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5"/>
  </p:sldMasterIdLst>
  <p:notesMasterIdLst>
    <p:notesMasterId r:id="rId74"/>
  </p:notesMasterIdLst>
  <p:handoutMasterIdLst>
    <p:handoutMasterId r:id="rId75"/>
  </p:handoutMasterIdLst>
  <p:sldIdLst>
    <p:sldId id="11224" r:id="rId6"/>
    <p:sldId id="323" r:id="rId7"/>
    <p:sldId id="2147469054" r:id="rId8"/>
    <p:sldId id="330" r:id="rId9"/>
    <p:sldId id="11901" r:id="rId10"/>
    <p:sldId id="2147468987" r:id="rId11"/>
    <p:sldId id="11906" r:id="rId12"/>
    <p:sldId id="321" r:id="rId13"/>
    <p:sldId id="325" r:id="rId14"/>
    <p:sldId id="326" r:id="rId15"/>
    <p:sldId id="2147468910" r:id="rId16"/>
    <p:sldId id="2147468913" r:id="rId17"/>
    <p:sldId id="2147468914" r:id="rId18"/>
    <p:sldId id="2147468915" r:id="rId19"/>
    <p:sldId id="2147468916" r:id="rId20"/>
    <p:sldId id="2147468917" r:id="rId21"/>
    <p:sldId id="2147468918" r:id="rId22"/>
    <p:sldId id="2147468919" r:id="rId23"/>
    <p:sldId id="2147469055" r:id="rId24"/>
    <p:sldId id="2147469057" r:id="rId25"/>
    <p:sldId id="2147469058" r:id="rId26"/>
    <p:sldId id="2147468922" r:id="rId27"/>
    <p:sldId id="905" r:id="rId28"/>
    <p:sldId id="876" r:id="rId29"/>
    <p:sldId id="874" r:id="rId30"/>
    <p:sldId id="897" r:id="rId31"/>
    <p:sldId id="887" r:id="rId32"/>
    <p:sldId id="882" r:id="rId33"/>
    <p:sldId id="885" r:id="rId34"/>
    <p:sldId id="902" r:id="rId35"/>
    <p:sldId id="867" r:id="rId36"/>
    <p:sldId id="299" r:id="rId37"/>
    <p:sldId id="305" r:id="rId38"/>
    <p:sldId id="921" r:id="rId39"/>
    <p:sldId id="300" r:id="rId40"/>
    <p:sldId id="11911" r:id="rId41"/>
    <p:sldId id="2147469048" r:id="rId42"/>
    <p:sldId id="2147469039" r:id="rId43"/>
    <p:sldId id="2147469053" r:id="rId44"/>
    <p:sldId id="11912" r:id="rId45"/>
    <p:sldId id="2147469052" r:id="rId46"/>
    <p:sldId id="318" r:id="rId47"/>
    <p:sldId id="945" r:id="rId48"/>
    <p:sldId id="320" r:id="rId49"/>
    <p:sldId id="313" r:id="rId50"/>
    <p:sldId id="315" r:id="rId51"/>
    <p:sldId id="2147468923" r:id="rId52"/>
    <p:sldId id="698" r:id="rId53"/>
    <p:sldId id="686" r:id="rId54"/>
    <p:sldId id="685" r:id="rId55"/>
    <p:sldId id="707" r:id="rId56"/>
    <p:sldId id="705" r:id="rId57"/>
    <p:sldId id="734" r:id="rId58"/>
    <p:sldId id="710" r:id="rId59"/>
    <p:sldId id="711" r:id="rId60"/>
    <p:sldId id="722" r:id="rId61"/>
    <p:sldId id="729" r:id="rId62"/>
    <p:sldId id="713" r:id="rId63"/>
    <p:sldId id="692" r:id="rId64"/>
    <p:sldId id="2147469038" r:id="rId65"/>
    <p:sldId id="2147469051" r:id="rId66"/>
    <p:sldId id="11892" r:id="rId67"/>
    <p:sldId id="2147469060" r:id="rId68"/>
    <p:sldId id="2147469061" r:id="rId69"/>
    <p:sldId id="2147469062" r:id="rId70"/>
    <p:sldId id="2147469065" r:id="rId71"/>
    <p:sldId id="11895" r:id="rId72"/>
    <p:sldId id="319" r:id="rId73"/>
  </p:sldIdLst>
  <p:sldSz cx="12192000" cy="6858000"/>
  <p:notesSz cx="6797675" cy="9926638"/>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81DC551D-A105-8FD5-B007-4EFCBD4A4634}" name="Erard, Vincent" initials="" userId="S::vincent.erard@iru.org::8bfbdfcb-bfe2-49b0-b0b4-d7abc584564b" providerId="AD"/>
  <p188:author id="{21CA8883-FAC2-1EDD-3B39-4C537560964A}" name="Taliberti, Ana" initials="TA" userId="S::Ana.Taliberti@iru.org::8bcd11f5-c057-49c8-ab76-60bcc6d103d6" providerId="AD"/>
  <p188:author id="{1F4A4CBE-53F3-A438-6593-F7AC1F956379}" name="Wang, Ran" initials="" userId="S::Ran.Wang@iru.org::eaec681c-b4b7-471a-8dd3-ab85b05cc345"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7" name="Rose, Marine" initials="RM [2]" lastIdx="3" clrIdx="6">
    <p:extLst>
      <p:ext uri="{19B8F6BF-5375-455C-9EA6-DF929625EA0E}">
        <p15:presenceInfo xmlns:p15="http://schemas.microsoft.com/office/powerpoint/2012/main" userId="Rose, Marine" providerId="None"/>
      </p:ext>
    </p:extLst>
  </p:cmAuthor>
  <p:cmAuthor id="1" name="Erard, Vincent" initials="EV" lastIdx="27" clrIdx="0">
    <p:extLst>
      <p:ext uri="{19B8F6BF-5375-455C-9EA6-DF929625EA0E}">
        <p15:presenceInfo xmlns:p15="http://schemas.microsoft.com/office/powerpoint/2012/main" userId="S-1-5-21-2911733954-2871840124-406737221-56068" providerId="AD"/>
      </p:ext>
    </p:extLst>
  </p:cmAuthor>
  <p:cmAuthor id="8" name="Dupuis, Delphine" initials="DD" lastIdx="11" clrIdx="7">
    <p:extLst>
      <p:ext uri="{19B8F6BF-5375-455C-9EA6-DF929625EA0E}">
        <p15:presenceInfo xmlns:p15="http://schemas.microsoft.com/office/powerpoint/2012/main" userId="S-1-5-21-2911733954-2871840124-406737221-56061" providerId="AD"/>
      </p:ext>
    </p:extLst>
  </p:cmAuthor>
  <p:cmAuthor id="2" name="Maedge, Matthias" initials="MM" lastIdx="5" clrIdx="1">
    <p:extLst>
      <p:ext uri="{19B8F6BF-5375-455C-9EA6-DF929625EA0E}">
        <p15:presenceInfo xmlns:p15="http://schemas.microsoft.com/office/powerpoint/2012/main" userId="S-1-5-21-2911733954-2871840124-406737221-59067" providerId="AD"/>
      </p:ext>
    </p:extLst>
  </p:cmAuthor>
  <p:cmAuthor id="3" name="Cervoni, Marie-Anne" initials="CM" lastIdx="2" clrIdx="2">
    <p:extLst>
      <p:ext uri="{19B8F6BF-5375-455C-9EA6-DF929625EA0E}">
        <p15:presenceInfo xmlns:p15="http://schemas.microsoft.com/office/powerpoint/2012/main" userId="S-1-5-21-2911733954-2871840124-406737221-59800" providerId="AD"/>
      </p:ext>
    </p:extLst>
  </p:cmAuthor>
  <p:cmAuthor id="4" name="Rannaud, Fanny" initials="RF" lastIdx="9" clrIdx="3">
    <p:extLst>
      <p:ext uri="{19B8F6BF-5375-455C-9EA6-DF929625EA0E}">
        <p15:presenceInfo xmlns:p15="http://schemas.microsoft.com/office/powerpoint/2012/main" userId="S-1-5-21-2911733954-2871840124-406737221-61191" providerId="AD"/>
      </p:ext>
    </p:extLst>
  </p:cmAuthor>
  <p:cmAuthor id="5" name="Rey-Bellet, Tatiana" initials="RT" lastIdx="4" clrIdx="4">
    <p:extLst>
      <p:ext uri="{19B8F6BF-5375-455C-9EA6-DF929625EA0E}">
        <p15:presenceInfo xmlns:p15="http://schemas.microsoft.com/office/powerpoint/2012/main" userId="S-1-5-21-2911733954-2871840124-406737221-44955" providerId="AD"/>
      </p:ext>
    </p:extLst>
  </p:cmAuthor>
  <p:cmAuthor id="6" name="Rose, Marine" initials="RM" lastIdx="8" clrIdx="5">
    <p:extLst>
      <p:ext uri="{19B8F6BF-5375-455C-9EA6-DF929625EA0E}">
        <p15:presenceInfo xmlns:p15="http://schemas.microsoft.com/office/powerpoint/2012/main" userId="S-1-5-21-2911733954-2871840124-406737221-55869"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CFFF"/>
    <a:srgbClr val="005DAA"/>
    <a:srgbClr val="40C8F4"/>
    <a:srgbClr val="D9D9D9"/>
    <a:srgbClr val="FFFFFF"/>
    <a:srgbClr val="EAEAEA"/>
    <a:srgbClr val="9ACBF2"/>
    <a:srgbClr val="DBDBDB"/>
    <a:srgbClr val="2484C4"/>
    <a:srgbClr val="BCDCF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6E25E649-3F16-4E02-A733-19D2CDBF48F0}" styleName="Medium Style 3 - Accent 1">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1"/>
          </a:solidFill>
        </a:fill>
      </a:tcStyle>
    </a:lastCol>
    <a:firstCol>
      <a:tcTxStyle b="on">
        <a:fontRef idx="minor">
          <a:scrgbClr r="0" g="0" b="0"/>
        </a:fontRef>
        <a:schemeClr val="lt1"/>
      </a:tcTxStyle>
      <a:tcStyle>
        <a:tcBdr/>
        <a:fill>
          <a:solidFill>
            <a:schemeClr val="accent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309" autoAdjust="0"/>
    <p:restoredTop sz="89089" autoAdjust="0"/>
  </p:normalViewPr>
  <p:slideViewPr>
    <p:cSldViewPr snapToGrid="0">
      <p:cViewPr varScale="1">
        <p:scale>
          <a:sx n="67" d="100"/>
          <a:sy n="67" d="100"/>
        </p:scale>
        <p:origin x="632" y="60"/>
      </p:cViewPr>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16" Type="http://schemas.openxmlformats.org/officeDocument/2006/relationships/slide" Target="slides/slide11.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notesMaster" Target="notesMasters/notesMaster1.xml"/><Relationship Id="rId79" Type="http://schemas.openxmlformats.org/officeDocument/2006/relationships/theme" Target="theme/theme1.xml"/><Relationship Id="rId5" Type="http://schemas.openxmlformats.org/officeDocument/2006/relationships/slideMaster" Target="slideMasters/slideMaster1.xml"/><Relationship Id="rId61" Type="http://schemas.openxmlformats.org/officeDocument/2006/relationships/slide" Target="slides/slide56.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presProps" Target="presProp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viewProps" Target="viewProps.xml"/><Relationship Id="rId81"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commentAuthors" Target="commentAuthors.xml"/><Relationship Id="rId7" Type="http://schemas.openxmlformats.org/officeDocument/2006/relationships/slide" Target="slides/slide2.xml"/><Relationship Id="rId71" Type="http://schemas.openxmlformats.org/officeDocument/2006/relationships/slide" Target="slides/slide66.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3D27435C-C534-3E43-B8CD-BB7AC91770BF}"/>
              </a:ext>
            </a:extLst>
          </p:cNvPr>
          <p:cNvSpPr>
            <a:spLocks noGrp="1"/>
          </p:cNvSpPr>
          <p:nvPr>
            <p:ph type="hdr" sz="quarter"/>
          </p:nvPr>
        </p:nvSpPr>
        <p:spPr>
          <a:xfrm>
            <a:off x="1" y="0"/>
            <a:ext cx="2945659" cy="498056"/>
          </a:xfrm>
          <a:prstGeom prst="rect">
            <a:avLst/>
          </a:prstGeom>
        </p:spPr>
        <p:txBody>
          <a:bodyPr vert="horz" lIns="91431" tIns="45715" rIns="91431" bIns="45715" rtlCol="0"/>
          <a:lstStyle>
            <a:lvl1pPr algn="l">
              <a:defRPr sz="1200"/>
            </a:lvl1pPr>
          </a:lstStyle>
          <a:p>
            <a:endParaRPr lang="de-DE"/>
          </a:p>
        </p:txBody>
      </p:sp>
      <p:sp>
        <p:nvSpPr>
          <p:cNvPr id="3" name="Date Placeholder 2">
            <a:extLst>
              <a:ext uri="{FF2B5EF4-FFF2-40B4-BE49-F238E27FC236}">
                <a16:creationId xmlns:a16="http://schemas.microsoft.com/office/drawing/2014/main" id="{9E89C91F-B483-EC46-9214-474A9D43DFEE}"/>
              </a:ext>
            </a:extLst>
          </p:cNvPr>
          <p:cNvSpPr>
            <a:spLocks noGrp="1"/>
          </p:cNvSpPr>
          <p:nvPr>
            <p:ph type="dt" sz="quarter" idx="1"/>
          </p:nvPr>
        </p:nvSpPr>
        <p:spPr>
          <a:xfrm>
            <a:off x="3850444" y="0"/>
            <a:ext cx="2945659" cy="498056"/>
          </a:xfrm>
          <a:prstGeom prst="rect">
            <a:avLst/>
          </a:prstGeom>
        </p:spPr>
        <p:txBody>
          <a:bodyPr vert="horz" lIns="91431" tIns="45715" rIns="91431" bIns="45715" rtlCol="0"/>
          <a:lstStyle>
            <a:lvl1pPr algn="r">
              <a:defRPr sz="1200"/>
            </a:lvl1pPr>
          </a:lstStyle>
          <a:p>
            <a:fld id="{3FE77EE1-1C2A-904B-AD99-F4475F7428BF}" type="datetimeFigureOut">
              <a:rPr lang="de-DE" smtClean="0"/>
              <a:t>06.10.2025</a:t>
            </a:fld>
            <a:endParaRPr lang="de-DE"/>
          </a:p>
        </p:txBody>
      </p:sp>
      <p:sp>
        <p:nvSpPr>
          <p:cNvPr id="4" name="Footer Placeholder 3">
            <a:extLst>
              <a:ext uri="{FF2B5EF4-FFF2-40B4-BE49-F238E27FC236}">
                <a16:creationId xmlns:a16="http://schemas.microsoft.com/office/drawing/2014/main" id="{6DFE2067-D371-9C4B-BE78-6A745978A2CF}"/>
              </a:ext>
            </a:extLst>
          </p:cNvPr>
          <p:cNvSpPr>
            <a:spLocks noGrp="1"/>
          </p:cNvSpPr>
          <p:nvPr>
            <p:ph type="ftr" sz="quarter" idx="2"/>
          </p:nvPr>
        </p:nvSpPr>
        <p:spPr>
          <a:xfrm>
            <a:off x="1" y="9428585"/>
            <a:ext cx="2945659" cy="498055"/>
          </a:xfrm>
          <a:prstGeom prst="rect">
            <a:avLst/>
          </a:prstGeom>
        </p:spPr>
        <p:txBody>
          <a:bodyPr vert="horz" lIns="91431" tIns="45715" rIns="91431" bIns="45715" rtlCol="0" anchor="b"/>
          <a:lstStyle>
            <a:lvl1pPr algn="l">
              <a:defRPr sz="1200"/>
            </a:lvl1pPr>
          </a:lstStyle>
          <a:p>
            <a:endParaRPr lang="de-DE"/>
          </a:p>
        </p:txBody>
      </p:sp>
      <p:sp>
        <p:nvSpPr>
          <p:cNvPr id="5" name="Slide Number Placeholder 4">
            <a:extLst>
              <a:ext uri="{FF2B5EF4-FFF2-40B4-BE49-F238E27FC236}">
                <a16:creationId xmlns:a16="http://schemas.microsoft.com/office/drawing/2014/main" id="{216BE79E-DB61-3448-A0FD-408B136CFE05}"/>
              </a:ext>
            </a:extLst>
          </p:cNvPr>
          <p:cNvSpPr>
            <a:spLocks noGrp="1"/>
          </p:cNvSpPr>
          <p:nvPr>
            <p:ph type="sldNum" sz="quarter" idx="3"/>
          </p:nvPr>
        </p:nvSpPr>
        <p:spPr>
          <a:xfrm>
            <a:off x="3850444" y="9428585"/>
            <a:ext cx="2945659" cy="498055"/>
          </a:xfrm>
          <a:prstGeom prst="rect">
            <a:avLst/>
          </a:prstGeom>
        </p:spPr>
        <p:txBody>
          <a:bodyPr vert="horz" lIns="91431" tIns="45715" rIns="91431" bIns="45715" rtlCol="0" anchor="b"/>
          <a:lstStyle>
            <a:lvl1pPr algn="r">
              <a:defRPr sz="1200"/>
            </a:lvl1pPr>
          </a:lstStyle>
          <a:p>
            <a:fld id="{261276CD-63AB-7C4B-BE6E-D7C1D64B1876}" type="slidenum">
              <a:rPr lang="de-DE" smtClean="0"/>
              <a:t>‹#›</a:t>
            </a:fld>
            <a:endParaRPr lang="de-DE"/>
          </a:p>
        </p:txBody>
      </p:sp>
    </p:spTree>
    <p:extLst>
      <p:ext uri="{BB962C8B-B14F-4D97-AF65-F5344CB8AC3E}">
        <p14:creationId xmlns:p14="http://schemas.microsoft.com/office/powerpoint/2010/main" val="149847658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5659" cy="498056"/>
          </a:xfrm>
          <a:prstGeom prst="rect">
            <a:avLst/>
          </a:prstGeom>
        </p:spPr>
        <p:txBody>
          <a:bodyPr vert="horz" lIns="91431" tIns="45715" rIns="91431" bIns="45715" rtlCol="0"/>
          <a:lstStyle>
            <a:lvl1pPr algn="l">
              <a:defRPr sz="1200"/>
            </a:lvl1pPr>
          </a:lstStyle>
          <a:p>
            <a:endParaRPr lang="fr-CH"/>
          </a:p>
        </p:txBody>
      </p:sp>
      <p:sp>
        <p:nvSpPr>
          <p:cNvPr id="3" name="Date Placeholder 2"/>
          <p:cNvSpPr>
            <a:spLocks noGrp="1"/>
          </p:cNvSpPr>
          <p:nvPr>
            <p:ph type="dt" idx="1"/>
          </p:nvPr>
        </p:nvSpPr>
        <p:spPr>
          <a:xfrm>
            <a:off x="3850444" y="0"/>
            <a:ext cx="2945659" cy="498056"/>
          </a:xfrm>
          <a:prstGeom prst="rect">
            <a:avLst/>
          </a:prstGeom>
        </p:spPr>
        <p:txBody>
          <a:bodyPr vert="horz" lIns="91431" tIns="45715" rIns="91431" bIns="45715" rtlCol="0"/>
          <a:lstStyle>
            <a:lvl1pPr algn="r">
              <a:defRPr sz="1200"/>
            </a:lvl1pPr>
          </a:lstStyle>
          <a:p>
            <a:fld id="{4905A6DE-A78B-4445-9DD0-076CBE49FDD6}" type="datetimeFigureOut">
              <a:rPr lang="fr-CH" smtClean="0"/>
              <a:t>06.10.2025</a:t>
            </a:fld>
            <a:endParaRPr lang="fr-CH"/>
          </a:p>
        </p:txBody>
      </p:sp>
      <p:sp>
        <p:nvSpPr>
          <p:cNvPr id="4" name="Slide Image Placeholder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31" tIns="45715" rIns="91431" bIns="45715" rtlCol="0" anchor="ctr"/>
          <a:lstStyle/>
          <a:p>
            <a:endParaRPr lang="fr-CH"/>
          </a:p>
        </p:txBody>
      </p:sp>
      <p:sp>
        <p:nvSpPr>
          <p:cNvPr id="5" name="Notes Placeholder 4"/>
          <p:cNvSpPr>
            <a:spLocks noGrp="1"/>
          </p:cNvSpPr>
          <p:nvPr>
            <p:ph type="body" sz="quarter" idx="3"/>
          </p:nvPr>
        </p:nvSpPr>
        <p:spPr>
          <a:xfrm>
            <a:off x="679768" y="4777194"/>
            <a:ext cx="5438140" cy="3908614"/>
          </a:xfrm>
          <a:prstGeom prst="rect">
            <a:avLst/>
          </a:prstGeom>
        </p:spPr>
        <p:txBody>
          <a:bodyPr vert="horz" lIns="91431" tIns="45715" rIns="91431" bIns="45715"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H"/>
          </a:p>
        </p:txBody>
      </p:sp>
      <p:sp>
        <p:nvSpPr>
          <p:cNvPr id="6" name="Footer Placeholder 5"/>
          <p:cNvSpPr>
            <a:spLocks noGrp="1"/>
          </p:cNvSpPr>
          <p:nvPr>
            <p:ph type="ftr" sz="quarter" idx="4"/>
          </p:nvPr>
        </p:nvSpPr>
        <p:spPr>
          <a:xfrm>
            <a:off x="1" y="9428585"/>
            <a:ext cx="2945659" cy="498055"/>
          </a:xfrm>
          <a:prstGeom prst="rect">
            <a:avLst/>
          </a:prstGeom>
        </p:spPr>
        <p:txBody>
          <a:bodyPr vert="horz" lIns="91431" tIns="45715" rIns="91431" bIns="45715" rtlCol="0" anchor="b"/>
          <a:lstStyle>
            <a:lvl1pPr algn="l">
              <a:defRPr sz="1200"/>
            </a:lvl1pPr>
          </a:lstStyle>
          <a:p>
            <a:endParaRPr lang="fr-CH"/>
          </a:p>
        </p:txBody>
      </p:sp>
      <p:sp>
        <p:nvSpPr>
          <p:cNvPr id="7" name="Slide Number Placeholder 6"/>
          <p:cNvSpPr>
            <a:spLocks noGrp="1"/>
          </p:cNvSpPr>
          <p:nvPr>
            <p:ph type="sldNum" sz="quarter" idx="5"/>
          </p:nvPr>
        </p:nvSpPr>
        <p:spPr>
          <a:xfrm>
            <a:off x="3850444" y="9428585"/>
            <a:ext cx="2945659" cy="498055"/>
          </a:xfrm>
          <a:prstGeom prst="rect">
            <a:avLst/>
          </a:prstGeom>
        </p:spPr>
        <p:txBody>
          <a:bodyPr vert="horz" lIns="91431" tIns="45715" rIns="91431" bIns="45715" rtlCol="0" anchor="b"/>
          <a:lstStyle>
            <a:lvl1pPr algn="r">
              <a:defRPr sz="1200"/>
            </a:lvl1pPr>
          </a:lstStyle>
          <a:p>
            <a:fld id="{F4D3CAE4-06F0-4D1A-8D96-FAAA91E44923}" type="slidenum">
              <a:rPr lang="fr-CH" smtClean="0"/>
              <a:t>‹#›</a:t>
            </a:fld>
            <a:endParaRPr lang="fr-CH"/>
          </a:p>
        </p:txBody>
      </p:sp>
    </p:spTree>
    <p:extLst>
      <p:ext uri="{BB962C8B-B14F-4D97-AF65-F5344CB8AC3E}">
        <p14:creationId xmlns:p14="http://schemas.microsoft.com/office/powerpoint/2010/main" val="368689548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H"/>
          </a:p>
        </p:txBody>
      </p:sp>
      <p:sp>
        <p:nvSpPr>
          <p:cNvPr id="4" name="Slide Number Placeholder 3"/>
          <p:cNvSpPr>
            <a:spLocks noGrp="1"/>
          </p:cNvSpPr>
          <p:nvPr>
            <p:ph type="sldNum" sz="quarter" idx="10"/>
          </p:nvPr>
        </p:nvSpPr>
        <p:spPr/>
        <p:txBody>
          <a:bodyPr/>
          <a:lstStyle/>
          <a:p>
            <a:fld id="{E6E2FE90-7751-1846-A440-E02EE769BB93}" type="slidenum">
              <a:rPr lang="en-US" smtClean="0"/>
              <a:pPr/>
              <a:t>1</a:t>
            </a:fld>
            <a:endParaRPr lang="en-US"/>
          </a:p>
        </p:txBody>
      </p:sp>
    </p:spTree>
    <p:extLst>
      <p:ext uri="{BB962C8B-B14F-4D97-AF65-F5344CB8AC3E}">
        <p14:creationId xmlns:p14="http://schemas.microsoft.com/office/powerpoint/2010/main" val="37819240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820EFA-F3A7-1F94-7168-ABEB68035A9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0608B31-B29E-ED74-1C91-F8FFD64BF7F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D72A545-AF71-2205-7B12-C37DE29962C4}"/>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C40A0401-54B0-66AE-B428-7CDFBBD58D96}"/>
              </a:ext>
            </a:extLst>
          </p:cNvPr>
          <p:cNvSpPr>
            <a:spLocks noGrp="1"/>
          </p:cNvSpPr>
          <p:nvPr>
            <p:ph type="sldNum" sz="quarter" idx="10"/>
          </p:nvPr>
        </p:nvSpPr>
        <p:spPr/>
        <p:txBody>
          <a:bodyPr/>
          <a:lstStyle/>
          <a:p>
            <a:fld id="{E4BB1CBF-FB38-7943-8438-60BBA5A7CA7B}" type="slidenum">
              <a:rPr lang="en-GB" smtClean="0"/>
              <a:t>22</a:t>
            </a:fld>
            <a:endParaRPr lang="en-GB"/>
          </a:p>
        </p:txBody>
      </p:sp>
    </p:spTree>
    <p:extLst>
      <p:ext uri="{BB962C8B-B14F-4D97-AF65-F5344CB8AC3E}">
        <p14:creationId xmlns:p14="http://schemas.microsoft.com/office/powerpoint/2010/main" val="41458761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23</a:t>
            </a:fld>
            <a:endParaRPr lang="en-GB"/>
          </a:p>
        </p:txBody>
      </p:sp>
    </p:spTree>
    <p:extLst>
      <p:ext uri="{BB962C8B-B14F-4D97-AF65-F5344CB8AC3E}">
        <p14:creationId xmlns:p14="http://schemas.microsoft.com/office/powerpoint/2010/main" val="35825286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endParaRPr lang="en-GB"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24</a:t>
            </a:fld>
            <a:endParaRPr lang="en-GB"/>
          </a:p>
        </p:txBody>
      </p:sp>
    </p:spTree>
    <p:extLst>
      <p:ext uri="{BB962C8B-B14F-4D97-AF65-F5344CB8AC3E}">
        <p14:creationId xmlns:p14="http://schemas.microsoft.com/office/powerpoint/2010/main" val="53618299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7000"/>
              </a:lnSpc>
              <a:spcBef>
                <a:spcPts val="0"/>
              </a:spcBef>
              <a:spcAft>
                <a:spcPts val="800"/>
              </a:spcAft>
              <a:buClrTx/>
              <a:buSzTx/>
              <a:buFontTx/>
              <a:buNone/>
              <a:tabLst/>
              <a:defRPr/>
            </a:pPr>
            <a:endParaRPr lang="en-GB" sz="11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25</a:t>
            </a:fld>
            <a:endParaRPr lang="en-GB"/>
          </a:p>
        </p:txBody>
      </p:sp>
    </p:spTree>
    <p:extLst>
      <p:ext uri="{BB962C8B-B14F-4D97-AF65-F5344CB8AC3E}">
        <p14:creationId xmlns:p14="http://schemas.microsoft.com/office/powerpoint/2010/main" val="26518579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endParaRPr lang="en-GB"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26</a:t>
            </a:fld>
            <a:endParaRPr lang="en-GB"/>
          </a:p>
        </p:txBody>
      </p:sp>
    </p:spTree>
    <p:extLst>
      <p:ext uri="{BB962C8B-B14F-4D97-AF65-F5344CB8AC3E}">
        <p14:creationId xmlns:p14="http://schemas.microsoft.com/office/powerpoint/2010/main" val="11954009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100F969B-2ED9-4623-B4DB-43098A4E194C}" type="slidenum">
              <a:rPr lang="fr-CH" smtClean="0"/>
              <a:t>27</a:t>
            </a:fld>
            <a:endParaRPr lang="fr-CH"/>
          </a:p>
        </p:txBody>
      </p:sp>
    </p:spTree>
    <p:extLst>
      <p:ext uri="{BB962C8B-B14F-4D97-AF65-F5344CB8AC3E}">
        <p14:creationId xmlns:p14="http://schemas.microsoft.com/office/powerpoint/2010/main" val="2907933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28</a:t>
            </a:fld>
            <a:endParaRPr lang="en-GB"/>
          </a:p>
        </p:txBody>
      </p:sp>
    </p:spTree>
    <p:extLst>
      <p:ext uri="{BB962C8B-B14F-4D97-AF65-F5344CB8AC3E}">
        <p14:creationId xmlns:p14="http://schemas.microsoft.com/office/powerpoint/2010/main" val="36542521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GB"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29</a:t>
            </a:fld>
            <a:endParaRPr lang="en-GB"/>
          </a:p>
        </p:txBody>
      </p:sp>
    </p:spTree>
    <p:extLst>
      <p:ext uri="{BB962C8B-B14F-4D97-AF65-F5344CB8AC3E}">
        <p14:creationId xmlns:p14="http://schemas.microsoft.com/office/powerpoint/2010/main" val="63038870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30</a:t>
            </a:fld>
            <a:endParaRPr lang="en-GB"/>
          </a:p>
        </p:txBody>
      </p:sp>
    </p:spTree>
    <p:extLst>
      <p:ext uri="{BB962C8B-B14F-4D97-AF65-F5344CB8AC3E}">
        <p14:creationId xmlns:p14="http://schemas.microsoft.com/office/powerpoint/2010/main" val="212537292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31</a:t>
            </a:fld>
            <a:endParaRPr lang="en-GB"/>
          </a:p>
        </p:txBody>
      </p:sp>
    </p:spTree>
    <p:extLst>
      <p:ext uri="{BB962C8B-B14F-4D97-AF65-F5344CB8AC3E}">
        <p14:creationId xmlns:p14="http://schemas.microsoft.com/office/powerpoint/2010/main" val="11514592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H" dirty="0"/>
          </a:p>
          <a:p>
            <a:r>
              <a:rPr lang="es-ES" b="1" dirty="0"/>
              <a:t>La IRU es una organización internacional con más de 170 miembros en más de 75 países. Estamos presentes en los 5 continentes y tenemos representaciones en Ginebra, Pekín, </a:t>
            </a:r>
            <a:r>
              <a:rPr lang="es-ES" b="1" dirty="0" err="1"/>
              <a:t>etc.Nuestro</a:t>
            </a:r>
            <a:r>
              <a:rPr lang="es-ES" b="1" dirty="0"/>
              <a:t> principal objetivo es representar los intereses de la industria del transporte, facilitar al máximo los procedimientos operativos y administrativos para mejorar la movilidad de personas y mercancías.</a:t>
            </a:r>
            <a:endParaRPr lang="en-GB" b="1" dirty="0"/>
          </a:p>
        </p:txBody>
      </p:sp>
      <p:sp>
        <p:nvSpPr>
          <p:cNvPr id="4" name="Slide Number Placeholder 3"/>
          <p:cNvSpPr>
            <a:spLocks noGrp="1"/>
          </p:cNvSpPr>
          <p:nvPr>
            <p:ph type="sldNum" sz="quarter" idx="5"/>
          </p:nvPr>
        </p:nvSpPr>
        <p:spPr/>
        <p:txBody>
          <a:bodyPr/>
          <a:lstStyle/>
          <a:p>
            <a:fld id="{F4D3CAE4-06F0-4D1A-8D96-FAAA91E44923}" type="slidenum">
              <a:rPr lang="fr-CH" smtClean="0"/>
              <a:t>3</a:t>
            </a:fld>
            <a:endParaRPr lang="fr-CH"/>
          </a:p>
        </p:txBody>
      </p:sp>
    </p:spTree>
    <p:extLst>
      <p:ext uri="{BB962C8B-B14F-4D97-AF65-F5344CB8AC3E}">
        <p14:creationId xmlns:p14="http://schemas.microsoft.com/office/powerpoint/2010/main" val="334110926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5B86438-CE5E-40FC-871F-79E079F0C2A8}" type="slidenum">
              <a:rPr lang="en-GB" smtClean="0"/>
              <a:t>32</a:t>
            </a:fld>
            <a:endParaRPr lang="en-GB"/>
          </a:p>
        </p:txBody>
      </p:sp>
    </p:spTree>
    <p:extLst>
      <p:ext uri="{BB962C8B-B14F-4D97-AF65-F5344CB8AC3E}">
        <p14:creationId xmlns:p14="http://schemas.microsoft.com/office/powerpoint/2010/main" val="113042620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5B86438-CE5E-40FC-871F-79E079F0C2A8}" type="slidenum">
              <a:rPr lang="en-GB" smtClean="0"/>
              <a:t>33</a:t>
            </a:fld>
            <a:endParaRPr lang="en-GB"/>
          </a:p>
        </p:txBody>
      </p:sp>
    </p:spTree>
    <p:extLst>
      <p:ext uri="{BB962C8B-B14F-4D97-AF65-F5344CB8AC3E}">
        <p14:creationId xmlns:p14="http://schemas.microsoft.com/office/powerpoint/2010/main" val="34196364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224397-8680-5FB4-5ECC-26681A4FED7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2202CBB-EDB4-53B7-8238-DE68198736A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4203339-3BAB-00E9-D76B-C1CF017E8A4F}"/>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1C1E3D6-69FC-DCD2-DD5C-C58A6E8E7B61}"/>
              </a:ext>
            </a:extLst>
          </p:cNvPr>
          <p:cNvSpPr>
            <a:spLocks noGrp="1"/>
          </p:cNvSpPr>
          <p:nvPr>
            <p:ph type="sldNum" sz="quarter" idx="10"/>
          </p:nvPr>
        </p:nvSpPr>
        <p:spPr/>
        <p:txBody>
          <a:bodyPr/>
          <a:lstStyle/>
          <a:p>
            <a:fld id="{25B86438-CE5E-40FC-871F-79E079F0C2A8}" type="slidenum">
              <a:rPr lang="en-GB" smtClean="0"/>
              <a:t>34</a:t>
            </a:fld>
            <a:endParaRPr lang="en-GB"/>
          </a:p>
        </p:txBody>
      </p:sp>
    </p:spTree>
    <p:extLst>
      <p:ext uri="{BB962C8B-B14F-4D97-AF65-F5344CB8AC3E}">
        <p14:creationId xmlns:p14="http://schemas.microsoft.com/office/powerpoint/2010/main" val="41980727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25B86438-CE5E-40FC-871F-79E079F0C2A8}" type="slidenum">
              <a:rPr lang="en-GB" smtClean="0"/>
              <a:t>35</a:t>
            </a:fld>
            <a:endParaRPr lang="en-GB"/>
          </a:p>
        </p:txBody>
      </p:sp>
    </p:spTree>
    <p:extLst>
      <p:ext uri="{BB962C8B-B14F-4D97-AF65-F5344CB8AC3E}">
        <p14:creationId xmlns:p14="http://schemas.microsoft.com/office/powerpoint/2010/main" val="320336036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3D7DD3-E68F-9758-5F1B-045F9A9A862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5E64A40-3170-F709-5B46-0743DECC432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C87AC2-7770-C647-7E7C-51B5481719E2}"/>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C5F1E39-634E-C78B-9A58-49552A239A64}"/>
              </a:ext>
            </a:extLst>
          </p:cNvPr>
          <p:cNvSpPr>
            <a:spLocks noGrp="1"/>
          </p:cNvSpPr>
          <p:nvPr>
            <p:ph type="sldNum" sz="quarter" idx="10"/>
          </p:nvPr>
        </p:nvSpPr>
        <p:spPr/>
        <p:txBody>
          <a:bodyPr/>
          <a:lstStyle/>
          <a:p>
            <a:fld id="{25B86438-CE5E-40FC-871F-79E079F0C2A8}" type="slidenum">
              <a:rPr lang="en-GB" smtClean="0"/>
              <a:t>36</a:t>
            </a:fld>
            <a:endParaRPr lang="en-GB"/>
          </a:p>
        </p:txBody>
      </p:sp>
    </p:spTree>
    <p:extLst>
      <p:ext uri="{BB962C8B-B14F-4D97-AF65-F5344CB8AC3E}">
        <p14:creationId xmlns:p14="http://schemas.microsoft.com/office/powerpoint/2010/main" val="3576229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474CCE-3466-D21A-B678-B79E679D3FE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976B7E0-6C38-409C-83C3-94CAB8528CE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C1E2D56-F5E9-E02F-C620-D8DB29CFA2EB}"/>
              </a:ext>
            </a:extLst>
          </p:cNvPr>
          <p:cNvSpPr>
            <a:spLocks noGrp="1"/>
          </p:cNvSpPr>
          <p:nvPr>
            <p:ph type="body" idx="1"/>
          </p:nvPr>
        </p:nvSpPr>
        <p:spPr/>
        <p:txBody>
          <a:bodyPr/>
          <a:lstStyle/>
          <a:p>
            <a:pPr algn="just">
              <a:buFont typeface="Arial" panose="020B0604020202020204" pitchFamily="34" charset="0"/>
              <a:buNone/>
            </a:pPr>
            <a:endParaRPr lang="en-GB" dirty="0"/>
          </a:p>
        </p:txBody>
      </p:sp>
      <p:sp>
        <p:nvSpPr>
          <p:cNvPr id="4" name="Slide Number Placeholder 3">
            <a:extLst>
              <a:ext uri="{FF2B5EF4-FFF2-40B4-BE49-F238E27FC236}">
                <a16:creationId xmlns:a16="http://schemas.microsoft.com/office/drawing/2014/main" id="{DF384BF7-56D4-0205-CBC8-C455E1314E36}"/>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9F11894-71CC-41EA-BF8F-4AF71ADB8FCB}"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48360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F4D3CAE4-06F0-4D1A-8D96-FAAA91E44923}" type="slidenum">
              <a:rPr lang="fr-CH" smtClean="0"/>
              <a:t>38</a:t>
            </a:fld>
            <a:endParaRPr lang="fr-CH"/>
          </a:p>
        </p:txBody>
      </p:sp>
    </p:spTree>
    <p:extLst>
      <p:ext uri="{BB962C8B-B14F-4D97-AF65-F5344CB8AC3E}">
        <p14:creationId xmlns:p14="http://schemas.microsoft.com/office/powerpoint/2010/main" val="260857561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F084D0-F14C-5964-85DB-2042C06E4BE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BE09D01-A8EE-8847-4C3A-D59281F5CC7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B5897C4-EA91-C00E-1C97-44F5AD86EDAC}"/>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F4CF14D2-4C5D-5950-A476-D69766CF4049}"/>
              </a:ext>
            </a:extLst>
          </p:cNvPr>
          <p:cNvSpPr>
            <a:spLocks noGrp="1"/>
          </p:cNvSpPr>
          <p:nvPr>
            <p:ph type="sldNum" sz="quarter" idx="10"/>
          </p:nvPr>
        </p:nvSpPr>
        <p:spPr/>
        <p:txBody>
          <a:bodyPr/>
          <a:lstStyle/>
          <a:p>
            <a:fld id="{25B86438-CE5E-40FC-871F-79E079F0C2A8}" type="slidenum">
              <a:rPr lang="en-GB" smtClean="0"/>
              <a:t>39</a:t>
            </a:fld>
            <a:endParaRPr lang="en-GB"/>
          </a:p>
        </p:txBody>
      </p:sp>
    </p:spTree>
    <p:extLst>
      <p:ext uri="{BB962C8B-B14F-4D97-AF65-F5344CB8AC3E}">
        <p14:creationId xmlns:p14="http://schemas.microsoft.com/office/powerpoint/2010/main" val="1924274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F945CA0-2F41-0F46-F040-C75996C3F4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B706EF2-E90B-20CE-EE97-4C7D1D2FE40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C79BC43-3DD9-21BD-1113-2405DEE0C516}"/>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CAAFEBA7-07C0-4B20-0097-88EBEEF93DA4}"/>
              </a:ext>
            </a:extLst>
          </p:cNvPr>
          <p:cNvSpPr>
            <a:spLocks noGrp="1"/>
          </p:cNvSpPr>
          <p:nvPr>
            <p:ph type="sldNum" sz="quarter" idx="10"/>
          </p:nvPr>
        </p:nvSpPr>
        <p:spPr/>
        <p:txBody>
          <a:bodyPr/>
          <a:lstStyle/>
          <a:p>
            <a:fld id="{25B86438-CE5E-40FC-871F-79E079F0C2A8}" type="slidenum">
              <a:rPr lang="en-GB" smtClean="0"/>
              <a:t>40</a:t>
            </a:fld>
            <a:endParaRPr lang="en-GB"/>
          </a:p>
        </p:txBody>
      </p:sp>
    </p:spTree>
    <p:extLst>
      <p:ext uri="{BB962C8B-B14F-4D97-AF65-F5344CB8AC3E}">
        <p14:creationId xmlns:p14="http://schemas.microsoft.com/office/powerpoint/2010/main" val="8910638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lvl="0" indent="-342900">
              <a:buFont typeface="Symbol" panose="05050102010706020507" pitchFamily="18" charset="2"/>
              <a:buChar char=""/>
            </a:pPr>
            <a:endParaRPr lang="en-GB" b="1"/>
          </a:p>
        </p:txBody>
      </p:sp>
      <p:sp>
        <p:nvSpPr>
          <p:cNvPr id="4" name="Slide Number Placeholder 3"/>
          <p:cNvSpPr>
            <a:spLocks noGrp="1"/>
          </p:cNvSpPr>
          <p:nvPr>
            <p:ph type="sldNum" sz="quarter" idx="5"/>
          </p:nvPr>
        </p:nvSpPr>
        <p:spPr/>
        <p:txBody>
          <a:bodyPr/>
          <a:lstStyle/>
          <a:p>
            <a:fld id="{F4D3CAE4-06F0-4D1A-8D96-FAAA91E44923}" type="slidenum">
              <a:rPr lang="fr-CH" smtClean="0"/>
              <a:t>41</a:t>
            </a:fld>
            <a:endParaRPr lang="fr-CH"/>
          </a:p>
        </p:txBody>
      </p:sp>
    </p:spTree>
    <p:extLst>
      <p:ext uri="{BB962C8B-B14F-4D97-AF65-F5344CB8AC3E}">
        <p14:creationId xmlns:p14="http://schemas.microsoft.com/office/powerpoint/2010/main" val="119670802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E4BB1CBF-FB38-7943-8438-60BBA5A7CA7B}" type="slidenum">
              <a:rPr lang="en-GB" smtClean="0"/>
              <a:t>5</a:t>
            </a:fld>
            <a:endParaRPr lang="en-GB"/>
          </a:p>
        </p:txBody>
      </p:sp>
    </p:spTree>
    <p:extLst>
      <p:ext uri="{BB962C8B-B14F-4D97-AF65-F5344CB8AC3E}">
        <p14:creationId xmlns:p14="http://schemas.microsoft.com/office/powerpoint/2010/main" val="59713342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endParaRPr lang="en-GB" b="0" noProof="0" dirty="0"/>
          </a:p>
        </p:txBody>
      </p:sp>
      <p:sp>
        <p:nvSpPr>
          <p:cNvPr id="4" name="Slide Number Placeholder 3"/>
          <p:cNvSpPr>
            <a:spLocks noGrp="1"/>
          </p:cNvSpPr>
          <p:nvPr>
            <p:ph type="sldNum" sz="quarter" idx="10"/>
          </p:nvPr>
        </p:nvSpPr>
        <p:spPr/>
        <p:txBody>
          <a:bodyPr/>
          <a:lstStyle/>
          <a:p>
            <a:fld id="{E6E2FE90-7751-1846-A440-E02EE769BB93}" type="slidenum">
              <a:rPr lang="en-US" smtClean="0"/>
              <a:pPr/>
              <a:t>42</a:t>
            </a:fld>
            <a:endParaRPr lang="en-US"/>
          </a:p>
        </p:txBody>
      </p:sp>
    </p:spTree>
    <p:extLst>
      <p:ext uri="{BB962C8B-B14F-4D97-AF65-F5344CB8AC3E}">
        <p14:creationId xmlns:p14="http://schemas.microsoft.com/office/powerpoint/2010/main" val="368079810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43</a:t>
            </a:fld>
            <a:endParaRPr lang="en-GB"/>
          </a:p>
        </p:txBody>
      </p:sp>
    </p:spTree>
    <p:extLst>
      <p:ext uri="{BB962C8B-B14F-4D97-AF65-F5344CB8AC3E}">
        <p14:creationId xmlns:p14="http://schemas.microsoft.com/office/powerpoint/2010/main" val="23852604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E4BB1CBF-FB38-7943-8438-60BBA5A7CA7B}" type="slidenum">
              <a:rPr lang="en-GB" smtClean="0"/>
              <a:t>47</a:t>
            </a:fld>
            <a:endParaRPr lang="en-GB"/>
          </a:p>
        </p:txBody>
      </p:sp>
    </p:spTree>
    <p:extLst>
      <p:ext uri="{BB962C8B-B14F-4D97-AF65-F5344CB8AC3E}">
        <p14:creationId xmlns:p14="http://schemas.microsoft.com/office/powerpoint/2010/main" val="32029226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fr-CH" dirty="0"/>
              <a:t>For</a:t>
            </a:r>
            <a:r>
              <a:rPr lang="fr-CH" baseline="0" dirty="0"/>
              <a:t> </a:t>
            </a:r>
            <a:r>
              <a:rPr lang="fr-CH" baseline="0" dirty="0" err="1"/>
              <a:t>example</a:t>
            </a:r>
            <a:r>
              <a:rPr lang="fr-CH" baseline="0" dirty="0"/>
              <a:t> – </a:t>
            </a:r>
            <a:r>
              <a:rPr lang="fr-CH" baseline="0" dirty="0" err="1"/>
              <a:t>fraud</a:t>
            </a:r>
            <a:r>
              <a:rPr lang="fr-CH" baseline="0" dirty="0"/>
              <a:t> at import </a:t>
            </a:r>
            <a:r>
              <a:rPr lang="fr-CH" baseline="0" dirty="0" err="1"/>
              <a:t>procedure</a:t>
            </a:r>
            <a:r>
              <a:rPr lang="fr-CH" baseline="0" dirty="0"/>
              <a:t> – not </a:t>
            </a:r>
            <a:r>
              <a:rPr lang="fr-CH" i="1" baseline="0" dirty="0" err="1"/>
              <a:t>during</a:t>
            </a:r>
            <a:r>
              <a:rPr lang="fr-CH" baseline="0" dirty="0"/>
              <a:t> TIR transit </a:t>
            </a:r>
            <a:r>
              <a:rPr lang="fr-CH" baseline="0" dirty="0" err="1"/>
              <a:t>operation</a:t>
            </a:r>
            <a:r>
              <a:rPr lang="fr-CH" baseline="0" dirty="0"/>
              <a:t> </a:t>
            </a:r>
            <a:r>
              <a:rPr lang="fr-CH" baseline="0" dirty="0" err="1"/>
              <a:t>so</a:t>
            </a:r>
            <a:r>
              <a:rPr lang="fr-CH" baseline="0" dirty="0"/>
              <a:t> not </a:t>
            </a:r>
            <a:r>
              <a:rPr lang="fr-CH" baseline="0" dirty="0" err="1"/>
              <a:t>covered</a:t>
            </a:r>
            <a:r>
              <a:rPr lang="fr-CH" baseline="0" dirty="0"/>
              <a:t> </a:t>
            </a:r>
            <a:r>
              <a:rPr lang="fr-CH" baseline="0" dirty="0" err="1"/>
              <a:t>normally</a:t>
            </a:r>
            <a:r>
              <a:rPr lang="fr-CH" baseline="0" dirty="0"/>
              <a:t>. </a:t>
            </a:r>
          </a:p>
          <a:p>
            <a:endParaRPr lang="fr-CH" baseline="0" dirty="0"/>
          </a:p>
          <a:p>
            <a:r>
              <a:rPr lang="fr-CH" u="sng" baseline="0" dirty="0"/>
              <a:t>Financial </a:t>
            </a:r>
            <a:r>
              <a:rPr lang="fr-CH" u="sng" baseline="0" dirty="0" err="1"/>
              <a:t>loss</a:t>
            </a:r>
            <a:r>
              <a:rPr lang="fr-CH" u="sng" baseline="0" dirty="0"/>
              <a:t>:</a:t>
            </a:r>
          </a:p>
          <a:p>
            <a:pPr marL="171450" indent="-171450">
              <a:buFontTx/>
              <a:buChar char="-"/>
            </a:pPr>
            <a:r>
              <a:rPr lang="fr-CH" baseline="0" dirty="0"/>
              <a:t>For </a:t>
            </a:r>
            <a:r>
              <a:rPr lang="fr-CH" baseline="0" dirty="0" err="1"/>
              <a:t>example</a:t>
            </a:r>
            <a:r>
              <a:rPr lang="fr-CH" baseline="0" dirty="0"/>
              <a:t> – </a:t>
            </a:r>
            <a:r>
              <a:rPr lang="fr-CH" baseline="0" dirty="0" err="1"/>
              <a:t>goods</a:t>
            </a:r>
            <a:r>
              <a:rPr lang="fr-CH" baseline="0" dirty="0"/>
              <a:t> </a:t>
            </a:r>
            <a:r>
              <a:rPr lang="fr-CH" baseline="0" dirty="0" err="1"/>
              <a:t>destroyed</a:t>
            </a:r>
            <a:r>
              <a:rPr lang="fr-CH" baseline="0" dirty="0"/>
              <a:t>, no </a:t>
            </a:r>
            <a:r>
              <a:rPr lang="fr-CH" baseline="0" dirty="0" err="1"/>
              <a:t>financial</a:t>
            </a:r>
            <a:r>
              <a:rPr lang="fr-CH" baseline="0" dirty="0"/>
              <a:t> </a:t>
            </a:r>
            <a:r>
              <a:rPr lang="fr-CH" baseline="0" dirty="0" err="1"/>
              <a:t>loss</a:t>
            </a:r>
            <a:r>
              <a:rPr lang="fr-CH" baseline="0" dirty="0"/>
              <a:t> as </a:t>
            </a:r>
            <a:r>
              <a:rPr lang="fr-CH" baseline="0" dirty="0" err="1"/>
              <a:t>goods</a:t>
            </a:r>
            <a:r>
              <a:rPr lang="fr-CH" baseline="0" dirty="0"/>
              <a:t> not put </a:t>
            </a:r>
            <a:r>
              <a:rPr lang="fr-CH" baseline="0" dirty="0" err="1"/>
              <a:t>into</a:t>
            </a:r>
            <a:r>
              <a:rPr lang="fr-CH" baseline="0" dirty="0"/>
              <a:t> circulation on </a:t>
            </a:r>
            <a:r>
              <a:rPr lang="fr-CH" baseline="0" dirty="0" err="1"/>
              <a:t>market</a:t>
            </a:r>
            <a:r>
              <a:rPr lang="fr-CH" baseline="0" dirty="0"/>
              <a:t> </a:t>
            </a:r>
            <a:r>
              <a:rPr lang="fr-CH" baseline="0" dirty="0" err="1"/>
              <a:t>so</a:t>
            </a:r>
            <a:r>
              <a:rPr lang="fr-CH" baseline="0" dirty="0"/>
              <a:t> no customs </a:t>
            </a:r>
            <a:r>
              <a:rPr lang="fr-CH" baseline="0" dirty="0" err="1"/>
              <a:t>debt</a:t>
            </a:r>
            <a:r>
              <a:rPr lang="fr-CH" baseline="0" dirty="0"/>
              <a:t> and customs </a:t>
            </a:r>
            <a:r>
              <a:rPr lang="fr-CH" baseline="0" dirty="0" err="1"/>
              <a:t>should</a:t>
            </a:r>
            <a:r>
              <a:rPr lang="fr-CH" baseline="0" dirty="0"/>
              <a:t> </a:t>
            </a:r>
            <a:r>
              <a:rPr lang="fr-CH" baseline="0" dirty="0" err="1"/>
              <a:t>withdraw</a:t>
            </a:r>
            <a:r>
              <a:rPr lang="fr-CH" baseline="0" dirty="0"/>
              <a:t> </a:t>
            </a:r>
            <a:r>
              <a:rPr lang="fr-CH" baseline="0" dirty="0" err="1"/>
              <a:t>their</a:t>
            </a:r>
            <a:r>
              <a:rPr lang="fr-CH" baseline="0" dirty="0"/>
              <a:t> claim if </a:t>
            </a:r>
            <a:r>
              <a:rPr lang="fr-CH" baseline="0" dirty="0" err="1"/>
              <a:t>proven</a:t>
            </a:r>
            <a:r>
              <a:rPr lang="fr-CH" baseline="0" dirty="0"/>
              <a:t> (art 41)  </a:t>
            </a:r>
          </a:p>
          <a:p>
            <a:pPr marL="0" indent="0">
              <a:buFontTx/>
              <a:buNone/>
            </a:pPr>
            <a:endParaRPr lang="fr-CH" baseline="0" dirty="0"/>
          </a:p>
          <a:p>
            <a:pPr marL="171450" indent="-171450">
              <a:buFontTx/>
              <a:buChar char="-"/>
            </a:pPr>
            <a:endParaRPr lang="fr-CH" baseline="0" dirty="0"/>
          </a:p>
          <a:p>
            <a:pPr marL="0" marR="0" lvl="0" indent="0" algn="l" defTabSz="457200" rtl="0" eaLnBrk="1" fontAlgn="auto" latinLnBrk="0" hangingPunct="1">
              <a:lnSpc>
                <a:spcPct val="100000"/>
              </a:lnSpc>
              <a:spcBef>
                <a:spcPts val="0"/>
              </a:spcBef>
              <a:spcAft>
                <a:spcPts val="0"/>
              </a:spcAft>
              <a:buClrTx/>
              <a:buSzTx/>
              <a:buFontTx/>
              <a:buNone/>
              <a:tabLst/>
              <a:defRPr/>
            </a:pPr>
            <a:r>
              <a:rPr lang="en-GB" sz="1200" dirty="0">
                <a:solidFill>
                  <a:schemeClr val="accent1"/>
                </a:solidFill>
              </a:rPr>
              <a:t>Theft (seals broken)</a:t>
            </a:r>
            <a:r>
              <a:rPr lang="en-GB" sz="1200" baseline="0" dirty="0">
                <a:solidFill>
                  <a:schemeClr val="accent1"/>
                </a:solidFill>
              </a:rPr>
              <a:t> ≠ </a:t>
            </a:r>
            <a:r>
              <a:rPr lang="en-GB" sz="1200" dirty="0">
                <a:solidFill>
                  <a:schemeClr val="accent1"/>
                </a:solidFill>
              </a:rPr>
              <a:t>Customs establish discrepancy between goods manifest and content of load compartment (seals intact)</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dirty="0">
              <a:solidFill>
                <a:schemeClr val="accent1"/>
              </a:solidFill>
            </a:endParaRPr>
          </a:p>
          <a:p>
            <a:r>
              <a:rPr lang="en-US" dirty="0"/>
              <a:t>NO</a:t>
            </a:r>
            <a:r>
              <a:rPr lang="en-US" baseline="0" dirty="0"/>
              <a:t> TIR TERMINATION</a:t>
            </a:r>
            <a:endParaRPr lang="en-US" dirty="0"/>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Origin of a TIR claim</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Mainly due to lack of attention before, during and after the TIR procedure</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Discrepancy during loading of goods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Theft or destruction of goods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Non termination of the TIR procedure</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Untimely actions by TIR stakeholders </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Incidents are not reported immediately to competent authorities and national associations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Relevant documentation is not collected / provided in time</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Thanks to proper controls and knowledge of procedures, the number of TIR Claims cases is limited and long / costly procedures avoided</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49</a:t>
            </a:fld>
            <a:endParaRPr lang="en-GB"/>
          </a:p>
        </p:txBody>
      </p:sp>
    </p:spTree>
    <p:extLst>
      <p:ext uri="{BB962C8B-B14F-4D97-AF65-F5344CB8AC3E}">
        <p14:creationId xmlns:p14="http://schemas.microsoft.com/office/powerpoint/2010/main" val="301127281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Important, all data are quickly</a:t>
            </a:r>
            <a:r>
              <a:rPr lang="en-GB" baseline="0" dirty="0"/>
              <a:t> exchanged among all parties, because the deadlines must be observed.</a:t>
            </a:r>
          </a:p>
          <a:p>
            <a:r>
              <a:rPr lang="en-GB" baseline="0" dirty="0"/>
              <a:t>If the termination did not occur, the association quickly takes measures, suspending the haulier, requesting additional guarantees, etc.</a:t>
            </a:r>
            <a:endParaRPr lang="fr-CH" dirty="0"/>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50</a:t>
            </a:fld>
            <a:endParaRPr lang="en-GB"/>
          </a:p>
        </p:txBody>
      </p:sp>
    </p:spTree>
    <p:extLst>
      <p:ext uri="{BB962C8B-B14F-4D97-AF65-F5344CB8AC3E}">
        <p14:creationId xmlns:p14="http://schemas.microsoft.com/office/powerpoint/2010/main" val="4891395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2000" b="1" dirty="0">
                <a:solidFill>
                  <a:srgbClr val="0059C2"/>
                </a:solidFill>
              </a:rPr>
              <a:t>Each party involved acts within a specific legal framework &amp; must fulfil its legal obligations</a:t>
            </a:r>
          </a:p>
          <a:p>
            <a:endParaRPr lang="fr-FR" dirty="0"/>
          </a:p>
          <a:p>
            <a:endParaRPr lang="fr-FR" dirty="0"/>
          </a:p>
          <a:p>
            <a:r>
              <a:rPr lang="fr-FR" dirty="0"/>
              <a:t>International: TIR Convention </a:t>
            </a:r>
            <a:r>
              <a:rPr lang="fr-FR" dirty="0" err="1"/>
              <a:t>establishes</a:t>
            </a:r>
            <a:r>
              <a:rPr lang="fr-FR" dirty="0"/>
              <a:t> </a:t>
            </a:r>
            <a:r>
              <a:rPr lang="fr-FR" dirty="0" err="1"/>
              <a:t>general</a:t>
            </a:r>
            <a:r>
              <a:rPr lang="fr-FR" dirty="0"/>
              <a:t> obligations for the relevant stakeholders </a:t>
            </a:r>
            <a:endParaRPr lang="en-GB" dirty="0"/>
          </a:p>
          <a:p>
            <a:r>
              <a:rPr lang="en-GB" dirty="0"/>
              <a:t> art 8.1: scope of liability of a guaranteeing Association =&gt; up to max TIR guarantee + for import and export duties and taxes (so calculation of duties and taxes) – the rest see national law</a:t>
            </a:r>
          </a:p>
          <a:p>
            <a:r>
              <a:rPr lang="en-GB" dirty="0"/>
              <a:t> art 11: Actions towards guaranteeing association (Claiming procedure / timeframes) – TIR Convention (≠ actions towards main debtor – national legislation)</a:t>
            </a:r>
          </a:p>
          <a:p>
            <a:r>
              <a:rPr lang="en-GB" dirty="0"/>
              <a:t> art 11.4: Payment deadline for guaranteeing association</a:t>
            </a:r>
          </a:p>
          <a:p>
            <a:endParaRPr lang="fr-FR" dirty="0"/>
          </a:p>
          <a:p>
            <a:endParaRPr lang="fr-FR" dirty="0"/>
          </a:p>
          <a:p>
            <a:r>
              <a:rPr lang="fr-FR" dirty="0"/>
              <a:t>National:</a:t>
            </a:r>
            <a:r>
              <a:rPr lang="fr-FR" baseline="0" dirty="0"/>
              <a:t> </a:t>
            </a:r>
            <a:r>
              <a:rPr lang="en-GB" baseline="0" dirty="0"/>
              <a:t>National legislation of each Contracting Party applicable in connection with the TIR Convention:</a:t>
            </a:r>
          </a:p>
          <a:p>
            <a:endParaRPr lang="en-GB" baseline="0" dirty="0"/>
          </a:p>
          <a:p>
            <a:r>
              <a:rPr lang="en-GB" baseline="0" dirty="0"/>
              <a:t> Customs and Tax Law</a:t>
            </a:r>
          </a:p>
          <a:p>
            <a:r>
              <a:rPr lang="en-GB" baseline="0" dirty="0"/>
              <a:t> Procedural Law</a:t>
            </a:r>
          </a:p>
          <a:p>
            <a:r>
              <a:rPr lang="en-GB" baseline="0" dirty="0"/>
              <a:t> Civil law</a:t>
            </a:r>
          </a:p>
          <a:p>
            <a:r>
              <a:rPr lang="en-GB" baseline="0" dirty="0"/>
              <a:t>National legislation of each Contracting Party applicable in connection with the TIR Convention: rules on Customs control measures, application of sanctions;  enforcement measures, etc</a:t>
            </a:r>
          </a:p>
          <a:p>
            <a:endParaRPr lang="en-GB" baseline="0" dirty="0"/>
          </a:p>
          <a:p>
            <a:r>
              <a:rPr lang="en-GB" baseline="0" dirty="0"/>
              <a:t>National level </a:t>
            </a:r>
          </a:p>
          <a:p>
            <a:endParaRPr lang="en-GB" baseline="0" dirty="0"/>
          </a:p>
          <a:p>
            <a:r>
              <a:rPr lang="en-GB" baseline="0" dirty="0"/>
              <a:t>Art 8.1. of TIR Convention: “an irregularity… has been established...” =&gt; Incurrence/extinguishment of a customs debt is regulated by national law. (example just for me: in EU, if seizure of goods in country where irregularity occurred, considered as customs’ debt incurred anyway)</a:t>
            </a:r>
          </a:p>
          <a:p>
            <a:endParaRPr lang="en-GB" baseline="0" dirty="0"/>
          </a:p>
          <a:p>
            <a:r>
              <a:rPr lang="en-GB" baseline="0" dirty="0"/>
              <a:t> Actions towards the main debtor (deadlines, payment request to main debts, contestation procedures etc) – national law. The only requirement of the TIR Convention is that before a payment request to GA, all actions towards TIR Carnet holder undertaken) (example: in EU customs code, whole chapter re TIR procedure. After Brexit, to see which law in UK, Ireland applies, if customs code or…) </a:t>
            </a:r>
          </a:p>
          <a:p>
            <a:endParaRPr lang="en-GB" baseline="0" dirty="0"/>
          </a:p>
          <a:p>
            <a:r>
              <a:rPr lang="en-GB" baseline="0" dirty="0"/>
              <a:t> art 11.4: Debt recovery – GA has 3 months to pay as per TIR Convention, but the latter does not say anything about what happens if GA does not pay within this deadline. So this question is up to national law (and just for my info, this depends on the nature of the TIR guarantee in the country, whether civil law applies (e.g. EU – customs have to initiate proceedings to recover) or admin law (TU – customs can recover by seizure, GA has to initiate proceedings against PR). </a:t>
            </a:r>
          </a:p>
          <a:p>
            <a:endParaRPr lang="en-GB" baseline="0" dirty="0"/>
          </a:p>
          <a:p>
            <a:endParaRPr lang="en-GB" baseline="0" dirty="0"/>
          </a:p>
          <a:p>
            <a:pPr algn="just">
              <a:defRPr/>
            </a:pPr>
            <a:r>
              <a:rPr lang="en-US" dirty="0"/>
              <a:t>Regulate relations between the parties which signed the contractual document:</a:t>
            </a:r>
          </a:p>
          <a:p>
            <a:pPr marL="0" indent="0" algn="just">
              <a:spcBef>
                <a:spcPts val="0"/>
              </a:spcBef>
              <a:buNone/>
              <a:defRPr/>
            </a:pPr>
            <a:endParaRPr lang="en-US" dirty="0"/>
          </a:p>
          <a:p>
            <a:pPr lvl="1" algn="just">
              <a:defRPr/>
            </a:pPr>
            <a:r>
              <a:rPr lang="en-US" dirty="0"/>
              <a:t>Deed of Guarantee </a:t>
            </a:r>
          </a:p>
          <a:p>
            <a:pPr lvl="1" algn="just">
              <a:defRPr/>
            </a:pPr>
            <a:r>
              <a:rPr lang="en-US" dirty="0"/>
              <a:t>Deed of Engagement (Association’s TIR Manual)</a:t>
            </a:r>
          </a:p>
          <a:p>
            <a:pPr lvl="1" algn="just">
              <a:defRPr/>
            </a:pPr>
            <a:r>
              <a:rPr lang="en-US" dirty="0"/>
              <a:t>Declaration of Engagement (TIR Carnet Holder’s Manual)</a:t>
            </a:r>
          </a:p>
          <a:p>
            <a:pPr lvl="1" algn="just">
              <a:defRPr/>
            </a:pPr>
            <a:endParaRPr lang="en-US" dirty="0"/>
          </a:p>
          <a:p>
            <a:pPr lvl="1" algn="just">
              <a:defRPr/>
            </a:pPr>
            <a:r>
              <a:rPr lang="en-GB" dirty="0"/>
              <a:t>Contractual documents</a:t>
            </a:r>
          </a:p>
          <a:p>
            <a:pPr lvl="1" algn="just">
              <a:defRPr/>
            </a:pPr>
            <a:endParaRPr lang="en-GB" dirty="0"/>
          </a:p>
          <a:p>
            <a:pPr lvl="1" algn="just">
              <a:defRPr/>
            </a:pPr>
            <a:r>
              <a:rPr lang="en-GB" dirty="0"/>
              <a:t> maximum TIR guarantee limit</a:t>
            </a:r>
          </a:p>
          <a:p>
            <a:pPr lvl="1" algn="just">
              <a:defRPr/>
            </a:pPr>
            <a:r>
              <a:rPr lang="en-GB" dirty="0"/>
              <a:t> Responsibilities of TIR actors</a:t>
            </a:r>
          </a:p>
          <a:p>
            <a:pPr lvl="1" algn="just">
              <a:defRPr/>
            </a:pPr>
            <a:r>
              <a:rPr lang="en-GB" dirty="0"/>
              <a:t> detailed claims procedure</a:t>
            </a:r>
          </a:p>
          <a:p>
            <a:pPr lvl="1" algn="just">
              <a:defRPr/>
            </a:pPr>
            <a:endParaRPr lang="en-US" dirty="0"/>
          </a:p>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51</a:t>
            </a:fld>
            <a:endParaRPr lang="en-GB"/>
          </a:p>
        </p:txBody>
      </p:sp>
    </p:spTree>
    <p:extLst>
      <p:ext uri="{BB962C8B-B14F-4D97-AF65-F5344CB8AC3E}">
        <p14:creationId xmlns:p14="http://schemas.microsoft.com/office/powerpoint/2010/main" val="28062752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fr-CH" dirty="0"/>
              <a:t>Annex 9 part II– </a:t>
            </a:r>
            <a:r>
              <a:rPr lang="fr-CH" dirty="0" err="1"/>
              <a:t>guarantee</a:t>
            </a:r>
            <a:r>
              <a:rPr lang="fr-CH" dirty="0"/>
              <a:t> agreement</a:t>
            </a:r>
            <a:r>
              <a:rPr lang="fr-CH" baseline="0" dirty="0"/>
              <a:t> + </a:t>
            </a:r>
            <a:r>
              <a:rPr lang="fr-CH" baseline="0" dirty="0" err="1"/>
              <a:t>insurance</a:t>
            </a:r>
            <a:r>
              <a:rPr lang="fr-CH" baseline="0" dirty="0"/>
              <a:t> </a:t>
            </a:r>
            <a:r>
              <a:rPr lang="fr-CH" baseline="0" dirty="0" err="1"/>
              <a:t>certificate</a:t>
            </a:r>
            <a:r>
              <a:rPr lang="fr-CH" baseline="0" dirty="0"/>
              <a:t>= </a:t>
            </a:r>
            <a:r>
              <a:rPr lang="fr-CH" dirty="0" err="1"/>
              <a:t>requirements</a:t>
            </a:r>
            <a:r>
              <a:rPr lang="fr-CH" dirty="0"/>
              <a:t> for national</a:t>
            </a:r>
            <a:r>
              <a:rPr lang="fr-CH" baseline="0" dirty="0"/>
              <a:t> association to </a:t>
            </a:r>
            <a:r>
              <a:rPr lang="fr-CH" baseline="0" dirty="0" err="1"/>
              <a:t>act</a:t>
            </a:r>
            <a:r>
              <a:rPr lang="fr-CH" baseline="0" dirty="0"/>
              <a:t> as a GA and IA </a:t>
            </a:r>
            <a:r>
              <a:rPr lang="fr-CH" baseline="0" dirty="0" err="1"/>
              <a:t>towards</a:t>
            </a:r>
            <a:r>
              <a:rPr lang="fr-CH" baseline="0" dirty="0"/>
              <a:t> customs.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fr-CH" baseline="0" dirty="0"/>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One of the basic elements of the TIR transit regime. </a:t>
            </a:r>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This system was designed to ensure that Customs duties and taxes at risk during the transit operation are covered at any moment by the national guaranteeing association in each TIR operational country. </a:t>
            </a:r>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The guaranteeing associations constitute a guarantee chain linking all TIR countries, which means that the association in a certain country covers not only irregularities caused by national holders, but also for all the foreign holders.</a:t>
            </a:r>
          </a:p>
          <a:p>
            <a:pPr marL="0" marR="0" lvl="0" indent="0" algn="l" defTabSz="457200" rtl="0" eaLnBrk="1" fontAlgn="auto" latinLnBrk="0" hangingPunct="1">
              <a:lnSpc>
                <a:spcPct val="100000"/>
              </a:lnSpc>
              <a:spcBef>
                <a:spcPts val="0"/>
              </a:spcBef>
              <a:spcAft>
                <a:spcPts val="0"/>
              </a:spcAft>
              <a:buClrTx/>
              <a:buSzTx/>
              <a:buFontTx/>
              <a:buNone/>
              <a:tabLst/>
              <a:defRPr/>
            </a:pPr>
            <a:endParaRPr lang="fr-CH" dirty="0"/>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IRU is mandated to take on the responsibility for the effective organisation and functioning of an international guarantee system</a:t>
            </a:r>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(Article 6.2bis)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GB" dirty="0"/>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The Guaranteeing Association is the national partner to the Customs Authorities for resolving an irregularity caused by any TIR Holder: both national   or foreign transport operators</a:t>
            </a:r>
          </a:p>
          <a:p>
            <a:pPr marL="0" marR="0" lvl="0" indent="0" algn="l" defTabSz="457200" rtl="0" eaLnBrk="1" fontAlgn="auto" latinLnBrk="0" hangingPunct="1">
              <a:lnSpc>
                <a:spcPct val="100000"/>
              </a:lnSpc>
              <a:spcBef>
                <a:spcPts val="0"/>
              </a:spcBef>
              <a:spcAft>
                <a:spcPts val="0"/>
              </a:spcAft>
              <a:buClrTx/>
              <a:buSzTx/>
              <a:buFontTx/>
              <a:buNone/>
              <a:tabLst/>
              <a:defRPr/>
            </a:pPr>
            <a:endParaRPr lang="fr-CH" dirty="0"/>
          </a:p>
          <a:p>
            <a:endParaRPr lang="fr-FR" dirty="0"/>
          </a:p>
        </p:txBody>
      </p:sp>
      <p:sp>
        <p:nvSpPr>
          <p:cNvPr id="4" name="Slide Number Placeholder 3"/>
          <p:cNvSpPr>
            <a:spLocks noGrp="1"/>
          </p:cNvSpPr>
          <p:nvPr>
            <p:ph type="sldNum" sz="quarter" idx="10"/>
          </p:nvPr>
        </p:nvSpPr>
        <p:spPr/>
        <p:txBody>
          <a:bodyPr/>
          <a:lstStyle/>
          <a:p>
            <a:fld id="{E6E2FE90-7751-1846-A440-E02EE769BB93}" type="slidenum">
              <a:rPr lang="en-US" smtClean="0">
                <a:solidFill>
                  <a:prstClr val="black"/>
                </a:solidFill>
              </a:rPr>
              <a:pPr/>
              <a:t>52</a:t>
            </a:fld>
            <a:endParaRPr lang="en-US">
              <a:solidFill>
                <a:prstClr val="black"/>
              </a:solidFill>
            </a:endParaRPr>
          </a:p>
        </p:txBody>
      </p:sp>
    </p:spTree>
    <p:extLst>
      <p:ext uri="{BB962C8B-B14F-4D97-AF65-F5344CB8AC3E}">
        <p14:creationId xmlns:p14="http://schemas.microsoft.com/office/powerpoint/2010/main" val="39466160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HOLDER</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Always check accuracy of data (</a:t>
            </a:r>
            <a:r>
              <a:rPr lang="en-GB" sz="1200" dirty="0" err="1">
                <a:effectLst/>
                <a:latin typeface="Arial" panose="020B0604020202020204" pitchFamily="34" charset="0"/>
                <a:ea typeface="Calibri" panose="020F0502020204030204" pitchFamily="34" charset="0"/>
                <a:cs typeface="Arial" panose="020B0604020202020204" pitchFamily="34" charset="0"/>
              </a:rPr>
              <a:t>eg.</a:t>
            </a:r>
            <a:r>
              <a:rPr lang="en-GB" sz="1200" dirty="0">
                <a:effectLst/>
                <a:latin typeface="Arial" panose="020B0604020202020204" pitchFamily="34" charset="0"/>
                <a:ea typeface="Calibri" panose="020F0502020204030204" pitchFamily="34" charset="0"/>
                <a:cs typeface="Arial" panose="020B0604020202020204" pitchFamily="34" charset="0"/>
              </a:rPr>
              <a:t> Declaration in TIR Carnet must match data in TIR-EPD, invoice, CMR etc)</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Always present vehicle, goods and TIR Carnet to Customs for processing of customs formalities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In the case of an incident, inform the nearest competent Authorities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Follow general security guidelines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Use only reliable business partners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Keep track of every TIR transport, including a copy of the used TIR Carnet, accompanying commercial and/or other documents</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Respond to Customs queries by providing supporting documentation</a:t>
            </a:r>
          </a:p>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Coordinate actions with the National Association</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53</a:t>
            </a:fld>
            <a:endParaRPr lang="en-GB"/>
          </a:p>
        </p:txBody>
      </p:sp>
    </p:spTree>
    <p:extLst>
      <p:ext uri="{BB962C8B-B14F-4D97-AF65-F5344CB8AC3E}">
        <p14:creationId xmlns:p14="http://schemas.microsoft.com/office/powerpoint/2010/main" val="69694117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Basic documentation</a:t>
            </a:r>
          </a:p>
          <a:p>
            <a:endParaRPr lang="en-GB" dirty="0"/>
          </a:p>
          <a:p>
            <a:r>
              <a:rPr lang="en-GB" dirty="0"/>
              <a:t>Legible endorsed CMR consignment note </a:t>
            </a:r>
          </a:p>
          <a:p>
            <a:r>
              <a:rPr lang="en-GB" dirty="0"/>
              <a:t> Customs document proving payment of import duties and taxes at destination</a:t>
            </a:r>
          </a:p>
          <a:p>
            <a:r>
              <a:rPr lang="en-GB" dirty="0"/>
              <a:t> Driver’s explanation about circumstances of the TIR transport</a:t>
            </a:r>
          </a:p>
          <a:p>
            <a:r>
              <a:rPr lang="en-GB" dirty="0"/>
              <a:t> Official report and/or minutes drawn up </a:t>
            </a:r>
            <a:r>
              <a:rPr lang="en-GB" dirty="0" err="1"/>
              <a:t>en</a:t>
            </a:r>
            <a:r>
              <a:rPr lang="en-GB" dirty="0"/>
              <a:t> route</a:t>
            </a:r>
          </a:p>
          <a:p>
            <a:r>
              <a:rPr lang="en-GB" dirty="0"/>
              <a:t> Evidence of goods transfer under another customs regime</a:t>
            </a:r>
          </a:p>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54</a:t>
            </a:fld>
            <a:endParaRPr lang="en-GB"/>
          </a:p>
        </p:txBody>
      </p:sp>
    </p:spTree>
    <p:extLst>
      <p:ext uri="{BB962C8B-B14F-4D97-AF65-F5344CB8AC3E}">
        <p14:creationId xmlns:p14="http://schemas.microsoft.com/office/powerpoint/2010/main" val="145287325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55</a:t>
            </a:fld>
            <a:endParaRPr lang="en-GB"/>
          </a:p>
        </p:txBody>
      </p:sp>
    </p:spTree>
    <p:extLst>
      <p:ext uri="{BB962C8B-B14F-4D97-AF65-F5344CB8AC3E}">
        <p14:creationId xmlns:p14="http://schemas.microsoft.com/office/powerpoint/2010/main" val="33328769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H" dirty="0"/>
          </a:p>
          <a:p>
            <a:r>
              <a:rPr lang="es-ES" b="1" dirty="0"/>
              <a:t>El sistema TIR se rige por el Convenio aduanero relativo al transporte internacional de mercancías al amparo de los cuadernos TIR, el Convenio TIR. El TIR representa un sistema de tránsito armonizado, que se aplica hasta la fecha en 67 </a:t>
            </a:r>
            <a:r>
              <a:rPr lang="es-ES" b="1" dirty="0" err="1"/>
              <a:t>países.Es</a:t>
            </a:r>
            <a:r>
              <a:rPr lang="es-ES" b="1" dirty="0"/>
              <a:t> un sistema seguro, fiable y eficaz.</a:t>
            </a:r>
            <a:endParaRPr lang="fr-CH" b="1" dirty="0"/>
          </a:p>
        </p:txBody>
      </p:sp>
      <p:sp>
        <p:nvSpPr>
          <p:cNvPr id="4" name="Slide Number Placeholder 3"/>
          <p:cNvSpPr>
            <a:spLocks noGrp="1"/>
          </p:cNvSpPr>
          <p:nvPr>
            <p:ph type="sldNum" sz="quarter" idx="5"/>
          </p:nvPr>
        </p:nvSpPr>
        <p:spPr/>
        <p:txBody>
          <a:bodyPr/>
          <a:lstStyle/>
          <a:p>
            <a:fld id="{F4D3CAE4-06F0-4D1A-8D96-FAAA91E44923}" type="slidenum">
              <a:rPr lang="fr-CH" smtClean="0"/>
              <a:t>6</a:t>
            </a:fld>
            <a:endParaRPr lang="fr-CH"/>
          </a:p>
        </p:txBody>
      </p:sp>
    </p:spTree>
    <p:extLst>
      <p:ext uri="{BB962C8B-B14F-4D97-AF65-F5344CB8AC3E}">
        <p14:creationId xmlns:p14="http://schemas.microsoft.com/office/powerpoint/2010/main" val="61817589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E.g.</a:t>
            </a:r>
            <a:r>
              <a:rPr lang="en-GB" baseline="0" dirty="0"/>
              <a:t> the goods are destroyed, no customs debt</a:t>
            </a:r>
          </a:p>
          <a:p>
            <a:r>
              <a:rPr lang="en-GB" baseline="0" dirty="0"/>
              <a:t>Identify debtors – transport operators, who possesses the goods (all parties involved as indicated in CMR), the haulier proves that goods are in possession of consignee, e.g., then the customs contact the consignee.</a:t>
            </a:r>
          </a:p>
          <a:p>
            <a:r>
              <a:rPr lang="en-GB" baseline="0" dirty="0"/>
              <a:t>The last point – someone who took the goods from the warehouse, e.g. stole them. </a:t>
            </a:r>
            <a:endParaRPr lang="fr-CH" dirty="0"/>
          </a:p>
          <a:p>
            <a:endParaRPr lang="en-GB" dirty="0"/>
          </a:p>
          <a:p>
            <a:endParaRPr lang="en-GB" dirty="0"/>
          </a:p>
          <a:p>
            <a:r>
              <a:rPr lang="en-GB" dirty="0"/>
              <a:t>Establishment of Customs debt- As per EU Customs Code, in the absence of proof of termination, customs of departure is obliged:</a:t>
            </a:r>
          </a:p>
          <a:p>
            <a:endParaRPr lang="en-GB" dirty="0"/>
          </a:p>
          <a:p>
            <a:r>
              <a:rPr lang="en-GB" dirty="0"/>
              <a:t>to determine the place where the debt incurred, the debtors and Member State competent </a:t>
            </a:r>
          </a:p>
          <a:p>
            <a:r>
              <a:rPr lang="en-GB" dirty="0"/>
              <a:t>to issue a payment request to principal debtor</a:t>
            </a:r>
          </a:p>
          <a:p>
            <a:r>
              <a:rPr lang="en-GB" dirty="0"/>
              <a:t>to recover the customs debt (if necessary by enforcement)</a:t>
            </a:r>
          </a:p>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56</a:t>
            </a:fld>
            <a:endParaRPr lang="en-GB"/>
          </a:p>
        </p:txBody>
      </p:sp>
    </p:spTree>
    <p:extLst>
      <p:ext uri="{BB962C8B-B14F-4D97-AF65-F5344CB8AC3E}">
        <p14:creationId xmlns:p14="http://schemas.microsoft.com/office/powerpoint/2010/main" val="409071567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Acceptance by the country</a:t>
            </a:r>
            <a:r>
              <a:rPr lang="en-GB" baseline="0" dirty="0"/>
              <a:t> which is claiming</a:t>
            </a:r>
          </a:p>
          <a:p>
            <a:r>
              <a:rPr lang="en-GB" baseline="0" dirty="0"/>
              <a:t>2 years – when there was termination, but it was obtained in fraudulent manner (stamp is false, or it’s real stamp, but obtained in a fraudulent manner). Why 2 years,  coz it can take longer to establish irregularity unlike with the case when there is no termination</a:t>
            </a:r>
          </a:p>
          <a:p>
            <a:endParaRPr lang="en-GB" baseline="0" dirty="0"/>
          </a:p>
          <a:p>
            <a:pPr marL="0" marR="0" lvl="0" indent="0" algn="l" defTabSz="457200" rtl="0" eaLnBrk="1" fontAlgn="auto" latinLnBrk="0" hangingPunct="1">
              <a:lnSpc>
                <a:spcPct val="100000"/>
              </a:lnSpc>
              <a:spcBef>
                <a:spcPts val="0"/>
              </a:spcBef>
              <a:spcAft>
                <a:spcPts val="0"/>
              </a:spcAft>
              <a:buClrTx/>
              <a:buSzTx/>
              <a:buFontTx/>
              <a:buNone/>
              <a:tabLst/>
              <a:defRPr/>
            </a:pPr>
            <a:r>
              <a:rPr lang="en-GB" dirty="0"/>
              <a:t>The Chain of guarantee will not consider a claim as valid without the Voucher 1 (= proof that goods entered the territory)</a:t>
            </a:r>
          </a:p>
          <a:p>
            <a:endParaRPr lang="en-US" baseline="0" dirty="0"/>
          </a:p>
          <a:p>
            <a:endParaRPr lang="en-US" baseline="0" dirty="0"/>
          </a:p>
          <a:p>
            <a:r>
              <a:rPr lang="en-GB" dirty="0"/>
              <a:t>- mandatory explanation of reason to declare the certificate of termination falsified, improper or fraudulent if customs</a:t>
            </a:r>
            <a:r>
              <a:rPr lang="en-GB" baseline="0" dirty="0"/>
              <a:t> want 2 years to be applied. </a:t>
            </a:r>
            <a:endParaRPr lang="en-GB" dirty="0"/>
          </a:p>
          <a:p>
            <a:endParaRPr lang="fr-CH" dirty="0"/>
          </a:p>
          <a:p>
            <a:endParaRPr lang="en-GB" dirty="0"/>
          </a:p>
        </p:txBody>
      </p:sp>
      <p:sp>
        <p:nvSpPr>
          <p:cNvPr id="4" name="Slide Number Placeholder 3"/>
          <p:cNvSpPr>
            <a:spLocks noGrp="1"/>
          </p:cNvSpPr>
          <p:nvPr>
            <p:ph type="sldNum" sz="quarter" idx="10"/>
          </p:nvPr>
        </p:nvSpPr>
        <p:spPr/>
        <p:txBody>
          <a:bodyPr/>
          <a:lstStyle/>
          <a:p>
            <a:fld id="{E4BB1CBF-FB38-7943-8438-60BBA5A7CA7B}" type="slidenum">
              <a:rPr lang="en-GB" smtClean="0"/>
              <a:t>57</a:t>
            </a:fld>
            <a:endParaRPr lang="en-GB"/>
          </a:p>
        </p:txBody>
      </p:sp>
    </p:spTree>
    <p:extLst>
      <p:ext uri="{BB962C8B-B14F-4D97-AF65-F5344CB8AC3E}">
        <p14:creationId xmlns:p14="http://schemas.microsoft.com/office/powerpoint/2010/main" val="18747069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eaLnBrk="1" hangingPunct="1">
              <a:lnSpc>
                <a:spcPct val="160000"/>
              </a:lnSpc>
              <a:buFont typeface="r_symbol" pitchFamily="49" charset="2"/>
              <a:buNone/>
            </a:pPr>
            <a:r>
              <a:rPr lang="en-GB" b="0" dirty="0"/>
              <a:t>HOLDER ALWAYS REMAINS LIABLE!!! </a:t>
            </a:r>
          </a:p>
          <a:p>
            <a:pPr eaLnBrk="1" hangingPunct="1">
              <a:lnSpc>
                <a:spcPct val="160000"/>
              </a:lnSpc>
              <a:buFont typeface="r_symbol" pitchFamily="49" charset="2"/>
              <a:buNone/>
            </a:pPr>
            <a:r>
              <a:rPr lang="en-GB" b="0" dirty="0"/>
              <a:t>Start from customs</a:t>
            </a:r>
            <a:r>
              <a:rPr lang="en-GB" b="0" baseline="0" dirty="0"/>
              <a:t> (in case no reply or contestation), then payment request.</a:t>
            </a:r>
          </a:p>
          <a:p>
            <a:pPr eaLnBrk="1" hangingPunct="1">
              <a:lnSpc>
                <a:spcPct val="160000"/>
              </a:lnSpc>
              <a:buFont typeface="r_symbol" pitchFamily="49" charset="2"/>
              <a:buNone/>
            </a:pPr>
            <a:r>
              <a:rPr lang="en-GB" b="0" baseline="0" dirty="0"/>
              <a:t>IRU when informed assesses the claim, and informs Intl insurers and issuing assoc.</a:t>
            </a:r>
          </a:p>
          <a:p>
            <a:pPr eaLnBrk="1" hangingPunct="1">
              <a:lnSpc>
                <a:spcPct val="160000"/>
              </a:lnSpc>
              <a:buFont typeface="r_symbol" pitchFamily="49" charset="2"/>
              <a:buNone/>
            </a:pPr>
            <a:r>
              <a:rPr lang="en-GB" b="0" baseline="0" dirty="0"/>
              <a:t>Then Holder </a:t>
            </a:r>
            <a:r>
              <a:rPr lang="en-GB" b="0" dirty="0"/>
              <a:t>should provide documentary proof :</a:t>
            </a:r>
          </a:p>
          <a:p>
            <a:pPr eaLnBrk="1" hangingPunct="1">
              <a:lnSpc>
                <a:spcPct val="160000"/>
              </a:lnSpc>
              <a:buFont typeface="r_symbol" pitchFamily="49" charset="2"/>
              <a:buNone/>
            </a:pPr>
            <a:r>
              <a:rPr lang="en-GB" dirty="0"/>
              <a:t>CMR, invoices, Carnet, that either proof termination </a:t>
            </a:r>
          </a:p>
          <a:p>
            <a:pPr eaLnBrk="1" hangingPunct="1"/>
            <a:endParaRPr lang="en-GB" dirty="0"/>
          </a:p>
          <a:p>
            <a:pPr eaLnBrk="1" hangingPunct="1">
              <a:lnSpc>
                <a:spcPct val="160000"/>
              </a:lnSpc>
              <a:buFont typeface="r_symbol" pitchFamily="49" charset="2"/>
              <a:buNone/>
            </a:pPr>
            <a:r>
              <a:rPr lang="en-GB" dirty="0"/>
              <a:t>If payment cannot be recovered by Customs by application of 8.7 – the Guarantee chain covers the claim.</a:t>
            </a:r>
          </a:p>
          <a:p>
            <a:pPr eaLnBrk="1" hangingPunct="1">
              <a:lnSpc>
                <a:spcPct val="160000"/>
              </a:lnSpc>
              <a:buFont typeface="r_symbol" pitchFamily="49" charset="2"/>
              <a:buNone/>
            </a:pPr>
            <a:r>
              <a:rPr lang="en-GB" dirty="0"/>
              <a:t>In the past, the amount could not always be recovered from the Holder , that is why the national Financial Institution is needed ( in order to recover the amount from the national holder.)</a:t>
            </a:r>
            <a:endParaRPr lang="en-GB" sz="1400" dirty="0"/>
          </a:p>
          <a:p>
            <a:pPr eaLnBrk="1" hangingPunct="1"/>
            <a:endParaRPr lang="en-GB" dirty="0"/>
          </a:p>
          <a:p>
            <a:pPr eaLnBrk="1" hangingPunct="1"/>
            <a:r>
              <a:rPr lang="en-GB" dirty="0"/>
              <a:t>Customs must always and continually attempt to obtain payment from the person directly liable – in this particular case, the holder. </a:t>
            </a:r>
          </a:p>
          <a:p>
            <a:pPr>
              <a:lnSpc>
                <a:spcPct val="160000"/>
              </a:lnSpc>
              <a:buFont typeface="r_symbol" pitchFamily="49" charset="2"/>
              <a:buNone/>
            </a:pPr>
            <a:endParaRPr lang="en-GB" dirty="0"/>
          </a:p>
          <a:p>
            <a:endParaRPr lang="fr-CH" dirty="0"/>
          </a:p>
        </p:txBody>
      </p:sp>
      <p:sp>
        <p:nvSpPr>
          <p:cNvPr id="4" name="Slide Number Placeholder 3"/>
          <p:cNvSpPr>
            <a:spLocks noGrp="1"/>
          </p:cNvSpPr>
          <p:nvPr>
            <p:ph type="sldNum" sz="quarter" idx="10"/>
          </p:nvPr>
        </p:nvSpPr>
        <p:spPr/>
        <p:txBody>
          <a:bodyPr/>
          <a:lstStyle/>
          <a:p>
            <a:fld id="{E6E2FE90-7751-1846-A440-E02EE769BB93}" type="slidenum">
              <a:rPr lang="en-US" smtClean="0">
                <a:solidFill>
                  <a:prstClr val="black"/>
                </a:solidFill>
              </a:rPr>
              <a:pPr/>
              <a:t>58</a:t>
            </a:fld>
            <a:endParaRPr lang="en-US">
              <a:solidFill>
                <a:prstClr val="black"/>
              </a:solidFill>
            </a:endParaRPr>
          </a:p>
        </p:txBody>
      </p:sp>
    </p:spTree>
    <p:extLst>
      <p:ext uri="{BB962C8B-B14F-4D97-AF65-F5344CB8AC3E}">
        <p14:creationId xmlns:p14="http://schemas.microsoft.com/office/powerpoint/2010/main" val="49686982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nSpc>
                <a:spcPct val="107000"/>
              </a:lnSpc>
              <a:spcAft>
                <a:spcPts val="800"/>
              </a:spcAft>
            </a:pPr>
            <a:r>
              <a:rPr lang="en-GB" sz="1200" dirty="0">
                <a:effectLst/>
                <a:latin typeface="Arial" panose="020B0604020202020204" pitchFamily="34" charset="0"/>
                <a:ea typeface="Calibri" panose="020F0502020204030204" pitchFamily="34" charset="0"/>
                <a:cs typeface="Arial" panose="020B0604020202020204" pitchFamily="34" charset="0"/>
              </a:rPr>
              <a:t>Main principles and «to know» points but of course, we will be at your disposal on a case by case basis and we could guide you each time a request is received by your association. </a:t>
            </a:r>
          </a:p>
          <a:p>
            <a:pPr>
              <a:lnSpc>
                <a:spcPct val="107000"/>
              </a:lnSpc>
              <a:spcAft>
                <a:spcPts val="800"/>
              </a:spcAft>
            </a:pPr>
            <a:endParaRPr lang="en-GB" sz="1200" dirty="0">
              <a:effectLst/>
              <a:latin typeface="Arial" panose="020B0604020202020204" pitchFamily="34" charset="0"/>
              <a:ea typeface="Calibri" panose="020F050202020403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E4BB1CBF-FB38-7943-8438-60BBA5A7CA7B}" type="slidenum">
              <a:rPr lang="en-GB" smtClean="0"/>
              <a:t>59</a:t>
            </a:fld>
            <a:endParaRPr lang="en-GB"/>
          </a:p>
        </p:txBody>
      </p:sp>
    </p:spTree>
    <p:extLst>
      <p:ext uri="{BB962C8B-B14F-4D97-AF65-F5344CB8AC3E}">
        <p14:creationId xmlns:p14="http://schemas.microsoft.com/office/powerpoint/2010/main" val="39316876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34A7B2-351D-D0F1-387F-97F6B02DD99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753126-59CC-8668-E7FA-73C9594BB30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B82BA31-BE78-6571-A453-223499662024}"/>
              </a:ext>
            </a:extLst>
          </p:cNvPr>
          <p:cNvSpPr>
            <a:spLocks noGrp="1"/>
          </p:cNvSpPr>
          <p:nvPr>
            <p:ph type="body" idx="1"/>
          </p:nvPr>
        </p:nvSpPr>
        <p:spPr/>
        <p:txBody>
          <a:bodyPr/>
          <a:lstStyle/>
          <a:p>
            <a:r>
              <a:rPr lang="fr-CH" b="1"/>
              <a:t>https://www.infraestructurapublica.cl/corredor-bioceanico-y-la-importancia-para-el-desarrollo-economico-del-cono-sur/</a:t>
            </a:r>
          </a:p>
          <a:p>
            <a:r>
              <a:rPr lang="fr-CH" b="1"/>
              <a:t>https://www.conclusion.com.ar/por-los-medios/el-corredor-bioceanico-toma-forma-en-paraguay-y-busca-competirle-al-canal-de-panama/11/2022/ </a:t>
            </a:r>
          </a:p>
          <a:p>
            <a:r>
              <a:rPr lang="fr-CH" b="1"/>
              <a:t>https://fmlaperla.com.ar/el-corredor-bioceanico-un-impulso-para-catamarca-y-la-region-atacalar/</a:t>
            </a:r>
          </a:p>
          <a:p>
            <a:endParaRPr lang="en-GB"/>
          </a:p>
        </p:txBody>
      </p:sp>
      <p:sp>
        <p:nvSpPr>
          <p:cNvPr id="4" name="Slide Number Placeholder 3">
            <a:extLst>
              <a:ext uri="{FF2B5EF4-FFF2-40B4-BE49-F238E27FC236}">
                <a16:creationId xmlns:a16="http://schemas.microsoft.com/office/drawing/2014/main" id="{DA43044D-A924-B40D-969A-25C0FAC13244}"/>
              </a:ext>
            </a:extLst>
          </p:cNvPr>
          <p:cNvSpPr>
            <a:spLocks noGrp="1"/>
          </p:cNvSpPr>
          <p:nvPr>
            <p:ph type="sldNum" sz="quarter" idx="5"/>
          </p:nvPr>
        </p:nvSpPr>
        <p:spPr/>
        <p:txBody>
          <a:bodyPr/>
          <a:lstStyle/>
          <a:p>
            <a:fld id="{F4D3CAE4-06F0-4D1A-8D96-FAAA91E44923}" type="slidenum">
              <a:rPr lang="fr-CH" smtClean="0"/>
              <a:t>60</a:t>
            </a:fld>
            <a:endParaRPr lang="fr-CH"/>
          </a:p>
        </p:txBody>
      </p:sp>
    </p:spTree>
    <p:extLst>
      <p:ext uri="{BB962C8B-B14F-4D97-AF65-F5344CB8AC3E}">
        <p14:creationId xmlns:p14="http://schemas.microsoft.com/office/powerpoint/2010/main" val="322881611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BDA031-FB6C-28F7-6DDF-0C4372E3A7C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E4726C0-B802-4BC6-4F49-A4F53459D34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BBA46AB-33EA-C2FD-A716-EC9964D69F73}"/>
              </a:ext>
            </a:extLst>
          </p:cNvPr>
          <p:cNvSpPr>
            <a:spLocks noGrp="1"/>
          </p:cNvSpPr>
          <p:nvPr>
            <p:ph type="body" idx="1"/>
          </p:nvPr>
        </p:nvSpPr>
        <p:spPr/>
        <p:txBody>
          <a:bodyPr/>
          <a:lstStyle/>
          <a:p>
            <a:endParaRPr lang="es-ES" b="1" dirty="0"/>
          </a:p>
          <a:p>
            <a:endParaRPr lang="en-GB" b="1" dirty="0"/>
          </a:p>
        </p:txBody>
      </p:sp>
      <p:sp>
        <p:nvSpPr>
          <p:cNvPr id="4" name="Slide Number Placeholder 3">
            <a:extLst>
              <a:ext uri="{FF2B5EF4-FFF2-40B4-BE49-F238E27FC236}">
                <a16:creationId xmlns:a16="http://schemas.microsoft.com/office/drawing/2014/main" id="{1E3A1519-8FB1-AA7F-1546-AD53D315A362}"/>
              </a:ext>
            </a:extLst>
          </p:cNvPr>
          <p:cNvSpPr>
            <a:spLocks noGrp="1"/>
          </p:cNvSpPr>
          <p:nvPr>
            <p:ph type="sldNum" sz="quarter" idx="5"/>
          </p:nvPr>
        </p:nvSpPr>
        <p:spPr/>
        <p:txBody>
          <a:bodyPr/>
          <a:lstStyle/>
          <a:p>
            <a:fld id="{F4D3CAE4-06F0-4D1A-8D96-FAAA91E44923}" type="slidenum">
              <a:rPr lang="fr-CH" smtClean="0"/>
              <a:t>61</a:t>
            </a:fld>
            <a:endParaRPr lang="fr-CH"/>
          </a:p>
        </p:txBody>
      </p:sp>
    </p:spTree>
    <p:extLst>
      <p:ext uri="{BB962C8B-B14F-4D97-AF65-F5344CB8AC3E}">
        <p14:creationId xmlns:p14="http://schemas.microsoft.com/office/powerpoint/2010/main" val="4653418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r>
              <a:rPr lang="en-GB" sz="1800" dirty="0">
                <a:effectLst/>
                <a:latin typeface="Arial" panose="020B0604020202020204" pitchFamily="34" charset="0"/>
                <a:ea typeface="Calibri" panose="020F0502020204030204" pitchFamily="34" charset="0"/>
              </a:rPr>
              <a:t>TIR Convention – secure trucks; authorised transport operators; guarantee for customs up to 100k; transit declaration ready; advance cargo information sent</a:t>
            </a:r>
            <a:endParaRPr lang="en-GB" sz="1800" dirty="0">
              <a:effectLst/>
              <a:latin typeface="Calibri" panose="020F0502020204030204" pitchFamily="34" charset="0"/>
              <a:ea typeface="Calibri" panose="020F0502020204030204" pitchFamily="34" charset="0"/>
            </a:endParaRPr>
          </a:p>
          <a:p>
            <a:pPr marL="0" marR="0">
              <a:spcBef>
                <a:spcPts val="0"/>
              </a:spcBef>
              <a:spcAft>
                <a:spcPts val="0"/>
              </a:spcAft>
            </a:pPr>
            <a:r>
              <a:rPr lang="en-GB" sz="1800" dirty="0">
                <a:effectLst/>
                <a:latin typeface="Arial" panose="020B0604020202020204" pitchFamily="34" charset="0"/>
                <a:ea typeface="Calibri" panose="020F0502020204030204" pitchFamily="34" charset="0"/>
              </a:rPr>
              <a:t>Harmonization Convention – removal of border procedures as much as possible from borders to inland; border controls coordinated between 2 adjacent countries.</a:t>
            </a:r>
            <a:endParaRPr lang="en-GB" sz="1800" dirty="0">
              <a:effectLst/>
              <a:latin typeface="Calibri" panose="020F0502020204030204" pitchFamily="34" charset="0"/>
              <a:ea typeface="Calibri" panose="020F050202020403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E4BB1CBF-FB38-7943-8438-60BBA5A7CA7B}" type="slidenum">
              <a:rPr lang="en-GB" smtClean="0"/>
              <a:t>62</a:t>
            </a:fld>
            <a:endParaRPr lang="en-GB"/>
          </a:p>
        </p:txBody>
      </p:sp>
    </p:spTree>
    <p:extLst>
      <p:ext uri="{BB962C8B-B14F-4D97-AF65-F5344CB8AC3E}">
        <p14:creationId xmlns:p14="http://schemas.microsoft.com/office/powerpoint/2010/main" val="39793502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56C976-ED77-AC5F-F614-5EDC737673C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826F8F9-22A1-4B7B-F109-8A5E9A40EFB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30BC883-BD5E-B22B-4736-68E6A99A3C75}"/>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97ECA268-2DB2-CE92-09AD-B427E12837C6}"/>
              </a:ext>
            </a:extLst>
          </p:cNvPr>
          <p:cNvSpPr>
            <a:spLocks noGrp="1"/>
          </p:cNvSpPr>
          <p:nvPr>
            <p:ph type="sldNum" sz="quarter" idx="5"/>
          </p:nvPr>
        </p:nvSpPr>
        <p:spPr/>
        <p:txBody>
          <a:bodyPr/>
          <a:lstStyle/>
          <a:p>
            <a:fld id="{E4BB1CBF-FB38-7943-8438-60BBA5A7CA7B}" type="slidenum">
              <a:rPr lang="en-GB" smtClean="0"/>
              <a:t>63</a:t>
            </a:fld>
            <a:endParaRPr lang="en-GB"/>
          </a:p>
        </p:txBody>
      </p:sp>
    </p:spTree>
    <p:extLst>
      <p:ext uri="{BB962C8B-B14F-4D97-AF65-F5344CB8AC3E}">
        <p14:creationId xmlns:p14="http://schemas.microsoft.com/office/powerpoint/2010/main" val="405035142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723CC9B-2035-CD9D-53FD-F8A186A36B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B9B5DF-C995-2AB7-4CE6-0FC84A50A18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888568E-64AB-7A73-A1BC-4498636E3FE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609C5C4D-D0C5-C97D-C274-B83CBEC32C73}"/>
              </a:ext>
            </a:extLst>
          </p:cNvPr>
          <p:cNvSpPr>
            <a:spLocks noGrp="1"/>
          </p:cNvSpPr>
          <p:nvPr>
            <p:ph type="sldNum" sz="quarter" idx="5"/>
          </p:nvPr>
        </p:nvSpPr>
        <p:spPr/>
        <p:txBody>
          <a:bodyPr/>
          <a:lstStyle/>
          <a:p>
            <a:fld id="{E4BB1CBF-FB38-7943-8438-60BBA5A7CA7B}" type="slidenum">
              <a:rPr lang="en-GB" smtClean="0"/>
              <a:t>64</a:t>
            </a:fld>
            <a:endParaRPr lang="en-GB"/>
          </a:p>
        </p:txBody>
      </p:sp>
    </p:spTree>
    <p:extLst>
      <p:ext uri="{BB962C8B-B14F-4D97-AF65-F5344CB8AC3E}">
        <p14:creationId xmlns:p14="http://schemas.microsoft.com/office/powerpoint/2010/main" val="17954492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E7A0E2-10E4-385E-7359-98361D5CDF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C3546DE-AAA4-2387-0732-213749E51A3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FE9629A-7D93-1192-085E-0EC4593E32D9}"/>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CFF54F93-BAA1-4E89-5541-3A2782771306}"/>
              </a:ext>
            </a:extLst>
          </p:cNvPr>
          <p:cNvSpPr>
            <a:spLocks noGrp="1"/>
          </p:cNvSpPr>
          <p:nvPr>
            <p:ph type="sldNum" sz="quarter" idx="5"/>
          </p:nvPr>
        </p:nvSpPr>
        <p:spPr/>
        <p:txBody>
          <a:bodyPr/>
          <a:lstStyle/>
          <a:p>
            <a:fld id="{E4BB1CBF-FB38-7943-8438-60BBA5A7CA7B}" type="slidenum">
              <a:rPr lang="en-GB" smtClean="0"/>
              <a:t>65</a:t>
            </a:fld>
            <a:endParaRPr lang="en-GB"/>
          </a:p>
        </p:txBody>
      </p:sp>
    </p:spTree>
    <p:extLst>
      <p:ext uri="{BB962C8B-B14F-4D97-AF65-F5344CB8AC3E}">
        <p14:creationId xmlns:p14="http://schemas.microsoft.com/office/powerpoint/2010/main" val="25537382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E4BB1CBF-FB38-7943-8438-60BBA5A7CA7B}" type="slidenum">
              <a:rPr lang="en-GB" smtClean="0"/>
              <a:t>7</a:t>
            </a:fld>
            <a:endParaRPr lang="en-GB"/>
          </a:p>
        </p:txBody>
      </p:sp>
    </p:spTree>
    <p:extLst>
      <p:ext uri="{BB962C8B-B14F-4D97-AF65-F5344CB8AC3E}">
        <p14:creationId xmlns:p14="http://schemas.microsoft.com/office/powerpoint/2010/main" val="352628737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B71868-C735-E102-710B-0D69F7B691B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C108719-7F9F-FAF7-F091-69F508D52AB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4D372F7-7DC4-552E-10A4-4DB6A0319DE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800" dirty="0">
              <a:effectLst/>
              <a:latin typeface="Arial" panose="020B060402020202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2A6C70E2-1336-49E0-1336-DBFEB9FA028B}"/>
              </a:ext>
            </a:extLst>
          </p:cNvPr>
          <p:cNvSpPr>
            <a:spLocks noGrp="1"/>
          </p:cNvSpPr>
          <p:nvPr>
            <p:ph type="sldNum" sz="quarter" idx="5"/>
          </p:nvPr>
        </p:nvSpPr>
        <p:spPr/>
        <p:txBody>
          <a:bodyPr/>
          <a:lstStyle/>
          <a:p>
            <a:fld id="{E4BB1CBF-FB38-7943-8438-60BBA5A7CA7B}" type="slidenum">
              <a:rPr lang="en-GB" smtClean="0"/>
              <a:t>66</a:t>
            </a:fld>
            <a:endParaRPr lang="en-GB"/>
          </a:p>
        </p:txBody>
      </p:sp>
    </p:spTree>
    <p:extLst>
      <p:ext uri="{BB962C8B-B14F-4D97-AF65-F5344CB8AC3E}">
        <p14:creationId xmlns:p14="http://schemas.microsoft.com/office/powerpoint/2010/main" val="121722261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spcBef>
                <a:spcPts val="0"/>
              </a:spcBef>
              <a:spcAft>
                <a:spcPts val="0"/>
              </a:spcAft>
            </a:pPr>
            <a:endParaRPr lang="en-GB" sz="1800" dirty="0">
              <a:effectLst/>
              <a:latin typeface="Calibri" panose="020F0502020204030204" pitchFamily="34" charset="0"/>
              <a:ea typeface="Calibri" panose="020F0502020204030204" pitchFamily="34" charset="0"/>
            </a:endParaRPr>
          </a:p>
        </p:txBody>
      </p:sp>
      <p:sp>
        <p:nvSpPr>
          <p:cNvPr id="4" name="Slide Number Placeholder 3"/>
          <p:cNvSpPr>
            <a:spLocks noGrp="1"/>
          </p:cNvSpPr>
          <p:nvPr>
            <p:ph type="sldNum" sz="quarter" idx="5"/>
          </p:nvPr>
        </p:nvSpPr>
        <p:spPr/>
        <p:txBody>
          <a:bodyPr/>
          <a:lstStyle/>
          <a:p>
            <a:fld id="{E4BB1CBF-FB38-7943-8438-60BBA5A7CA7B}" type="slidenum">
              <a:rPr lang="en-GB" smtClean="0"/>
              <a:t>67</a:t>
            </a:fld>
            <a:endParaRPr lang="en-GB"/>
          </a:p>
        </p:txBody>
      </p:sp>
    </p:spTree>
    <p:extLst>
      <p:ext uri="{BB962C8B-B14F-4D97-AF65-F5344CB8AC3E}">
        <p14:creationId xmlns:p14="http://schemas.microsoft.com/office/powerpoint/2010/main" val="389812354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E4BB1CBF-FB38-7943-8438-60BBA5A7CA7B}" type="slidenum">
              <a:rPr lang="en-GB" smtClean="0"/>
              <a:t>68</a:t>
            </a:fld>
            <a:endParaRPr lang="en-GB"/>
          </a:p>
        </p:txBody>
      </p:sp>
    </p:spTree>
    <p:extLst>
      <p:ext uri="{BB962C8B-B14F-4D97-AF65-F5344CB8AC3E}">
        <p14:creationId xmlns:p14="http://schemas.microsoft.com/office/powerpoint/2010/main" val="10184152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Aft>
                <a:spcPts val="400"/>
              </a:spcAft>
            </a:pPr>
            <a:endParaRPr lang="en-GB" sz="1200" b="0" dirty="0">
              <a:solidFill>
                <a:schemeClr val="tx2"/>
              </a:solidFill>
              <a:latin typeface="Corbel"/>
            </a:endParaRPr>
          </a:p>
          <a:p>
            <a:pPr>
              <a:spcAft>
                <a:spcPts val="400"/>
              </a:spcAft>
            </a:pPr>
            <a:r>
              <a:rPr lang="es-ES" sz="1200" b="1" dirty="0">
                <a:solidFill>
                  <a:schemeClr val="tx2"/>
                </a:solidFill>
                <a:latin typeface="Corbel"/>
              </a:rPr>
              <a:t>Diversos organismos internacionales, programas y acuerdos de facilitación del comercio aconsejan a los países adherirse al sistema TIR</a:t>
            </a:r>
            <a:endParaRPr lang="en-GB" sz="1200" b="1" dirty="0">
              <a:solidFill>
                <a:schemeClr val="tx2"/>
              </a:solidFill>
              <a:latin typeface="Corbel"/>
            </a:endParaRPr>
          </a:p>
        </p:txBody>
      </p:sp>
      <p:sp>
        <p:nvSpPr>
          <p:cNvPr id="4" name="Slide Number Placeholder 3"/>
          <p:cNvSpPr>
            <a:spLocks noGrp="1"/>
          </p:cNvSpPr>
          <p:nvPr>
            <p:ph type="sldNum" sz="quarter" idx="5"/>
          </p:nvPr>
        </p:nvSpPr>
        <p:spPr/>
        <p:txBody>
          <a:bodyPr/>
          <a:lstStyle/>
          <a:p>
            <a:fld id="{F4D3CAE4-06F0-4D1A-8D96-FAAA91E44923}" type="slidenum">
              <a:rPr lang="fr-CH" smtClean="0"/>
              <a:t>8</a:t>
            </a:fld>
            <a:endParaRPr lang="fr-CH"/>
          </a:p>
        </p:txBody>
      </p:sp>
    </p:spTree>
    <p:extLst>
      <p:ext uri="{BB962C8B-B14F-4D97-AF65-F5344CB8AC3E}">
        <p14:creationId xmlns:p14="http://schemas.microsoft.com/office/powerpoint/2010/main" val="15770483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spcBef>
                <a:spcPts val="1200"/>
              </a:spcBef>
              <a:buFont typeface="Wingdings" pitchFamily="2" charset="2"/>
              <a:buNone/>
            </a:pPr>
            <a:endParaRPr lang="en-GB" sz="1200" dirty="0">
              <a:solidFill>
                <a:schemeClr val="bg2"/>
              </a:solidFill>
            </a:endParaRPr>
          </a:p>
          <a:p>
            <a:pPr marL="0" indent="0">
              <a:spcBef>
                <a:spcPts val="1200"/>
              </a:spcBef>
              <a:buFont typeface="Wingdings" pitchFamily="2" charset="2"/>
              <a:buNone/>
            </a:pPr>
            <a:r>
              <a:rPr lang="es-ES" b="1" dirty="0"/>
              <a:t>Uno de los mayores problemas en el transporte internacional o regional es el cruce de fronteras: se pasa mucho tiempo en las fronteras, los procedimientos no siempre son claros para los operadores de transporte, lo que encarece el transporte y lo expone a situaciones de riesgo.</a:t>
            </a:r>
          </a:p>
          <a:p>
            <a:pPr marL="0" indent="0">
              <a:spcBef>
                <a:spcPts val="1200"/>
              </a:spcBef>
              <a:buFont typeface="Wingdings" pitchFamily="2" charset="2"/>
              <a:buNone/>
            </a:pPr>
            <a:r>
              <a:rPr lang="es-ES" b="1" dirty="0"/>
              <a:t>Se necesitan procedimientos aduaneros simplificados en las fronteras.</a:t>
            </a:r>
          </a:p>
          <a:p>
            <a:pPr marL="0" indent="0">
              <a:spcBef>
                <a:spcPts val="1200"/>
              </a:spcBef>
              <a:buFont typeface="Wingdings" pitchFamily="2" charset="2"/>
              <a:buNone/>
            </a:pPr>
            <a:r>
              <a:rPr lang="es-ES" b="1" dirty="0"/>
              <a:t>Esto se podría lograr gracias a:</a:t>
            </a:r>
          </a:p>
          <a:p>
            <a:pPr marL="171450" indent="-171450">
              <a:spcBef>
                <a:spcPts val="1200"/>
              </a:spcBef>
              <a:buFont typeface="Arial" panose="020B0604020202020204" pitchFamily="34" charset="0"/>
              <a:buChar char="•"/>
            </a:pPr>
            <a:r>
              <a:rPr lang="es-ES" b="1" dirty="0"/>
              <a:t>Trámites aduaneros realizados en origen y destino en lugar de en las fronteras</a:t>
            </a:r>
          </a:p>
          <a:p>
            <a:pPr marL="171450" indent="-171450">
              <a:spcBef>
                <a:spcPts val="1200"/>
              </a:spcBef>
              <a:buFont typeface="Arial" panose="020B0604020202020204" pitchFamily="34" charset="0"/>
              <a:buChar char="•"/>
            </a:pPr>
            <a:r>
              <a:rPr lang="es-ES" b="1" dirty="0"/>
              <a:t>Información anticipada sobre la carga y controles aduaneros basados ​​en el riesgo</a:t>
            </a:r>
          </a:p>
          <a:p>
            <a:pPr marL="171450" indent="-171450">
              <a:spcBef>
                <a:spcPts val="1200"/>
              </a:spcBef>
              <a:buFont typeface="Arial" panose="020B0604020202020204" pitchFamily="34" charset="0"/>
              <a:buChar char="•"/>
            </a:pPr>
            <a:r>
              <a:rPr lang="es-ES" b="1" dirty="0"/>
              <a:t>Armonización y digitalización de los documentos de transporte y aduaneros</a:t>
            </a:r>
          </a:p>
          <a:p>
            <a:pPr marL="171450" indent="-171450">
              <a:spcBef>
                <a:spcPts val="1200"/>
              </a:spcBef>
              <a:buFont typeface="Arial" panose="020B0604020202020204" pitchFamily="34" charset="0"/>
              <a:buChar char="•"/>
            </a:pPr>
            <a:r>
              <a:rPr lang="es-ES" b="1" dirty="0"/>
              <a:t>Soluciones modernas para intercambios de datos entre empresas y aduanas en tiempo real</a:t>
            </a:r>
          </a:p>
          <a:p>
            <a:pPr marL="171450" indent="-171450">
              <a:spcBef>
                <a:spcPts val="1200"/>
              </a:spcBef>
              <a:buFont typeface="Arial" panose="020B0604020202020204" pitchFamily="34" charset="0"/>
              <a:buChar char="•"/>
            </a:pPr>
            <a:r>
              <a:rPr lang="es-ES" b="1" dirty="0"/>
              <a:t>Trámites simplificados para operadores autorizados</a:t>
            </a:r>
          </a:p>
          <a:p>
            <a:pPr marL="0" indent="0">
              <a:spcBef>
                <a:spcPts val="1200"/>
              </a:spcBef>
              <a:buFont typeface="Wingdings" pitchFamily="2" charset="2"/>
              <a:buNone/>
            </a:pPr>
            <a:r>
              <a:rPr lang="es-ES" b="1" dirty="0"/>
              <a:t>Todo esto es posible con el sistema TIR. </a:t>
            </a:r>
          </a:p>
          <a:p>
            <a:pPr marL="0" indent="0">
              <a:spcBef>
                <a:spcPts val="1200"/>
              </a:spcBef>
              <a:buFont typeface="Wingdings" pitchFamily="2" charset="2"/>
              <a:buNone/>
            </a:pPr>
            <a:r>
              <a:rPr lang="es-ES" b="1" dirty="0"/>
              <a:t>Hasta la fecha, el sistema TIR sigue siendo el único sistema de tránsito simple y global que permite el transporte multimodal, siempre que un tramo del mismo se realice por carretera.</a:t>
            </a:r>
            <a:endParaRPr lang="fr-CH" b="1" dirty="0"/>
          </a:p>
        </p:txBody>
      </p:sp>
      <p:sp>
        <p:nvSpPr>
          <p:cNvPr id="4" name="Slide Number Placeholder 3"/>
          <p:cNvSpPr>
            <a:spLocks noGrp="1"/>
          </p:cNvSpPr>
          <p:nvPr>
            <p:ph type="sldNum" sz="quarter" idx="10"/>
          </p:nvPr>
        </p:nvSpPr>
        <p:spPr/>
        <p:txBody>
          <a:bodyPr/>
          <a:lstStyle/>
          <a:p>
            <a:fld id="{E6E2FE90-7751-1846-A440-E02EE769BB93}" type="slidenum">
              <a:rPr lang="en-US" smtClean="0"/>
              <a:pPr/>
              <a:t>19</a:t>
            </a:fld>
            <a:endParaRPr lang="en-US"/>
          </a:p>
        </p:txBody>
      </p:sp>
    </p:spTree>
    <p:extLst>
      <p:ext uri="{BB962C8B-B14F-4D97-AF65-F5344CB8AC3E}">
        <p14:creationId xmlns:p14="http://schemas.microsoft.com/office/powerpoint/2010/main" val="17904979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E4BB1CBF-FB38-7943-8438-60BBA5A7CA7B}" type="slidenum">
              <a:rPr lang="en-GB" smtClean="0">
                <a:solidFill>
                  <a:prstClr val="black"/>
                </a:solidFill>
              </a:rPr>
              <a:pPr/>
              <a:t>20</a:t>
            </a:fld>
            <a:endParaRPr lang="en-GB">
              <a:solidFill>
                <a:prstClr val="black"/>
              </a:solidFill>
            </a:endParaRPr>
          </a:p>
        </p:txBody>
      </p:sp>
    </p:spTree>
    <p:extLst>
      <p:ext uri="{BB962C8B-B14F-4D97-AF65-F5344CB8AC3E}">
        <p14:creationId xmlns:p14="http://schemas.microsoft.com/office/powerpoint/2010/main" val="55503700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fld id="{E4BB1CBF-FB38-7943-8438-60BBA5A7CA7B}" type="slidenum">
              <a:rPr lang="en-GB" smtClean="0">
                <a:solidFill>
                  <a:prstClr val="black"/>
                </a:solidFill>
              </a:rPr>
              <a:pPr/>
              <a:t>21</a:t>
            </a:fld>
            <a:endParaRPr lang="en-GB">
              <a:solidFill>
                <a:prstClr val="black"/>
              </a:solidFill>
            </a:endParaRPr>
          </a:p>
        </p:txBody>
      </p:sp>
    </p:spTree>
    <p:extLst>
      <p:ext uri="{BB962C8B-B14F-4D97-AF65-F5344CB8AC3E}">
        <p14:creationId xmlns:p14="http://schemas.microsoft.com/office/powerpoint/2010/main" val="8085891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0" name="Picture Placeholder 1">
            <a:extLst>
              <a:ext uri="{FF2B5EF4-FFF2-40B4-BE49-F238E27FC236}">
                <a16:creationId xmlns:a16="http://schemas.microsoft.com/office/drawing/2014/main" id="{8D5B1E2A-FE76-1340-8B6A-0A88A3381C3A}"/>
              </a:ext>
            </a:extLst>
          </p:cNvPr>
          <p:cNvSpPr>
            <a:spLocks noGrp="1"/>
          </p:cNvSpPr>
          <p:nvPr>
            <p:ph type="pic" sz="quarter" idx="10" hasCustomPrompt="1"/>
          </p:nvPr>
        </p:nvSpPr>
        <p:spPr>
          <a:xfrm>
            <a:off x="0" y="0"/>
            <a:ext cx="12192000" cy="7835900"/>
          </a:xfrm>
          <a:prstGeom prst="rect">
            <a:avLst/>
          </a:prstGeom>
        </p:spPr>
        <p:txBody>
          <a:bodyPr anchor="ctr"/>
          <a:lstStyle>
            <a:lvl1pPr marL="0" indent="0" algn="ctr">
              <a:buNone/>
              <a:defRPr sz="1800" baseline="0"/>
            </a:lvl1pPr>
          </a:lstStyle>
          <a:p>
            <a:r>
              <a:rPr lang="en-US"/>
              <a:t>Click to add image &gt; send to back</a:t>
            </a:r>
          </a:p>
          <a:p>
            <a:endParaRPr lang="en-US"/>
          </a:p>
          <a:p>
            <a:endParaRPr lang="en-US"/>
          </a:p>
          <a:p>
            <a:endParaRPr lang="en-US"/>
          </a:p>
          <a:p>
            <a:endParaRPr lang="en-US"/>
          </a:p>
        </p:txBody>
      </p:sp>
      <p:sp>
        <p:nvSpPr>
          <p:cNvPr id="3" name="Subtitle 2">
            <a:extLst>
              <a:ext uri="{FF2B5EF4-FFF2-40B4-BE49-F238E27FC236}">
                <a16:creationId xmlns:a16="http://schemas.microsoft.com/office/drawing/2014/main" id="{EB34553C-0E64-0C49-860D-665C440A482D}"/>
              </a:ext>
            </a:extLst>
          </p:cNvPr>
          <p:cNvSpPr>
            <a:spLocks noGrp="1"/>
          </p:cNvSpPr>
          <p:nvPr userDrawn="1">
            <p:ph type="subTitle" idx="1"/>
          </p:nvPr>
        </p:nvSpPr>
        <p:spPr>
          <a:xfrm>
            <a:off x="2289242" y="5332277"/>
            <a:ext cx="4267200" cy="679416"/>
          </a:xfrm>
          <a:prstGeom prst="rect">
            <a:avLst/>
          </a:prstGeom>
        </p:spPr>
        <p:txBody>
          <a:bodyPr>
            <a:normAutofit/>
          </a:bodyPr>
          <a:lstStyle>
            <a:lvl1pPr marL="0" indent="0" algn="l">
              <a:buNone/>
              <a:defRPr sz="20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a:t>
            </a:r>
            <a:endParaRPr lang="en-US"/>
          </a:p>
        </p:txBody>
      </p:sp>
      <p:sp>
        <p:nvSpPr>
          <p:cNvPr id="2" name="Title 1">
            <a:extLst>
              <a:ext uri="{FF2B5EF4-FFF2-40B4-BE49-F238E27FC236}">
                <a16:creationId xmlns:a16="http://schemas.microsoft.com/office/drawing/2014/main" id="{2E1C12A7-275D-4840-8C99-6C2B8702BDE8}"/>
              </a:ext>
            </a:extLst>
          </p:cNvPr>
          <p:cNvSpPr>
            <a:spLocks noGrp="1"/>
          </p:cNvSpPr>
          <p:nvPr userDrawn="1">
            <p:ph type="ctrTitle"/>
          </p:nvPr>
        </p:nvSpPr>
        <p:spPr>
          <a:xfrm>
            <a:off x="2289242" y="4507148"/>
            <a:ext cx="4267200" cy="825129"/>
          </a:xfrm>
          <a:prstGeom prst="rect">
            <a:avLst/>
          </a:prstGeom>
        </p:spPr>
        <p:txBody>
          <a:bodyPr anchor="b">
            <a:normAutofit/>
          </a:bodyPr>
          <a:lstStyle>
            <a:lvl1pPr algn="l">
              <a:defRPr sz="2400" b="1"/>
            </a:lvl1pPr>
          </a:lstStyle>
          <a:p>
            <a:r>
              <a:rPr lang="en-GB"/>
              <a:t>Click to edit Master title</a:t>
            </a:r>
            <a:endParaRPr lang="en-US"/>
          </a:p>
        </p:txBody>
      </p:sp>
    </p:spTree>
    <p:extLst>
      <p:ext uri="{BB962C8B-B14F-4D97-AF65-F5344CB8AC3E}">
        <p14:creationId xmlns:p14="http://schemas.microsoft.com/office/powerpoint/2010/main" val="446725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0 3.7037E-6 L 0 -0.125 " pathEditMode="relative" rAng="0" ptsTypes="AA">
                                      <p:cBhvr>
                                        <p:cTn id="6" dur="2000" fill="hold"/>
                                        <p:tgtEl>
                                          <p:spTgt spid="30"/>
                                        </p:tgtEl>
                                        <p:attrNameLst>
                                          <p:attrName>ppt_x</p:attrName>
                                          <p:attrName>ppt_y</p:attrName>
                                        </p:attrNameLst>
                                      </p:cBhvr>
                                      <p:rCtr x="0" y="-6250"/>
                                    </p:animMotion>
                                  </p:childTnLst>
                                </p:cTn>
                              </p:par>
                              <p:par>
                                <p:cTn id="7" presetID="2" presetClass="entr" presetSubtype="8" decel="5000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anim calcmode="lin" valueType="num">
                                      <p:cBhvr additive="base">
                                        <p:cTn id="9" dur="1000" fill="hold"/>
                                        <p:tgtEl>
                                          <p:spTgt spid="2"/>
                                        </p:tgtEl>
                                        <p:attrNameLst>
                                          <p:attrName>ppt_x</p:attrName>
                                        </p:attrNameLst>
                                      </p:cBhvr>
                                      <p:tavLst>
                                        <p:tav tm="0">
                                          <p:val>
                                            <p:strVal val="0-#ppt_w/2"/>
                                          </p:val>
                                        </p:tav>
                                        <p:tav tm="100000">
                                          <p:val>
                                            <p:strVal val="#ppt_x"/>
                                          </p:val>
                                        </p:tav>
                                      </p:tavLst>
                                    </p:anim>
                                    <p:anim calcmode="lin" valueType="num">
                                      <p:cBhvr additive="base">
                                        <p:cTn id="10" dur="1000" fill="hold"/>
                                        <p:tgtEl>
                                          <p:spTgt spid="2"/>
                                        </p:tgtEl>
                                        <p:attrNameLst>
                                          <p:attrName>ppt_y</p:attrName>
                                        </p:attrNameLst>
                                      </p:cBhvr>
                                      <p:tavLst>
                                        <p:tav tm="0">
                                          <p:val>
                                            <p:strVal val="#ppt_y"/>
                                          </p:val>
                                        </p:tav>
                                        <p:tav tm="100000">
                                          <p:val>
                                            <p:strVal val="#ppt_y"/>
                                          </p:val>
                                        </p:tav>
                                      </p:tavLst>
                                    </p:anim>
                                  </p:childTnLst>
                                </p:cTn>
                              </p:par>
                              <p:par>
                                <p:cTn id="11" presetID="2" presetClass="entr" presetSubtype="8" decel="50000" fill="hold" grpId="0"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10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4" dur="10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tmplLst>
          <p:tmpl lvl="1">
            <p:tnLst>
              <p:par>
                <p:cTn presetID="2" presetClass="entr" presetSubtype="8" decel="50000" fill="hold" nodeType="withEffect">
                  <p:stCondLst>
                    <p:cond delay="0"/>
                  </p:stCondLst>
                  <p:childTnLst>
                    <p:set>
                      <p:cBhvr>
                        <p:cTn dur="1" fill="hold">
                          <p:stCondLst>
                            <p:cond delay="0"/>
                          </p:stCondLst>
                        </p:cTn>
                        <p:tgtEl>
                          <p:spTgt spid="3"/>
                        </p:tgtEl>
                        <p:attrNameLst>
                          <p:attrName>style.visibility</p:attrName>
                        </p:attrNameLst>
                      </p:cBhvr>
                      <p:to>
                        <p:strVal val="visible"/>
                      </p:to>
                    </p:set>
                    <p:anim calcmode="lin" valueType="num">
                      <p:cBhvr additive="base">
                        <p:cTn dur="1000" fill="hold"/>
                        <p:tgtEl>
                          <p:spTgt spid="3"/>
                        </p:tgtEl>
                        <p:attrNameLst>
                          <p:attrName>ppt_x</p:attrName>
                        </p:attrNameLst>
                      </p:cBhvr>
                      <p:tavLst>
                        <p:tav tm="0">
                          <p:val>
                            <p:strVal val="0-#ppt_w/2"/>
                          </p:val>
                        </p:tav>
                        <p:tav tm="100000">
                          <p:val>
                            <p:strVal val="#ppt_x"/>
                          </p:val>
                        </p:tav>
                      </p:tavLst>
                    </p:anim>
                    <p:anim calcmode="lin" valueType="num">
                      <p:cBhvr additive="base">
                        <p:cTn dur="1000" fill="hold"/>
                        <p:tgtEl>
                          <p:spTgt spid="3"/>
                        </p:tgtEl>
                        <p:attrNameLst>
                          <p:attrName>ppt_y</p:attrName>
                        </p:attrNameLst>
                      </p:cBhvr>
                      <p:tavLst>
                        <p:tav tm="0">
                          <p:val>
                            <p:strVal val="#ppt_y"/>
                          </p:val>
                        </p:tav>
                        <p:tav tm="100000">
                          <p:val>
                            <p:strVal val="#ppt_y"/>
                          </p:val>
                        </p:tav>
                      </p:tavLst>
                    </p:anim>
                  </p:childTnLst>
                </p:cTn>
              </p:par>
            </p:tnLst>
          </p:tmpl>
        </p:tmplLst>
      </p:bldP>
      <p:bldP spid="2" grpId="0"/>
    </p:bld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Content_free_al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30874BD5-993E-4E5A-97AB-A1DD5CF44F7D}"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grpSp>
        <p:nvGrpSpPr>
          <p:cNvPr id="17" name="Group 16">
            <a:extLst>
              <a:ext uri="{FF2B5EF4-FFF2-40B4-BE49-F238E27FC236}">
                <a16:creationId xmlns:a16="http://schemas.microsoft.com/office/drawing/2014/main" id="{DC7ED975-2370-3441-8A66-4FF4B027E0D8}"/>
              </a:ext>
            </a:extLst>
          </p:cNvPr>
          <p:cNvGrpSpPr>
            <a:grpSpLocks noChangeAspect="1"/>
          </p:cNvGrpSpPr>
          <p:nvPr userDrawn="1"/>
        </p:nvGrpSpPr>
        <p:grpSpPr>
          <a:xfrm>
            <a:off x="11589581" y="6452393"/>
            <a:ext cx="288000" cy="173037"/>
            <a:chOff x="5342425" y="2976487"/>
            <a:chExt cx="1506305" cy="905027"/>
          </a:xfrm>
        </p:grpSpPr>
        <p:sp>
          <p:nvSpPr>
            <p:cNvPr id="18" name="Freeform: Shape 30">
              <a:extLst>
                <a:ext uri="{FF2B5EF4-FFF2-40B4-BE49-F238E27FC236}">
                  <a16:creationId xmlns:a16="http://schemas.microsoft.com/office/drawing/2014/main" id="{7B48EF68-5609-434D-913D-7677A66103C3}"/>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1">
              <a:extLst>
                <a:ext uri="{FF2B5EF4-FFF2-40B4-BE49-F238E27FC236}">
                  <a16:creationId xmlns:a16="http://schemas.microsoft.com/office/drawing/2014/main" id="{98780E8E-7995-E84E-969F-3323B183B986}"/>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2">
              <a:extLst>
                <a:ext uri="{FF2B5EF4-FFF2-40B4-BE49-F238E27FC236}">
                  <a16:creationId xmlns:a16="http://schemas.microsoft.com/office/drawing/2014/main" id="{91FE4538-1ECC-314C-B52D-FF6813440BE2}"/>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3">
              <a:extLst>
                <a:ext uri="{FF2B5EF4-FFF2-40B4-BE49-F238E27FC236}">
                  <a16:creationId xmlns:a16="http://schemas.microsoft.com/office/drawing/2014/main" id="{2C516871-F44D-2043-A34E-2B97761AE917}"/>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34">
              <a:extLst>
                <a:ext uri="{FF2B5EF4-FFF2-40B4-BE49-F238E27FC236}">
                  <a16:creationId xmlns:a16="http://schemas.microsoft.com/office/drawing/2014/main" id="{82E0624F-19F5-F64B-A94D-3E1FC9A9A6CA}"/>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89996528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9C90409C-E97C-0241-B92A-0F4C28980ACA}"/>
              </a:ext>
            </a:extLst>
          </p:cNvPr>
          <p:cNvSpPr>
            <a:spLocks noGrp="1"/>
          </p:cNvSpPr>
          <p:nvPr>
            <p:ph type="dt" sz="half" idx="10"/>
          </p:nvPr>
        </p:nvSpPr>
        <p:spPr/>
        <p:txBody>
          <a:bodyPr/>
          <a:lstStyle/>
          <a:p>
            <a:fld id="{F2F484BC-E60B-427B-A74B-318AFDFE4CA4}" type="datetime1">
              <a:rPr lang="fr-CH" smtClean="0"/>
              <a:t>06.10.2025</a:t>
            </a:fld>
            <a:endParaRPr lang="en-US"/>
          </a:p>
        </p:txBody>
      </p:sp>
      <p:sp>
        <p:nvSpPr>
          <p:cNvPr id="4" name="Footer Placeholder 3">
            <a:extLst>
              <a:ext uri="{FF2B5EF4-FFF2-40B4-BE49-F238E27FC236}">
                <a16:creationId xmlns:a16="http://schemas.microsoft.com/office/drawing/2014/main" id="{08B2F543-AACA-A447-8545-6B639A4EF33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8E329F70-C197-474A-BA92-FC64BB6FECA5}"/>
              </a:ext>
            </a:extLst>
          </p:cNvPr>
          <p:cNvSpPr>
            <a:spLocks noGrp="1"/>
          </p:cNvSpPr>
          <p:nvPr>
            <p:ph type="sldNum" sz="quarter" idx="12"/>
          </p:nvPr>
        </p:nvSpPr>
        <p:spPr/>
        <p:txBody>
          <a:bodyPr/>
          <a:lstStyle/>
          <a:p>
            <a:fld id="{3D6F86F5-1EE3-164C-BBF2-87129EE00A76}" type="slidenum">
              <a:rPr lang="en-US" smtClean="0"/>
              <a:pPr/>
              <a:t>‹#›</a:t>
            </a:fld>
            <a:endParaRPr lang="en-US"/>
          </a:p>
        </p:txBody>
      </p:sp>
      <p:grpSp>
        <p:nvGrpSpPr>
          <p:cNvPr id="6" name="Group 5">
            <a:extLst>
              <a:ext uri="{FF2B5EF4-FFF2-40B4-BE49-F238E27FC236}">
                <a16:creationId xmlns:a16="http://schemas.microsoft.com/office/drawing/2014/main" id="{CC2154D0-3F54-514B-92A7-46A1C440EEA3}"/>
              </a:ext>
            </a:extLst>
          </p:cNvPr>
          <p:cNvGrpSpPr>
            <a:grpSpLocks noChangeAspect="1"/>
          </p:cNvGrpSpPr>
          <p:nvPr userDrawn="1"/>
        </p:nvGrpSpPr>
        <p:grpSpPr>
          <a:xfrm>
            <a:off x="11589581" y="6452393"/>
            <a:ext cx="288000" cy="173037"/>
            <a:chOff x="5342425" y="2976487"/>
            <a:chExt cx="1506305" cy="905027"/>
          </a:xfrm>
        </p:grpSpPr>
        <p:sp>
          <p:nvSpPr>
            <p:cNvPr id="7" name="Freeform: Shape 30">
              <a:extLst>
                <a:ext uri="{FF2B5EF4-FFF2-40B4-BE49-F238E27FC236}">
                  <a16:creationId xmlns:a16="http://schemas.microsoft.com/office/drawing/2014/main" id="{370E8B0B-BEB2-534B-B3E5-AB054C9627C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31">
              <a:extLst>
                <a:ext uri="{FF2B5EF4-FFF2-40B4-BE49-F238E27FC236}">
                  <a16:creationId xmlns:a16="http://schemas.microsoft.com/office/drawing/2014/main" id="{12754455-EE70-8B4E-B341-B35EA33D934F}"/>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2">
              <a:extLst>
                <a:ext uri="{FF2B5EF4-FFF2-40B4-BE49-F238E27FC236}">
                  <a16:creationId xmlns:a16="http://schemas.microsoft.com/office/drawing/2014/main" id="{5E045603-02CD-1F4E-8EE6-FF8269E090D6}"/>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33">
              <a:extLst>
                <a:ext uri="{FF2B5EF4-FFF2-40B4-BE49-F238E27FC236}">
                  <a16:creationId xmlns:a16="http://schemas.microsoft.com/office/drawing/2014/main" id="{822C3BDF-91B5-1443-A0C3-8B2932212A3D}"/>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34">
              <a:extLst>
                <a:ext uri="{FF2B5EF4-FFF2-40B4-BE49-F238E27FC236}">
                  <a16:creationId xmlns:a16="http://schemas.microsoft.com/office/drawing/2014/main" id="{1A7BF72B-B603-7244-9048-2334E0ECCF2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8841285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Content &quot;classic&quot;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A95970-3985-3548-986D-B4BC32DB94F3}"/>
              </a:ext>
            </a:extLst>
          </p:cNvPr>
          <p:cNvSpPr>
            <a:spLocks noGrp="1"/>
          </p:cNvSpPr>
          <p:nvPr>
            <p:ph type="title" hasCustomPrompt="1"/>
          </p:nvPr>
        </p:nvSpPr>
        <p:spPr>
          <a:xfrm>
            <a:off x="6547383" y="2685643"/>
            <a:ext cx="4804382" cy="1486713"/>
          </a:xfrm>
          <a:prstGeom prst="rect">
            <a:avLst/>
          </a:prstGeom>
        </p:spPr>
        <p:txBody>
          <a:bodyPr/>
          <a:lstStyle>
            <a:lvl1pPr>
              <a:defRPr sz="3200"/>
            </a:lvl1pPr>
          </a:lstStyle>
          <a:p>
            <a:r>
              <a:rPr lang="en-GB"/>
              <a:t>Click to edit Sub-section Master title</a:t>
            </a:r>
            <a:endParaRPr lang="en-US"/>
          </a:p>
        </p:txBody>
      </p:sp>
      <p:sp>
        <p:nvSpPr>
          <p:cNvPr id="4" name="Footer Placeholder 3">
            <a:extLst>
              <a:ext uri="{FF2B5EF4-FFF2-40B4-BE49-F238E27FC236}">
                <a16:creationId xmlns:a16="http://schemas.microsoft.com/office/drawing/2014/main" id="{42996512-6932-B147-A42A-FAEBBDF76E46}"/>
              </a:ext>
            </a:extLst>
          </p:cNvPr>
          <p:cNvSpPr>
            <a:spLocks noGrp="1"/>
          </p:cNvSpPr>
          <p:nvPr>
            <p:ph type="ftr" sz="quarter" idx="11"/>
          </p:nvPr>
        </p:nvSpPr>
        <p:spPr>
          <a:xfrm>
            <a:off x="6547383" y="6356350"/>
            <a:ext cx="3831812" cy="365125"/>
          </a:xfrm>
        </p:spPr>
        <p:txBody>
          <a:bodyPr/>
          <a:lstStyle>
            <a:lvl1pPr algn="l">
              <a:defRPr/>
            </a:lvl1pPr>
          </a:lstStyle>
          <a:p>
            <a:endParaRPr lang="en-US"/>
          </a:p>
        </p:txBody>
      </p:sp>
      <p:sp>
        <p:nvSpPr>
          <p:cNvPr id="12" name="Rectangle 11">
            <a:extLst>
              <a:ext uri="{FF2B5EF4-FFF2-40B4-BE49-F238E27FC236}">
                <a16:creationId xmlns:a16="http://schemas.microsoft.com/office/drawing/2014/main" id="{7EA950A0-BA97-1444-B8A4-5327CBC40AFE}"/>
              </a:ext>
            </a:extLst>
          </p:cNvPr>
          <p:cNvSpPr/>
          <p:nvPr userDrawn="1"/>
        </p:nvSpPr>
        <p:spPr>
          <a:xfrm>
            <a:off x="0" y="6750000"/>
            <a:ext cx="12192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 Placeholder 31">
            <a:extLst>
              <a:ext uri="{FF2B5EF4-FFF2-40B4-BE49-F238E27FC236}">
                <a16:creationId xmlns:a16="http://schemas.microsoft.com/office/drawing/2014/main" id="{AB6E6468-3D7D-B348-9E13-C3A3863A0F39}"/>
              </a:ext>
            </a:extLst>
          </p:cNvPr>
          <p:cNvSpPr>
            <a:spLocks noGrp="1"/>
          </p:cNvSpPr>
          <p:nvPr>
            <p:ph type="body" sz="quarter" idx="19" hasCustomPrompt="1"/>
          </p:nvPr>
        </p:nvSpPr>
        <p:spPr>
          <a:xfrm>
            <a:off x="6547384" y="5106370"/>
            <a:ext cx="4804382" cy="1030905"/>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Subtitle</a:t>
            </a:r>
          </a:p>
        </p:txBody>
      </p:sp>
      <p:sp>
        <p:nvSpPr>
          <p:cNvPr id="14" name="Picture Placeholder 13">
            <a:extLst>
              <a:ext uri="{FF2B5EF4-FFF2-40B4-BE49-F238E27FC236}">
                <a16:creationId xmlns:a16="http://schemas.microsoft.com/office/drawing/2014/main" id="{37F67FE2-5BD9-D048-8705-B21B8F6C5C74}"/>
              </a:ext>
            </a:extLst>
          </p:cNvPr>
          <p:cNvSpPr>
            <a:spLocks noGrp="1"/>
          </p:cNvSpPr>
          <p:nvPr>
            <p:ph type="pic" sz="quarter" idx="20" hasCustomPrompt="1"/>
          </p:nvPr>
        </p:nvSpPr>
        <p:spPr>
          <a:xfrm>
            <a:off x="0" y="0"/>
            <a:ext cx="5863328" cy="6750000"/>
          </a:xfrm>
          <a:prstGeom prst="rect">
            <a:avLst/>
          </a:prstGeom>
          <a:solidFill>
            <a:schemeClr val="bg2"/>
          </a:solidFill>
        </p:spPr>
        <p:txBody>
          <a:bodyPr anchor="ctr"/>
          <a:lstStyle>
            <a:lvl1pPr marL="0" indent="0" algn="ctr">
              <a:buNone/>
              <a:defRPr sz="1600"/>
            </a:lvl1pPr>
          </a:lstStyle>
          <a:p>
            <a:r>
              <a:rPr lang="en-US"/>
              <a:t>Click to add image &gt; use “crop” to adjust</a:t>
            </a:r>
          </a:p>
          <a:p>
            <a:endParaRPr lang="en-US"/>
          </a:p>
          <a:p>
            <a:endParaRPr lang="en-US"/>
          </a:p>
        </p:txBody>
      </p:sp>
      <p:sp>
        <p:nvSpPr>
          <p:cNvPr id="15"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a:xfrm>
            <a:off x="8610600" y="6356350"/>
            <a:ext cx="2743200" cy="365125"/>
          </a:xfrm>
        </p:spPr>
        <p:txBody>
          <a:bodyPr/>
          <a:lstStyle>
            <a:lvl1pPr algn="ctr">
              <a:defRPr/>
            </a:lvl1pPr>
          </a:lstStyle>
          <a:p>
            <a:fld id="{3D6F86F5-1EE3-164C-BBF2-87129EE00A76}" type="slidenum">
              <a:rPr lang="en-US" smtClean="0"/>
              <a:pPr/>
              <a:t>‹#›</a:t>
            </a:fld>
            <a:endParaRPr lang="en-US"/>
          </a:p>
        </p:txBody>
      </p:sp>
      <p:grpSp>
        <p:nvGrpSpPr>
          <p:cNvPr id="16" name="Group 15">
            <a:extLst>
              <a:ext uri="{FF2B5EF4-FFF2-40B4-BE49-F238E27FC236}">
                <a16:creationId xmlns:a16="http://schemas.microsoft.com/office/drawing/2014/main" id="{A1BE8E90-A161-0641-9DA3-364F612ABEA0}"/>
              </a:ext>
            </a:extLst>
          </p:cNvPr>
          <p:cNvGrpSpPr>
            <a:grpSpLocks noChangeAspect="1"/>
          </p:cNvGrpSpPr>
          <p:nvPr userDrawn="1"/>
        </p:nvGrpSpPr>
        <p:grpSpPr>
          <a:xfrm>
            <a:off x="11589581" y="6452393"/>
            <a:ext cx="288000" cy="173037"/>
            <a:chOff x="5342425" y="2976487"/>
            <a:chExt cx="1506305" cy="905027"/>
          </a:xfrm>
        </p:grpSpPr>
        <p:sp>
          <p:nvSpPr>
            <p:cNvPr id="17" name="Freeform: Shape 30">
              <a:extLst>
                <a:ext uri="{FF2B5EF4-FFF2-40B4-BE49-F238E27FC236}">
                  <a16:creationId xmlns:a16="http://schemas.microsoft.com/office/drawing/2014/main" id="{5A341602-2B3C-7241-B81C-CC0AA945796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1">
              <a:extLst>
                <a:ext uri="{FF2B5EF4-FFF2-40B4-BE49-F238E27FC236}">
                  <a16:creationId xmlns:a16="http://schemas.microsoft.com/office/drawing/2014/main" id="{D0047C1F-08A0-1445-BD79-9C2A215DF5DE}"/>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2">
              <a:extLst>
                <a:ext uri="{FF2B5EF4-FFF2-40B4-BE49-F238E27FC236}">
                  <a16:creationId xmlns:a16="http://schemas.microsoft.com/office/drawing/2014/main" id="{14E83D60-2436-A848-B7F7-60C14EEC89EB}"/>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3">
              <a:extLst>
                <a:ext uri="{FF2B5EF4-FFF2-40B4-BE49-F238E27FC236}">
                  <a16:creationId xmlns:a16="http://schemas.microsoft.com/office/drawing/2014/main" id="{AF2F1FCC-8DDB-3840-B958-D6D11BB7FAC3}"/>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34">
              <a:extLst>
                <a:ext uri="{FF2B5EF4-FFF2-40B4-BE49-F238E27FC236}">
                  <a16:creationId xmlns:a16="http://schemas.microsoft.com/office/drawing/2014/main" id="{745F5441-FA5A-E748-A3E1-613BBE60C132}"/>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48508194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Content &quot;classic&qu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A95970-3985-3548-986D-B4BC32DB94F3}"/>
              </a:ext>
            </a:extLst>
          </p:cNvPr>
          <p:cNvSpPr>
            <a:spLocks noGrp="1"/>
          </p:cNvSpPr>
          <p:nvPr>
            <p:ph type="title"/>
          </p:nvPr>
        </p:nvSpPr>
        <p:spPr>
          <a:xfrm>
            <a:off x="838200" y="490768"/>
            <a:ext cx="9568536" cy="1030905"/>
          </a:xfrm>
          <a:prstGeom prst="rect">
            <a:avLst/>
          </a:prstGeom>
        </p:spPr>
        <p:txBody>
          <a:bodyPr/>
          <a:lstStyle>
            <a:lvl1pPr>
              <a:defRPr sz="3200"/>
            </a:lvl1pPr>
          </a:lstStyle>
          <a:p>
            <a:r>
              <a:rPr lang="en-GB"/>
              <a:t>Click to edit Master title</a:t>
            </a:r>
            <a:endParaRPr lang="en-US"/>
          </a:p>
        </p:txBody>
      </p:sp>
      <p:sp>
        <p:nvSpPr>
          <p:cNvPr id="3" name="Date Placeholder 2">
            <a:extLst>
              <a:ext uri="{FF2B5EF4-FFF2-40B4-BE49-F238E27FC236}">
                <a16:creationId xmlns:a16="http://schemas.microsoft.com/office/drawing/2014/main" id="{B5890C84-0144-7249-9CB7-A8FBCF228638}"/>
              </a:ext>
            </a:extLst>
          </p:cNvPr>
          <p:cNvSpPr>
            <a:spLocks noGrp="1"/>
          </p:cNvSpPr>
          <p:nvPr>
            <p:ph type="dt" sz="half" idx="10"/>
          </p:nvPr>
        </p:nvSpPr>
        <p:spPr/>
        <p:txBody>
          <a:bodyPr/>
          <a:lstStyle/>
          <a:p>
            <a:fld id="{7957A299-63FD-4577-95BF-BBEE8EBEC7B0}" type="datetime1">
              <a:rPr lang="fr-CH" smtClean="0"/>
              <a:t>06.10.2025</a:t>
            </a:fld>
            <a:endParaRPr lang="en-US"/>
          </a:p>
        </p:txBody>
      </p:sp>
      <p:sp>
        <p:nvSpPr>
          <p:cNvPr id="4" name="Footer Placeholder 3">
            <a:extLst>
              <a:ext uri="{FF2B5EF4-FFF2-40B4-BE49-F238E27FC236}">
                <a16:creationId xmlns:a16="http://schemas.microsoft.com/office/drawing/2014/main" id="{42996512-6932-B147-A42A-FAEBBDF76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7514CE1-8113-3F49-80B0-61D617B5096C}"/>
              </a:ext>
            </a:extLst>
          </p:cNvPr>
          <p:cNvSpPr>
            <a:spLocks noGrp="1"/>
          </p:cNvSpPr>
          <p:nvPr>
            <p:ph type="sldNum" sz="quarter" idx="12"/>
          </p:nvPr>
        </p:nvSpPr>
        <p:spPr/>
        <p:txBody>
          <a:bodyPr/>
          <a:lstStyle/>
          <a:p>
            <a:fld id="{3D6F86F5-1EE3-164C-BBF2-87129EE00A76}" type="slidenum">
              <a:rPr lang="en-US" smtClean="0"/>
              <a:pPr/>
              <a:t>‹#›</a:t>
            </a:fld>
            <a:endParaRPr lang="en-US"/>
          </a:p>
        </p:txBody>
      </p:sp>
      <p:sp>
        <p:nvSpPr>
          <p:cNvPr id="12" name="Rectangle 11">
            <a:extLst>
              <a:ext uri="{FF2B5EF4-FFF2-40B4-BE49-F238E27FC236}">
                <a16:creationId xmlns:a16="http://schemas.microsoft.com/office/drawing/2014/main" id="{7EA950A0-BA97-1444-B8A4-5327CBC40AFE}"/>
              </a:ext>
            </a:extLst>
          </p:cNvPr>
          <p:cNvSpPr/>
          <p:nvPr userDrawn="1"/>
        </p:nvSpPr>
        <p:spPr>
          <a:xfrm>
            <a:off x="0" y="6750000"/>
            <a:ext cx="12192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Placeholder 31">
            <a:extLst>
              <a:ext uri="{FF2B5EF4-FFF2-40B4-BE49-F238E27FC236}">
                <a16:creationId xmlns:a16="http://schemas.microsoft.com/office/drawing/2014/main" id="{0F3ACF6B-5166-AA4B-B25A-C95D0AD7485A}"/>
              </a:ext>
            </a:extLst>
          </p:cNvPr>
          <p:cNvSpPr>
            <a:spLocks noGrp="1"/>
          </p:cNvSpPr>
          <p:nvPr>
            <p:ph type="body" sz="quarter" idx="15" hasCustomPrompt="1"/>
          </p:nvPr>
        </p:nvSpPr>
        <p:spPr>
          <a:xfrm>
            <a:off x="838200" y="1689198"/>
            <a:ext cx="7315200" cy="4448078"/>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
        <p:nvSpPr>
          <p:cNvPr id="16" name="Content Placeholder 15">
            <a:extLst>
              <a:ext uri="{FF2B5EF4-FFF2-40B4-BE49-F238E27FC236}">
                <a16:creationId xmlns:a16="http://schemas.microsoft.com/office/drawing/2014/main" id="{E689EC1D-F00B-EF47-84D2-854BC96B8137}"/>
              </a:ext>
            </a:extLst>
          </p:cNvPr>
          <p:cNvSpPr>
            <a:spLocks noGrp="1"/>
          </p:cNvSpPr>
          <p:nvPr>
            <p:ph sz="quarter" idx="16" hasCustomPrompt="1"/>
          </p:nvPr>
        </p:nvSpPr>
        <p:spPr>
          <a:xfrm>
            <a:off x="8610600" y="1689100"/>
            <a:ext cx="2743200" cy="4448175"/>
          </a:xfrm>
          <a:prstGeom prst="rect">
            <a:avLst/>
          </a:prstGeom>
        </p:spPr>
        <p:txBody>
          <a:bodyPr/>
          <a:lstStyle>
            <a:lvl1pPr marL="0" indent="0">
              <a:buNone/>
              <a:defRPr sz="2400"/>
            </a:lvl1pPr>
            <a:lvl2pPr>
              <a:defRPr sz="2000"/>
            </a:lvl2pPr>
            <a:lvl3pPr>
              <a:defRPr sz="1800"/>
            </a:lvl3pPr>
            <a:lvl4pPr>
              <a:defRPr sz="1600"/>
            </a:lvl4pPr>
            <a:lvl5pPr>
              <a:defRPr sz="1600"/>
            </a:lvl5pPr>
          </a:lstStyle>
          <a:p>
            <a:pPr lvl="0"/>
            <a:r>
              <a:rPr lang="en-GB"/>
              <a:t>First level text</a:t>
            </a:r>
          </a:p>
          <a:p>
            <a:pPr lvl="1"/>
            <a:r>
              <a:rPr lang="en-GB"/>
              <a:t>Second level</a:t>
            </a:r>
          </a:p>
        </p:txBody>
      </p:sp>
    </p:spTree>
    <p:extLst>
      <p:ext uri="{BB962C8B-B14F-4D97-AF65-F5344CB8AC3E}">
        <p14:creationId xmlns:p14="http://schemas.microsoft.com/office/powerpoint/2010/main" val="365884437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ntent &quot;classic&quot; 3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A95970-3985-3548-986D-B4BC32DB94F3}"/>
              </a:ext>
            </a:extLst>
          </p:cNvPr>
          <p:cNvSpPr>
            <a:spLocks noGrp="1"/>
          </p:cNvSpPr>
          <p:nvPr>
            <p:ph type="title"/>
          </p:nvPr>
        </p:nvSpPr>
        <p:spPr>
          <a:xfrm>
            <a:off x="838200" y="490768"/>
            <a:ext cx="9568536" cy="1030905"/>
          </a:xfrm>
          <a:prstGeom prst="rect">
            <a:avLst/>
          </a:prstGeom>
        </p:spPr>
        <p:txBody>
          <a:bodyPr/>
          <a:lstStyle>
            <a:lvl1pPr>
              <a:defRPr sz="3200"/>
            </a:lvl1pPr>
          </a:lstStyle>
          <a:p>
            <a:r>
              <a:rPr lang="en-GB"/>
              <a:t>Click to edit Master title</a:t>
            </a:r>
            <a:endParaRPr lang="en-US"/>
          </a:p>
        </p:txBody>
      </p:sp>
      <p:sp>
        <p:nvSpPr>
          <p:cNvPr id="3" name="Date Placeholder 2">
            <a:extLst>
              <a:ext uri="{FF2B5EF4-FFF2-40B4-BE49-F238E27FC236}">
                <a16:creationId xmlns:a16="http://schemas.microsoft.com/office/drawing/2014/main" id="{B5890C84-0144-7249-9CB7-A8FBCF228638}"/>
              </a:ext>
            </a:extLst>
          </p:cNvPr>
          <p:cNvSpPr>
            <a:spLocks noGrp="1"/>
          </p:cNvSpPr>
          <p:nvPr>
            <p:ph type="dt" sz="half" idx="10"/>
          </p:nvPr>
        </p:nvSpPr>
        <p:spPr/>
        <p:txBody>
          <a:bodyPr/>
          <a:lstStyle/>
          <a:p>
            <a:fld id="{F2C6533C-B7C6-4702-859D-BD79CBF5BA9D}" type="datetime1">
              <a:rPr lang="fr-CH" smtClean="0"/>
              <a:t>06.10.2025</a:t>
            </a:fld>
            <a:endParaRPr lang="en-US"/>
          </a:p>
        </p:txBody>
      </p:sp>
      <p:sp>
        <p:nvSpPr>
          <p:cNvPr id="4" name="Footer Placeholder 3">
            <a:extLst>
              <a:ext uri="{FF2B5EF4-FFF2-40B4-BE49-F238E27FC236}">
                <a16:creationId xmlns:a16="http://schemas.microsoft.com/office/drawing/2014/main" id="{42996512-6932-B147-A42A-FAEBBDF76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7514CE1-8113-3F49-80B0-61D617B5096C}"/>
              </a:ext>
            </a:extLst>
          </p:cNvPr>
          <p:cNvSpPr>
            <a:spLocks noGrp="1"/>
          </p:cNvSpPr>
          <p:nvPr>
            <p:ph type="sldNum" sz="quarter" idx="12"/>
          </p:nvPr>
        </p:nvSpPr>
        <p:spPr/>
        <p:txBody>
          <a:bodyPr/>
          <a:lstStyle/>
          <a:p>
            <a:fld id="{3D6F86F5-1EE3-164C-BBF2-87129EE00A76}" type="slidenum">
              <a:rPr lang="en-US" smtClean="0"/>
              <a:pPr/>
              <a:t>‹#›</a:t>
            </a:fld>
            <a:endParaRPr lang="en-US"/>
          </a:p>
        </p:txBody>
      </p:sp>
      <p:grpSp>
        <p:nvGrpSpPr>
          <p:cNvPr id="6" name="Group 5">
            <a:extLst>
              <a:ext uri="{FF2B5EF4-FFF2-40B4-BE49-F238E27FC236}">
                <a16:creationId xmlns:a16="http://schemas.microsoft.com/office/drawing/2014/main" id="{763AE242-92B8-A04E-B436-4253CCD9E177}"/>
              </a:ext>
            </a:extLst>
          </p:cNvPr>
          <p:cNvGrpSpPr/>
          <p:nvPr userDrawn="1"/>
        </p:nvGrpSpPr>
        <p:grpSpPr>
          <a:xfrm>
            <a:off x="10547590" y="549895"/>
            <a:ext cx="806210" cy="484392"/>
            <a:chOff x="5342425" y="2976487"/>
            <a:chExt cx="1506305" cy="905027"/>
          </a:xfrm>
        </p:grpSpPr>
        <p:sp>
          <p:nvSpPr>
            <p:cNvPr id="7" name="Freeform: Shape 30">
              <a:extLst>
                <a:ext uri="{FF2B5EF4-FFF2-40B4-BE49-F238E27FC236}">
                  <a16:creationId xmlns:a16="http://schemas.microsoft.com/office/drawing/2014/main" id="{1A143611-D826-2E4A-A59F-2E51FFA038C5}"/>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31">
              <a:extLst>
                <a:ext uri="{FF2B5EF4-FFF2-40B4-BE49-F238E27FC236}">
                  <a16:creationId xmlns:a16="http://schemas.microsoft.com/office/drawing/2014/main" id="{9104EE4F-8ABF-F84A-8CCA-81966BA6AFC0}"/>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2">
              <a:extLst>
                <a:ext uri="{FF2B5EF4-FFF2-40B4-BE49-F238E27FC236}">
                  <a16:creationId xmlns:a16="http://schemas.microsoft.com/office/drawing/2014/main" id="{D46CEBAC-7568-7641-AEAF-CF60C8B72490}"/>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33">
              <a:extLst>
                <a:ext uri="{FF2B5EF4-FFF2-40B4-BE49-F238E27FC236}">
                  <a16:creationId xmlns:a16="http://schemas.microsoft.com/office/drawing/2014/main" id="{8A354183-FFED-2344-854E-F6CE96EC4F3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34">
              <a:extLst>
                <a:ext uri="{FF2B5EF4-FFF2-40B4-BE49-F238E27FC236}">
                  <a16:creationId xmlns:a16="http://schemas.microsoft.com/office/drawing/2014/main" id="{803AD27C-F04F-CB47-B683-C0CA211ED666}"/>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2" name="Rectangle 11">
            <a:extLst>
              <a:ext uri="{FF2B5EF4-FFF2-40B4-BE49-F238E27FC236}">
                <a16:creationId xmlns:a16="http://schemas.microsoft.com/office/drawing/2014/main" id="{7EA950A0-BA97-1444-B8A4-5327CBC40AFE}"/>
              </a:ext>
            </a:extLst>
          </p:cNvPr>
          <p:cNvSpPr/>
          <p:nvPr userDrawn="1"/>
        </p:nvSpPr>
        <p:spPr>
          <a:xfrm>
            <a:off x="0" y="6750000"/>
            <a:ext cx="12192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Placeholder 31">
            <a:extLst>
              <a:ext uri="{FF2B5EF4-FFF2-40B4-BE49-F238E27FC236}">
                <a16:creationId xmlns:a16="http://schemas.microsoft.com/office/drawing/2014/main" id="{B22801EE-D548-784E-B220-37F1A61D4B7E}"/>
              </a:ext>
            </a:extLst>
          </p:cNvPr>
          <p:cNvSpPr>
            <a:spLocks noGrp="1"/>
          </p:cNvSpPr>
          <p:nvPr>
            <p:ph type="body" sz="quarter" idx="17" hasCustomPrompt="1"/>
          </p:nvPr>
        </p:nvSpPr>
        <p:spPr>
          <a:xfrm>
            <a:off x="4393134" y="1689198"/>
            <a:ext cx="3405733" cy="4448078"/>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
        <p:nvSpPr>
          <p:cNvPr id="17" name="Text Placeholder 31">
            <a:extLst>
              <a:ext uri="{FF2B5EF4-FFF2-40B4-BE49-F238E27FC236}">
                <a16:creationId xmlns:a16="http://schemas.microsoft.com/office/drawing/2014/main" id="{6F8B44E6-C904-CD40-9696-681DBC8F647C}"/>
              </a:ext>
            </a:extLst>
          </p:cNvPr>
          <p:cNvSpPr>
            <a:spLocks noGrp="1"/>
          </p:cNvSpPr>
          <p:nvPr>
            <p:ph type="body" sz="quarter" idx="18" hasCustomPrompt="1"/>
          </p:nvPr>
        </p:nvSpPr>
        <p:spPr>
          <a:xfrm>
            <a:off x="847217" y="1689198"/>
            <a:ext cx="3405733" cy="4448078"/>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
        <p:nvSpPr>
          <p:cNvPr id="18" name="Text Placeholder 31">
            <a:extLst>
              <a:ext uri="{FF2B5EF4-FFF2-40B4-BE49-F238E27FC236}">
                <a16:creationId xmlns:a16="http://schemas.microsoft.com/office/drawing/2014/main" id="{AB6E6468-3D7D-B348-9E13-C3A3863A0F39}"/>
              </a:ext>
            </a:extLst>
          </p:cNvPr>
          <p:cNvSpPr>
            <a:spLocks noGrp="1"/>
          </p:cNvSpPr>
          <p:nvPr>
            <p:ph type="body" sz="quarter" idx="19" hasCustomPrompt="1"/>
          </p:nvPr>
        </p:nvSpPr>
        <p:spPr>
          <a:xfrm>
            <a:off x="7946032" y="1689198"/>
            <a:ext cx="3405733" cy="4448078"/>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Tree>
    <p:extLst>
      <p:ext uri="{BB962C8B-B14F-4D97-AF65-F5344CB8AC3E}">
        <p14:creationId xmlns:p14="http://schemas.microsoft.com/office/powerpoint/2010/main" val="734204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Content &quot;classic&quot; blank">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A95970-3985-3548-986D-B4BC32DB94F3}"/>
              </a:ext>
            </a:extLst>
          </p:cNvPr>
          <p:cNvSpPr>
            <a:spLocks noGrp="1"/>
          </p:cNvSpPr>
          <p:nvPr>
            <p:ph type="title"/>
          </p:nvPr>
        </p:nvSpPr>
        <p:spPr>
          <a:xfrm>
            <a:off x="838200" y="490768"/>
            <a:ext cx="9568536" cy="1030905"/>
          </a:xfrm>
          <a:prstGeom prst="rect">
            <a:avLst/>
          </a:prstGeom>
        </p:spPr>
        <p:txBody>
          <a:bodyPr/>
          <a:lstStyle>
            <a:lvl1pPr>
              <a:defRPr sz="3200"/>
            </a:lvl1pPr>
          </a:lstStyle>
          <a:p>
            <a:r>
              <a:rPr lang="en-GB"/>
              <a:t>Click to edit Master title</a:t>
            </a:r>
            <a:endParaRPr lang="en-US"/>
          </a:p>
        </p:txBody>
      </p:sp>
      <p:sp>
        <p:nvSpPr>
          <p:cNvPr id="3" name="Date Placeholder 2">
            <a:extLst>
              <a:ext uri="{FF2B5EF4-FFF2-40B4-BE49-F238E27FC236}">
                <a16:creationId xmlns:a16="http://schemas.microsoft.com/office/drawing/2014/main" id="{B5890C84-0144-7249-9CB7-A8FBCF228638}"/>
              </a:ext>
            </a:extLst>
          </p:cNvPr>
          <p:cNvSpPr>
            <a:spLocks noGrp="1"/>
          </p:cNvSpPr>
          <p:nvPr>
            <p:ph type="dt" sz="half" idx="10"/>
          </p:nvPr>
        </p:nvSpPr>
        <p:spPr/>
        <p:txBody>
          <a:bodyPr/>
          <a:lstStyle/>
          <a:p>
            <a:fld id="{D23FAAFB-E3DC-4216-BA72-3BB453C21BA8}" type="datetime1">
              <a:rPr lang="fr-CH" smtClean="0"/>
              <a:t>06.10.2025</a:t>
            </a:fld>
            <a:endParaRPr lang="en-US"/>
          </a:p>
        </p:txBody>
      </p:sp>
      <p:sp>
        <p:nvSpPr>
          <p:cNvPr id="4" name="Footer Placeholder 3">
            <a:extLst>
              <a:ext uri="{FF2B5EF4-FFF2-40B4-BE49-F238E27FC236}">
                <a16:creationId xmlns:a16="http://schemas.microsoft.com/office/drawing/2014/main" id="{42996512-6932-B147-A42A-FAEBBDF76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47514CE1-8113-3F49-80B0-61D617B5096C}"/>
              </a:ext>
            </a:extLst>
          </p:cNvPr>
          <p:cNvSpPr>
            <a:spLocks noGrp="1"/>
          </p:cNvSpPr>
          <p:nvPr>
            <p:ph type="sldNum" sz="quarter" idx="12"/>
          </p:nvPr>
        </p:nvSpPr>
        <p:spPr/>
        <p:txBody>
          <a:bodyPr/>
          <a:lstStyle/>
          <a:p>
            <a:fld id="{3D6F86F5-1EE3-164C-BBF2-87129EE00A76}" type="slidenum">
              <a:rPr lang="en-US" smtClean="0"/>
              <a:pPr/>
              <a:t>‹#›</a:t>
            </a:fld>
            <a:endParaRPr lang="en-US"/>
          </a:p>
        </p:txBody>
      </p:sp>
      <p:grpSp>
        <p:nvGrpSpPr>
          <p:cNvPr id="6" name="Group 5">
            <a:extLst>
              <a:ext uri="{FF2B5EF4-FFF2-40B4-BE49-F238E27FC236}">
                <a16:creationId xmlns:a16="http://schemas.microsoft.com/office/drawing/2014/main" id="{763AE242-92B8-A04E-B436-4253CCD9E177}"/>
              </a:ext>
            </a:extLst>
          </p:cNvPr>
          <p:cNvGrpSpPr/>
          <p:nvPr userDrawn="1"/>
        </p:nvGrpSpPr>
        <p:grpSpPr>
          <a:xfrm>
            <a:off x="10547590" y="549895"/>
            <a:ext cx="806210" cy="484392"/>
            <a:chOff x="5342425" y="2976487"/>
            <a:chExt cx="1506305" cy="905027"/>
          </a:xfrm>
        </p:grpSpPr>
        <p:sp>
          <p:nvSpPr>
            <p:cNvPr id="7" name="Freeform: Shape 30">
              <a:extLst>
                <a:ext uri="{FF2B5EF4-FFF2-40B4-BE49-F238E27FC236}">
                  <a16:creationId xmlns:a16="http://schemas.microsoft.com/office/drawing/2014/main" id="{1A143611-D826-2E4A-A59F-2E51FFA038C5}"/>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Shape 31">
              <a:extLst>
                <a:ext uri="{FF2B5EF4-FFF2-40B4-BE49-F238E27FC236}">
                  <a16:creationId xmlns:a16="http://schemas.microsoft.com/office/drawing/2014/main" id="{9104EE4F-8ABF-F84A-8CCA-81966BA6AFC0}"/>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Shape 32">
              <a:extLst>
                <a:ext uri="{FF2B5EF4-FFF2-40B4-BE49-F238E27FC236}">
                  <a16:creationId xmlns:a16="http://schemas.microsoft.com/office/drawing/2014/main" id="{D46CEBAC-7568-7641-AEAF-CF60C8B72490}"/>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33">
              <a:extLst>
                <a:ext uri="{FF2B5EF4-FFF2-40B4-BE49-F238E27FC236}">
                  <a16:creationId xmlns:a16="http://schemas.microsoft.com/office/drawing/2014/main" id="{8A354183-FFED-2344-854E-F6CE96EC4F3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34">
              <a:extLst>
                <a:ext uri="{FF2B5EF4-FFF2-40B4-BE49-F238E27FC236}">
                  <a16:creationId xmlns:a16="http://schemas.microsoft.com/office/drawing/2014/main" id="{803AD27C-F04F-CB47-B683-C0CA211ED666}"/>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2" name="Rectangle 11">
            <a:extLst>
              <a:ext uri="{FF2B5EF4-FFF2-40B4-BE49-F238E27FC236}">
                <a16:creationId xmlns:a16="http://schemas.microsoft.com/office/drawing/2014/main" id="{7EA950A0-BA97-1444-B8A4-5327CBC40AFE}"/>
              </a:ext>
            </a:extLst>
          </p:cNvPr>
          <p:cNvSpPr/>
          <p:nvPr userDrawn="1"/>
        </p:nvSpPr>
        <p:spPr>
          <a:xfrm>
            <a:off x="0" y="6750000"/>
            <a:ext cx="12192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4466897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meline_1">
    <p:spTree>
      <p:nvGrpSpPr>
        <p:cNvPr id="1" name=""/>
        <p:cNvGrpSpPr/>
        <p:nvPr/>
      </p:nvGrpSpPr>
      <p:grpSpPr>
        <a:xfrm>
          <a:off x="0" y="0"/>
          <a:ext cx="0" cy="0"/>
          <a:chOff x="0" y="0"/>
          <a:chExt cx="0" cy="0"/>
        </a:xfrm>
      </p:grpSpPr>
      <p:sp>
        <p:nvSpPr>
          <p:cNvPr id="15" name="Content Placeholder 5">
            <a:extLst>
              <a:ext uri="{FF2B5EF4-FFF2-40B4-BE49-F238E27FC236}">
                <a16:creationId xmlns:a16="http://schemas.microsoft.com/office/drawing/2014/main" id="{1A36BA20-3217-CA49-B261-BDB0DD42334F}"/>
              </a:ext>
            </a:extLst>
          </p:cNvPr>
          <p:cNvSpPr>
            <a:spLocks noGrp="1"/>
          </p:cNvSpPr>
          <p:nvPr>
            <p:ph sz="quarter" idx="17" hasCustomPrompt="1"/>
          </p:nvPr>
        </p:nvSpPr>
        <p:spPr>
          <a:xfrm>
            <a:off x="2296266" y="2762395"/>
            <a:ext cx="2780428" cy="1891621"/>
          </a:xfrm>
          <a:prstGeom prst="rect">
            <a:avLst/>
          </a:prstGeom>
          <a:solidFill>
            <a:schemeClr val="bg1">
              <a:lumMod val="95000"/>
            </a:schemeClr>
          </a:solidFill>
        </p:spPr>
        <p:txBody>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GB"/>
              <a:t>Click to edit text</a:t>
            </a:r>
          </a:p>
        </p:txBody>
      </p:sp>
      <p:sp>
        <p:nvSpPr>
          <p:cNvPr id="16" name="Content Placeholder 5">
            <a:extLst>
              <a:ext uri="{FF2B5EF4-FFF2-40B4-BE49-F238E27FC236}">
                <a16:creationId xmlns:a16="http://schemas.microsoft.com/office/drawing/2014/main" id="{69C6C87E-52E0-FB4D-879D-729C5F579F3B}"/>
              </a:ext>
            </a:extLst>
          </p:cNvPr>
          <p:cNvSpPr>
            <a:spLocks noGrp="1"/>
          </p:cNvSpPr>
          <p:nvPr>
            <p:ph sz="quarter" idx="18" hasCustomPrompt="1"/>
          </p:nvPr>
        </p:nvSpPr>
        <p:spPr>
          <a:xfrm>
            <a:off x="7120312" y="3858503"/>
            <a:ext cx="2780428" cy="1891621"/>
          </a:xfrm>
          <a:prstGeom prst="rect">
            <a:avLst/>
          </a:prstGeom>
          <a:solidFill>
            <a:schemeClr val="bg1">
              <a:lumMod val="95000"/>
            </a:schemeClr>
          </a:solidFill>
        </p:spPr>
        <p:txBody>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GB"/>
              <a:t>Click to edit text</a:t>
            </a:r>
          </a:p>
        </p:txBody>
      </p:sp>
      <p:sp>
        <p:nvSpPr>
          <p:cNvPr id="3" name="Date Placeholder 2">
            <a:extLst>
              <a:ext uri="{FF2B5EF4-FFF2-40B4-BE49-F238E27FC236}">
                <a16:creationId xmlns:a16="http://schemas.microsoft.com/office/drawing/2014/main" id="{7F80E43A-5313-514D-AACC-3749869CF8BF}"/>
              </a:ext>
            </a:extLst>
          </p:cNvPr>
          <p:cNvSpPr>
            <a:spLocks noGrp="1"/>
          </p:cNvSpPr>
          <p:nvPr>
            <p:ph type="dt" sz="half" idx="10"/>
          </p:nvPr>
        </p:nvSpPr>
        <p:spPr/>
        <p:txBody>
          <a:bodyPr/>
          <a:lstStyle/>
          <a:p>
            <a:fld id="{CDF8B97A-CC2B-47EB-AA15-FF2E42AD6030}" type="datetime1">
              <a:rPr lang="fr-CH" smtClean="0"/>
              <a:t>06.10.2025</a:t>
            </a:fld>
            <a:endParaRPr lang="en-US"/>
          </a:p>
        </p:txBody>
      </p:sp>
      <p:sp>
        <p:nvSpPr>
          <p:cNvPr id="4" name="Footer Placeholder 3">
            <a:extLst>
              <a:ext uri="{FF2B5EF4-FFF2-40B4-BE49-F238E27FC236}">
                <a16:creationId xmlns:a16="http://schemas.microsoft.com/office/drawing/2014/main" id="{EEAB9E8F-135B-B54D-A175-912FD894676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A42FDC5-D2E1-FD44-B5AF-A4DC2B00DFB6}"/>
              </a:ext>
            </a:extLst>
          </p:cNvPr>
          <p:cNvSpPr>
            <a:spLocks noGrp="1"/>
          </p:cNvSpPr>
          <p:nvPr>
            <p:ph type="sldNum" sz="quarter" idx="12"/>
          </p:nvPr>
        </p:nvSpPr>
        <p:spPr/>
        <p:txBody>
          <a:bodyPr/>
          <a:lstStyle/>
          <a:p>
            <a:fld id="{3D6F86F5-1EE3-164C-BBF2-87129EE00A76}" type="slidenum">
              <a:rPr lang="en-US" smtClean="0"/>
              <a:pPr/>
              <a:t>‹#›</a:t>
            </a:fld>
            <a:endParaRPr lang="en-US"/>
          </a:p>
        </p:txBody>
      </p:sp>
      <p:sp>
        <p:nvSpPr>
          <p:cNvPr id="13" name="Title 24">
            <a:extLst>
              <a:ext uri="{FF2B5EF4-FFF2-40B4-BE49-F238E27FC236}">
                <a16:creationId xmlns:a16="http://schemas.microsoft.com/office/drawing/2014/main" id="{2FFC9630-9A00-E642-A337-106ACE6B85DC}"/>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14" name="Text Placeholder 29">
            <a:extLst>
              <a:ext uri="{FF2B5EF4-FFF2-40B4-BE49-F238E27FC236}">
                <a16:creationId xmlns:a16="http://schemas.microsoft.com/office/drawing/2014/main" id="{6FDE16C0-4112-3648-AEB2-E1C8D8724DAB}"/>
              </a:ext>
            </a:extLst>
          </p:cNvPr>
          <p:cNvSpPr>
            <a:spLocks noGrp="1"/>
          </p:cNvSpPr>
          <p:nvPr>
            <p:ph type="body" sz="quarter" idx="15"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grpSp>
        <p:nvGrpSpPr>
          <p:cNvPr id="17" name="Group 16">
            <a:extLst>
              <a:ext uri="{FF2B5EF4-FFF2-40B4-BE49-F238E27FC236}">
                <a16:creationId xmlns:a16="http://schemas.microsoft.com/office/drawing/2014/main" id="{59CF7C97-3FF9-3D4B-8DE0-8E622FE3DBF6}"/>
              </a:ext>
            </a:extLst>
          </p:cNvPr>
          <p:cNvGrpSpPr>
            <a:grpSpLocks noChangeAspect="1"/>
          </p:cNvGrpSpPr>
          <p:nvPr userDrawn="1"/>
        </p:nvGrpSpPr>
        <p:grpSpPr>
          <a:xfrm>
            <a:off x="11589581" y="6452393"/>
            <a:ext cx="288000" cy="173037"/>
            <a:chOff x="5342425" y="2976487"/>
            <a:chExt cx="1506305" cy="905027"/>
          </a:xfrm>
        </p:grpSpPr>
        <p:sp>
          <p:nvSpPr>
            <p:cNvPr id="18" name="Freeform: Shape 30">
              <a:extLst>
                <a:ext uri="{FF2B5EF4-FFF2-40B4-BE49-F238E27FC236}">
                  <a16:creationId xmlns:a16="http://schemas.microsoft.com/office/drawing/2014/main" id="{3877911D-5A99-134E-993C-02A616ED41CA}"/>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1">
              <a:extLst>
                <a:ext uri="{FF2B5EF4-FFF2-40B4-BE49-F238E27FC236}">
                  <a16:creationId xmlns:a16="http://schemas.microsoft.com/office/drawing/2014/main" id="{8E94697A-3CB9-F742-9502-86B841DD74B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2">
              <a:extLst>
                <a:ext uri="{FF2B5EF4-FFF2-40B4-BE49-F238E27FC236}">
                  <a16:creationId xmlns:a16="http://schemas.microsoft.com/office/drawing/2014/main" id="{687917CE-6A7A-6F43-B94B-A518F23DC1FA}"/>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3">
              <a:extLst>
                <a:ext uri="{FF2B5EF4-FFF2-40B4-BE49-F238E27FC236}">
                  <a16:creationId xmlns:a16="http://schemas.microsoft.com/office/drawing/2014/main" id="{0B0D7ECD-292C-504A-BC8C-1703ED306088}"/>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34">
              <a:extLst>
                <a:ext uri="{FF2B5EF4-FFF2-40B4-BE49-F238E27FC236}">
                  <a16:creationId xmlns:a16="http://schemas.microsoft.com/office/drawing/2014/main" id="{49DE236C-4871-314F-9880-A2D0BAAC824D}"/>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613466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meline_2">
    <p:spTree>
      <p:nvGrpSpPr>
        <p:cNvPr id="1" name=""/>
        <p:cNvGrpSpPr/>
        <p:nvPr/>
      </p:nvGrpSpPr>
      <p:grpSpPr>
        <a:xfrm>
          <a:off x="0" y="0"/>
          <a:ext cx="0" cy="0"/>
          <a:chOff x="0" y="0"/>
          <a:chExt cx="0" cy="0"/>
        </a:xfrm>
      </p:grpSpPr>
      <p:sp>
        <p:nvSpPr>
          <p:cNvPr id="13" name="Content Placeholder 5">
            <a:extLst>
              <a:ext uri="{FF2B5EF4-FFF2-40B4-BE49-F238E27FC236}">
                <a16:creationId xmlns:a16="http://schemas.microsoft.com/office/drawing/2014/main" id="{AA27C242-D4D2-6F49-8A23-D176CDC2CEFF}"/>
              </a:ext>
            </a:extLst>
          </p:cNvPr>
          <p:cNvSpPr>
            <a:spLocks noGrp="1"/>
          </p:cNvSpPr>
          <p:nvPr>
            <p:ph sz="quarter" idx="19" hasCustomPrompt="1"/>
          </p:nvPr>
        </p:nvSpPr>
        <p:spPr>
          <a:xfrm>
            <a:off x="2291260" y="4100837"/>
            <a:ext cx="2780428" cy="1891621"/>
          </a:xfrm>
          <a:prstGeom prst="rect">
            <a:avLst/>
          </a:prstGeom>
          <a:solidFill>
            <a:schemeClr val="bg1">
              <a:lumMod val="95000"/>
            </a:schemeClr>
          </a:solidFill>
        </p:spPr>
        <p:txBody>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GB"/>
              <a:t>Click to edit text</a:t>
            </a:r>
          </a:p>
        </p:txBody>
      </p:sp>
      <p:sp>
        <p:nvSpPr>
          <p:cNvPr id="8" name="Content Placeholder 5">
            <a:extLst>
              <a:ext uri="{FF2B5EF4-FFF2-40B4-BE49-F238E27FC236}">
                <a16:creationId xmlns:a16="http://schemas.microsoft.com/office/drawing/2014/main" id="{4A72BE10-9652-C246-946A-79489CFCF7BB}"/>
              </a:ext>
            </a:extLst>
          </p:cNvPr>
          <p:cNvSpPr>
            <a:spLocks noGrp="1"/>
          </p:cNvSpPr>
          <p:nvPr>
            <p:ph sz="quarter" idx="17" hasCustomPrompt="1"/>
          </p:nvPr>
        </p:nvSpPr>
        <p:spPr>
          <a:xfrm>
            <a:off x="2296266" y="812850"/>
            <a:ext cx="2780428" cy="1891621"/>
          </a:xfrm>
          <a:prstGeom prst="rect">
            <a:avLst/>
          </a:prstGeom>
          <a:solidFill>
            <a:schemeClr val="bg1">
              <a:lumMod val="95000"/>
            </a:schemeClr>
          </a:solidFill>
        </p:spPr>
        <p:txBody>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GB"/>
              <a:t>Click to edit text</a:t>
            </a:r>
          </a:p>
        </p:txBody>
      </p:sp>
      <p:sp>
        <p:nvSpPr>
          <p:cNvPr id="9" name="Content Placeholder 5">
            <a:extLst>
              <a:ext uri="{FF2B5EF4-FFF2-40B4-BE49-F238E27FC236}">
                <a16:creationId xmlns:a16="http://schemas.microsoft.com/office/drawing/2014/main" id="{4AD0F346-B6C3-3849-AD75-7ED520ADC83E}"/>
              </a:ext>
            </a:extLst>
          </p:cNvPr>
          <p:cNvSpPr>
            <a:spLocks noGrp="1"/>
          </p:cNvSpPr>
          <p:nvPr>
            <p:ph sz="quarter" idx="18" hasCustomPrompt="1"/>
          </p:nvPr>
        </p:nvSpPr>
        <p:spPr>
          <a:xfrm>
            <a:off x="7120312" y="2448288"/>
            <a:ext cx="2780428" cy="1891621"/>
          </a:xfrm>
          <a:prstGeom prst="rect">
            <a:avLst/>
          </a:prstGeom>
          <a:solidFill>
            <a:schemeClr val="bg1">
              <a:lumMod val="95000"/>
            </a:schemeClr>
          </a:solidFill>
        </p:spPr>
        <p:txBody>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GB"/>
              <a:t>Click to edit text</a:t>
            </a:r>
          </a:p>
        </p:txBody>
      </p:sp>
      <p:sp>
        <p:nvSpPr>
          <p:cNvPr id="3" name="Date Placeholder 2">
            <a:extLst>
              <a:ext uri="{FF2B5EF4-FFF2-40B4-BE49-F238E27FC236}">
                <a16:creationId xmlns:a16="http://schemas.microsoft.com/office/drawing/2014/main" id="{7F80E43A-5313-514D-AACC-3749869CF8BF}"/>
              </a:ext>
            </a:extLst>
          </p:cNvPr>
          <p:cNvSpPr>
            <a:spLocks noGrp="1"/>
          </p:cNvSpPr>
          <p:nvPr>
            <p:ph type="dt" sz="half" idx="10"/>
          </p:nvPr>
        </p:nvSpPr>
        <p:spPr/>
        <p:txBody>
          <a:bodyPr/>
          <a:lstStyle/>
          <a:p>
            <a:fld id="{77D26D49-7431-4579-8A4E-FF8829F5B38F}" type="datetime1">
              <a:rPr lang="fr-CH" smtClean="0"/>
              <a:t>06.10.2025</a:t>
            </a:fld>
            <a:endParaRPr lang="en-US"/>
          </a:p>
        </p:txBody>
      </p:sp>
      <p:sp>
        <p:nvSpPr>
          <p:cNvPr id="4" name="Footer Placeholder 3">
            <a:extLst>
              <a:ext uri="{FF2B5EF4-FFF2-40B4-BE49-F238E27FC236}">
                <a16:creationId xmlns:a16="http://schemas.microsoft.com/office/drawing/2014/main" id="{EEAB9E8F-135B-B54D-A175-912FD894676E}"/>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A42FDC5-D2E1-FD44-B5AF-A4DC2B00DFB6}"/>
              </a:ext>
            </a:extLst>
          </p:cNvPr>
          <p:cNvSpPr>
            <a:spLocks noGrp="1"/>
          </p:cNvSpPr>
          <p:nvPr>
            <p:ph type="sldNum" sz="quarter" idx="12"/>
          </p:nvPr>
        </p:nvSpPr>
        <p:spPr/>
        <p:txBody>
          <a:bodyPr/>
          <a:lstStyle/>
          <a:p>
            <a:fld id="{3D6F86F5-1EE3-164C-BBF2-87129EE00A76}" type="slidenum">
              <a:rPr lang="en-US" smtClean="0"/>
              <a:pPr/>
              <a:t>‹#›</a:t>
            </a:fld>
            <a:endParaRPr lang="en-US"/>
          </a:p>
        </p:txBody>
      </p:sp>
      <p:grpSp>
        <p:nvGrpSpPr>
          <p:cNvPr id="14" name="Group 13">
            <a:extLst>
              <a:ext uri="{FF2B5EF4-FFF2-40B4-BE49-F238E27FC236}">
                <a16:creationId xmlns:a16="http://schemas.microsoft.com/office/drawing/2014/main" id="{C5B422BF-60D8-5645-A987-7358EBF31AF2}"/>
              </a:ext>
            </a:extLst>
          </p:cNvPr>
          <p:cNvGrpSpPr>
            <a:grpSpLocks noChangeAspect="1"/>
          </p:cNvGrpSpPr>
          <p:nvPr userDrawn="1"/>
        </p:nvGrpSpPr>
        <p:grpSpPr>
          <a:xfrm>
            <a:off x="11589581" y="6452393"/>
            <a:ext cx="288000" cy="173037"/>
            <a:chOff x="5342425" y="2976487"/>
            <a:chExt cx="1506305" cy="905027"/>
          </a:xfrm>
        </p:grpSpPr>
        <p:sp>
          <p:nvSpPr>
            <p:cNvPr id="15" name="Freeform: Shape 30">
              <a:extLst>
                <a:ext uri="{FF2B5EF4-FFF2-40B4-BE49-F238E27FC236}">
                  <a16:creationId xmlns:a16="http://schemas.microsoft.com/office/drawing/2014/main" id="{1A32058F-57B4-F041-8678-CDC83854131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1">
              <a:extLst>
                <a:ext uri="{FF2B5EF4-FFF2-40B4-BE49-F238E27FC236}">
                  <a16:creationId xmlns:a16="http://schemas.microsoft.com/office/drawing/2014/main" id="{775E6B47-585C-B643-B83B-F34FCB19B05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Shape 32">
              <a:extLst>
                <a:ext uri="{FF2B5EF4-FFF2-40B4-BE49-F238E27FC236}">
                  <a16:creationId xmlns:a16="http://schemas.microsoft.com/office/drawing/2014/main" id="{4C2B1702-F2BA-CF48-9385-3C387446E503}"/>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Shape 33">
              <a:extLst>
                <a:ext uri="{FF2B5EF4-FFF2-40B4-BE49-F238E27FC236}">
                  <a16:creationId xmlns:a16="http://schemas.microsoft.com/office/drawing/2014/main" id="{57B9479F-ECDB-9647-AE18-D5EF2C08BB8D}"/>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4">
              <a:extLst>
                <a:ext uri="{FF2B5EF4-FFF2-40B4-BE49-F238E27FC236}">
                  <a16:creationId xmlns:a16="http://schemas.microsoft.com/office/drawing/2014/main" id="{61723C70-7976-4345-B837-B4088ADF3D7F}"/>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2509496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5"/>
            <a:ext cx="10515600" cy="1325563"/>
          </a:xfrm>
          <a:prstGeom prst="rect">
            <a:avLst/>
          </a:prstGeom>
        </p:spPr>
        <p:txBody>
          <a:bodyPr/>
          <a:lstStyle/>
          <a:p>
            <a:r>
              <a:rPr lang="en-US"/>
              <a:t>Click to edit Master title style</a:t>
            </a:r>
            <a:endParaRPr lang="fr-CH"/>
          </a:p>
        </p:txBody>
      </p:sp>
      <p:sp>
        <p:nvSpPr>
          <p:cNvPr id="3" name="Content Placeholder 2"/>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H"/>
          </a:p>
        </p:txBody>
      </p:sp>
      <p:sp>
        <p:nvSpPr>
          <p:cNvPr id="4" name="Date Placeholder 3"/>
          <p:cNvSpPr>
            <a:spLocks noGrp="1"/>
          </p:cNvSpPr>
          <p:nvPr>
            <p:ph type="dt" sz="half" idx="10"/>
          </p:nvPr>
        </p:nvSpPr>
        <p:spPr/>
        <p:txBody>
          <a:bodyPr/>
          <a:lstStyle/>
          <a:p>
            <a:fld id="{6422E8E0-A944-4A92-8AA6-F115A903ACC9}" type="datetime1">
              <a:rPr lang="fr-CH" smtClean="0"/>
              <a:t>06.10.2025</a:t>
            </a:fld>
            <a:endParaRPr lang="fr-CH"/>
          </a:p>
        </p:txBody>
      </p:sp>
      <p:sp>
        <p:nvSpPr>
          <p:cNvPr id="5" name="Footer Placeholder 4"/>
          <p:cNvSpPr>
            <a:spLocks noGrp="1"/>
          </p:cNvSpPr>
          <p:nvPr>
            <p:ph type="ftr" sz="quarter" idx="11"/>
          </p:nvPr>
        </p:nvSpPr>
        <p:spPr/>
        <p:txBody>
          <a:bodyPr/>
          <a:lstStyle/>
          <a:p>
            <a:endParaRPr lang="fr-CH"/>
          </a:p>
        </p:txBody>
      </p:sp>
      <p:sp>
        <p:nvSpPr>
          <p:cNvPr id="6" name="Slide Number Placeholder 5"/>
          <p:cNvSpPr>
            <a:spLocks noGrp="1"/>
          </p:cNvSpPr>
          <p:nvPr>
            <p:ph type="sldNum" sz="quarter" idx="12"/>
          </p:nvPr>
        </p:nvSpPr>
        <p:spPr/>
        <p:txBody>
          <a:bodyPr/>
          <a:lstStyle/>
          <a:p>
            <a:fld id="{8DE2A198-5DB6-49EF-A7CC-CAD8BBD5D6A8}" type="slidenum">
              <a:rPr lang="fr-CH" smtClean="0"/>
              <a:t>‹#›</a:t>
            </a:fld>
            <a:endParaRPr lang="fr-CH"/>
          </a:p>
        </p:txBody>
      </p:sp>
    </p:spTree>
    <p:extLst>
      <p:ext uri="{BB962C8B-B14F-4D97-AF65-F5344CB8AC3E}">
        <p14:creationId xmlns:p14="http://schemas.microsoft.com/office/powerpoint/2010/main" val="277698526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grey-box">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01011C9-29E0-B749-AB12-66820618EA24}"/>
              </a:ext>
            </a:extLst>
          </p:cNvPr>
          <p:cNvSpPr/>
          <p:nvPr userDrawn="1"/>
        </p:nvSpPr>
        <p:spPr>
          <a:xfrm>
            <a:off x="-2" y="0"/>
            <a:ext cx="12192001"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FFFFFF"/>
              </a:solidFill>
            </a:endParaRPr>
          </a:p>
        </p:txBody>
      </p:sp>
      <p:sp>
        <p:nvSpPr>
          <p:cNvPr id="7" name="Freeform: Shape 13">
            <a:extLst>
              <a:ext uri="{FF2B5EF4-FFF2-40B4-BE49-F238E27FC236}">
                <a16:creationId xmlns:a16="http://schemas.microsoft.com/office/drawing/2014/main" id="{D59FD7E4-78B8-044A-9C86-C72C51A53537}"/>
              </a:ext>
            </a:extLst>
          </p:cNvPr>
          <p:cNvSpPr/>
          <p:nvPr userDrawn="1"/>
        </p:nvSpPr>
        <p:spPr>
          <a:xfrm>
            <a:off x="0" y="0"/>
            <a:ext cx="12192001" cy="6863532"/>
          </a:xfrm>
          <a:custGeom>
            <a:avLst/>
            <a:gdLst>
              <a:gd name="connsiteX0" fmla="*/ 223284 w 12192001"/>
              <a:gd name="connsiteY0" fmla="*/ 211873 h 6863532"/>
              <a:gd name="connsiteX1" fmla="*/ 223284 w 12192001"/>
              <a:gd name="connsiteY1" fmla="*/ 6646128 h 6863532"/>
              <a:gd name="connsiteX2" fmla="*/ 11982892 w 12192001"/>
              <a:gd name="connsiteY2" fmla="*/ 6646128 h 6863532"/>
              <a:gd name="connsiteX3" fmla="*/ 11982892 w 12192001"/>
              <a:gd name="connsiteY3" fmla="*/ 211873 h 6863532"/>
              <a:gd name="connsiteX4" fmla="*/ 11982892 w 12192001"/>
              <a:gd name="connsiteY4" fmla="*/ 0 h 6863532"/>
              <a:gd name="connsiteX5" fmla="*/ 12192000 w 12192001"/>
              <a:gd name="connsiteY5" fmla="*/ 0 h 6863532"/>
              <a:gd name="connsiteX6" fmla="*/ 12192000 w 12192001"/>
              <a:gd name="connsiteY6" fmla="*/ 2766 h 6863532"/>
              <a:gd name="connsiteX7" fmla="*/ 12192001 w 12192001"/>
              <a:gd name="connsiteY7" fmla="*/ 2766 h 6863532"/>
              <a:gd name="connsiteX8" fmla="*/ 12192001 w 12192001"/>
              <a:gd name="connsiteY8" fmla="*/ 211873 h 6863532"/>
              <a:gd name="connsiteX9" fmla="*/ 12192000 w 12192001"/>
              <a:gd name="connsiteY9" fmla="*/ 211873 h 6863532"/>
              <a:gd name="connsiteX10" fmla="*/ 12192000 w 12192001"/>
              <a:gd name="connsiteY10" fmla="*/ 6858000 h 6863532"/>
              <a:gd name="connsiteX11" fmla="*/ 12191999 w 12192001"/>
              <a:gd name="connsiteY11" fmla="*/ 6858000 h 6863532"/>
              <a:gd name="connsiteX12" fmla="*/ 12191999 w 12192001"/>
              <a:gd name="connsiteY12" fmla="*/ 6863532 h 6863532"/>
              <a:gd name="connsiteX13" fmla="*/ 1 w 12192001"/>
              <a:gd name="connsiteY13" fmla="*/ 6863532 h 6863532"/>
              <a:gd name="connsiteX14" fmla="*/ 1 w 12192001"/>
              <a:gd name="connsiteY14" fmla="*/ 6860766 h 6863532"/>
              <a:gd name="connsiteX15" fmla="*/ 0 w 12192001"/>
              <a:gd name="connsiteY15" fmla="*/ 6860766 h 6863532"/>
              <a:gd name="connsiteX16" fmla="*/ 0 w 12192001"/>
              <a:gd name="connsiteY16" fmla="*/ 2766 h 6863532"/>
              <a:gd name="connsiteX17" fmla="*/ 223284 w 12192001"/>
              <a:gd name="connsiteY17" fmla="*/ 2766 h 6863532"/>
              <a:gd name="connsiteX18" fmla="*/ 223284 w 12192001"/>
              <a:gd name="connsiteY18" fmla="*/ 2766 h 6863532"/>
              <a:gd name="connsiteX19" fmla="*/ 11982892 w 12192001"/>
              <a:gd name="connsiteY19" fmla="*/ 2766 h 686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92001" h="6863532">
                <a:moveTo>
                  <a:pt x="223284" y="211873"/>
                </a:moveTo>
                <a:lnTo>
                  <a:pt x="223284" y="6646128"/>
                </a:lnTo>
                <a:lnTo>
                  <a:pt x="11982892" y="6646128"/>
                </a:lnTo>
                <a:lnTo>
                  <a:pt x="11982892" y="211873"/>
                </a:lnTo>
                <a:close/>
                <a:moveTo>
                  <a:pt x="11982892" y="0"/>
                </a:moveTo>
                <a:lnTo>
                  <a:pt x="12192000" y="0"/>
                </a:lnTo>
                <a:lnTo>
                  <a:pt x="12192000" y="2766"/>
                </a:lnTo>
                <a:lnTo>
                  <a:pt x="12192001" y="2766"/>
                </a:lnTo>
                <a:lnTo>
                  <a:pt x="12192001" y="211873"/>
                </a:lnTo>
                <a:lnTo>
                  <a:pt x="12192000" y="211873"/>
                </a:lnTo>
                <a:lnTo>
                  <a:pt x="12192000" y="6858000"/>
                </a:lnTo>
                <a:lnTo>
                  <a:pt x="12191999" y="6858000"/>
                </a:lnTo>
                <a:lnTo>
                  <a:pt x="12191999" y="6863532"/>
                </a:lnTo>
                <a:lnTo>
                  <a:pt x="1" y="6863532"/>
                </a:lnTo>
                <a:lnTo>
                  <a:pt x="1" y="6860766"/>
                </a:lnTo>
                <a:lnTo>
                  <a:pt x="0" y="6860766"/>
                </a:lnTo>
                <a:lnTo>
                  <a:pt x="0" y="2766"/>
                </a:lnTo>
                <a:lnTo>
                  <a:pt x="223284" y="2766"/>
                </a:lnTo>
                <a:lnTo>
                  <a:pt x="223284" y="2766"/>
                </a:lnTo>
                <a:lnTo>
                  <a:pt x="11982892" y="276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600">
              <a:solidFill>
                <a:srgbClr val="FFFFFF"/>
              </a:solidFill>
            </a:endParaRPr>
          </a:p>
        </p:txBody>
      </p:sp>
      <p:grpSp>
        <p:nvGrpSpPr>
          <p:cNvPr id="8" name="Group 7">
            <a:extLst>
              <a:ext uri="{FF2B5EF4-FFF2-40B4-BE49-F238E27FC236}">
                <a16:creationId xmlns:a16="http://schemas.microsoft.com/office/drawing/2014/main" id="{2188F059-5FD9-0142-A181-A18D9640AB5A}"/>
              </a:ext>
            </a:extLst>
          </p:cNvPr>
          <p:cNvGrpSpPr/>
          <p:nvPr userDrawn="1"/>
        </p:nvGrpSpPr>
        <p:grpSpPr>
          <a:xfrm>
            <a:off x="11405421" y="6071421"/>
            <a:ext cx="786580" cy="786580"/>
            <a:chOff x="8554065" y="4553565"/>
            <a:chExt cx="589935" cy="589935"/>
          </a:xfrm>
        </p:grpSpPr>
        <p:sp>
          <p:nvSpPr>
            <p:cNvPr id="9" name="Rectangle 8">
              <a:extLst>
                <a:ext uri="{FF2B5EF4-FFF2-40B4-BE49-F238E27FC236}">
                  <a16:creationId xmlns:a16="http://schemas.microsoft.com/office/drawing/2014/main" id="{1D6B5C20-D635-EE45-B6E6-8F8564FD4BBF}"/>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grpSp>
          <p:nvGrpSpPr>
            <p:cNvPr id="10" name="Group 9">
              <a:extLst>
                <a:ext uri="{FF2B5EF4-FFF2-40B4-BE49-F238E27FC236}">
                  <a16:creationId xmlns:a16="http://schemas.microsoft.com/office/drawing/2014/main" id="{1643359F-596B-A64C-92E0-C02DE60ED2C8}"/>
                </a:ext>
              </a:extLst>
            </p:cNvPr>
            <p:cNvGrpSpPr>
              <a:grpSpLocks noChangeAspect="1"/>
            </p:cNvGrpSpPr>
            <p:nvPr/>
          </p:nvGrpSpPr>
          <p:grpSpPr>
            <a:xfrm>
              <a:off x="8741032" y="4783643"/>
              <a:ext cx="216000" cy="129778"/>
              <a:chOff x="5342425" y="2976487"/>
              <a:chExt cx="1506305" cy="905027"/>
            </a:xfrm>
          </p:grpSpPr>
          <p:sp>
            <p:nvSpPr>
              <p:cNvPr id="11" name="Freeform: Shape 30">
                <a:extLst>
                  <a:ext uri="{FF2B5EF4-FFF2-40B4-BE49-F238E27FC236}">
                    <a16:creationId xmlns:a16="http://schemas.microsoft.com/office/drawing/2014/main" id="{4F05A613-1F01-494E-B79D-6D65A59858FB}"/>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2" name="Freeform: Shape 31">
                <a:extLst>
                  <a:ext uri="{FF2B5EF4-FFF2-40B4-BE49-F238E27FC236}">
                    <a16:creationId xmlns:a16="http://schemas.microsoft.com/office/drawing/2014/main" id="{7D0329FC-581B-0149-8B14-C9E472EE5376}"/>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 name="Freeform: Shape 32">
                <a:extLst>
                  <a:ext uri="{FF2B5EF4-FFF2-40B4-BE49-F238E27FC236}">
                    <a16:creationId xmlns:a16="http://schemas.microsoft.com/office/drawing/2014/main" id="{67DD442C-A8B1-A541-A348-A744FA040B85}"/>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4" name="Freeform: Shape 33">
                <a:extLst>
                  <a:ext uri="{FF2B5EF4-FFF2-40B4-BE49-F238E27FC236}">
                    <a16:creationId xmlns:a16="http://schemas.microsoft.com/office/drawing/2014/main" id="{2D80974C-4669-764B-BE6E-0B0F55D53D3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5" name="Freeform: Shape 34">
                <a:extLst>
                  <a:ext uri="{FF2B5EF4-FFF2-40B4-BE49-F238E27FC236}">
                    <a16:creationId xmlns:a16="http://schemas.microsoft.com/office/drawing/2014/main" id="{DB8805C1-1229-1145-9D63-BBADD47A6A55}"/>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9675071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kg_imag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C3158A8-C809-8142-B23D-690BA6FF6E02}"/>
              </a:ext>
            </a:extLst>
          </p:cNvPr>
          <p:cNvSpPr>
            <a:spLocks noGrp="1"/>
          </p:cNvSpPr>
          <p:nvPr>
            <p:ph type="pic" sz="quarter" idx="10" hasCustomPrompt="1"/>
          </p:nvPr>
        </p:nvSpPr>
        <p:spPr>
          <a:xfrm>
            <a:off x="-744538" y="-669925"/>
            <a:ext cx="13779501" cy="8272463"/>
          </a:xfrm>
          <a:prstGeom prst="rect">
            <a:avLst/>
          </a:prstGeom>
        </p:spPr>
        <p:txBody>
          <a:bodyPr anchor="ctr"/>
          <a:lstStyle>
            <a:lvl1pPr marL="0" indent="0" algn="ctr">
              <a:buNone/>
              <a:defRPr sz="2000"/>
            </a:lvl1pPr>
          </a:lstStyle>
          <a:p>
            <a:r>
              <a:rPr lang="en-US"/>
              <a:t>Click to add image &gt; send to back</a:t>
            </a:r>
          </a:p>
          <a:p>
            <a:endParaRPr lang="en-US"/>
          </a:p>
          <a:p>
            <a:endParaRPr lang="en-US"/>
          </a:p>
          <a:p>
            <a:endParaRPr lang="en-US"/>
          </a:p>
        </p:txBody>
      </p:sp>
    </p:spTree>
    <p:extLst>
      <p:ext uri="{BB962C8B-B14F-4D97-AF65-F5344CB8AC3E}">
        <p14:creationId xmlns:p14="http://schemas.microsoft.com/office/powerpoint/2010/main" val="696576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decel="50000" fill="hold" grpId="0" nodeType="withEffect">
                                  <p:stCondLst>
                                    <p:cond delay="0"/>
                                  </p:stCondLst>
                                  <p:childTnLst>
                                    <p:animScale>
                                      <p:cBhvr>
                                        <p:cTn id="6" dur="2000" fill="hold"/>
                                        <p:tgtEl>
                                          <p:spTgt spid="10"/>
                                        </p:tgtEl>
                                      </p:cBhvr>
                                      <p:by x="90000" y="9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Bkg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750432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Text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fr-CH"/>
          </a:p>
        </p:txBody>
      </p:sp>
      <p:sp>
        <p:nvSpPr>
          <p:cNvPr id="9" name="Text Placeholder 7"/>
          <p:cNvSpPr>
            <a:spLocks noGrp="1"/>
          </p:cNvSpPr>
          <p:nvPr>
            <p:ph type="body" sz="quarter" idx="10"/>
          </p:nvPr>
        </p:nvSpPr>
        <p:spPr>
          <a:xfrm>
            <a:off x="609600" y="1826685"/>
            <a:ext cx="9662584" cy="451696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H"/>
          </a:p>
        </p:txBody>
      </p:sp>
    </p:spTree>
    <p:extLst>
      <p:ext uri="{BB962C8B-B14F-4D97-AF65-F5344CB8AC3E}">
        <p14:creationId xmlns:p14="http://schemas.microsoft.com/office/powerpoint/2010/main" val="10812900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Blank Layout">
    <p:spTree>
      <p:nvGrpSpPr>
        <p:cNvPr id="1" name=""/>
        <p:cNvGrpSpPr/>
        <p:nvPr/>
      </p:nvGrpSpPr>
      <p:grpSpPr>
        <a:xfrm>
          <a:off x="0" y="0"/>
          <a:ext cx="0" cy="0"/>
          <a:chOff x="0" y="0"/>
          <a:chExt cx="0" cy="0"/>
        </a:xfrm>
      </p:grpSpPr>
      <p:sp>
        <p:nvSpPr>
          <p:cNvPr id="2" name="Title 1"/>
          <p:cNvSpPr>
            <a:spLocks noGrp="1"/>
          </p:cNvSpPr>
          <p:nvPr>
            <p:ph type="title"/>
          </p:nvPr>
        </p:nvSpPr>
        <p:spPr>
          <a:xfrm>
            <a:off x="1936800" y="579600"/>
            <a:ext cx="8730000" cy="1044000"/>
          </a:xfrm>
          <a:prstGeom prst="rect">
            <a:avLst/>
          </a:prstGeom>
        </p:spPr>
        <p:txBody>
          <a:bodyPr/>
          <a:lstStyle/>
          <a:p>
            <a:r>
              <a:rPr lang="en-US"/>
              <a:t>Click to edit Master title style</a:t>
            </a:r>
            <a:endParaRPr lang="fr-CH"/>
          </a:p>
        </p:txBody>
      </p:sp>
    </p:spTree>
    <p:extLst>
      <p:ext uri="{BB962C8B-B14F-4D97-AF65-F5344CB8AC3E}">
        <p14:creationId xmlns:p14="http://schemas.microsoft.com/office/powerpoint/2010/main" val="14725500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heme_image">
    <p:spTree>
      <p:nvGrpSpPr>
        <p:cNvPr id="1" name=""/>
        <p:cNvGrpSpPr/>
        <p:nvPr/>
      </p:nvGrpSpPr>
      <p:grpSpPr>
        <a:xfrm>
          <a:off x="0" y="0"/>
          <a:ext cx="0" cy="0"/>
          <a:chOff x="0" y="0"/>
          <a:chExt cx="0" cy="0"/>
        </a:xfrm>
      </p:grpSpPr>
      <p:sp>
        <p:nvSpPr>
          <p:cNvPr id="10" name="Picture Placeholder 9">
            <a:extLst>
              <a:ext uri="{FF2B5EF4-FFF2-40B4-BE49-F238E27FC236}">
                <a16:creationId xmlns:a16="http://schemas.microsoft.com/office/drawing/2014/main" id="{0C3158A8-C809-8142-B23D-690BA6FF6E02}"/>
              </a:ext>
            </a:extLst>
          </p:cNvPr>
          <p:cNvSpPr>
            <a:spLocks noGrp="1"/>
          </p:cNvSpPr>
          <p:nvPr>
            <p:ph type="pic" sz="quarter" idx="10" hasCustomPrompt="1"/>
          </p:nvPr>
        </p:nvSpPr>
        <p:spPr>
          <a:xfrm>
            <a:off x="620070" y="609019"/>
            <a:ext cx="10951860" cy="5639963"/>
          </a:xfrm>
          <a:prstGeom prst="rect">
            <a:avLst/>
          </a:prstGeom>
          <a:noFill/>
        </p:spPr>
        <p:txBody>
          <a:bodyPr anchor="ctr"/>
          <a:lstStyle>
            <a:lvl1pPr marL="0" indent="0" algn="ctr">
              <a:buNone/>
              <a:defRPr sz="2000"/>
            </a:lvl1pPr>
          </a:lstStyle>
          <a:p>
            <a:r>
              <a:rPr lang="en-US"/>
              <a:t>Click to add image &gt; send to back</a:t>
            </a:r>
          </a:p>
          <a:p>
            <a:endParaRPr lang="en-US"/>
          </a:p>
          <a:p>
            <a:endParaRPr lang="en-US"/>
          </a:p>
          <a:p>
            <a:endParaRPr lang="en-US"/>
          </a:p>
        </p:txBody>
      </p:sp>
    </p:spTree>
    <p:extLst>
      <p:ext uri="{BB962C8B-B14F-4D97-AF65-F5344CB8AC3E}">
        <p14:creationId xmlns:p14="http://schemas.microsoft.com/office/powerpoint/2010/main" val="314377446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_img">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9AE45BCA-5AA5-EC42-9FA9-F7848290AC22}"/>
              </a:ext>
            </a:extLst>
          </p:cNvPr>
          <p:cNvSpPr>
            <a:spLocks noGrp="1"/>
          </p:cNvSpPr>
          <p:nvPr>
            <p:ph type="pic" sz="quarter" idx="13" hasCustomPrompt="1"/>
          </p:nvPr>
        </p:nvSpPr>
        <p:spPr>
          <a:xfrm>
            <a:off x="0" y="0"/>
            <a:ext cx="12192000" cy="2502939"/>
          </a:xfrm>
          <a:prstGeom prst="rect">
            <a:avLst/>
          </a:prstGeom>
          <a:solidFill>
            <a:schemeClr val="bg2"/>
          </a:solidFill>
        </p:spPr>
        <p:txBody>
          <a:bodyPr anchor="ctr" anchorCtr="0">
            <a:normAutofit/>
          </a:bodyPr>
          <a:lstStyle>
            <a:lvl1pPr marL="0" indent="0" algn="ctr">
              <a:buNone/>
              <a:defRPr sz="1600"/>
            </a:lvl1pPr>
          </a:lstStyle>
          <a:p>
            <a:r>
              <a:rPr lang="en-US"/>
              <a:t>Insert image &gt; use “crop” to adjust &gt; send to back</a:t>
            </a:r>
          </a:p>
          <a:p>
            <a:endParaRPr lang="en-US"/>
          </a:p>
          <a:p>
            <a:endParaRPr lang="en-US"/>
          </a:p>
        </p:txBody>
      </p:sp>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CCD486D7-3602-4C39-859C-2063AC012DC2}"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1699088"/>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2509076"/>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32" name="Text Placeholder 31">
            <a:extLst>
              <a:ext uri="{FF2B5EF4-FFF2-40B4-BE49-F238E27FC236}">
                <a16:creationId xmlns:a16="http://schemas.microsoft.com/office/drawing/2014/main" id="{5881F67F-729C-6F43-9DF6-B5664EBE0EEB}"/>
              </a:ext>
            </a:extLst>
          </p:cNvPr>
          <p:cNvSpPr>
            <a:spLocks noGrp="1"/>
          </p:cNvSpPr>
          <p:nvPr>
            <p:ph type="body" sz="quarter" idx="15" hasCustomPrompt="1"/>
          </p:nvPr>
        </p:nvSpPr>
        <p:spPr>
          <a:xfrm>
            <a:off x="838200" y="3611424"/>
            <a:ext cx="7315200" cy="2525851"/>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
        <p:nvSpPr>
          <p:cNvPr id="12" name="Content Placeholder 15">
            <a:extLst>
              <a:ext uri="{FF2B5EF4-FFF2-40B4-BE49-F238E27FC236}">
                <a16:creationId xmlns:a16="http://schemas.microsoft.com/office/drawing/2014/main" id="{EACF175F-3D14-3741-9AEA-0E299862FB50}"/>
              </a:ext>
            </a:extLst>
          </p:cNvPr>
          <p:cNvSpPr>
            <a:spLocks noGrp="1"/>
          </p:cNvSpPr>
          <p:nvPr>
            <p:ph sz="quarter" idx="16" hasCustomPrompt="1"/>
          </p:nvPr>
        </p:nvSpPr>
        <p:spPr>
          <a:xfrm>
            <a:off x="8610600" y="3611424"/>
            <a:ext cx="2743200" cy="2525851"/>
          </a:xfrm>
          <a:prstGeom prst="rect">
            <a:avLst/>
          </a:prstGeom>
        </p:spPr>
        <p:txBody>
          <a:bodyPr/>
          <a:lstStyle>
            <a:lvl1pPr marL="0" indent="0">
              <a:buNone/>
              <a:defRPr sz="2400"/>
            </a:lvl1pPr>
            <a:lvl2pPr>
              <a:defRPr sz="2000"/>
            </a:lvl2pPr>
            <a:lvl3pPr>
              <a:defRPr sz="1800"/>
            </a:lvl3pPr>
            <a:lvl4pPr>
              <a:defRPr sz="1600"/>
            </a:lvl4pPr>
            <a:lvl5pPr>
              <a:defRPr sz="1600"/>
            </a:lvl5pPr>
          </a:lstStyle>
          <a:p>
            <a:pPr lvl="0"/>
            <a:r>
              <a:rPr lang="en-GB"/>
              <a:t>First level text</a:t>
            </a:r>
          </a:p>
          <a:p>
            <a:pPr lvl="1"/>
            <a:r>
              <a:rPr lang="en-GB"/>
              <a:t>Second level</a:t>
            </a:r>
          </a:p>
        </p:txBody>
      </p:sp>
      <p:grpSp>
        <p:nvGrpSpPr>
          <p:cNvPr id="10" name="Group 9">
            <a:extLst>
              <a:ext uri="{FF2B5EF4-FFF2-40B4-BE49-F238E27FC236}">
                <a16:creationId xmlns:a16="http://schemas.microsoft.com/office/drawing/2014/main" id="{B37141C2-3413-3B42-B190-8F3123603179}"/>
              </a:ext>
            </a:extLst>
          </p:cNvPr>
          <p:cNvGrpSpPr>
            <a:grpSpLocks noChangeAspect="1"/>
          </p:cNvGrpSpPr>
          <p:nvPr userDrawn="1"/>
        </p:nvGrpSpPr>
        <p:grpSpPr>
          <a:xfrm>
            <a:off x="11589581" y="6452393"/>
            <a:ext cx="288000" cy="173037"/>
            <a:chOff x="5342425" y="2976487"/>
            <a:chExt cx="1506305" cy="905027"/>
          </a:xfrm>
        </p:grpSpPr>
        <p:sp>
          <p:nvSpPr>
            <p:cNvPr id="11" name="Freeform: Shape 30">
              <a:extLst>
                <a:ext uri="{FF2B5EF4-FFF2-40B4-BE49-F238E27FC236}">
                  <a16:creationId xmlns:a16="http://schemas.microsoft.com/office/drawing/2014/main" id="{522E486A-E665-1A44-861E-CF997C38019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31">
              <a:extLst>
                <a:ext uri="{FF2B5EF4-FFF2-40B4-BE49-F238E27FC236}">
                  <a16:creationId xmlns:a16="http://schemas.microsoft.com/office/drawing/2014/main" id="{FD93A3B3-869E-D048-BDBC-279822AEA908}"/>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32">
              <a:extLst>
                <a:ext uri="{FF2B5EF4-FFF2-40B4-BE49-F238E27FC236}">
                  <a16:creationId xmlns:a16="http://schemas.microsoft.com/office/drawing/2014/main" id="{CE73B699-6BB9-0E4D-96A0-B8ED96CB78CE}"/>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3">
              <a:extLst>
                <a:ext uri="{FF2B5EF4-FFF2-40B4-BE49-F238E27FC236}">
                  <a16:creationId xmlns:a16="http://schemas.microsoft.com/office/drawing/2014/main" id="{4B481F92-AB61-1947-9E81-499225E7122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4">
              <a:extLst>
                <a:ext uri="{FF2B5EF4-FFF2-40B4-BE49-F238E27FC236}">
                  <a16:creationId xmlns:a16="http://schemas.microsoft.com/office/drawing/2014/main" id="{A3D858F5-89A4-4941-A001-A7AF60DFE1E5}"/>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05372752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ontent_img_hi">
    <p:spTree>
      <p:nvGrpSpPr>
        <p:cNvPr id="1" name=""/>
        <p:cNvGrpSpPr/>
        <p:nvPr/>
      </p:nvGrpSpPr>
      <p:grpSpPr>
        <a:xfrm>
          <a:off x="0" y="0"/>
          <a:ext cx="0" cy="0"/>
          <a:chOff x="0" y="0"/>
          <a:chExt cx="0" cy="0"/>
        </a:xfrm>
      </p:grpSpPr>
      <p:sp>
        <p:nvSpPr>
          <p:cNvPr id="24" name="Picture Placeholder 23">
            <a:extLst>
              <a:ext uri="{FF2B5EF4-FFF2-40B4-BE49-F238E27FC236}">
                <a16:creationId xmlns:a16="http://schemas.microsoft.com/office/drawing/2014/main" id="{9AE45BCA-5AA5-EC42-9FA9-F7848290AC22}"/>
              </a:ext>
            </a:extLst>
          </p:cNvPr>
          <p:cNvSpPr>
            <a:spLocks noGrp="1"/>
          </p:cNvSpPr>
          <p:nvPr>
            <p:ph type="pic" sz="quarter" idx="13" hasCustomPrompt="1"/>
          </p:nvPr>
        </p:nvSpPr>
        <p:spPr>
          <a:xfrm>
            <a:off x="0" y="0"/>
            <a:ext cx="12192000" cy="2502939"/>
          </a:xfrm>
          <a:prstGeom prst="rect">
            <a:avLst/>
          </a:prstGeom>
          <a:solidFill>
            <a:schemeClr val="bg2"/>
          </a:solidFill>
        </p:spPr>
        <p:txBody>
          <a:bodyPr anchor="ctr" anchorCtr="0">
            <a:normAutofit/>
          </a:bodyPr>
          <a:lstStyle>
            <a:lvl1pPr marL="0" indent="0" algn="ctr">
              <a:buNone/>
              <a:defRPr sz="1600"/>
            </a:lvl1pPr>
          </a:lstStyle>
          <a:p>
            <a:r>
              <a:rPr lang="en-US"/>
              <a:t>Insert image &gt; use “crop” to adjust &gt; send to back</a:t>
            </a:r>
          </a:p>
          <a:p>
            <a:endParaRPr lang="en-US"/>
          </a:p>
          <a:p>
            <a:endParaRPr lang="en-US"/>
          </a:p>
        </p:txBody>
      </p:sp>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5E11A4F7-661E-4E47-A45E-2B3018DD8D02}"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1699088"/>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2509076"/>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32" name="Text Placeholder 31">
            <a:extLst>
              <a:ext uri="{FF2B5EF4-FFF2-40B4-BE49-F238E27FC236}">
                <a16:creationId xmlns:a16="http://schemas.microsoft.com/office/drawing/2014/main" id="{5881F67F-729C-6F43-9DF6-B5664EBE0EEB}"/>
              </a:ext>
            </a:extLst>
          </p:cNvPr>
          <p:cNvSpPr>
            <a:spLocks noGrp="1"/>
          </p:cNvSpPr>
          <p:nvPr>
            <p:ph type="body" sz="quarter" idx="15" hasCustomPrompt="1"/>
          </p:nvPr>
        </p:nvSpPr>
        <p:spPr>
          <a:xfrm>
            <a:off x="838200" y="3611424"/>
            <a:ext cx="7315200" cy="2525851"/>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sp>
        <p:nvSpPr>
          <p:cNvPr id="33" name="Text Placeholder 31">
            <a:extLst>
              <a:ext uri="{FF2B5EF4-FFF2-40B4-BE49-F238E27FC236}">
                <a16:creationId xmlns:a16="http://schemas.microsoft.com/office/drawing/2014/main" id="{EDF976E4-0C3A-164F-B867-BA1AFE982491}"/>
              </a:ext>
            </a:extLst>
          </p:cNvPr>
          <p:cNvSpPr>
            <a:spLocks noGrp="1"/>
          </p:cNvSpPr>
          <p:nvPr>
            <p:ph type="body" sz="quarter" idx="16" hasCustomPrompt="1"/>
          </p:nvPr>
        </p:nvSpPr>
        <p:spPr>
          <a:xfrm>
            <a:off x="8607531" y="3611424"/>
            <a:ext cx="2743200" cy="2525851"/>
          </a:xfrm>
          <a:prstGeom prst="rect">
            <a:avLst/>
          </a:prstGeom>
          <a:solidFill>
            <a:schemeClr val="accent5"/>
          </a:solidFill>
        </p:spPr>
        <p:txBody>
          <a:bodyPr anchor="ctr" anchorCtr="0">
            <a:normAutofit/>
          </a:bodyPr>
          <a:lstStyle>
            <a:lvl1pPr marL="0" indent="0" algn="ctr">
              <a:buNone/>
              <a:defRPr sz="2000" b="1"/>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Text box highlight</a:t>
            </a:r>
          </a:p>
        </p:txBody>
      </p:sp>
      <p:grpSp>
        <p:nvGrpSpPr>
          <p:cNvPr id="10" name="Group 9">
            <a:extLst>
              <a:ext uri="{FF2B5EF4-FFF2-40B4-BE49-F238E27FC236}">
                <a16:creationId xmlns:a16="http://schemas.microsoft.com/office/drawing/2014/main" id="{A399239A-EC88-3E4C-9B9A-ACC106535C53}"/>
              </a:ext>
            </a:extLst>
          </p:cNvPr>
          <p:cNvGrpSpPr>
            <a:grpSpLocks noChangeAspect="1"/>
          </p:cNvGrpSpPr>
          <p:nvPr userDrawn="1"/>
        </p:nvGrpSpPr>
        <p:grpSpPr>
          <a:xfrm>
            <a:off x="11589581" y="6452393"/>
            <a:ext cx="288000" cy="173037"/>
            <a:chOff x="5342425" y="2976487"/>
            <a:chExt cx="1506305" cy="905027"/>
          </a:xfrm>
        </p:grpSpPr>
        <p:sp>
          <p:nvSpPr>
            <p:cNvPr id="11" name="Freeform: Shape 30">
              <a:extLst>
                <a:ext uri="{FF2B5EF4-FFF2-40B4-BE49-F238E27FC236}">
                  <a16:creationId xmlns:a16="http://schemas.microsoft.com/office/drawing/2014/main" id="{CF986196-4F93-2C4D-8938-2EAEB906FDC9}"/>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31">
              <a:extLst>
                <a:ext uri="{FF2B5EF4-FFF2-40B4-BE49-F238E27FC236}">
                  <a16:creationId xmlns:a16="http://schemas.microsoft.com/office/drawing/2014/main" id="{935EFBE0-4EED-9D40-B582-C466F849B02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32">
              <a:extLst>
                <a:ext uri="{FF2B5EF4-FFF2-40B4-BE49-F238E27FC236}">
                  <a16:creationId xmlns:a16="http://schemas.microsoft.com/office/drawing/2014/main" id="{B18D9DF4-4B24-844D-AC8E-7A52F84AB165}"/>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33">
              <a:extLst>
                <a:ext uri="{FF2B5EF4-FFF2-40B4-BE49-F238E27FC236}">
                  <a16:creationId xmlns:a16="http://schemas.microsoft.com/office/drawing/2014/main" id="{9AE6F092-3DCC-EB40-9DA9-60229C62927A}"/>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4">
              <a:extLst>
                <a:ext uri="{FF2B5EF4-FFF2-40B4-BE49-F238E27FC236}">
                  <a16:creationId xmlns:a16="http://schemas.microsoft.com/office/drawing/2014/main" id="{898548ED-2C9F-164E-A25D-36292334266A}"/>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4791998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ntent_list">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D9FF094D-0229-4CB1-8AE3-DE6D0DC4F653}"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7" name="Rounded Rectangle 6">
            <a:extLst>
              <a:ext uri="{FF2B5EF4-FFF2-40B4-BE49-F238E27FC236}">
                <a16:creationId xmlns:a16="http://schemas.microsoft.com/office/drawing/2014/main" id="{16710074-5457-5A4B-8418-53AD4808E749}"/>
              </a:ext>
            </a:extLst>
          </p:cNvPr>
          <p:cNvSpPr/>
          <p:nvPr userDrawn="1"/>
        </p:nvSpPr>
        <p:spPr>
          <a:xfrm>
            <a:off x="4038600" y="2059516"/>
            <a:ext cx="2248191" cy="3629679"/>
          </a:xfrm>
          <a:prstGeom prst="roundRect">
            <a:avLst>
              <a:gd name="adj" fmla="val 207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icture Placeholder 3">
            <a:extLst>
              <a:ext uri="{FF2B5EF4-FFF2-40B4-BE49-F238E27FC236}">
                <a16:creationId xmlns:a16="http://schemas.microsoft.com/office/drawing/2014/main" id="{922FE022-9E96-B140-802F-2F552F9A660E}"/>
              </a:ext>
            </a:extLst>
          </p:cNvPr>
          <p:cNvSpPr>
            <a:spLocks noGrp="1"/>
          </p:cNvSpPr>
          <p:nvPr>
            <p:ph type="pic" sz="quarter" idx="15" hasCustomPrompt="1"/>
          </p:nvPr>
        </p:nvSpPr>
        <p:spPr>
          <a:xfrm>
            <a:off x="4442695" y="2318483"/>
            <a:ext cx="1440000" cy="1440000"/>
          </a:xfrm>
          <a:prstGeom prst="ellipse">
            <a:avLst/>
          </a:prstGeom>
        </p:spPr>
        <p:txBody>
          <a:bodyPr>
            <a:normAutofit/>
          </a:bodyPr>
          <a:lstStyle>
            <a:lvl1pPr marL="0" indent="0" algn="ctr">
              <a:buNone/>
              <a:defRPr sz="1400">
                <a:latin typeface="Corbel" panose="020B0503020204020204" pitchFamily="34" charset="0"/>
                <a:ea typeface="Corbel" panose="020B0503020204020204" pitchFamily="34" charset="0"/>
                <a:cs typeface="Corbel" panose="020B0503020204020204" pitchFamily="34" charset="0"/>
              </a:defRPr>
            </a:lvl1pPr>
          </a:lstStyle>
          <a:p>
            <a:r>
              <a:rPr lang="en-US"/>
              <a:t>Click to add image</a:t>
            </a:r>
          </a:p>
        </p:txBody>
      </p:sp>
      <p:sp>
        <p:nvSpPr>
          <p:cNvPr id="12" name="Rounded Rectangle 11">
            <a:extLst>
              <a:ext uri="{FF2B5EF4-FFF2-40B4-BE49-F238E27FC236}">
                <a16:creationId xmlns:a16="http://schemas.microsoft.com/office/drawing/2014/main" id="{ED00F8EF-E0CD-E844-B92B-24BFA1D429B7}"/>
              </a:ext>
            </a:extLst>
          </p:cNvPr>
          <p:cNvSpPr/>
          <p:nvPr userDrawn="1"/>
        </p:nvSpPr>
        <p:spPr>
          <a:xfrm>
            <a:off x="6593336" y="2059516"/>
            <a:ext cx="2248191" cy="3629679"/>
          </a:xfrm>
          <a:prstGeom prst="roundRect">
            <a:avLst>
              <a:gd name="adj" fmla="val 207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ounded Rectangle 12">
            <a:extLst>
              <a:ext uri="{FF2B5EF4-FFF2-40B4-BE49-F238E27FC236}">
                <a16:creationId xmlns:a16="http://schemas.microsoft.com/office/drawing/2014/main" id="{70FA0F4B-4928-BF4F-AE17-108F4B4CA97D}"/>
              </a:ext>
            </a:extLst>
          </p:cNvPr>
          <p:cNvSpPr/>
          <p:nvPr userDrawn="1"/>
        </p:nvSpPr>
        <p:spPr>
          <a:xfrm>
            <a:off x="9148071" y="2059516"/>
            <a:ext cx="2248191" cy="3629679"/>
          </a:xfrm>
          <a:prstGeom prst="roundRect">
            <a:avLst>
              <a:gd name="adj" fmla="val 2075"/>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Picture Placeholder 3">
            <a:extLst>
              <a:ext uri="{FF2B5EF4-FFF2-40B4-BE49-F238E27FC236}">
                <a16:creationId xmlns:a16="http://schemas.microsoft.com/office/drawing/2014/main" id="{91BCC46F-E34E-F84C-BB4B-077756A32B5B}"/>
              </a:ext>
            </a:extLst>
          </p:cNvPr>
          <p:cNvSpPr>
            <a:spLocks noGrp="1"/>
          </p:cNvSpPr>
          <p:nvPr>
            <p:ph type="pic" sz="quarter" idx="16" hasCustomPrompt="1"/>
          </p:nvPr>
        </p:nvSpPr>
        <p:spPr>
          <a:xfrm>
            <a:off x="6997431" y="2318483"/>
            <a:ext cx="1440000" cy="1440000"/>
          </a:xfrm>
          <a:prstGeom prst="ellipse">
            <a:avLst/>
          </a:prstGeom>
        </p:spPr>
        <p:txBody>
          <a:bodyPr>
            <a:normAutofit/>
          </a:bodyPr>
          <a:lstStyle>
            <a:lvl1pPr marL="0" indent="0" algn="ctr">
              <a:buNone/>
              <a:defRPr sz="1400">
                <a:latin typeface="Corbel" panose="020B0503020204020204" pitchFamily="34" charset="0"/>
                <a:ea typeface="Corbel" panose="020B0503020204020204" pitchFamily="34" charset="0"/>
                <a:cs typeface="Corbel" panose="020B0503020204020204" pitchFamily="34" charset="0"/>
              </a:defRPr>
            </a:lvl1pPr>
          </a:lstStyle>
          <a:p>
            <a:r>
              <a:rPr lang="en-US"/>
              <a:t>Click to add image</a:t>
            </a:r>
          </a:p>
        </p:txBody>
      </p:sp>
      <p:sp>
        <p:nvSpPr>
          <p:cNvPr id="15" name="Picture Placeholder 3">
            <a:extLst>
              <a:ext uri="{FF2B5EF4-FFF2-40B4-BE49-F238E27FC236}">
                <a16:creationId xmlns:a16="http://schemas.microsoft.com/office/drawing/2014/main" id="{A0E7B8DE-F62B-984D-8682-62AADC307BA3}"/>
              </a:ext>
            </a:extLst>
          </p:cNvPr>
          <p:cNvSpPr>
            <a:spLocks noGrp="1"/>
          </p:cNvSpPr>
          <p:nvPr>
            <p:ph type="pic" sz="quarter" idx="17" hasCustomPrompt="1"/>
          </p:nvPr>
        </p:nvSpPr>
        <p:spPr>
          <a:xfrm>
            <a:off x="9552166" y="2318483"/>
            <a:ext cx="1440000" cy="1440000"/>
          </a:xfrm>
          <a:prstGeom prst="ellipse">
            <a:avLst/>
          </a:prstGeom>
        </p:spPr>
        <p:txBody>
          <a:bodyPr>
            <a:normAutofit/>
          </a:bodyPr>
          <a:lstStyle>
            <a:lvl1pPr marL="0" indent="0" algn="ctr">
              <a:buNone/>
              <a:defRPr sz="1400">
                <a:latin typeface="Corbel" panose="020B0503020204020204" pitchFamily="34" charset="0"/>
                <a:ea typeface="Corbel" panose="020B0503020204020204" pitchFamily="34" charset="0"/>
                <a:cs typeface="Corbel" panose="020B0503020204020204" pitchFamily="34" charset="0"/>
              </a:defRPr>
            </a:lvl1pPr>
          </a:lstStyle>
          <a:p>
            <a:r>
              <a:rPr lang="en-US"/>
              <a:t>Click to add image</a:t>
            </a:r>
          </a:p>
        </p:txBody>
      </p:sp>
      <p:sp>
        <p:nvSpPr>
          <p:cNvPr id="16" name="Text Placeholder 31">
            <a:extLst>
              <a:ext uri="{FF2B5EF4-FFF2-40B4-BE49-F238E27FC236}">
                <a16:creationId xmlns:a16="http://schemas.microsoft.com/office/drawing/2014/main" id="{83C84677-DED7-D646-B69C-3C3C31D58059}"/>
              </a:ext>
            </a:extLst>
          </p:cNvPr>
          <p:cNvSpPr>
            <a:spLocks noGrp="1"/>
          </p:cNvSpPr>
          <p:nvPr>
            <p:ph type="body" sz="quarter" idx="18" hasCustomPrompt="1"/>
          </p:nvPr>
        </p:nvSpPr>
        <p:spPr>
          <a:xfrm>
            <a:off x="838200" y="2059516"/>
            <a:ext cx="2743200" cy="4077759"/>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grpSp>
        <p:nvGrpSpPr>
          <p:cNvPr id="17" name="Group 16">
            <a:extLst>
              <a:ext uri="{FF2B5EF4-FFF2-40B4-BE49-F238E27FC236}">
                <a16:creationId xmlns:a16="http://schemas.microsoft.com/office/drawing/2014/main" id="{328D9A71-C072-5746-A67B-A8DED9A2A028}"/>
              </a:ext>
            </a:extLst>
          </p:cNvPr>
          <p:cNvGrpSpPr>
            <a:grpSpLocks noChangeAspect="1"/>
          </p:cNvGrpSpPr>
          <p:nvPr userDrawn="1"/>
        </p:nvGrpSpPr>
        <p:grpSpPr>
          <a:xfrm>
            <a:off x="11589581" y="6452393"/>
            <a:ext cx="288000" cy="173037"/>
            <a:chOff x="5342425" y="2976487"/>
            <a:chExt cx="1506305" cy="905027"/>
          </a:xfrm>
        </p:grpSpPr>
        <p:sp>
          <p:nvSpPr>
            <p:cNvPr id="18" name="Freeform: Shape 30">
              <a:extLst>
                <a:ext uri="{FF2B5EF4-FFF2-40B4-BE49-F238E27FC236}">
                  <a16:creationId xmlns:a16="http://schemas.microsoft.com/office/drawing/2014/main" id="{99085403-E9A3-FB41-A774-CF3C4E56ED23}"/>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Shape 31">
              <a:extLst>
                <a:ext uri="{FF2B5EF4-FFF2-40B4-BE49-F238E27FC236}">
                  <a16:creationId xmlns:a16="http://schemas.microsoft.com/office/drawing/2014/main" id="{05374FBA-1E5F-5646-AC03-A3DFCD03DA6B}"/>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Shape 32">
              <a:extLst>
                <a:ext uri="{FF2B5EF4-FFF2-40B4-BE49-F238E27FC236}">
                  <a16:creationId xmlns:a16="http://schemas.microsoft.com/office/drawing/2014/main" id="{0688E803-DE26-D241-B428-E5A2AF8FA2C8}"/>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Shape 33">
              <a:extLst>
                <a:ext uri="{FF2B5EF4-FFF2-40B4-BE49-F238E27FC236}">
                  <a16:creationId xmlns:a16="http://schemas.microsoft.com/office/drawing/2014/main" id="{99D30FDB-65B3-A042-801E-0CFC05A2E792}"/>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Shape 34">
              <a:extLst>
                <a:ext uri="{FF2B5EF4-FFF2-40B4-BE49-F238E27FC236}">
                  <a16:creationId xmlns:a16="http://schemas.microsoft.com/office/drawing/2014/main" id="{EA884863-3C8A-B949-8B0C-70444A6A6A4D}"/>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11631189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ontent_big_image">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38CAB1A6-EB36-1C41-A21F-DAB300533333}"/>
              </a:ext>
            </a:extLst>
          </p:cNvPr>
          <p:cNvSpPr>
            <a:spLocks noGrp="1"/>
          </p:cNvSpPr>
          <p:nvPr>
            <p:ph sz="quarter" idx="16"/>
          </p:nvPr>
        </p:nvSpPr>
        <p:spPr>
          <a:xfrm>
            <a:off x="3811022" y="0"/>
            <a:ext cx="8380977" cy="6858000"/>
          </a:xfrm>
          <a:prstGeom prst="rect">
            <a:avLst/>
          </a:prstGeom>
          <a:solidFill>
            <a:schemeClr val="tx1">
              <a:lumMod val="10000"/>
              <a:lumOff val="90000"/>
            </a:schemeClr>
          </a:solidFill>
        </p:spPr>
        <p:txBody>
          <a:bodyPr lIns="360000" tIns="2088000" rIns="360000" bIns="540000"/>
          <a:lstStyle>
            <a:lvl1pPr>
              <a:defRPr sz="2400"/>
            </a:lvl1pPr>
            <a:lvl2pPr>
              <a:defRPr sz="2000"/>
            </a:lvl2pPr>
            <a:lvl3pPr marL="914400" indent="0">
              <a:buNone/>
              <a:defRPr sz="1800"/>
            </a:lvl3pPr>
            <a:lvl4pPr>
              <a:defRPr sz="1600"/>
            </a:lvl4pPr>
            <a:lvl5pPr>
              <a:defRPr sz="1600"/>
            </a:lvl5pPr>
          </a:lstStyle>
          <a:p>
            <a:pPr lvl="0"/>
            <a:r>
              <a:rPr lang="en-GB"/>
              <a:t>Click to edit Master text styles</a:t>
            </a:r>
          </a:p>
          <a:p>
            <a:pPr lvl="1"/>
            <a:r>
              <a:rPr lang="en-GB"/>
              <a:t>Second level</a:t>
            </a:r>
          </a:p>
        </p:txBody>
      </p:sp>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EB3BEC59-0979-4F57-9D70-16ED8AAE0D8B}"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32" name="Text Placeholder 31">
            <a:extLst>
              <a:ext uri="{FF2B5EF4-FFF2-40B4-BE49-F238E27FC236}">
                <a16:creationId xmlns:a16="http://schemas.microsoft.com/office/drawing/2014/main" id="{5881F67F-729C-6F43-9DF6-B5664EBE0EEB}"/>
              </a:ext>
            </a:extLst>
          </p:cNvPr>
          <p:cNvSpPr>
            <a:spLocks noGrp="1"/>
          </p:cNvSpPr>
          <p:nvPr>
            <p:ph type="body" sz="quarter" idx="15" hasCustomPrompt="1"/>
          </p:nvPr>
        </p:nvSpPr>
        <p:spPr>
          <a:xfrm>
            <a:off x="393405" y="2009554"/>
            <a:ext cx="3187995" cy="4127722"/>
          </a:xfrm>
          <a:prstGeom prst="rect">
            <a:avLst/>
          </a:prstGeom>
        </p:spPr>
        <p:txBody>
          <a:bodyPr/>
          <a:lstStyle>
            <a:lvl1pPr marL="0" indent="0">
              <a:buNone/>
              <a:defRPr sz="240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First level text</a:t>
            </a:r>
          </a:p>
          <a:p>
            <a:pPr lvl="1"/>
            <a:r>
              <a:rPr lang="en-GB"/>
              <a:t>Second level text</a:t>
            </a:r>
          </a:p>
        </p:txBody>
      </p:sp>
      <p:grpSp>
        <p:nvGrpSpPr>
          <p:cNvPr id="11" name="Group 10">
            <a:extLst>
              <a:ext uri="{FF2B5EF4-FFF2-40B4-BE49-F238E27FC236}">
                <a16:creationId xmlns:a16="http://schemas.microsoft.com/office/drawing/2014/main" id="{6D312787-5ED7-984A-9F83-68306381B361}"/>
              </a:ext>
            </a:extLst>
          </p:cNvPr>
          <p:cNvGrpSpPr>
            <a:grpSpLocks noChangeAspect="1"/>
          </p:cNvGrpSpPr>
          <p:nvPr userDrawn="1"/>
        </p:nvGrpSpPr>
        <p:grpSpPr>
          <a:xfrm>
            <a:off x="11589581" y="6452393"/>
            <a:ext cx="288000" cy="173037"/>
            <a:chOff x="5342425" y="2976487"/>
            <a:chExt cx="1506305" cy="905027"/>
          </a:xfrm>
        </p:grpSpPr>
        <p:sp>
          <p:nvSpPr>
            <p:cNvPr id="12" name="Freeform: Shape 30">
              <a:extLst>
                <a:ext uri="{FF2B5EF4-FFF2-40B4-BE49-F238E27FC236}">
                  <a16:creationId xmlns:a16="http://schemas.microsoft.com/office/drawing/2014/main" id="{9253CF6B-0CEE-1B4F-A318-588B0D11A31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31">
              <a:extLst>
                <a:ext uri="{FF2B5EF4-FFF2-40B4-BE49-F238E27FC236}">
                  <a16:creationId xmlns:a16="http://schemas.microsoft.com/office/drawing/2014/main" id="{775924E6-612E-804E-8713-40BF07970170}"/>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32">
              <a:extLst>
                <a:ext uri="{FF2B5EF4-FFF2-40B4-BE49-F238E27FC236}">
                  <a16:creationId xmlns:a16="http://schemas.microsoft.com/office/drawing/2014/main" id="{EBFE0BD5-54F8-5A4B-8CF1-5A7F92818416}"/>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3">
              <a:extLst>
                <a:ext uri="{FF2B5EF4-FFF2-40B4-BE49-F238E27FC236}">
                  <a16:creationId xmlns:a16="http://schemas.microsoft.com/office/drawing/2014/main" id="{B0A7779E-8E8B-5246-A610-67FF2F3A7A4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4">
              <a:extLst>
                <a:ext uri="{FF2B5EF4-FFF2-40B4-BE49-F238E27FC236}">
                  <a16:creationId xmlns:a16="http://schemas.microsoft.com/office/drawing/2014/main" id="{C242FFC1-1B3E-CF48-A97A-C14106EDCAE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5244268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ontent_map_key">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3A917B-5EF1-9F4B-AA4E-1CA036D0DE86}"/>
              </a:ext>
            </a:extLst>
          </p:cNvPr>
          <p:cNvSpPr/>
          <p:nvPr userDrawn="1"/>
        </p:nvSpPr>
        <p:spPr>
          <a:xfrm>
            <a:off x="-1" y="0"/>
            <a:ext cx="259434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389E3FD1-ED50-48C0-922A-34A7522DC42D}"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p>
            <a:fld id="{3D6F86F5-1EE3-164C-BBF2-87129EE00A76}" type="slidenum">
              <a:rPr lang="en-US" smtClean="0"/>
              <a:t>‹#›</a:t>
            </a:fld>
            <a:endParaRPr lang="en-US"/>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32" name="Text Placeholder 31">
            <a:extLst>
              <a:ext uri="{FF2B5EF4-FFF2-40B4-BE49-F238E27FC236}">
                <a16:creationId xmlns:a16="http://schemas.microsoft.com/office/drawing/2014/main" id="{5881F67F-729C-6F43-9DF6-B5664EBE0EEB}"/>
              </a:ext>
            </a:extLst>
          </p:cNvPr>
          <p:cNvSpPr>
            <a:spLocks noGrp="1"/>
          </p:cNvSpPr>
          <p:nvPr>
            <p:ph type="body" sz="quarter" idx="15" hasCustomPrompt="1"/>
          </p:nvPr>
        </p:nvSpPr>
        <p:spPr>
          <a:xfrm>
            <a:off x="838200" y="5270807"/>
            <a:ext cx="1617922" cy="805862"/>
          </a:xfrm>
          <a:prstGeom prst="rect">
            <a:avLst/>
          </a:prstGeom>
        </p:spPr>
        <p:txBody>
          <a:bodyPr anchor="b" anchorCtr="0">
            <a:spAutoFit/>
          </a:bodyPr>
          <a:lstStyle>
            <a:lvl1pPr marL="0" indent="0">
              <a:buNone/>
              <a:defRPr sz="105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en-GB"/>
              <a:t>Key</a:t>
            </a:r>
          </a:p>
          <a:p>
            <a:pPr lvl="0"/>
            <a:r>
              <a:rPr lang="en-GB"/>
              <a:t>Key</a:t>
            </a:r>
          </a:p>
          <a:p>
            <a:pPr lvl="0"/>
            <a:r>
              <a:rPr lang="en-GB"/>
              <a:t>Key</a:t>
            </a:r>
          </a:p>
        </p:txBody>
      </p:sp>
      <p:grpSp>
        <p:nvGrpSpPr>
          <p:cNvPr id="9" name="Group 8">
            <a:extLst>
              <a:ext uri="{FF2B5EF4-FFF2-40B4-BE49-F238E27FC236}">
                <a16:creationId xmlns:a16="http://schemas.microsoft.com/office/drawing/2014/main" id="{A4603E3B-7629-5549-99A7-3D0ADCC14F26}"/>
              </a:ext>
            </a:extLst>
          </p:cNvPr>
          <p:cNvGrpSpPr>
            <a:grpSpLocks noChangeAspect="1"/>
          </p:cNvGrpSpPr>
          <p:nvPr userDrawn="1"/>
        </p:nvGrpSpPr>
        <p:grpSpPr>
          <a:xfrm>
            <a:off x="11589581" y="6452393"/>
            <a:ext cx="288000" cy="173037"/>
            <a:chOff x="5342425" y="2976487"/>
            <a:chExt cx="1506305" cy="905027"/>
          </a:xfrm>
        </p:grpSpPr>
        <p:sp>
          <p:nvSpPr>
            <p:cNvPr id="10" name="Freeform: Shape 30">
              <a:extLst>
                <a:ext uri="{FF2B5EF4-FFF2-40B4-BE49-F238E27FC236}">
                  <a16:creationId xmlns:a16="http://schemas.microsoft.com/office/drawing/2014/main" id="{FF1007F6-6981-F947-881F-29B40639BDA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31">
              <a:extLst>
                <a:ext uri="{FF2B5EF4-FFF2-40B4-BE49-F238E27FC236}">
                  <a16:creationId xmlns:a16="http://schemas.microsoft.com/office/drawing/2014/main" id="{E4C9CA72-FF9A-194C-B471-A70DD81F30F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Shape 32">
              <a:extLst>
                <a:ext uri="{FF2B5EF4-FFF2-40B4-BE49-F238E27FC236}">
                  <a16:creationId xmlns:a16="http://schemas.microsoft.com/office/drawing/2014/main" id="{DED12062-FE07-594F-98B6-3C52D4652A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33">
              <a:extLst>
                <a:ext uri="{FF2B5EF4-FFF2-40B4-BE49-F238E27FC236}">
                  <a16:creationId xmlns:a16="http://schemas.microsoft.com/office/drawing/2014/main" id="{9F233001-C201-394E-BB53-AADDF01E51D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34">
              <a:extLst>
                <a:ext uri="{FF2B5EF4-FFF2-40B4-BE49-F238E27FC236}">
                  <a16:creationId xmlns:a16="http://schemas.microsoft.com/office/drawing/2014/main" id="{5880F955-D826-1D45-8A1A-05E30CE3296F}"/>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4658344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_fre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73A917B-5EF1-9F4B-AA4E-1CA036D0DE86}"/>
              </a:ext>
            </a:extLst>
          </p:cNvPr>
          <p:cNvSpPr/>
          <p:nvPr userDrawn="1"/>
        </p:nvSpPr>
        <p:spPr>
          <a:xfrm>
            <a:off x="-1" y="0"/>
            <a:ext cx="2594345"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a:extLst>
              <a:ext uri="{FF2B5EF4-FFF2-40B4-BE49-F238E27FC236}">
                <a16:creationId xmlns:a16="http://schemas.microsoft.com/office/drawing/2014/main" id="{FBE2535B-B6E6-B045-96C0-6D95AD3815DE}"/>
              </a:ext>
            </a:extLst>
          </p:cNvPr>
          <p:cNvSpPr>
            <a:spLocks noGrp="1"/>
          </p:cNvSpPr>
          <p:nvPr>
            <p:ph type="dt" sz="half" idx="10"/>
          </p:nvPr>
        </p:nvSpPr>
        <p:spPr/>
        <p:txBody>
          <a:bodyPr/>
          <a:lstStyle/>
          <a:p>
            <a:fld id="{0395BFE7-930A-49BA-8973-2652E270A960}" type="datetime1">
              <a:rPr lang="fr-CH" smtClean="0"/>
              <a:t>06.10.2025</a:t>
            </a:fld>
            <a:endParaRPr lang="en-US"/>
          </a:p>
        </p:txBody>
      </p:sp>
      <p:sp>
        <p:nvSpPr>
          <p:cNvPr id="5" name="Footer Placeholder 4">
            <a:extLst>
              <a:ext uri="{FF2B5EF4-FFF2-40B4-BE49-F238E27FC236}">
                <a16:creationId xmlns:a16="http://schemas.microsoft.com/office/drawing/2014/main" id="{588636DE-BF6E-7E4F-BC50-F94C91B2FCA5}"/>
              </a:ext>
            </a:extLst>
          </p:cNvPr>
          <p:cNvSpPr>
            <a:spLocks noGrp="1"/>
          </p:cNvSpPr>
          <p:nvPr>
            <p:ph type="ftr" sz="quarter" idx="11"/>
          </p:nvPr>
        </p:nvSpPr>
        <p:spPr/>
        <p:txBody>
          <a:bodyPr/>
          <a:lstStyle>
            <a:lvl1pPr algn="ctr">
              <a:defRPr/>
            </a:lvl1pPr>
          </a:lstStyle>
          <a:p>
            <a:endParaRPr lang="en-US"/>
          </a:p>
        </p:txBody>
      </p:sp>
      <p:sp>
        <p:nvSpPr>
          <p:cNvPr id="6" name="Slide Number Placeholder 5">
            <a:extLst>
              <a:ext uri="{FF2B5EF4-FFF2-40B4-BE49-F238E27FC236}">
                <a16:creationId xmlns:a16="http://schemas.microsoft.com/office/drawing/2014/main" id="{B7C6508A-CE19-CD42-A4D0-0C62D6E4F91B}"/>
              </a:ext>
            </a:extLst>
          </p:cNvPr>
          <p:cNvSpPr>
            <a:spLocks noGrp="1"/>
          </p:cNvSpPr>
          <p:nvPr>
            <p:ph type="sldNum" sz="quarter" idx="12"/>
          </p:nvPr>
        </p:nvSpPr>
        <p:spPr/>
        <p:txBody>
          <a:bodyPr/>
          <a:lstStyle>
            <a:lvl1pPr marL="0" algn="ctr" defTabSz="914400" rtl="0" eaLnBrk="1" latinLnBrk="0" hangingPunct="1">
              <a:defRPr lang="en-US" sz="1000" kern="1200" smtClean="0">
                <a:solidFill>
                  <a:schemeClr val="tx1">
                    <a:lumMod val="50000"/>
                    <a:lumOff val="50000"/>
                  </a:schemeClr>
                </a:solidFill>
                <a:latin typeface="Corbel" panose="020B0503020204020204" pitchFamily="34" charset="0"/>
                <a:ea typeface="+mn-ea"/>
                <a:cs typeface="+mn-cs"/>
              </a:defRPr>
            </a:lvl1pPr>
          </a:lstStyle>
          <a:p>
            <a:fld id="{3D6F86F5-1EE3-164C-BBF2-87129EE00A76}" type="slidenum">
              <a:rPr lang="en-GB" smtClean="0"/>
              <a:pPr/>
              <a:t>‹#›</a:t>
            </a:fld>
            <a:endParaRPr lang="en-GB"/>
          </a:p>
        </p:txBody>
      </p:sp>
      <p:sp>
        <p:nvSpPr>
          <p:cNvPr id="25" name="Title 24">
            <a:extLst>
              <a:ext uri="{FF2B5EF4-FFF2-40B4-BE49-F238E27FC236}">
                <a16:creationId xmlns:a16="http://schemas.microsoft.com/office/drawing/2014/main" id="{93CC24B2-2E12-7E4E-BE96-7E2300F339DB}"/>
              </a:ext>
            </a:extLst>
          </p:cNvPr>
          <p:cNvSpPr>
            <a:spLocks noGrp="1"/>
          </p:cNvSpPr>
          <p:nvPr>
            <p:ph type="title" hasCustomPrompt="1"/>
          </p:nvPr>
        </p:nvSpPr>
        <p:spPr>
          <a:xfrm>
            <a:off x="-1" y="253060"/>
            <a:ext cx="3250817" cy="810204"/>
          </a:xfrm>
          <a:prstGeom prst="rect">
            <a:avLst/>
          </a:prstGeom>
          <a:solidFill>
            <a:srgbClr val="0C95C6">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72000" rIns="36000" bIns="72000" numCol="1" spcCol="0" rtlCol="0" fromWordArt="0" anchor="ctr" anchorCtr="0" forceAA="0" compatLnSpc="1">
            <a:prstTxWarp prst="textNoShape">
              <a:avLst/>
            </a:prstTxWarp>
            <a:spAutoFit/>
          </a:bodyPr>
          <a:lstStyle>
            <a:lvl1pPr>
              <a:defRPr lang="en-US" sz="4800" dirty="0">
                <a:solidFill>
                  <a:schemeClr val="bg1"/>
                </a:solidFill>
                <a:latin typeface="Corbel" panose="020B0503020204020204" pitchFamily="34" charset="0"/>
                <a:ea typeface="+mn-ea"/>
                <a:cs typeface="+mn-cs"/>
              </a:defRPr>
            </a:lvl1pPr>
          </a:lstStyle>
          <a:p>
            <a:pPr marL="401638" lvl="0">
              <a:tabLst>
                <a:tab pos="341313" algn="l"/>
                <a:tab pos="401638" algn="l"/>
              </a:tabLst>
            </a:pPr>
            <a:r>
              <a:rPr lang="en-GB"/>
              <a:t>  CLICK TO</a:t>
            </a:r>
            <a:endParaRPr lang="en-US"/>
          </a:p>
        </p:txBody>
      </p:sp>
      <p:sp>
        <p:nvSpPr>
          <p:cNvPr id="30" name="Text Placeholder 29">
            <a:extLst>
              <a:ext uri="{FF2B5EF4-FFF2-40B4-BE49-F238E27FC236}">
                <a16:creationId xmlns:a16="http://schemas.microsoft.com/office/drawing/2014/main" id="{BFE539A2-81CE-064E-BF16-091C7B7E8727}"/>
              </a:ext>
            </a:extLst>
          </p:cNvPr>
          <p:cNvSpPr>
            <a:spLocks noGrp="1"/>
          </p:cNvSpPr>
          <p:nvPr>
            <p:ph type="body" sz="quarter" idx="14" hasCustomPrompt="1"/>
          </p:nvPr>
        </p:nvSpPr>
        <p:spPr>
          <a:xfrm>
            <a:off x="-1" y="1063048"/>
            <a:ext cx="3335835" cy="737501"/>
          </a:xfrm>
          <a:prstGeom prst="rect">
            <a:avLst/>
          </a:prstGeom>
          <a:solidFill>
            <a:srgbClr val="19B6F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buNone/>
              <a:defRPr lang="en-GB" sz="4800" dirty="0" smtClean="0">
                <a:solidFill>
                  <a:schemeClr val="bg1"/>
                </a:solidFill>
                <a:latin typeface="Corbel" panose="020B0503020204020204" pitchFamily="34" charset="0"/>
              </a:defRPr>
            </a:lvl1pPr>
            <a:lvl2pPr>
              <a:defRPr lang="en-GB" sz="1800" dirty="0" smtClean="0">
                <a:solidFill>
                  <a:schemeClr val="lt1"/>
                </a:solidFill>
                <a:latin typeface="Corbel" panose="020B0503020204020204" pitchFamily="34" charset="0"/>
              </a:defRPr>
            </a:lvl2pPr>
            <a:lvl3pPr>
              <a:defRPr lang="en-GB" sz="1800" dirty="0" smtClean="0">
                <a:solidFill>
                  <a:schemeClr val="lt1"/>
                </a:solidFill>
                <a:latin typeface="Corbel" panose="020B0503020204020204" pitchFamily="34" charset="0"/>
              </a:defRPr>
            </a:lvl3pPr>
            <a:lvl4pPr>
              <a:defRPr lang="en-GB" dirty="0" smtClean="0">
                <a:solidFill>
                  <a:schemeClr val="lt1"/>
                </a:solidFill>
                <a:latin typeface="Corbel" panose="020B0503020204020204" pitchFamily="34" charset="0"/>
              </a:defRPr>
            </a:lvl4pPr>
            <a:lvl5pPr>
              <a:defRPr lang="en-US" dirty="0">
                <a:solidFill>
                  <a:schemeClr val="lt1"/>
                </a:solidFill>
                <a:latin typeface="Corbel" panose="020B0503020204020204" pitchFamily="34" charset="0"/>
              </a:defRPr>
            </a:lvl5pPr>
          </a:lstStyle>
          <a:p>
            <a:pPr marL="401638" lvl="0"/>
            <a:r>
              <a:rPr lang="en-GB"/>
              <a:t>EDIT TITLE</a:t>
            </a:r>
            <a:endParaRPr lang="en-US"/>
          </a:p>
        </p:txBody>
      </p:sp>
      <p:sp>
        <p:nvSpPr>
          <p:cNvPr id="9" name="Content Placeholder 15">
            <a:extLst>
              <a:ext uri="{FF2B5EF4-FFF2-40B4-BE49-F238E27FC236}">
                <a16:creationId xmlns:a16="http://schemas.microsoft.com/office/drawing/2014/main" id="{84E8B304-2436-0743-87FC-4898E190C6E0}"/>
              </a:ext>
            </a:extLst>
          </p:cNvPr>
          <p:cNvSpPr>
            <a:spLocks noGrp="1"/>
          </p:cNvSpPr>
          <p:nvPr>
            <p:ph sz="quarter" idx="16" hasCustomPrompt="1"/>
          </p:nvPr>
        </p:nvSpPr>
        <p:spPr>
          <a:xfrm>
            <a:off x="4038600" y="2183220"/>
            <a:ext cx="7315200" cy="3954056"/>
          </a:xfrm>
          <a:prstGeom prst="rect">
            <a:avLst/>
          </a:prstGeom>
        </p:spPr>
        <p:txBody>
          <a:bodyPr/>
          <a:lstStyle>
            <a:lvl1pPr marL="0" indent="0">
              <a:buNone/>
              <a:defRPr sz="2400"/>
            </a:lvl1pPr>
            <a:lvl2pPr>
              <a:defRPr sz="2000"/>
            </a:lvl2pPr>
            <a:lvl3pPr>
              <a:defRPr sz="1800"/>
            </a:lvl3pPr>
            <a:lvl4pPr>
              <a:defRPr sz="1600"/>
            </a:lvl4pPr>
            <a:lvl5pPr>
              <a:defRPr sz="1600"/>
            </a:lvl5pPr>
          </a:lstStyle>
          <a:p>
            <a:pPr lvl="0"/>
            <a:r>
              <a:rPr lang="en-GB"/>
              <a:t>First level text</a:t>
            </a:r>
          </a:p>
          <a:p>
            <a:pPr lvl="1"/>
            <a:r>
              <a:rPr lang="en-GB"/>
              <a:t>Second level</a:t>
            </a:r>
          </a:p>
        </p:txBody>
      </p:sp>
      <p:sp>
        <p:nvSpPr>
          <p:cNvPr id="10" name="Text Placeholder 31">
            <a:extLst>
              <a:ext uri="{FF2B5EF4-FFF2-40B4-BE49-F238E27FC236}">
                <a16:creationId xmlns:a16="http://schemas.microsoft.com/office/drawing/2014/main" id="{55778314-6EA3-6F47-95A7-E5E10E869742}"/>
              </a:ext>
            </a:extLst>
          </p:cNvPr>
          <p:cNvSpPr>
            <a:spLocks noGrp="1"/>
          </p:cNvSpPr>
          <p:nvPr>
            <p:ph type="body" sz="quarter" idx="15" hasCustomPrompt="1"/>
          </p:nvPr>
        </p:nvSpPr>
        <p:spPr>
          <a:xfrm>
            <a:off x="838200" y="5257214"/>
            <a:ext cx="1617922" cy="819455"/>
          </a:xfrm>
          <a:prstGeom prst="rect">
            <a:avLst/>
          </a:prstGeom>
        </p:spPr>
        <p:txBody>
          <a:bodyPr anchor="b" anchorCtr="0">
            <a:spAutoFit/>
          </a:bodyPr>
          <a:lstStyle>
            <a:lvl1pPr marL="0" indent="0">
              <a:buNone/>
              <a:defRPr sz="1050"/>
            </a:lvl1pPr>
            <a:lvl2pPr marL="800100" indent="-342900">
              <a:buFont typeface="Arial" panose="020B0604020202020204" pitchFamily="34" charset="0"/>
              <a:buChar char="•"/>
              <a:defRPr sz="2000"/>
            </a:lvl2pPr>
            <a:lvl3pPr marL="914400" indent="0">
              <a:buNone/>
              <a:defRPr/>
            </a:lvl3pPr>
            <a:lvl4pPr marL="1371600" indent="0">
              <a:buNone/>
              <a:defRPr/>
            </a:lvl4pPr>
            <a:lvl5pPr marL="1828800" indent="0">
              <a:buNone/>
              <a:defRPr/>
            </a:lvl5pPr>
          </a:lstStyle>
          <a:p>
            <a:pPr lvl="0"/>
            <a:r>
              <a:rPr lang="de-CH" err="1"/>
              <a:t>Lorem</a:t>
            </a:r>
            <a:r>
              <a:rPr lang="de-CH"/>
              <a:t> </a:t>
            </a:r>
            <a:r>
              <a:rPr lang="de-CH" err="1"/>
              <a:t>ipsum</a:t>
            </a:r>
            <a:r>
              <a:rPr lang="de-CH"/>
              <a:t> </a:t>
            </a:r>
            <a:r>
              <a:rPr lang="de-CH" err="1"/>
              <a:t>dolor</a:t>
            </a:r>
            <a:r>
              <a:rPr lang="de-CH"/>
              <a:t> </a:t>
            </a:r>
            <a:r>
              <a:rPr lang="de-CH" err="1"/>
              <a:t>sit</a:t>
            </a:r>
            <a:r>
              <a:rPr lang="de-CH"/>
              <a:t> </a:t>
            </a:r>
            <a:r>
              <a:rPr lang="de-CH" err="1"/>
              <a:t>amet</a:t>
            </a:r>
            <a:r>
              <a:rPr lang="de-CH"/>
              <a:t>, </a:t>
            </a:r>
            <a:r>
              <a:rPr lang="de-CH" err="1"/>
              <a:t>consectetur</a:t>
            </a:r>
            <a:r>
              <a:rPr lang="de-CH"/>
              <a:t> </a:t>
            </a:r>
            <a:r>
              <a:rPr lang="de-CH" err="1"/>
              <a:t>adipiscing</a:t>
            </a:r>
            <a:r>
              <a:rPr lang="de-CH"/>
              <a:t> </a:t>
            </a:r>
            <a:r>
              <a:rPr lang="de-CH" err="1"/>
              <a:t>elit</a:t>
            </a:r>
            <a:r>
              <a:rPr lang="de-CH"/>
              <a:t>. </a:t>
            </a:r>
            <a:r>
              <a:rPr lang="de-CH" err="1"/>
              <a:t>Fusce</a:t>
            </a:r>
            <a:r>
              <a:rPr lang="de-CH"/>
              <a:t> at ex </a:t>
            </a:r>
            <a:r>
              <a:rPr lang="de-CH" err="1"/>
              <a:t>quis</a:t>
            </a:r>
            <a:r>
              <a:rPr lang="de-CH"/>
              <a:t> </a:t>
            </a:r>
            <a:r>
              <a:rPr lang="de-CH" err="1"/>
              <a:t>justo</a:t>
            </a:r>
            <a:r>
              <a:rPr lang="de-CH"/>
              <a:t> </a:t>
            </a:r>
            <a:r>
              <a:rPr lang="de-CH" err="1"/>
              <a:t>viverra</a:t>
            </a:r>
            <a:r>
              <a:rPr lang="de-CH"/>
              <a:t> </a:t>
            </a:r>
            <a:r>
              <a:rPr lang="de-CH" err="1"/>
              <a:t>posuere</a:t>
            </a:r>
            <a:r>
              <a:rPr lang="de-CH"/>
              <a:t> et </a:t>
            </a:r>
            <a:r>
              <a:rPr lang="de-CH" err="1"/>
              <a:t>eget</a:t>
            </a:r>
            <a:r>
              <a:rPr lang="de-CH"/>
              <a:t> </a:t>
            </a:r>
            <a:r>
              <a:rPr lang="de-CH" err="1"/>
              <a:t>tortor</a:t>
            </a:r>
            <a:r>
              <a:rPr lang="de-CH"/>
              <a:t>.</a:t>
            </a:r>
            <a:endParaRPr lang="en-GB"/>
          </a:p>
        </p:txBody>
      </p:sp>
      <p:grpSp>
        <p:nvGrpSpPr>
          <p:cNvPr id="11" name="Group 10">
            <a:extLst>
              <a:ext uri="{FF2B5EF4-FFF2-40B4-BE49-F238E27FC236}">
                <a16:creationId xmlns:a16="http://schemas.microsoft.com/office/drawing/2014/main" id="{A1BE8E90-A161-0641-9DA3-364F612ABEA0}"/>
              </a:ext>
            </a:extLst>
          </p:cNvPr>
          <p:cNvGrpSpPr>
            <a:grpSpLocks noChangeAspect="1"/>
          </p:cNvGrpSpPr>
          <p:nvPr userDrawn="1"/>
        </p:nvGrpSpPr>
        <p:grpSpPr>
          <a:xfrm>
            <a:off x="11589581" y="6452393"/>
            <a:ext cx="288000" cy="173037"/>
            <a:chOff x="5342425" y="2976487"/>
            <a:chExt cx="1506305" cy="905027"/>
          </a:xfrm>
        </p:grpSpPr>
        <p:sp>
          <p:nvSpPr>
            <p:cNvPr id="12" name="Freeform: Shape 30">
              <a:extLst>
                <a:ext uri="{FF2B5EF4-FFF2-40B4-BE49-F238E27FC236}">
                  <a16:creationId xmlns:a16="http://schemas.microsoft.com/office/drawing/2014/main" id="{5A341602-2B3C-7241-B81C-CC0AA945796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Shape 31">
              <a:extLst>
                <a:ext uri="{FF2B5EF4-FFF2-40B4-BE49-F238E27FC236}">
                  <a16:creationId xmlns:a16="http://schemas.microsoft.com/office/drawing/2014/main" id="{D0047C1F-08A0-1445-BD79-9C2A215DF5DE}"/>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Shape 32">
              <a:extLst>
                <a:ext uri="{FF2B5EF4-FFF2-40B4-BE49-F238E27FC236}">
                  <a16:creationId xmlns:a16="http://schemas.microsoft.com/office/drawing/2014/main" id="{14E83D60-2436-A848-B7F7-60C14EEC89EB}"/>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Shape 33">
              <a:extLst>
                <a:ext uri="{FF2B5EF4-FFF2-40B4-BE49-F238E27FC236}">
                  <a16:creationId xmlns:a16="http://schemas.microsoft.com/office/drawing/2014/main" id="{AF2F1FCC-8DDB-3840-B958-D6D11BB7FAC3}"/>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Shape 34">
              <a:extLst>
                <a:ext uri="{FF2B5EF4-FFF2-40B4-BE49-F238E27FC236}">
                  <a16:creationId xmlns:a16="http://schemas.microsoft.com/office/drawing/2014/main" id="{745F5441-FA5A-E748-A3E1-613BBE60C132}"/>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18406436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1B05E08B-5297-6844-B5F5-CC0F9F9ABB7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lumMod val="50000"/>
                    <a:lumOff val="50000"/>
                  </a:schemeClr>
                </a:solidFill>
                <a:latin typeface="Corbel" panose="020B0503020204020204" pitchFamily="34" charset="0"/>
              </a:defRPr>
            </a:lvl1pPr>
          </a:lstStyle>
          <a:p>
            <a:fld id="{B8248AFD-8A14-4E05-9611-C2F5C8F06028}" type="datetime1">
              <a:rPr lang="fr-CH" smtClean="0"/>
              <a:t>06.10.2025</a:t>
            </a:fld>
            <a:endParaRPr lang="en-US"/>
          </a:p>
        </p:txBody>
      </p:sp>
      <p:sp>
        <p:nvSpPr>
          <p:cNvPr id="5" name="Footer Placeholder 4">
            <a:extLst>
              <a:ext uri="{FF2B5EF4-FFF2-40B4-BE49-F238E27FC236}">
                <a16:creationId xmlns:a16="http://schemas.microsoft.com/office/drawing/2014/main" id="{9B983C59-7FB1-2249-AF8C-6843B696096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l">
              <a:defRPr sz="1000">
                <a:solidFill>
                  <a:schemeClr val="tx1">
                    <a:lumMod val="50000"/>
                    <a:lumOff val="50000"/>
                  </a:schemeClr>
                </a:solidFill>
                <a:latin typeface="Corbel" panose="020B0503020204020204" pitchFamily="34" charset="0"/>
              </a:defRPr>
            </a:lvl1pPr>
          </a:lstStyle>
          <a:p>
            <a:endParaRPr lang="en-US"/>
          </a:p>
        </p:txBody>
      </p:sp>
      <p:sp>
        <p:nvSpPr>
          <p:cNvPr id="6" name="Slide Number Placeholder 5">
            <a:extLst>
              <a:ext uri="{FF2B5EF4-FFF2-40B4-BE49-F238E27FC236}">
                <a16:creationId xmlns:a16="http://schemas.microsoft.com/office/drawing/2014/main" id="{ECEE4BB6-10BF-F949-9F12-D0509D6FC0D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lumMod val="50000"/>
                    <a:lumOff val="50000"/>
                  </a:schemeClr>
                </a:solidFill>
                <a:latin typeface="Corbel" panose="020B0503020204020204" pitchFamily="34" charset="0"/>
              </a:defRPr>
            </a:lvl1pPr>
          </a:lstStyle>
          <a:p>
            <a:fld id="{3D6F86F5-1EE3-164C-BBF2-87129EE00A76}" type="slidenum">
              <a:rPr lang="en-US" smtClean="0"/>
              <a:pPr/>
              <a:t>‹#›</a:t>
            </a:fld>
            <a:endParaRPr lang="en-US"/>
          </a:p>
        </p:txBody>
      </p:sp>
    </p:spTree>
    <p:extLst>
      <p:ext uri="{BB962C8B-B14F-4D97-AF65-F5344CB8AC3E}">
        <p14:creationId xmlns:p14="http://schemas.microsoft.com/office/powerpoint/2010/main" val="3751810382"/>
      </p:ext>
    </p:extLst>
  </p:cSld>
  <p:clrMap bg1="lt1" tx1="dk1" bg2="lt2" tx2="dk2" accent1="accent1" accent2="accent2" accent3="accent3" accent4="accent4" accent5="accent5" accent6="accent6" hlink="hlink" folHlink="folHlink"/>
  <p:sldLayoutIdLst>
    <p:sldLayoutId id="2147483649" r:id="rId1"/>
    <p:sldLayoutId id="2147483661" r:id="rId2"/>
    <p:sldLayoutId id="2147483671" r:id="rId3"/>
    <p:sldLayoutId id="2147483660" r:id="rId4"/>
    <p:sldLayoutId id="2147483650" r:id="rId5"/>
    <p:sldLayoutId id="2147483672" r:id="rId6"/>
    <p:sldLayoutId id="2147483662" r:id="rId7"/>
    <p:sldLayoutId id="2147483663" r:id="rId8"/>
    <p:sldLayoutId id="2147483674" r:id="rId9"/>
    <p:sldLayoutId id="2147483673" r:id="rId10"/>
    <p:sldLayoutId id="2147483664" r:id="rId11"/>
    <p:sldLayoutId id="2147483669" r:id="rId12"/>
    <p:sldLayoutId id="2147483667" r:id="rId13"/>
    <p:sldLayoutId id="2147483668" r:id="rId14"/>
    <p:sldLayoutId id="2147483670" r:id="rId15"/>
    <p:sldLayoutId id="2147483665" r:id="rId16"/>
    <p:sldLayoutId id="2147483666" r:id="rId17"/>
    <p:sldLayoutId id="2147483675" r:id="rId18"/>
    <p:sldLayoutId id="2147483678" r:id="rId19"/>
    <p:sldLayoutId id="2147483679" r:id="rId20"/>
    <p:sldLayoutId id="2147483681" r:id="rId21"/>
    <p:sldLayoutId id="2147483682" r:id="rId22"/>
  </p:sldLayoutIdLst>
  <p:hf sldNum="0" hdr="0" ftr="0" dt="0"/>
  <p:txStyles>
    <p:title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7.xml"/><Relationship Id="rId1" Type="http://schemas.openxmlformats.org/officeDocument/2006/relationships/slideLayout" Target="../slideLayouts/slideLayout21.xml"/><Relationship Id="rId6" Type="http://schemas.openxmlformats.org/officeDocument/2006/relationships/image" Target="../media/image42.jpeg"/><Relationship Id="rId5" Type="http://schemas.openxmlformats.org/officeDocument/2006/relationships/image" Target="../media/image41.jpeg"/><Relationship Id="rId4" Type="http://schemas.openxmlformats.org/officeDocument/2006/relationships/image" Target="../media/image40.jpeg"/></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jpe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117" Type="http://schemas.openxmlformats.org/officeDocument/2006/relationships/tags" Target="../tags/tag117.xml"/><Relationship Id="rId671" Type="http://schemas.openxmlformats.org/officeDocument/2006/relationships/tags" Target="../tags/tag671.xml"/><Relationship Id="rId21" Type="http://schemas.openxmlformats.org/officeDocument/2006/relationships/tags" Target="../tags/tag21.xml"/><Relationship Id="rId324" Type="http://schemas.openxmlformats.org/officeDocument/2006/relationships/tags" Target="../tags/tag324.xml"/><Relationship Id="rId531" Type="http://schemas.openxmlformats.org/officeDocument/2006/relationships/tags" Target="../tags/tag531.xml"/><Relationship Id="rId629" Type="http://schemas.openxmlformats.org/officeDocument/2006/relationships/tags" Target="../tags/tag629.xml"/><Relationship Id="rId170" Type="http://schemas.openxmlformats.org/officeDocument/2006/relationships/tags" Target="../tags/tag170.xml"/><Relationship Id="rId268" Type="http://schemas.openxmlformats.org/officeDocument/2006/relationships/tags" Target="../tags/tag268.xml"/><Relationship Id="rId475" Type="http://schemas.openxmlformats.org/officeDocument/2006/relationships/tags" Target="../tags/tag475.xml"/><Relationship Id="rId682" Type="http://schemas.openxmlformats.org/officeDocument/2006/relationships/tags" Target="../tags/tag682.xml"/><Relationship Id="rId32" Type="http://schemas.openxmlformats.org/officeDocument/2006/relationships/tags" Target="../tags/tag32.xml"/><Relationship Id="rId128" Type="http://schemas.openxmlformats.org/officeDocument/2006/relationships/tags" Target="../tags/tag128.xml"/><Relationship Id="rId335" Type="http://schemas.openxmlformats.org/officeDocument/2006/relationships/tags" Target="../tags/tag335.xml"/><Relationship Id="rId542" Type="http://schemas.openxmlformats.org/officeDocument/2006/relationships/tags" Target="../tags/tag542.xml"/><Relationship Id="rId181" Type="http://schemas.openxmlformats.org/officeDocument/2006/relationships/tags" Target="../tags/tag181.xml"/><Relationship Id="rId402" Type="http://schemas.openxmlformats.org/officeDocument/2006/relationships/tags" Target="../tags/tag402.xml"/><Relationship Id="rId279" Type="http://schemas.openxmlformats.org/officeDocument/2006/relationships/tags" Target="../tags/tag279.xml"/><Relationship Id="rId486" Type="http://schemas.openxmlformats.org/officeDocument/2006/relationships/tags" Target="../tags/tag486.xml"/><Relationship Id="rId43" Type="http://schemas.openxmlformats.org/officeDocument/2006/relationships/tags" Target="../tags/tag43.xml"/><Relationship Id="rId139" Type="http://schemas.openxmlformats.org/officeDocument/2006/relationships/tags" Target="../tags/tag139.xml"/><Relationship Id="rId346" Type="http://schemas.openxmlformats.org/officeDocument/2006/relationships/tags" Target="../tags/tag346.xml"/><Relationship Id="rId553" Type="http://schemas.openxmlformats.org/officeDocument/2006/relationships/tags" Target="../tags/tag553.xml"/><Relationship Id="rId192" Type="http://schemas.openxmlformats.org/officeDocument/2006/relationships/tags" Target="../tags/tag192.xml"/><Relationship Id="rId206" Type="http://schemas.openxmlformats.org/officeDocument/2006/relationships/tags" Target="../tags/tag206.xml"/><Relationship Id="rId413" Type="http://schemas.openxmlformats.org/officeDocument/2006/relationships/tags" Target="../tags/tag413.xml"/><Relationship Id="rId497" Type="http://schemas.openxmlformats.org/officeDocument/2006/relationships/tags" Target="../tags/tag497.xml"/><Relationship Id="rId620" Type="http://schemas.openxmlformats.org/officeDocument/2006/relationships/tags" Target="../tags/tag620.xml"/><Relationship Id="rId357" Type="http://schemas.openxmlformats.org/officeDocument/2006/relationships/tags" Target="../tags/tag357.xml"/><Relationship Id="rId54" Type="http://schemas.openxmlformats.org/officeDocument/2006/relationships/tags" Target="../tags/tag54.xml"/><Relationship Id="rId217" Type="http://schemas.openxmlformats.org/officeDocument/2006/relationships/tags" Target="../tags/tag217.xml"/><Relationship Id="rId564" Type="http://schemas.openxmlformats.org/officeDocument/2006/relationships/tags" Target="../tags/tag564.xml"/><Relationship Id="rId424" Type="http://schemas.openxmlformats.org/officeDocument/2006/relationships/tags" Target="../tags/tag424.xml"/><Relationship Id="rId631" Type="http://schemas.openxmlformats.org/officeDocument/2006/relationships/tags" Target="../tags/tag631.xml"/><Relationship Id="rId270" Type="http://schemas.openxmlformats.org/officeDocument/2006/relationships/tags" Target="../tags/tag270.xml"/><Relationship Id="rId65" Type="http://schemas.openxmlformats.org/officeDocument/2006/relationships/tags" Target="../tags/tag65.xml"/><Relationship Id="rId130" Type="http://schemas.openxmlformats.org/officeDocument/2006/relationships/tags" Target="../tags/tag130.xml"/><Relationship Id="rId368" Type="http://schemas.openxmlformats.org/officeDocument/2006/relationships/tags" Target="../tags/tag368.xml"/><Relationship Id="rId575" Type="http://schemas.openxmlformats.org/officeDocument/2006/relationships/tags" Target="../tags/tag575.xml"/><Relationship Id="rId228" Type="http://schemas.openxmlformats.org/officeDocument/2006/relationships/tags" Target="../tags/tag228.xml"/><Relationship Id="rId435" Type="http://schemas.openxmlformats.org/officeDocument/2006/relationships/tags" Target="../tags/tag435.xml"/><Relationship Id="rId642" Type="http://schemas.openxmlformats.org/officeDocument/2006/relationships/tags" Target="../tags/tag642.xml"/><Relationship Id="rId281" Type="http://schemas.openxmlformats.org/officeDocument/2006/relationships/tags" Target="../tags/tag281.xml"/><Relationship Id="rId502" Type="http://schemas.openxmlformats.org/officeDocument/2006/relationships/tags" Target="../tags/tag502.xml"/><Relationship Id="rId76" Type="http://schemas.openxmlformats.org/officeDocument/2006/relationships/tags" Target="../tags/tag76.xml"/><Relationship Id="rId141" Type="http://schemas.openxmlformats.org/officeDocument/2006/relationships/tags" Target="../tags/tag141.xml"/><Relationship Id="rId379" Type="http://schemas.openxmlformats.org/officeDocument/2006/relationships/tags" Target="../tags/tag379.xml"/><Relationship Id="rId586" Type="http://schemas.openxmlformats.org/officeDocument/2006/relationships/tags" Target="../tags/tag586.xml"/><Relationship Id="rId7" Type="http://schemas.openxmlformats.org/officeDocument/2006/relationships/tags" Target="../tags/tag7.xml"/><Relationship Id="rId239" Type="http://schemas.openxmlformats.org/officeDocument/2006/relationships/tags" Target="../tags/tag239.xml"/><Relationship Id="rId446" Type="http://schemas.openxmlformats.org/officeDocument/2006/relationships/tags" Target="../tags/tag446.xml"/><Relationship Id="rId653" Type="http://schemas.openxmlformats.org/officeDocument/2006/relationships/tags" Target="../tags/tag653.xml"/><Relationship Id="rId292" Type="http://schemas.openxmlformats.org/officeDocument/2006/relationships/tags" Target="../tags/tag292.xml"/><Relationship Id="rId306" Type="http://schemas.openxmlformats.org/officeDocument/2006/relationships/tags" Target="../tags/tag306.xml"/><Relationship Id="rId87" Type="http://schemas.openxmlformats.org/officeDocument/2006/relationships/tags" Target="../tags/tag87.xml"/><Relationship Id="rId513" Type="http://schemas.openxmlformats.org/officeDocument/2006/relationships/tags" Target="../tags/tag513.xml"/><Relationship Id="rId597" Type="http://schemas.openxmlformats.org/officeDocument/2006/relationships/tags" Target="../tags/tag597.xml"/><Relationship Id="rId152" Type="http://schemas.openxmlformats.org/officeDocument/2006/relationships/tags" Target="../tags/tag152.xml"/><Relationship Id="rId457" Type="http://schemas.openxmlformats.org/officeDocument/2006/relationships/tags" Target="../tags/tag457.xml"/><Relationship Id="rId664" Type="http://schemas.openxmlformats.org/officeDocument/2006/relationships/tags" Target="../tags/tag664.xml"/><Relationship Id="rId14" Type="http://schemas.openxmlformats.org/officeDocument/2006/relationships/tags" Target="../tags/tag14.xml"/><Relationship Id="rId317" Type="http://schemas.openxmlformats.org/officeDocument/2006/relationships/tags" Target="../tags/tag317.xml"/><Relationship Id="rId524" Type="http://schemas.openxmlformats.org/officeDocument/2006/relationships/tags" Target="../tags/tag524.xml"/><Relationship Id="rId98" Type="http://schemas.openxmlformats.org/officeDocument/2006/relationships/tags" Target="../tags/tag98.xml"/><Relationship Id="rId163" Type="http://schemas.openxmlformats.org/officeDocument/2006/relationships/tags" Target="../tags/tag163.xml"/><Relationship Id="rId370" Type="http://schemas.openxmlformats.org/officeDocument/2006/relationships/tags" Target="../tags/tag370.xml"/><Relationship Id="rId230" Type="http://schemas.openxmlformats.org/officeDocument/2006/relationships/tags" Target="../tags/tag230.xml"/><Relationship Id="rId468" Type="http://schemas.openxmlformats.org/officeDocument/2006/relationships/tags" Target="../tags/tag468.xml"/><Relationship Id="rId675" Type="http://schemas.openxmlformats.org/officeDocument/2006/relationships/tags" Target="../tags/tag675.xml"/><Relationship Id="rId25" Type="http://schemas.openxmlformats.org/officeDocument/2006/relationships/tags" Target="../tags/tag25.xml"/><Relationship Id="rId328" Type="http://schemas.openxmlformats.org/officeDocument/2006/relationships/tags" Target="../tags/tag328.xml"/><Relationship Id="rId535" Type="http://schemas.openxmlformats.org/officeDocument/2006/relationships/tags" Target="../tags/tag535.xml"/><Relationship Id="rId174" Type="http://schemas.openxmlformats.org/officeDocument/2006/relationships/tags" Target="../tags/tag174.xml"/><Relationship Id="rId381" Type="http://schemas.openxmlformats.org/officeDocument/2006/relationships/tags" Target="../tags/tag381.xml"/><Relationship Id="rId602" Type="http://schemas.openxmlformats.org/officeDocument/2006/relationships/tags" Target="../tags/tag602.xml"/><Relationship Id="rId241" Type="http://schemas.openxmlformats.org/officeDocument/2006/relationships/tags" Target="../tags/tag241.xml"/><Relationship Id="rId479" Type="http://schemas.openxmlformats.org/officeDocument/2006/relationships/tags" Target="../tags/tag479.xml"/><Relationship Id="rId686" Type="http://schemas.openxmlformats.org/officeDocument/2006/relationships/slideLayout" Target="../slideLayouts/slideLayout19.xml"/><Relationship Id="rId36" Type="http://schemas.openxmlformats.org/officeDocument/2006/relationships/tags" Target="../tags/tag36.xml"/><Relationship Id="rId339" Type="http://schemas.openxmlformats.org/officeDocument/2006/relationships/tags" Target="../tags/tag339.xml"/><Relationship Id="rId546" Type="http://schemas.openxmlformats.org/officeDocument/2006/relationships/tags" Target="../tags/tag546.xml"/><Relationship Id="rId101" Type="http://schemas.openxmlformats.org/officeDocument/2006/relationships/tags" Target="../tags/tag101.xml"/><Relationship Id="rId185" Type="http://schemas.openxmlformats.org/officeDocument/2006/relationships/tags" Target="../tags/tag185.xml"/><Relationship Id="rId406" Type="http://schemas.openxmlformats.org/officeDocument/2006/relationships/tags" Target="../tags/tag406.xml"/><Relationship Id="rId392" Type="http://schemas.openxmlformats.org/officeDocument/2006/relationships/tags" Target="../tags/tag392.xml"/><Relationship Id="rId613" Type="http://schemas.openxmlformats.org/officeDocument/2006/relationships/tags" Target="../tags/tag613.xml"/><Relationship Id="rId252" Type="http://schemas.openxmlformats.org/officeDocument/2006/relationships/tags" Target="../tags/tag252.xml"/><Relationship Id="rId47" Type="http://schemas.openxmlformats.org/officeDocument/2006/relationships/tags" Target="../tags/tag47.xml"/><Relationship Id="rId112" Type="http://schemas.openxmlformats.org/officeDocument/2006/relationships/tags" Target="../tags/tag112.xml"/><Relationship Id="rId557" Type="http://schemas.openxmlformats.org/officeDocument/2006/relationships/tags" Target="../tags/tag557.xml"/><Relationship Id="rId196" Type="http://schemas.openxmlformats.org/officeDocument/2006/relationships/tags" Target="../tags/tag196.xml"/><Relationship Id="rId417" Type="http://schemas.openxmlformats.org/officeDocument/2006/relationships/tags" Target="../tags/tag417.xml"/><Relationship Id="rId624" Type="http://schemas.openxmlformats.org/officeDocument/2006/relationships/tags" Target="../tags/tag624.xml"/><Relationship Id="rId263" Type="http://schemas.openxmlformats.org/officeDocument/2006/relationships/tags" Target="../tags/tag263.xml"/><Relationship Id="rId470" Type="http://schemas.openxmlformats.org/officeDocument/2006/relationships/tags" Target="../tags/tag470.xml"/><Relationship Id="rId58" Type="http://schemas.openxmlformats.org/officeDocument/2006/relationships/tags" Target="../tags/tag58.xml"/><Relationship Id="rId123" Type="http://schemas.openxmlformats.org/officeDocument/2006/relationships/tags" Target="../tags/tag123.xml"/><Relationship Id="rId330" Type="http://schemas.openxmlformats.org/officeDocument/2006/relationships/tags" Target="../tags/tag330.xml"/><Relationship Id="rId568" Type="http://schemas.openxmlformats.org/officeDocument/2006/relationships/tags" Target="../tags/tag568.xml"/><Relationship Id="rId428" Type="http://schemas.openxmlformats.org/officeDocument/2006/relationships/tags" Target="../tags/tag428.xml"/><Relationship Id="rId635" Type="http://schemas.openxmlformats.org/officeDocument/2006/relationships/tags" Target="../tags/tag635.xml"/><Relationship Id="rId274" Type="http://schemas.openxmlformats.org/officeDocument/2006/relationships/tags" Target="../tags/tag274.xml"/><Relationship Id="rId481" Type="http://schemas.openxmlformats.org/officeDocument/2006/relationships/tags" Target="../tags/tag481.xml"/><Relationship Id="rId69" Type="http://schemas.openxmlformats.org/officeDocument/2006/relationships/tags" Target="../tags/tag69.xml"/><Relationship Id="rId134" Type="http://schemas.openxmlformats.org/officeDocument/2006/relationships/tags" Target="../tags/tag134.xml"/><Relationship Id="rId579" Type="http://schemas.openxmlformats.org/officeDocument/2006/relationships/tags" Target="../tags/tag579.xml"/><Relationship Id="rId341" Type="http://schemas.openxmlformats.org/officeDocument/2006/relationships/tags" Target="../tags/tag341.xml"/><Relationship Id="rId439" Type="http://schemas.openxmlformats.org/officeDocument/2006/relationships/tags" Target="../tags/tag439.xml"/><Relationship Id="rId646" Type="http://schemas.openxmlformats.org/officeDocument/2006/relationships/tags" Target="../tags/tag646.xml"/><Relationship Id="rId201" Type="http://schemas.openxmlformats.org/officeDocument/2006/relationships/tags" Target="../tags/tag201.xml"/><Relationship Id="rId285" Type="http://schemas.openxmlformats.org/officeDocument/2006/relationships/tags" Target="../tags/tag285.xml"/><Relationship Id="rId506" Type="http://schemas.openxmlformats.org/officeDocument/2006/relationships/tags" Target="../tags/tag506.xml"/><Relationship Id="rId492" Type="http://schemas.openxmlformats.org/officeDocument/2006/relationships/tags" Target="../tags/tag492.xml"/><Relationship Id="rId145" Type="http://schemas.openxmlformats.org/officeDocument/2006/relationships/tags" Target="../tags/tag145.xml"/><Relationship Id="rId352" Type="http://schemas.openxmlformats.org/officeDocument/2006/relationships/tags" Target="../tags/tag352.xml"/><Relationship Id="rId212" Type="http://schemas.openxmlformats.org/officeDocument/2006/relationships/tags" Target="../tags/tag212.xml"/><Relationship Id="rId254" Type="http://schemas.openxmlformats.org/officeDocument/2006/relationships/tags" Target="../tags/tag254.xml"/><Relationship Id="rId657" Type="http://schemas.openxmlformats.org/officeDocument/2006/relationships/tags" Target="../tags/tag657.xml"/><Relationship Id="rId49" Type="http://schemas.openxmlformats.org/officeDocument/2006/relationships/tags" Target="../tags/tag49.xml"/><Relationship Id="rId114" Type="http://schemas.openxmlformats.org/officeDocument/2006/relationships/tags" Target="../tags/tag114.xml"/><Relationship Id="rId296" Type="http://schemas.openxmlformats.org/officeDocument/2006/relationships/tags" Target="../tags/tag296.xml"/><Relationship Id="rId461" Type="http://schemas.openxmlformats.org/officeDocument/2006/relationships/tags" Target="../tags/tag461.xml"/><Relationship Id="rId517" Type="http://schemas.openxmlformats.org/officeDocument/2006/relationships/tags" Target="../tags/tag517.xml"/><Relationship Id="rId559" Type="http://schemas.openxmlformats.org/officeDocument/2006/relationships/tags" Target="../tags/tag559.xml"/><Relationship Id="rId60" Type="http://schemas.openxmlformats.org/officeDocument/2006/relationships/tags" Target="../tags/tag60.xml"/><Relationship Id="rId156" Type="http://schemas.openxmlformats.org/officeDocument/2006/relationships/tags" Target="../tags/tag156.xml"/><Relationship Id="rId198" Type="http://schemas.openxmlformats.org/officeDocument/2006/relationships/tags" Target="../tags/tag198.xml"/><Relationship Id="rId321" Type="http://schemas.openxmlformats.org/officeDocument/2006/relationships/tags" Target="../tags/tag321.xml"/><Relationship Id="rId363" Type="http://schemas.openxmlformats.org/officeDocument/2006/relationships/tags" Target="../tags/tag363.xml"/><Relationship Id="rId419" Type="http://schemas.openxmlformats.org/officeDocument/2006/relationships/tags" Target="../tags/tag419.xml"/><Relationship Id="rId570" Type="http://schemas.openxmlformats.org/officeDocument/2006/relationships/tags" Target="../tags/tag570.xml"/><Relationship Id="rId626" Type="http://schemas.openxmlformats.org/officeDocument/2006/relationships/tags" Target="../tags/tag626.xml"/><Relationship Id="rId223" Type="http://schemas.openxmlformats.org/officeDocument/2006/relationships/tags" Target="../tags/tag223.xml"/><Relationship Id="rId430" Type="http://schemas.openxmlformats.org/officeDocument/2006/relationships/tags" Target="../tags/tag430.xml"/><Relationship Id="rId668" Type="http://schemas.openxmlformats.org/officeDocument/2006/relationships/tags" Target="../tags/tag668.xml"/><Relationship Id="rId18" Type="http://schemas.openxmlformats.org/officeDocument/2006/relationships/tags" Target="../tags/tag18.xml"/><Relationship Id="rId265" Type="http://schemas.openxmlformats.org/officeDocument/2006/relationships/tags" Target="../tags/tag265.xml"/><Relationship Id="rId472" Type="http://schemas.openxmlformats.org/officeDocument/2006/relationships/tags" Target="../tags/tag472.xml"/><Relationship Id="rId528" Type="http://schemas.openxmlformats.org/officeDocument/2006/relationships/tags" Target="../tags/tag528.xml"/><Relationship Id="rId125" Type="http://schemas.openxmlformats.org/officeDocument/2006/relationships/tags" Target="../tags/tag125.xml"/><Relationship Id="rId167" Type="http://schemas.openxmlformats.org/officeDocument/2006/relationships/tags" Target="../tags/tag167.xml"/><Relationship Id="rId332" Type="http://schemas.openxmlformats.org/officeDocument/2006/relationships/tags" Target="../tags/tag332.xml"/><Relationship Id="rId374" Type="http://schemas.openxmlformats.org/officeDocument/2006/relationships/tags" Target="../tags/tag374.xml"/><Relationship Id="rId581" Type="http://schemas.openxmlformats.org/officeDocument/2006/relationships/tags" Target="../tags/tag581.xml"/><Relationship Id="rId71" Type="http://schemas.openxmlformats.org/officeDocument/2006/relationships/tags" Target="../tags/tag71.xml"/><Relationship Id="rId234" Type="http://schemas.openxmlformats.org/officeDocument/2006/relationships/tags" Target="../tags/tag234.xml"/><Relationship Id="rId637" Type="http://schemas.openxmlformats.org/officeDocument/2006/relationships/tags" Target="../tags/tag637.xml"/><Relationship Id="rId679" Type="http://schemas.openxmlformats.org/officeDocument/2006/relationships/tags" Target="../tags/tag679.xml"/><Relationship Id="rId2" Type="http://schemas.openxmlformats.org/officeDocument/2006/relationships/tags" Target="../tags/tag2.xml"/><Relationship Id="rId29" Type="http://schemas.openxmlformats.org/officeDocument/2006/relationships/tags" Target="../tags/tag29.xml"/><Relationship Id="rId276" Type="http://schemas.openxmlformats.org/officeDocument/2006/relationships/tags" Target="../tags/tag276.xml"/><Relationship Id="rId441" Type="http://schemas.openxmlformats.org/officeDocument/2006/relationships/tags" Target="../tags/tag441.xml"/><Relationship Id="rId483" Type="http://schemas.openxmlformats.org/officeDocument/2006/relationships/tags" Target="../tags/tag483.xml"/><Relationship Id="rId539" Type="http://schemas.openxmlformats.org/officeDocument/2006/relationships/tags" Target="../tags/tag539.xml"/><Relationship Id="rId40" Type="http://schemas.openxmlformats.org/officeDocument/2006/relationships/tags" Target="../tags/tag40.xml"/><Relationship Id="rId136" Type="http://schemas.openxmlformats.org/officeDocument/2006/relationships/tags" Target="../tags/tag136.xml"/><Relationship Id="rId178" Type="http://schemas.openxmlformats.org/officeDocument/2006/relationships/tags" Target="../tags/tag178.xml"/><Relationship Id="rId301" Type="http://schemas.openxmlformats.org/officeDocument/2006/relationships/tags" Target="../tags/tag301.xml"/><Relationship Id="rId343" Type="http://schemas.openxmlformats.org/officeDocument/2006/relationships/tags" Target="../tags/tag343.xml"/><Relationship Id="rId550" Type="http://schemas.openxmlformats.org/officeDocument/2006/relationships/tags" Target="../tags/tag550.xml"/><Relationship Id="rId82" Type="http://schemas.openxmlformats.org/officeDocument/2006/relationships/tags" Target="../tags/tag82.xml"/><Relationship Id="rId203" Type="http://schemas.openxmlformats.org/officeDocument/2006/relationships/tags" Target="../tags/tag203.xml"/><Relationship Id="rId385" Type="http://schemas.openxmlformats.org/officeDocument/2006/relationships/tags" Target="../tags/tag385.xml"/><Relationship Id="rId592" Type="http://schemas.openxmlformats.org/officeDocument/2006/relationships/tags" Target="../tags/tag592.xml"/><Relationship Id="rId606" Type="http://schemas.openxmlformats.org/officeDocument/2006/relationships/tags" Target="../tags/tag606.xml"/><Relationship Id="rId648" Type="http://schemas.openxmlformats.org/officeDocument/2006/relationships/tags" Target="../tags/tag648.xml"/><Relationship Id="rId245" Type="http://schemas.openxmlformats.org/officeDocument/2006/relationships/tags" Target="../tags/tag245.xml"/><Relationship Id="rId287" Type="http://schemas.openxmlformats.org/officeDocument/2006/relationships/tags" Target="../tags/tag287.xml"/><Relationship Id="rId410" Type="http://schemas.openxmlformats.org/officeDocument/2006/relationships/tags" Target="../tags/tag410.xml"/><Relationship Id="rId452" Type="http://schemas.openxmlformats.org/officeDocument/2006/relationships/tags" Target="../tags/tag452.xml"/><Relationship Id="rId494" Type="http://schemas.openxmlformats.org/officeDocument/2006/relationships/tags" Target="../tags/tag494.xml"/><Relationship Id="rId508" Type="http://schemas.openxmlformats.org/officeDocument/2006/relationships/tags" Target="../tags/tag508.xml"/><Relationship Id="rId105" Type="http://schemas.openxmlformats.org/officeDocument/2006/relationships/tags" Target="../tags/tag105.xml"/><Relationship Id="rId147" Type="http://schemas.openxmlformats.org/officeDocument/2006/relationships/tags" Target="../tags/tag147.xml"/><Relationship Id="rId312" Type="http://schemas.openxmlformats.org/officeDocument/2006/relationships/tags" Target="../tags/tag312.xml"/><Relationship Id="rId354" Type="http://schemas.openxmlformats.org/officeDocument/2006/relationships/tags" Target="../tags/tag354.xml"/><Relationship Id="rId51" Type="http://schemas.openxmlformats.org/officeDocument/2006/relationships/tags" Target="../tags/tag51.xml"/><Relationship Id="rId93" Type="http://schemas.openxmlformats.org/officeDocument/2006/relationships/tags" Target="../tags/tag93.xml"/><Relationship Id="rId189" Type="http://schemas.openxmlformats.org/officeDocument/2006/relationships/tags" Target="../tags/tag189.xml"/><Relationship Id="rId396" Type="http://schemas.openxmlformats.org/officeDocument/2006/relationships/tags" Target="../tags/tag396.xml"/><Relationship Id="rId561" Type="http://schemas.openxmlformats.org/officeDocument/2006/relationships/tags" Target="../tags/tag561.xml"/><Relationship Id="rId617" Type="http://schemas.openxmlformats.org/officeDocument/2006/relationships/tags" Target="../tags/tag617.xml"/><Relationship Id="rId659" Type="http://schemas.openxmlformats.org/officeDocument/2006/relationships/tags" Target="../tags/tag659.xml"/><Relationship Id="rId214" Type="http://schemas.openxmlformats.org/officeDocument/2006/relationships/tags" Target="../tags/tag214.xml"/><Relationship Id="rId256" Type="http://schemas.openxmlformats.org/officeDocument/2006/relationships/tags" Target="../tags/tag256.xml"/><Relationship Id="rId298" Type="http://schemas.openxmlformats.org/officeDocument/2006/relationships/tags" Target="../tags/tag298.xml"/><Relationship Id="rId421" Type="http://schemas.openxmlformats.org/officeDocument/2006/relationships/tags" Target="../tags/tag421.xml"/><Relationship Id="rId463" Type="http://schemas.openxmlformats.org/officeDocument/2006/relationships/tags" Target="../tags/tag463.xml"/><Relationship Id="rId519" Type="http://schemas.openxmlformats.org/officeDocument/2006/relationships/tags" Target="../tags/tag519.xml"/><Relationship Id="rId670" Type="http://schemas.openxmlformats.org/officeDocument/2006/relationships/tags" Target="../tags/tag670.xml"/><Relationship Id="rId116" Type="http://schemas.openxmlformats.org/officeDocument/2006/relationships/tags" Target="../tags/tag116.xml"/><Relationship Id="rId158" Type="http://schemas.openxmlformats.org/officeDocument/2006/relationships/tags" Target="../tags/tag158.xml"/><Relationship Id="rId323" Type="http://schemas.openxmlformats.org/officeDocument/2006/relationships/tags" Target="../tags/tag323.xml"/><Relationship Id="rId530" Type="http://schemas.openxmlformats.org/officeDocument/2006/relationships/tags" Target="../tags/tag530.xml"/><Relationship Id="rId20" Type="http://schemas.openxmlformats.org/officeDocument/2006/relationships/tags" Target="../tags/tag20.xml"/><Relationship Id="rId62" Type="http://schemas.openxmlformats.org/officeDocument/2006/relationships/tags" Target="../tags/tag62.xml"/><Relationship Id="rId365" Type="http://schemas.openxmlformats.org/officeDocument/2006/relationships/tags" Target="../tags/tag365.xml"/><Relationship Id="rId572" Type="http://schemas.openxmlformats.org/officeDocument/2006/relationships/tags" Target="../tags/tag572.xml"/><Relationship Id="rId628" Type="http://schemas.openxmlformats.org/officeDocument/2006/relationships/tags" Target="../tags/tag628.xml"/><Relationship Id="rId225" Type="http://schemas.openxmlformats.org/officeDocument/2006/relationships/tags" Target="../tags/tag225.xml"/><Relationship Id="rId267" Type="http://schemas.openxmlformats.org/officeDocument/2006/relationships/tags" Target="../tags/tag267.xml"/><Relationship Id="rId432" Type="http://schemas.openxmlformats.org/officeDocument/2006/relationships/tags" Target="../tags/tag432.xml"/><Relationship Id="rId474" Type="http://schemas.openxmlformats.org/officeDocument/2006/relationships/tags" Target="../tags/tag474.xml"/><Relationship Id="rId127" Type="http://schemas.openxmlformats.org/officeDocument/2006/relationships/tags" Target="../tags/tag127.xml"/><Relationship Id="rId681" Type="http://schemas.openxmlformats.org/officeDocument/2006/relationships/tags" Target="../tags/tag681.xml"/><Relationship Id="rId31" Type="http://schemas.openxmlformats.org/officeDocument/2006/relationships/tags" Target="../tags/tag31.xml"/><Relationship Id="rId73" Type="http://schemas.openxmlformats.org/officeDocument/2006/relationships/tags" Target="../tags/tag73.xml"/><Relationship Id="rId169" Type="http://schemas.openxmlformats.org/officeDocument/2006/relationships/tags" Target="../tags/tag169.xml"/><Relationship Id="rId334" Type="http://schemas.openxmlformats.org/officeDocument/2006/relationships/tags" Target="../tags/tag334.xml"/><Relationship Id="rId376" Type="http://schemas.openxmlformats.org/officeDocument/2006/relationships/tags" Target="../tags/tag376.xml"/><Relationship Id="rId541" Type="http://schemas.openxmlformats.org/officeDocument/2006/relationships/tags" Target="../tags/tag541.xml"/><Relationship Id="rId583" Type="http://schemas.openxmlformats.org/officeDocument/2006/relationships/tags" Target="../tags/tag583.xml"/><Relationship Id="rId639" Type="http://schemas.openxmlformats.org/officeDocument/2006/relationships/tags" Target="../tags/tag639.xml"/><Relationship Id="rId4" Type="http://schemas.openxmlformats.org/officeDocument/2006/relationships/tags" Target="../tags/tag4.xml"/><Relationship Id="rId180" Type="http://schemas.openxmlformats.org/officeDocument/2006/relationships/tags" Target="../tags/tag180.xml"/><Relationship Id="rId236" Type="http://schemas.openxmlformats.org/officeDocument/2006/relationships/tags" Target="../tags/tag236.xml"/><Relationship Id="rId278" Type="http://schemas.openxmlformats.org/officeDocument/2006/relationships/tags" Target="../tags/tag278.xml"/><Relationship Id="rId401" Type="http://schemas.openxmlformats.org/officeDocument/2006/relationships/tags" Target="../tags/tag401.xml"/><Relationship Id="rId443" Type="http://schemas.openxmlformats.org/officeDocument/2006/relationships/tags" Target="../tags/tag443.xml"/><Relationship Id="rId650" Type="http://schemas.openxmlformats.org/officeDocument/2006/relationships/tags" Target="../tags/tag650.xml"/><Relationship Id="rId303" Type="http://schemas.openxmlformats.org/officeDocument/2006/relationships/tags" Target="../tags/tag303.xml"/><Relationship Id="rId485" Type="http://schemas.openxmlformats.org/officeDocument/2006/relationships/tags" Target="../tags/tag485.xml"/><Relationship Id="rId42" Type="http://schemas.openxmlformats.org/officeDocument/2006/relationships/tags" Target="../tags/tag42.xml"/><Relationship Id="rId84" Type="http://schemas.openxmlformats.org/officeDocument/2006/relationships/tags" Target="../tags/tag84.xml"/><Relationship Id="rId138" Type="http://schemas.openxmlformats.org/officeDocument/2006/relationships/tags" Target="../tags/tag138.xml"/><Relationship Id="rId345" Type="http://schemas.openxmlformats.org/officeDocument/2006/relationships/tags" Target="../tags/tag345.xml"/><Relationship Id="rId387" Type="http://schemas.openxmlformats.org/officeDocument/2006/relationships/tags" Target="../tags/tag387.xml"/><Relationship Id="rId510" Type="http://schemas.openxmlformats.org/officeDocument/2006/relationships/tags" Target="../tags/tag510.xml"/><Relationship Id="rId552" Type="http://schemas.openxmlformats.org/officeDocument/2006/relationships/tags" Target="../tags/tag552.xml"/><Relationship Id="rId594" Type="http://schemas.openxmlformats.org/officeDocument/2006/relationships/tags" Target="../tags/tag594.xml"/><Relationship Id="rId608" Type="http://schemas.openxmlformats.org/officeDocument/2006/relationships/tags" Target="../tags/tag608.xml"/><Relationship Id="rId191" Type="http://schemas.openxmlformats.org/officeDocument/2006/relationships/tags" Target="../tags/tag191.xml"/><Relationship Id="rId205" Type="http://schemas.openxmlformats.org/officeDocument/2006/relationships/tags" Target="../tags/tag205.xml"/><Relationship Id="rId247" Type="http://schemas.openxmlformats.org/officeDocument/2006/relationships/tags" Target="../tags/tag247.xml"/><Relationship Id="rId412" Type="http://schemas.openxmlformats.org/officeDocument/2006/relationships/tags" Target="../tags/tag412.xml"/><Relationship Id="rId107" Type="http://schemas.openxmlformats.org/officeDocument/2006/relationships/tags" Target="../tags/tag107.xml"/><Relationship Id="rId289" Type="http://schemas.openxmlformats.org/officeDocument/2006/relationships/tags" Target="../tags/tag289.xml"/><Relationship Id="rId454" Type="http://schemas.openxmlformats.org/officeDocument/2006/relationships/tags" Target="../tags/tag454.xml"/><Relationship Id="rId496" Type="http://schemas.openxmlformats.org/officeDocument/2006/relationships/tags" Target="../tags/tag496.xml"/><Relationship Id="rId661" Type="http://schemas.openxmlformats.org/officeDocument/2006/relationships/tags" Target="../tags/tag661.xml"/><Relationship Id="rId11" Type="http://schemas.openxmlformats.org/officeDocument/2006/relationships/tags" Target="../tags/tag11.xml"/><Relationship Id="rId53" Type="http://schemas.openxmlformats.org/officeDocument/2006/relationships/tags" Target="../tags/tag53.xml"/><Relationship Id="rId149" Type="http://schemas.openxmlformats.org/officeDocument/2006/relationships/tags" Target="../tags/tag149.xml"/><Relationship Id="rId314" Type="http://schemas.openxmlformats.org/officeDocument/2006/relationships/tags" Target="../tags/tag314.xml"/><Relationship Id="rId356" Type="http://schemas.openxmlformats.org/officeDocument/2006/relationships/tags" Target="../tags/tag356.xml"/><Relationship Id="rId398" Type="http://schemas.openxmlformats.org/officeDocument/2006/relationships/tags" Target="../tags/tag398.xml"/><Relationship Id="rId521" Type="http://schemas.openxmlformats.org/officeDocument/2006/relationships/tags" Target="../tags/tag521.xml"/><Relationship Id="rId563" Type="http://schemas.openxmlformats.org/officeDocument/2006/relationships/tags" Target="../tags/tag563.xml"/><Relationship Id="rId619" Type="http://schemas.openxmlformats.org/officeDocument/2006/relationships/tags" Target="../tags/tag619.xml"/><Relationship Id="rId95" Type="http://schemas.openxmlformats.org/officeDocument/2006/relationships/tags" Target="../tags/tag95.xml"/><Relationship Id="rId160" Type="http://schemas.openxmlformats.org/officeDocument/2006/relationships/tags" Target="../tags/tag160.xml"/><Relationship Id="rId216" Type="http://schemas.openxmlformats.org/officeDocument/2006/relationships/tags" Target="../tags/tag216.xml"/><Relationship Id="rId423" Type="http://schemas.openxmlformats.org/officeDocument/2006/relationships/tags" Target="../tags/tag423.xml"/><Relationship Id="rId258" Type="http://schemas.openxmlformats.org/officeDocument/2006/relationships/tags" Target="../tags/tag258.xml"/><Relationship Id="rId465" Type="http://schemas.openxmlformats.org/officeDocument/2006/relationships/tags" Target="../tags/tag465.xml"/><Relationship Id="rId630" Type="http://schemas.openxmlformats.org/officeDocument/2006/relationships/tags" Target="../tags/tag630.xml"/><Relationship Id="rId672" Type="http://schemas.openxmlformats.org/officeDocument/2006/relationships/tags" Target="../tags/tag672.xml"/><Relationship Id="rId22" Type="http://schemas.openxmlformats.org/officeDocument/2006/relationships/tags" Target="../tags/tag22.xml"/><Relationship Id="rId64" Type="http://schemas.openxmlformats.org/officeDocument/2006/relationships/tags" Target="../tags/tag64.xml"/><Relationship Id="rId118" Type="http://schemas.openxmlformats.org/officeDocument/2006/relationships/tags" Target="../tags/tag118.xml"/><Relationship Id="rId325" Type="http://schemas.openxmlformats.org/officeDocument/2006/relationships/tags" Target="../tags/tag325.xml"/><Relationship Id="rId367" Type="http://schemas.openxmlformats.org/officeDocument/2006/relationships/tags" Target="../tags/tag367.xml"/><Relationship Id="rId532" Type="http://schemas.openxmlformats.org/officeDocument/2006/relationships/tags" Target="../tags/tag532.xml"/><Relationship Id="rId574" Type="http://schemas.openxmlformats.org/officeDocument/2006/relationships/tags" Target="../tags/tag574.xml"/><Relationship Id="rId171" Type="http://schemas.openxmlformats.org/officeDocument/2006/relationships/tags" Target="../tags/tag171.xml"/><Relationship Id="rId227" Type="http://schemas.openxmlformats.org/officeDocument/2006/relationships/tags" Target="../tags/tag227.xml"/><Relationship Id="rId269" Type="http://schemas.openxmlformats.org/officeDocument/2006/relationships/tags" Target="../tags/tag269.xml"/><Relationship Id="rId434" Type="http://schemas.openxmlformats.org/officeDocument/2006/relationships/tags" Target="../tags/tag434.xml"/><Relationship Id="rId476" Type="http://schemas.openxmlformats.org/officeDocument/2006/relationships/tags" Target="../tags/tag476.xml"/><Relationship Id="rId641" Type="http://schemas.openxmlformats.org/officeDocument/2006/relationships/tags" Target="../tags/tag641.xml"/><Relationship Id="rId683" Type="http://schemas.openxmlformats.org/officeDocument/2006/relationships/tags" Target="../tags/tag683.xml"/><Relationship Id="rId33" Type="http://schemas.openxmlformats.org/officeDocument/2006/relationships/tags" Target="../tags/tag33.xml"/><Relationship Id="rId129" Type="http://schemas.openxmlformats.org/officeDocument/2006/relationships/tags" Target="../tags/tag129.xml"/><Relationship Id="rId280" Type="http://schemas.openxmlformats.org/officeDocument/2006/relationships/tags" Target="../tags/tag280.xml"/><Relationship Id="rId336" Type="http://schemas.openxmlformats.org/officeDocument/2006/relationships/tags" Target="../tags/tag336.xml"/><Relationship Id="rId501" Type="http://schemas.openxmlformats.org/officeDocument/2006/relationships/tags" Target="../tags/tag501.xml"/><Relationship Id="rId543" Type="http://schemas.openxmlformats.org/officeDocument/2006/relationships/tags" Target="../tags/tag543.xml"/><Relationship Id="rId75" Type="http://schemas.openxmlformats.org/officeDocument/2006/relationships/tags" Target="../tags/tag75.xml"/><Relationship Id="rId140" Type="http://schemas.openxmlformats.org/officeDocument/2006/relationships/tags" Target="../tags/tag140.xml"/><Relationship Id="rId182" Type="http://schemas.openxmlformats.org/officeDocument/2006/relationships/tags" Target="../tags/tag182.xml"/><Relationship Id="rId378" Type="http://schemas.openxmlformats.org/officeDocument/2006/relationships/tags" Target="../tags/tag378.xml"/><Relationship Id="rId403" Type="http://schemas.openxmlformats.org/officeDocument/2006/relationships/tags" Target="../tags/tag403.xml"/><Relationship Id="rId585" Type="http://schemas.openxmlformats.org/officeDocument/2006/relationships/tags" Target="../tags/tag585.xml"/><Relationship Id="rId6" Type="http://schemas.openxmlformats.org/officeDocument/2006/relationships/tags" Target="../tags/tag6.xml"/><Relationship Id="rId238" Type="http://schemas.openxmlformats.org/officeDocument/2006/relationships/tags" Target="../tags/tag238.xml"/><Relationship Id="rId445" Type="http://schemas.openxmlformats.org/officeDocument/2006/relationships/tags" Target="../tags/tag445.xml"/><Relationship Id="rId487" Type="http://schemas.openxmlformats.org/officeDocument/2006/relationships/tags" Target="../tags/tag487.xml"/><Relationship Id="rId610" Type="http://schemas.openxmlformats.org/officeDocument/2006/relationships/tags" Target="../tags/tag610.xml"/><Relationship Id="rId652" Type="http://schemas.openxmlformats.org/officeDocument/2006/relationships/tags" Target="../tags/tag652.xml"/><Relationship Id="rId291" Type="http://schemas.openxmlformats.org/officeDocument/2006/relationships/tags" Target="../tags/tag291.xml"/><Relationship Id="rId305" Type="http://schemas.openxmlformats.org/officeDocument/2006/relationships/tags" Target="../tags/tag305.xml"/><Relationship Id="rId347" Type="http://schemas.openxmlformats.org/officeDocument/2006/relationships/tags" Target="../tags/tag347.xml"/><Relationship Id="rId512" Type="http://schemas.openxmlformats.org/officeDocument/2006/relationships/tags" Target="../tags/tag512.xml"/><Relationship Id="rId44" Type="http://schemas.openxmlformats.org/officeDocument/2006/relationships/tags" Target="../tags/tag44.xml"/><Relationship Id="rId86" Type="http://schemas.openxmlformats.org/officeDocument/2006/relationships/tags" Target="../tags/tag86.xml"/><Relationship Id="rId151" Type="http://schemas.openxmlformats.org/officeDocument/2006/relationships/tags" Target="../tags/tag151.xml"/><Relationship Id="rId389" Type="http://schemas.openxmlformats.org/officeDocument/2006/relationships/tags" Target="../tags/tag389.xml"/><Relationship Id="rId554" Type="http://schemas.openxmlformats.org/officeDocument/2006/relationships/tags" Target="../tags/tag554.xml"/><Relationship Id="rId596" Type="http://schemas.openxmlformats.org/officeDocument/2006/relationships/tags" Target="../tags/tag596.xml"/><Relationship Id="rId193" Type="http://schemas.openxmlformats.org/officeDocument/2006/relationships/tags" Target="../tags/tag193.xml"/><Relationship Id="rId207" Type="http://schemas.openxmlformats.org/officeDocument/2006/relationships/tags" Target="../tags/tag207.xml"/><Relationship Id="rId249" Type="http://schemas.openxmlformats.org/officeDocument/2006/relationships/tags" Target="../tags/tag249.xml"/><Relationship Id="rId414" Type="http://schemas.openxmlformats.org/officeDocument/2006/relationships/tags" Target="../tags/tag414.xml"/><Relationship Id="rId456" Type="http://schemas.openxmlformats.org/officeDocument/2006/relationships/tags" Target="../tags/tag456.xml"/><Relationship Id="rId498" Type="http://schemas.openxmlformats.org/officeDocument/2006/relationships/tags" Target="../tags/tag498.xml"/><Relationship Id="rId621" Type="http://schemas.openxmlformats.org/officeDocument/2006/relationships/tags" Target="../tags/tag621.xml"/><Relationship Id="rId663" Type="http://schemas.openxmlformats.org/officeDocument/2006/relationships/tags" Target="../tags/tag663.xml"/><Relationship Id="rId13" Type="http://schemas.openxmlformats.org/officeDocument/2006/relationships/tags" Target="../tags/tag13.xml"/><Relationship Id="rId109" Type="http://schemas.openxmlformats.org/officeDocument/2006/relationships/tags" Target="../tags/tag109.xml"/><Relationship Id="rId260" Type="http://schemas.openxmlformats.org/officeDocument/2006/relationships/tags" Target="../tags/tag260.xml"/><Relationship Id="rId316" Type="http://schemas.openxmlformats.org/officeDocument/2006/relationships/tags" Target="../tags/tag316.xml"/><Relationship Id="rId523" Type="http://schemas.openxmlformats.org/officeDocument/2006/relationships/tags" Target="../tags/tag523.xml"/><Relationship Id="rId55" Type="http://schemas.openxmlformats.org/officeDocument/2006/relationships/tags" Target="../tags/tag55.xml"/><Relationship Id="rId97" Type="http://schemas.openxmlformats.org/officeDocument/2006/relationships/tags" Target="../tags/tag97.xml"/><Relationship Id="rId120" Type="http://schemas.openxmlformats.org/officeDocument/2006/relationships/tags" Target="../tags/tag120.xml"/><Relationship Id="rId358" Type="http://schemas.openxmlformats.org/officeDocument/2006/relationships/tags" Target="../tags/tag358.xml"/><Relationship Id="rId565" Type="http://schemas.openxmlformats.org/officeDocument/2006/relationships/tags" Target="../tags/tag565.xml"/><Relationship Id="rId162" Type="http://schemas.openxmlformats.org/officeDocument/2006/relationships/tags" Target="../tags/tag162.xml"/><Relationship Id="rId218" Type="http://schemas.openxmlformats.org/officeDocument/2006/relationships/tags" Target="../tags/tag218.xml"/><Relationship Id="rId425" Type="http://schemas.openxmlformats.org/officeDocument/2006/relationships/tags" Target="../tags/tag425.xml"/><Relationship Id="rId467" Type="http://schemas.openxmlformats.org/officeDocument/2006/relationships/tags" Target="../tags/tag467.xml"/><Relationship Id="rId632" Type="http://schemas.openxmlformats.org/officeDocument/2006/relationships/tags" Target="../tags/tag632.xml"/><Relationship Id="rId271" Type="http://schemas.openxmlformats.org/officeDocument/2006/relationships/tags" Target="../tags/tag271.xml"/><Relationship Id="rId674" Type="http://schemas.openxmlformats.org/officeDocument/2006/relationships/tags" Target="../tags/tag674.xml"/><Relationship Id="rId24" Type="http://schemas.openxmlformats.org/officeDocument/2006/relationships/tags" Target="../tags/tag24.xml"/><Relationship Id="rId66" Type="http://schemas.openxmlformats.org/officeDocument/2006/relationships/tags" Target="../tags/tag66.xml"/><Relationship Id="rId131" Type="http://schemas.openxmlformats.org/officeDocument/2006/relationships/tags" Target="../tags/tag131.xml"/><Relationship Id="rId327" Type="http://schemas.openxmlformats.org/officeDocument/2006/relationships/tags" Target="../tags/tag327.xml"/><Relationship Id="rId369" Type="http://schemas.openxmlformats.org/officeDocument/2006/relationships/tags" Target="../tags/tag369.xml"/><Relationship Id="rId534" Type="http://schemas.openxmlformats.org/officeDocument/2006/relationships/tags" Target="../tags/tag534.xml"/><Relationship Id="rId576" Type="http://schemas.openxmlformats.org/officeDocument/2006/relationships/tags" Target="../tags/tag576.xml"/><Relationship Id="rId173" Type="http://schemas.openxmlformats.org/officeDocument/2006/relationships/tags" Target="../tags/tag173.xml"/><Relationship Id="rId229" Type="http://schemas.openxmlformats.org/officeDocument/2006/relationships/tags" Target="../tags/tag229.xml"/><Relationship Id="rId380" Type="http://schemas.openxmlformats.org/officeDocument/2006/relationships/tags" Target="../tags/tag380.xml"/><Relationship Id="rId436" Type="http://schemas.openxmlformats.org/officeDocument/2006/relationships/tags" Target="../tags/tag436.xml"/><Relationship Id="rId601" Type="http://schemas.openxmlformats.org/officeDocument/2006/relationships/tags" Target="../tags/tag601.xml"/><Relationship Id="rId643" Type="http://schemas.openxmlformats.org/officeDocument/2006/relationships/tags" Target="../tags/tag643.xml"/><Relationship Id="rId240" Type="http://schemas.openxmlformats.org/officeDocument/2006/relationships/tags" Target="../tags/tag240.xml"/><Relationship Id="rId478" Type="http://schemas.openxmlformats.org/officeDocument/2006/relationships/tags" Target="../tags/tag478.xml"/><Relationship Id="rId685" Type="http://schemas.openxmlformats.org/officeDocument/2006/relationships/tags" Target="../tags/tag685.xml"/><Relationship Id="rId35" Type="http://schemas.openxmlformats.org/officeDocument/2006/relationships/tags" Target="../tags/tag35.xml"/><Relationship Id="rId77" Type="http://schemas.openxmlformats.org/officeDocument/2006/relationships/tags" Target="../tags/tag77.xml"/><Relationship Id="rId100" Type="http://schemas.openxmlformats.org/officeDocument/2006/relationships/tags" Target="../tags/tag100.xml"/><Relationship Id="rId282" Type="http://schemas.openxmlformats.org/officeDocument/2006/relationships/tags" Target="../tags/tag282.xml"/><Relationship Id="rId338" Type="http://schemas.openxmlformats.org/officeDocument/2006/relationships/tags" Target="../tags/tag338.xml"/><Relationship Id="rId503" Type="http://schemas.openxmlformats.org/officeDocument/2006/relationships/tags" Target="../tags/tag503.xml"/><Relationship Id="rId545" Type="http://schemas.openxmlformats.org/officeDocument/2006/relationships/tags" Target="../tags/tag545.xml"/><Relationship Id="rId587" Type="http://schemas.openxmlformats.org/officeDocument/2006/relationships/tags" Target="../tags/tag587.xml"/><Relationship Id="rId8" Type="http://schemas.openxmlformats.org/officeDocument/2006/relationships/tags" Target="../tags/tag8.xml"/><Relationship Id="rId142" Type="http://schemas.openxmlformats.org/officeDocument/2006/relationships/tags" Target="../tags/tag142.xml"/><Relationship Id="rId184" Type="http://schemas.openxmlformats.org/officeDocument/2006/relationships/tags" Target="../tags/tag184.xml"/><Relationship Id="rId391" Type="http://schemas.openxmlformats.org/officeDocument/2006/relationships/tags" Target="../tags/tag391.xml"/><Relationship Id="rId405" Type="http://schemas.openxmlformats.org/officeDocument/2006/relationships/tags" Target="../tags/tag405.xml"/><Relationship Id="rId447" Type="http://schemas.openxmlformats.org/officeDocument/2006/relationships/tags" Target="../tags/tag447.xml"/><Relationship Id="rId612" Type="http://schemas.openxmlformats.org/officeDocument/2006/relationships/tags" Target="../tags/tag612.xml"/><Relationship Id="rId251" Type="http://schemas.openxmlformats.org/officeDocument/2006/relationships/tags" Target="../tags/tag251.xml"/><Relationship Id="rId489" Type="http://schemas.openxmlformats.org/officeDocument/2006/relationships/tags" Target="../tags/tag489.xml"/><Relationship Id="rId654" Type="http://schemas.openxmlformats.org/officeDocument/2006/relationships/tags" Target="../tags/tag654.xml"/><Relationship Id="rId46" Type="http://schemas.openxmlformats.org/officeDocument/2006/relationships/tags" Target="../tags/tag46.xml"/><Relationship Id="rId293" Type="http://schemas.openxmlformats.org/officeDocument/2006/relationships/tags" Target="../tags/tag293.xml"/><Relationship Id="rId307" Type="http://schemas.openxmlformats.org/officeDocument/2006/relationships/tags" Target="../tags/tag307.xml"/><Relationship Id="rId349" Type="http://schemas.openxmlformats.org/officeDocument/2006/relationships/tags" Target="../tags/tag349.xml"/><Relationship Id="rId514" Type="http://schemas.openxmlformats.org/officeDocument/2006/relationships/tags" Target="../tags/tag514.xml"/><Relationship Id="rId556" Type="http://schemas.openxmlformats.org/officeDocument/2006/relationships/tags" Target="../tags/tag556.xml"/><Relationship Id="rId88" Type="http://schemas.openxmlformats.org/officeDocument/2006/relationships/tags" Target="../tags/tag88.xml"/><Relationship Id="rId111" Type="http://schemas.openxmlformats.org/officeDocument/2006/relationships/tags" Target="../tags/tag111.xml"/><Relationship Id="rId153" Type="http://schemas.openxmlformats.org/officeDocument/2006/relationships/tags" Target="../tags/tag153.xml"/><Relationship Id="rId195" Type="http://schemas.openxmlformats.org/officeDocument/2006/relationships/tags" Target="../tags/tag195.xml"/><Relationship Id="rId209" Type="http://schemas.openxmlformats.org/officeDocument/2006/relationships/tags" Target="../tags/tag209.xml"/><Relationship Id="rId360" Type="http://schemas.openxmlformats.org/officeDocument/2006/relationships/tags" Target="../tags/tag360.xml"/><Relationship Id="rId416" Type="http://schemas.openxmlformats.org/officeDocument/2006/relationships/tags" Target="../tags/tag416.xml"/><Relationship Id="rId598" Type="http://schemas.openxmlformats.org/officeDocument/2006/relationships/tags" Target="../tags/tag598.xml"/><Relationship Id="rId220" Type="http://schemas.openxmlformats.org/officeDocument/2006/relationships/tags" Target="../tags/tag220.xml"/><Relationship Id="rId458" Type="http://schemas.openxmlformats.org/officeDocument/2006/relationships/tags" Target="../tags/tag458.xml"/><Relationship Id="rId623" Type="http://schemas.openxmlformats.org/officeDocument/2006/relationships/tags" Target="../tags/tag623.xml"/><Relationship Id="rId665" Type="http://schemas.openxmlformats.org/officeDocument/2006/relationships/tags" Target="../tags/tag665.xml"/><Relationship Id="rId15" Type="http://schemas.openxmlformats.org/officeDocument/2006/relationships/tags" Target="../tags/tag15.xml"/><Relationship Id="rId57" Type="http://schemas.openxmlformats.org/officeDocument/2006/relationships/tags" Target="../tags/tag57.xml"/><Relationship Id="rId262" Type="http://schemas.openxmlformats.org/officeDocument/2006/relationships/tags" Target="../tags/tag262.xml"/><Relationship Id="rId318" Type="http://schemas.openxmlformats.org/officeDocument/2006/relationships/tags" Target="../tags/tag318.xml"/><Relationship Id="rId525" Type="http://schemas.openxmlformats.org/officeDocument/2006/relationships/tags" Target="../tags/tag525.xml"/><Relationship Id="rId567" Type="http://schemas.openxmlformats.org/officeDocument/2006/relationships/tags" Target="../tags/tag567.xml"/><Relationship Id="rId99" Type="http://schemas.openxmlformats.org/officeDocument/2006/relationships/tags" Target="../tags/tag99.xml"/><Relationship Id="rId122" Type="http://schemas.openxmlformats.org/officeDocument/2006/relationships/tags" Target="../tags/tag122.xml"/><Relationship Id="rId164" Type="http://schemas.openxmlformats.org/officeDocument/2006/relationships/tags" Target="../tags/tag164.xml"/><Relationship Id="rId371" Type="http://schemas.openxmlformats.org/officeDocument/2006/relationships/tags" Target="../tags/tag371.xml"/><Relationship Id="rId427" Type="http://schemas.openxmlformats.org/officeDocument/2006/relationships/tags" Target="../tags/tag427.xml"/><Relationship Id="rId469" Type="http://schemas.openxmlformats.org/officeDocument/2006/relationships/tags" Target="../tags/tag469.xml"/><Relationship Id="rId634" Type="http://schemas.openxmlformats.org/officeDocument/2006/relationships/tags" Target="../tags/tag634.xml"/><Relationship Id="rId676" Type="http://schemas.openxmlformats.org/officeDocument/2006/relationships/tags" Target="../tags/tag676.xml"/><Relationship Id="rId26" Type="http://schemas.openxmlformats.org/officeDocument/2006/relationships/tags" Target="../tags/tag26.xml"/><Relationship Id="rId231" Type="http://schemas.openxmlformats.org/officeDocument/2006/relationships/tags" Target="../tags/tag231.xml"/><Relationship Id="rId273" Type="http://schemas.openxmlformats.org/officeDocument/2006/relationships/tags" Target="../tags/tag273.xml"/><Relationship Id="rId329" Type="http://schemas.openxmlformats.org/officeDocument/2006/relationships/tags" Target="../tags/tag329.xml"/><Relationship Id="rId480" Type="http://schemas.openxmlformats.org/officeDocument/2006/relationships/tags" Target="../tags/tag480.xml"/><Relationship Id="rId536" Type="http://schemas.openxmlformats.org/officeDocument/2006/relationships/tags" Target="../tags/tag536.xml"/><Relationship Id="rId68" Type="http://schemas.openxmlformats.org/officeDocument/2006/relationships/tags" Target="../tags/tag68.xml"/><Relationship Id="rId133" Type="http://schemas.openxmlformats.org/officeDocument/2006/relationships/tags" Target="../tags/tag133.xml"/><Relationship Id="rId175" Type="http://schemas.openxmlformats.org/officeDocument/2006/relationships/tags" Target="../tags/tag175.xml"/><Relationship Id="rId340" Type="http://schemas.openxmlformats.org/officeDocument/2006/relationships/tags" Target="../tags/tag340.xml"/><Relationship Id="rId578" Type="http://schemas.openxmlformats.org/officeDocument/2006/relationships/tags" Target="../tags/tag578.xml"/><Relationship Id="rId200" Type="http://schemas.openxmlformats.org/officeDocument/2006/relationships/tags" Target="../tags/tag200.xml"/><Relationship Id="rId382" Type="http://schemas.openxmlformats.org/officeDocument/2006/relationships/tags" Target="../tags/tag382.xml"/><Relationship Id="rId438" Type="http://schemas.openxmlformats.org/officeDocument/2006/relationships/tags" Target="../tags/tag438.xml"/><Relationship Id="rId603" Type="http://schemas.openxmlformats.org/officeDocument/2006/relationships/tags" Target="../tags/tag603.xml"/><Relationship Id="rId645" Type="http://schemas.openxmlformats.org/officeDocument/2006/relationships/tags" Target="../tags/tag645.xml"/><Relationship Id="rId687" Type="http://schemas.openxmlformats.org/officeDocument/2006/relationships/notesSlide" Target="../notesSlides/notesSlide9.xml"/><Relationship Id="rId242" Type="http://schemas.openxmlformats.org/officeDocument/2006/relationships/tags" Target="../tags/tag242.xml"/><Relationship Id="rId284" Type="http://schemas.openxmlformats.org/officeDocument/2006/relationships/tags" Target="../tags/tag284.xml"/><Relationship Id="rId491" Type="http://schemas.openxmlformats.org/officeDocument/2006/relationships/tags" Target="../tags/tag491.xml"/><Relationship Id="rId505" Type="http://schemas.openxmlformats.org/officeDocument/2006/relationships/tags" Target="../tags/tag505.xml"/><Relationship Id="rId37" Type="http://schemas.openxmlformats.org/officeDocument/2006/relationships/tags" Target="../tags/tag37.xml"/><Relationship Id="rId79" Type="http://schemas.openxmlformats.org/officeDocument/2006/relationships/tags" Target="../tags/tag79.xml"/><Relationship Id="rId102" Type="http://schemas.openxmlformats.org/officeDocument/2006/relationships/tags" Target="../tags/tag102.xml"/><Relationship Id="rId144" Type="http://schemas.openxmlformats.org/officeDocument/2006/relationships/tags" Target="../tags/tag144.xml"/><Relationship Id="rId547" Type="http://schemas.openxmlformats.org/officeDocument/2006/relationships/tags" Target="../tags/tag547.xml"/><Relationship Id="rId589" Type="http://schemas.openxmlformats.org/officeDocument/2006/relationships/tags" Target="../tags/tag589.xml"/><Relationship Id="rId90" Type="http://schemas.openxmlformats.org/officeDocument/2006/relationships/tags" Target="../tags/tag90.xml"/><Relationship Id="rId186" Type="http://schemas.openxmlformats.org/officeDocument/2006/relationships/tags" Target="../tags/tag186.xml"/><Relationship Id="rId351" Type="http://schemas.openxmlformats.org/officeDocument/2006/relationships/tags" Target="../tags/tag351.xml"/><Relationship Id="rId393" Type="http://schemas.openxmlformats.org/officeDocument/2006/relationships/tags" Target="../tags/tag393.xml"/><Relationship Id="rId407" Type="http://schemas.openxmlformats.org/officeDocument/2006/relationships/tags" Target="../tags/tag407.xml"/><Relationship Id="rId449" Type="http://schemas.openxmlformats.org/officeDocument/2006/relationships/tags" Target="../tags/tag449.xml"/><Relationship Id="rId614" Type="http://schemas.openxmlformats.org/officeDocument/2006/relationships/tags" Target="../tags/tag614.xml"/><Relationship Id="rId656" Type="http://schemas.openxmlformats.org/officeDocument/2006/relationships/tags" Target="../tags/tag656.xml"/><Relationship Id="rId211" Type="http://schemas.openxmlformats.org/officeDocument/2006/relationships/tags" Target="../tags/tag211.xml"/><Relationship Id="rId253" Type="http://schemas.openxmlformats.org/officeDocument/2006/relationships/tags" Target="../tags/tag253.xml"/><Relationship Id="rId295" Type="http://schemas.openxmlformats.org/officeDocument/2006/relationships/tags" Target="../tags/tag295.xml"/><Relationship Id="rId309" Type="http://schemas.openxmlformats.org/officeDocument/2006/relationships/tags" Target="../tags/tag309.xml"/><Relationship Id="rId460" Type="http://schemas.openxmlformats.org/officeDocument/2006/relationships/tags" Target="../tags/tag460.xml"/><Relationship Id="rId516" Type="http://schemas.openxmlformats.org/officeDocument/2006/relationships/tags" Target="../tags/tag516.xml"/><Relationship Id="rId48" Type="http://schemas.openxmlformats.org/officeDocument/2006/relationships/tags" Target="../tags/tag48.xml"/><Relationship Id="rId113" Type="http://schemas.openxmlformats.org/officeDocument/2006/relationships/tags" Target="../tags/tag113.xml"/><Relationship Id="rId320" Type="http://schemas.openxmlformats.org/officeDocument/2006/relationships/tags" Target="../tags/tag320.xml"/><Relationship Id="rId558" Type="http://schemas.openxmlformats.org/officeDocument/2006/relationships/tags" Target="../tags/tag558.xml"/><Relationship Id="rId155" Type="http://schemas.openxmlformats.org/officeDocument/2006/relationships/tags" Target="../tags/tag155.xml"/><Relationship Id="rId197" Type="http://schemas.openxmlformats.org/officeDocument/2006/relationships/tags" Target="../tags/tag197.xml"/><Relationship Id="rId362" Type="http://schemas.openxmlformats.org/officeDocument/2006/relationships/tags" Target="../tags/tag362.xml"/><Relationship Id="rId418" Type="http://schemas.openxmlformats.org/officeDocument/2006/relationships/tags" Target="../tags/tag418.xml"/><Relationship Id="rId625" Type="http://schemas.openxmlformats.org/officeDocument/2006/relationships/tags" Target="../tags/tag625.xml"/><Relationship Id="rId222" Type="http://schemas.openxmlformats.org/officeDocument/2006/relationships/tags" Target="../tags/tag222.xml"/><Relationship Id="rId264" Type="http://schemas.openxmlformats.org/officeDocument/2006/relationships/tags" Target="../tags/tag264.xml"/><Relationship Id="rId471" Type="http://schemas.openxmlformats.org/officeDocument/2006/relationships/tags" Target="../tags/tag471.xml"/><Relationship Id="rId667" Type="http://schemas.openxmlformats.org/officeDocument/2006/relationships/tags" Target="../tags/tag667.xml"/><Relationship Id="rId17" Type="http://schemas.openxmlformats.org/officeDocument/2006/relationships/tags" Target="../tags/tag17.xml"/><Relationship Id="rId59" Type="http://schemas.openxmlformats.org/officeDocument/2006/relationships/tags" Target="../tags/tag59.xml"/><Relationship Id="rId124" Type="http://schemas.openxmlformats.org/officeDocument/2006/relationships/tags" Target="../tags/tag124.xml"/><Relationship Id="rId527" Type="http://schemas.openxmlformats.org/officeDocument/2006/relationships/tags" Target="../tags/tag527.xml"/><Relationship Id="rId569" Type="http://schemas.openxmlformats.org/officeDocument/2006/relationships/tags" Target="../tags/tag569.xml"/><Relationship Id="rId70" Type="http://schemas.openxmlformats.org/officeDocument/2006/relationships/tags" Target="../tags/tag70.xml"/><Relationship Id="rId166" Type="http://schemas.openxmlformats.org/officeDocument/2006/relationships/tags" Target="../tags/tag166.xml"/><Relationship Id="rId331" Type="http://schemas.openxmlformats.org/officeDocument/2006/relationships/tags" Target="../tags/tag331.xml"/><Relationship Id="rId373" Type="http://schemas.openxmlformats.org/officeDocument/2006/relationships/tags" Target="../tags/tag373.xml"/><Relationship Id="rId429" Type="http://schemas.openxmlformats.org/officeDocument/2006/relationships/tags" Target="../tags/tag429.xml"/><Relationship Id="rId580" Type="http://schemas.openxmlformats.org/officeDocument/2006/relationships/tags" Target="../tags/tag580.xml"/><Relationship Id="rId636" Type="http://schemas.openxmlformats.org/officeDocument/2006/relationships/tags" Target="../tags/tag636.xml"/><Relationship Id="rId1" Type="http://schemas.openxmlformats.org/officeDocument/2006/relationships/tags" Target="../tags/tag1.xml"/><Relationship Id="rId233" Type="http://schemas.openxmlformats.org/officeDocument/2006/relationships/tags" Target="../tags/tag233.xml"/><Relationship Id="rId440" Type="http://schemas.openxmlformats.org/officeDocument/2006/relationships/tags" Target="../tags/tag440.xml"/><Relationship Id="rId678" Type="http://schemas.openxmlformats.org/officeDocument/2006/relationships/tags" Target="../tags/tag678.xml"/><Relationship Id="rId28" Type="http://schemas.openxmlformats.org/officeDocument/2006/relationships/tags" Target="../tags/tag28.xml"/><Relationship Id="rId275" Type="http://schemas.openxmlformats.org/officeDocument/2006/relationships/tags" Target="../tags/tag275.xml"/><Relationship Id="rId300" Type="http://schemas.openxmlformats.org/officeDocument/2006/relationships/tags" Target="../tags/tag300.xml"/><Relationship Id="rId482" Type="http://schemas.openxmlformats.org/officeDocument/2006/relationships/tags" Target="../tags/tag482.xml"/><Relationship Id="rId538" Type="http://schemas.openxmlformats.org/officeDocument/2006/relationships/tags" Target="../tags/tag538.xml"/><Relationship Id="rId81" Type="http://schemas.openxmlformats.org/officeDocument/2006/relationships/tags" Target="../tags/tag81.xml"/><Relationship Id="rId135" Type="http://schemas.openxmlformats.org/officeDocument/2006/relationships/tags" Target="../tags/tag135.xml"/><Relationship Id="rId177" Type="http://schemas.openxmlformats.org/officeDocument/2006/relationships/tags" Target="../tags/tag177.xml"/><Relationship Id="rId342" Type="http://schemas.openxmlformats.org/officeDocument/2006/relationships/tags" Target="../tags/tag342.xml"/><Relationship Id="rId384" Type="http://schemas.openxmlformats.org/officeDocument/2006/relationships/tags" Target="../tags/tag384.xml"/><Relationship Id="rId591" Type="http://schemas.openxmlformats.org/officeDocument/2006/relationships/tags" Target="../tags/tag591.xml"/><Relationship Id="rId605" Type="http://schemas.openxmlformats.org/officeDocument/2006/relationships/tags" Target="../tags/tag605.xml"/><Relationship Id="rId202" Type="http://schemas.openxmlformats.org/officeDocument/2006/relationships/tags" Target="../tags/tag202.xml"/><Relationship Id="rId244" Type="http://schemas.openxmlformats.org/officeDocument/2006/relationships/tags" Target="../tags/tag244.xml"/><Relationship Id="rId647" Type="http://schemas.openxmlformats.org/officeDocument/2006/relationships/tags" Target="../tags/tag647.xml"/><Relationship Id="rId39" Type="http://schemas.openxmlformats.org/officeDocument/2006/relationships/tags" Target="../tags/tag39.xml"/><Relationship Id="rId286" Type="http://schemas.openxmlformats.org/officeDocument/2006/relationships/tags" Target="../tags/tag286.xml"/><Relationship Id="rId451" Type="http://schemas.openxmlformats.org/officeDocument/2006/relationships/tags" Target="../tags/tag451.xml"/><Relationship Id="rId493" Type="http://schemas.openxmlformats.org/officeDocument/2006/relationships/tags" Target="../tags/tag493.xml"/><Relationship Id="rId507" Type="http://schemas.openxmlformats.org/officeDocument/2006/relationships/tags" Target="../tags/tag507.xml"/><Relationship Id="rId549" Type="http://schemas.openxmlformats.org/officeDocument/2006/relationships/tags" Target="../tags/tag549.xml"/><Relationship Id="rId50" Type="http://schemas.openxmlformats.org/officeDocument/2006/relationships/tags" Target="../tags/tag50.xml"/><Relationship Id="rId104" Type="http://schemas.openxmlformats.org/officeDocument/2006/relationships/tags" Target="../tags/tag104.xml"/><Relationship Id="rId146" Type="http://schemas.openxmlformats.org/officeDocument/2006/relationships/tags" Target="../tags/tag146.xml"/><Relationship Id="rId188" Type="http://schemas.openxmlformats.org/officeDocument/2006/relationships/tags" Target="../tags/tag188.xml"/><Relationship Id="rId311" Type="http://schemas.openxmlformats.org/officeDocument/2006/relationships/tags" Target="../tags/tag311.xml"/><Relationship Id="rId353" Type="http://schemas.openxmlformats.org/officeDocument/2006/relationships/tags" Target="../tags/tag353.xml"/><Relationship Id="rId395" Type="http://schemas.openxmlformats.org/officeDocument/2006/relationships/tags" Target="../tags/tag395.xml"/><Relationship Id="rId409" Type="http://schemas.openxmlformats.org/officeDocument/2006/relationships/tags" Target="../tags/tag409.xml"/><Relationship Id="rId560" Type="http://schemas.openxmlformats.org/officeDocument/2006/relationships/tags" Target="../tags/tag560.xml"/><Relationship Id="rId92" Type="http://schemas.openxmlformats.org/officeDocument/2006/relationships/tags" Target="../tags/tag92.xml"/><Relationship Id="rId213" Type="http://schemas.openxmlformats.org/officeDocument/2006/relationships/tags" Target="../tags/tag213.xml"/><Relationship Id="rId420" Type="http://schemas.openxmlformats.org/officeDocument/2006/relationships/tags" Target="../tags/tag420.xml"/><Relationship Id="rId616" Type="http://schemas.openxmlformats.org/officeDocument/2006/relationships/tags" Target="../tags/tag616.xml"/><Relationship Id="rId658" Type="http://schemas.openxmlformats.org/officeDocument/2006/relationships/tags" Target="../tags/tag658.xml"/><Relationship Id="rId255" Type="http://schemas.openxmlformats.org/officeDocument/2006/relationships/tags" Target="../tags/tag255.xml"/><Relationship Id="rId297" Type="http://schemas.openxmlformats.org/officeDocument/2006/relationships/tags" Target="../tags/tag297.xml"/><Relationship Id="rId462" Type="http://schemas.openxmlformats.org/officeDocument/2006/relationships/tags" Target="../tags/tag462.xml"/><Relationship Id="rId518" Type="http://schemas.openxmlformats.org/officeDocument/2006/relationships/tags" Target="../tags/tag518.xml"/><Relationship Id="rId115" Type="http://schemas.openxmlformats.org/officeDocument/2006/relationships/tags" Target="../tags/tag115.xml"/><Relationship Id="rId157" Type="http://schemas.openxmlformats.org/officeDocument/2006/relationships/tags" Target="../tags/tag157.xml"/><Relationship Id="rId322" Type="http://schemas.openxmlformats.org/officeDocument/2006/relationships/tags" Target="../tags/tag322.xml"/><Relationship Id="rId364" Type="http://schemas.openxmlformats.org/officeDocument/2006/relationships/tags" Target="../tags/tag364.xml"/><Relationship Id="rId61" Type="http://schemas.openxmlformats.org/officeDocument/2006/relationships/tags" Target="../tags/tag61.xml"/><Relationship Id="rId199" Type="http://schemas.openxmlformats.org/officeDocument/2006/relationships/tags" Target="../tags/tag199.xml"/><Relationship Id="rId571" Type="http://schemas.openxmlformats.org/officeDocument/2006/relationships/tags" Target="../tags/tag571.xml"/><Relationship Id="rId627" Type="http://schemas.openxmlformats.org/officeDocument/2006/relationships/tags" Target="../tags/tag627.xml"/><Relationship Id="rId669" Type="http://schemas.openxmlformats.org/officeDocument/2006/relationships/tags" Target="../tags/tag669.xml"/><Relationship Id="rId19" Type="http://schemas.openxmlformats.org/officeDocument/2006/relationships/tags" Target="../tags/tag19.xml"/><Relationship Id="rId224" Type="http://schemas.openxmlformats.org/officeDocument/2006/relationships/tags" Target="../tags/tag224.xml"/><Relationship Id="rId266" Type="http://schemas.openxmlformats.org/officeDocument/2006/relationships/tags" Target="../tags/tag266.xml"/><Relationship Id="rId431" Type="http://schemas.openxmlformats.org/officeDocument/2006/relationships/tags" Target="../tags/tag431.xml"/><Relationship Id="rId473" Type="http://schemas.openxmlformats.org/officeDocument/2006/relationships/tags" Target="../tags/tag473.xml"/><Relationship Id="rId529" Type="http://schemas.openxmlformats.org/officeDocument/2006/relationships/tags" Target="../tags/tag529.xml"/><Relationship Id="rId680" Type="http://schemas.openxmlformats.org/officeDocument/2006/relationships/tags" Target="../tags/tag680.xml"/><Relationship Id="rId30" Type="http://schemas.openxmlformats.org/officeDocument/2006/relationships/tags" Target="../tags/tag30.xml"/><Relationship Id="rId126" Type="http://schemas.openxmlformats.org/officeDocument/2006/relationships/tags" Target="../tags/tag126.xml"/><Relationship Id="rId168" Type="http://schemas.openxmlformats.org/officeDocument/2006/relationships/tags" Target="../tags/tag168.xml"/><Relationship Id="rId333" Type="http://schemas.openxmlformats.org/officeDocument/2006/relationships/tags" Target="../tags/tag333.xml"/><Relationship Id="rId540" Type="http://schemas.openxmlformats.org/officeDocument/2006/relationships/tags" Target="../tags/tag540.xml"/><Relationship Id="rId72" Type="http://schemas.openxmlformats.org/officeDocument/2006/relationships/tags" Target="../tags/tag72.xml"/><Relationship Id="rId375" Type="http://schemas.openxmlformats.org/officeDocument/2006/relationships/tags" Target="../tags/tag375.xml"/><Relationship Id="rId582" Type="http://schemas.openxmlformats.org/officeDocument/2006/relationships/tags" Target="../tags/tag582.xml"/><Relationship Id="rId638" Type="http://schemas.openxmlformats.org/officeDocument/2006/relationships/tags" Target="../tags/tag638.xml"/><Relationship Id="rId3" Type="http://schemas.openxmlformats.org/officeDocument/2006/relationships/tags" Target="../tags/tag3.xml"/><Relationship Id="rId235" Type="http://schemas.openxmlformats.org/officeDocument/2006/relationships/tags" Target="../tags/tag235.xml"/><Relationship Id="rId277" Type="http://schemas.openxmlformats.org/officeDocument/2006/relationships/tags" Target="../tags/tag277.xml"/><Relationship Id="rId400" Type="http://schemas.openxmlformats.org/officeDocument/2006/relationships/tags" Target="../tags/tag400.xml"/><Relationship Id="rId442" Type="http://schemas.openxmlformats.org/officeDocument/2006/relationships/tags" Target="../tags/tag442.xml"/><Relationship Id="rId484" Type="http://schemas.openxmlformats.org/officeDocument/2006/relationships/tags" Target="../tags/tag484.xml"/><Relationship Id="rId137" Type="http://schemas.openxmlformats.org/officeDocument/2006/relationships/tags" Target="../tags/tag137.xml"/><Relationship Id="rId302" Type="http://schemas.openxmlformats.org/officeDocument/2006/relationships/tags" Target="../tags/tag302.xml"/><Relationship Id="rId344" Type="http://schemas.openxmlformats.org/officeDocument/2006/relationships/tags" Target="../tags/tag344.xml"/><Relationship Id="rId41" Type="http://schemas.openxmlformats.org/officeDocument/2006/relationships/tags" Target="../tags/tag41.xml"/><Relationship Id="rId83" Type="http://schemas.openxmlformats.org/officeDocument/2006/relationships/tags" Target="../tags/tag83.xml"/><Relationship Id="rId179" Type="http://schemas.openxmlformats.org/officeDocument/2006/relationships/tags" Target="../tags/tag179.xml"/><Relationship Id="rId386" Type="http://schemas.openxmlformats.org/officeDocument/2006/relationships/tags" Target="../tags/tag386.xml"/><Relationship Id="rId551" Type="http://schemas.openxmlformats.org/officeDocument/2006/relationships/tags" Target="../tags/tag551.xml"/><Relationship Id="rId593" Type="http://schemas.openxmlformats.org/officeDocument/2006/relationships/tags" Target="../tags/tag593.xml"/><Relationship Id="rId607" Type="http://schemas.openxmlformats.org/officeDocument/2006/relationships/tags" Target="../tags/tag607.xml"/><Relationship Id="rId649" Type="http://schemas.openxmlformats.org/officeDocument/2006/relationships/tags" Target="../tags/tag649.xml"/><Relationship Id="rId190" Type="http://schemas.openxmlformats.org/officeDocument/2006/relationships/tags" Target="../tags/tag190.xml"/><Relationship Id="rId204" Type="http://schemas.openxmlformats.org/officeDocument/2006/relationships/tags" Target="../tags/tag204.xml"/><Relationship Id="rId246" Type="http://schemas.openxmlformats.org/officeDocument/2006/relationships/tags" Target="../tags/tag246.xml"/><Relationship Id="rId288" Type="http://schemas.openxmlformats.org/officeDocument/2006/relationships/tags" Target="../tags/tag288.xml"/><Relationship Id="rId411" Type="http://schemas.openxmlformats.org/officeDocument/2006/relationships/tags" Target="../tags/tag411.xml"/><Relationship Id="rId453" Type="http://schemas.openxmlformats.org/officeDocument/2006/relationships/tags" Target="../tags/tag453.xml"/><Relationship Id="rId509" Type="http://schemas.openxmlformats.org/officeDocument/2006/relationships/tags" Target="../tags/tag509.xml"/><Relationship Id="rId660" Type="http://schemas.openxmlformats.org/officeDocument/2006/relationships/tags" Target="../tags/tag660.xml"/><Relationship Id="rId106" Type="http://schemas.openxmlformats.org/officeDocument/2006/relationships/tags" Target="../tags/tag106.xml"/><Relationship Id="rId313" Type="http://schemas.openxmlformats.org/officeDocument/2006/relationships/tags" Target="../tags/tag313.xml"/><Relationship Id="rId495" Type="http://schemas.openxmlformats.org/officeDocument/2006/relationships/tags" Target="../tags/tag495.xml"/><Relationship Id="rId10" Type="http://schemas.openxmlformats.org/officeDocument/2006/relationships/tags" Target="../tags/tag10.xml"/><Relationship Id="rId52" Type="http://schemas.openxmlformats.org/officeDocument/2006/relationships/tags" Target="../tags/tag52.xml"/><Relationship Id="rId94" Type="http://schemas.openxmlformats.org/officeDocument/2006/relationships/tags" Target="../tags/tag94.xml"/><Relationship Id="rId148" Type="http://schemas.openxmlformats.org/officeDocument/2006/relationships/tags" Target="../tags/tag148.xml"/><Relationship Id="rId355" Type="http://schemas.openxmlformats.org/officeDocument/2006/relationships/tags" Target="../tags/tag355.xml"/><Relationship Id="rId397" Type="http://schemas.openxmlformats.org/officeDocument/2006/relationships/tags" Target="../tags/tag397.xml"/><Relationship Id="rId520" Type="http://schemas.openxmlformats.org/officeDocument/2006/relationships/tags" Target="../tags/tag520.xml"/><Relationship Id="rId562" Type="http://schemas.openxmlformats.org/officeDocument/2006/relationships/tags" Target="../tags/tag562.xml"/><Relationship Id="rId618" Type="http://schemas.openxmlformats.org/officeDocument/2006/relationships/tags" Target="../tags/tag618.xml"/><Relationship Id="rId215" Type="http://schemas.openxmlformats.org/officeDocument/2006/relationships/tags" Target="../tags/tag215.xml"/><Relationship Id="rId257" Type="http://schemas.openxmlformats.org/officeDocument/2006/relationships/tags" Target="../tags/tag257.xml"/><Relationship Id="rId422" Type="http://schemas.openxmlformats.org/officeDocument/2006/relationships/tags" Target="../tags/tag422.xml"/><Relationship Id="rId464" Type="http://schemas.openxmlformats.org/officeDocument/2006/relationships/tags" Target="../tags/tag464.xml"/><Relationship Id="rId299" Type="http://schemas.openxmlformats.org/officeDocument/2006/relationships/tags" Target="../tags/tag299.xml"/><Relationship Id="rId63" Type="http://schemas.openxmlformats.org/officeDocument/2006/relationships/tags" Target="../tags/tag63.xml"/><Relationship Id="rId159" Type="http://schemas.openxmlformats.org/officeDocument/2006/relationships/tags" Target="../tags/tag159.xml"/><Relationship Id="rId366" Type="http://schemas.openxmlformats.org/officeDocument/2006/relationships/tags" Target="../tags/tag366.xml"/><Relationship Id="rId573" Type="http://schemas.openxmlformats.org/officeDocument/2006/relationships/tags" Target="../tags/tag573.xml"/><Relationship Id="rId226" Type="http://schemas.openxmlformats.org/officeDocument/2006/relationships/tags" Target="../tags/tag226.xml"/><Relationship Id="rId433" Type="http://schemas.openxmlformats.org/officeDocument/2006/relationships/tags" Target="../tags/tag433.xml"/><Relationship Id="rId640" Type="http://schemas.openxmlformats.org/officeDocument/2006/relationships/tags" Target="../tags/tag640.xml"/><Relationship Id="rId74" Type="http://schemas.openxmlformats.org/officeDocument/2006/relationships/tags" Target="../tags/tag74.xml"/><Relationship Id="rId377" Type="http://schemas.openxmlformats.org/officeDocument/2006/relationships/tags" Target="../tags/tag377.xml"/><Relationship Id="rId500" Type="http://schemas.openxmlformats.org/officeDocument/2006/relationships/tags" Target="../tags/tag500.xml"/><Relationship Id="rId584" Type="http://schemas.openxmlformats.org/officeDocument/2006/relationships/tags" Target="../tags/tag584.xml"/><Relationship Id="rId5" Type="http://schemas.openxmlformats.org/officeDocument/2006/relationships/tags" Target="../tags/tag5.xml"/><Relationship Id="rId237" Type="http://schemas.openxmlformats.org/officeDocument/2006/relationships/tags" Target="../tags/tag237.xml"/><Relationship Id="rId444" Type="http://schemas.openxmlformats.org/officeDocument/2006/relationships/tags" Target="../tags/tag444.xml"/><Relationship Id="rId651" Type="http://schemas.openxmlformats.org/officeDocument/2006/relationships/tags" Target="../tags/tag651.xml"/><Relationship Id="rId290" Type="http://schemas.openxmlformats.org/officeDocument/2006/relationships/tags" Target="../tags/tag290.xml"/><Relationship Id="rId304" Type="http://schemas.openxmlformats.org/officeDocument/2006/relationships/tags" Target="../tags/tag304.xml"/><Relationship Id="rId388" Type="http://schemas.openxmlformats.org/officeDocument/2006/relationships/tags" Target="../tags/tag388.xml"/><Relationship Id="rId511" Type="http://schemas.openxmlformats.org/officeDocument/2006/relationships/tags" Target="../tags/tag511.xml"/><Relationship Id="rId609" Type="http://schemas.openxmlformats.org/officeDocument/2006/relationships/tags" Target="../tags/tag609.xml"/><Relationship Id="rId85" Type="http://schemas.openxmlformats.org/officeDocument/2006/relationships/tags" Target="../tags/tag85.xml"/><Relationship Id="rId150" Type="http://schemas.openxmlformats.org/officeDocument/2006/relationships/tags" Target="../tags/tag150.xml"/><Relationship Id="rId595" Type="http://schemas.openxmlformats.org/officeDocument/2006/relationships/tags" Target="../tags/tag595.xml"/><Relationship Id="rId248" Type="http://schemas.openxmlformats.org/officeDocument/2006/relationships/tags" Target="../tags/tag248.xml"/><Relationship Id="rId455" Type="http://schemas.openxmlformats.org/officeDocument/2006/relationships/tags" Target="../tags/tag455.xml"/><Relationship Id="rId662" Type="http://schemas.openxmlformats.org/officeDocument/2006/relationships/tags" Target="../tags/tag662.xml"/><Relationship Id="rId12" Type="http://schemas.openxmlformats.org/officeDocument/2006/relationships/tags" Target="../tags/tag12.xml"/><Relationship Id="rId108" Type="http://schemas.openxmlformats.org/officeDocument/2006/relationships/tags" Target="../tags/tag108.xml"/><Relationship Id="rId315" Type="http://schemas.openxmlformats.org/officeDocument/2006/relationships/tags" Target="../tags/tag315.xml"/><Relationship Id="rId522" Type="http://schemas.openxmlformats.org/officeDocument/2006/relationships/tags" Target="../tags/tag522.xml"/><Relationship Id="rId96" Type="http://schemas.openxmlformats.org/officeDocument/2006/relationships/tags" Target="../tags/tag96.xml"/><Relationship Id="rId161" Type="http://schemas.openxmlformats.org/officeDocument/2006/relationships/tags" Target="../tags/tag161.xml"/><Relationship Id="rId399" Type="http://schemas.openxmlformats.org/officeDocument/2006/relationships/tags" Target="../tags/tag399.xml"/><Relationship Id="rId259" Type="http://schemas.openxmlformats.org/officeDocument/2006/relationships/tags" Target="../tags/tag259.xml"/><Relationship Id="rId466" Type="http://schemas.openxmlformats.org/officeDocument/2006/relationships/tags" Target="../tags/tag466.xml"/><Relationship Id="rId673" Type="http://schemas.openxmlformats.org/officeDocument/2006/relationships/tags" Target="../tags/tag673.xml"/><Relationship Id="rId23" Type="http://schemas.openxmlformats.org/officeDocument/2006/relationships/tags" Target="../tags/tag23.xml"/><Relationship Id="rId119" Type="http://schemas.openxmlformats.org/officeDocument/2006/relationships/tags" Target="../tags/tag119.xml"/><Relationship Id="rId326" Type="http://schemas.openxmlformats.org/officeDocument/2006/relationships/tags" Target="../tags/tag326.xml"/><Relationship Id="rId533" Type="http://schemas.openxmlformats.org/officeDocument/2006/relationships/tags" Target="../tags/tag533.xml"/><Relationship Id="rId172" Type="http://schemas.openxmlformats.org/officeDocument/2006/relationships/tags" Target="../tags/tag172.xml"/><Relationship Id="rId477" Type="http://schemas.openxmlformats.org/officeDocument/2006/relationships/tags" Target="../tags/tag477.xml"/><Relationship Id="rId600" Type="http://schemas.openxmlformats.org/officeDocument/2006/relationships/tags" Target="../tags/tag600.xml"/><Relationship Id="rId684" Type="http://schemas.openxmlformats.org/officeDocument/2006/relationships/tags" Target="../tags/tag684.xml"/><Relationship Id="rId337" Type="http://schemas.openxmlformats.org/officeDocument/2006/relationships/tags" Target="../tags/tag337.xml"/><Relationship Id="rId34" Type="http://schemas.openxmlformats.org/officeDocument/2006/relationships/tags" Target="../tags/tag34.xml"/><Relationship Id="rId544" Type="http://schemas.openxmlformats.org/officeDocument/2006/relationships/tags" Target="../tags/tag544.xml"/><Relationship Id="rId183" Type="http://schemas.openxmlformats.org/officeDocument/2006/relationships/tags" Target="../tags/tag183.xml"/><Relationship Id="rId390" Type="http://schemas.openxmlformats.org/officeDocument/2006/relationships/tags" Target="../tags/tag390.xml"/><Relationship Id="rId404" Type="http://schemas.openxmlformats.org/officeDocument/2006/relationships/tags" Target="../tags/tag404.xml"/><Relationship Id="rId611" Type="http://schemas.openxmlformats.org/officeDocument/2006/relationships/tags" Target="../tags/tag611.xml"/><Relationship Id="rId250" Type="http://schemas.openxmlformats.org/officeDocument/2006/relationships/tags" Target="../tags/tag250.xml"/><Relationship Id="rId488" Type="http://schemas.openxmlformats.org/officeDocument/2006/relationships/tags" Target="../tags/tag488.xml"/><Relationship Id="rId45" Type="http://schemas.openxmlformats.org/officeDocument/2006/relationships/tags" Target="../tags/tag45.xml"/><Relationship Id="rId110" Type="http://schemas.openxmlformats.org/officeDocument/2006/relationships/tags" Target="../tags/tag110.xml"/><Relationship Id="rId348" Type="http://schemas.openxmlformats.org/officeDocument/2006/relationships/tags" Target="../tags/tag348.xml"/><Relationship Id="rId555" Type="http://schemas.openxmlformats.org/officeDocument/2006/relationships/tags" Target="../tags/tag555.xml"/><Relationship Id="rId194" Type="http://schemas.openxmlformats.org/officeDocument/2006/relationships/tags" Target="../tags/tag194.xml"/><Relationship Id="rId208" Type="http://schemas.openxmlformats.org/officeDocument/2006/relationships/tags" Target="../tags/tag208.xml"/><Relationship Id="rId415" Type="http://schemas.openxmlformats.org/officeDocument/2006/relationships/tags" Target="../tags/tag415.xml"/><Relationship Id="rId622" Type="http://schemas.openxmlformats.org/officeDocument/2006/relationships/tags" Target="../tags/tag622.xml"/><Relationship Id="rId261" Type="http://schemas.openxmlformats.org/officeDocument/2006/relationships/tags" Target="../tags/tag261.xml"/><Relationship Id="rId499" Type="http://schemas.openxmlformats.org/officeDocument/2006/relationships/tags" Target="../tags/tag499.xml"/><Relationship Id="rId56" Type="http://schemas.openxmlformats.org/officeDocument/2006/relationships/tags" Target="../tags/tag56.xml"/><Relationship Id="rId359" Type="http://schemas.openxmlformats.org/officeDocument/2006/relationships/tags" Target="../tags/tag359.xml"/><Relationship Id="rId566" Type="http://schemas.openxmlformats.org/officeDocument/2006/relationships/tags" Target="../tags/tag566.xml"/><Relationship Id="rId121" Type="http://schemas.openxmlformats.org/officeDocument/2006/relationships/tags" Target="../tags/tag121.xml"/><Relationship Id="rId219" Type="http://schemas.openxmlformats.org/officeDocument/2006/relationships/tags" Target="../tags/tag219.xml"/><Relationship Id="rId426" Type="http://schemas.openxmlformats.org/officeDocument/2006/relationships/tags" Target="../tags/tag426.xml"/><Relationship Id="rId633" Type="http://schemas.openxmlformats.org/officeDocument/2006/relationships/tags" Target="../tags/tag633.xml"/><Relationship Id="rId67" Type="http://schemas.openxmlformats.org/officeDocument/2006/relationships/tags" Target="../tags/tag67.xml"/><Relationship Id="rId272" Type="http://schemas.openxmlformats.org/officeDocument/2006/relationships/tags" Target="../tags/tag272.xml"/><Relationship Id="rId577" Type="http://schemas.openxmlformats.org/officeDocument/2006/relationships/tags" Target="../tags/tag577.xml"/><Relationship Id="rId132" Type="http://schemas.openxmlformats.org/officeDocument/2006/relationships/tags" Target="../tags/tag132.xml"/><Relationship Id="rId437" Type="http://schemas.openxmlformats.org/officeDocument/2006/relationships/tags" Target="../tags/tag437.xml"/><Relationship Id="rId644" Type="http://schemas.openxmlformats.org/officeDocument/2006/relationships/tags" Target="../tags/tag644.xml"/><Relationship Id="rId283" Type="http://schemas.openxmlformats.org/officeDocument/2006/relationships/tags" Target="../tags/tag283.xml"/><Relationship Id="rId490" Type="http://schemas.openxmlformats.org/officeDocument/2006/relationships/tags" Target="../tags/tag490.xml"/><Relationship Id="rId504" Type="http://schemas.openxmlformats.org/officeDocument/2006/relationships/tags" Target="../tags/tag504.xml"/><Relationship Id="rId78" Type="http://schemas.openxmlformats.org/officeDocument/2006/relationships/tags" Target="../tags/tag78.xml"/><Relationship Id="rId143" Type="http://schemas.openxmlformats.org/officeDocument/2006/relationships/tags" Target="../tags/tag143.xml"/><Relationship Id="rId350" Type="http://schemas.openxmlformats.org/officeDocument/2006/relationships/tags" Target="../tags/tag350.xml"/><Relationship Id="rId588" Type="http://schemas.openxmlformats.org/officeDocument/2006/relationships/tags" Target="../tags/tag588.xml"/><Relationship Id="rId9" Type="http://schemas.openxmlformats.org/officeDocument/2006/relationships/tags" Target="../tags/tag9.xml"/><Relationship Id="rId210" Type="http://schemas.openxmlformats.org/officeDocument/2006/relationships/tags" Target="../tags/tag210.xml"/><Relationship Id="rId448" Type="http://schemas.openxmlformats.org/officeDocument/2006/relationships/tags" Target="../tags/tag448.xml"/><Relationship Id="rId655" Type="http://schemas.openxmlformats.org/officeDocument/2006/relationships/tags" Target="../tags/tag655.xml"/><Relationship Id="rId294" Type="http://schemas.openxmlformats.org/officeDocument/2006/relationships/tags" Target="../tags/tag294.xml"/><Relationship Id="rId308" Type="http://schemas.openxmlformats.org/officeDocument/2006/relationships/tags" Target="../tags/tag308.xml"/><Relationship Id="rId515" Type="http://schemas.openxmlformats.org/officeDocument/2006/relationships/tags" Target="../tags/tag515.xml"/><Relationship Id="rId89" Type="http://schemas.openxmlformats.org/officeDocument/2006/relationships/tags" Target="../tags/tag89.xml"/><Relationship Id="rId154" Type="http://schemas.openxmlformats.org/officeDocument/2006/relationships/tags" Target="../tags/tag154.xml"/><Relationship Id="rId361" Type="http://schemas.openxmlformats.org/officeDocument/2006/relationships/tags" Target="../tags/tag361.xml"/><Relationship Id="rId599" Type="http://schemas.openxmlformats.org/officeDocument/2006/relationships/tags" Target="../tags/tag599.xml"/><Relationship Id="rId459" Type="http://schemas.openxmlformats.org/officeDocument/2006/relationships/tags" Target="../tags/tag459.xml"/><Relationship Id="rId666" Type="http://schemas.openxmlformats.org/officeDocument/2006/relationships/tags" Target="../tags/tag666.xml"/><Relationship Id="rId16" Type="http://schemas.openxmlformats.org/officeDocument/2006/relationships/tags" Target="../tags/tag16.xml"/><Relationship Id="rId221" Type="http://schemas.openxmlformats.org/officeDocument/2006/relationships/tags" Target="../tags/tag221.xml"/><Relationship Id="rId319" Type="http://schemas.openxmlformats.org/officeDocument/2006/relationships/tags" Target="../tags/tag319.xml"/><Relationship Id="rId526" Type="http://schemas.openxmlformats.org/officeDocument/2006/relationships/tags" Target="../tags/tag526.xml"/><Relationship Id="rId165" Type="http://schemas.openxmlformats.org/officeDocument/2006/relationships/tags" Target="../tags/tag165.xml"/><Relationship Id="rId372" Type="http://schemas.openxmlformats.org/officeDocument/2006/relationships/tags" Target="../tags/tag372.xml"/><Relationship Id="rId677" Type="http://schemas.openxmlformats.org/officeDocument/2006/relationships/tags" Target="../tags/tag677.xml"/><Relationship Id="rId232" Type="http://schemas.openxmlformats.org/officeDocument/2006/relationships/tags" Target="../tags/tag232.xml"/><Relationship Id="rId27" Type="http://schemas.openxmlformats.org/officeDocument/2006/relationships/tags" Target="../tags/tag27.xml"/><Relationship Id="rId537" Type="http://schemas.openxmlformats.org/officeDocument/2006/relationships/tags" Target="../tags/tag537.xml"/><Relationship Id="rId80" Type="http://schemas.openxmlformats.org/officeDocument/2006/relationships/tags" Target="../tags/tag80.xml"/><Relationship Id="rId176" Type="http://schemas.openxmlformats.org/officeDocument/2006/relationships/tags" Target="../tags/tag176.xml"/><Relationship Id="rId383" Type="http://schemas.openxmlformats.org/officeDocument/2006/relationships/tags" Target="../tags/tag383.xml"/><Relationship Id="rId590" Type="http://schemas.openxmlformats.org/officeDocument/2006/relationships/tags" Target="../tags/tag590.xml"/><Relationship Id="rId604" Type="http://schemas.openxmlformats.org/officeDocument/2006/relationships/tags" Target="../tags/tag604.xml"/><Relationship Id="rId243" Type="http://schemas.openxmlformats.org/officeDocument/2006/relationships/tags" Target="../tags/tag243.xml"/><Relationship Id="rId450" Type="http://schemas.openxmlformats.org/officeDocument/2006/relationships/tags" Target="../tags/tag450.xml"/><Relationship Id="rId38" Type="http://schemas.openxmlformats.org/officeDocument/2006/relationships/tags" Target="../tags/tag38.xml"/><Relationship Id="rId103" Type="http://schemas.openxmlformats.org/officeDocument/2006/relationships/tags" Target="../tags/tag103.xml"/><Relationship Id="rId310" Type="http://schemas.openxmlformats.org/officeDocument/2006/relationships/tags" Target="../tags/tag310.xml"/><Relationship Id="rId548" Type="http://schemas.openxmlformats.org/officeDocument/2006/relationships/tags" Target="../tags/tag548.xml"/><Relationship Id="rId91" Type="http://schemas.openxmlformats.org/officeDocument/2006/relationships/tags" Target="../tags/tag91.xml"/><Relationship Id="rId187" Type="http://schemas.openxmlformats.org/officeDocument/2006/relationships/tags" Target="../tags/tag187.xml"/><Relationship Id="rId394" Type="http://schemas.openxmlformats.org/officeDocument/2006/relationships/tags" Target="../tags/tag394.xml"/><Relationship Id="rId408" Type="http://schemas.openxmlformats.org/officeDocument/2006/relationships/tags" Target="../tags/tag408.xml"/><Relationship Id="rId615" Type="http://schemas.openxmlformats.org/officeDocument/2006/relationships/tags" Target="../tags/tag615.xml"/></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3.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11.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12.xml"/><Relationship Id="rId1" Type="http://schemas.openxmlformats.org/officeDocument/2006/relationships/slideLayout" Target="../slideLayouts/slideLayout11.xml"/><Relationship Id="rId4" Type="http://schemas.openxmlformats.org/officeDocument/2006/relationships/image" Target="../media/image46.png"/></Relationships>
</file>

<file path=ppt/slides/_rels/slide2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13.xml"/><Relationship Id="rId1" Type="http://schemas.openxmlformats.org/officeDocument/2006/relationships/slideLayout" Target="../slideLayouts/slideLayout11.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image" Target="../media/image48.png"/></Relationships>
</file>

<file path=ppt/slides/_rels/slide26.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14.xml"/><Relationship Id="rId1" Type="http://schemas.openxmlformats.org/officeDocument/2006/relationships/slideLayout" Target="../slideLayouts/slideLayout11.xml"/><Relationship Id="rId6" Type="http://schemas.openxmlformats.org/officeDocument/2006/relationships/image" Target="../media/image48.png"/><Relationship Id="rId5" Type="http://schemas.openxmlformats.org/officeDocument/2006/relationships/image" Target="../media/image50.png"/><Relationship Id="rId4" Type="http://schemas.openxmlformats.org/officeDocument/2006/relationships/image" Target="../media/image52.jpg"/></Relationships>
</file>

<file path=ppt/slides/_rels/slide27.xml.rels><?xml version="1.0" encoding="UTF-8" standalone="yes"?>
<Relationships xmlns="http://schemas.openxmlformats.org/package/2006/relationships"><Relationship Id="rId3" Type="http://schemas.openxmlformats.org/officeDocument/2006/relationships/image" Target="../media/image53.jpg"/><Relationship Id="rId2" Type="http://schemas.openxmlformats.org/officeDocument/2006/relationships/notesSlide" Target="../notesSlides/notesSlide15.xml"/><Relationship Id="rId1" Type="http://schemas.openxmlformats.org/officeDocument/2006/relationships/slideLayout" Target="../slideLayouts/slideLayout18.xml"/><Relationship Id="rId5" Type="http://schemas.openxmlformats.org/officeDocument/2006/relationships/image" Target="../media/image48.png"/><Relationship Id="rId4" Type="http://schemas.openxmlformats.org/officeDocument/2006/relationships/image" Target="../media/image54.png"/></Relationships>
</file>

<file path=ppt/slides/_rels/slide28.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29.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7.xml"/><Relationship Id="rId1" Type="http://schemas.openxmlformats.org/officeDocument/2006/relationships/slideLayout" Target="../slideLayouts/slideLayout11.xml"/><Relationship Id="rId4" Type="http://schemas.openxmlformats.org/officeDocument/2006/relationships/image" Target="../media/image57.png"/></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0.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image" Target="../media/image5.jpeg"/></Relationships>
</file>

<file path=ppt/slides/_rels/slide30.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3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2.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3.xml"/><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25.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image" Target="../media/image9.png"/><Relationship Id="rId1" Type="http://schemas.openxmlformats.org/officeDocument/2006/relationships/slideLayout" Target="../slideLayouts/slideLayout18.xml"/><Relationship Id="rId6" Type="http://schemas.openxmlformats.org/officeDocument/2006/relationships/image" Target="../media/image13.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29.xml"/><Relationship Id="rId1" Type="http://schemas.openxmlformats.org/officeDocument/2006/relationships/slideLayout" Target="../slideLayouts/slideLayout10.xml"/><Relationship Id="rId4" Type="http://schemas.openxmlformats.org/officeDocument/2006/relationships/image" Target="../media/image70.jpeg"/></Relationships>
</file>

<file path=ppt/slides/_rels/slide42.xml.rels><?xml version="1.0" encoding="UTF-8" standalone="yes"?>
<Relationships xmlns="http://schemas.openxmlformats.org/package/2006/relationships"><Relationship Id="rId3" Type="http://schemas.openxmlformats.org/officeDocument/2006/relationships/image" Target="../media/image71.jpeg"/><Relationship Id="rId7" Type="http://schemas.openxmlformats.org/officeDocument/2006/relationships/image" Target="../media/image74.png"/><Relationship Id="rId2" Type="http://schemas.openxmlformats.org/officeDocument/2006/relationships/notesSlide" Target="../notesSlides/notesSlide30.xml"/><Relationship Id="rId1" Type="http://schemas.openxmlformats.org/officeDocument/2006/relationships/slideLayout" Target="../slideLayouts/slideLayout22.xml"/><Relationship Id="rId6" Type="http://schemas.openxmlformats.org/officeDocument/2006/relationships/image" Target="../media/image73.png"/><Relationship Id="rId5" Type="http://schemas.openxmlformats.org/officeDocument/2006/relationships/image" Target="../media/image3.emf"/><Relationship Id="rId4" Type="http://schemas.openxmlformats.org/officeDocument/2006/relationships/image" Target="../media/image72.png"/></Relationships>
</file>

<file path=ppt/slides/_rels/slide43.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1.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www.etir.org/" TargetMode="External"/><Relationship Id="rId1" Type="http://schemas.openxmlformats.org/officeDocument/2006/relationships/slideLayout" Target="../slideLayouts/slideLayout7.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4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notesSlide" Target="../notesSlides/notesSlide32.xml"/><Relationship Id="rId1" Type="http://schemas.openxmlformats.org/officeDocument/2006/relationships/slideLayout" Target="../slideLayouts/slideLayout10.xml"/><Relationship Id="rId5" Type="http://schemas.openxmlformats.org/officeDocument/2006/relationships/image" Target="../media/image81.png"/><Relationship Id="rId4" Type="http://schemas.openxmlformats.org/officeDocument/2006/relationships/image" Target="../media/image80.png"/></Relationships>
</file>

<file path=ppt/slides/_rels/slide48.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3.xml"/><Relationship Id="rId1" Type="http://schemas.openxmlformats.org/officeDocument/2006/relationships/slideLayout" Target="../slideLayouts/slideLayout10.xml"/><Relationship Id="rId5" Type="http://schemas.openxmlformats.org/officeDocument/2006/relationships/image" Target="../media/image19.png"/><Relationship Id="rId4" Type="http://schemas.openxmlformats.org/officeDocument/2006/relationships/image" Target="../media/image3.emf"/></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5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6.xml"/><Relationship Id="rId1" Type="http://schemas.openxmlformats.org/officeDocument/2006/relationships/slideLayout" Target="../slideLayouts/slideLayout11.xml"/><Relationship Id="rId4" Type="http://schemas.openxmlformats.org/officeDocument/2006/relationships/image" Target="../media/image57.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1.xml"/></Relationships>
</file>

<file path=ppt/slides/_rels/slide54.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38.xml"/><Relationship Id="rId1" Type="http://schemas.openxmlformats.org/officeDocument/2006/relationships/slideLayout" Target="../slideLayouts/slideLayout11.xml"/><Relationship Id="rId4" Type="http://schemas.openxmlformats.org/officeDocument/2006/relationships/image" Target="../media/image86.png"/></Relationships>
</file>

<file path=ppt/slides/_rels/slide5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39.xml"/><Relationship Id="rId1" Type="http://schemas.openxmlformats.org/officeDocument/2006/relationships/slideLayout" Target="../slideLayouts/slideLayout6.xml"/><Relationship Id="rId5" Type="http://schemas.openxmlformats.org/officeDocument/2006/relationships/image" Target="../media/image89.png"/><Relationship Id="rId4" Type="http://schemas.openxmlformats.org/officeDocument/2006/relationships/image" Target="../media/image88.png"/></Relationships>
</file>

<file path=ppt/slides/_rels/slide56.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0.xml"/><Relationship Id="rId1" Type="http://schemas.openxmlformats.org/officeDocument/2006/relationships/slideLayout" Target="../slideLayouts/slideLayout9.xml"/><Relationship Id="rId5" Type="http://schemas.openxmlformats.org/officeDocument/2006/relationships/image" Target="../media/image91.png"/><Relationship Id="rId4" Type="http://schemas.openxmlformats.org/officeDocument/2006/relationships/image" Target="../media/image85.png"/></Relationships>
</file>

<file path=ppt/slides/_rels/slide57.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41.xml"/><Relationship Id="rId1" Type="http://schemas.openxmlformats.org/officeDocument/2006/relationships/slideLayout" Target="../slideLayouts/slideLayout9.xml"/><Relationship Id="rId4" Type="http://schemas.openxmlformats.org/officeDocument/2006/relationships/image" Target="../media/image93.png"/></Relationships>
</file>

<file path=ppt/slides/_rels/slide5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6.xml.rels><?xml version="1.0" encoding="UTF-8" standalone="yes"?>
<Relationships xmlns="http://schemas.openxmlformats.org/package/2006/relationships"><Relationship Id="rId3" Type="http://schemas.openxmlformats.org/officeDocument/2006/relationships/image" Target="../media/image20.jpeg"/><Relationship Id="rId7" Type="http://schemas.openxmlformats.org/officeDocument/2006/relationships/image" Target="../media/image24.jpg"/><Relationship Id="rId2" Type="http://schemas.openxmlformats.org/officeDocument/2006/relationships/notesSlide" Target="../notesSlides/notesSlide4.xml"/><Relationship Id="rId1" Type="http://schemas.openxmlformats.org/officeDocument/2006/relationships/slideLayout" Target="../slideLayouts/slideLayout19.xml"/><Relationship Id="rId6" Type="http://schemas.openxmlformats.org/officeDocument/2006/relationships/image" Target="../media/image23.jpg"/><Relationship Id="rId5" Type="http://schemas.openxmlformats.org/officeDocument/2006/relationships/image" Target="../media/image22.png"/><Relationship Id="rId4" Type="http://schemas.openxmlformats.org/officeDocument/2006/relationships/image" Target="../media/image21.jpeg"/></Relationships>
</file>

<file path=ppt/slides/_rels/slide6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44.xml"/><Relationship Id="rId1" Type="http://schemas.openxmlformats.org/officeDocument/2006/relationships/slideLayout" Target="../slideLayouts/slideLayout19.xml"/></Relationships>
</file>

<file path=ppt/slides/_rels/slide6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45.xml"/><Relationship Id="rId1" Type="http://schemas.openxmlformats.org/officeDocument/2006/relationships/slideLayout" Target="../slideLayouts/slideLayout19.xml"/><Relationship Id="rId5" Type="http://schemas.openxmlformats.org/officeDocument/2006/relationships/image" Target="../media/image98.png"/><Relationship Id="rId4" Type="http://schemas.openxmlformats.org/officeDocument/2006/relationships/image" Target="../media/image97.png"/></Relationships>
</file>

<file path=ppt/slides/_rels/slide62.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46.xml"/><Relationship Id="rId1" Type="http://schemas.openxmlformats.org/officeDocument/2006/relationships/slideLayout" Target="../slideLayouts/slideLayout10.xml"/></Relationships>
</file>

<file path=ppt/slides/_rels/slide63.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47.xml"/><Relationship Id="rId1" Type="http://schemas.openxmlformats.org/officeDocument/2006/relationships/slideLayout" Target="../slideLayouts/slideLayout10.xml"/></Relationships>
</file>

<file path=ppt/slides/_rels/slide64.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48.xml"/><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49.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50.xml"/><Relationship Id="rId1" Type="http://schemas.openxmlformats.org/officeDocument/2006/relationships/slideLayout" Target="../slideLayouts/slideLayout10.xml"/></Relationships>
</file>

<file path=ppt/slides/_rels/slide67.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51.xml"/><Relationship Id="rId1" Type="http://schemas.openxmlformats.org/officeDocument/2006/relationships/slideLayout" Target="../slideLayouts/slideLayout10.xml"/><Relationship Id="rId4" Type="http://schemas.openxmlformats.org/officeDocument/2006/relationships/image" Target="../media/image101.jpg"/></Relationships>
</file>

<file path=ppt/slides/_rels/slide6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image" Target="../media/image26.jpeg"/><Relationship Id="rId7" Type="http://schemas.openxmlformats.org/officeDocument/2006/relationships/image" Target="../media/image30.png"/><Relationship Id="rId2" Type="http://schemas.openxmlformats.org/officeDocument/2006/relationships/notesSlide" Target="../notesSlides/notesSlide6.xml"/><Relationship Id="rId1" Type="http://schemas.openxmlformats.org/officeDocument/2006/relationships/slideLayout" Target="../slideLayouts/slideLayout20.xml"/><Relationship Id="rId6" Type="http://schemas.openxmlformats.org/officeDocument/2006/relationships/image" Target="../media/image29.png"/><Relationship Id="rId5" Type="http://schemas.openxmlformats.org/officeDocument/2006/relationships/image" Target="../media/image28.png"/><Relationship Id="rId4" Type="http://schemas.openxmlformats.org/officeDocument/2006/relationships/image" Target="../media/image27.png"/><Relationship Id="rId9" Type="http://schemas.openxmlformats.org/officeDocument/2006/relationships/image" Target="../media/image32.png"/></Relationships>
</file>

<file path=ppt/slides/_rels/slide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truck on a road&#10;&#10;Description automatically generated">
            <a:extLst>
              <a:ext uri="{FF2B5EF4-FFF2-40B4-BE49-F238E27FC236}">
                <a16:creationId xmlns:a16="http://schemas.microsoft.com/office/drawing/2014/main" id="{752415B6-E617-F282-E2AE-F5D7E04D7D5B}"/>
              </a:ext>
            </a:extLst>
          </p:cNvPr>
          <p:cNvPicPr>
            <a:picLocks noChangeAspect="1"/>
          </p:cNvPicPr>
          <p:nvPr/>
        </p:nvPicPr>
        <p:blipFill>
          <a:blip r:embed="rId3"/>
          <a:stretch>
            <a:fillRect/>
          </a:stretch>
        </p:blipFill>
        <p:spPr>
          <a:xfrm>
            <a:off x="0" y="-207195"/>
            <a:ext cx="12192000" cy="7065195"/>
          </a:xfrm>
          <a:prstGeom prst="rect">
            <a:avLst/>
          </a:prstGeom>
        </p:spPr>
      </p:pic>
      <p:sp>
        <p:nvSpPr>
          <p:cNvPr id="36" name="Rectangle 35">
            <a:extLst>
              <a:ext uri="{FF2B5EF4-FFF2-40B4-BE49-F238E27FC236}">
                <a16:creationId xmlns:a16="http://schemas.microsoft.com/office/drawing/2014/main" id="{4FE3EFA0-AF86-4F75-9235-6FB5570F8D2C}"/>
              </a:ext>
            </a:extLst>
          </p:cNvPr>
          <p:cNvSpPr/>
          <p:nvPr/>
        </p:nvSpPr>
        <p:spPr>
          <a:xfrm>
            <a:off x="0" y="5251732"/>
            <a:ext cx="12192000" cy="1606269"/>
          </a:xfrm>
          <a:prstGeom prst="rect">
            <a:avLst/>
          </a:prstGeom>
          <a:solidFill>
            <a:srgbClr val="515151">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0" name="Group 39">
            <a:extLst>
              <a:ext uri="{FF2B5EF4-FFF2-40B4-BE49-F238E27FC236}">
                <a16:creationId xmlns:a16="http://schemas.microsoft.com/office/drawing/2014/main" id="{4E6C9541-997B-435F-BA4A-E6CBE3CCCB35}"/>
              </a:ext>
            </a:extLst>
          </p:cNvPr>
          <p:cNvGrpSpPr/>
          <p:nvPr/>
        </p:nvGrpSpPr>
        <p:grpSpPr>
          <a:xfrm>
            <a:off x="2188412" y="4496422"/>
            <a:ext cx="4799590" cy="1483200"/>
            <a:chOff x="2188412" y="4500759"/>
            <a:chExt cx="3302354" cy="1478912"/>
          </a:xfrm>
        </p:grpSpPr>
        <p:sp>
          <p:nvSpPr>
            <p:cNvPr id="14" name="Rectangle 13">
              <a:extLst>
                <a:ext uri="{FF2B5EF4-FFF2-40B4-BE49-F238E27FC236}">
                  <a16:creationId xmlns:a16="http://schemas.microsoft.com/office/drawing/2014/main" id="{F5DEED4E-F860-4022-9FEC-9D696E8D1240}"/>
                </a:ext>
              </a:extLst>
            </p:cNvPr>
            <p:cNvSpPr/>
            <p:nvPr/>
          </p:nvSpPr>
          <p:spPr>
            <a:xfrm>
              <a:off x="2188412" y="4500759"/>
              <a:ext cx="3302354" cy="1478912"/>
            </a:xfrm>
            <a:prstGeom prst="rect">
              <a:avLst/>
            </a:prstGeom>
            <a:solidFill>
              <a:srgbClr val="FFD60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5" tIns="22857" rIns="45715" bIns="22857" numCol="1" spcCol="0" rtlCol="0" fromWordArt="0" anchor="ctr" anchorCtr="0" forceAA="0" compatLnSpc="1">
              <a:prstTxWarp prst="textNoShape">
                <a:avLst/>
              </a:prstTxWarp>
              <a:noAutofit/>
            </a:bodyPr>
            <a:lstStyle/>
            <a:p>
              <a:pPr algn="ctr"/>
              <a:endParaRPr lang="en-US" sz="900"/>
            </a:p>
          </p:txBody>
        </p:sp>
        <p:sp>
          <p:nvSpPr>
            <p:cNvPr id="15" name="TextBox 14">
              <a:extLst>
                <a:ext uri="{FF2B5EF4-FFF2-40B4-BE49-F238E27FC236}">
                  <a16:creationId xmlns:a16="http://schemas.microsoft.com/office/drawing/2014/main" id="{92966EFE-6829-4C4B-8F3F-9D43E3BE8734}"/>
                </a:ext>
              </a:extLst>
            </p:cNvPr>
            <p:cNvSpPr txBox="1"/>
            <p:nvPr/>
          </p:nvSpPr>
          <p:spPr>
            <a:xfrm>
              <a:off x="2244816" y="4916308"/>
              <a:ext cx="3150166" cy="675150"/>
            </a:xfrm>
            <a:prstGeom prst="rect">
              <a:avLst/>
            </a:prstGeom>
            <a:noFill/>
          </p:spPr>
          <p:txBody>
            <a:bodyPr wrap="square" lIns="0" tIns="0" rIns="0" bIns="0" rtlCol="0" anchor="ctr">
              <a:spAutoFit/>
            </a:bodyPr>
            <a:lstStyle/>
            <a:p>
              <a:pPr marL="98425"/>
              <a:r>
                <a:rPr lang="es-ES" sz="1600" dirty="0">
                  <a:latin typeface="+mj-lt"/>
                </a:rPr>
                <a:t>El Convenio TIR: Conceptos, beneficios y desafíos para América Latina</a:t>
              </a:r>
              <a:br>
                <a:rPr lang="en-US" sz="1800" dirty="0">
                  <a:solidFill>
                    <a:schemeClr val="accent1"/>
                  </a:solidFill>
                </a:rPr>
              </a:br>
              <a:r>
                <a:rPr lang="en-GB" sz="1200" dirty="0">
                  <a:solidFill>
                    <a:schemeClr val="accent1"/>
                  </a:solidFill>
                </a:rPr>
                <a:t>Lucas Lagier, </a:t>
              </a:r>
              <a:r>
                <a:rPr lang="en-GB" sz="1200" dirty="0" err="1">
                  <a:solidFill>
                    <a:schemeClr val="accent1"/>
                  </a:solidFill>
                </a:rPr>
                <a:t>Responsable</a:t>
              </a:r>
              <a:r>
                <a:rPr lang="en-GB" sz="1200" dirty="0">
                  <a:solidFill>
                    <a:schemeClr val="accent1"/>
                  </a:solidFill>
                </a:rPr>
                <a:t> Senior – TIR &amp; </a:t>
              </a:r>
              <a:r>
                <a:rPr lang="en-US" sz="1200" dirty="0">
                  <a:solidFill>
                    <a:schemeClr val="accent1"/>
                  </a:solidFill>
                </a:rPr>
                <a:t>Tr</a:t>
              </a:r>
              <a:r>
                <a:rPr lang="en-GB" sz="1200" dirty="0">
                  <a:solidFill>
                    <a:schemeClr val="accent1"/>
                  </a:solidFill>
                </a:rPr>
                <a:t>á</a:t>
              </a:r>
              <a:r>
                <a:rPr lang="en-US" sz="1200" dirty="0" err="1">
                  <a:solidFill>
                    <a:schemeClr val="accent1"/>
                  </a:solidFill>
                </a:rPr>
                <a:t>nsito</a:t>
              </a:r>
              <a:r>
                <a:rPr lang="en-GB" sz="1200" dirty="0">
                  <a:solidFill>
                    <a:schemeClr val="accent1"/>
                  </a:solidFill>
                </a:rPr>
                <a:t>, IRU, Ginebra</a:t>
              </a:r>
              <a:endParaRPr lang="en-US" sz="1200" b="1" dirty="0"/>
            </a:p>
          </p:txBody>
        </p:sp>
      </p:grpSp>
      <p:grpSp>
        <p:nvGrpSpPr>
          <p:cNvPr id="19" name="Group 18">
            <a:extLst>
              <a:ext uri="{FF2B5EF4-FFF2-40B4-BE49-F238E27FC236}">
                <a16:creationId xmlns:a16="http://schemas.microsoft.com/office/drawing/2014/main" id="{303D2B13-4FA1-1449-AD72-72E61FCFD3EE}"/>
              </a:ext>
            </a:extLst>
          </p:cNvPr>
          <p:cNvGrpSpPr/>
          <p:nvPr/>
        </p:nvGrpSpPr>
        <p:grpSpPr>
          <a:xfrm>
            <a:off x="409593" y="4500709"/>
            <a:ext cx="1778819" cy="1478912"/>
            <a:chOff x="409592" y="5015109"/>
            <a:chExt cx="1778819" cy="1478912"/>
          </a:xfrm>
        </p:grpSpPr>
        <p:sp>
          <p:nvSpPr>
            <p:cNvPr id="20" name="Rectangle 19">
              <a:extLst>
                <a:ext uri="{FF2B5EF4-FFF2-40B4-BE49-F238E27FC236}">
                  <a16:creationId xmlns:a16="http://schemas.microsoft.com/office/drawing/2014/main" id="{D9C00F50-ED6F-2148-B902-58924436DE00}"/>
                </a:ext>
              </a:extLst>
            </p:cNvPr>
            <p:cNvSpPr/>
            <p:nvPr/>
          </p:nvSpPr>
          <p:spPr>
            <a:xfrm>
              <a:off x="409592" y="5015109"/>
              <a:ext cx="1778819" cy="14789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45715" tIns="22857" rIns="45715" bIns="22857" numCol="1" spcCol="0" rtlCol="0" fromWordArt="0" anchor="ctr" anchorCtr="0" forceAA="0" compatLnSpc="1">
              <a:prstTxWarp prst="textNoShape">
                <a:avLst/>
              </a:prstTxWarp>
              <a:noAutofit/>
            </a:bodyPr>
            <a:lstStyle/>
            <a:p>
              <a:pPr algn="ctr" defTabSz="914377">
                <a:defRPr/>
              </a:pPr>
              <a:endParaRPr lang="en-US" sz="900">
                <a:solidFill>
                  <a:prstClr val="white"/>
                </a:solidFill>
                <a:latin typeface="Calibri" panose="020F0502020204030204"/>
              </a:endParaRPr>
            </a:p>
          </p:txBody>
        </p:sp>
        <p:grpSp>
          <p:nvGrpSpPr>
            <p:cNvPr id="21" name="Group 20">
              <a:extLst>
                <a:ext uri="{FF2B5EF4-FFF2-40B4-BE49-F238E27FC236}">
                  <a16:creationId xmlns:a16="http://schemas.microsoft.com/office/drawing/2014/main" id="{297DBED0-7E5C-274F-9109-FDE46C1F2B2A}"/>
                </a:ext>
              </a:extLst>
            </p:cNvPr>
            <p:cNvGrpSpPr/>
            <p:nvPr/>
          </p:nvGrpSpPr>
          <p:grpSpPr>
            <a:xfrm>
              <a:off x="901399" y="5515180"/>
              <a:ext cx="797300" cy="478770"/>
              <a:chOff x="5342425" y="2976487"/>
              <a:chExt cx="1507150" cy="905027"/>
            </a:xfrm>
          </p:grpSpPr>
          <p:sp>
            <p:nvSpPr>
              <p:cNvPr id="22" name="Freeform: Shape 30">
                <a:extLst>
                  <a:ext uri="{FF2B5EF4-FFF2-40B4-BE49-F238E27FC236}">
                    <a16:creationId xmlns:a16="http://schemas.microsoft.com/office/drawing/2014/main" id="{781C17D6-AD18-E44F-B721-94792F42B82E}"/>
                  </a:ext>
                </a:extLst>
              </p:cNvPr>
              <p:cNvSpPr/>
              <p:nvPr/>
            </p:nvSpPr>
            <p:spPr>
              <a:xfrm>
                <a:off x="6163775" y="2976630"/>
                <a:ext cx="685800" cy="904875"/>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 name="Freeform: Shape 31">
                <a:extLst>
                  <a:ext uri="{FF2B5EF4-FFF2-40B4-BE49-F238E27FC236}">
                    <a16:creationId xmlns:a16="http://schemas.microsoft.com/office/drawing/2014/main" id="{FDC20515-56DB-9840-85EA-2E37DF8D7E0C}"/>
                  </a:ext>
                </a:extLst>
              </p:cNvPr>
              <p:cNvSpPr/>
              <p:nvPr/>
            </p:nvSpPr>
            <p:spPr>
              <a:xfrm>
                <a:off x="5342425" y="2976630"/>
                <a:ext cx="190500" cy="904875"/>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4" name="Freeform: Shape 32">
                <a:extLst>
                  <a:ext uri="{FF2B5EF4-FFF2-40B4-BE49-F238E27FC236}">
                    <a16:creationId xmlns:a16="http://schemas.microsoft.com/office/drawing/2014/main" id="{EAE79003-BE05-5147-B911-0559A1194F14}"/>
                  </a:ext>
                </a:extLst>
              </p:cNvPr>
              <p:cNvSpPr/>
              <p:nvPr/>
            </p:nvSpPr>
            <p:spPr>
              <a:xfrm>
                <a:off x="5688983" y="2976639"/>
                <a:ext cx="685800" cy="904875"/>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alpha val="78000"/>
                </a:srgbClr>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6" name="Freeform: Shape 33">
                <a:extLst>
                  <a:ext uri="{FF2B5EF4-FFF2-40B4-BE49-F238E27FC236}">
                    <a16:creationId xmlns:a16="http://schemas.microsoft.com/office/drawing/2014/main" id="{30AA85AF-C746-9049-B480-ED92924493DF}"/>
                  </a:ext>
                </a:extLst>
              </p:cNvPr>
              <p:cNvSpPr/>
              <p:nvPr/>
            </p:nvSpPr>
            <p:spPr>
              <a:xfrm>
                <a:off x="6032949"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alpha val="90980"/>
                </a:srgbClr>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7" name="Freeform: Shape 34">
                <a:extLst>
                  <a:ext uri="{FF2B5EF4-FFF2-40B4-BE49-F238E27FC236}">
                    <a16:creationId xmlns:a16="http://schemas.microsoft.com/office/drawing/2014/main" id="{97C2C56E-01CD-EA45-AFF8-DB3474CEABA5}"/>
                  </a:ext>
                </a:extLst>
              </p:cNvPr>
              <p:cNvSpPr/>
              <p:nvPr/>
            </p:nvSpPr>
            <p:spPr>
              <a:xfrm>
                <a:off x="5535487" y="2976487"/>
                <a:ext cx="152400"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alpha val="90980"/>
                </a:srgbClr>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6" name="Subtitle 21">
            <a:extLst>
              <a:ext uri="{FF2B5EF4-FFF2-40B4-BE49-F238E27FC236}">
                <a16:creationId xmlns:a16="http://schemas.microsoft.com/office/drawing/2014/main" id="{458D8967-3885-9ADF-26D4-BEA3AC2C3983}"/>
              </a:ext>
            </a:extLst>
          </p:cNvPr>
          <p:cNvSpPr txBox="1">
            <a:spLocks/>
          </p:cNvSpPr>
          <p:nvPr/>
        </p:nvSpPr>
        <p:spPr>
          <a:xfrm>
            <a:off x="2258425" y="4882059"/>
            <a:ext cx="4457512" cy="447548"/>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100" b="1" dirty="0">
                <a:cs typeface="Arial" panose="020B0604020202020204" pitchFamily="34" charset="0"/>
              </a:rPr>
              <a:t>			</a:t>
            </a:r>
          </a:p>
        </p:txBody>
      </p:sp>
      <p:sp>
        <p:nvSpPr>
          <p:cNvPr id="7" name="TextBox 6">
            <a:extLst>
              <a:ext uri="{FF2B5EF4-FFF2-40B4-BE49-F238E27FC236}">
                <a16:creationId xmlns:a16="http://schemas.microsoft.com/office/drawing/2014/main" id="{922C88A0-C252-A370-9C93-BFE8B57255A1}"/>
              </a:ext>
            </a:extLst>
          </p:cNvPr>
          <p:cNvSpPr txBox="1"/>
          <p:nvPr/>
        </p:nvSpPr>
        <p:spPr>
          <a:xfrm>
            <a:off x="8639680" y="5914325"/>
            <a:ext cx="3521985" cy="646331"/>
          </a:xfrm>
          <a:prstGeom prst="rect">
            <a:avLst/>
          </a:prstGeom>
          <a:noFill/>
        </p:spPr>
        <p:txBody>
          <a:bodyPr wrap="square" rtlCol="0">
            <a:spAutoFit/>
          </a:bodyPr>
          <a:lstStyle/>
          <a:p>
            <a:r>
              <a:rPr lang="pt-BR" sz="1200" dirty="0">
                <a:solidFill>
                  <a:schemeClr val="bg1"/>
                </a:solidFill>
              </a:rPr>
              <a:t>LXVIII Reunião Ordinária do SGT nº 5 "Transportes" do MERCOSUL</a:t>
            </a:r>
          </a:p>
          <a:p>
            <a:r>
              <a:rPr lang="en-GB" sz="1200" dirty="0">
                <a:solidFill>
                  <a:schemeClr val="bg1"/>
                </a:solidFill>
              </a:rPr>
              <a:t>16  de </a:t>
            </a:r>
            <a:r>
              <a:rPr lang="en-GB" sz="1200">
                <a:solidFill>
                  <a:schemeClr val="bg1"/>
                </a:solidFill>
              </a:rPr>
              <a:t>Octubre </a:t>
            </a:r>
            <a:r>
              <a:rPr lang="en-GB" sz="1200" dirty="0">
                <a:solidFill>
                  <a:schemeClr val="bg1"/>
                </a:solidFill>
              </a:rPr>
              <a:t>de 2025</a:t>
            </a:r>
            <a:endParaRPr lang="en-US" sz="1200" dirty="0">
              <a:solidFill>
                <a:schemeClr val="bg1"/>
              </a:solidFill>
              <a:latin typeface="Corbel" panose="020B0503020204020204" pitchFamily="34" charset="0"/>
            </a:endParaRPr>
          </a:p>
        </p:txBody>
      </p:sp>
    </p:spTree>
    <p:extLst>
      <p:ext uri="{BB962C8B-B14F-4D97-AF65-F5344CB8AC3E}">
        <p14:creationId xmlns:p14="http://schemas.microsoft.com/office/powerpoint/2010/main" val="3355891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grpId="0" nodeType="with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1+#ppt_h/2"/>
                                          </p:val>
                                        </p:tav>
                                        <p:tav tm="100000">
                                          <p:val>
                                            <p:strVal val="#ppt_y"/>
                                          </p:val>
                                        </p:tav>
                                      </p:tavLst>
                                    </p:anim>
                                  </p:childTnLst>
                                </p:cTn>
                              </p:par>
                              <p:par>
                                <p:cTn id="9" presetID="2" presetClass="entr" presetSubtype="8" decel="100000" fill="hold" nodeType="withEffect">
                                  <p:stCondLst>
                                    <p:cond delay="600"/>
                                  </p:stCondLst>
                                  <p:childTnLst>
                                    <p:set>
                                      <p:cBhvr>
                                        <p:cTn id="10" dur="1" fill="hold">
                                          <p:stCondLst>
                                            <p:cond delay="0"/>
                                          </p:stCondLst>
                                        </p:cTn>
                                        <p:tgtEl>
                                          <p:spTgt spid="40"/>
                                        </p:tgtEl>
                                        <p:attrNameLst>
                                          <p:attrName>style.visibility</p:attrName>
                                        </p:attrNameLst>
                                      </p:cBhvr>
                                      <p:to>
                                        <p:strVal val="visible"/>
                                      </p:to>
                                    </p:set>
                                    <p:anim calcmode="lin" valueType="num">
                                      <p:cBhvr additive="base">
                                        <p:cTn id="11" dur="500" fill="hold"/>
                                        <p:tgtEl>
                                          <p:spTgt spid="40"/>
                                        </p:tgtEl>
                                        <p:attrNameLst>
                                          <p:attrName>ppt_x</p:attrName>
                                        </p:attrNameLst>
                                      </p:cBhvr>
                                      <p:tavLst>
                                        <p:tav tm="0">
                                          <p:val>
                                            <p:strVal val="0-#ppt_w/2"/>
                                          </p:val>
                                        </p:tav>
                                        <p:tav tm="100000">
                                          <p:val>
                                            <p:strVal val="#ppt_x"/>
                                          </p:val>
                                        </p:tav>
                                      </p:tavLst>
                                    </p:anim>
                                    <p:anim calcmode="lin" valueType="num">
                                      <p:cBhvr additive="base">
                                        <p:cTn id="12" dur="500" fill="hold"/>
                                        <p:tgtEl>
                                          <p:spTgt spid="40"/>
                                        </p:tgtEl>
                                        <p:attrNameLst>
                                          <p:attrName>ppt_y</p:attrName>
                                        </p:attrNameLst>
                                      </p:cBhvr>
                                      <p:tavLst>
                                        <p:tav tm="0">
                                          <p:val>
                                            <p:strVal val="#ppt_y"/>
                                          </p:val>
                                        </p:tav>
                                        <p:tav tm="100000">
                                          <p:val>
                                            <p:strVal val="#ppt_y"/>
                                          </p:val>
                                        </p:tav>
                                      </p:tavLst>
                                    </p:anim>
                                  </p:childTnLst>
                                </p:cTn>
                              </p:par>
                              <p:par>
                                <p:cTn id="13" presetID="2" presetClass="entr" presetSubtype="4" fill="hold" grpId="0" nodeType="withEffect">
                                  <p:stCondLst>
                                    <p:cond delay="60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ppt_x"/>
                                          </p:val>
                                        </p:tav>
                                        <p:tav tm="100000">
                                          <p:val>
                                            <p:strVal val="#ppt_x"/>
                                          </p:val>
                                        </p:tav>
                                      </p:tavLst>
                                    </p:anim>
                                    <p:anim calcmode="lin" valueType="num">
                                      <p:cBhvr additive="base">
                                        <p:cTn id="16" dur="500" fill="hold"/>
                                        <p:tgtEl>
                                          <p:spTgt spid="6"/>
                                        </p:tgtEl>
                                        <p:attrNameLst>
                                          <p:attrName>ppt_y</p:attrName>
                                        </p:attrNameLst>
                                      </p:cBhvr>
                                      <p:tavLst>
                                        <p:tav tm="0">
                                          <p:val>
                                            <p:strVal val="1+#ppt_h/2"/>
                                          </p:val>
                                        </p:tav>
                                        <p:tav tm="100000">
                                          <p:val>
                                            <p:strVal val="#ppt_y"/>
                                          </p:val>
                                        </p:tav>
                                      </p:tavLst>
                                    </p:anim>
                                  </p:childTnLst>
                                </p:cTn>
                              </p:par>
                              <p:par>
                                <p:cTn id="17" presetID="2" presetClass="entr" presetSubtype="8" decel="100000" fill="hold" nodeType="withEffect">
                                  <p:stCondLst>
                                    <p:cond delay="70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par>
                                <p:cTn id="21" presetID="10"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6"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E012CDA2-AEC8-D049-9389-988904ED3880}"/>
              </a:ext>
            </a:extLst>
          </p:cNvPr>
          <p:cNvSpPr>
            <a:spLocks noGrp="1"/>
          </p:cNvSpPr>
          <p:nvPr>
            <p:ph type="title"/>
          </p:nvPr>
        </p:nvSpPr>
        <p:spPr>
          <a:xfrm>
            <a:off x="-1" y="391561"/>
            <a:ext cx="3854892" cy="533205"/>
          </a:xfrm>
          <a:solidFill>
            <a:srgbClr val="0C95C6">
              <a:alpha val="91765"/>
            </a:srgbClr>
          </a:solidFill>
        </p:spPr>
        <p:txBody>
          <a:bodyPr/>
          <a:lstStyle/>
          <a:p>
            <a:r>
              <a:rPr lang="es-ES" sz="2800" dirty="0"/>
              <a:t>Documento de la UNECE:</a:t>
            </a:r>
            <a:endParaRPr lang="de-DE" sz="2800" dirty="0"/>
          </a:p>
        </p:txBody>
      </p:sp>
      <p:sp>
        <p:nvSpPr>
          <p:cNvPr id="7" name="Text Placeholder 6">
            <a:extLst>
              <a:ext uri="{FF2B5EF4-FFF2-40B4-BE49-F238E27FC236}">
                <a16:creationId xmlns:a16="http://schemas.microsoft.com/office/drawing/2014/main" id="{5E5FF70F-568F-1841-9B44-9CDAE6EA33F0}"/>
              </a:ext>
            </a:extLst>
          </p:cNvPr>
          <p:cNvSpPr>
            <a:spLocks noGrp="1"/>
          </p:cNvSpPr>
          <p:nvPr>
            <p:ph type="body" sz="quarter" idx="15"/>
          </p:nvPr>
        </p:nvSpPr>
        <p:spPr>
          <a:xfrm>
            <a:off x="-1" y="924815"/>
            <a:ext cx="9020982" cy="460502"/>
          </a:xfrm>
        </p:spPr>
        <p:txBody>
          <a:bodyPr/>
          <a:lstStyle/>
          <a:p>
            <a:r>
              <a:rPr lang="es-ES" sz="2800" dirty="0"/>
              <a:t>cómo se interrelacionan el AFC de la OMC y el Convenio TIR</a:t>
            </a:r>
            <a:endParaRPr lang="de-DE" sz="2800" dirty="0"/>
          </a:p>
        </p:txBody>
      </p:sp>
      <p:pic>
        <p:nvPicPr>
          <p:cNvPr id="14" name="Picture 2"/>
          <p:cNvPicPr>
            <a:picLocks noChangeAspect="1" noChangeArrowheads="1"/>
          </p:cNvPicPr>
          <p:nvPr/>
        </p:nvPicPr>
        <p:blipFill>
          <a:blip r:embed="rId2"/>
          <a:srcRect/>
          <a:stretch>
            <a:fillRect/>
          </a:stretch>
        </p:blipFill>
        <p:spPr bwMode="auto">
          <a:xfrm>
            <a:off x="508000" y="2221010"/>
            <a:ext cx="7493001" cy="3764956"/>
          </a:xfrm>
          <a:prstGeom prst="rect">
            <a:avLst/>
          </a:prstGeom>
          <a:noFill/>
          <a:ln w="9525">
            <a:solidFill>
              <a:schemeClr val="tx1">
                <a:lumMod val="90000"/>
                <a:lumOff val="10000"/>
              </a:schemeClr>
            </a:solidFill>
            <a:miter lim="800000"/>
            <a:headEnd/>
            <a:tailEnd/>
          </a:ln>
        </p:spPr>
      </p:pic>
      <p:sp>
        <p:nvSpPr>
          <p:cNvPr id="2" name="Rectangle 1"/>
          <p:cNvSpPr/>
          <p:nvPr/>
        </p:nvSpPr>
        <p:spPr>
          <a:xfrm>
            <a:off x="8511933" y="2206557"/>
            <a:ext cx="2477476" cy="3785652"/>
          </a:xfrm>
          <a:prstGeom prst="rect">
            <a:avLst/>
          </a:prstGeom>
          <a:ln>
            <a:solidFill>
              <a:schemeClr val="tx1">
                <a:lumMod val="90000"/>
                <a:lumOff val="10000"/>
              </a:schemeClr>
            </a:solidFill>
          </a:ln>
        </p:spPr>
        <p:txBody>
          <a:bodyPr wrap="square">
            <a:spAutoFit/>
          </a:bodyPr>
          <a:lstStyle/>
          <a:p>
            <a:pPr algn="just"/>
            <a:endParaRPr lang="es-ES" sz="2400" b="1" dirty="0">
              <a:solidFill>
                <a:srgbClr val="2484C4"/>
              </a:solidFill>
            </a:endParaRPr>
          </a:p>
          <a:p>
            <a:r>
              <a:rPr lang="es-ES" b="1" dirty="0">
                <a:solidFill>
                  <a:srgbClr val="2484C4"/>
                </a:solidFill>
              </a:rPr>
              <a:t>El propósito del documento: para comprender qué artículos del Acuerdo sobre Facilitación del Comercio (AFC) de la OMC están respaldados por las disposiciones del Convenio TIR y su implementación.</a:t>
            </a:r>
          </a:p>
          <a:p>
            <a:pPr algn="just"/>
            <a:endParaRPr lang="fr-CH" dirty="0">
              <a:solidFill>
                <a:srgbClr val="2484C4"/>
              </a:solidFill>
            </a:endParaRPr>
          </a:p>
        </p:txBody>
      </p:sp>
    </p:spTree>
    <p:extLst>
      <p:ext uri="{BB962C8B-B14F-4D97-AF65-F5344CB8AC3E}">
        <p14:creationId xmlns:p14="http://schemas.microsoft.com/office/powerpoint/2010/main" val="6475554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10515600" cy="1325563"/>
          </a:xfrm>
          <a:prstGeom prst="rect">
            <a:avLst/>
          </a:prstGeom>
        </p:spPr>
        <p:txBody>
          <a:bodyPr vert="horz" lIns="91440" tIns="45720" rIns="91440" bIns="45720" rtlCol="0" anchor="ctr">
            <a:normAutofit/>
          </a:bodyPr>
          <a:lstStyle/>
          <a:p>
            <a:pPr lvl="0">
              <a:lnSpc>
                <a:spcPct val="90000"/>
              </a:lnSpc>
              <a:spcBef>
                <a:spcPct val="0"/>
              </a:spcBef>
              <a:spcAft>
                <a:spcPts val="600"/>
              </a:spcAft>
              <a:defRPr/>
            </a:pPr>
            <a:r>
              <a:rPr lang="en-US" sz="4400" b="1" dirty="0" err="1">
                <a:latin typeface="+mj-lt"/>
                <a:ea typeface="+mj-ea"/>
                <a:cs typeface="+mj-cs"/>
              </a:rPr>
              <a:t>Convenio</a:t>
            </a:r>
            <a:r>
              <a:rPr lang="en-US" sz="4400" b="1" dirty="0">
                <a:latin typeface="+mj-lt"/>
                <a:ea typeface="+mj-ea"/>
                <a:cs typeface="+mj-cs"/>
              </a:rPr>
              <a:t> </a:t>
            </a:r>
            <a:r>
              <a:rPr lang="en-US" sz="4400" b="1" dirty="0" err="1">
                <a:latin typeface="+mj-lt"/>
                <a:ea typeface="+mj-ea"/>
                <a:cs typeface="+mj-cs"/>
              </a:rPr>
              <a:t>revisado</a:t>
            </a:r>
            <a:r>
              <a:rPr lang="en-US" sz="4400" b="1" dirty="0">
                <a:latin typeface="+mj-lt"/>
                <a:ea typeface="+mj-ea"/>
                <a:cs typeface="+mj-cs"/>
              </a:rPr>
              <a:t> de Kyoto</a:t>
            </a:r>
            <a:endParaRPr kumimoji="0" lang="en-US" sz="4400" b="1" i="0" u="none" strike="noStrike" kern="1200" cap="none" spc="0" normalizeH="0" baseline="0" noProof="0" dirty="0">
              <a:ln>
                <a:noFill/>
              </a:ln>
              <a:solidFill>
                <a:schemeClr val="tx1"/>
              </a:solidFill>
              <a:effectLst/>
              <a:uLnTx/>
              <a:uFillTx/>
              <a:latin typeface="+mj-lt"/>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838201" y="2013625"/>
            <a:ext cx="6100402" cy="4163337"/>
          </a:xfrm>
          <a:prstGeom prst="rect">
            <a:avLst/>
          </a:prstGeom>
        </p:spPr>
        <p:txBody>
          <a:bodyPr vert="horz" lIns="91440" tIns="45720" rIns="91440" bIns="45720" rtlCol="0">
            <a:normAutofit/>
          </a:bodyPr>
          <a:lstStyle/>
          <a:p>
            <a:pPr marL="342900" marR="0" lvl="0" indent="-342900" fontAlgn="auto">
              <a:lnSpc>
                <a:spcPct val="90000"/>
              </a:lnSpc>
              <a:spcBef>
                <a:spcPts val="0"/>
              </a:spcBef>
              <a:spcAft>
                <a:spcPts val="600"/>
              </a:spcAft>
              <a:buClrTx/>
              <a:buSzTx/>
              <a:buFont typeface="Arial" panose="020B0604020202020204" pitchFamily="34" charset="0"/>
              <a:buChar char="•"/>
              <a:tabLst/>
              <a:defRPr/>
            </a:pPr>
            <a:r>
              <a:rPr lang="es-ES" sz="2000" b="1" dirty="0"/>
              <a:t>Convenio internacional para la simplificación y armonización de los regímenes aduaneros
Procedimientos simplificados para las personas autorizadas
Uso de la gestión de riesgos
Máximo aprovechamiento de las tecnologías de la información
Control aduanero mínimo necesario para garantizar el cumplimiento de la normativa
Transparencia y previsibilidad de las acciones aduaneras
Normalización y simplificación de la declaración de mercancías y de los documentos justificativos</a:t>
            </a:r>
            <a:endParaRPr kumimoji="0" lang="en-US" sz="1700" b="1" i="0" u="none" strike="noStrike" cap="none" spc="0" normalizeH="0" baseline="0" noProof="0" dirty="0">
              <a:ln>
                <a:noFill/>
              </a:ln>
              <a:effectLst/>
              <a:uLnTx/>
              <a:uFillTx/>
            </a:endParaRPr>
          </a:p>
        </p:txBody>
      </p:sp>
      <p:pic>
        <p:nvPicPr>
          <p:cNvPr id="5" name="Picture 4">
            <a:extLst>
              <a:ext uri="{FF2B5EF4-FFF2-40B4-BE49-F238E27FC236}">
                <a16:creationId xmlns:a16="http://schemas.microsoft.com/office/drawing/2014/main" id="{00C35C31-94F8-AE3F-C3E5-484C481F1D9F}"/>
              </a:ext>
            </a:extLst>
          </p:cNvPr>
          <p:cNvPicPr>
            <a:picLocks noChangeAspect="1"/>
          </p:cNvPicPr>
          <p:nvPr/>
        </p:nvPicPr>
        <p:blipFill>
          <a:blip r:embed="rId2"/>
          <a:stretch>
            <a:fillRect/>
          </a:stretch>
        </p:blipFill>
        <p:spPr>
          <a:xfrm>
            <a:off x="6938603" y="3700867"/>
            <a:ext cx="2766872" cy="1207640"/>
          </a:xfrm>
          <a:prstGeom prst="rect">
            <a:avLst/>
          </a:prstGeom>
        </p:spPr>
      </p:pic>
    </p:spTree>
    <p:extLst>
      <p:ext uri="{BB962C8B-B14F-4D97-AF65-F5344CB8AC3E}">
        <p14:creationId xmlns:p14="http://schemas.microsoft.com/office/powerpoint/2010/main" val="371298859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10515600" cy="1325563"/>
          </a:xfrm>
          <a:prstGeom prst="rect">
            <a:avLst/>
          </a:prstGeom>
        </p:spPr>
        <p:txBody>
          <a:bodyPr vert="horz" lIns="91440" tIns="45720" rIns="91440" bIns="45720" rtlCol="0" anchor="ctr">
            <a:normAutofit/>
          </a:bodyPr>
          <a:lstStyle/>
          <a:p>
            <a:pPr lvl="0">
              <a:lnSpc>
                <a:spcPct val="90000"/>
              </a:lnSpc>
              <a:spcBef>
                <a:spcPct val="0"/>
              </a:spcBef>
              <a:spcAft>
                <a:spcPts val="600"/>
              </a:spcAft>
              <a:defRPr/>
            </a:pPr>
            <a:r>
              <a:rPr lang="en-US" sz="4400" b="1" dirty="0">
                <a:latin typeface="+mj-lt"/>
                <a:ea typeface="+mj-ea"/>
                <a:cs typeface="+mj-cs"/>
              </a:rPr>
              <a:t>Marco SAFE</a:t>
            </a:r>
            <a:endParaRPr kumimoji="0" lang="en-US" sz="4400" b="1" i="0" u="none" strike="noStrike" kern="1200" cap="none" spc="0" normalizeH="0" baseline="0" noProof="0" dirty="0">
              <a:ln>
                <a:noFill/>
              </a:ln>
              <a:solidFill>
                <a:schemeClr val="tx1"/>
              </a:solidFill>
              <a:effectLst/>
              <a:uLnTx/>
              <a:uFillTx/>
              <a:latin typeface="+mj-lt"/>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838201" y="2013625"/>
            <a:ext cx="6100402" cy="4163337"/>
          </a:xfrm>
          <a:prstGeom prst="rect">
            <a:avLst/>
          </a:prstGeom>
        </p:spPr>
        <p:txBody>
          <a:bodyPr vert="horz" lIns="91440" tIns="45720" rIns="91440" bIns="45720" rtlCol="0">
            <a:normAutofit fontScale="92500"/>
          </a:bodyPr>
          <a:lstStyle/>
          <a:p>
            <a:pPr marR="0" lvl="0" fontAlgn="auto">
              <a:lnSpc>
                <a:spcPct val="90000"/>
              </a:lnSpc>
              <a:spcBef>
                <a:spcPts val="0"/>
              </a:spcBef>
              <a:spcAft>
                <a:spcPts val="600"/>
              </a:spcAft>
              <a:buClrTx/>
              <a:buSzTx/>
              <a:tabLst/>
              <a:defRPr/>
            </a:pPr>
            <a:r>
              <a:rPr lang="es-ES" sz="3000" b="1" dirty="0"/>
              <a:t>Marco de Normas SAFE para Asegurar y Facilitar el Comercio Global</a:t>
            </a:r>
            <a:endParaRPr kumimoji="0" lang="en-US" sz="3000" b="0" i="0" u="none" strike="noStrike" kern="1200" cap="none" spc="0" normalizeH="0" baseline="0" noProof="0" dirty="0">
              <a:ln>
                <a:noFill/>
              </a:ln>
              <a:solidFill>
                <a:prstClr val="black"/>
              </a:solidFill>
              <a:effectLst/>
              <a:highlight>
                <a:srgbClr val="FFFF00"/>
              </a:highlight>
              <a:uLnTx/>
              <a:uFillTx/>
              <a:latin typeface="Calibri" panose="020F0502020204030204"/>
              <a:ea typeface="+mn-ea"/>
              <a:cs typeface="+mn-cs"/>
            </a:endParaRPr>
          </a:p>
          <a:p>
            <a:pPr marL="457200" lvl="0" indent="-228600">
              <a:lnSpc>
                <a:spcPct val="90000"/>
              </a:lnSpc>
              <a:spcAft>
                <a:spcPts val="600"/>
              </a:spcAft>
              <a:buFont typeface="Arial" panose="020B0604020202020204" pitchFamily="34" charset="0"/>
              <a:buChar char="•"/>
              <a:defRPr/>
            </a:pPr>
            <a:r>
              <a:rPr lang="es-ES" sz="3000" dirty="0">
                <a:solidFill>
                  <a:prstClr val="black"/>
                </a:solidFill>
                <a:latin typeface="Calibri" panose="020F0502020204030204"/>
              </a:rPr>
              <a:t>Seguridad y facilitación de la cadena de suministro 
Información anticipada para la gestión de riesgos
Reconocimiento mutuo de los controles aduaneros y de los OEA
Cooperación aduanero-empresarial</a:t>
            </a:r>
            <a:endParaRPr kumimoji="0" lang="en-US" sz="17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00C35C31-94F8-AE3F-C3E5-484C481F1D9F}"/>
              </a:ext>
            </a:extLst>
          </p:cNvPr>
          <p:cNvPicPr>
            <a:picLocks noChangeAspect="1"/>
          </p:cNvPicPr>
          <p:nvPr/>
        </p:nvPicPr>
        <p:blipFill>
          <a:blip r:embed="rId2"/>
          <a:stretch>
            <a:fillRect/>
          </a:stretch>
        </p:blipFill>
        <p:spPr>
          <a:xfrm>
            <a:off x="6938603" y="3700867"/>
            <a:ext cx="2766872" cy="1207640"/>
          </a:xfrm>
          <a:prstGeom prst="rect">
            <a:avLst/>
          </a:prstGeom>
        </p:spPr>
      </p:pic>
    </p:spTree>
    <p:extLst>
      <p:ext uri="{BB962C8B-B14F-4D97-AF65-F5344CB8AC3E}">
        <p14:creationId xmlns:p14="http://schemas.microsoft.com/office/powerpoint/2010/main" val="232244142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a:extLst>
              <a:ext uri="{FF2B5EF4-FFF2-40B4-BE49-F238E27FC236}">
                <a16:creationId xmlns:a16="http://schemas.microsoft.com/office/drawing/2014/main" id="{18F2F5F2-19BD-8FD9-C80E-8DB48BFDBAFA}"/>
              </a:ext>
            </a:extLst>
          </p:cNvPr>
          <p:cNvSpPr txBox="1"/>
          <p:nvPr/>
        </p:nvSpPr>
        <p:spPr>
          <a:xfrm>
            <a:off x="424206" y="1916203"/>
            <a:ext cx="10991654" cy="3108543"/>
          </a:xfrm>
          <a:prstGeom prst="rect">
            <a:avLst/>
          </a:prstGeom>
          <a:noFill/>
        </p:spPr>
        <p:txBody>
          <a:bodyPr wrap="square">
            <a:spAutoFit/>
          </a:bodyPr>
          <a:lstStyle/>
          <a:p>
            <a:pPr marL="457200" lvl="0" indent="-457200">
              <a:buFont typeface="Wingdings" panose="05000000000000000000" pitchFamily="2" charset="2"/>
              <a:buChar char="§"/>
              <a:defRPr/>
            </a:pPr>
            <a:r>
              <a:rPr lang="es-ES" sz="2800" dirty="0">
                <a:solidFill>
                  <a:prstClr val="black"/>
                </a:solidFill>
                <a:latin typeface="Calibri" panose="020F0502020204030204"/>
              </a:rPr>
              <a:t>Fiabilidad de la entidad económica</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(AEO; </a:t>
            </a:r>
            <a:r>
              <a:rPr lang="en-US" sz="2800" dirty="0" err="1">
                <a:solidFill>
                  <a:prstClr val="black"/>
                </a:solidFill>
                <a:latin typeface="Calibri" panose="020F0502020204030204"/>
              </a:rPr>
              <a:t>Operador</a:t>
            </a:r>
            <a:r>
              <a:rPr lang="en-US" sz="2800" dirty="0">
                <a:solidFill>
                  <a:prstClr val="black"/>
                </a:solidFill>
                <a:latin typeface="Calibri" panose="020F0502020204030204"/>
              </a:rPr>
              <a:t> de </a:t>
            </a:r>
            <a:r>
              <a:rPr lang="en-US" sz="2800" dirty="0" err="1">
                <a:solidFill>
                  <a:prstClr val="black"/>
                </a:solidFill>
                <a:latin typeface="Calibri" panose="020F0502020204030204"/>
              </a:rPr>
              <a:t>transporte</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a:t>
            </a:r>
            <a:endParaRPr lang="en-US" sz="2800" dirty="0">
              <a:solidFill>
                <a:prstClr val="black"/>
              </a:solidFill>
              <a:latin typeface="Calibri" panose="020F0502020204030204"/>
            </a:endParaRPr>
          </a:p>
          <a:p>
            <a:pPr marL="457200" lvl="0" indent="-457200">
              <a:buFont typeface="Wingdings" panose="05000000000000000000" pitchFamily="2" charset="2"/>
              <a:buChar char="§"/>
              <a:defRPr/>
            </a:pPr>
            <a:r>
              <a:rPr lang="es-ES" sz="2800" dirty="0">
                <a:solidFill>
                  <a:prstClr val="black"/>
                </a:solidFill>
                <a:latin typeface="Calibri" panose="020F0502020204030204"/>
              </a:rPr>
              <a:t>Seguridad del compartimento de carga</a:t>
            </a:r>
            <a:endPar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457200">
              <a:buFont typeface="Wingdings" panose="05000000000000000000" pitchFamily="2" charset="2"/>
              <a:buChar char="§"/>
              <a:defRPr/>
            </a:pPr>
            <a:r>
              <a:rPr lang="es-ES" sz="2800" dirty="0">
                <a:solidFill>
                  <a:prstClr val="black"/>
                </a:solidFill>
                <a:latin typeface="Calibri" panose="020F0502020204030204"/>
              </a:rPr>
              <a:t>Herramientas informáticas: información avanzada para la gestión de riesgos</a:t>
            </a:r>
            <a:endParaRPr lang="en-US" sz="2800" dirty="0">
              <a:solidFill>
                <a:prstClr val="black"/>
              </a:solidFill>
              <a:latin typeface="Calibri" panose="020F0502020204030204"/>
            </a:endParaRPr>
          </a:p>
          <a:p>
            <a:pPr marL="457200" lvl="0" indent="-457200">
              <a:buFont typeface="Wingdings" panose="05000000000000000000" pitchFamily="2" charset="2"/>
              <a:buChar char="§"/>
              <a:defRPr/>
            </a:pPr>
            <a:r>
              <a:rPr lang="es-ES" sz="2800" dirty="0">
                <a:solidFill>
                  <a:prstClr val="black"/>
                </a:solidFill>
                <a:latin typeface="Calibri" panose="020F0502020204030204"/>
              </a:rPr>
              <a:t>Garantía de derechos de aduana e impuestos</a:t>
            </a:r>
            <a:endPar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57200" lvl="0" indent="-457200">
              <a:buFont typeface="Wingdings" panose="05000000000000000000" pitchFamily="2" charset="2"/>
              <a:buChar char="§"/>
              <a:defRPr/>
            </a:pPr>
            <a:r>
              <a:rPr lang="es-ES" sz="2800" dirty="0">
                <a:solidFill>
                  <a:prstClr val="black"/>
                </a:solidFill>
                <a:latin typeface="Calibri" panose="020F0502020204030204"/>
              </a:rPr>
              <a:t>Reconocimiento mutuo de controles, documentos normalizados y operadores</a:t>
            </a:r>
            <a:endPar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ZoneTexte 1">
            <a:extLst>
              <a:ext uri="{FF2B5EF4-FFF2-40B4-BE49-F238E27FC236}">
                <a16:creationId xmlns:a16="http://schemas.microsoft.com/office/drawing/2014/main" id="{4412913B-2FA9-FC9F-836D-68CA30B89709}"/>
              </a:ext>
            </a:extLst>
          </p:cNvPr>
          <p:cNvSpPr txBox="1"/>
          <p:nvPr/>
        </p:nvSpPr>
        <p:spPr>
          <a:xfrm>
            <a:off x="823274" y="171203"/>
            <a:ext cx="11368726" cy="584775"/>
          </a:xfrm>
          <a:prstGeom prst="rect">
            <a:avLst/>
          </a:prstGeom>
          <a:noFill/>
        </p:spPr>
        <p:txBody>
          <a:bodyPr wrap="square" rtlCol="0">
            <a:spAutoFit/>
          </a:bodyPr>
          <a:lstStyle/>
          <a:p>
            <a:pPr lvl="0">
              <a:defRPr/>
            </a:pPr>
            <a:r>
              <a:rPr lang="es-ES" sz="3200" b="1" dirty="0">
                <a:solidFill>
                  <a:prstClr val="black"/>
                </a:solidFill>
                <a:latin typeface="Calibri" panose="020F0502020204030204"/>
              </a:rPr>
              <a:t>Facilitación basada en la seguridad</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686592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7759EBF-B88B-6113-2B9F-2B8A004581C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t="20445" b="8454"/>
          <a:stretch/>
        </p:blipFill>
        <p:spPr>
          <a:xfrm>
            <a:off x="4562856" y="10"/>
            <a:ext cx="7629142" cy="6857990"/>
          </a:xfrm>
          <a:prstGeom prst="rect">
            <a:avLst/>
          </a:prstGeom>
        </p:spPr>
      </p:pic>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3822189" cy="1899912"/>
          </a:xfrm>
          <a:prstGeom prst="rect">
            <a:avLst/>
          </a:prstGeom>
        </p:spPr>
        <p:txBody>
          <a:bodyPr vert="horz" lIns="91440" tIns="45720" rIns="91440" bIns="45720" rtlCol="0" anchor="ctr">
            <a:normAutofit/>
          </a:bodyPr>
          <a:lstStyle/>
          <a:p>
            <a:pPr marR="0" lvl="0" fontAlgn="auto">
              <a:lnSpc>
                <a:spcPct val="90000"/>
              </a:lnSpc>
              <a:spcBef>
                <a:spcPct val="0"/>
              </a:spcBef>
              <a:spcAft>
                <a:spcPts val="600"/>
              </a:spcAft>
              <a:buClrTx/>
              <a:buSzTx/>
              <a:tabLst/>
              <a:defRPr/>
            </a:pPr>
            <a:r>
              <a:rPr lang="en-US" sz="3200" b="1" dirty="0" err="1">
                <a:ea typeface="+mj-ea"/>
                <a:cs typeface="+mj-cs"/>
              </a:rPr>
              <a:t>Fiabilidad</a:t>
            </a:r>
            <a:r>
              <a:rPr lang="en-US" sz="3200" b="1" dirty="0">
                <a:ea typeface="+mj-ea"/>
                <a:cs typeface="+mj-cs"/>
              </a:rPr>
              <a:t> de </a:t>
            </a:r>
            <a:r>
              <a:rPr lang="en-US" sz="3200" b="1" dirty="0" err="1">
                <a:ea typeface="+mj-ea"/>
                <a:cs typeface="+mj-cs"/>
              </a:rPr>
              <a:t>los</a:t>
            </a:r>
            <a:r>
              <a:rPr lang="en-US" sz="3200" b="1" dirty="0">
                <a:ea typeface="+mj-ea"/>
                <a:cs typeface="+mj-cs"/>
              </a:rPr>
              <a:t> </a:t>
            </a:r>
            <a:r>
              <a:rPr lang="en-US" sz="3200" b="1" dirty="0" err="1">
                <a:ea typeface="+mj-ea"/>
                <a:cs typeface="+mj-cs"/>
              </a:rPr>
              <a:t>operadores</a:t>
            </a:r>
            <a:endParaRPr kumimoji="0" lang="en-US" sz="3200" b="1" i="0" u="none" strike="noStrike" cap="none" spc="0" normalizeH="0" baseline="0" noProof="0" dirty="0">
              <a:ln>
                <a:noFill/>
              </a:ln>
              <a:effectLst/>
              <a:uLnTx/>
              <a:uFillTx/>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353568" y="1995288"/>
            <a:ext cx="4017264" cy="4094615"/>
          </a:xfrm>
          <a:prstGeom prst="rect">
            <a:avLst/>
          </a:prstGeom>
        </p:spPr>
        <p:txBody>
          <a:bodyPr vert="horz" lIns="91440" tIns="45720" rIns="91440" bIns="45720" rtlCol="0">
            <a:normAutofit fontScale="92500" lnSpcReduction="10000"/>
          </a:bodyPr>
          <a:lstStyle/>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1400" b="1" dirty="0"/>
          </a:p>
          <a:p>
            <a:pPr marL="457200" marR="0" lvl="0" indent="-228600" fontAlgn="auto">
              <a:lnSpc>
                <a:spcPct val="90000"/>
              </a:lnSpc>
              <a:spcBef>
                <a:spcPts val="0"/>
              </a:spcBef>
              <a:spcAft>
                <a:spcPts val="600"/>
              </a:spcAft>
              <a:buClrTx/>
              <a:buSzTx/>
              <a:buFont typeface="Arial" panose="020B0604020202020204" pitchFamily="34" charset="0"/>
              <a:buChar char="•"/>
              <a:tabLst/>
              <a:defRPr/>
            </a:pPr>
            <a:r>
              <a:rPr kumimoji="0" lang="en-US" sz="2000" b="1" i="0" u="none" strike="noStrike" cap="none" spc="0" normalizeH="0" baseline="0" noProof="0" dirty="0">
                <a:ln>
                  <a:noFill/>
                </a:ln>
                <a:effectLst/>
                <a:uLnTx/>
                <a:uFillTx/>
              </a:rPr>
              <a:t>TFA</a:t>
            </a:r>
            <a:r>
              <a:rPr kumimoji="0" lang="en-US" sz="2000" i="0" u="none" strike="noStrike" cap="none" spc="0" normalizeH="0" baseline="0" noProof="0" dirty="0">
                <a:ln>
                  <a:noFill/>
                </a:ln>
                <a:effectLst/>
                <a:uLnTx/>
                <a:uFillTx/>
              </a:rPr>
              <a:t> – </a:t>
            </a:r>
            <a:r>
              <a:rPr lang="es-ES" sz="2000" dirty="0"/>
              <a:t>medidas de facilitación del comercio para los operadores autorizados (art. 7)</a:t>
            </a:r>
            <a:endParaRPr lang="en-US" sz="2000" dirty="0"/>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dirty="0"/>
          </a:p>
          <a:p>
            <a:pPr marL="457200" marR="0" lvl="0" indent="-228600" fontAlgn="auto">
              <a:lnSpc>
                <a:spcPct val="90000"/>
              </a:lnSpc>
              <a:spcBef>
                <a:spcPts val="0"/>
              </a:spcBef>
              <a:spcAft>
                <a:spcPts val="600"/>
              </a:spcAft>
              <a:buClrTx/>
              <a:buSzTx/>
              <a:buFont typeface="Arial" panose="020B0604020202020204" pitchFamily="34" charset="0"/>
              <a:buChar char="•"/>
              <a:tabLst/>
              <a:defRPr/>
            </a:pPr>
            <a:r>
              <a:rPr lang="es-ES" sz="2000" b="1" dirty="0"/>
              <a:t>Marco de normas SAFE - </a:t>
            </a:r>
            <a:r>
              <a:rPr lang="es-ES" sz="2000" dirty="0"/>
              <a:t>pilar de la relación entre las aduanas y las empresas: el OEA debe ajustarse a las normas internacionales, por ejemplo, las de</a:t>
            </a:r>
            <a:endParaRPr lang="en-US" sz="2000" dirty="0"/>
          </a:p>
          <a:p>
            <a:pPr marL="1143000" lvl="1" indent="-342900">
              <a:lnSpc>
                <a:spcPct val="90000"/>
              </a:lnSpc>
              <a:spcAft>
                <a:spcPts val="600"/>
              </a:spcAft>
              <a:buFont typeface="Courier New" panose="02070309020205020404" pitchFamily="49" charset="0"/>
              <a:buChar char="o"/>
              <a:defRPr/>
            </a:pPr>
            <a:r>
              <a:rPr lang="en-US" sz="2000" dirty="0" err="1"/>
              <a:t>Convenio</a:t>
            </a:r>
            <a:r>
              <a:rPr lang="en-US" sz="2000" dirty="0"/>
              <a:t> </a:t>
            </a:r>
            <a:r>
              <a:rPr lang="en-US" sz="2000" dirty="0" err="1"/>
              <a:t>sobre</a:t>
            </a:r>
            <a:r>
              <a:rPr lang="en-US" sz="2000" dirty="0"/>
              <a:t> </a:t>
            </a:r>
            <a:r>
              <a:rPr lang="en-US" sz="2000" dirty="0" err="1"/>
              <a:t>Contenedores</a:t>
            </a:r>
            <a:r>
              <a:rPr lang="en-US" sz="2000" dirty="0"/>
              <a:t> </a:t>
            </a:r>
            <a:r>
              <a:rPr lang="en-US" sz="2000" dirty="0" err="1"/>
              <a:t>Aduaneros</a:t>
            </a:r>
            <a:r>
              <a:rPr lang="en-US" sz="2000" dirty="0"/>
              <a:t> de 1972</a:t>
            </a:r>
          </a:p>
          <a:p>
            <a:pPr marL="1143000" lvl="1" indent="-342900">
              <a:lnSpc>
                <a:spcPct val="90000"/>
              </a:lnSpc>
              <a:spcAft>
                <a:spcPts val="600"/>
              </a:spcAft>
              <a:buFont typeface="Courier New" panose="02070309020205020404" pitchFamily="49" charset="0"/>
              <a:buChar char="o"/>
              <a:defRPr/>
            </a:pPr>
            <a:r>
              <a:rPr lang="pt-BR" sz="2000" dirty="0"/>
              <a:t>Convenio TIR (Anexo 9, Parte II)</a:t>
            </a:r>
            <a:endParaRPr lang="en-US" sz="2000" b="1" dirty="0"/>
          </a:p>
          <a:p>
            <a:pPr marL="4572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1400" b="1" i="0" u="none" strike="noStrike" cap="none" spc="0" normalizeH="0" baseline="0" noProof="0" dirty="0">
              <a:ln>
                <a:noFill/>
              </a:ln>
              <a:effectLst/>
              <a:uLnTx/>
              <a:uFillTx/>
            </a:endParaRPr>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1400" b="1" dirty="0"/>
          </a:p>
        </p:txBody>
      </p:sp>
    </p:spTree>
    <p:extLst>
      <p:ext uri="{BB962C8B-B14F-4D97-AF65-F5344CB8AC3E}">
        <p14:creationId xmlns:p14="http://schemas.microsoft.com/office/powerpoint/2010/main" val="40326066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10515600" cy="1306443"/>
          </a:xfrm>
          <a:prstGeom prst="rect">
            <a:avLst/>
          </a:prstGeom>
        </p:spPr>
        <p:txBody>
          <a:bodyPr vert="horz" lIns="91440" tIns="45720" rIns="91440" bIns="45720" rtlCol="0" anchor="ctr">
            <a:normAutofit/>
          </a:bodyPr>
          <a:lstStyle/>
          <a:p>
            <a:pPr marR="0" lvl="0" fontAlgn="auto">
              <a:lnSpc>
                <a:spcPct val="90000"/>
              </a:lnSpc>
              <a:spcBef>
                <a:spcPct val="0"/>
              </a:spcBef>
              <a:spcAft>
                <a:spcPts val="600"/>
              </a:spcAft>
              <a:buClrTx/>
              <a:buSzTx/>
              <a:tabLst/>
              <a:defRPr/>
            </a:pPr>
            <a:r>
              <a:rPr lang="es-ES" sz="3200" b="1" dirty="0">
                <a:ea typeface="+mj-ea"/>
                <a:cs typeface="+mj-cs"/>
              </a:rPr>
              <a:t>Seguridad del compartimento de carga</a:t>
            </a:r>
            <a:endParaRPr kumimoji="0" lang="en-US" sz="3200" b="1" i="0" u="none" strike="noStrike" cap="none" spc="0" normalizeH="0" baseline="0" noProof="0" dirty="0">
              <a:ln>
                <a:noFill/>
              </a:ln>
              <a:effectLst/>
              <a:uLnTx/>
              <a:uFillTx/>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838200" y="1825625"/>
            <a:ext cx="4152774" cy="4303464"/>
          </a:xfrm>
          <a:prstGeom prst="rect">
            <a:avLst/>
          </a:prstGeom>
        </p:spPr>
        <p:txBody>
          <a:bodyPr vert="horz" lIns="91440" tIns="45720" rIns="91440" bIns="45720" rtlCol="0">
            <a:normAutofit/>
          </a:bodyPr>
          <a:lstStyle/>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b="1" dirty="0"/>
          </a:p>
          <a:p>
            <a:pPr marL="457200" marR="0" lvl="0" indent="-228600" fontAlgn="auto">
              <a:lnSpc>
                <a:spcPct val="90000"/>
              </a:lnSpc>
              <a:spcBef>
                <a:spcPts val="0"/>
              </a:spcBef>
              <a:spcAft>
                <a:spcPts val="600"/>
              </a:spcAft>
              <a:buClrTx/>
              <a:buSzTx/>
              <a:buFont typeface="Arial" panose="020B0604020202020204" pitchFamily="34" charset="0"/>
              <a:buChar char="•"/>
              <a:tabLst/>
              <a:defRPr/>
            </a:pPr>
            <a:r>
              <a:rPr lang="en-US" sz="2000" dirty="0" err="1"/>
              <a:t>Convenio</a:t>
            </a:r>
            <a:r>
              <a:rPr lang="en-US" sz="2000" dirty="0"/>
              <a:t> TIR (Anexo 2 </a:t>
            </a:r>
            <a:r>
              <a:rPr lang="en-US" sz="2000" dirty="0" err="1"/>
              <a:t>sobre</a:t>
            </a:r>
            <a:r>
              <a:rPr lang="en-US" sz="2000" dirty="0"/>
              <a:t> </a:t>
            </a:r>
            <a:r>
              <a:rPr lang="en-US" sz="2000" dirty="0" err="1"/>
              <a:t>compartimentos</a:t>
            </a:r>
            <a:r>
              <a:rPr lang="en-US" sz="2000" dirty="0"/>
              <a:t> de carga) y Anexo 7 (</a:t>
            </a:r>
            <a:r>
              <a:rPr lang="en-US" sz="2000" dirty="0" err="1"/>
              <a:t>sobre</a:t>
            </a:r>
            <a:r>
              <a:rPr lang="en-US" sz="2000" dirty="0"/>
              <a:t> </a:t>
            </a:r>
            <a:r>
              <a:rPr lang="en-US" sz="2000" dirty="0" err="1"/>
              <a:t>contenedores</a:t>
            </a:r>
            <a:r>
              <a:rPr lang="en-US" sz="2000" dirty="0"/>
              <a:t>)</a:t>
            </a:r>
          </a:p>
          <a:p>
            <a:pPr marL="457200" marR="0" lvl="0" indent="-228600" fontAlgn="auto">
              <a:lnSpc>
                <a:spcPct val="90000"/>
              </a:lnSpc>
              <a:spcBef>
                <a:spcPts val="0"/>
              </a:spcBef>
              <a:spcAft>
                <a:spcPts val="600"/>
              </a:spcAft>
              <a:buClrTx/>
              <a:buSzTx/>
              <a:buFont typeface="Arial" panose="020B0604020202020204" pitchFamily="34" charset="0"/>
              <a:buChar char="•"/>
              <a:tabLst/>
              <a:defRPr/>
            </a:pPr>
            <a:r>
              <a:rPr lang="en-US" sz="2000" dirty="0" err="1"/>
              <a:t>Convenio</a:t>
            </a:r>
            <a:r>
              <a:rPr lang="en-US" sz="2000" dirty="0"/>
              <a:t> </a:t>
            </a:r>
            <a:r>
              <a:rPr lang="en-US" sz="2000" dirty="0" err="1"/>
              <a:t>Aduanero</a:t>
            </a:r>
            <a:r>
              <a:rPr lang="en-US" sz="2000" dirty="0"/>
              <a:t> </a:t>
            </a:r>
            <a:r>
              <a:rPr lang="en-US" sz="2000" dirty="0" err="1"/>
              <a:t>sobre</a:t>
            </a:r>
            <a:r>
              <a:rPr lang="en-US" sz="2000" dirty="0"/>
              <a:t> </a:t>
            </a:r>
            <a:r>
              <a:rPr lang="en-US" sz="2000" dirty="0" err="1"/>
              <a:t>Contenedores</a:t>
            </a:r>
            <a:endParaRPr lang="en-US" sz="2000" dirty="0"/>
          </a:p>
          <a:p>
            <a:pPr marL="457200" indent="-228600">
              <a:lnSpc>
                <a:spcPct val="90000"/>
              </a:lnSpc>
              <a:spcAft>
                <a:spcPts val="600"/>
              </a:spcAft>
              <a:buFont typeface="Arial" panose="020B0604020202020204" pitchFamily="34" charset="0"/>
              <a:buChar char="•"/>
              <a:defRPr/>
            </a:pPr>
            <a:r>
              <a:rPr lang="es-ES" sz="2000" dirty="0"/>
              <a:t>Convenio Internacional para la Seguridad de los Contenedores (CSC)</a:t>
            </a:r>
            <a:endParaRPr kumimoji="0" lang="en-US" sz="2000" i="0" u="none" strike="noStrike" cap="none" spc="0" normalizeH="0" baseline="0" noProof="0" dirty="0">
              <a:ln>
                <a:noFill/>
              </a:ln>
              <a:effectLst/>
              <a:uLnTx/>
              <a:uFillTx/>
            </a:endParaRPr>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b="1" dirty="0"/>
          </a:p>
        </p:txBody>
      </p:sp>
      <p:pic>
        <p:nvPicPr>
          <p:cNvPr id="6" name="Picture 5">
            <a:extLst>
              <a:ext uri="{FF2B5EF4-FFF2-40B4-BE49-F238E27FC236}">
                <a16:creationId xmlns:a16="http://schemas.microsoft.com/office/drawing/2014/main" id="{D54C4BB8-DDEE-4BE9-C705-677BA0645DD4}"/>
              </a:ext>
            </a:extLst>
          </p:cNvPr>
          <p:cNvPicPr/>
          <p:nvPr/>
        </p:nvPicPr>
        <p:blipFill>
          <a:blip r:embed="rId2"/>
          <a:srcRect l="13101" r="-2" b="-2"/>
          <a:stretch/>
        </p:blipFill>
        <p:spPr>
          <a:xfrm>
            <a:off x="5183500" y="1904282"/>
            <a:ext cx="6170299" cy="4224808"/>
          </a:xfrm>
          <a:prstGeom prst="rect">
            <a:avLst/>
          </a:prstGeom>
        </p:spPr>
      </p:pic>
    </p:spTree>
    <p:extLst>
      <p:ext uri="{BB962C8B-B14F-4D97-AF65-F5344CB8AC3E}">
        <p14:creationId xmlns:p14="http://schemas.microsoft.com/office/powerpoint/2010/main" val="380031638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BCB13A0-0D53-D0B4-B021-72FF741582AD}"/>
              </a:ext>
            </a:extLst>
          </p:cNvPr>
          <p:cNvPicPr>
            <a:picLocks noChangeAspect="1"/>
          </p:cNvPicPr>
          <p:nvPr/>
        </p:nvPicPr>
        <p:blipFill>
          <a:blip r:embed="rId2"/>
          <a:srcRect l="6255" r="19368" b="-1"/>
          <a:stretch/>
        </p:blipFill>
        <p:spPr>
          <a:xfrm>
            <a:off x="4351156" y="10"/>
            <a:ext cx="9669642" cy="6857990"/>
          </a:xfrm>
          <a:prstGeom prst="rect">
            <a:avLst/>
          </a:prstGeom>
        </p:spPr>
      </p:pic>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3822189" cy="1899912"/>
          </a:xfrm>
          <a:prstGeom prst="rect">
            <a:avLst/>
          </a:prstGeom>
        </p:spPr>
        <p:txBody>
          <a:bodyPr vert="horz" lIns="91440" tIns="45720" rIns="91440" bIns="45720" rtlCol="0" anchor="ctr">
            <a:normAutofit/>
          </a:bodyPr>
          <a:lstStyle/>
          <a:p>
            <a:pPr marR="0" lvl="0" fontAlgn="auto">
              <a:lnSpc>
                <a:spcPct val="90000"/>
              </a:lnSpc>
              <a:spcBef>
                <a:spcPct val="0"/>
              </a:spcBef>
              <a:spcAft>
                <a:spcPts val="600"/>
              </a:spcAft>
              <a:buClrTx/>
              <a:buSzTx/>
              <a:tabLst/>
              <a:defRPr/>
            </a:pPr>
            <a:r>
              <a:rPr lang="es-ES" sz="3200" b="1" dirty="0">
                <a:ea typeface="+mj-ea"/>
                <a:cs typeface="+mj-cs"/>
              </a:rPr>
              <a:t>Herramientas informáticas para la gestión avanzada de riesgos</a:t>
            </a:r>
            <a:endParaRPr kumimoji="0" lang="en-US" sz="3200" b="1" i="0" u="none" strike="noStrike" cap="none" spc="0" normalizeH="0" baseline="0" noProof="0" dirty="0">
              <a:ln>
                <a:noFill/>
              </a:ln>
              <a:effectLst/>
              <a:uLnTx/>
              <a:uFillTx/>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838200" y="2434201"/>
            <a:ext cx="3206675" cy="3742762"/>
          </a:xfrm>
          <a:prstGeom prst="rect">
            <a:avLst/>
          </a:prstGeom>
        </p:spPr>
        <p:txBody>
          <a:bodyPr vert="horz" lIns="91440" tIns="45720" rIns="91440" bIns="45720" rtlCol="0">
            <a:normAutofit/>
          </a:bodyPr>
          <a:lstStyle/>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b="1" dirty="0"/>
          </a:p>
          <a:p>
            <a:pPr marR="0" lvl="0" fontAlgn="auto">
              <a:lnSpc>
                <a:spcPct val="90000"/>
              </a:lnSpc>
              <a:spcBef>
                <a:spcPts val="0"/>
              </a:spcBef>
              <a:spcAft>
                <a:spcPts val="600"/>
              </a:spcAft>
              <a:buClrTx/>
              <a:buSzTx/>
              <a:tabLst/>
              <a:defRPr/>
            </a:pPr>
            <a:r>
              <a:rPr kumimoji="0" lang="en-US" sz="2000" b="1" i="0" u="none" strike="noStrike" cap="none" spc="0" normalizeH="0" baseline="0" noProof="0" dirty="0">
                <a:ln>
                  <a:noFill/>
                </a:ln>
                <a:effectLst/>
                <a:uLnTx/>
                <a:uFillTx/>
              </a:rPr>
              <a:t>TIR-EPD</a:t>
            </a:r>
          </a:p>
          <a:p>
            <a:pPr marR="0" lvl="0" fontAlgn="auto">
              <a:lnSpc>
                <a:spcPct val="90000"/>
              </a:lnSpc>
              <a:spcBef>
                <a:spcPts val="0"/>
              </a:spcBef>
              <a:spcAft>
                <a:spcPts val="600"/>
              </a:spcAft>
              <a:buClrTx/>
              <a:buSzTx/>
              <a:tabLst/>
              <a:defRPr/>
            </a:pPr>
            <a:endParaRPr lang="en-US" sz="2000" dirty="0"/>
          </a:p>
          <a:p>
            <a:pPr marR="0" lvl="0" fontAlgn="auto">
              <a:lnSpc>
                <a:spcPct val="90000"/>
              </a:lnSpc>
              <a:spcBef>
                <a:spcPts val="0"/>
              </a:spcBef>
              <a:spcAft>
                <a:spcPts val="600"/>
              </a:spcAft>
              <a:buClrTx/>
              <a:buSzTx/>
              <a:tabLst/>
              <a:defRPr/>
            </a:pPr>
            <a:r>
              <a:rPr lang="es-ES" sz="2000" dirty="0"/>
              <a:t>Herramienta de IRU para enviar
información anticipada de la carga a todas las aduanas a lo largo del itinerario para 
Gestión de riesgos y decisión de control anticipado</a:t>
            </a:r>
            <a:endParaRPr lang="en-US" sz="2000" dirty="0">
              <a:highlight>
                <a:srgbClr val="FFFF00"/>
              </a:highlight>
            </a:endParaRPr>
          </a:p>
          <a:p>
            <a:pPr marL="457200" marR="0" lvl="0" indent="-228600" fontAlgn="auto">
              <a:lnSpc>
                <a:spcPct val="90000"/>
              </a:lnSpc>
              <a:spcBef>
                <a:spcPts val="0"/>
              </a:spcBef>
              <a:spcAft>
                <a:spcPts val="600"/>
              </a:spcAft>
              <a:buClrTx/>
              <a:buSzTx/>
              <a:buFont typeface="Arial" panose="020B0604020202020204" pitchFamily="34" charset="0"/>
              <a:buChar char="•"/>
              <a:tabLst/>
              <a:defRPr/>
            </a:pPr>
            <a:endParaRPr kumimoji="0" lang="en-US" sz="2000" i="0" u="none" strike="noStrike" cap="none" spc="0" normalizeH="0" baseline="0" noProof="0" dirty="0">
              <a:ln>
                <a:noFill/>
              </a:ln>
              <a:effectLst/>
              <a:uLnTx/>
              <a:uFillTx/>
            </a:endParaRPr>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dirty="0"/>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dirty="0"/>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2000" b="1" dirty="0"/>
          </a:p>
        </p:txBody>
      </p:sp>
    </p:spTree>
    <p:extLst>
      <p:ext uri="{BB962C8B-B14F-4D97-AF65-F5344CB8AC3E}">
        <p14:creationId xmlns:p14="http://schemas.microsoft.com/office/powerpoint/2010/main" val="419211079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ZoneTexte 2">
            <a:extLst>
              <a:ext uri="{FF2B5EF4-FFF2-40B4-BE49-F238E27FC236}">
                <a16:creationId xmlns:a16="http://schemas.microsoft.com/office/drawing/2014/main" id="{18F2F5F2-19BD-8FD9-C80E-8DB48BFDBAFA}"/>
              </a:ext>
            </a:extLst>
          </p:cNvPr>
          <p:cNvSpPr txBox="1"/>
          <p:nvPr/>
        </p:nvSpPr>
        <p:spPr>
          <a:xfrm>
            <a:off x="393008" y="1659095"/>
            <a:ext cx="6824633" cy="3108543"/>
          </a:xfrm>
          <a:prstGeom prst="rect">
            <a:avLst/>
          </a:prstGeom>
          <a:noFill/>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endParaRPr lang="en-US" sz="2800" b="1" dirty="0">
              <a:solidFill>
                <a:prstClr val="black"/>
              </a:solidFill>
              <a:latin typeface="Calibri" panose="020F0502020204030204"/>
            </a:endParaRPr>
          </a:p>
          <a:p>
            <a:pPr marL="457200" lvl="0" indent="-457200">
              <a:buFont typeface="Courier New" panose="02070309020205020404" pitchFamily="49" charset="0"/>
              <a:buChar char="o"/>
              <a:defRPr/>
            </a:pPr>
            <a:r>
              <a:rPr lang="es-ES" sz="2800" dirty="0">
                <a:solidFill>
                  <a:prstClr val="black"/>
                </a:solidFill>
                <a:latin typeface="Calibri" panose="020F0502020204030204"/>
              </a:rPr>
              <a:t>Experiencia de IRU en la gestión de garantías bajo el sistema TIR a nivel global
La experiencia de IRU en el suministro de garantías T a operadores de transporte de confianza en los países NCTS</a:t>
            </a:r>
            <a:endParaRPr lang="en-US" sz="2800" dirty="0">
              <a:solidFill>
                <a:prstClr val="black"/>
              </a:solidFill>
              <a:latin typeface="Calibri" panose="020F0502020204030204"/>
            </a:endParaRPr>
          </a:p>
          <a:p>
            <a:pPr marR="0" lvl="0" algn="l" defTabSz="914400" rtl="0" eaLnBrk="1" fontAlgn="auto" latinLnBrk="0" hangingPunct="1">
              <a:lnSpc>
                <a:spcPct val="100000"/>
              </a:lnSpc>
              <a:spcBef>
                <a:spcPts val="0"/>
              </a:spcBef>
              <a:spcAft>
                <a:spcPts val="0"/>
              </a:spcAft>
              <a:buClrTx/>
              <a:buSzTx/>
              <a:tabLst/>
              <a:defRPr/>
            </a:pPr>
            <a:endParaRPr lang="en-US" sz="2800" b="1" dirty="0">
              <a:solidFill>
                <a:prstClr val="black"/>
              </a:solidFill>
              <a:latin typeface="Calibri" panose="020F0502020204030204"/>
            </a:endParaRPr>
          </a:p>
        </p:txBody>
      </p:sp>
      <p:sp>
        <p:nvSpPr>
          <p:cNvPr id="2" name="ZoneTexte 1">
            <a:extLst>
              <a:ext uri="{FF2B5EF4-FFF2-40B4-BE49-F238E27FC236}">
                <a16:creationId xmlns:a16="http://schemas.microsoft.com/office/drawing/2014/main" id="{4412913B-2FA9-FC9F-836D-68CA30B89709}"/>
              </a:ext>
            </a:extLst>
          </p:cNvPr>
          <p:cNvSpPr txBox="1"/>
          <p:nvPr/>
        </p:nvSpPr>
        <p:spPr>
          <a:xfrm>
            <a:off x="823274" y="171203"/>
            <a:ext cx="11368726" cy="584775"/>
          </a:xfrm>
          <a:prstGeom prst="rect">
            <a:avLst/>
          </a:prstGeom>
          <a:noFill/>
        </p:spPr>
        <p:txBody>
          <a:bodyPr wrap="square" rtlCol="0">
            <a:spAutoFit/>
          </a:bodyPr>
          <a:lstStyle/>
          <a:p>
            <a:pPr lvl="0">
              <a:defRPr/>
            </a:pPr>
            <a:r>
              <a:rPr lang="es-ES" sz="3200" b="1" dirty="0">
                <a:solidFill>
                  <a:prstClr val="black"/>
                </a:solidFill>
                <a:latin typeface="Calibri" panose="020F0502020204030204"/>
              </a:rPr>
              <a:t>Garantía de derechos de aduana e impuestos</a:t>
            </a:r>
            <a:endParaRPr kumimoji="0" lang="en-US" sz="32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690A6F7D-FDCB-75AB-6BAE-DCCA5E7761D0}"/>
              </a:ext>
            </a:extLst>
          </p:cNvPr>
          <p:cNvPicPr>
            <a:picLocks noChangeAspect="1"/>
          </p:cNvPicPr>
          <p:nvPr/>
        </p:nvPicPr>
        <p:blipFill>
          <a:blip r:embed="rId2"/>
          <a:stretch>
            <a:fillRect/>
          </a:stretch>
        </p:blipFill>
        <p:spPr>
          <a:xfrm>
            <a:off x="7916889" y="2191871"/>
            <a:ext cx="3408101" cy="2241364"/>
          </a:xfrm>
          <a:prstGeom prst="rect">
            <a:avLst/>
          </a:prstGeom>
        </p:spPr>
      </p:pic>
    </p:spTree>
    <p:extLst>
      <p:ext uri="{BB962C8B-B14F-4D97-AF65-F5344CB8AC3E}">
        <p14:creationId xmlns:p14="http://schemas.microsoft.com/office/powerpoint/2010/main" val="243700075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E2C634B-41D3-73AD-6951-7F13FEFD1473}"/>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8991" r="41362" b="-1"/>
          <a:stretch/>
        </p:blipFill>
        <p:spPr>
          <a:xfrm rot="16200000">
            <a:off x="4907279" y="-426719"/>
            <a:ext cx="6858000" cy="7711438"/>
          </a:xfrm>
          <a:prstGeom prst="rect">
            <a:avLst/>
          </a:prstGeom>
        </p:spPr>
      </p:pic>
      <p:sp>
        <p:nvSpPr>
          <p:cNvPr id="2" name="ZoneTexte 1">
            <a:extLst>
              <a:ext uri="{FF2B5EF4-FFF2-40B4-BE49-F238E27FC236}">
                <a16:creationId xmlns:a16="http://schemas.microsoft.com/office/drawing/2014/main" id="{4412913B-2FA9-FC9F-836D-68CA30B89709}"/>
              </a:ext>
            </a:extLst>
          </p:cNvPr>
          <p:cNvSpPr txBox="1"/>
          <p:nvPr/>
        </p:nvSpPr>
        <p:spPr>
          <a:xfrm>
            <a:off x="838200" y="365125"/>
            <a:ext cx="3822189" cy="1899912"/>
          </a:xfrm>
          <a:prstGeom prst="rect">
            <a:avLst/>
          </a:prstGeom>
        </p:spPr>
        <p:txBody>
          <a:bodyPr vert="horz" lIns="91440" tIns="45720" rIns="91440" bIns="45720" rtlCol="0" anchor="ctr">
            <a:normAutofit/>
          </a:bodyPr>
          <a:lstStyle/>
          <a:p>
            <a:pPr marR="0" lvl="0" fontAlgn="auto">
              <a:lnSpc>
                <a:spcPct val="90000"/>
              </a:lnSpc>
              <a:spcBef>
                <a:spcPct val="0"/>
              </a:spcBef>
              <a:spcAft>
                <a:spcPts val="600"/>
              </a:spcAft>
              <a:buClrTx/>
              <a:buSzTx/>
              <a:tabLst/>
              <a:defRPr/>
            </a:pPr>
            <a:r>
              <a:rPr lang="en-US" sz="3200" b="1" dirty="0" err="1">
                <a:ea typeface="+mj-ea"/>
                <a:cs typeface="+mj-cs"/>
              </a:rPr>
              <a:t>Reconocimiento</a:t>
            </a:r>
            <a:r>
              <a:rPr lang="en-US" sz="3200" b="1" dirty="0">
                <a:ea typeface="+mj-ea"/>
                <a:cs typeface="+mj-cs"/>
              </a:rPr>
              <a:t> </a:t>
            </a:r>
            <a:r>
              <a:rPr lang="en-US" sz="3200" b="1" dirty="0" err="1">
                <a:ea typeface="+mj-ea"/>
                <a:cs typeface="+mj-cs"/>
              </a:rPr>
              <a:t>mutuo</a:t>
            </a:r>
            <a:r>
              <a:rPr lang="en-US" sz="3200" b="1" dirty="0">
                <a:ea typeface="+mj-ea"/>
                <a:cs typeface="+mj-cs"/>
              </a:rPr>
              <a:t> de </a:t>
            </a:r>
            <a:r>
              <a:rPr lang="en-US" sz="3200" b="1" dirty="0" err="1">
                <a:ea typeface="+mj-ea"/>
                <a:cs typeface="+mj-cs"/>
              </a:rPr>
              <a:t>controles</a:t>
            </a:r>
            <a:endParaRPr kumimoji="0" lang="en-US" sz="3200" b="1" i="0" u="none" strike="noStrike" cap="none" spc="0" normalizeH="0" baseline="0" noProof="0" dirty="0">
              <a:ln>
                <a:noFill/>
              </a:ln>
              <a:effectLst/>
              <a:uLnTx/>
              <a:uFillTx/>
              <a:ea typeface="+mj-ea"/>
              <a:cs typeface="+mj-cs"/>
            </a:endParaRPr>
          </a:p>
        </p:txBody>
      </p:sp>
      <p:sp>
        <p:nvSpPr>
          <p:cNvPr id="3" name="ZoneTexte 2">
            <a:extLst>
              <a:ext uri="{FF2B5EF4-FFF2-40B4-BE49-F238E27FC236}">
                <a16:creationId xmlns:a16="http://schemas.microsoft.com/office/drawing/2014/main" id="{18F2F5F2-19BD-8FD9-C80E-8DB48BFDBAFA}"/>
              </a:ext>
            </a:extLst>
          </p:cNvPr>
          <p:cNvSpPr txBox="1"/>
          <p:nvPr/>
        </p:nvSpPr>
        <p:spPr>
          <a:xfrm>
            <a:off x="181983" y="2434201"/>
            <a:ext cx="3822189" cy="3742762"/>
          </a:xfrm>
          <a:prstGeom prst="rect">
            <a:avLst/>
          </a:prstGeom>
        </p:spPr>
        <p:txBody>
          <a:bodyPr vert="horz" lIns="91440" tIns="45720" rIns="91440" bIns="45720" rtlCol="0">
            <a:normAutofit/>
          </a:bodyPr>
          <a:lstStyle/>
          <a:p>
            <a:pPr marL="914400" lvl="1" indent="-228600">
              <a:lnSpc>
                <a:spcPct val="90000"/>
              </a:lnSpc>
              <a:spcAft>
                <a:spcPts val="600"/>
              </a:spcAft>
              <a:buFont typeface="Arial" panose="020B0604020202020204" pitchFamily="34" charset="0"/>
              <a:buChar char="•"/>
              <a:defRPr/>
            </a:pPr>
            <a:r>
              <a:rPr lang="es-ES" sz="1700" dirty="0"/>
              <a:t>El Convenio TIR establece que los controles de salida son reconocidos por los países de tránsito y de destino (incluida la verificación de los  documentos y los operadores)</a:t>
            </a:r>
            <a:endParaRPr lang="en-US" sz="1700" dirty="0"/>
          </a:p>
          <a:p>
            <a:pPr marL="914400" lvl="1" indent="-228600">
              <a:lnSpc>
                <a:spcPct val="90000"/>
              </a:lnSpc>
              <a:spcAft>
                <a:spcPts val="600"/>
              </a:spcAft>
              <a:buFont typeface="Arial" panose="020B0604020202020204" pitchFamily="34" charset="0"/>
              <a:buChar char="•"/>
              <a:defRPr/>
            </a:pPr>
            <a:r>
              <a:rPr lang="es-ES" sz="1700" dirty="0"/>
              <a:t>Avanzar hacia controles coordinados y conjuntos
El marco SAFE establece el reconocimiento mutuo de las autorizaciones OEA</a:t>
            </a:r>
            <a:endParaRPr lang="en-US" sz="1700" b="1" dirty="0"/>
          </a:p>
          <a:p>
            <a:pPr marR="0" lvl="0" indent="-228600" fontAlgn="auto">
              <a:lnSpc>
                <a:spcPct val="90000"/>
              </a:lnSpc>
              <a:spcBef>
                <a:spcPts val="0"/>
              </a:spcBef>
              <a:spcAft>
                <a:spcPts val="600"/>
              </a:spcAft>
              <a:buClrTx/>
              <a:buSzTx/>
              <a:buFont typeface="Arial" panose="020B0604020202020204" pitchFamily="34" charset="0"/>
              <a:buChar char="•"/>
              <a:tabLst/>
              <a:defRPr/>
            </a:pPr>
            <a:endParaRPr lang="en-US" sz="1700" b="1" dirty="0"/>
          </a:p>
        </p:txBody>
      </p:sp>
    </p:spTree>
    <p:extLst>
      <p:ext uri="{BB962C8B-B14F-4D97-AF65-F5344CB8AC3E}">
        <p14:creationId xmlns:p14="http://schemas.microsoft.com/office/powerpoint/2010/main" val="36117701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19AD17F4-DBC0-9252-0533-7DA536C0B7CB}"/>
              </a:ext>
            </a:extLst>
          </p:cNvPr>
          <p:cNvSpPr/>
          <p:nvPr/>
        </p:nvSpPr>
        <p:spPr>
          <a:xfrm>
            <a:off x="135467" y="136525"/>
            <a:ext cx="11971866" cy="65849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p:cNvSpPr>
            <a:spLocks noGrp="1"/>
          </p:cNvSpPr>
          <p:nvPr>
            <p:ph type="title"/>
          </p:nvPr>
        </p:nvSpPr>
        <p:spPr/>
        <p:txBody>
          <a:bodyPr/>
          <a:lstStyle/>
          <a:p>
            <a:r>
              <a:rPr lang="fr-CH" sz="3200"/>
              <a:t>  </a:t>
            </a:r>
          </a:p>
        </p:txBody>
      </p:sp>
      <p:sp>
        <p:nvSpPr>
          <p:cNvPr id="4" name="Rectangle 3"/>
          <p:cNvSpPr txBox="1">
            <a:spLocks noChangeArrowheads="1"/>
          </p:cNvSpPr>
          <p:nvPr/>
        </p:nvSpPr>
        <p:spPr>
          <a:xfrm>
            <a:off x="1239560" y="3059290"/>
            <a:ext cx="9712880" cy="2176331"/>
          </a:xfrm>
          <a:prstGeom prst="rect">
            <a:avLst/>
          </a:prstGeom>
        </p:spPr>
        <p:txBody>
          <a:bodyPr vert="horz" lIns="121920" tIns="60960" rIns="121920" bIns="60960" rtlCol="0">
            <a:normAutofit/>
          </a:bodyPr>
          <a:lstStyle/>
          <a:p>
            <a:pPr defTabSz="1219170">
              <a:spcBef>
                <a:spcPts val="800"/>
              </a:spcBef>
              <a:spcAft>
                <a:spcPts val="800"/>
              </a:spcAft>
              <a:buClr>
                <a:schemeClr val="bg1"/>
              </a:buClr>
              <a:buSzPct val="50000"/>
              <a:defRPr/>
            </a:pPr>
            <a:r>
              <a:rPr lang="es-ES" sz="2000"/>
              <a:t>El TIR es un sistema de tránsito aduanero y de garantía que emplea </a:t>
            </a:r>
            <a:r>
              <a:rPr lang="es-ES" sz="2000">
                <a:solidFill>
                  <a:srgbClr val="0051A3"/>
                </a:solidFill>
              </a:rPr>
              <a:t>un procedimiento sencillo</a:t>
            </a:r>
            <a:r>
              <a:rPr lang="es-ES" sz="2000"/>
              <a:t> y de aplicación global para el transporte puerta a puerta por carretera, mar y ferrocarril, y en el futuro, también por aire.</a:t>
            </a:r>
            <a:endParaRPr lang="en-US" sz="2400"/>
          </a:p>
        </p:txBody>
      </p:sp>
      <p:pic>
        <p:nvPicPr>
          <p:cNvPr id="9" name="Picture 8" descr="TIRframe"/>
          <p:cNvPicPr>
            <a:picLocks noChangeAspect="1" noChangeArrowheads="1"/>
          </p:cNvPicPr>
          <p:nvPr/>
        </p:nvPicPr>
        <p:blipFill>
          <a:blip r:embed="rId3" cstate="email"/>
          <a:srcRect/>
          <a:stretch>
            <a:fillRect/>
          </a:stretch>
        </p:blipFill>
        <p:spPr bwMode="auto">
          <a:xfrm>
            <a:off x="5039884" y="1517546"/>
            <a:ext cx="2063635" cy="1402404"/>
          </a:xfrm>
          <a:prstGeom prst="rect">
            <a:avLst/>
          </a:prstGeom>
          <a:noFill/>
          <a:ln w="9525">
            <a:noFill/>
            <a:miter lim="800000"/>
            <a:headEnd/>
            <a:tailEnd/>
          </a:ln>
        </p:spPr>
      </p:pic>
      <p:sp>
        <p:nvSpPr>
          <p:cNvPr id="10" name="Rectangle 9">
            <a:extLst>
              <a:ext uri="{FF2B5EF4-FFF2-40B4-BE49-F238E27FC236}">
                <a16:creationId xmlns:a16="http://schemas.microsoft.com/office/drawing/2014/main" id="{CA0D2BE0-526C-76BD-E572-860FCB9685BC}"/>
              </a:ext>
            </a:extLst>
          </p:cNvPr>
          <p:cNvSpPr/>
          <p:nvPr/>
        </p:nvSpPr>
        <p:spPr>
          <a:xfrm>
            <a:off x="275512" y="638856"/>
            <a:ext cx="7703567" cy="4986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a:latin typeface="+mj-lt"/>
              </a:rPr>
              <a:t>FACILITACIÓN DE LOS TRÁMITES DE TRÁNSITO Y DE CRUCE DE FRONTERAS</a:t>
            </a:r>
            <a:endParaRPr lang="en-US" sz="2000">
              <a:latin typeface="+mj-lt"/>
            </a:endParaRPr>
          </a:p>
        </p:txBody>
      </p:sp>
      <p:sp>
        <p:nvSpPr>
          <p:cNvPr id="11" name="Frame 10">
            <a:extLst>
              <a:ext uri="{FF2B5EF4-FFF2-40B4-BE49-F238E27FC236}">
                <a16:creationId xmlns:a16="http://schemas.microsoft.com/office/drawing/2014/main" id="{766EFC42-7E87-48A7-7F7D-15981B6AD5A9}"/>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12" name="Group 11">
            <a:extLst>
              <a:ext uri="{FF2B5EF4-FFF2-40B4-BE49-F238E27FC236}">
                <a16:creationId xmlns:a16="http://schemas.microsoft.com/office/drawing/2014/main" id="{BB189EE3-925C-F941-E140-F8FF45E9B91B}"/>
              </a:ext>
            </a:extLst>
          </p:cNvPr>
          <p:cNvGrpSpPr/>
          <p:nvPr/>
        </p:nvGrpSpPr>
        <p:grpSpPr>
          <a:xfrm>
            <a:off x="11411639" y="6071422"/>
            <a:ext cx="786580" cy="786580"/>
            <a:chOff x="8554065" y="4553565"/>
            <a:chExt cx="589935" cy="589935"/>
          </a:xfrm>
        </p:grpSpPr>
        <p:sp>
          <p:nvSpPr>
            <p:cNvPr id="13" name="Rectangle 12">
              <a:extLst>
                <a:ext uri="{FF2B5EF4-FFF2-40B4-BE49-F238E27FC236}">
                  <a16:creationId xmlns:a16="http://schemas.microsoft.com/office/drawing/2014/main" id="{83CBF045-BAA3-D486-80AC-510EFAEC6074}"/>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4" name="Group 13">
              <a:extLst>
                <a:ext uri="{FF2B5EF4-FFF2-40B4-BE49-F238E27FC236}">
                  <a16:creationId xmlns:a16="http://schemas.microsoft.com/office/drawing/2014/main" id="{85A0D934-5627-A603-25C4-E291B3422A87}"/>
                </a:ext>
              </a:extLst>
            </p:cNvPr>
            <p:cNvGrpSpPr>
              <a:grpSpLocks noChangeAspect="1"/>
            </p:cNvGrpSpPr>
            <p:nvPr/>
          </p:nvGrpSpPr>
          <p:grpSpPr>
            <a:xfrm>
              <a:off x="8741032" y="4783643"/>
              <a:ext cx="216000" cy="129778"/>
              <a:chOff x="5342425" y="2976487"/>
              <a:chExt cx="1506305" cy="905027"/>
            </a:xfrm>
          </p:grpSpPr>
          <p:sp>
            <p:nvSpPr>
              <p:cNvPr id="15" name="Freeform: Shape 30">
                <a:extLst>
                  <a:ext uri="{FF2B5EF4-FFF2-40B4-BE49-F238E27FC236}">
                    <a16:creationId xmlns:a16="http://schemas.microsoft.com/office/drawing/2014/main" id="{FA6378F9-0FE2-0A63-10E3-1311CF7324E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6" name="Freeform: Shape 31">
                <a:extLst>
                  <a:ext uri="{FF2B5EF4-FFF2-40B4-BE49-F238E27FC236}">
                    <a16:creationId xmlns:a16="http://schemas.microsoft.com/office/drawing/2014/main" id="{7C6A269E-DF9C-94BE-9F21-B9813FDD2902}"/>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7" name="Freeform: Shape 32">
                <a:extLst>
                  <a:ext uri="{FF2B5EF4-FFF2-40B4-BE49-F238E27FC236}">
                    <a16:creationId xmlns:a16="http://schemas.microsoft.com/office/drawing/2014/main" id="{B228C735-FDF5-C5EB-8F9D-EAD62606CA30}"/>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8" name="Freeform: Shape 33">
                <a:extLst>
                  <a:ext uri="{FF2B5EF4-FFF2-40B4-BE49-F238E27FC236}">
                    <a16:creationId xmlns:a16="http://schemas.microsoft.com/office/drawing/2014/main" id="{FC8E3557-6B21-EC18-4143-9ACC7F7047D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9" name="Freeform: Shape 34">
                <a:extLst>
                  <a:ext uri="{FF2B5EF4-FFF2-40B4-BE49-F238E27FC236}">
                    <a16:creationId xmlns:a16="http://schemas.microsoft.com/office/drawing/2014/main" id="{443DEA2E-37E0-EAC6-F6C2-A5217CE9AA55}"/>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nvGrpSpPr>
          <p:cNvPr id="21" name="Group 20">
            <a:extLst>
              <a:ext uri="{FF2B5EF4-FFF2-40B4-BE49-F238E27FC236}">
                <a16:creationId xmlns:a16="http://schemas.microsoft.com/office/drawing/2014/main" id="{FA9447B8-DE99-3F09-4C5F-C4767883AD0D}"/>
              </a:ext>
            </a:extLst>
          </p:cNvPr>
          <p:cNvGrpSpPr/>
          <p:nvPr/>
        </p:nvGrpSpPr>
        <p:grpSpPr>
          <a:xfrm>
            <a:off x="1290360" y="4218852"/>
            <a:ext cx="9662080" cy="1702520"/>
            <a:chOff x="1248894" y="4210830"/>
            <a:chExt cx="9662080" cy="1702520"/>
          </a:xfrm>
        </p:grpSpPr>
        <p:grpSp>
          <p:nvGrpSpPr>
            <p:cNvPr id="3" name="Group 4"/>
            <p:cNvGrpSpPr/>
            <p:nvPr/>
          </p:nvGrpSpPr>
          <p:grpSpPr>
            <a:xfrm>
              <a:off x="1248894" y="4210830"/>
              <a:ext cx="9662080" cy="1702520"/>
              <a:chOff x="1001814" y="4725142"/>
              <a:chExt cx="7443936" cy="1656184"/>
            </a:xfrm>
          </p:grpSpPr>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01814" y="4732946"/>
                <a:ext cx="2469483" cy="1648379"/>
              </a:xfrm>
              <a:prstGeom prst="rect">
                <a:avLst/>
              </a:prstGeom>
            </p:spPr>
          </p:pic>
          <p:pic>
            <p:nvPicPr>
              <p:cNvPr id="7" name="Picture 6" descr="train_TIR.jpg"/>
              <p:cNvPicPr>
                <a:picLocks noChangeAspect="1"/>
              </p:cNvPicPr>
              <p:nvPr/>
            </p:nvPicPr>
            <p:blipFill>
              <a:blip r:embed="rId5" cstate="screen"/>
              <a:stretch>
                <a:fillRect/>
              </a:stretch>
            </p:blipFill>
            <p:spPr>
              <a:xfrm>
                <a:off x="5964243" y="4725142"/>
                <a:ext cx="2481507" cy="1656184"/>
              </a:xfrm>
              <a:prstGeom prst="rect">
                <a:avLst/>
              </a:prstGeom>
            </p:spPr>
          </p:pic>
          <p:pic>
            <p:nvPicPr>
              <p:cNvPr id="8" name="Picture 7" descr="Ship_TIR.jpg"/>
              <p:cNvPicPr>
                <a:picLocks noChangeAspect="1"/>
              </p:cNvPicPr>
              <p:nvPr/>
            </p:nvPicPr>
            <p:blipFill>
              <a:blip r:embed="rId6" cstate="screen"/>
              <a:stretch>
                <a:fillRect/>
              </a:stretch>
            </p:blipFill>
            <p:spPr>
              <a:xfrm>
                <a:off x="3468873" y="4725142"/>
                <a:ext cx="2498218" cy="1656184"/>
              </a:xfrm>
              <a:prstGeom prst="rect">
                <a:avLst/>
              </a:prstGeom>
            </p:spPr>
          </p:pic>
        </p:grpSp>
        <p:sp>
          <p:nvSpPr>
            <p:cNvPr id="20" name="Rectangle 19">
              <a:extLst>
                <a:ext uri="{FF2B5EF4-FFF2-40B4-BE49-F238E27FC236}">
                  <a16:creationId xmlns:a16="http://schemas.microsoft.com/office/drawing/2014/main" id="{B15564D4-7EF1-C1F7-5B82-882B25BE72AC}"/>
                </a:ext>
              </a:extLst>
            </p:cNvPr>
            <p:cNvSpPr/>
            <p:nvPr/>
          </p:nvSpPr>
          <p:spPr>
            <a:xfrm>
              <a:off x="1248894" y="4210830"/>
              <a:ext cx="9662080" cy="1694497"/>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a:extLst>
              <a:ext uri="{FF2B5EF4-FFF2-40B4-BE49-F238E27FC236}">
                <a16:creationId xmlns:a16="http://schemas.microsoft.com/office/drawing/2014/main" id="{BED4307F-3601-D04E-B04E-AF53CC27A6CD}"/>
              </a:ext>
            </a:extLst>
          </p:cNvPr>
          <p:cNvSpPr>
            <a:spLocks noGrp="1"/>
          </p:cNvSpPr>
          <p:nvPr>
            <p:ph type="title"/>
          </p:nvPr>
        </p:nvSpPr>
        <p:spPr/>
        <p:txBody>
          <a:bodyPr/>
          <a:lstStyle/>
          <a:p>
            <a:r>
              <a:rPr lang="es-AR" sz="3600" dirty="0"/>
              <a:t>Misión de la IRU</a:t>
            </a:r>
          </a:p>
        </p:txBody>
      </p:sp>
      <p:sp>
        <p:nvSpPr>
          <p:cNvPr id="16" name="Text Placeholder 15">
            <a:extLst>
              <a:ext uri="{FF2B5EF4-FFF2-40B4-BE49-F238E27FC236}">
                <a16:creationId xmlns:a16="http://schemas.microsoft.com/office/drawing/2014/main" id="{A2C00EFB-B3DC-A34F-A113-E0E1DE9925B5}"/>
              </a:ext>
            </a:extLst>
          </p:cNvPr>
          <p:cNvSpPr>
            <a:spLocks noGrp="1"/>
          </p:cNvSpPr>
          <p:nvPr>
            <p:ph type="body" sz="quarter" idx="15"/>
          </p:nvPr>
        </p:nvSpPr>
        <p:spPr>
          <a:xfrm>
            <a:off x="838200" y="1689198"/>
            <a:ext cx="9568536" cy="4448078"/>
          </a:xfrm>
        </p:spPr>
        <p:txBody>
          <a:bodyPr/>
          <a:lstStyle/>
          <a:p>
            <a:r>
              <a:rPr lang="es-MX" sz="2200" dirty="0">
                <a:solidFill>
                  <a:srgbClr val="0070C0"/>
                </a:solidFill>
              </a:rPr>
              <a:t>La IRU representa los intereses de los operadores en sector carretero, camiones, autobuses, taxis </a:t>
            </a:r>
            <a:r>
              <a:rPr lang="es-MX" sz="2200" dirty="0"/>
              <a:t>asegurando el crecimiento económico y la prosperidad a través de la movilidad sustentable. </a:t>
            </a:r>
          </a:p>
          <a:p>
            <a:endParaRPr lang="en-US" sz="2200" dirty="0"/>
          </a:p>
          <a:p>
            <a:endParaRPr lang="en-US" sz="2200" dirty="0"/>
          </a:p>
          <a:p>
            <a:endParaRPr lang="en-US" sz="2200" dirty="0"/>
          </a:p>
          <a:p>
            <a:endParaRPr lang="en-US" sz="2200" dirty="0"/>
          </a:p>
          <a:p>
            <a:endParaRPr lang="en-US" sz="2200" dirty="0"/>
          </a:p>
          <a:p>
            <a:pPr>
              <a:spcBef>
                <a:spcPts val="600"/>
              </a:spcBef>
              <a:spcAft>
                <a:spcPts val="600"/>
              </a:spcAft>
              <a:buClr>
                <a:prstClr val="white"/>
              </a:buClr>
              <a:buSzPct val="50000"/>
              <a:defRPr/>
            </a:pPr>
            <a:endParaRPr lang="es-MX" sz="2200" dirty="0">
              <a:solidFill>
                <a:prstClr val="black"/>
              </a:solidFill>
            </a:endParaRPr>
          </a:p>
          <a:p>
            <a:pPr>
              <a:spcBef>
                <a:spcPts val="600"/>
              </a:spcBef>
              <a:spcAft>
                <a:spcPts val="600"/>
              </a:spcAft>
              <a:buClr>
                <a:prstClr val="white"/>
              </a:buClr>
              <a:buSzPct val="50000"/>
              <a:defRPr/>
            </a:pPr>
            <a:r>
              <a:rPr lang="es-MX" sz="2200" dirty="0"/>
              <a:t>Desde 1949 la IRU tiene el mandato de administrar </a:t>
            </a:r>
            <a:r>
              <a:rPr lang="es-MX" sz="2200" dirty="0">
                <a:solidFill>
                  <a:srgbClr val="0070C0"/>
                </a:solidFill>
              </a:rPr>
              <a:t>el sistema TIR</a:t>
            </a:r>
          </a:p>
          <a:p>
            <a:pPr>
              <a:spcBef>
                <a:spcPts val="600"/>
              </a:spcBef>
              <a:spcAft>
                <a:spcPts val="600"/>
              </a:spcAft>
              <a:buClr>
                <a:prstClr val="white"/>
              </a:buClr>
              <a:buSzPct val="50000"/>
              <a:defRPr/>
            </a:pPr>
            <a:r>
              <a:rPr lang="es-MX" sz="2200" dirty="0">
                <a:solidFill>
                  <a:srgbClr val="0070C0"/>
                </a:solidFill>
              </a:rPr>
              <a:t>Una Asociación Público-Privada con la ONU</a:t>
            </a:r>
          </a:p>
          <a:p>
            <a:endParaRPr lang="en-US" sz="2200" dirty="0"/>
          </a:p>
        </p:txBody>
      </p:sp>
      <p:pic>
        <p:nvPicPr>
          <p:cNvPr id="5" name="Picture 4"/>
          <p:cNvPicPr>
            <a:picLocks noChangeAspect="1"/>
          </p:cNvPicPr>
          <p:nvPr/>
        </p:nvPicPr>
        <p:blipFill>
          <a:blip r:embed="rId2" cstate="print"/>
          <a:stretch>
            <a:fillRect/>
          </a:stretch>
        </p:blipFill>
        <p:spPr>
          <a:xfrm>
            <a:off x="0" y="2928952"/>
            <a:ext cx="12192000" cy="1868201"/>
          </a:xfrm>
          <a:prstGeom prst="rect">
            <a:avLst/>
          </a:prstGeom>
        </p:spPr>
      </p:pic>
      <p:pic>
        <p:nvPicPr>
          <p:cNvPr id="6" name="Picture 5" descr="TIRframe"/>
          <p:cNvPicPr>
            <a:picLocks noChangeAspect="1" noChangeArrowheads="1"/>
          </p:cNvPicPr>
          <p:nvPr/>
        </p:nvPicPr>
        <p:blipFill>
          <a:blip r:embed="rId3" cstate="email"/>
          <a:srcRect/>
          <a:stretch>
            <a:fillRect/>
          </a:stretch>
        </p:blipFill>
        <p:spPr bwMode="auto">
          <a:xfrm>
            <a:off x="9256913" y="5369209"/>
            <a:ext cx="1278226" cy="720080"/>
          </a:xfrm>
          <a:prstGeom prst="rect">
            <a:avLst/>
          </a:prstGeom>
          <a:noFill/>
          <a:ln w="9525">
            <a:noFill/>
            <a:miter lim="800000"/>
            <a:headEnd/>
            <a:tailEnd/>
          </a:ln>
        </p:spPr>
      </p:pic>
    </p:spTree>
    <p:extLst>
      <p:ext uri="{BB962C8B-B14F-4D97-AF65-F5344CB8AC3E}">
        <p14:creationId xmlns:p14="http://schemas.microsoft.com/office/powerpoint/2010/main" val="184841840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 name="Group 1381">
            <a:extLst>
              <a:ext uri="{FF2B5EF4-FFF2-40B4-BE49-F238E27FC236}">
                <a16:creationId xmlns:a16="http://schemas.microsoft.com/office/drawing/2014/main" id="{E2C91B35-4C26-77A6-D558-7C3779C2A819}"/>
              </a:ext>
            </a:extLst>
          </p:cNvPr>
          <p:cNvGrpSpPr/>
          <p:nvPr/>
        </p:nvGrpSpPr>
        <p:grpSpPr>
          <a:xfrm>
            <a:off x="11405421" y="6071421"/>
            <a:ext cx="786580" cy="786580"/>
            <a:chOff x="8554065" y="4553565"/>
            <a:chExt cx="589935" cy="589935"/>
          </a:xfrm>
        </p:grpSpPr>
        <p:sp>
          <p:nvSpPr>
            <p:cNvPr id="1383" name="Rectangle 1382">
              <a:extLst>
                <a:ext uri="{FF2B5EF4-FFF2-40B4-BE49-F238E27FC236}">
                  <a16:creationId xmlns:a16="http://schemas.microsoft.com/office/drawing/2014/main" id="{F70F4A7E-094F-88BF-B944-D31ED1597161}"/>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384" name="Group 1383">
              <a:extLst>
                <a:ext uri="{FF2B5EF4-FFF2-40B4-BE49-F238E27FC236}">
                  <a16:creationId xmlns:a16="http://schemas.microsoft.com/office/drawing/2014/main" id="{A3CB6EA0-0310-9801-14D4-AE2E8A3AD09C}"/>
                </a:ext>
              </a:extLst>
            </p:cNvPr>
            <p:cNvGrpSpPr>
              <a:grpSpLocks noChangeAspect="1"/>
            </p:cNvGrpSpPr>
            <p:nvPr/>
          </p:nvGrpSpPr>
          <p:grpSpPr>
            <a:xfrm>
              <a:off x="8741032" y="4783643"/>
              <a:ext cx="216000" cy="129778"/>
              <a:chOff x="5342425" y="2976487"/>
              <a:chExt cx="1506305" cy="905027"/>
            </a:xfrm>
          </p:grpSpPr>
          <p:sp>
            <p:nvSpPr>
              <p:cNvPr id="1385" name="Freeform: Shape 30">
                <a:extLst>
                  <a:ext uri="{FF2B5EF4-FFF2-40B4-BE49-F238E27FC236}">
                    <a16:creationId xmlns:a16="http://schemas.microsoft.com/office/drawing/2014/main" id="{FF35962C-0AFD-30FD-F28E-AF879919002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6" name="Freeform: Shape 31">
                <a:extLst>
                  <a:ext uri="{FF2B5EF4-FFF2-40B4-BE49-F238E27FC236}">
                    <a16:creationId xmlns:a16="http://schemas.microsoft.com/office/drawing/2014/main" id="{F7474560-6BA3-A2AA-43F3-2A3FC0AB6700}"/>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7" name="Freeform: Shape 32">
                <a:extLst>
                  <a:ext uri="{FF2B5EF4-FFF2-40B4-BE49-F238E27FC236}">
                    <a16:creationId xmlns:a16="http://schemas.microsoft.com/office/drawing/2014/main" id="{4EBCC94C-B9AB-624B-F930-B985577B6E2D}"/>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8" name="Freeform: Shape 33">
                <a:extLst>
                  <a:ext uri="{FF2B5EF4-FFF2-40B4-BE49-F238E27FC236}">
                    <a16:creationId xmlns:a16="http://schemas.microsoft.com/office/drawing/2014/main" id="{AB5537BE-4D43-756F-D185-76A3CB190FF5}"/>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9" name="Freeform: Shape 34">
                <a:extLst>
                  <a:ext uri="{FF2B5EF4-FFF2-40B4-BE49-F238E27FC236}">
                    <a16:creationId xmlns:a16="http://schemas.microsoft.com/office/drawing/2014/main" id="{6E8B0A60-1A14-608A-A91E-66CED4EF612B}"/>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604" name="Rectangle 603">
            <a:extLst>
              <a:ext uri="{FF2B5EF4-FFF2-40B4-BE49-F238E27FC236}">
                <a16:creationId xmlns:a16="http://schemas.microsoft.com/office/drawing/2014/main" id="{4972565F-127C-A247-B724-D6CB59D0DEFB}"/>
              </a:ext>
            </a:extLst>
          </p:cNvPr>
          <p:cNvSpPr/>
          <p:nvPr/>
        </p:nvSpPr>
        <p:spPr>
          <a:xfrm>
            <a:off x="715786" y="549648"/>
            <a:ext cx="4428000"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es-ES">
                <a:solidFill>
                  <a:schemeClr val="bg1"/>
                </a:solidFill>
              </a:rPr>
              <a:t>ÁMBITO GEOGRÁFICO DEL CONVENIO TIR</a:t>
            </a:r>
            <a:endParaRPr lang="es-AR">
              <a:solidFill>
                <a:schemeClr val="bg1"/>
              </a:solidFill>
            </a:endParaRPr>
          </a:p>
        </p:txBody>
      </p:sp>
      <p:grpSp>
        <p:nvGrpSpPr>
          <p:cNvPr id="28" name="Group 27">
            <a:extLst>
              <a:ext uri="{FF2B5EF4-FFF2-40B4-BE49-F238E27FC236}">
                <a16:creationId xmlns:a16="http://schemas.microsoft.com/office/drawing/2014/main" id="{A79CD685-BFCF-120B-D9FD-20BCD0989227}"/>
              </a:ext>
            </a:extLst>
          </p:cNvPr>
          <p:cNvGrpSpPr/>
          <p:nvPr/>
        </p:nvGrpSpPr>
        <p:grpSpPr>
          <a:xfrm>
            <a:off x="680575" y="1475099"/>
            <a:ext cx="10867113" cy="5096206"/>
            <a:chOff x="335560" y="832174"/>
            <a:chExt cx="8177218" cy="4085242"/>
          </a:xfrm>
        </p:grpSpPr>
        <p:sp>
          <p:nvSpPr>
            <p:cNvPr id="35" name="Freeform 6">
              <a:extLst>
                <a:ext uri="{FF2B5EF4-FFF2-40B4-BE49-F238E27FC236}">
                  <a16:creationId xmlns:a16="http://schemas.microsoft.com/office/drawing/2014/main" id="{8BB544D0-EE6B-0587-4B03-DAD664061C69}"/>
                </a:ext>
              </a:extLst>
            </p:cNvPr>
            <p:cNvSpPr>
              <a:spLocks/>
            </p:cNvSpPr>
            <p:nvPr/>
          </p:nvSpPr>
          <p:spPr bwMode="auto">
            <a:xfrm>
              <a:off x="5590360" y="2042671"/>
              <a:ext cx="344673" cy="279345"/>
            </a:xfrm>
            <a:custGeom>
              <a:avLst/>
              <a:gdLst>
                <a:gd name="T0" fmla="*/ 23 w 236"/>
                <a:gd name="T1" fmla="*/ 66 h 189"/>
                <a:gd name="T2" fmla="*/ 37 w 236"/>
                <a:gd name="T3" fmla="*/ 54 h 189"/>
                <a:gd name="T4" fmla="*/ 58 w 236"/>
                <a:gd name="T5" fmla="*/ 45 h 189"/>
                <a:gd name="T6" fmla="*/ 71 w 236"/>
                <a:gd name="T7" fmla="*/ 24 h 189"/>
                <a:gd name="T8" fmla="*/ 82 w 236"/>
                <a:gd name="T9" fmla="*/ 22 h 189"/>
                <a:gd name="T10" fmla="*/ 97 w 236"/>
                <a:gd name="T11" fmla="*/ 23 h 189"/>
                <a:gd name="T12" fmla="*/ 116 w 236"/>
                <a:gd name="T13" fmla="*/ 30 h 189"/>
                <a:gd name="T14" fmla="*/ 134 w 236"/>
                <a:gd name="T15" fmla="*/ 27 h 189"/>
                <a:gd name="T16" fmla="*/ 147 w 236"/>
                <a:gd name="T17" fmla="*/ 18 h 189"/>
                <a:gd name="T18" fmla="*/ 149 w 236"/>
                <a:gd name="T19" fmla="*/ 7 h 189"/>
                <a:gd name="T20" fmla="*/ 165 w 236"/>
                <a:gd name="T21" fmla="*/ 4 h 189"/>
                <a:gd name="T22" fmla="*/ 170 w 236"/>
                <a:gd name="T23" fmla="*/ 12 h 189"/>
                <a:gd name="T24" fmla="*/ 182 w 236"/>
                <a:gd name="T25" fmla="*/ 36 h 189"/>
                <a:gd name="T26" fmla="*/ 193 w 236"/>
                <a:gd name="T27" fmla="*/ 29 h 189"/>
                <a:gd name="T28" fmla="*/ 214 w 236"/>
                <a:gd name="T29" fmla="*/ 22 h 189"/>
                <a:gd name="T30" fmla="*/ 236 w 236"/>
                <a:gd name="T31" fmla="*/ 28 h 189"/>
                <a:gd name="T32" fmla="*/ 219 w 236"/>
                <a:gd name="T33" fmla="*/ 34 h 189"/>
                <a:gd name="T34" fmla="*/ 183 w 236"/>
                <a:gd name="T35" fmla="*/ 40 h 189"/>
                <a:gd name="T36" fmla="*/ 181 w 236"/>
                <a:gd name="T37" fmla="*/ 58 h 189"/>
                <a:gd name="T38" fmla="*/ 179 w 236"/>
                <a:gd name="T39" fmla="*/ 77 h 189"/>
                <a:gd name="T40" fmla="*/ 178 w 236"/>
                <a:gd name="T41" fmla="*/ 93 h 189"/>
                <a:gd name="T42" fmla="*/ 172 w 236"/>
                <a:gd name="T43" fmla="*/ 106 h 189"/>
                <a:gd name="T44" fmla="*/ 157 w 236"/>
                <a:gd name="T45" fmla="*/ 123 h 189"/>
                <a:gd name="T46" fmla="*/ 155 w 236"/>
                <a:gd name="T47" fmla="*/ 142 h 189"/>
                <a:gd name="T48" fmla="*/ 135 w 236"/>
                <a:gd name="T49" fmla="*/ 142 h 189"/>
                <a:gd name="T50" fmla="*/ 121 w 236"/>
                <a:gd name="T51" fmla="*/ 148 h 189"/>
                <a:gd name="T52" fmla="*/ 116 w 236"/>
                <a:gd name="T53" fmla="*/ 178 h 189"/>
                <a:gd name="T54" fmla="*/ 82 w 236"/>
                <a:gd name="T55" fmla="*/ 184 h 189"/>
                <a:gd name="T56" fmla="*/ 68 w 236"/>
                <a:gd name="T57" fmla="*/ 186 h 189"/>
                <a:gd name="T58" fmla="*/ 20 w 236"/>
                <a:gd name="T59" fmla="*/ 179 h 189"/>
                <a:gd name="T60" fmla="*/ 29 w 236"/>
                <a:gd name="T61" fmla="*/ 147 h 189"/>
                <a:gd name="T62" fmla="*/ 11 w 236"/>
                <a:gd name="T63" fmla="*/ 130 h 189"/>
                <a:gd name="T64" fmla="*/ 8 w 236"/>
                <a:gd name="T65" fmla="*/ 102 h 189"/>
                <a:gd name="T66" fmla="*/ 2 w 236"/>
                <a:gd name="T67" fmla="*/ 8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 h="189">
                  <a:moveTo>
                    <a:pt x="4" y="58"/>
                  </a:moveTo>
                  <a:lnTo>
                    <a:pt x="23" y="66"/>
                  </a:lnTo>
                  <a:lnTo>
                    <a:pt x="35" y="63"/>
                  </a:lnTo>
                  <a:lnTo>
                    <a:pt x="37" y="54"/>
                  </a:lnTo>
                  <a:lnTo>
                    <a:pt x="50" y="51"/>
                  </a:lnTo>
                  <a:lnTo>
                    <a:pt x="58" y="45"/>
                  </a:lnTo>
                  <a:lnTo>
                    <a:pt x="58" y="28"/>
                  </a:lnTo>
                  <a:lnTo>
                    <a:pt x="71" y="24"/>
                  </a:lnTo>
                  <a:lnTo>
                    <a:pt x="72" y="17"/>
                  </a:lnTo>
                  <a:lnTo>
                    <a:pt x="82" y="22"/>
                  </a:lnTo>
                  <a:lnTo>
                    <a:pt x="87" y="23"/>
                  </a:lnTo>
                  <a:lnTo>
                    <a:pt x="97" y="23"/>
                  </a:lnTo>
                  <a:lnTo>
                    <a:pt x="110" y="27"/>
                  </a:lnTo>
                  <a:lnTo>
                    <a:pt x="116" y="30"/>
                  </a:lnTo>
                  <a:lnTo>
                    <a:pt x="127" y="23"/>
                  </a:lnTo>
                  <a:lnTo>
                    <a:pt x="134" y="27"/>
                  </a:lnTo>
                  <a:lnTo>
                    <a:pt x="137" y="18"/>
                  </a:lnTo>
                  <a:lnTo>
                    <a:pt x="147" y="18"/>
                  </a:lnTo>
                  <a:lnTo>
                    <a:pt x="149" y="15"/>
                  </a:lnTo>
                  <a:lnTo>
                    <a:pt x="149" y="7"/>
                  </a:lnTo>
                  <a:lnTo>
                    <a:pt x="154" y="0"/>
                  </a:lnTo>
                  <a:lnTo>
                    <a:pt x="165" y="4"/>
                  </a:lnTo>
                  <a:lnTo>
                    <a:pt x="165" y="11"/>
                  </a:lnTo>
                  <a:lnTo>
                    <a:pt x="170" y="12"/>
                  </a:lnTo>
                  <a:lnTo>
                    <a:pt x="173" y="29"/>
                  </a:lnTo>
                  <a:lnTo>
                    <a:pt x="182" y="36"/>
                  </a:lnTo>
                  <a:lnTo>
                    <a:pt x="186" y="31"/>
                  </a:lnTo>
                  <a:lnTo>
                    <a:pt x="193" y="29"/>
                  </a:lnTo>
                  <a:lnTo>
                    <a:pt x="202" y="20"/>
                  </a:lnTo>
                  <a:lnTo>
                    <a:pt x="214" y="22"/>
                  </a:lnTo>
                  <a:lnTo>
                    <a:pt x="232" y="22"/>
                  </a:lnTo>
                  <a:lnTo>
                    <a:pt x="236" y="28"/>
                  </a:lnTo>
                  <a:lnTo>
                    <a:pt x="227" y="30"/>
                  </a:lnTo>
                  <a:lnTo>
                    <a:pt x="219" y="34"/>
                  </a:lnTo>
                  <a:lnTo>
                    <a:pt x="200" y="36"/>
                  </a:lnTo>
                  <a:lnTo>
                    <a:pt x="183" y="40"/>
                  </a:lnTo>
                  <a:lnTo>
                    <a:pt x="175" y="50"/>
                  </a:lnTo>
                  <a:lnTo>
                    <a:pt x="181" y="58"/>
                  </a:lnTo>
                  <a:lnTo>
                    <a:pt x="185" y="69"/>
                  </a:lnTo>
                  <a:lnTo>
                    <a:pt x="179" y="77"/>
                  </a:lnTo>
                  <a:lnTo>
                    <a:pt x="182" y="85"/>
                  </a:lnTo>
                  <a:lnTo>
                    <a:pt x="178" y="93"/>
                  </a:lnTo>
                  <a:lnTo>
                    <a:pt x="162" y="92"/>
                  </a:lnTo>
                  <a:lnTo>
                    <a:pt x="172" y="106"/>
                  </a:lnTo>
                  <a:lnTo>
                    <a:pt x="162" y="111"/>
                  </a:lnTo>
                  <a:lnTo>
                    <a:pt x="157" y="123"/>
                  </a:lnTo>
                  <a:lnTo>
                    <a:pt x="160" y="136"/>
                  </a:lnTo>
                  <a:lnTo>
                    <a:pt x="155" y="142"/>
                  </a:lnTo>
                  <a:lnTo>
                    <a:pt x="148" y="140"/>
                  </a:lnTo>
                  <a:lnTo>
                    <a:pt x="135" y="142"/>
                  </a:lnTo>
                  <a:lnTo>
                    <a:pt x="134" y="148"/>
                  </a:lnTo>
                  <a:lnTo>
                    <a:pt x="121" y="148"/>
                  </a:lnTo>
                  <a:lnTo>
                    <a:pt x="113" y="160"/>
                  </a:lnTo>
                  <a:lnTo>
                    <a:pt x="116" y="178"/>
                  </a:lnTo>
                  <a:lnTo>
                    <a:pt x="95" y="186"/>
                  </a:lnTo>
                  <a:lnTo>
                    <a:pt x="82" y="184"/>
                  </a:lnTo>
                  <a:lnTo>
                    <a:pt x="79" y="189"/>
                  </a:lnTo>
                  <a:lnTo>
                    <a:pt x="68" y="186"/>
                  </a:lnTo>
                  <a:lnTo>
                    <a:pt x="51" y="189"/>
                  </a:lnTo>
                  <a:lnTo>
                    <a:pt x="20" y="179"/>
                  </a:lnTo>
                  <a:lnTo>
                    <a:pt x="33" y="160"/>
                  </a:lnTo>
                  <a:lnTo>
                    <a:pt x="29" y="147"/>
                  </a:lnTo>
                  <a:lnTo>
                    <a:pt x="15" y="143"/>
                  </a:lnTo>
                  <a:lnTo>
                    <a:pt x="11" y="130"/>
                  </a:lnTo>
                  <a:lnTo>
                    <a:pt x="3" y="113"/>
                  </a:lnTo>
                  <a:lnTo>
                    <a:pt x="8" y="102"/>
                  </a:lnTo>
                  <a:lnTo>
                    <a:pt x="0" y="99"/>
                  </a:lnTo>
                  <a:lnTo>
                    <a:pt x="2" y="84"/>
                  </a:lnTo>
                  <a:lnTo>
                    <a:pt x="4" y="58"/>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 name="Freeform 7">
              <a:extLst>
                <a:ext uri="{FF2B5EF4-FFF2-40B4-BE49-F238E27FC236}">
                  <a16:creationId xmlns:a16="http://schemas.microsoft.com/office/drawing/2014/main" id="{F4935B97-99F4-6C29-1C40-2BAB495AD4E9}"/>
                </a:ext>
              </a:extLst>
            </p:cNvPr>
            <p:cNvSpPr>
              <a:spLocks/>
            </p:cNvSpPr>
            <p:nvPr/>
          </p:nvSpPr>
          <p:spPr bwMode="auto">
            <a:xfrm>
              <a:off x="4362099" y="3402447"/>
              <a:ext cx="332989" cy="370983"/>
            </a:xfrm>
            <a:custGeom>
              <a:avLst/>
              <a:gdLst>
                <a:gd name="T0" fmla="*/ 92 w 228"/>
                <a:gd name="T1" fmla="*/ 16 h 251"/>
                <a:gd name="T2" fmla="*/ 102 w 228"/>
                <a:gd name="T3" fmla="*/ 35 h 251"/>
                <a:gd name="T4" fmla="*/ 121 w 228"/>
                <a:gd name="T5" fmla="*/ 44 h 251"/>
                <a:gd name="T6" fmla="*/ 137 w 228"/>
                <a:gd name="T7" fmla="*/ 44 h 251"/>
                <a:gd name="T8" fmla="*/ 144 w 228"/>
                <a:gd name="T9" fmla="*/ 27 h 251"/>
                <a:gd name="T10" fmla="*/ 157 w 228"/>
                <a:gd name="T11" fmla="*/ 23 h 251"/>
                <a:gd name="T12" fmla="*/ 165 w 228"/>
                <a:gd name="T13" fmla="*/ 30 h 251"/>
                <a:gd name="T14" fmla="*/ 187 w 228"/>
                <a:gd name="T15" fmla="*/ 43 h 251"/>
                <a:gd name="T16" fmla="*/ 188 w 228"/>
                <a:gd name="T17" fmla="*/ 63 h 251"/>
                <a:gd name="T18" fmla="*/ 195 w 228"/>
                <a:gd name="T19" fmla="*/ 84 h 251"/>
                <a:gd name="T20" fmla="*/ 198 w 228"/>
                <a:gd name="T21" fmla="*/ 107 h 251"/>
                <a:gd name="T22" fmla="*/ 217 w 228"/>
                <a:gd name="T23" fmla="*/ 104 h 251"/>
                <a:gd name="T24" fmla="*/ 227 w 228"/>
                <a:gd name="T25" fmla="*/ 112 h 251"/>
                <a:gd name="T26" fmla="*/ 228 w 228"/>
                <a:gd name="T27" fmla="*/ 132 h 251"/>
                <a:gd name="T28" fmla="*/ 227 w 228"/>
                <a:gd name="T29" fmla="*/ 147 h 251"/>
                <a:gd name="T30" fmla="*/ 186 w 228"/>
                <a:gd name="T31" fmla="*/ 213 h 251"/>
                <a:gd name="T32" fmla="*/ 209 w 228"/>
                <a:gd name="T33" fmla="*/ 243 h 251"/>
                <a:gd name="T34" fmla="*/ 132 w 228"/>
                <a:gd name="T35" fmla="*/ 248 h 251"/>
                <a:gd name="T36" fmla="*/ 46 w 228"/>
                <a:gd name="T37" fmla="*/ 239 h 251"/>
                <a:gd name="T38" fmla="*/ 33 w 228"/>
                <a:gd name="T39" fmla="*/ 231 h 251"/>
                <a:gd name="T40" fmla="*/ 10 w 228"/>
                <a:gd name="T41" fmla="*/ 234 h 251"/>
                <a:gd name="T42" fmla="*/ 0 w 228"/>
                <a:gd name="T43" fmla="*/ 225 h 251"/>
                <a:gd name="T44" fmla="*/ 9 w 228"/>
                <a:gd name="T45" fmla="*/ 188 h 251"/>
                <a:gd name="T46" fmla="*/ 16 w 228"/>
                <a:gd name="T47" fmla="*/ 160 h 251"/>
                <a:gd name="T48" fmla="*/ 31 w 228"/>
                <a:gd name="T49" fmla="*/ 138 h 251"/>
                <a:gd name="T50" fmla="*/ 39 w 228"/>
                <a:gd name="T51" fmla="*/ 113 h 251"/>
                <a:gd name="T52" fmla="*/ 33 w 228"/>
                <a:gd name="T53" fmla="*/ 94 h 251"/>
                <a:gd name="T54" fmla="*/ 24 w 228"/>
                <a:gd name="T55" fmla="*/ 69 h 251"/>
                <a:gd name="T56" fmla="*/ 31 w 228"/>
                <a:gd name="T57" fmla="*/ 56 h 251"/>
                <a:gd name="T58" fmla="*/ 22 w 228"/>
                <a:gd name="T59" fmla="*/ 22 h 251"/>
                <a:gd name="T60" fmla="*/ 14 w 228"/>
                <a:gd name="T61" fmla="*/ 5 h 251"/>
                <a:gd name="T62" fmla="*/ 27 w 228"/>
                <a:gd name="T63" fmla="*/ 3 h 251"/>
                <a:gd name="T64" fmla="*/ 88 w 228"/>
                <a:gd name="T65" fmla="*/ 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8" h="251">
                  <a:moveTo>
                    <a:pt x="88" y="1"/>
                  </a:moveTo>
                  <a:lnTo>
                    <a:pt x="92" y="16"/>
                  </a:lnTo>
                  <a:lnTo>
                    <a:pt x="97" y="29"/>
                  </a:lnTo>
                  <a:lnTo>
                    <a:pt x="102" y="35"/>
                  </a:lnTo>
                  <a:lnTo>
                    <a:pt x="109" y="46"/>
                  </a:lnTo>
                  <a:lnTo>
                    <a:pt x="121" y="44"/>
                  </a:lnTo>
                  <a:lnTo>
                    <a:pt x="127" y="42"/>
                  </a:lnTo>
                  <a:lnTo>
                    <a:pt x="137" y="44"/>
                  </a:lnTo>
                  <a:lnTo>
                    <a:pt x="140" y="39"/>
                  </a:lnTo>
                  <a:lnTo>
                    <a:pt x="144" y="27"/>
                  </a:lnTo>
                  <a:lnTo>
                    <a:pt x="156" y="26"/>
                  </a:lnTo>
                  <a:lnTo>
                    <a:pt x="157" y="23"/>
                  </a:lnTo>
                  <a:lnTo>
                    <a:pt x="166" y="22"/>
                  </a:lnTo>
                  <a:lnTo>
                    <a:pt x="165" y="30"/>
                  </a:lnTo>
                  <a:lnTo>
                    <a:pt x="187" y="30"/>
                  </a:lnTo>
                  <a:lnTo>
                    <a:pt x="187" y="43"/>
                  </a:lnTo>
                  <a:lnTo>
                    <a:pt x="190" y="51"/>
                  </a:lnTo>
                  <a:lnTo>
                    <a:pt x="188" y="63"/>
                  </a:lnTo>
                  <a:lnTo>
                    <a:pt x="189" y="76"/>
                  </a:lnTo>
                  <a:lnTo>
                    <a:pt x="195" y="84"/>
                  </a:lnTo>
                  <a:lnTo>
                    <a:pt x="193" y="109"/>
                  </a:lnTo>
                  <a:lnTo>
                    <a:pt x="198" y="107"/>
                  </a:lnTo>
                  <a:lnTo>
                    <a:pt x="206" y="107"/>
                  </a:lnTo>
                  <a:lnTo>
                    <a:pt x="217" y="104"/>
                  </a:lnTo>
                  <a:lnTo>
                    <a:pt x="226" y="105"/>
                  </a:lnTo>
                  <a:lnTo>
                    <a:pt x="227" y="112"/>
                  </a:lnTo>
                  <a:lnTo>
                    <a:pt x="225" y="122"/>
                  </a:lnTo>
                  <a:lnTo>
                    <a:pt x="228" y="132"/>
                  </a:lnTo>
                  <a:lnTo>
                    <a:pt x="225" y="140"/>
                  </a:lnTo>
                  <a:lnTo>
                    <a:pt x="227" y="147"/>
                  </a:lnTo>
                  <a:lnTo>
                    <a:pt x="188" y="146"/>
                  </a:lnTo>
                  <a:lnTo>
                    <a:pt x="186" y="213"/>
                  </a:lnTo>
                  <a:lnTo>
                    <a:pt x="198" y="230"/>
                  </a:lnTo>
                  <a:lnTo>
                    <a:pt x="209" y="243"/>
                  </a:lnTo>
                  <a:lnTo>
                    <a:pt x="176" y="251"/>
                  </a:lnTo>
                  <a:lnTo>
                    <a:pt x="132" y="248"/>
                  </a:lnTo>
                  <a:lnTo>
                    <a:pt x="120" y="238"/>
                  </a:lnTo>
                  <a:lnTo>
                    <a:pt x="46" y="239"/>
                  </a:lnTo>
                  <a:lnTo>
                    <a:pt x="43" y="240"/>
                  </a:lnTo>
                  <a:lnTo>
                    <a:pt x="33" y="231"/>
                  </a:lnTo>
                  <a:lnTo>
                    <a:pt x="21" y="230"/>
                  </a:lnTo>
                  <a:lnTo>
                    <a:pt x="10" y="234"/>
                  </a:lnTo>
                  <a:lnTo>
                    <a:pt x="1" y="238"/>
                  </a:lnTo>
                  <a:lnTo>
                    <a:pt x="0" y="225"/>
                  </a:lnTo>
                  <a:lnTo>
                    <a:pt x="2" y="206"/>
                  </a:lnTo>
                  <a:lnTo>
                    <a:pt x="9" y="188"/>
                  </a:lnTo>
                  <a:lnTo>
                    <a:pt x="10" y="179"/>
                  </a:lnTo>
                  <a:lnTo>
                    <a:pt x="16" y="160"/>
                  </a:lnTo>
                  <a:lnTo>
                    <a:pt x="21" y="151"/>
                  </a:lnTo>
                  <a:lnTo>
                    <a:pt x="31" y="138"/>
                  </a:lnTo>
                  <a:lnTo>
                    <a:pt x="37" y="129"/>
                  </a:lnTo>
                  <a:lnTo>
                    <a:pt x="39" y="113"/>
                  </a:lnTo>
                  <a:lnTo>
                    <a:pt x="39" y="101"/>
                  </a:lnTo>
                  <a:lnTo>
                    <a:pt x="33" y="94"/>
                  </a:lnTo>
                  <a:lnTo>
                    <a:pt x="29" y="81"/>
                  </a:lnTo>
                  <a:lnTo>
                    <a:pt x="24" y="69"/>
                  </a:lnTo>
                  <a:lnTo>
                    <a:pt x="25" y="64"/>
                  </a:lnTo>
                  <a:lnTo>
                    <a:pt x="31" y="56"/>
                  </a:lnTo>
                  <a:lnTo>
                    <a:pt x="25" y="36"/>
                  </a:lnTo>
                  <a:lnTo>
                    <a:pt x="22" y="22"/>
                  </a:lnTo>
                  <a:lnTo>
                    <a:pt x="13" y="9"/>
                  </a:lnTo>
                  <a:lnTo>
                    <a:pt x="14" y="5"/>
                  </a:lnTo>
                  <a:lnTo>
                    <a:pt x="22" y="2"/>
                  </a:lnTo>
                  <a:lnTo>
                    <a:pt x="27" y="3"/>
                  </a:lnTo>
                  <a:lnTo>
                    <a:pt x="34" y="0"/>
                  </a:lnTo>
                  <a:lnTo>
                    <a:pt x="88" y="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 name="Freeform 8">
              <a:extLst>
                <a:ext uri="{FF2B5EF4-FFF2-40B4-BE49-F238E27FC236}">
                  <a16:creationId xmlns:a16="http://schemas.microsoft.com/office/drawing/2014/main" id="{050F68C3-5948-C717-4495-61B11AF40362}"/>
                </a:ext>
              </a:extLst>
            </p:cNvPr>
            <p:cNvSpPr>
              <a:spLocks/>
            </p:cNvSpPr>
            <p:nvPr/>
          </p:nvSpPr>
          <p:spPr bwMode="auto">
            <a:xfrm>
              <a:off x="4372322" y="3359585"/>
              <a:ext cx="29209" cy="41385"/>
            </a:xfrm>
            <a:custGeom>
              <a:avLst/>
              <a:gdLst>
                <a:gd name="T0" fmla="*/ 10 w 20"/>
                <a:gd name="T1" fmla="*/ 26 h 28"/>
                <a:gd name="T2" fmla="*/ 5 w 20"/>
                <a:gd name="T3" fmla="*/ 28 h 28"/>
                <a:gd name="T4" fmla="*/ 0 w 20"/>
                <a:gd name="T5" fmla="*/ 12 h 28"/>
                <a:gd name="T6" fmla="*/ 7 w 20"/>
                <a:gd name="T7" fmla="*/ 3 h 28"/>
                <a:gd name="T8" fmla="*/ 13 w 20"/>
                <a:gd name="T9" fmla="*/ 0 h 28"/>
                <a:gd name="T10" fmla="*/ 20 w 20"/>
                <a:gd name="T11" fmla="*/ 7 h 28"/>
                <a:gd name="T12" fmla="*/ 13 w 20"/>
                <a:gd name="T13" fmla="*/ 11 h 28"/>
                <a:gd name="T14" fmla="*/ 10 w 20"/>
                <a:gd name="T15" fmla="*/ 16 h 28"/>
                <a:gd name="T16" fmla="*/ 10 w 20"/>
                <a:gd name="T1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0" y="26"/>
                  </a:moveTo>
                  <a:lnTo>
                    <a:pt x="5" y="28"/>
                  </a:lnTo>
                  <a:lnTo>
                    <a:pt x="0" y="12"/>
                  </a:lnTo>
                  <a:lnTo>
                    <a:pt x="7" y="3"/>
                  </a:lnTo>
                  <a:lnTo>
                    <a:pt x="13" y="0"/>
                  </a:lnTo>
                  <a:lnTo>
                    <a:pt x="20" y="7"/>
                  </a:lnTo>
                  <a:lnTo>
                    <a:pt x="13" y="11"/>
                  </a:lnTo>
                  <a:lnTo>
                    <a:pt x="10" y="16"/>
                  </a:lnTo>
                  <a:lnTo>
                    <a:pt x="10" y="2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 name="Freeform 9">
              <a:extLst>
                <a:ext uri="{FF2B5EF4-FFF2-40B4-BE49-F238E27FC236}">
                  <a16:creationId xmlns:a16="http://schemas.microsoft.com/office/drawing/2014/main" id="{1C6E3F32-3AFA-9194-D005-5EC5B31C8940}"/>
                </a:ext>
              </a:extLst>
            </p:cNvPr>
            <p:cNvSpPr>
              <a:spLocks/>
            </p:cNvSpPr>
            <p:nvPr/>
          </p:nvSpPr>
          <p:spPr bwMode="auto">
            <a:xfrm>
              <a:off x="4525673" y="1914083"/>
              <a:ext cx="45276" cy="93115"/>
            </a:xfrm>
            <a:custGeom>
              <a:avLst/>
              <a:gdLst>
                <a:gd name="T0" fmla="*/ 22 w 31"/>
                <a:gd name="T1" fmla="*/ 17 h 63"/>
                <a:gd name="T2" fmla="*/ 20 w 31"/>
                <a:gd name="T3" fmla="*/ 24 h 63"/>
                <a:gd name="T4" fmla="*/ 23 w 31"/>
                <a:gd name="T5" fmla="*/ 33 h 63"/>
                <a:gd name="T6" fmla="*/ 31 w 31"/>
                <a:gd name="T7" fmla="*/ 38 h 63"/>
                <a:gd name="T8" fmla="*/ 31 w 31"/>
                <a:gd name="T9" fmla="*/ 44 h 63"/>
                <a:gd name="T10" fmla="*/ 25 w 31"/>
                <a:gd name="T11" fmla="*/ 46 h 63"/>
                <a:gd name="T12" fmla="*/ 25 w 31"/>
                <a:gd name="T13" fmla="*/ 53 h 63"/>
                <a:gd name="T14" fmla="*/ 18 w 31"/>
                <a:gd name="T15" fmla="*/ 63 h 63"/>
                <a:gd name="T16" fmla="*/ 15 w 31"/>
                <a:gd name="T17" fmla="*/ 62 h 63"/>
                <a:gd name="T18" fmla="*/ 14 w 31"/>
                <a:gd name="T19" fmla="*/ 57 h 63"/>
                <a:gd name="T20" fmla="*/ 4 w 31"/>
                <a:gd name="T21" fmla="*/ 50 h 63"/>
                <a:gd name="T22" fmla="*/ 2 w 31"/>
                <a:gd name="T23" fmla="*/ 40 h 63"/>
                <a:gd name="T24" fmla="*/ 3 w 31"/>
                <a:gd name="T25" fmla="*/ 26 h 63"/>
                <a:gd name="T26" fmla="*/ 4 w 31"/>
                <a:gd name="T27" fmla="*/ 20 h 63"/>
                <a:gd name="T28" fmla="*/ 1 w 31"/>
                <a:gd name="T29" fmla="*/ 17 h 63"/>
                <a:gd name="T30" fmla="*/ 0 w 31"/>
                <a:gd name="T31" fmla="*/ 10 h 63"/>
                <a:gd name="T32" fmla="*/ 6 w 31"/>
                <a:gd name="T33" fmla="*/ 0 h 63"/>
                <a:gd name="T34" fmla="*/ 7 w 31"/>
                <a:gd name="T35" fmla="*/ 4 h 63"/>
                <a:gd name="T36" fmla="*/ 12 w 31"/>
                <a:gd name="T37" fmla="*/ 2 h 63"/>
                <a:gd name="T38" fmla="*/ 16 w 31"/>
                <a:gd name="T39" fmla="*/ 8 h 63"/>
                <a:gd name="T40" fmla="*/ 20 w 31"/>
                <a:gd name="T41" fmla="*/ 10 h 63"/>
                <a:gd name="T42" fmla="*/ 22 w 31"/>
                <a:gd name="T43"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63">
                  <a:moveTo>
                    <a:pt x="22" y="17"/>
                  </a:moveTo>
                  <a:lnTo>
                    <a:pt x="20" y="24"/>
                  </a:lnTo>
                  <a:lnTo>
                    <a:pt x="23" y="33"/>
                  </a:lnTo>
                  <a:lnTo>
                    <a:pt x="31" y="38"/>
                  </a:lnTo>
                  <a:lnTo>
                    <a:pt x="31" y="44"/>
                  </a:lnTo>
                  <a:lnTo>
                    <a:pt x="25" y="46"/>
                  </a:lnTo>
                  <a:lnTo>
                    <a:pt x="25" y="53"/>
                  </a:lnTo>
                  <a:lnTo>
                    <a:pt x="18" y="63"/>
                  </a:lnTo>
                  <a:lnTo>
                    <a:pt x="15" y="62"/>
                  </a:lnTo>
                  <a:lnTo>
                    <a:pt x="14" y="57"/>
                  </a:lnTo>
                  <a:lnTo>
                    <a:pt x="4" y="50"/>
                  </a:lnTo>
                  <a:lnTo>
                    <a:pt x="2" y="40"/>
                  </a:lnTo>
                  <a:lnTo>
                    <a:pt x="3" y="26"/>
                  </a:lnTo>
                  <a:lnTo>
                    <a:pt x="4" y="20"/>
                  </a:lnTo>
                  <a:lnTo>
                    <a:pt x="1" y="17"/>
                  </a:lnTo>
                  <a:lnTo>
                    <a:pt x="0" y="10"/>
                  </a:lnTo>
                  <a:lnTo>
                    <a:pt x="6" y="0"/>
                  </a:lnTo>
                  <a:lnTo>
                    <a:pt x="7" y="4"/>
                  </a:lnTo>
                  <a:lnTo>
                    <a:pt x="12" y="2"/>
                  </a:lnTo>
                  <a:lnTo>
                    <a:pt x="16" y="8"/>
                  </a:lnTo>
                  <a:lnTo>
                    <a:pt x="20" y="10"/>
                  </a:lnTo>
                  <a:lnTo>
                    <a:pt x="22" y="1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 name="Freeform 10">
              <a:extLst>
                <a:ext uri="{FF2B5EF4-FFF2-40B4-BE49-F238E27FC236}">
                  <a16:creationId xmlns:a16="http://schemas.microsoft.com/office/drawing/2014/main" id="{C7ED28B5-C1B3-357B-375B-4C24B56F9086}"/>
                </a:ext>
              </a:extLst>
            </p:cNvPr>
            <p:cNvSpPr>
              <a:spLocks/>
            </p:cNvSpPr>
            <p:nvPr/>
          </p:nvSpPr>
          <p:spPr bwMode="auto">
            <a:xfrm>
              <a:off x="5400499" y="2422521"/>
              <a:ext cx="124141" cy="109373"/>
            </a:xfrm>
            <a:custGeom>
              <a:avLst/>
              <a:gdLst>
                <a:gd name="T0" fmla="*/ 0 w 85"/>
                <a:gd name="T1" fmla="*/ 38 h 74"/>
                <a:gd name="T2" fmla="*/ 3 w 85"/>
                <a:gd name="T3" fmla="*/ 37 h 74"/>
                <a:gd name="T4" fmla="*/ 4 w 85"/>
                <a:gd name="T5" fmla="*/ 42 h 74"/>
                <a:gd name="T6" fmla="*/ 18 w 85"/>
                <a:gd name="T7" fmla="*/ 39 h 74"/>
                <a:gd name="T8" fmla="*/ 33 w 85"/>
                <a:gd name="T9" fmla="*/ 40 h 74"/>
                <a:gd name="T10" fmla="*/ 44 w 85"/>
                <a:gd name="T11" fmla="*/ 40 h 74"/>
                <a:gd name="T12" fmla="*/ 54 w 85"/>
                <a:gd name="T13" fmla="*/ 26 h 74"/>
                <a:gd name="T14" fmla="*/ 66 w 85"/>
                <a:gd name="T15" fmla="*/ 13 h 74"/>
                <a:gd name="T16" fmla="*/ 76 w 85"/>
                <a:gd name="T17" fmla="*/ 0 h 74"/>
                <a:gd name="T18" fmla="*/ 80 w 85"/>
                <a:gd name="T19" fmla="*/ 7 h 74"/>
                <a:gd name="T20" fmla="*/ 85 w 85"/>
                <a:gd name="T21" fmla="*/ 24 h 74"/>
                <a:gd name="T22" fmla="*/ 75 w 85"/>
                <a:gd name="T23" fmla="*/ 24 h 74"/>
                <a:gd name="T24" fmla="*/ 76 w 85"/>
                <a:gd name="T25" fmla="*/ 37 h 74"/>
                <a:gd name="T26" fmla="*/ 79 w 85"/>
                <a:gd name="T27" fmla="*/ 40 h 74"/>
                <a:gd name="T28" fmla="*/ 72 w 85"/>
                <a:gd name="T29" fmla="*/ 44 h 74"/>
                <a:gd name="T30" fmla="*/ 72 w 85"/>
                <a:gd name="T31" fmla="*/ 53 h 74"/>
                <a:gd name="T32" fmla="*/ 68 w 85"/>
                <a:gd name="T33" fmla="*/ 61 h 74"/>
                <a:gd name="T34" fmla="*/ 69 w 85"/>
                <a:gd name="T35" fmla="*/ 70 h 74"/>
                <a:gd name="T36" fmla="*/ 65 w 85"/>
                <a:gd name="T37" fmla="*/ 74 h 74"/>
                <a:gd name="T38" fmla="*/ 10 w 85"/>
                <a:gd name="T39" fmla="*/ 64 h 74"/>
                <a:gd name="T40" fmla="*/ 1 w 85"/>
                <a:gd name="T41" fmla="*/ 43 h 74"/>
                <a:gd name="T42" fmla="*/ 0 w 85"/>
                <a:gd name="T43"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74">
                  <a:moveTo>
                    <a:pt x="0" y="38"/>
                  </a:moveTo>
                  <a:lnTo>
                    <a:pt x="3" y="37"/>
                  </a:lnTo>
                  <a:lnTo>
                    <a:pt x="4" y="42"/>
                  </a:lnTo>
                  <a:lnTo>
                    <a:pt x="18" y="39"/>
                  </a:lnTo>
                  <a:lnTo>
                    <a:pt x="33" y="40"/>
                  </a:lnTo>
                  <a:lnTo>
                    <a:pt x="44" y="40"/>
                  </a:lnTo>
                  <a:lnTo>
                    <a:pt x="54" y="26"/>
                  </a:lnTo>
                  <a:lnTo>
                    <a:pt x="66" y="13"/>
                  </a:lnTo>
                  <a:lnTo>
                    <a:pt x="76" y="0"/>
                  </a:lnTo>
                  <a:lnTo>
                    <a:pt x="80" y="7"/>
                  </a:lnTo>
                  <a:lnTo>
                    <a:pt x="85" y="24"/>
                  </a:lnTo>
                  <a:lnTo>
                    <a:pt x="75" y="24"/>
                  </a:lnTo>
                  <a:lnTo>
                    <a:pt x="76" y="37"/>
                  </a:lnTo>
                  <a:lnTo>
                    <a:pt x="79" y="40"/>
                  </a:lnTo>
                  <a:lnTo>
                    <a:pt x="72" y="44"/>
                  </a:lnTo>
                  <a:lnTo>
                    <a:pt x="72" y="53"/>
                  </a:lnTo>
                  <a:lnTo>
                    <a:pt x="68" y="61"/>
                  </a:lnTo>
                  <a:lnTo>
                    <a:pt x="69" y="70"/>
                  </a:lnTo>
                  <a:lnTo>
                    <a:pt x="65" y="74"/>
                  </a:lnTo>
                  <a:lnTo>
                    <a:pt x="10" y="64"/>
                  </a:lnTo>
                  <a:lnTo>
                    <a:pt x="1" y="43"/>
                  </a:lnTo>
                  <a:lnTo>
                    <a:pt x="0" y="38"/>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 name="Freeform 11">
              <a:extLst>
                <a:ext uri="{FF2B5EF4-FFF2-40B4-BE49-F238E27FC236}">
                  <a16:creationId xmlns:a16="http://schemas.microsoft.com/office/drawing/2014/main" id="{91E43DC5-4055-BC8A-E84F-65A851969FFE}"/>
                </a:ext>
              </a:extLst>
            </p:cNvPr>
            <p:cNvSpPr>
              <a:spLocks noEditPoints="1"/>
            </p:cNvSpPr>
            <p:nvPr/>
          </p:nvSpPr>
          <p:spPr bwMode="auto">
            <a:xfrm>
              <a:off x="2247326" y="3893149"/>
              <a:ext cx="413316" cy="1013920"/>
            </a:xfrm>
            <a:custGeom>
              <a:avLst/>
              <a:gdLst>
                <a:gd name="T0" fmla="*/ 331 w 1160"/>
                <a:gd name="T1" fmla="*/ 82 h 2811"/>
                <a:gd name="T2" fmla="*/ 436 w 1160"/>
                <a:gd name="T3" fmla="*/ 17 h 2811"/>
                <a:gd name="T4" fmla="*/ 602 w 1160"/>
                <a:gd name="T5" fmla="*/ 174 h 2811"/>
                <a:gd name="T6" fmla="*/ 761 w 1160"/>
                <a:gd name="T7" fmla="*/ 250 h 2811"/>
                <a:gd name="T8" fmla="*/ 855 w 1160"/>
                <a:gd name="T9" fmla="*/ 321 h 2811"/>
                <a:gd name="T10" fmla="*/ 877 w 1160"/>
                <a:gd name="T11" fmla="*/ 473 h 2811"/>
                <a:gd name="T12" fmla="*/ 1016 w 1160"/>
                <a:gd name="T13" fmla="*/ 472 h 2811"/>
                <a:gd name="T14" fmla="*/ 1076 w 1160"/>
                <a:gd name="T15" fmla="*/ 332 h 2811"/>
                <a:gd name="T16" fmla="*/ 1153 w 1160"/>
                <a:gd name="T17" fmla="*/ 365 h 2811"/>
                <a:gd name="T18" fmla="*/ 1105 w 1160"/>
                <a:gd name="T19" fmla="*/ 480 h 2811"/>
                <a:gd name="T20" fmla="*/ 990 w 1160"/>
                <a:gd name="T21" fmla="*/ 597 h 2811"/>
                <a:gd name="T22" fmla="*/ 904 w 1160"/>
                <a:gd name="T23" fmla="*/ 781 h 2811"/>
                <a:gd name="T24" fmla="*/ 914 w 1160"/>
                <a:gd name="T25" fmla="*/ 953 h 2811"/>
                <a:gd name="T26" fmla="*/ 907 w 1160"/>
                <a:gd name="T27" fmla="*/ 1027 h 2811"/>
                <a:gd name="T28" fmla="*/ 1014 w 1160"/>
                <a:gd name="T29" fmla="*/ 1144 h 2811"/>
                <a:gd name="T30" fmla="*/ 1067 w 1160"/>
                <a:gd name="T31" fmla="*/ 1239 h 2811"/>
                <a:gd name="T32" fmla="*/ 1027 w 1160"/>
                <a:gd name="T33" fmla="*/ 1389 h 2811"/>
                <a:gd name="T34" fmla="*/ 797 w 1160"/>
                <a:gd name="T35" fmla="*/ 1452 h 2811"/>
                <a:gd name="T36" fmla="*/ 745 w 1160"/>
                <a:gd name="T37" fmla="*/ 1494 h 2811"/>
                <a:gd name="T38" fmla="*/ 770 w 1160"/>
                <a:gd name="T39" fmla="*/ 1600 h 2811"/>
                <a:gd name="T40" fmla="*/ 668 w 1160"/>
                <a:gd name="T41" fmla="*/ 1641 h 2811"/>
                <a:gd name="T42" fmla="*/ 573 w 1160"/>
                <a:gd name="T43" fmla="*/ 1632 h 2811"/>
                <a:gd name="T44" fmla="*/ 659 w 1160"/>
                <a:gd name="T45" fmla="*/ 1741 h 2811"/>
                <a:gd name="T46" fmla="*/ 722 w 1160"/>
                <a:gd name="T47" fmla="*/ 1759 h 2811"/>
                <a:gd name="T48" fmla="*/ 626 w 1160"/>
                <a:gd name="T49" fmla="*/ 1837 h 2811"/>
                <a:gd name="T50" fmla="*/ 639 w 1160"/>
                <a:gd name="T51" fmla="*/ 1966 h 2811"/>
                <a:gd name="T52" fmla="*/ 536 w 1160"/>
                <a:gd name="T53" fmla="*/ 2010 h 2811"/>
                <a:gd name="T54" fmla="*/ 623 w 1160"/>
                <a:gd name="T55" fmla="*/ 2134 h 2811"/>
                <a:gd name="T56" fmla="*/ 695 w 1160"/>
                <a:gd name="T57" fmla="*/ 2225 h 2811"/>
                <a:gd name="T58" fmla="*/ 626 w 1160"/>
                <a:gd name="T59" fmla="*/ 2369 h 2811"/>
                <a:gd name="T60" fmla="*/ 567 w 1160"/>
                <a:gd name="T61" fmla="*/ 2441 h 2811"/>
                <a:gd name="T62" fmla="*/ 683 w 1160"/>
                <a:gd name="T63" fmla="*/ 2574 h 2811"/>
                <a:gd name="T64" fmla="*/ 590 w 1160"/>
                <a:gd name="T65" fmla="*/ 2557 h 2811"/>
                <a:gd name="T66" fmla="*/ 383 w 1160"/>
                <a:gd name="T67" fmla="*/ 2498 h 2811"/>
                <a:gd name="T68" fmla="*/ 317 w 1160"/>
                <a:gd name="T69" fmla="*/ 2442 h 2811"/>
                <a:gd name="T70" fmla="*/ 241 w 1160"/>
                <a:gd name="T71" fmla="*/ 2324 h 2811"/>
                <a:gd name="T72" fmla="*/ 278 w 1160"/>
                <a:gd name="T73" fmla="*/ 2234 h 2811"/>
                <a:gd name="T74" fmla="*/ 264 w 1160"/>
                <a:gd name="T75" fmla="*/ 2121 h 2811"/>
                <a:gd name="T76" fmla="*/ 226 w 1160"/>
                <a:gd name="T77" fmla="*/ 1961 h 2811"/>
                <a:gd name="T78" fmla="*/ 232 w 1160"/>
                <a:gd name="T79" fmla="*/ 1914 h 2811"/>
                <a:gd name="T80" fmla="*/ 206 w 1160"/>
                <a:gd name="T81" fmla="*/ 1862 h 2811"/>
                <a:gd name="T82" fmla="*/ 119 w 1160"/>
                <a:gd name="T83" fmla="*/ 1733 h 2811"/>
                <a:gd name="T84" fmla="*/ 99 w 1160"/>
                <a:gd name="T85" fmla="*/ 1613 h 2811"/>
                <a:gd name="T86" fmla="*/ 88 w 1160"/>
                <a:gd name="T87" fmla="*/ 1451 h 2811"/>
                <a:gd name="T88" fmla="*/ 78 w 1160"/>
                <a:gd name="T89" fmla="*/ 1338 h 2811"/>
                <a:gd name="T90" fmla="*/ 98 w 1160"/>
                <a:gd name="T91" fmla="*/ 1204 h 2811"/>
                <a:gd name="T92" fmla="*/ 102 w 1160"/>
                <a:gd name="T93" fmla="*/ 1051 h 2811"/>
                <a:gd name="T94" fmla="*/ 63 w 1160"/>
                <a:gd name="T95" fmla="*/ 957 h 2811"/>
                <a:gd name="T96" fmla="*/ 27 w 1160"/>
                <a:gd name="T97" fmla="*/ 723 h 2811"/>
                <a:gd name="T98" fmla="*/ 17 w 1160"/>
                <a:gd name="T99" fmla="*/ 564 h 2811"/>
                <a:gd name="T100" fmla="*/ 94 w 1160"/>
                <a:gd name="T101" fmla="*/ 431 h 2811"/>
                <a:gd name="T102" fmla="*/ 77 w 1160"/>
                <a:gd name="T103" fmla="*/ 370 h 2811"/>
                <a:gd name="T104" fmla="*/ 128 w 1160"/>
                <a:gd name="T105" fmla="*/ 186 h 2811"/>
                <a:gd name="T106" fmla="*/ 130 w 1160"/>
                <a:gd name="T107" fmla="*/ 77 h 2811"/>
                <a:gd name="T108" fmla="*/ 281 w 1160"/>
                <a:gd name="T109" fmla="*/ 20 h 2811"/>
                <a:gd name="T110" fmla="*/ 889 w 1160"/>
                <a:gd name="T111" fmla="*/ 2811 h 2811"/>
                <a:gd name="T112" fmla="*/ 806 w 1160"/>
                <a:gd name="T113" fmla="*/ 2780 h 2811"/>
                <a:gd name="T114" fmla="*/ 662 w 1160"/>
                <a:gd name="T115" fmla="*/ 2598 h 2811"/>
                <a:gd name="T116" fmla="*/ 759 w 1160"/>
                <a:gd name="T117" fmla="*/ 2697 h 2811"/>
                <a:gd name="T118" fmla="*/ 959 w 1160"/>
                <a:gd name="T119" fmla="*/ 2766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0" h="2811">
                  <a:moveTo>
                    <a:pt x="281" y="20"/>
                  </a:moveTo>
                  <a:lnTo>
                    <a:pt x="331" y="82"/>
                  </a:lnTo>
                  <a:lnTo>
                    <a:pt x="352" y="13"/>
                  </a:lnTo>
                  <a:lnTo>
                    <a:pt x="436" y="17"/>
                  </a:lnTo>
                  <a:lnTo>
                    <a:pt x="450" y="35"/>
                  </a:lnTo>
                  <a:lnTo>
                    <a:pt x="602" y="174"/>
                  </a:lnTo>
                  <a:lnTo>
                    <a:pt x="663" y="187"/>
                  </a:lnTo>
                  <a:lnTo>
                    <a:pt x="761" y="250"/>
                  </a:lnTo>
                  <a:lnTo>
                    <a:pt x="840" y="283"/>
                  </a:lnTo>
                  <a:lnTo>
                    <a:pt x="855" y="321"/>
                  </a:lnTo>
                  <a:lnTo>
                    <a:pt x="801" y="450"/>
                  </a:lnTo>
                  <a:lnTo>
                    <a:pt x="877" y="473"/>
                  </a:lnTo>
                  <a:lnTo>
                    <a:pt x="960" y="486"/>
                  </a:lnTo>
                  <a:lnTo>
                    <a:pt x="1016" y="472"/>
                  </a:lnTo>
                  <a:lnTo>
                    <a:pt x="1074" y="407"/>
                  </a:lnTo>
                  <a:lnTo>
                    <a:pt x="1076" y="332"/>
                  </a:lnTo>
                  <a:lnTo>
                    <a:pt x="1111" y="316"/>
                  </a:lnTo>
                  <a:lnTo>
                    <a:pt x="1153" y="365"/>
                  </a:lnTo>
                  <a:lnTo>
                    <a:pt x="1160" y="433"/>
                  </a:lnTo>
                  <a:lnTo>
                    <a:pt x="1105" y="480"/>
                  </a:lnTo>
                  <a:lnTo>
                    <a:pt x="1060" y="514"/>
                  </a:lnTo>
                  <a:lnTo>
                    <a:pt x="990" y="597"/>
                  </a:lnTo>
                  <a:lnTo>
                    <a:pt x="911" y="713"/>
                  </a:lnTo>
                  <a:lnTo>
                    <a:pt x="904" y="781"/>
                  </a:lnTo>
                  <a:lnTo>
                    <a:pt x="899" y="868"/>
                  </a:lnTo>
                  <a:lnTo>
                    <a:pt x="914" y="953"/>
                  </a:lnTo>
                  <a:lnTo>
                    <a:pt x="902" y="972"/>
                  </a:lnTo>
                  <a:lnTo>
                    <a:pt x="907" y="1027"/>
                  </a:lnTo>
                  <a:lnTo>
                    <a:pt x="910" y="1071"/>
                  </a:lnTo>
                  <a:lnTo>
                    <a:pt x="1014" y="1144"/>
                  </a:lnTo>
                  <a:lnTo>
                    <a:pt x="1015" y="1202"/>
                  </a:lnTo>
                  <a:lnTo>
                    <a:pt x="1067" y="1239"/>
                  </a:lnTo>
                  <a:lnTo>
                    <a:pt x="1071" y="1280"/>
                  </a:lnTo>
                  <a:lnTo>
                    <a:pt x="1027" y="1389"/>
                  </a:lnTo>
                  <a:lnTo>
                    <a:pt x="933" y="1434"/>
                  </a:lnTo>
                  <a:lnTo>
                    <a:pt x="797" y="1452"/>
                  </a:lnTo>
                  <a:lnTo>
                    <a:pt x="719" y="1443"/>
                  </a:lnTo>
                  <a:lnTo>
                    <a:pt x="745" y="1494"/>
                  </a:lnTo>
                  <a:lnTo>
                    <a:pt x="747" y="1557"/>
                  </a:lnTo>
                  <a:lnTo>
                    <a:pt x="770" y="1600"/>
                  </a:lnTo>
                  <a:lnTo>
                    <a:pt x="736" y="1629"/>
                  </a:lnTo>
                  <a:lnTo>
                    <a:pt x="668" y="1641"/>
                  </a:lnTo>
                  <a:lnTo>
                    <a:pt x="594" y="1610"/>
                  </a:lnTo>
                  <a:lnTo>
                    <a:pt x="573" y="1632"/>
                  </a:lnTo>
                  <a:lnTo>
                    <a:pt x="606" y="1716"/>
                  </a:lnTo>
                  <a:lnTo>
                    <a:pt x="659" y="1741"/>
                  </a:lnTo>
                  <a:lnTo>
                    <a:pt x="689" y="1715"/>
                  </a:lnTo>
                  <a:lnTo>
                    <a:pt x="722" y="1759"/>
                  </a:lnTo>
                  <a:lnTo>
                    <a:pt x="666" y="1785"/>
                  </a:lnTo>
                  <a:lnTo>
                    <a:pt x="626" y="1837"/>
                  </a:lnTo>
                  <a:lnTo>
                    <a:pt x="641" y="1922"/>
                  </a:lnTo>
                  <a:lnTo>
                    <a:pt x="639" y="1966"/>
                  </a:lnTo>
                  <a:lnTo>
                    <a:pt x="575" y="1967"/>
                  </a:lnTo>
                  <a:lnTo>
                    <a:pt x="536" y="2010"/>
                  </a:lnTo>
                  <a:lnTo>
                    <a:pt x="537" y="2072"/>
                  </a:lnTo>
                  <a:lnTo>
                    <a:pt x="623" y="2134"/>
                  </a:lnTo>
                  <a:lnTo>
                    <a:pt x="693" y="2150"/>
                  </a:lnTo>
                  <a:lnTo>
                    <a:pt x="695" y="2225"/>
                  </a:lnTo>
                  <a:lnTo>
                    <a:pt x="633" y="2272"/>
                  </a:lnTo>
                  <a:lnTo>
                    <a:pt x="626" y="2369"/>
                  </a:lnTo>
                  <a:lnTo>
                    <a:pt x="578" y="2402"/>
                  </a:lnTo>
                  <a:lnTo>
                    <a:pt x="567" y="2441"/>
                  </a:lnTo>
                  <a:lnTo>
                    <a:pt x="621" y="2527"/>
                  </a:lnTo>
                  <a:lnTo>
                    <a:pt x="683" y="2574"/>
                  </a:lnTo>
                  <a:lnTo>
                    <a:pt x="654" y="2570"/>
                  </a:lnTo>
                  <a:lnTo>
                    <a:pt x="590" y="2557"/>
                  </a:lnTo>
                  <a:lnTo>
                    <a:pt x="429" y="2546"/>
                  </a:lnTo>
                  <a:lnTo>
                    <a:pt x="383" y="2498"/>
                  </a:lnTo>
                  <a:lnTo>
                    <a:pt x="359" y="2436"/>
                  </a:lnTo>
                  <a:lnTo>
                    <a:pt x="317" y="2442"/>
                  </a:lnTo>
                  <a:lnTo>
                    <a:pt x="282" y="2412"/>
                  </a:lnTo>
                  <a:lnTo>
                    <a:pt x="241" y="2324"/>
                  </a:lnTo>
                  <a:lnTo>
                    <a:pt x="277" y="2287"/>
                  </a:lnTo>
                  <a:lnTo>
                    <a:pt x="278" y="2234"/>
                  </a:lnTo>
                  <a:lnTo>
                    <a:pt x="255" y="2192"/>
                  </a:lnTo>
                  <a:lnTo>
                    <a:pt x="264" y="2121"/>
                  </a:lnTo>
                  <a:lnTo>
                    <a:pt x="250" y="2010"/>
                  </a:lnTo>
                  <a:lnTo>
                    <a:pt x="226" y="1961"/>
                  </a:lnTo>
                  <a:lnTo>
                    <a:pt x="250" y="1945"/>
                  </a:lnTo>
                  <a:lnTo>
                    <a:pt x="232" y="1914"/>
                  </a:lnTo>
                  <a:lnTo>
                    <a:pt x="195" y="1897"/>
                  </a:lnTo>
                  <a:lnTo>
                    <a:pt x="206" y="1862"/>
                  </a:lnTo>
                  <a:lnTo>
                    <a:pt x="165" y="1830"/>
                  </a:lnTo>
                  <a:lnTo>
                    <a:pt x="119" y="1733"/>
                  </a:lnTo>
                  <a:lnTo>
                    <a:pt x="141" y="1716"/>
                  </a:lnTo>
                  <a:lnTo>
                    <a:pt x="99" y="1613"/>
                  </a:lnTo>
                  <a:lnTo>
                    <a:pt x="90" y="1526"/>
                  </a:lnTo>
                  <a:lnTo>
                    <a:pt x="88" y="1451"/>
                  </a:lnTo>
                  <a:lnTo>
                    <a:pt x="121" y="1420"/>
                  </a:lnTo>
                  <a:lnTo>
                    <a:pt x="78" y="1338"/>
                  </a:lnTo>
                  <a:lnTo>
                    <a:pt x="58" y="1260"/>
                  </a:lnTo>
                  <a:lnTo>
                    <a:pt x="98" y="1204"/>
                  </a:lnTo>
                  <a:lnTo>
                    <a:pt x="80" y="1134"/>
                  </a:lnTo>
                  <a:lnTo>
                    <a:pt x="102" y="1051"/>
                  </a:lnTo>
                  <a:lnTo>
                    <a:pt x="85" y="973"/>
                  </a:lnTo>
                  <a:lnTo>
                    <a:pt x="63" y="957"/>
                  </a:lnTo>
                  <a:lnTo>
                    <a:pt x="0" y="811"/>
                  </a:lnTo>
                  <a:lnTo>
                    <a:pt x="27" y="723"/>
                  </a:lnTo>
                  <a:lnTo>
                    <a:pt x="5" y="641"/>
                  </a:lnTo>
                  <a:lnTo>
                    <a:pt x="17" y="564"/>
                  </a:lnTo>
                  <a:lnTo>
                    <a:pt x="51" y="484"/>
                  </a:lnTo>
                  <a:lnTo>
                    <a:pt x="94" y="431"/>
                  </a:lnTo>
                  <a:lnTo>
                    <a:pt x="67" y="397"/>
                  </a:lnTo>
                  <a:lnTo>
                    <a:pt x="77" y="370"/>
                  </a:lnTo>
                  <a:lnTo>
                    <a:pt x="54" y="228"/>
                  </a:lnTo>
                  <a:lnTo>
                    <a:pt x="128" y="186"/>
                  </a:lnTo>
                  <a:lnTo>
                    <a:pt x="142" y="98"/>
                  </a:lnTo>
                  <a:lnTo>
                    <a:pt x="130" y="77"/>
                  </a:lnTo>
                  <a:lnTo>
                    <a:pt x="182" y="0"/>
                  </a:lnTo>
                  <a:lnTo>
                    <a:pt x="281" y="20"/>
                  </a:lnTo>
                  <a:moveTo>
                    <a:pt x="947" y="2807"/>
                  </a:moveTo>
                  <a:lnTo>
                    <a:pt x="889" y="2811"/>
                  </a:lnTo>
                  <a:lnTo>
                    <a:pt x="845" y="2782"/>
                  </a:lnTo>
                  <a:lnTo>
                    <a:pt x="806" y="2780"/>
                  </a:lnTo>
                  <a:lnTo>
                    <a:pt x="739" y="2780"/>
                  </a:lnTo>
                  <a:lnTo>
                    <a:pt x="662" y="2598"/>
                  </a:lnTo>
                  <a:lnTo>
                    <a:pt x="702" y="2636"/>
                  </a:lnTo>
                  <a:lnTo>
                    <a:pt x="759" y="2697"/>
                  </a:lnTo>
                  <a:lnTo>
                    <a:pt x="862" y="2746"/>
                  </a:lnTo>
                  <a:lnTo>
                    <a:pt x="959" y="2766"/>
                  </a:lnTo>
                  <a:lnTo>
                    <a:pt x="947" y="2807"/>
                  </a:lnTo>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 name="Freeform 12">
              <a:extLst>
                <a:ext uri="{FF2B5EF4-FFF2-40B4-BE49-F238E27FC236}">
                  <a16:creationId xmlns:a16="http://schemas.microsoft.com/office/drawing/2014/main" id="{6FFD517E-D8BB-48C0-1F2F-5116C2F0180B}"/>
                </a:ext>
              </a:extLst>
            </p:cNvPr>
            <p:cNvSpPr>
              <a:spLocks/>
            </p:cNvSpPr>
            <p:nvPr/>
          </p:nvSpPr>
          <p:spPr bwMode="auto">
            <a:xfrm>
              <a:off x="5124468" y="1958423"/>
              <a:ext cx="84708" cy="75380"/>
            </a:xfrm>
            <a:custGeom>
              <a:avLst/>
              <a:gdLst>
                <a:gd name="T0" fmla="*/ 0 w 58"/>
                <a:gd name="T1" fmla="*/ 3 h 51"/>
                <a:gd name="T2" fmla="*/ 23 w 58"/>
                <a:gd name="T3" fmla="*/ 0 h 51"/>
                <a:gd name="T4" fmla="*/ 27 w 58"/>
                <a:gd name="T5" fmla="*/ 5 h 51"/>
                <a:gd name="T6" fmla="*/ 34 w 58"/>
                <a:gd name="T7" fmla="*/ 9 h 51"/>
                <a:gd name="T8" fmla="*/ 32 w 58"/>
                <a:gd name="T9" fmla="*/ 14 h 51"/>
                <a:gd name="T10" fmla="*/ 42 w 58"/>
                <a:gd name="T11" fmla="*/ 21 h 51"/>
                <a:gd name="T12" fmla="*/ 39 w 58"/>
                <a:gd name="T13" fmla="*/ 27 h 51"/>
                <a:gd name="T14" fmla="*/ 47 w 58"/>
                <a:gd name="T15" fmla="*/ 33 h 51"/>
                <a:gd name="T16" fmla="*/ 55 w 58"/>
                <a:gd name="T17" fmla="*/ 36 h 51"/>
                <a:gd name="T18" fmla="*/ 58 w 58"/>
                <a:gd name="T19" fmla="*/ 51 h 51"/>
                <a:gd name="T20" fmla="*/ 52 w 58"/>
                <a:gd name="T21" fmla="*/ 51 h 51"/>
                <a:gd name="T22" fmla="*/ 43 w 58"/>
                <a:gd name="T23" fmla="*/ 39 h 51"/>
                <a:gd name="T24" fmla="*/ 42 w 58"/>
                <a:gd name="T25" fmla="*/ 36 h 51"/>
                <a:gd name="T26" fmla="*/ 35 w 58"/>
                <a:gd name="T27" fmla="*/ 36 h 51"/>
                <a:gd name="T28" fmla="*/ 29 w 58"/>
                <a:gd name="T29" fmla="*/ 31 h 51"/>
                <a:gd name="T30" fmla="*/ 26 w 58"/>
                <a:gd name="T31" fmla="*/ 31 h 51"/>
                <a:gd name="T32" fmla="*/ 18 w 58"/>
                <a:gd name="T33" fmla="*/ 25 h 51"/>
                <a:gd name="T34" fmla="*/ 4 w 58"/>
                <a:gd name="T35" fmla="*/ 20 h 51"/>
                <a:gd name="T36" fmla="*/ 4 w 58"/>
                <a:gd name="T37" fmla="*/ 10 h 51"/>
                <a:gd name="T38" fmla="*/ 0 w 58"/>
                <a:gd name="T3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1">
                  <a:moveTo>
                    <a:pt x="0" y="3"/>
                  </a:moveTo>
                  <a:lnTo>
                    <a:pt x="23" y="0"/>
                  </a:lnTo>
                  <a:lnTo>
                    <a:pt x="27" y="5"/>
                  </a:lnTo>
                  <a:lnTo>
                    <a:pt x="34" y="9"/>
                  </a:lnTo>
                  <a:lnTo>
                    <a:pt x="32" y="14"/>
                  </a:lnTo>
                  <a:lnTo>
                    <a:pt x="42" y="21"/>
                  </a:lnTo>
                  <a:lnTo>
                    <a:pt x="39" y="27"/>
                  </a:lnTo>
                  <a:lnTo>
                    <a:pt x="47" y="33"/>
                  </a:lnTo>
                  <a:lnTo>
                    <a:pt x="55" y="36"/>
                  </a:lnTo>
                  <a:lnTo>
                    <a:pt x="58" y="51"/>
                  </a:lnTo>
                  <a:lnTo>
                    <a:pt x="52" y="51"/>
                  </a:lnTo>
                  <a:lnTo>
                    <a:pt x="43" y="39"/>
                  </a:lnTo>
                  <a:lnTo>
                    <a:pt x="42" y="36"/>
                  </a:lnTo>
                  <a:lnTo>
                    <a:pt x="35" y="36"/>
                  </a:lnTo>
                  <a:lnTo>
                    <a:pt x="29" y="31"/>
                  </a:lnTo>
                  <a:lnTo>
                    <a:pt x="26" y="31"/>
                  </a:lnTo>
                  <a:lnTo>
                    <a:pt x="18" y="25"/>
                  </a:lnTo>
                  <a:lnTo>
                    <a:pt x="4" y="20"/>
                  </a:lnTo>
                  <a:lnTo>
                    <a:pt x="4" y="10"/>
                  </a:lnTo>
                  <a:lnTo>
                    <a:pt x="0" y="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 name="Freeform 13">
              <a:extLst>
                <a:ext uri="{FF2B5EF4-FFF2-40B4-BE49-F238E27FC236}">
                  <a16:creationId xmlns:a16="http://schemas.microsoft.com/office/drawing/2014/main" id="{E1BE28B6-3F9B-74FD-F9D8-950BE34A3C69}"/>
                </a:ext>
              </a:extLst>
            </p:cNvPr>
            <p:cNvSpPr>
              <a:spLocks noEditPoints="1"/>
            </p:cNvSpPr>
            <p:nvPr/>
          </p:nvSpPr>
          <p:spPr bwMode="auto">
            <a:xfrm>
              <a:off x="6969053" y="3550249"/>
              <a:ext cx="1067611" cy="1009487"/>
            </a:xfrm>
            <a:custGeom>
              <a:avLst/>
              <a:gdLst>
                <a:gd name="T0" fmla="*/ 2629 w 2996"/>
                <a:gd name="T1" fmla="*/ 334 h 2800"/>
                <a:gd name="T2" fmla="*/ 2651 w 2996"/>
                <a:gd name="T3" fmla="*/ 521 h 2800"/>
                <a:gd name="T4" fmla="*/ 2668 w 2996"/>
                <a:gd name="T5" fmla="*/ 706 h 2800"/>
                <a:gd name="T6" fmla="*/ 2806 w 2996"/>
                <a:gd name="T7" fmla="*/ 849 h 2800"/>
                <a:gd name="T8" fmla="*/ 2893 w 2996"/>
                <a:gd name="T9" fmla="*/ 1012 h 2800"/>
                <a:gd name="T10" fmla="*/ 2961 w 2996"/>
                <a:gd name="T11" fmla="*/ 1174 h 2800"/>
                <a:gd name="T12" fmla="*/ 2955 w 2996"/>
                <a:gd name="T13" fmla="*/ 1413 h 2800"/>
                <a:gd name="T14" fmla="*/ 2851 w 2996"/>
                <a:gd name="T15" fmla="*/ 1675 h 2800"/>
                <a:gd name="T16" fmla="*/ 2654 w 2996"/>
                <a:gd name="T17" fmla="*/ 1904 h 2800"/>
                <a:gd name="T18" fmla="*/ 2448 w 2996"/>
                <a:gd name="T19" fmla="*/ 2127 h 2800"/>
                <a:gd name="T20" fmla="*/ 2290 w 2996"/>
                <a:gd name="T21" fmla="*/ 2305 h 2800"/>
                <a:gd name="T22" fmla="*/ 2014 w 2996"/>
                <a:gd name="T23" fmla="*/ 2412 h 2800"/>
                <a:gd name="T24" fmla="*/ 1930 w 2996"/>
                <a:gd name="T25" fmla="*/ 2332 h 2800"/>
                <a:gd name="T26" fmla="*/ 1719 w 2996"/>
                <a:gd name="T27" fmla="*/ 2350 h 2800"/>
                <a:gd name="T28" fmla="*/ 1669 w 2996"/>
                <a:gd name="T29" fmla="*/ 2167 h 2800"/>
                <a:gd name="T30" fmla="*/ 1641 w 2996"/>
                <a:gd name="T31" fmla="*/ 2018 h 2800"/>
                <a:gd name="T32" fmla="*/ 1600 w 2996"/>
                <a:gd name="T33" fmla="*/ 1996 h 2800"/>
                <a:gd name="T34" fmla="*/ 1521 w 2996"/>
                <a:gd name="T35" fmla="*/ 1993 h 2800"/>
                <a:gd name="T36" fmla="*/ 1427 w 2996"/>
                <a:gd name="T37" fmla="*/ 1919 h 2800"/>
                <a:gd name="T38" fmla="*/ 1303 w 2996"/>
                <a:gd name="T39" fmla="*/ 1814 h 2800"/>
                <a:gd name="T40" fmla="*/ 922 w 2996"/>
                <a:gd name="T41" fmla="*/ 1840 h 2800"/>
                <a:gd name="T42" fmla="*/ 664 w 2996"/>
                <a:gd name="T43" fmla="*/ 1942 h 2800"/>
                <a:gd name="T44" fmla="*/ 458 w 2996"/>
                <a:gd name="T45" fmla="*/ 1970 h 2800"/>
                <a:gd name="T46" fmla="*/ 274 w 2996"/>
                <a:gd name="T47" fmla="*/ 2025 h 2800"/>
                <a:gd name="T48" fmla="*/ 87 w 2996"/>
                <a:gd name="T49" fmla="*/ 2072 h 2800"/>
                <a:gd name="T50" fmla="*/ 59 w 2996"/>
                <a:gd name="T51" fmla="*/ 1942 h 2800"/>
                <a:gd name="T52" fmla="*/ 124 w 2996"/>
                <a:gd name="T53" fmla="*/ 1783 h 2800"/>
                <a:gd name="T54" fmla="*/ 123 w 2996"/>
                <a:gd name="T55" fmla="*/ 1544 h 2800"/>
                <a:gd name="T56" fmla="*/ 91 w 2996"/>
                <a:gd name="T57" fmla="*/ 1352 h 2800"/>
                <a:gd name="T58" fmla="*/ 138 w 2996"/>
                <a:gd name="T59" fmla="*/ 1298 h 2800"/>
                <a:gd name="T60" fmla="*/ 141 w 2996"/>
                <a:gd name="T61" fmla="*/ 1193 h 2800"/>
                <a:gd name="T62" fmla="*/ 189 w 2996"/>
                <a:gd name="T63" fmla="*/ 1055 h 2800"/>
                <a:gd name="T64" fmla="*/ 270 w 2996"/>
                <a:gd name="T65" fmla="*/ 950 h 2800"/>
                <a:gd name="T66" fmla="*/ 476 w 2996"/>
                <a:gd name="T67" fmla="*/ 848 h 2800"/>
                <a:gd name="T68" fmla="*/ 621 w 2996"/>
                <a:gd name="T69" fmla="*/ 798 h 2800"/>
                <a:gd name="T70" fmla="*/ 812 w 2996"/>
                <a:gd name="T71" fmla="*/ 730 h 2800"/>
                <a:gd name="T72" fmla="*/ 910 w 2996"/>
                <a:gd name="T73" fmla="*/ 561 h 2800"/>
                <a:gd name="T74" fmla="*/ 1008 w 2996"/>
                <a:gd name="T75" fmla="*/ 505 h 2800"/>
                <a:gd name="T76" fmla="*/ 1134 w 2996"/>
                <a:gd name="T77" fmla="*/ 375 h 2800"/>
                <a:gd name="T78" fmla="*/ 1232 w 2996"/>
                <a:gd name="T79" fmla="*/ 313 h 2800"/>
                <a:gd name="T80" fmla="*/ 1358 w 2996"/>
                <a:gd name="T81" fmla="*/ 307 h 2800"/>
                <a:gd name="T82" fmla="*/ 1476 w 2996"/>
                <a:gd name="T83" fmla="*/ 320 h 2800"/>
                <a:gd name="T84" fmla="*/ 1588 w 2996"/>
                <a:gd name="T85" fmla="*/ 159 h 2800"/>
                <a:gd name="T86" fmla="*/ 1743 w 2996"/>
                <a:gd name="T87" fmla="*/ 80 h 2800"/>
                <a:gd name="T88" fmla="*/ 1815 w 2996"/>
                <a:gd name="T89" fmla="*/ 95 h 2800"/>
                <a:gd name="T90" fmla="*/ 1988 w 2996"/>
                <a:gd name="T91" fmla="*/ 110 h 2800"/>
                <a:gd name="T92" fmla="*/ 2038 w 2996"/>
                <a:gd name="T93" fmla="*/ 189 h 2800"/>
                <a:gd name="T94" fmla="*/ 1954 w 2996"/>
                <a:gd name="T95" fmla="*/ 303 h 2800"/>
                <a:gd name="T96" fmla="*/ 2027 w 2996"/>
                <a:gd name="T97" fmla="*/ 443 h 2800"/>
                <a:gd name="T98" fmla="*/ 2161 w 2996"/>
                <a:gd name="T99" fmla="*/ 545 h 2800"/>
                <a:gd name="T100" fmla="*/ 2310 w 2996"/>
                <a:gd name="T101" fmla="*/ 525 h 2800"/>
                <a:gd name="T102" fmla="*/ 2381 w 2996"/>
                <a:gd name="T103" fmla="*/ 332 h 2800"/>
                <a:gd name="T104" fmla="*/ 2425 w 2996"/>
                <a:gd name="T105" fmla="*/ 177 h 2800"/>
                <a:gd name="T106" fmla="*/ 2466 w 2996"/>
                <a:gd name="T107" fmla="*/ 32 h 2800"/>
                <a:gd name="T108" fmla="*/ 2530 w 2996"/>
                <a:gd name="T109" fmla="*/ 105 h 2800"/>
                <a:gd name="T110" fmla="*/ 2540 w 2996"/>
                <a:gd name="T111" fmla="*/ 264 h 2800"/>
                <a:gd name="T112" fmla="*/ 2023 w 2996"/>
                <a:gd name="T113" fmla="*/ 2562 h 2800"/>
                <a:gd name="T114" fmla="*/ 1911 w 2996"/>
                <a:gd name="T115" fmla="*/ 2764 h 2800"/>
                <a:gd name="T116" fmla="*/ 1765 w 2996"/>
                <a:gd name="T117" fmla="*/ 2793 h 2800"/>
                <a:gd name="T118" fmla="*/ 1824 w 2996"/>
                <a:gd name="T119" fmla="*/ 2553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6" h="2800">
                  <a:moveTo>
                    <a:pt x="2540" y="264"/>
                  </a:moveTo>
                  <a:lnTo>
                    <a:pt x="2557" y="330"/>
                  </a:lnTo>
                  <a:lnTo>
                    <a:pt x="2610" y="298"/>
                  </a:lnTo>
                  <a:lnTo>
                    <a:pt x="2629" y="334"/>
                  </a:lnTo>
                  <a:lnTo>
                    <a:pt x="2659" y="368"/>
                  </a:lnTo>
                  <a:lnTo>
                    <a:pt x="2645" y="405"/>
                  </a:lnTo>
                  <a:lnTo>
                    <a:pt x="2647" y="478"/>
                  </a:lnTo>
                  <a:lnTo>
                    <a:pt x="2651" y="521"/>
                  </a:lnTo>
                  <a:lnTo>
                    <a:pt x="2667" y="531"/>
                  </a:lnTo>
                  <a:lnTo>
                    <a:pt x="2673" y="604"/>
                  </a:lnTo>
                  <a:lnTo>
                    <a:pt x="2656" y="648"/>
                  </a:lnTo>
                  <a:lnTo>
                    <a:pt x="2668" y="706"/>
                  </a:lnTo>
                  <a:lnTo>
                    <a:pt x="2738" y="750"/>
                  </a:lnTo>
                  <a:lnTo>
                    <a:pt x="2780" y="791"/>
                  </a:lnTo>
                  <a:lnTo>
                    <a:pt x="2821" y="828"/>
                  </a:lnTo>
                  <a:lnTo>
                    <a:pt x="2806" y="849"/>
                  </a:lnTo>
                  <a:lnTo>
                    <a:pt x="2835" y="902"/>
                  </a:lnTo>
                  <a:lnTo>
                    <a:pt x="2839" y="994"/>
                  </a:lnTo>
                  <a:lnTo>
                    <a:pt x="2873" y="975"/>
                  </a:lnTo>
                  <a:lnTo>
                    <a:pt x="2893" y="1012"/>
                  </a:lnTo>
                  <a:lnTo>
                    <a:pt x="2914" y="999"/>
                  </a:lnTo>
                  <a:lnTo>
                    <a:pt x="2901" y="1089"/>
                  </a:lnTo>
                  <a:lnTo>
                    <a:pt x="2937" y="1142"/>
                  </a:lnTo>
                  <a:lnTo>
                    <a:pt x="2961" y="1174"/>
                  </a:lnTo>
                  <a:lnTo>
                    <a:pt x="2996" y="1243"/>
                  </a:lnTo>
                  <a:lnTo>
                    <a:pt x="2994" y="1311"/>
                  </a:lnTo>
                  <a:lnTo>
                    <a:pt x="2979" y="1360"/>
                  </a:lnTo>
                  <a:lnTo>
                    <a:pt x="2955" y="1413"/>
                  </a:lnTo>
                  <a:lnTo>
                    <a:pt x="2963" y="1485"/>
                  </a:lnTo>
                  <a:lnTo>
                    <a:pt x="2930" y="1560"/>
                  </a:lnTo>
                  <a:lnTo>
                    <a:pt x="2902" y="1599"/>
                  </a:lnTo>
                  <a:lnTo>
                    <a:pt x="2851" y="1675"/>
                  </a:lnTo>
                  <a:lnTo>
                    <a:pt x="2832" y="1724"/>
                  </a:lnTo>
                  <a:lnTo>
                    <a:pt x="2792" y="1785"/>
                  </a:lnTo>
                  <a:lnTo>
                    <a:pt x="2726" y="1862"/>
                  </a:lnTo>
                  <a:lnTo>
                    <a:pt x="2654" y="1904"/>
                  </a:lnTo>
                  <a:lnTo>
                    <a:pt x="2597" y="1970"/>
                  </a:lnTo>
                  <a:lnTo>
                    <a:pt x="2553" y="2012"/>
                  </a:lnTo>
                  <a:lnTo>
                    <a:pt x="2496" y="2085"/>
                  </a:lnTo>
                  <a:lnTo>
                    <a:pt x="2448" y="2127"/>
                  </a:lnTo>
                  <a:lnTo>
                    <a:pt x="2397" y="2191"/>
                  </a:lnTo>
                  <a:lnTo>
                    <a:pt x="2357" y="2249"/>
                  </a:lnTo>
                  <a:lnTo>
                    <a:pt x="2347" y="2276"/>
                  </a:lnTo>
                  <a:lnTo>
                    <a:pt x="2290" y="2305"/>
                  </a:lnTo>
                  <a:lnTo>
                    <a:pt x="2210" y="2308"/>
                  </a:lnTo>
                  <a:lnTo>
                    <a:pt x="2127" y="2343"/>
                  </a:lnTo>
                  <a:lnTo>
                    <a:pt x="2077" y="2376"/>
                  </a:lnTo>
                  <a:lnTo>
                    <a:pt x="2014" y="2412"/>
                  </a:lnTo>
                  <a:lnTo>
                    <a:pt x="1977" y="2375"/>
                  </a:lnTo>
                  <a:lnTo>
                    <a:pt x="1943" y="2360"/>
                  </a:lnTo>
                  <a:lnTo>
                    <a:pt x="1977" y="2316"/>
                  </a:lnTo>
                  <a:lnTo>
                    <a:pt x="1930" y="2332"/>
                  </a:lnTo>
                  <a:lnTo>
                    <a:pt x="1836" y="2393"/>
                  </a:lnTo>
                  <a:lnTo>
                    <a:pt x="1788" y="2370"/>
                  </a:lnTo>
                  <a:lnTo>
                    <a:pt x="1756" y="2357"/>
                  </a:lnTo>
                  <a:lnTo>
                    <a:pt x="1719" y="2350"/>
                  </a:lnTo>
                  <a:lnTo>
                    <a:pt x="1664" y="2326"/>
                  </a:lnTo>
                  <a:lnTo>
                    <a:pt x="1646" y="2274"/>
                  </a:lnTo>
                  <a:lnTo>
                    <a:pt x="1665" y="2210"/>
                  </a:lnTo>
                  <a:lnTo>
                    <a:pt x="1669" y="2167"/>
                  </a:lnTo>
                  <a:lnTo>
                    <a:pt x="1651" y="2132"/>
                  </a:lnTo>
                  <a:lnTo>
                    <a:pt x="1587" y="2122"/>
                  </a:lnTo>
                  <a:lnTo>
                    <a:pt x="1630" y="2081"/>
                  </a:lnTo>
                  <a:lnTo>
                    <a:pt x="1641" y="2018"/>
                  </a:lnTo>
                  <a:lnTo>
                    <a:pt x="1580" y="2077"/>
                  </a:lnTo>
                  <a:lnTo>
                    <a:pt x="1510" y="2092"/>
                  </a:lnTo>
                  <a:lnTo>
                    <a:pt x="1568" y="2045"/>
                  </a:lnTo>
                  <a:lnTo>
                    <a:pt x="1600" y="1996"/>
                  </a:lnTo>
                  <a:lnTo>
                    <a:pt x="1646" y="1955"/>
                  </a:lnTo>
                  <a:lnTo>
                    <a:pt x="1667" y="1892"/>
                  </a:lnTo>
                  <a:lnTo>
                    <a:pt x="1578" y="1964"/>
                  </a:lnTo>
                  <a:lnTo>
                    <a:pt x="1521" y="1993"/>
                  </a:lnTo>
                  <a:lnTo>
                    <a:pt x="1464" y="2061"/>
                  </a:lnTo>
                  <a:lnTo>
                    <a:pt x="1424" y="2026"/>
                  </a:lnTo>
                  <a:lnTo>
                    <a:pt x="1446" y="1981"/>
                  </a:lnTo>
                  <a:lnTo>
                    <a:pt x="1427" y="1919"/>
                  </a:lnTo>
                  <a:lnTo>
                    <a:pt x="1402" y="1888"/>
                  </a:lnTo>
                  <a:lnTo>
                    <a:pt x="1424" y="1868"/>
                  </a:lnTo>
                  <a:lnTo>
                    <a:pt x="1352" y="1816"/>
                  </a:lnTo>
                  <a:lnTo>
                    <a:pt x="1303" y="1814"/>
                  </a:lnTo>
                  <a:lnTo>
                    <a:pt x="1250" y="1773"/>
                  </a:lnTo>
                  <a:lnTo>
                    <a:pt x="1118" y="1781"/>
                  </a:lnTo>
                  <a:lnTo>
                    <a:pt x="1014" y="1811"/>
                  </a:lnTo>
                  <a:lnTo>
                    <a:pt x="922" y="1840"/>
                  </a:lnTo>
                  <a:lnTo>
                    <a:pt x="856" y="1834"/>
                  </a:lnTo>
                  <a:lnTo>
                    <a:pt x="764" y="1877"/>
                  </a:lnTo>
                  <a:lnTo>
                    <a:pt x="694" y="1897"/>
                  </a:lnTo>
                  <a:lnTo>
                    <a:pt x="664" y="1942"/>
                  </a:lnTo>
                  <a:lnTo>
                    <a:pt x="624" y="1976"/>
                  </a:lnTo>
                  <a:lnTo>
                    <a:pt x="563" y="1978"/>
                  </a:lnTo>
                  <a:lnTo>
                    <a:pt x="515" y="1986"/>
                  </a:lnTo>
                  <a:lnTo>
                    <a:pt x="458" y="1970"/>
                  </a:lnTo>
                  <a:lnTo>
                    <a:pt x="404" y="1979"/>
                  </a:lnTo>
                  <a:lnTo>
                    <a:pt x="353" y="1983"/>
                  </a:lnTo>
                  <a:lnTo>
                    <a:pt x="294" y="2029"/>
                  </a:lnTo>
                  <a:lnTo>
                    <a:pt x="274" y="2025"/>
                  </a:lnTo>
                  <a:lnTo>
                    <a:pt x="230" y="2049"/>
                  </a:lnTo>
                  <a:lnTo>
                    <a:pt x="185" y="2076"/>
                  </a:lnTo>
                  <a:lnTo>
                    <a:pt x="135" y="2072"/>
                  </a:lnTo>
                  <a:lnTo>
                    <a:pt x="87" y="2072"/>
                  </a:lnTo>
                  <a:lnTo>
                    <a:pt x="32" y="2018"/>
                  </a:lnTo>
                  <a:lnTo>
                    <a:pt x="0" y="2002"/>
                  </a:lnTo>
                  <a:lnTo>
                    <a:pt x="19" y="1953"/>
                  </a:lnTo>
                  <a:lnTo>
                    <a:pt x="59" y="1942"/>
                  </a:lnTo>
                  <a:lnTo>
                    <a:pt x="78" y="1923"/>
                  </a:lnTo>
                  <a:lnTo>
                    <a:pt x="86" y="1892"/>
                  </a:lnTo>
                  <a:lnTo>
                    <a:pt x="115" y="1833"/>
                  </a:lnTo>
                  <a:lnTo>
                    <a:pt x="124" y="1783"/>
                  </a:lnTo>
                  <a:lnTo>
                    <a:pt x="114" y="1697"/>
                  </a:lnTo>
                  <a:lnTo>
                    <a:pt x="117" y="1648"/>
                  </a:lnTo>
                  <a:lnTo>
                    <a:pt x="135" y="1600"/>
                  </a:lnTo>
                  <a:lnTo>
                    <a:pt x="123" y="1544"/>
                  </a:lnTo>
                  <a:lnTo>
                    <a:pt x="128" y="1519"/>
                  </a:lnTo>
                  <a:lnTo>
                    <a:pt x="105" y="1486"/>
                  </a:lnTo>
                  <a:lnTo>
                    <a:pt x="115" y="1419"/>
                  </a:lnTo>
                  <a:lnTo>
                    <a:pt x="91" y="1352"/>
                  </a:lnTo>
                  <a:lnTo>
                    <a:pt x="90" y="1315"/>
                  </a:lnTo>
                  <a:lnTo>
                    <a:pt x="113" y="1352"/>
                  </a:lnTo>
                  <a:lnTo>
                    <a:pt x="108" y="1273"/>
                  </a:lnTo>
                  <a:lnTo>
                    <a:pt x="138" y="1298"/>
                  </a:lnTo>
                  <a:lnTo>
                    <a:pt x="151" y="1331"/>
                  </a:lnTo>
                  <a:lnTo>
                    <a:pt x="161" y="1287"/>
                  </a:lnTo>
                  <a:lnTo>
                    <a:pt x="142" y="1220"/>
                  </a:lnTo>
                  <a:lnTo>
                    <a:pt x="141" y="1193"/>
                  </a:lnTo>
                  <a:lnTo>
                    <a:pt x="130" y="1168"/>
                  </a:lnTo>
                  <a:lnTo>
                    <a:pt x="149" y="1119"/>
                  </a:lnTo>
                  <a:lnTo>
                    <a:pt x="169" y="1098"/>
                  </a:lnTo>
                  <a:lnTo>
                    <a:pt x="189" y="1055"/>
                  </a:lnTo>
                  <a:lnTo>
                    <a:pt x="191" y="1005"/>
                  </a:lnTo>
                  <a:lnTo>
                    <a:pt x="235" y="944"/>
                  </a:lnTo>
                  <a:lnTo>
                    <a:pt x="227" y="1009"/>
                  </a:lnTo>
                  <a:lnTo>
                    <a:pt x="270" y="950"/>
                  </a:lnTo>
                  <a:lnTo>
                    <a:pt x="336" y="922"/>
                  </a:lnTo>
                  <a:lnTo>
                    <a:pt x="379" y="886"/>
                  </a:lnTo>
                  <a:lnTo>
                    <a:pt x="442" y="854"/>
                  </a:lnTo>
                  <a:lnTo>
                    <a:pt x="476" y="848"/>
                  </a:lnTo>
                  <a:lnTo>
                    <a:pt x="495" y="858"/>
                  </a:lnTo>
                  <a:lnTo>
                    <a:pt x="559" y="826"/>
                  </a:lnTo>
                  <a:lnTo>
                    <a:pt x="606" y="817"/>
                  </a:lnTo>
                  <a:lnTo>
                    <a:pt x="621" y="798"/>
                  </a:lnTo>
                  <a:lnTo>
                    <a:pt x="642" y="791"/>
                  </a:lnTo>
                  <a:lnTo>
                    <a:pt x="682" y="793"/>
                  </a:lnTo>
                  <a:lnTo>
                    <a:pt x="765" y="768"/>
                  </a:lnTo>
                  <a:lnTo>
                    <a:pt x="812" y="730"/>
                  </a:lnTo>
                  <a:lnTo>
                    <a:pt x="840" y="684"/>
                  </a:lnTo>
                  <a:lnTo>
                    <a:pt x="891" y="641"/>
                  </a:lnTo>
                  <a:lnTo>
                    <a:pt x="900" y="607"/>
                  </a:lnTo>
                  <a:lnTo>
                    <a:pt x="910" y="561"/>
                  </a:lnTo>
                  <a:lnTo>
                    <a:pt x="974" y="489"/>
                  </a:lnTo>
                  <a:lnTo>
                    <a:pt x="993" y="562"/>
                  </a:lnTo>
                  <a:lnTo>
                    <a:pt x="1028" y="545"/>
                  </a:lnTo>
                  <a:lnTo>
                    <a:pt x="1008" y="505"/>
                  </a:lnTo>
                  <a:lnTo>
                    <a:pt x="1038" y="464"/>
                  </a:lnTo>
                  <a:lnTo>
                    <a:pt x="1068" y="482"/>
                  </a:lnTo>
                  <a:lnTo>
                    <a:pt x="1087" y="417"/>
                  </a:lnTo>
                  <a:lnTo>
                    <a:pt x="1134" y="375"/>
                  </a:lnTo>
                  <a:lnTo>
                    <a:pt x="1157" y="342"/>
                  </a:lnTo>
                  <a:lnTo>
                    <a:pt x="1196" y="327"/>
                  </a:lnTo>
                  <a:lnTo>
                    <a:pt x="1201" y="303"/>
                  </a:lnTo>
                  <a:lnTo>
                    <a:pt x="1232" y="313"/>
                  </a:lnTo>
                  <a:lnTo>
                    <a:pt x="1236" y="292"/>
                  </a:lnTo>
                  <a:lnTo>
                    <a:pt x="1271" y="280"/>
                  </a:lnTo>
                  <a:lnTo>
                    <a:pt x="1308" y="268"/>
                  </a:lnTo>
                  <a:lnTo>
                    <a:pt x="1358" y="307"/>
                  </a:lnTo>
                  <a:lnTo>
                    <a:pt x="1392" y="358"/>
                  </a:lnTo>
                  <a:lnTo>
                    <a:pt x="1439" y="358"/>
                  </a:lnTo>
                  <a:lnTo>
                    <a:pt x="1485" y="366"/>
                  </a:lnTo>
                  <a:lnTo>
                    <a:pt x="1476" y="320"/>
                  </a:lnTo>
                  <a:lnTo>
                    <a:pt x="1521" y="251"/>
                  </a:lnTo>
                  <a:lnTo>
                    <a:pt x="1558" y="229"/>
                  </a:lnTo>
                  <a:lnTo>
                    <a:pt x="1549" y="208"/>
                  </a:lnTo>
                  <a:lnTo>
                    <a:pt x="1588" y="159"/>
                  </a:lnTo>
                  <a:lnTo>
                    <a:pt x="1637" y="129"/>
                  </a:lnTo>
                  <a:lnTo>
                    <a:pt x="1674" y="139"/>
                  </a:lnTo>
                  <a:lnTo>
                    <a:pt x="1739" y="123"/>
                  </a:lnTo>
                  <a:lnTo>
                    <a:pt x="1743" y="80"/>
                  </a:lnTo>
                  <a:lnTo>
                    <a:pt x="1691" y="52"/>
                  </a:lnTo>
                  <a:lnTo>
                    <a:pt x="1733" y="39"/>
                  </a:lnTo>
                  <a:lnTo>
                    <a:pt x="1780" y="60"/>
                  </a:lnTo>
                  <a:lnTo>
                    <a:pt x="1815" y="95"/>
                  </a:lnTo>
                  <a:lnTo>
                    <a:pt x="1876" y="117"/>
                  </a:lnTo>
                  <a:lnTo>
                    <a:pt x="1898" y="108"/>
                  </a:lnTo>
                  <a:lnTo>
                    <a:pt x="1941" y="135"/>
                  </a:lnTo>
                  <a:lnTo>
                    <a:pt x="1988" y="110"/>
                  </a:lnTo>
                  <a:lnTo>
                    <a:pt x="2015" y="118"/>
                  </a:lnTo>
                  <a:lnTo>
                    <a:pt x="2035" y="101"/>
                  </a:lnTo>
                  <a:lnTo>
                    <a:pt x="2064" y="143"/>
                  </a:lnTo>
                  <a:lnTo>
                    <a:pt x="2038" y="189"/>
                  </a:lnTo>
                  <a:lnTo>
                    <a:pt x="2005" y="223"/>
                  </a:lnTo>
                  <a:lnTo>
                    <a:pt x="1978" y="226"/>
                  </a:lnTo>
                  <a:lnTo>
                    <a:pt x="1982" y="260"/>
                  </a:lnTo>
                  <a:lnTo>
                    <a:pt x="1954" y="303"/>
                  </a:lnTo>
                  <a:lnTo>
                    <a:pt x="1921" y="345"/>
                  </a:lnTo>
                  <a:lnTo>
                    <a:pt x="1923" y="369"/>
                  </a:lnTo>
                  <a:lnTo>
                    <a:pt x="1974" y="416"/>
                  </a:lnTo>
                  <a:lnTo>
                    <a:pt x="2027" y="443"/>
                  </a:lnTo>
                  <a:lnTo>
                    <a:pt x="2060" y="472"/>
                  </a:lnTo>
                  <a:lnTo>
                    <a:pt x="2105" y="523"/>
                  </a:lnTo>
                  <a:lnTo>
                    <a:pt x="2126" y="523"/>
                  </a:lnTo>
                  <a:lnTo>
                    <a:pt x="2161" y="545"/>
                  </a:lnTo>
                  <a:lnTo>
                    <a:pt x="2167" y="571"/>
                  </a:lnTo>
                  <a:lnTo>
                    <a:pt x="2232" y="600"/>
                  </a:lnTo>
                  <a:lnTo>
                    <a:pt x="2287" y="571"/>
                  </a:lnTo>
                  <a:lnTo>
                    <a:pt x="2310" y="525"/>
                  </a:lnTo>
                  <a:lnTo>
                    <a:pt x="2332" y="487"/>
                  </a:lnTo>
                  <a:lnTo>
                    <a:pt x="2350" y="440"/>
                  </a:lnTo>
                  <a:lnTo>
                    <a:pt x="2384" y="373"/>
                  </a:lnTo>
                  <a:lnTo>
                    <a:pt x="2381" y="332"/>
                  </a:lnTo>
                  <a:lnTo>
                    <a:pt x="2390" y="307"/>
                  </a:lnTo>
                  <a:lnTo>
                    <a:pt x="2389" y="258"/>
                  </a:lnTo>
                  <a:lnTo>
                    <a:pt x="2408" y="194"/>
                  </a:lnTo>
                  <a:lnTo>
                    <a:pt x="2425" y="177"/>
                  </a:lnTo>
                  <a:lnTo>
                    <a:pt x="2417" y="148"/>
                  </a:lnTo>
                  <a:lnTo>
                    <a:pt x="2441" y="103"/>
                  </a:lnTo>
                  <a:lnTo>
                    <a:pt x="2461" y="56"/>
                  </a:lnTo>
                  <a:lnTo>
                    <a:pt x="2466" y="32"/>
                  </a:lnTo>
                  <a:lnTo>
                    <a:pt x="2498" y="0"/>
                  </a:lnTo>
                  <a:lnTo>
                    <a:pt x="2514" y="42"/>
                  </a:lnTo>
                  <a:lnTo>
                    <a:pt x="2512" y="95"/>
                  </a:lnTo>
                  <a:lnTo>
                    <a:pt x="2530" y="105"/>
                  </a:lnTo>
                  <a:lnTo>
                    <a:pt x="2528" y="141"/>
                  </a:lnTo>
                  <a:lnTo>
                    <a:pt x="2549" y="184"/>
                  </a:lnTo>
                  <a:lnTo>
                    <a:pt x="2548" y="233"/>
                  </a:lnTo>
                  <a:lnTo>
                    <a:pt x="2540" y="264"/>
                  </a:lnTo>
                  <a:moveTo>
                    <a:pt x="1865" y="2560"/>
                  </a:moveTo>
                  <a:lnTo>
                    <a:pt x="1914" y="2590"/>
                  </a:lnTo>
                  <a:lnTo>
                    <a:pt x="1959" y="2578"/>
                  </a:lnTo>
                  <a:lnTo>
                    <a:pt x="2023" y="2562"/>
                  </a:lnTo>
                  <a:lnTo>
                    <a:pt x="2061" y="2567"/>
                  </a:lnTo>
                  <a:lnTo>
                    <a:pt x="2004" y="2667"/>
                  </a:lnTo>
                  <a:lnTo>
                    <a:pt x="1962" y="2696"/>
                  </a:lnTo>
                  <a:lnTo>
                    <a:pt x="1911" y="2764"/>
                  </a:lnTo>
                  <a:lnTo>
                    <a:pt x="1902" y="2741"/>
                  </a:lnTo>
                  <a:lnTo>
                    <a:pt x="1816" y="2800"/>
                  </a:lnTo>
                  <a:lnTo>
                    <a:pt x="1805" y="2795"/>
                  </a:lnTo>
                  <a:lnTo>
                    <a:pt x="1765" y="2793"/>
                  </a:lnTo>
                  <a:lnTo>
                    <a:pt x="1769" y="2721"/>
                  </a:lnTo>
                  <a:lnTo>
                    <a:pt x="1795" y="2665"/>
                  </a:lnTo>
                  <a:lnTo>
                    <a:pt x="1800" y="2592"/>
                  </a:lnTo>
                  <a:lnTo>
                    <a:pt x="1824" y="2553"/>
                  </a:lnTo>
                  <a:lnTo>
                    <a:pt x="1865" y="2560"/>
                  </a:lnTo>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2" name="Freeform 14">
              <a:extLst>
                <a:ext uri="{FF2B5EF4-FFF2-40B4-BE49-F238E27FC236}">
                  <a16:creationId xmlns:a16="http://schemas.microsoft.com/office/drawing/2014/main" id="{89FBFA80-699A-903A-3828-F1AB4E3B9D68}"/>
                </a:ext>
              </a:extLst>
            </p:cNvPr>
            <p:cNvSpPr>
              <a:spLocks/>
            </p:cNvSpPr>
            <p:nvPr/>
          </p:nvSpPr>
          <p:spPr bwMode="auto">
            <a:xfrm>
              <a:off x="4278852" y="1721941"/>
              <a:ext cx="175257" cy="79813"/>
            </a:xfrm>
            <a:custGeom>
              <a:avLst/>
              <a:gdLst>
                <a:gd name="T0" fmla="*/ 120 w 120"/>
                <a:gd name="T1" fmla="*/ 19 h 54"/>
                <a:gd name="T2" fmla="*/ 119 w 120"/>
                <a:gd name="T3" fmla="*/ 27 h 54"/>
                <a:gd name="T4" fmla="*/ 110 w 120"/>
                <a:gd name="T5" fmla="*/ 27 h 54"/>
                <a:gd name="T6" fmla="*/ 114 w 120"/>
                <a:gd name="T7" fmla="*/ 32 h 54"/>
                <a:gd name="T8" fmla="*/ 109 w 120"/>
                <a:gd name="T9" fmla="*/ 45 h 54"/>
                <a:gd name="T10" fmla="*/ 107 w 120"/>
                <a:gd name="T11" fmla="*/ 48 h 54"/>
                <a:gd name="T12" fmla="*/ 92 w 120"/>
                <a:gd name="T13" fmla="*/ 49 h 54"/>
                <a:gd name="T14" fmla="*/ 85 w 120"/>
                <a:gd name="T15" fmla="*/ 54 h 54"/>
                <a:gd name="T16" fmla="*/ 71 w 120"/>
                <a:gd name="T17" fmla="*/ 52 h 54"/>
                <a:gd name="T18" fmla="*/ 47 w 120"/>
                <a:gd name="T19" fmla="*/ 47 h 54"/>
                <a:gd name="T20" fmla="*/ 43 w 120"/>
                <a:gd name="T21" fmla="*/ 40 h 54"/>
                <a:gd name="T22" fmla="*/ 27 w 120"/>
                <a:gd name="T23" fmla="*/ 43 h 54"/>
                <a:gd name="T24" fmla="*/ 25 w 120"/>
                <a:gd name="T25" fmla="*/ 47 h 54"/>
                <a:gd name="T26" fmla="*/ 15 w 120"/>
                <a:gd name="T27" fmla="*/ 44 h 54"/>
                <a:gd name="T28" fmla="*/ 7 w 120"/>
                <a:gd name="T29" fmla="*/ 44 h 54"/>
                <a:gd name="T30" fmla="*/ 0 w 120"/>
                <a:gd name="T31" fmla="*/ 40 h 54"/>
                <a:gd name="T32" fmla="*/ 2 w 120"/>
                <a:gd name="T33" fmla="*/ 35 h 54"/>
                <a:gd name="T34" fmla="*/ 1 w 120"/>
                <a:gd name="T35" fmla="*/ 31 h 54"/>
                <a:gd name="T36" fmla="*/ 6 w 120"/>
                <a:gd name="T37" fmla="*/ 30 h 54"/>
                <a:gd name="T38" fmla="*/ 15 w 120"/>
                <a:gd name="T39" fmla="*/ 36 h 54"/>
                <a:gd name="T40" fmla="*/ 16 w 120"/>
                <a:gd name="T41" fmla="*/ 30 h 54"/>
                <a:gd name="T42" fmla="*/ 31 w 120"/>
                <a:gd name="T43" fmla="*/ 31 h 54"/>
                <a:gd name="T44" fmla="*/ 42 w 120"/>
                <a:gd name="T45" fmla="*/ 28 h 54"/>
                <a:gd name="T46" fmla="*/ 50 w 120"/>
                <a:gd name="T47" fmla="*/ 28 h 54"/>
                <a:gd name="T48" fmla="*/ 55 w 120"/>
                <a:gd name="T49" fmla="*/ 32 h 54"/>
                <a:gd name="T50" fmla="*/ 57 w 120"/>
                <a:gd name="T51" fmla="*/ 29 h 54"/>
                <a:gd name="T52" fmla="*/ 53 w 120"/>
                <a:gd name="T53" fmla="*/ 16 h 54"/>
                <a:gd name="T54" fmla="*/ 59 w 120"/>
                <a:gd name="T55" fmla="*/ 13 h 54"/>
                <a:gd name="T56" fmla="*/ 64 w 120"/>
                <a:gd name="T57" fmla="*/ 4 h 54"/>
                <a:gd name="T58" fmla="*/ 77 w 120"/>
                <a:gd name="T59" fmla="*/ 10 h 54"/>
                <a:gd name="T60" fmla="*/ 85 w 120"/>
                <a:gd name="T61" fmla="*/ 2 h 54"/>
                <a:gd name="T62" fmla="*/ 90 w 120"/>
                <a:gd name="T63" fmla="*/ 0 h 54"/>
                <a:gd name="T64" fmla="*/ 103 w 120"/>
                <a:gd name="T65" fmla="*/ 7 h 54"/>
                <a:gd name="T66" fmla="*/ 111 w 120"/>
                <a:gd name="T67" fmla="*/ 6 h 54"/>
                <a:gd name="T68" fmla="*/ 119 w 120"/>
                <a:gd name="T69" fmla="*/ 9 h 54"/>
                <a:gd name="T70" fmla="*/ 118 w 120"/>
                <a:gd name="T71" fmla="*/ 12 h 54"/>
                <a:gd name="T72" fmla="*/ 120 w 120"/>
                <a:gd name="T7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54">
                  <a:moveTo>
                    <a:pt x="120" y="19"/>
                  </a:moveTo>
                  <a:lnTo>
                    <a:pt x="119" y="27"/>
                  </a:lnTo>
                  <a:lnTo>
                    <a:pt x="110" y="27"/>
                  </a:lnTo>
                  <a:lnTo>
                    <a:pt x="114" y="32"/>
                  </a:lnTo>
                  <a:lnTo>
                    <a:pt x="109" y="45"/>
                  </a:lnTo>
                  <a:lnTo>
                    <a:pt x="107" y="48"/>
                  </a:lnTo>
                  <a:lnTo>
                    <a:pt x="92" y="49"/>
                  </a:lnTo>
                  <a:lnTo>
                    <a:pt x="85" y="54"/>
                  </a:lnTo>
                  <a:lnTo>
                    <a:pt x="71" y="52"/>
                  </a:lnTo>
                  <a:lnTo>
                    <a:pt x="47" y="47"/>
                  </a:lnTo>
                  <a:lnTo>
                    <a:pt x="43" y="40"/>
                  </a:lnTo>
                  <a:lnTo>
                    <a:pt x="27" y="43"/>
                  </a:lnTo>
                  <a:lnTo>
                    <a:pt x="25" y="47"/>
                  </a:lnTo>
                  <a:lnTo>
                    <a:pt x="15" y="44"/>
                  </a:lnTo>
                  <a:lnTo>
                    <a:pt x="7" y="44"/>
                  </a:lnTo>
                  <a:lnTo>
                    <a:pt x="0" y="40"/>
                  </a:lnTo>
                  <a:lnTo>
                    <a:pt x="2" y="35"/>
                  </a:lnTo>
                  <a:lnTo>
                    <a:pt x="1" y="31"/>
                  </a:lnTo>
                  <a:lnTo>
                    <a:pt x="6" y="30"/>
                  </a:lnTo>
                  <a:lnTo>
                    <a:pt x="15" y="36"/>
                  </a:lnTo>
                  <a:lnTo>
                    <a:pt x="16" y="30"/>
                  </a:lnTo>
                  <a:lnTo>
                    <a:pt x="31" y="31"/>
                  </a:lnTo>
                  <a:lnTo>
                    <a:pt x="42" y="28"/>
                  </a:lnTo>
                  <a:lnTo>
                    <a:pt x="50" y="28"/>
                  </a:lnTo>
                  <a:lnTo>
                    <a:pt x="55" y="32"/>
                  </a:lnTo>
                  <a:lnTo>
                    <a:pt x="57" y="29"/>
                  </a:lnTo>
                  <a:lnTo>
                    <a:pt x="53" y="16"/>
                  </a:lnTo>
                  <a:lnTo>
                    <a:pt x="59" y="13"/>
                  </a:lnTo>
                  <a:lnTo>
                    <a:pt x="64" y="4"/>
                  </a:lnTo>
                  <a:lnTo>
                    <a:pt x="77" y="10"/>
                  </a:lnTo>
                  <a:lnTo>
                    <a:pt x="85" y="2"/>
                  </a:lnTo>
                  <a:lnTo>
                    <a:pt x="90" y="0"/>
                  </a:lnTo>
                  <a:lnTo>
                    <a:pt x="103" y="7"/>
                  </a:lnTo>
                  <a:lnTo>
                    <a:pt x="111" y="6"/>
                  </a:lnTo>
                  <a:lnTo>
                    <a:pt x="119" y="9"/>
                  </a:lnTo>
                  <a:lnTo>
                    <a:pt x="118" y="12"/>
                  </a:lnTo>
                  <a:lnTo>
                    <a:pt x="120" y="1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3" name="Freeform 15">
              <a:extLst>
                <a:ext uri="{FF2B5EF4-FFF2-40B4-BE49-F238E27FC236}">
                  <a16:creationId xmlns:a16="http://schemas.microsoft.com/office/drawing/2014/main" id="{FFF23B04-D7CC-BF6F-7EF8-41A1311DDE07}"/>
                </a:ext>
              </a:extLst>
            </p:cNvPr>
            <p:cNvSpPr>
              <a:spLocks/>
            </p:cNvSpPr>
            <p:nvPr/>
          </p:nvSpPr>
          <p:spPr bwMode="auto">
            <a:xfrm>
              <a:off x="5162441" y="2004242"/>
              <a:ext cx="37972" cy="29560"/>
            </a:xfrm>
            <a:custGeom>
              <a:avLst/>
              <a:gdLst>
                <a:gd name="T0" fmla="*/ 14 w 108"/>
                <a:gd name="T1" fmla="*/ 1 h 85"/>
                <a:gd name="T2" fmla="*/ 38 w 108"/>
                <a:gd name="T3" fmla="*/ 23 h 85"/>
                <a:gd name="T4" fmla="*/ 69 w 108"/>
                <a:gd name="T5" fmla="*/ 23 h 85"/>
                <a:gd name="T6" fmla="*/ 71 w 108"/>
                <a:gd name="T7" fmla="*/ 36 h 85"/>
                <a:gd name="T8" fmla="*/ 108 w 108"/>
                <a:gd name="T9" fmla="*/ 85 h 85"/>
                <a:gd name="T10" fmla="*/ 58 w 108"/>
                <a:gd name="T11" fmla="*/ 74 h 85"/>
                <a:gd name="T12" fmla="*/ 16 w 108"/>
                <a:gd name="T13" fmla="*/ 35 h 85"/>
                <a:gd name="T14" fmla="*/ 0 w 108"/>
                <a:gd name="T15" fmla="*/ 3 h 85"/>
                <a:gd name="T16" fmla="*/ 14 w 108"/>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5">
                  <a:moveTo>
                    <a:pt x="14" y="1"/>
                  </a:moveTo>
                  <a:lnTo>
                    <a:pt x="38" y="23"/>
                  </a:lnTo>
                  <a:lnTo>
                    <a:pt x="69" y="23"/>
                  </a:lnTo>
                  <a:lnTo>
                    <a:pt x="71" y="36"/>
                  </a:lnTo>
                  <a:lnTo>
                    <a:pt x="108" y="85"/>
                  </a:lnTo>
                  <a:lnTo>
                    <a:pt x="58" y="74"/>
                  </a:lnTo>
                  <a:lnTo>
                    <a:pt x="16" y="35"/>
                  </a:lnTo>
                  <a:lnTo>
                    <a:pt x="0" y="3"/>
                  </a:lnTo>
                  <a:lnTo>
                    <a:pt x="14" y="0"/>
                  </a:lnTo>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4" name="Freeform 16">
              <a:extLst>
                <a:ext uri="{FF2B5EF4-FFF2-40B4-BE49-F238E27FC236}">
                  <a16:creationId xmlns:a16="http://schemas.microsoft.com/office/drawing/2014/main" id="{A6652DE7-D9CA-D7D4-847F-31582EDA2974}"/>
                </a:ext>
              </a:extLst>
            </p:cNvPr>
            <p:cNvSpPr>
              <a:spLocks/>
            </p:cNvSpPr>
            <p:nvPr/>
          </p:nvSpPr>
          <p:spPr bwMode="auto">
            <a:xfrm>
              <a:off x="5158059" y="1939210"/>
              <a:ext cx="138746" cy="109373"/>
            </a:xfrm>
            <a:custGeom>
              <a:avLst/>
              <a:gdLst>
                <a:gd name="T0" fmla="*/ 40 w 95"/>
                <a:gd name="T1" fmla="*/ 13 h 74"/>
                <a:gd name="T2" fmla="*/ 48 w 95"/>
                <a:gd name="T3" fmla="*/ 15 h 74"/>
                <a:gd name="T4" fmla="*/ 50 w 95"/>
                <a:gd name="T5" fmla="*/ 9 h 74"/>
                <a:gd name="T6" fmla="*/ 58 w 95"/>
                <a:gd name="T7" fmla="*/ 1 h 74"/>
                <a:gd name="T8" fmla="*/ 69 w 95"/>
                <a:gd name="T9" fmla="*/ 12 h 74"/>
                <a:gd name="T10" fmla="*/ 81 w 95"/>
                <a:gd name="T11" fmla="*/ 27 h 74"/>
                <a:gd name="T12" fmla="*/ 89 w 95"/>
                <a:gd name="T13" fmla="*/ 28 h 74"/>
                <a:gd name="T14" fmla="*/ 95 w 95"/>
                <a:gd name="T15" fmla="*/ 33 h 74"/>
                <a:gd name="T16" fmla="*/ 82 w 95"/>
                <a:gd name="T17" fmla="*/ 35 h 74"/>
                <a:gd name="T18" fmla="*/ 82 w 95"/>
                <a:gd name="T19" fmla="*/ 51 h 74"/>
                <a:gd name="T20" fmla="*/ 80 w 95"/>
                <a:gd name="T21" fmla="*/ 58 h 74"/>
                <a:gd name="T22" fmla="*/ 75 w 95"/>
                <a:gd name="T23" fmla="*/ 63 h 74"/>
                <a:gd name="T24" fmla="*/ 77 w 95"/>
                <a:gd name="T25" fmla="*/ 73 h 74"/>
                <a:gd name="T26" fmla="*/ 73 w 95"/>
                <a:gd name="T27" fmla="*/ 74 h 74"/>
                <a:gd name="T28" fmla="*/ 61 w 95"/>
                <a:gd name="T29" fmla="*/ 63 h 74"/>
                <a:gd name="T30" fmla="*/ 65 w 95"/>
                <a:gd name="T31" fmla="*/ 53 h 74"/>
                <a:gd name="T32" fmla="*/ 59 w 95"/>
                <a:gd name="T33" fmla="*/ 47 h 74"/>
                <a:gd name="T34" fmla="*/ 52 w 95"/>
                <a:gd name="T35" fmla="*/ 49 h 74"/>
                <a:gd name="T36" fmla="*/ 35 w 95"/>
                <a:gd name="T37" fmla="*/ 64 h 74"/>
                <a:gd name="T38" fmla="*/ 32 w 95"/>
                <a:gd name="T39" fmla="*/ 49 h 74"/>
                <a:gd name="T40" fmla="*/ 24 w 95"/>
                <a:gd name="T41" fmla="*/ 46 h 74"/>
                <a:gd name="T42" fmla="*/ 16 w 95"/>
                <a:gd name="T43" fmla="*/ 40 h 74"/>
                <a:gd name="T44" fmla="*/ 19 w 95"/>
                <a:gd name="T45" fmla="*/ 34 h 74"/>
                <a:gd name="T46" fmla="*/ 9 w 95"/>
                <a:gd name="T47" fmla="*/ 27 h 74"/>
                <a:gd name="T48" fmla="*/ 11 w 95"/>
                <a:gd name="T49" fmla="*/ 22 h 74"/>
                <a:gd name="T50" fmla="*/ 4 w 95"/>
                <a:gd name="T51" fmla="*/ 18 h 74"/>
                <a:gd name="T52" fmla="*/ 0 w 95"/>
                <a:gd name="T53" fmla="*/ 13 h 74"/>
                <a:gd name="T54" fmla="*/ 3 w 95"/>
                <a:gd name="T55" fmla="*/ 9 h 74"/>
                <a:gd name="T56" fmla="*/ 17 w 95"/>
                <a:gd name="T57" fmla="*/ 15 h 74"/>
                <a:gd name="T58" fmla="*/ 26 w 95"/>
                <a:gd name="T59" fmla="*/ 17 h 74"/>
                <a:gd name="T60" fmla="*/ 28 w 95"/>
                <a:gd name="T61" fmla="*/ 14 h 74"/>
                <a:gd name="T62" fmla="*/ 18 w 95"/>
                <a:gd name="T63" fmla="*/ 3 h 74"/>
                <a:gd name="T64" fmla="*/ 21 w 95"/>
                <a:gd name="T65" fmla="*/ 0 h 74"/>
                <a:gd name="T66" fmla="*/ 26 w 95"/>
                <a:gd name="T67" fmla="*/ 1 h 74"/>
                <a:gd name="T68" fmla="*/ 40 w 95"/>
                <a:gd name="T69" fmla="*/ 1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74">
                  <a:moveTo>
                    <a:pt x="40" y="13"/>
                  </a:moveTo>
                  <a:lnTo>
                    <a:pt x="48" y="15"/>
                  </a:lnTo>
                  <a:lnTo>
                    <a:pt x="50" y="9"/>
                  </a:lnTo>
                  <a:lnTo>
                    <a:pt x="58" y="1"/>
                  </a:lnTo>
                  <a:lnTo>
                    <a:pt x="69" y="12"/>
                  </a:lnTo>
                  <a:lnTo>
                    <a:pt x="81" y="27"/>
                  </a:lnTo>
                  <a:lnTo>
                    <a:pt x="89" y="28"/>
                  </a:lnTo>
                  <a:lnTo>
                    <a:pt x="95" y="33"/>
                  </a:lnTo>
                  <a:lnTo>
                    <a:pt x="82" y="35"/>
                  </a:lnTo>
                  <a:lnTo>
                    <a:pt x="82" y="51"/>
                  </a:lnTo>
                  <a:lnTo>
                    <a:pt x="80" y="58"/>
                  </a:lnTo>
                  <a:lnTo>
                    <a:pt x="75" y="63"/>
                  </a:lnTo>
                  <a:lnTo>
                    <a:pt x="77" y="73"/>
                  </a:lnTo>
                  <a:lnTo>
                    <a:pt x="73" y="74"/>
                  </a:lnTo>
                  <a:lnTo>
                    <a:pt x="61" y="63"/>
                  </a:lnTo>
                  <a:lnTo>
                    <a:pt x="65" y="53"/>
                  </a:lnTo>
                  <a:lnTo>
                    <a:pt x="59" y="47"/>
                  </a:lnTo>
                  <a:lnTo>
                    <a:pt x="52" y="49"/>
                  </a:lnTo>
                  <a:lnTo>
                    <a:pt x="35" y="64"/>
                  </a:lnTo>
                  <a:lnTo>
                    <a:pt x="32" y="49"/>
                  </a:lnTo>
                  <a:lnTo>
                    <a:pt x="24" y="46"/>
                  </a:lnTo>
                  <a:lnTo>
                    <a:pt x="16" y="40"/>
                  </a:lnTo>
                  <a:lnTo>
                    <a:pt x="19" y="34"/>
                  </a:lnTo>
                  <a:lnTo>
                    <a:pt x="9" y="27"/>
                  </a:lnTo>
                  <a:lnTo>
                    <a:pt x="11" y="22"/>
                  </a:lnTo>
                  <a:lnTo>
                    <a:pt x="4" y="18"/>
                  </a:lnTo>
                  <a:lnTo>
                    <a:pt x="0" y="13"/>
                  </a:lnTo>
                  <a:lnTo>
                    <a:pt x="3" y="9"/>
                  </a:lnTo>
                  <a:lnTo>
                    <a:pt x="17" y="15"/>
                  </a:lnTo>
                  <a:lnTo>
                    <a:pt x="26" y="17"/>
                  </a:lnTo>
                  <a:lnTo>
                    <a:pt x="28" y="14"/>
                  </a:lnTo>
                  <a:lnTo>
                    <a:pt x="18" y="3"/>
                  </a:lnTo>
                  <a:lnTo>
                    <a:pt x="21" y="0"/>
                  </a:lnTo>
                  <a:lnTo>
                    <a:pt x="26" y="1"/>
                  </a:lnTo>
                  <a:lnTo>
                    <a:pt x="40" y="1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5" name="Freeform 17">
              <a:extLst>
                <a:ext uri="{FF2B5EF4-FFF2-40B4-BE49-F238E27FC236}">
                  <a16:creationId xmlns:a16="http://schemas.microsoft.com/office/drawing/2014/main" id="{00AD0F07-6724-35E7-89A3-F628BF6D04A2}"/>
                </a:ext>
              </a:extLst>
            </p:cNvPr>
            <p:cNvSpPr>
              <a:spLocks/>
            </p:cNvSpPr>
            <p:nvPr/>
          </p:nvSpPr>
          <p:spPr bwMode="auto">
            <a:xfrm>
              <a:off x="4832373" y="3294552"/>
              <a:ext cx="45276" cy="66511"/>
            </a:xfrm>
            <a:custGeom>
              <a:avLst/>
              <a:gdLst>
                <a:gd name="T0" fmla="*/ 5 w 31"/>
                <a:gd name="T1" fmla="*/ 45 h 45"/>
                <a:gd name="T2" fmla="*/ 4 w 31"/>
                <a:gd name="T3" fmla="*/ 20 h 45"/>
                <a:gd name="T4" fmla="*/ 0 w 31"/>
                <a:gd name="T5" fmla="*/ 10 h 45"/>
                <a:gd name="T6" fmla="*/ 11 w 31"/>
                <a:gd name="T7" fmla="*/ 12 h 45"/>
                <a:gd name="T8" fmla="*/ 16 w 31"/>
                <a:gd name="T9" fmla="*/ 0 h 45"/>
                <a:gd name="T10" fmla="*/ 26 w 31"/>
                <a:gd name="T11" fmla="*/ 2 h 45"/>
                <a:gd name="T12" fmla="*/ 27 w 31"/>
                <a:gd name="T13" fmla="*/ 10 h 45"/>
                <a:gd name="T14" fmla="*/ 31 w 31"/>
                <a:gd name="T15" fmla="*/ 14 h 45"/>
                <a:gd name="T16" fmla="*/ 31 w 31"/>
                <a:gd name="T17" fmla="*/ 21 h 45"/>
                <a:gd name="T18" fmla="*/ 27 w 31"/>
                <a:gd name="T19" fmla="*/ 25 h 45"/>
                <a:gd name="T20" fmla="*/ 19 w 31"/>
                <a:gd name="T21" fmla="*/ 36 h 45"/>
                <a:gd name="T22" fmla="*/ 12 w 31"/>
                <a:gd name="T23" fmla="*/ 44 h 45"/>
                <a:gd name="T24" fmla="*/ 5 w 31"/>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5">
                  <a:moveTo>
                    <a:pt x="5" y="45"/>
                  </a:moveTo>
                  <a:lnTo>
                    <a:pt x="4" y="20"/>
                  </a:lnTo>
                  <a:lnTo>
                    <a:pt x="0" y="10"/>
                  </a:lnTo>
                  <a:lnTo>
                    <a:pt x="11" y="12"/>
                  </a:lnTo>
                  <a:lnTo>
                    <a:pt x="16" y="0"/>
                  </a:lnTo>
                  <a:lnTo>
                    <a:pt x="26" y="2"/>
                  </a:lnTo>
                  <a:lnTo>
                    <a:pt x="27" y="10"/>
                  </a:lnTo>
                  <a:lnTo>
                    <a:pt x="31" y="14"/>
                  </a:lnTo>
                  <a:lnTo>
                    <a:pt x="31" y="21"/>
                  </a:lnTo>
                  <a:lnTo>
                    <a:pt x="27" y="25"/>
                  </a:lnTo>
                  <a:lnTo>
                    <a:pt x="19" y="36"/>
                  </a:lnTo>
                  <a:lnTo>
                    <a:pt x="12" y="44"/>
                  </a:lnTo>
                  <a:lnTo>
                    <a:pt x="5" y="45"/>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6" name="Freeform 18">
              <a:extLst>
                <a:ext uri="{FF2B5EF4-FFF2-40B4-BE49-F238E27FC236}">
                  <a16:creationId xmlns:a16="http://schemas.microsoft.com/office/drawing/2014/main" id="{C2A8F7BA-DC47-A62E-396F-E3B91252C426}"/>
                </a:ext>
              </a:extLst>
            </p:cNvPr>
            <p:cNvSpPr>
              <a:spLocks/>
            </p:cNvSpPr>
            <p:nvPr/>
          </p:nvSpPr>
          <p:spPr bwMode="auto">
            <a:xfrm>
              <a:off x="4110897" y="1649519"/>
              <a:ext cx="84708" cy="59120"/>
            </a:xfrm>
            <a:custGeom>
              <a:avLst/>
              <a:gdLst>
                <a:gd name="T0" fmla="*/ 13 w 58"/>
                <a:gd name="T1" fmla="*/ 3 h 40"/>
                <a:gd name="T2" fmla="*/ 24 w 58"/>
                <a:gd name="T3" fmla="*/ 4 h 40"/>
                <a:gd name="T4" fmla="*/ 39 w 58"/>
                <a:gd name="T5" fmla="*/ 0 h 40"/>
                <a:gd name="T6" fmla="*/ 49 w 58"/>
                <a:gd name="T7" fmla="*/ 9 h 40"/>
                <a:gd name="T8" fmla="*/ 58 w 58"/>
                <a:gd name="T9" fmla="*/ 14 h 40"/>
                <a:gd name="T10" fmla="*/ 57 w 58"/>
                <a:gd name="T11" fmla="*/ 27 h 40"/>
                <a:gd name="T12" fmla="*/ 53 w 58"/>
                <a:gd name="T13" fmla="*/ 28 h 40"/>
                <a:gd name="T14" fmla="*/ 51 w 58"/>
                <a:gd name="T15" fmla="*/ 40 h 40"/>
                <a:gd name="T16" fmla="*/ 37 w 58"/>
                <a:gd name="T17" fmla="*/ 30 h 40"/>
                <a:gd name="T18" fmla="*/ 29 w 58"/>
                <a:gd name="T19" fmla="*/ 32 h 40"/>
                <a:gd name="T20" fmla="*/ 17 w 58"/>
                <a:gd name="T21" fmla="*/ 22 h 40"/>
                <a:gd name="T22" fmla="*/ 10 w 58"/>
                <a:gd name="T23" fmla="*/ 14 h 40"/>
                <a:gd name="T24" fmla="*/ 3 w 58"/>
                <a:gd name="T25" fmla="*/ 14 h 40"/>
                <a:gd name="T26" fmla="*/ 0 w 58"/>
                <a:gd name="T27" fmla="*/ 7 h 40"/>
                <a:gd name="T28" fmla="*/ 13 w 58"/>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0">
                  <a:moveTo>
                    <a:pt x="13" y="3"/>
                  </a:moveTo>
                  <a:lnTo>
                    <a:pt x="24" y="4"/>
                  </a:lnTo>
                  <a:lnTo>
                    <a:pt x="39" y="0"/>
                  </a:lnTo>
                  <a:lnTo>
                    <a:pt x="49" y="9"/>
                  </a:lnTo>
                  <a:lnTo>
                    <a:pt x="58" y="14"/>
                  </a:lnTo>
                  <a:lnTo>
                    <a:pt x="57" y="27"/>
                  </a:lnTo>
                  <a:lnTo>
                    <a:pt x="53" y="28"/>
                  </a:lnTo>
                  <a:lnTo>
                    <a:pt x="51" y="40"/>
                  </a:lnTo>
                  <a:lnTo>
                    <a:pt x="37" y="30"/>
                  </a:lnTo>
                  <a:lnTo>
                    <a:pt x="29" y="32"/>
                  </a:lnTo>
                  <a:lnTo>
                    <a:pt x="17" y="22"/>
                  </a:lnTo>
                  <a:lnTo>
                    <a:pt x="10" y="14"/>
                  </a:lnTo>
                  <a:lnTo>
                    <a:pt x="3" y="14"/>
                  </a:lnTo>
                  <a:lnTo>
                    <a:pt x="0" y="7"/>
                  </a:lnTo>
                  <a:lnTo>
                    <a:pt x="13" y="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7" name="Freeform 19">
              <a:extLst>
                <a:ext uri="{FF2B5EF4-FFF2-40B4-BE49-F238E27FC236}">
                  <a16:creationId xmlns:a16="http://schemas.microsoft.com/office/drawing/2014/main" id="{2DAFE013-EB0B-F46C-720F-853F0A514937}"/>
                </a:ext>
              </a:extLst>
            </p:cNvPr>
            <p:cNvSpPr>
              <a:spLocks/>
            </p:cNvSpPr>
            <p:nvPr/>
          </p:nvSpPr>
          <p:spPr bwMode="auto">
            <a:xfrm>
              <a:off x="4072924" y="2846712"/>
              <a:ext cx="81787" cy="187709"/>
            </a:xfrm>
            <a:custGeom>
              <a:avLst/>
              <a:gdLst>
                <a:gd name="T0" fmla="*/ 36 w 56"/>
                <a:gd name="T1" fmla="*/ 124 h 127"/>
                <a:gd name="T2" fmla="*/ 20 w 56"/>
                <a:gd name="T3" fmla="*/ 127 h 127"/>
                <a:gd name="T4" fmla="*/ 16 w 56"/>
                <a:gd name="T5" fmla="*/ 113 h 127"/>
                <a:gd name="T6" fmla="*/ 17 w 56"/>
                <a:gd name="T7" fmla="*/ 65 h 127"/>
                <a:gd name="T8" fmla="*/ 13 w 56"/>
                <a:gd name="T9" fmla="*/ 61 h 127"/>
                <a:gd name="T10" fmla="*/ 12 w 56"/>
                <a:gd name="T11" fmla="*/ 50 h 127"/>
                <a:gd name="T12" fmla="*/ 6 w 56"/>
                <a:gd name="T13" fmla="*/ 43 h 127"/>
                <a:gd name="T14" fmla="*/ 0 w 56"/>
                <a:gd name="T15" fmla="*/ 37 h 127"/>
                <a:gd name="T16" fmla="*/ 3 w 56"/>
                <a:gd name="T17" fmla="*/ 26 h 127"/>
                <a:gd name="T18" fmla="*/ 9 w 56"/>
                <a:gd name="T19" fmla="*/ 23 h 127"/>
                <a:gd name="T20" fmla="*/ 13 w 56"/>
                <a:gd name="T21" fmla="*/ 14 h 127"/>
                <a:gd name="T22" fmla="*/ 22 w 56"/>
                <a:gd name="T23" fmla="*/ 13 h 127"/>
                <a:gd name="T24" fmla="*/ 26 w 56"/>
                <a:gd name="T25" fmla="*/ 6 h 127"/>
                <a:gd name="T26" fmla="*/ 32 w 56"/>
                <a:gd name="T27" fmla="*/ 0 h 127"/>
                <a:gd name="T28" fmla="*/ 38 w 56"/>
                <a:gd name="T29" fmla="*/ 0 h 127"/>
                <a:gd name="T30" fmla="*/ 52 w 56"/>
                <a:gd name="T31" fmla="*/ 12 h 127"/>
                <a:gd name="T32" fmla="*/ 52 w 56"/>
                <a:gd name="T33" fmla="*/ 19 h 127"/>
                <a:gd name="T34" fmla="*/ 56 w 56"/>
                <a:gd name="T35" fmla="*/ 31 h 127"/>
                <a:gd name="T36" fmla="*/ 52 w 56"/>
                <a:gd name="T37" fmla="*/ 40 h 127"/>
                <a:gd name="T38" fmla="*/ 54 w 56"/>
                <a:gd name="T39" fmla="*/ 45 h 127"/>
                <a:gd name="T40" fmla="*/ 45 w 56"/>
                <a:gd name="T41" fmla="*/ 58 h 127"/>
                <a:gd name="T42" fmla="*/ 40 w 56"/>
                <a:gd name="T43" fmla="*/ 64 h 127"/>
                <a:gd name="T44" fmla="*/ 36 w 56"/>
                <a:gd name="T45" fmla="*/ 78 h 127"/>
                <a:gd name="T46" fmla="*/ 37 w 56"/>
                <a:gd name="T47" fmla="*/ 91 h 127"/>
                <a:gd name="T48" fmla="*/ 36 w 56"/>
                <a:gd name="T4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27">
                  <a:moveTo>
                    <a:pt x="36" y="124"/>
                  </a:moveTo>
                  <a:lnTo>
                    <a:pt x="20" y="127"/>
                  </a:lnTo>
                  <a:lnTo>
                    <a:pt x="16" y="113"/>
                  </a:lnTo>
                  <a:lnTo>
                    <a:pt x="17" y="65"/>
                  </a:lnTo>
                  <a:lnTo>
                    <a:pt x="13" y="61"/>
                  </a:lnTo>
                  <a:lnTo>
                    <a:pt x="12" y="50"/>
                  </a:lnTo>
                  <a:lnTo>
                    <a:pt x="6" y="43"/>
                  </a:lnTo>
                  <a:lnTo>
                    <a:pt x="0" y="37"/>
                  </a:lnTo>
                  <a:lnTo>
                    <a:pt x="3" y="26"/>
                  </a:lnTo>
                  <a:lnTo>
                    <a:pt x="9" y="23"/>
                  </a:lnTo>
                  <a:lnTo>
                    <a:pt x="13" y="14"/>
                  </a:lnTo>
                  <a:lnTo>
                    <a:pt x="22" y="13"/>
                  </a:lnTo>
                  <a:lnTo>
                    <a:pt x="26" y="6"/>
                  </a:lnTo>
                  <a:lnTo>
                    <a:pt x="32" y="0"/>
                  </a:lnTo>
                  <a:lnTo>
                    <a:pt x="38" y="0"/>
                  </a:lnTo>
                  <a:lnTo>
                    <a:pt x="52" y="12"/>
                  </a:lnTo>
                  <a:lnTo>
                    <a:pt x="52" y="19"/>
                  </a:lnTo>
                  <a:lnTo>
                    <a:pt x="56" y="31"/>
                  </a:lnTo>
                  <a:lnTo>
                    <a:pt x="52" y="40"/>
                  </a:lnTo>
                  <a:lnTo>
                    <a:pt x="54" y="45"/>
                  </a:lnTo>
                  <a:lnTo>
                    <a:pt x="45" y="58"/>
                  </a:lnTo>
                  <a:lnTo>
                    <a:pt x="40" y="64"/>
                  </a:lnTo>
                  <a:lnTo>
                    <a:pt x="36" y="78"/>
                  </a:lnTo>
                  <a:lnTo>
                    <a:pt x="37" y="91"/>
                  </a:lnTo>
                  <a:lnTo>
                    <a:pt x="36" y="12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8" name="Freeform 20">
              <a:extLst>
                <a:ext uri="{FF2B5EF4-FFF2-40B4-BE49-F238E27FC236}">
                  <a16:creationId xmlns:a16="http://schemas.microsoft.com/office/drawing/2014/main" id="{8B94038E-C283-11FD-920D-4A2E74C5986B}"/>
                </a:ext>
              </a:extLst>
            </p:cNvPr>
            <p:cNvSpPr>
              <a:spLocks/>
            </p:cNvSpPr>
            <p:nvPr/>
          </p:nvSpPr>
          <p:spPr bwMode="auto">
            <a:xfrm>
              <a:off x="3906430" y="2758032"/>
              <a:ext cx="204467" cy="169972"/>
            </a:xfrm>
            <a:custGeom>
              <a:avLst/>
              <a:gdLst>
                <a:gd name="T0" fmla="*/ 49 w 140"/>
                <a:gd name="T1" fmla="*/ 114 h 115"/>
                <a:gd name="T2" fmla="*/ 36 w 140"/>
                <a:gd name="T3" fmla="*/ 109 h 115"/>
                <a:gd name="T4" fmla="*/ 28 w 140"/>
                <a:gd name="T5" fmla="*/ 110 h 115"/>
                <a:gd name="T6" fmla="*/ 21 w 140"/>
                <a:gd name="T7" fmla="*/ 115 h 115"/>
                <a:gd name="T8" fmla="*/ 13 w 140"/>
                <a:gd name="T9" fmla="*/ 110 h 115"/>
                <a:gd name="T10" fmla="*/ 10 w 140"/>
                <a:gd name="T11" fmla="*/ 103 h 115"/>
                <a:gd name="T12" fmla="*/ 1 w 140"/>
                <a:gd name="T13" fmla="*/ 99 h 115"/>
                <a:gd name="T14" fmla="*/ 0 w 140"/>
                <a:gd name="T15" fmla="*/ 87 h 115"/>
                <a:gd name="T16" fmla="*/ 5 w 140"/>
                <a:gd name="T17" fmla="*/ 78 h 115"/>
                <a:gd name="T18" fmla="*/ 5 w 140"/>
                <a:gd name="T19" fmla="*/ 71 h 115"/>
                <a:gd name="T20" fmla="*/ 19 w 140"/>
                <a:gd name="T21" fmla="*/ 54 h 115"/>
                <a:gd name="T22" fmla="*/ 22 w 140"/>
                <a:gd name="T23" fmla="*/ 40 h 115"/>
                <a:gd name="T24" fmla="*/ 27 w 140"/>
                <a:gd name="T25" fmla="*/ 34 h 115"/>
                <a:gd name="T26" fmla="*/ 36 w 140"/>
                <a:gd name="T27" fmla="*/ 37 h 115"/>
                <a:gd name="T28" fmla="*/ 44 w 140"/>
                <a:gd name="T29" fmla="*/ 33 h 115"/>
                <a:gd name="T30" fmla="*/ 46 w 140"/>
                <a:gd name="T31" fmla="*/ 28 h 115"/>
                <a:gd name="T32" fmla="*/ 61 w 140"/>
                <a:gd name="T33" fmla="*/ 18 h 115"/>
                <a:gd name="T34" fmla="*/ 64 w 140"/>
                <a:gd name="T35" fmla="*/ 12 h 115"/>
                <a:gd name="T36" fmla="*/ 81 w 140"/>
                <a:gd name="T37" fmla="*/ 3 h 115"/>
                <a:gd name="T38" fmla="*/ 91 w 140"/>
                <a:gd name="T39" fmla="*/ 0 h 115"/>
                <a:gd name="T40" fmla="*/ 95 w 140"/>
                <a:gd name="T41" fmla="*/ 4 h 115"/>
                <a:gd name="T42" fmla="*/ 107 w 140"/>
                <a:gd name="T43" fmla="*/ 4 h 115"/>
                <a:gd name="T44" fmla="*/ 106 w 140"/>
                <a:gd name="T45" fmla="*/ 14 h 115"/>
                <a:gd name="T46" fmla="*/ 108 w 140"/>
                <a:gd name="T47" fmla="*/ 24 h 115"/>
                <a:gd name="T48" fmla="*/ 118 w 140"/>
                <a:gd name="T49" fmla="*/ 37 h 115"/>
                <a:gd name="T50" fmla="*/ 119 w 140"/>
                <a:gd name="T51" fmla="*/ 47 h 115"/>
                <a:gd name="T52" fmla="*/ 140 w 140"/>
                <a:gd name="T53" fmla="*/ 52 h 115"/>
                <a:gd name="T54" fmla="*/ 140 w 140"/>
                <a:gd name="T55" fmla="*/ 66 h 115"/>
                <a:gd name="T56" fmla="*/ 136 w 140"/>
                <a:gd name="T57" fmla="*/ 73 h 115"/>
                <a:gd name="T58" fmla="*/ 127 w 140"/>
                <a:gd name="T59" fmla="*/ 74 h 115"/>
                <a:gd name="T60" fmla="*/ 123 w 140"/>
                <a:gd name="T61" fmla="*/ 83 h 115"/>
                <a:gd name="T62" fmla="*/ 117 w 140"/>
                <a:gd name="T63" fmla="*/ 86 h 115"/>
                <a:gd name="T64" fmla="*/ 101 w 140"/>
                <a:gd name="T65" fmla="*/ 85 h 115"/>
                <a:gd name="T66" fmla="*/ 92 w 140"/>
                <a:gd name="T67" fmla="*/ 84 h 115"/>
                <a:gd name="T68" fmla="*/ 86 w 140"/>
                <a:gd name="T69" fmla="*/ 87 h 115"/>
                <a:gd name="T70" fmla="*/ 78 w 140"/>
                <a:gd name="T71" fmla="*/ 86 h 115"/>
                <a:gd name="T72" fmla="*/ 47 w 140"/>
                <a:gd name="T73" fmla="*/ 87 h 115"/>
                <a:gd name="T74" fmla="*/ 46 w 140"/>
                <a:gd name="T75" fmla="*/ 98 h 115"/>
                <a:gd name="T76" fmla="*/ 49 w 140"/>
                <a:gd name="T77" fmla="*/ 1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115">
                  <a:moveTo>
                    <a:pt x="49" y="114"/>
                  </a:moveTo>
                  <a:lnTo>
                    <a:pt x="36" y="109"/>
                  </a:lnTo>
                  <a:lnTo>
                    <a:pt x="28" y="110"/>
                  </a:lnTo>
                  <a:lnTo>
                    <a:pt x="21" y="115"/>
                  </a:lnTo>
                  <a:lnTo>
                    <a:pt x="13" y="110"/>
                  </a:lnTo>
                  <a:lnTo>
                    <a:pt x="10" y="103"/>
                  </a:lnTo>
                  <a:lnTo>
                    <a:pt x="1" y="99"/>
                  </a:lnTo>
                  <a:lnTo>
                    <a:pt x="0" y="87"/>
                  </a:lnTo>
                  <a:lnTo>
                    <a:pt x="5" y="78"/>
                  </a:lnTo>
                  <a:lnTo>
                    <a:pt x="5" y="71"/>
                  </a:lnTo>
                  <a:lnTo>
                    <a:pt x="19" y="54"/>
                  </a:lnTo>
                  <a:lnTo>
                    <a:pt x="22" y="40"/>
                  </a:lnTo>
                  <a:lnTo>
                    <a:pt x="27" y="34"/>
                  </a:lnTo>
                  <a:lnTo>
                    <a:pt x="36" y="37"/>
                  </a:lnTo>
                  <a:lnTo>
                    <a:pt x="44" y="33"/>
                  </a:lnTo>
                  <a:lnTo>
                    <a:pt x="46" y="28"/>
                  </a:lnTo>
                  <a:lnTo>
                    <a:pt x="61" y="18"/>
                  </a:lnTo>
                  <a:lnTo>
                    <a:pt x="64" y="12"/>
                  </a:lnTo>
                  <a:lnTo>
                    <a:pt x="81" y="3"/>
                  </a:lnTo>
                  <a:lnTo>
                    <a:pt x="91" y="0"/>
                  </a:lnTo>
                  <a:lnTo>
                    <a:pt x="95" y="4"/>
                  </a:lnTo>
                  <a:lnTo>
                    <a:pt x="107" y="4"/>
                  </a:lnTo>
                  <a:lnTo>
                    <a:pt x="106" y="14"/>
                  </a:lnTo>
                  <a:lnTo>
                    <a:pt x="108" y="24"/>
                  </a:lnTo>
                  <a:lnTo>
                    <a:pt x="118" y="37"/>
                  </a:lnTo>
                  <a:lnTo>
                    <a:pt x="119" y="47"/>
                  </a:lnTo>
                  <a:lnTo>
                    <a:pt x="140" y="52"/>
                  </a:lnTo>
                  <a:lnTo>
                    <a:pt x="140" y="66"/>
                  </a:lnTo>
                  <a:lnTo>
                    <a:pt x="136" y="73"/>
                  </a:lnTo>
                  <a:lnTo>
                    <a:pt x="127" y="74"/>
                  </a:lnTo>
                  <a:lnTo>
                    <a:pt x="123" y="83"/>
                  </a:lnTo>
                  <a:lnTo>
                    <a:pt x="117" y="86"/>
                  </a:lnTo>
                  <a:lnTo>
                    <a:pt x="101" y="85"/>
                  </a:lnTo>
                  <a:lnTo>
                    <a:pt x="92" y="84"/>
                  </a:lnTo>
                  <a:lnTo>
                    <a:pt x="86" y="87"/>
                  </a:lnTo>
                  <a:lnTo>
                    <a:pt x="78" y="86"/>
                  </a:lnTo>
                  <a:lnTo>
                    <a:pt x="47" y="87"/>
                  </a:lnTo>
                  <a:lnTo>
                    <a:pt x="46" y="98"/>
                  </a:lnTo>
                  <a:lnTo>
                    <a:pt x="49" y="11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9" name="Freeform 21">
              <a:extLst>
                <a:ext uri="{FF2B5EF4-FFF2-40B4-BE49-F238E27FC236}">
                  <a16:creationId xmlns:a16="http://schemas.microsoft.com/office/drawing/2014/main" id="{B47D12BE-0736-CD37-A689-2EDBC33A1848}"/>
                </a:ext>
              </a:extLst>
            </p:cNvPr>
            <p:cNvSpPr>
              <a:spLocks/>
            </p:cNvSpPr>
            <p:nvPr/>
          </p:nvSpPr>
          <p:spPr bwMode="auto">
            <a:xfrm>
              <a:off x="6348350" y="2410697"/>
              <a:ext cx="141667" cy="177362"/>
            </a:xfrm>
            <a:custGeom>
              <a:avLst/>
              <a:gdLst>
                <a:gd name="T0" fmla="*/ 94 w 97"/>
                <a:gd name="T1" fmla="*/ 92 h 120"/>
                <a:gd name="T2" fmla="*/ 97 w 97"/>
                <a:gd name="T3" fmla="*/ 106 h 120"/>
                <a:gd name="T4" fmla="*/ 90 w 97"/>
                <a:gd name="T5" fmla="*/ 103 h 120"/>
                <a:gd name="T6" fmla="*/ 94 w 97"/>
                <a:gd name="T7" fmla="*/ 120 h 120"/>
                <a:gd name="T8" fmla="*/ 87 w 97"/>
                <a:gd name="T9" fmla="*/ 109 h 120"/>
                <a:gd name="T10" fmla="*/ 84 w 97"/>
                <a:gd name="T11" fmla="*/ 99 h 120"/>
                <a:gd name="T12" fmla="*/ 79 w 97"/>
                <a:gd name="T13" fmla="*/ 89 h 120"/>
                <a:gd name="T14" fmla="*/ 69 w 97"/>
                <a:gd name="T15" fmla="*/ 76 h 120"/>
                <a:gd name="T16" fmla="*/ 53 w 97"/>
                <a:gd name="T17" fmla="*/ 76 h 120"/>
                <a:gd name="T18" fmla="*/ 56 w 97"/>
                <a:gd name="T19" fmla="*/ 84 h 120"/>
                <a:gd name="T20" fmla="*/ 52 w 97"/>
                <a:gd name="T21" fmla="*/ 96 h 120"/>
                <a:gd name="T22" fmla="*/ 44 w 97"/>
                <a:gd name="T23" fmla="*/ 92 h 120"/>
                <a:gd name="T24" fmla="*/ 42 w 97"/>
                <a:gd name="T25" fmla="*/ 95 h 120"/>
                <a:gd name="T26" fmla="*/ 36 w 97"/>
                <a:gd name="T27" fmla="*/ 93 h 120"/>
                <a:gd name="T28" fmla="*/ 29 w 97"/>
                <a:gd name="T29" fmla="*/ 91 h 120"/>
                <a:gd name="T30" fmla="*/ 23 w 97"/>
                <a:gd name="T31" fmla="*/ 74 h 120"/>
                <a:gd name="T32" fmla="*/ 14 w 97"/>
                <a:gd name="T33" fmla="*/ 58 h 120"/>
                <a:gd name="T34" fmla="*/ 15 w 97"/>
                <a:gd name="T35" fmla="*/ 46 h 120"/>
                <a:gd name="T36" fmla="*/ 3 w 97"/>
                <a:gd name="T37" fmla="*/ 40 h 120"/>
                <a:gd name="T38" fmla="*/ 6 w 97"/>
                <a:gd name="T39" fmla="*/ 33 h 120"/>
                <a:gd name="T40" fmla="*/ 16 w 97"/>
                <a:gd name="T41" fmla="*/ 25 h 120"/>
                <a:gd name="T42" fmla="*/ 0 w 97"/>
                <a:gd name="T43" fmla="*/ 14 h 120"/>
                <a:gd name="T44" fmla="*/ 4 w 97"/>
                <a:gd name="T45" fmla="*/ 0 h 120"/>
                <a:gd name="T46" fmla="*/ 20 w 97"/>
                <a:gd name="T47" fmla="*/ 9 h 120"/>
                <a:gd name="T48" fmla="*/ 28 w 97"/>
                <a:gd name="T49" fmla="*/ 10 h 120"/>
                <a:gd name="T50" fmla="*/ 33 w 97"/>
                <a:gd name="T51" fmla="*/ 24 h 120"/>
                <a:gd name="T52" fmla="*/ 50 w 97"/>
                <a:gd name="T53" fmla="*/ 27 h 120"/>
                <a:gd name="T54" fmla="*/ 67 w 97"/>
                <a:gd name="T55" fmla="*/ 27 h 120"/>
                <a:gd name="T56" fmla="*/ 78 w 97"/>
                <a:gd name="T57" fmla="*/ 31 h 120"/>
                <a:gd name="T58" fmla="*/ 73 w 97"/>
                <a:gd name="T59" fmla="*/ 48 h 120"/>
                <a:gd name="T60" fmla="*/ 65 w 97"/>
                <a:gd name="T61" fmla="*/ 49 h 120"/>
                <a:gd name="T62" fmla="*/ 62 w 97"/>
                <a:gd name="T63" fmla="*/ 61 h 120"/>
                <a:gd name="T64" fmla="*/ 74 w 97"/>
                <a:gd name="T65" fmla="*/ 72 h 120"/>
                <a:gd name="T66" fmla="*/ 74 w 97"/>
                <a:gd name="T67" fmla="*/ 59 h 120"/>
                <a:gd name="T68" fmla="*/ 79 w 97"/>
                <a:gd name="T69" fmla="*/ 59 h 120"/>
                <a:gd name="T70" fmla="*/ 94 w 97"/>
                <a:gd name="T71"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20">
                  <a:moveTo>
                    <a:pt x="94" y="92"/>
                  </a:moveTo>
                  <a:lnTo>
                    <a:pt x="97" y="106"/>
                  </a:lnTo>
                  <a:lnTo>
                    <a:pt x="90" y="103"/>
                  </a:lnTo>
                  <a:lnTo>
                    <a:pt x="94" y="120"/>
                  </a:lnTo>
                  <a:lnTo>
                    <a:pt x="87" y="109"/>
                  </a:lnTo>
                  <a:lnTo>
                    <a:pt x="84" y="99"/>
                  </a:lnTo>
                  <a:lnTo>
                    <a:pt x="79" y="89"/>
                  </a:lnTo>
                  <a:lnTo>
                    <a:pt x="69" y="76"/>
                  </a:lnTo>
                  <a:lnTo>
                    <a:pt x="53" y="76"/>
                  </a:lnTo>
                  <a:lnTo>
                    <a:pt x="56" y="84"/>
                  </a:lnTo>
                  <a:lnTo>
                    <a:pt x="52" y="96"/>
                  </a:lnTo>
                  <a:lnTo>
                    <a:pt x="44" y="92"/>
                  </a:lnTo>
                  <a:lnTo>
                    <a:pt x="42" y="95"/>
                  </a:lnTo>
                  <a:lnTo>
                    <a:pt x="36" y="93"/>
                  </a:lnTo>
                  <a:lnTo>
                    <a:pt x="29" y="91"/>
                  </a:lnTo>
                  <a:lnTo>
                    <a:pt x="23" y="74"/>
                  </a:lnTo>
                  <a:lnTo>
                    <a:pt x="14" y="58"/>
                  </a:lnTo>
                  <a:lnTo>
                    <a:pt x="15" y="46"/>
                  </a:lnTo>
                  <a:lnTo>
                    <a:pt x="3" y="40"/>
                  </a:lnTo>
                  <a:lnTo>
                    <a:pt x="6" y="33"/>
                  </a:lnTo>
                  <a:lnTo>
                    <a:pt x="16" y="25"/>
                  </a:lnTo>
                  <a:lnTo>
                    <a:pt x="0" y="14"/>
                  </a:lnTo>
                  <a:lnTo>
                    <a:pt x="4" y="0"/>
                  </a:lnTo>
                  <a:lnTo>
                    <a:pt x="20" y="9"/>
                  </a:lnTo>
                  <a:lnTo>
                    <a:pt x="28" y="10"/>
                  </a:lnTo>
                  <a:lnTo>
                    <a:pt x="33" y="24"/>
                  </a:lnTo>
                  <a:lnTo>
                    <a:pt x="50" y="27"/>
                  </a:lnTo>
                  <a:lnTo>
                    <a:pt x="67" y="27"/>
                  </a:lnTo>
                  <a:lnTo>
                    <a:pt x="78" y="31"/>
                  </a:lnTo>
                  <a:lnTo>
                    <a:pt x="73" y="48"/>
                  </a:lnTo>
                  <a:lnTo>
                    <a:pt x="65" y="49"/>
                  </a:lnTo>
                  <a:lnTo>
                    <a:pt x="62" y="61"/>
                  </a:lnTo>
                  <a:lnTo>
                    <a:pt x="74" y="72"/>
                  </a:lnTo>
                  <a:lnTo>
                    <a:pt x="74" y="59"/>
                  </a:lnTo>
                  <a:lnTo>
                    <a:pt x="79" y="59"/>
                  </a:lnTo>
                  <a:lnTo>
                    <a:pt x="94" y="92"/>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0" name="Freeform 22">
              <a:extLst>
                <a:ext uri="{FF2B5EF4-FFF2-40B4-BE49-F238E27FC236}">
                  <a16:creationId xmlns:a16="http://schemas.microsoft.com/office/drawing/2014/main" id="{046BDE6E-AE4B-A9EE-52A9-C33B13D5FFCD}"/>
                </a:ext>
              </a:extLst>
            </p:cNvPr>
            <p:cNvSpPr>
              <a:spLocks/>
            </p:cNvSpPr>
            <p:nvPr/>
          </p:nvSpPr>
          <p:spPr bwMode="auto">
            <a:xfrm>
              <a:off x="4595776" y="1866787"/>
              <a:ext cx="148969" cy="91638"/>
            </a:xfrm>
            <a:custGeom>
              <a:avLst/>
              <a:gdLst>
                <a:gd name="T0" fmla="*/ 3 w 102"/>
                <a:gd name="T1" fmla="*/ 0 h 62"/>
                <a:gd name="T2" fmla="*/ 9 w 102"/>
                <a:gd name="T3" fmla="*/ 9 h 62"/>
                <a:gd name="T4" fmla="*/ 15 w 102"/>
                <a:gd name="T5" fmla="*/ 7 h 62"/>
                <a:gd name="T6" fmla="*/ 28 w 102"/>
                <a:gd name="T7" fmla="*/ 10 h 62"/>
                <a:gd name="T8" fmla="*/ 53 w 102"/>
                <a:gd name="T9" fmla="*/ 12 h 62"/>
                <a:gd name="T10" fmla="*/ 60 w 102"/>
                <a:gd name="T11" fmla="*/ 6 h 62"/>
                <a:gd name="T12" fmla="*/ 80 w 102"/>
                <a:gd name="T13" fmla="*/ 2 h 62"/>
                <a:gd name="T14" fmla="*/ 92 w 102"/>
                <a:gd name="T15" fmla="*/ 9 h 62"/>
                <a:gd name="T16" fmla="*/ 102 w 102"/>
                <a:gd name="T17" fmla="*/ 11 h 62"/>
                <a:gd name="T18" fmla="*/ 95 w 102"/>
                <a:gd name="T19" fmla="*/ 20 h 62"/>
                <a:gd name="T20" fmla="*/ 91 w 102"/>
                <a:gd name="T21" fmla="*/ 34 h 62"/>
                <a:gd name="T22" fmla="*/ 98 w 102"/>
                <a:gd name="T23" fmla="*/ 46 h 62"/>
                <a:gd name="T24" fmla="*/ 83 w 102"/>
                <a:gd name="T25" fmla="*/ 43 h 62"/>
                <a:gd name="T26" fmla="*/ 66 w 102"/>
                <a:gd name="T27" fmla="*/ 50 h 62"/>
                <a:gd name="T28" fmla="*/ 67 w 102"/>
                <a:gd name="T29" fmla="*/ 60 h 62"/>
                <a:gd name="T30" fmla="*/ 52 w 102"/>
                <a:gd name="T31" fmla="*/ 62 h 62"/>
                <a:gd name="T32" fmla="*/ 40 w 102"/>
                <a:gd name="T33" fmla="*/ 55 h 62"/>
                <a:gd name="T34" fmla="*/ 27 w 102"/>
                <a:gd name="T35" fmla="*/ 60 h 62"/>
                <a:gd name="T36" fmla="*/ 14 w 102"/>
                <a:gd name="T37" fmla="*/ 60 h 62"/>
                <a:gd name="T38" fmla="*/ 12 w 102"/>
                <a:gd name="T39" fmla="*/ 46 h 62"/>
                <a:gd name="T40" fmla="*/ 3 w 102"/>
                <a:gd name="T41" fmla="*/ 40 h 62"/>
                <a:gd name="T42" fmla="*/ 5 w 102"/>
                <a:gd name="T43" fmla="*/ 37 h 62"/>
                <a:gd name="T44" fmla="*/ 3 w 102"/>
                <a:gd name="T45" fmla="*/ 34 h 62"/>
                <a:gd name="T46" fmla="*/ 5 w 102"/>
                <a:gd name="T47" fmla="*/ 28 h 62"/>
                <a:gd name="T48" fmla="*/ 11 w 102"/>
                <a:gd name="T49" fmla="*/ 21 h 62"/>
                <a:gd name="T50" fmla="*/ 2 w 102"/>
                <a:gd name="T51" fmla="*/ 13 h 62"/>
                <a:gd name="T52" fmla="*/ 0 w 102"/>
                <a:gd name="T53" fmla="*/ 5 h 62"/>
                <a:gd name="T54" fmla="*/ 3 w 102"/>
                <a:gd name="T5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62">
                  <a:moveTo>
                    <a:pt x="3" y="0"/>
                  </a:moveTo>
                  <a:lnTo>
                    <a:pt x="9" y="9"/>
                  </a:lnTo>
                  <a:lnTo>
                    <a:pt x="15" y="7"/>
                  </a:lnTo>
                  <a:lnTo>
                    <a:pt x="28" y="10"/>
                  </a:lnTo>
                  <a:lnTo>
                    <a:pt x="53" y="12"/>
                  </a:lnTo>
                  <a:lnTo>
                    <a:pt x="60" y="6"/>
                  </a:lnTo>
                  <a:lnTo>
                    <a:pt x="80" y="2"/>
                  </a:lnTo>
                  <a:lnTo>
                    <a:pt x="92" y="9"/>
                  </a:lnTo>
                  <a:lnTo>
                    <a:pt x="102" y="11"/>
                  </a:lnTo>
                  <a:lnTo>
                    <a:pt x="95" y="20"/>
                  </a:lnTo>
                  <a:lnTo>
                    <a:pt x="91" y="34"/>
                  </a:lnTo>
                  <a:lnTo>
                    <a:pt x="98" y="46"/>
                  </a:lnTo>
                  <a:lnTo>
                    <a:pt x="83" y="43"/>
                  </a:lnTo>
                  <a:lnTo>
                    <a:pt x="66" y="50"/>
                  </a:lnTo>
                  <a:lnTo>
                    <a:pt x="67" y="60"/>
                  </a:lnTo>
                  <a:lnTo>
                    <a:pt x="52" y="62"/>
                  </a:lnTo>
                  <a:lnTo>
                    <a:pt x="40" y="55"/>
                  </a:lnTo>
                  <a:lnTo>
                    <a:pt x="27" y="60"/>
                  </a:lnTo>
                  <a:lnTo>
                    <a:pt x="14" y="60"/>
                  </a:lnTo>
                  <a:lnTo>
                    <a:pt x="12" y="46"/>
                  </a:lnTo>
                  <a:lnTo>
                    <a:pt x="3" y="40"/>
                  </a:lnTo>
                  <a:lnTo>
                    <a:pt x="5" y="37"/>
                  </a:lnTo>
                  <a:lnTo>
                    <a:pt x="3" y="34"/>
                  </a:lnTo>
                  <a:lnTo>
                    <a:pt x="5" y="28"/>
                  </a:lnTo>
                  <a:lnTo>
                    <a:pt x="11" y="21"/>
                  </a:lnTo>
                  <a:lnTo>
                    <a:pt x="2" y="13"/>
                  </a:lnTo>
                  <a:lnTo>
                    <a:pt x="0" y="5"/>
                  </a:lnTo>
                  <a:lnTo>
                    <a:pt x="3"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1" name="Freeform 23">
              <a:extLst>
                <a:ext uri="{FF2B5EF4-FFF2-40B4-BE49-F238E27FC236}">
                  <a16:creationId xmlns:a16="http://schemas.microsoft.com/office/drawing/2014/main" id="{CCFD8FCF-54E1-A0F1-5516-731B2EDD5AF3}"/>
                </a:ext>
              </a:extLst>
            </p:cNvPr>
            <p:cNvSpPr>
              <a:spLocks/>
            </p:cNvSpPr>
            <p:nvPr/>
          </p:nvSpPr>
          <p:spPr bwMode="auto">
            <a:xfrm>
              <a:off x="2006347" y="2449125"/>
              <a:ext cx="21907" cy="45819"/>
            </a:xfrm>
            <a:custGeom>
              <a:avLst/>
              <a:gdLst>
                <a:gd name="T0" fmla="*/ 13 w 15"/>
                <a:gd name="T1" fmla="*/ 30 h 31"/>
                <a:gd name="T2" fmla="*/ 8 w 15"/>
                <a:gd name="T3" fmla="*/ 31 h 31"/>
                <a:gd name="T4" fmla="*/ 5 w 15"/>
                <a:gd name="T5" fmla="*/ 19 h 31"/>
                <a:gd name="T6" fmla="*/ 0 w 15"/>
                <a:gd name="T7" fmla="*/ 13 h 31"/>
                <a:gd name="T8" fmla="*/ 6 w 15"/>
                <a:gd name="T9" fmla="*/ 0 h 31"/>
                <a:gd name="T10" fmla="*/ 11 w 15"/>
                <a:gd name="T11" fmla="*/ 0 h 31"/>
                <a:gd name="T12" fmla="*/ 15 w 15"/>
                <a:gd name="T13" fmla="*/ 18 h 31"/>
                <a:gd name="T14" fmla="*/ 13 w 15"/>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1">
                  <a:moveTo>
                    <a:pt x="13" y="30"/>
                  </a:moveTo>
                  <a:lnTo>
                    <a:pt x="8" y="31"/>
                  </a:lnTo>
                  <a:lnTo>
                    <a:pt x="5" y="19"/>
                  </a:lnTo>
                  <a:lnTo>
                    <a:pt x="0" y="13"/>
                  </a:lnTo>
                  <a:lnTo>
                    <a:pt x="6" y="0"/>
                  </a:lnTo>
                  <a:lnTo>
                    <a:pt x="11" y="0"/>
                  </a:lnTo>
                  <a:lnTo>
                    <a:pt x="15" y="18"/>
                  </a:lnTo>
                  <a:lnTo>
                    <a:pt x="13" y="3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2" name="Freeform 24">
              <a:extLst>
                <a:ext uri="{FF2B5EF4-FFF2-40B4-BE49-F238E27FC236}">
                  <a16:creationId xmlns:a16="http://schemas.microsoft.com/office/drawing/2014/main" id="{F7B1FA6E-F962-E50F-675F-BF251CAE802C}"/>
                </a:ext>
              </a:extLst>
            </p:cNvPr>
            <p:cNvSpPr>
              <a:spLocks/>
            </p:cNvSpPr>
            <p:nvPr/>
          </p:nvSpPr>
          <p:spPr bwMode="auto">
            <a:xfrm>
              <a:off x="2001966" y="2397395"/>
              <a:ext cx="30670" cy="14781"/>
            </a:xfrm>
            <a:custGeom>
              <a:avLst/>
              <a:gdLst>
                <a:gd name="T0" fmla="*/ 20 w 21"/>
                <a:gd name="T1" fmla="*/ 6 h 10"/>
                <a:gd name="T2" fmla="*/ 0 w 21"/>
                <a:gd name="T3" fmla="*/ 10 h 10"/>
                <a:gd name="T4" fmla="*/ 0 w 21"/>
                <a:gd name="T5" fmla="*/ 2 h 10"/>
                <a:gd name="T6" fmla="*/ 9 w 21"/>
                <a:gd name="T7" fmla="*/ 0 h 10"/>
                <a:gd name="T8" fmla="*/ 21 w 21"/>
                <a:gd name="T9" fmla="*/ 1 h 10"/>
                <a:gd name="T10" fmla="*/ 20 w 21"/>
                <a:gd name="T11" fmla="*/ 6 h 10"/>
              </a:gdLst>
              <a:ahLst/>
              <a:cxnLst>
                <a:cxn ang="0">
                  <a:pos x="T0" y="T1"/>
                </a:cxn>
                <a:cxn ang="0">
                  <a:pos x="T2" y="T3"/>
                </a:cxn>
                <a:cxn ang="0">
                  <a:pos x="T4" y="T5"/>
                </a:cxn>
                <a:cxn ang="0">
                  <a:pos x="T6" y="T7"/>
                </a:cxn>
                <a:cxn ang="0">
                  <a:pos x="T8" y="T9"/>
                </a:cxn>
                <a:cxn ang="0">
                  <a:pos x="T10" y="T11"/>
                </a:cxn>
              </a:cxnLst>
              <a:rect l="0" t="0" r="r" b="b"/>
              <a:pathLst>
                <a:path w="21" h="10">
                  <a:moveTo>
                    <a:pt x="20" y="6"/>
                  </a:moveTo>
                  <a:lnTo>
                    <a:pt x="0" y="10"/>
                  </a:lnTo>
                  <a:lnTo>
                    <a:pt x="0" y="2"/>
                  </a:lnTo>
                  <a:lnTo>
                    <a:pt x="9" y="0"/>
                  </a:lnTo>
                  <a:lnTo>
                    <a:pt x="21" y="1"/>
                  </a:lnTo>
                  <a:lnTo>
                    <a:pt x="20" y="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3" name="Freeform 25">
              <a:extLst>
                <a:ext uri="{FF2B5EF4-FFF2-40B4-BE49-F238E27FC236}">
                  <a16:creationId xmlns:a16="http://schemas.microsoft.com/office/drawing/2014/main" id="{82D15469-2080-D06F-50B2-2242A7B727C6}"/>
                </a:ext>
              </a:extLst>
            </p:cNvPr>
            <p:cNvSpPr>
              <a:spLocks/>
            </p:cNvSpPr>
            <p:nvPr/>
          </p:nvSpPr>
          <p:spPr bwMode="auto">
            <a:xfrm>
              <a:off x="2034096" y="2392961"/>
              <a:ext cx="18986" cy="35472"/>
            </a:xfrm>
            <a:custGeom>
              <a:avLst/>
              <a:gdLst>
                <a:gd name="T0" fmla="*/ 13 w 13"/>
                <a:gd name="T1" fmla="*/ 9 h 24"/>
                <a:gd name="T2" fmla="*/ 7 w 13"/>
                <a:gd name="T3" fmla="*/ 24 h 24"/>
                <a:gd name="T4" fmla="*/ 5 w 13"/>
                <a:gd name="T5" fmla="*/ 21 h 24"/>
                <a:gd name="T6" fmla="*/ 7 w 13"/>
                <a:gd name="T7" fmla="*/ 10 h 24"/>
                <a:gd name="T8" fmla="*/ 0 w 13"/>
                <a:gd name="T9" fmla="*/ 2 h 24"/>
                <a:gd name="T10" fmla="*/ 1 w 13"/>
                <a:gd name="T11" fmla="*/ 0 h 24"/>
                <a:gd name="T12" fmla="*/ 13 w 1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3" y="9"/>
                  </a:moveTo>
                  <a:lnTo>
                    <a:pt x="7" y="24"/>
                  </a:lnTo>
                  <a:lnTo>
                    <a:pt x="5" y="21"/>
                  </a:lnTo>
                  <a:lnTo>
                    <a:pt x="7" y="10"/>
                  </a:lnTo>
                  <a:lnTo>
                    <a:pt x="0" y="2"/>
                  </a:lnTo>
                  <a:lnTo>
                    <a:pt x="1" y="0"/>
                  </a:lnTo>
                  <a:lnTo>
                    <a:pt x="13" y="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4" name="Freeform 26">
              <a:extLst>
                <a:ext uri="{FF2B5EF4-FFF2-40B4-BE49-F238E27FC236}">
                  <a16:creationId xmlns:a16="http://schemas.microsoft.com/office/drawing/2014/main" id="{47B0CEF4-6C77-8161-F850-8CDFA0CE37E2}"/>
                </a:ext>
              </a:extLst>
            </p:cNvPr>
            <p:cNvSpPr>
              <a:spLocks/>
            </p:cNvSpPr>
            <p:nvPr/>
          </p:nvSpPr>
          <p:spPr bwMode="auto">
            <a:xfrm>
              <a:off x="4432202" y="1837226"/>
              <a:ext cx="94931" cy="78336"/>
            </a:xfrm>
            <a:custGeom>
              <a:avLst/>
              <a:gdLst>
                <a:gd name="T0" fmla="*/ 54 w 65"/>
                <a:gd name="T1" fmla="*/ 7 h 53"/>
                <a:gd name="T2" fmla="*/ 60 w 65"/>
                <a:gd name="T3" fmla="*/ 7 h 53"/>
                <a:gd name="T4" fmla="*/ 56 w 65"/>
                <a:gd name="T5" fmla="*/ 16 h 53"/>
                <a:gd name="T6" fmla="*/ 65 w 65"/>
                <a:gd name="T7" fmla="*/ 24 h 53"/>
                <a:gd name="T8" fmla="*/ 64 w 65"/>
                <a:gd name="T9" fmla="*/ 34 h 53"/>
                <a:gd name="T10" fmla="*/ 60 w 65"/>
                <a:gd name="T11" fmla="*/ 35 h 53"/>
                <a:gd name="T12" fmla="*/ 57 w 65"/>
                <a:gd name="T13" fmla="*/ 37 h 53"/>
                <a:gd name="T14" fmla="*/ 52 w 65"/>
                <a:gd name="T15" fmla="*/ 42 h 53"/>
                <a:gd name="T16" fmla="*/ 50 w 65"/>
                <a:gd name="T17" fmla="*/ 53 h 53"/>
                <a:gd name="T18" fmla="*/ 35 w 65"/>
                <a:gd name="T19" fmla="*/ 45 h 53"/>
                <a:gd name="T20" fmla="*/ 28 w 65"/>
                <a:gd name="T21" fmla="*/ 37 h 53"/>
                <a:gd name="T22" fmla="*/ 21 w 65"/>
                <a:gd name="T23" fmla="*/ 32 h 53"/>
                <a:gd name="T24" fmla="*/ 13 w 65"/>
                <a:gd name="T25" fmla="*/ 24 h 53"/>
                <a:gd name="T26" fmla="*/ 9 w 65"/>
                <a:gd name="T27" fmla="*/ 18 h 53"/>
                <a:gd name="T28" fmla="*/ 0 w 65"/>
                <a:gd name="T29" fmla="*/ 8 h 53"/>
                <a:gd name="T30" fmla="*/ 3 w 65"/>
                <a:gd name="T31" fmla="*/ 0 h 53"/>
                <a:gd name="T32" fmla="*/ 9 w 65"/>
                <a:gd name="T33" fmla="*/ 5 h 53"/>
                <a:gd name="T34" fmla="*/ 13 w 65"/>
                <a:gd name="T35" fmla="*/ 0 h 53"/>
                <a:gd name="T36" fmla="*/ 20 w 65"/>
                <a:gd name="T37" fmla="*/ 0 h 53"/>
                <a:gd name="T38" fmla="*/ 35 w 65"/>
                <a:gd name="T39" fmla="*/ 3 h 53"/>
                <a:gd name="T40" fmla="*/ 46 w 65"/>
                <a:gd name="T41" fmla="*/ 3 h 53"/>
                <a:gd name="T42" fmla="*/ 54 w 65"/>
                <a:gd name="T43"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53">
                  <a:moveTo>
                    <a:pt x="54" y="7"/>
                  </a:moveTo>
                  <a:lnTo>
                    <a:pt x="60" y="7"/>
                  </a:lnTo>
                  <a:lnTo>
                    <a:pt x="56" y="16"/>
                  </a:lnTo>
                  <a:lnTo>
                    <a:pt x="65" y="24"/>
                  </a:lnTo>
                  <a:lnTo>
                    <a:pt x="64" y="34"/>
                  </a:lnTo>
                  <a:lnTo>
                    <a:pt x="60" y="35"/>
                  </a:lnTo>
                  <a:lnTo>
                    <a:pt x="57" y="37"/>
                  </a:lnTo>
                  <a:lnTo>
                    <a:pt x="52" y="42"/>
                  </a:lnTo>
                  <a:lnTo>
                    <a:pt x="50" y="53"/>
                  </a:lnTo>
                  <a:lnTo>
                    <a:pt x="35" y="45"/>
                  </a:lnTo>
                  <a:lnTo>
                    <a:pt x="28" y="37"/>
                  </a:lnTo>
                  <a:lnTo>
                    <a:pt x="21" y="32"/>
                  </a:lnTo>
                  <a:lnTo>
                    <a:pt x="13" y="24"/>
                  </a:lnTo>
                  <a:lnTo>
                    <a:pt x="9" y="18"/>
                  </a:lnTo>
                  <a:lnTo>
                    <a:pt x="0" y="8"/>
                  </a:lnTo>
                  <a:lnTo>
                    <a:pt x="3" y="0"/>
                  </a:lnTo>
                  <a:lnTo>
                    <a:pt x="9" y="5"/>
                  </a:lnTo>
                  <a:lnTo>
                    <a:pt x="13" y="0"/>
                  </a:lnTo>
                  <a:lnTo>
                    <a:pt x="20" y="0"/>
                  </a:lnTo>
                  <a:lnTo>
                    <a:pt x="35" y="3"/>
                  </a:lnTo>
                  <a:lnTo>
                    <a:pt x="46" y="3"/>
                  </a:lnTo>
                  <a:lnTo>
                    <a:pt x="54" y="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5" name="Freeform 27">
              <a:extLst>
                <a:ext uri="{FF2B5EF4-FFF2-40B4-BE49-F238E27FC236}">
                  <a16:creationId xmlns:a16="http://schemas.microsoft.com/office/drawing/2014/main" id="{3B490DBA-E766-E156-CC9C-C11293AD03CC}"/>
                </a:ext>
              </a:extLst>
            </p:cNvPr>
            <p:cNvSpPr>
              <a:spLocks/>
            </p:cNvSpPr>
            <p:nvPr/>
          </p:nvSpPr>
          <p:spPr bwMode="auto">
            <a:xfrm>
              <a:off x="4584092" y="1512063"/>
              <a:ext cx="213230" cy="141890"/>
            </a:xfrm>
            <a:custGeom>
              <a:avLst/>
              <a:gdLst>
                <a:gd name="T0" fmla="*/ 1 w 146"/>
                <a:gd name="T1" fmla="*/ 44 h 96"/>
                <a:gd name="T2" fmla="*/ 15 w 146"/>
                <a:gd name="T3" fmla="*/ 44 h 96"/>
                <a:gd name="T4" fmla="*/ 31 w 146"/>
                <a:gd name="T5" fmla="*/ 37 h 96"/>
                <a:gd name="T6" fmla="*/ 33 w 146"/>
                <a:gd name="T7" fmla="*/ 26 h 96"/>
                <a:gd name="T8" fmla="*/ 45 w 146"/>
                <a:gd name="T9" fmla="*/ 20 h 96"/>
                <a:gd name="T10" fmla="*/ 42 w 146"/>
                <a:gd name="T11" fmla="*/ 11 h 96"/>
                <a:gd name="T12" fmla="*/ 50 w 146"/>
                <a:gd name="T13" fmla="*/ 7 h 96"/>
                <a:gd name="T14" fmla="*/ 65 w 146"/>
                <a:gd name="T15" fmla="*/ 0 h 96"/>
                <a:gd name="T16" fmla="*/ 82 w 146"/>
                <a:gd name="T17" fmla="*/ 5 h 96"/>
                <a:gd name="T18" fmla="*/ 85 w 146"/>
                <a:gd name="T19" fmla="*/ 10 h 96"/>
                <a:gd name="T20" fmla="*/ 93 w 146"/>
                <a:gd name="T21" fmla="*/ 7 h 96"/>
                <a:gd name="T22" fmla="*/ 109 w 146"/>
                <a:gd name="T23" fmla="*/ 12 h 96"/>
                <a:gd name="T24" fmla="*/ 112 w 146"/>
                <a:gd name="T25" fmla="*/ 21 h 96"/>
                <a:gd name="T26" fmla="*/ 110 w 146"/>
                <a:gd name="T27" fmla="*/ 27 h 96"/>
                <a:gd name="T28" fmla="*/ 122 w 146"/>
                <a:gd name="T29" fmla="*/ 40 h 96"/>
                <a:gd name="T30" fmla="*/ 129 w 146"/>
                <a:gd name="T31" fmla="*/ 43 h 96"/>
                <a:gd name="T32" fmla="*/ 129 w 146"/>
                <a:gd name="T33" fmla="*/ 47 h 96"/>
                <a:gd name="T34" fmla="*/ 140 w 146"/>
                <a:gd name="T35" fmla="*/ 50 h 96"/>
                <a:gd name="T36" fmla="*/ 146 w 146"/>
                <a:gd name="T37" fmla="*/ 56 h 96"/>
                <a:gd name="T38" fmla="*/ 140 w 146"/>
                <a:gd name="T39" fmla="*/ 60 h 96"/>
                <a:gd name="T40" fmla="*/ 128 w 146"/>
                <a:gd name="T41" fmla="*/ 59 h 96"/>
                <a:gd name="T42" fmla="*/ 125 w 146"/>
                <a:gd name="T43" fmla="*/ 61 h 96"/>
                <a:gd name="T44" fmla="*/ 130 w 146"/>
                <a:gd name="T45" fmla="*/ 68 h 96"/>
                <a:gd name="T46" fmla="*/ 136 w 146"/>
                <a:gd name="T47" fmla="*/ 81 h 96"/>
                <a:gd name="T48" fmla="*/ 123 w 146"/>
                <a:gd name="T49" fmla="*/ 82 h 96"/>
                <a:gd name="T50" fmla="*/ 119 w 146"/>
                <a:gd name="T51" fmla="*/ 86 h 96"/>
                <a:gd name="T52" fmla="*/ 119 w 146"/>
                <a:gd name="T53" fmla="*/ 96 h 96"/>
                <a:gd name="T54" fmla="*/ 113 w 146"/>
                <a:gd name="T55" fmla="*/ 95 h 96"/>
                <a:gd name="T56" fmla="*/ 99 w 146"/>
                <a:gd name="T57" fmla="*/ 95 h 96"/>
                <a:gd name="T58" fmla="*/ 94 w 146"/>
                <a:gd name="T59" fmla="*/ 91 h 96"/>
                <a:gd name="T60" fmla="*/ 88 w 146"/>
                <a:gd name="T61" fmla="*/ 94 h 96"/>
                <a:gd name="T62" fmla="*/ 82 w 146"/>
                <a:gd name="T63" fmla="*/ 91 h 96"/>
                <a:gd name="T64" fmla="*/ 70 w 146"/>
                <a:gd name="T65" fmla="*/ 91 h 96"/>
                <a:gd name="T66" fmla="*/ 51 w 146"/>
                <a:gd name="T67" fmla="*/ 86 h 96"/>
                <a:gd name="T68" fmla="*/ 35 w 146"/>
                <a:gd name="T69" fmla="*/ 84 h 96"/>
                <a:gd name="T70" fmla="*/ 23 w 146"/>
                <a:gd name="T71" fmla="*/ 85 h 96"/>
                <a:gd name="T72" fmla="*/ 15 w 146"/>
                <a:gd name="T73" fmla="*/ 90 h 96"/>
                <a:gd name="T74" fmla="*/ 8 w 146"/>
                <a:gd name="T75" fmla="*/ 91 h 96"/>
                <a:gd name="T76" fmla="*/ 6 w 146"/>
                <a:gd name="T77" fmla="*/ 82 h 96"/>
                <a:gd name="T78" fmla="*/ 0 w 146"/>
                <a:gd name="T79" fmla="*/ 73 h 96"/>
                <a:gd name="T80" fmla="*/ 9 w 146"/>
                <a:gd name="T81" fmla="*/ 69 h 96"/>
                <a:gd name="T82" fmla="*/ 8 w 146"/>
                <a:gd name="T83" fmla="*/ 61 h 96"/>
                <a:gd name="T84" fmla="*/ 3 w 146"/>
                <a:gd name="T85" fmla="*/ 53 h 96"/>
                <a:gd name="T86" fmla="*/ 1 w 146"/>
                <a:gd name="T87"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96">
                  <a:moveTo>
                    <a:pt x="1" y="44"/>
                  </a:moveTo>
                  <a:lnTo>
                    <a:pt x="15" y="44"/>
                  </a:lnTo>
                  <a:lnTo>
                    <a:pt x="31" y="37"/>
                  </a:lnTo>
                  <a:lnTo>
                    <a:pt x="33" y="26"/>
                  </a:lnTo>
                  <a:lnTo>
                    <a:pt x="45" y="20"/>
                  </a:lnTo>
                  <a:lnTo>
                    <a:pt x="42" y="11"/>
                  </a:lnTo>
                  <a:lnTo>
                    <a:pt x="50" y="7"/>
                  </a:lnTo>
                  <a:lnTo>
                    <a:pt x="65" y="0"/>
                  </a:lnTo>
                  <a:lnTo>
                    <a:pt x="82" y="5"/>
                  </a:lnTo>
                  <a:lnTo>
                    <a:pt x="85" y="10"/>
                  </a:lnTo>
                  <a:lnTo>
                    <a:pt x="93" y="7"/>
                  </a:lnTo>
                  <a:lnTo>
                    <a:pt x="109" y="12"/>
                  </a:lnTo>
                  <a:lnTo>
                    <a:pt x="112" y="21"/>
                  </a:lnTo>
                  <a:lnTo>
                    <a:pt x="110" y="27"/>
                  </a:lnTo>
                  <a:lnTo>
                    <a:pt x="122" y="40"/>
                  </a:lnTo>
                  <a:lnTo>
                    <a:pt x="129" y="43"/>
                  </a:lnTo>
                  <a:lnTo>
                    <a:pt x="129" y="47"/>
                  </a:lnTo>
                  <a:lnTo>
                    <a:pt x="140" y="50"/>
                  </a:lnTo>
                  <a:lnTo>
                    <a:pt x="146" y="56"/>
                  </a:lnTo>
                  <a:lnTo>
                    <a:pt x="140" y="60"/>
                  </a:lnTo>
                  <a:lnTo>
                    <a:pt x="128" y="59"/>
                  </a:lnTo>
                  <a:lnTo>
                    <a:pt x="125" y="61"/>
                  </a:lnTo>
                  <a:lnTo>
                    <a:pt x="130" y="68"/>
                  </a:lnTo>
                  <a:lnTo>
                    <a:pt x="136" y="81"/>
                  </a:lnTo>
                  <a:lnTo>
                    <a:pt x="123" y="82"/>
                  </a:lnTo>
                  <a:lnTo>
                    <a:pt x="119" y="86"/>
                  </a:lnTo>
                  <a:lnTo>
                    <a:pt x="119" y="96"/>
                  </a:lnTo>
                  <a:lnTo>
                    <a:pt x="113" y="95"/>
                  </a:lnTo>
                  <a:lnTo>
                    <a:pt x="99" y="95"/>
                  </a:lnTo>
                  <a:lnTo>
                    <a:pt x="94" y="91"/>
                  </a:lnTo>
                  <a:lnTo>
                    <a:pt x="88" y="94"/>
                  </a:lnTo>
                  <a:lnTo>
                    <a:pt x="82" y="91"/>
                  </a:lnTo>
                  <a:lnTo>
                    <a:pt x="70" y="91"/>
                  </a:lnTo>
                  <a:lnTo>
                    <a:pt x="51" y="86"/>
                  </a:lnTo>
                  <a:lnTo>
                    <a:pt x="35" y="84"/>
                  </a:lnTo>
                  <a:lnTo>
                    <a:pt x="23" y="85"/>
                  </a:lnTo>
                  <a:lnTo>
                    <a:pt x="15" y="90"/>
                  </a:lnTo>
                  <a:lnTo>
                    <a:pt x="8" y="91"/>
                  </a:lnTo>
                  <a:lnTo>
                    <a:pt x="6" y="82"/>
                  </a:lnTo>
                  <a:lnTo>
                    <a:pt x="0" y="73"/>
                  </a:lnTo>
                  <a:lnTo>
                    <a:pt x="9" y="69"/>
                  </a:lnTo>
                  <a:lnTo>
                    <a:pt x="8" y="61"/>
                  </a:lnTo>
                  <a:lnTo>
                    <a:pt x="3" y="53"/>
                  </a:lnTo>
                  <a:lnTo>
                    <a:pt x="1" y="44"/>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6" name="Freeform 28">
              <a:extLst>
                <a:ext uri="{FF2B5EF4-FFF2-40B4-BE49-F238E27FC236}">
                  <a16:creationId xmlns:a16="http://schemas.microsoft.com/office/drawing/2014/main" id="{E7784F88-B104-1704-922D-76CC94ECADA9}"/>
                </a:ext>
              </a:extLst>
            </p:cNvPr>
            <p:cNvSpPr>
              <a:spLocks/>
            </p:cNvSpPr>
            <p:nvPr/>
          </p:nvSpPr>
          <p:spPr bwMode="auto">
            <a:xfrm>
              <a:off x="1685042" y="2654570"/>
              <a:ext cx="37972" cy="79813"/>
            </a:xfrm>
            <a:custGeom>
              <a:avLst/>
              <a:gdLst>
                <a:gd name="T0" fmla="*/ 6 w 26"/>
                <a:gd name="T1" fmla="*/ 14 h 54"/>
                <a:gd name="T2" fmla="*/ 6 w 26"/>
                <a:gd name="T3" fmla="*/ 11 h 54"/>
                <a:gd name="T4" fmla="*/ 9 w 26"/>
                <a:gd name="T5" fmla="*/ 11 h 54"/>
                <a:gd name="T6" fmla="*/ 12 w 26"/>
                <a:gd name="T7" fmla="*/ 13 h 54"/>
                <a:gd name="T8" fmla="*/ 20 w 26"/>
                <a:gd name="T9" fmla="*/ 0 h 54"/>
                <a:gd name="T10" fmla="*/ 23 w 26"/>
                <a:gd name="T11" fmla="*/ 0 h 54"/>
                <a:gd name="T12" fmla="*/ 23 w 26"/>
                <a:gd name="T13" fmla="*/ 3 h 54"/>
                <a:gd name="T14" fmla="*/ 26 w 26"/>
                <a:gd name="T15" fmla="*/ 3 h 54"/>
                <a:gd name="T16" fmla="*/ 25 w 26"/>
                <a:gd name="T17" fmla="*/ 9 h 54"/>
                <a:gd name="T18" fmla="*/ 21 w 26"/>
                <a:gd name="T19" fmla="*/ 18 h 54"/>
                <a:gd name="T20" fmla="*/ 22 w 26"/>
                <a:gd name="T21" fmla="*/ 21 h 54"/>
                <a:gd name="T22" fmla="*/ 19 w 26"/>
                <a:gd name="T23" fmla="*/ 29 h 54"/>
                <a:gd name="T24" fmla="*/ 20 w 26"/>
                <a:gd name="T25" fmla="*/ 31 h 54"/>
                <a:gd name="T26" fmla="*/ 17 w 26"/>
                <a:gd name="T27" fmla="*/ 41 h 54"/>
                <a:gd name="T28" fmla="*/ 13 w 26"/>
                <a:gd name="T29" fmla="*/ 46 h 54"/>
                <a:gd name="T30" fmla="*/ 10 w 26"/>
                <a:gd name="T31" fmla="*/ 47 h 54"/>
                <a:gd name="T32" fmla="*/ 5 w 26"/>
                <a:gd name="T33" fmla="*/ 54 h 54"/>
                <a:gd name="T34" fmla="*/ 0 w 26"/>
                <a:gd name="T35" fmla="*/ 54 h 54"/>
                <a:gd name="T36" fmla="*/ 4 w 26"/>
                <a:gd name="T37" fmla="*/ 31 h 54"/>
                <a:gd name="T38" fmla="*/ 6 w 26"/>
                <a:gd name="T3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4">
                  <a:moveTo>
                    <a:pt x="6" y="14"/>
                  </a:moveTo>
                  <a:lnTo>
                    <a:pt x="6" y="11"/>
                  </a:lnTo>
                  <a:lnTo>
                    <a:pt x="9" y="11"/>
                  </a:lnTo>
                  <a:lnTo>
                    <a:pt x="12" y="13"/>
                  </a:lnTo>
                  <a:lnTo>
                    <a:pt x="20" y="0"/>
                  </a:lnTo>
                  <a:lnTo>
                    <a:pt x="23" y="0"/>
                  </a:lnTo>
                  <a:lnTo>
                    <a:pt x="23" y="3"/>
                  </a:lnTo>
                  <a:lnTo>
                    <a:pt x="26" y="3"/>
                  </a:lnTo>
                  <a:lnTo>
                    <a:pt x="25" y="9"/>
                  </a:lnTo>
                  <a:lnTo>
                    <a:pt x="21" y="18"/>
                  </a:lnTo>
                  <a:lnTo>
                    <a:pt x="22" y="21"/>
                  </a:lnTo>
                  <a:lnTo>
                    <a:pt x="19" y="29"/>
                  </a:lnTo>
                  <a:lnTo>
                    <a:pt x="20" y="31"/>
                  </a:lnTo>
                  <a:lnTo>
                    <a:pt x="17" y="41"/>
                  </a:lnTo>
                  <a:lnTo>
                    <a:pt x="13" y="46"/>
                  </a:lnTo>
                  <a:lnTo>
                    <a:pt x="10" y="47"/>
                  </a:lnTo>
                  <a:lnTo>
                    <a:pt x="5" y="54"/>
                  </a:lnTo>
                  <a:lnTo>
                    <a:pt x="0" y="54"/>
                  </a:lnTo>
                  <a:lnTo>
                    <a:pt x="4" y="31"/>
                  </a:lnTo>
                  <a:lnTo>
                    <a:pt x="6" y="1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7" name="Freeform 29">
              <a:extLst>
                <a:ext uri="{FF2B5EF4-FFF2-40B4-BE49-F238E27FC236}">
                  <a16:creationId xmlns:a16="http://schemas.microsoft.com/office/drawing/2014/main" id="{3A0311BE-F86B-62F0-90E2-D8A13213626E}"/>
                </a:ext>
              </a:extLst>
            </p:cNvPr>
            <p:cNvSpPr>
              <a:spLocks/>
            </p:cNvSpPr>
            <p:nvPr/>
          </p:nvSpPr>
          <p:spPr bwMode="auto">
            <a:xfrm>
              <a:off x="2196209" y="3522167"/>
              <a:ext cx="335910" cy="403499"/>
            </a:xfrm>
            <a:custGeom>
              <a:avLst/>
              <a:gdLst>
                <a:gd name="T0" fmla="*/ 141 w 230"/>
                <a:gd name="T1" fmla="*/ 255 h 273"/>
                <a:gd name="T2" fmla="*/ 121 w 230"/>
                <a:gd name="T3" fmla="*/ 254 h 273"/>
                <a:gd name="T4" fmla="*/ 116 w 230"/>
                <a:gd name="T5" fmla="*/ 271 h 273"/>
                <a:gd name="T6" fmla="*/ 104 w 230"/>
                <a:gd name="T7" fmla="*/ 256 h 273"/>
                <a:gd name="T8" fmla="*/ 79 w 230"/>
                <a:gd name="T9" fmla="*/ 251 h 273"/>
                <a:gd name="T10" fmla="*/ 67 w 230"/>
                <a:gd name="T11" fmla="*/ 270 h 273"/>
                <a:gd name="T12" fmla="*/ 54 w 230"/>
                <a:gd name="T13" fmla="*/ 273 h 273"/>
                <a:gd name="T14" fmla="*/ 43 w 230"/>
                <a:gd name="T15" fmla="*/ 244 h 273"/>
                <a:gd name="T16" fmla="*/ 31 w 230"/>
                <a:gd name="T17" fmla="*/ 221 h 273"/>
                <a:gd name="T18" fmla="*/ 34 w 230"/>
                <a:gd name="T19" fmla="*/ 201 h 273"/>
                <a:gd name="T20" fmla="*/ 24 w 230"/>
                <a:gd name="T21" fmla="*/ 192 h 273"/>
                <a:gd name="T22" fmla="*/ 20 w 230"/>
                <a:gd name="T23" fmla="*/ 177 h 273"/>
                <a:gd name="T24" fmla="*/ 10 w 230"/>
                <a:gd name="T25" fmla="*/ 163 h 273"/>
                <a:gd name="T26" fmla="*/ 19 w 230"/>
                <a:gd name="T27" fmla="*/ 140 h 273"/>
                <a:gd name="T28" fmla="*/ 10 w 230"/>
                <a:gd name="T29" fmla="*/ 123 h 273"/>
                <a:gd name="T30" fmla="*/ 13 w 230"/>
                <a:gd name="T31" fmla="*/ 116 h 273"/>
                <a:gd name="T32" fmla="*/ 10 w 230"/>
                <a:gd name="T33" fmla="*/ 108 h 273"/>
                <a:gd name="T34" fmla="*/ 16 w 230"/>
                <a:gd name="T35" fmla="*/ 98 h 273"/>
                <a:gd name="T36" fmla="*/ 15 w 230"/>
                <a:gd name="T37" fmla="*/ 80 h 273"/>
                <a:gd name="T38" fmla="*/ 15 w 230"/>
                <a:gd name="T39" fmla="*/ 65 h 273"/>
                <a:gd name="T40" fmla="*/ 18 w 230"/>
                <a:gd name="T41" fmla="*/ 58 h 273"/>
                <a:gd name="T42" fmla="*/ 0 w 230"/>
                <a:gd name="T43" fmla="*/ 25 h 273"/>
                <a:gd name="T44" fmla="*/ 14 w 230"/>
                <a:gd name="T45" fmla="*/ 27 h 273"/>
                <a:gd name="T46" fmla="*/ 23 w 230"/>
                <a:gd name="T47" fmla="*/ 26 h 273"/>
                <a:gd name="T48" fmla="*/ 27 w 230"/>
                <a:gd name="T49" fmla="*/ 20 h 273"/>
                <a:gd name="T50" fmla="*/ 43 w 230"/>
                <a:gd name="T51" fmla="*/ 12 h 273"/>
                <a:gd name="T52" fmla="*/ 52 w 230"/>
                <a:gd name="T53" fmla="*/ 4 h 273"/>
                <a:gd name="T54" fmla="*/ 76 w 230"/>
                <a:gd name="T55" fmla="*/ 0 h 273"/>
                <a:gd name="T56" fmla="*/ 74 w 230"/>
                <a:gd name="T57" fmla="*/ 16 h 273"/>
                <a:gd name="T58" fmla="*/ 77 w 230"/>
                <a:gd name="T59" fmla="*/ 24 h 273"/>
                <a:gd name="T60" fmla="*/ 76 w 230"/>
                <a:gd name="T61" fmla="*/ 38 h 273"/>
                <a:gd name="T62" fmla="*/ 97 w 230"/>
                <a:gd name="T63" fmla="*/ 56 h 273"/>
                <a:gd name="T64" fmla="*/ 118 w 230"/>
                <a:gd name="T65" fmla="*/ 60 h 273"/>
                <a:gd name="T66" fmla="*/ 126 w 230"/>
                <a:gd name="T67" fmla="*/ 68 h 273"/>
                <a:gd name="T68" fmla="*/ 138 w 230"/>
                <a:gd name="T69" fmla="*/ 72 h 273"/>
                <a:gd name="T70" fmla="*/ 146 w 230"/>
                <a:gd name="T71" fmla="*/ 78 h 273"/>
                <a:gd name="T72" fmla="*/ 158 w 230"/>
                <a:gd name="T73" fmla="*/ 77 h 273"/>
                <a:gd name="T74" fmla="*/ 169 w 230"/>
                <a:gd name="T75" fmla="*/ 84 h 273"/>
                <a:gd name="T76" fmla="*/ 170 w 230"/>
                <a:gd name="T77" fmla="*/ 96 h 273"/>
                <a:gd name="T78" fmla="*/ 174 w 230"/>
                <a:gd name="T79" fmla="*/ 102 h 273"/>
                <a:gd name="T80" fmla="*/ 175 w 230"/>
                <a:gd name="T81" fmla="*/ 111 h 273"/>
                <a:gd name="T82" fmla="*/ 170 w 230"/>
                <a:gd name="T83" fmla="*/ 111 h 273"/>
                <a:gd name="T84" fmla="*/ 179 w 230"/>
                <a:gd name="T85" fmla="*/ 135 h 273"/>
                <a:gd name="T86" fmla="*/ 213 w 230"/>
                <a:gd name="T87" fmla="*/ 136 h 273"/>
                <a:gd name="T88" fmla="*/ 212 w 230"/>
                <a:gd name="T89" fmla="*/ 148 h 273"/>
                <a:gd name="T90" fmla="*/ 214 w 230"/>
                <a:gd name="T91" fmla="*/ 156 h 273"/>
                <a:gd name="T92" fmla="*/ 225 w 230"/>
                <a:gd name="T93" fmla="*/ 162 h 273"/>
                <a:gd name="T94" fmla="*/ 230 w 230"/>
                <a:gd name="T95" fmla="*/ 175 h 273"/>
                <a:gd name="T96" fmla="*/ 228 w 230"/>
                <a:gd name="T97" fmla="*/ 191 h 273"/>
                <a:gd name="T98" fmla="*/ 224 w 230"/>
                <a:gd name="T99" fmla="*/ 201 h 273"/>
                <a:gd name="T100" fmla="*/ 227 w 230"/>
                <a:gd name="T101" fmla="*/ 212 h 273"/>
                <a:gd name="T102" fmla="*/ 222 w 230"/>
                <a:gd name="T103" fmla="*/ 217 h 273"/>
                <a:gd name="T104" fmla="*/ 221 w 230"/>
                <a:gd name="T105" fmla="*/ 210 h 273"/>
                <a:gd name="T106" fmla="*/ 203 w 230"/>
                <a:gd name="T107" fmla="*/ 200 h 273"/>
                <a:gd name="T108" fmla="*/ 186 w 230"/>
                <a:gd name="T109" fmla="*/ 199 h 273"/>
                <a:gd name="T110" fmla="*/ 155 w 230"/>
                <a:gd name="T111" fmla="*/ 205 h 273"/>
                <a:gd name="T112" fmla="*/ 148 w 230"/>
                <a:gd name="T113" fmla="*/ 224 h 273"/>
                <a:gd name="T114" fmla="*/ 149 w 230"/>
                <a:gd name="T115" fmla="*/ 235 h 273"/>
                <a:gd name="T116" fmla="*/ 145 w 230"/>
                <a:gd name="T117" fmla="*/ 260 h 273"/>
                <a:gd name="T118" fmla="*/ 141 w 230"/>
                <a:gd name="T119" fmla="*/ 2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73">
                  <a:moveTo>
                    <a:pt x="141" y="255"/>
                  </a:moveTo>
                  <a:lnTo>
                    <a:pt x="121" y="254"/>
                  </a:lnTo>
                  <a:lnTo>
                    <a:pt x="116" y="271"/>
                  </a:lnTo>
                  <a:lnTo>
                    <a:pt x="104" y="256"/>
                  </a:lnTo>
                  <a:lnTo>
                    <a:pt x="79" y="251"/>
                  </a:lnTo>
                  <a:lnTo>
                    <a:pt x="67" y="270"/>
                  </a:lnTo>
                  <a:lnTo>
                    <a:pt x="54" y="273"/>
                  </a:lnTo>
                  <a:lnTo>
                    <a:pt x="43" y="244"/>
                  </a:lnTo>
                  <a:lnTo>
                    <a:pt x="31" y="221"/>
                  </a:lnTo>
                  <a:lnTo>
                    <a:pt x="34" y="201"/>
                  </a:lnTo>
                  <a:lnTo>
                    <a:pt x="24" y="192"/>
                  </a:lnTo>
                  <a:lnTo>
                    <a:pt x="20" y="177"/>
                  </a:lnTo>
                  <a:lnTo>
                    <a:pt x="10" y="163"/>
                  </a:lnTo>
                  <a:lnTo>
                    <a:pt x="19" y="140"/>
                  </a:lnTo>
                  <a:lnTo>
                    <a:pt x="10" y="123"/>
                  </a:lnTo>
                  <a:lnTo>
                    <a:pt x="13" y="116"/>
                  </a:lnTo>
                  <a:lnTo>
                    <a:pt x="10" y="108"/>
                  </a:lnTo>
                  <a:lnTo>
                    <a:pt x="16" y="98"/>
                  </a:lnTo>
                  <a:lnTo>
                    <a:pt x="15" y="80"/>
                  </a:lnTo>
                  <a:lnTo>
                    <a:pt x="15" y="65"/>
                  </a:lnTo>
                  <a:lnTo>
                    <a:pt x="18" y="58"/>
                  </a:lnTo>
                  <a:lnTo>
                    <a:pt x="0" y="25"/>
                  </a:lnTo>
                  <a:lnTo>
                    <a:pt x="14" y="27"/>
                  </a:lnTo>
                  <a:lnTo>
                    <a:pt x="23" y="26"/>
                  </a:lnTo>
                  <a:lnTo>
                    <a:pt x="27" y="20"/>
                  </a:lnTo>
                  <a:lnTo>
                    <a:pt x="43" y="12"/>
                  </a:lnTo>
                  <a:lnTo>
                    <a:pt x="52" y="4"/>
                  </a:lnTo>
                  <a:lnTo>
                    <a:pt x="76" y="0"/>
                  </a:lnTo>
                  <a:lnTo>
                    <a:pt x="74" y="16"/>
                  </a:lnTo>
                  <a:lnTo>
                    <a:pt x="77" y="24"/>
                  </a:lnTo>
                  <a:lnTo>
                    <a:pt x="76" y="38"/>
                  </a:lnTo>
                  <a:lnTo>
                    <a:pt x="97" y="56"/>
                  </a:lnTo>
                  <a:lnTo>
                    <a:pt x="118" y="60"/>
                  </a:lnTo>
                  <a:lnTo>
                    <a:pt x="126" y="68"/>
                  </a:lnTo>
                  <a:lnTo>
                    <a:pt x="138" y="72"/>
                  </a:lnTo>
                  <a:lnTo>
                    <a:pt x="146" y="78"/>
                  </a:lnTo>
                  <a:lnTo>
                    <a:pt x="158" y="77"/>
                  </a:lnTo>
                  <a:lnTo>
                    <a:pt x="169" y="84"/>
                  </a:lnTo>
                  <a:lnTo>
                    <a:pt x="170" y="96"/>
                  </a:lnTo>
                  <a:lnTo>
                    <a:pt x="174" y="102"/>
                  </a:lnTo>
                  <a:lnTo>
                    <a:pt x="175" y="111"/>
                  </a:lnTo>
                  <a:lnTo>
                    <a:pt x="170" y="111"/>
                  </a:lnTo>
                  <a:lnTo>
                    <a:pt x="179" y="135"/>
                  </a:lnTo>
                  <a:lnTo>
                    <a:pt x="213" y="136"/>
                  </a:lnTo>
                  <a:lnTo>
                    <a:pt x="212" y="148"/>
                  </a:lnTo>
                  <a:lnTo>
                    <a:pt x="214" y="156"/>
                  </a:lnTo>
                  <a:lnTo>
                    <a:pt x="225" y="162"/>
                  </a:lnTo>
                  <a:lnTo>
                    <a:pt x="230" y="175"/>
                  </a:lnTo>
                  <a:lnTo>
                    <a:pt x="228" y="191"/>
                  </a:lnTo>
                  <a:lnTo>
                    <a:pt x="224" y="201"/>
                  </a:lnTo>
                  <a:lnTo>
                    <a:pt x="227" y="212"/>
                  </a:lnTo>
                  <a:lnTo>
                    <a:pt x="222" y="217"/>
                  </a:lnTo>
                  <a:lnTo>
                    <a:pt x="221" y="210"/>
                  </a:lnTo>
                  <a:lnTo>
                    <a:pt x="203" y="200"/>
                  </a:lnTo>
                  <a:lnTo>
                    <a:pt x="186" y="199"/>
                  </a:lnTo>
                  <a:lnTo>
                    <a:pt x="155" y="205"/>
                  </a:lnTo>
                  <a:lnTo>
                    <a:pt x="148" y="224"/>
                  </a:lnTo>
                  <a:lnTo>
                    <a:pt x="149" y="235"/>
                  </a:lnTo>
                  <a:lnTo>
                    <a:pt x="145" y="260"/>
                  </a:lnTo>
                  <a:lnTo>
                    <a:pt x="141" y="25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8" name="Freeform 30">
              <a:extLst>
                <a:ext uri="{FF2B5EF4-FFF2-40B4-BE49-F238E27FC236}">
                  <a16:creationId xmlns:a16="http://schemas.microsoft.com/office/drawing/2014/main" id="{9B59B345-FCCE-DDDC-044E-4C27DE5B539A}"/>
                </a:ext>
              </a:extLst>
            </p:cNvPr>
            <p:cNvSpPr>
              <a:spLocks/>
            </p:cNvSpPr>
            <p:nvPr/>
          </p:nvSpPr>
          <p:spPr bwMode="auto">
            <a:xfrm>
              <a:off x="2072069" y="3061025"/>
              <a:ext cx="1051544" cy="1198672"/>
            </a:xfrm>
            <a:custGeom>
              <a:avLst/>
              <a:gdLst>
                <a:gd name="T0" fmla="*/ 390 w 720"/>
                <a:gd name="T1" fmla="*/ 680 h 811"/>
                <a:gd name="T2" fmla="*/ 383 w 720"/>
                <a:gd name="T3" fmla="*/ 644 h 811"/>
                <a:gd name="T4" fmla="*/ 378 w 720"/>
                <a:gd name="T5" fmla="*/ 605 h 811"/>
                <a:gd name="T6" fmla="*/ 358 w 720"/>
                <a:gd name="T7" fmla="*/ 580 h 811"/>
                <a:gd name="T8" fmla="*/ 315 w 720"/>
                <a:gd name="T9" fmla="*/ 568 h 811"/>
                <a:gd name="T10" fmla="*/ 309 w 720"/>
                <a:gd name="T11" fmla="*/ 513 h 811"/>
                <a:gd name="T12" fmla="*/ 299 w 720"/>
                <a:gd name="T13" fmla="*/ 468 h 811"/>
                <a:gd name="T14" fmla="*/ 255 w 720"/>
                <a:gd name="T15" fmla="*/ 423 h 811"/>
                <a:gd name="T16" fmla="*/ 254 w 720"/>
                <a:gd name="T17" fmla="*/ 396 h 811"/>
                <a:gd name="T18" fmla="*/ 211 w 720"/>
                <a:gd name="T19" fmla="*/ 380 h 811"/>
                <a:gd name="T20" fmla="*/ 162 w 720"/>
                <a:gd name="T21" fmla="*/ 336 h 811"/>
                <a:gd name="T22" fmla="*/ 128 w 720"/>
                <a:gd name="T23" fmla="*/ 324 h 811"/>
                <a:gd name="T24" fmla="*/ 85 w 720"/>
                <a:gd name="T25" fmla="*/ 337 h 811"/>
                <a:gd name="T26" fmla="*/ 52 w 720"/>
                <a:gd name="T27" fmla="*/ 319 h 811"/>
                <a:gd name="T28" fmla="*/ 19 w 720"/>
                <a:gd name="T29" fmla="*/ 297 h 811"/>
                <a:gd name="T30" fmla="*/ 4 w 720"/>
                <a:gd name="T31" fmla="*/ 253 h 811"/>
                <a:gd name="T32" fmla="*/ 19 w 720"/>
                <a:gd name="T33" fmla="*/ 219 h 811"/>
                <a:gd name="T34" fmla="*/ 73 w 720"/>
                <a:gd name="T35" fmla="*/ 199 h 811"/>
                <a:gd name="T36" fmla="*/ 70 w 720"/>
                <a:gd name="T37" fmla="*/ 113 h 811"/>
                <a:gd name="T38" fmla="*/ 85 w 720"/>
                <a:gd name="T39" fmla="*/ 89 h 811"/>
                <a:gd name="T40" fmla="*/ 116 w 720"/>
                <a:gd name="T41" fmla="*/ 67 h 811"/>
                <a:gd name="T42" fmla="*/ 138 w 720"/>
                <a:gd name="T43" fmla="*/ 94 h 811"/>
                <a:gd name="T44" fmla="*/ 177 w 720"/>
                <a:gd name="T45" fmla="*/ 78 h 811"/>
                <a:gd name="T46" fmla="*/ 176 w 720"/>
                <a:gd name="T47" fmla="*/ 58 h 811"/>
                <a:gd name="T48" fmla="*/ 170 w 720"/>
                <a:gd name="T49" fmla="*/ 23 h 811"/>
                <a:gd name="T50" fmla="*/ 216 w 720"/>
                <a:gd name="T51" fmla="*/ 23 h 811"/>
                <a:gd name="T52" fmla="*/ 251 w 720"/>
                <a:gd name="T53" fmla="*/ 0 h 811"/>
                <a:gd name="T54" fmla="*/ 263 w 720"/>
                <a:gd name="T55" fmla="*/ 27 h 811"/>
                <a:gd name="T56" fmla="*/ 261 w 720"/>
                <a:gd name="T57" fmla="*/ 72 h 811"/>
                <a:gd name="T58" fmla="*/ 289 w 720"/>
                <a:gd name="T59" fmla="*/ 78 h 811"/>
                <a:gd name="T60" fmla="*/ 318 w 720"/>
                <a:gd name="T61" fmla="*/ 70 h 811"/>
                <a:gd name="T62" fmla="*/ 328 w 720"/>
                <a:gd name="T63" fmla="*/ 57 h 811"/>
                <a:gd name="T64" fmla="*/ 363 w 720"/>
                <a:gd name="T65" fmla="*/ 66 h 811"/>
                <a:gd name="T66" fmla="*/ 384 w 720"/>
                <a:gd name="T67" fmla="*/ 65 h 811"/>
                <a:gd name="T68" fmla="*/ 414 w 720"/>
                <a:gd name="T69" fmla="*/ 22 h 811"/>
                <a:gd name="T70" fmla="*/ 439 w 720"/>
                <a:gd name="T71" fmla="*/ 88 h 811"/>
                <a:gd name="T72" fmla="*/ 464 w 720"/>
                <a:gd name="T73" fmla="*/ 135 h 811"/>
                <a:gd name="T74" fmla="*/ 540 w 720"/>
                <a:gd name="T75" fmla="*/ 154 h 811"/>
                <a:gd name="T76" fmla="*/ 622 w 720"/>
                <a:gd name="T77" fmla="*/ 169 h 811"/>
                <a:gd name="T78" fmla="*/ 703 w 720"/>
                <a:gd name="T79" fmla="*/ 216 h 811"/>
                <a:gd name="T80" fmla="*/ 713 w 720"/>
                <a:gd name="T81" fmla="*/ 296 h 811"/>
                <a:gd name="T82" fmla="*/ 656 w 720"/>
                <a:gd name="T83" fmla="*/ 380 h 811"/>
                <a:gd name="T84" fmla="*/ 646 w 720"/>
                <a:gd name="T85" fmla="*/ 467 h 811"/>
                <a:gd name="T86" fmla="*/ 622 w 720"/>
                <a:gd name="T87" fmla="*/ 544 h 811"/>
                <a:gd name="T88" fmla="*/ 584 w 720"/>
                <a:gd name="T89" fmla="*/ 587 h 811"/>
                <a:gd name="T90" fmla="*/ 505 w 720"/>
                <a:gd name="T91" fmla="*/ 626 h 811"/>
                <a:gd name="T92" fmla="*/ 495 w 720"/>
                <a:gd name="T93" fmla="*/ 695 h 811"/>
                <a:gd name="T94" fmla="*/ 453 w 720"/>
                <a:gd name="T95" fmla="*/ 770 h 811"/>
                <a:gd name="T96" fmla="*/ 422 w 720"/>
                <a:gd name="T97" fmla="*/ 799 h 811"/>
                <a:gd name="T98" fmla="*/ 380 w 720"/>
                <a:gd name="T99" fmla="*/ 75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0" h="811">
                  <a:moveTo>
                    <a:pt x="342" y="737"/>
                  </a:moveTo>
                  <a:lnTo>
                    <a:pt x="362" y="709"/>
                  </a:lnTo>
                  <a:lnTo>
                    <a:pt x="379" y="689"/>
                  </a:lnTo>
                  <a:lnTo>
                    <a:pt x="390" y="680"/>
                  </a:lnTo>
                  <a:lnTo>
                    <a:pt x="403" y="669"/>
                  </a:lnTo>
                  <a:lnTo>
                    <a:pt x="401" y="652"/>
                  </a:lnTo>
                  <a:lnTo>
                    <a:pt x="391" y="640"/>
                  </a:lnTo>
                  <a:lnTo>
                    <a:pt x="383" y="644"/>
                  </a:lnTo>
                  <a:lnTo>
                    <a:pt x="385" y="632"/>
                  </a:lnTo>
                  <a:lnTo>
                    <a:pt x="386" y="620"/>
                  </a:lnTo>
                  <a:lnTo>
                    <a:pt x="385" y="608"/>
                  </a:lnTo>
                  <a:lnTo>
                    <a:pt x="378" y="605"/>
                  </a:lnTo>
                  <a:lnTo>
                    <a:pt x="371" y="608"/>
                  </a:lnTo>
                  <a:lnTo>
                    <a:pt x="365" y="607"/>
                  </a:lnTo>
                  <a:lnTo>
                    <a:pt x="362" y="599"/>
                  </a:lnTo>
                  <a:lnTo>
                    <a:pt x="358" y="580"/>
                  </a:lnTo>
                  <a:lnTo>
                    <a:pt x="354" y="574"/>
                  </a:lnTo>
                  <a:lnTo>
                    <a:pt x="341" y="568"/>
                  </a:lnTo>
                  <a:lnTo>
                    <a:pt x="334" y="572"/>
                  </a:lnTo>
                  <a:lnTo>
                    <a:pt x="315" y="568"/>
                  </a:lnTo>
                  <a:lnTo>
                    <a:pt x="313" y="540"/>
                  </a:lnTo>
                  <a:lnTo>
                    <a:pt x="307" y="529"/>
                  </a:lnTo>
                  <a:lnTo>
                    <a:pt x="312" y="524"/>
                  </a:lnTo>
                  <a:lnTo>
                    <a:pt x="309" y="513"/>
                  </a:lnTo>
                  <a:lnTo>
                    <a:pt x="313" y="503"/>
                  </a:lnTo>
                  <a:lnTo>
                    <a:pt x="315" y="487"/>
                  </a:lnTo>
                  <a:lnTo>
                    <a:pt x="310" y="474"/>
                  </a:lnTo>
                  <a:lnTo>
                    <a:pt x="299" y="468"/>
                  </a:lnTo>
                  <a:lnTo>
                    <a:pt x="297" y="460"/>
                  </a:lnTo>
                  <a:lnTo>
                    <a:pt x="298" y="448"/>
                  </a:lnTo>
                  <a:lnTo>
                    <a:pt x="264" y="447"/>
                  </a:lnTo>
                  <a:lnTo>
                    <a:pt x="255" y="423"/>
                  </a:lnTo>
                  <a:lnTo>
                    <a:pt x="260" y="423"/>
                  </a:lnTo>
                  <a:lnTo>
                    <a:pt x="259" y="414"/>
                  </a:lnTo>
                  <a:lnTo>
                    <a:pt x="255" y="408"/>
                  </a:lnTo>
                  <a:lnTo>
                    <a:pt x="254" y="396"/>
                  </a:lnTo>
                  <a:lnTo>
                    <a:pt x="243" y="389"/>
                  </a:lnTo>
                  <a:lnTo>
                    <a:pt x="231" y="390"/>
                  </a:lnTo>
                  <a:lnTo>
                    <a:pt x="223" y="384"/>
                  </a:lnTo>
                  <a:lnTo>
                    <a:pt x="211" y="380"/>
                  </a:lnTo>
                  <a:lnTo>
                    <a:pt x="203" y="372"/>
                  </a:lnTo>
                  <a:lnTo>
                    <a:pt x="182" y="368"/>
                  </a:lnTo>
                  <a:lnTo>
                    <a:pt x="161" y="350"/>
                  </a:lnTo>
                  <a:lnTo>
                    <a:pt x="162" y="336"/>
                  </a:lnTo>
                  <a:lnTo>
                    <a:pt x="159" y="328"/>
                  </a:lnTo>
                  <a:lnTo>
                    <a:pt x="161" y="312"/>
                  </a:lnTo>
                  <a:lnTo>
                    <a:pt x="137" y="316"/>
                  </a:lnTo>
                  <a:lnTo>
                    <a:pt x="128" y="324"/>
                  </a:lnTo>
                  <a:lnTo>
                    <a:pt x="112" y="332"/>
                  </a:lnTo>
                  <a:lnTo>
                    <a:pt x="108" y="338"/>
                  </a:lnTo>
                  <a:lnTo>
                    <a:pt x="99" y="339"/>
                  </a:lnTo>
                  <a:lnTo>
                    <a:pt x="85" y="337"/>
                  </a:lnTo>
                  <a:lnTo>
                    <a:pt x="75" y="341"/>
                  </a:lnTo>
                  <a:lnTo>
                    <a:pt x="67" y="338"/>
                  </a:lnTo>
                  <a:lnTo>
                    <a:pt x="66" y="307"/>
                  </a:lnTo>
                  <a:lnTo>
                    <a:pt x="52" y="319"/>
                  </a:lnTo>
                  <a:lnTo>
                    <a:pt x="36" y="318"/>
                  </a:lnTo>
                  <a:lnTo>
                    <a:pt x="28" y="307"/>
                  </a:lnTo>
                  <a:lnTo>
                    <a:pt x="16" y="306"/>
                  </a:lnTo>
                  <a:lnTo>
                    <a:pt x="19" y="297"/>
                  </a:lnTo>
                  <a:lnTo>
                    <a:pt x="9" y="284"/>
                  </a:lnTo>
                  <a:lnTo>
                    <a:pt x="0" y="266"/>
                  </a:lnTo>
                  <a:lnTo>
                    <a:pt x="5" y="262"/>
                  </a:lnTo>
                  <a:lnTo>
                    <a:pt x="4" y="253"/>
                  </a:lnTo>
                  <a:lnTo>
                    <a:pt x="15" y="247"/>
                  </a:lnTo>
                  <a:lnTo>
                    <a:pt x="13" y="236"/>
                  </a:lnTo>
                  <a:lnTo>
                    <a:pt x="18" y="229"/>
                  </a:lnTo>
                  <a:lnTo>
                    <a:pt x="19" y="219"/>
                  </a:lnTo>
                  <a:lnTo>
                    <a:pt x="39" y="205"/>
                  </a:lnTo>
                  <a:lnTo>
                    <a:pt x="54" y="201"/>
                  </a:lnTo>
                  <a:lnTo>
                    <a:pt x="56" y="198"/>
                  </a:lnTo>
                  <a:lnTo>
                    <a:pt x="73" y="199"/>
                  </a:lnTo>
                  <a:lnTo>
                    <a:pt x="80" y="142"/>
                  </a:lnTo>
                  <a:lnTo>
                    <a:pt x="81" y="133"/>
                  </a:lnTo>
                  <a:lnTo>
                    <a:pt x="78" y="121"/>
                  </a:lnTo>
                  <a:lnTo>
                    <a:pt x="70" y="113"/>
                  </a:lnTo>
                  <a:lnTo>
                    <a:pt x="70" y="98"/>
                  </a:lnTo>
                  <a:lnTo>
                    <a:pt x="80" y="95"/>
                  </a:lnTo>
                  <a:lnTo>
                    <a:pt x="84" y="97"/>
                  </a:lnTo>
                  <a:lnTo>
                    <a:pt x="85" y="89"/>
                  </a:lnTo>
                  <a:lnTo>
                    <a:pt x="74" y="87"/>
                  </a:lnTo>
                  <a:lnTo>
                    <a:pt x="74" y="74"/>
                  </a:lnTo>
                  <a:lnTo>
                    <a:pt x="109" y="74"/>
                  </a:lnTo>
                  <a:lnTo>
                    <a:pt x="116" y="67"/>
                  </a:lnTo>
                  <a:lnTo>
                    <a:pt x="121" y="74"/>
                  </a:lnTo>
                  <a:lnTo>
                    <a:pt x="124" y="86"/>
                  </a:lnTo>
                  <a:lnTo>
                    <a:pt x="128" y="83"/>
                  </a:lnTo>
                  <a:lnTo>
                    <a:pt x="138" y="94"/>
                  </a:lnTo>
                  <a:lnTo>
                    <a:pt x="152" y="93"/>
                  </a:lnTo>
                  <a:lnTo>
                    <a:pt x="156" y="87"/>
                  </a:lnTo>
                  <a:lnTo>
                    <a:pt x="169" y="82"/>
                  </a:lnTo>
                  <a:lnTo>
                    <a:pt x="177" y="78"/>
                  </a:lnTo>
                  <a:lnTo>
                    <a:pt x="179" y="70"/>
                  </a:lnTo>
                  <a:lnTo>
                    <a:pt x="192" y="64"/>
                  </a:lnTo>
                  <a:lnTo>
                    <a:pt x="191" y="59"/>
                  </a:lnTo>
                  <a:lnTo>
                    <a:pt x="176" y="58"/>
                  </a:lnTo>
                  <a:lnTo>
                    <a:pt x="173" y="44"/>
                  </a:lnTo>
                  <a:lnTo>
                    <a:pt x="174" y="30"/>
                  </a:lnTo>
                  <a:lnTo>
                    <a:pt x="166" y="25"/>
                  </a:lnTo>
                  <a:lnTo>
                    <a:pt x="170" y="23"/>
                  </a:lnTo>
                  <a:lnTo>
                    <a:pt x="183" y="26"/>
                  </a:lnTo>
                  <a:lnTo>
                    <a:pt x="198" y="31"/>
                  </a:lnTo>
                  <a:lnTo>
                    <a:pt x="203" y="26"/>
                  </a:lnTo>
                  <a:lnTo>
                    <a:pt x="216" y="23"/>
                  </a:lnTo>
                  <a:lnTo>
                    <a:pt x="237" y="15"/>
                  </a:lnTo>
                  <a:lnTo>
                    <a:pt x="244" y="7"/>
                  </a:lnTo>
                  <a:lnTo>
                    <a:pt x="242" y="1"/>
                  </a:lnTo>
                  <a:lnTo>
                    <a:pt x="251" y="0"/>
                  </a:lnTo>
                  <a:lnTo>
                    <a:pt x="255" y="5"/>
                  </a:lnTo>
                  <a:lnTo>
                    <a:pt x="253" y="14"/>
                  </a:lnTo>
                  <a:lnTo>
                    <a:pt x="259" y="18"/>
                  </a:lnTo>
                  <a:lnTo>
                    <a:pt x="263" y="27"/>
                  </a:lnTo>
                  <a:lnTo>
                    <a:pt x="258" y="34"/>
                  </a:lnTo>
                  <a:lnTo>
                    <a:pt x="255" y="52"/>
                  </a:lnTo>
                  <a:lnTo>
                    <a:pt x="259" y="63"/>
                  </a:lnTo>
                  <a:lnTo>
                    <a:pt x="261" y="72"/>
                  </a:lnTo>
                  <a:lnTo>
                    <a:pt x="272" y="82"/>
                  </a:lnTo>
                  <a:lnTo>
                    <a:pt x="281" y="83"/>
                  </a:lnTo>
                  <a:lnTo>
                    <a:pt x="283" y="79"/>
                  </a:lnTo>
                  <a:lnTo>
                    <a:pt x="289" y="78"/>
                  </a:lnTo>
                  <a:lnTo>
                    <a:pt x="297" y="74"/>
                  </a:lnTo>
                  <a:lnTo>
                    <a:pt x="303" y="69"/>
                  </a:lnTo>
                  <a:lnTo>
                    <a:pt x="313" y="71"/>
                  </a:lnTo>
                  <a:lnTo>
                    <a:pt x="318" y="70"/>
                  </a:lnTo>
                  <a:lnTo>
                    <a:pt x="328" y="72"/>
                  </a:lnTo>
                  <a:lnTo>
                    <a:pt x="329" y="67"/>
                  </a:lnTo>
                  <a:lnTo>
                    <a:pt x="326" y="63"/>
                  </a:lnTo>
                  <a:lnTo>
                    <a:pt x="328" y="57"/>
                  </a:lnTo>
                  <a:lnTo>
                    <a:pt x="336" y="59"/>
                  </a:lnTo>
                  <a:lnTo>
                    <a:pt x="344" y="57"/>
                  </a:lnTo>
                  <a:lnTo>
                    <a:pt x="355" y="61"/>
                  </a:lnTo>
                  <a:lnTo>
                    <a:pt x="363" y="66"/>
                  </a:lnTo>
                  <a:lnTo>
                    <a:pt x="368" y="60"/>
                  </a:lnTo>
                  <a:lnTo>
                    <a:pt x="373" y="61"/>
                  </a:lnTo>
                  <a:lnTo>
                    <a:pt x="375" y="67"/>
                  </a:lnTo>
                  <a:lnTo>
                    <a:pt x="384" y="65"/>
                  </a:lnTo>
                  <a:lnTo>
                    <a:pt x="391" y="57"/>
                  </a:lnTo>
                  <a:lnTo>
                    <a:pt x="397" y="42"/>
                  </a:lnTo>
                  <a:lnTo>
                    <a:pt x="408" y="23"/>
                  </a:lnTo>
                  <a:lnTo>
                    <a:pt x="414" y="22"/>
                  </a:lnTo>
                  <a:lnTo>
                    <a:pt x="419" y="34"/>
                  </a:lnTo>
                  <a:lnTo>
                    <a:pt x="429" y="70"/>
                  </a:lnTo>
                  <a:lnTo>
                    <a:pt x="438" y="73"/>
                  </a:lnTo>
                  <a:lnTo>
                    <a:pt x="439" y="88"/>
                  </a:lnTo>
                  <a:lnTo>
                    <a:pt x="425" y="105"/>
                  </a:lnTo>
                  <a:lnTo>
                    <a:pt x="430" y="111"/>
                  </a:lnTo>
                  <a:lnTo>
                    <a:pt x="463" y="114"/>
                  </a:lnTo>
                  <a:lnTo>
                    <a:pt x="464" y="135"/>
                  </a:lnTo>
                  <a:lnTo>
                    <a:pt x="478" y="121"/>
                  </a:lnTo>
                  <a:lnTo>
                    <a:pt x="501" y="129"/>
                  </a:lnTo>
                  <a:lnTo>
                    <a:pt x="531" y="142"/>
                  </a:lnTo>
                  <a:lnTo>
                    <a:pt x="540" y="154"/>
                  </a:lnTo>
                  <a:lnTo>
                    <a:pt x="537" y="165"/>
                  </a:lnTo>
                  <a:lnTo>
                    <a:pt x="559" y="159"/>
                  </a:lnTo>
                  <a:lnTo>
                    <a:pt x="595" y="170"/>
                  </a:lnTo>
                  <a:lnTo>
                    <a:pt x="622" y="169"/>
                  </a:lnTo>
                  <a:lnTo>
                    <a:pt x="649" y="186"/>
                  </a:lnTo>
                  <a:lnTo>
                    <a:pt x="673" y="210"/>
                  </a:lnTo>
                  <a:lnTo>
                    <a:pt x="687" y="216"/>
                  </a:lnTo>
                  <a:lnTo>
                    <a:pt x="703" y="216"/>
                  </a:lnTo>
                  <a:lnTo>
                    <a:pt x="710" y="223"/>
                  </a:lnTo>
                  <a:lnTo>
                    <a:pt x="716" y="249"/>
                  </a:lnTo>
                  <a:lnTo>
                    <a:pt x="720" y="262"/>
                  </a:lnTo>
                  <a:lnTo>
                    <a:pt x="713" y="296"/>
                  </a:lnTo>
                  <a:lnTo>
                    <a:pt x="704" y="310"/>
                  </a:lnTo>
                  <a:lnTo>
                    <a:pt x="679" y="339"/>
                  </a:lnTo>
                  <a:lnTo>
                    <a:pt x="668" y="362"/>
                  </a:lnTo>
                  <a:lnTo>
                    <a:pt x="656" y="380"/>
                  </a:lnTo>
                  <a:lnTo>
                    <a:pt x="651" y="381"/>
                  </a:lnTo>
                  <a:lnTo>
                    <a:pt x="647" y="396"/>
                  </a:lnTo>
                  <a:lnTo>
                    <a:pt x="649" y="435"/>
                  </a:lnTo>
                  <a:lnTo>
                    <a:pt x="646" y="467"/>
                  </a:lnTo>
                  <a:lnTo>
                    <a:pt x="645" y="481"/>
                  </a:lnTo>
                  <a:lnTo>
                    <a:pt x="640" y="489"/>
                  </a:lnTo>
                  <a:lnTo>
                    <a:pt x="638" y="516"/>
                  </a:lnTo>
                  <a:lnTo>
                    <a:pt x="622" y="544"/>
                  </a:lnTo>
                  <a:lnTo>
                    <a:pt x="620" y="565"/>
                  </a:lnTo>
                  <a:lnTo>
                    <a:pt x="606" y="574"/>
                  </a:lnTo>
                  <a:lnTo>
                    <a:pt x="603" y="587"/>
                  </a:lnTo>
                  <a:lnTo>
                    <a:pt x="584" y="587"/>
                  </a:lnTo>
                  <a:lnTo>
                    <a:pt x="556" y="595"/>
                  </a:lnTo>
                  <a:lnTo>
                    <a:pt x="544" y="604"/>
                  </a:lnTo>
                  <a:lnTo>
                    <a:pt x="525" y="610"/>
                  </a:lnTo>
                  <a:lnTo>
                    <a:pt x="505" y="626"/>
                  </a:lnTo>
                  <a:lnTo>
                    <a:pt x="492" y="647"/>
                  </a:lnTo>
                  <a:lnTo>
                    <a:pt x="491" y="662"/>
                  </a:lnTo>
                  <a:lnTo>
                    <a:pt x="496" y="674"/>
                  </a:lnTo>
                  <a:lnTo>
                    <a:pt x="495" y="695"/>
                  </a:lnTo>
                  <a:lnTo>
                    <a:pt x="492" y="705"/>
                  </a:lnTo>
                  <a:lnTo>
                    <a:pt x="481" y="717"/>
                  </a:lnTo>
                  <a:lnTo>
                    <a:pt x="466" y="753"/>
                  </a:lnTo>
                  <a:lnTo>
                    <a:pt x="453" y="770"/>
                  </a:lnTo>
                  <a:lnTo>
                    <a:pt x="443" y="779"/>
                  </a:lnTo>
                  <a:lnTo>
                    <a:pt x="438" y="799"/>
                  </a:lnTo>
                  <a:lnTo>
                    <a:pt x="429" y="811"/>
                  </a:lnTo>
                  <a:lnTo>
                    <a:pt x="422" y="799"/>
                  </a:lnTo>
                  <a:lnTo>
                    <a:pt x="428" y="789"/>
                  </a:lnTo>
                  <a:lnTo>
                    <a:pt x="416" y="775"/>
                  </a:lnTo>
                  <a:lnTo>
                    <a:pt x="400" y="764"/>
                  </a:lnTo>
                  <a:lnTo>
                    <a:pt x="380" y="750"/>
                  </a:lnTo>
                  <a:lnTo>
                    <a:pt x="374" y="751"/>
                  </a:lnTo>
                  <a:lnTo>
                    <a:pt x="353" y="735"/>
                  </a:lnTo>
                  <a:lnTo>
                    <a:pt x="342" y="737"/>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9" name="Freeform 31">
              <a:extLst>
                <a:ext uri="{FF2B5EF4-FFF2-40B4-BE49-F238E27FC236}">
                  <a16:creationId xmlns:a16="http://schemas.microsoft.com/office/drawing/2014/main" id="{DB65BD2E-F279-90A2-E912-90DDA1DB347D}"/>
                </a:ext>
              </a:extLst>
            </p:cNvPr>
            <p:cNvSpPr>
              <a:spLocks/>
            </p:cNvSpPr>
            <p:nvPr/>
          </p:nvSpPr>
          <p:spPr bwMode="auto">
            <a:xfrm>
              <a:off x="7115100" y="3055114"/>
              <a:ext cx="32130" cy="44341"/>
            </a:xfrm>
            <a:custGeom>
              <a:avLst/>
              <a:gdLst>
                <a:gd name="T0" fmla="*/ 0 w 22"/>
                <a:gd name="T1" fmla="*/ 19 h 30"/>
                <a:gd name="T2" fmla="*/ 7 w 22"/>
                <a:gd name="T3" fmla="*/ 12 h 30"/>
                <a:gd name="T4" fmla="*/ 22 w 22"/>
                <a:gd name="T5" fmla="*/ 0 h 30"/>
                <a:gd name="T6" fmla="*/ 22 w 22"/>
                <a:gd name="T7" fmla="*/ 11 h 30"/>
                <a:gd name="T8" fmla="*/ 21 w 22"/>
                <a:gd name="T9" fmla="*/ 24 h 30"/>
                <a:gd name="T10" fmla="*/ 12 w 22"/>
                <a:gd name="T11" fmla="*/ 23 h 30"/>
                <a:gd name="T12" fmla="*/ 9 w 22"/>
                <a:gd name="T13" fmla="*/ 30 h 30"/>
                <a:gd name="T14" fmla="*/ 0 w 22"/>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0" y="19"/>
                  </a:moveTo>
                  <a:lnTo>
                    <a:pt x="7" y="12"/>
                  </a:lnTo>
                  <a:lnTo>
                    <a:pt x="22" y="0"/>
                  </a:lnTo>
                  <a:lnTo>
                    <a:pt x="22" y="11"/>
                  </a:lnTo>
                  <a:lnTo>
                    <a:pt x="21" y="24"/>
                  </a:lnTo>
                  <a:lnTo>
                    <a:pt x="12" y="23"/>
                  </a:lnTo>
                  <a:lnTo>
                    <a:pt x="9" y="30"/>
                  </a:lnTo>
                  <a:lnTo>
                    <a:pt x="0" y="1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0" name="Freeform 32">
              <a:extLst>
                <a:ext uri="{FF2B5EF4-FFF2-40B4-BE49-F238E27FC236}">
                  <a16:creationId xmlns:a16="http://schemas.microsoft.com/office/drawing/2014/main" id="{1579B10E-0969-BD9D-1B3A-0B8D81FB0738}"/>
                </a:ext>
              </a:extLst>
            </p:cNvPr>
            <p:cNvSpPr>
              <a:spLocks/>
            </p:cNvSpPr>
            <p:nvPr/>
          </p:nvSpPr>
          <p:spPr bwMode="auto">
            <a:xfrm>
              <a:off x="6355651" y="2354533"/>
              <a:ext cx="86169" cy="47297"/>
            </a:xfrm>
            <a:custGeom>
              <a:avLst/>
              <a:gdLst>
                <a:gd name="T0" fmla="*/ 49 w 59"/>
                <a:gd name="T1" fmla="*/ 11 h 32"/>
                <a:gd name="T2" fmla="*/ 57 w 59"/>
                <a:gd name="T3" fmla="*/ 17 h 32"/>
                <a:gd name="T4" fmla="*/ 59 w 59"/>
                <a:gd name="T5" fmla="*/ 30 h 32"/>
                <a:gd name="T6" fmla="*/ 45 w 59"/>
                <a:gd name="T7" fmla="*/ 31 h 32"/>
                <a:gd name="T8" fmla="*/ 29 w 59"/>
                <a:gd name="T9" fmla="*/ 29 h 32"/>
                <a:gd name="T10" fmla="*/ 19 w 59"/>
                <a:gd name="T11" fmla="*/ 32 h 32"/>
                <a:gd name="T12" fmla="*/ 1 w 59"/>
                <a:gd name="T13" fmla="*/ 24 h 32"/>
                <a:gd name="T14" fmla="*/ 0 w 59"/>
                <a:gd name="T15" fmla="*/ 20 h 32"/>
                <a:gd name="T16" fmla="*/ 8 w 59"/>
                <a:gd name="T17" fmla="*/ 5 h 32"/>
                <a:gd name="T18" fmla="*/ 17 w 59"/>
                <a:gd name="T19" fmla="*/ 0 h 32"/>
                <a:gd name="T20" fmla="*/ 30 w 59"/>
                <a:gd name="T21" fmla="*/ 4 h 32"/>
                <a:gd name="T22" fmla="*/ 40 w 59"/>
                <a:gd name="T23" fmla="*/ 5 h 32"/>
                <a:gd name="T24" fmla="*/ 49 w 59"/>
                <a:gd name="T25"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32">
                  <a:moveTo>
                    <a:pt x="49" y="11"/>
                  </a:moveTo>
                  <a:lnTo>
                    <a:pt x="57" y="17"/>
                  </a:lnTo>
                  <a:lnTo>
                    <a:pt x="59" y="30"/>
                  </a:lnTo>
                  <a:lnTo>
                    <a:pt x="45" y="31"/>
                  </a:lnTo>
                  <a:lnTo>
                    <a:pt x="29" y="29"/>
                  </a:lnTo>
                  <a:lnTo>
                    <a:pt x="19" y="32"/>
                  </a:lnTo>
                  <a:lnTo>
                    <a:pt x="1" y="24"/>
                  </a:lnTo>
                  <a:lnTo>
                    <a:pt x="0" y="20"/>
                  </a:lnTo>
                  <a:lnTo>
                    <a:pt x="8" y="5"/>
                  </a:lnTo>
                  <a:lnTo>
                    <a:pt x="17" y="0"/>
                  </a:lnTo>
                  <a:lnTo>
                    <a:pt x="30" y="4"/>
                  </a:lnTo>
                  <a:lnTo>
                    <a:pt x="40" y="5"/>
                  </a:lnTo>
                  <a:lnTo>
                    <a:pt x="49" y="1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1" name="Freeform 33">
              <a:extLst>
                <a:ext uri="{FF2B5EF4-FFF2-40B4-BE49-F238E27FC236}">
                  <a16:creationId xmlns:a16="http://schemas.microsoft.com/office/drawing/2014/main" id="{A571FE14-3737-69FB-7724-C7B5D704AEE4}"/>
                </a:ext>
              </a:extLst>
            </p:cNvPr>
            <p:cNvSpPr>
              <a:spLocks/>
            </p:cNvSpPr>
            <p:nvPr/>
          </p:nvSpPr>
          <p:spPr bwMode="auto">
            <a:xfrm>
              <a:off x="4572407" y="3764562"/>
              <a:ext cx="252663" cy="282302"/>
            </a:xfrm>
            <a:custGeom>
              <a:avLst/>
              <a:gdLst>
                <a:gd name="T0" fmla="*/ 108 w 173"/>
                <a:gd name="T1" fmla="*/ 19 h 191"/>
                <a:gd name="T2" fmla="*/ 112 w 173"/>
                <a:gd name="T3" fmla="*/ 22 h 191"/>
                <a:gd name="T4" fmla="*/ 117 w 173"/>
                <a:gd name="T5" fmla="*/ 34 h 191"/>
                <a:gd name="T6" fmla="*/ 137 w 173"/>
                <a:gd name="T7" fmla="*/ 57 h 191"/>
                <a:gd name="T8" fmla="*/ 144 w 173"/>
                <a:gd name="T9" fmla="*/ 59 h 191"/>
                <a:gd name="T10" fmla="*/ 144 w 173"/>
                <a:gd name="T11" fmla="*/ 67 h 191"/>
                <a:gd name="T12" fmla="*/ 149 w 173"/>
                <a:gd name="T13" fmla="*/ 80 h 191"/>
                <a:gd name="T14" fmla="*/ 162 w 173"/>
                <a:gd name="T15" fmla="*/ 83 h 191"/>
                <a:gd name="T16" fmla="*/ 173 w 173"/>
                <a:gd name="T17" fmla="*/ 92 h 191"/>
                <a:gd name="T18" fmla="*/ 147 w 173"/>
                <a:gd name="T19" fmla="*/ 108 h 191"/>
                <a:gd name="T20" fmla="*/ 130 w 173"/>
                <a:gd name="T21" fmla="*/ 123 h 191"/>
                <a:gd name="T22" fmla="*/ 124 w 173"/>
                <a:gd name="T23" fmla="*/ 137 h 191"/>
                <a:gd name="T24" fmla="*/ 118 w 173"/>
                <a:gd name="T25" fmla="*/ 145 h 191"/>
                <a:gd name="T26" fmla="*/ 108 w 173"/>
                <a:gd name="T27" fmla="*/ 146 h 191"/>
                <a:gd name="T28" fmla="*/ 104 w 173"/>
                <a:gd name="T29" fmla="*/ 156 h 191"/>
                <a:gd name="T30" fmla="*/ 102 w 173"/>
                <a:gd name="T31" fmla="*/ 163 h 191"/>
                <a:gd name="T32" fmla="*/ 90 w 173"/>
                <a:gd name="T33" fmla="*/ 168 h 191"/>
                <a:gd name="T34" fmla="*/ 76 w 173"/>
                <a:gd name="T35" fmla="*/ 167 h 191"/>
                <a:gd name="T36" fmla="*/ 68 w 173"/>
                <a:gd name="T37" fmla="*/ 161 h 191"/>
                <a:gd name="T38" fmla="*/ 60 w 173"/>
                <a:gd name="T39" fmla="*/ 158 h 191"/>
                <a:gd name="T40" fmla="*/ 51 w 173"/>
                <a:gd name="T41" fmla="*/ 163 h 191"/>
                <a:gd name="T42" fmla="*/ 47 w 173"/>
                <a:gd name="T43" fmla="*/ 173 h 191"/>
                <a:gd name="T44" fmla="*/ 38 w 173"/>
                <a:gd name="T45" fmla="*/ 179 h 191"/>
                <a:gd name="T46" fmla="*/ 28 w 173"/>
                <a:gd name="T47" fmla="*/ 189 h 191"/>
                <a:gd name="T48" fmla="*/ 16 w 173"/>
                <a:gd name="T49" fmla="*/ 191 h 191"/>
                <a:gd name="T50" fmla="*/ 12 w 173"/>
                <a:gd name="T51" fmla="*/ 183 h 191"/>
                <a:gd name="T52" fmla="*/ 14 w 173"/>
                <a:gd name="T53" fmla="*/ 171 h 191"/>
                <a:gd name="T54" fmla="*/ 4 w 173"/>
                <a:gd name="T55" fmla="*/ 151 h 191"/>
                <a:gd name="T56" fmla="*/ 0 w 173"/>
                <a:gd name="T57" fmla="*/ 148 h 191"/>
                <a:gd name="T58" fmla="*/ 2 w 173"/>
                <a:gd name="T59" fmla="*/ 87 h 191"/>
                <a:gd name="T60" fmla="*/ 20 w 173"/>
                <a:gd name="T61" fmla="*/ 87 h 191"/>
                <a:gd name="T62" fmla="*/ 23 w 173"/>
                <a:gd name="T63" fmla="*/ 13 h 191"/>
                <a:gd name="T64" fmla="*/ 36 w 173"/>
                <a:gd name="T65" fmla="*/ 12 h 191"/>
                <a:gd name="T66" fmla="*/ 65 w 173"/>
                <a:gd name="T67" fmla="*/ 5 h 191"/>
                <a:gd name="T68" fmla="*/ 71 w 173"/>
                <a:gd name="T69" fmla="*/ 13 h 191"/>
                <a:gd name="T70" fmla="*/ 83 w 173"/>
                <a:gd name="T71" fmla="*/ 5 h 191"/>
                <a:gd name="T72" fmla="*/ 89 w 173"/>
                <a:gd name="T73" fmla="*/ 5 h 191"/>
                <a:gd name="T74" fmla="*/ 99 w 173"/>
                <a:gd name="T75" fmla="*/ 0 h 191"/>
                <a:gd name="T76" fmla="*/ 102 w 173"/>
                <a:gd name="T77" fmla="*/ 2 h 191"/>
                <a:gd name="T78" fmla="*/ 108 w 173"/>
                <a:gd name="T79"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91">
                  <a:moveTo>
                    <a:pt x="108" y="19"/>
                  </a:moveTo>
                  <a:lnTo>
                    <a:pt x="112" y="22"/>
                  </a:lnTo>
                  <a:lnTo>
                    <a:pt x="117" y="34"/>
                  </a:lnTo>
                  <a:lnTo>
                    <a:pt x="137" y="57"/>
                  </a:lnTo>
                  <a:lnTo>
                    <a:pt x="144" y="59"/>
                  </a:lnTo>
                  <a:lnTo>
                    <a:pt x="144" y="67"/>
                  </a:lnTo>
                  <a:lnTo>
                    <a:pt x="149" y="80"/>
                  </a:lnTo>
                  <a:lnTo>
                    <a:pt x="162" y="83"/>
                  </a:lnTo>
                  <a:lnTo>
                    <a:pt x="173" y="92"/>
                  </a:lnTo>
                  <a:lnTo>
                    <a:pt x="147" y="108"/>
                  </a:lnTo>
                  <a:lnTo>
                    <a:pt x="130" y="123"/>
                  </a:lnTo>
                  <a:lnTo>
                    <a:pt x="124" y="137"/>
                  </a:lnTo>
                  <a:lnTo>
                    <a:pt x="118" y="145"/>
                  </a:lnTo>
                  <a:lnTo>
                    <a:pt x="108" y="146"/>
                  </a:lnTo>
                  <a:lnTo>
                    <a:pt x="104" y="156"/>
                  </a:lnTo>
                  <a:lnTo>
                    <a:pt x="102" y="163"/>
                  </a:lnTo>
                  <a:lnTo>
                    <a:pt x="90" y="168"/>
                  </a:lnTo>
                  <a:lnTo>
                    <a:pt x="76" y="167"/>
                  </a:lnTo>
                  <a:lnTo>
                    <a:pt x="68" y="161"/>
                  </a:lnTo>
                  <a:lnTo>
                    <a:pt x="60" y="158"/>
                  </a:lnTo>
                  <a:lnTo>
                    <a:pt x="51" y="163"/>
                  </a:lnTo>
                  <a:lnTo>
                    <a:pt x="47" y="173"/>
                  </a:lnTo>
                  <a:lnTo>
                    <a:pt x="38" y="179"/>
                  </a:lnTo>
                  <a:lnTo>
                    <a:pt x="28" y="189"/>
                  </a:lnTo>
                  <a:lnTo>
                    <a:pt x="16" y="191"/>
                  </a:lnTo>
                  <a:lnTo>
                    <a:pt x="12" y="183"/>
                  </a:lnTo>
                  <a:lnTo>
                    <a:pt x="14" y="171"/>
                  </a:lnTo>
                  <a:lnTo>
                    <a:pt x="4" y="151"/>
                  </a:lnTo>
                  <a:lnTo>
                    <a:pt x="0" y="148"/>
                  </a:lnTo>
                  <a:lnTo>
                    <a:pt x="2" y="87"/>
                  </a:lnTo>
                  <a:lnTo>
                    <a:pt x="20" y="87"/>
                  </a:lnTo>
                  <a:lnTo>
                    <a:pt x="23" y="13"/>
                  </a:lnTo>
                  <a:lnTo>
                    <a:pt x="36" y="12"/>
                  </a:lnTo>
                  <a:lnTo>
                    <a:pt x="65" y="5"/>
                  </a:lnTo>
                  <a:lnTo>
                    <a:pt x="71" y="13"/>
                  </a:lnTo>
                  <a:lnTo>
                    <a:pt x="83" y="5"/>
                  </a:lnTo>
                  <a:lnTo>
                    <a:pt x="89" y="5"/>
                  </a:lnTo>
                  <a:lnTo>
                    <a:pt x="99" y="0"/>
                  </a:lnTo>
                  <a:lnTo>
                    <a:pt x="102" y="2"/>
                  </a:lnTo>
                  <a:lnTo>
                    <a:pt x="108" y="1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2" name="Freeform 34">
              <a:extLst>
                <a:ext uri="{FF2B5EF4-FFF2-40B4-BE49-F238E27FC236}">
                  <a16:creationId xmlns:a16="http://schemas.microsoft.com/office/drawing/2014/main" id="{1EFCB7EF-0395-7C79-5C7F-4615CECD8531}"/>
                </a:ext>
              </a:extLst>
            </p:cNvPr>
            <p:cNvSpPr>
              <a:spLocks/>
            </p:cNvSpPr>
            <p:nvPr/>
          </p:nvSpPr>
          <p:spPr bwMode="auto">
            <a:xfrm>
              <a:off x="4440965" y="2880707"/>
              <a:ext cx="346133" cy="271956"/>
            </a:xfrm>
            <a:custGeom>
              <a:avLst/>
              <a:gdLst>
                <a:gd name="T0" fmla="*/ 14 w 237"/>
                <a:gd name="T1" fmla="*/ 77 h 184"/>
                <a:gd name="T2" fmla="*/ 29 w 237"/>
                <a:gd name="T3" fmla="*/ 76 h 184"/>
                <a:gd name="T4" fmla="*/ 33 w 237"/>
                <a:gd name="T5" fmla="*/ 70 h 184"/>
                <a:gd name="T6" fmla="*/ 36 w 237"/>
                <a:gd name="T7" fmla="*/ 71 h 184"/>
                <a:gd name="T8" fmla="*/ 40 w 237"/>
                <a:gd name="T9" fmla="*/ 75 h 184"/>
                <a:gd name="T10" fmla="*/ 64 w 237"/>
                <a:gd name="T11" fmla="*/ 68 h 184"/>
                <a:gd name="T12" fmla="*/ 71 w 237"/>
                <a:gd name="T13" fmla="*/ 59 h 184"/>
                <a:gd name="T14" fmla="*/ 81 w 237"/>
                <a:gd name="T15" fmla="*/ 52 h 184"/>
                <a:gd name="T16" fmla="*/ 79 w 237"/>
                <a:gd name="T17" fmla="*/ 45 h 184"/>
                <a:gd name="T18" fmla="*/ 84 w 237"/>
                <a:gd name="T19" fmla="*/ 43 h 184"/>
                <a:gd name="T20" fmla="*/ 102 w 237"/>
                <a:gd name="T21" fmla="*/ 44 h 184"/>
                <a:gd name="T22" fmla="*/ 119 w 237"/>
                <a:gd name="T23" fmla="*/ 35 h 184"/>
                <a:gd name="T24" fmla="*/ 132 w 237"/>
                <a:gd name="T25" fmla="*/ 12 h 184"/>
                <a:gd name="T26" fmla="*/ 141 w 237"/>
                <a:gd name="T27" fmla="*/ 3 h 184"/>
                <a:gd name="T28" fmla="*/ 152 w 237"/>
                <a:gd name="T29" fmla="*/ 0 h 184"/>
                <a:gd name="T30" fmla="*/ 155 w 237"/>
                <a:gd name="T31" fmla="*/ 9 h 184"/>
                <a:gd name="T32" fmla="*/ 165 w 237"/>
                <a:gd name="T33" fmla="*/ 22 h 184"/>
                <a:gd name="T34" fmla="*/ 165 w 237"/>
                <a:gd name="T35" fmla="*/ 30 h 184"/>
                <a:gd name="T36" fmla="*/ 163 w 237"/>
                <a:gd name="T37" fmla="*/ 39 h 184"/>
                <a:gd name="T38" fmla="*/ 164 w 237"/>
                <a:gd name="T39" fmla="*/ 45 h 184"/>
                <a:gd name="T40" fmla="*/ 170 w 237"/>
                <a:gd name="T41" fmla="*/ 51 h 184"/>
                <a:gd name="T42" fmla="*/ 185 w 237"/>
                <a:gd name="T43" fmla="*/ 61 h 184"/>
                <a:gd name="T44" fmla="*/ 195 w 237"/>
                <a:gd name="T45" fmla="*/ 69 h 184"/>
                <a:gd name="T46" fmla="*/ 195 w 237"/>
                <a:gd name="T47" fmla="*/ 76 h 184"/>
                <a:gd name="T48" fmla="*/ 207 w 237"/>
                <a:gd name="T49" fmla="*/ 86 h 184"/>
                <a:gd name="T50" fmla="*/ 215 w 237"/>
                <a:gd name="T51" fmla="*/ 95 h 184"/>
                <a:gd name="T52" fmla="*/ 220 w 237"/>
                <a:gd name="T53" fmla="*/ 108 h 184"/>
                <a:gd name="T54" fmla="*/ 234 w 237"/>
                <a:gd name="T55" fmla="*/ 116 h 184"/>
                <a:gd name="T56" fmla="*/ 237 w 237"/>
                <a:gd name="T57" fmla="*/ 123 h 184"/>
                <a:gd name="T58" fmla="*/ 231 w 237"/>
                <a:gd name="T59" fmla="*/ 125 h 184"/>
                <a:gd name="T60" fmla="*/ 219 w 237"/>
                <a:gd name="T61" fmla="*/ 124 h 184"/>
                <a:gd name="T62" fmla="*/ 205 w 237"/>
                <a:gd name="T63" fmla="*/ 122 h 184"/>
                <a:gd name="T64" fmla="*/ 198 w 237"/>
                <a:gd name="T65" fmla="*/ 124 h 184"/>
                <a:gd name="T66" fmla="*/ 196 w 237"/>
                <a:gd name="T67" fmla="*/ 129 h 184"/>
                <a:gd name="T68" fmla="*/ 190 w 237"/>
                <a:gd name="T69" fmla="*/ 130 h 184"/>
                <a:gd name="T70" fmla="*/ 182 w 237"/>
                <a:gd name="T71" fmla="*/ 125 h 184"/>
                <a:gd name="T72" fmla="*/ 162 w 237"/>
                <a:gd name="T73" fmla="*/ 136 h 184"/>
                <a:gd name="T74" fmla="*/ 154 w 237"/>
                <a:gd name="T75" fmla="*/ 133 h 184"/>
                <a:gd name="T76" fmla="*/ 151 w 237"/>
                <a:gd name="T77" fmla="*/ 135 h 184"/>
                <a:gd name="T78" fmla="*/ 146 w 237"/>
                <a:gd name="T79" fmla="*/ 148 h 184"/>
                <a:gd name="T80" fmla="*/ 132 w 237"/>
                <a:gd name="T81" fmla="*/ 144 h 184"/>
                <a:gd name="T82" fmla="*/ 119 w 237"/>
                <a:gd name="T83" fmla="*/ 142 h 184"/>
                <a:gd name="T84" fmla="*/ 107 w 237"/>
                <a:gd name="T85" fmla="*/ 134 h 184"/>
                <a:gd name="T86" fmla="*/ 92 w 237"/>
                <a:gd name="T87" fmla="*/ 127 h 184"/>
                <a:gd name="T88" fmla="*/ 82 w 237"/>
                <a:gd name="T89" fmla="*/ 133 h 184"/>
                <a:gd name="T90" fmla="*/ 75 w 237"/>
                <a:gd name="T91" fmla="*/ 144 h 184"/>
                <a:gd name="T92" fmla="*/ 73 w 237"/>
                <a:gd name="T93" fmla="*/ 159 h 184"/>
                <a:gd name="T94" fmla="*/ 61 w 237"/>
                <a:gd name="T95" fmla="*/ 157 h 184"/>
                <a:gd name="T96" fmla="*/ 49 w 237"/>
                <a:gd name="T97" fmla="*/ 154 h 184"/>
                <a:gd name="T98" fmla="*/ 38 w 237"/>
                <a:gd name="T99" fmla="*/ 165 h 184"/>
                <a:gd name="T100" fmla="*/ 29 w 237"/>
                <a:gd name="T101" fmla="*/ 184 h 184"/>
                <a:gd name="T102" fmla="*/ 27 w 237"/>
                <a:gd name="T103" fmla="*/ 178 h 184"/>
                <a:gd name="T104" fmla="*/ 26 w 237"/>
                <a:gd name="T105" fmla="*/ 169 h 184"/>
                <a:gd name="T106" fmla="*/ 17 w 237"/>
                <a:gd name="T107" fmla="*/ 162 h 184"/>
                <a:gd name="T108" fmla="*/ 10 w 237"/>
                <a:gd name="T109" fmla="*/ 152 h 184"/>
                <a:gd name="T110" fmla="*/ 9 w 237"/>
                <a:gd name="T111" fmla="*/ 144 h 184"/>
                <a:gd name="T112" fmla="*/ 0 w 237"/>
                <a:gd name="T113" fmla="*/ 133 h 184"/>
                <a:gd name="T114" fmla="*/ 2 w 237"/>
                <a:gd name="T115" fmla="*/ 127 h 184"/>
                <a:gd name="T116" fmla="*/ 0 w 237"/>
                <a:gd name="T117" fmla="*/ 118 h 184"/>
                <a:gd name="T118" fmla="*/ 1 w 237"/>
                <a:gd name="T119" fmla="*/ 102 h 184"/>
                <a:gd name="T120" fmla="*/ 5 w 237"/>
                <a:gd name="T121" fmla="*/ 98 h 184"/>
                <a:gd name="T122" fmla="*/ 14 w 237"/>
                <a:gd name="T123" fmla="*/ 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84">
                  <a:moveTo>
                    <a:pt x="14" y="77"/>
                  </a:moveTo>
                  <a:lnTo>
                    <a:pt x="29" y="76"/>
                  </a:lnTo>
                  <a:lnTo>
                    <a:pt x="33" y="70"/>
                  </a:lnTo>
                  <a:lnTo>
                    <a:pt x="36" y="71"/>
                  </a:lnTo>
                  <a:lnTo>
                    <a:pt x="40" y="75"/>
                  </a:lnTo>
                  <a:lnTo>
                    <a:pt x="64" y="68"/>
                  </a:lnTo>
                  <a:lnTo>
                    <a:pt x="71" y="59"/>
                  </a:lnTo>
                  <a:lnTo>
                    <a:pt x="81" y="52"/>
                  </a:lnTo>
                  <a:lnTo>
                    <a:pt x="79" y="45"/>
                  </a:lnTo>
                  <a:lnTo>
                    <a:pt x="84" y="43"/>
                  </a:lnTo>
                  <a:lnTo>
                    <a:pt x="102" y="44"/>
                  </a:lnTo>
                  <a:lnTo>
                    <a:pt x="119" y="35"/>
                  </a:lnTo>
                  <a:lnTo>
                    <a:pt x="132" y="12"/>
                  </a:lnTo>
                  <a:lnTo>
                    <a:pt x="141" y="3"/>
                  </a:lnTo>
                  <a:lnTo>
                    <a:pt x="152" y="0"/>
                  </a:lnTo>
                  <a:lnTo>
                    <a:pt x="155" y="9"/>
                  </a:lnTo>
                  <a:lnTo>
                    <a:pt x="165" y="22"/>
                  </a:lnTo>
                  <a:lnTo>
                    <a:pt x="165" y="30"/>
                  </a:lnTo>
                  <a:lnTo>
                    <a:pt x="163" y="39"/>
                  </a:lnTo>
                  <a:lnTo>
                    <a:pt x="164" y="45"/>
                  </a:lnTo>
                  <a:lnTo>
                    <a:pt x="170" y="51"/>
                  </a:lnTo>
                  <a:lnTo>
                    <a:pt x="185" y="61"/>
                  </a:lnTo>
                  <a:lnTo>
                    <a:pt x="195" y="69"/>
                  </a:lnTo>
                  <a:lnTo>
                    <a:pt x="195" y="76"/>
                  </a:lnTo>
                  <a:lnTo>
                    <a:pt x="207" y="86"/>
                  </a:lnTo>
                  <a:lnTo>
                    <a:pt x="215" y="95"/>
                  </a:lnTo>
                  <a:lnTo>
                    <a:pt x="220" y="108"/>
                  </a:lnTo>
                  <a:lnTo>
                    <a:pt x="234" y="116"/>
                  </a:lnTo>
                  <a:lnTo>
                    <a:pt x="237" y="123"/>
                  </a:lnTo>
                  <a:lnTo>
                    <a:pt x="231" y="125"/>
                  </a:lnTo>
                  <a:lnTo>
                    <a:pt x="219" y="124"/>
                  </a:lnTo>
                  <a:lnTo>
                    <a:pt x="205" y="122"/>
                  </a:lnTo>
                  <a:lnTo>
                    <a:pt x="198" y="124"/>
                  </a:lnTo>
                  <a:lnTo>
                    <a:pt x="196" y="129"/>
                  </a:lnTo>
                  <a:lnTo>
                    <a:pt x="190" y="130"/>
                  </a:lnTo>
                  <a:lnTo>
                    <a:pt x="182" y="125"/>
                  </a:lnTo>
                  <a:lnTo>
                    <a:pt x="162" y="136"/>
                  </a:lnTo>
                  <a:lnTo>
                    <a:pt x="154" y="133"/>
                  </a:lnTo>
                  <a:lnTo>
                    <a:pt x="151" y="135"/>
                  </a:lnTo>
                  <a:lnTo>
                    <a:pt x="146" y="148"/>
                  </a:lnTo>
                  <a:lnTo>
                    <a:pt x="132" y="144"/>
                  </a:lnTo>
                  <a:lnTo>
                    <a:pt x="119" y="142"/>
                  </a:lnTo>
                  <a:lnTo>
                    <a:pt x="107" y="134"/>
                  </a:lnTo>
                  <a:lnTo>
                    <a:pt x="92" y="127"/>
                  </a:lnTo>
                  <a:lnTo>
                    <a:pt x="82" y="133"/>
                  </a:lnTo>
                  <a:lnTo>
                    <a:pt x="75" y="144"/>
                  </a:lnTo>
                  <a:lnTo>
                    <a:pt x="73" y="159"/>
                  </a:lnTo>
                  <a:lnTo>
                    <a:pt x="61" y="157"/>
                  </a:lnTo>
                  <a:lnTo>
                    <a:pt x="49" y="154"/>
                  </a:lnTo>
                  <a:lnTo>
                    <a:pt x="38" y="165"/>
                  </a:lnTo>
                  <a:lnTo>
                    <a:pt x="29" y="184"/>
                  </a:lnTo>
                  <a:lnTo>
                    <a:pt x="27" y="178"/>
                  </a:lnTo>
                  <a:lnTo>
                    <a:pt x="26" y="169"/>
                  </a:lnTo>
                  <a:lnTo>
                    <a:pt x="17" y="162"/>
                  </a:lnTo>
                  <a:lnTo>
                    <a:pt x="10" y="152"/>
                  </a:lnTo>
                  <a:lnTo>
                    <a:pt x="9" y="144"/>
                  </a:lnTo>
                  <a:lnTo>
                    <a:pt x="0" y="133"/>
                  </a:lnTo>
                  <a:lnTo>
                    <a:pt x="2" y="127"/>
                  </a:lnTo>
                  <a:lnTo>
                    <a:pt x="0" y="118"/>
                  </a:lnTo>
                  <a:lnTo>
                    <a:pt x="1" y="102"/>
                  </a:lnTo>
                  <a:lnTo>
                    <a:pt x="5" y="98"/>
                  </a:lnTo>
                  <a:lnTo>
                    <a:pt x="14" y="7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3" name="Freeform 35">
              <a:extLst>
                <a:ext uri="{FF2B5EF4-FFF2-40B4-BE49-F238E27FC236}">
                  <a16:creationId xmlns:a16="http://schemas.microsoft.com/office/drawing/2014/main" id="{6A44C462-8106-8957-6D06-ADCD2DF0F370}"/>
                </a:ext>
              </a:extLst>
            </p:cNvPr>
            <p:cNvSpPr>
              <a:spLocks/>
            </p:cNvSpPr>
            <p:nvPr/>
          </p:nvSpPr>
          <p:spPr bwMode="auto">
            <a:xfrm>
              <a:off x="2518976" y="1782540"/>
              <a:ext cx="54038" cy="32516"/>
            </a:xfrm>
            <a:custGeom>
              <a:avLst/>
              <a:gdLst>
                <a:gd name="T0" fmla="*/ 11 w 37"/>
                <a:gd name="T1" fmla="*/ 10 h 22"/>
                <a:gd name="T2" fmla="*/ 22 w 37"/>
                <a:gd name="T3" fmla="*/ 13 h 22"/>
                <a:gd name="T4" fmla="*/ 37 w 37"/>
                <a:gd name="T5" fmla="*/ 12 h 22"/>
                <a:gd name="T6" fmla="*/ 26 w 37"/>
                <a:gd name="T7" fmla="*/ 21 h 22"/>
                <a:gd name="T8" fmla="*/ 20 w 37"/>
                <a:gd name="T9" fmla="*/ 22 h 22"/>
                <a:gd name="T10" fmla="*/ 2 w 37"/>
                <a:gd name="T11" fmla="*/ 13 h 22"/>
                <a:gd name="T12" fmla="*/ 0 w 37"/>
                <a:gd name="T13" fmla="*/ 6 h 22"/>
                <a:gd name="T14" fmla="*/ 8 w 37"/>
                <a:gd name="T15" fmla="*/ 0 h 22"/>
                <a:gd name="T16" fmla="*/ 11 w 37"/>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1" y="10"/>
                  </a:moveTo>
                  <a:lnTo>
                    <a:pt x="22" y="13"/>
                  </a:lnTo>
                  <a:lnTo>
                    <a:pt x="37" y="12"/>
                  </a:lnTo>
                  <a:lnTo>
                    <a:pt x="26" y="21"/>
                  </a:lnTo>
                  <a:lnTo>
                    <a:pt x="20" y="22"/>
                  </a:lnTo>
                  <a:lnTo>
                    <a:pt x="2" y="13"/>
                  </a:lnTo>
                  <a:lnTo>
                    <a:pt x="0" y="6"/>
                  </a:lnTo>
                  <a:lnTo>
                    <a:pt x="8" y="0"/>
                  </a:lnTo>
                  <a:lnTo>
                    <a:pt x="11" y="10"/>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4" name="Freeform 36">
              <a:extLst>
                <a:ext uri="{FF2B5EF4-FFF2-40B4-BE49-F238E27FC236}">
                  <a16:creationId xmlns:a16="http://schemas.microsoft.com/office/drawing/2014/main" id="{8EEB313F-79AA-CA6B-144B-E738D8D93413}"/>
                </a:ext>
              </a:extLst>
            </p:cNvPr>
            <p:cNvSpPr>
              <a:spLocks noEditPoints="1"/>
            </p:cNvSpPr>
            <p:nvPr/>
          </p:nvSpPr>
          <p:spPr bwMode="auto">
            <a:xfrm>
              <a:off x="1027827" y="838086"/>
              <a:ext cx="2031526" cy="1107036"/>
            </a:xfrm>
            <a:custGeom>
              <a:avLst/>
              <a:gdLst>
                <a:gd name="T0" fmla="*/ 5030 w 5699"/>
                <a:gd name="T1" fmla="*/ 189 h 3068"/>
                <a:gd name="T2" fmla="*/ 4486 w 5699"/>
                <a:gd name="T3" fmla="*/ 395 h 3068"/>
                <a:gd name="T4" fmla="*/ 4419 w 5699"/>
                <a:gd name="T5" fmla="*/ 225 h 3068"/>
                <a:gd name="T6" fmla="*/ 4392 w 5699"/>
                <a:gd name="T7" fmla="*/ 58 h 3068"/>
                <a:gd name="T8" fmla="*/ 5423 w 5699"/>
                <a:gd name="T9" fmla="*/ 7 h 3068"/>
                <a:gd name="T10" fmla="*/ 4022 w 5699"/>
                <a:gd name="T11" fmla="*/ 136 h 3068"/>
                <a:gd name="T12" fmla="*/ 3430 w 5699"/>
                <a:gd name="T13" fmla="*/ 261 h 3068"/>
                <a:gd name="T14" fmla="*/ 3861 w 5699"/>
                <a:gd name="T15" fmla="*/ 239 h 3068"/>
                <a:gd name="T16" fmla="*/ 3040 w 5699"/>
                <a:gd name="T17" fmla="*/ 281 h 3068"/>
                <a:gd name="T18" fmla="*/ 2702 w 5699"/>
                <a:gd name="T19" fmla="*/ 373 h 3068"/>
                <a:gd name="T20" fmla="*/ 3998 w 5699"/>
                <a:gd name="T21" fmla="*/ 378 h 3068"/>
                <a:gd name="T22" fmla="*/ 4259 w 5699"/>
                <a:gd name="T23" fmla="*/ 497 h 3068"/>
                <a:gd name="T24" fmla="*/ 3108 w 5699"/>
                <a:gd name="T25" fmla="*/ 415 h 3068"/>
                <a:gd name="T26" fmla="*/ 2781 w 5699"/>
                <a:gd name="T27" fmla="*/ 376 h 3068"/>
                <a:gd name="T28" fmla="*/ 3397 w 5699"/>
                <a:gd name="T29" fmla="*/ 466 h 3068"/>
                <a:gd name="T30" fmla="*/ 3741 w 5699"/>
                <a:gd name="T31" fmla="*/ 428 h 3068"/>
                <a:gd name="T32" fmla="*/ 2485 w 5699"/>
                <a:gd name="T33" fmla="*/ 522 h 3068"/>
                <a:gd name="T34" fmla="*/ 3658 w 5699"/>
                <a:gd name="T35" fmla="*/ 525 h 3068"/>
                <a:gd name="T36" fmla="*/ 3220 w 5699"/>
                <a:gd name="T37" fmla="*/ 713 h 3068"/>
                <a:gd name="T38" fmla="*/ 4363 w 5699"/>
                <a:gd name="T39" fmla="*/ 644 h 3068"/>
                <a:gd name="T40" fmla="*/ 4935 w 5699"/>
                <a:gd name="T41" fmla="*/ 1030 h 3068"/>
                <a:gd name="T42" fmla="*/ 4609 w 5699"/>
                <a:gd name="T43" fmla="*/ 1331 h 3068"/>
                <a:gd name="T44" fmla="*/ 3970 w 5699"/>
                <a:gd name="T45" fmla="*/ 1206 h 3068"/>
                <a:gd name="T46" fmla="*/ 4260 w 5699"/>
                <a:gd name="T47" fmla="*/ 820 h 3068"/>
                <a:gd name="T48" fmla="*/ 4081 w 5699"/>
                <a:gd name="T49" fmla="*/ 547 h 3068"/>
                <a:gd name="T50" fmla="*/ 3095 w 5699"/>
                <a:gd name="T51" fmla="*/ 573 h 3068"/>
                <a:gd name="T52" fmla="*/ 2829 w 5699"/>
                <a:gd name="T53" fmla="*/ 664 h 3068"/>
                <a:gd name="T54" fmla="*/ 2787 w 5699"/>
                <a:gd name="T55" fmla="*/ 885 h 3068"/>
                <a:gd name="T56" fmla="*/ 2450 w 5699"/>
                <a:gd name="T57" fmla="*/ 782 h 3068"/>
                <a:gd name="T58" fmla="*/ 3509 w 5699"/>
                <a:gd name="T59" fmla="*/ 917 h 3068"/>
                <a:gd name="T60" fmla="*/ 3972 w 5699"/>
                <a:gd name="T61" fmla="*/ 981 h 3068"/>
                <a:gd name="T62" fmla="*/ 2985 w 5699"/>
                <a:gd name="T63" fmla="*/ 1402 h 3068"/>
                <a:gd name="T64" fmla="*/ 3247 w 5699"/>
                <a:gd name="T65" fmla="*/ 1941 h 3068"/>
                <a:gd name="T66" fmla="*/ 3750 w 5699"/>
                <a:gd name="T67" fmla="*/ 1783 h 3068"/>
                <a:gd name="T68" fmla="*/ 4337 w 5699"/>
                <a:gd name="T69" fmla="*/ 1477 h 3068"/>
                <a:gd name="T70" fmla="*/ 4740 w 5699"/>
                <a:gd name="T71" fmla="*/ 1945 h 3068"/>
                <a:gd name="T72" fmla="*/ 4219 w 5699"/>
                <a:gd name="T73" fmla="*/ 2347 h 3068"/>
                <a:gd name="T74" fmla="*/ 4164 w 5699"/>
                <a:gd name="T75" fmla="*/ 2685 h 3068"/>
                <a:gd name="T76" fmla="*/ 4034 w 5699"/>
                <a:gd name="T77" fmla="*/ 2767 h 3068"/>
                <a:gd name="T78" fmla="*/ 3533 w 5699"/>
                <a:gd name="T79" fmla="*/ 2788 h 3068"/>
                <a:gd name="T80" fmla="*/ 2912 w 5699"/>
                <a:gd name="T81" fmla="*/ 3023 h 3068"/>
                <a:gd name="T82" fmla="*/ 2877 w 5699"/>
                <a:gd name="T83" fmla="*/ 2695 h 3068"/>
                <a:gd name="T84" fmla="*/ 2569 w 5699"/>
                <a:gd name="T85" fmla="*/ 2536 h 3068"/>
                <a:gd name="T86" fmla="*/ 1634 w 5699"/>
                <a:gd name="T87" fmla="*/ 2455 h 3068"/>
                <a:gd name="T88" fmla="*/ 264 w 5699"/>
                <a:gd name="T89" fmla="*/ 2180 h 3068"/>
                <a:gd name="T90" fmla="*/ 224 w 5699"/>
                <a:gd name="T91" fmla="*/ 1603 h 3068"/>
                <a:gd name="T92" fmla="*/ 1272 w 5699"/>
                <a:gd name="T93" fmla="*/ 843 h 3068"/>
                <a:gd name="T94" fmla="*/ 1966 w 5699"/>
                <a:gd name="T95" fmla="*/ 852 h 3068"/>
                <a:gd name="T96" fmla="*/ 2624 w 5699"/>
                <a:gd name="T97" fmla="*/ 901 h 3068"/>
                <a:gd name="T98" fmla="*/ 3256 w 5699"/>
                <a:gd name="T99" fmla="*/ 947 h 3068"/>
                <a:gd name="T100" fmla="*/ 3159 w 5699"/>
                <a:gd name="T101" fmla="*/ 875 h 3068"/>
                <a:gd name="T102" fmla="*/ 4305 w 5699"/>
                <a:gd name="T103" fmla="*/ 930 h 3068"/>
                <a:gd name="T104" fmla="*/ 3839 w 5699"/>
                <a:gd name="T105" fmla="*/ 1271 h 3068"/>
                <a:gd name="T106" fmla="*/ 3588 w 5699"/>
                <a:gd name="T107" fmla="*/ 1392 h 3068"/>
                <a:gd name="T108" fmla="*/ 3812 w 5699"/>
                <a:gd name="T109" fmla="*/ 1392 h 3068"/>
                <a:gd name="T110" fmla="*/ 4766 w 5699"/>
                <a:gd name="T111" fmla="*/ 2387 h 3068"/>
                <a:gd name="T112" fmla="*/ 4866 w 5699"/>
                <a:gd name="T113" fmla="*/ 2637 h 3068"/>
                <a:gd name="T114" fmla="*/ 4753 w 5699"/>
                <a:gd name="T115" fmla="*/ 2312 h 3068"/>
                <a:gd name="T116" fmla="*/ 117 w 5699"/>
                <a:gd name="T117" fmla="*/ 2327 h 3068"/>
                <a:gd name="T118" fmla="*/ 4287 w 5699"/>
                <a:gd name="T119" fmla="*/ 2375 h 3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99" h="3068">
                  <a:moveTo>
                    <a:pt x="5423" y="7"/>
                  </a:moveTo>
                  <a:lnTo>
                    <a:pt x="5539" y="10"/>
                  </a:lnTo>
                  <a:lnTo>
                    <a:pt x="5629" y="17"/>
                  </a:lnTo>
                  <a:lnTo>
                    <a:pt x="5699" y="30"/>
                  </a:lnTo>
                  <a:lnTo>
                    <a:pt x="5686" y="44"/>
                  </a:lnTo>
                  <a:lnTo>
                    <a:pt x="5555" y="66"/>
                  </a:lnTo>
                  <a:lnTo>
                    <a:pt x="5436" y="76"/>
                  </a:lnTo>
                  <a:lnTo>
                    <a:pt x="5383" y="88"/>
                  </a:lnTo>
                  <a:lnTo>
                    <a:pt x="5484" y="87"/>
                  </a:lnTo>
                  <a:lnTo>
                    <a:pt x="5346" y="120"/>
                  </a:lnTo>
                  <a:lnTo>
                    <a:pt x="5257" y="135"/>
                  </a:lnTo>
                  <a:lnTo>
                    <a:pt x="5136" y="180"/>
                  </a:lnTo>
                  <a:lnTo>
                    <a:pt x="5030" y="189"/>
                  </a:lnTo>
                  <a:lnTo>
                    <a:pt x="4989" y="201"/>
                  </a:lnTo>
                  <a:lnTo>
                    <a:pt x="4840" y="207"/>
                  </a:lnTo>
                  <a:lnTo>
                    <a:pt x="4898" y="214"/>
                  </a:lnTo>
                  <a:lnTo>
                    <a:pt x="4856" y="224"/>
                  </a:lnTo>
                  <a:lnTo>
                    <a:pt x="4869" y="253"/>
                  </a:lnTo>
                  <a:lnTo>
                    <a:pt x="4804" y="273"/>
                  </a:lnTo>
                  <a:lnTo>
                    <a:pt x="4714" y="290"/>
                  </a:lnTo>
                  <a:lnTo>
                    <a:pt x="4669" y="313"/>
                  </a:lnTo>
                  <a:lnTo>
                    <a:pt x="4584" y="331"/>
                  </a:lnTo>
                  <a:lnTo>
                    <a:pt x="4578" y="345"/>
                  </a:lnTo>
                  <a:lnTo>
                    <a:pt x="4664" y="343"/>
                  </a:lnTo>
                  <a:lnTo>
                    <a:pt x="4652" y="357"/>
                  </a:lnTo>
                  <a:lnTo>
                    <a:pt x="4486" y="395"/>
                  </a:lnTo>
                  <a:lnTo>
                    <a:pt x="4373" y="377"/>
                  </a:lnTo>
                  <a:lnTo>
                    <a:pt x="4218" y="387"/>
                  </a:lnTo>
                  <a:lnTo>
                    <a:pt x="4152" y="380"/>
                  </a:lnTo>
                  <a:lnTo>
                    <a:pt x="4062" y="376"/>
                  </a:lnTo>
                  <a:lnTo>
                    <a:pt x="4086" y="347"/>
                  </a:lnTo>
                  <a:lnTo>
                    <a:pt x="4191" y="333"/>
                  </a:lnTo>
                  <a:lnTo>
                    <a:pt x="4212" y="290"/>
                  </a:lnTo>
                  <a:lnTo>
                    <a:pt x="4246" y="285"/>
                  </a:lnTo>
                  <a:lnTo>
                    <a:pt x="4349" y="311"/>
                  </a:lnTo>
                  <a:lnTo>
                    <a:pt x="4322" y="273"/>
                  </a:lnTo>
                  <a:lnTo>
                    <a:pt x="4256" y="262"/>
                  </a:lnTo>
                  <a:lnTo>
                    <a:pt x="4319" y="239"/>
                  </a:lnTo>
                  <a:lnTo>
                    <a:pt x="4419" y="225"/>
                  </a:lnTo>
                  <a:lnTo>
                    <a:pt x="4453" y="206"/>
                  </a:lnTo>
                  <a:lnTo>
                    <a:pt x="4411" y="184"/>
                  </a:lnTo>
                  <a:lnTo>
                    <a:pt x="4423" y="155"/>
                  </a:lnTo>
                  <a:lnTo>
                    <a:pt x="4548" y="157"/>
                  </a:lnTo>
                  <a:lnTo>
                    <a:pt x="4578" y="163"/>
                  </a:lnTo>
                  <a:lnTo>
                    <a:pt x="4673" y="143"/>
                  </a:lnTo>
                  <a:lnTo>
                    <a:pt x="4575" y="137"/>
                  </a:lnTo>
                  <a:lnTo>
                    <a:pt x="4408" y="140"/>
                  </a:lnTo>
                  <a:lnTo>
                    <a:pt x="4347" y="122"/>
                  </a:lnTo>
                  <a:lnTo>
                    <a:pt x="4335" y="100"/>
                  </a:lnTo>
                  <a:lnTo>
                    <a:pt x="4300" y="85"/>
                  </a:lnTo>
                  <a:lnTo>
                    <a:pt x="4312" y="67"/>
                  </a:lnTo>
                  <a:lnTo>
                    <a:pt x="4392" y="58"/>
                  </a:lnTo>
                  <a:lnTo>
                    <a:pt x="4447" y="56"/>
                  </a:lnTo>
                  <a:lnTo>
                    <a:pt x="4547" y="48"/>
                  </a:lnTo>
                  <a:lnTo>
                    <a:pt x="4636" y="29"/>
                  </a:lnTo>
                  <a:lnTo>
                    <a:pt x="4688" y="32"/>
                  </a:lnTo>
                  <a:lnTo>
                    <a:pt x="4721" y="46"/>
                  </a:lnTo>
                  <a:lnTo>
                    <a:pt x="4787" y="19"/>
                  </a:lnTo>
                  <a:lnTo>
                    <a:pt x="4855" y="11"/>
                  </a:lnTo>
                  <a:lnTo>
                    <a:pt x="4941" y="5"/>
                  </a:lnTo>
                  <a:lnTo>
                    <a:pt x="5080" y="3"/>
                  </a:lnTo>
                  <a:lnTo>
                    <a:pt x="5098" y="9"/>
                  </a:lnTo>
                  <a:lnTo>
                    <a:pt x="5236" y="0"/>
                  </a:lnTo>
                  <a:lnTo>
                    <a:pt x="5329" y="3"/>
                  </a:lnTo>
                  <a:lnTo>
                    <a:pt x="5423" y="7"/>
                  </a:lnTo>
                  <a:moveTo>
                    <a:pt x="4382" y="188"/>
                  </a:moveTo>
                  <a:lnTo>
                    <a:pt x="4419" y="206"/>
                  </a:lnTo>
                  <a:lnTo>
                    <a:pt x="4335" y="223"/>
                  </a:lnTo>
                  <a:lnTo>
                    <a:pt x="4199" y="267"/>
                  </a:lnTo>
                  <a:lnTo>
                    <a:pt x="4110" y="271"/>
                  </a:lnTo>
                  <a:lnTo>
                    <a:pt x="4018" y="263"/>
                  </a:lnTo>
                  <a:lnTo>
                    <a:pt x="3994" y="240"/>
                  </a:lnTo>
                  <a:lnTo>
                    <a:pt x="4019" y="219"/>
                  </a:lnTo>
                  <a:lnTo>
                    <a:pt x="4074" y="204"/>
                  </a:lnTo>
                  <a:lnTo>
                    <a:pt x="3987" y="204"/>
                  </a:lnTo>
                  <a:lnTo>
                    <a:pt x="3958" y="185"/>
                  </a:lnTo>
                  <a:lnTo>
                    <a:pt x="3959" y="160"/>
                  </a:lnTo>
                  <a:lnTo>
                    <a:pt x="4022" y="136"/>
                  </a:lnTo>
                  <a:lnTo>
                    <a:pt x="4075" y="119"/>
                  </a:lnTo>
                  <a:lnTo>
                    <a:pt x="4127" y="116"/>
                  </a:lnTo>
                  <a:lnTo>
                    <a:pt x="4123" y="103"/>
                  </a:lnTo>
                  <a:lnTo>
                    <a:pt x="4233" y="101"/>
                  </a:lnTo>
                  <a:lnTo>
                    <a:pt x="4257" y="129"/>
                  </a:lnTo>
                  <a:lnTo>
                    <a:pt x="4321" y="141"/>
                  </a:lnTo>
                  <a:lnTo>
                    <a:pt x="4386" y="151"/>
                  </a:lnTo>
                  <a:lnTo>
                    <a:pt x="4382" y="188"/>
                  </a:lnTo>
                  <a:moveTo>
                    <a:pt x="3671" y="265"/>
                  </a:moveTo>
                  <a:lnTo>
                    <a:pt x="3660" y="289"/>
                  </a:lnTo>
                  <a:lnTo>
                    <a:pt x="3589" y="283"/>
                  </a:lnTo>
                  <a:lnTo>
                    <a:pt x="3534" y="263"/>
                  </a:lnTo>
                  <a:lnTo>
                    <a:pt x="3430" y="261"/>
                  </a:lnTo>
                  <a:lnTo>
                    <a:pt x="3498" y="244"/>
                  </a:lnTo>
                  <a:lnTo>
                    <a:pt x="3458" y="230"/>
                  </a:lnTo>
                  <a:lnTo>
                    <a:pt x="3484" y="208"/>
                  </a:lnTo>
                  <a:lnTo>
                    <a:pt x="3567" y="216"/>
                  </a:lnTo>
                  <a:lnTo>
                    <a:pt x="3669" y="237"/>
                  </a:lnTo>
                  <a:lnTo>
                    <a:pt x="3671" y="265"/>
                  </a:lnTo>
                  <a:moveTo>
                    <a:pt x="3857" y="280"/>
                  </a:moveTo>
                  <a:lnTo>
                    <a:pt x="3771" y="293"/>
                  </a:lnTo>
                  <a:lnTo>
                    <a:pt x="3748" y="279"/>
                  </a:lnTo>
                  <a:lnTo>
                    <a:pt x="3753" y="257"/>
                  </a:lnTo>
                  <a:lnTo>
                    <a:pt x="3779" y="233"/>
                  </a:lnTo>
                  <a:lnTo>
                    <a:pt x="3838" y="235"/>
                  </a:lnTo>
                  <a:lnTo>
                    <a:pt x="3861" y="239"/>
                  </a:lnTo>
                  <a:lnTo>
                    <a:pt x="3894" y="259"/>
                  </a:lnTo>
                  <a:lnTo>
                    <a:pt x="3857" y="280"/>
                  </a:lnTo>
                  <a:moveTo>
                    <a:pt x="3231" y="248"/>
                  </a:moveTo>
                  <a:lnTo>
                    <a:pt x="3157" y="260"/>
                  </a:lnTo>
                  <a:lnTo>
                    <a:pt x="3078" y="260"/>
                  </a:lnTo>
                  <a:lnTo>
                    <a:pt x="3090" y="251"/>
                  </a:lnTo>
                  <a:lnTo>
                    <a:pt x="3163" y="234"/>
                  </a:lnTo>
                  <a:lnTo>
                    <a:pt x="3185" y="237"/>
                  </a:lnTo>
                  <a:lnTo>
                    <a:pt x="3231" y="248"/>
                  </a:lnTo>
                  <a:moveTo>
                    <a:pt x="3135" y="302"/>
                  </a:moveTo>
                  <a:lnTo>
                    <a:pt x="3021" y="319"/>
                  </a:lnTo>
                  <a:lnTo>
                    <a:pt x="2975" y="300"/>
                  </a:lnTo>
                  <a:lnTo>
                    <a:pt x="3040" y="281"/>
                  </a:lnTo>
                  <a:lnTo>
                    <a:pt x="3119" y="275"/>
                  </a:lnTo>
                  <a:lnTo>
                    <a:pt x="3175" y="284"/>
                  </a:lnTo>
                  <a:lnTo>
                    <a:pt x="3135" y="302"/>
                  </a:lnTo>
                  <a:moveTo>
                    <a:pt x="3917" y="312"/>
                  </a:moveTo>
                  <a:lnTo>
                    <a:pt x="3893" y="314"/>
                  </a:lnTo>
                  <a:lnTo>
                    <a:pt x="3806" y="310"/>
                  </a:lnTo>
                  <a:lnTo>
                    <a:pt x="3812" y="294"/>
                  </a:lnTo>
                  <a:lnTo>
                    <a:pt x="3909" y="294"/>
                  </a:lnTo>
                  <a:lnTo>
                    <a:pt x="3930" y="305"/>
                  </a:lnTo>
                  <a:lnTo>
                    <a:pt x="3917" y="312"/>
                  </a:lnTo>
                  <a:moveTo>
                    <a:pt x="2839" y="305"/>
                  </a:moveTo>
                  <a:lnTo>
                    <a:pt x="2768" y="351"/>
                  </a:lnTo>
                  <a:lnTo>
                    <a:pt x="2702" y="373"/>
                  </a:lnTo>
                  <a:lnTo>
                    <a:pt x="2651" y="376"/>
                  </a:lnTo>
                  <a:lnTo>
                    <a:pt x="2523" y="402"/>
                  </a:lnTo>
                  <a:lnTo>
                    <a:pt x="2430" y="412"/>
                  </a:lnTo>
                  <a:lnTo>
                    <a:pt x="2382" y="398"/>
                  </a:lnTo>
                  <a:lnTo>
                    <a:pt x="2382" y="398"/>
                  </a:lnTo>
                  <a:lnTo>
                    <a:pt x="2530" y="352"/>
                  </a:lnTo>
                  <a:lnTo>
                    <a:pt x="2686" y="313"/>
                  </a:lnTo>
                  <a:lnTo>
                    <a:pt x="2760" y="314"/>
                  </a:lnTo>
                  <a:lnTo>
                    <a:pt x="2839" y="305"/>
                  </a:lnTo>
                  <a:moveTo>
                    <a:pt x="3847" y="338"/>
                  </a:moveTo>
                  <a:lnTo>
                    <a:pt x="3880" y="358"/>
                  </a:lnTo>
                  <a:lnTo>
                    <a:pt x="3977" y="357"/>
                  </a:lnTo>
                  <a:lnTo>
                    <a:pt x="3998" y="378"/>
                  </a:lnTo>
                  <a:lnTo>
                    <a:pt x="3963" y="401"/>
                  </a:lnTo>
                  <a:lnTo>
                    <a:pt x="4005" y="415"/>
                  </a:lnTo>
                  <a:lnTo>
                    <a:pt x="4022" y="430"/>
                  </a:lnTo>
                  <a:lnTo>
                    <a:pt x="4087" y="433"/>
                  </a:lnTo>
                  <a:lnTo>
                    <a:pt x="4155" y="438"/>
                  </a:lnTo>
                  <a:lnTo>
                    <a:pt x="4247" y="425"/>
                  </a:lnTo>
                  <a:lnTo>
                    <a:pt x="4354" y="419"/>
                  </a:lnTo>
                  <a:lnTo>
                    <a:pt x="4431" y="424"/>
                  </a:lnTo>
                  <a:lnTo>
                    <a:pt x="4463" y="448"/>
                  </a:lnTo>
                  <a:lnTo>
                    <a:pt x="4451" y="474"/>
                  </a:lnTo>
                  <a:lnTo>
                    <a:pt x="4405" y="491"/>
                  </a:lnTo>
                  <a:lnTo>
                    <a:pt x="4317" y="505"/>
                  </a:lnTo>
                  <a:lnTo>
                    <a:pt x="4259" y="497"/>
                  </a:lnTo>
                  <a:lnTo>
                    <a:pt x="4104" y="507"/>
                  </a:lnTo>
                  <a:lnTo>
                    <a:pt x="3998" y="509"/>
                  </a:lnTo>
                  <a:lnTo>
                    <a:pt x="3924" y="501"/>
                  </a:lnTo>
                  <a:lnTo>
                    <a:pt x="3810" y="480"/>
                  </a:lnTo>
                  <a:lnTo>
                    <a:pt x="3828" y="444"/>
                  </a:lnTo>
                  <a:lnTo>
                    <a:pt x="3855" y="413"/>
                  </a:lnTo>
                  <a:lnTo>
                    <a:pt x="3834" y="386"/>
                  </a:lnTo>
                  <a:lnTo>
                    <a:pt x="3740" y="378"/>
                  </a:lnTo>
                  <a:lnTo>
                    <a:pt x="3704" y="359"/>
                  </a:lnTo>
                  <a:lnTo>
                    <a:pt x="3751" y="334"/>
                  </a:lnTo>
                  <a:lnTo>
                    <a:pt x="3847" y="338"/>
                  </a:lnTo>
                  <a:moveTo>
                    <a:pt x="3116" y="393"/>
                  </a:moveTo>
                  <a:lnTo>
                    <a:pt x="3108" y="415"/>
                  </a:lnTo>
                  <a:lnTo>
                    <a:pt x="3165" y="405"/>
                  </a:lnTo>
                  <a:lnTo>
                    <a:pt x="3214" y="408"/>
                  </a:lnTo>
                  <a:lnTo>
                    <a:pt x="3186" y="439"/>
                  </a:lnTo>
                  <a:lnTo>
                    <a:pt x="3120" y="469"/>
                  </a:lnTo>
                  <a:lnTo>
                    <a:pt x="2937" y="479"/>
                  </a:lnTo>
                  <a:lnTo>
                    <a:pt x="2775" y="507"/>
                  </a:lnTo>
                  <a:lnTo>
                    <a:pt x="2696" y="508"/>
                  </a:lnTo>
                  <a:lnTo>
                    <a:pt x="2716" y="487"/>
                  </a:lnTo>
                  <a:lnTo>
                    <a:pt x="2856" y="459"/>
                  </a:lnTo>
                  <a:lnTo>
                    <a:pt x="2618" y="466"/>
                  </a:lnTo>
                  <a:lnTo>
                    <a:pt x="2563" y="455"/>
                  </a:lnTo>
                  <a:lnTo>
                    <a:pt x="2712" y="393"/>
                  </a:lnTo>
                  <a:lnTo>
                    <a:pt x="2781" y="376"/>
                  </a:lnTo>
                  <a:lnTo>
                    <a:pt x="2894" y="397"/>
                  </a:lnTo>
                  <a:lnTo>
                    <a:pt x="2935" y="434"/>
                  </a:lnTo>
                  <a:lnTo>
                    <a:pt x="3017" y="439"/>
                  </a:lnTo>
                  <a:lnTo>
                    <a:pt x="3020" y="379"/>
                  </a:lnTo>
                  <a:lnTo>
                    <a:pt x="3094" y="356"/>
                  </a:lnTo>
                  <a:lnTo>
                    <a:pt x="3136" y="364"/>
                  </a:lnTo>
                  <a:lnTo>
                    <a:pt x="3116" y="393"/>
                  </a:lnTo>
                  <a:moveTo>
                    <a:pt x="3634" y="361"/>
                  </a:moveTo>
                  <a:lnTo>
                    <a:pt x="3639" y="390"/>
                  </a:lnTo>
                  <a:lnTo>
                    <a:pt x="3605" y="422"/>
                  </a:lnTo>
                  <a:lnTo>
                    <a:pt x="3531" y="469"/>
                  </a:lnTo>
                  <a:lnTo>
                    <a:pt x="3440" y="476"/>
                  </a:lnTo>
                  <a:lnTo>
                    <a:pt x="3397" y="466"/>
                  </a:lnTo>
                  <a:lnTo>
                    <a:pt x="3440" y="428"/>
                  </a:lnTo>
                  <a:lnTo>
                    <a:pt x="3353" y="433"/>
                  </a:lnTo>
                  <a:lnTo>
                    <a:pt x="3406" y="385"/>
                  </a:lnTo>
                  <a:lnTo>
                    <a:pt x="3457" y="387"/>
                  </a:lnTo>
                  <a:lnTo>
                    <a:pt x="3555" y="366"/>
                  </a:lnTo>
                  <a:lnTo>
                    <a:pt x="3621" y="369"/>
                  </a:lnTo>
                  <a:lnTo>
                    <a:pt x="3634" y="361"/>
                  </a:lnTo>
                  <a:moveTo>
                    <a:pt x="3759" y="471"/>
                  </a:moveTo>
                  <a:lnTo>
                    <a:pt x="3706" y="496"/>
                  </a:lnTo>
                  <a:lnTo>
                    <a:pt x="3637" y="491"/>
                  </a:lnTo>
                  <a:lnTo>
                    <a:pt x="3593" y="474"/>
                  </a:lnTo>
                  <a:lnTo>
                    <a:pt x="3651" y="445"/>
                  </a:lnTo>
                  <a:lnTo>
                    <a:pt x="3741" y="428"/>
                  </a:lnTo>
                  <a:lnTo>
                    <a:pt x="3762" y="450"/>
                  </a:lnTo>
                  <a:lnTo>
                    <a:pt x="3759" y="471"/>
                  </a:lnTo>
                  <a:moveTo>
                    <a:pt x="2102" y="711"/>
                  </a:moveTo>
                  <a:lnTo>
                    <a:pt x="1922" y="744"/>
                  </a:lnTo>
                  <a:lnTo>
                    <a:pt x="1931" y="714"/>
                  </a:lnTo>
                  <a:lnTo>
                    <a:pt x="1854" y="677"/>
                  </a:lnTo>
                  <a:lnTo>
                    <a:pt x="1914" y="648"/>
                  </a:lnTo>
                  <a:lnTo>
                    <a:pt x="2013" y="599"/>
                  </a:lnTo>
                  <a:lnTo>
                    <a:pt x="2115" y="555"/>
                  </a:lnTo>
                  <a:lnTo>
                    <a:pt x="2118" y="515"/>
                  </a:lnTo>
                  <a:lnTo>
                    <a:pt x="2304" y="505"/>
                  </a:lnTo>
                  <a:lnTo>
                    <a:pt x="2359" y="518"/>
                  </a:lnTo>
                  <a:lnTo>
                    <a:pt x="2485" y="522"/>
                  </a:lnTo>
                  <a:lnTo>
                    <a:pt x="2511" y="541"/>
                  </a:lnTo>
                  <a:lnTo>
                    <a:pt x="2532" y="569"/>
                  </a:lnTo>
                  <a:lnTo>
                    <a:pt x="2446" y="586"/>
                  </a:lnTo>
                  <a:lnTo>
                    <a:pt x="2261" y="633"/>
                  </a:lnTo>
                  <a:lnTo>
                    <a:pt x="2138" y="681"/>
                  </a:lnTo>
                  <a:lnTo>
                    <a:pt x="2102" y="711"/>
                  </a:lnTo>
                  <a:moveTo>
                    <a:pt x="3636" y="616"/>
                  </a:moveTo>
                  <a:lnTo>
                    <a:pt x="3531" y="667"/>
                  </a:lnTo>
                  <a:lnTo>
                    <a:pt x="3474" y="664"/>
                  </a:lnTo>
                  <a:lnTo>
                    <a:pt x="3499" y="605"/>
                  </a:lnTo>
                  <a:lnTo>
                    <a:pt x="3534" y="571"/>
                  </a:lnTo>
                  <a:lnTo>
                    <a:pt x="3589" y="543"/>
                  </a:lnTo>
                  <a:lnTo>
                    <a:pt x="3658" y="525"/>
                  </a:lnTo>
                  <a:lnTo>
                    <a:pt x="3762" y="528"/>
                  </a:lnTo>
                  <a:lnTo>
                    <a:pt x="3844" y="544"/>
                  </a:lnTo>
                  <a:lnTo>
                    <a:pt x="3710" y="603"/>
                  </a:lnTo>
                  <a:lnTo>
                    <a:pt x="3636" y="616"/>
                  </a:lnTo>
                  <a:moveTo>
                    <a:pt x="3338" y="545"/>
                  </a:moveTo>
                  <a:lnTo>
                    <a:pt x="3385" y="558"/>
                  </a:lnTo>
                  <a:lnTo>
                    <a:pt x="3485" y="550"/>
                  </a:lnTo>
                  <a:lnTo>
                    <a:pt x="3479" y="569"/>
                  </a:lnTo>
                  <a:lnTo>
                    <a:pt x="3398" y="601"/>
                  </a:lnTo>
                  <a:lnTo>
                    <a:pt x="3448" y="630"/>
                  </a:lnTo>
                  <a:lnTo>
                    <a:pt x="3378" y="692"/>
                  </a:lnTo>
                  <a:lnTo>
                    <a:pt x="3265" y="718"/>
                  </a:lnTo>
                  <a:lnTo>
                    <a:pt x="3220" y="713"/>
                  </a:lnTo>
                  <a:lnTo>
                    <a:pt x="3210" y="686"/>
                  </a:lnTo>
                  <a:lnTo>
                    <a:pt x="3133" y="634"/>
                  </a:lnTo>
                  <a:lnTo>
                    <a:pt x="3157" y="612"/>
                  </a:lnTo>
                  <a:lnTo>
                    <a:pt x="3254" y="620"/>
                  </a:lnTo>
                  <a:lnTo>
                    <a:pt x="3243" y="577"/>
                  </a:lnTo>
                  <a:lnTo>
                    <a:pt x="3338" y="545"/>
                  </a:lnTo>
                  <a:moveTo>
                    <a:pt x="4004" y="590"/>
                  </a:moveTo>
                  <a:lnTo>
                    <a:pt x="4008" y="632"/>
                  </a:lnTo>
                  <a:lnTo>
                    <a:pt x="4104" y="578"/>
                  </a:lnTo>
                  <a:lnTo>
                    <a:pt x="4258" y="551"/>
                  </a:lnTo>
                  <a:lnTo>
                    <a:pt x="4288" y="620"/>
                  </a:lnTo>
                  <a:lnTo>
                    <a:pt x="4244" y="664"/>
                  </a:lnTo>
                  <a:lnTo>
                    <a:pt x="4363" y="644"/>
                  </a:lnTo>
                  <a:lnTo>
                    <a:pt x="4434" y="618"/>
                  </a:lnTo>
                  <a:lnTo>
                    <a:pt x="4523" y="652"/>
                  </a:lnTo>
                  <a:lnTo>
                    <a:pt x="4571" y="684"/>
                  </a:lnTo>
                  <a:lnTo>
                    <a:pt x="4556" y="714"/>
                  </a:lnTo>
                  <a:lnTo>
                    <a:pt x="4665" y="699"/>
                  </a:lnTo>
                  <a:lnTo>
                    <a:pt x="4689" y="743"/>
                  </a:lnTo>
                  <a:lnTo>
                    <a:pt x="4799" y="771"/>
                  </a:lnTo>
                  <a:lnTo>
                    <a:pt x="4828" y="799"/>
                  </a:lnTo>
                  <a:lnTo>
                    <a:pt x="4836" y="866"/>
                  </a:lnTo>
                  <a:lnTo>
                    <a:pt x="4715" y="899"/>
                  </a:lnTo>
                  <a:lnTo>
                    <a:pt x="4815" y="946"/>
                  </a:lnTo>
                  <a:lnTo>
                    <a:pt x="4893" y="962"/>
                  </a:lnTo>
                  <a:lnTo>
                    <a:pt x="4935" y="1030"/>
                  </a:lnTo>
                  <a:lnTo>
                    <a:pt x="5020" y="1035"/>
                  </a:lnTo>
                  <a:lnTo>
                    <a:pt x="4975" y="1087"/>
                  </a:lnTo>
                  <a:lnTo>
                    <a:pt x="4828" y="1174"/>
                  </a:lnTo>
                  <a:lnTo>
                    <a:pt x="4776" y="1142"/>
                  </a:lnTo>
                  <a:lnTo>
                    <a:pt x="4727" y="1070"/>
                  </a:lnTo>
                  <a:lnTo>
                    <a:pt x="4649" y="1079"/>
                  </a:lnTo>
                  <a:lnTo>
                    <a:pt x="4617" y="1122"/>
                  </a:lnTo>
                  <a:lnTo>
                    <a:pt x="4652" y="1166"/>
                  </a:lnTo>
                  <a:lnTo>
                    <a:pt x="4710" y="1201"/>
                  </a:lnTo>
                  <a:lnTo>
                    <a:pt x="4723" y="1221"/>
                  </a:lnTo>
                  <a:lnTo>
                    <a:pt x="4721" y="1296"/>
                  </a:lnTo>
                  <a:lnTo>
                    <a:pt x="4672" y="1352"/>
                  </a:lnTo>
                  <a:lnTo>
                    <a:pt x="4609" y="1331"/>
                  </a:lnTo>
                  <a:lnTo>
                    <a:pt x="4496" y="1269"/>
                  </a:lnTo>
                  <a:lnTo>
                    <a:pt x="4542" y="1335"/>
                  </a:lnTo>
                  <a:lnTo>
                    <a:pt x="4579" y="1382"/>
                  </a:lnTo>
                  <a:lnTo>
                    <a:pt x="4575" y="1409"/>
                  </a:lnTo>
                  <a:lnTo>
                    <a:pt x="4431" y="1378"/>
                  </a:lnTo>
                  <a:lnTo>
                    <a:pt x="4330" y="1333"/>
                  </a:lnTo>
                  <a:lnTo>
                    <a:pt x="4281" y="1296"/>
                  </a:lnTo>
                  <a:lnTo>
                    <a:pt x="4313" y="1274"/>
                  </a:lnTo>
                  <a:lnTo>
                    <a:pt x="4250" y="1235"/>
                  </a:lnTo>
                  <a:lnTo>
                    <a:pt x="4189" y="1198"/>
                  </a:lnTo>
                  <a:lnTo>
                    <a:pt x="4176" y="1220"/>
                  </a:lnTo>
                  <a:lnTo>
                    <a:pt x="4002" y="1232"/>
                  </a:lnTo>
                  <a:lnTo>
                    <a:pt x="3970" y="1206"/>
                  </a:lnTo>
                  <a:lnTo>
                    <a:pt x="4044" y="1151"/>
                  </a:lnTo>
                  <a:lnTo>
                    <a:pt x="4152" y="1149"/>
                  </a:lnTo>
                  <a:lnTo>
                    <a:pt x="4275" y="1140"/>
                  </a:lnTo>
                  <a:lnTo>
                    <a:pt x="4273" y="1113"/>
                  </a:lnTo>
                  <a:lnTo>
                    <a:pt x="4317" y="1076"/>
                  </a:lnTo>
                  <a:lnTo>
                    <a:pt x="4435" y="1004"/>
                  </a:lnTo>
                  <a:lnTo>
                    <a:pt x="4441" y="971"/>
                  </a:lnTo>
                  <a:lnTo>
                    <a:pt x="4436" y="946"/>
                  </a:lnTo>
                  <a:lnTo>
                    <a:pt x="4376" y="911"/>
                  </a:lnTo>
                  <a:lnTo>
                    <a:pt x="4282" y="887"/>
                  </a:lnTo>
                  <a:lnTo>
                    <a:pt x="4330" y="868"/>
                  </a:lnTo>
                  <a:lnTo>
                    <a:pt x="4305" y="824"/>
                  </a:lnTo>
                  <a:lnTo>
                    <a:pt x="4260" y="820"/>
                  </a:lnTo>
                  <a:lnTo>
                    <a:pt x="4235" y="796"/>
                  </a:lnTo>
                  <a:lnTo>
                    <a:pt x="4191" y="817"/>
                  </a:lnTo>
                  <a:lnTo>
                    <a:pt x="4086" y="826"/>
                  </a:lnTo>
                  <a:lnTo>
                    <a:pt x="3902" y="810"/>
                  </a:lnTo>
                  <a:lnTo>
                    <a:pt x="3805" y="789"/>
                  </a:lnTo>
                  <a:lnTo>
                    <a:pt x="3727" y="779"/>
                  </a:lnTo>
                  <a:lnTo>
                    <a:pt x="3704" y="754"/>
                  </a:lnTo>
                  <a:lnTo>
                    <a:pt x="3787" y="722"/>
                  </a:lnTo>
                  <a:lnTo>
                    <a:pt x="3712" y="722"/>
                  </a:lnTo>
                  <a:lnTo>
                    <a:pt x="3758" y="652"/>
                  </a:lnTo>
                  <a:lnTo>
                    <a:pt x="3854" y="592"/>
                  </a:lnTo>
                  <a:lnTo>
                    <a:pt x="3932" y="565"/>
                  </a:lnTo>
                  <a:lnTo>
                    <a:pt x="4081" y="547"/>
                  </a:lnTo>
                  <a:lnTo>
                    <a:pt x="4004" y="590"/>
                  </a:lnTo>
                  <a:moveTo>
                    <a:pt x="4530" y="594"/>
                  </a:moveTo>
                  <a:lnTo>
                    <a:pt x="4520" y="612"/>
                  </a:lnTo>
                  <a:lnTo>
                    <a:pt x="4467" y="610"/>
                  </a:lnTo>
                  <a:lnTo>
                    <a:pt x="4412" y="609"/>
                  </a:lnTo>
                  <a:lnTo>
                    <a:pt x="4347" y="618"/>
                  </a:lnTo>
                  <a:lnTo>
                    <a:pt x="4336" y="614"/>
                  </a:lnTo>
                  <a:lnTo>
                    <a:pt x="4308" y="578"/>
                  </a:lnTo>
                  <a:lnTo>
                    <a:pt x="4331" y="554"/>
                  </a:lnTo>
                  <a:lnTo>
                    <a:pt x="4359" y="550"/>
                  </a:lnTo>
                  <a:lnTo>
                    <a:pt x="4471" y="557"/>
                  </a:lnTo>
                  <a:lnTo>
                    <a:pt x="4530" y="594"/>
                  </a:lnTo>
                  <a:moveTo>
                    <a:pt x="3095" y="573"/>
                  </a:moveTo>
                  <a:lnTo>
                    <a:pt x="3001" y="617"/>
                  </a:lnTo>
                  <a:lnTo>
                    <a:pt x="2972" y="570"/>
                  </a:lnTo>
                  <a:lnTo>
                    <a:pt x="3000" y="561"/>
                  </a:lnTo>
                  <a:lnTo>
                    <a:pt x="3072" y="558"/>
                  </a:lnTo>
                  <a:lnTo>
                    <a:pt x="3095" y="573"/>
                  </a:lnTo>
                  <a:moveTo>
                    <a:pt x="2573" y="593"/>
                  </a:moveTo>
                  <a:lnTo>
                    <a:pt x="2509" y="624"/>
                  </a:lnTo>
                  <a:lnTo>
                    <a:pt x="2649" y="604"/>
                  </a:lnTo>
                  <a:lnTo>
                    <a:pt x="2682" y="638"/>
                  </a:lnTo>
                  <a:lnTo>
                    <a:pt x="2780" y="603"/>
                  </a:lnTo>
                  <a:lnTo>
                    <a:pt x="2803" y="625"/>
                  </a:lnTo>
                  <a:lnTo>
                    <a:pt x="2772" y="692"/>
                  </a:lnTo>
                  <a:lnTo>
                    <a:pt x="2829" y="664"/>
                  </a:lnTo>
                  <a:lnTo>
                    <a:pt x="2869" y="595"/>
                  </a:lnTo>
                  <a:lnTo>
                    <a:pt x="2926" y="585"/>
                  </a:lnTo>
                  <a:lnTo>
                    <a:pt x="2965" y="596"/>
                  </a:lnTo>
                  <a:lnTo>
                    <a:pt x="2994" y="623"/>
                  </a:lnTo>
                  <a:lnTo>
                    <a:pt x="2956" y="689"/>
                  </a:lnTo>
                  <a:lnTo>
                    <a:pt x="2922" y="738"/>
                  </a:lnTo>
                  <a:lnTo>
                    <a:pt x="2976" y="773"/>
                  </a:lnTo>
                  <a:lnTo>
                    <a:pt x="3041" y="806"/>
                  </a:lnTo>
                  <a:lnTo>
                    <a:pt x="3005" y="837"/>
                  </a:lnTo>
                  <a:lnTo>
                    <a:pt x="2910" y="843"/>
                  </a:lnTo>
                  <a:lnTo>
                    <a:pt x="2919" y="870"/>
                  </a:lnTo>
                  <a:lnTo>
                    <a:pt x="2875" y="897"/>
                  </a:lnTo>
                  <a:lnTo>
                    <a:pt x="2787" y="885"/>
                  </a:lnTo>
                  <a:lnTo>
                    <a:pt x="2712" y="866"/>
                  </a:lnTo>
                  <a:lnTo>
                    <a:pt x="2644" y="870"/>
                  </a:lnTo>
                  <a:lnTo>
                    <a:pt x="2517" y="895"/>
                  </a:lnTo>
                  <a:lnTo>
                    <a:pt x="2367" y="906"/>
                  </a:lnTo>
                  <a:lnTo>
                    <a:pt x="2263" y="912"/>
                  </a:lnTo>
                  <a:lnTo>
                    <a:pt x="2269" y="878"/>
                  </a:lnTo>
                  <a:lnTo>
                    <a:pt x="2215" y="859"/>
                  </a:lnTo>
                  <a:lnTo>
                    <a:pt x="2158" y="867"/>
                  </a:lnTo>
                  <a:lnTo>
                    <a:pt x="2154" y="810"/>
                  </a:lnTo>
                  <a:lnTo>
                    <a:pt x="2198" y="803"/>
                  </a:lnTo>
                  <a:lnTo>
                    <a:pt x="2294" y="791"/>
                  </a:lnTo>
                  <a:lnTo>
                    <a:pt x="2367" y="794"/>
                  </a:lnTo>
                  <a:lnTo>
                    <a:pt x="2450" y="782"/>
                  </a:lnTo>
                  <a:lnTo>
                    <a:pt x="2365" y="765"/>
                  </a:lnTo>
                  <a:lnTo>
                    <a:pt x="2244" y="771"/>
                  </a:lnTo>
                  <a:lnTo>
                    <a:pt x="2170" y="770"/>
                  </a:lnTo>
                  <a:lnTo>
                    <a:pt x="2171" y="744"/>
                  </a:lnTo>
                  <a:lnTo>
                    <a:pt x="2326" y="716"/>
                  </a:lnTo>
                  <a:lnTo>
                    <a:pt x="2244" y="717"/>
                  </a:lnTo>
                  <a:lnTo>
                    <a:pt x="2172" y="699"/>
                  </a:lnTo>
                  <a:lnTo>
                    <a:pt x="2278" y="647"/>
                  </a:lnTo>
                  <a:lnTo>
                    <a:pt x="2347" y="620"/>
                  </a:lnTo>
                  <a:lnTo>
                    <a:pt x="2535" y="580"/>
                  </a:lnTo>
                  <a:lnTo>
                    <a:pt x="2573" y="593"/>
                  </a:lnTo>
                  <a:moveTo>
                    <a:pt x="3571" y="843"/>
                  </a:moveTo>
                  <a:lnTo>
                    <a:pt x="3509" y="917"/>
                  </a:lnTo>
                  <a:lnTo>
                    <a:pt x="3629" y="860"/>
                  </a:lnTo>
                  <a:lnTo>
                    <a:pt x="3656" y="907"/>
                  </a:lnTo>
                  <a:lnTo>
                    <a:pt x="3596" y="961"/>
                  </a:lnTo>
                  <a:lnTo>
                    <a:pt x="3611" y="1010"/>
                  </a:lnTo>
                  <a:lnTo>
                    <a:pt x="3711" y="957"/>
                  </a:lnTo>
                  <a:lnTo>
                    <a:pt x="3800" y="894"/>
                  </a:lnTo>
                  <a:lnTo>
                    <a:pt x="3866" y="816"/>
                  </a:lnTo>
                  <a:lnTo>
                    <a:pt x="3938" y="821"/>
                  </a:lnTo>
                  <a:lnTo>
                    <a:pt x="4010" y="832"/>
                  </a:lnTo>
                  <a:lnTo>
                    <a:pt x="4055" y="867"/>
                  </a:lnTo>
                  <a:lnTo>
                    <a:pt x="4032" y="903"/>
                  </a:lnTo>
                  <a:lnTo>
                    <a:pt x="3962" y="942"/>
                  </a:lnTo>
                  <a:lnTo>
                    <a:pt x="3972" y="981"/>
                  </a:lnTo>
                  <a:lnTo>
                    <a:pt x="3939" y="1016"/>
                  </a:lnTo>
                  <a:lnTo>
                    <a:pt x="3792" y="1068"/>
                  </a:lnTo>
                  <a:lnTo>
                    <a:pt x="3706" y="1080"/>
                  </a:lnTo>
                  <a:lnTo>
                    <a:pt x="3664" y="1057"/>
                  </a:lnTo>
                  <a:lnTo>
                    <a:pt x="3619" y="1095"/>
                  </a:lnTo>
                  <a:lnTo>
                    <a:pt x="3518" y="1158"/>
                  </a:lnTo>
                  <a:lnTo>
                    <a:pt x="3477" y="1191"/>
                  </a:lnTo>
                  <a:lnTo>
                    <a:pt x="3373" y="1242"/>
                  </a:lnTo>
                  <a:lnTo>
                    <a:pt x="3287" y="1247"/>
                  </a:lnTo>
                  <a:lnTo>
                    <a:pt x="3218" y="1280"/>
                  </a:lnTo>
                  <a:lnTo>
                    <a:pt x="3178" y="1330"/>
                  </a:lnTo>
                  <a:lnTo>
                    <a:pt x="3103" y="1339"/>
                  </a:lnTo>
                  <a:lnTo>
                    <a:pt x="2985" y="1402"/>
                  </a:lnTo>
                  <a:lnTo>
                    <a:pt x="2858" y="1490"/>
                  </a:lnTo>
                  <a:lnTo>
                    <a:pt x="2792" y="1552"/>
                  </a:lnTo>
                  <a:lnTo>
                    <a:pt x="2726" y="1644"/>
                  </a:lnTo>
                  <a:lnTo>
                    <a:pt x="2806" y="1657"/>
                  </a:lnTo>
                  <a:lnTo>
                    <a:pt x="2785" y="1732"/>
                  </a:lnTo>
                  <a:lnTo>
                    <a:pt x="2776" y="1793"/>
                  </a:lnTo>
                  <a:lnTo>
                    <a:pt x="2872" y="1777"/>
                  </a:lnTo>
                  <a:lnTo>
                    <a:pt x="2966" y="1812"/>
                  </a:lnTo>
                  <a:lnTo>
                    <a:pt x="3010" y="1842"/>
                  </a:lnTo>
                  <a:lnTo>
                    <a:pt x="3032" y="1880"/>
                  </a:lnTo>
                  <a:lnTo>
                    <a:pt x="3098" y="1903"/>
                  </a:lnTo>
                  <a:lnTo>
                    <a:pt x="3146" y="1937"/>
                  </a:lnTo>
                  <a:lnTo>
                    <a:pt x="3247" y="1941"/>
                  </a:lnTo>
                  <a:lnTo>
                    <a:pt x="3311" y="1949"/>
                  </a:lnTo>
                  <a:lnTo>
                    <a:pt x="3264" y="2020"/>
                  </a:lnTo>
                  <a:lnTo>
                    <a:pt x="3242" y="2102"/>
                  </a:lnTo>
                  <a:lnTo>
                    <a:pt x="3244" y="2194"/>
                  </a:lnTo>
                  <a:lnTo>
                    <a:pt x="3304" y="2272"/>
                  </a:lnTo>
                  <a:lnTo>
                    <a:pt x="3366" y="2245"/>
                  </a:lnTo>
                  <a:lnTo>
                    <a:pt x="3439" y="2160"/>
                  </a:lnTo>
                  <a:lnTo>
                    <a:pt x="3468" y="2031"/>
                  </a:lnTo>
                  <a:lnTo>
                    <a:pt x="3445" y="1988"/>
                  </a:lnTo>
                  <a:lnTo>
                    <a:pt x="3565" y="1950"/>
                  </a:lnTo>
                  <a:lnTo>
                    <a:pt x="3664" y="1893"/>
                  </a:lnTo>
                  <a:lnTo>
                    <a:pt x="3727" y="1837"/>
                  </a:lnTo>
                  <a:lnTo>
                    <a:pt x="3750" y="1783"/>
                  </a:lnTo>
                  <a:lnTo>
                    <a:pt x="3744" y="1715"/>
                  </a:lnTo>
                  <a:lnTo>
                    <a:pt x="3702" y="1655"/>
                  </a:lnTo>
                  <a:lnTo>
                    <a:pt x="3820" y="1572"/>
                  </a:lnTo>
                  <a:lnTo>
                    <a:pt x="3835" y="1501"/>
                  </a:lnTo>
                  <a:lnTo>
                    <a:pt x="3888" y="1379"/>
                  </a:lnTo>
                  <a:lnTo>
                    <a:pt x="3939" y="1361"/>
                  </a:lnTo>
                  <a:lnTo>
                    <a:pt x="4028" y="1382"/>
                  </a:lnTo>
                  <a:lnTo>
                    <a:pt x="4084" y="1390"/>
                  </a:lnTo>
                  <a:lnTo>
                    <a:pt x="4144" y="1370"/>
                  </a:lnTo>
                  <a:lnTo>
                    <a:pt x="4184" y="1396"/>
                  </a:lnTo>
                  <a:lnTo>
                    <a:pt x="4232" y="1441"/>
                  </a:lnTo>
                  <a:lnTo>
                    <a:pt x="4233" y="1471"/>
                  </a:lnTo>
                  <a:lnTo>
                    <a:pt x="4337" y="1477"/>
                  </a:lnTo>
                  <a:lnTo>
                    <a:pt x="4301" y="1543"/>
                  </a:lnTo>
                  <a:lnTo>
                    <a:pt x="4270" y="1643"/>
                  </a:lnTo>
                  <a:lnTo>
                    <a:pt x="4320" y="1656"/>
                  </a:lnTo>
                  <a:lnTo>
                    <a:pt x="4342" y="1702"/>
                  </a:lnTo>
                  <a:lnTo>
                    <a:pt x="4451" y="1658"/>
                  </a:lnTo>
                  <a:lnTo>
                    <a:pt x="4550" y="1571"/>
                  </a:lnTo>
                  <a:lnTo>
                    <a:pt x="4608" y="1534"/>
                  </a:lnTo>
                  <a:lnTo>
                    <a:pt x="4621" y="1605"/>
                  </a:lnTo>
                  <a:lnTo>
                    <a:pt x="4655" y="1706"/>
                  </a:lnTo>
                  <a:lnTo>
                    <a:pt x="4683" y="1802"/>
                  </a:lnTo>
                  <a:lnTo>
                    <a:pt x="4637" y="1853"/>
                  </a:lnTo>
                  <a:lnTo>
                    <a:pt x="4702" y="1898"/>
                  </a:lnTo>
                  <a:lnTo>
                    <a:pt x="4740" y="1945"/>
                  </a:lnTo>
                  <a:lnTo>
                    <a:pt x="4833" y="1966"/>
                  </a:lnTo>
                  <a:lnTo>
                    <a:pt x="4864" y="1992"/>
                  </a:lnTo>
                  <a:lnTo>
                    <a:pt x="4864" y="2061"/>
                  </a:lnTo>
                  <a:lnTo>
                    <a:pt x="4910" y="2072"/>
                  </a:lnTo>
                  <a:lnTo>
                    <a:pt x="4925" y="2102"/>
                  </a:lnTo>
                  <a:lnTo>
                    <a:pt x="4899" y="2195"/>
                  </a:lnTo>
                  <a:lnTo>
                    <a:pt x="4842" y="2226"/>
                  </a:lnTo>
                  <a:lnTo>
                    <a:pt x="4786" y="2254"/>
                  </a:lnTo>
                  <a:lnTo>
                    <a:pt x="4670" y="2284"/>
                  </a:lnTo>
                  <a:lnTo>
                    <a:pt x="4565" y="2352"/>
                  </a:lnTo>
                  <a:lnTo>
                    <a:pt x="4450" y="2365"/>
                  </a:lnTo>
                  <a:lnTo>
                    <a:pt x="4317" y="2348"/>
                  </a:lnTo>
                  <a:lnTo>
                    <a:pt x="4219" y="2347"/>
                  </a:lnTo>
                  <a:lnTo>
                    <a:pt x="4149" y="2353"/>
                  </a:lnTo>
                  <a:lnTo>
                    <a:pt x="4073" y="2412"/>
                  </a:lnTo>
                  <a:lnTo>
                    <a:pt x="3976" y="2449"/>
                  </a:lnTo>
                  <a:lnTo>
                    <a:pt x="3840" y="2559"/>
                  </a:lnTo>
                  <a:lnTo>
                    <a:pt x="3736" y="2636"/>
                  </a:lnTo>
                  <a:lnTo>
                    <a:pt x="3798" y="2622"/>
                  </a:lnTo>
                  <a:lnTo>
                    <a:pt x="3943" y="2513"/>
                  </a:lnTo>
                  <a:lnTo>
                    <a:pt x="4107" y="2444"/>
                  </a:lnTo>
                  <a:lnTo>
                    <a:pt x="4208" y="2435"/>
                  </a:lnTo>
                  <a:lnTo>
                    <a:pt x="4252" y="2476"/>
                  </a:lnTo>
                  <a:lnTo>
                    <a:pt x="4171" y="2532"/>
                  </a:lnTo>
                  <a:lnTo>
                    <a:pt x="4162" y="2622"/>
                  </a:lnTo>
                  <a:lnTo>
                    <a:pt x="4164" y="2685"/>
                  </a:lnTo>
                  <a:lnTo>
                    <a:pt x="4238" y="2727"/>
                  </a:lnTo>
                  <a:lnTo>
                    <a:pt x="4353" y="2715"/>
                  </a:lnTo>
                  <a:lnTo>
                    <a:pt x="4448" y="2621"/>
                  </a:lnTo>
                  <a:lnTo>
                    <a:pt x="4434" y="2681"/>
                  </a:lnTo>
                  <a:lnTo>
                    <a:pt x="4469" y="2712"/>
                  </a:lnTo>
                  <a:lnTo>
                    <a:pt x="4370" y="2766"/>
                  </a:lnTo>
                  <a:lnTo>
                    <a:pt x="4206" y="2816"/>
                  </a:lnTo>
                  <a:lnTo>
                    <a:pt x="4129" y="2850"/>
                  </a:lnTo>
                  <a:lnTo>
                    <a:pt x="4035" y="2911"/>
                  </a:lnTo>
                  <a:lnTo>
                    <a:pt x="3985" y="2905"/>
                  </a:lnTo>
                  <a:lnTo>
                    <a:pt x="4004" y="2834"/>
                  </a:lnTo>
                  <a:lnTo>
                    <a:pt x="4142" y="2764"/>
                  </a:lnTo>
                  <a:lnTo>
                    <a:pt x="4034" y="2767"/>
                  </a:lnTo>
                  <a:lnTo>
                    <a:pt x="3955" y="2777"/>
                  </a:lnTo>
                  <a:lnTo>
                    <a:pt x="3927" y="2730"/>
                  </a:lnTo>
                  <a:lnTo>
                    <a:pt x="3965" y="2616"/>
                  </a:lnTo>
                  <a:lnTo>
                    <a:pt x="3943" y="2592"/>
                  </a:lnTo>
                  <a:lnTo>
                    <a:pt x="3894" y="2606"/>
                  </a:lnTo>
                  <a:lnTo>
                    <a:pt x="3879" y="2584"/>
                  </a:lnTo>
                  <a:lnTo>
                    <a:pt x="3806" y="2647"/>
                  </a:lnTo>
                  <a:lnTo>
                    <a:pt x="3764" y="2712"/>
                  </a:lnTo>
                  <a:lnTo>
                    <a:pt x="3727" y="2750"/>
                  </a:lnTo>
                  <a:lnTo>
                    <a:pt x="3694" y="2763"/>
                  </a:lnTo>
                  <a:lnTo>
                    <a:pt x="3671" y="2767"/>
                  </a:lnTo>
                  <a:lnTo>
                    <a:pt x="3657" y="2788"/>
                  </a:lnTo>
                  <a:lnTo>
                    <a:pt x="3533" y="2788"/>
                  </a:lnTo>
                  <a:lnTo>
                    <a:pt x="3430" y="2789"/>
                  </a:lnTo>
                  <a:lnTo>
                    <a:pt x="3394" y="2804"/>
                  </a:lnTo>
                  <a:lnTo>
                    <a:pt x="3301" y="2864"/>
                  </a:lnTo>
                  <a:lnTo>
                    <a:pt x="3291" y="2871"/>
                  </a:lnTo>
                  <a:lnTo>
                    <a:pt x="3258" y="2904"/>
                  </a:lnTo>
                  <a:lnTo>
                    <a:pt x="3195" y="2904"/>
                  </a:lnTo>
                  <a:lnTo>
                    <a:pt x="3128" y="2904"/>
                  </a:lnTo>
                  <a:lnTo>
                    <a:pt x="3093" y="2917"/>
                  </a:lnTo>
                  <a:lnTo>
                    <a:pt x="3098" y="2934"/>
                  </a:lnTo>
                  <a:lnTo>
                    <a:pt x="3095" y="2960"/>
                  </a:lnTo>
                  <a:lnTo>
                    <a:pt x="3091" y="2968"/>
                  </a:lnTo>
                  <a:lnTo>
                    <a:pt x="2987" y="3010"/>
                  </a:lnTo>
                  <a:lnTo>
                    <a:pt x="2912" y="3023"/>
                  </a:lnTo>
                  <a:lnTo>
                    <a:pt x="2816" y="3068"/>
                  </a:lnTo>
                  <a:lnTo>
                    <a:pt x="2799" y="3068"/>
                  </a:lnTo>
                  <a:lnTo>
                    <a:pt x="2780" y="3055"/>
                  </a:lnTo>
                  <a:lnTo>
                    <a:pt x="2777" y="3043"/>
                  </a:lnTo>
                  <a:lnTo>
                    <a:pt x="2782" y="3034"/>
                  </a:lnTo>
                  <a:lnTo>
                    <a:pt x="2807" y="3005"/>
                  </a:lnTo>
                  <a:lnTo>
                    <a:pt x="2856" y="2958"/>
                  </a:lnTo>
                  <a:lnTo>
                    <a:pt x="2894" y="2909"/>
                  </a:lnTo>
                  <a:lnTo>
                    <a:pt x="2908" y="2836"/>
                  </a:lnTo>
                  <a:lnTo>
                    <a:pt x="2923" y="2760"/>
                  </a:lnTo>
                  <a:lnTo>
                    <a:pt x="2868" y="2720"/>
                  </a:lnTo>
                  <a:lnTo>
                    <a:pt x="2882" y="2705"/>
                  </a:lnTo>
                  <a:lnTo>
                    <a:pt x="2877" y="2695"/>
                  </a:lnTo>
                  <a:lnTo>
                    <a:pt x="2858" y="2695"/>
                  </a:lnTo>
                  <a:lnTo>
                    <a:pt x="2850" y="2682"/>
                  </a:lnTo>
                  <a:lnTo>
                    <a:pt x="2855" y="2662"/>
                  </a:lnTo>
                  <a:lnTo>
                    <a:pt x="2838" y="2671"/>
                  </a:lnTo>
                  <a:lnTo>
                    <a:pt x="2822" y="2668"/>
                  </a:lnTo>
                  <a:lnTo>
                    <a:pt x="2829" y="2660"/>
                  </a:lnTo>
                  <a:lnTo>
                    <a:pt x="2817" y="2652"/>
                  </a:lnTo>
                  <a:lnTo>
                    <a:pt x="2820" y="2630"/>
                  </a:lnTo>
                  <a:lnTo>
                    <a:pt x="2779" y="2603"/>
                  </a:lnTo>
                  <a:lnTo>
                    <a:pt x="2738" y="2575"/>
                  </a:lnTo>
                  <a:lnTo>
                    <a:pt x="2687" y="2543"/>
                  </a:lnTo>
                  <a:lnTo>
                    <a:pt x="2639" y="2513"/>
                  </a:lnTo>
                  <a:lnTo>
                    <a:pt x="2569" y="2536"/>
                  </a:lnTo>
                  <a:lnTo>
                    <a:pt x="2547" y="2537"/>
                  </a:lnTo>
                  <a:lnTo>
                    <a:pt x="2475" y="2515"/>
                  </a:lnTo>
                  <a:lnTo>
                    <a:pt x="2416" y="2526"/>
                  </a:lnTo>
                  <a:lnTo>
                    <a:pt x="2365" y="2500"/>
                  </a:lnTo>
                  <a:lnTo>
                    <a:pt x="2304" y="2487"/>
                  </a:lnTo>
                  <a:lnTo>
                    <a:pt x="2260" y="2482"/>
                  </a:lnTo>
                  <a:lnTo>
                    <a:pt x="2247" y="2468"/>
                  </a:lnTo>
                  <a:lnTo>
                    <a:pt x="2258" y="2422"/>
                  </a:lnTo>
                  <a:lnTo>
                    <a:pt x="2236" y="2423"/>
                  </a:lnTo>
                  <a:lnTo>
                    <a:pt x="2219" y="2455"/>
                  </a:lnTo>
                  <a:lnTo>
                    <a:pt x="2083" y="2455"/>
                  </a:lnTo>
                  <a:lnTo>
                    <a:pt x="1858" y="2455"/>
                  </a:lnTo>
                  <a:lnTo>
                    <a:pt x="1634" y="2455"/>
                  </a:lnTo>
                  <a:lnTo>
                    <a:pt x="1436" y="2455"/>
                  </a:lnTo>
                  <a:lnTo>
                    <a:pt x="1239" y="2455"/>
                  </a:lnTo>
                  <a:lnTo>
                    <a:pt x="1045" y="2455"/>
                  </a:lnTo>
                  <a:lnTo>
                    <a:pt x="844" y="2455"/>
                  </a:lnTo>
                  <a:lnTo>
                    <a:pt x="779" y="2455"/>
                  </a:lnTo>
                  <a:lnTo>
                    <a:pt x="584" y="2455"/>
                  </a:lnTo>
                  <a:lnTo>
                    <a:pt x="397" y="2455"/>
                  </a:lnTo>
                  <a:lnTo>
                    <a:pt x="388" y="2455"/>
                  </a:lnTo>
                  <a:lnTo>
                    <a:pt x="316" y="2373"/>
                  </a:lnTo>
                  <a:lnTo>
                    <a:pt x="294" y="2337"/>
                  </a:lnTo>
                  <a:lnTo>
                    <a:pt x="200" y="2303"/>
                  </a:lnTo>
                  <a:lnTo>
                    <a:pt x="217" y="2230"/>
                  </a:lnTo>
                  <a:lnTo>
                    <a:pt x="264" y="2180"/>
                  </a:lnTo>
                  <a:lnTo>
                    <a:pt x="209" y="2145"/>
                  </a:lnTo>
                  <a:lnTo>
                    <a:pt x="249" y="2079"/>
                  </a:lnTo>
                  <a:lnTo>
                    <a:pt x="220" y="2019"/>
                  </a:lnTo>
                  <a:lnTo>
                    <a:pt x="253" y="1977"/>
                  </a:lnTo>
                  <a:lnTo>
                    <a:pt x="320" y="1938"/>
                  </a:lnTo>
                  <a:lnTo>
                    <a:pt x="362" y="1887"/>
                  </a:lnTo>
                  <a:lnTo>
                    <a:pt x="300" y="1836"/>
                  </a:lnTo>
                  <a:lnTo>
                    <a:pt x="319" y="1744"/>
                  </a:lnTo>
                  <a:lnTo>
                    <a:pt x="333" y="1687"/>
                  </a:lnTo>
                  <a:lnTo>
                    <a:pt x="311" y="1651"/>
                  </a:lnTo>
                  <a:lnTo>
                    <a:pt x="302" y="1618"/>
                  </a:lnTo>
                  <a:lnTo>
                    <a:pt x="309" y="1577"/>
                  </a:lnTo>
                  <a:lnTo>
                    <a:pt x="224" y="1603"/>
                  </a:lnTo>
                  <a:lnTo>
                    <a:pt x="121" y="1647"/>
                  </a:lnTo>
                  <a:lnTo>
                    <a:pt x="119" y="1595"/>
                  </a:lnTo>
                  <a:lnTo>
                    <a:pt x="111" y="1561"/>
                  </a:lnTo>
                  <a:lnTo>
                    <a:pt x="75" y="1539"/>
                  </a:lnTo>
                  <a:lnTo>
                    <a:pt x="18" y="1536"/>
                  </a:lnTo>
                  <a:lnTo>
                    <a:pt x="510" y="1099"/>
                  </a:lnTo>
                  <a:lnTo>
                    <a:pt x="854" y="828"/>
                  </a:lnTo>
                  <a:lnTo>
                    <a:pt x="933" y="845"/>
                  </a:lnTo>
                  <a:lnTo>
                    <a:pt x="974" y="880"/>
                  </a:lnTo>
                  <a:lnTo>
                    <a:pt x="1022" y="886"/>
                  </a:lnTo>
                  <a:lnTo>
                    <a:pt x="1108" y="856"/>
                  </a:lnTo>
                  <a:lnTo>
                    <a:pt x="1202" y="834"/>
                  </a:lnTo>
                  <a:lnTo>
                    <a:pt x="1272" y="843"/>
                  </a:lnTo>
                  <a:lnTo>
                    <a:pt x="1392" y="812"/>
                  </a:lnTo>
                  <a:lnTo>
                    <a:pt x="1502" y="794"/>
                  </a:lnTo>
                  <a:lnTo>
                    <a:pt x="1503" y="823"/>
                  </a:lnTo>
                  <a:lnTo>
                    <a:pt x="1564" y="807"/>
                  </a:lnTo>
                  <a:lnTo>
                    <a:pt x="1617" y="774"/>
                  </a:lnTo>
                  <a:lnTo>
                    <a:pt x="1644" y="781"/>
                  </a:lnTo>
                  <a:lnTo>
                    <a:pt x="1659" y="845"/>
                  </a:lnTo>
                  <a:lnTo>
                    <a:pt x="1788" y="796"/>
                  </a:lnTo>
                  <a:lnTo>
                    <a:pt x="1732" y="850"/>
                  </a:lnTo>
                  <a:lnTo>
                    <a:pt x="1812" y="839"/>
                  </a:lnTo>
                  <a:lnTo>
                    <a:pt x="1857" y="818"/>
                  </a:lnTo>
                  <a:lnTo>
                    <a:pt x="1917" y="822"/>
                  </a:lnTo>
                  <a:lnTo>
                    <a:pt x="1966" y="852"/>
                  </a:lnTo>
                  <a:lnTo>
                    <a:pt x="2065" y="878"/>
                  </a:lnTo>
                  <a:lnTo>
                    <a:pt x="2127" y="890"/>
                  </a:lnTo>
                  <a:lnTo>
                    <a:pt x="2185" y="886"/>
                  </a:lnTo>
                  <a:lnTo>
                    <a:pt x="2220" y="922"/>
                  </a:lnTo>
                  <a:lnTo>
                    <a:pt x="2105" y="958"/>
                  </a:lnTo>
                  <a:lnTo>
                    <a:pt x="2189" y="974"/>
                  </a:lnTo>
                  <a:lnTo>
                    <a:pt x="2347" y="965"/>
                  </a:lnTo>
                  <a:lnTo>
                    <a:pt x="2407" y="953"/>
                  </a:lnTo>
                  <a:lnTo>
                    <a:pt x="2423" y="997"/>
                  </a:lnTo>
                  <a:lnTo>
                    <a:pt x="2520" y="960"/>
                  </a:lnTo>
                  <a:lnTo>
                    <a:pt x="2494" y="929"/>
                  </a:lnTo>
                  <a:lnTo>
                    <a:pt x="2554" y="904"/>
                  </a:lnTo>
                  <a:lnTo>
                    <a:pt x="2624" y="901"/>
                  </a:lnTo>
                  <a:lnTo>
                    <a:pt x="2675" y="893"/>
                  </a:lnTo>
                  <a:lnTo>
                    <a:pt x="2702" y="911"/>
                  </a:lnTo>
                  <a:lnTo>
                    <a:pt x="2720" y="950"/>
                  </a:lnTo>
                  <a:lnTo>
                    <a:pt x="2787" y="944"/>
                  </a:lnTo>
                  <a:lnTo>
                    <a:pt x="2854" y="977"/>
                  </a:lnTo>
                  <a:lnTo>
                    <a:pt x="2951" y="965"/>
                  </a:lnTo>
                  <a:lnTo>
                    <a:pt x="3030" y="967"/>
                  </a:lnTo>
                  <a:lnTo>
                    <a:pt x="3064" y="922"/>
                  </a:lnTo>
                  <a:lnTo>
                    <a:pt x="3124" y="909"/>
                  </a:lnTo>
                  <a:lnTo>
                    <a:pt x="3188" y="934"/>
                  </a:lnTo>
                  <a:lnTo>
                    <a:pt x="3128" y="1003"/>
                  </a:lnTo>
                  <a:lnTo>
                    <a:pt x="3213" y="945"/>
                  </a:lnTo>
                  <a:lnTo>
                    <a:pt x="3256" y="947"/>
                  </a:lnTo>
                  <a:lnTo>
                    <a:pt x="3344" y="874"/>
                  </a:lnTo>
                  <a:lnTo>
                    <a:pt x="3325" y="830"/>
                  </a:lnTo>
                  <a:lnTo>
                    <a:pt x="3288" y="801"/>
                  </a:lnTo>
                  <a:lnTo>
                    <a:pt x="3365" y="724"/>
                  </a:lnTo>
                  <a:lnTo>
                    <a:pt x="3475" y="674"/>
                  </a:lnTo>
                  <a:lnTo>
                    <a:pt x="3534" y="685"/>
                  </a:lnTo>
                  <a:lnTo>
                    <a:pt x="3559" y="715"/>
                  </a:lnTo>
                  <a:lnTo>
                    <a:pt x="3561" y="794"/>
                  </a:lnTo>
                  <a:lnTo>
                    <a:pt x="3483" y="829"/>
                  </a:lnTo>
                  <a:lnTo>
                    <a:pt x="3571" y="843"/>
                  </a:lnTo>
                  <a:moveTo>
                    <a:pt x="3269" y="871"/>
                  </a:moveTo>
                  <a:lnTo>
                    <a:pt x="3213" y="896"/>
                  </a:lnTo>
                  <a:lnTo>
                    <a:pt x="3159" y="875"/>
                  </a:lnTo>
                  <a:lnTo>
                    <a:pt x="3107" y="882"/>
                  </a:lnTo>
                  <a:lnTo>
                    <a:pt x="3062" y="850"/>
                  </a:lnTo>
                  <a:lnTo>
                    <a:pt x="3131" y="828"/>
                  </a:lnTo>
                  <a:lnTo>
                    <a:pt x="3197" y="797"/>
                  </a:lnTo>
                  <a:lnTo>
                    <a:pt x="3236" y="818"/>
                  </a:lnTo>
                  <a:lnTo>
                    <a:pt x="3257" y="830"/>
                  </a:lnTo>
                  <a:lnTo>
                    <a:pt x="3261" y="844"/>
                  </a:lnTo>
                  <a:lnTo>
                    <a:pt x="3269" y="871"/>
                  </a:lnTo>
                  <a:moveTo>
                    <a:pt x="4250" y="1014"/>
                  </a:moveTo>
                  <a:lnTo>
                    <a:pt x="4184" y="1017"/>
                  </a:lnTo>
                  <a:lnTo>
                    <a:pt x="4195" y="981"/>
                  </a:lnTo>
                  <a:lnTo>
                    <a:pt x="4247" y="940"/>
                  </a:lnTo>
                  <a:lnTo>
                    <a:pt x="4305" y="930"/>
                  </a:lnTo>
                  <a:lnTo>
                    <a:pt x="4334" y="951"/>
                  </a:lnTo>
                  <a:lnTo>
                    <a:pt x="4313" y="982"/>
                  </a:lnTo>
                  <a:lnTo>
                    <a:pt x="4300" y="992"/>
                  </a:lnTo>
                  <a:lnTo>
                    <a:pt x="4250" y="1014"/>
                  </a:lnTo>
                  <a:moveTo>
                    <a:pt x="3649" y="1125"/>
                  </a:moveTo>
                  <a:lnTo>
                    <a:pt x="3636" y="1158"/>
                  </a:lnTo>
                  <a:lnTo>
                    <a:pt x="3673" y="1146"/>
                  </a:lnTo>
                  <a:lnTo>
                    <a:pt x="3692" y="1166"/>
                  </a:lnTo>
                  <a:lnTo>
                    <a:pt x="3737" y="1192"/>
                  </a:lnTo>
                  <a:lnTo>
                    <a:pt x="3787" y="1215"/>
                  </a:lnTo>
                  <a:lnTo>
                    <a:pt x="3768" y="1251"/>
                  </a:lnTo>
                  <a:lnTo>
                    <a:pt x="3814" y="1246"/>
                  </a:lnTo>
                  <a:lnTo>
                    <a:pt x="3839" y="1271"/>
                  </a:lnTo>
                  <a:lnTo>
                    <a:pt x="3772" y="1295"/>
                  </a:lnTo>
                  <a:lnTo>
                    <a:pt x="3693" y="1277"/>
                  </a:lnTo>
                  <a:lnTo>
                    <a:pt x="3684" y="1242"/>
                  </a:lnTo>
                  <a:lnTo>
                    <a:pt x="3599" y="1283"/>
                  </a:lnTo>
                  <a:lnTo>
                    <a:pt x="3489" y="1323"/>
                  </a:lnTo>
                  <a:lnTo>
                    <a:pt x="3500" y="1278"/>
                  </a:lnTo>
                  <a:lnTo>
                    <a:pt x="3416" y="1285"/>
                  </a:lnTo>
                  <a:lnTo>
                    <a:pt x="3493" y="1247"/>
                  </a:lnTo>
                  <a:lnTo>
                    <a:pt x="3543" y="1187"/>
                  </a:lnTo>
                  <a:lnTo>
                    <a:pt x="3612" y="1118"/>
                  </a:lnTo>
                  <a:lnTo>
                    <a:pt x="3649" y="1125"/>
                  </a:lnTo>
                  <a:moveTo>
                    <a:pt x="3684" y="1349"/>
                  </a:moveTo>
                  <a:lnTo>
                    <a:pt x="3588" y="1392"/>
                  </a:lnTo>
                  <a:lnTo>
                    <a:pt x="3547" y="1390"/>
                  </a:lnTo>
                  <a:lnTo>
                    <a:pt x="3548" y="1369"/>
                  </a:lnTo>
                  <a:lnTo>
                    <a:pt x="3615" y="1333"/>
                  </a:lnTo>
                  <a:lnTo>
                    <a:pt x="3695" y="1334"/>
                  </a:lnTo>
                  <a:lnTo>
                    <a:pt x="3684" y="1349"/>
                  </a:lnTo>
                  <a:moveTo>
                    <a:pt x="3812" y="1392"/>
                  </a:moveTo>
                  <a:lnTo>
                    <a:pt x="3764" y="1432"/>
                  </a:lnTo>
                  <a:lnTo>
                    <a:pt x="3741" y="1426"/>
                  </a:lnTo>
                  <a:lnTo>
                    <a:pt x="3740" y="1403"/>
                  </a:lnTo>
                  <a:lnTo>
                    <a:pt x="3746" y="1397"/>
                  </a:lnTo>
                  <a:lnTo>
                    <a:pt x="3783" y="1374"/>
                  </a:lnTo>
                  <a:lnTo>
                    <a:pt x="3807" y="1376"/>
                  </a:lnTo>
                  <a:lnTo>
                    <a:pt x="3812" y="1392"/>
                  </a:lnTo>
                  <a:moveTo>
                    <a:pt x="43" y="2029"/>
                  </a:moveTo>
                  <a:lnTo>
                    <a:pt x="64" y="2040"/>
                  </a:lnTo>
                  <a:lnTo>
                    <a:pt x="130" y="2033"/>
                  </a:lnTo>
                  <a:lnTo>
                    <a:pt x="37" y="2126"/>
                  </a:lnTo>
                  <a:lnTo>
                    <a:pt x="41" y="2192"/>
                  </a:lnTo>
                  <a:lnTo>
                    <a:pt x="15" y="2192"/>
                  </a:lnTo>
                  <a:lnTo>
                    <a:pt x="6" y="2154"/>
                  </a:lnTo>
                  <a:lnTo>
                    <a:pt x="12" y="2116"/>
                  </a:lnTo>
                  <a:lnTo>
                    <a:pt x="0" y="2091"/>
                  </a:lnTo>
                  <a:lnTo>
                    <a:pt x="18" y="2055"/>
                  </a:lnTo>
                  <a:lnTo>
                    <a:pt x="43" y="2029"/>
                  </a:lnTo>
                  <a:moveTo>
                    <a:pt x="4831" y="2315"/>
                  </a:moveTo>
                  <a:lnTo>
                    <a:pt x="4766" y="2387"/>
                  </a:lnTo>
                  <a:lnTo>
                    <a:pt x="4817" y="2359"/>
                  </a:lnTo>
                  <a:lnTo>
                    <a:pt x="4855" y="2377"/>
                  </a:lnTo>
                  <a:lnTo>
                    <a:pt x="4824" y="2406"/>
                  </a:lnTo>
                  <a:lnTo>
                    <a:pt x="4875" y="2429"/>
                  </a:lnTo>
                  <a:lnTo>
                    <a:pt x="4911" y="2409"/>
                  </a:lnTo>
                  <a:lnTo>
                    <a:pt x="4969" y="2434"/>
                  </a:lnTo>
                  <a:lnTo>
                    <a:pt x="4932" y="2495"/>
                  </a:lnTo>
                  <a:lnTo>
                    <a:pt x="4982" y="2481"/>
                  </a:lnTo>
                  <a:lnTo>
                    <a:pt x="4978" y="2525"/>
                  </a:lnTo>
                  <a:lnTo>
                    <a:pt x="4985" y="2577"/>
                  </a:lnTo>
                  <a:lnTo>
                    <a:pt x="4937" y="2650"/>
                  </a:lnTo>
                  <a:lnTo>
                    <a:pt x="4906" y="2653"/>
                  </a:lnTo>
                  <a:lnTo>
                    <a:pt x="4866" y="2637"/>
                  </a:lnTo>
                  <a:lnTo>
                    <a:pt x="4899" y="2569"/>
                  </a:lnTo>
                  <a:lnTo>
                    <a:pt x="4884" y="2559"/>
                  </a:lnTo>
                  <a:lnTo>
                    <a:pt x="4786" y="2631"/>
                  </a:lnTo>
                  <a:lnTo>
                    <a:pt x="4747" y="2628"/>
                  </a:lnTo>
                  <a:lnTo>
                    <a:pt x="4805" y="2589"/>
                  </a:lnTo>
                  <a:lnTo>
                    <a:pt x="4747" y="2569"/>
                  </a:lnTo>
                  <a:lnTo>
                    <a:pt x="4675" y="2574"/>
                  </a:lnTo>
                  <a:lnTo>
                    <a:pt x="4546" y="2571"/>
                  </a:lnTo>
                  <a:lnTo>
                    <a:pt x="4544" y="2546"/>
                  </a:lnTo>
                  <a:lnTo>
                    <a:pt x="4594" y="2517"/>
                  </a:lnTo>
                  <a:lnTo>
                    <a:pt x="4572" y="2494"/>
                  </a:lnTo>
                  <a:lnTo>
                    <a:pt x="4643" y="2444"/>
                  </a:lnTo>
                  <a:lnTo>
                    <a:pt x="4753" y="2312"/>
                  </a:lnTo>
                  <a:lnTo>
                    <a:pt x="4808" y="2265"/>
                  </a:lnTo>
                  <a:lnTo>
                    <a:pt x="4873" y="2237"/>
                  </a:lnTo>
                  <a:lnTo>
                    <a:pt x="4902" y="2241"/>
                  </a:lnTo>
                  <a:lnTo>
                    <a:pt x="4883" y="2263"/>
                  </a:lnTo>
                  <a:lnTo>
                    <a:pt x="4831" y="2315"/>
                  </a:lnTo>
                  <a:moveTo>
                    <a:pt x="326" y="2496"/>
                  </a:moveTo>
                  <a:lnTo>
                    <a:pt x="285" y="2507"/>
                  </a:lnTo>
                  <a:lnTo>
                    <a:pt x="202" y="2469"/>
                  </a:lnTo>
                  <a:lnTo>
                    <a:pt x="202" y="2440"/>
                  </a:lnTo>
                  <a:lnTo>
                    <a:pt x="163" y="2411"/>
                  </a:lnTo>
                  <a:lnTo>
                    <a:pt x="167" y="2387"/>
                  </a:lnTo>
                  <a:lnTo>
                    <a:pt x="110" y="2372"/>
                  </a:lnTo>
                  <a:lnTo>
                    <a:pt x="117" y="2327"/>
                  </a:lnTo>
                  <a:lnTo>
                    <a:pt x="137" y="2308"/>
                  </a:lnTo>
                  <a:lnTo>
                    <a:pt x="192" y="2326"/>
                  </a:lnTo>
                  <a:lnTo>
                    <a:pt x="223" y="2339"/>
                  </a:lnTo>
                  <a:lnTo>
                    <a:pt x="278" y="2347"/>
                  </a:lnTo>
                  <a:lnTo>
                    <a:pt x="281" y="2376"/>
                  </a:lnTo>
                  <a:lnTo>
                    <a:pt x="286" y="2415"/>
                  </a:lnTo>
                  <a:lnTo>
                    <a:pt x="329" y="2450"/>
                  </a:lnTo>
                  <a:lnTo>
                    <a:pt x="326" y="2496"/>
                  </a:lnTo>
                  <a:moveTo>
                    <a:pt x="4418" y="2446"/>
                  </a:moveTo>
                  <a:lnTo>
                    <a:pt x="4385" y="2448"/>
                  </a:lnTo>
                  <a:lnTo>
                    <a:pt x="4309" y="2422"/>
                  </a:lnTo>
                  <a:lnTo>
                    <a:pt x="4262" y="2382"/>
                  </a:lnTo>
                  <a:lnTo>
                    <a:pt x="4287" y="2375"/>
                  </a:lnTo>
                  <a:lnTo>
                    <a:pt x="4366" y="2396"/>
                  </a:lnTo>
                  <a:lnTo>
                    <a:pt x="4421" y="2431"/>
                  </a:lnTo>
                  <a:lnTo>
                    <a:pt x="4418" y="2446"/>
                  </a:lnTo>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5" name="Freeform 37">
              <a:extLst>
                <a:ext uri="{FF2B5EF4-FFF2-40B4-BE49-F238E27FC236}">
                  <a16:creationId xmlns:a16="http://schemas.microsoft.com/office/drawing/2014/main" id="{7A559F76-24EB-DC0A-5B23-5A8B784BB796}"/>
                </a:ext>
              </a:extLst>
            </p:cNvPr>
            <p:cNvSpPr>
              <a:spLocks/>
            </p:cNvSpPr>
            <p:nvPr/>
          </p:nvSpPr>
          <p:spPr bwMode="auto">
            <a:xfrm>
              <a:off x="4197065" y="1758892"/>
              <a:ext cx="103694" cy="62076"/>
            </a:xfrm>
            <a:custGeom>
              <a:avLst/>
              <a:gdLst>
                <a:gd name="T0" fmla="*/ 57 w 71"/>
                <a:gd name="T1" fmla="*/ 6 h 42"/>
                <a:gd name="T2" fmla="*/ 58 w 71"/>
                <a:gd name="T3" fmla="*/ 10 h 42"/>
                <a:gd name="T4" fmla="*/ 56 w 71"/>
                <a:gd name="T5" fmla="*/ 15 h 42"/>
                <a:gd name="T6" fmla="*/ 63 w 71"/>
                <a:gd name="T7" fmla="*/ 19 h 42"/>
                <a:gd name="T8" fmla="*/ 71 w 71"/>
                <a:gd name="T9" fmla="*/ 19 h 42"/>
                <a:gd name="T10" fmla="*/ 71 w 71"/>
                <a:gd name="T11" fmla="*/ 27 h 42"/>
                <a:gd name="T12" fmla="*/ 64 w 71"/>
                <a:gd name="T13" fmla="*/ 31 h 42"/>
                <a:gd name="T14" fmla="*/ 51 w 71"/>
                <a:gd name="T15" fmla="*/ 28 h 42"/>
                <a:gd name="T16" fmla="*/ 48 w 71"/>
                <a:gd name="T17" fmla="*/ 37 h 42"/>
                <a:gd name="T18" fmla="*/ 40 w 71"/>
                <a:gd name="T19" fmla="*/ 37 h 42"/>
                <a:gd name="T20" fmla="*/ 38 w 71"/>
                <a:gd name="T21" fmla="*/ 34 h 42"/>
                <a:gd name="T22" fmla="*/ 29 w 71"/>
                <a:gd name="T23" fmla="*/ 41 h 42"/>
                <a:gd name="T24" fmla="*/ 21 w 71"/>
                <a:gd name="T25" fmla="*/ 42 h 42"/>
                <a:gd name="T26" fmla="*/ 13 w 71"/>
                <a:gd name="T27" fmla="*/ 38 h 42"/>
                <a:gd name="T28" fmla="*/ 8 w 71"/>
                <a:gd name="T29" fmla="*/ 29 h 42"/>
                <a:gd name="T30" fmla="*/ 0 w 71"/>
                <a:gd name="T31" fmla="*/ 32 h 42"/>
                <a:gd name="T32" fmla="*/ 0 w 71"/>
                <a:gd name="T33" fmla="*/ 22 h 42"/>
                <a:gd name="T34" fmla="*/ 11 w 71"/>
                <a:gd name="T35" fmla="*/ 11 h 42"/>
                <a:gd name="T36" fmla="*/ 11 w 71"/>
                <a:gd name="T37" fmla="*/ 6 h 42"/>
                <a:gd name="T38" fmla="*/ 18 w 71"/>
                <a:gd name="T39" fmla="*/ 8 h 42"/>
                <a:gd name="T40" fmla="*/ 22 w 71"/>
                <a:gd name="T41" fmla="*/ 4 h 42"/>
                <a:gd name="T42" fmla="*/ 36 w 71"/>
                <a:gd name="T43" fmla="*/ 4 h 42"/>
                <a:gd name="T44" fmla="*/ 40 w 71"/>
                <a:gd name="T45" fmla="*/ 0 h 42"/>
                <a:gd name="T46" fmla="*/ 57 w 71"/>
                <a:gd name="T47"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2">
                  <a:moveTo>
                    <a:pt x="57" y="6"/>
                  </a:moveTo>
                  <a:lnTo>
                    <a:pt x="58" y="10"/>
                  </a:lnTo>
                  <a:lnTo>
                    <a:pt x="56" y="15"/>
                  </a:lnTo>
                  <a:lnTo>
                    <a:pt x="63" y="19"/>
                  </a:lnTo>
                  <a:lnTo>
                    <a:pt x="71" y="19"/>
                  </a:lnTo>
                  <a:lnTo>
                    <a:pt x="71" y="27"/>
                  </a:lnTo>
                  <a:lnTo>
                    <a:pt x="64" y="31"/>
                  </a:lnTo>
                  <a:lnTo>
                    <a:pt x="51" y="28"/>
                  </a:lnTo>
                  <a:lnTo>
                    <a:pt x="48" y="37"/>
                  </a:lnTo>
                  <a:lnTo>
                    <a:pt x="40" y="37"/>
                  </a:lnTo>
                  <a:lnTo>
                    <a:pt x="38" y="34"/>
                  </a:lnTo>
                  <a:lnTo>
                    <a:pt x="29" y="41"/>
                  </a:lnTo>
                  <a:lnTo>
                    <a:pt x="21" y="42"/>
                  </a:lnTo>
                  <a:lnTo>
                    <a:pt x="13" y="38"/>
                  </a:lnTo>
                  <a:lnTo>
                    <a:pt x="8" y="29"/>
                  </a:lnTo>
                  <a:lnTo>
                    <a:pt x="0" y="32"/>
                  </a:lnTo>
                  <a:lnTo>
                    <a:pt x="0" y="22"/>
                  </a:lnTo>
                  <a:lnTo>
                    <a:pt x="11" y="11"/>
                  </a:lnTo>
                  <a:lnTo>
                    <a:pt x="11" y="6"/>
                  </a:lnTo>
                  <a:lnTo>
                    <a:pt x="18" y="8"/>
                  </a:lnTo>
                  <a:lnTo>
                    <a:pt x="22" y="4"/>
                  </a:lnTo>
                  <a:lnTo>
                    <a:pt x="36" y="4"/>
                  </a:lnTo>
                  <a:lnTo>
                    <a:pt x="40" y="0"/>
                  </a:lnTo>
                  <a:lnTo>
                    <a:pt x="57" y="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7" name="Freeform 38">
              <a:extLst>
                <a:ext uri="{FF2B5EF4-FFF2-40B4-BE49-F238E27FC236}">
                  <a16:creationId xmlns:a16="http://schemas.microsoft.com/office/drawing/2014/main" id="{549A1520-11A2-D526-56CB-6F599F888FD9}"/>
                </a:ext>
              </a:extLst>
            </p:cNvPr>
            <p:cNvSpPr>
              <a:spLocks noEditPoints="1"/>
            </p:cNvSpPr>
            <p:nvPr/>
          </p:nvSpPr>
          <p:spPr bwMode="auto">
            <a:xfrm>
              <a:off x="2191828" y="3763083"/>
              <a:ext cx="356356" cy="1154333"/>
            </a:xfrm>
            <a:custGeom>
              <a:avLst/>
              <a:gdLst>
                <a:gd name="T0" fmla="*/ 233 w 999"/>
                <a:gd name="T1" fmla="*/ 450 h 3202"/>
                <a:gd name="T2" fmla="*/ 296 w 999"/>
                <a:gd name="T3" fmla="*/ 460 h 3202"/>
                <a:gd name="T4" fmla="*/ 208 w 999"/>
                <a:gd name="T5" fmla="*/ 590 h 3202"/>
                <a:gd name="T6" fmla="*/ 221 w 999"/>
                <a:gd name="T7" fmla="*/ 759 h 3202"/>
                <a:gd name="T8" fmla="*/ 205 w 999"/>
                <a:gd name="T9" fmla="*/ 846 h 3202"/>
                <a:gd name="T10" fmla="*/ 159 w 999"/>
                <a:gd name="T11" fmla="*/ 1003 h 3202"/>
                <a:gd name="T12" fmla="*/ 154 w 999"/>
                <a:gd name="T13" fmla="*/ 1173 h 3202"/>
                <a:gd name="T14" fmla="*/ 239 w 999"/>
                <a:gd name="T15" fmla="*/ 1335 h 3202"/>
                <a:gd name="T16" fmla="*/ 234 w 999"/>
                <a:gd name="T17" fmla="*/ 1496 h 3202"/>
                <a:gd name="T18" fmla="*/ 212 w 999"/>
                <a:gd name="T19" fmla="*/ 1622 h 3202"/>
                <a:gd name="T20" fmla="*/ 275 w 999"/>
                <a:gd name="T21" fmla="*/ 1782 h 3202"/>
                <a:gd name="T22" fmla="*/ 244 w 999"/>
                <a:gd name="T23" fmla="*/ 1888 h 3202"/>
                <a:gd name="T24" fmla="*/ 295 w 999"/>
                <a:gd name="T25" fmla="*/ 2078 h 3202"/>
                <a:gd name="T26" fmla="*/ 319 w 999"/>
                <a:gd name="T27" fmla="*/ 2192 h 3202"/>
                <a:gd name="T28" fmla="*/ 349 w 999"/>
                <a:gd name="T29" fmla="*/ 2259 h 3202"/>
                <a:gd name="T30" fmla="*/ 404 w 999"/>
                <a:gd name="T31" fmla="*/ 2307 h 3202"/>
                <a:gd name="T32" fmla="*/ 404 w 999"/>
                <a:gd name="T33" fmla="*/ 2372 h 3202"/>
                <a:gd name="T34" fmla="*/ 409 w 999"/>
                <a:gd name="T35" fmla="*/ 2554 h 3202"/>
                <a:gd name="T36" fmla="*/ 431 w 999"/>
                <a:gd name="T37" fmla="*/ 2649 h 3202"/>
                <a:gd name="T38" fmla="*/ 436 w 999"/>
                <a:gd name="T39" fmla="*/ 2774 h 3202"/>
                <a:gd name="T40" fmla="*/ 513 w 999"/>
                <a:gd name="T41" fmla="*/ 2798 h 3202"/>
                <a:gd name="T42" fmla="*/ 583 w 999"/>
                <a:gd name="T43" fmla="*/ 2908 h 3202"/>
                <a:gd name="T44" fmla="*/ 808 w 999"/>
                <a:gd name="T45" fmla="*/ 2932 h 3202"/>
                <a:gd name="T46" fmla="*/ 728 w 999"/>
                <a:gd name="T47" fmla="*/ 2952 h 3202"/>
                <a:gd name="T48" fmla="*/ 706 w 999"/>
                <a:gd name="T49" fmla="*/ 3058 h 3202"/>
                <a:gd name="T50" fmla="*/ 596 w 999"/>
                <a:gd name="T51" fmla="*/ 3033 h 3202"/>
                <a:gd name="T52" fmla="*/ 498 w 999"/>
                <a:gd name="T53" fmla="*/ 2976 h 3202"/>
                <a:gd name="T54" fmla="*/ 354 w 999"/>
                <a:gd name="T55" fmla="*/ 2877 h 3202"/>
                <a:gd name="T56" fmla="*/ 296 w 999"/>
                <a:gd name="T57" fmla="*/ 2774 h 3202"/>
                <a:gd name="T58" fmla="*/ 226 w 999"/>
                <a:gd name="T59" fmla="*/ 2552 h 3202"/>
                <a:gd name="T60" fmla="*/ 162 w 999"/>
                <a:gd name="T61" fmla="*/ 2463 h 3202"/>
                <a:gd name="T62" fmla="*/ 173 w 999"/>
                <a:gd name="T63" fmla="*/ 2250 h 3202"/>
                <a:gd name="T64" fmla="*/ 237 w 999"/>
                <a:gd name="T65" fmla="*/ 2105 h 3202"/>
                <a:gd name="T66" fmla="*/ 196 w 999"/>
                <a:gd name="T67" fmla="*/ 2188 h 3202"/>
                <a:gd name="T68" fmla="*/ 132 w 999"/>
                <a:gd name="T69" fmla="*/ 2056 h 3202"/>
                <a:gd name="T70" fmla="*/ 124 w 999"/>
                <a:gd name="T71" fmla="*/ 1842 h 3202"/>
                <a:gd name="T72" fmla="*/ 50 w 999"/>
                <a:gd name="T73" fmla="*/ 1664 h 3202"/>
                <a:gd name="T74" fmla="*/ 88 w 999"/>
                <a:gd name="T75" fmla="*/ 1524 h 3202"/>
                <a:gd name="T76" fmla="*/ 107 w 999"/>
                <a:gd name="T77" fmla="*/ 1262 h 3202"/>
                <a:gd name="T78" fmla="*/ 72 w 999"/>
                <a:gd name="T79" fmla="*/ 1065 h 3202"/>
                <a:gd name="T80" fmla="*/ 68 w 999"/>
                <a:gd name="T81" fmla="*/ 856 h 3202"/>
                <a:gd name="T82" fmla="*/ 52 w 999"/>
                <a:gd name="T83" fmla="*/ 515 h 3202"/>
                <a:gd name="T84" fmla="*/ 28 w 999"/>
                <a:gd name="T85" fmla="*/ 185 h 3202"/>
                <a:gd name="T86" fmla="*/ 36 w 999"/>
                <a:gd name="T87" fmla="*/ 43 h 3202"/>
                <a:gd name="T88" fmla="*/ 93 w 999"/>
                <a:gd name="T89" fmla="*/ 57 h 3202"/>
                <a:gd name="T90" fmla="*/ 152 w 999"/>
                <a:gd name="T91" fmla="*/ 155 h 3202"/>
                <a:gd name="T92" fmla="*/ 189 w 999"/>
                <a:gd name="T93" fmla="*/ 333 h 3202"/>
                <a:gd name="T94" fmla="*/ 893 w 999"/>
                <a:gd name="T95" fmla="*/ 3142 h 3202"/>
                <a:gd name="T96" fmla="*/ 999 w 999"/>
                <a:gd name="T97" fmla="*/ 3144 h 3202"/>
                <a:gd name="T98" fmla="*/ 950 w 999"/>
                <a:gd name="T99" fmla="*/ 3202 h 3202"/>
                <a:gd name="T100" fmla="*/ 878 w 999"/>
                <a:gd name="T101" fmla="*/ 3193 h 3202"/>
                <a:gd name="T102" fmla="*/ 750 w 999"/>
                <a:gd name="T103" fmla="*/ 3157 h 3202"/>
                <a:gd name="T104" fmla="*/ 565 w 999"/>
                <a:gd name="T105" fmla="*/ 3068 h 3202"/>
                <a:gd name="T106" fmla="*/ 497 w 999"/>
                <a:gd name="T107" fmla="*/ 2993 h 3202"/>
                <a:gd name="T108" fmla="*/ 708 w 999"/>
                <a:gd name="T109" fmla="*/ 3077 h 3202"/>
                <a:gd name="T110" fmla="*/ 721 w 999"/>
                <a:gd name="T111" fmla="*/ 2984 h 3202"/>
                <a:gd name="T112" fmla="*/ 816 w 999"/>
                <a:gd name="T113" fmla="*/ 2960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9" h="3202">
                  <a:moveTo>
                    <a:pt x="189" y="333"/>
                  </a:moveTo>
                  <a:lnTo>
                    <a:pt x="233" y="450"/>
                  </a:lnTo>
                  <a:lnTo>
                    <a:pt x="284" y="439"/>
                  </a:lnTo>
                  <a:lnTo>
                    <a:pt x="296" y="460"/>
                  </a:lnTo>
                  <a:lnTo>
                    <a:pt x="282" y="548"/>
                  </a:lnTo>
                  <a:lnTo>
                    <a:pt x="208" y="590"/>
                  </a:lnTo>
                  <a:lnTo>
                    <a:pt x="231" y="732"/>
                  </a:lnTo>
                  <a:lnTo>
                    <a:pt x="221" y="759"/>
                  </a:lnTo>
                  <a:lnTo>
                    <a:pt x="248" y="793"/>
                  </a:lnTo>
                  <a:lnTo>
                    <a:pt x="205" y="846"/>
                  </a:lnTo>
                  <a:lnTo>
                    <a:pt x="171" y="926"/>
                  </a:lnTo>
                  <a:lnTo>
                    <a:pt x="159" y="1003"/>
                  </a:lnTo>
                  <a:lnTo>
                    <a:pt x="181" y="1085"/>
                  </a:lnTo>
                  <a:lnTo>
                    <a:pt x="154" y="1173"/>
                  </a:lnTo>
                  <a:lnTo>
                    <a:pt x="217" y="1319"/>
                  </a:lnTo>
                  <a:lnTo>
                    <a:pt x="239" y="1335"/>
                  </a:lnTo>
                  <a:lnTo>
                    <a:pt x="256" y="1413"/>
                  </a:lnTo>
                  <a:lnTo>
                    <a:pt x="234" y="1496"/>
                  </a:lnTo>
                  <a:lnTo>
                    <a:pt x="252" y="1566"/>
                  </a:lnTo>
                  <a:lnTo>
                    <a:pt x="212" y="1622"/>
                  </a:lnTo>
                  <a:lnTo>
                    <a:pt x="232" y="1700"/>
                  </a:lnTo>
                  <a:lnTo>
                    <a:pt x="275" y="1782"/>
                  </a:lnTo>
                  <a:lnTo>
                    <a:pt x="242" y="1813"/>
                  </a:lnTo>
                  <a:lnTo>
                    <a:pt x="244" y="1888"/>
                  </a:lnTo>
                  <a:lnTo>
                    <a:pt x="253" y="1975"/>
                  </a:lnTo>
                  <a:lnTo>
                    <a:pt x="295" y="2078"/>
                  </a:lnTo>
                  <a:lnTo>
                    <a:pt x="273" y="2095"/>
                  </a:lnTo>
                  <a:lnTo>
                    <a:pt x="319" y="2192"/>
                  </a:lnTo>
                  <a:lnTo>
                    <a:pt x="360" y="2224"/>
                  </a:lnTo>
                  <a:lnTo>
                    <a:pt x="349" y="2259"/>
                  </a:lnTo>
                  <a:lnTo>
                    <a:pt x="386" y="2276"/>
                  </a:lnTo>
                  <a:lnTo>
                    <a:pt x="404" y="2307"/>
                  </a:lnTo>
                  <a:lnTo>
                    <a:pt x="380" y="2323"/>
                  </a:lnTo>
                  <a:lnTo>
                    <a:pt x="404" y="2372"/>
                  </a:lnTo>
                  <a:lnTo>
                    <a:pt x="418" y="2483"/>
                  </a:lnTo>
                  <a:lnTo>
                    <a:pt x="409" y="2554"/>
                  </a:lnTo>
                  <a:lnTo>
                    <a:pt x="432" y="2596"/>
                  </a:lnTo>
                  <a:lnTo>
                    <a:pt x="431" y="2649"/>
                  </a:lnTo>
                  <a:lnTo>
                    <a:pt x="395" y="2686"/>
                  </a:lnTo>
                  <a:lnTo>
                    <a:pt x="436" y="2774"/>
                  </a:lnTo>
                  <a:lnTo>
                    <a:pt x="471" y="2804"/>
                  </a:lnTo>
                  <a:lnTo>
                    <a:pt x="513" y="2798"/>
                  </a:lnTo>
                  <a:lnTo>
                    <a:pt x="537" y="2860"/>
                  </a:lnTo>
                  <a:lnTo>
                    <a:pt x="583" y="2908"/>
                  </a:lnTo>
                  <a:lnTo>
                    <a:pt x="744" y="2919"/>
                  </a:lnTo>
                  <a:lnTo>
                    <a:pt x="808" y="2932"/>
                  </a:lnTo>
                  <a:lnTo>
                    <a:pt x="751" y="2931"/>
                  </a:lnTo>
                  <a:lnTo>
                    <a:pt x="728" y="2952"/>
                  </a:lnTo>
                  <a:lnTo>
                    <a:pt x="683" y="2981"/>
                  </a:lnTo>
                  <a:lnTo>
                    <a:pt x="706" y="3058"/>
                  </a:lnTo>
                  <a:lnTo>
                    <a:pt x="680" y="3060"/>
                  </a:lnTo>
                  <a:lnTo>
                    <a:pt x="596" y="3033"/>
                  </a:lnTo>
                  <a:lnTo>
                    <a:pt x="498" y="2976"/>
                  </a:lnTo>
                  <a:lnTo>
                    <a:pt x="498" y="2976"/>
                  </a:lnTo>
                  <a:lnTo>
                    <a:pt x="397" y="2929"/>
                  </a:lnTo>
                  <a:lnTo>
                    <a:pt x="354" y="2877"/>
                  </a:lnTo>
                  <a:lnTo>
                    <a:pt x="352" y="2829"/>
                  </a:lnTo>
                  <a:lnTo>
                    <a:pt x="296" y="2774"/>
                  </a:lnTo>
                  <a:lnTo>
                    <a:pt x="230" y="2632"/>
                  </a:lnTo>
                  <a:lnTo>
                    <a:pt x="226" y="2552"/>
                  </a:lnTo>
                  <a:lnTo>
                    <a:pt x="272" y="2488"/>
                  </a:lnTo>
                  <a:lnTo>
                    <a:pt x="162" y="2463"/>
                  </a:lnTo>
                  <a:lnTo>
                    <a:pt x="199" y="2389"/>
                  </a:lnTo>
                  <a:lnTo>
                    <a:pt x="173" y="2250"/>
                  </a:lnTo>
                  <a:lnTo>
                    <a:pt x="258" y="2280"/>
                  </a:lnTo>
                  <a:lnTo>
                    <a:pt x="237" y="2105"/>
                  </a:lnTo>
                  <a:lnTo>
                    <a:pt x="184" y="2083"/>
                  </a:lnTo>
                  <a:lnTo>
                    <a:pt x="196" y="2188"/>
                  </a:lnTo>
                  <a:lnTo>
                    <a:pt x="150" y="2176"/>
                  </a:lnTo>
                  <a:lnTo>
                    <a:pt x="132" y="2056"/>
                  </a:lnTo>
                  <a:lnTo>
                    <a:pt x="109" y="1900"/>
                  </a:lnTo>
                  <a:lnTo>
                    <a:pt x="124" y="1842"/>
                  </a:lnTo>
                  <a:lnTo>
                    <a:pt x="81" y="1759"/>
                  </a:lnTo>
                  <a:lnTo>
                    <a:pt x="50" y="1664"/>
                  </a:lnTo>
                  <a:lnTo>
                    <a:pt x="79" y="1661"/>
                  </a:lnTo>
                  <a:lnTo>
                    <a:pt x="88" y="1524"/>
                  </a:lnTo>
                  <a:lnTo>
                    <a:pt x="105" y="1389"/>
                  </a:lnTo>
                  <a:lnTo>
                    <a:pt x="107" y="1262"/>
                  </a:lnTo>
                  <a:lnTo>
                    <a:pt x="65" y="1135"/>
                  </a:lnTo>
                  <a:lnTo>
                    <a:pt x="72" y="1065"/>
                  </a:lnTo>
                  <a:lnTo>
                    <a:pt x="44" y="960"/>
                  </a:lnTo>
                  <a:lnTo>
                    <a:pt x="68" y="856"/>
                  </a:lnTo>
                  <a:lnTo>
                    <a:pt x="55" y="691"/>
                  </a:lnTo>
                  <a:lnTo>
                    <a:pt x="52" y="515"/>
                  </a:lnTo>
                  <a:lnTo>
                    <a:pt x="50" y="324"/>
                  </a:lnTo>
                  <a:lnTo>
                    <a:pt x="28" y="185"/>
                  </a:lnTo>
                  <a:lnTo>
                    <a:pt x="0" y="65"/>
                  </a:lnTo>
                  <a:lnTo>
                    <a:pt x="36" y="43"/>
                  </a:lnTo>
                  <a:lnTo>
                    <a:pt x="51" y="0"/>
                  </a:lnTo>
                  <a:lnTo>
                    <a:pt x="93" y="57"/>
                  </a:lnTo>
                  <a:lnTo>
                    <a:pt x="110" y="119"/>
                  </a:lnTo>
                  <a:lnTo>
                    <a:pt x="152" y="155"/>
                  </a:lnTo>
                  <a:lnTo>
                    <a:pt x="138" y="237"/>
                  </a:lnTo>
                  <a:lnTo>
                    <a:pt x="189" y="333"/>
                  </a:lnTo>
                  <a:moveTo>
                    <a:pt x="816" y="2960"/>
                  </a:moveTo>
                  <a:lnTo>
                    <a:pt x="893" y="3142"/>
                  </a:lnTo>
                  <a:lnTo>
                    <a:pt x="960" y="3142"/>
                  </a:lnTo>
                  <a:lnTo>
                    <a:pt x="999" y="3144"/>
                  </a:lnTo>
                  <a:lnTo>
                    <a:pt x="992" y="3177"/>
                  </a:lnTo>
                  <a:lnTo>
                    <a:pt x="950" y="3202"/>
                  </a:lnTo>
                  <a:lnTo>
                    <a:pt x="918" y="3200"/>
                  </a:lnTo>
                  <a:lnTo>
                    <a:pt x="878" y="3193"/>
                  </a:lnTo>
                  <a:lnTo>
                    <a:pt x="821" y="3169"/>
                  </a:lnTo>
                  <a:lnTo>
                    <a:pt x="750" y="3157"/>
                  </a:lnTo>
                  <a:lnTo>
                    <a:pt x="650" y="3112"/>
                  </a:lnTo>
                  <a:lnTo>
                    <a:pt x="565" y="3068"/>
                  </a:lnTo>
                  <a:lnTo>
                    <a:pt x="436" y="2976"/>
                  </a:lnTo>
                  <a:lnTo>
                    <a:pt x="497" y="2993"/>
                  </a:lnTo>
                  <a:lnTo>
                    <a:pt x="611" y="3048"/>
                  </a:lnTo>
                  <a:lnTo>
                    <a:pt x="708" y="3077"/>
                  </a:lnTo>
                  <a:lnTo>
                    <a:pt x="724" y="3040"/>
                  </a:lnTo>
                  <a:lnTo>
                    <a:pt x="721" y="2984"/>
                  </a:lnTo>
                  <a:lnTo>
                    <a:pt x="766" y="2950"/>
                  </a:lnTo>
                  <a:lnTo>
                    <a:pt x="816" y="2960"/>
                  </a:lnTo>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8" name="Freeform 39">
              <a:extLst>
                <a:ext uri="{FF2B5EF4-FFF2-40B4-BE49-F238E27FC236}">
                  <a16:creationId xmlns:a16="http://schemas.microsoft.com/office/drawing/2014/main" id="{4683A844-7CF7-CAB2-4836-D5A4047852BC}"/>
                </a:ext>
              </a:extLst>
            </p:cNvPr>
            <p:cNvSpPr>
              <a:spLocks/>
            </p:cNvSpPr>
            <p:nvPr/>
          </p:nvSpPr>
          <p:spPr bwMode="auto">
            <a:xfrm>
              <a:off x="6920857" y="2605795"/>
              <a:ext cx="59880" cy="57643"/>
            </a:xfrm>
            <a:custGeom>
              <a:avLst/>
              <a:gdLst>
                <a:gd name="T0" fmla="*/ 33 w 41"/>
                <a:gd name="T1" fmla="*/ 29 h 39"/>
                <a:gd name="T2" fmla="*/ 19 w 41"/>
                <a:gd name="T3" fmla="*/ 39 h 39"/>
                <a:gd name="T4" fmla="*/ 3 w 41"/>
                <a:gd name="T5" fmla="*/ 33 h 39"/>
                <a:gd name="T6" fmla="*/ 0 w 41"/>
                <a:gd name="T7" fmla="*/ 15 h 39"/>
                <a:gd name="T8" fmla="*/ 7 w 41"/>
                <a:gd name="T9" fmla="*/ 6 h 39"/>
                <a:gd name="T10" fmla="*/ 25 w 41"/>
                <a:gd name="T11" fmla="*/ 0 h 39"/>
                <a:gd name="T12" fmla="*/ 36 w 41"/>
                <a:gd name="T13" fmla="*/ 0 h 39"/>
                <a:gd name="T14" fmla="*/ 41 w 41"/>
                <a:gd name="T15" fmla="*/ 8 h 39"/>
                <a:gd name="T16" fmla="*/ 35 w 41"/>
                <a:gd name="T17" fmla="*/ 17 h 39"/>
                <a:gd name="T18" fmla="*/ 33 w 41"/>
                <a:gd name="T19"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33" y="29"/>
                  </a:moveTo>
                  <a:lnTo>
                    <a:pt x="19" y="39"/>
                  </a:lnTo>
                  <a:lnTo>
                    <a:pt x="3" y="33"/>
                  </a:lnTo>
                  <a:lnTo>
                    <a:pt x="0" y="15"/>
                  </a:lnTo>
                  <a:lnTo>
                    <a:pt x="7" y="6"/>
                  </a:lnTo>
                  <a:lnTo>
                    <a:pt x="25" y="0"/>
                  </a:lnTo>
                  <a:lnTo>
                    <a:pt x="36" y="0"/>
                  </a:lnTo>
                  <a:lnTo>
                    <a:pt x="41" y="8"/>
                  </a:lnTo>
                  <a:lnTo>
                    <a:pt x="35" y="17"/>
                  </a:lnTo>
                  <a:lnTo>
                    <a:pt x="33" y="29"/>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89" name="Freeform 40">
              <a:extLst>
                <a:ext uri="{FF2B5EF4-FFF2-40B4-BE49-F238E27FC236}">
                  <a16:creationId xmlns:a16="http://schemas.microsoft.com/office/drawing/2014/main" id="{5558443A-60F6-6A0B-9DF6-6C8BE4C207B1}"/>
                </a:ext>
              </a:extLst>
            </p:cNvPr>
            <p:cNvSpPr>
              <a:spLocks/>
            </p:cNvSpPr>
            <p:nvPr/>
          </p:nvSpPr>
          <p:spPr bwMode="auto">
            <a:xfrm>
              <a:off x="5879536" y="1591875"/>
              <a:ext cx="1374310" cy="1008008"/>
            </a:xfrm>
            <a:custGeom>
              <a:avLst/>
              <a:gdLst>
                <a:gd name="T0" fmla="*/ 872 w 941"/>
                <a:gd name="T1" fmla="*/ 114 h 682"/>
                <a:gd name="T2" fmla="*/ 932 w 941"/>
                <a:gd name="T3" fmla="*/ 118 h 682"/>
                <a:gd name="T4" fmla="*/ 919 w 941"/>
                <a:gd name="T5" fmla="*/ 164 h 682"/>
                <a:gd name="T6" fmla="*/ 928 w 941"/>
                <a:gd name="T7" fmla="*/ 214 h 682"/>
                <a:gd name="T8" fmla="*/ 895 w 941"/>
                <a:gd name="T9" fmla="*/ 232 h 682"/>
                <a:gd name="T10" fmla="*/ 873 w 941"/>
                <a:gd name="T11" fmla="*/ 251 h 682"/>
                <a:gd name="T12" fmla="*/ 825 w 941"/>
                <a:gd name="T13" fmla="*/ 291 h 682"/>
                <a:gd name="T14" fmla="*/ 813 w 941"/>
                <a:gd name="T15" fmla="*/ 265 h 682"/>
                <a:gd name="T16" fmla="*/ 771 w 941"/>
                <a:gd name="T17" fmla="*/ 289 h 682"/>
                <a:gd name="T18" fmla="*/ 781 w 941"/>
                <a:gd name="T19" fmla="*/ 317 h 682"/>
                <a:gd name="T20" fmla="*/ 833 w 941"/>
                <a:gd name="T21" fmla="*/ 325 h 682"/>
                <a:gd name="T22" fmla="*/ 827 w 941"/>
                <a:gd name="T23" fmla="*/ 354 h 682"/>
                <a:gd name="T24" fmla="*/ 849 w 941"/>
                <a:gd name="T25" fmla="*/ 410 h 682"/>
                <a:gd name="T26" fmla="*/ 880 w 941"/>
                <a:gd name="T27" fmla="*/ 466 h 682"/>
                <a:gd name="T28" fmla="*/ 903 w 941"/>
                <a:gd name="T29" fmla="*/ 517 h 682"/>
                <a:gd name="T30" fmla="*/ 871 w 941"/>
                <a:gd name="T31" fmla="*/ 593 h 682"/>
                <a:gd name="T32" fmla="*/ 801 w 941"/>
                <a:gd name="T33" fmla="*/ 642 h 682"/>
                <a:gd name="T34" fmla="*/ 744 w 941"/>
                <a:gd name="T35" fmla="*/ 659 h 682"/>
                <a:gd name="T36" fmla="*/ 727 w 941"/>
                <a:gd name="T37" fmla="*/ 659 h 682"/>
                <a:gd name="T38" fmla="*/ 664 w 941"/>
                <a:gd name="T39" fmla="*/ 642 h 682"/>
                <a:gd name="T40" fmla="*/ 624 w 941"/>
                <a:gd name="T41" fmla="*/ 629 h 682"/>
                <a:gd name="T42" fmla="*/ 576 w 941"/>
                <a:gd name="T43" fmla="*/ 640 h 682"/>
                <a:gd name="T44" fmla="*/ 569 w 941"/>
                <a:gd name="T45" fmla="*/ 649 h 682"/>
                <a:gd name="T46" fmla="*/ 535 w 941"/>
                <a:gd name="T47" fmla="*/ 627 h 682"/>
                <a:gd name="T48" fmla="*/ 494 w 941"/>
                <a:gd name="T49" fmla="*/ 582 h 682"/>
                <a:gd name="T50" fmla="*/ 491 w 941"/>
                <a:gd name="T51" fmla="*/ 527 h 682"/>
                <a:gd name="T52" fmla="*/ 456 w 941"/>
                <a:gd name="T53" fmla="*/ 505 h 682"/>
                <a:gd name="T54" fmla="*/ 401 w 941"/>
                <a:gd name="T55" fmla="*/ 508 h 682"/>
                <a:gd name="T56" fmla="*/ 356 w 941"/>
                <a:gd name="T57" fmla="*/ 520 h 682"/>
                <a:gd name="T58" fmla="*/ 321 w 941"/>
                <a:gd name="T59" fmla="*/ 520 h 682"/>
                <a:gd name="T60" fmla="*/ 253 w 941"/>
                <a:gd name="T61" fmla="*/ 508 h 682"/>
                <a:gd name="T62" fmla="*/ 199 w 941"/>
                <a:gd name="T63" fmla="*/ 478 h 682"/>
                <a:gd name="T64" fmla="*/ 129 w 941"/>
                <a:gd name="T65" fmla="*/ 449 h 682"/>
                <a:gd name="T66" fmla="*/ 120 w 941"/>
                <a:gd name="T67" fmla="*/ 408 h 682"/>
                <a:gd name="T68" fmla="*/ 54 w 941"/>
                <a:gd name="T69" fmla="*/ 342 h 682"/>
                <a:gd name="T70" fmla="*/ 26 w 941"/>
                <a:gd name="T71" fmla="*/ 307 h 682"/>
                <a:gd name="T72" fmla="*/ 3 w 941"/>
                <a:gd name="T73" fmla="*/ 280 h 682"/>
                <a:gd name="T74" fmla="*/ 42 w 941"/>
                <a:gd name="T75" fmla="*/ 264 h 682"/>
                <a:gd name="T76" fmla="*/ 91 w 941"/>
                <a:gd name="T77" fmla="*/ 230 h 682"/>
                <a:gd name="T78" fmla="*/ 68 w 941"/>
                <a:gd name="T79" fmla="*/ 172 h 682"/>
                <a:gd name="T80" fmla="*/ 136 w 941"/>
                <a:gd name="T81" fmla="*/ 130 h 682"/>
                <a:gd name="T82" fmla="*/ 151 w 941"/>
                <a:gd name="T83" fmla="*/ 85 h 682"/>
                <a:gd name="T84" fmla="*/ 213 w 941"/>
                <a:gd name="T85" fmla="*/ 116 h 682"/>
                <a:gd name="T86" fmla="*/ 267 w 941"/>
                <a:gd name="T87" fmla="*/ 168 h 682"/>
                <a:gd name="T88" fmla="*/ 343 w 941"/>
                <a:gd name="T89" fmla="*/ 205 h 682"/>
                <a:gd name="T90" fmla="*/ 433 w 941"/>
                <a:gd name="T91" fmla="*/ 219 h 682"/>
                <a:gd name="T92" fmla="*/ 512 w 941"/>
                <a:gd name="T93" fmla="*/ 241 h 682"/>
                <a:gd name="T94" fmla="*/ 591 w 941"/>
                <a:gd name="T95" fmla="*/ 214 h 682"/>
                <a:gd name="T96" fmla="*/ 590 w 941"/>
                <a:gd name="T97" fmla="*/ 182 h 682"/>
                <a:gd name="T98" fmla="*/ 632 w 941"/>
                <a:gd name="T99" fmla="*/ 164 h 682"/>
                <a:gd name="T100" fmla="*/ 687 w 941"/>
                <a:gd name="T101" fmla="*/ 134 h 682"/>
                <a:gd name="T102" fmla="*/ 659 w 941"/>
                <a:gd name="T103" fmla="*/ 108 h 682"/>
                <a:gd name="T104" fmla="*/ 616 w 941"/>
                <a:gd name="T105" fmla="*/ 107 h 682"/>
                <a:gd name="T106" fmla="*/ 652 w 941"/>
                <a:gd name="T107" fmla="*/ 66 h 682"/>
                <a:gd name="T108" fmla="*/ 642 w 941"/>
                <a:gd name="T109" fmla="*/ 18 h 682"/>
                <a:gd name="T110" fmla="*/ 672 w 941"/>
                <a:gd name="T111" fmla="*/ 0 h 682"/>
                <a:gd name="T112" fmla="*/ 757 w 941"/>
                <a:gd name="T113" fmla="*/ 4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1" h="682">
                  <a:moveTo>
                    <a:pt x="791" y="74"/>
                  </a:moveTo>
                  <a:lnTo>
                    <a:pt x="823" y="80"/>
                  </a:lnTo>
                  <a:lnTo>
                    <a:pt x="852" y="95"/>
                  </a:lnTo>
                  <a:lnTo>
                    <a:pt x="872" y="114"/>
                  </a:lnTo>
                  <a:lnTo>
                    <a:pt x="896" y="114"/>
                  </a:lnTo>
                  <a:lnTo>
                    <a:pt x="905" y="106"/>
                  </a:lnTo>
                  <a:lnTo>
                    <a:pt x="927" y="100"/>
                  </a:lnTo>
                  <a:lnTo>
                    <a:pt x="932" y="118"/>
                  </a:lnTo>
                  <a:lnTo>
                    <a:pt x="930" y="126"/>
                  </a:lnTo>
                  <a:lnTo>
                    <a:pt x="940" y="148"/>
                  </a:lnTo>
                  <a:lnTo>
                    <a:pt x="941" y="168"/>
                  </a:lnTo>
                  <a:lnTo>
                    <a:pt x="919" y="164"/>
                  </a:lnTo>
                  <a:lnTo>
                    <a:pt x="909" y="171"/>
                  </a:lnTo>
                  <a:lnTo>
                    <a:pt x="924" y="189"/>
                  </a:lnTo>
                  <a:lnTo>
                    <a:pt x="936" y="213"/>
                  </a:lnTo>
                  <a:lnTo>
                    <a:pt x="928" y="214"/>
                  </a:lnTo>
                  <a:lnTo>
                    <a:pt x="934" y="224"/>
                  </a:lnTo>
                  <a:lnTo>
                    <a:pt x="916" y="212"/>
                  </a:lnTo>
                  <a:lnTo>
                    <a:pt x="916" y="223"/>
                  </a:lnTo>
                  <a:lnTo>
                    <a:pt x="895" y="232"/>
                  </a:lnTo>
                  <a:lnTo>
                    <a:pt x="904" y="243"/>
                  </a:lnTo>
                  <a:lnTo>
                    <a:pt x="889" y="243"/>
                  </a:lnTo>
                  <a:lnTo>
                    <a:pt x="877" y="236"/>
                  </a:lnTo>
                  <a:lnTo>
                    <a:pt x="873" y="251"/>
                  </a:lnTo>
                  <a:lnTo>
                    <a:pt x="861" y="262"/>
                  </a:lnTo>
                  <a:lnTo>
                    <a:pt x="853" y="275"/>
                  </a:lnTo>
                  <a:lnTo>
                    <a:pt x="833" y="281"/>
                  </a:lnTo>
                  <a:lnTo>
                    <a:pt x="825" y="291"/>
                  </a:lnTo>
                  <a:lnTo>
                    <a:pt x="809" y="296"/>
                  </a:lnTo>
                  <a:lnTo>
                    <a:pt x="814" y="287"/>
                  </a:lnTo>
                  <a:lnTo>
                    <a:pt x="806" y="279"/>
                  </a:lnTo>
                  <a:lnTo>
                    <a:pt x="813" y="265"/>
                  </a:lnTo>
                  <a:lnTo>
                    <a:pt x="799" y="254"/>
                  </a:lnTo>
                  <a:lnTo>
                    <a:pt x="788" y="261"/>
                  </a:lnTo>
                  <a:lnTo>
                    <a:pt x="776" y="275"/>
                  </a:lnTo>
                  <a:lnTo>
                    <a:pt x="771" y="289"/>
                  </a:lnTo>
                  <a:lnTo>
                    <a:pt x="755" y="290"/>
                  </a:lnTo>
                  <a:lnTo>
                    <a:pt x="751" y="299"/>
                  </a:lnTo>
                  <a:lnTo>
                    <a:pt x="766" y="313"/>
                  </a:lnTo>
                  <a:lnTo>
                    <a:pt x="781" y="317"/>
                  </a:lnTo>
                  <a:lnTo>
                    <a:pt x="786" y="326"/>
                  </a:lnTo>
                  <a:lnTo>
                    <a:pt x="802" y="332"/>
                  </a:lnTo>
                  <a:lnTo>
                    <a:pt x="815" y="317"/>
                  </a:lnTo>
                  <a:lnTo>
                    <a:pt x="833" y="325"/>
                  </a:lnTo>
                  <a:lnTo>
                    <a:pt x="845" y="326"/>
                  </a:lnTo>
                  <a:lnTo>
                    <a:pt x="852" y="337"/>
                  </a:lnTo>
                  <a:lnTo>
                    <a:pt x="830" y="343"/>
                  </a:lnTo>
                  <a:lnTo>
                    <a:pt x="827" y="354"/>
                  </a:lnTo>
                  <a:lnTo>
                    <a:pt x="815" y="364"/>
                  </a:lnTo>
                  <a:lnTo>
                    <a:pt x="811" y="378"/>
                  </a:lnTo>
                  <a:lnTo>
                    <a:pt x="834" y="390"/>
                  </a:lnTo>
                  <a:lnTo>
                    <a:pt x="849" y="410"/>
                  </a:lnTo>
                  <a:lnTo>
                    <a:pt x="867" y="429"/>
                  </a:lnTo>
                  <a:lnTo>
                    <a:pt x="884" y="445"/>
                  </a:lnTo>
                  <a:lnTo>
                    <a:pt x="889" y="461"/>
                  </a:lnTo>
                  <a:lnTo>
                    <a:pt x="880" y="466"/>
                  </a:lnTo>
                  <a:lnTo>
                    <a:pt x="888" y="477"/>
                  </a:lnTo>
                  <a:lnTo>
                    <a:pt x="900" y="484"/>
                  </a:lnTo>
                  <a:lnTo>
                    <a:pt x="903" y="501"/>
                  </a:lnTo>
                  <a:lnTo>
                    <a:pt x="903" y="517"/>
                  </a:lnTo>
                  <a:lnTo>
                    <a:pt x="894" y="519"/>
                  </a:lnTo>
                  <a:lnTo>
                    <a:pt x="888" y="541"/>
                  </a:lnTo>
                  <a:lnTo>
                    <a:pt x="881" y="569"/>
                  </a:lnTo>
                  <a:lnTo>
                    <a:pt x="871" y="593"/>
                  </a:lnTo>
                  <a:lnTo>
                    <a:pt x="851" y="613"/>
                  </a:lnTo>
                  <a:lnTo>
                    <a:pt x="830" y="630"/>
                  </a:lnTo>
                  <a:lnTo>
                    <a:pt x="810" y="632"/>
                  </a:lnTo>
                  <a:lnTo>
                    <a:pt x="801" y="642"/>
                  </a:lnTo>
                  <a:lnTo>
                    <a:pt x="793" y="635"/>
                  </a:lnTo>
                  <a:lnTo>
                    <a:pt x="785" y="645"/>
                  </a:lnTo>
                  <a:lnTo>
                    <a:pt x="762" y="656"/>
                  </a:lnTo>
                  <a:lnTo>
                    <a:pt x="744" y="659"/>
                  </a:lnTo>
                  <a:lnTo>
                    <a:pt x="742" y="681"/>
                  </a:lnTo>
                  <a:lnTo>
                    <a:pt x="732" y="682"/>
                  </a:lnTo>
                  <a:lnTo>
                    <a:pt x="725" y="667"/>
                  </a:lnTo>
                  <a:lnTo>
                    <a:pt x="727" y="659"/>
                  </a:lnTo>
                  <a:lnTo>
                    <a:pt x="702" y="652"/>
                  </a:lnTo>
                  <a:lnTo>
                    <a:pt x="694" y="656"/>
                  </a:lnTo>
                  <a:lnTo>
                    <a:pt x="675" y="650"/>
                  </a:lnTo>
                  <a:lnTo>
                    <a:pt x="664" y="642"/>
                  </a:lnTo>
                  <a:lnTo>
                    <a:pt x="665" y="630"/>
                  </a:lnTo>
                  <a:lnTo>
                    <a:pt x="648" y="626"/>
                  </a:lnTo>
                  <a:lnTo>
                    <a:pt x="638" y="618"/>
                  </a:lnTo>
                  <a:lnTo>
                    <a:pt x="624" y="629"/>
                  </a:lnTo>
                  <a:lnTo>
                    <a:pt x="608" y="632"/>
                  </a:lnTo>
                  <a:lnTo>
                    <a:pt x="593" y="632"/>
                  </a:lnTo>
                  <a:lnTo>
                    <a:pt x="585" y="637"/>
                  </a:lnTo>
                  <a:lnTo>
                    <a:pt x="576" y="640"/>
                  </a:lnTo>
                  <a:lnTo>
                    <a:pt x="583" y="663"/>
                  </a:lnTo>
                  <a:lnTo>
                    <a:pt x="573" y="663"/>
                  </a:lnTo>
                  <a:lnTo>
                    <a:pt x="571" y="658"/>
                  </a:lnTo>
                  <a:lnTo>
                    <a:pt x="569" y="649"/>
                  </a:lnTo>
                  <a:lnTo>
                    <a:pt x="557" y="656"/>
                  </a:lnTo>
                  <a:lnTo>
                    <a:pt x="548" y="652"/>
                  </a:lnTo>
                  <a:lnTo>
                    <a:pt x="533" y="644"/>
                  </a:lnTo>
                  <a:lnTo>
                    <a:pt x="535" y="627"/>
                  </a:lnTo>
                  <a:lnTo>
                    <a:pt x="523" y="623"/>
                  </a:lnTo>
                  <a:lnTo>
                    <a:pt x="515" y="604"/>
                  </a:lnTo>
                  <a:lnTo>
                    <a:pt x="497" y="607"/>
                  </a:lnTo>
                  <a:lnTo>
                    <a:pt x="494" y="582"/>
                  </a:lnTo>
                  <a:lnTo>
                    <a:pt x="507" y="565"/>
                  </a:lnTo>
                  <a:lnTo>
                    <a:pt x="504" y="548"/>
                  </a:lnTo>
                  <a:lnTo>
                    <a:pt x="500" y="532"/>
                  </a:lnTo>
                  <a:lnTo>
                    <a:pt x="491" y="527"/>
                  </a:lnTo>
                  <a:lnTo>
                    <a:pt x="482" y="515"/>
                  </a:lnTo>
                  <a:lnTo>
                    <a:pt x="472" y="516"/>
                  </a:lnTo>
                  <a:lnTo>
                    <a:pt x="452" y="513"/>
                  </a:lnTo>
                  <a:lnTo>
                    <a:pt x="456" y="505"/>
                  </a:lnTo>
                  <a:lnTo>
                    <a:pt x="445" y="492"/>
                  </a:lnTo>
                  <a:lnTo>
                    <a:pt x="434" y="500"/>
                  </a:lnTo>
                  <a:lnTo>
                    <a:pt x="418" y="495"/>
                  </a:lnTo>
                  <a:lnTo>
                    <a:pt x="401" y="508"/>
                  </a:lnTo>
                  <a:lnTo>
                    <a:pt x="389" y="524"/>
                  </a:lnTo>
                  <a:lnTo>
                    <a:pt x="375" y="527"/>
                  </a:lnTo>
                  <a:lnTo>
                    <a:pt x="366" y="521"/>
                  </a:lnTo>
                  <a:lnTo>
                    <a:pt x="356" y="520"/>
                  </a:lnTo>
                  <a:lnTo>
                    <a:pt x="343" y="516"/>
                  </a:lnTo>
                  <a:lnTo>
                    <a:pt x="334" y="521"/>
                  </a:lnTo>
                  <a:lnTo>
                    <a:pt x="326" y="536"/>
                  </a:lnTo>
                  <a:lnTo>
                    <a:pt x="321" y="520"/>
                  </a:lnTo>
                  <a:lnTo>
                    <a:pt x="311" y="524"/>
                  </a:lnTo>
                  <a:lnTo>
                    <a:pt x="290" y="522"/>
                  </a:lnTo>
                  <a:lnTo>
                    <a:pt x="269" y="517"/>
                  </a:lnTo>
                  <a:lnTo>
                    <a:pt x="253" y="508"/>
                  </a:lnTo>
                  <a:lnTo>
                    <a:pt x="238" y="504"/>
                  </a:lnTo>
                  <a:lnTo>
                    <a:pt x="230" y="494"/>
                  </a:lnTo>
                  <a:lnTo>
                    <a:pt x="219" y="491"/>
                  </a:lnTo>
                  <a:lnTo>
                    <a:pt x="199" y="478"/>
                  </a:lnTo>
                  <a:lnTo>
                    <a:pt x="183" y="472"/>
                  </a:lnTo>
                  <a:lnTo>
                    <a:pt x="177" y="476"/>
                  </a:lnTo>
                  <a:lnTo>
                    <a:pt x="149" y="462"/>
                  </a:lnTo>
                  <a:lnTo>
                    <a:pt x="129" y="449"/>
                  </a:lnTo>
                  <a:lnTo>
                    <a:pt x="119" y="426"/>
                  </a:lnTo>
                  <a:lnTo>
                    <a:pt x="132" y="429"/>
                  </a:lnTo>
                  <a:lnTo>
                    <a:pt x="130" y="418"/>
                  </a:lnTo>
                  <a:lnTo>
                    <a:pt x="120" y="408"/>
                  </a:lnTo>
                  <a:lnTo>
                    <a:pt x="118" y="391"/>
                  </a:lnTo>
                  <a:lnTo>
                    <a:pt x="93" y="366"/>
                  </a:lnTo>
                  <a:lnTo>
                    <a:pt x="63" y="358"/>
                  </a:lnTo>
                  <a:lnTo>
                    <a:pt x="54" y="342"/>
                  </a:lnTo>
                  <a:lnTo>
                    <a:pt x="38" y="333"/>
                  </a:lnTo>
                  <a:lnTo>
                    <a:pt x="34" y="327"/>
                  </a:lnTo>
                  <a:lnTo>
                    <a:pt x="28" y="315"/>
                  </a:lnTo>
                  <a:lnTo>
                    <a:pt x="26" y="307"/>
                  </a:lnTo>
                  <a:lnTo>
                    <a:pt x="15" y="302"/>
                  </a:lnTo>
                  <a:lnTo>
                    <a:pt x="9" y="304"/>
                  </a:lnTo>
                  <a:lnTo>
                    <a:pt x="0" y="285"/>
                  </a:lnTo>
                  <a:lnTo>
                    <a:pt x="3" y="280"/>
                  </a:lnTo>
                  <a:lnTo>
                    <a:pt x="0" y="276"/>
                  </a:lnTo>
                  <a:lnTo>
                    <a:pt x="13" y="266"/>
                  </a:lnTo>
                  <a:lnTo>
                    <a:pt x="23" y="262"/>
                  </a:lnTo>
                  <a:lnTo>
                    <a:pt x="42" y="264"/>
                  </a:lnTo>
                  <a:lnTo>
                    <a:pt x="44" y="252"/>
                  </a:lnTo>
                  <a:lnTo>
                    <a:pt x="65" y="249"/>
                  </a:lnTo>
                  <a:lnTo>
                    <a:pt x="68" y="241"/>
                  </a:lnTo>
                  <a:lnTo>
                    <a:pt x="91" y="230"/>
                  </a:lnTo>
                  <a:lnTo>
                    <a:pt x="92" y="225"/>
                  </a:lnTo>
                  <a:lnTo>
                    <a:pt x="87" y="213"/>
                  </a:lnTo>
                  <a:lnTo>
                    <a:pt x="96" y="208"/>
                  </a:lnTo>
                  <a:lnTo>
                    <a:pt x="68" y="172"/>
                  </a:lnTo>
                  <a:lnTo>
                    <a:pt x="98" y="164"/>
                  </a:lnTo>
                  <a:lnTo>
                    <a:pt x="104" y="160"/>
                  </a:lnTo>
                  <a:lnTo>
                    <a:pt x="101" y="123"/>
                  </a:lnTo>
                  <a:lnTo>
                    <a:pt x="136" y="130"/>
                  </a:lnTo>
                  <a:lnTo>
                    <a:pt x="141" y="121"/>
                  </a:lnTo>
                  <a:lnTo>
                    <a:pt x="133" y="100"/>
                  </a:lnTo>
                  <a:lnTo>
                    <a:pt x="146" y="98"/>
                  </a:lnTo>
                  <a:lnTo>
                    <a:pt x="151" y="85"/>
                  </a:lnTo>
                  <a:lnTo>
                    <a:pt x="157" y="83"/>
                  </a:lnTo>
                  <a:lnTo>
                    <a:pt x="168" y="97"/>
                  </a:lnTo>
                  <a:lnTo>
                    <a:pt x="186" y="108"/>
                  </a:lnTo>
                  <a:lnTo>
                    <a:pt x="213" y="116"/>
                  </a:lnTo>
                  <a:lnTo>
                    <a:pt x="232" y="132"/>
                  </a:lnTo>
                  <a:lnTo>
                    <a:pt x="236" y="156"/>
                  </a:lnTo>
                  <a:lnTo>
                    <a:pt x="246" y="165"/>
                  </a:lnTo>
                  <a:lnTo>
                    <a:pt x="267" y="168"/>
                  </a:lnTo>
                  <a:lnTo>
                    <a:pt x="290" y="171"/>
                  </a:lnTo>
                  <a:lnTo>
                    <a:pt x="316" y="184"/>
                  </a:lnTo>
                  <a:lnTo>
                    <a:pt x="327" y="186"/>
                  </a:lnTo>
                  <a:lnTo>
                    <a:pt x="343" y="205"/>
                  </a:lnTo>
                  <a:lnTo>
                    <a:pt x="358" y="217"/>
                  </a:lnTo>
                  <a:lnTo>
                    <a:pt x="376" y="217"/>
                  </a:lnTo>
                  <a:lnTo>
                    <a:pt x="412" y="222"/>
                  </a:lnTo>
                  <a:lnTo>
                    <a:pt x="433" y="219"/>
                  </a:lnTo>
                  <a:lnTo>
                    <a:pt x="451" y="222"/>
                  </a:lnTo>
                  <a:lnTo>
                    <a:pt x="481" y="234"/>
                  </a:lnTo>
                  <a:lnTo>
                    <a:pt x="502" y="234"/>
                  </a:lnTo>
                  <a:lnTo>
                    <a:pt x="512" y="241"/>
                  </a:lnTo>
                  <a:lnTo>
                    <a:pt x="527" y="230"/>
                  </a:lnTo>
                  <a:lnTo>
                    <a:pt x="550" y="222"/>
                  </a:lnTo>
                  <a:lnTo>
                    <a:pt x="575" y="222"/>
                  </a:lnTo>
                  <a:lnTo>
                    <a:pt x="591" y="214"/>
                  </a:lnTo>
                  <a:lnTo>
                    <a:pt x="598" y="203"/>
                  </a:lnTo>
                  <a:lnTo>
                    <a:pt x="606" y="196"/>
                  </a:lnTo>
                  <a:lnTo>
                    <a:pt x="600" y="190"/>
                  </a:lnTo>
                  <a:lnTo>
                    <a:pt x="590" y="182"/>
                  </a:lnTo>
                  <a:lnTo>
                    <a:pt x="592" y="169"/>
                  </a:lnTo>
                  <a:lnTo>
                    <a:pt x="602" y="171"/>
                  </a:lnTo>
                  <a:lnTo>
                    <a:pt x="621" y="175"/>
                  </a:lnTo>
                  <a:lnTo>
                    <a:pt x="632" y="164"/>
                  </a:lnTo>
                  <a:lnTo>
                    <a:pt x="653" y="156"/>
                  </a:lnTo>
                  <a:lnTo>
                    <a:pt x="657" y="142"/>
                  </a:lnTo>
                  <a:lnTo>
                    <a:pt x="665" y="137"/>
                  </a:lnTo>
                  <a:lnTo>
                    <a:pt x="687" y="134"/>
                  </a:lnTo>
                  <a:lnTo>
                    <a:pt x="702" y="136"/>
                  </a:lnTo>
                  <a:lnTo>
                    <a:pt x="699" y="129"/>
                  </a:lnTo>
                  <a:lnTo>
                    <a:pt x="676" y="115"/>
                  </a:lnTo>
                  <a:lnTo>
                    <a:pt x="659" y="108"/>
                  </a:lnTo>
                  <a:lnTo>
                    <a:pt x="651" y="116"/>
                  </a:lnTo>
                  <a:lnTo>
                    <a:pt x="633" y="112"/>
                  </a:lnTo>
                  <a:lnTo>
                    <a:pt x="625" y="115"/>
                  </a:lnTo>
                  <a:lnTo>
                    <a:pt x="616" y="107"/>
                  </a:lnTo>
                  <a:lnTo>
                    <a:pt x="615" y="87"/>
                  </a:lnTo>
                  <a:lnTo>
                    <a:pt x="613" y="71"/>
                  </a:lnTo>
                  <a:lnTo>
                    <a:pt x="638" y="79"/>
                  </a:lnTo>
                  <a:lnTo>
                    <a:pt x="652" y="66"/>
                  </a:lnTo>
                  <a:lnTo>
                    <a:pt x="646" y="57"/>
                  </a:lnTo>
                  <a:lnTo>
                    <a:pt x="646" y="36"/>
                  </a:lnTo>
                  <a:lnTo>
                    <a:pt x="650" y="30"/>
                  </a:lnTo>
                  <a:lnTo>
                    <a:pt x="642" y="18"/>
                  </a:lnTo>
                  <a:lnTo>
                    <a:pt x="630" y="14"/>
                  </a:lnTo>
                  <a:lnTo>
                    <a:pt x="635" y="4"/>
                  </a:lnTo>
                  <a:lnTo>
                    <a:pt x="652" y="0"/>
                  </a:lnTo>
                  <a:lnTo>
                    <a:pt x="672" y="0"/>
                  </a:lnTo>
                  <a:lnTo>
                    <a:pt x="700" y="5"/>
                  </a:lnTo>
                  <a:lnTo>
                    <a:pt x="719" y="13"/>
                  </a:lnTo>
                  <a:lnTo>
                    <a:pt x="744" y="33"/>
                  </a:lnTo>
                  <a:lnTo>
                    <a:pt x="757" y="42"/>
                  </a:lnTo>
                  <a:lnTo>
                    <a:pt x="771" y="54"/>
                  </a:lnTo>
                  <a:lnTo>
                    <a:pt x="791" y="74"/>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0" name="Freeform 41">
              <a:extLst>
                <a:ext uri="{FF2B5EF4-FFF2-40B4-BE49-F238E27FC236}">
                  <a16:creationId xmlns:a16="http://schemas.microsoft.com/office/drawing/2014/main" id="{7A3B7794-E4D1-3158-299B-8D69FEE86462}"/>
                </a:ext>
              </a:extLst>
            </p:cNvPr>
            <p:cNvSpPr>
              <a:spLocks/>
            </p:cNvSpPr>
            <p:nvPr/>
          </p:nvSpPr>
          <p:spPr bwMode="auto">
            <a:xfrm>
              <a:off x="3823182" y="2899922"/>
              <a:ext cx="160653" cy="189186"/>
            </a:xfrm>
            <a:custGeom>
              <a:avLst/>
              <a:gdLst>
                <a:gd name="T0" fmla="*/ 105 w 110"/>
                <a:gd name="T1" fmla="*/ 115 h 128"/>
                <a:gd name="T2" fmla="*/ 97 w 110"/>
                <a:gd name="T3" fmla="*/ 115 h 128"/>
                <a:gd name="T4" fmla="*/ 84 w 110"/>
                <a:gd name="T5" fmla="*/ 111 h 128"/>
                <a:gd name="T6" fmla="*/ 72 w 110"/>
                <a:gd name="T7" fmla="*/ 111 h 128"/>
                <a:gd name="T8" fmla="*/ 50 w 110"/>
                <a:gd name="T9" fmla="*/ 115 h 128"/>
                <a:gd name="T10" fmla="*/ 37 w 110"/>
                <a:gd name="T11" fmla="*/ 121 h 128"/>
                <a:gd name="T12" fmla="*/ 19 w 110"/>
                <a:gd name="T13" fmla="*/ 128 h 128"/>
                <a:gd name="T14" fmla="*/ 16 w 110"/>
                <a:gd name="T15" fmla="*/ 128 h 128"/>
                <a:gd name="T16" fmla="*/ 17 w 110"/>
                <a:gd name="T17" fmla="*/ 111 h 128"/>
                <a:gd name="T18" fmla="*/ 19 w 110"/>
                <a:gd name="T19" fmla="*/ 108 h 128"/>
                <a:gd name="T20" fmla="*/ 18 w 110"/>
                <a:gd name="T21" fmla="*/ 100 h 128"/>
                <a:gd name="T22" fmla="*/ 11 w 110"/>
                <a:gd name="T23" fmla="*/ 91 h 128"/>
                <a:gd name="T24" fmla="*/ 5 w 110"/>
                <a:gd name="T25" fmla="*/ 90 h 128"/>
                <a:gd name="T26" fmla="*/ 0 w 110"/>
                <a:gd name="T27" fmla="*/ 84 h 128"/>
                <a:gd name="T28" fmla="*/ 3 w 110"/>
                <a:gd name="T29" fmla="*/ 75 h 128"/>
                <a:gd name="T30" fmla="*/ 2 w 110"/>
                <a:gd name="T31" fmla="*/ 65 h 128"/>
                <a:gd name="T32" fmla="*/ 3 w 110"/>
                <a:gd name="T33" fmla="*/ 59 h 128"/>
                <a:gd name="T34" fmla="*/ 6 w 110"/>
                <a:gd name="T35" fmla="*/ 59 h 128"/>
                <a:gd name="T36" fmla="*/ 7 w 110"/>
                <a:gd name="T37" fmla="*/ 50 h 128"/>
                <a:gd name="T38" fmla="*/ 5 w 110"/>
                <a:gd name="T39" fmla="*/ 46 h 128"/>
                <a:gd name="T40" fmla="*/ 7 w 110"/>
                <a:gd name="T41" fmla="*/ 43 h 128"/>
                <a:gd name="T42" fmla="*/ 14 w 110"/>
                <a:gd name="T43" fmla="*/ 40 h 128"/>
                <a:gd name="T44" fmla="*/ 9 w 110"/>
                <a:gd name="T45" fmla="*/ 24 h 128"/>
                <a:gd name="T46" fmla="*/ 5 w 110"/>
                <a:gd name="T47" fmla="*/ 15 h 128"/>
                <a:gd name="T48" fmla="*/ 7 w 110"/>
                <a:gd name="T49" fmla="*/ 8 h 128"/>
                <a:gd name="T50" fmla="*/ 11 w 110"/>
                <a:gd name="T51" fmla="*/ 6 h 128"/>
                <a:gd name="T52" fmla="*/ 13 w 110"/>
                <a:gd name="T53" fmla="*/ 5 h 128"/>
                <a:gd name="T54" fmla="*/ 18 w 110"/>
                <a:gd name="T55" fmla="*/ 7 h 128"/>
                <a:gd name="T56" fmla="*/ 32 w 110"/>
                <a:gd name="T57" fmla="*/ 8 h 128"/>
                <a:gd name="T58" fmla="*/ 35 w 110"/>
                <a:gd name="T59" fmla="*/ 2 h 128"/>
                <a:gd name="T60" fmla="*/ 39 w 110"/>
                <a:gd name="T61" fmla="*/ 2 h 128"/>
                <a:gd name="T62" fmla="*/ 44 w 110"/>
                <a:gd name="T63" fmla="*/ 0 h 128"/>
                <a:gd name="T64" fmla="*/ 47 w 110"/>
                <a:gd name="T65" fmla="*/ 9 h 128"/>
                <a:gd name="T66" fmla="*/ 51 w 110"/>
                <a:gd name="T67" fmla="*/ 6 h 128"/>
                <a:gd name="T68" fmla="*/ 58 w 110"/>
                <a:gd name="T69" fmla="*/ 3 h 128"/>
                <a:gd name="T70" fmla="*/ 67 w 110"/>
                <a:gd name="T71" fmla="*/ 7 h 128"/>
                <a:gd name="T72" fmla="*/ 70 w 110"/>
                <a:gd name="T73" fmla="*/ 14 h 128"/>
                <a:gd name="T74" fmla="*/ 78 w 110"/>
                <a:gd name="T75" fmla="*/ 19 h 128"/>
                <a:gd name="T76" fmla="*/ 85 w 110"/>
                <a:gd name="T77" fmla="*/ 14 h 128"/>
                <a:gd name="T78" fmla="*/ 93 w 110"/>
                <a:gd name="T79" fmla="*/ 13 h 128"/>
                <a:gd name="T80" fmla="*/ 106 w 110"/>
                <a:gd name="T81" fmla="*/ 18 h 128"/>
                <a:gd name="T82" fmla="*/ 110 w 110"/>
                <a:gd name="T83" fmla="*/ 48 h 128"/>
                <a:gd name="T84" fmla="*/ 103 w 110"/>
                <a:gd name="T85" fmla="*/ 65 h 128"/>
                <a:gd name="T86" fmla="*/ 98 w 110"/>
                <a:gd name="T87" fmla="*/ 88 h 128"/>
                <a:gd name="T88" fmla="*/ 106 w 110"/>
                <a:gd name="T89" fmla="*/ 107 h 128"/>
                <a:gd name="T90" fmla="*/ 105 w 110"/>
                <a:gd name="T91" fmla="*/ 1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0" h="128">
                  <a:moveTo>
                    <a:pt x="105" y="115"/>
                  </a:moveTo>
                  <a:lnTo>
                    <a:pt x="97" y="115"/>
                  </a:lnTo>
                  <a:lnTo>
                    <a:pt x="84" y="111"/>
                  </a:lnTo>
                  <a:lnTo>
                    <a:pt x="72" y="111"/>
                  </a:lnTo>
                  <a:lnTo>
                    <a:pt x="50" y="115"/>
                  </a:lnTo>
                  <a:lnTo>
                    <a:pt x="37" y="121"/>
                  </a:lnTo>
                  <a:lnTo>
                    <a:pt x="19" y="128"/>
                  </a:lnTo>
                  <a:lnTo>
                    <a:pt x="16" y="128"/>
                  </a:lnTo>
                  <a:lnTo>
                    <a:pt x="17" y="111"/>
                  </a:lnTo>
                  <a:lnTo>
                    <a:pt x="19" y="108"/>
                  </a:lnTo>
                  <a:lnTo>
                    <a:pt x="18" y="100"/>
                  </a:lnTo>
                  <a:lnTo>
                    <a:pt x="11" y="91"/>
                  </a:lnTo>
                  <a:lnTo>
                    <a:pt x="5" y="90"/>
                  </a:lnTo>
                  <a:lnTo>
                    <a:pt x="0" y="84"/>
                  </a:lnTo>
                  <a:lnTo>
                    <a:pt x="3" y="75"/>
                  </a:lnTo>
                  <a:lnTo>
                    <a:pt x="2" y="65"/>
                  </a:lnTo>
                  <a:lnTo>
                    <a:pt x="3" y="59"/>
                  </a:lnTo>
                  <a:lnTo>
                    <a:pt x="6" y="59"/>
                  </a:lnTo>
                  <a:lnTo>
                    <a:pt x="7" y="50"/>
                  </a:lnTo>
                  <a:lnTo>
                    <a:pt x="5" y="46"/>
                  </a:lnTo>
                  <a:lnTo>
                    <a:pt x="7" y="43"/>
                  </a:lnTo>
                  <a:lnTo>
                    <a:pt x="14" y="40"/>
                  </a:lnTo>
                  <a:lnTo>
                    <a:pt x="9" y="24"/>
                  </a:lnTo>
                  <a:lnTo>
                    <a:pt x="5" y="15"/>
                  </a:lnTo>
                  <a:lnTo>
                    <a:pt x="7" y="8"/>
                  </a:lnTo>
                  <a:lnTo>
                    <a:pt x="11" y="6"/>
                  </a:lnTo>
                  <a:lnTo>
                    <a:pt x="13" y="5"/>
                  </a:lnTo>
                  <a:lnTo>
                    <a:pt x="18" y="7"/>
                  </a:lnTo>
                  <a:lnTo>
                    <a:pt x="32" y="8"/>
                  </a:lnTo>
                  <a:lnTo>
                    <a:pt x="35" y="2"/>
                  </a:lnTo>
                  <a:lnTo>
                    <a:pt x="39" y="2"/>
                  </a:lnTo>
                  <a:lnTo>
                    <a:pt x="44" y="0"/>
                  </a:lnTo>
                  <a:lnTo>
                    <a:pt x="47" y="9"/>
                  </a:lnTo>
                  <a:lnTo>
                    <a:pt x="51" y="6"/>
                  </a:lnTo>
                  <a:lnTo>
                    <a:pt x="58" y="3"/>
                  </a:lnTo>
                  <a:lnTo>
                    <a:pt x="67" y="7"/>
                  </a:lnTo>
                  <a:lnTo>
                    <a:pt x="70" y="14"/>
                  </a:lnTo>
                  <a:lnTo>
                    <a:pt x="78" y="19"/>
                  </a:lnTo>
                  <a:lnTo>
                    <a:pt x="85" y="14"/>
                  </a:lnTo>
                  <a:lnTo>
                    <a:pt x="93" y="13"/>
                  </a:lnTo>
                  <a:lnTo>
                    <a:pt x="106" y="18"/>
                  </a:lnTo>
                  <a:lnTo>
                    <a:pt x="110" y="48"/>
                  </a:lnTo>
                  <a:lnTo>
                    <a:pt x="103" y="65"/>
                  </a:lnTo>
                  <a:lnTo>
                    <a:pt x="98" y="88"/>
                  </a:lnTo>
                  <a:lnTo>
                    <a:pt x="106" y="107"/>
                  </a:lnTo>
                  <a:lnTo>
                    <a:pt x="105" y="11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1" name="Freeform 42">
              <a:extLst>
                <a:ext uri="{FF2B5EF4-FFF2-40B4-BE49-F238E27FC236}">
                  <a16:creationId xmlns:a16="http://schemas.microsoft.com/office/drawing/2014/main" id="{A92995E7-681E-ED5F-833E-F0B8BD3DF8F0}"/>
                </a:ext>
              </a:extLst>
            </p:cNvPr>
            <p:cNvSpPr>
              <a:spLocks/>
            </p:cNvSpPr>
            <p:nvPr/>
          </p:nvSpPr>
          <p:spPr bwMode="auto">
            <a:xfrm>
              <a:off x="4280312" y="2827498"/>
              <a:ext cx="203007" cy="341423"/>
            </a:xfrm>
            <a:custGeom>
              <a:avLst/>
              <a:gdLst>
                <a:gd name="T0" fmla="*/ 85 w 139"/>
                <a:gd name="T1" fmla="*/ 220 h 231"/>
                <a:gd name="T2" fmla="*/ 82 w 139"/>
                <a:gd name="T3" fmla="*/ 219 h 231"/>
                <a:gd name="T4" fmla="*/ 71 w 139"/>
                <a:gd name="T5" fmla="*/ 222 h 231"/>
                <a:gd name="T6" fmla="*/ 60 w 139"/>
                <a:gd name="T7" fmla="*/ 219 h 231"/>
                <a:gd name="T8" fmla="*/ 52 w 139"/>
                <a:gd name="T9" fmla="*/ 220 h 231"/>
                <a:gd name="T10" fmla="*/ 22 w 139"/>
                <a:gd name="T11" fmla="*/ 220 h 231"/>
                <a:gd name="T12" fmla="*/ 24 w 139"/>
                <a:gd name="T13" fmla="*/ 204 h 231"/>
                <a:gd name="T14" fmla="*/ 17 w 139"/>
                <a:gd name="T15" fmla="*/ 190 h 231"/>
                <a:gd name="T16" fmla="*/ 9 w 139"/>
                <a:gd name="T17" fmla="*/ 186 h 231"/>
                <a:gd name="T18" fmla="*/ 5 w 139"/>
                <a:gd name="T19" fmla="*/ 177 h 231"/>
                <a:gd name="T20" fmla="*/ 0 w 139"/>
                <a:gd name="T21" fmla="*/ 174 h 231"/>
                <a:gd name="T22" fmla="*/ 0 w 139"/>
                <a:gd name="T23" fmla="*/ 168 h 231"/>
                <a:gd name="T24" fmla="*/ 5 w 139"/>
                <a:gd name="T25" fmla="*/ 154 h 231"/>
                <a:gd name="T26" fmla="*/ 14 w 139"/>
                <a:gd name="T27" fmla="*/ 134 h 231"/>
                <a:gd name="T28" fmla="*/ 19 w 139"/>
                <a:gd name="T29" fmla="*/ 133 h 231"/>
                <a:gd name="T30" fmla="*/ 30 w 139"/>
                <a:gd name="T31" fmla="*/ 121 h 231"/>
                <a:gd name="T32" fmla="*/ 37 w 139"/>
                <a:gd name="T33" fmla="*/ 121 h 231"/>
                <a:gd name="T34" fmla="*/ 47 w 139"/>
                <a:gd name="T35" fmla="*/ 129 h 231"/>
                <a:gd name="T36" fmla="*/ 60 w 139"/>
                <a:gd name="T37" fmla="*/ 122 h 231"/>
                <a:gd name="T38" fmla="*/ 61 w 139"/>
                <a:gd name="T39" fmla="*/ 114 h 231"/>
                <a:gd name="T40" fmla="*/ 66 w 139"/>
                <a:gd name="T41" fmla="*/ 105 h 231"/>
                <a:gd name="T42" fmla="*/ 68 w 139"/>
                <a:gd name="T43" fmla="*/ 95 h 231"/>
                <a:gd name="T44" fmla="*/ 78 w 139"/>
                <a:gd name="T45" fmla="*/ 86 h 231"/>
                <a:gd name="T46" fmla="*/ 81 w 139"/>
                <a:gd name="T47" fmla="*/ 72 h 231"/>
                <a:gd name="T48" fmla="*/ 85 w 139"/>
                <a:gd name="T49" fmla="*/ 67 h 231"/>
                <a:gd name="T50" fmla="*/ 88 w 139"/>
                <a:gd name="T51" fmla="*/ 56 h 231"/>
                <a:gd name="T52" fmla="*/ 93 w 139"/>
                <a:gd name="T53" fmla="*/ 43 h 231"/>
                <a:gd name="T54" fmla="*/ 108 w 139"/>
                <a:gd name="T55" fmla="*/ 27 h 231"/>
                <a:gd name="T56" fmla="*/ 108 w 139"/>
                <a:gd name="T57" fmla="*/ 20 h 231"/>
                <a:gd name="T58" fmla="*/ 110 w 139"/>
                <a:gd name="T59" fmla="*/ 16 h 231"/>
                <a:gd name="T60" fmla="*/ 103 w 139"/>
                <a:gd name="T61" fmla="*/ 8 h 231"/>
                <a:gd name="T62" fmla="*/ 104 w 139"/>
                <a:gd name="T63" fmla="*/ 1 h 231"/>
                <a:gd name="T64" fmla="*/ 109 w 139"/>
                <a:gd name="T65" fmla="*/ 0 h 231"/>
                <a:gd name="T66" fmla="*/ 116 w 139"/>
                <a:gd name="T67" fmla="*/ 14 h 231"/>
                <a:gd name="T68" fmla="*/ 118 w 139"/>
                <a:gd name="T69" fmla="*/ 27 h 231"/>
                <a:gd name="T70" fmla="*/ 117 w 139"/>
                <a:gd name="T71" fmla="*/ 41 h 231"/>
                <a:gd name="T72" fmla="*/ 127 w 139"/>
                <a:gd name="T73" fmla="*/ 60 h 231"/>
                <a:gd name="T74" fmla="*/ 117 w 139"/>
                <a:gd name="T75" fmla="*/ 60 h 231"/>
                <a:gd name="T76" fmla="*/ 112 w 139"/>
                <a:gd name="T77" fmla="*/ 61 h 231"/>
                <a:gd name="T78" fmla="*/ 104 w 139"/>
                <a:gd name="T79" fmla="*/ 59 h 231"/>
                <a:gd name="T80" fmla="*/ 100 w 139"/>
                <a:gd name="T81" fmla="*/ 69 h 231"/>
                <a:gd name="T82" fmla="*/ 111 w 139"/>
                <a:gd name="T83" fmla="*/ 81 h 231"/>
                <a:gd name="T84" fmla="*/ 119 w 139"/>
                <a:gd name="T85" fmla="*/ 85 h 231"/>
                <a:gd name="T86" fmla="*/ 121 w 139"/>
                <a:gd name="T87" fmla="*/ 93 h 231"/>
                <a:gd name="T88" fmla="*/ 127 w 139"/>
                <a:gd name="T89" fmla="*/ 107 h 231"/>
                <a:gd name="T90" fmla="*/ 124 w 139"/>
                <a:gd name="T91" fmla="*/ 113 h 231"/>
                <a:gd name="T92" fmla="*/ 115 w 139"/>
                <a:gd name="T93" fmla="*/ 134 h 231"/>
                <a:gd name="T94" fmla="*/ 111 w 139"/>
                <a:gd name="T95" fmla="*/ 138 h 231"/>
                <a:gd name="T96" fmla="*/ 110 w 139"/>
                <a:gd name="T97" fmla="*/ 154 h 231"/>
                <a:gd name="T98" fmla="*/ 112 w 139"/>
                <a:gd name="T99" fmla="*/ 163 h 231"/>
                <a:gd name="T100" fmla="*/ 110 w 139"/>
                <a:gd name="T101" fmla="*/ 169 h 231"/>
                <a:gd name="T102" fmla="*/ 119 w 139"/>
                <a:gd name="T103" fmla="*/ 180 h 231"/>
                <a:gd name="T104" fmla="*/ 120 w 139"/>
                <a:gd name="T105" fmla="*/ 188 h 231"/>
                <a:gd name="T106" fmla="*/ 127 w 139"/>
                <a:gd name="T107" fmla="*/ 198 h 231"/>
                <a:gd name="T108" fmla="*/ 136 w 139"/>
                <a:gd name="T109" fmla="*/ 205 h 231"/>
                <a:gd name="T110" fmla="*/ 137 w 139"/>
                <a:gd name="T111" fmla="*/ 214 h 231"/>
                <a:gd name="T112" fmla="*/ 139 w 139"/>
                <a:gd name="T113" fmla="*/ 220 h 231"/>
                <a:gd name="T114" fmla="*/ 137 w 139"/>
                <a:gd name="T115" fmla="*/ 231 h 231"/>
                <a:gd name="T116" fmla="*/ 123 w 139"/>
                <a:gd name="T117" fmla="*/ 227 h 231"/>
                <a:gd name="T118" fmla="*/ 108 w 139"/>
                <a:gd name="T119" fmla="*/ 221 h 231"/>
                <a:gd name="T120" fmla="*/ 85 w 139"/>
                <a:gd name="T121" fmla="*/ 22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1">
                  <a:moveTo>
                    <a:pt x="85" y="220"/>
                  </a:moveTo>
                  <a:lnTo>
                    <a:pt x="82" y="219"/>
                  </a:lnTo>
                  <a:lnTo>
                    <a:pt x="71" y="222"/>
                  </a:lnTo>
                  <a:lnTo>
                    <a:pt x="60" y="219"/>
                  </a:lnTo>
                  <a:lnTo>
                    <a:pt x="52" y="220"/>
                  </a:lnTo>
                  <a:lnTo>
                    <a:pt x="22" y="220"/>
                  </a:lnTo>
                  <a:lnTo>
                    <a:pt x="24" y="204"/>
                  </a:lnTo>
                  <a:lnTo>
                    <a:pt x="17" y="190"/>
                  </a:lnTo>
                  <a:lnTo>
                    <a:pt x="9" y="186"/>
                  </a:lnTo>
                  <a:lnTo>
                    <a:pt x="5" y="177"/>
                  </a:lnTo>
                  <a:lnTo>
                    <a:pt x="0" y="174"/>
                  </a:lnTo>
                  <a:lnTo>
                    <a:pt x="0" y="168"/>
                  </a:lnTo>
                  <a:lnTo>
                    <a:pt x="5" y="154"/>
                  </a:lnTo>
                  <a:lnTo>
                    <a:pt x="14" y="134"/>
                  </a:lnTo>
                  <a:lnTo>
                    <a:pt x="19" y="133"/>
                  </a:lnTo>
                  <a:lnTo>
                    <a:pt x="30" y="121"/>
                  </a:lnTo>
                  <a:lnTo>
                    <a:pt x="37" y="121"/>
                  </a:lnTo>
                  <a:lnTo>
                    <a:pt x="47" y="129"/>
                  </a:lnTo>
                  <a:lnTo>
                    <a:pt x="60" y="122"/>
                  </a:lnTo>
                  <a:lnTo>
                    <a:pt x="61" y="114"/>
                  </a:lnTo>
                  <a:lnTo>
                    <a:pt x="66" y="105"/>
                  </a:lnTo>
                  <a:lnTo>
                    <a:pt x="68" y="95"/>
                  </a:lnTo>
                  <a:lnTo>
                    <a:pt x="78" y="86"/>
                  </a:lnTo>
                  <a:lnTo>
                    <a:pt x="81" y="72"/>
                  </a:lnTo>
                  <a:lnTo>
                    <a:pt x="85" y="67"/>
                  </a:lnTo>
                  <a:lnTo>
                    <a:pt x="88" y="56"/>
                  </a:lnTo>
                  <a:lnTo>
                    <a:pt x="93" y="43"/>
                  </a:lnTo>
                  <a:lnTo>
                    <a:pt x="108" y="27"/>
                  </a:lnTo>
                  <a:lnTo>
                    <a:pt x="108" y="20"/>
                  </a:lnTo>
                  <a:lnTo>
                    <a:pt x="110" y="16"/>
                  </a:lnTo>
                  <a:lnTo>
                    <a:pt x="103" y="8"/>
                  </a:lnTo>
                  <a:lnTo>
                    <a:pt x="104" y="1"/>
                  </a:lnTo>
                  <a:lnTo>
                    <a:pt x="109" y="0"/>
                  </a:lnTo>
                  <a:lnTo>
                    <a:pt x="116" y="14"/>
                  </a:lnTo>
                  <a:lnTo>
                    <a:pt x="118" y="27"/>
                  </a:lnTo>
                  <a:lnTo>
                    <a:pt x="117" y="41"/>
                  </a:lnTo>
                  <a:lnTo>
                    <a:pt x="127" y="60"/>
                  </a:lnTo>
                  <a:lnTo>
                    <a:pt x="117" y="60"/>
                  </a:lnTo>
                  <a:lnTo>
                    <a:pt x="112" y="61"/>
                  </a:lnTo>
                  <a:lnTo>
                    <a:pt x="104" y="59"/>
                  </a:lnTo>
                  <a:lnTo>
                    <a:pt x="100" y="69"/>
                  </a:lnTo>
                  <a:lnTo>
                    <a:pt x="111" y="81"/>
                  </a:lnTo>
                  <a:lnTo>
                    <a:pt x="119" y="85"/>
                  </a:lnTo>
                  <a:lnTo>
                    <a:pt x="121" y="93"/>
                  </a:lnTo>
                  <a:lnTo>
                    <a:pt x="127" y="107"/>
                  </a:lnTo>
                  <a:lnTo>
                    <a:pt x="124" y="113"/>
                  </a:lnTo>
                  <a:lnTo>
                    <a:pt x="115" y="134"/>
                  </a:lnTo>
                  <a:lnTo>
                    <a:pt x="111" y="138"/>
                  </a:lnTo>
                  <a:lnTo>
                    <a:pt x="110" y="154"/>
                  </a:lnTo>
                  <a:lnTo>
                    <a:pt x="112" y="163"/>
                  </a:lnTo>
                  <a:lnTo>
                    <a:pt x="110" y="169"/>
                  </a:lnTo>
                  <a:lnTo>
                    <a:pt x="119" y="180"/>
                  </a:lnTo>
                  <a:lnTo>
                    <a:pt x="120" y="188"/>
                  </a:lnTo>
                  <a:lnTo>
                    <a:pt x="127" y="198"/>
                  </a:lnTo>
                  <a:lnTo>
                    <a:pt x="136" y="205"/>
                  </a:lnTo>
                  <a:lnTo>
                    <a:pt x="137" y="214"/>
                  </a:lnTo>
                  <a:lnTo>
                    <a:pt x="139" y="220"/>
                  </a:lnTo>
                  <a:lnTo>
                    <a:pt x="137" y="231"/>
                  </a:lnTo>
                  <a:lnTo>
                    <a:pt x="123" y="227"/>
                  </a:lnTo>
                  <a:lnTo>
                    <a:pt x="108" y="221"/>
                  </a:lnTo>
                  <a:lnTo>
                    <a:pt x="85" y="220"/>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2" name="Freeform 43">
              <a:extLst>
                <a:ext uri="{FF2B5EF4-FFF2-40B4-BE49-F238E27FC236}">
                  <a16:creationId xmlns:a16="http://schemas.microsoft.com/office/drawing/2014/main" id="{ED599443-5F44-3F5F-8EE2-F55F9B1E9E1F}"/>
                </a:ext>
              </a:extLst>
            </p:cNvPr>
            <p:cNvSpPr>
              <a:spLocks/>
            </p:cNvSpPr>
            <p:nvPr/>
          </p:nvSpPr>
          <p:spPr bwMode="auto">
            <a:xfrm>
              <a:off x="4379625" y="3061025"/>
              <a:ext cx="509707" cy="569037"/>
            </a:xfrm>
            <a:custGeom>
              <a:avLst/>
              <a:gdLst>
                <a:gd name="T0" fmla="*/ 342 w 349"/>
                <a:gd name="T1" fmla="*/ 61 h 385"/>
                <a:gd name="T2" fmla="*/ 343 w 349"/>
                <a:gd name="T3" fmla="*/ 71 h 385"/>
                <a:gd name="T4" fmla="*/ 329 w 349"/>
                <a:gd name="T5" fmla="*/ 87 h 385"/>
                <a:gd name="T6" fmla="*/ 324 w 349"/>
                <a:gd name="T7" fmla="*/ 114 h 385"/>
                <a:gd name="T8" fmla="*/ 320 w 349"/>
                <a:gd name="T9" fmla="*/ 137 h 385"/>
                <a:gd name="T10" fmla="*/ 314 w 349"/>
                <a:gd name="T11" fmla="*/ 155 h 385"/>
                <a:gd name="T12" fmla="*/ 310 w 349"/>
                <a:gd name="T13" fmla="*/ 168 h 385"/>
                <a:gd name="T14" fmla="*/ 315 w 349"/>
                <a:gd name="T15" fmla="*/ 203 h 385"/>
                <a:gd name="T16" fmla="*/ 316 w 349"/>
                <a:gd name="T17" fmla="*/ 233 h 385"/>
                <a:gd name="T18" fmla="*/ 330 w 349"/>
                <a:gd name="T19" fmla="*/ 256 h 385"/>
                <a:gd name="T20" fmla="*/ 332 w 349"/>
                <a:gd name="T21" fmla="*/ 281 h 385"/>
                <a:gd name="T22" fmla="*/ 303 w 349"/>
                <a:gd name="T23" fmla="*/ 287 h 385"/>
                <a:gd name="T24" fmla="*/ 301 w 349"/>
                <a:gd name="T25" fmla="*/ 309 h 385"/>
                <a:gd name="T26" fmla="*/ 295 w 349"/>
                <a:gd name="T27" fmla="*/ 354 h 385"/>
                <a:gd name="T28" fmla="*/ 312 w 349"/>
                <a:gd name="T29" fmla="*/ 366 h 385"/>
                <a:gd name="T30" fmla="*/ 318 w 349"/>
                <a:gd name="T31" fmla="*/ 385 h 385"/>
                <a:gd name="T32" fmla="*/ 297 w 349"/>
                <a:gd name="T33" fmla="*/ 373 h 385"/>
                <a:gd name="T34" fmla="*/ 276 w 349"/>
                <a:gd name="T35" fmla="*/ 362 h 385"/>
                <a:gd name="T36" fmla="*/ 261 w 349"/>
                <a:gd name="T37" fmla="*/ 357 h 385"/>
                <a:gd name="T38" fmla="*/ 241 w 349"/>
                <a:gd name="T39" fmla="*/ 345 h 385"/>
                <a:gd name="T40" fmla="*/ 221 w 349"/>
                <a:gd name="T41" fmla="*/ 344 h 385"/>
                <a:gd name="T42" fmla="*/ 214 w 349"/>
                <a:gd name="T43" fmla="*/ 336 h 385"/>
                <a:gd name="T44" fmla="*/ 194 w 349"/>
                <a:gd name="T45" fmla="*/ 338 h 385"/>
                <a:gd name="T46" fmla="*/ 181 w 349"/>
                <a:gd name="T47" fmla="*/ 340 h 385"/>
                <a:gd name="T48" fmla="*/ 177 w 349"/>
                <a:gd name="T49" fmla="*/ 307 h 385"/>
                <a:gd name="T50" fmla="*/ 178 w 349"/>
                <a:gd name="T51" fmla="*/ 282 h 385"/>
                <a:gd name="T52" fmla="*/ 175 w 349"/>
                <a:gd name="T53" fmla="*/ 261 h 385"/>
                <a:gd name="T54" fmla="*/ 154 w 349"/>
                <a:gd name="T55" fmla="*/ 253 h 385"/>
                <a:gd name="T56" fmla="*/ 144 w 349"/>
                <a:gd name="T57" fmla="*/ 257 h 385"/>
                <a:gd name="T58" fmla="*/ 128 w 349"/>
                <a:gd name="T59" fmla="*/ 270 h 385"/>
                <a:gd name="T60" fmla="*/ 115 w 349"/>
                <a:gd name="T61" fmla="*/ 273 h 385"/>
                <a:gd name="T62" fmla="*/ 97 w 349"/>
                <a:gd name="T63" fmla="*/ 277 h 385"/>
                <a:gd name="T64" fmla="*/ 85 w 349"/>
                <a:gd name="T65" fmla="*/ 260 h 385"/>
                <a:gd name="T66" fmla="*/ 76 w 349"/>
                <a:gd name="T67" fmla="*/ 232 h 385"/>
                <a:gd name="T68" fmla="*/ 15 w 349"/>
                <a:gd name="T69" fmla="*/ 234 h 385"/>
                <a:gd name="T70" fmla="*/ 2 w 349"/>
                <a:gd name="T71" fmla="*/ 236 h 385"/>
                <a:gd name="T72" fmla="*/ 5 w 349"/>
                <a:gd name="T73" fmla="*/ 228 h 385"/>
                <a:gd name="T74" fmla="*/ 8 w 349"/>
                <a:gd name="T75" fmla="*/ 213 h 385"/>
                <a:gd name="T76" fmla="*/ 20 w 349"/>
                <a:gd name="T77" fmla="*/ 211 h 385"/>
                <a:gd name="T78" fmla="*/ 36 w 349"/>
                <a:gd name="T79" fmla="*/ 203 h 385"/>
                <a:gd name="T80" fmla="*/ 44 w 349"/>
                <a:gd name="T81" fmla="*/ 213 h 385"/>
                <a:gd name="T82" fmla="*/ 66 w 349"/>
                <a:gd name="T83" fmla="*/ 190 h 385"/>
                <a:gd name="T84" fmla="*/ 70 w 349"/>
                <a:gd name="T85" fmla="*/ 166 h 385"/>
                <a:gd name="T86" fmla="*/ 86 w 349"/>
                <a:gd name="T87" fmla="*/ 135 h 385"/>
                <a:gd name="T88" fmla="*/ 101 w 349"/>
                <a:gd name="T89" fmla="*/ 118 h 385"/>
                <a:gd name="T90" fmla="*/ 104 w 349"/>
                <a:gd name="T91" fmla="*/ 103 h 385"/>
                <a:gd name="T92" fmla="*/ 105 w 349"/>
                <a:gd name="T93" fmla="*/ 73 h 385"/>
                <a:gd name="T94" fmla="*/ 114 w 349"/>
                <a:gd name="T95" fmla="*/ 49 h 385"/>
                <a:gd name="T96" fmla="*/ 117 w 349"/>
                <a:gd name="T97" fmla="*/ 22 h 385"/>
                <a:gd name="T98" fmla="*/ 134 w 349"/>
                <a:gd name="T99" fmla="*/ 5 h 385"/>
                <a:gd name="T100" fmla="*/ 161 w 349"/>
                <a:gd name="T101" fmla="*/ 20 h 385"/>
                <a:gd name="T102" fmla="*/ 188 w 349"/>
                <a:gd name="T103" fmla="*/ 26 h 385"/>
                <a:gd name="T104" fmla="*/ 196 w 349"/>
                <a:gd name="T105" fmla="*/ 11 h 385"/>
                <a:gd name="T106" fmla="*/ 224 w 349"/>
                <a:gd name="T107" fmla="*/ 3 h 385"/>
                <a:gd name="T108" fmla="*/ 238 w 349"/>
                <a:gd name="T109" fmla="*/ 7 h 385"/>
                <a:gd name="T110" fmla="*/ 247 w 349"/>
                <a:gd name="T111" fmla="*/ 0 h 385"/>
                <a:gd name="T112" fmla="*/ 273 w 349"/>
                <a:gd name="T113" fmla="*/ 3 h 385"/>
                <a:gd name="T114" fmla="*/ 290 w 349"/>
                <a:gd name="T115" fmla="*/ 18 h 385"/>
                <a:gd name="T116" fmla="*/ 303 w 349"/>
                <a:gd name="T117" fmla="*/ 17 h 385"/>
                <a:gd name="T118" fmla="*/ 322 w 349"/>
                <a:gd name="T119" fmla="*/ 14 h 385"/>
                <a:gd name="T120" fmla="*/ 343 w 349"/>
                <a:gd name="T121" fmla="*/ 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 h="385">
                  <a:moveTo>
                    <a:pt x="343" y="37"/>
                  </a:moveTo>
                  <a:lnTo>
                    <a:pt x="342" y="61"/>
                  </a:lnTo>
                  <a:lnTo>
                    <a:pt x="349" y="64"/>
                  </a:lnTo>
                  <a:lnTo>
                    <a:pt x="343" y="71"/>
                  </a:lnTo>
                  <a:lnTo>
                    <a:pt x="336" y="77"/>
                  </a:lnTo>
                  <a:lnTo>
                    <a:pt x="329" y="87"/>
                  </a:lnTo>
                  <a:lnTo>
                    <a:pt x="325" y="97"/>
                  </a:lnTo>
                  <a:lnTo>
                    <a:pt x="324" y="114"/>
                  </a:lnTo>
                  <a:lnTo>
                    <a:pt x="320" y="122"/>
                  </a:lnTo>
                  <a:lnTo>
                    <a:pt x="320" y="137"/>
                  </a:lnTo>
                  <a:lnTo>
                    <a:pt x="314" y="143"/>
                  </a:lnTo>
                  <a:lnTo>
                    <a:pt x="314" y="155"/>
                  </a:lnTo>
                  <a:lnTo>
                    <a:pt x="311" y="157"/>
                  </a:lnTo>
                  <a:lnTo>
                    <a:pt x="310" y="168"/>
                  </a:lnTo>
                  <a:lnTo>
                    <a:pt x="314" y="178"/>
                  </a:lnTo>
                  <a:lnTo>
                    <a:pt x="315" y="203"/>
                  </a:lnTo>
                  <a:lnTo>
                    <a:pt x="318" y="222"/>
                  </a:lnTo>
                  <a:lnTo>
                    <a:pt x="316" y="233"/>
                  </a:lnTo>
                  <a:lnTo>
                    <a:pt x="320" y="245"/>
                  </a:lnTo>
                  <a:lnTo>
                    <a:pt x="330" y="256"/>
                  </a:lnTo>
                  <a:lnTo>
                    <a:pt x="340" y="283"/>
                  </a:lnTo>
                  <a:lnTo>
                    <a:pt x="332" y="281"/>
                  </a:lnTo>
                  <a:lnTo>
                    <a:pt x="308" y="284"/>
                  </a:lnTo>
                  <a:lnTo>
                    <a:pt x="303" y="287"/>
                  </a:lnTo>
                  <a:lnTo>
                    <a:pt x="297" y="300"/>
                  </a:lnTo>
                  <a:lnTo>
                    <a:pt x="301" y="309"/>
                  </a:lnTo>
                  <a:lnTo>
                    <a:pt x="297" y="334"/>
                  </a:lnTo>
                  <a:lnTo>
                    <a:pt x="295" y="354"/>
                  </a:lnTo>
                  <a:lnTo>
                    <a:pt x="300" y="358"/>
                  </a:lnTo>
                  <a:lnTo>
                    <a:pt x="312" y="366"/>
                  </a:lnTo>
                  <a:lnTo>
                    <a:pt x="317" y="363"/>
                  </a:lnTo>
                  <a:lnTo>
                    <a:pt x="318" y="385"/>
                  </a:lnTo>
                  <a:lnTo>
                    <a:pt x="304" y="385"/>
                  </a:lnTo>
                  <a:lnTo>
                    <a:pt x="297" y="373"/>
                  </a:lnTo>
                  <a:lnTo>
                    <a:pt x="290" y="364"/>
                  </a:lnTo>
                  <a:lnTo>
                    <a:pt x="276" y="362"/>
                  </a:lnTo>
                  <a:lnTo>
                    <a:pt x="273" y="351"/>
                  </a:lnTo>
                  <a:lnTo>
                    <a:pt x="261" y="357"/>
                  </a:lnTo>
                  <a:lnTo>
                    <a:pt x="247" y="354"/>
                  </a:lnTo>
                  <a:lnTo>
                    <a:pt x="241" y="345"/>
                  </a:lnTo>
                  <a:lnTo>
                    <a:pt x="229" y="343"/>
                  </a:lnTo>
                  <a:lnTo>
                    <a:pt x="221" y="344"/>
                  </a:lnTo>
                  <a:lnTo>
                    <a:pt x="220" y="337"/>
                  </a:lnTo>
                  <a:lnTo>
                    <a:pt x="214" y="336"/>
                  </a:lnTo>
                  <a:lnTo>
                    <a:pt x="205" y="335"/>
                  </a:lnTo>
                  <a:lnTo>
                    <a:pt x="194" y="338"/>
                  </a:lnTo>
                  <a:lnTo>
                    <a:pt x="186" y="338"/>
                  </a:lnTo>
                  <a:lnTo>
                    <a:pt x="181" y="340"/>
                  </a:lnTo>
                  <a:lnTo>
                    <a:pt x="183" y="315"/>
                  </a:lnTo>
                  <a:lnTo>
                    <a:pt x="177" y="307"/>
                  </a:lnTo>
                  <a:lnTo>
                    <a:pt x="176" y="294"/>
                  </a:lnTo>
                  <a:lnTo>
                    <a:pt x="178" y="282"/>
                  </a:lnTo>
                  <a:lnTo>
                    <a:pt x="175" y="274"/>
                  </a:lnTo>
                  <a:lnTo>
                    <a:pt x="175" y="261"/>
                  </a:lnTo>
                  <a:lnTo>
                    <a:pt x="153" y="261"/>
                  </a:lnTo>
                  <a:lnTo>
                    <a:pt x="154" y="253"/>
                  </a:lnTo>
                  <a:lnTo>
                    <a:pt x="145" y="254"/>
                  </a:lnTo>
                  <a:lnTo>
                    <a:pt x="144" y="257"/>
                  </a:lnTo>
                  <a:lnTo>
                    <a:pt x="132" y="258"/>
                  </a:lnTo>
                  <a:lnTo>
                    <a:pt x="128" y="270"/>
                  </a:lnTo>
                  <a:lnTo>
                    <a:pt x="125" y="275"/>
                  </a:lnTo>
                  <a:lnTo>
                    <a:pt x="115" y="273"/>
                  </a:lnTo>
                  <a:lnTo>
                    <a:pt x="109" y="275"/>
                  </a:lnTo>
                  <a:lnTo>
                    <a:pt x="97" y="277"/>
                  </a:lnTo>
                  <a:lnTo>
                    <a:pt x="90" y="266"/>
                  </a:lnTo>
                  <a:lnTo>
                    <a:pt x="85" y="260"/>
                  </a:lnTo>
                  <a:lnTo>
                    <a:pt x="80" y="247"/>
                  </a:lnTo>
                  <a:lnTo>
                    <a:pt x="76" y="232"/>
                  </a:lnTo>
                  <a:lnTo>
                    <a:pt x="22" y="231"/>
                  </a:lnTo>
                  <a:lnTo>
                    <a:pt x="15" y="234"/>
                  </a:lnTo>
                  <a:lnTo>
                    <a:pt x="10" y="233"/>
                  </a:lnTo>
                  <a:lnTo>
                    <a:pt x="2" y="236"/>
                  </a:lnTo>
                  <a:lnTo>
                    <a:pt x="0" y="230"/>
                  </a:lnTo>
                  <a:lnTo>
                    <a:pt x="5" y="228"/>
                  </a:lnTo>
                  <a:lnTo>
                    <a:pt x="5" y="218"/>
                  </a:lnTo>
                  <a:lnTo>
                    <a:pt x="8" y="213"/>
                  </a:lnTo>
                  <a:lnTo>
                    <a:pt x="15" y="209"/>
                  </a:lnTo>
                  <a:lnTo>
                    <a:pt x="20" y="211"/>
                  </a:lnTo>
                  <a:lnTo>
                    <a:pt x="26" y="203"/>
                  </a:lnTo>
                  <a:lnTo>
                    <a:pt x="36" y="203"/>
                  </a:lnTo>
                  <a:lnTo>
                    <a:pt x="37" y="209"/>
                  </a:lnTo>
                  <a:lnTo>
                    <a:pt x="44" y="213"/>
                  </a:lnTo>
                  <a:lnTo>
                    <a:pt x="55" y="200"/>
                  </a:lnTo>
                  <a:lnTo>
                    <a:pt x="66" y="190"/>
                  </a:lnTo>
                  <a:lnTo>
                    <a:pt x="70" y="183"/>
                  </a:lnTo>
                  <a:lnTo>
                    <a:pt x="70" y="166"/>
                  </a:lnTo>
                  <a:lnTo>
                    <a:pt x="78" y="146"/>
                  </a:lnTo>
                  <a:lnTo>
                    <a:pt x="86" y="135"/>
                  </a:lnTo>
                  <a:lnTo>
                    <a:pt x="98" y="125"/>
                  </a:lnTo>
                  <a:lnTo>
                    <a:pt x="101" y="118"/>
                  </a:lnTo>
                  <a:lnTo>
                    <a:pt x="101" y="111"/>
                  </a:lnTo>
                  <a:lnTo>
                    <a:pt x="104" y="103"/>
                  </a:lnTo>
                  <a:lnTo>
                    <a:pt x="103" y="92"/>
                  </a:lnTo>
                  <a:lnTo>
                    <a:pt x="105" y="73"/>
                  </a:lnTo>
                  <a:lnTo>
                    <a:pt x="109" y="60"/>
                  </a:lnTo>
                  <a:lnTo>
                    <a:pt x="114" y="49"/>
                  </a:lnTo>
                  <a:lnTo>
                    <a:pt x="115" y="37"/>
                  </a:lnTo>
                  <a:lnTo>
                    <a:pt x="117" y="22"/>
                  </a:lnTo>
                  <a:lnTo>
                    <a:pt x="124" y="11"/>
                  </a:lnTo>
                  <a:lnTo>
                    <a:pt x="134" y="5"/>
                  </a:lnTo>
                  <a:lnTo>
                    <a:pt x="149" y="12"/>
                  </a:lnTo>
                  <a:lnTo>
                    <a:pt x="161" y="20"/>
                  </a:lnTo>
                  <a:lnTo>
                    <a:pt x="174" y="22"/>
                  </a:lnTo>
                  <a:lnTo>
                    <a:pt x="188" y="26"/>
                  </a:lnTo>
                  <a:lnTo>
                    <a:pt x="193" y="13"/>
                  </a:lnTo>
                  <a:lnTo>
                    <a:pt x="196" y="11"/>
                  </a:lnTo>
                  <a:lnTo>
                    <a:pt x="204" y="14"/>
                  </a:lnTo>
                  <a:lnTo>
                    <a:pt x="224" y="3"/>
                  </a:lnTo>
                  <a:lnTo>
                    <a:pt x="232" y="8"/>
                  </a:lnTo>
                  <a:lnTo>
                    <a:pt x="238" y="7"/>
                  </a:lnTo>
                  <a:lnTo>
                    <a:pt x="240" y="2"/>
                  </a:lnTo>
                  <a:lnTo>
                    <a:pt x="247" y="0"/>
                  </a:lnTo>
                  <a:lnTo>
                    <a:pt x="261" y="2"/>
                  </a:lnTo>
                  <a:lnTo>
                    <a:pt x="273" y="3"/>
                  </a:lnTo>
                  <a:lnTo>
                    <a:pt x="279" y="1"/>
                  </a:lnTo>
                  <a:lnTo>
                    <a:pt x="290" y="18"/>
                  </a:lnTo>
                  <a:lnTo>
                    <a:pt x="298" y="20"/>
                  </a:lnTo>
                  <a:lnTo>
                    <a:pt x="303" y="17"/>
                  </a:lnTo>
                  <a:lnTo>
                    <a:pt x="312" y="18"/>
                  </a:lnTo>
                  <a:lnTo>
                    <a:pt x="322" y="14"/>
                  </a:lnTo>
                  <a:lnTo>
                    <a:pt x="326" y="23"/>
                  </a:lnTo>
                  <a:lnTo>
                    <a:pt x="343" y="3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3" name="Freeform 44">
              <a:extLst>
                <a:ext uri="{FF2B5EF4-FFF2-40B4-BE49-F238E27FC236}">
                  <a16:creationId xmlns:a16="http://schemas.microsoft.com/office/drawing/2014/main" id="{6180D00A-C930-4D69-47FD-DAEBAF05B278}"/>
                </a:ext>
              </a:extLst>
            </p:cNvPr>
            <p:cNvSpPr>
              <a:spLocks/>
            </p:cNvSpPr>
            <p:nvPr/>
          </p:nvSpPr>
          <p:spPr bwMode="auto">
            <a:xfrm>
              <a:off x="4350415" y="3108322"/>
              <a:ext cx="197164" cy="269000"/>
            </a:xfrm>
            <a:custGeom>
              <a:avLst/>
              <a:gdLst>
                <a:gd name="T0" fmla="*/ 35 w 135"/>
                <a:gd name="T1" fmla="*/ 177 h 182"/>
                <a:gd name="T2" fmla="*/ 28 w 135"/>
                <a:gd name="T3" fmla="*/ 170 h 182"/>
                <a:gd name="T4" fmla="*/ 22 w 135"/>
                <a:gd name="T5" fmla="*/ 173 h 182"/>
                <a:gd name="T6" fmla="*/ 15 w 135"/>
                <a:gd name="T7" fmla="*/ 182 h 182"/>
                <a:gd name="T8" fmla="*/ 0 w 135"/>
                <a:gd name="T9" fmla="*/ 160 h 182"/>
                <a:gd name="T10" fmla="*/ 14 w 135"/>
                <a:gd name="T11" fmla="*/ 149 h 182"/>
                <a:gd name="T12" fmla="*/ 7 w 135"/>
                <a:gd name="T13" fmla="*/ 135 h 182"/>
                <a:gd name="T14" fmla="*/ 14 w 135"/>
                <a:gd name="T15" fmla="*/ 130 h 182"/>
                <a:gd name="T16" fmla="*/ 26 w 135"/>
                <a:gd name="T17" fmla="*/ 127 h 182"/>
                <a:gd name="T18" fmla="*/ 27 w 135"/>
                <a:gd name="T19" fmla="*/ 118 h 182"/>
                <a:gd name="T20" fmla="*/ 37 w 135"/>
                <a:gd name="T21" fmla="*/ 128 h 182"/>
                <a:gd name="T22" fmla="*/ 53 w 135"/>
                <a:gd name="T23" fmla="*/ 129 h 182"/>
                <a:gd name="T24" fmla="*/ 59 w 135"/>
                <a:gd name="T25" fmla="*/ 119 h 182"/>
                <a:gd name="T26" fmla="*/ 61 w 135"/>
                <a:gd name="T27" fmla="*/ 105 h 182"/>
                <a:gd name="T28" fmla="*/ 60 w 135"/>
                <a:gd name="T29" fmla="*/ 89 h 182"/>
                <a:gd name="T30" fmla="*/ 51 w 135"/>
                <a:gd name="T31" fmla="*/ 77 h 182"/>
                <a:gd name="T32" fmla="*/ 59 w 135"/>
                <a:gd name="T33" fmla="*/ 53 h 182"/>
                <a:gd name="T34" fmla="*/ 54 w 135"/>
                <a:gd name="T35" fmla="*/ 48 h 182"/>
                <a:gd name="T36" fmla="*/ 40 w 135"/>
                <a:gd name="T37" fmla="*/ 50 h 182"/>
                <a:gd name="T38" fmla="*/ 35 w 135"/>
                <a:gd name="T39" fmla="*/ 39 h 182"/>
                <a:gd name="T40" fmla="*/ 37 w 135"/>
                <a:gd name="T41" fmla="*/ 30 h 182"/>
                <a:gd name="T42" fmla="*/ 60 w 135"/>
                <a:gd name="T43" fmla="*/ 31 h 182"/>
                <a:gd name="T44" fmla="*/ 75 w 135"/>
                <a:gd name="T45" fmla="*/ 37 h 182"/>
                <a:gd name="T46" fmla="*/ 89 w 135"/>
                <a:gd name="T47" fmla="*/ 41 h 182"/>
                <a:gd name="T48" fmla="*/ 91 w 135"/>
                <a:gd name="T49" fmla="*/ 30 h 182"/>
                <a:gd name="T50" fmla="*/ 100 w 135"/>
                <a:gd name="T51" fmla="*/ 11 h 182"/>
                <a:gd name="T52" fmla="*/ 111 w 135"/>
                <a:gd name="T53" fmla="*/ 0 h 182"/>
                <a:gd name="T54" fmla="*/ 123 w 135"/>
                <a:gd name="T55" fmla="*/ 3 h 182"/>
                <a:gd name="T56" fmla="*/ 135 w 135"/>
                <a:gd name="T57" fmla="*/ 5 h 182"/>
                <a:gd name="T58" fmla="*/ 134 w 135"/>
                <a:gd name="T59" fmla="*/ 17 h 182"/>
                <a:gd name="T60" fmla="*/ 129 w 135"/>
                <a:gd name="T61" fmla="*/ 28 h 182"/>
                <a:gd name="T62" fmla="*/ 125 w 135"/>
                <a:gd name="T63" fmla="*/ 41 h 182"/>
                <a:gd name="T64" fmla="*/ 123 w 135"/>
                <a:gd name="T65" fmla="*/ 60 h 182"/>
                <a:gd name="T66" fmla="*/ 124 w 135"/>
                <a:gd name="T67" fmla="*/ 71 h 182"/>
                <a:gd name="T68" fmla="*/ 121 w 135"/>
                <a:gd name="T69" fmla="*/ 79 h 182"/>
                <a:gd name="T70" fmla="*/ 121 w 135"/>
                <a:gd name="T71" fmla="*/ 86 h 182"/>
                <a:gd name="T72" fmla="*/ 118 w 135"/>
                <a:gd name="T73" fmla="*/ 93 h 182"/>
                <a:gd name="T74" fmla="*/ 106 w 135"/>
                <a:gd name="T75" fmla="*/ 103 h 182"/>
                <a:gd name="T76" fmla="*/ 98 w 135"/>
                <a:gd name="T77" fmla="*/ 114 h 182"/>
                <a:gd name="T78" fmla="*/ 90 w 135"/>
                <a:gd name="T79" fmla="*/ 134 h 182"/>
                <a:gd name="T80" fmla="*/ 90 w 135"/>
                <a:gd name="T81" fmla="*/ 151 h 182"/>
                <a:gd name="T82" fmla="*/ 86 w 135"/>
                <a:gd name="T83" fmla="*/ 158 h 182"/>
                <a:gd name="T84" fmla="*/ 75 w 135"/>
                <a:gd name="T85" fmla="*/ 168 h 182"/>
                <a:gd name="T86" fmla="*/ 64 w 135"/>
                <a:gd name="T87" fmla="*/ 181 h 182"/>
                <a:gd name="T88" fmla="*/ 57 w 135"/>
                <a:gd name="T89" fmla="*/ 177 h 182"/>
                <a:gd name="T90" fmla="*/ 56 w 135"/>
                <a:gd name="T91" fmla="*/ 171 h 182"/>
                <a:gd name="T92" fmla="*/ 46 w 135"/>
                <a:gd name="T93" fmla="*/ 171 h 182"/>
                <a:gd name="T94" fmla="*/ 40 w 135"/>
                <a:gd name="T95" fmla="*/ 179 h 182"/>
                <a:gd name="T96" fmla="*/ 35 w 135"/>
                <a:gd name="T9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182">
                  <a:moveTo>
                    <a:pt x="35" y="177"/>
                  </a:moveTo>
                  <a:lnTo>
                    <a:pt x="28" y="170"/>
                  </a:lnTo>
                  <a:lnTo>
                    <a:pt x="22" y="173"/>
                  </a:lnTo>
                  <a:lnTo>
                    <a:pt x="15" y="182"/>
                  </a:lnTo>
                  <a:lnTo>
                    <a:pt x="0" y="160"/>
                  </a:lnTo>
                  <a:lnTo>
                    <a:pt x="14" y="149"/>
                  </a:lnTo>
                  <a:lnTo>
                    <a:pt x="7" y="135"/>
                  </a:lnTo>
                  <a:lnTo>
                    <a:pt x="14" y="130"/>
                  </a:lnTo>
                  <a:lnTo>
                    <a:pt x="26" y="127"/>
                  </a:lnTo>
                  <a:lnTo>
                    <a:pt x="27" y="118"/>
                  </a:lnTo>
                  <a:lnTo>
                    <a:pt x="37" y="128"/>
                  </a:lnTo>
                  <a:lnTo>
                    <a:pt x="53" y="129"/>
                  </a:lnTo>
                  <a:lnTo>
                    <a:pt x="59" y="119"/>
                  </a:lnTo>
                  <a:lnTo>
                    <a:pt x="61" y="105"/>
                  </a:lnTo>
                  <a:lnTo>
                    <a:pt x="60" y="89"/>
                  </a:lnTo>
                  <a:lnTo>
                    <a:pt x="51" y="77"/>
                  </a:lnTo>
                  <a:lnTo>
                    <a:pt x="59" y="53"/>
                  </a:lnTo>
                  <a:lnTo>
                    <a:pt x="54" y="48"/>
                  </a:lnTo>
                  <a:lnTo>
                    <a:pt x="40" y="50"/>
                  </a:lnTo>
                  <a:lnTo>
                    <a:pt x="35" y="39"/>
                  </a:lnTo>
                  <a:lnTo>
                    <a:pt x="37" y="30"/>
                  </a:lnTo>
                  <a:lnTo>
                    <a:pt x="60" y="31"/>
                  </a:lnTo>
                  <a:lnTo>
                    <a:pt x="75" y="37"/>
                  </a:lnTo>
                  <a:lnTo>
                    <a:pt x="89" y="41"/>
                  </a:lnTo>
                  <a:lnTo>
                    <a:pt x="91" y="30"/>
                  </a:lnTo>
                  <a:lnTo>
                    <a:pt x="100" y="11"/>
                  </a:lnTo>
                  <a:lnTo>
                    <a:pt x="111" y="0"/>
                  </a:lnTo>
                  <a:lnTo>
                    <a:pt x="123" y="3"/>
                  </a:lnTo>
                  <a:lnTo>
                    <a:pt x="135" y="5"/>
                  </a:lnTo>
                  <a:lnTo>
                    <a:pt x="134" y="17"/>
                  </a:lnTo>
                  <a:lnTo>
                    <a:pt x="129" y="28"/>
                  </a:lnTo>
                  <a:lnTo>
                    <a:pt x="125" y="41"/>
                  </a:lnTo>
                  <a:lnTo>
                    <a:pt x="123" y="60"/>
                  </a:lnTo>
                  <a:lnTo>
                    <a:pt x="124" y="71"/>
                  </a:lnTo>
                  <a:lnTo>
                    <a:pt x="121" y="79"/>
                  </a:lnTo>
                  <a:lnTo>
                    <a:pt x="121" y="86"/>
                  </a:lnTo>
                  <a:lnTo>
                    <a:pt x="118" y="93"/>
                  </a:lnTo>
                  <a:lnTo>
                    <a:pt x="106" y="103"/>
                  </a:lnTo>
                  <a:lnTo>
                    <a:pt x="98" y="114"/>
                  </a:lnTo>
                  <a:lnTo>
                    <a:pt x="90" y="134"/>
                  </a:lnTo>
                  <a:lnTo>
                    <a:pt x="90" y="151"/>
                  </a:lnTo>
                  <a:lnTo>
                    <a:pt x="86" y="158"/>
                  </a:lnTo>
                  <a:lnTo>
                    <a:pt x="75" y="168"/>
                  </a:lnTo>
                  <a:lnTo>
                    <a:pt x="64" y="181"/>
                  </a:lnTo>
                  <a:lnTo>
                    <a:pt x="57" y="177"/>
                  </a:lnTo>
                  <a:lnTo>
                    <a:pt x="56" y="171"/>
                  </a:lnTo>
                  <a:lnTo>
                    <a:pt x="46" y="171"/>
                  </a:lnTo>
                  <a:lnTo>
                    <a:pt x="40" y="179"/>
                  </a:lnTo>
                  <a:lnTo>
                    <a:pt x="35" y="17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4" name="Freeform 45">
              <a:extLst>
                <a:ext uri="{FF2B5EF4-FFF2-40B4-BE49-F238E27FC236}">
                  <a16:creationId xmlns:a16="http://schemas.microsoft.com/office/drawing/2014/main" id="{9EFD0084-0F56-1305-1D42-7BCD2E2C184F}"/>
                </a:ext>
              </a:extLst>
            </p:cNvPr>
            <p:cNvSpPr>
              <a:spLocks/>
            </p:cNvSpPr>
            <p:nvPr/>
          </p:nvSpPr>
          <p:spPr bwMode="auto">
            <a:xfrm>
              <a:off x="1933323" y="2840800"/>
              <a:ext cx="325687" cy="514350"/>
            </a:xfrm>
            <a:custGeom>
              <a:avLst/>
              <a:gdLst>
                <a:gd name="T0" fmla="*/ 59 w 223"/>
                <a:gd name="T1" fmla="*/ 257 h 348"/>
                <a:gd name="T2" fmla="*/ 44 w 223"/>
                <a:gd name="T3" fmla="*/ 253 h 348"/>
                <a:gd name="T4" fmla="*/ 24 w 223"/>
                <a:gd name="T5" fmla="*/ 241 h 348"/>
                <a:gd name="T6" fmla="*/ 3 w 223"/>
                <a:gd name="T7" fmla="*/ 230 h 348"/>
                <a:gd name="T8" fmla="*/ 7 w 223"/>
                <a:gd name="T9" fmla="*/ 222 h 348"/>
                <a:gd name="T10" fmla="*/ 11 w 223"/>
                <a:gd name="T11" fmla="*/ 204 h 348"/>
                <a:gd name="T12" fmla="*/ 28 w 223"/>
                <a:gd name="T13" fmla="*/ 189 h 348"/>
                <a:gd name="T14" fmla="*/ 28 w 223"/>
                <a:gd name="T15" fmla="*/ 173 h 348"/>
                <a:gd name="T16" fmla="*/ 29 w 223"/>
                <a:gd name="T17" fmla="*/ 142 h 348"/>
                <a:gd name="T18" fmla="*/ 30 w 223"/>
                <a:gd name="T19" fmla="*/ 119 h 348"/>
                <a:gd name="T20" fmla="*/ 26 w 223"/>
                <a:gd name="T21" fmla="*/ 98 h 348"/>
                <a:gd name="T22" fmla="*/ 36 w 223"/>
                <a:gd name="T23" fmla="*/ 94 h 348"/>
                <a:gd name="T24" fmla="*/ 34 w 223"/>
                <a:gd name="T25" fmla="*/ 78 h 348"/>
                <a:gd name="T26" fmla="*/ 58 w 223"/>
                <a:gd name="T27" fmla="*/ 64 h 348"/>
                <a:gd name="T28" fmla="*/ 67 w 223"/>
                <a:gd name="T29" fmla="*/ 55 h 348"/>
                <a:gd name="T30" fmla="*/ 82 w 223"/>
                <a:gd name="T31" fmla="*/ 28 h 348"/>
                <a:gd name="T32" fmla="*/ 96 w 223"/>
                <a:gd name="T33" fmla="*/ 23 h 348"/>
                <a:gd name="T34" fmla="*/ 125 w 223"/>
                <a:gd name="T35" fmla="*/ 15 h 348"/>
                <a:gd name="T36" fmla="*/ 142 w 223"/>
                <a:gd name="T37" fmla="*/ 0 h 348"/>
                <a:gd name="T38" fmla="*/ 152 w 223"/>
                <a:gd name="T39" fmla="*/ 7 h 348"/>
                <a:gd name="T40" fmla="*/ 137 w 223"/>
                <a:gd name="T41" fmla="*/ 17 h 348"/>
                <a:gd name="T42" fmla="*/ 124 w 223"/>
                <a:gd name="T43" fmla="*/ 34 h 348"/>
                <a:gd name="T44" fmla="*/ 115 w 223"/>
                <a:gd name="T45" fmla="*/ 56 h 348"/>
                <a:gd name="T46" fmla="*/ 118 w 223"/>
                <a:gd name="T47" fmla="*/ 70 h 348"/>
                <a:gd name="T48" fmla="*/ 124 w 223"/>
                <a:gd name="T49" fmla="*/ 84 h 348"/>
                <a:gd name="T50" fmla="*/ 123 w 223"/>
                <a:gd name="T51" fmla="*/ 100 h 348"/>
                <a:gd name="T52" fmla="*/ 128 w 223"/>
                <a:gd name="T53" fmla="*/ 106 h 348"/>
                <a:gd name="T54" fmla="*/ 156 w 223"/>
                <a:gd name="T55" fmla="*/ 111 h 348"/>
                <a:gd name="T56" fmla="*/ 178 w 223"/>
                <a:gd name="T57" fmla="*/ 132 h 348"/>
                <a:gd name="T58" fmla="*/ 199 w 223"/>
                <a:gd name="T59" fmla="*/ 131 h 348"/>
                <a:gd name="T60" fmla="*/ 216 w 223"/>
                <a:gd name="T61" fmla="*/ 132 h 348"/>
                <a:gd name="T62" fmla="*/ 208 w 223"/>
                <a:gd name="T63" fmla="*/ 150 h 348"/>
                <a:gd name="T64" fmla="*/ 210 w 223"/>
                <a:gd name="T65" fmla="*/ 179 h 348"/>
                <a:gd name="T66" fmla="*/ 215 w 223"/>
                <a:gd name="T67" fmla="*/ 189 h 348"/>
                <a:gd name="T68" fmla="*/ 212 w 223"/>
                <a:gd name="T69" fmla="*/ 204 h 348"/>
                <a:gd name="T70" fmla="*/ 223 w 223"/>
                <a:gd name="T71" fmla="*/ 232 h 348"/>
                <a:gd name="T72" fmla="*/ 216 w 223"/>
                <a:gd name="T73" fmla="*/ 223 h 348"/>
                <a:gd name="T74" fmla="*/ 204 w 223"/>
                <a:gd name="T75" fmla="*/ 223 h 348"/>
                <a:gd name="T76" fmla="*/ 169 w 223"/>
                <a:gd name="T77" fmla="*/ 236 h 348"/>
                <a:gd name="T78" fmla="*/ 179 w 223"/>
                <a:gd name="T79" fmla="*/ 246 h 348"/>
                <a:gd name="T80" fmla="*/ 165 w 223"/>
                <a:gd name="T81" fmla="*/ 247 h 348"/>
                <a:gd name="T82" fmla="*/ 173 w 223"/>
                <a:gd name="T83" fmla="*/ 270 h 348"/>
                <a:gd name="T84" fmla="*/ 175 w 223"/>
                <a:gd name="T85" fmla="*/ 291 h 348"/>
                <a:gd name="T86" fmla="*/ 159 w 223"/>
                <a:gd name="T87" fmla="*/ 337 h 348"/>
                <a:gd name="T88" fmla="*/ 165 w 223"/>
                <a:gd name="T89" fmla="*/ 315 h 348"/>
                <a:gd name="T90" fmla="*/ 139 w 223"/>
                <a:gd name="T91" fmla="*/ 307 h 348"/>
                <a:gd name="T92" fmla="*/ 123 w 223"/>
                <a:gd name="T93" fmla="*/ 309 h 348"/>
                <a:gd name="T94" fmla="*/ 98 w 223"/>
                <a:gd name="T95" fmla="*/ 285 h 348"/>
                <a:gd name="T96" fmla="*/ 84 w 223"/>
                <a:gd name="T97" fmla="*/ 270 h 348"/>
                <a:gd name="T98" fmla="*/ 66 w 223"/>
                <a:gd name="T99" fmla="*/ 26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348">
                  <a:moveTo>
                    <a:pt x="66" y="261"/>
                  </a:moveTo>
                  <a:lnTo>
                    <a:pt x="59" y="257"/>
                  </a:lnTo>
                  <a:lnTo>
                    <a:pt x="50" y="250"/>
                  </a:lnTo>
                  <a:lnTo>
                    <a:pt x="44" y="253"/>
                  </a:lnTo>
                  <a:lnTo>
                    <a:pt x="29" y="250"/>
                  </a:lnTo>
                  <a:lnTo>
                    <a:pt x="24" y="241"/>
                  </a:lnTo>
                  <a:lnTo>
                    <a:pt x="21" y="242"/>
                  </a:lnTo>
                  <a:lnTo>
                    <a:pt x="3" y="230"/>
                  </a:lnTo>
                  <a:lnTo>
                    <a:pt x="0" y="223"/>
                  </a:lnTo>
                  <a:lnTo>
                    <a:pt x="7" y="222"/>
                  </a:lnTo>
                  <a:lnTo>
                    <a:pt x="6" y="211"/>
                  </a:lnTo>
                  <a:lnTo>
                    <a:pt x="11" y="204"/>
                  </a:lnTo>
                  <a:lnTo>
                    <a:pt x="20" y="202"/>
                  </a:lnTo>
                  <a:lnTo>
                    <a:pt x="28" y="189"/>
                  </a:lnTo>
                  <a:lnTo>
                    <a:pt x="35" y="179"/>
                  </a:lnTo>
                  <a:lnTo>
                    <a:pt x="28" y="173"/>
                  </a:lnTo>
                  <a:lnTo>
                    <a:pt x="32" y="161"/>
                  </a:lnTo>
                  <a:lnTo>
                    <a:pt x="29" y="142"/>
                  </a:lnTo>
                  <a:lnTo>
                    <a:pt x="33" y="137"/>
                  </a:lnTo>
                  <a:lnTo>
                    <a:pt x="30" y="119"/>
                  </a:lnTo>
                  <a:lnTo>
                    <a:pt x="23" y="108"/>
                  </a:lnTo>
                  <a:lnTo>
                    <a:pt x="26" y="98"/>
                  </a:lnTo>
                  <a:lnTo>
                    <a:pt x="32" y="100"/>
                  </a:lnTo>
                  <a:lnTo>
                    <a:pt x="36" y="94"/>
                  </a:lnTo>
                  <a:lnTo>
                    <a:pt x="32" y="81"/>
                  </a:lnTo>
                  <a:lnTo>
                    <a:pt x="34" y="78"/>
                  </a:lnTo>
                  <a:lnTo>
                    <a:pt x="44" y="79"/>
                  </a:lnTo>
                  <a:lnTo>
                    <a:pt x="58" y="64"/>
                  </a:lnTo>
                  <a:lnTo>
                    <a:pt x="66" y="62"/>
                  </a:lnTo>
                  <a:lnTo>
                    <a:pt x="67" y="55"/>
                  </a:lnTo>
                  <a:lnTo>
                    <a:pt x="71" y="38"/>
                  </a:lnTo>
                  <a:lnTo>
                    <a:pt x="82" y="28"/>
                  </a:lnTo>
                  <a:lnTo>
                    <a:pt x="94" y="28"/>
                  </a:lnTo>
                  <a:lnTo>
                    <a:pt x="96" y="23"/>
                  </a:lnTo>
                  <a:lnTo>
                    <a:pt x="110" y="25"/>
                  </a:lnTo>
                  <a:lnTo>
                    <a:pt x="125" y="15"/>
                  </a:lnTo>
                  <a:lnTo>
                    <a:pt x="132" y="10"/>
                  </a:lnTo>
                  <a:lnTo>
                    <a:pt x="142" y="0"/>
                  </a:lnTo>
                  <a:lnTo>
                    <a:pt x="148" y="1"/>
                  </a:lnTo>
                  <a:lnTo>
                    <a:pt x="152" y="7"/>
                  </a:lnTo>
                  <a:lnTo>
                    <a:pt x="149" y="14"/>
                  </a:lnTo>
                  <a:lnTo>
                    <a:pt x="137" y="17"/>
                  </a:lnTo>
                  <a:lnTo>
                    <a:pt x="131" y="28"/>
                  </a:lnTo>
                  <a:lnTo>
                    <a:pt x="124" y="34"/>
                  </a:lnTo>
                  <a:lnTo>
                    <a:pt x="118" y="41"/>
                  </a:lnTo>
                  <a:lnTo>
                    <a:pt x="115" y="56"/>
                  </a:lnTo>
                  <a:lnTo>
                    <a:pt x="109" y="68"/>
                  </a:lnTo>
                  <a:lnTo>
                    <a:pt x="118" y="70"/>
                  </a:lnTo>
                  <a:lnTo>
                    <a:pt x="120" y="79"/>
                  </a:lnTo>
                  <a:lnTo>
                    <a:pt x="124" y="84"/>
                  </a:lnTo>
                  <a:lnTo>
                    <a:pt x="125" y="92"/>
                  </a:lnTo>
                  <a:lnTo>
                    <a:pt x="123" y="100"/>
                  </a:lnTo>
                  <a:lnTo>
                    <a:pt x="123" y="104"/>
                  </a:lnTo>
                  <a:lnTo>
                    <a:pt x="128" y="106"/>
                  </a:lnTo>
                  <a:lnTo>
                    <a:pt x="132" y="113"/>
                  </a:lnTo>
                  <a:lnTo>
                    <a:pt x="156" y="111"/>
                  </a:lnTo>
                  <a:lnTo>
                    <a:pt x="166" y="114"/>
                  </a:lnTo>
                  <a:lnTo>
                    <a:pt x="178" y="132"/>
                  </a:lnTo>
                  <a:lnTo>
                    <a:pt x="186" y="129"/>
                  </a:lnTo>
                  <a:lnTo>
                    <a:pt x="199" y="131"/>
                  </a:lnTo>
                  <a:lnTo>
                    <a:pt x="210" y="128"/>
                  </a:lnTo>
                  <a:lnTo>
                    <a:pt x="216" y="132"/>
                  </a:lnTo>
                  <a:lnTo>
                    <a:pt x="212" y="143"/>
                  </a:lnTo>
                  <a:lnTo>
                    <a:pt x="208" y="150"/>
                  </a:lnTo>
                  <a:lnTo>
                    <a:pt x="206" y="165"/>
                  </a:lnTo>
                  <a:lnTo>
                    <a:pt x="210" y="179"/>
                  </a:lnTo>
                  <a:lnTo>
                    <a:pt x="215" y="185"/>
                  </a:lnTo>
                  <a:lnTo>
                    <a:pt x="215" y="189"/>
                  </a:lnTo>
                  <a:lnTo>
                    <a:pt x="206" y="200"/>
                  </a:lnTo>
                  <a:lnTo>
                    <a:pt x="212" y="204"/>
                  </a:lnTo>
                  <a:lnTo>
                    <a:pt x="217" y="212"/>
                  </a:lnTo>
                  <a:lnTo>
                    <a:pt x="223" y="232"/>
                  </a:lnTo>
                  <a:lnTo>
                    <a:pt x="219" y="235"/>
                  </a:lnTo>
                  <a:lnTo>
                    <a:pt x="216" y="223"/>
                  </a:lnTo>
                  <a:lnTo>
                    <a:pt x="211" y="216"/>
                  </a:lnTo>
                  <a:lnTo>
                    <a:pt x="204" y="223"/>
                  </a:lnTo>
                  <a:lnTo>
                    <a:pt x="169" y="223"/>
                  </a:lnTo>
                  <a:lnTo>
                    <a:pt x="169" y="236"/>
                  </a:lnTo>
                  <a:lnTo>
                    <a:pt x="180" y="238"/>
                  </a:lnTo>
                  <a:lnTo>
                    <a:pt x="179" y="246"/>
                  </a:lnTo>
                  <a:lnTo>
                    <a:pt x="175" y="244"/>
                  </a:lnTo>
                  <a:lnTo>
                    <a:pt x="165" y="247"/>
                  </a:lnTo>
                  <a:lnTo>
                    <a:pt x="165" y="262"/>
                  </a:lnTo>
                  <a:lnTo>
                    <a:pt x="173" y="270"/>
                  </a:lnTo>
                  <a:lnTo>
                    <a:pt x="176" y="282"/>
                  </a:lnTo>
                  <a:lnTo>
                    <a:pt x="175" y="291"/>
                  </a:lnTo>
                  <a:lnTo>
                    <a:pt x="168" y="348"/>
                  </a:lnTo>
                  <a:lnTo>
                    <a:pt x="159" y="337"/>
                  </a:lnTo>
                  <a:lnTo>
                    <a:pt x="153" y="336"/>
                  </a:lnTo>
                  <a:lnTo>
                    <a:pt x="165" y="315"/>
                  </a:lnTo>
                  <a:lnTo>
                    <a:pt x="150" y="305"/>
                  </a:lnTo>
                  <a:lnTo>
                    <a:pt x="139" y="307"/>
                  </a:lnTo>
                  <a:lnTo>
                    <a:pt x="133" y="303"/>
                  </a:lnTo>
                  <a:lnTo>
                    <a:pt x="123" y="309"/>
                  </a:lnTo>
                  <a:lnTo>
                    <a:pt x="109" y="306"/>
                  </a:lnTo>
                  <a:lnTo>
                    <a:pt x="98" y="285"/>
                  </a:lnTo>
                  <a:lnTo>
                    <a:pt x="89" y="279"/>
                  </a:lnTo>
                  <a:lnTo>
                    <a:pt x="84" y="270"/>
                  </a:lnTo>
                  <a:lnTo>
                    <a:pt x="71" y="260"/>
                  </a:lnTo>
                  <a:lnTo>
                    <a:pt x="66" y="26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5" name="Freeform 46">
              <a:extLst>
                <a:ext uri="{FF2B5EF4-FFF2-40B4-BE49-F238E27FC236}">
                  <a16:creationId xmlns:a16="http://schemas.microsoft.com/office/drawing/2014/main" id="{13407B3D-0A27-26EF-A09F-755F1CB0DD6F}"/>
                </a:ext>
              </a:extLst>
            </p:cNvPr>
            <p:cNvSpPr>
              <a:spLocks/>
            </p:cNvSpPr>
            <p:nvPr/>
          </p:nvSpPr>
          <p:spPr bwMode="auto">
            <a:xfrm>
              <a:off x="1758066" y="2877751"/>
              <a:ext cx="87629" cy="93115"/>
            </a:xfrm>
            <a:custGeom>
              <a:avLst/>
              <a:gdLst>
                <a:gd name="T0" fmla="*/ 51 w 60"/>
                <a:gd name="T1" fmla="*/ 63 h 63"/>
                <a:gd name="T2" fmla="*/ 41 w 60"/>
                <a:gd name="T3" fmla="*/ 58 h 63"/>
                <a:gd name="T4" fmla="*/ 38 w 60"/>
                <a:gd name="T5" fmla="*/ 53 h 63"/>
                <a:gd name="T6" fmla="*/ 40 w 60"/>
                <a:gd name="T7" fmla="*/ 50 h 63"/>
                <a:gd name="T8" fmla="*/ 40 w 60"/>
                <a:gd name="T9" fmla="*/ 45 h 63"/>
                <a:gd name="T10" fmla="*/ 35 w 60"/>
                <a:gd name="T11" fmla="*/ 40 h 63"/>
                <a:gd name="T12" fmla="*/ 28 w 60"/>
                <a:gd name="T13" fmla="*/ 36 h 63"/>
                <a:gd name="T14" fmla="*/ 22 w 60"/>
                <a:gd name="T15" fmla="*/ 34 h 63"/>
                <a:gd name="T16" fmla="*/ 21 w 60"/>
                <a:gd name="T17" fmla="*/ 28 h 63"/>
                <a:gd name="T18" fmla="*/ 17 w 60"/>
                <a:gd name="T19" fmla="*/ 24 h 63"/>
                <a:gd name="T20" fmla="*/ 18 w 60"/>
                <a:gd name="T21" fmla="*/ 30 h 63"/>
                <a:gd name="T22" fmla="*/ 14 w 60"/>
                <a:gd name="T23" fmla="*/ 35 h 63"/>
                <a:gd name="T24" fmla="*/ 10 w 60"/>
                <a:gd name="T25" fmla="*/ 29 h 63"/>
                <a:gd name="T26" fmla="*/ 4 w 60"/>
                <a:gd name="T27" fmla="*/ 27 h 63"/>
                <a:gd name="T28" fmla="*/ 2 w 60"/>
                <a:gd name="T29" fmla="*/ 23 h 63"/>
                <a:gd name="T30" fmla="*/ 2 w 60"/>
                <a:gd name="T31" fmla="*/ 17 h 63"/>
                <a:gd name="T32" fmla="*/ 5 w 60"/>
                <a:gd name="T33" fmla="*/ 10 h 63"/>
                <a:gd name="T34" fmla="*/ 0 w 60"/>
                <a:gd name="T35" fmla="*/ 7 h 63"/>
                <a:gd name="T36" fmla="*/ 5 w 60"/>
                <a:gd name="T37" fmla="*/ 3 h 63"/>
                <a:gd name="T38" fmla="*/ 8 w 60"/>
                <a:gd name="T39" fmla="*/ 0 h 63"/>
                <a:gd name="T40" fmla="*/ 19 w 60"/>
                <a:gd name="T41" fmla="*/ 6 h 63"/>
                <a:gd name="T42" fmla="*/ 24 w 60"/>
                <a:gd name="T43" fmla="*/ 3 h 63"/>
                <a:gd name="T44" fmla="*/ 29 w 60"/>
                <a:gd name="T45" fmla="*/ 5 h 63"/>
                <a:gd name="T46" fmla="*/ 32 w 60"/>
                <a:gd name="T47" fmla="*/ 9 h 63"/>
                <a:gd name="T48" fmla="*/ 37 w 60"/>
                <a:gd name="T49" fmla="*/ 11 h 63"/>
                <a:gd name="T50" fmla="*/ 42 w 60"/>
                <a:gd name="T51" fmla="*/ 6 h 63"/>
                <a:gd name="T52" fmla="*/ 46 w 60"/>
                <a:gd name="T53" fmla="*/ 17 h 63"/>
                <a:gd name="T54" fmla="*/ 52 w 60"/>
                <a:gd name="T55" fmla="*/ 26 h 63"/>
                <a:gd name="T56" fmla="*/ 60 w 60"/>
                <a:gd name="T57" fmla="*/ 35 h 63"/>
                <a:gd name="T58" fmla="*/ 53 w 60"/>
                <a:gd name="T59" fmla="*/ 36 h 63"/>
                <a:gd name="T60" fmla="*/ 53 w 60"/>
                <a:gd name="T61" fmla="*/ 45 h 63"/>
                <a:gd name="T62" fmla="*/ 57 w 60"/>
                <a:gd name="T63" fmla="*/ 48 h 63"/>
                <a:gd name="T64" fmla="*/ 54 w 60"/>
                <a:gd name="T65" fmla="*/ 51 h 63"/>
                <a:gd name="T66" fmla="*/ 54 w 60"/>
                <a:gd name="T67" fmla="*/ 54 h 63"/>
                <a:gd name="T68" fmla="*/ 52 w 60"/>
                <a:gd name="T69" fmla="*/ 58 h 63"/>
                <a:gd name="T70" fmla="*/ 51 w 60"/>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63">
                  <a:moveTo>
                    <a:pt x="51" y="63"/>
                  </a:moveTo>
                  <a:lnTo>
                    <a:pt x="41" y="58"/>
                  </a:lnTo>
                  <a:lnTo>
                    <a:pt x="38" y="53"/>
                  </a:lnTo>
                  <a:lnTo>
                    <a:pt x="40" y="50"/>
                  </a:lnTo>
                  <a:lnTo>
                    <a:pt x="40" y="45"/>
                  </a:lnTo>
                  <a:lnTo>
                    <a:pt x="35" y="40"/>
                  </a:lnTo>
                  <a:lnTo>
                    <a:pt x="28" y="36"/>
                  </a:lnTo>
                  <a:lnTo>
                    <a:pt x="22" y="34"/>
                  </a:lnTo>
                  <a:lnTo>
                    <a:pt x="21" y="28"/>
                  </a:lnTo>
                  <a:lnTo>
                    <a:pt x="17" y="24"/>
                  </a:lnTo>
                  <a:lnTo>
                    <a:pt x="18" y="30"/>
                  </a:lnTo>
                  <a:lnTo>
                    <a:pt x="14" y="35"/>
                  </a:lnTo>
                  <a:lnTo>
                    <a:pt x="10" y="29"/>
                  </a:lnTo>
                  <a:lnTo>
                    <a:pt x="4" y="27"/>
                  </a:lnTo>
                  <a:lnTo>
                    <a:pt x="2" y="23"/>
                  </a:lnTo>
                  <a:lnTo>
                    <a:pt x="2" y="17"/>
                  </a:lnTo>
                  <a:lnTo>
                    <a:pt x="5" y="10"/>
                  </a:lnTo>
                  <a:lnTo>
                    <a:pt x="0" y="7"/>
                  </a:lnTo>
                  <a:lnTo>
                    <a:pt x="5" y="3"/>
                  </a:lnTo>
                  <a:lnTo>
                    <a:pt x="8" y="0"/>
                  </a:lnTo>
                  <a:lnTo>
                    <a:pt x="19" y="6"/>
                  </a:lnTo>
                  <a:lnTo>
                    <a:pt x="24" y="3"/>
                  </a:lnTo>
                  <a:lnTo>
                    <a:pt x="29" y="5"/>
                  </a:lnTo>
                  <a:lnTo>
                    <a:pt x="32" y="9"/>
                  </a:lnTo>
                  <a:lnTo>
                    <a:pt x="37" y="11"/>
                  </a:lnTo>
                  <a:lnTo>
                    <a:pt x="42" y="6"/>
                  </a:lnTo>
                  <a:lnTo>
                    <a:pt x="46" y="17"/>
                  </a:lnTo>
                  <a:lnTo>
                    <a:pt x="52" y="26"/>
                  </a:lnTo>
                  <a:lnTo>
                    <a:pt x="60" y="35"/>
                  </a:lnTo>
                  <a:lnTo>
                    <a:pt x="53" y="36"/>
                  </a:lnTo>
                  <a:lnTo>
                    <a:pt x="53" y="45"/>
                  </a:lnTo>
                  <a:lnTo>
                    <a:pt x="57" y="48"/>
                  </a:lnTo>
                  <a:lnTo>
                    <a:pt x="54" y="51"/>
                  </a:lnTo>
                  <a:lnTo>
                    <a:pt x="54" y="54"/>
                  </a:lnTo>
                  <a:lnTo>
                    <a:pt x="52" y="58"/>
                  </a:lnTo>
                  <a:lnTo>
                    <a:pt x="51" y="6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6" name="Freeform 47">
              <a:extLst>
                <a:ext uri="{FF2B5EF4-FFF2-40B4-BE49-F238E27FC236}">
                  <a16:creationId xmlns:a16="http://schemas.microsoft.com/office/drawing/2014/main" id="{3310F117-8091-6918-6FFA-7CD2D8E06A37}"/>
                </a:ext>
              </a:extLst>
            </p:cNvPr>
            <p:cNvSpPr>
              <a:spLocks/>
            </p:cNvSpPr>
            <p:nvPr/>
          </p:nvSpPr>
          <p:spPr bwMode="auto">
            <a:xfrm>
              <a:off x="1820867" y="2511202"/>
              <a:ext cx="277490" cy="101984"/>
            </a:xfrm>
            <a:custGeom>
              <a:avLst/>
              <a:gdLst>
                <a:gd name="T0" fmla="*/ 53 w 190"/>
                <a:gd name="T1" fmla="*/ 0 h 69"/>
                <a:gd name="T2" fmla="*/ 68 w 190"/>
                <a:gd name="T3" fmla="*/ 1 h 69"/>
                <a:gd name="T4" fmla="*/ 82 w 190"/>
                <a:gd name="T5" fmla="*/ 1 h 69"/>
                <a:gd name="T6" fmla="*/ 98 w 190"/>
                <a:gd name="T7" fmla="*/ 8 h 69"/>
                <a:gd name="T8" fmla="*/ 104 w 190"/>
                <a:gd name="T9" fmla="*/ 16 h 69"/>
                <a:gd name="T10" fmla="*/ 121 w 190"/>
                <a:gd name="T11" fmla="*/ 14 h 69"/>
                <a:gd name="T12" fmla="*/ 127 w 190"/>
                <a:gd name="T13" fmla="*/ 19 h 69"/>
                <a:gd name="T14" fmla="*/ 140 w 190"/>
                <a:gd name="T15" fmla="*/ 31 h 69"/>
                <a:gd name="T16" fmla="*/ 150 w 190"/>
                <a:gd name="T17" fmla="*/ 41 h 69"/>
                <a:gd name="T18" fmla="*/ 156 w 190"/>
                <a:gd name="T19" fmla="*/ 40 h 69"/>
                <a:gd name="T20" fmla="*/ 166 w 190"/>
                <a:gd name="T21" fmla="*/ 45 h 69"/>
                <a:gd name="T22" fmla="*/ 164 w 190"/>
                <a:gd name="T23" fmla="*/ 51 h 69"/>
                <a:gd name="T24" fmla="*/ 177 w 190"/>
                <a:gd name="T25" fmla="*/ 51 h 69"/>
                <a:gd name="T26" fmla="*/ 190 w 190"/>
                <a:gd name="T27" fmla="*/ 60 h 69"/>
                <a:gd name="T28" fmla="*/ 187 w 190"/>
                <a:gd name="T29" fmla="*/ 65 h 69"/>
                <a:gd name="T30" fmla="*/ 175 w 190"/>
                <a:gd name="T31" fmla="*/ 67 h 69"/>
                <a:gd name="T32" fmla="*/ 163 w 190"/>
                <a:gd name="T33" fmla="*/ 68 h 69"/>
                <a:gd name="T34" fmla="*/ 151 w 190"/>
                <a:gd name="T35" fmla="*/ 67 h 69"/>
                <a:gd name="T36" fmla="*/ 124 w 190"/>
                <a:gd name="T37" fmla="*/ 69 h 69"/>
                <a:gd name="T38" fmla="*/ 138 w 190"/>
                <a:gd name="T39" fmla="*/ 57 h 69"/>
                <a:gd name="T40" fmla="*/ 131 w 190"/>
                <a:gd name="T41" fmla="*/ 52 h 69"/>
                <a:gd name="T42" fmla="*/ 120 w 190"/>
                <a:gd name="T43" fmla="*/ 50 h 69"/>
                <a:gd name="T44" fmla="*/ 114 w 190"/>
                <a:gd name="T45" fmla="*/ 45 h 69"/>
                <a:gd name="T46" fmla="*/ 112 w 190"/>
                <a:gd name="T47" fmla="*/ 33 h 69"/>
                <a:gd name="T48" fmla="*/ 101 w 190"/>
                <a:gd name="T49" fmla="*/ 34 h 69"/>
                <a:gd name="T50" fmla="*/ 86 w 190"/>
                <a:gd name="T51" fmla="*/ 28 h 69"/>
                <a:gd name="T52" fmla="*/ 81 w 190"/>
                <a:gd name="T53" fmla="*/ 24 h 69"/>
                <a:gd name="T54" fmla="*/ 58 w 190"/>
                <a:gd name="T55" fmla="*/ 20 h 69"/>
                <a:gd name="T56" fmla="*/ 52 w 190"/>
                <a:gd name="T57" fmla="*/ 16 h 69"/>
                <a:gd name="T58" fmla="*/ 60 w 190"/>
                <a:gd name="T59" fmla="*/ 11 h 69"/>
                <a:gd name="T60" fmla="*/ 42 w 190"/>
                <a:gd name="T61" fmla="*/ 10 h 69"/>
                <a:gd name="T62" fmla="*/ 28 w 190"/>
                <a:gd name="T63" fmla="*/ 21 h 69"/>
                <a:gd name="T64" fmla="*/ 20 w 190"/>
                <a:gd name="T65" fmla="*/ 21 h 69"/>
                <a:gd name="T66" fmla="*/ 17 w 190"/>
                <a:gd name="T67" fmla="*/ 26 h 69"/>
                <a:gd name="T68" fmla="*/ 7 w 190"/>
                <a:gd name="T69" fmla="*/ 28 h 69"/>
                <a:gd name="T70" fmla="*/ 0 w 190"/>
                <a:gd name="T71" fmla="*/ 27 h 69"/>
                <a:gd name="T72" fmla="*/ 11 w 190"/>
                <a:gd name="T73" fmla="*/ 20 h 69"/>
                <a:gd name="T74" fmla="*/ 16 w 190"/>
                <a:gd name="T75" fmla="*/ 13 h 69"/>
                <a:gd name="T76" fmla="*/ 25 w 190"/>
                <a:gd name="T77" fmla="*/ 8 h 69"/>
                <a:gd name="T78" fmla="*/ 34 w 190"/>
                <a:gd name="T79" fmla="*/ 4 h 69"/>
                <a:gd name="T80" fmla="*/ 48 w 190"/>
                <a:gd name="T81" fmla="*/ 2 h 69"/>
                <a:gd name="T82" fmla="*/ 53 w 190"/>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0" h="69">
                  <a:moveTo>
                    <a:pt x="53" y="0"/>
                  </a:moveTo>
                  <a:lnTo>
                    <a:pt x="68" y="1"/>
                  </a:lnTo>
                  <a:lnTo>
                    <a:pt x="82" y="1"/>
                  </a:lnTo>
                  <a:lnTo>
                    <a:pt x="98" y="8"/>
                  </a:lnTo>
                  <a:lnTo>
                    <a:pt x="104" y="16"/>
                  </a:lnTo>
                  <a:lnTo>
                    <a:pt x="121" y="14"/>
                  </a:lnTo>
                  <a:lnTo>
                    <a:pt x="127" y="19"/>
                  </a:lnTo>
                  <a:lnTo>
                    <a:pt x="140" y="31"/>
                  </a:lnTo>
                  <a:lnTo>
                    <a:pt x="150" y="41"/>
                  </a:lnTo>
                  <a:lnTo>
                    <a:pt x="156" y="40"/>
                  </a:lnTo>
                  <a:lnTo>
                    <a:pt x="166" y="45"/>
                  </a:lnTo>
                  <a:lnTo>
                    <a:pt x="164" y="51"/>
                  </a:lnTo>
                  <a:lnTo>
                    <a:pt x="177" y="51"/>
                  </a:lnTo>
                  <a:lnTo>
                    <a:pt x="190" y="60"/>
                  </a:lnTo>
                  <a:lnTo>
                    <a:pt x="187" y="65"/>
                  </a:lnTo>
                  <a:lnTo>
                    <a:pt x="175" y="67"/>
                  </a:lnTo>
                  <a:lnTo>
                    <a:pt x="163" y="68"/>
                  </a:lnTo>
                  <a:lnTo>
                    <a:pt x="151" y="67"/>
                  </a:lnTo>
                  <a:lnTo>
                    <a:pt x="124" y="69"/>
                  </a:lnTo>
                  <a:lnTo>
                    <a:pt x="138" y="57"/>
                  </a:lnTo>
                  <a:lnTo>
                    <a:pt x="131" y="52"/>
                  </a:lnTo>
                  <a:lnTo>
                    <a:pt x="120" y="50"/>
                  </a:lnTo>
                  <a:lnTo>
                    <a:pt x="114" y="45"/>
                  </a:lnTo>
                  <a:lnTo>
                    <a:pt x="112" y="33"/>
                  </a:lnTo>
                  <a:lnTo>
                    <a:pt x="101" y="34"/>
                  </a:lnTo>
                  <a:lnTo>
                    <a:pt x="86" y="28"/>
                  </a:lnTo>
                  <a:lnTo>
                    <a:pt x="81" y="24"/>
                  </a:lnTo>
                  <a:lnTo>
                    <a:pt x="58" y="20"/>
                  </a:lnTo>
                  <a:lnTo>
                    <a:pt x="52" y="16"/>
                  </a:lnTo>
                  <a:lnTo>
                    <a:pt x="60" y="11"/>
                  </a:lnTo>
                  <a:lnTo>
                    <a:pt x="42" y="10"/>
                  </a:lnTo>
                  <a:lnTo>
                    <a:pt x="28" y="21"/>
                  </a:lnTo>
                  <a:lnTo>
                    <a:pt x="20" y="21"/>
                  </a:lnTo>
                  <a:lnTo>
                    <a:pt x="17" y="26"/>
                  </a:lnTo>
                  <a:lnTo>
                    <a:pt x="7" y="28"/>
                  </a:lnTo>
                  <a:lnTo>
                    <a:pt x="0" y="27"/>
                  </a:lnTo>
                  <a:lnTo>
                    <a:pt x="11" y="20"/>
                  </a:lnTo>
                  <a:lnTo>
                    <a:pt x="16" y="13"/>
                  </a:lnTo>
                  <a:lnTo>
                    <a:pt x="25" y="8"/>
                  </a:lnTo>
                  <a:lnTo>
                    <a:pt x="34" y="4"/>
                  </a:lnTo>
                  <a:lnTo>
                    <a:pt x="48" y="2"/>
                  </a:lnTo>
                  <a:lnTo>
                    <a:pt x="53"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7" name="Freeform 48">
              <a:extLst>
                <a:ext uri="{FF2B5EF4-FFF2-40B4-BE49-F238E27FC236}">
                  <a16:creationId xmlns:a16="http://schemas.microsoft.com/office/drawing/2014/main" id="{7437D840-E03C-4B11-D6F1-F3D0E90EA0B9}"/>
                </a:ext>
              </a:extLst>
            </p:cNvPr>
            <p:cNvSpPr>
              <a:spLocks/>
            </p:cNvSpPr>
            <p:nvPr/>
          </p:nvSpPr>
          <p:spPr bwMode="auto">
            <a:xfrm>
              <a:off x="4879108" y="2128396"/>
              <a:ext cx="45276" cy="20692"/>
            </a:xfrm>
            <a:custGeom>
              <a:avLst/>
              <a:gdLst>
                <a:gd name="T0" fmla="*/ 0 w 31"/>
                <a:gd name="T1" fmla="*/ 11 h 14"/>
                <a:gd name="T2" fmla="*/ 1 w 31"/>
                <a:gd name="T3" fmla="*/ 11 h 14"/>
                <a:gd name="T4" fmla="*/ 3 w 31"/>
                <a:gd name="T5" fmla="*/ 6 h 14"/>
                <a:gd name="T6" fmla="*/ 16 w 31"/>
                <a:gd name="T7" fmla="*/ 6 h 14"/>
                <a:gd name="T8" fmla="*/ 31 w 31"/>
                <a:gd name="T9" fmla="*/ 0 h 14"/>
                <a:gd name="T10" fmla="*/ 20 w 31"/>
                <a:gd name="T11" fmla="*/ 9 h 14"/>
                <a:gd name="T12" fmla="*/ 22 w 31"/>
                <a:gd name="T13" fmla="*/ 12 h 14"/>
                <a:gd name="T14" fmla="*/ 20 w 31"/>
                <a:gd name="T15" fmla="*/ 12 h 14"/>
                <a:gd name="T16" fmla="*/ 17 w 31"/>
                <a:gd name="T17" fmla="*/ 13 h 14"/>
                <a:gd name="T18" fmla="*/ 14 w 31"/>
                <a:gd name="T19" fmla="*/ 13 h 14"/>
                <a:gd name="T20" fmla="*/ 13 w 31"/>
                <a:gd name="T21" fmla="*/ 14 h 14"/>
                <a:gd name="T22" fmla="*/ 13 w 31"/>
                <a:gd name="T23" fmla="*/ 12 h 14"/>
                <a:gd name="T24" fmla="*/ 11 w 31"/>
                <a:gd name="T25" fmla="*/ 10 h 14"/>
                <a:gd name="T26" fmla="*/ 8 w 31"/>
                <a:gd name="T27" fmla="*/ 10 h 14"/>
                <a:gd name="T28" fmla="*/ 4 w 31"/>
                <a:gd name="T29" fmla="*/ 12 h 14"/>
                <a:gd name="T30" fmla="*/ 0 w 3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4">
                  <a:moveTo>
                    <a:pt x="0" y="11"/>
                  </a:moveTo>
                  <a:lnTo>
                    <a:pt x="1" y="11"/>
                  </a:lnTo>
                  <a:lnTo>
                    <a:pt x="3" y="6"/>
                  </a:lnTo>
                  <a:lnTo>
                    <a:pt x="16" y="6"/>
                  </a:lnTo>
                  <a:lnTo>
                    <a:pt x="31" y="0"/>
                  </a:lnTo>
                  <a:lnTo>
                    <a:pt x="20" y="9"/>
                  </a:lnTo>
                  <a:lnTo>
                    <a:pt x="22" y="12"/>
                  </a:lnTo>
                  <a:lnTo>
                    <a:pt x="20" y="12"/>
                  </a:lnTo>
                  <a:lnTo>
                    <a:pt x="17" y="13"/>
                  </a:lnTo>
                  <a:lnTo>
                    <a:pt x="14" y="13"/>
                  </a:lnTo>
                  <a:lnTo>
                    <a:pt x="13" y="14"/>
                  </a:lnTo>
                  <a:lnTo>
                    <a:pt x="13" y="12"/>
                  </a:lnTo>
                  <a:lnTo>
                    <a:pt x="11" y="10"/>
                  </a:lnTo>
                  <a:lnTo>
                    <a:pt x="8" y="10"/>
                  </a:lnTo>
                  <a:lnTo>
                    <a:pt x="4" y="12"/>
                  </a:lnTo>
                  <a:lnTo>
                    <a:pt x="0" y="1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8" name="Freeform 49">
              <a:extLst>
                <a:ext uri="{FF2B5EF4-FFF2-40B4-BE49-F238E27FC236}">
                  <a16:creationId xmlns:a16="http://schemas.microsoft.com/office/drawing/2014/main" id="{6100E4FE-0992-19E3-2271-D5DCE5AF779F}"/>
                </a:ext>
              </a:extLst>
            </p:cNvPr>
            <p:cNvSpPr>
              <a:spLocks/>
            </p:cNvSpPr>
            <p:nvPr/>
          </p:nvSpPr>
          <p:spPr bwMode="auto">
            <a:xfrm>
              <a:off x="4867424" y="2143176"/>
              <a:ext cx="45276" cy="17737"/>
            </a:xfrm>
            <a:custGeom>
              <a:avLst/>
              <a:gdLst>
                <a:gd name="T0" fmla="*/ 30 w 31"/>
                <a:gd name="T1" fmla="*/ 2 h 12"/>
                <a:gd name="T2" fmla="*/ 31 w 31"/>
                <a:gd name="T3" fmla="*/ 4 h 12"/>
                <a:gd name="T4" fmla="*/ 14 w 31"/>
                <a:gd name="T5" fmla="*/ 12 h 12"/>
                <a:gd name="T6" fmla="*/ 5 w 31"/>
                <a:gd name="T7" fmla="*/ 10 h 12"/>
                <a:gd name="T8" fmla="*/ 0 w 31"/>
                <a:gd name="T9" fmla="*/ 2 h 12"/>
                <a:gd name="T10" fmla="*/ 8 w 31"/>
                <a:gd name="T11" fmla="*/ 1 h 12"/>
                <a:gd name="T12" fmla="*/ 12 w 31"/>
                <a:gd name="T13" fmla="*/ 2 h 12"/>
                <a:gd name="T14" fmla="*/ 16 w 31"/>
                <a:gd name="T15" fmla="*/ 0 h 12"/>
                <a:gd name="T16" fmla="*/ 19 w 31"/>
                <a:gd name="T17" fmla="*/ 0 h 12"/>
                <a:gd name="T18" fmla="*/ 21 w 31"/>
                <a:gd name="T19" fmla="*/ 2 h 12"/>
                <a:gd name="T20" fmla="*/ 21 w 31"/>
                <a:gd name="T21" fmla="*/ 4 h 12"/>
                <a:gd name="T22" fmla="*/ 22 w 31"/>
                <a:gd name="T23" fmla="*/ 3 h 12"/>
                <a:gd name="T24" fmla="*/ 25 w 31"/>
                <a:gd name="T25" fmla="*/ 3 h 12"/>
                <a:gd name="T26" fmla="*/ 28 w 31"/>
                <a:gd name="T27" fmla="*/ 2 h 12"/>
                <a:gd name="T28" fmla="*/ 30 w 31"/>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2">
                  <a:moveTo>
                    <a:pt x="30" y="2"/>
                  </a:moveTo>
                  <a:lnTo>
                    <a:pt x="31" y="4"/>
                  </a:lnTo>
                  <a:lnTo>
                    <a:pt x="14" y="12"/>
                  </a:lnTo>
                  <a:lnTo>
                    <a:pt x="5" y="10"/>
                  </a:lnTo>
                  <a:lnTo>
                    <a:pt x="0" y="2"/>
                  </a:lnTo>
                  <a:lnTo>
                    <a:pt x="8" y="1"/>
                  </a:lnTo>
                  <a:lnTo>
                    <a:pt x="12" y="2"/>
                  </a:lnTo>
                  <a:lnTo>
                    <a:pt x="16" y="0"/>
                  </a:lnTo>
                  <a:lnTo>
                    <a:pt x="19" y="0"/>
                  </a:lnTo>
                  <a:lnTo>
                    <a:pt x="21" y="2"/>
                  </a:lnTo>
                  <a:lnTo>
                    <a:pt x="21" y="4"/>
                  </a:lnTo>
                  <a:lnTo>
                    <a:pt x="22" y="3"/>
                  </a:lnTo>
                  <a:lnTo>
                    <a:pt x="25" y="3"/>
                  </a:lnTo>
                  <a:lnTo>
                    <a:pt x="28" y="2"/>
                  </a:lnTo>
                  <a:lnTo>
                    <a:pt x="30" y="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99" name="Freeform 50">
              <a:extLst>
                <a:ext uri="{FF2B5EF4-FFF2-40B4-BE49-F238E27FC236}">
                  <a16:creationId xmlns:a16="http://schemas.microsoft.com/office/drawing/2014/main" id="{6DB883B2-D562-1FDC-9222-D042C4230DDD}"/>
                </a:ext>
              </a:extLst>
            </p:cNvPr>
            <p:cNvSpPr>
              <a:spLocks/>
            </p:cNvSpPr>
            <p:nvPr/>
          </p:nvSpPr>
          <p:spPr bwMode="auto">
            <a:xfrm>
              <a:off x="4337270" y="1659864"/>
              <a:ext cx="156272" cy="76857"/>
            </a:xfrm>
            <a:custGeom>
              <a:avLst/>
              <a:gdLst>
                <a:gd name="T0" fmla="*/ 79 w 107"/>
                <a:gd name="T1" fmla="*/ 51 h 52"/>
                <a:gd name="T2" fmla="*/ 71 w 107"/>
                <a:gd name="T3" fmla="*/ 48 h 52"/>
                <a:gd name="T4" fmla="*/ 63 w 107"/>
                <a:gd name="T5" fmla="*/ 49 h 52"/>
                <a:gd name="T6" fmla="*/ 50 w 107"/>
                <a:gd name="T7" fmla="*/ 43 h 52"/>
                <a:gd name="T8" fmla="*/ 45 w 107"/>
                <a:gd name="T9" fmla="*/ 44 h 52"/>
                <a:gd name="T10" fmla="*/ 37 w 107"/>
                <a:gd name="T11" fmla="*/ 52 h 52"/>
                <a:gd name="T12" fmla="*/ 24 w 107"/>
                <a:gd name="T13" fmla="*/ 46 h 52"/>
                <a:gd name="T14" fmla="*/ 14 w 107"/>
                <a:gd name="T15" fmla="*/ 37 h 52"/>
                <a:gd name="T16" fmla="*/ 6 w 107"/>
                <a:gd name="T17" fmla="*/ 32 h 52"/>
                <a:gd name="T18" fmla="*/ 4 w 107"/>
                <a:gd name="T19" fmla="*/ 24 h 52"/>
                <a:gd name="T20" fmla="*/ 0 w 107"/>
                <a:gd name="T21" fmla="*/ 18 h 52"/>
                <a:gd name="T22" fmla="*/ 12 w 107"/>
                <a:gd name="T23" fmla="*/ 13 h 52"/>
                <a:gd name="T24" fmla="*/ 17 w 107"/>
                <a:gd name="T25" fmla="*/ 8 h 52"/>
                <a:gd name="T26" fmla="*/ 28 w 107"/>
                <a:gd name="T27" fmla="*/ 4 h 52"/>
                <a:gd name="T28" fmla="*/ 32 w 107"/>
                <a:gd name="T29" fmla="*/ 0 h 52"/>
                <a:gd name="T30" fmla="*/ 36 w 107"/>
                <a:gd name="T31" fmla="*/ 3 h 52"/>
                <a:gd name="T32" fmla="*/ 43 w 107"/>
                <a:gd name="T33" fmla="*/ 1 h 52"/>
                <a:gd name="T34" fmla="*/ 51 w 107"/>
                <a:gd name="T35" fmla="*/ 7 h 52"/>
                <a:gd name="T36" fmla="*/ 63 w 107"/>
                <a:gd name="T37" fmla="*/ 9 h 52"/>
                <a:gd name="T38" fmla="*/ 63 w 107"/>
                <a:gd name="T39" fmla="*/ 15 h 52"/>
                <a:gd name="T40" fmla="*/ 72 w 107"/>
                <a:gd name="T41" fmla="*/ 19 h 52"/>
                <a:gd name="T42" fmla="*/ 74 w 107"/>
                <a:gd name="T43" fmla="*/ 14 h 52"/>
                <a:gd name="T44" fmla="*/ 85 w 107"/>
                <a:gd name="T45" fmla="*/ 16 h 52"/>
                <a:gd name="T46" fmla="*/ 87 w 107"/>
                <a:gd name="T47" fmla="*/ 22 h 52"/>
                <a:gd name="T48" fmla="*/ 99 w 107"/>
                <a:gd name="T49" fmla="*/ 23 h 52"/>
                <a:gd name="T50" fmla="*/ 107 w 107"/>
                <a:gd name="T51" fmla="*/ 33 h 52"/>
                <a:gd name="T52" fmla="*/ 103 w 107"/>
                <a:gd name="T53" fmla="*/ 33 h 52"/>
                <a:gd name="T54" fmla="*/ 100 w 107"/>
                <a:gd name="T55" fmla="*/ 37 h 52"/>
                <a:gd name="T56" fmla="*/ 97 w 107"/>
                <a:gd name="T57" fmla="*/ 38 h 52"/>
                <a:gd name="T58" fmla="*/ 96 w 107"/>
                <a:gd name="T59" fmla="*/ 42 h 52"/>
                <a:gd name="T60" fmla="*/ 93 w 107"/>
                <a:gd name="T61" fmla="*/ 43 h 52"/>
                <a:gd name="T62" fmla="*/ 93 w 107"/>
                <a:gd name="T63" fmla="*/ 45 h 52"/>
                <a:gd name="T64" fmla="*/ 88 w 107"/>
                <a:gd name="T65" fmla="*/ 47 h 52"/>
                <a:gd name="T66" fmla="*/ 80 w 107"/>
                <a:gd name="T67" fmla="*/ 47 h 52"/>
                <a:gd name="T68" fmla="*/ 79 w 107"/>
                <a:gd name="T69"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52">
                  <a:moveTo>
                    <a:pt x="79" y="51"/>
                  </a:moveTo>
                  <a:lnTo>
                    <a:pt x="71" y="48"/>
                  </a:lnTo>
                  <a:lnTo>
                    <a:pt x="63" y="49"/>
                  </a:lnTo>
                  <a:lnTo>
                    <a:pt x="50" y="43"/>
                  </a:lnTo>
                  <a:lnTo>
                    <a:pt x="45" y="44"/>
                  </a:lnTo>
                  <a:lnTo>
                    <a:pt x="37" y="52"/>
                  </a:lnTo>
                  <a:lnTo>
                    <a:pt x="24" y="46"/>
                  </a:lnTo>
                  <a:lnTo>
                    <a:pt x="14" y="37"/>
                  </a:lnTo>
                  <a:lnTo>
                    <a:pt x="6" y="32"/>
                  </a:lnTo>
                  <a:lnTo>
                    <a:pt x="4" y="24"/>
                  </a:lnTo>
                  <a:lnTo>
                    <a:pt x="0" y="18"/>
                  </a:lnTo>
                  <a:lnTo>
                    <a:pt x="12" y="13"/>
                  </a:lnTo>
                  <a:lnTo>
                    <a:pt x="17" y="8"/>
                  </a:lnTo>
                  <a:lnTo>
                    <a:pt x="28" y="4"/>
                  </a:lnTo>
                  <a:lnTo>
                    <a:pt x="32" y="0"/>
                  </a:lnTo>
                  <a:lnTo>
                    <a:pt x="36" y="3"/>
                  </a:lnTo>
                  <a:lnTo>
                    <a:pt x="43" y="1"/>
                  </a:lnTo>
                  <a:lnTo>
                    <a:pt x="51" y="7"/>
                  </a:lnTo>
                  <a:lnTo>
                    <a:pt x="63" y="9"/>
                  </a:lnTo>
                  <a:lnTo>
                    <a:pt x="63" y="15"/>
                  </a:lnTo>
                  <a:lnTo>
                    <a:pt x="72" y="19"/>
                  </a:lnTo>
                  <a:lnTo>
                    <a:pt x="74" y="14"/>
                  </a:lnTo>
                  <a:lnTo>
                    <a:pt x="85" y="16"/>
                  </a:lnTo>
                  <a:lnTo>
                    <a:pt x="87" y="22"/>
                  </a:lnTo>
                  <a:lnTo>
                    <a:pt x="99" y="23"/>
                  </a:lnTo>
                  <a:lnTo>
                    <a:pt x="107" y="33"/>
                  </a:lnTo>
                  <a:lnTo>
                    <a:pt x="103" y="33"/>
                  </a:lnTo>
                  <a:lnTo>
                    <a:pt x="100" y="37"/>
                  </a:lnTo>
                  <a:lnTo>
                    <a:pt x="97" y="38"/>
                  </a:lnTo>
                  <a:lnTo>
                    <a:pt x="96" y="42"/>
                  </a:lnTo>
                  <a:lnTo>
                    <a:pt x="93" y="43"/>
                  </a:lnTo>
                  <a:lnTo>
                    <a:pt x="93" y="45"/>
                  </a:lnTo>
                  <a:lnTo>
                    <a:pt x="88" y="47"/>
                  </a:lnTo>
                  <a:lnTo>
                    <a:pt x="80" y="47"/>
                  </a:lnTo>
                  <a:lnTo>
                    <a:pt x="79" y="5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0" name="Freeform 51">
              <a:extLst>
                <a:ext uri="{FF2B5EF4-FFF2-40B4-BE49-F238E27FC236}">
                  <a16:creationId xmlns:a16="http://schemas.microsoft.com/office/drawing/2014/main" id="{904D9521-171D-CFA0-877A-62AF5451E438}"/>
                </a:ext>
              </a:extLst>
            </p:cNvPr>
            <p:cNvSpPr>
              <a:spLocks/>
            </p:cNvSpPr>
            <p:nvPr/>
          </p:nvSpPr>
          <p:spPr bwMode="auto">
            <a:xfrm>
              <a:off x="4191223" y="1546058"/>
              <a:ext cx="208849" cy="229094"/>
            </a:xfrm>
            <a:custGeom>
              <a:avLst/>
              <a:gdLst>
                <a:gd name="T0" fmla="*/ 58 w 143"/>
                <a:gd name="T1" fmla="*/ 0 h 155"/>
                <a:gd name="T2" fmla="*/ 59 w 143"/>
                <a:gd name="T3" fmla="*/ 8 h 155"/>
                <a:gd name="T4" fmla="*/ 75 w 143"/>
                <a:gd name="T5" fmla="*/ 12 h 155"/>
                <a:gd name="T6" fmla="*/ 75 w 143"/>
                <a:gd name="T7" fmla="*/ 20 h 155"/>
                <a:gd name="T8" fmla="*/ 90 w 143"/>
                <a:gd name="T9" fmla="*/ 16 h 155"/>
                <a:gd name="T10" fmla="*/ 99 w 143"/>
                <a:gd name="T11" fmla="*/ 10 h 155"/>
                <a:gd name="T12" fmla="*/ 117 w 143"/>
                <a:gd name="T13" fmla="*/ 18 h 155"/>
                <a:gd name="T14" fmla="*/ 125 w 143"/>
                <a:gd name="T15" fmla="*/ 25 h 155"/>
                <a:gd name="T16" fmla="*/ 129 w 143"/>
                <a:gd name="T17" fmla="*/ 35 h 155"/>
                <a:gd name="T18" fmla="*/ 125 w 143"/>
                <a:gd name="T19" fmla="*/ 40 h 155"/>
                <a:gd name="T20" fmla="*/ 131 w 143"/>
                <a:gd name="T21" fmla="*/ 47 h 155"/>
                <a:gd name="T22" fmla="*/ 136 w 143"/>
                <a:gd name="T23" fmla="*/ 58 h 155"/>
                <a:gd name="T24" fmla="*/ 136 w 143"/>
                <a:gd name="T25" fmla="*/ 65 h 155"/>
                <a:gd name="T26" fmla="*/ 143 w 143"/>
                <a:gd name="T27" fmla="*/ 78 h 155"/>
                <a:gd name="T28" fmla="*/ 136 w 143"/>
                <a:gd name="T29" fmla="*/ 80 h 155"/>
                <a:gd name="T30" fmla="*/ 132 w 143"/>
                <a:gd name="T31" fmla="*/ 77 h 155"/>
                <a:gd name="T32" fmla="*/ 128 w 143"/>
                <a:gd name="T33" fmla="*/ 81 h 155"/>
                <a:gd name="T34" fmla="*/ 117 w 143"/>
                <a:gd name="T35" fmla="*/ 85 h 155"/>
                <a:gd name="T36" fmla="*/ 112 w 143"/>
                <a:gd name="T37" fmla="*/ 90 h 155"/>
                <a:gd name="T38" fmla="*/ 100 w 143"/>
                <a:gd name="T39" fmla="*/ 95 h 155"/>
                <a:gd name="T40" fmla="*/ 104 w 143"/>
                <a:gd name="T41" fmla="*/ 101 h 155"/>
                <a:gd name="T42" fmla="*/ 106 w 143"/>
                <a:gd name="T43" fmla="*/ 109 h 155"/>
                <a:gd name="T44" fmla="*/ 114 w 143"/>
                <a:gd name="T45" fmla="*/ 114 h 155"/>
                <a:gd name="T46" fmla="*/ 124 w 143"/>
                <a:gd name="T47" fmla="*/ 123 h 155"/>
                <a:gd name="T48" fmla="*/ 119 w 143"/>
                <a:gd name="T49" fmla="*/ 132 h 155"/>
                <a:gd name="T50" fmla="*/ 113 w 143"/>
                <a:gd name="T51" fmla="*/ 135 h 155"/>
                <a:gd name="T52" fmla="*/ 117 w 143"/>
                <a:gd name="T53" fmla="*/ 148 h 155"/>
                <a:gd name="T54" fmla="*/ 115 w 143"/>
                <a:gd name="T55" fmla="*/ 151 h 155"/>
                <a:gd name="T56" fmla="*/ 110 w 143"/>
                <a:gd name="T57" fmla="*/ 147 h 155"/>
                <a:gd name="T58" fmla="*/ 102 w 143"/>
                <a:gd name="T59" fmla="*/ 147 h 155"/>
                <a:gd name="T60" fmla="*/ 91 w 143"/>
                <a:gd name="T61" fmla="*/ 150 h 155"/>
                <a:gd name="T62" fmla="*/ 76 w 143"/>
                <a:gd name="T63" fmla="*/ 149 h 155"/>
                <a:gd name="T64" fmla="*/ 75 w 143"/>
                <a:gd name="T65" fmla="*/ 155 h 155"/>
                <a:gd name="T66" fmla="*/ 66 w 143"/>
                <a:gd name="T67" fmla="*/ 149 h 155"/>
                <a:gd name="T68" fmla="*/ 61 w 143"/>
                <a:gd name="T69" fmla="*/ 150 h 155"/>
                <a:gd name="T70" fmla="*/ 44 w 143"/>
                <a:gd name="T71" fmla="*/ 144 h 155"/>
                <a:gd name="T72" fmla="*/ 40 w 143"/>
                <a:gd name="T73" fmla="*/ 148 h 155"/>
                <a:gd name="T74" fmla="*/ 26 w 143"/>
                <a:gd name="T75" fmla="*/ 148 h 155"/>
                <a:gd name="T76" fmla="*/ 28 w 143"/>
                <a:gd name="T77" fmla="*/ 134 h 155"/>
                <a:gd name="T78" fmla="*/ 35 w 143"/>
                <a:gd name="T79" fmla="*/ 120 h 155"/>
                <a:gd name="T80" fmla="*/ 12 w 143"/>
                <a:gd name="T81" fmla="*/ 116 h 155"/>
                <a:gd name="T82" fmla="*/ 4 w 143"/>
                <a:gd name="T83" fmla="*/ 111 h 155"/>
                <a:gd name="T84" fmla="*/ 5 w 143"/>
                <a:gd name="T85" fmla="*/ 102 h 155"/>
                <a:gd name="T86" fmla="*/ 2 w 143"/>
                <a:gd name="T87" fmla="*/ 97 h 155"/>
                <a:gd name="T88" fmla="*/ 3 w 143"/>
                <a:gd name="T89" fmla="*/ 84 h 155"/>
                <a:gd name="T90" fmla="*/ 0 w 143"/>
                <a:gd name="T91" fmla="*/ 63 h 155"/>
                <a:gd name="T92" fmla="*/ 9 w 143"/>
                <a:gd name="T93" fmla="*/ 63 h 155"/>
                <a:gd name="T94" fmla="*/ 13 w 143"/>
                <a:gd name="T95" fmla="*/ 55 h 155"/>
                <a:gd name="T96" fmla="*/ 16 w 143"/>
                <a:gd name="T97" fmla="*/ 37 h 155"/>
                <a:gd name="T98" fmla="*/ 13 w 143"/>
                <a:gd name="T99" fmla="*/ 30 h 155"/>
                <a:gd name="T100" fmla="*/ 16 w 143"/>
                <a:gd name="T101" fmla="*/ 26 h 155"/>
                <a:gd name="T102" fmla="*/ 29 w 143"/>
                <a:gd name="T103" fmla="*/ 25 h 155"/>
                <a:gd name="T104" fmla="*/ 32 w 143"/>
                <a:gd name="T105" fmla="*/ 29 h 155"/>
                <a:gd name="T106" fmla="*/ 42 w 143"/>
                <a:gd name="T107" fmla="*/ 19 h 155"/>
                <a:gd name="T108" fmla="*/ 38 w 143"/>
                <a:gd name="T109" fmla="*/ 12 h 155"/>
                <a:gd name="T110" fmla="*/ 36 w 143"/>
                <a:gd name="T111" fmla="*/ 1 h 155"/>
                <a:gd name="T112" fmla="*/ 48 w 143"/>
                <a:gd name="T113" fmla="*/ 3 h 155"/>
                <a:gd name="T114" fmla="*/ 58 w 143"/>
                <a:gd name="T11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58" y="0"/>
                  </a:moveTo>
                  <a:lnTo>
                    <a:pt x="59" y="8"/>
                  </a:lnTo>
                  <a:lnTo>
                    <a:pt x="75" y="12"/>
                  </a:lnTo>
                  <a:lnTo>
                    <a:pt x="75" y="20"/>
                  </a:lnTo>
                  <a:lnTo>
                    <a:pt x="90" y="16"/>
                  </a:lnTo>
                  <a:lnTo>
                    <a:pt x="99" y="10"/>
                  </a:lnTo>
                  <a:lnTo>
                    <a:pt x="117" y="18"/>
                  </a:lnTo>
                  <a:lnTo>
                    <a:pt x="125" y="25"/>
                  </a:lnTo>
                  <a:lnTo>
                    <a:pt x="129" y="35"/>
                  </a:lnTo>
                  <a:lnTo>
                    <a:pt x="125" y="40"/>
                  </a:lnTo>
                  <a:lnTo>
                    <a:pt x="131" y="47"/>
                  </a:lnTo>
                  <a:lnTo>
                    <a:pt x="136" y="58"/>
                  </a:lnTo>
                  <a:lnTo>
                    <a:pt x="136" y="65"/>
                  </a:lnTo>
                  <a:lnTo>
                    <a:pt x="143" y="78"/>
                  </a:lnTo>
                  <a:lnTo>
                    <a:pt x="136" y="80"/>
                  </a:lnTo>
                  <a:lnTo>
                    <a:pt x="132" y="77"/>
                  </a:lnTo>
                  <a:lnTo>
                    <a:pt x="128" y="81"/>
                  </a:lnTo>
                  <a:lnTo>
                    <a:pt x="117" y="85"/>
                  </a:lnTo>
                  <a:lnTo>
                    <a:pt x="112" y="90"/>
                  </a:lnTo>
                  <a:lnTo>
                    <a:pt x="100" y="95"/>
                  </a:lnTo>
                  <a:lnTo>
                    <a:pt x="104" y="101"/>
                  </a:lnTo>
                  <a:lnTo>
                    <a:pt x="106" y="109"/>
                  </a:lnTo>
                  <a:lnTo>
                    <a:pt x="114" y="114"/>
                  </a:lnTo>
                  <a:lnTo>
                    <a:pt x="124" y="123"/>
                  </a:lnTo>
                  <a:lnTo>
                    <a:pt x="119" y="132"/>
                  </a:lnTo>
                  <a:lnTo>
                    <a:pt x="113" y="135"/>
                  </a:lnTo>
                  <a:lnTo>
                    <a:pt x="117" y="148"/>
                  </a:lnTo>
                  <a:lnTo>
                    <a:pt x="115" y="151"/>
                  </a:lnTo>
                  <a:lnTo>
                    <a:pt x="110" y="147"/>
                  </a:lnTo>
                  <a:lnTo>
                    <a:pt x="102" y="147"/>
                  </a:lnTo>
                  <a:lnTo>
                    <a:pt x="91" y="150"/>
                  </a:lnTo>
                  <a:lnTo>
                    <a:pt x="76" y="149"/>
                  </a:lnTo>
                  <a:lnTo>
                    <a:pt x="75" y="155"/>
                  </a:lnTo>
                  <a:lnTo>
                    <a:pt x="66" y="149"/>
                  </a:lnTo>
                  <a:lnTo>
                    <a:pt x="61" y="150"/>
                  </a:lnTo>
                  <a:lnTo>
                    <a:pt x="44" y="144"/>
                  </a:lnTo>
                  <a:lnTo>
                    <a:pt x="40" y="148"/>
                  </a:lnTo>
                  <a:lnTo>
                    <a:pt x="26" y="148"/>
                  </a:lnTo>
                  <a:lnTo>
                    <a:pt x="28" y="134"/>
                  </a:lnTo>
                  <a:lnTo>
                    <a:pt x="35" y="120"/>
                  </a:lnTo>
                  <a:lnTo>
                    <a:pt x="12" y="116"/>
                  </a:lnTo>
                  <a:lnTo>
                    <a:pt x="4" y="111"/>
                  </a:lnTo>
                  <a:lnTo>
                    <a:pt x="5" y="102"/>
                  </a:lnTo>
                  <a:lnTo>
                    <a:pt x="2" y="97"/>
                  </a:lnTo>
                  <a:lnTo>
                    <a:pt x="3" y="84"/>
                  </a:lnTo>
                  <a:lnTo>
                    <a:pt x="0" y="63"/>
                  </a:lnTo>
                  <a:lnTo>
                    <a:pt x="9" y="63"/>
                  </a:lnTo>
                  <a:lnTo>
                    <a:pt x="13" y="55"/>
                  </a:lnTo>
                  <a:lnTo>
                    <a:pt x="16" y="37"/>
                  </a:lnTo>
                  <a:lnTo>
                    <a:pt x="13" y="30"/>
                  </a:lnTo>
                  <a:lnTo>
                    <a:pt x="16" y="26"/>
                  </a:lnTo>
                  <a:lnTo>
                    <a:pt x="29" y="25"/>
                  </a:lnTo>
                  <a:lnTo>
                    <a:pt x="32" y="29"/>
                  </a:lnTo>
                  <a:lnTo>
                    <a:pt x="42" y="19"/>
                  </a:lnTo>
                  <a:lnTo>
                    <a:pt x="38" y="12"/>
                  </a:lnTo>
                  <a:lnTo>
                    <a:pt x="36" y="1"/>
                  </a:lnTo>
                  <a:lnTo>
                    <a:pt x="48" y="3"/>
                  </a:lnTo>
                  <a:lnTo>
                    <a:pt x="58"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1" name="Freeform 52">
              <a:extLst>
                <a:ext uri="{FF2B5EF4-FFF2-40B4-BE49-F238E27FC236}">
                  <a16:creationId xmlns:a16="http://schemas.microsoft.com/office/drawing/2014/main" id="{0F9A0F89-D7EB-A995-4345-942A5EAAE16D}"/>
                </a:ext>
              </a:extLst>
            </p:cNvPr>
            <p:cNvSpPr>
              <a:spLocks/>
            </p:cNvSpPr>
            <p:nvPr/>
          </p:nvSpPr>
          <p:spPr bwMode="auto">
            <a:xfrm>
              <a:off x="5163901" y="2833410"/>
              <a:ext cx="43815" cy="53209"/>
            </a:xfrm>
            <a:custGeom>
              <a:avLst/>
              <a:gdLst>
                <a:gd name="T0" fmla="*/ 25 w 30"/>
                <a:gd name="T1" fmla="*/ 0 h 36"/>
                <a:gd name="T2" fmla="*/ 30 w 30"/>
                <a:gd name="T3" fmla="*/ 6 h 36"/>
                <a:gd name="T4" fmla="*/ 30 w 30"/>
                <a:gd name="T5" fmla="*/ 15 h 36"/>
                <a:gd name="T6" fmla="*/ 20 w 30"/>
                <a:gd name="T7" fmla="*/ 20 h 36"/>
                <a:gd name="T8" fmla="*/ 28 w 30"/>
                <a:gd name="T9" fmla="*/ 25 h 36"/>
                <a:gd name="T10" fmla="*/ 21 w 30"/>
                <a:gd name="T11" fmla="*/ 36 h 36"/>
                <a:gd name="T12" fmla="*/ 17 w 30"/>
                <a:gd name="T13" fmla="*/ 33 h 36"/>
                <a:gd name="T14" fmla="*/ 13 w 30"/>
                <a:gd name="T15" fmla="*/ 34 h 36"/>
                <a:gd name="T16" fmla="*/ 3 w 30"/>
                <a:gd name="T17" fmla="*/ 34 h 36"/>
                <a:gd name="T18" fmla="*/ 2 w 30"/>
                <a:gd name="T19" fmla="*/ 28 h 36"/>
                <a:gd name="T20" fmla="*/ 0 w 30"/>
                <a:gd name="T21" fmla="*/ 22 h 36"/>
                <a:gd name="T22" fmla="*/ 6 w 30"/>
                <a:gd name="T23" fmla="*/ 12 h 36"/>
                <a:gd name="T24" fmla="*/ 12 w 30"/>
                <a:gd name="T25" fmla="*/ 3 h 36"/>
                <a:gd name="T26" fmla="*/ 20 w 30"/>
                <a:gd name="T27" fmla="*/ 5 h 36"/>
                <a:gd name="T28" fmla="*/ 25 w 30"/>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6">
                  <a:moveTo>
                    <a:pt x="25" y="0"/>
                  </a:moveTo>
                  <a:lnTo>
                    <a:pt x="30" y="6"/>
                  </a:lnTo>
                  <a:lnTo>
                    <a:pt x="30" y="15"/>
                  </a:lnTo>
                  <a:lnTo>
                    <a:pt x="20" y="20"/>
                  </a:lnTo>
                  <a:lnTo>
                    <a:pt x="28" y="25"/>
                  </a:lnTo>
                  <a:lnTo>
                    <a:pt x="21" y="36"/>
                  </a:lnTo>
                  <a:lnTo>
                    <a:pt x="17" y="33"/>
                  </a:lnTo>
                  <a:lnTo>
                    <a:pt x="13" y="34"/>
                  </a:lnTo>
                  <a:lnTo>
                    <a:pt x="3" y="34"/>
                  </a:lnTo>
                  <a:lnTo>
                    <a:pt x="2" y="28"/>
                  </a:lnTo>
                  <a:lnTo>
                    <a:pt x="0" y="22"/>
                  </a:lnTo>
                  <a:lnTo>
                    <a:pt x="6" y="12"/>
                  </a:lnTo>
                  <a:lnTo>
                    <a:pt x="12" y="3"/>
                  </a:lnTo>
                  <a:lnTo>
                    <a:pt x="20" y="5"/>
                  </a:lnTo>
                  <a:lnTo>
                    <a:pt x="25"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2" name="Freeform 53">
              <a:extLst>
                <a:ext uri="{FF2B5EF4-FFF2-40B4-BE49-F238E27FC236}">
                  <a16:creationId xmlns:a16="http://schemas.microsoft.com/office/drawing/2014/main" id="{07D8C64E-2911-C5DE-E07F-8C3EFF4318C3}"/>
                </a:ext>
              </a:extLst>
            </p:cNvPr>
            <p:cNvSpPr>
              <a:spLocks/>
            </p:cNvSpPr>
            <p:nvPr/>
          </p:nvSpPr>
          <p:spPr bwMode="auto">
            <a:xfrm>
              <a:off x="4296377" y="1513540"/>
              <a:ext cx="39434" cy="38429"/>
            </a:xfrm>
            <a:custGeom>
              <a:avLst/>
              <a:gdLst>
                <a:gd name="T0" fmla="*/ 27 w 27"/>
                <a:gd name="T1" fmla="*/ 10 h 26"/>
                <a:gd name="T2" fmla="*/ 20 w 27"/>
                <a:gd name="T3" fmla="*/ 26 h 26"/>
                <a:gd name="T4" fmla="*/ 3 w 27"/>
                <a:gd name="T5" fmla="*/ 15 h 26"/>
                <a:gd name="T6" fmla="*/ 0 w 27"/>
                <a:gd name="T7" fmla="*/ 6 h 26"/>
                <a:gd name="T8" fmla="*/ 22 w 27"/>
                <a:gd name="T9" fmla="*/ 0 h 26"/>
                <a:gd name="T10" fmla="*/ 27 w 27"/>
                <a:gd name="T11" fmla="*/ 10 h 26"/>
              </a:gdLst>
              <a:ahLst/>
              <a:cxnLst>
                <a:cxn ang="0">
                  <a:pos x="T0" y="T1"/>
                </a:cxn>
                <a:cxn ang="0">
                  <a:pos x="T2" y="T3"/>
                </a:cxn>
                <a:cxn ang="0">
                  <a:pos x="T4" y="T5"/>
                </a:cxn>
                <a:cxn ang="0">
                  <a:pos x="T6" y="T7"/>
                </a:cxn>
                <a:cxn ang="0">
                  <a:pos x="T8" y="T9"/>
                </a:cxn>
                <a:cxn ang="0">
                  <a:pos x="T10" y="T11"/>
                </a:cxn>
              </a:cxnLst>
              <a:rect l="0" t="0" r="r" b="b"/>
              <a:pathLst>
                <a:path w="27" h="26">
                  <a:moveTo>
                    <a:pt x="27" y="10"/>
                  </a:moveTo>
                  <a:lnTo>
                    <a:pt x="20" y="26"/>
                  </a:lnTo>
                  <a:lnTo>
                    <a:pt x="3" y="15"/>
                  </a:lnTo>
                  <a:lnTo>
                    <a:pt x="0" y="6"/>
                  </a:lnTo>
                  <a:lnTo>
                    <a:pt x="22" y="0"/>
                  </a:lnTo>
                  <a:lnTo>
                    <a:pt x="27" y="1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6" name="Freeform 54">
              <a:extLst>
                <a:ext uri="{FF2B5EF4-FFF2-40B4-BE49-F238E27FC236}">
                  <a16:creationId xmlns:a16="http://schemas.microsoft.com/office/drawing/2014/main" id="{C43565C2-1C70-2B3D-CBD4-3EDF811965B5}"/>
                </a:ext>
              </a:extLst>
            </p:cNvPr>
            <p:cNvSpPr>
              <a:spLocks/>
            </p:cNvSpPr>
            <p:nvPr/>
          </p:nvSpPr>
          <p:spPr bwMode="auto">
            <a:xfrm>
              <a:off x="4232116" y="1466244"/>
              <a:ext cx="62801" cy="84248"/>
            </a:xfrm>
            <a:custGeom>
              <a:avLst/>
              <a:gdLst>
                <a:gd name="T0" fmla="*/ 43 w 43"/>
                <a:gd name="T1" fmla="*/ 25 h 57"/>
                <a:gd name="T2" fmla="*/ 40 w 43"/>
                <a:gd name="T3" fmla="*/ 33 h 57"/>
                <a:gd name="T4" fmla="*/ 35 w 43"/>
                <a:gd name="T5" fmla="*/ 30 h 57"/>
                <a:gd name="T6" fmla="*/ 25 w 43"/>
                <a:gd name="T7" fmla="*/ 44 h 57"/>
                <a:gd name="T8" fmla="*/ 30 w 43"/>
                <a:gd name="T9" fmla="*/ 54 h 57"/>
                <a:gd name="T10" fmla="*/ 20 w 43"/>
                <a:gd name="T11" fmla="*/ 57 h 57"/>
                <a:gd name="T12" fmla="*/ 8 w 43"/>
                <a:gd name="T13" fmla="*/ 55 h 57"/>
                <a:gd name="T14" fmla="*/ 2 w 43"/>
                <a:gd name="T15" fmla="*/ 44 h 57"/>
                <a:gd name="T16" fmla="*/ 0 w 43"/>
                <a:gd name="T17" fmla="*/ 24 h 57"/>
                <a:gd name="T18" fmla="*/ 2 w 43"/>
                <a:gd name="T19" fmla="*/ 18 h 57"/>
                <a:gd name="T20" fmla="*/ 6 w 43"/>
                <a:gd name="T21" fmla="*/ 12 h 57"/>
                <a:gd name="T22" fmla="*/ 20 w 43"/>
                <a:gd name="T23" fmla="*/ 11 h 57"/>
                <a:gd name="T24" fmla="*/ 25 w 43"/>
                <a:gd name="T25" fmla="*/ 6 h 57"/>
                <a:gd name="T26" fmla="*/ 36 w 43"/>
                <a:gd name="T27" fmla="*/ 0 h 57"/>
                <a:gd name="T28" fmla="*/ 37 w 43"/>
                <a:gd name="T29" fmla="*/ 10 h 57"/>
                <a:gd name="T30" fmla="*/ 32 w 43"/>
                <a:gd name="T31" fmla="*/ 16 h 57"/>
                <a:gd name="T32" fmla="*/ 35 w 43"/>
                <a:gd name="T33" fmla="*/ 22 h 57"/>
                <a:gd name="T34" fmla="*/ 43 w 43"/>
                <a:gd name="T35" fmla="*/ 2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7">
                  <a:moveTo>
                    <a:pt x="43" y="25"/>
                  </a:moveTo>
                  <a:lnTo>
                    <a:pt x="40" y="33"/>
                  </a:lnTo>
                  <a:lnTo>
                    <a:pt x="35" y="30"/>
                  </a:lnTo>
                  <a:lnTo>
                    <a:pt x="25" y="44"/>
                  </a:lnTo>
                  <a:lnTo>
                    <a:pt x="30" y="54"/>
                  </a:lnTo>
                  <a:lnTo>
                    <a:pt x="20" y="57"/>
                  </a:lnTo>
                  <a:lnTo>
                    <a:pt x="8" y="55"/>
                  </a:lnTo>
                  <a:lnTo>
                    <a:pt x="2" y="44"/>
                  </a:lnTo>
                  <a:lnTo>
                    <a:pt x="0" y="24"/>
                  </a:lnTo>
                  <a:lnTo>
                    <a:pt x="2" y="18"/>
                  </a:lnTo>
                  <a:lnTo>
                    <a:pt x="6" y="12"/>
                  </a:lnTo>
                  <a:lnTo>
                    <a:pt x="20" y="11"/>
                  </a:lnTo>
                  <a:lnTo>
                    <a:pt x="25" y="6"/>
                  </a:lnTo>
                  <a:lnTo>
                    <a:pt x="36" y="0"/>
                  </a:lnTo>
                  <a:lnTo>
                    <a:pt x="37" y="10"/>
                  </a:lnTo>
                  <a:lnTo>
                    <a:pt x="32" y="16"/>
                  </a:lnTo>
                  <a:lnTo>
                    <a:pt x="35" y="22"/>
                  </a:lnTo>
                  <a:lnTo>
                    <a:pt x="43" y="2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7" name="Freeform 55">
              <a:extLst>
                <a:ext uri="{FF2B5EF4-FFF2-40B4-BE49-F238E27FC236}">
                  <a16:creationId xmlns:a16="http://schemas.microsoft.com/office/drawing/2014/main" id="{1FEEBC70-DF57-F96F-D9CB-9D75DBE1457A}"/>
                </a:ext>
              </a:extLst>
            </p:cNvPr>
            <p:cNvSpPr>
              <a:spLocks/>
            </p:cNvSpPr>
            <p:nvPr/>
          </p:nvSpPr>
          <p:spPr bwMode="auto">
            <a:xfrm>
              <a:off x="2150935" y="2611708"/>
              <a:ext cx="96391" cy="70945"/>
            </a:xfrm>
            <a:custGeom>
              <a:avLst/>
              <a:gdLst>
                <a:gd name="T0" fmla="*/ 7 w 66"/>
                <a:gd name="T1" fmla="*/ 4 h 48"/>
                <a:gd name="T2" fmla="*/ 10 w 66"/>
                <a:gd name="T3" fmla="*/ 0 h 48"/>
                <a:gd name="T4" fmla="*/ 24 w 66"/>
                <a:gd name="T5" fmla="*/ 0 h 48"/>
                <a:gd name="T6" fmla="*/ 34 w 66"/>
                <a:gd name="T7" fmla="*/ 6 h 48"/>
                <a:gd name="T8" fmla="*/ 39 w 66"/>
                <a:gd name="T9" fmla="*/ 5 h 48"/>
                <a:gd name="T10" fmla="*/ 41 w 66"/>
                <a:gd name="T11" fmla="*/ 13 h 48"/>
                <a:gd name="T12" fmla="*/ 51 w 66"/>
                <a:gd name="T13" fmla="*/ 12 h 48"/>
                <a:gd name="T14" fmla="*/ 50 w 66"/>
                <a:gd name="T15" fmla="*/ 18 h 48"/>
                <a:gd name="T16" fmla="*/ 58 w 66"/>
                <a:gd name="T17" fmla="*/ 19 h 48"/>
                <a:gd name="T18" fmla="*/ 66 w 66"/>
                <a:gd name="T19" fmla="*/ 27 h 48"/>
                <a:gd name="T20" fmla="*/ 58 w 66"/>
                <a:gd name="T21" fmla="*/ 35 h 48"/>
                <a:gd name="T22" fmla="*/ 50 w 66"/>
                <a:gd name="T23" fmla="*/ 31 h 48"/>
                <a:gd name="T24" fmla="*/ 42 w 66"/>
                <a:gd name="T25" fmla="*/ 31 h 48"/>
                <a:gd name="T26" fmla="*/ 36 w 66"/>
                <a:gd name="T27" fmla="*/ 30 h 48"/>
                <a:gd name="T28" fmla="*/ 32 w 66"/>
                <a:gd name="T29" fmla="*/ 34 h 48"/>
                <a:gd name="T30" fmla="*/ 25 w 66"/>
                <a:gd name="T31" fmla="*/ 36 h 48"/>
                <a:gd name="T32" fmla="*/ 23 w 66"/>
                <a:gd name="T33" fmla="*/ 30 h 48"/>
                <a:gd name="T34" fmla="*/ 17 w 66"/>
                <a:gd name="T35" fmla="*/ 34 h 48"/>
                <a:gd name="T36" fmla="*/ 8 w 66"/>
                <a:gd name="T37" fmla="*/ 48 h 48"/>
                <a:gd name="T38" fmla="*/ 4 w 66"/>
                <a:gd name="T39" fmla="*/ 44 h 48"/>
                <a:gd name="T40" fmla="*/ 3 w 66"/>
                <a:gd name="T41" fmla="*/ 39 h 48"/>
                <a:gd name="T42" fmla="*/ 4 w 66"/>
                <a:gd name="T43" fmla="*/ 33 h 48"/>
                <a:gd name="T44" fmla="*/ 0 w 66"/>
                <a:gd name="T45" fmla="*/ 27 h 48"/>
                <a:gd name="T46" fmla="*/ 5 w 66"/>
                <a:gd name="T47" fmla="*/ 23 h 48"/>
                <a:gd name="T48" fmla="*/ 8 w 66"/>
                <a:gd name="T49" fmla="*/ 15 h 48"/>
                <a:gd name="T50" fmla="*/ 7 w 66"/>
                <a:gd name="T5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48">
                  <a:moveTo>
                    <a:pt x="7" y="4"/>
                  </a:moveTo>
                  <a:lnTo>
                    <a:pt x="10" y="0"/>
                  </a:lnTo>
                  <a:lnTo>
                    <a:pt x="24" y="0"/>
                  </a:lnTo>
                  <a:lnTo>
                    <a:pt x="34" y="6"/>
                  </a:lnTo>
                  <a:lnTo>
                    <a:pt x="39" y="5"/>
                  </a:lnTo>
                  <a:lnTo>
                    <a:pt x="41" y="13"/>
                  </a:lnTo>
                  <a:lnTo>
                    <a:pt x="51" y="12"/>
                  </a:lnTo>
                  <a:lnTo>
                    <a:pt x="50" y="18"/>
                  </a:lnTo>
                  <a:lnTo>
                    <a:pt x="58" y="19"/>
                  </a:lnTo>
                  <a:lnTo>
                    <a:pt x="66" y="27"/>
                  </a:lnTo>
                  <a:lnTo>
                    <a:pt x="58" y="35"/>
                  </a:lnTo>
                  <a:lnTo>
                    <a:pt x="50" y="31"/>
                  </a:lnTo>
                  <a:lnTo>
                    <a:pt x="42" y="31"/>
                  </a:lnTo>
                  <a:lnTo>
                    <a:pt x="36" y="30"/>
                  </a:lnTo>
                  <a:lnTo>
                    <a:pt x="32" y="34"/>
                  </a:lnTo>
                  <a:lnTo>
                    <a:pt x="25" y="36"/>
                  </a:lnTo>
                  <a:lnTo>
                    <a:pt x="23" y="30"/>
                  </a:lnTo>
                  <a:lnTo>
                    <a:pt x="17" y="34"/>
                  </a:lnTo>
                  <a:lnTo>
                    <a:pt x="8" y="48"/>
                  </a:lnTo>
                  <a:lnTo>
                    <a:pt x="4" y="44"/>
                  </a:lnTo>
                  <a:lnTo>
                    <a:pt x="3" y="39"/>
                  </a:lnTo>
                  <a:lnTo>
                    <a:pt x="4" y="33"/>
                  </a:lnTo>
                  <a:lnTo>
                    <a:pt x="0" y="27"/>
                  </a:lnTo>
                  <a:lnTo>
                    <a:pt x="5" y="23"/>
                  </a:lnTo>
                  <a:lnTo>
                    <a:pt x="8" y="15"/>
                  </a:lnTo>
                  <a:lnTo>
                    <a:pt x="7" y="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8" name="Freeform 56">
              <a:extLst>
                <a:ext uri="{FF2B5EF4-FFF2-40B4-BE49-F238E27FC236}">
                  <a16:creationId xmlns:a16="http://schemas.microsoft.com/office/drawing/2014/main" id="{09AF5006-B324-4177-AC54-C7EC18C4B78B}"/>
                </a:ext>
              </a:extLst>
            </p:cNvPr>
            <p:cNvSpPr>
              <a:spLocks/>
            </p:cNvSpPr>
            <p:nvPr/>
          </p:nvSpPr>
          <p:spPr bwMode="auto">
            <a:xfrm>
              <a:off x="3827564" y="2084056"/>
              <a:ext cx="538917" cy="554257"/>
            </a:xfrm>
            <a:custGeom>
              <a:avLst/>
              <a:gdLst>
                <a:gd name="T0" fmla="*/ 369 w 369"/>
                <a:gd name="T1" fmla="*/ 283 h 375"/>
                <a:gd name="T2" fmla="*/ 309 w 369"/>
                <a:gd name="T3" fmla="*/ 322 h 375"/>
                <a:gd name="T4" fmla="*/ 257 w 369"/>
                <a:gd name="T5" fmla="*/ 363 h 375"/>
                <a:gd name="T6" fmla="*/ 231 w 369"/>
                <a:gd name="T7" fmla="*/ 372 h 375"/>
                <a:gd name="T8" fmla="*/ 211 w 369"/>
                <a:gd name="T9" fmla="*/ 375 h 375"/>
                <a:gd name="T10" fmla="*/ 211 w 369"/>
                <a:gd name="T11" fmla="*/ 361 h 375"/>
                <a:gd name="T12" fmla="*/ 203 w 369"/>
                <a:gd name="T13" fmla="*/ 358 h 375"/>
                <a:gd name="T14" fmla="*/ 191 w 369"/>
                <a:gd name="T15" fmla="*/ 352 h 375"/>
                <a:gd name="T16" fmla="*/ 187 w 369"/>
                <a:gd name="T17" fmla="*/ 342 h 375"/>
                <a:gd name="T18" fmla="*/ 126 w 369"/>
                <a:gd name="T19" fmla="*/ 297 h 375"/>
                <a:gd name="T20" fmla="*/ 66 w 369"/>
                <a:gd name="T21" fmla="*/ 252 h 375"/>
                <a:gd name="T22" fmla="*/ 0 w 369"/>
                <a:gd name="T23" fmla="*/ 201 h 375"/>
                <a:gd name="T24" fmla="*/ 1 w 369"/>
                <a:gd name="T25" fmla="*/ 197 h 375"/>
                <a:gd name="T26" fmla="*/ 1 w 369"/>
                <a:gd name="T27" fmla="*/ 196 h 375"/>
                <a:gd name="T28" fmla="*/ 1 w 369"/>
                <a:gd name="T29" fmla="*/ 171 h 375"/>
                <a:gd name="T30" fmla="*/ 30 w 369"/>
                <a:gd name="T31" fmla="*/ 156 h 375"/>
                <a:gd name="T32" fmla="*/ 48 w 369"/>
                <a:gd name="T33" fmla="*/ 153 h 375"/>
                <a:gd name="T34" fmla="*/ 62 w 369"/>
                <a:gd name="T35" fmla="*/ 147 h 375"/>
                <a:gd name="T36" fmla="*/ 69 w 369"/>
                <a:gd name="T37" fmla="*/ 137 h 375"/>
                <a:gd name="T38" fmla="*/ 90 w 369"/>
                <a:gd name="T39" fmla="*/ 129 h 375"/>
                <a:gd name="T40" fmla="*/ 91 w 369"/>
                <a:gd name="T41" fmla="*/ 113 h 375"/>
                <a:gd name="T42" fmla="*/ 101 w 369"/>
                <a:gd name="T43" fmla="*/ 112 h 375"/>
                <a:gd name="T44" fmla="*/ 109 w 369"/>
                <a:gd name="T45" fmla="*/ 104 h 375"/>
                <a:gd name="T46" fmla="*/ 132 w 369"/>
                <a:gd name="T47" fmla="*/ 100 h 375"/>
                <a:gd name="T48" fmla="*/ 135 w 369"/>
                <a:gd name="T49" fmla="*/ 92 h 375"/>
                <a:gd name="T50" fmla="*/ 130 w 369"/>
                <a:gd name="T51" fmla="*/ 88 h 375"/>
                <a:gd name="T52" fmla="*/ 124 w 369"/>
                <a:gd name="T53" fmla="*/ 66 h 375"/>
                <a:gd name="T54" fmla="*/ 123 w 369"/>
                <a:gd name="T55" fmla="*/ 53 h 375"/>
                <a:gd name="T56" fmla="*/ 117 w 369"/>
                <a:gd name="T57" fmla="*/ 40 h 375"/>
                <a:gd name="T58" fmla="*/ 134 w 369"/>
                <a:gd name="T59" fmla="*/ 29 h 375"/>
                <a:gd name="T60" fmla="*/ 152 w 369"/>
                <a:gd name="T61" fmla="*/ 25 h 375"/>
                <a:gd name="T62" fmla="*/ 163 w 369"/>
                <a:gd name="T63" fmla="*/ 17 h 375"/>
                <a:gd name="T64" fmla="*/ 179 w 369"/>
                <a:gd name="T65" fmla="*/ 11 h 375"/>
                <a:gd name="T66" fmla="*/ 209 w 369"/>
                <a:gd name="T67" fmla="*/ 7 h 375"/>
                <a:gd name="T68" fmla="*/ 237 w 369"/>
                <a:gd name="T69" fmla="*/ 5 h 375"/>
                <a:gd name="T70" fmla="*/ 246 w 369"/>
                <a:gd name="T71" fmla="*/ 8 h 375"/>
                <a:gd name="T72" fmla="*/ 262 w 369"/>
                <a:gd name="T73" fmla="*/ 0 h 375"/>
                <a:gd name="T74" fmla="*/ 280 w 369"/>
                <a:gd name="T75" fmla="*/ 0 h 375"/>
                <a:gd name="T76" fmla="*/ 287 w 369"/>
                <a:gd name="T77" fmla="*/ 5 h 375"/>
                <a:gd name="T78" fmla="*/ 299 w 369"/>
                <a:gd name="T79" fmla="*/ 3 h 375"/>
                <a:gd name="T80" fmla="*/ 296 w 369"/>
                <a:gd name="T81" fmla="*/ 14 h 375"/>
                <a:gd name="T82" fmla="*/ 299 w 369"/>
                <a:gd name="T83" fmla="*/ 34 h 375"/>
                <a:gd name="T84" fmla="*/ 295 w 369"/>
                <a:gd name="T85" fmla="*/ 51 h 375"/>
                <a:gd name="T86" fmla="*/ 285 w 369"/>
                <a:gd name="T87" fmla="*/ 62 h 375"/>
                <a:gd name="T88" fmla="*/ 287 w 369"/>
                <a:gd name="T89" fmla="*/ 78 h 375"/>
                <a:gd name="T90" fmla="*/ 302 w 369"/>
                <a:gd name="T91" fmla="*/ 90 h 375"/>
                <a:gd name="T92" fmla="*/ 302 w 369"/>
                <a:gd name="T93" fmla="*/ 95 h 375"/>
                <a:gd name="T94" fmla="*/ 313 w 369"/>
                <a:gd name="T95" fmla="*/ 104 h 375"/>
                <a:gd name="T96" fmla="*/ 321 w 369"/>
                <a:gd name="T97" fmla="*/ 141 h 375"/>
                <a:gd name="T98" fmla="*/ 327 w 369"/>
                <a:gd name="T99" fmla="*/ 159 h 375"/>
                <a:gd name="T100" fmla="*/ 329 w 369"/>
                <a:gd name="T101" fmla="*/ 169 h 375"/>
                <a:gd name="T102" fmla="*/ 326 w 369"/>
                <a:gd name="T103" fmla="*/ 186 h 375"/>
                <a:gd name="T104" fmla="*/ 327 w 369"/>
                <a:gd name="T105" fmla="*/ 195 h 375"/>
                <a:gd name="T106" fmla="*/ 325 w 369"/>
                <a:gd name="T107" fmla="*/ 207 h 375"/>
                <a:gd name="T108" fmla="*/ 327 w 369"/>
                <a:gd name="T109" fmla="*/ 220 h 375"/>
                <a:gd name="T110" fmla="*/ 320 w 369"/>
                <a:gd name="T111" fmla="*/ 228 h 375"/>
                <a:gd name="T112" fmla="*/ 331 w 369"/>
                <a:gd name="T113" fmla="*/ 244 h 375"/>
                <a:gd name="T114" fmla="*/ 332 w 369"/>
                <a:gd name="T115" fmla="*/ 252 h 375"/>
                <a:gd name="T116" fmla="*/ 339 w 369"/>
                <a:gd name="T117" fmla="*/ 264 h 375"/>
                <a:gd name="T118" fmla="*/ 347 w 369"/>
                <a:gd name="T119" fmla="*/ 260 h 375"/>
                <a:gd name="T120" fmla="*/ 361 w 369"/>
                <a:gd name="T121" fmla="*/ 270 h 375"/>
                <a:gd name="T122" fmla="*/ 369 w 369"/>
                <a:gd name="T123" fmla="*/ 28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9" h="375">
                  <a:moveTo>
                    <a:pt x="369" y="283"/>
                  </a:moveTo>
                  <a:lnTo>
                    <a:pt x="309" y="322"/>
                  </a:lnTo>
                  <a:lnTo>
                    <a:pt x="257" y="363"/>
                  </a:lnTo>
                  <a:lnTo>
                    <a:pt x="231" y="372"/>
                  </a:lnTo>
                  <a:lnTo>
                    <a:pt x="211" y="375"/>
                  </a:lnTo>
                  <a:lnTo>
                    <a:pt x="211" y="361"/>
                  </a:lnTo>
                  <a:lnTo>
                    <a:pt x="203" y="358"/>
                  </a:lnTo>
                  <a:lnTo>
                    <a:pt x="191" y="352"/>
                  </a:lnTo>
                  <a:lnTo>
                    <a:pt x="187" y="342"/>
                  </a:lnTo>
                  <a:lnTo>
                    <a:pt x="126" y="297"/>
                  </a:lnTo>
                  <a:lnTo>
                    <a:pt x="66" y="252"/>
                  </a:lnTo>
                  <a:lnTo>
                    <a:pt x="0" y="201"/>
                  </a:lnTo>
                  <a:lnTo>
                    <a:pt x="1" y="197"/>
                  </a:lnTo>
                  <a:lnTo>
                    <a:pt x="1" y="196"/>
                  </a:lnTo>
                  <a:lnTo>
                    <a:pt x="1" y="171"/>
                  </a:lnTo>
                  <a:lnTo>
                    <a:pt x="30" y="156"/>
                  </a:lnTo>
                  <a:lnTo>
                    <a:pt x="48" y="153"/>
                  </a:lnTo>
                  <a:lnTo>
                    <a:pt x="62" y="147"/>
                  </a:lnTo>
                  <a:lnTo>
                    <a:pt x="69" y="137"/>
                  </a:lnTo>
                  <a:lnTo>
                    <a:pt x="90" y="129"/>
                  </a:lnTo>
                  <a:lnTo>
                    <a:pt x="91" y="113"/>
                  </a:lnTo>
                  <a:lnTo>
                    <a:pt x="101" y="112"/>
                  </a:lnTo>
                  <a:lnTo>
                    <a:pt x="109" y="104"/>
                  </a:lnTo>
                  <a:lnTo>
                    <a:pt x="132" y="100"/>
                  </a:lnTo>
                  <a:lnTo>
                    <a:pt x="135" y="92"/>
                  </a:lnTo>
                  <a:lnTo>
                    <a:pt x="130" y="88"/>
                  </a:lnTo>
                  <a:lnTo>
                    <a:pt x="124" y="66"/>
                  </a:lnTo>
                  <a:lnTo>
                    <a:pt x="123" y="53"/>
                  </a:lnTo>
                  <a:lnTo>
                    <a:pt x="117" y="40"/>
                  </a:lnTo>
                  <a:lnTo>
                    <a:pt x="134" y="29"/>
                  </a:lnTo>
                  <a:lnTo>
                    <a:pt x="152" y="25"/>
                  </a:lnTo>
                  <a:lnTo>
                    <a:pt x="163" y="17"/>
                  </a:lnTo>
                  <a:lnTo>
                    <a:pt x="179" y="11"/>
                  </a:lnTo>
                  <a:lnTo>
                    <a:pt x="209" y="7"/>
                  </a:lnTo>
                  <a:lnTo>
                    <a:pt x="237" y="5"/>
                  </a:lnTo>
                  <a:lnTo>
                    <a:pt x="246" y="8"/>
                  </a:lnTo>
                  <a:lnTo>
                    <a:pt x="262" y="0"/>
                  </a:lnTo>
                  <a:lnTo>
                    <a:pt x="280" y="0"/>
                  </a:lnTo>
                  <a:lnTo>
                    <a:pt x="287" y="5"/>
                  </a:lnTo>
                  <a:lnTo>
                    <a:pt x="299" y="3"/>
                  </a:lnTo>
                  <a:lnTo>
                    <a:pt x="296" y="14"/>
                  </a:lnTo>
                  <a:lnTo>
                    <a:pt x="299" y="34"/>
                  </a:lnTo>
                  <a:lnTo>
                    <a:pt x="295" y="51"/>
                  </a:lnTo>
                  <a:lnTo>
                    <a:pt x="285" y="62"/>
                  </a:lnTo>
                  <a:lnTo>
                    <a:pt x="287" y="78"/>
                  </a:lnTo>
                  <a:lnTo>
                    <a:pt x="302" y="90"/>
                  </a:lnTo>
                  <a:lnTo>
                    <a:pt x="302" y="95"/>
                  </a:lnTo>
                  <a:lnTo>
                    <a:pt x="313" y="104"/>
                  </a:lnTo>
                  <a:lnTo>
                    <a:pt x="321" y="141"/>
                  </a:lnTo>
                  <a:lnTo>
                    <a:pt x="327" y="159"/>
                  </a:lnTo>
                  <a:lnTo>
                    <a:pt x="329" y="169"/>
                  </a:lnTo>
                  <a:lnTo>
                    <a:pt x="326" y="186"/>
                  </a:lnTo>
                  <a:lnTo>
                    <a:pt x="327" y="195"/>
                  </a:lnTo>
                  <a:lnTo>
                    <a:pt x="325" y="207"/>
                  </a:lnTo>
                  <a:lnTo>
                    <a:pt x="327" y="220"/>
                  </a:lnTo>
                  <a:lnTo>
                    <a:pt x="320" y="228"/>
                  </a:lnTo>
                  <a:lnTo>
                    <a:pt x="331" y="244"/>
                  </a:lnTo>
                  <a:lnTo>
                    <a:pt x="332" y="252"/>
                  </a:lnTo>
                  <a:lnTo>
                    <a:pt x="339" y="264"/>
                  </a:lnTo>
                  <a:lnTo>
                    <a:pt x="347" y="260"/>
                  </a:lnTo>
                  <a:lnTo>
                    <a:pt x="361" y="270"/>
                  </a:lnTo>
                  <a:lnTo>
                    <a:pt x="369" y="283"/>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09" name="Freeform 57">
              <a:extLst>
                <a:ext uri="{FF2B5EF4-FFF2-40B4-BE49-F238E27FC236}">
                  <a16:creationId xmlns:a16="http://schemas.microsoft.com/office/drawing/2014/main" id="{CC4EBC1F-C79F-C0E2-D3B4-706BF2F37329}"/>
                </a:ext>
              </a:extLst>
            </p:cNvPr>
            <p:cNvSpPr>
              <a:spLocks/>
            </p:cNvSpPr>
            <p:nvPr/>
          </p:nvSpPr>
          <p:spPr bwMode="auto">
            <a:xfrm>
              <a:off x="1880747" y="3180744"/>
              <a:ext cx="153351" cy="193621"/>
            </a:xfrm>
            <a:custGeom>
              <a:avLst/>
              <a:gdLst>
                <a:gd name="T0" fmla="*/ 13 w 105"/>
                <a:gd name="T1" fmla="*/ 99 h 131"/>
                <a:gd name="T2" fmla="*/ 22 w 105"/>
                <a:gd name="T3" fmla="*/ 84 h 131"/>
                <a:gd name="T4" fmla="*/ 18 w 105"/>
                <a:gd name="T5" fmla="*/ 75 h 131"/>
                <a:gd name="T6" fmla="*/ 11 w 105"/>
                <a:gd name="T7" fmla="*/ 84 h 131"/>
                <a:gd name="T8" fmla="*/ 0 w 105"/>
                <a:gd name="T9" fmla="*/ 75 h 131"/>
                <a:gd name="T10" fmla="*/ 4 w 105"/>
                <a:gd name="T11" fmla="*/ 69 h 131"/>
                <a:gd name="T12" fmla="*/ 0 w 105"/>
                <a:gd name="T13" fmla="*/ 50 h 131"/>
                <a:gd name="T14" fmla="*/ 7 w 105"/>
                <a:gd name="T15" fmla="*/ 47 h 131"/>
                <a:gd name="T16" fmla="*/ 10 w 105"/>
                <a:gd name="T17" fmla="*/ 34 h 131"/>
                <a:gd name="T18" fmla="*/ 17 w 105"/>
                <a:gd name="T19" fmla="*/ 21 h 131"/>
                <a:gd name="T20" fmla="*/ 16 w 105"/>
                <a:gd name="T21" fmla="*/ 12 h 131"/>
                <a:gd name="T22" fmla="*/ 26 w 105"/>
                <a:gd name="T23" fmla="*/ 8 h 131"/>
                <a:gd name="T24" fmla="*/ 39 w 105"/>
                <a:gd name="T25" fmla="*/ 0 h 131"/>
                <a:gd name="T26" fmla="*/ 57 w 105"/>
                <a:gd name="T27" fmla="*/ 12 h 131"/>
                <a:gd name="T28" fmla="*/ 60 w 105"/>
                <a:gd name="T29" fmla="*/ 11 h 131"/>
                <a:gd name="T30" fmla="*/ 65 w 105"/>
                <a:gd name="T31" fmla="*/ 20 h 131"/>
                <a:gd name="T32" fmla="*/ 80 w 105"/>
                <a:gd name="T33" fmla="*/ 23 h 131"/>
                <a:gd name="T34" fmla="*/ 86 w 105"/>
                <a:gd name="T35" fmla="*/ 20 h 131"/>
                <a:gd name="T36" fmla="*/ 95 w 105"/>
                <a:gd name="T37" fmla="*/ 27 h 131"/>
                <a:gd name="T38" fmla="*/ 102 w 105"/>
                <a:gd name="T39" fmla="*/ 31 h 131"/>
                <a:gd name="T40" fmla="*/ 105 w 105"/>
                <a:gd name="T41" fmla="*/ 47 h 131"/>
                <a:gd name="T42" fmla="*/ 99 w 105"/>
                <a:gd name="T43" fmla="*/ 61 h 131"/>
                <a:gd name="T44" fmla="*/ 80 w 105"/>
                <a:gd name="T45" fmla="*/ 83 h 131"/>
                <a:gd name="T46" fmla="*/ 58 w 105"/>
                <a:gd name="T47" fmla="*/ 91 h 131"/>
                <a:gd name="T48" fmla="*/ 47 w 105"/>
                <a:gd name="T49" fmla="*/ 109 h 131"/>
                <a:gd name="T50" fmla="*/ 44 w 105"/>
                <a:gd name="T51" fmla="*/ 123 h 131"/>
                <a:gd name="T52" fmla="*/ 34 w 105"/>
                <a:gd name="T53" fmla="*/ 131 h 131"/>
                <a:gd name="T54" fmla="*/ 26 w 105"/>
                <a:gd name="T55" fmla="*/ 121 h 131"/>
                <a:gd name="T56" fmla="*/ 18 w 105"/>
                <a:gd name="T57" fmla="*/ 119 h 131"/>
                <a:gd name="T58" fmla="*/ 10 w 105"/>
                <a:gd name="T59" fmla="*/ 120 h 131"/>
                <a:gd name="T60" fmla="*/ 10 w 105"/>
                <a:gd name="T61" fmla="*/ 113 h 131"/>
                <a:gd name="T62" fmla="*/ 15 w 105"/>
                <a:gd name="T63" fmla="*/ 108 h 131"/>
                <a:gd name="T64" fmla="*/ 13 w 105"/>
                <a:gd name="T65"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31">
                  <a:moveTo>
                    <a:pt x="13" y="99"/>
                  </a:moveTo>
                  <a:lnTo>
                    <a:pt x="22" y="84"/>
                  </a:lnTo>
                  <a:lnTo>
                    <a:pt x="18" y="75"/>
                  </a:lnTo>
                  <a:lnTo>
                    <a:pt x="11" y="84"/>
                  </a:lnTo>
                  <a:lnTo>
                    <a:pt x="0" y="75"/>
                  </a:lnTo>
                  <a:lnTo>
                    <a:pt x="4" y="69"/>
                  </a:lnTo>
                  <a:lnTo>
                    <a:pt x="0" y="50"/>
                  </a:lnTo>
                  <a:lnTo>
                    <a:pt x="7" y="47"/>
                  </a:lnTo>
                  <a:lnTo>
                    <a:pt x="10" y="34"/>
                  </a:lnTo>
                  <a:lnTo>
                    <a:pt x="17" y="21"/>
                  </a:lnTo>
                  <a:lnTo>
                    <a:pt x="16" y="12"/>
                  </a:lnTo>
                  <a:lnTo>
                    <a:pt x="26" y="8"/>
                  </a:lnTo>
                  <a:lnTo>
                    <a:pt x="39" y="0"/>
                  </a:lnTo>
                  <a:lnTo>
                    <a:pt x="57" y="12"/>
                  </a:lnTo>
                  <a:lnTo>
                    <a:pt x="60" y="11"/>
                  </a:lnTo>
                  <a:lnTo>
                    <a:pt x="65" y="20"/>
                  </a:lnTo>
                  <a:lnTo>
                    <a:pt x="80" y="23"/>
                  </a:lnTo>
                  <a:lnTo>
                    <a:pt x="86" y="20"/>
                  </a:lnTo>
                  <a:lnTo>
                    <a:pt x="95" y="27"/>
                  </a:lnTo>
                  <a:lnTo>
                    <a:pt x="102" y="31"/>
                  </a:lnTo>
                  <a:lnTo>
                    <a:pt x="105" y="47"/>
                  </a:lnTo>
                  <a:lnTo>
                    <a:pt x="99" y="61"/>
                  </a:lnTo>
                  <a:lnTo>
                    <a:pt x="80" y="83"/>
                  </a:lnTo>
                  <a:lnTo>
                    <a:pt x="58" y="91"/>
                  </a:lnTo>
                  <a:lnTo>
                    <a:pt x="47" y="109"/>
                  </a:lnTo>
                  <a:lnTo>
                    <a:pt x="44" y="123"/>
                  </a:lnTo>
                  <a:lnTo>
                    <a:pt x="34" y="131"/>
                  </a:lnTo>
                  <a:lnTo>
                    <a:pt x="26" y="121"/>
                  </a:lnTo>
                  <a:lnTo>
                    <a:pt x="18" y="119"/>
                  </a:lnTo>
                  <a:lnTo>
                    <a:pt x="10" y="120"/>
                  </a:lnTo>
                  <a:lnTo>
                    <a:pt x="10" y="113"/>
                  </a:lnTo>
                  <a:lnTo>
                    <a:pt x="15" y="108"/>
                  </a:lnTo>
                  <a:lnTo>
                    <a:pt x="13" y="9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0" name="Freeform 58">
              <a:extLst>
                <a:ext uri="{FF2B5EF4-FFF2-40B4-BE49-F238E27FC236}">
                  <a16:creationId xmlns:a16="http://schemas.microsoft.com/office/drawing/2014/main" id="{10ED6E64-7081-D7F4-20A8-6293C4712FA3}"/>
                </a:ext>
              </a:extLst>
            </p:cNvPr>
            <p:cNvSpPr>
              <a:spLocks/>
            </p:cNvSpPr>
            <p:nvPr/>
          </p:nvSpPr>
          <p:spPr bwMode="auto">
            <a:xfrm>
              <a:off x="4687785" y="2258727"/>
              <a:ext cx="332989" cy="294126"/>
            </a:xfrm>
            <a:custGeom>
              <a:avLst/>
              <a:gdLst>
                <a:gd name="T0" fmla="*/ 181 w 228"/>
                <a:gd name="T1" fmla="*/ 44 h 199"/>
                <a:gd name="T2" fmla="*/ 177 w 228"/>
                <a:gd name="T3" fmla="*/ 52 h 199"/>
                <a:gd name="T4" fmla="*/ 175 w 228"/>
                <a:gd name="T5" fmla="*/ 68 h 199"/>
                <a:gd name="T6" fmla="*/ 171 w 228"/>
                <a:gd name="T7" fmla="*/ 79 h 199"/>
                <a:gd name="T8" fmla="*/ 167 w 228"/>
                <a:gd name="T9" fmla="*/ 82 h 199"/>
                <a:gd name="T10" fmla="*/ 160 w 228"/>
                <a:gd name="T11" fmla="*/ 75 h 199"/>
                <a:gd name="T12" fmla="*/ 152 w 228"/>
                <a:gd name="T13" fmla="*/ 66 h 199"/>
                <a:gd name="T14" fmla="*/ 137 w 228"/>
                <a:gd name="T15" fmla="*/ 36 h 199"/>
                <a:gd name="T16" fmla="*/ 135 w 228"/>
                <a:gd name="T17" fmla="*/ 38 h 199"/>
                <a:gd name="T18" fmla="*/ 144 w 228"/>
                <a:gd name="T19" fmla="*/ 60 h 199"/>
                <a:gd name="T20" fmla="*/ 157 w 228"/>
                <a:gd name="T21" fmla="*/ 81 h 199"/>
                <a:gd name="T22" fmla="*/ 173 w 228"/>
                <a:gd name="T23" fmla="*/ 113 h 199"/>
                <a:gd name="T24" fmla="*/ 180 w 228"/>
                <a:gd name="T25" fmla="*/ 125 h 199"/>
                <a:gd name="T26" fmla="*/ 187 w 228"/>
                <a:gd name="T27" fmla="*/ 136 h 199"/>
                <a:gd name="T28" fmla="*/ 204 w 228"/>
                <a:gd name="T29" fmla="*/ 159 h 199"/>
                <a:gd name="T30" fmla="*/ 201 w 228"/>
                <a:gd name="T31" fmla="*/ 163 h 199"/>
                <a:gd name="T32" fmla="*/ 203 w 228"/>
                <a:gd name="T33" fmla="*/ 176 h 199"/>
                <a:gd name="T34" fmla="*/ 225 w 228"/>
                <a:gd name="T35" fmla="*/ 195 h 199"/>
                <a:gd name="T36" fmla="*/ 228 w 228"/>
                <a:gd name="T37" fmla="*/ 199 h 199"/>
                <a:gd name="T38" fmla="*/ 157 w 228"/>
                <a:gd name="T39" fmla="*/ 199 h 199"/>
                <a:gd name="T40" fmla="*/ 87 w 228"/>
                <a:gd name="T41" fmla="*/ 199 h 199"/>
                <a:gd name="T42" fmla="*/ 15 w 228"/>
                <a:gd name="T43" fmla="*/ 199 h 199"/>
                <a:gd name="T44" fmla="*/ 11 w 228"/>
                <a:gd name="T45" fmla="*/ 123 h 199"/>
                <a:gd name="T46" fmla="*/ 6 w 228"/>
                <a:gd name="T47" fmla="*/ 49 h 199"/>
                <a:gd name="T48" fmla="*/ 0 w 228"/>
                <a:gd name="T49" fmla="*/ 32 h 199"/>
                <a:gd name="T50" fmla="*/ 4 w 228"/>
                <a:gd name="T51" fmla="*/ 19 h 199"/>
                <a:gd name="T52" fmla="*/ 1 w 228"/>
                <a:gd name="T53" fmla="*/ 11 h 199"/>
                <a:gd name="T54" fmla="*/ 6 w 228"/>
                <a:gd name="T55" fmla="*/ 1 h 199"/>
                <a:gd name="T56" fmla="*/ 29 w 228"/>
                <a:gd name="T57" fmla="*/ 0 h 199"/>
                <a:gd name="T58" fmla="*/ 47 w 228"/>
                <a:gd name="T59" fmla="*/ 6 h 199"/>
                <a:gd name="T60" fmla="*/ 65 w 228"/>
                <a:gd name="T61" fmla="*/ 12 h 199"/>
                <a:gd name="T62" fmla="*/ 73 w 228"/>
                <a:gd name="T63" fmla="*/ 15 h 199"/>
                <a:gd name="T64" fmla="*/ 86 w 228"/>
                <a:gd name="T65" fmla="*/ 9 h 199"/>
                <a:gd name="T66" fmla="*/ 93 w 228"/>
                <a:gd name="T67" fmla="*/ 3 h 199"/>
                <a:gd name="T68" fmla="*/ 108 w 228"/>
                <a:gd name="T69" fmla="*/ 1 h 199"/>
                <a:gd name="T70" fmla="*/ 121 w 228"/>
                <a:gd name="T71" fmla="*/ 4 h 199"/>
                <a:gd name="T72" fmla="*/ 126 w 228"/>
                <a:gd name="T73" fmla="*/ 14 h 199"/>
                <a:gd name="T74" fmla="*/ 130 w 228"/>
                <a:gd name="T75" fmla="*/ 7 h 199"/>
                <a:gd name="T76" fmla="*/ 144 w 228"/>
                <a:gd name="T77" fmla="*/ 12 h 199"/>
                <a:gd name="T78" fmla="*/ 158 w 228"/>
                <a:gd name="T79" fmla="*/ 13 h 199"/>
                <a:gd name="T80" fmla="*/ 166 w 228"/>
                <a:gd name="T81" fmla="*/ 8 h 199"/>
                <a:gd name="T82" fmla="*/ 181 w 228"/>
                <a:gd name="T83" fmla="*/ 4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199">
                  <a:moveTo>
                    <a:pt x="181" y="44"/>
                  </a:moveTo>
                  <a:lnTo>
                    <a:pt x="177" y="52"/>
                  </a:lnTo>
                  <a:lnTo>
                    <a:pt x="175" y="68"/>
                  </a:lnTo>
                  <a:lnTo>
                    <a:pt x="171" y="79"/>
                  </a:lnTo>
                  <a:lnTo>
                    <a:pt x="167" y="82"/>
                  </a:lnTo>
                  <a:lnTo>
                    <a:pt x="160" y="75"/>
                  </a:lnTo>
                  <a:lnTo>
                    <a:pt x="152" y="66"/>
                  </a:lnTo>
                  <a:lnTo>
                    <a:pt x="137" y="36"/>
                  </a:lnTo>
                  <a:lnTo>
                    <a:pt x="135" y="38"/>
                  </a:lnTo>
                  <a:lnTo>
                    <a:pt x="144" y="60"/>
                  </a:lnTo>
                  <a:lnTo>
                    <a:pt x="157" y="81"/>
                  </a:lnTo>
                  <a:lnTo>
                    <a:pt x="173" y="113"/>
                  </a:lnTo>
                  <a:lnTo>
                    <a:pt x="180" y="125"/>
                  </a:lnTo>
                  <a:lnTo>
                    <a:pt x="187" y="136"/>
                  </a:lnTo>
                  <a:lnTo>
                    <a:pt x="204" y="159"/>
                  </a:lnTo>
                  <a:lnTo>
                    <a:pt x="201" y="163"/>
                  </a:lnTo>
                  <a:lnTo>
                    <a:pt x="203" y="176"/>
                  </a:lnTo>
                  <a:lnTo>
                    <a:pt x="225" y="195"/>
                  </a:lnTo>
                  <a:lnTo>
                    <a:pt x="228" y="199"/>
                  </a:lnTo>
                  <a:lnTo>
                    <a:pt x="157" y="199"/>
                  </a:lnTo>
                  <a:lnTo>
                    <a:pt x="87" y="199"/>
                  </a:lnTo>
                  <a:lnTo>
                    <a:pt x="15" y="199"/>
                  </a:lnTo>
                  <a:lnTo>
                    <a:pt x="11" y="123"/>
                  </a:lnTo>
                  <a:lnTo>
                    <a:pt x="6" y="49"/>
                  </a:lnTo>
                  <a:lnTo>
                    <a:pt x="0" y="32"/>
                  </a:lnTo>
                  <a:lnTo>
                    <a:pt x="4" y="19"/>
                  </a:lnTo>
                  <a:lnTo>
                    <a:pt x="1" y="11"/>
                  </a:lnTo>
                  <a:lnTo>
                    <a:pt x="6" y="1"/>
                  </a:lnTo>
                  <a:lnTo>
                    <a:pt x="29" y="0"/>
                  </a:lnTo>
                  <a:lnTo>
                    <a:pt x="47" y="6"/>
                  </a:lnTo>
                  <a:lnTo>
                    <a:pt x="65" y="12"/>
                  </a:lnTo>
                  <a:lnTo>
                    <a:pt x="73" y="15"/>
                  </a:lnTo>
                  <a:lnTo>
                    <a:pt x="86" y="9"/>
                  </a:lnTo>
                  <a:lnTo>
                    <a:pt x="93" y="3"/>
                  </a:lnTo>
                  <a:lnTo>
                    <a:pt x="108" y="1"/>
                  </a:lnTo>
                  <a:lnTo>
                    <a:pt x="121" y="4"/>
                  </a:lnTo>
                  <a:lnTo>
                    <a:pt x="126" y="14"/>
                  </a:lnTo>
                  <a:lnTo>
                    <a:pt x="130" y="7"/>
                  </a:lnTo>
                  <a:lnTo>
                    <a:pt x="144" y="12"/>
                  </a:lnTo>
                  <a:lnTo>
                    <a:pt x="158" y="13"/>
                  </a:lnTo>
                  <a:lnTo>
                    <a:pt x="166" y="8"/>
                  </a:lnTo>
                  <a:lnTo>
                    <a:pt x="181" y="44"/>
                  </a:lnTo>
                  <a:close/>
                </a:path>
              </a:pathLst>
            </a:custGeom>
            <a:solidFill>
              <a:srgbClr val="92D050"/>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1" name="Freeform 59">
              <a:extLst>
                <a:ext uri="{FF2B5EF4-FFF2-40B4-BE49-F238E27FC236}">
                  <a16:creationId xmlns:a16="http://schemas.microsoft.com/office/drawing/2014/main" id="{096668C8-4A93-30F3-FF10-33F05B5F4D59}"/>
                </a:ext>
              </a:extLst>
            </p:cNvPr>
            <p:cNvSpPr>
              <a:spLocks/>
            </p:cNvSpPr>
            <p:nvPr/>
          </p:nvSpPr>
          <p:spPr bwMode="auto">
            <a:xfrm>
              <a:off x="5017853" y="2670828"/>
              <a:ext cx="182560" cy="169972"/>
            </a:xfrm>
            <a:custGeom>
              <a:avLst/>
              <a:gdLst>
                <a:gd name="T0" fmla="*/ 112 w 125"/>
                <a:gd name="T1" fmla="*/ 113 h 115"/>
                <a:gd name="T2" fmla="*/ 106 w 125"/>
                <a:gd name="T3" fmla="*/ 106 h 115"/>
                <a:gd name="T4" fmla="*/ 98 w 125"/>
                <a:gd name="T5" fmla="*/ 94 h 115"/>
                <a:gd name="T6" fmla="*/ 89 w 125"/>
                <a:gd name="T7" fmla="*/ 87 h 115"/>
                <a:gd name="T8" fmla="*/ 84 w 125"/>
                <a:gd name="T9" fmla="*/ 80 h 115"/>
                <a:gd name="T10" fmla="*/ 68 w 125"/>
                <a:gd name="T11" fmla="*/ 72 h 115"/>
                <a:gd name="T12" fmla="*/ 56 w 125"/>
                <a:gd name="T13" fmla="*/ 71 h 115"/>
                <a:gd name="T14" fmla="*/ 51 w 125"/>
                <a:gd name="T15" fmla="*/ 67 h 115"/>
                <a:gd name="T16" fmla="*/ 41 w 125"/>
                <a:gd name="T17" fmla="*/ 72 h 115"/>
                <a:gd name="T18" fmla="*/ 29 w 125"/>
                <a:gd name="T19" fmla="*/ 63 h 115"/>
                <a:gd name="T20" fmla="*/ 24 w 125"/>
                <a:gd name="T21" fmla="*/ 78 h 115"/>
                <a:gd name="T22" fmla="*/ 3 w 125"/>
                <a:gd name="T23" fmla="*/ 74 h 115"/>
                <a:gd name="T24" fmla="*/ 0 w 125"/>
                <a:gd name="T25" fmla="*/ 65 h 115"/>
                <a:gd name="T26" fmla="*/ 7 w 125"/>
                <a:gd name="T27" fmla="*/ 35 h 115"/>
                <a:gd name="T28" fmla="*/ 8 w 125"/>
                <a:gd name="T29" fmla="*/ 21 h 115"/>
                <a:gd name="T30" fmla="*/ 13 w 125"/>
                <a:gd name="T31" fmla="*/ 15 h 115"/>
                <a:gd name="T32" fmla="*/ 27 w 125"/>
                <a:gd name="T33" fmla="*/ 11 h 115"/>
                <a:gd name="T34" fmla="*/ 35 w 125"/>
                <a:gd name="T35" fmla="*/ 0 h 115"/>
                <a:gd name="T36" fmla="*/ 47 w 125"/>
                <a:gd name="T37" fmla="*/ 23 h 115"/>
                <a:gd name="T38" fmla="*/ 53 w 125"/>
                <a:gd name="T39" fmla="*/ 43 h 115"/>
                <a:gd name="T40" fmla="*/ 63 w 125"/>
                <a:gd name="T41" fmla="*/ 53 h 115"/>
                <a:gd name="T42" fmla="*/ 89 w 125"/>
                <a:gd name="T43" fmla="*/ 72 h 115"/>
                <a:gd name="T44" fmla="*/ 100 w 125"/>
                <a:gd name="T45" fmla="*/ 84 h 115"/>
                <a:gd name="T46" fmla="*/ 110 w 125"/>
                <a:gd name="T47" fmla="*/ 96 h 115"/>
                <a:gd name="T48" fmla="*/ 116 w 125"/>
                <a:gd name="T49" fmla="*/ 103 h 115"/>
                <a:gd name="T50" fmla="*/ 125 w 125"/>
                <a:gd name="T51" fmla="*/ 110 h 115"/>
                <a:gd name="T52" fmla="*/ 120 w 125"/>
                <a:gd name="T53" fmla="*/ 115 h 115"/>
                <a:gd name="T54" fmla="*/ 112 w 125"/>
                <a:gd name="T55" fmla="*/ 1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15">
                  <a:moveTo>
                    <a:pt x="112" y="113"/>
                  </a:moveTo>
                  <a:lnTo>
                    <a:pt x="106" y="106"/>
                  </a:lnTo>
                  <a:lnTo>
                    <a:pt x="98" y="94"/>
                  </a:lnTo>
                  <a:lnTo>
                    <a:pt x="89" y="87"/>
                  </a:lnTo>
                  <a:lnTo>
                    <a:pt x="84" y="80"/>
                  </a:lnTo>
                  <a:lnTo>
                    <a:pt x="68" y="72"/>
                  </a:lnTo>
                  <a:lnTo>
                    <a:pt x="56" y="71"/>
                  </a:lnTo>
                  <a:lnTo>
                    <a:pt x="51" y="67"/>
                  </a:lnTo>
                  <a:lnTo>
                    <a:pt x="41" y="72"/>
                  </a:lnTo>
                  <a:lnTo>
                    <a:pt x="29" y="63"/>
                  </a:lnTo>
                  <a:lnTo>
                    <a:pt x="24" y="78"/>
                  </a:lnTo>
                  <a:lnTo>
                    <a:pt x="3" y="74"/>
                  </a:lnTo>
                  <a:lnTo>
                    <a:pt x="0" y="65"/>
                  </a:lnTo>
                  <a:lnTo>
                    <a:pt x="7" y="35"/>
                  </a:lnTo>
                  <a:lnTo>
                    <a:pt x="8" y="21"/>
                  </a:lnTo>
                  <a:lnTo>
                    <a:pt x="13" y="15"/>
                  </a:lnTo>
                  <a:lnTo>
                    <a:pt x="27" y="11"/>
                  </a:lnTo>
                  <a:lnTo>
                    <a:pt x="35" y="0"/>
                  </a:lnTo>
                  <a:lnTo>
                    <a:pt x="47" y="23"/>
                  </a:lnTo>
                  <a:lnTo>
                    <a:pt x="53" y="43"/>
                  </a:lnTo>
                  <a:lnTo>
                    <a:pt x="63" y="53"/>
                  </a:lnTo>
                  <a:lnTo>
                    <a:pt x="89" y="72"/>
                  </a:lnTo>
                  <a:lnTo>
                    <a:pt x="100" y="84"/>
                  </a:lnTo>
                  <a:lnTo>
                    <a:pt x="110" y="96"/>
                  </a:lnTo>
                  <a:lnTo>
                    <a:pt x="116" y="103"/>
                  </a:lnTo>
                  <a:lnTo>
                    <a:pt x="125" y="110"/>
                  </a:lnTo>
                  <a:lnTo>
                    <a:pt x="120" y="115"/>
                  </a:lnTo>
                  <a:lnTo>
                    <a:pt x="112" y="11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2" name="Freeform 60">
              <a:extLst>
                <a:ext uri="{FF2B5EF4-FFF2-40B4-BE49-F238E27FC236}">
                  <a16:creationId xmlns:a16="http://schemas.microsoft.com/office/drawing/2014/main" id="{468CCDF0-6517-81F2-B6CE-6ECC676099E7}"/>
                </a:ext>
              </a:extLst>
            </p:cNvPr>
            <p:cNvSpPr>
              <a:spLocks/>
            </p:cNvSpPr>
            <p:nvPr/>
          </p:nvSpPr>
          <p:spPr bwMode="auto">
            <a:xfrm>
              <a:off x="3824643" y="1881567"/>
              <a:ext cx="302320" cy="237961"/>
            </a:xfrm>
            <a:custGeom>
              <a:avLst/>
              <a:gdLst>
                <a:gd name="T0" fmla="*/ 5 w 207"/>
                <a:gd name="T1" fmla="*/ 39 h 161"/>
                <a:gd name="T2" fmla="*/ 6 w 207"/>
                <a:gd name="T3" fmla="*/ 24 h 161"/>
                <a:gd name="T4" fmla="*/ 0 w 207"/>
                <a:gd name="T5" fmla="*/ 15 h 161"/>
                <a:gd name="T6" fmla="*/ 24 w 207"/>
                <a:gd name="T7" fmla="*/ 0 h 161"/>
                <a:gd name="T8" fmla="*/ 44 w 207"/>
                <a:gd name="T9" fmla="*/ 4 h 161"/>
                <a:gd name="T10" fmla="*/ 66 w 207"/>
                <a:gd name="T11" fmla="*/ 4 h 161"/>
                <a:gd name="T12" fmla="*/ 84 w 207"/>
                <a:gd name="T13" fmla="*/ 7 h 161"/>
                <a:gd name="T14" fmla="*/ 98 w 207"/>
                <a:gd name="T15" fmla="*/ 6 h 161"/>
                <a:gd name="T16" fmla="*/ 125 w 207"/>
                <a:gd name="T17" fmla="*/ 7 h 161"/>
                <a:gd name="T18" fmla="*/ 131 w 207"/>
                <a:gd name="T19" fmla="*/ 15 h 161"/>
                <a:gd name="T20" fmla="*/ 162 w 207"/>
                <a:gd name="T21" fmla="*/ 24 h 161"/>
                <a:gd name="T22" fmla="*/ 168 w 207"/>
                <a:gd name="T23" fmla="*/ 20 h 161"/>
                <a:gd name="T24" fmla="*/ 187 w 207"/>
                <a:gd name="T25" fmla="*/ 29 h 161"/>
                <a:gd name="T26" fmla="*/ 206 w 207"/>
                <a:gd name="T27" fmla="*/ 27 h 161"/>
                <a:gd name="T28" fmla="*/ 207 w 207"/>
                <a:gd name="T29" fmla="*/ 38 h 161"/>
                <a:gd name="T30" fmla="*/ 191 w 207"/>
                <a:gd name="T31" fmla="*/ 52 h 161"/>
                <a:gd name="T32" fmla="*/ 170 w 207"/>
                <a:gd name="T33" fmla="*/ 57 h 161"/>
                <a:gd name="T34" fmla="*/ 169 w 207"/>
                <a:gd name="T35" fmla="*/ 63 h 161"/>
                <a:gd name="T36" fmla="*/ 158 w 207"/>
                <a:gd name="T37" fmla="*/ 75 h 161"/>
                <a:gd name="T38" fmla="*/ 152 w 207"/>
                <a:gd name="T39" fmla="*/ 92 h 161"/>
                <a:gd name="T40" fmla="*/ 158 w 207"/>
                <a:gd name="T41" fmla="*/ 103 h 161"/>
                <a:gd name="T42" fmla="*/ 148 w 207"/>
                <a:gd name="T43" fmla="*/ 113 h 161"/>
                <a:gd name="T44" fmla="*/ 145 w 207"/>
                <a:gd name="T45" fmla="*/ 126 h 161"/>
                <a:gd name="T46" fmla="*/ 132 w 207"/>
                <a:gd name="T47" fmla="*/ 130 h 161"/>
                <a:gd name="T48" fmla="*/ 119 w 207"/>
                <a:gd name="T49" fmla="*/ 146 h 161"/>
                <a:gd name="T50" fmla="*/ 98 w 207"/>
                <a:gd name="T51" fmla="*/ 146 h 161"/>
                <a:gd name="T52" fmla="*/ 81 w 207"/>
                <a:gd name="T53" fmla="*/ 146 h 161"/>
                <a:gd name="T54" fmla="*/ 70 w 207"/>
                <a:gd name="T55" fmla="*/ 153 h 161"/>
                <a:gd name="T56" fmla="*/ 64 w 207"/>
                <a:gd name="T57" fmla="*/ 161 h 161"/>
                <a:gd name="T58" fmla="*/ 55 w 207"/>
                <a:gd name="T59" fmla="*/ 159 h 161"/>
                <a:gd name="T60" fmla="*/ 49 w 207"/>
                <a:gd name="T61" fmla="*/ 152 h 161"/>
                <a:gd name="T62" fmla="*/ 44 w 207"/>
                <a:gd name="T63" fmla="*/ 140 h 161"/>
                <a:gd name="T64" fmla="*/ 29 w 207"/>
                <a:gd name="T65" fmla="*/ 137 h 161"/>
                <a:gd name="T66" fmla="*/ 27 w 207"/>
                <a:gd name="T67" fmla="*/ 130 h 161"/>
                <a:gd name="T68" fmla="*/ 34 w 207"/>
                <a:gd name="T69" fmla="*/ 123 h 161"/>
                <a:gd name="T70" fmla="*/ 36 w 207"/>
                <a:gd name="T71" fmla="*/ 117 h 161"/>
                <a:gd name="T72" fmla="*/ 31 w 207"/>
                <a:gd name="T73" fmla="*/ 111 h 161"/>
                <a:gd name="T74" fmla="*/ 36 w 207"/>
                <a:gd name="T75" fmla="*/ 98 h 161"/>
                <a:gd name="T76" fmla="*/ 29 w 207"/>
                <a:gd name="T77" fmla="*/ 85 h 161"/>
                <a:gd name="T78" fmla="*/ 37 w 207"/>
                <a:gd name="T79" fmla="*/ 83 h 161"/>
                <a:gd name="T80" fmla="*/ 37 w 207"/>
                <a:gd name="T81" fmla="*/ 74 h 161"/>
                <a:gd name="T82" fmla="*/ 40 w 207"/>
                <a:gd name="T83" fmla="*/ 71 h 161"/>
                <a:gd name="T84" fmla="*/ 41 w 207"/>
                <a:gd name="T85" fmla="*/ 55 h 161"/>
                <a:gd name="T86" fmla="*/ 49 w 207"/>
                <a:gd name="T87" fmla="*/ 49 h 161"/>
                <a:gd name="T88" fmla="*/ 44 w 207"/>
                <a:gd name="T89" fmla="*/ 39 h 161"/>
                <a:gd name="T90" fmla="*/ 35 w 207"/>
                <a:gd name="T91" fmla="*/ 38 h 161"/>
                <a:gd name="T92" fmla="*/ 32 w 207"/>
                <a:gd name="T93" fmla="*/ 40 h 161"/>
                <a:gd name="T94" fmla="*/ 22 w 207"/>
                <a:gd name="T95" fmla="*/ 40 h 161"/>
                <a:gd name="T96" fmla="*/ 18 w 207"/>
                <a:gd name="T97" fmla="*/ 30 h 161"/>
                <a:gd name="T98" fmla="*/ 11 w 207"/>
                <a:gd name="T99" fmla="*/ 33 h 161"/>
                <a:gd name="T100" fmla="*/ 5 w 207"/>
                <a:gd name="T101"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161">
                  <a:moveTo>
                    <a:pt x="5" y="39"/>
                  </a:moveTo>
                  <a:lnTo>
                    <a:pt x="6" y="24"/>
                  </a:lnTo>
                  <a:lnTo>
                    <a:pt x="0" y="15"/>
                  </a:lnTo>
                  <a:lnTo>
                    <a:pt x="24" y="0"/>
                  </a:lnTo>
                  <a:lnTo>
                    <a:pt x="44" y="4"/>
                  </a:lnTo>
                  <a:lnTo>
                    <a:pt x="66" y="4"/>
                  </a:lnTo>
                  <a:lnTo>
                    <a:pt x="84" y="7"/>
                  </a:lnTo>
                  <a:lnTo>
                    <a:pt x="98" y="6"/>
                  </a:lnTo>
                  <a:lnTo>
                    <a:pt x="125" y="7"/>
                  </a:lnTo>
                  <a:lnTo>
                    <a:pt x="131" y="15"/>
                  </a:lnTo>
                  <a:lnTo>
                    <a:pt x="162" y="24"/>
                  </a:lnTo>
                  <a:lnTo>
                    <a:pt x="168" y="20"/>
                  </a:lnTo>
                  <a:lnTo>
                    <a:pt x="187" y="29"/>
                  </a:lnTo>
                  <a:lnTo>
                    <a:pt x="206" y="27"/>
                  </a:lnTo>
                  <a:lnTo>
                    <a:pt x="207" y="38"/>
                  </a:lnTo>
                  <a:lnTo>
                    <a:pt x="191" y="52"/>
                  </a:lnTo>
                  <a:lnTo>
                    <a:pt x="170" y="57"/>
                  </a:lnTo>
                  <a:lnTo>
                    <a:pt x="169" y="63"/>
                  </a:lnTo>
                  <a:lnTo>
                    <a:pt x="158" y="75"/>
                  </a:lnTo>
                  <a:lnTo>
                    <a:pt x="152" y="92"/>
                  </a:lnTo>
                  <a:lnTo>
                    <a:pt x="158" y="103"/>
                  </a:lnTo>
                  <a:lnTo>
                    <a:pt x="148" y="113"/>
                  </a:lnTo>
                  <a:lnTo>
                    <a:pt x="145" y="126"/>
                  </a:lnTo>
                  <a:lnTo>
                    <a:pt x="132" y="130"/>
                  </a:lnTo>
                  <a:lnTo>
                    <a:pt x="119" y="146"/>
                  </a:lnTo>
                  <a:lnTo>
                    <a:pt x="98" y="146"/>
                  </a:lnTo>
                  <a:lnTo>
                    <a:pt x="81" y="146"/>
                  </a:lnTo>
                  <a:lnTo>
                    <a:pt x="70" y="153"/>
                  </a:lnTo>
                  <a:lnTo>
                    <a:pt x="64" y="161"/>
                  </a:lnTo>
                  <a:lnTo>
                    <a:pt x="55" y="159"/>
                  </a:lnTo>
                  <a:lnTo>
                    <a:pt x="49" y="152"/>
                  </a:lnTo>
                  <a:lnTo>
                    <a:pt x="44" y="140"/>
                  </a:lnTo>
                  <a:lnTo>
                    <a:pt x="29" y="137"/>
                  </a:lnTo>
                  <a:lnTo>
                    <a:pt x="27" y="130"/>
                  </a:lnTo>
                  <a:lnTo>
                    <a:pt x="34" y="123"/>
                  </a:lnTo>
                  <a:lnTo>
                    <a:pt x="36" y="117"/>
                  </a:lnTo>
                  <a:lnTo>
                    <a:pt x="31" y="111"/>
                  </a:lnTo>
                  <a:lnTo>
                    <a:pt x="36" y="98"/>
                  </a:lnTo>
                  <a:lnTo>
                    <a:pt x="29" y="85"/>
                  </a:lnTo>
                  <a:lnTo>
                    <a:pt x="37" y="83"/>
                  </a:lnTo>
                  <a:lnTo>
                    <a:pt x="37" y="74"/>
                  </a:lnTo>
                  <a:lnTo>
                    <a:pt x="40" y="71"/>
                  </a:lnTo>
                  <a:lnTo>
                    <a:pt x="41" y="55"/>
                  </a:lnTo>
                  <a:lnTo>
                    <a:pt x="49" y="49"/>
                  </a:lnTo>
                  <a:lnTo>
                    <a:pt x="44" y="39"/>
                  </a:lnTo>
                  <a:lnTo>
                    <a:pt x="35" y="38"/>
                  </a:lnTo>
                  <a:lnTo>
                    <a:pt x="32" y="40"/>
                  </a:lnTo>
                  <a:lnTo>
                    <a:pt x="22" y="40"/>
                  </a:lnTo>
                  <a:lnTo>
                    <a:pt x="18" y="30"/>
                  </a:lnTo>
                  <a:lnTo>
                    <a:pt x="11" y="33"/>
                  </a:lnTo>
                  <a:lnTo>
                    <a:pt x="5" y="3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3" name="Freeform 61">
              <a:extLst>
                <a:ext uri="{FF2B5EF4-FFF2-40B4-BE49-F238E27FC236}">
                  <a16:creationId xmlns:a16="http://schemas.microsoft.com/office/drawing/2014/main" id="{D5A85739-5F60-2A68-44EA-2402A4281A79}"/>
                </a:ext>
              </a:extLst>
            </p:cNvPr>
            <p:cNvSpPr>
              <a:spLocks/>
            </p:cNvSpPr>
            <p:nvPr/>
          </p:nvSpPr>
          <p:spPr bwMode="auto">
            <a:xfrm>
              <a:off x="4557803" y="1411557"/>
              <a:ext cx="103694" cy="62076"/>
            </a:xfrm>
            <a:custGeom>
              <a:avLst/>
              <a:gdLst>
                <a:gd name="T0" fmla="*/ 19 w 71"/>
                <a:gd name="T1" fmla="*/ 36 h 42"/>
                <a:gd name="T2" fmla="*/ 19 w 71"/>
                <a:gd name="T3" fmla="*/ 24 h 42"/>
                <a:gd name="T4" fmla="*/ 14 w 71"/>
                <a:gd name="T5" fmla="*/ 27 h 42"/>
                <a:gd name="T6" fmla="*/ 3 w 71"/>
                <a:gd name="T7" fmla="*/ 20 h 42"/>
                <a:gd name="T8" fmla="*/ 0 w 71"/>
                <a:gd name="T9" fmla="*/ 9 h 42"/>
                <a:gd name="T10" fmla="*/ 18 w 71"/>
                <a:gd name="T11" fmla="*/ 3 h 42"/>
                <a:gd name="T12" fmla="*/ 36 w 71"/>
                <a:gd name="T13" fmla="*/ 0 h 42"/>
                <a:gd name="T14" fmla="*/ 53 w 71"/>
                <a:gd name="T15" fmla="*/ 4 h 42"/>
                <a:gd name="T16" fmla="*/ 68 w 71"/>
                <a:gd name="T17" fmla="*/ 3 h 42"/>
                <a:gd name="T18" fmla="*/ 71 w 71"/>
                <a:gd name="T19" fmla="*/ 7 h 42"/>
                <a:gd name="T20" fmla="*/ 62 w 71"/>
                <a:gd name="T21" fmla="*/ 18 h 42"/>
                <a:gd name="T22" fmla="*/ 70 w 71"/>
                <a:gd name="T23" fmla="*/ 36 h 42"/>
                <a:gd name="T24" fmla="*/ 65 w 71"/>
                <a:gd name="T25" fmla="*/ 42 h 42"/>
                <a:gd name="T26" fmla="*/ 53 w 71"/>
                <a:gd name="T27" fmla="*/ 42 h 42"/>
                <a:gd name="T28" fmla="*/ 38 w 71"/>
                <a:gd name="T29" fmla="*/ 35 h 42"/>
                <a:gd name="T30" fmla="*/ 31 w 71"/>
                <a:gd name="T31" fmla="*/ 32 h 42"/>
                <a:gd name="T32" fmla="*/ 19 w 71"/>
                <a:gd name="T33"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42">
                  <a:moveTo>
                    <a:pt x="19" y="36"/>
                  </a:moveTo>
                  <a:lnTo>
                    <a:pt x="19" y="24"/>
                  </a:lnTo>
                  <a:lnTo>
                    <a:pt x="14" y="27"/>
                  </a:lnTo>
                  <a:lnTo>
                    <a:pt x="3" y="20"/>
                  </a:lnTo>
                  <a:lnTo>
                    <a:pt x="0" y="9"/>
                  </a:lnTo>
                  <a:lnTo>
                    <a:pt x="18" y="3"/>
                  </a:lnTo>
                  <a:lnTo>
                    <a:pt x="36" y="0"/>
                  </a:lnTo>
                  <a:lnTo>
                    <a:pt x="53" y="4"/>
                  </a:lnTo>
                  <a:lnTo>
                    <a:pt x="68" y="3"/>
                  </a:lnTo>
                  <a:lnTo>
                    <a:pt x="71" y="7"/>
                  </a:lnTo>
                  <a:lnTo>
                    <a:pt x="62" y="18"/>
                  </a:lnTo>
                  <a:lnTo>
                    <a:pt x="70" y="36"/>
                  </a:lnTo>
                  <a:lnTo>
                    <a:pt x="65" y="42"/>
                  </a:lnTo>
                  <a:lnTo>
                    <a:pt x="53" y="42"/>
                  </a:lnTo>
                  <a:lnTo>
                    <a:pt x="38" y="35"/>
                  </a:lnTo>
                  <a:lnTo>
                    <a:pt x="31" y="32"/>
                  </a:lnTo>
                  <a:lnTo>
                    <a:pt x="19" y="3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4" name="Freeform 62">
              <a:extLst>
                <a:ext uri="{FF2B5EF4-FFF2-40B4-BE49-F238E27FC236}">
                  <a16:creationId xmlns:a16="http://schemas.microsoft.com/office/drawing/2014/main" id="{B042AF76-E1FA-D1B2-2353-1C5E38C298E9}"/>
                </a:ext>
              </a:extLst>
            </p:cNvPr>
            <p:cNvSpPr>
              <a:spLocks/>
            </p:cNvSpPr>
            <p:nvPr/>
          </p:nvSpPr>
          <p:spPr bwMode="auto">
            <a:xfrm>
              <a:off x="4934606" y="2763944"/>
              <a:ext cx="397250" cy="353246"/>
            </a:xfrm>
            <a:custGeom>
              <a:avLst/>
              <a:gdLst>
                <a:gd name="T0" fmla="*/ 86 w 272"/>
                <a:gd name="T1" fmla="*/ 0 h 239"/>
                <a:gd name="T2" fmla="*/ 98 w 272"/>
                <a:gd name="T3" fmla="*/ 9 h 239"/>
                <a:gd name="T4" fmla="*/ 108 w 272"/>
                <a:gd name="T5" fmla="*/ 4 h 239"/>
                <a:gd name="T6" fmla="*/ 113 w 272"/>
                <a:gd name="T7" fmla="*/ 8 h 239"/>
                <a:gd name="T8" fmla="*/ 125 w 272"/>
                <a:gd name="T9" fmla="*/ 9 h 239"/>
                <a:gd name="T10" fmla="*/ 141 w 272"/>
                <a:gd name="T11" fmla="*/ 17 h 239"/>
                <a:gd name="T12" fmla="*/ 146 w 272"/>
                <a:gd name="T13" fmla="*/ 24 h 239"/>
                <a:gd name="T14" fmla="*/ 155 w 272"/>
                <a:gd name="T15" fmla="*/ 31 h 239"/>
                <a:gd name="T16" fmla="*/ 163 w 272"/>
                <a:gd name="T17" fmla="*/ 43 h 239"/>
                <a:gd name="T18" fmla="*/ 169 w 272"/>
                <a:gd name="T19" fmla="*/ 50 h 239"/>
                <a:gd name="T20" fmla="*/ 163 w 272"/>
                <a:gd name="T21" fmla="*/ 59 h 239"/>
                <a:gd name="T22" fmla="*/ 157 w 272"/>
                <a:gd name="T23" fmla="*/ 69 h 239"/>
                <a:gd name="T24" fmla="*/ 159 w 272"/>
                <a:gd name="T25" fmla="*/ 75 h 239"/>
                <a:gd name="T26" fmla="*/ 160 w 272"/>
                <a:gd name="T27" fmla="*/ 81 h 239"/>
                <a:gd name="T28" fmla="*/ 170 w 272"/>
                <a:gd name="T29" fmla="*/ 81 h 239"/>
                <a:gd name="T30" fmla="*/ 174 w 272"/>
                <a:gd name="T31" fmla="*/ 80 h 239"/>
                <a:gd name="T32" fmla="*/ 178 w 272"/>
                <a:gd name="T33" fmla="*/ 83 h 239"/>
                <a:gd name="T34" fmla="*/ 175 w 272"/>
                <a:gd name="T35" fmla="*/ 91 h 239"/>
                <a:gd name="T36" fmla="*/ 182 w 272"/>
                <a:gd name="T37" fmla="*/ 102 h 239"/>
                <a:gd name="T38" fmla="*/ 189 w 272"/>
                <a:gd name="T39" fmla="*/ 112 h 239"/>
                <a:gd name="T40" fmla="*/ 196 w 272"/>
                <a:gd name="T41" fmla="*/ 119 h 239"/>
                <a:gd name="T42" fmla="*/ 257 w 272"/>
                <a:gd name="T43" fmla="*/ 144 h 239"/>
                <a:gd name="T44" fmla="*/ 272 w 272"/>
                <a:gd name="T45" fmla="*/ 144 h 239"/>
                <a:gd name="T46" fmla="*/ 222 w 272"/>
                <a:gd name="T47" fmla="*/ 207 h 239"/>
                <a:gd name="T48" fmla="*/ 198 w 272"/>
                <a:gd name="T49" fmla="*/ 207 h 239"/>
                <a:gd name="T50" fmla="*/ 182 w 272"/>
                <a:gd name="T51" fmla="*/ 222 h 239"/>
                <a:gd name="T52" fmla="*/ 170 w 272"/>
                <a:gd name="T53" fmla="*/ 222 h 239"/>
                <a:gd name="T54" fmla="*/ 165 w 272"/>
                <a:gd name="T55" fmla="*/ 229 h 239"/>
                <a:gd name="T56" fmla="*/ 152 w 272"/>
                <a:gd name="T57" fmla="*/ 229 h 239"/>
                <a:gd name="T58" fmla="*/ 145 w 272"/>
                <a:gd name="T59" fmla="*/ 222 h 239"/>
                <a:gd name="T60" fmla="*/ 128 w 272"/>
                <a:gd name="T61" fmla="*/ 231 h 239"/>
                <a:gd name="T62" fmla="*/ 123 w 272"/>
                <a:gd name="T63" fmla="*/ 239 h 239"/>
                <a:gd name="T64" fmla="*/ 111 w 272"/>
                <a:gd name="T65" fmla="*/ 238 h 239"/>
                <a:gd name="T66" fmla="*/ 107 w 272"/>
                <a:gd name="T67" fmla="*/ 235 h 239"/>
                <a:gd name="T68" fmla="*/ 102 w 272"/>
                <a:gd name="T69" fmla="*/ 236 h 239"/>
                <a:gd name="T70" fmla="*/ 96 w 272"/>
                <a:gd name="T71" fmla="*/ 236 h 239"/>
                <a:gd name="T72" fmla="*/ 73 w 272"/>
                <a:gd name="T73" fmla="*/ 218 h 239"/>
                <a:gd name="T74" fmla="*/ 60 w 272"/>
                <a:gd name="T75" fmla="*/ 218 h 239"/>
                <a:gd name="T76" fmla="*/ 54 w 272"/>
                <a:gd name="T77" fmla="*/ 211 h 239"/>
                <a:gd name="T78" fmla="*/ 54 w 272"/>
                <a:gd name="T79" fmla="*/ 200 h 239"/>
                <a:gd name="T80" fmla="*/ 44 w 272"/>
                <a:gd name="T81" fmla="*/ 196 h 239"/>
                <a:gd name="T82" fmla="*/ 33 w 272"/>
                <a:gd name="T83" fmla="*/ 173 h 239"/>
                <a:gd name="T84" fmla="*/ 25 w 272"/>
                <a:gd name="T85" fmla="*/ 169 h 239"/>
                <a:gd name="T86" fmla="*/ 21 w 272"/>
                <a:gd name="T87" fmla="*/ 160 h 239"/>
                <a:gd name="T88" fmla="*/ 12 w 272"/>
                <a:gd name="T89" fmla="*/ 150 h 239"/>
                <a:gd name="T90" fmla="*/ 0 w 272"/>
                <a:gd name="T91" fmla="*/ 149 h 239"/>
                <a:gd name="T92" fmla="*/ 6 w 272"/>
                <a:gd name="T93" fmla="*/ 137 h 239"/>
                <a:gd name="T94" fmla="*/ 16 w 272"/>
                <a:gd name="T95" fmla="*/ 136 h 239"/>
                <a:gd name="T96" fmla="*/ 19 w 272"/>
                <a:gd name="T97" fmla="*/ 130 h 239"/>
                <a:gd name="T98" fmla="*/ 18 w 272"/>
                <a:gd name="T99" fmla="*/ 111 h 239"/>
                <a:gd name="T100" fmla="*/ 23 w 272"/>
                <a:gd name="T101" fmla="*/ 89 h 239"/>
                <a:gd name="T102" fmla="*/ 31 w 272"/>
                <a:gd name="T103" fmla="*/ 84 h 239"/>
                <a:gd name="T104" fmla="*/ 33 w 272"/>
                <a:gd name="T105" fmla="*/ 75 h 239"/>
                <a:gd name="T106" fmla="*/ 40 w 272"/>
                <a:gd name="T107" fmla="*/ 59 h 239"/>
                <a:gd name="T108" fmla="*/ 51 w 272"/>
                <a:gd name="T109" fmla="*/ 49 h 239"/>
                <a:gd name="T110" fmla="*/ 57 w 272"/>
                <a:gd name="T111" fmla="*/ 28 h 239"/>
                <a:gd name="T112" fmla="*/ 60 w 272"/>
                <a:gd name="T113" fmla="*/ 11 h 239"/>
                <a:gd name="T114" fmla="*/ 81 w 272"/>
                <a:gd name="T115" fmla="*/ 15 h 239"/>
                <a:gd name="T116" fmla="*/ 86 w 272"/>
                <a:gd name="T11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9">
                  <a:moveTo>
                    <a:pt x="86" y="0"/>
                  </a:moveTo>
                  <a:lnTo>
                    <a:pt x="98" y="9"/>
                  </a:lnTo>
                  <a:lnTo>
                    <a:pt x="108" y="4"/>
                  </a:lnTo>
                  <a:lnTo>
                    <a:pt x="113" y="8"/>
                  </a:lnTo>
                  <a:lnTo>
                    <a:pt x="125" y="9"/>
                  </a:lnTo>
                  <a:lnTo>
                    <a:pt x="141" y="17"/>
                  </a:lnTo>
                  <a:lnTo>
                    <a:pt x="146" y="24"/>
                  </a:lnTo>
                  <a:lnTo>
                    <a:pt x="155" y="31"/>
                  </a:lnTo>
                  <a:lnTo>
                    <a:pt x="163" y="43"/>
                  </a:lnTo>
                  <a:lnTo>
                    <a:pt x="169" y="50"/>
                  </a:lnTo>
                  <a:lnTo>
                    <a:pt x="163" y="59"/>
                  </a:lnTo>
                  <a:lnTo>
                    <a:pt x="157" y="69"/>
                  </a:lnTo>
                  <a:lnTo>
                    <a:pt x="159" y="75"/>
                  </a:lnTo>
                  <a:lnTo>
                    <a:pt x="160" y="81"/>
                  </a:lnTo>
                  <a:lnTo>
                    <a:pt x="170" y="81"/>
                  </a:lnTo>
                  <a:lnTo>
                    <a:pt x="174" y="80"/>
                  </a:lnTo>
                  <a:lnTo>
                    <a:pt x="178" y="83"/>
                  </a:lnTo>
                  <a:lnTo>
                    <a:pt x="175" y="91"/>
                  </a:lnTo>
                  <a:lnTo>
                    <a:pt x="182" y="102"/>
                  </a:lnTo>
                  <a:lnTo>
                    <a:pt x="189" y="112"/>
                  </a:lnTo>
                  <a:lnTo>
                    <a:pt x="196" y="119"/>
                  </a:lnTo>
                  <a:lnTo>
                    <a:pt x="257" y="144"/>
                  </a:lnTo>
                  <a:lnTo>
                    <a:pt x="272" y="144"/>
                  </a:lnTo>
                  <a:lnTo>
                    <a:pt x="222" y="207"/>
                  </a:lnTo>
                  <a:lnTo>
                    <a:pt x="198" y="207"/>
                  </a:lnTo>
                  <a:lnTo>
                    <a:pt x="182" y="222"/>
                  </a:lnTo>
                  <a:lnTo>
                    <a:pt x="170" y="222"/>
                  </a:lnTo>
                  <a:lnTo>
                    <a:pt x="165" y="229"/>
                  </a:lnTo>
                  <a:lnTo>
                    <a:pt x="152" y="229"/>
                  </a:lnTo>
                  <a:lnTo>
                    <a:pt x="145" y="222"/>
                  </a:lnTo>
                  <a:lnTo>
                    <a:pt x="128" y="231"/>
                  </a:lnTo>
                  <a:lnTo>
                    <a:pt x="123" y="239"/>
                  </a:lnTo>
                  <a:lnTo>
                    <a:pt x="111" y="238"/>
                  </a:lnTo>
                  <a:lnTo>
                    <a:pt x="107" y="235"/>
                  </a:lnTo>
                  <a:lnTo>
                    <a:pt x="102" y="236"/>
                  </a:lnTo>
                  <a:lnTo>
                    <a:pt x="96" y="236"/>
                  </a:lnTo>
                  <a:lnTo>
                    <a:pt x="73" y="218"/>
                  </a:lnTo>
                  <a:lnTo>
                    <a:pt x="60" y="218"/>
                  </a:lnTo>
                  <a:lnTo>
                    <a:pt x="54" y="211"/>
                  </a:lnTo>
                  <a:lnTo>
                    <a:pt x="54" y="200"/>
                  </a:lnTo>
                  <a:lnTo>
                    <a:pt x="44" y="196"/>
                  </a:lnTo>
                  <a:lnTo>
                    <a:pt x="33" y="173"/>
                  </a:lnTo>
                  <a:lnTo>
                    <a:pt x="25" y="169"/>
                  </a:lnTo>
                  <a:lnTo>
                    <a:pt x="21" y="160"/>
                  </a:lnTo>
                  <a:lnTo>
                    <a:pt x="12" y="150"/>
                  </a:lnTo>
                  <a:lnTo>
                    <a:pt x="0" y="149"/>
                  </a:lnTo>
                  <a:lnTo>
                    <a:pt x="6" y="137"/>
                  </a:lnTo>
                  <a:lnTo>
                    <a:pt x="16" y="136"/>
                  </a:lnTo>
                  <a:lnTo>
                    <a:pt x="19" y="130"/>
                  </a:lnTo>
                  <a:lnTo>
                    <a:pt x="18" y="111"/>
                  </a:lnTo>
                  <a:lnTo>
                    <a:pt x="23" y="89"/>
                  </a:lnTo>
                  <a:lnTo>
                    <a:pt x="31" y="84"/>
                  </a:lnTo>
                  <a:lnTo>
                    <a:pt x="33" y="75"/>
                  </a:lnTo>
                  <a:lnTo>
                    <a:pt x="40" y="59"/>
                  </a:lnTo>
                  <a:lnTo>
                    <a:pt x="51" y="49"/>
                  </a:lnTo>
                  <a:lnTo>
                    <a:pt x="57" y="28"/>
                  </a:lnTo>
                  <a:lnTo>
                    <a:pt x="60" y="11"/>
                  </a:lnTo>
                  <a:lnTo>
                    <a:pt x="81" y="15"/>
                  </a:lnTo>
                  <a:lnTo>
                    <a:pt x="86"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5" name="Freeform 63">
              <a:extLst>
                <a:ext uri="{FF2B5EF4-FFF2-40B4-BE49-F238E27FC236}">
                  <a16:creationId xmlns:a16="http://schemas.microsoft.com/office/drawing/2014/main" id="{235046CE-4734-09FE-C9FC-EC6B9EEF9198}"/>
                </a:ext>
              </a:extLst>
            </p:cNvPr>
            <p:cNvSpPr>
              <a:spLocks/>
            </p:cNvSpPr>
            <p:nvPr/>
          </p:nvSpPr>
          <p:spPr bwMode="auto">
            <a:xfrm>
              <a:off x="4454109" y="1126300"/>
              <a:ext cx="257044" cy="279345"/>
            </a:xfrm>
            <a:custGeom>
              <a:avLst/>
              <a:gdLst>
                <a:gd name="T0" fmla="*/ 106 w 176"/>
                <a:gd name="T1" fmla="*/ 19 h 189"/>
                <a:gd name="T2" fmla="*/ 107 w 176"/>
                <a:gd name="T3" fmla="*/ 31 h 189"/>
                <a:gd name="T4" fmla="*/ 131 w 176"/>
                <a:gd name="T5" fmla="*/ 43 h 189"/>
                <a:gd name="T6" fmla="*/ 122 w 176"/>
                <a:gd name="T7" fmla="*/ 56 h 189"/>
                <a:gd name="T8" fmla="*/ 144 w 176"/>
                <a:gd name="T9" fmla="*/ 77 h 189"/>
                <a:gd name="T10" fmla="*/ 138 w 176"/>
                <a:gd name="T11" fmla="*/ 93 h 189"/>
                <a:gd name="T12" fmla="*/ 154 w 176"/>
                <a:gd name="T13" fmla="*/ 106 h 189"/>
                <a:gd name="T14" fmla="*/ 151 w 176"/>
                <a:gd name="T15" fmla="*/ 119 h 189"/>
                <a:gd name="T16" fmla="*/ 176 w 176"/>
                <a:gd name="T17" fmla="*/ 132 h 189"/>
                <a:gd name="T18" fmla="*/ 173 w 176"/>
                <a:gd name="T19" fmla="*/ 141 h 189"/>
                <a:gd name="T20" fmla="*/ 162 w 176"/>
                <a:gd name="T21" fmla="*/ 152 h 189"/>
                <a:gd name="T22" fmla="*/ 136 w 176"/>
                <a:gd name="T23" fmla="*/ 176 h 189"/>
                <a:gd name="T24" fmla="*/ 110 w 176"/>
                <a:gd name="T25" fmla="*/ 178 h 189"/>
                <a:gd name="T26" fmla="*/ 85 w 176"/>
                <a:gd name="T27" fmla="*/ 185 h 189"/>
                <a:gd name="T28" fmla="*/ 62 w 176"/>
                <a:gd name="T29" fmla="*/ 189 h 189"/>
                <a:gd name="T30" fmla="*/ 52 w 176"/>
                <a:gd name="T31" fmla="*/ 179 h 189"/>
                <a:gd name="T32" fmla="*/ 37 w 176"/>
                <a:gd name="T33" fmla="*/ 172 h 189"/>
                <a:gd name="T34" fmla="*/ 37 w 176"/>
                <a:gd name="T35" fmla="*/ 153 h 189"/>
                <a:gd name="T36" fmla="*/ 27 w 176"/>
                <a:gd name="T37" fmla="*/ 136 h 189"/>
                <a:gd name="T38" fmla="*/ 32 w 176"/>
                <a:gd name="T39" fmla="*/ 125 h 189"/>
                <a:gd name="T40" fmla="*/ 43 w 176"/>
                <a:gd name="T41" fmla="*/ 114 h 189"/>
                <a:gd name="T42" fmla="*/ 71 w 176"/>
                <a:gd name="T43" fmla="*/ 93 h 189"/>
                <a:gd name="T44" fmla="*/ 80 w 176"/>
                <a:gd name="T45" fmla="*/ 90 h 189"/>
                <a:gd name="T46" fmla="*/ 76 w 176"/>
                <a:gd name="T47" fmla="*/ 82 h 189"/>
                <a:gd name="T48" fmla="*/ 55 w 176"/>
                <a:gd name="T49" fmla="*/ 73 h 189"/>
                <a:gd name="T50" fmla="*/ 49 w 176"/>
                <a:gd name="T51" fmla="*/ 66 h 189"/>
                <a:gd name="T52" fmla="*/ 43 w 176"/>
                <a:gd name="T53" fmla="*/ 39 h 189"/>
                <a:gd name="T54" fmla="*/ 20 w 176"/>
                <a:gd name="T55" fmla="*/ 27 h 189"/>
                <a:gd name="T56" fmla="*/ 0 w 176"/>
                <a:gd name="T57" fmla="*/ 18 h 189"/>
                <a:gd name="T58" fmla="*/ 7 w 176"/>
                <a:gd name="T59" fmla="*/ 13 h 189"/>
                <a:gd name="T60" fmla="*/ 24 w 176"/>
                <a:gd name="T61" fmla="*/ 22 h 189"/>
                <a:gd name="T62" fmla="*/ 41 w 176"/>
                <a:gd name="T63" fmla="*/ 22 h 189"/>
                <a:gd name="T64" fmla="*/ 56 w 176"/>
                <a:gd name="T65" fmla="*/ 26 h 189"/>
                <a:gd name="T66" fmla="*/ 67 w 176"/>
                <a:gd name="T67" fmla="*/ 18 h 189"/>
                <a:gd name="T68" fmla="*/ 71 w 176"/>
                <a:gd name="T69" fmla="*/ 5 h 189"/>
                <a:gd name="T70" fmla="*/ 90 w 176"/>
                <a:gd name="T71" fmla="*/ 0 h 189"/>
                <a:gd name="T72" fmla="*/ 108 w 176"/>
                <a:gd name="T73" fmla="*/ 6 h 189"/>
                <a:gd name="T74" fmla="*/ 106 w 176"/>
                <a:gd name="T75" fmla="*/ 1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189">
                  <a:moveTo>
                    <a:pt x="106" y="19"/>
                  </a:moveTo>
                  <a:lnTo>
                    <a:pt x="107" y="31"/>
                  </a:lnTo>
                  <a:lnTo>
                    <a:pt x="131" y="43"/>
                  </a:lnTo>
                  <a:lnTo>
                    <a:pt x="122" y="56"/>
                  </a:lnTo>
                  <a:lnTo>
                    <a:pt x="144" y="77"/>
                  </a:lnTo>
                  <a:lnTo>
                    <a:pt x="138" y="93"/>
                  </a:lnTo>
                  <a:lnTo>
                    <a:pt x="154" y="106"/>
                  </a:lnTo>
                  <a:lnTo>
                    <a:pt x="151" y="119"/>
                  </a:lnTo>
                  <a:lnTo>
                    <a:pt x="176" y="132"/>
                  </a:lnTo>
                  <a:lnTo>
                    <a:pt x="173" y="141"/>
                  </a:lnTo>
                  <a:lnTo>
                    <a:pt x="162" y="152"/>
                  </a:lnTo>
                  <a:lnTo>
                    <a:pt x="136" y="176"/>
                  </a:lnTo>
                  <a:lnTo>
                    <a:pt x="110" y="178"/>
                  </a:lnTo>
                  <a:lnTo>
                    <a:pt x="85" y="185"/>
                  </a:lnTo>
                  <a:lnTo>
                    <a:pt x="62" y="189"/>
                  </a:lnTo>
                  <a:lnTo>
                    <a:pt x="52" y="179"/>
                  </a:lnTo>
                  <a:lnTo>
                    <a:pt x="37" y="172"/>
                  </a:lnTo>
                  <a:lnTo>
                    <a:pt x="37" y="153"/>
                  </a:lnTo>
                  <a:lnTo>
                    <a:pt x="27" y="136"/>
                  </a:lnTo>
                  <a:lnTo>
                    <a:pt x="32" y="125"/>
                  </a:lnTo>
                  <a:lnTo>
                    <a:pt x="43" y="114"/>
                  </a:lnTo>
                  <a:lnTo>
                    <a:pt x="71" y="93"/>
                  </a:lnTo>
                  <a:lnTo>
                    <a:pt x="80" y="90"/>
                  </a:lnTo>
                  <a:lnTo>
                    <a:pt x="76" y="82"/>
                  </a:lnTo>
                  <a:lnTo>
                    <a:pt x="55" y="73"/>
                  </a:lnTo>
                  <a:lnTo>
                    <a:pt x="49" y="66"/>
                  </a:lnTo>
                  <a:lnTo>
                    <a:pt x="43" y="39"/>
                  </a:lnTo>
                  <a:lnTo>
                    <a:pt x="20" y="27"/>
                  </a:lnTo>
                  <a:lnTo>
                    <a:pt x="0" y="18"/>
                  </a:lnTo>
                  <a:lnTo>
                    <a:pt x="7" y="13"/>
                  </a:lnTo>
                  <a:lnTo>
                    <a:pt x="24" y="22"/>
                  </a:lnTo>
                  <a:lnTo>
                    <a:pt x="41" y="22"/>
                  </a:lnTo>
                  <a:lnTo>
                    <a:pt x="56" y="26"/>
                  </a:lnTo>
                  <a:lnTo>
                    <a:pt x="67" y="18"/>
                  </a:lnTo>
                  <a:lnTo>
                    <a:pt x="71" y="5"/>
                  </a:lnTo>
                  <a:lnTo>
                    <a:pt x="90" y="0"/>
                  </a:lnTo>
                  <a:lnTo>
                    <a:pt x="108" y="6"/>
                  </a:lnTo>
                  <a:lnTo>
                    <a:pt x="106" y="1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6" name="Freeform 64">
              <a:extLst>
                <a:ext uri="{FF2B5EF4-FFF2-40B4-BE49-F238E27FC236}">
                  <a16:creationId xmlns:a16="http://schemas.microsoft.com/office/drawing/2014/main" id="{71AFFA48-FD84-4C13-1707-5644A3410384}"/>
                </a:ext>
              </a:extLst>
            </p:cNvPr>
            <p:cNvSpPr>
              <a:spLocks/>
            </p:cNvSpPr>
            <p:nvPr/>
          </p:nvSpPr>
          <p:spPr bwMode="auto">
            <a:xfrm>
              <a:off x="2644576" y="4784395"/>
              <a:ext cx="77406" cy="35472"/>
            </a:xfrm>
            <a:custGeom>
              <a:avLst/>
              <a:gdLst>
                <a:gd name="T0" fmla="*/ 0 w 53"/>
                <a:gd name="T1" fmla="*/ 15 h 24"/>
                <a:gd name="T2" fmla="*/ 15 w 53"/>
                <a:gd name="T3" fmla="*/ 3 h 24"/>
                <a:gd name="T4" fmla="*/ 30 w 53"/>
                <a:gd name="T5" fmla="*/ 8 h 24"/>
                <a:gd name="T6" fmla="*/ 37 w 53"/>
                <a:gd name="T7" fmla="*/ 0 h 24"/>
                <a:gd name="T8" fmla="*/ 53 w 53"/>
                <a:gd name="T9" fmla="*/ 9 h 24"/>
                <a:gd name="T10" fmla="*/ 50 w 53"/>
                <a:gd name="T11" fmla="*/ 16 h 24"/>
                <a:gd name="T12" fmla="*/ 31 w 53"/>
                <a:gd name="T13" fmla="*/ 22 h 24"/>
                <a:gd name="T14" fmla="*/ 21 w 53"/>
                <a:gd name="T15" fmla="*/ 15 h 24"/>
                <a:gd name="T16" fmla="*/ 11 w 53"/>
                <a:gd name="T17" fmla="*/ 24 h 24"/>
                <a:gd name="T18" fmla="*/ 0 w 5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5"/>
                  </a:moveTo>
                  <a:lnTo>
                    <a:pt x="15" y="3"/>
                  </a:lnTo>
                  <a:lnTo>
                    <a:pt x="30" y="8"/>
                  </a:lnTo>
                  <a:lnTo>
                    <a:pt x="37" y="0"/>
                  </a:lnTo>
                  <a:lnTo>
                    <a:pt x="53" y="9"/>
                  </a:lnTo>
                  <a:lnTo>
                    <a:pt x="50" y="16"/>
                  </a:lnTo>
                  <a:lnTo>
                    <a:pt x="31" y="22"/>
                  </a:lnTo>
                  <a:lnTo>
                    <a:pt x="21" y="15"/>
                  </a:lnTo>
                  <a:lnTo>
                    <a:pt x="11" y="24"/>
                  </a:lnTo>
                  <a:lnTo>
                    <a:pt x="0" y="1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7" name="Freeform 65">
              <a:extLst>
                <a:ext uri="{FF2B5EF4-FFF2-40B4-BE49-F238E27FC236}">
                  <a16:creationId xmlns:a16="http://schemas.microsoft.com/office/drawing/2014/main" id="{8FEDE2F9-1C3C-76F9-4EDB-311E2659B503}"/>
                </a:ext>
              </a:extLst>
            </p:cNvPr>
            <p:cNvSpPr>
              <a:spLocks/>
            </p:cNvSpPr>
            <p:nvPr/>
          </p:nvSpPr>
          <p:spPr bwMode="auto">
            <a:xfrm>
              <a:off x="2590538" y="3046246"/>
              <a:ext cx="77406" cy="113808"/>
            </a:xfrm>
            <a:custGeom>
              <a:avLst/>
              <a:gdLst>
                <a:gd name="T0" fmla="*/ 36 w 53"/>
                <a:gd name="T1" fmla="*/ 67 h 77"/>
                <a:gd name="T2" fmla="*/ 29 w 53"/>
                <a:gd name="T3" fmla="*/ 75 h 77"/>
                <a:gd name="T4" fmla="*/ 20 w 53"/>
                <a:gd name="T5" fmla="*/ 77 h 77"/>
                <a:gd name="T6" fmla="*/ 18 w 53"/>
                <a:gd name="T7" fmla="*/ 71 h 77"/>
                <a:gd name="T8" fmla="*/ 13 w 53"/>
                <a:gd name="T9" fmla="*/ 70 h 77"/>
                <a:gd name="T10" fmla="*/ 8 w 53"/>
                <a:gd name="T11" fmla="*/ 76 h 77"/>
                <a:gd name="T12" fmla="*/ 0 w 53"/>
                <a:gd name="T13" fmla="*/ 71 h 77"/>
                <a:gd name="T14" fmla="*/ 4 w 53"/>
                <a:gd name="T15" fmla="*/ 62 h 77"/>
                <a:gd name="T16" fmla="*/ 6 w 53"/>
                <a:gd name="T17" fmla="*/ 53 h 77"/>
                <a:gd name="T18" fmla="*/ 10 w 53"/>
                <a:gd name="T19" fmla="*/ 44 h 77"/>
                <a:gd name="T20" fmla="*/ 2 w 53"/>
                <a:gd name="T21" fmla="*/ 32 h 77"/>
                <a:gd name="T22" fmla="*/ 1 w 53"/>
                <a:gd name="T23" fmla="*/ 18 h 77"/>
                <a:gd name="T24" fmla="*/ 11 w 53"/>
                <a:gd name="T25" fmla="*/ 0 h 77"/>
                <a:gd name="T26" fmla="*/ 17 w 53"/>
                <a:gd name="T27" fmla="*/ 2 h 77"/>
                <a:gd name="T28" fmla="*/ 31 w 53"/>
                <a:gd name="T29" fmla="*/ 7 h 77"/>
                <a:gd name="T30" fmla="*/ 50 w 53"/>
                <a:gd name="T31" fmla="*/ 25 h 77"/>
                <a:gd name="T32" fmla="*/ 53 w 53"/>
                <a:gd name="T33" fmla="*/ 33 h 77"/>
                <a:gd name="T34" fmla="*/ 42 w 53"/>
                <a:gd name="T35" fmla="*/ 52 h 77"/>
                <a:gd name="T36" fmla="*/ 36 w 53"/>
                <a:gd name="T3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77">
                  <a:moveTo>
                    <a:pt x="36" y="67"/>
                  </a:moveTo>
                  <a:lnTo>
                    <a:pt x="29" y="75"/>
                  </a:lnTo>
                  <a:lnTo>
                    <a:pt x="20" y="77"/>
                  </a:lnTo>
                  <a:lnTo>
                    <a:pt x="18" y="71"/>
                  </a:lnTo>
                  <a:lnTo>
                    <a:pt x="13" y="70"/>
                  </a:lnTo>
                  <a:lnTo>
                    <a:pt x="8" y="76"/>
                  </a:lnTo>
                  <a:lnTo>
                    <a:pt x="0" y="71"/>
                  </a:lnTo>
                  <a:lnTo>
                    <a:pt x="4" y="62"/>
                  </a:lnTo>
                  <a:lnTo>
                    <a:pt x="6" y="53"/>
                  </a:lnTo>
                  <a:lnTo>
                    <a:pt x="10" y="44"/>
                  </a:lnTo>
                  <a:lnTo>
                    <a:pt x="2" y="32"/>
                  </a:lnTo>
                  <a:lnTo>
                    <a:pt x="1" y="18"/>
                  </a:lnTo>
                  <a:lnTo>
                    <a:pt x="11" y="0"/>
                  </a:lnTo>
                  <a:lnTo>
                    <a:pt x="17" y="2"/>
                  </a:lnTo>
                  <a:lnTo>
                    <a:pt x="31" y="7"/>
                  </a:lnTo>
                  <a:lnTo>
                    <a:pt x="50" y="25"/>
                  </a:lnTo>
                  <a:lnTo>
                    <a:pt x="53" y="33"/>
                  </a:lnTo>
                  <a:lnTo>
                    <a:pt x="42" y="52"/>
                  </a:lnTo>
                  <a:lnTo>
                    <a:pt x="36" y="6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8" name="Freeform 66">
              <a:extLst>
                <a:ext uri="{FF2B5EF4-FFF2-40B4-BE49-F238E27FC236}">
                  <a16:creationId xmlns:a16="http://schemas.microsoft.com/office/drawing/2014/main" id="{2F87748D-127C-A5D3-FBCE-F0C5E39D99BD}"/>
                </a:ext>
              </a:extLst>
            </p:cNvPr>
            <p:cNvSpPr>
              <a:spLocks/>
            </p:cNvSpPr>
            <p:nvPr/>
          </p:nvSpPr>
          <p:spPr bwMode="auto">
            <a:xfrm>
              <a:off x="4261325" y="1905215"/>
              <a:ext cx="24828" cy="48776"/>
            </a:xfrm>
            <a:custGeom>
              <a:avLst/>
              <a:gdLst>
                <a:gd name="T0" fmla="*/ 17 w 17"/>
                <a:gd name="T1" fmla="*/ 17 h 33"/>
                <a:gd name="T2" fmla="*/ 13 w 17"/>
                <a:gd name="T3" fmla="*/ 33 h 33"/>
                <a:gd name="T4" fmla="*/ 5 w 17"/>
                <a:gd name="T5" fmla="*/ 29 h 33"/>
                <a:gd name="T6" fmla="*/ 0 w 17"/>
                <a:gd name="T7" fmla="*/ 15 h 33"/>
                <a:gd name="T8" fmla="*/ 3 w 17"/>
                <a:gd name="T9" fmla="*/ 7 h 33"/>
                <a:gd name="T10" fmla="*/ 14 w 17"/>
                <a:gd name="T11" fmla="*/ 0 h 33"/>
                <a:gd name="T12" fmla="*/ 17 w 17"/>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7" y="17"/>
                  </a:moveTo>
                  <a:lnTo>
                    <a:pt x="13" y="33"/>
                  </a:lnTo>
                  <a:lnTo>
                    <a:pt x="5" y="29"/>
                  </a:lnTo>
                  <a:lnTo>
                    <a:pt x="0" y="15"/>
                  </a:lnTo>
                  <a:lnTo>
                    <a:pt x="3" y="7"/>
                  </a:lnTo>
                  <a:lnTo>
                    <a:pt x="14" y="0"/>
                  </a:lnTo>
                  <a:lnTo>
                    <a:pt x="17" y="1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19" name="Freeform 67">
              <a:extLst>
                <a:ext uri="{FF2B5EF4-FFF2-40B4-BE49-F238E27FC236}">
                  <a16:creationId xmlns:a16="http://schemas.microsoft.com/office/drawing/2014/main" id="{EAC4CA23-AFEF-914A-0A77-F512431A551B}"/>
                </a:ext>
              </a:extLst>
            </p:cNvPr>
            <p:cNvSpPr>
              <a:spLocks/>
            </p:cNvSpPr>
            <p:nvPr/>
          </p:nvSpPr>
          <p:spPr bwMode="auto">
            <a:xfrm>
              <a:off x="3944403" y="1659864"/>
              <a:ext cx="297938" cy="264566"/>
            </a:xfrm>
            <a:custGeom>
              <a:avLst/>
              <a:gdLst>
                <a:gd name="T0" fmla="*/ 131 w 204"/>
                <a:gd name="T1" fmla="*/ 15 h 179"/>
                <a:gd name="T2" fmla="*/ 143 w 204"/>
                <a:gd name="T3" fmla="*/ 25 h 179"/>
                <a:gd name="T4" fmla="*/ 151 w 204"/>
                <a:gd name="T5" fmla="*/ 23 h 179"/>
                <a:gd name="T6" fmla="*/ 165 w 204"/>
                <a:gd name="T7" fmla="*/ 33 h 179"/>
                <a:gd name="T8" fmla="*/ 169 w 204"/>
                <a:gd name="T9" fmla="*/ 34 h 179"/>
                <a:gd name="T10" fmla="*/ 173 w 204"/>
                <a:gd name="T11" fmla="*/ 34 h 179"/>
                <a:gd name="T12" fmla="*/ 181 w 204"/>
                <a:gd name="T13" fmla="*/ 39 h 179"/>
                <a:gd name="T14" fmla="*/ 204 w 204"/>
                <a:gd name="T15" fmla="*/ 43 h 179"/>
                <a:gd name="T16" fmla="*/ 197 w 204"/>
                <a:gd name="T17" fmla="*/ 57 h 179"/>
                <a:gd name="T18" fmla="*/ 195 w 204"/>
                <a:gd name="T19" fmla="*/ 71 h 179"/>
                <a:gd name="T20" fmla="*/ 191 w 204"/>
                <a:gd name="T21" fmla="*/ 75 h 179"/>
                <a:gd name="T22" fmla="*/ 184 w 204"/>
                <a:gd name="T23" fmla="*/ 73 h 179"/>
                <a:gd name="T24" fmla="*/ 184 w 204"/>
                <a:gd name="T25" fmla="*/ 78 h 179"/>
                <a:gd name="T26" fmla="*/ 173 w 204"/>
                <a:gd name="T27" fmla="*/ 89 h 179"/>
                <a:gd name="T28" fmla="*/ 173 w 204"/>
                <a:gd name="T29" fmla="*/ 99 h 179"/>
                <a:gd name="T30" fmla="*/ 181 w 204"/>
                <a:gd name="T31" fmla="*/ 96 h 179"/>
                <a:gd name="T32" fmla="*/ 186 w 204"/>
                <a:gd name="T33" fmla="*/ 105 h 179"/>
                <a:gd name="T34" fmla="*/ 186 w 204"/>
                <a:gd name="T35" fmla="*/ 110 h 179"/>
                <a:gd name="T36" fmla="*/ 191 w 204"/>
                <a:gd name="T37" fmla="*/ 118 h 179"/>
                <a:gd name="T38" fmla="*/ 186 w 204"/>
                <a:gd name="T39" fmla="*/ 124 h 179"/>
                <a:gd name="T40" fmla="*/ 190 w 204"/>
                <a:gd name="T41" fmla="*/ 140 h 179"/>
                <a:gd name="T42" fmla="*/ 199 w 204"/>
                <a:gd name="T43" fmla="*/ 143 h 179"/>
                <a:gd name="T44" fmla="*/ 198 w 204"/>
                <a:gd name="T45" fmla="*/ 151 h 179"/>
                <a:gd name="T46" fmla="*/ 183 w 204"/>
                <a:gd name="T47" fmla="*/ 163 h 179"/>
                <a:gd name="T48" fmla="*/ 150 w 204"/>
                <a:gd name="T49" fmla="*/ 157 h 179"/>
                <a:gd name="T50" fmla="*/ 126 w 204"/>
                <a:gd name="T51" fmla="*/ 164 h 179"/>
                <a:gd name="T52" fmla="*/ 124 w 204"/>
                <a:gd name="T53" fmla="*/ 177 h 179"/>
                <a:gd name="T54" fmla="*/ 105 w 204"/>
                <a:gd name="T55" fmla="*/ 179 h 179"/>
                <a:gd name="T56" fmla="*/ 86 w 204"/>
                <a:gd name="T57" fmla="*/ 170 h 179"/>
                <a:gd name="T58" fmla="*/ 80 w 204"/>
                <a:gd name="T59" fmla="*/ 174 h 179"/>
                <a:gd name="T60" fmla="*/ 49 w 204"/>
                <a:gd name="T61" fmla="*/ 165 h 179"/>
                <a:gd name="T62" fmla="*/ 43 w 204"/>
                <a:gd name="T63" fmla="*/ 157 h 179"/>
                <a:gd name="T64" fmla="*/ 51 w 204"/>
                <a:gd name="T65" fmla="*/ 145 h 179"/>
                <a:gd name="T66" fmla="*/ 55 w 204"/>
                <a:gd name="T67" fmla="*/ 104 h 179"/>
                <a:gd name="T68" fmla="*/ 38 w 204"/>
                <a:gd name="T69" fmla="*/ 83 h 179"/>
                <a:gd name="T70" fmla="*/ 26 w 204"/>
                <a:gd name="T71" fmla="*/ 72 h 179"/>
                <a:gd name="T72" fmla="*/ 2 w 204"/>
                <a:gd name="T73" fmla="*/ 65 h 179"/>
                <a:gd name="T74" fmla="*/ 0 w 204"/>
                <a:gd name="T75" fmla="*/ 50 h 179"/>
                <a:gd name="T76" fmla="*/ 21 w 204"/>
                <a:gd name="T77" fmla="*/ 45 h 179"/>
                <a:gd name="T78" fmla="*/ 48 w 204"/>
                <a:gd name="T79" fmla="*/ 50 h 179"/>
                <a:gd name="T80" fmla="*/ 44 w 204"/>
                <a:gd name="T81" fmla="*/ 27 h 179"/>
                <a:gd name="T82" fmla="*/ 58 w 204"/>
                <a:gd name="T83" fmla="*/ 36 h 179"/>
                <a:gd name="T84" fmla="*/ 96 w 204"/>
                <a:gd name="T85" fmla="*/ 20 h 179"/>
                <a:gd name="T86" fmla="*/ 100 w 204"/>
                <a:gd name="T87" fmla="*/ 4 h 179"/>
                <a:gd name="T88" fmla="*/ 114 w 204"/>
                <a:gd name="T89" fmla="*/ 0 h 179"/>
                <a:gd name="T90" fmla="*/ 117 w 204"/>
                <a:gd name="T91" fmla="*/ 7 h 179"/>
                <a:gd name="T92" fmla="*/ 124 w 204"/>
                <a:gd name="T93" fmla="*/ 7 h 179"/>
                <a:gd name="T94" fmla="*/ 131 w 204"/>
                <a:gd name="T95" fmla="*/ 1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79">
                  <a:moveTo>
                    <a:pt x="131" y="15"/>
                  </a:moveTo>
                  <a:lnTo>
                    <a:pt x="143" y="25"/>
                  </a:lnTo>
                  <a:lnTo>
                    <a:pt x="151" y="23"/>
                  </a:lnTo>
                  <a:lnTo>
                    <a:pt x="165" y="33"/>
                  </a:lnTo>
                  <a:lnTo>
                    <a:pt x="169" y="34"/>
                  </a:lnTo>
                  <a:lnTo>
                    <a:pt x="173" y="34"/>
                  </a:lnTo>
                  <a:lnTo>
                    <a:pt x="181" y="39"/>
                  </a:lnTo>
                  <a:lnTo>
                    <a:pt x="204" y="43"/>
                  </a:lnTo>
                  <a:lnTo>
                    <a:pt x="197" y="57"/>
                  </a:lnTo>
                  <a:lnTo>
                    <a:pt x="195" y="71"/>
                  </a:lnTo>
                  <a:lnTo>
                    <a:pt x="191" y="75"/>
                  </a:lnTo>
                  <a:lnTo>
                    <a:pt x="184" y="73"/>
                  </a:lnTo>
                  <a:lnTo>
                    <a:pt x="184" y="78"/>
                  </a:lnTo>
                  <a:lnTo>
                    <a:pt x="173" y="89"/>
                  </a:lnTo>
                  <a:lnTo>
                    <a:pt x="173" y="99"/>
                  </a:lnTo>
                  <a:lnTo>
                    <a:pt x="181" y="96"/>
                  </a:lnTo>
                  <a:lnTo>
                    <a:pt x="186" y="105"/>
                  </a:lnTo>
                  <a:lnTo>
                    <a:pt x="186" y="110"/>
                  </a:lnTo>
                  <a:lnTo>
                    <a:pt x="191" y="118"/>
                  </a:lnTo>
                  <a:lnTo>
                    <a:pt x="186" y="124"/>
                  </a:lnTo>
                  <a:lnTo>
                    <a:pt x="190" y="140"/>
                  </a:lnTo>
                  <a:lnTo>
                    <a:pt x="199" y="143"/>
                  </a:lnTo>
                  <a:lnTo>
                    <a:pt x="198" y="151"/>
                  </a:lnTo>
                  <a:lnTo>
                    <a:pt x="183" y="163"/>
                  </a:lnTo>
                  <a:lnTo>
                    <a:pt x="150" y="157"/>
                  </a:lnTo>
                  <a:lnTo>
                    <a:pt x="126" y="164"/>
                  </a:lnTo>
                  <a:lnTo>
                    <a:pt x="124" y="177"/>
                  </a:lnTo>
                  <a:lnTo>
                    <a:pt x="105" y="179"/>
                  </a:lnTo>
                  <a:lnTo>
                    <a:pt x="86" y="170"/>
                  </a:lnTo>
                  <a:lnTo>
                    <a:pt x="80" y="174"/>
                  </a:lnTo>
                  <a:lnTo>
                    <a:pt x="49" y="165"/>
                  </a:lnTo>
                  <a:lnTo>
                    <a:pt x="43" y="157"/>
                  </a:lnTo>
                  <a:lnTo>
                    <a:pt x="51" y="145"/>
                  </a:lnTo>
                  <a:lnTo>
                    <a:pt x="55" y="104"/>
                  </a:lnTo>
                  <a:lnTo>
                    <a:pt x="38" y="83"/>
                  </a:lnTo>
                  <a:lnTo>
                    <a:pt x="26" y="72"/>
                  </a:lnTo>
                  <a:lnTo>
                    <a:pt x="2" y="65"/>
                  </a:lnTo>
                  <a:lnTo>
                    <a:pt x="0" y="50"/>
                  </a:lnTo>
                  <a:lnTo>
                    <a:pt x="21" y="45"/>
                  </a:lnTo>
                  <a:lnTo>
                    <a:pt x="48" y="50"/>
                  </a:lnTo>
                  <a:lnTo>
                    <a:pt x="44" y="27"/>
                  </a:lnTo>
                  <a:lnTo>
                    <a:pt x="58" y="36"/>
                  </a:lnTo>
                  <a:lnTo>
                    <a:pt x="96" y="20"/>
                  </a:lnTo>
                  <a:lnTo>
                    <a:pt x="100" y="4"/>
                  </a:lnTo>
                  <a:lnTo>
                    <a:pt x="114" y="0"/>
                  </a:lnTo>
                  <a:lnTo>
                    <a:pt x="117" y="7"/>
                  </a:lnTo>
                  <a:lnTo>
                    <a:pt x="124" y="7"/>
                  </a:lnTo>
                  <a:lnTo>
                    <a:pt x="131" y="1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0" name="Freeform 68">
              <a:extLst>
                <a:ext uri="{FF2B5EF4-FFF2-40B4-BE49-F238E27FC236}">
                  <a16:creationId xmlns:a16="http://schemas.microsoft.com/office/drawing/2014/main" id="{1DDC3714-EC2E-B4EF-4D6E-AD9B0DA847CA}"/>
                </a:ext>
              </a:extLst>
            </p:cNvPr>
            <p:cNvSpPr>
              <a:spLocks/>
            </p:cNvSpPr>
            <p:nvPr/>
          </p:nvSpPr>
          <p:spPr bwMode="auto">
            <a:xfrm>
              <a:off x="4289075" y="3151184"/>
              <a:ext cx="150430" cy="193621"/>
            </a:xfrm>
            <a:custGeom>
              <a:avLst/>
              <a:gdLst>
                <a:gd name="T0" fmla="*/ 42 w 103"/>
                <a:gd name="T1" fmla="*/ 131 h 131"/>
                <a:gd name="T2" fmla="*/ 23 w 103"/>
                <a:gd name="T3" fmla="*/ 110 h 131"/>
                <a:gd name="T4" fmla="*/ 11 w 103"/>
                <a:gd name="T5" fmla="*/ 93 h 131"/>
                <a:gd name="T6" fmla="*/ 0 w 103"/>
                <a:gd name="T7" fmla="*/ 71 h 131"/>
                <a:gd name="T8" fmla="*/ 1 w 103"/>
                <a:gd name="T9" fmla="*/ 65 h 131"/>
                <a:gd name="T10" fmla="*/ 5 w 103"/>
                <a:gd name="T11" fmla="*/ 58 h 131"/>
                <a:gd name="T12" fmla="*/ 9 w 103"/>
                <a:gd name="T13" fmla="*/ 43 h 131"/>
                <a:gd name="T14" fmla="*/ 13 w 103"/>
                <a:gd name="T15" fmla="*/ 27 h 131"/>
                <a:gd name="T16" fmla="*/ 19 w 103"/>
                <a:gd name="T17" fmla="*/ 26 h 131"/>
                <a:gd name="T18" fmla="*/ 46 w 103"/>
                <a:gd name="T19" fmla="*/ 26 h 131"/>
                <a:gd name="T20" fmla="*/ 46 w 103"/>
                <a:gd name="T21" fmla="*/ 1 h 131"/>
                <a:gd name="T22" fmla="*/ 54 w 103"/>
                <a:gd name="T23" fmla="*/ 0 h 131"/>
                <a:gd name="T24" fmla="*/ 65 w 103"/>
                <a:gd name="T25" fmla="*/ 3 h 131"/>
                <a:gd name="T26" fmla="*/ 76 w 103"/>
                <a:gd name="T27" fmla="*/ 0 h 131"/>
                <a:gd name="T28" fmla="*/ 79 w 103"/>
                <a:gd name="T29" fmla="*/ 1 h 131"/>
                <a:gd name="T30" fmla="*/ 77 w 103"/>
                <a:gd name="T31" fmla="*/ 10 h 131"/>
                <a:gd name="T32" fmla="*/ 82 w 103"/>
                <a:gd name="T33" fmla="*/ 21 h 131"/>
                <a:gd name="T34" fmla="*/ 96 w 103"/>
                <a:gd name="T35" fmla="*/ 19 h 131"/>
                <a:gd name="T36" fmla="*/ 101 w 103"/>
                <a:gd name="T37" fmla="*/ 24 h 131"/>
                <a:gd name="T38" fmla="*/ 93 w 103"/>
                <a:gd name="T39" fmla="*/ 48 h 131"/>
                <a:gd name="T40" fmla="*/ 102 w 103"/>
                <a:gd name="T41" fmla="*/ 60 h 131"/>
                <a:gd name="T42" fmla="*/ 103 w 103"/>
                <a:gd name="T43" fmla="*/ 76 h 131"/>
                <a:gd name="T44" fmla="*/ 101 w 103"/>
                <a:gd name="T45" fmla="*/ 90 h 131"/>
                <a:gd name="T46" fmla="*/ 95 w 103"/>
                <a:gd name="T47" fmla="*/ 100 h 131"/>
                <a:gd name="T48" fmla="*/ 79 w 103"/>
                <a:gd name="T49" fmla="*/ 99 h 131"/>
                <a:gd name="T50" fmla="*/ 69 w 103"/>
                <a:gd name="T51" fmla="*/ 89 h 131"/>
                <a:gd name="T52" fmla="*/ 68 w 103"/>
                <a:gd name="T53" fmla="*/ 98 h 131"/>
                <a:gd name="T54" fmla="*/ 56 w 103"/>
                <a:gd name="T55" fmla="*/ 101 h 131"/>
                <a:gd name="T56" fmla="*/ 49 w 103"/>
                <a:gd name="T57" fmla="*/ 106 h 131"/>
                <a:gd name="T58" fmla="*/ 56 w 103"/>
                <a:gd name="T59" fmla="*/ 120 h 131"/>
                <a:gd name="T60" fmla="*/ 42 w 103"/>
                <a:gd name="T6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1">
                  <a:moveTo>
                    <a:pt x="42" y="131"/>
                  </a:moveTo>
                  <a:lnTo>
                    <a:pt x="23" y="110"/>
                  </a:lnTo>
                  <a:lnTo>
                    <a:pt x="11" y="93"/>
                  </a:lnTo>
                  <a:lnTo>
                    <a:pt x="0" y="71"/>
                  </a:lnTo>
                  <a:lnTo>
                    <a:pt x="1" y="65"/>
                  </a:lnTo>
                  <a:lnTo>
                    <a:pt x="5" y="58"/>
                  </a:lnTo>
                  <a:lnTo>
                    <a:pt x="9" y="43"/>
                  </a:lnTo>
                  <a:lnTo>
                    <a:pt x="13" y="27"/>
                  </a:lnTo>
                  <a:lnTo>
                    <a:pt x="19" y="26"/>
                  </a:lnTo>
                  <a:lnTo>
                    <a:pt x="46" y="26"/>
                  </a:lnTo>
                  <a:lnTo>
                    <a:pt x="46" y="1"/>
                  </a:lnTo>
                  <a:lnTo>
                    <a:pt x="54" y="0"/>
                  </a:lnTo>
                  <a:lnTo>
                    <a:pt x="65" y="3"/>
                  </a:lnTo>
                  <a:lnTo>
                    <a:pt x="76" y="0"/>
                  </a:lnTo>
                  <a:lnTo>
                    <a:pt x="79" y="1"/>
                  </a:lnTo>
                  <a:lnTo>
                    <a:pt x="77" y="10"/>
                  </a:lnTo>
                  <a:lnTo>
                    <a:pt x="82" y="21"/>
                  </a:lnTo>
                  <a:lnTo>
                    <a:pt x="96" y="19"/>
                  </a:lnTo>
                  <a:lnTo>
                    <a:pt x="101" y="24"/>
                  </a:lnTo>
                  <a:lnTo>
                    <a:pt x="93" y="48"/>
                  </a:lnTo>
                  <a:lnTo>
                    <a:pt x="102" y="60"/>
                  </a:lnTo>
                  <a:lnTo>
                    <a:pt x="103" y="76"/>
                  </a:lnTo>
                  <a:lnTo>
                    <a:pt x="101" y="90"/>
                  </a:lnTo>
                  <a:lnTo>
                    <a:pt x="95" y="100"/>
                  </a:lnTo>
                  <a:lnTo>
                    <a:pt x="79" y="99"/>
                  </a:lnTo>
                  <a:lnTo>
                    <a:pt x="69" y="89"/>
                  </a:lnTo>
                  <a:lnTo>
                    <a:pt x="68" y="98"/>
                  </a:lnTo>
                  <a:lnTo>
                    <a:pt x="56" y="101"/>
                  </a:lnTo>
                  <a:lnTo>
                    <a:pt x="49" y="106"/>
                  </a:lnTo>
                  <a:lnTo>
                    <a:pt x="56" y="120"/>
                  </a:lnTo>
                  <a:lnTo>
                    <a:pt x="42" y="13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1" name="Freeform 69">
              <a:extLst>
                <a:ext uri="{FF2B5EF4-FFF2-40B4-BE49-F238E27FC236}">
                  <a16:creationId xmlns:a16="http://schemas.microsoft.com/office/drawing/2014/main" id="{F1FA47A4-7CE6-2A43-F0EB-7186CA2B7C4C}"/>
                </a:ext>
              </a:extLst>
            </p:cNvPr>
            <p:cNvSpPr>
              <a:spLocks/>
            </p:cNvSpPr>
            <p:nvPr/>
          </p:nvSpPr>
          <p:spPr bwMode="auto">
            <a:xfrm>
              <a:off x="3881601" y="1540145"/>
              <a:ext cx="43815" cy="38429"/>
            </a:xfrm>
            <a:custGeom>
              <a:avLst/>
              <a:gdLst>
                <a:gd name="T0" fmla="*/ 30 w 30"/>
                <a:gd name="T1" fmla="*/ 13 h 26"/>
                <a:gd name="T2" fmla="*/ 21 w 30"/>
                <a:gd name="T3" fmla="*/ 26 h 26"/>
                <a:gd name="T4" fmla="*/ 10 w 30"/>
                <a:gd name="T5" fmla="*/ 22 h 26"/>
                <a:gd name="T6" fmla="*/ 0 w 30"/>
                <a:gd name="T7" fmla="*/ 23 h 26"/>
                <a:gd name="T8" fmla="*/ 4 w 30"/>
                <a:gd name="T9" fmla="*/ 12 h 26"/>
                <a:gd name="T10" fmla="*/ 1 w 30"/>
                <a:gd name="T11" fmla="*/ 1 h 26"/>
                <a:gd name="T12" fmla="*/ 14 w 30"/>
                <a:gd name="T13" fmla="*/ 0 h 26"/>
                <a:gd name="T14" fmla="*/ 30 w 30"/>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30" y="13"/>
                  </a:moveTo>
                  <a:lnTo>
                    <a:pt x="21" y="26"/>
                  </a:lnTo>
                  <a:lnTo>
                    <a:pt x="10" y="22"/>
                  </a:lnTo>
                  <a:lnTo>
                    <a:pt x="0" y="23"/>
                  </a:lnTo>
                  <a:lnTo>
                    <a:pt x="4" y="12"/>
                  </a:lnTo>
                  <a:lnTo>
                    <a:pt x="1" y="1"/>
                  </a:lnTo>
                  <a:lnTo>
                    <a:pt x="14" y="0"/>
                  </a:lnTo>
                  <a:lnTo>
                    <a:pt x="30" y="1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2" name="Freeform 70">
              <a:extLst>
                <a:ext uri="{FF2B5EF4-FFF2-40B4-BE49-F238E27FC236}">
                  <a16:creationId xmlns:a16="http://schemas.microsoft.com/office/drawing/2014/main" id="{552CF0A2-FC85-B504-E10F-7C8E1403D92B}"/>
                </a:ext>
              </a:extLst>
            </p:cNvPr>
            <p:cNvSpPr>
              <a:spLocks/>
            </p:cNvSpPr>
            <p:nvPr/>
          </p:nvSpPr>
          <p:spPr bwMode="auto">
            <a:xfrm>
              <a:off x="3916653" y="1441117"/>
              <a:ext cx="175257" cy="254219"/>
            </a:xfrm>
            <a:custGeom>
              <a:avLst/>
              <a:gdLst>
                <a:gd name="T0" fmla="*/ 49 w 120"/>
                <a:gd name="T1" fmla="*/ 0 h 172"/>
                <a:gd name="T2" fmla="*/ 32 w 120"/>
                <a:gd name="T3" fmla="*/ 21 h 172"/>
                <a:gd name="T4" fmla="*/ 47 w 120"/>
                <a:gd name="T5" fmla="*/ 18 h 172"/>
                <a:gd name="T6" fmla="*/ 64 w 120"/>
                <a:gd name="T7" fmla="*/ 18 h 172"/>
                <a:gd name="T8" fmla="*/ 60 w 120"/>
                <a:gd name="T9" fmla="*/ 34 h 172"/>
                <a:gd name="T10" fmla="*/ 46 w 120"/>
                <a:gd name="T11" fmla="*/ 51 h 172"/>
                <a:gd name="T12" fmla="*/ 62 w 120"/>
                <a:gd name="T13" fmla="*/ 53 h 172"/>
                <a:gd name="T14" fmla="*/ 63 w 120"/>
                <a:gd name="T15" fmla="*/ 55 h 172"/>
                <a:gd name="T16" fmla="*/ 76 w 120"/>
                <a:gd name="T17" fmla="*/ 78 h 172"/>
                <a:gd name="T18" fmla="*/ 87 w 120"/>
                <a:gd name="T19" fmla="*/ 82 h 172"/>
                <a:gd name="T20" fmla="*/ 96 w 120"/>
                <a:gd name="T21" fmla="*/ 104 h 172"/>
                <a:gd name="T22" fmla="*/ 101 w 120"/>
                <a:gd name="T23" fmla="*/ 112 h 172"/>
                <a:gd name="T24" fmla="*/ 120 w 120"/>
                <a:gd name="T25" fmla="*/ 116 h 172"/>
                <a:gd name="T26" fmla="*/ 118 w 120"/>
                <a:gd name="T27" fmla="*/ 129 h 172"/>
                <a:gd name="T28" fmla="*/ 110 w 120"/>
                <a:gd name="T29" fmla="*/ 135 h 172"/>
                <a:gd name="T30" fmla="*/ 116 w 120"/>
                <a:gd name="T31" fmla="*/ 145 h 172"/>
                <a:gd name="T32" fmla="*/ 102 w 120"/>
                <a:gd name="T33" fmla="*/ 155 h 172"/>
                <a:gd name="T34" fmla="*/ 81 w 120"/>
                <a:gd name="T35" fmla="*/ 155 h 172"/>
                <a:gd name="T36" fmla="*/ 54 w 120"/>
                <a:gd name="T37" fmla="*/ 161 h 172"/>
                <a:gd name="T38" fmla="*/ 46 w 120"/>
                <a:gd name="T39" fmla="*/ 157 h 172"/>
                <a:gd name="T40" fmla="*/ 36 w 120"/>
                <a:gd name="T41" fmla="*/ 166 h 172"/>
                <a:gd name="T42" fmla="*/ 21 w 120"/>
                <a:gd name="T43" fmla="*/ 164 h 172"/>
                <a:gd name="T44" fmla="*/ 10 w 120"/>
                <a:gd name="T45" fmla="*/ 172 h 172"/>
                <a:gd name="T46" fmla="*/ 1 w 120"/>
                <a:gd name="T47" fmla="*/ 168 h 172"/>
                <a:gd name="T48" fmla="*/ 25 w 120"/>
                <a:gd name="T49" fmla="*/ 147 h 172"/>
                <a:gd name="T50" fmla="*/ 39 w 120"/>
                <a:gd name="T51" fmla="*/ 142 h 172"/>
                <a:gd name="T52" fmla="*/ 39 w 120"/>
                <a:gd name="T53" fmla="*/ 142 h 172"/>
                <a:gd name="T54" fmla="*/ 15 w 120"/>
                <a:gd name="T55" fmla="*/ 139 h 172"/>
                <a:gd name="T56" fmla="*/ 11 w 120"/>
                <a:gd name="T57" fmla="*/ 131 h 172"/>
                <a:gd name="T58" fmla="*/ 27 w 120"/>
                <a:gd name="T59" fmla="*/ 125 h 172"/>
                <a:gd name="T60" fmla="*/ 19 w 120"/>
                <a:gd name="T61" fmla="*/ 114 h 172"/>
                <a:gd name="T62" fmla="*/ 22 w 120"/>
                <a:gd name="T63" fmla="*/ 101 h 172"/>
                <a:gd name="T64" fmla="*/ 45 w 120"/>
                <a:gd name="T65" fmla="*/ 102 h 172"/>
                <a:gd name="T66" fmla="*/ 45 w 120"/>
                <a:gd name="T67" fmla="*/ 102 h 172"/>
                <a:gd name="T68" fmla="*/ 48 w 120"/>
                <a:gd name="T69" fmla="*/ 91 h 172"/>
                <a:gd name="T70" fmla="*/ 38 w 120"/>
                <a:gd name="T71" fmla="*/ 79 h 172"/>
                <a:gd name="T72" fmla="*/ 37 w 120"/>
                <a:gd name="T73" fmla="*/ 79 h 172"/>
                <a:gd name="T74" fmla="*/ 19 w 120"/>
                <a:gd name="T75" fmla="*/ 75 h 172"/>
                <a:gd name="T76" fmla="*/ 15 w 120"/>
                <a:gd name="T77" fmla="*/ 70 h 172"/>
                <a:gd name="T78" fmla="*/ 21 w 120"/>
                <a:gd name="T79" fmla="*/ 61 h 172"/>
                <a:gd name="T80" fmla="*/ 16 w 120"/>
                <a:gd name="T81" fmla="*/ 55 h 172"/>
                <a:gd name="T82" fmla="*/ 8 w 120"/>
                <a:gd name="T83" fmla="*/ 65 h 172"/>
                <a:gd name="T84" fmla="*/ 8 w 120"/>
                <a:gd name="T85" fmla="*/ 46 h 172"/>
                <a:gd name="T86" fmla="*/ 0 w 120"/>
                <a:gd name="T87" fmla="*/ 36 h 172"/>
                <a:gd name="T88" fmla="*/ 7 w 120"/>
                <a:gd name="T89" fmla="*/ 15 h 172"/>
                <a:gd name="T90" fmla="*/ 19 w 120"/>
                <a:gd name="T91" fmla="*/ 0 h 172"/>
                <a:gd name="T92" fmla="*/ 31 w 120"/>
                <a:gd name="T93" fmla="*/ 1 h 172"/>
                <a:gd name="T94" fmla="*/ 49 w 120"/>
                <a:gd name="T9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72">
                  <a:moveTo>
                    <a:pt x="49" y="0"/>
                  </a:moveTo>
                  <a:lnTo>
                    <a:pt x="32" y="21"/>
                  </a:lnTo>
                  <a:lnTo>
                    <a:pt x="47" y="18"/>
                  </a:lnTo>
                  <a:lnTo>
                    <a:pt x="64" y="18"/>
                  </a:lnTo>
                  <a:lnTo>
                    <a:pt x="60" y="34"/>
                  </a:lnTo>
                  <a:lnTo>
                    <a:pt x="46" y="51"/>
                  </a:lnTo>
                  <a:lnTo>
                    <a:pt x="62" y="53"/>
                  </a:lnTo>
                  <a:lnTo>
                    <a:pt x="63" y="55"/>
                  </a:lnTo>
                  <a:lnTo>
                    <a:pt x="76" y="78"/>
                  </a:lnTo>
                  <a:lnTo>
                    <a:pt x="87" y="82"/>
                  </a:lnTo>
                  <a:lnTo>
                    <a:pt x="96" y="104"/>
                  </a:lnTo>
                  <a:lnTo>
                    <a:pt x="101" y="112"/>
                  </a:lnTo>
                  <a:lnTo>
                    <a:pt x="120" y="116"/>
                  </a:lnTo>
                  <a:lnTo>
                    <a:pt x="118" y="129"/>
                  </a:lnTo>
                  <a:lnTo>
                    <a:pt x="110" y="135"/>
                  </a:lnTo>
                  <a:lnTo>
                    <a:pt x="116" y="145"/>
                  </a:lnTo>
                  <a:lnTo>
                    <a:pt x="102" y="155"/>
                  </a:lnTo>
                  <a:lnTo>
                    <a:pt x="81" y="155"/>
                  </a:lnTo>
                  <a:lnTo>
                    <a:pt x="54" y="161"/>
                  </a:lnTo>
                  <a:lnTo>
                    <a:pt x="46" y="157"/>
                  </a:lnTo>
                  <a:lnTo>
                    <a:pt x="36" y="166"/>
                  </a:lnTo>
                  <a:lnTo>
                    <a:pt x="21" y="164"/>
                  </a:lnTo>
                  <a:lnTo>
                    <a:pt x="10" y="172"/>
                  </a:lnTo>
                  <a:lnTo>
                    <a:pt x="1" y="168"/>
                  </a:lnTo>
                  <a:lnTo>
                    <a:pt x="25" y="147"/>
                  </a:lnTo>
                  <a:lnTo>
                    <a:pt x="39" y="142"/>
                  </a:lnTo>
                  <a:lnTo>
                    <a:pt x="39" y="142"/>
                  </a:lnTo>
                  <a:lnTo>
                    <a:pt x="15" y="139"/>
                  </a:lnTo>
                  <a:lnTo>
                    <a:pt x="11" y="131"/>
                  </a:lnTo>
                  <a:lnTo>
                    <a:pt x="27" y="125"/>
                  </a:lnTo>
                  <a:lnTo>
                    <a:pt x="19" y="114"/>
                  </a:lnTo>
                  <a:lnTo>
                    <a:pt x="22" y="101"/>
                  </a:lnTo>
                  <a:lnTo>
                    <a:pt x="45" y="102"/>
                  </a:lnTo>
                  <a:lnTo>
                    <a:pt x="45" y="102"/>
                  </a:lnTo>
                  <a:lnTo>
                    <a:pt x="48" y="91"/>
                  </a:lnTo>
                  <a:lnTo>
                    <a:pt x="38" y="79"/>
                  </a:lnTo>
                  <a:lnTo>
                    <a:pt x="37" y="79"/>
                  </a:lnTo>
                  <a:lnTo>
                    <a:pt x="19" y="75"/>
                  </a:lnTo>
                  <a:lnTo>
                    <a:pt x="15" y="70"/>
                  </a:lnTo>
                  <a:lnTo>
                    <a:pt x="21" y="61"/>
                  </a:lnTo>
                  <a:lnTo>
                    <a:pt x="16" y="55"/>
                  </a:lnTo>
                  <a:lnTo>
                    <a:pt x="8" y="65"/>
                  </a:lnTo>
                  <a:lnTo>
                    <a:pt x="8" y="46"/>
                  </a:lnTo>
                  <a:lnTo>
                    <a:pt x="0" y="36"/>
                  </a:lnTo>
                  <a:lnTo>
                    <a:pt x="7" y="15"/>
                  </a:lnTo>
                  <a:lnTo>
                    <a:pt x="19" y="0"/>
                  </a:lnTo>
                  <a:lnTo>
                    <a:pt x="31" y="1"/>
                  </a:lnTo>
                  <a:lnTo>
                    <a:pt x="49"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3" name="Freeform 71">
              <a:extLst>
                <a:ext uri="{FF2B5EF4-FFF2-40B4-BE49-F238E27FC236}">
                  <a16:creationId xmlns:a16="http://schemas.microsoft.com/office/drawing/2014/main" id="{33381088-D2F0-AFAB-AEFA-630D8AB81728}"/>
                </a:ext>
              </a:extLst>
            </p:cNvPr>
            <p:cNvSpPr>
              <a:spLocks/>
            </p:cNvSpPr>
            <p:nvPr/>
          </p:nvSpPr>
          <p:spPr bwMode="auto">
            <a:xfrm>
              <a:off x="5023695" y="1887478"/>
              <a:ext cx="175257" cy="76857"/>
            </a:xfrm>
            <a:custGeom>
              <a:avLst/>
              <a:gdLst>
                <a:gd name="T0" fmla="*/ 33 w 120"/>
                <a:gd name="T1" fmla="*/ 42 h 52"/>
                <a:gd name="T2" fmla="*/ 34 w 120"/>
                <a:gd name="T3" fmla="*/ 33 h 52"/>
                <a:gd name="T4" fmla="*/ 28 w 120"/>
                <a:gd name="T5" fmla="*/ 19 h 52"/>
                <a:gd name="T6" fmla="*/ 17 w 120"/>
                <a:gd name="T7" fmla="*/ 11 h 52"/>
                <a:gd name="T8" fmla="*/ 7 w 120"/>
                <a:gd name="T9" fmla="*/ 9 h 52"/>
                <a:gd name="T10" fmla="*/ 0 w 120"/>
                <a:gd name="T11" fmla="*/ 3 h 52"/>
                <a:gd name="T12" fmla="*/ 1 w 120"/>
                <a:gd name="T13" fmla="*/ 0 h 52"/>
                <a:gd name="T14" fmla="*/ 16 w 120"/>
                <a:gd name="T15" fmla="*/ 4 h 52"/>
                <a:gd name="T16" fmla="*/ 41 w 120"/>
                <a:gd name="T17" fmla="*/ 7 h 52"/>
                <a:gd name="T18" fmla="*/ 66 w 120"/>
                <a:gd name="T19" fmla="*/ 17 h 52"/>
                <a:gd name="T20" fmla="*/ 69 w 120"/>
                <a:gd name="T21" fmla="*/ 21 h 52"/>
                <a:gd name="T22" fmla="*/ 79 w 120"/>
                <a:gd name="T23" fmla="*/ 18 h 52"/>
                <a:gd name="T24" fmla="*/ 95 w 120"/>
                <a:gd name="T25" fmla="*/ 22 h 52"/>
                <a:gd name="T26" fmla="*/ 102 w 120"/>
                <a:gd name="T27" fmla="*/ 30 h 52"/>
                <a:gd name="T28" fmla="*/ 113 w 120"/>
                <a:gd name="T29" fmla="*/ 35 h 52"/>
                <a:gd name="T30" fmla="*/ 110 w 120"/>
                <a:gd name="T31" fmla="*/ 38 h 52"/>
                <a:gd name="T32" fmla="*/ 120 w 120"/>
                <a:gd name="T33" fmla="*/ 49 h 52"/>
                <a:gd name="T34" fmla="*/ 118 w 120"/>
                <a:gd name="T35" fmla="*/ 52 h 52"/>
                <a:gd name="T36" fmla="*/ 109 w 120"/>
                <a:gd name="T37" fmla="*/ 50 h 52"/>
                <a:gd name="T38" fmla="*/ 95 w 120"/>
                <a:gd name="T39" fmla="*/ 44 h 52"/>
                <a:gd name="T40" fmla="*/ 92 w 120"/>
                <a:gd name="T41" fmla="*/ 48 h 52"/>
                <a:gd name="T42" fmla="*/ 69 w 120"/>
                <a:gd name="T43" fmla="*/ 51 h 52"/>
                <a:gd name="T44" fmla="*/ 51 w 120"/>
                <a:gd name="T45" fmla="*/ 41 h 52"/>
                <a:gd name="T46" fmla="*/ 33 w 120"/>
                <a:gd name="T4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52">
                  <a:moveTo>
                    <a:pt x="33" y="42"/>
                  </a:moveTo>
                  <a:lnTo>
                    <a:pt x="34" y="33"/>
                  </a:lnTo>
                  <a:lnTo>
                    <a:pt x="28" y="19"/>
                  </a:lnTo>
                  <a:lnTo>
                    <a:pt x="17" y="11"/>
                  </a:lnTo>
                  <a:lnTo>
                    <a:pt x="7" y="9"/>
                  </a:lnTo>
                  <a:lnTo>
                    <a:pt x="0" y="3"/>
                  </a:lnTo>
                  <a:lnTo>
                    <a:pt x="1" y="0"/>
                  </a:lnTo>
                  <a:lnTo>
                    <a:pt x="16" y="4"/>
                  </a:lnTo>
                  <a:lnTo>
                    <a:pt x="41" y="7"/>
                  </a:lnTo>
                  <a:lnTo>
                    <a:pt x="66" y="17"/>
                  </a:lnTo>
                  <a:lnTo>
                    <a:pt x="69" y="21"/>
                  </a:lnTo>
                  <a:lnTo>
                    <a:pt x="79" y="18"/>
                  </a:lnTo>
                  <a:lnTo>
                    <a:pt x="95" y="22"/>
                  </a:lnTo>
                  <a:lnTo>
                    <a:pt x="102" y="30"/>
                  </a:lnTo>
                  <a:lnTo>
                    <a:pt x="113" y="35"/>
                  </a:lnTo>
                  <a:lnTo>
                    <a:pt x="110" y="38"/>
                  </a:lnTo>
                  <a:lnTo>
                    <a:pt x="120" y="49"/>
                  </a:lnTo>
                  <a:lnTo>
                    <a:pt x="118" y="52"/>
                  </a:lnTo>
                  <a:lnTo>
                    <a:pt x="109" y="50"/>
                  </a:lnTo>
                  <a:lnTo>
                    <a:pt x="95" y="44"/>
                  </a:lnTo>
                  <a:lnTo>
                    <a:pt x="92" y="48"/>
                  </a:lnTo>
                  <a:lnTo>
                    <a:pt x="69" y="51"/>
                  </a:lnTo>
                  <a:lnTo>
                    <a:pt x="51" y="41"/>
                  </a:lnTo>
                  <a:lnTo>
                    <a:pt x="33" y="4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4" name="Freeform 72">
              <a:extLst>
                <a:ext uri="{FF2B5EF4-FFF2-40B4-BE49-F238E27FC236}">
                  <a16:creationId xmlns:a16="http://schemas.microsoft.com/office/drawing/2014/main" id="{38DFEAE6-E063-AE50-E5A2-F1F238E4AB26}"/>
                </a:ext>
              </a:extLst>
            </p:cNvPr>
            <p:cNvSpPr>
              <a:spLocks/>
            </p:cNvSpPr>
            <p:nvPr/>
          </p:nvSpPr>
          <p:spPr bwMode="auto">
            <a:xfrm>
              <a:off x="3966309" y="2882185"/>
              <a:ext cx="115379" cy="195099"/>
            </a:xfrm>
            <a:custGeom>
              <a:avLst/>
              <a:gdLst>
                <a:gd name="T0" fmla="*/ 79 w 79"/>
                <a:gd name="T1" fmla="*/ 107 h 132"/>
                <a:gd name="T2" fmla="*/ 50 w 79"/>
                <a:gd name="T3" fmla="*/ 119 h 132"/>
                <a:gd name="T4" fmla="*/ 40 w 79"/>
                <a:gd name="T5" fmla="*/ 127 h 132"/>
                <a:gd name="T6" fmla="*/ 23 w 79"/>
                <a:gd name="T7" fmla="*/ 132 h 132"/>
                <a:gd name="T8" fmla="*/ 7 w 79"/>
                <a:gd name="T9" fmla="*/ 127 h 132"/>
                <a:gd name="T10" fmla="*/ 8 w 79"/>
                <a:gd name="T11" fmla="*/ 119 h 132"/>
                <a:gd name="T12" fmla="*/ 0 w 79"/>
                <a:gd name="T13" fmla="*/ 100 h 132"/>
                <a:gd name="T14" fmla="*/ 5 w 79"/>
                <a:gd name="T15" fmla="*/ 77 h 132"/>
                <a:gd name="T16" fmla="*/ 12 w 79"/>
                <a:gd name="T17" fmla="*/ 60 h 132"/>
                <a:gd name="T18" fmla="*/ 8 w 79"/>
                <a:gd name="T19" fmla="*/ 30 h 132"/>
                <a:gd name="T20" fmla="*/ 5 w 79"/>
                <a:gd name="T21" fmla="*/ 14 h 132"/>
                <a:gd name="T22" fmla="*/ 6 w 79"/>
                <a:gd name="T23" fmla="*/ 3 h 132"/>
                <a:gd name="T24" fmla="*/ 37 w 79"/>
                <a:gd name="T25" fmla="*/ 2 h 132"/>
                <a:gd name="T26" fmla="*/ 45 w 79"/>
                <a:gd name="T27" fmla="*/ 3 h 132"/>
                <a:gd name="T28" fmla="*/ 51 w 79"/>
                <a:gd name="T29" fmla="*/ 0 h 132"/>
                <a:gd name="T30" fmla="*/ 60 w 79"/>
                <a:gd name="T31" fmla="*/ 1 h 132"/>
                <a:gd name="T32" fmla="*/ 58 w 79"/>
                <a:gd name="T33" fmla="*/ 8 h 132"/>
                <a:gd name="T34" fmla="*/ 66 w 79"/>
                <a:gd name="T35" fmla="*/ 19 h 132"/>
                <a:gd name="T36" fmla="*/ 66 w 79"/>
                <a:gd name="T37" fmla="*/ 34 h 132"/>
                <a:gd name="T38" fmla="*/ 68 w 79"/>
                <a:gd name="T39" fmla="*/ 50 h 132"/>
                <a:gd name="T40" fmla="*/ 72 w 79"/>
                <a:gd name="T41" fmla="*/ 58 h 132"/>
                <a:gd name="T42" fmla="*/ 68 w 79"/>
                <a:gd name="T43" fmla="*/ 76 h 132"/>
                <a:gd name="T44" fmla="*/ 70 w 79"/>
                <a:gd name="T45" fmla="*/ 87 h 132"/>
                <a:gd name="T46" fmla="*/ 75 w 79"/>
                <a:gd name="T47" fmla="*/ 100 h 132"/>
                <a:gd name="T48" fmla="*/ 79 w 79"/>
                <a:gd name="T49" fmla="*/ 10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132">
                  <a:moveTo>
                    <a:pt x="79" y="107"/>
                  </a:moveTo>
                  <a:lnTo>
                    <a:pt x="50" y="119"/>
                  </a:lnTo>
                  <a:lnTo>
                    <a:pt x="40" y="127"/>
                  </a:lnTo>
                  <a:lnTo>
                    <a:pt x="23" y="132"/>
                  </a:lnTo>
                  <a:lnTo>
                    <a:pt x="7" y="127"/>
                  </a:lnTo>
                  <a:lnTo>
                    <a:pt x="8" y="119"/>
                  </a:lnTo>
                  <a:lnTo>
                    <a:pt x="0" y="100"/>
                  </a:lnTo>
                  <a:lnTo>
                    <a:pt x="5" y="77"/>
                  </a:lnTo>
                  <a:lnTo>
                    <a:pt x="12" y="60"/>
                  </a:lnTo>
                  <a:lnTo>
                    <a:pt x="8" y="30"/>
                  </a:lnTo>
                  <a:lnTo>
                    <a:pt x="5" y="14"/>
                  </a:lnTo>
                  <a:lnTo>
                    <a:pt x="6" y="3"/>
                  </a:lnTo>
                  <a:lnTo>
                    <a:pt x="37" y="2"/>
                  </a:lnTo>
                  <a:lnTo>
                    <a:pt x="45" y="3"/>
                  </a:lnTo>
                  <a:lnTo>
                    <a:pt x="51" y="0"/>
                  </a:lnTo>
                  <a:lnTo>
                    <a:pt x="60" y="1"/>
                  </a:lnTo>
                  <a:lnTo>
                    <a:pt x="58" y="8"/>
                  </a:lnTo>
                  <a:lnTo>
                    <a:pt x="66" y="19"/>
                  </a:lnTo>
                  <a:lnTo>
                    <a:pt x="66" y="34"/>
                  </a:lnTo>
                  <a:lnTo>
                    <a:pt x="68" y="50"/>
                  </a:lnTo>
                  <a:lnTo>
                    <a:pt x="72" y="58"/>
                  </a:lnTo>
                  <a:lnTo>
                    <a:pt x="68" y="76"/>
                  </a:lnTo>
                  <a:lnTo>
                    <a:pt x="70" y="87"/>
                  </a:lnTo>
                  <a:lnTo>
                    <a:pt x="75" y="100"/>
                  </a:lnTo>
                  <a:lnTo>
                    <a:pt x="79" y="10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5" name="Freeform 73">
              <a:extLst>
                <a:ext uri="{FF2B5EF4-FFF2-40B4-BE49-F238E27FC236}">
                  <a16:creationId xmlns:a16="http://schemas.microsoft.com/office/drawing/2014/main" id="{01052448-90BA-E0DB-07F0-CE29C3C78180}"/>
                </a:ext>
              </a:extLst>
            </p:cNvPr>
            <p:cNvSpPr>
              <a:spLocks/>
            </p:cNvSpPr>
            <p:nvPr/>
          </p:nvSpPr>
          <p:spPr bwMode="auto">
            <a:xfrm>
              <a:off x="3649386" y="2836366"/>
              <a:ext cx="194245" cy="162582"/>
            </a:xfrm>
            <a:custGeom>
              <a:avLst/>
              <a:gdLst>
                <a:gd name="T0" fmla="*/ 116 w 133"/>
                <a:gd name="T1" fmla="*/ 101 h 110"/>
                <a:gd name="T2" fmla="*/ 108 w 133"/>
                <a:gd name="T3" fmla="*/ 110 h 110"/>
                <a:gd name="T4" fmla="*/ 105 w 133"/>
                <a:gd name="T5" fmla="*/ 97 h 110"/>
                <a:gd name="T6" fmla="*/ 93 w 133"/>
                <a:gd name="T7" fmla="*/ 86 h 110"/>
                <a:gd name="T8" fmla="*/ 84 w 133"/>
                <a:gd name="T9" fmla="*/ 88 h 110"/>
                <a:gd name="T10" fmla="*/ 81 w 133"/>
                <a:gd name="T11" fmla="*/ 75 h 110"/>
                <a:gd name="T12" fmla="*/ 78 w 133"/>
                <a:gd name="T13" fmla="*/ 60 h 110"/>
                <a:gd name="T14" fmla="*/ 58 w 133"/>
                <a:gd name="T15" fmla="*/ 53 h 110"/>
                <a:gd name="T16" fmla="*/ 49 w 133"/>
                <a:gd name="T17" fmla="*/ 57 h 110"/>
                <a:gd name="T18" fmla="*/ 44 w 133"/>
                <a:gd name="T19" fmla="*/ 67 h 110"/>
                <a:gd name="T20" fmla="*/ 26 w 133"/>
                <a:gd name="T21" fmla="*/ 64 h 110"/>
                <a:gd name="T22" fmla="*/ 14 w 133"/>
                <a:gd name="T23" fmla="*/ 53 h 110"/>
                <a:gd name="T24" fmla="*/ 8 w 133"/>
                <a:gd name="T25" fmla="*/ 40 h 110"/>
                <a:gd name="T26" fmla="*/ 0 w 133"/>
                <a:gd name="T27" fmla="*/ 32 h 110"/>
                <a:gd name="T28" fmla="*/ 14 w 133"/>
                <a:gd name="T29" fmla="*/ 22 h 110"/>
                <a:gd name="T30" fmla="*/ 22 w 133"/>
                <a:gd name="T31" fmla="*/ 19 h 110"/>
                <a:gd name="T32" fmla="*/ 24 w 133"/>
                <a:gd name="T33" fmla="*/ 9 h 110"/>
                <a:gd name="T34" fmla="*/ 26 w 133"/>
                <a:gd name="T35" fmla="*/ 0 h 110"/>
                <a:gd name="T36" fmla="*/ 48 w 133"/>
                <a:gd name="T37" fmla="*/ 5 h 110"/>
                <a:gd name="T38" fmla="*/ 54 w 133"/>
                <a:gd name="T39" fmla="*/ 2 h 110"/>
                <a:gd name="T40" fmla="*/ 66 w 133"/>
                <a:gd name="T41" fmla="*/ 3 h 110"/>
                <a:gd name="T42" fmla="*/ 70 w 133"/>
                <a:gd name="T43" fmla="*/ 10 h 110"/>
                <a:gd name="T44" fmla="*/ 78 w 133"/>
                <a:gd name="T45" fmla="*/ 8 h 110"/>
                <a:gd name="T46" fmla="*/ 91 w 133"/>
                <a:gd name="T47" fmla="*/ 15 h 110"/>
                <a:gd name="T48" fmla="*/ 102 w 133"/>
                <a:gd name="T49" fmla="*/ 8 h 110"/>
                <a:gd name="T50" fmla="*/ 110 w 133"/>
                <a:gd name="T51" fmla="*/ 6 h 110"/>
                <a:gd name="T52" fmla="*/ 116 w 133"/>
                <a:gd name="T53" fmla="*/ 16 h 110"/>
                <a:gd name="T54" fmla="*/ 120 w 133"/>
                <a:gd name="T55" fmla="*/ 30 h 110"/>
                <a:gd name="T56" fmla="*/ 123 w 133"/>
                <a:gd name="T57" fmla="*/ 35 h 110"/>
                <a:gd name="T58" fmla="*/ 124 w 133"/>
                <a:gd name="T59" fmla="*/ 43 h 110"/>
                <a:gd name="T60" fmla="*/ 126 w 133"/>
                <a:gd name="T61" fmla="*/ 51 h 110"/>
                <a:gd name="T62" fmla="*/ 128 w 133"/>
                <a:gd name="T63" fmla="*/ 67 h 110"/>
                <a:gd name="T64" fmla="*/ 126 w 133"/>
                <a:gd name="T65" fmla="*/ 86 h 110"/>
                <a:gd name="T66" fmla="*/ 126 w 133"/>
                <a:gd name="T67" fmla="*/ 93 h 110"/>
                <a:gd name="T68" fmla="*/ 122 w 133"/>
                <a:gd name="T69"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10">
                  <a:moveTo>
                    <a:pt x="122" y="102"/>
                  </a:moveTo>
                  <a:lnTo>
                    <a:pt x="116" y="101"/>
                  </a:lnTo>
                  <a:lnTo>
                    <a:pt x="113" y="110"/>
                  </a:lnTo>
                  <a:lnTo>
                    <a:pt x="108" y="110"/>
                  </a:lnTo>
                  <a:lnTo>
                    <a:pt x="104" y="105"/>
                  </a:lnTo>
                  <a:lnTo>
                    <a:pt x="105" y="97"/>
                  </a:lnTo>
                  <a:lnTo>
                    <a:pt x="98" y="84"/>
                  </a:lnTo>
                  <a:lnTo>
                    <a:pt x="93" y="86"/>
                  </a:lnTo>
                  <a:lnTo>
                    <a:pt x="89" y="87"/>
                  </a:lnTo>
                  <a:lnTo>
                    <a:pt x="84" y="88"/>
                  </a:lnTo>
                  <a:lnTo>
                    <a:pt x="84" y="80"/>
                  </a:lnTo>
                  <a:lnTo>
                    <a:pt x="81" y="75"/>
                  </a:lnTo>
                  <a:lnTo>
                    <a:pt x="82" y="69"/>
                  </a:lnTo>
                  <a:lnTo>
                    <a:pt x="78" y="60"/>
                  </a:lnTo>
                  <a:lnTo>
                    <a:pt x="73" y="53"/>
                  </a:lnTo>
                  <a:lnTo>
                    <a:pt x="58" y="53"/>
                  </a:lnTo>
                  <a:lnTo>
                    <a:pt x="54" y="57"/>
                  </a:lnTo>
                  <a:lnTo>
                    <a:pt x="49" y="57"/>
                  </a:lnTo>
                  <a:lnTo>
                    <a:pt x="46" y="61"/>
                  </a:lnTo>
                  <a:lnTo>
                    <a:pt x="44" y="67"/>
                  </a:lnTo>
                  <a:lnTo>
                    <a:pt x="34" y="76"/>
                  </a:lnTo>
                  <a:lnTo>
                    <a:pt x="26" y="64"/>
                  </a:lnTo>
                  <a:lnTo>
                    <a:pt x="19" y="56"/>
                  </a:lnTo>
                  <a:lnTo>
                    <a:pt x="14" y="53"/>
                  </a:lnTo>
                  <a:lnTo>
                    <a:pt x="10" y="49"/>
                  </a:lnTo>
                  <a:lnTo>
                    <a:pt x="8" y="40"/>
                  </a:lnTo>
                  <a:lnTo>
                    <a:pt x="5" y="35"/>
                  </a:lnTo>
                  <a:lnTo>
                    <a:pt x="0" y="32"/>
                  </a:lnTo>
                  <a:lnTo>
                    <a:pt x="8" y="22"/>
                  </a:lnTo>
                  <a:lnTo>
                    <a:pt x="14" y="22"/>
                  </a:lnTo>
                  <a:lnTo>
                    <a:pt x="18" y="19"/>
                  </a:lnTo>
                  <a:lnTo>
                    <a:pt x="22" y="19"/>
                  </a:lnTo>
                  <a:lnTo>
                    <a:pt x="25" y="16"/>
                  </a:lnTo>
                  <a:lnTo>
                    <a:pt x="24" y="9"/>
                  </a:lnTo>
                  <a:lnTo>
                    <a:pt x="26" y="7"/>
                  </a:lnTo>
                  <a:lnTo>
                    <a:pt x="26" y="0"/>
                  </a:lnTo>
                  <a:lnTo>
                    <a:pt x="35" y="0"/>
                  </a:lnTo>
                  <a:lnTo>
                    <a:pt x="48" y="5"/>
                  </a:lnTo>
                  <a:lnTo>
                    <a:pt x="52" y="5"/>
                  </a:lnTo>
                  <a:lnTo>
                    <a:pt x="54" y="2"/>
                  </a:lnTo>
                  <a:lnTo>
                    <a:pt x="64" y="4"/>
                  </a:lnTo>
                  <a:lnTo>
                    <a:pt x="66" y="3"/>
                  </a:lnTo>
                  <a:lnTo>
                    <a:pt x="67" y="10"/>
                  </a:lnTo>
                  <a:lnTo>
                    <a:pt x="70" y="10"/>
                  </a:lnTo>
                  <a:lnTo>
                    <a:pt x="75" y="8"/>
                  </a:lnTo>
                  <a:lnTo>
                    <a:pt x="78" y="8"/>
                  </a:lnTo>
                  <a:lnTo>
                    <a:pt x="83" y="14"/>
                  </a:lnTo>
                  <a:lnTo>
                    <a:pt x="91" y="15"/>
                  </a:lnTo>
                  <a:lnTo>
                    <a:pt x="96" y="11"/>
                  </a:lnTo>
                  <a:lnTo>
                    <a:pt x="102" y="8"/>
                  </a:lnTo>
                  <a:lnTo>
                    <a:pt x="106" y="5"/>
                  </a:lnTo>
                  <a:lnTo>
                    <a:pt x="110" y="6"/>
                  </a:lnTo>
                  <a:lnTo>
                    <a:pt x="114" y="10"/>
                  </a:lnTo>
                  <a:lnTo>
                    <a:pt x="116" y="16"/>
                  </a:lnTo>
                  <a:lnTo>
                    <a:pt x="123" y="25"/>
                  </a:lnTo>
                  <a:lnTo>
                    <a:pt x="120" y="30"/>
                  </a:lnTo>
                  <a:lnTo>
                    <a:pt x="119" y="37"/>
                  </a:lnTo>
                  <a:lnTo>
                    <a:pt x="123" y="35"/>
                  </a:lnTo>
                  <a:lnTo>
                    <a:pt x="125" y="37"/>
                  </a:lnTo>
                  <a:lnTo>
                    <a:pt x="124" y="43"/>
                  </a:lnTo>
                  <a:lnTo>
                    <a:pt x="130" y="49"/>
                  </a:lnTo>
                  <a:lnTo>
                    <a:pt x="126" y="51"/>
                  </a:lnTo>
                  <a:lnTo>
                    <a:pt x="124" y="58"/>
                  </a:lnTo>
                  <a:lnTo>
                    <a:pt x="128" y="67"/>
                  </a:lnTo>
                  <a:lnTo>
                    <a:pt x="133" y="83"/>
                  </a:lnTo>
                  <a:lnTo>
                    <a:pt x="126" y="86"/>
                  </a:lnTo>
                  <a:lnTo>
                    <a:pt x="124" y="89"/>
                  </a:lnTo>
                  <a:lnTo>
                    <a:pt x="126" y="93"/>
                  </a:lnTo>
                  <a:lnTo>
                    <a:pt x="125" y="102"/>
                  </a:lnTo>
                  <a:lnTo>
                    <a:pt x="122" y="10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6" name="Freeform 74">
              <a:extLst>
                <a:ext uri="{FF2B5EF4-FFF2-40B4-BE49-F238E27FC236}">
                  <a16:creationId xmlns:a16="http://schemas.microsoft.com/office/drawing/2014/main" id="{CE5E356A-8884-76CB-0BAD-766AD9871A79}"/>
                </a:ext>
              </a:extLst>
            </p:cNvPr>
            <p:cNvSpPr>
              <a:spLocks/>
            </p:cNvSpPr>
            <p:nvPr/>
          </p:nvSpPr>
          <p:spPr bwMode="auto">
            <a:xfrm>
              <a:off x="3604110" y="2796460"/>
              <a:ext cx="80327" cy="23648"/>
            </a:xfrm>
            <a:custGeom>
              <a:avLst/>
              <a:gdLst>
                <a:gd name="T0" fmla="*/ 0 w 55"/>
                <a:gd name="T1" fmla="*/ 15 h 16"/>
                <a:gd name="T2" fmla="*/ 3 w 55"/>
                <a:gd name="T3" fmla="*/ 6 h 16"/>
                <a:gd name="T4" fmla="*/ 23 w 55"/>
                <a:gd name="T5" fmla="*/ 5 h 16"/>
                <a:gd name="T6" fmla="*/ 27 w 55"/>
                <a:gd name="T7" fmla="*/ 0 h 16"/>
                <a:gd name="T8" fmla="*/ 33 w 55"/>
                <a:gd name="T9" fmla="*/ 0 h 16"/>
                <a:gd name="T10" fmla="*/ 40 w 55"/>
                <a:gd name="T11" fmla="*/ 5 h 16"/>
                <a:gd name="T12" fmla="*/ 45 w 55"/>
                <a:gd name="T13" fmla="*/ 5 h 16"/>
                <a:gd name="T14" fmla="*/ 51 w 55"/>
                <a:gd name="T15" fmla="*/ 2 h 16"/>
                <a:gd name="T16" fmla="*/ 55 w 55"/>
                <a:gd name="T17" fmla="*/ 8 h 16"/>
                <a:gd name="T18" fmla="*/ 47 w 55"/>
                <a:gd name="T19" fmla="*/ 13 h 16"/>
                <a:gd name="T20" fmla="*/ 39 w 55"/>
                <a:gd name="T21" fmla="*/ 12 h 16"/>
                <a:gd name="T22" fmla="*/ 31 w 55"/>
                <a:gd name="T23" fmla="*/ 8 h 16"/>
                <a:gd name="T24" fmla="*/ 25 w 55"/>
                <a:gd name="T25" fmla="*/ 13 h 16"/>
                <a:gd name="T26" fmla="*/ 21 w 55"/>
                <a:gd name="T27" fmla="*/ 13 h 16"/>
                <a:gd name="T28" fmla="*/ 17 w 55"/>
                <a:gd name="T29" fmla="*/ 16 h 16"/>
                <a:gd name="T30" fmla="*/ 0 w 55"/>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16">
                  <a:moveTo>
                    <a:pt x="0" y="15"/>
                  </a:moveTo>
                  <a:lnTo>
                    <a:pt x="3" y="6"/>
                  </a:lnTo>
                  <a:lnTo>
                    <a:pt x="23" y="5"/>
                  </a:lnTo>
                  <a:lnTo>
                    <a:pt x="27" y="0"/>
                  </a:lnTo>
                  <a:lnTo>
                    <a:pt x="33" y="0"/>
                  </a:lnTo>
                  <a:lnTo>
                    <a:pt x="40" y="5"/>
                  </a:lnTo>
                  <a:lnTo>
                    <a:pt x="45" y="5"/>
                  </a:lnTo>
                  <a:lnTo>
                    <a:pt x="51" y="2"/>
                  </a:lnTo>
                  <a:lnTo>
                    <a:pt x="55" y="8"/>
                  </a:lnTo>
                  <a:lnTo>
                    <a:pt x="47" y="13"/>
                  </a:lnTo>
                  <a:lnTo>
                    <a:pt x="39" y="12"/>
                  </a:lnTo>
                  <a:lnTo>
                    <a:pt x="31" y="8"/>
                  </a:lnTo>
                  <a:lnTo>
                    <a:pt x="25" y="13"/>
                  </a:lnTo>
                  <a:lnTo>
                    <a:pt x="21" y="13"/>
                  </a:lnTo>
                  <a:lnTo>
                    <a:pt x="17" y="16"/>
                  </a:lnTo>
                  <a:lnTo>
                    <a:pt x="0" y="1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7" name="Freeform 75">
              <a:extLst>
                <a:ext uri="{FF2B5EF4-FFF2-40B4-BE49-F238E27FC236}">
                  <a16:creationId xmlns:a16="http://schemas.microsoft.com/office/drawing/2014/main" id="{F2B5268E-D035-CFBD-471A-1740AA46B338}"/>
                </a:ext>
              </a:extLst>
            </p:cNvPr>
            <p:cNvSpPr>
              <a:spLocks/>
            </p:cNvSpPr>
            <p:nvPr/>
          </p:nvSpPr>
          <p:spPr bwMode="auto">
            <a:xfrm>
              <a:off x="3608492" y="2834889"/>
              <a:ext cx="78866" cy="48776"/>
            </a:xfrm>
            <a:custGeom>
              <a:avLst/>
              <a:gdLst>
                <a:gd name="T0" fmla="*/ 28 w 54"/>
                <a:gd name="T1" fmla="*/ 33 h 33"/>
                <a:gd name="T2" fmla="*/ 18 w 54"/>
                <a:gd name="T3" fmla="*/ 24 h 33"/>
                <a:gd name="T4" fmla="*/ 10 w 54"/>
                <a:gd name="T5" fmla="*/ 23 h 33"/>
                <a:gd name="T6" fmla="*/ 6 w 54"/>
                <a:gd name="T7" fmla="*/ 17 h 33"/>
                <a:gd name="T8" fmla="*/ 6 w 54"/>
                <a:gd name="T9" fmla="*/ 14 h 33"/>
                <a:gd name="T10" fmla="*/ 1 w 54"/>
                <a:gd name="T11" fmla="*/ 10 h 33"/>
                <a:gd name="T12" fmla="*/ 0 w 54"/>
                <a:gd name="T13" fmla="*/ 5 h 33"/>
                <a:gd name="T14" fmla="*/ 10 w 54"/>
                <a:gd name="T15" fmla="*/ 2 h 33"/>
                <a:gd name="T16" fmla="*/ 16 w 54"/>
                <a:gd name="T17" fmla="*/ 2 h 33"/>
                <a:gd name="T18" fmla="*/ 21 w 54"/>
                <a:gd name="T19" fmla="*/ 0 h 33"/>
                <a:gd name="T20" fmla="*/ 54 w 54"/>
                <a:gd name="T21" fmla="*/ 1 h 33"/>
                <a:gd name="T22" fmla="*/ 54 w 54"/>
                <a:gd name="T23" fmla="*/ 8 h 33"/>
                <a:gd name="T24" fmla="*/ 52 w 54"/>
                <a:gd name="T25" fmla="*/ 10 h 33"/>
                <a:gd name="T26" fmla="*/ 53 w 54"/>
                <a:gd name="T27" fmla="*/ 17 h 33"/>
                <a:gd name="T28" fmla="*/ 50 w 54"/>
                <a:gd name="T29" fmla="*/ 20 h 33"/>
                <a:gd name="T30" fmla="*/ 46 w 54"/>
                <a:gd name="T31" fmla="*/ 20 h 33"/>
                <a:gd name="T32" fmla="*/ 42 w 54"/>
                <a:gd name="T33" fmla="*/ 23 h 33"/>
                <a:gd name="T34" fmla="*/ 36 w 54"/>
                <a:gd name="T35" fmla="*/ 23 h 33"/>
                <a:gd name="T36" fmla="*/ 28 w 54"/>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33">
                  <a:moveTo>
                    <a:pt x="28" y="33"/>
                  </a:moveTo>
                  <a:lnTo>
                    <a:pt x="18" y="24"/>
                  </a:lnTo>
                  <a:lnTo>
                    <a:pt x="10" y="23"/>
                  </a:lnTo>
                  <a:lnTo>
                    <a:pt x="6" y="17"/>
                  </a:lnTo>
                  <a:lnTo>
                    <a:pt x="6" y="14"/>
                  </a:lnTo>
                  <a:lnTo>
                    <a:pt x="1" y="10"/>
                  </a:lnTo>
                  <a:lnTo>
                    <a:pt x="0" y="5"/>
                  </a:lnTo>
                  <a:lnTo>
                    <a:pt x="10" y="2"/>
                  </a:lnTo>
                  <a:lnTo>
                    <a:pt x="16" y="2"/>
                  </a:lnTo>
                  <a:lnTo>
                    <a:pt x="21" y="0"/>
                  </a:lnTo>
                  <a:lnTo>
                    <a:pt x="54" y="1"/>
                  </a:lnTo>
                  <a:lnTo>
                    <a:pt x="54" y="8"/>
                  </a:lnTo>
                  <a:lnTo>
                    <a:pt x="52" y="10"/>
                  </a:lnTo>
                  <a:lnTo>
                    <a:pt x="53" y="17"/>
                  </a:lnTo>
                  <a:lnTo>
                    <a:pt x="50" y="20"/>
                  </a:lnTo>
                  <a:lnTo>
                    <a:pt x="46" y="20"/>
                  </a:lnTo>
                  <a:lnTo>
                    <a:pt x="42" y="23"/>
                  </a:lnTo>
                  <a:lnTo>
                    <a:pt x="36" y="23"/>
                  </a:lnTo>
                  <a:lnTo>
                    <a:pt x="28" y="3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8" name="Freeform 76">
              <a:extLst>
                <a:ext uri="{FF2B5EF4-FFF2-40B4-BE49-F238E27FC236}">
                  <a16:creationId xmlns:a16="http://schemas.microsoft.com/office/drawing/2014/main" id="{1E0B7C14-F206-A8D0-9CFB-4EA15EDF6E93}"/>
                </a:ext>
              </a:extLst>
            </p:cNvPr>
            <p:cNvSpPr>
              <a:spLocks/>
            </p:cNvSpPr>
            <p:nvPr/>
          </p:nvSpPr>
          <p:spPr bwMode="auto">
            <a:xfrm>
              <a:off x="4302219" y="3152663"/>
              <a:ext cx="54038" cy="38429"/>
            </a:xfrm>
            <a:custGeom>
              <a:avLst/>
              <a:gdLst>
                <a:gd name="T0" fmla="*/ 4 w 37"/>
                <a:gd name="T1" fmla="*/ 26 h 26"/>
                <a:gd name="T2" fmla="*/ 0 w 37"/>
                <a:gd name="T3" fmla="*/ 23 h 26"/>
                <a:gd name="T4" fmla="*/ 7 w 37"/>
                <a:gd name="T5" fmla="*/ 0 h 26"/>
                <a:gd name="T6" fmla="*/ 37 w 37"/>
                <a:gd name="T7" fmla="*/ 0 h 26"/>
                <a:gd name="T8" fmla="*/ 37 w 37"/>
                <a:gd name="T9" fmla="*/ 25 h 26"/>
                <a:gd name="T10" fmla="*/ 10 w 37"/>
                <a:gd name="T11" fmla="*/ 25 h 26"/>
                <a:gd name="T12" fmla="*/ 4 w 3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4" y="26"/>
                  </a:moveTo>
                  <a:lnTo>
                    <a:pt x="0" y="23"/>
                  </a:lnTo>
                  <a:lnTo>
                    <a:pt x="7" y="0"/>
                  </a:lnTo>
                  <a:lnTo>
                    <a:pt x="37" y="0"/>
                  </a:lnTo>
                  <a:lnTo>
                    <a:pt x="37" y="25"/>
                  </a:lnTo>
                  <a:lnTo>
                    <a:pt x="10" y="25"/>
                  </a:lnTo>
                  <a:lnTo>
                    <a:pt x="4" y="2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9" name="Freeform 77">
              <a:extLst>
                <a:ext uri="{FF2B5EF4-FFF2-40B4-BE49-F238E27FC236}">
                  <a16:creationId xmlns:a16="http://schemas.microsoft.com/office/drawing/2014/main" id="{CD5C7AB0-CE5F-63B3-D8A3-8EC0F95C2241}"/>
                </a:ext>
              </a:extLst>
            </p:cNvPr>
            <p:cNvSpPr>
              <a:spLocks/>
            </p:cNvSpPr>
            <p:nvPr/>
          </p:nvSpPr>
          <p:spPr bwMode="auto">
            <a:xfrm>
              <a:off x="4646891" y="2126918"/>
              <a:ext cx="70103" cy="23648"/>
            </a:xfrm>
            <a:custGeom>
              <a:avLst/>
              <a:gdLst>
                <a:gd name="T0" fmla="*/ 2 w 48"/>
                <a:gd name="T1" fmla="*/ 0 h 16"/>
                <a:gd name="T2" fmla="*/ 12 w 48"/>
                <a:gd name="T3" fmla="*/ 7 h 16"/>
                <a:gd name="T4" fmla="*/ 25 w 48"/>
                <a:gd name="T5" fmla="*/ 6 h 16"/>
                <a:gd name="T6" fmla="*/ 39 w 48"/>
                <a:gd name="T7" fmla="*/ 7 h 16"/>
                <a:gd name="T8" fmla="*/ 38 w 48"/>
                <a:gd name="T9" fmla="*/ 11 h 16"/>
                <a:gd name="T10" fmla="*/ 48 w 48"/>
                <a:gd name="T11" fmla="*/ 8 h 16"/>
                <a:gd name="T12" fmla="*/ 46 w 48"/>
                <a:gd name="T13" fmla="*/ 14 h 16"/>
                <a:gd name="T14" fmla="*/ 21 w 48"/>
                <a:gd name="T15" fmla="*/ 16 h 16"/>
                <a:gd name="T16" fmla="*/ 21 w 48"/>
                <a:gd name="T17" fmla="*/ 13 h 16"/>
                <a:gd name="T18" fmla="*/ 0 w 48"/>
                <a:gd name="T19" fmla="*/ 9 h 16"/>
                <a:gd name="T20" fmla="*/ 2 w 4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6">
                  <a:moveTo>
                    <a:pt x="2" y="0"/>
                  </a:moveTo>
                  <a:lnTo>
                    <a:pt x="12" y="7"/>
                  </a:lnTo>
                  <a:lnTo>
                    <a:pt x="25" y="6"/>
                  </a:lnTo>
                  <a:lnTo>
                    <a:pt x="39" y="7"/>
                  </a:lnTo>
                  <a:lnTo>
                    <a:pt x="38" y="11"/>
                  </a:lnTo>
                  <a:lnTo>
                    <a:pt x="48" y="8"/>
                  </a:lnTo>
                  <a:lnTo>
                    <a:pt x="46" y="14"/>
                  </a:lnTo>
                  <a:lnTo>
                    <a:pt x="21" y="16"/>
                  </a:lnTo>
                  <a:lnTo>
                    <a:pt x="21" y="13"/>
                  </a:lnTo>
                  <a:lnTo>
                    <a:pt x="0" y="9"/>
                  </a:lnTo>
                  <a:lnTo>
                    <a:pt x="2"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3" name="Freeform 78">
              <a:extLst>
                <a:ext uri="{FF2B5EF4-FFF2-40B4-BE49-F238E27FC236}">
                  <a16:creationId xmlns:a16="http://schemas.microsoft.com/office/drawing/2014/main" id="{0E09F42C-98C2-F8FF-B570-F896E716D8D1}"/>
                </a:ext>
              </a:extLst>
            </p:cNvPr>
            <p:cNvSpPr>
              <a:spLocks/>
            </p:cNvSpPr>
            <p:nvPr/>
          </p:nvSpPr>
          <p:spPr bwMode="auto">
            <a:xfrm>
              <a:off x="4551961" y="1940687"/>
              <a:ext cx="153351" cy="164060"/>
            </a:xfrm>
            <a:custGeom>
              <a:avLst/>
              <a:gdLst>
                <a:gd name="T0" fmla="*/ 105 w 105"/>
                <a:gd name="T1" fmla="*/ 5 h 111"/>
                <a:gd name="T2" fmla="*/ 101 w 105"/>
                <a:gd name="T3" fmla="*/ 18 h 111"/>
                <a:gd name="T4" fmla="*/ 98 w 105"/>
                <a:gd name="T5" fmla="*/ 20 h 111"/>
                <a:gd name="T6" fmla="*/ 87 w 105"/>
                <a:gd name="T7" fmla="*/ 20 h 111"/>
                <a:gd name="T8" fmla="*/ 78 w 105"/>
                <a:gd name="T9" fmla="*/ 18 h 111"/>
                <a:gd name="T10" fmla="*/ 58 w 105"/>
                <a:gd name="T11" fmla="*/ 23 h 111"/>
                <a:gd name="T12" fmla="*/ 71 w 105"/>
                <a:gd name="T13" fmla="*/ 35 h 111"/>
                <a:gd name="T14" fmla="*/ 63 w 105"/>
                <a:gd name="T15" fmla="*/ 38 h 111"/>
                <a:gd name="T16" fmla="*/ 54 w 105"/>
                <a:gd name="T17" fmla="*/ 38 h 111"/>
                <a:gd name="T18" fmla="*/ 44 w 105"/>
                <a:gd name="T19" fmla="*/ 28 h 111"/>
                <a:gd name="T20" fmla="*/ 41 w 105"/>
                <a:gd name="T21" fmla="*/ 32 h 111"/>
                <a:gd name="T22" fmla="*/ 46 w 105"/>
                <a:gd name="T23" fmla="*/ 44 h 111"/>
                <a:gd name="T24" fmla="*/ 55 w 105"/>
                <a:gd name="T25" fmla="*/ 54 h 111"/>
                <a:gd name="T26" fmla="*/ 49 w 105"/>
                <a:gd name="T27" fmla="*/ 59 h 111"/>
                <a:gd name="T28" fmla="*/ 59 w 105"/>
                <a:gd name="T29" fmla="*/ 68 h 111"/>
                <a:gd name="T30" fmla="*/ 68 w 105"/>
                <a:gd name="T31" fmla="*/ 74 h 111"/>
                <a:gd name="T32" fmla="*/ 70 w 105"/>
                <a:gd name="T33" fmla="*/ 86 h 111"/>
                <a:gd name="T34" fmla="*/ 53 w 105"/>
                <a:gd name="T35" fmla="*/ 80 h 111"/>
                <a:gd name="T36" fmla="*/ 59 w 105"/>
                <a:gd name="T37" fmla="*/ 91 h 111"/>
                <a:gd name="T38" fmla="*/ 49 w 105"/>
                <a:gd name="T39" fmla="*/ 93 h 111"/>
                <a:gd name="T40" fmla="*/ 57 w 105"/>
                <a:gd name="T41" fmla="*/ 111 h 111"/>
                <a:gd name="T42" fmla="*/ 45 w 105"/>
                <a:gd name="T43" fmla="*/ 111 h 111"/>
                <a:gd name="T44" fmla="*/ 30 w 105"/>
                <a:gd name="T45" fmla="*/ 102 h 111"/>
                <a:gd name="T46" fmla="*/ 23 w 105"/>
                <a:gd name="T47" fmla="*/ 86 h 111"/>
                <a:gd name="T48" fmla="*/ 19 w 105"/>
                <a:gd name="T49" fmla="*/ 72 h 111"/>
                <a:gd name="T50" fmla="*/ 11 w 105"/>
                <a:gd name="T51" fmla="*/ 63 h 111"/>
                <a:gd name="T52" fmla="*/ 2 w 105"/>
                <a:gd name="T53" fmla="*/ 51 h 111"/>
                <a:gd name="T54" fmla="*/ 0 w 105"/>
                <a:gd name="T55" fmla="*/ 45 h 111"/>
                <a:gd name="T56" fmla="*/ 7 w 105"/>
                <a:gd name="T57" fmla="*/ 35 h 111"/>
                <a:gd name="T58" fmla="*/ 7 w 105"/>
                <a:gd name="T59" fmla="*/ 28 h 111"/>
                <a:gd name="T60" fmla="*/ 13 w 105"/>
                <a:gd name="T61" fmla="*/ 26 h 111"/>
                <a:gd name="T62" fmla="*/ 13 w 105"/>
                <a:gd name="T63" fmla="*/ 20 h 111"/>
                <a:gd name="T64" fmla="*/ 24 w 105"/>
                <a:gd name="T65" fmla="*/ 18 h 111"/>
                <a:gd name="T66" fmla="*/ 30 w 105"/>
                <a:gd name="T67" fmla="*/ 14 h 111"/>
                <a:gd name="T68" fmla="*/ 39 w 105"/>
                <a:gd name="T69" fmla="*/ 14 h 111"/>
                <a:gd name="T70" fmla="*/ 41 w 105"/>
                <a:gd name="T71" fmla="*/ 10 h 111"/>
                <a:gd name="T72" fmla="*/ 44 w 105"/>
                <a:gd name="T73" fmla="*/ 10 h 111"/>
                <a:gd name="T74" fmla="*/ 57 w 105"/>
                <a:gd name="T75" fmla="*/ 10 h 111"/>
                <a:gd name="T76" fmla="*/ 70 w 105"/>
                <a:gd name="T77" fmla="*/ 5 h 111"/>
                <a:gd name="T78" fmla="*/ 82 w 105"/>
                <a:gd name="T79" fmla="*/ 12 h 111"/>
                <a:gd name="T80" fmla="*/ 97 w 105"/>
                <a:gd name="T81" fmla="*/ 10 h 111"/>
                <a:gd name="T82" fmla="*/ 96 w 105"/>
                <a:gd name="T83" fmla="*/ 0 h 111"/>
                <a:gd name="T84" fmla="*/ 105 w 105"/>
                <a:gd name="T8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111">
                  <a:moveTo>
                    <a:pt x="105" y="5"/>
                  </a:moveTo>
                  <a:lnTo>
                    <a:pt x="101" y="18"/>
                  </a:lnTo>
                  <a:lnTo>
                    <a:pt x="98" y="20"/>
                  </a:lnTo>
                  <a:lnTo>
                    <a:pt x="87" y="20"/>
                  </a:lnTo>
                  <a:lnTo>
                    <a:pt x="78" y="18"/>
                  </a:lnTo>
                  <a:lnTo>
                    <a:pt x="58" y="23"/>
                  </a:lnTo>
                  <a:lnTo>
                    <a:pt x="71" y="35"/>
                  </a:lnTo>
                  <a:lnTo>
                    <a:pt x="63" y="38"/>
                  </a:lnTo>
                  <a:lnTo>
                    <a:pt x="54" y="38"/>
                  </a:lnTo>
                  <a:lnTo>
                    <a:pt x="44" y="28"/>
                  </a:lnTo>
                  <a:lnTo>
                    <a:pt x="41" y="32"/>
                  </a:lnTo>
                  <a:lnTo>
                    <a:pt x="46" y="44"/>
                  </a:lnTo>
                  <a:lnTo>
                    <a:pt x="55" y="54"/>
                  </a:lnTo>
                  <a:lnTo>
                    <a:pt x="49" y="59"/>
                  </a:lnTo>
                  <a:lnTo>
                    <a:pt x="59" y="68"/>
                  </a:lnTo>
                  <a:lnTo>
                    <a:pt x="68" y="74"/>
                  </a:lnTo>
                  <a:lnTo>
                    <a:pt x="70" y="86"/>
                  </a:lnTo>
                  <a:lnTo>
                    <a:pt x="53" y="80"/>
                  </a:lnTo>
                  <a:lnTo>
                    <a:pt x="59" y="91"/>
                  </a:lnTo>
                  <a:lnTo>
                    <a:pt x="49" y="93"/>
                  </a:lnTo>
                  <a:lnTo>
                    <a:pt x="57" y="111"/>
                  </a:lnTo>
                  <a:lnTo>
                    <a:pt x="45" y="111"/>
                  </a:lnTo>
                  <a:lnTo>
                    <a:pt x="30" y="102"/>
                  </a:lnTo>
                  <a:lnTo>
                    <a:pt x="23" y="86"/>
                  </a:lnTo>
                  <a:lnTo>
                    <a:pt x="19" y="72"/>
                  </a:lnTo>
                  <a:lnTo>
                    <a:pt x="11" y="63"/>
                  </a:lnTo>
                  <a:lnTo>
                    <a:pt x="2" y="51"/>
                  </a:lnTo>
                  <a:lnTo>
                    <a:pt x="0" y="45"/>
                  </a:lnTo>
                  <a:lnTo>
                    <a:pt x="7" y="35"/>
                  </a:lnTo>
                  <a:lnTo>
                    <a:pt x="7" y="28"/>
                  </a:lnTo>
                  <a:lnTo>
                    <a:pt x="13" y="26"/>
                  </a:lnTo>
                  <a:lnTo>
                    <a:pt x="13" y="20"/>
                  </a:lnTo>
                  <a:lnTo>
                    <a:pt x="24" y="18"/>
                  </a:lnTo>
                  <a:lnTo>
                    <a:pt x="30" y="14"/>
                  </a:lnTo>
                  <a:lnTo>
                    <a:pt x="39" y="14"/>
                  </a:lnTo>
                  <a:lnTo>
                    <a:pt x="41" y="10"/>
                  </a:lnTo>
                  <a:lnTo>
                    <a:pt x="44" y="10"/>
                  </a:lnTo>
                  <a:lnTo>
                    <a:pt x="57" y="10"/>
                  </a:lnTo>
                  <a:lnTo>
                    <a:pt x="70" y="5"/>
                  </a:lnTo>
                  <a:lnTo>
                    <a:pt x="82" y="12"/>
                  </a:lnTo>
                  <a:lnTo>
                    <a:pt x="97" y="10"/>
                  </a:lnTo>
                  <a:lnTo>
                    <a:pt x="96" y="0"/>
                  </a:lnTo>
                  <a:lnTo>
                    <a:pt x="105" y="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4" name="Freeform 79">
              <a:extLst>
                <a:ext uri="{FF2B5EF4-FFF2-40B4-BE49-F238E27FC236}">
                  <a16:creationId xmlns:a16="http://schemas.microsoft.com/office/drawing/2014/main" id="{637CBF19-146A-91FF-BE54-08C30580170F}"/>
                </a:ext>
              </a:extLst>
            </p:cNvPr>
            <p:cNvSpPr>
              <a:spLocks/>
            </p:cNvSpPr>
            <p:nvPr/>
          </p:nvSpPr>
          <p:spPr bwMode="auto">
            <a:xfrm>
              <a:off x="2790624" y="832174"/>
              <a:ext cx="1061768" cy="567559"/>
            </a:xfrm>
            <a:custGeom>
              <a:avLst/>
              <a:gdLst>
                <a:gd name="T0" fmla="*/ 429 w 727"/>
                <a:gd name="T1" fmla="*/ 5 h 384"/>
                <a:gd name="T2" fmla="*/ 571 w 727"/>
                <a:gd name="T3" fmla="*/ 1 h 384"/>
                <a:gd name="T4" fmla="*/ 571 w 727"/>
                <a:gd name="T5" fmla="*/ 16 h 384"/>
                <a:gd name="T6" fmla="*/ 556 w 727"/>
                <a:gd name="T7" fmla="*/ 18 h 384"/>
                <a:gd name="T8" fmla="*/ 618 w 727"/>
                <a:gd name="T9" fmla="*/ 23 h 384"/>
                <a:gd name="T10" fmla="*/ 689 w 727"/>
                <a:gd name="T11" fmla="*/ 20 h 384"/>
                <a:gd name="T12" fmla="*/ 679 w 727"/>
                <a:gd name="T13" fmla="*/ 38 h 384"/>
                <a:gd name="T14" fmla="*/ 662 w 727"/>
                <a:gd name="T15" fmla="*/ 44 h 384"/>
                <a:gd name="T16" fmla="*/ 631 w 727"/>
                <a:gd name="T17" fmla="*/ 79 h 384"/>
                <a:gd name="T18" fmla="*/ 603 w 727"/>
                <a:gd name="T19" fmla="*/ 94 h 384"/>
                <a:gd name="T20" fmla="*/ 610 w 727"/>
                <a:gd name="T21" fmla="*/ 116 h 384"/>
                <a:gd name="T22" fmla="*/ 608 w 727"/>
                <a:gd name="T23" fmla="*/ 138 h 384"/>
                <a:gd name="T24" fmla="*/ 567 w 727"/>
                <a:gd name="T25" fmla="*/ 146 h 384"/>
                <a:gd name="T26" fmla="*/ 555 w 727"/>
                <a:gd name="T27" fmla="*/ 158 h 384"/>
                <a:gd name="T28" fmla="*/ 578 w 727"/>
                <a:gd name="T29" fmla="*/ 176 h 384"/>
                <a:gd name="T30" fmla="*/ 548 w 727"/>
                <a:gd name="T31" fmla="*/ 187 h 384"/>
                <a:gd name="T32" fmla="*/ 518 w 727"/>
                <a:gd name="T33" fmla="*/ 198 h 384"/>
                <a:gd name="T34" fmla="*/ 532 w 727"/>
                <a:gd name="T35" fmla="*/ 214 h 384"/>
                <a:gd name="T36" fmla="*/ 436 w 727"/>
                <a:gd name="T37" fmla="*/ 234 h 384"/>
                <a:gd name="T38" fmla="*/ 362 w 727"/>
                <a:gd name="T39" fmla="*/ 273 h 384"/>
                <a:gd name="T40" fmla="*/ 311 w 727"/>
                <a:gd name="T41" fmla="*/ 282 h 384"/>
                <a:gd name="T42" fmla="*/ 280 w 727"/>
                <a:gd name="T43" fmla="*/ 319 h 384"/>
                <a:gd name="T44" fmla="*/ 241 w 727"/>
                <a:gd name="T45" fmla="*/ 364 h 384"/>
                <a:gd name="T46" fmla="*/ 190 w 727"/>
                <a:gd name="T47" fmla="*/ 369 h 384"/>
                <a:gd name="T48" fmla="*/ 148 w 727"/>
                <a:gd name="T49" fmla="*/ 340 h 384"/>
                <a:gd name="T50" fmla="*/ 136 w 727"/>
                <a:gd name="T51" fmla="*/ 288 h 384"/>
                <a:gd name="T52" fmla="*/ 129 w 727"/>
                <a:gd name="T53" fmla="*/ 251 h 384"/>
                <a:gd name="T54" fmla="*/ 185 w 727"/>
                <a:gd name="T55" fmla="*/ 216 h 384"/>
                <a:gd name="T56" fmla="*/ 167 w 727"/>
                <a:gd name="T57" fmla="*/ 211 h 384"/>
                <a:gd name="T58" fmla="*/ 146 w 727"/>
                <a:gd name="T59" fmla="*/ 196 h 384"/>
                <a:gd name="T60" fmla="*/ 193 w 727"/>
                <a:gd name="T61" fmla="*/ 191 h 384"/>
                <a:gd name="T62" fmla="*/ 153 w 727"/>
                <a:gd name="T63" fmla="*/ 177 h 384"/>
                <a:gd name="T64" fmla="*/ 163 w 727"/>
                <a:gd name="T65" fmla="*/ 151 h 384"/>
                <a:gd name="T66" fmla="*/ 143 w 727"/>
                <a:gd name="T67" fmla="*/ 117 h 384"/>
                <a:gd name="T68" fmla="*/ 96 w 727"/>
                <a:gd name="T69" fmla="*/ 101 h 384"/>
                <a:gd name="T70" fmla="*/ 23 w 727"/>
                <a:gd name="T71" fmla="*/ 98 h 384"/>
                <a:gd name="T72" fmla="*/ 69 w 727"/>
                <a:gd name="T73" fmla="*/ 83 h 384"/>
                <a:gd name="T74" fmla="*/ 7 w 727"/>
                <a:gd name="T75" fmla="*/ 67 h 384"/>
                <a:gd name="T76" fmla="*/ 114 w 727"/>
                <a:gd name="T77" fmla="*/ 49 h 384"/>
                <a:gd name="T78" fmla="*/ 148 w 727"/>
                <a:gd name="T79" fmla="*/ 29 h 384"/>
                <a:gd name="T80" fmla="*/ 195 w 727"/>
                <a:gd name="T81" fmla="*/ 19 h 384"/>
                <a:gd name="T82" fmla="*/ 274 w 727"/>
                <a:gd name="T83" fmla="*/ 21 h 384"/>
                <a:gd name="T84" fmla="*/ 347 w 727"/>
                <a:gd name="T85" fmla="*/ 20 h 384"/>
                <a:gd name="T86" fmla="*/ 350 w 727"/>
                <a:gd name="T87"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84">
                  <a:moveTo>
                    <a:pt x="350" y="12"/>
                  </a:moveTo>
                  <a:lnTo>
                    <a:pt x="392" y="5"/>
                  </a:lnTo>
                  <a:lnTo>
                    <a:pt x="429" y="5"/>
                  </a:lnTo>
                  <a:lnTo>
                    <a:pt x="446" y="1"/>
                  </a:lnTo>
                  <a:lnTo>
                    <a:pt x="485" y="0"/>
                  </a:lnTo>
                  <a:lnTo>
                    <a:pt x="571" y="1"/>
                  </a:lnTo>
                  <a:lnTo>
                    <a:pt x="636" y="10"/>
                  </a:lnTo>
                  <a:lnTo>
                    <a:pt x="614" y="15"/>
                  </a:lnTo>
                  <a:lnTo>
                    <a:pt x="571" y="16"/>
                  </a:lnTo>
                  <a:lnTo>
                    <a:pt x="511" y="17"/>
                  </a:lnTo>
                  <a:lnTo>
                    <a:pt x="516" y="19"/>
                  </a:lnTo>
                  <a:lnTo>
                    <a:pt x="556" y="18"/>
                  </a:lnTo>
                  <a:lnTo>
                    <a:pt x="588" y="22"/>
                  </a:lnTo>
                  <a:lnTo>
                    <a:pt x="610" y="18"/>
                  </a:lnTo>
                  <a:lnTo>
                    <a:pt x="618" y="23"/>
                  </a:lnTo>
                  <a:lnTo>
                    <a:pt x="604" y="30"/>
                  </a:lnTo>
                  <a:lnTo>
                    <a:pt x="634" y="26"/>
                  </a:lnTo>
                  <a:lnTo>
                    <a:pt x="689" y="20"/>
                  </a:lnTo>
                  <a:lnTo>
                    <a:pt x="722" y="23"/>
                  </a:lnTo>
                  <a:lnTo>
                    <a:pt x="727" y="28"/>
                  </a:lnTo>
                  <a:lnTo>
                    <a:pt x="679" y="38"/>
                  </a:lnTo>
                  <a:lnTo>
                    <a:pt x="672" y="41"/>
                  </a:lnTo>
                  <a:lnTo>
                    <a:pt x="636" y="43"/>
                  </a:lnTo>
                  <a:lnTo>
                    <a:pt x="662" y="44"/>
                  </a:lnTo>
                  <a:lnTo>
                    <a:pt x="646" y="54"/>
                  </a:lnTo>
                  <a:lnTo>
                    <a:pt x="634" y="63"/>
                  </a:lnTo>
                  <a:lnTo>
                    <a:pt x="631" y="79"/>
                  </a:lnTo>
                  <a:lnTo>
                    <a:pt x="643" y="88"/>
                  </a:lnTo>
                  <a:lnTo>
                    <a:pt x="624" y="89"/>
                  </a:lnTo>
                  <a:lnTo>
                    <a:pt x="603" y="94"/>
                  </a:lnTo>
                  <a:lnTo>
                    <a:pt x="624" y="102"/>
                  </a:lnTo>
                  <a:lnTo>
                    <a:pt x="624" y="115"/>
                  </a:lnTo>
                  <a:lnTo>
                    <a:pt x="610" y="116"/>
                  </a:lnTo>
                  <a:lnTo>
                    <a:pt x="623" y="130"/>
                  </a:lnTo>
                  <a:lnTo>
                    <a:pt x="595" y="131"/>
                  </a:lnTo>
                  <a:lnTo>
                    <a:pt x="608" y="138"/>
                  </a:lnTo>
                  <a:lnTo>
                    <a:pt x="603" y="143"/>
                  </a:lnTo>
                  <a:lnTo>
                    <a:pt x="585" y="146"/>
                  </a:lnTo>
                  <a:lnTo>
                    <a:pt x="567" y="146"/>
                  </a:lnTo>
                  <a:lnTo>
                    <a:pt x="580" y="157"/>
                  </a:lnTo>
                  <a:lnTo>
                    <a:pt x="579" y="164"/>
                  </a:lnTo>
                  <a:lnTo>
                    <a:pt x="555" y="158"/>
                  </a:lnTo>
                  <a:lnTo>
                    <a:pt x="548" y="162"/>
                  </a:lnTo>
                  <a:lnTo>
                    <a:pt x="564" y="166"/>
                  </a:lnTo>
                  <a:lnTo>
                    <a:pt x="578" y="176"/>
                  </a:lnTo>
                  <a:lnTo>
                    <a:pt x="580" y="190"/>
                  </a:lnTo>
                  <a:lnTo>
                    <a:pt x="556" y="193"/>
                  </a:lnTo>
                  <a:lnTo>
                    <a:pt x="548" y="187"/>
                  </a:lnTo>
                  <a:lnTo>
                    <a:pt x="534" y="177"/>
                  </a:lnTo>
                  <a:lnTo>
                    <a:pt x="536" y="189"/>
                  </a:lnTo>
                  <a:lnTo>
                    <a:pt x="518" y="198"/>
                  </a:lnTo>
                  <a:lnTo>
                    <a:pt x="553" y="198"/>
                  </a:lnTo>
                  <a:lnTo>
                    <a:pt x="571" y="199"/>
                  </a:lnTo>
                  <a:lnTo>
                    <a:pt x="532" y="214"/>
                  </a:lnTo>
                  <a:lnTo>
                    <a:pt x="492" y="228"/>
                  </a:lnTo>
                  <a:lnTo>
                    <a:pt x="451" y="234"/>
                  </a:lnTo>
                  <a:lnTo>
                    <a:pt x="436" y="234"/>
                  </a:lnTo>
                  <a:lnTo>
                    <a:pt x="420" y="241"/>
                  </a:lnTo>
                  <a:lnTo>
                    <a:pt x="396" y="260"/>
                  </a:lnTo>
                  <a:lnTo>
                    <a:pt x="362" y="273"/>
                  </a:lnTo>
                  <a:lnTo>
                    <a:pt x="353" y="274"/>
                  </a:lnTo>
                  <a:lnTo>
                    <a:pt x="333" y="278"/>
                  </a:lnTo>
                  <a:lnTo>
                    <a:pt x="311" y="282"/>
                  </a:lnTo>
                  <a:lnTo>
                    <a:pt x="295" y="294"/>
                  </a:lnTo>
                  <a:lnTo>
                    <a:pt x="291" y="307"/>
                  </a:lnTo>
                  <a:lnTo>
                    <a:pt x="280" y="319"/>
                  </a:lnTo>
                  <a:lnTo>
                    <a:pt x="251" y="334"/>
                  </a:lnTo>
                  <a:lnTo>
                    <a:pt x="252" y="349"/>
                  </a:lnTo>
                  <a:lnTo>
                    <a:pt x="241" y="364"/>
                  </a:lnTo>
                  <a:lnTo>
                    <a:pt x="227" y="383"/>
                  </a:lnTo>
                  <a:lnTo>
                    <a:pt x="206" y="384"/>
                  </a:lnTo>
                  <a:lnTo>
                    <a:pt x="190" y="369"/>
                  </a:lnTo>
                  <a:lnTo>
                    <a:pt x="161" y="369"/>
                  </a:lnTo>
                  <a:lnTo>
                    <a:pt x="150" y="358"/>
                  </a:lnTo>
                  <a:lnTo>
                    <a:pt x="148" y="340"/>
                  </a:lnTo>
                  <a:lnTo>
                    <a:pt x="133" y="316"/>
                  </a:lnTo>
                  <a:lnTo>
                    <a:pt x="130" y="304"/>
                  </a:lnTo>
                  <a:lnTo>
                    <a:pt x="136" y="288"/>
                  </a:lnTo>
                  <a:lnTo>
                    <a:pt x="124" y="271"/>
                  </a:lnTo>
                  <a:lnTo>
                    <a:pt x="135" y="257"/>
                  </a:lnTo>
                  <a:lnTo>
                    <a:pt x="129" y="251"/>
                  </a:lnTo>
                  <a:lnTo>
                    <a:pt x="153" y="230"/>
                  </a:lnTo>
                  <a:lnTo>
                    <a:pt x="176" y="223"/>
                  </a:lnTo>
                  <a:lnTo>
                    <a:pt x="185" y="216"/>
                  </a:lnTo>
                  <a:lnTo>
                    <a:pt x="194" y="203"/>
                  </a:lnTo>
                  <a:lnTo>
                    <a:pt x="176" y="209"/>
                  </a:lnTo>
                  <a:lnTo>
                    <a:pt x="167" y="211"/>
                  </a:lnTo>
                  <a:lnTo>
                    <a:pt x="154" y="214"/>
                  </a:lnTo>
                  <a:lnTo>
                    <a:pt x="141" y="208"/>
                  </a:lnTo>
                  <a:lnTo>
                    <a:pt x="146" y="196"/>
                  </a:lnTo>
                  <a:lnTo>
                    <a:pt x="156" y="187"/>
                  </a:lnTo>
                  <a:lnTo>
                    <a:pt x="168" y="187"/>
                  </a:lnTo>
                  <a:lnTo>
                    <a:pt x="193" y="191"/>
                  </a:lnTo>
                  <a:lnTo>
                    <a:pt x="176" y="181"/>
                  </a:lnTo>
                  <a:lnTo>
                    <a:pt x="167" y="175"/>
                  </a:lnTo>
                  <a:lnTo>
                    <a:pt x="153" y="177"/>
                  </a:lnTo>
                  <a:lnTo>
                    <a:pt x="145" y="173"/>
                  </a:lnTo>
                  <a:lnTo>
                    <a:pt x="168" y="158"/>
                  </a:lnTo>
                  <a:lnTo>
                    <a:pt x="163" y="151"/>
                  </a:lnTo>
                  <a:lnTo>
                    <a:pt x="160" y="140"/>
                  </a:lnTo>
                  <a:lnTo>
                    <a:pt x="155" y="123"/>
                  </a:lnTo>
                  <a:lnTo>
                    <a:pt x="143" y="117"/>
                  </a:lnTo>
                  <a:lnTo>
                    <a:pt x="148" y="111"/>
                  </a:lnTo>
                  <a:lnTo>
                    <a:pt x="121" y="102"/>
                  </a:lnTo>
                  <a:lnTo>
                    <a:pt x="96" y="101"/>
                  </a:lnTo>
                  <a:lnTo>
                    <a:pt x="63" y="101"/>
                  </a:lnTo>
                  <a:lnTo>
                    <a:pt x="33" y="102"/>
                  </a:lnTo>
                  <a:lnTo>
                    <a:pt x="23" y="98"/>
                  </a:lnTo>
                  <a:lnTo>
                    <a:pt x="10" y="88"/>
                  </a:lnTo>
                  <a:lnTo>
                    <a:pt x="45" y="83"/>
                  </a:lnTo>
                  <a:lnTo>
                    <a:pt x="69" y="83"/>
                  </a:lnTo>
                  <a:lnTo>
                    <a:pt x="21" y="79"/>
                  </a:lnTo>
                  <a:lnTo>
                    <a:pt x="0" y="73"/>
                  </a:lnTo>
                  <a:lnTo>
                    <a:pt x="7" y="67"/>
                  </a:lnTo>
                  <a:lnTo>
                    <a:pt x="57" y="60"/>
                  </a:lnTo>
                  <a:lnTo>
                    <a:pt x="105" y="54"/>
                  </a:lnTo>
                  <a:lnTo>
                    <a:pt x="114" y="49"/>
                  </a:lnTo>
                  <a:lnTo>
                    <a:pt x="87" y="44"/>
                  </a:lnTo>
                  <a:lnTo>
                    <a:pt x="101" y="38"/>
                  </a:lnTo>
                  <a:lnTo>
                    <a:pt x="148" y="29"/>
                  </a:lnTo>
                  <a:lnTo>
                    <a:pt x="166" y="28"/>
                  </a:lnTo>
                  <a:lnTo>
                    <a:pt x="166" y="22"/>
                  </a:lnTo>
                  <a:lnTo>
                    <a:pt x="195" y="19"/>
                  </a:lnTo>
                  <a:lnTo>
                    <a:pt x="231" y="17"/>
                  </a:lnTo>
                  <a:lnTo>
                    <a:pt x="265" y="17"/>
                  </a:lnTo>
                  <a:lnTo>
                    <a:pt x="274" y="21"/>
                  </a:lnTo>
                  <a:lnTo>
                    <a:pt x="309" y="14"/>
                  </a:lnTo>
                  <a:lnTo>
                    <a:pt x="332" y="19"/>
                  </a:lnTo>
                  <a:lnTo>
                    <a:pt x="347" y="20"/>
                  </a:lnTo>
                  <a:lnTo>
                    <a:pt x="367" y="24"/>
                  </a:lnTo>
                  <a:lnTo>
                    <a:pt x="345" y="17"/>
                  </a:lnTo>
                  <a:lnTo>
                    <a:pt x="350" y="1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5" name="Freeform 80">
              <a:extLst>
                <a:ext uri="{FF2B5EF4-FFF2-40B4-BE49-F238E27FC236}">
                  <a16:creationId xmlns:a16="http://schemas.microsoft.com/office/drawing/2014/main" id="{B6489838-0424-4342-072F-1FA6B89881BC}"/>
                </a:ext>
              </a:extLst>
            </p:cNvPr>
            <p:cNvSpPr>
              <a:spLocks/>
            </p:cNvSpPr>
            <p:nvPr/>
          </p:nvSpPr>
          <p:spPr bwMode="auto">
            <a:xfrm>
              <a:off x="1600334" y="2675263"/>
              <a:ext cx="109536" cy="125633"/>
            </a:xfrm>
            <a:custGeom>
              <a:avLst/>
              <a:gdLst>
                <a:gd name="T0" fmla="*/ 37 w 75"/>
                <a:gd name="T1" fmla="*/ 85 h 85"/>
                <a:gd name="T2" fmla="*/ 28 w 75"/>
                <a:gd name="T3" fmla="*/ 81 h 85"/>
                <a:gd name="T4" fmla="*/ 17 w 75"/>
                <a:gd name="T5" fmla="*/ 81 h 85"/>
                <a:gd name="T6" fmla="*/ 9 w 75"/>
                <a:gd name="T7" fmla="*/ 77 h 85"/>
                <a:gd name="T8" fmla="*/ 0 w 75"/>
                <a:gd name="T9" fmla="*/ 68 h 85"/>
                <a:gd name="T10" fmla="*/ 1 w 75"/>
                <a:gd name="T11" fmla="*/ 62 h 85"/>
                <a:gd name="T12" fmla="*/ 4 w 75"/>
                <a:gd name="T13" fmla="*/ 58 h 85"/>
                <a:gd name="T14" fmla="*/ 2 w 75"/>
                <a:gd name="T15" fmla="*/ 54 h 85"/>
                <a:gd name="T16" fmla="*/ 12 w 75"/>
                <a:gd name="T17" fmla="*/ 37 h 85"/>
                <a:gd name="T18" fmla="*/ 36 w 75"/>
                <a:gd name="T19" fmla="*/ 37 h 85"/>
                <a:gd name="T20" fmla="*/ 37 w 75"/>
                <a:gd name="T21" fmla="*/ 29 h 85"/>
                <a:gd name="T22" fmla="*/ 34 w 75"/>
                <a:gd name="T23" fmla="*/ 28 h 85"/>
                <a:gd name="T24" fmla="*/ 33 w 75"/>
                <a:gd name="T25" fmla="*/ 24 h 85"/>
                <a:gd name="T26" fmla="*/ 27 w 75"/>
                <a:gd name="T27" fmla="*/ 19 h 85"/>
                <a:gd name="T28" fmla="*/ 21 w 75"/>
                <a:gd name="T29" fmla="*/ 12 h 85"/>
                <a:gd name="T30" fmla="*/ 29 w 75"/>
                <a:gd name="T31" fmla="*/ 12 h 85"/>
                <a:gd name="T32" fmla="*/ 30 w 75"/>
                <a:gd name="T33" fmla="*/ 0 h 85"/>
                <a:gd name="T34" fmla="*/ 47 w 75"/>
                <a:gd name="T35" fmla="*/ 0 h 85"/>
                <a:gd name="T36" fmla="*/ 64 w 75"/>
                <a:gd name="T37" fmla="*/ 0 h 85"/>
                <a:gd name="T38" fmla="*/ 62 w 75"/>
                <a:gd name="T39" fmla="*/ 17 h 85"/>
                <a:gd name="T40" fmla="*/ 58 w 75"/>
                <a:gd name="T41" fmla="*/ 40 h 85"/>
                <a:gd name="T42" fmla="*/ 63 w 75"/>
                <a:gd name="T43" fmla="*/ 40 h 85"/>
                <a:gd name="T44" fmla="*/ 69 w 75"/>
                <a:gd name="T45" fmla="*/ 44 h 85"/>
                <a:gd name="T46" fmla="*/ 71 w 75"/>
                <a:gd name="T47" fmla="*/ 41 h 85"/>
                <a:gd name="T48" fmla="*/ 75 w 75"/>
                <a:gd name="T49" fmla="*/ 44 h 85"/>
                <a:gd name="T50" fmla="*/ 66 w 75"/>
                <a:gd name="T51" fmla="*/ 52 h 85"/>
                <a:gd name="T52" fmla="*/ 57 w 75"/>
                <a:gd name="T53" fmla="*/ 58 h 85"/>
                <a:gd name="T54" fmla="*/ 55 w 75"/>
                <a:gd name="T55" fmla="*/ 61 h 85"/>
                <a:gd name="T56" fmla="*/ 56 w 75"/>
                <a:gd name="T57" fmla="*/ 66 h 85"/>
                <a:gd name="T58" fmla="*/ 52 w 75"/>
                <a:gd name="T59" fmla="*/ 71 h 85"/>
                <a:gd name="T60" fmla="*/ 48 w 75"/>
                <a:gd name="T61" fmla="*/ 72 h 85"/>
                <a:gd name="T62" fmla="*/ 49 w 75"/>
                <a:gd name="T63" fmla="*/ 74 h 85"/>
                <a:gd name="T64" fmla="*/ 45 w 75"/>
                <a:gd name="T65" fmla="*/ 77 h 85"/>
                <a:gd name="T66" fmla="*/ 38 w 75"/>
                <a:gd name="T67" fmla="*/ 82 h 85"/>
                <a:gd name="T68" fmla="*/ 37 w 75"/>
                <a:gd name="T6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85">
                  <a:moveTo>
                    <a:pt x="37" y="85"/>
                  </a:moveTo>
                  <a:lnTo>
                    <a:pt x="28" y="81"/>
                  </a:lnTo>
                  <a:lnTo>
                    <a:pt x="17" y="81"/>
                  </a:lnTo>
                  <a:lnTo>
                    <a:pt x="9" y="77"/>
                  </a:lnTo>
                  <a:lnTo>
                    <a:pt x="0" y="68"/>
                  </a:lnTo>
                  <a:lnTo>
                    <a:pt x="1" y="62"/>
                  </a:lnTo>
                  <a:lnTo>
                    <a:pt x="4" y="58"/>
                  </a:lnTo>
                  <a:lnTo>
                    <a:pt x="2" y="54"/>
                  </a:lnTo>
                  <a:lnTo>
                    <a:pt x="12" y="37"/>
                  </a:lnTo>
                  <a:lnTo>
                    <a:pt x="36" y="37"/>
                  </a:lnTo>
                  <a:lnTo>
                    <a:pt x="37" y="29"/>
                  </a:lnTo>
                  <a:lnTo>
                    <a:pt x="34" y="28"/>
                  </a:lnTo>
                  <a:lnTo>
                    <a:pt x="33" y="24"/>
                  </a:lnTo>
                  <a:lnTo>
                    <a:pt x="27" y="19"/>
                  </a:lnTo>
                  <a:lnTo>
                    <a:pt x="21" y="12"/>
                  </a:lnTo>
                  <a:lnTo>
                    <a:pt x="29" y="12"/>
                  </a:lnTo>
                  <a:lnTo>
                    <a:pt x="30" y="0"/>
                  </a:lnTo>
                  <a:lnTo>
                    <a:pt x="47" y="0"/>
                  </a:lnTo>
                  <a:lnTo>
                    <a:pt x="64" y="0"/>
                  </a:lnTo>
                  <a:lnTo>
                    <a:pt x="62" y="17"/>
                  </a:lnTo>
                  <a:lnTo>
                    <a:pt x="58" y="40"/>
                  </a:lnTo>
                  <a:lnTo>
                    <a:pt x="63" y="40"/>
                  </a:lnTo>
                  <a:lnTo>
                    <a:pt x="69" y="44"/>
                  </a:lnTo>
                  <a:lnTo>
                    <a:pt x="71" y="41"/>
                  </a:lnTo>
                  <a:lnTo>
                    <a:pt x="75" y="44"/>
                  </a:lnTo>
                  <a:lnTo>
                    <a:pt x="66" y="52"/>
                  </a:lnTo>
                  <a:lnTo>
                    <a:pt x="57" y="58"/>
                  </a:lnTo>
                  <a:lnTo>
                    <a:pt x="55" y="61"/>
                  </a:lnTo>
                  <a:lnTo>
                    <a:pt x="56" y="66"/>
                  </a:lnTo>
                  <a:lnTo>
                    <a:pt x="52" y="71"/>
                  </a:lnTo>
                  <a:lnTo>
                    <a:pt x="48" y="72"/>
                  </a:lnTo>
                  <a:lnTo>
                    <a:pt x="49" y="74"/>
                  </a:lnTo>
                  <a:lnTo>
                    <a:pt x="45" y="77"/>
                  </a:lnTo>
                  <a:lnTo>
                    <a:pt x="38" y="82"/>
                  </a:lnTo>
                  <a:lnTo>
                    <a:pt x="37" y="8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6" name="Freeform 81">
              <a:extLst>
                <a:ext uri="{FF2B5EF4-FFF2-40B4-BE49-F238E27FC236}">
                  <a16:creationId xmlns:a16="http://schemas.microsoft.com/office/drawing/2014/main" id="{8E235A56-6C19-A221-0EA7-AED03FD03877}"/>
                </a:ext>
              </a:extLst>
            </p:cNvPr>
            <p:cNvSpPr>
              <a:spLocks/>
            </p:cNvSpPr>
            <p:nvPr/>
          </p:nvSpPr>
          <p:spPr bwMode="auto">
            <a:xfrm>
              <a:off x="2407979" y="2966433"/>
              <a:ext cx="128522" cy="217269"/>
            </a:xfrm>
            <a:custGeom>
              <a:avLst/>
              <a:gdLst>
                <a:gd name="T0" fmla="*/ 32 w 88"/>
                <a:gd name="T1" fmla="*/ 0 h 147"/>
                <a:gd name="T2" fmla="*/ 43 w 88"/>
                <a:gd name="T3" fmla="*/ 7 h 147"/>
                <a:gd name="T4" fmla="*/ 54 w 88"/>
                <a:gd name="T5" fmla="*/ 21 h 147"/>
                <a:gd name="T6" fmla="*/ 54 w 88"/>
                <a:gd name="T7" fmla="*/ 32 h 147"/>
                <a:gd name="T8" fmla="*/ 61 w 88"/>
                <a:gd name="T9" fmla="*/ 32 h 147"/>
                <a:gd name="T10" fmla="*/ 71 w 88"/>
                <a:gd name="T11" fmla="*/ 42 h 147"/>
                <a:gd name="T12" fmla="*/ 78 w 88"/>
                <a:gd name="T13" fmla="*/ 49 h 147"/>
                <a:gd name="T14" fmla="*/ 74 w 88"/>
                <a:gd name="T15" fmla="*/ 68 h 147"/>
                <a:gd name="T16" fmla="*/ 63 w 88"/>
                <a:gd name="T17" fmla="*/ 73 h 147"/>
                <a:gd name="T18" fmla="*/ 64 w 88"/>
                <a:gd name="T19" fmla="*/ 78 h 147"/>
                <a:gd name="T20" fmla="*/ 61 w 88"/>
                <a:gd name="T21" fmla="*/ 89 h 147"/>
                <a:gd name="T22" fmla="*/ 68 w 88"/>
                <a:gd name="T23" fmla="*/ 104 h 147"/>
                <a:gd name="T24" fmla="*/ 74 w 88"/>
                <a:gd name="T25" fmla="*/ 104 h 147"/>
                <a:gd name="T26" fmla="*/ 77 w 88"/>
                <a:gd name="T27" fmla="*/ 116 h 147"/>
                <a:gd name="T28" fmla="*/ 88 w 88"/>
                <a:gd name="T29" fmla="*/ 134 h 147"/>
                <a:gd name="T30" fmla="*/ 83 w 88"/>
                <a:gd name="T31" fmla="*/ 135 h 147"/>
                <a:gd name="T32" fmla="*/ 73 w 88"/>
                <a:gd name="T33" fmla="*/ 133 h 147"/>
                <a:gd name="T34" fmla="*/ 67 w 88"/>
                <a:gd name="T35" fmla="*/ 138 h 147"/>
                <a:gd name="T36" fmla="*/ 59 w 88"/>
                <a:gd name="T37" fmla="*/ 142 h 147"/>
                <a:gd name="T38" fmla="*/ 53 w 88"/>
                <a:gd name="T39" fmla="*/ 143 h 147"/>
                <a:gd name="T40" fmla="*/ 51 w 88"/>
                <a:gd name="T41" fmla="*/ 147 h 147"/>
                <a:gd name="T42" fmla="*/ 42 w 88"/>
                <a:gd name="T43" fmla="*/ 146 h 147"/>
                <a:gd name="T44" fmla="*/ 31 w 88"/>
                <a:gd name="T45" fmla="*/ 136 h 147"/>
                <a:gd name="T46" fmla="*/ 29 w 88"/>
                <a:gd name="T47" fmla="*/ 127 h 147"/>
                <a:gd name="T48" fmla="*/ 25 w 88"/>
                <a:gd name="T49" fmla="*/ 116 h 147"/>
                <a:gd name="T50" fmla="*/ 28 w 88"/>
                <a:gd name="T51" fmla="*/ 98 h 147"/>
                <a:gd name="T52" fmla="*/ 33 w 88"/>
                <a:gd name="T53" fmla="*/ 91 h 147"/>
                <a:gd name="T54" fmla="*/ 29 w 88"/>
                <a:gd name="T55" fmla="*/ 82 h 147"/>
                <a:gd name="T56" fmla="*/ 23 w 88"/>
                <a:gd name="T57" fmla="*/ 78 h 147"/>
                <a:gd name="T58" fmla="*/ 25 w 88"/>
                <a:gd name="T59" fmla="*/ 69 h 147"/>
                <a:gd name="T60" fmla="*/ 21 w 88"/>
                <a:gd name="T61" fmla="*/ 64 h 147"/>
                <a:gd name="T62" fmla="*/ 12 w 88"/>
                <a:gd name="T63" fmla="*/ 65 h 147"/>
                <a:gd name="T64" fmla="*/ 0 w 88"/>
                <a:gd name="T65" fmla="*/ 50 h 147"/>
                <a:gd name="T66" fmla="*/ 5 w 88"/>
                <a:gd name="T67" fmla="*/ 44 h 147"/>
                <a:gd name="T68" fmla="*/ 5 w 88"/>
                <a:gd name="T69" fmla="*/ 34 h 147"/>
                <a:gd name="T70" fmla="*/ 16 w 88"/>
                <a:gd name="T71" fmla="*/ 31 h 147"/>
                <a:gd name="T72" fmla="*/ 21 w 88"/>
                <a:gd name="T73" fmla="*/ 27 h 147"/>
                <a:gd name="T74" fmla="*/ 15 w 88"/>
                <a:gd name="T75" fmla="*/ 19 h 147"/>
                <a:gd name="T76" fmla="*/ 17 w 88"/>
                <a:gd name="T77" fmla="*/ 12 h 147"/>
                <a:gd name="T78" fmla="*/ 32 w 88"/>
                <a:gd name="T7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47">
                  <a:moveTo>
                    <a:pt x="32" y="0"/>
                  </a:moveTo>
                  <a:lnTo>
                    <a:pt x="43" y="7"/>
                  </a:lnTo>
                  <a:lnTo>
                    <a:pt x="54" y="21"/>
                  </a:lnTo>
                  <a:lnTo>
                    <a:pt x="54" y="32"/>
                  </a:lnTo>
                  <a:lnTo>
                    <a:pt x="61" y="32"/>
                  </a:lnTo>
                  <a:lnTo>
                    <a:pt x="71" y="42"/>
                  </a:lnTo>
                  <a:lnTo>
                    <a:pt x="78" y="49"/>
                  </a:lnTo>
                  <a:lnTo>
                    <a:pt x="74" y="68"/>
                  </a:lnTo>
                  <a:lnTo>
                    <a:pt x="63" y="73"/>
                  </a:lnTo>
                  <a:lnTo>
                    <a:pt x="64" y="78"/>
                  </a:lnTo>
                  <a:lnTo>
                    <a:pt x="61" y="89"/>
                  </a:lnTo>
                  <a:lnTo>
                    <a:pt x="68" y="104"/>
                  </a:lnTo>
                  <a:lnTo>
                    <a:pt x="74" y="104"/>
                  </a:lnTo>
                  <a:lnTo>
                    <a:pt x="77" y="116"/>
                  </a:lnTo>
                  <a:lnTo>
                    <a:pt x="88" y="134"/>
                  </a:lnTo>
                  <a:lnTo>
                    <a:pt x="83" y="135"/>
                  </a:lnTo>
                  <a:lnTo>
                    <a:pt x="73" y="133"/>
                  </a:lnTo>
                  <a:lnTo>
                    <a:pt x="67" y="138"/>
                  </a:lnTo>
                  <a:lnTo>
                    <a:pt x="59" y="142"/>
                  </a:lnTo>
                  <a:lnTo>
                    <a:pt x="53" y="143"/>
                  </a:lnTo>
                  <a:lnTo>
                    <a:pt x="51" y="147"/>
                  </a:lnTo>
                  <a:lnTo>
                    <a:pt x="42" y="146"/>
                  </a:lnTo>
                  <a:lnTo>
                    <a:pt x="31" y="136"/>
                  </a:lnTo>
                  <a:lnTo>
                    <a:pt x="29" y="127"/>
                  </a:lnTo>
                  <a:lnTo>
                    <a:pt x="25" y="116"/>
                  </a:lnTo>
                  <a:lnTo>
                    <a:pt x="28" y="98"/>
                  </a:lnTo>
                  <a:lnTo>
                    <a:pt x="33" y="91"/>
                  </a:lnTo>
                  <a:lnTo>
                    <a:pt x="29" y="82"/>
                  </a:lnTo>
                  <a:lnTo>
                    <a:pt x="23" y="78"/>
                  </a:lnTo>
                  <a:lnTo>
                    <a:pt x="25" y="69"/>
                  </a:lnTo>
                  <a:lnTo>
                    <a:pt x="21" y="64"/>
                  </a:lnTo>
                  <a:lnTo>
                    <a:pt x="12" y="65"/>
                  </a:lnTo>
                  <a:lnTo>
                    <a:pt x="0" y="50"/>
                  </a:lnTo>
                  <a:lnTo>
                    <a:pt x="5" y="44"/>
                  </a:lnTo>
                  <a:lnTo>
                    <a:pt x="5" y="34"/>
                  </a:lnTo>
                  <a:lnTo>
                    <a:pt x="16" y="31"/>
                  </a:lnTo>
                  <a:lnTo>
                    <a:pt x="21" y="27"/>
                  </a:lnTo>
                  <a:lnTo>
                    <a:pt x="15" y="19"/>
                  </a:lnTo>
                  <a:lnTo>
                    <a:pt x="17" y="12"/>
                  </a:lnTo>
                  <a:lnTo>
                    <a:pt x="32"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7" name="Freeform 82">
              <a:extLst>
                <a:ext uri="{FF2B5EF4-FFF2-40B4-BE49-F238E27FC236}">
                  <a16:creationId xmlns:a16="http://schemas.microsoft.com/office/drawing/2014/main" id="{30C19268-6429-9ABB-EC0D-27DC91973A4C}"/>
                </a:ext>
              </a:extLst>
            </p:cNvPr>
            <p:cNvSpPr>
              <a:spLocks/>
            </p:cNvSpPr>
            <p:nvPr/>
          </p:nvSpPr>
          <p:spPr bwMode="auto">
            <a:xfrm>
              <a:off x="1676279" y="2731427"/>
              <a:ext cx="166494" cy="93115"/>
            </a:xfrm>
            <a:custGeom>
              <a:avLst/>
              <a:gdLst>
                <a:gd name="T0" fmla="*/ 34 w 114"/>
                <a:gd name="T1" fmla="*/ 63 h 63"/>
                <a:gd name="T2" fmla="*/ 32 w 114"/>
                <a:gd name="T3" fmla="*/ 56 h 63"/>
                <a:gd name="T4" fmla="*/ 27 w 114"/>
                <a:gd name="T5" fmla="*/ 54 h 63"/>
                <a:gd name="T6" fmla="*/ 29 w 114"/>
                <a:gd name="T7" fmla="*/ 46 h 63"/>
                <a:gd name="T8" fmla="*/ 26 w 114"/>
                <a:gd name="T9" fmla="*/ 44 h 63"/>
                <a:gd name="T10" fmla="*/ 23 w 114"/>
                <a:gd name="T11" fmla="*/ 42 h 63"/>
                <a:gd name="T12" fmla="*/ 14 w 114"/>
                <a:gd name="T13" fmla="*/ 45 h 63"/>
                <a:gd name="T14" fmla="*/ 14 w 114"/>
                <a:gd name="T15" fmla="*/ 42 h 63"/>
                <a:gd name="T16" fmla="*/ 9 w 114"/>
                <a:gd name="T17" fmla="*/ 39 h 63"/>
                <a:gd name="T18" fmla="*/ 5 w 114"/>
                <a:gd name="T19" fmla="*/ 34 h 63"/>
                <a:gd name="T20" fmla="*/ 0 w 114"/>
                <a:gd name="T21" fmla="*/ 33 h 63"/>
                <a:gd name="T22" fmla="*/ 4 w 114"/>
                <a:gd name="T23" fmla="*/ 28 h 63"/>
                <a:gd name="T24" fmla="*/ 3 w 114"/>
                <a:gd name="T25" fmla="*/ 23 h 63"/>
                <a:gd name="T26" fmla="*/ 5 w 114"/>
                <a:gd name="T27" fmla="*/ 19 h 63"/>
                <a:gd name="T28" fmla="*/ 14 w 114"/>
                <a:gd name="T29" fmla="*/ 14 h 63"/>
                <a:gd name="T30" fmla="*/ 23 w 114"/>
                <a:gd name="T31" fmla="*/ 6 h 63"/>
                <a:gd name="T32" fmla="*/ 25 w 114"/>
                <a:gd name="T33" fmla="*/ 7 h 63"/>
                <a:gd name="T34" fmla="*/ 30 w 114"/>
                <a:gd name="T35" fmla="*/ 3 h 63"/>
                <a:gd name="T36" fmla="*/ 35 w 114"/>
                <a:gd name="T37" fmla="*/ 2 h 63"/>
                <a:gd name="T38" fmla="*/ 36 w 114"/>
                <a:gd name="T39" fmla="*/ 4 h 63"/>
                <a:gd name="T40" fmla="*/ 39 w 114"/>
                <a:gd name="T41" fmla="*/ 3 h 63"/>
                <a:gd name="T42" fmla="*/ 48 w 114"/>
                <a:gd name="T43" fmla="*/ 5 h 63"/>
                <a:gd name="T44" fmla="*/ 56 w 114"/>
                <a:gd name="T45" fmla="*/ 4 h 63"/>
                <a:gd name="T46" fmla="*/ 62 w 114"/>
                <a:gd name="T47" fmla="*/ 2 h 63"/>
                <a:gd name="T48" fmla="*/ 65 w 114"/>
                <a:gd name="T49" fmla="*/ 0 h 63"/>
                <a:gd name="T50" fmla="*/ 70 w 114"/>
                <a:gd name="T51" fmla="*/ 1 h 63"/>
                <a:gd name="T52" fmla="*/ 74 w 114"/>
                <a:gd name="T53" fmla="*/ 2 h 63"/>
                <a:gd name="T54" fmla="*/ 79 w 114"/>
                <a:gd name="T55" fmla="*/ 2 h 63"/>
                <a:gd name="T56" fmla="*/ 83 w 114"/>
                <a:gd name="T57" fmla="*/ 0 h 63"/>
                <a:gd name="T58" fmla="*/ 91 w 114"/>
                <a:gd name="T59" fmla="*/ 3 h 63"/>
                <a:gd name="T60" fmla="*/ 94 w 114"/>
                <a:gd name="T61" fmla="*/ 3 h 63"/>
                <a:gd name="T62" fmla="*/ 99 w 114"/>
                <a:gd name="T63" fmla="*/ 7 h 63"/>
                <a:gd name="T64" fmla="*/ 104 w 114"/>
                <a:gd name="T65" fmla="*/ 12 h 63"/>
                <a:gd name="T66" fmla="*/ 110 w 114"/>
                <a:gd name="T67" fmla="*/ 15 h 63"/>
                <a:gd name="T68" fmla="*/ 114 w 114"/>
                <a:gd name="T69" fmla="*/ 21 h 63"/>
                <a:gd name="T70" fmla="*/ 108 w 114"/>
                <a:gd name="T71" fmla="*/ 20 h 63"/>
                <a:gd name="T72" fmla="*/ 105 w 114"/>
                <a:gd name="T73" fmla="*/ 23 h 63"/>
                <a:gd name="T74" fmla="*/ 99 w 114"/>
                <a:gd name="T75" fmla="*/ 26 h 63"/>
                <a:gd name="T76" fmla="*/ 94 w 114"/>
                <a:gd name="T77" fmla="*/ 26 h 63"/>
                <a:gd name="T78" fmla="*/ 90 w 114"/>
                <a:gd name="T79" fmla="*/ 29 h 63"/>
                <a:gd name="T80" fmla="*/ 86 w 114"/>
                <a:gd name="T81" fmla="*/ 28 h 63"/>
                <a:gd name="T82" fmla="*/ 84 w 114"/>
                <a:gd name="T83" fmla="*/ 25 h 63"/>
                <a:gd name="T84" fmla="*/ 82 w 114"/>
                <a:gd name="T85" fmla="*/ 25 h 63"/>
                <a:gd name="T86" fmla="*/ 79 w 114"/>
                <a:gd name="T87" fmla="*/ 30 h 63"/>
                <a:gd name="T88" fmla="*/ 77 w 114"/>
                <a:gd name="T89" fmla="*/ 30 h 63"/>
                <a:gd name="T90" fmla="*/ 76 w 114"/>
                <a:gd name="T91" fmla="*/ 34 h 63"/>
                <a:gd name="T92" fmla="*/ 69 w 114"/>
                <a:gd name="T93" fmla="*/ 40 h 63"/>
                <a:gd name="T94" fmla="*/ 66 w 114"/>
                <a:gd name="T95" fmla="*/ 42 h 63"/>
                <a:gd name="T96" fmla="*/ 64 w 114"/>
                <a:gd name="T97" fmla="*/ 45 h 63"/>
                <a:gd name="T98" fmla="*/ 59 w 114"/>
                <a:gd name="T99" fmla="*/ 41 h 63"/>
                <a:gd name="T100" fmla="*/ 54 w 114"/>
                <a:gd name="T101" fmla="*/ 46 h 63"/>
                <a:gd name="T102" fmla="*/ 51 w 114"/>
                <a:gd name="T103" fmla="*/ 46 h 63"/>
                <a:gd name="T104" fmla="*/ 46 w 114"/>
                <a:gd name="T105" fmla="*/ 47 h 63"/>
                <a:gd name="T106" fmla="*/ 46 w 114"/>
                <a:gd name="T107" fmla="*/ 57 h 63"/>
                <a:gd name="T108" fmla="*/ 43 w 114"/>
                <a:gd name="T109" fmla="*/ 57 h 63"/>
                <a:gd name="T110" fmla="*/ 40 w 114"/>
                <a:gd name="T111" fmla="*/ 62 h 63"/>
                <a:gd name="T112" fmla="*/ 34 w 114"/>
                <a:gd name="T11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63">
                  <a:moveTo>
                    <a:pt x="34" y="63"/>
                  </a:moveTo>
                  <a:lnTo>
                    <a:pt x="32" y="56"/>
                  </a:lnTo>
                  <a:lnTo>
                    <a:pt x="27" y="54"/>
                  </a:lnTo>
                  <a:lnTo>
                    <a:pt x="29" y="46"/>
                  </a:lnTo>
                  <a:lnTo>
                    <a:pt x="26" y="44"/>
                  </a:lnTo>
                  <a:lnTo>
                    <a:pt x="23" y="42"/>
                  </a:lnTo>
                  <a:lnTo>
                    <a:pt x="14" y="45"/>
                  </a:lnTo>
                  <a:lnTo>
                    <a:pt x="14" y="42"/>
                  </a:lnTo>
                  <a:lnTo>
                    <a:pt x="9" y="39"/>
                  </a:lnTo>
                  <a:lnTo>
                    <a:pt x="5" y="34"/>
                  </a:lnTo>
                  <a:lnTo>
                    <a:pt x="0" y="33"/>
                  </a:lnTo>
                  <a:lnTo>
                    <a:pt x="4" y="28"/>
                  </a:lnTo>
                  <a:lnTo>
                    <a:pt x="3" y="23"/>
                  </a:lnTo>
                  <a:lnTo>
                    <a:pt x="5" y="19"/>
                  </a:lnTo>
                  <a:lnTo>
                    <a:pt x="14" y="14"/>
                  </a:lnTo>
                  <a:lnTo>
                    <a:pt x="23" y="6"/>
                  </a:lnTo>
                  <a:lnTo>
                    <a:pt x="25" y="7"/>
                  </a:lnTo>
                  <a:lnTo>
                    <a:pt x="30" y="3"/>
                  </a:lnTo>
                  <a:lnTo>
                    <a:pt x="35" y="2"/>
                  </a:lnTo>
                  <a:lnTo>
                    <a:pt x="36" y="4"/>
                  </a:lnTo>
                  <a:lnTo>
                    <a:pt x="39" y="3"/>
                  </a:lnTo>
                  <a:lnTo>
                    <a:pt x="48" y="5"/>
                  </a:lnTo>
                  <a:lnTo>
                    <a:pt x="56" y="4"/>
                  </a:lnTo>
                  <a:lnTo>
                    <a:pt x="62" y="2"/>
                  </a:lnTo>
                  <a:lnTo>
                    <a:pt x="65" y="0"/>
                  </a:lnTo>
                  <a:lnTo>
                    <a:pt x="70" y="1"/>
                  </a:lnTo>
                  <a:lnTo>
                    <a:pt x="74" y="2"/>
                  </a:lnTo>
                  <a:lnTo>
                    <a:pt x="79" y="2"/>
                  </a:lnTo>
                  <a:lnTo>
                    <a:pt x="83" y="0"/>
                  </a:lnTo>
                  <a:lnTo>
                    <a:pt x="91" y="3"/>
                  </a:lnTo>
                  <a:lnTo>
                    <a:pt x="94" y="3"/>
                  </a:lnTo>
                  <a:lnTo>
                    <a:pt x="99" y="7"/>
                  </a:lnTo>
                  <a:lnTo>
                    <a:pt x="104" y="12"/>
                  </a:lnTo>
                  <a:lnTo>
                    <a:pt x="110" y="15"/>
                  </a:lnTo>
                  <a:lnTo>
                    <a:pt x="114" y="21"/>
                  </a:lnTo>
                  <a:lnTo>
                    <a:pt x="108" y="20"/>
                  </a:lnTo>
                  <a:lnTo>
                    <a:pt x="105" y="23"/>
                  </a:lnTo>
                  <a:lnTo>
                    <a:pt x="99" y="26"/>
                  </a:lnTo>
                  <a:lnTo>
                    <a:pt x="94" y="26"/>
                  </a:lnTo>
                  <a:lnTo>
                    <a:pt x="90" y="29"/>
                  </a:lnTo>
                  <a:lnTo>
                    <a:pt x="86" y="28"/>
                  </a:lnTo>
                  <a:lnTo>
                    <a:pt x="84" y="25"/>
                  </a:lnTo>
                  <a:lnTo>
                    <a:pt x="82" y="25"/>
                  </a:lnTo>
                  <a:lnTo>
                    <a:pt x="79" y="30"/>
                  </a:lnTo>
                  <a:lnTo>
                    <a:pt x="77" y="30"/>
                  </a:lnTo>
                  <a:lnTo>
                    <a:pt x="76" y="34"/>
                  </a:lnTo>
                  <a:lnTo>
                    <a:pt x="69" y="40"/>
                  </a:lnTo>
                  <a:lnTo>
                    <a:pt x="66" y="42"/>
                  </a:lnTo>
                  <a:lnTo>
                    <a:pt x="64" y="45"/>
                  </a:lnTo>
                  <a:lnTo>
                    <a:pt x="59" y="41"/>
                  </a:lnTo>
                  <a:lnTo>
                    <a:pt x="54" y="46"/>
                  </a:lnTo>
                  <a:lnTo>
                    <a:pt x="51" y="46"/>
                  </a:lnTo>
                  <a:lnTo>
                    <a:pt x="46" y="47"/>
                  </a:lnTo>
                  <a:lnTo>
                    <a:pt x="46" y="57"/>
                  </a:lnTo>
                  <a:lnTo>
                    <a:pt x="43" y="57"/>
                  </a:lnTo>
                  <a:lnTo>
                    <a:pt x="40" y="62"/>
                  </a:lnTo>
                  <a:lnTo>
                    <a:pt x="34" y="6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8" name="Freeform 83">
              <a:extLst>
                <a:ext uri="{FF2B5EF4-FFF2-40B4-BE49-F238E27FC236}">
                  <a16:creationId xmlns:a16="http://schemas.microsoft.com/office/drawing/2014/main" id="{A476170D-37D4-925C-5683-22D93EB49D16}"/>
                </a:ext>
              </a:extLst>
            </p:cNvPr>
            <p:cNvSpPr>
              <a:spLocks/>
            </p:cNvSpPr>
            <p:nvPr/>
          </p:nvSpPr>
          <p:spPr bwMode="auto">
            <a:xfrm>
              <a:off x="4381085" y="1798798"/>
              <a:ext cx="137285" cy="121198"/>
            </a:xfrm>
            <a:custGeom>
              <a:avLst/>
              <a:gdLst>
                <a:gd name="T0" fmla="*/ 343 w 386"/>
                <a:gd name="T1" fmla="*/ 50 h 337"/>
                <a:gd name="T2" fmla="*/ 363 w 386"/>
                <a:gd name="T3" fmla="*/ 82 h 337"/>
                <a:gd name="T4" fmla="*/ 386 w 386"/>
                <a:gd name="T5" fmla="*/ 106 h 337"/>
                <a:gd name="T6" fmla="*/ 363 w 386"/>
                <a:gd name="T7" fmla="*/ 137 h 337"/>
                <a:gd name="T8" fmla="*/ 331 w 386"/>
                <a:gd name="T9" fmla="*/ 119 h 337"/>
                <a:gd name="T10" fmla="*/ 284 w 386"/>
                <a:gd name="T11" fmla="*/ 120 h 337"/>
                <a:gd name="T12" fmla="*/ 225 w 386"/>
                <a:gd name="T13" fmla="*/ 106 h 337"/>
                <a:gd name="T14" fmla="*/ 194 w 386"/>
                <a:gd name="T15" fmla="*/ 108 h 337"/>
                <a:gd name="T16" fmla="*/ 181 w 386"/>
                <a:gd name="T17" fmla="*/ 125 h 337"/>
                <a:gd name="T18" fmla="*/ 155 w 386"/>
                <a:gd name="T19" fmla="*/ 106 h 337"/>
                <a:gd name="T20" fmla="*/ 144 w 386"/>
                <a:gd name="T21" fmla="*/ 141 h 337"/>
                <a:gd name="T22" fmla="*/ 180 w 386"/>
                <a:gd name="T23" fmla="*/ 180 h 337"/>
                <a:gd name="T24" fmla="*/ 196 w 386"/>
                <a:gd name="T25" fmla="*/ 206 h 337"/>
                <a:gd name="T26" fmla="*/ 230 w 386"/>
                <a:gd name="T27" fmla="*/ 237 h 337"/>
                <a:gd name="T28" fmla="*/ 257 w 386"/>
                <a:gd name="T29" fmla="*/ 256 h 337"/>
                <a:gd name="T30" fmla="*/ 286 w 386"/>
                <a:gd name="T31" fmla="*/ 291 h 337"/>
                <a:gd name="T32" fmla="*/ 349 w 386"/>
                <a:gd name="T33" fmla="*/ 323 h 337"/>
                <a:gd name="T34" fmla="*/ 342 w 386"/>
                <a:gd name="T35" fmla="*/ 337 h 337"/>
                <a:gd name="T36" fmla="*/ 276 w 386"/>
                <a:gd name="T37" fmla="*/ 306 h 337"/>
                <a:gd name="T38" fmla="*/ 234 w 386"/>
                <a:gd name="T39" fmla="*/ 276 h 337"/>
                <a:gd name="T40" fmla="*/ 170 w 386"/>
                <a:gd name="T41" fmla="*/ 251 h 337"/>
                <a:gd name="T42" fmla="*/ 108 w 386"/>
                <a:gd name="T43" fmla="*/ 189 h 337"/>
                <a:gd name="T44" fmla="*/ 121 w 386"/>
                <a:gd name="T45" fmla="*/ 183 h 337"/>
                <a:gd name="T46" fmla="*/ 88 w 386"/>
                <a:gd name="T47" fmla="*/ 148 h 337"/>
                <a:gd name="T48" fmla="*/ 85 w 386"/>
                <a:gd name="T49" fmla="*/ 119 h 337"/>
                <a:gd name="T50" fmla="*/ 40 w 386"/>
                <a:gd name="T51" fmla="*/ 106 h 337"/>
                <a:gd name="T52" fmla="*/ 22 w 386"/>
                <a:gd name="T53" fmla="*/ 142 h 337"/>
                <a:gd name="T54" fmla="*/ 0 w 386"/>
                <a:gd name="T55" fmla="*/ 114 h 337"/>
                <a:gd name="T56" fmla="*/ 0 w 386"/>
                <a:gd name="T57" fmla="*/ 85 h 337"/>
                <a:gd name="T58" fmla="*/ 2 w 386"/>
                <a:gd name="T59" fmla="*/ 84 h 337"/>
                <a:gd name="T60" fmla="*/ 49 w 386"/>
                <a:gd name="T61" fmla="*/ 87 h 337"/>
                <a:gd name="T62" fmla="*/ 61 w 386"/>
                <a:gd name="T63" fmla="*/ 72 h 337"/>
                <a:gd name="T64" fmla="*/ 85 w 386"/>
                <a:gd name="T65" fmla="*/ 86 h 337"/>
                <a:gd name="T66" fmla="*/ 111 w 386"/>
                <a:gd name="T67" fmla="*/ 88 h 337"/>
                <a:gd name="T68" fmla="*/ 109 w 386"/>
                <a:gd name="T69" fmla="*/ 64 h 337"/>
                <a:gd name="T70" fmla="*/ 132 w 386"/>
                <a:gd name="T71" fmla="*/ 56 h 337"/>
                <a:gd name="T72" fmla="*/ 136 w 386"/>
                <a:gd name="T73" fmla="*/ 22 h 337"/>
                <a:gd name="T74" fmla="*/ 187 w 386"/>
                <a:gd name="T75" fmla="*/ 0 h 337"/>
                <a:gd name="T76" fmla="*/ 210 w 386"/>
                <a:gd name="T77" fmla="*/ 10 h 337"/>
                <a:gd name="T78" fmla="*/ 263 w 386"/>
                <a:gd name="T79" fmla="*/ 46 h 337"/>
                <a:gd name="T80" fmla="*/ 320 w 386"/>
                <a:gd name="T81" fmla="*/ 62 h 337"/>
                <a:gd name="T82" fmla="*/ 344 w 386"/>
                <a:gd name="T83" fmla="*/ 5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37">
                  <a:moveTo>
                    <a:pt x="343" y="50"/>
                  </a:moveTo>
                  <a:lnTo>
                    <a:pt x="363" y="82"/>
                  </a:lnTo>
                  <a:lnTo>
                    <a:pt x="386" y="106"/>
                  </a:lnTo>
                  <a:lnTo>
                    <a:pt x="363" y="137"/>
                  </a:lnTo>
                  <a:lnTo>
                    <a:pt x="331" y="119"/>
                  </a:lnTo>
                  <a:lnTo>
                    <a:pt x="284" y="120"/>
                  </a:lnTo>
                  <a:lnTo>
                    <a:pt x="225" y="106"/>
                  </a:lnTo>
                  <a:lnTo>
                    <a:pt x="194" y="108"/>
                  </a:lnTo>
                  <a:lnTo>
                    <a:pt x="181" y="125"/>
                  </a:lnTo>
                  <a:lnTo>
                    <a:pt x="155" y="106"/>
                  </a:lnTo>
                  <a:lnTo>
                    <a:pt x="144" y="141"/>
                  </a:lnTo>
                  <a:lnTo>
                    <a:pt x="180" y="180"/>
                  </a:lnTo>
                  <a:lnTo>
                    <a:pt x="196" y="206"/>
                  </a:lnTo>
                  <a:lnTo>
                    <a:pt x="230" y="237"/>
                  </a:lnTo>
                  <a:lnTo>
                    <a:pt x="257" y="256"/>
                  </a:lnTo>
                  <a:lnTo>
                    <a:pt x="286" y="291"/>
                  </a:lnTo>
                  <a:lnTo>
                    <a:pt x="349" y="323"/>
                  </a:lnTo>
                  <a:lnTo>
                    <a:pt x="342" y="337"/>
                  </a:lnTo>
                  <a:lnTo>
                    <a:pt x="276" y="306"/>
                  </a:lnTo>
                  <a:lnTo>
                    <a:pt x="234" y="276"/>
                  </a:lnTo>
                  <a:lnTo>
                    <a:pt x="170" y="251"/>
                  </a:lnTo>
                  <a:lnTo>
                    <a:pt x="108" y="189"/>
                  </a:lnTo>
                  <a:lnTo>
                    <a:pt x="121" y="183"/>
                  </a:lnTo>
                  <a:lnTo>
                    <a:pt x="88" y="148"/>
                  </a:lnTo>
                  <a:lnTo>
                    <a:pt x="85" y="119"/>
                  </a:lnTo>
                  <a:lnTo>
                    <a:pt x="40" y="106"/>
                  </a:lnTo>
                  <a:lnTo>
                    <a:pt x="22" y="142"/>
                  </a:lnTo>
                  <a:lnTo>
                    <a:pt x="0" y="114"/>
                  </a:lnTo>
                  <a:lnTo>
                    <a:pt x="0" y="85"/>
                  </a:lnTo>
                  <a:lnTo>
                    <a:pt x="2" y="84"/>
                  </a:lnTo>
                  <a:lnTo>
                    <a:pt x="49" y="87"/>
                  </a:lnTo>
                  <a:lnTo>
                    <a:pt x="61" y="72"/>
                  </a:lnTo>
                  <a:lnTo>
                    <a:pt x="85" y="86"/>
                  </a:lnTo>
                  <a:lnTo>
                    <a:pt x="111" y="88"/>
                  </a:lnTo>
                  <a:lnTo>
                    <a:pt x="109" y="64"/>
                  </a:lnTo>
                  <a:lnTo>
                    <a:pt x="132" y="56"/>
                  </a:lnTo>
                  <a:lnTo>
                    <a:pt x="136" y="22"/>
                  </a:lnTo>
                  <a:lnTo>
                    <a:pt x="187" y="0"/>
                  </a:lnTo>
                  <a:lnTo>
                    <a:pt x="210" y="10"/>
                  </a:lnTo>
                  <a:lnTo>
                    <a:pt x="263" y="46"/>
                  </a:lnTo>
                  <a:lnTo>
                    <a:pt x="320" y="62"/>
                  </a:lnTo>
                  <a:lnTo>
                    <a:pt x="344" y="50"/>
                  </a:lnTo>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9" name="Freeform 84">
              <a:extLst>
                <a:ext uri="{FF2B5EF4-FFF2-40B4-BE49-F238E27FC236}">
                  <a16:creationId xmlns:a16="http://schemas.microsoft.com/office/drawing/2014/main" id="{16910E25-A120-B5C4-9669-06FE4AA9A924}"/>
                </a:ext>
              </a:extLst>
            </p:cNvPr>
            <p:cNvSpPr>
              <a:spLocks/>
            </p:cNvSpPr>
            <p:nvPr/>
          </p:nvSpPr>
          <p:spPr bwMode="auto">
            <a:xfrm>
              <a:off x="2083753" y="2611708"/>
              <a:ext cx="78866" cy="57643"/>
            </a:xfrm>
            <a:custGeom>
              <a:avLst/>
              <a:gdLst>
                <a:gd name="T0" fmla="*/ 27 w 54"/>
                <a:gd name="T1" fmla="*/ 0 h 39"/>
                <a:gd name="T2" fmla="*/ 38 w 54"/>
                <a:gd name="T3" fmla="*/ 0 h 39"/>
                <a:gd name="T4" fmla="*/ 53 w 54"/>
                <a:gd name="T5" fmla="*/ 4 h 39"/>
                <a:gd name="T6" fmla="*/ 54 w 54"/>
                <a:gd name="T7" fmla="*/ 15 h 39"/>
                <a:gd name="T8" fmla="*/ 51 w 54"/>
                <a:gd name="T9" fmla="*/ 23 h 39"/>
                <a:gd name="T10" fmla="*/ 46 w 54"/>
                <a:gd name="T11" fmla="*/ 27 h 39"/>
                <a:gd name="T12" fmla="*/ 50 w 54"/>
                <a:gd name="T13" fmla="*/ 33 h 39"/>
                <a:gd name="T14" fmla="*/ 49 w 54"/>
                <a:gd name="T15" fmla="*/ 39 h 39"/>
                <a:gd name="T16" fmla="*/ 38 w 54"/>
                <a:gd name="T17" fmla="*/ 35 h 39"/>
                <a:gd name="T18" fmla="*/ 29 w 54"/>
                <a:gd name="T19" fmla="*/ 36 h 39"/>
                <a:gd name="T20" fmla="*/ 18 w 54"/>
                <a:gd name="T21" fmla="*/ 35 h 39"/>
                <a:gd name="T22" fmla="*/ 9 w 54"/>
                <a:gd name="T23" fmla="*/ 39 h 39"/>
                <a:gd name="T24" fmla="*/ 0 w 54"/>
                <a:gd name="T25" fmla="*/ 32 h 39"/>
                <a:gd name="T26" fmla="*/ 3 w 54"/>
                <a:gd name="T27" fmla="*/ 26 h 39"/>
                <a:gd name="T28" fmla="*/ 19 w 54"/>
                <a:gd name="T29" fmla="*/ 29 h 39"/>
                <a:gd name="T30" fmla="*/ 33 w 54"/>
                <a:gd name="T31" fmla="*/ 30 h 39"/>
                <a:gd name="T32" fmla="*/ 39 w 54"/>
                <a:gd name="T33" fmla="*/ 26 h 39"/>
                <a:gd name="T34" fmla="*/ 32 w 54"/>
                <a:gd name="T35" fmla="*/ 17 h 39"/>
                <a:gd name="T36" fmla="*/ 33 w 54"/>
                <a:gd name="T37" fmla="*/ 9 h 39"/>
                <a:gd name="T38" fmla="*/ 22 w 54"/>
                <a:gd name="T39" fmla="*/ 5 h 39"/>
                <a:gd name="T40" fmla="*/ 27 w 54"/>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39">
                  <a:moveTo>
                    <a:pt x="27" y="0"/>
                  </a:moveTo>
                  <a:lnTo>
                    <a:pt x="38" y="0"/>
                  </a:lnTo>
                  <a:lnTo>
                    <a:pt x="53" y="4"/>
                  </a:lnTo>
                  <a:lnTo>
                    <a:pt x="54" y="15"/>
                  </a:lnTo>
                  <a:lnTo>
                    <a:pt x="51" y="23"/>
                  </a:lnTo>
                  <a:lnTo>
                    <a:pt x="46" y="27"/>
                  </a:lnTo>
                  <a:lnTo>
                    <a:pt x="50" y="33"/>
                  </a:lnTo>
                  <a:lnTo>
                    <a:pt x="49" y="39"/>
                  </a:lnTo>
                  <a:lnTo>
                    <a:pt x="38" y="35"/>
                  </a:lnTo>
                  <a:lnTo>
                    <a:pt x="29" y="36"/>
                  </a:lnTo>
                  <a:lnTo>
                    <a:pt x="18" y="35"/>
                  </a:lnTo>
                  <a:lnTo>
                    <a:pt x="9" y="39"/>
                  </a:lnTo>
                  <a:lnTo>
                    <a:pt x="0" y="32"/>
                  </a:lnTo>
                  <a:lnTo>
                    <a:pt x="3" y="26"/>
                  </a:lnTo>
                  <a:lnTo>
                    <a:pt x="19" y="29"/>
                  </a:lnTo>
                  <a:lnTo>
                    <a:pt x="33" y="30"/>
                  </a:lnTo>
                  <a:lnTo>
                    <a:pt x="39" y="26"/>
                  </a:lnTo>
                  <a:lnTo>
                    <a:pt x="32" y="17"/>
                  </a:lnTo>
                  <a:lnTo>
                    <a:pt x="33" y="9"/>
                  </a:lnTo>
                  <a:lnTo>
                    <a:pt x="22" y="5"/>
                  </a:lnTo>
                  <a:lnTo>
                    <a:pt x="27"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0" name="Freeform 85">
              <a:extLst>
                <a:ext uri="{FF2B5EF4-FFF2-40B4-BE49-F238E27FC236}">
                  <a16:creationId xmlns:a16="http://schemas.microsoft.com/office/drawing/2014/main" id="{309BBDAB-1DE0-BF08-A624-D06EC777DDD9}"/>
                </a:ext>
              </a:extLst>
            </p:cNvPr>
            <p:cNvSpPr>
              <a:spLocks/>
            </p:cNvSpPr>
            <p:nvPr/>
          </p:nvSpPr>
          <p:spPr bwMode="auto">
            <a:xfrm>
              <a:off x="4438044" y="1735243"/>
              <a:ext cx="151890" cy="85725"/>
            </a:xfrm>
            <a:custGeom>
              <a:avLst/>
              <a:gdLst>
                <a:gd name="T0" fmla="*/ 0 w 104"/>
                <a:gd name="T1" fmla="*/ 36 h 58"/>
                <a:gd name="T2" fmla="*/ 5 w 104"/>
                <a:gd name="T3" fmla="*/ 23 h 58"/>
                <a:gd name="T4" fmla="*/ 1 w 104"/>
                <a:gd name="T5" fmla="*/ 18 h 58"/>
                <a:gd name="T6" fmla="*/ 10 w 104"/>
                <a:gd name="T7" fmla="*/ 18 h 58"/>
                <a:gd name="T8" fmla="*/ 11 w 104"/>
                <a:gd name="T9" fmla="*/ 10 h 58"/>
                <a:gd name="T10" fmla="*/ 20 w 104"/>
                <a:gd name="T11" fmla="*/ 15 h 58"/>
                <a:gd name="T12" fmla="*/ 26 w 104"/>
                <a:gd name="T13" fmla="*/ 17 h 58"/>
                <a:gd name="T14" fmla="*/ 39 w 104"/>
                <a:gd name="T15" fmla="*/ 15 h 58"/>
                <a:gd name="T16" fmla="*/ 40 w 104"/>
                <a:gd name="T17" fmla="*/ 11 h 58"/>
                <a:gd name="T18" fmla="*/ 46 w 104"/>
                <a:gd name="T19" fmla="*/ 10 h 58"/>
                <a:gd name="T20" fmla="*/ 54 w 104"/>
                <a:gd name="T21" fmla="*/ 7 h 58"/>
                <a:gd name="T22" fmla="*/ 56 w 104"/>
                <a:gd name="T23" fmla="*/ 8 h 58"/>
                <a:gd name="T24" fmla="*/ 63 w 104"/>
                <a:gd name="T25" fmla="*/ 6 h 58"/>
                <a:gd name="T26" fmla="*/ 66 w 104"/>
                <a:gd name="T27" fmla="*/ 1 h 58"/>
                <a:gd name="T28" fmla="*/ 72 w 104"/>
                <a:gd name="T29" fmla="*/ 0 h 58"/>
                <a:gd name="T30" fmla="*/ 90 w 104"/>
                <a:gd name="T31" fmla="*/ 6 h 58"/>
                <a:gd name="T32" fmla="*/ 93 w 104"/>
                <a:gd name="T33" fmla="*/ 4 h 58"/>
                <a:gd name="T34" fmla="*/ 102 w 104"/>
                <a:gd name="T35" fmla="*/ 9 h 58"/>
                <a:gd name="T36" fmla="*/ 104 w 104"/>
                <a:gd name="T37" fmla="*/ 15 h 58"/>
                <a:gd name="T38" fmla="*/ 95 w 104"/>
                <a:gd name="T39" fmla="*/ 19 h 58"/>
                <a:gd name="T40" fmla="*/ 89 w 104"/>
                <a:gd name="T41" fmla="*/ 33 h 58"/>
                <a:gd name="T42" fmla="*/ 80 w 104"/>
                <a:gd name="T43" fmla="*/ 47 h 58"/>
                <a:gd name="T44" fmla="*/ 67 w 104"/>
                <a:gd name="T45" fmla="*/ 51 h 58"/>
                <a:gd name="T46" fmla="*/ 57 w 104"/>
                <a:gd name="T47" fmla="*/ 50 h 58"/>
                <a:gd name="T48" fmla="*/ 45 w 104"/>
                <a:gd name="T49" fmla="*/ 55 h 58"/>
                <a:gd name="T50" fmla="*/ 39 w 104"/>
                <a:gd name="T51" fmla="*/ 58 h 58"/>
                <a:gd name="T52" fmla="*/ 25 w 104"/>
                <a:gd name="T53" fmla="*/ 54 h 58"/>
                <a:gd name="T54" fmla="*/ 12 w 104"/>
                <a:gd name="T55" fmla="*/ 45 h 58"/>
                <a:gd name="T56" fmla="*/ 7 w 104"/>
                <a:gd name="T57" fmla="*/ 43 h 58"/>
                <a:gd name="T58" fmla="*/ 3 w 104"/>
                <a:gd name="T59" fmla="*/ 36 h 58"/>
                <a:gd name="T60" fmla="*/ 0 w 104"/>
                <a:gd name="T6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58">
                  <a:moveTo>
                    <a:pt x="0" y="36"/>
                  </a:moveTo>
                  <a:lnTo>
                    <a:pt x="5" y="23"/>
                  </a:lnTo>
                  <a:lnTo>
                    <a:pt x="1" y="18"/>
                  </a:lnTo>
                  <a:lnTo>
                    <a:pt x="10" y="18"/>
                  </a:lnTo>
                  <a:lnTo>
                    <a:pt x="11" y="10"/>
                  </a:lnTo>
                  <a:lnTo>
                    <a:pt x="20" y="15"/>
                  </a:lnTo>
                  <a:lnTo>
                    <a:pt x="26" y="17"/>
                  </a:lnTo>
                  <a:lnTo>
                    <a:pt x="39" y="15"/>
                  </a:lnTo>
                  <a:lnTo>
                    <a:pt x="40" y="11"/>
                  </a:lnTo>
                  <a:lnTo>
                    <a:pt x="46" y="10"/>
                  </a:lnTo>
                  <a:lnTo>
                    <a:pt x="54" y="7"/>
                  </a:lnTo>
                  <a:lnTo>
                    <a:pt x="56" y="8"/>
                  </a:lnTo>
                  <a:lnTo>
                    <a:pt x="63" y="6"/>
                  </a:lnTo>
                  <a:lnTo>
                    <a:pt x="66" y="1"/>
                  </a:lnTo>
                  <a:lnTo>
                    <a:pt x="72" y="0"/>
                  </a:lnTo>
                  <a:lnTo>
                    <a:pt x="90" y="6"/>
                  </a:lnTo>
                  <a:lnTo>
                    <a:pt x="93" y="4"/>
                  </a:lnTo>
                  <a:lnTo>
                    <a:pt x="102" y="9"/>
                  </a:lnTo>
                  <a:lnTo>
                    <a:pt x="104" y="15"/>
                  </a:lnTo>
                  <a:lnTo>
                    <a:pt x="95" y="19"/>
                  </a:lnTo>
                  <a:lnTo>
                    <a:pt x="89" y="33"/>
                  </a:lnTo>
                  <a:lnTo>
                    <a:pt x="80" y="47"/>
                  </a:lnTo>
                  <a:lnTo>
                    <a:pt x="67" y="51"/>
                  </a:lnTo>
                  <a:lnTo>
                    <a:pt x="57" y="50"/>
                  </a:lnTo>
                  <a:lnTo>
                    <a:pt x="45" y="55"/>
                  </a:lnTo>
                  <a:lnTo>
                    <a:pt x="39" y="58"/>
                  </a:lnTo>
                  <a:lnTo>
                    <a:pt x="25" y="54"/>
                  </a:lnTo>
                  <a:lnTo>
                    <a:pt x="12" y="45"/>
                  </a:lnTo>
                  <a:lnTo>
                    <a:pt x="7" y="43"/>
                  </a:lnTo>
                  <a:lnTo>
                    <a:pt x="3" y="36"/>
                  </a:lnTo>
                  <a:lnTo>
                    <a:pt x="0" y="3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1" name="Freeform 86">
              <a:extLst>
                <a:ext uri="{FF2B5EF4-FFF2-40B4-BE49-F238E27FC236}">
                  <a16:creationId xmlns:a16="http://schemas.microsoft.com/office/drawing/2014/main" id="{CE830C31-384A-4F31-7323-37033E157F58}"/>
                </a:ext>
              </a:extLst>
            </p:cNvPr>
            <p:cNvSpPr>
              <a:spLocks noEditPoints="1"/>
            </p:cNvSpPr>
            <p:nvPr/>
          </p:nvSpPr>
          <p:spPr bwMode="auto">
            <a:xfrm>
              <a:off x="6606854" y="3055114"/>
              <a:ext cx="1228262" cy="486269"/>
            </a:xfrm>
            <a:custGeom>
              <a:avLst/>
              <a:gdLst>
                <a:gd name="T0" fmla="*/ 552 w 3445"/>
                <a:gd name="T1" fmla="*/ 826 h 1349"/>
                <a:gd name="T2" fmla="*/ 373 w 3445"/>
                <a:gd name="T3" fmla="*/ 522 h 1349"/>
                <a:gd name="T4" fmla="*/ 188 w 3445"/>
                <a:gd name="T5" fmla="*/ 258 h 1349"/>
                <a:gd name="T6" fmla="*/ 0 w 3445"/>
                <a:gd name="T7" fmla="*/ 0 h 1349"/>
                <a:gd name="T8" fmla="*/ 294 w 3445"/>
                <a:gd name="T9" fmla="*/ 161 h 1349"/>
                <a:gd name="T10" fmla="*/ 550 w 3445"/>
                <a:gd name="T11" fmla="*/ 347 h 1349"/>
                <a:gd name="T12" fmla="*/ 664 w 3445"/>
                <a:gd name="T13" fmla="*/ 557 h 1349"/>
                <a:gd name="T14" fmla="*/ 784 w 3445"/>
                <a:gd name="T15" fmla="*/ 673 h 1349"/>
                <a:gd name="T16" fmla="*/ 1707 w 3445"/>
                <a:gd name="T17" fmla="*/ 311 h 1349"/>
                <a:gd name="T18" fmla="*/ 1681 w 3445"/>
                <a:gd name="T19" fmla="*/ 535 h 1349"/>
                <a:gd name="T20" fmla="*/ 1562 w 3445"/>
                <a:gd name="T21" fmla="*/ 778 h 1349"/>
                <a:gd name="T22" fmla="*/ 1357 w 3445"/>
                <a:gd name="T23" fmla="*/ 732 h 1349"/>
                <a:gd name="T24" fmla="*/ 1129 w 3445"/>
                <a:gd name="T25" fmla="*/ 716 h 1349"/>
                <a:gd name="T26" fmla="*/ 1037 w 3445"/>
                <a:gd name="T27" fmla="*/ 431 h 1349"/>
                <a:gd name="T28" fmla="*/ 1154 w 3445"/>
                <a:gd name="T29" fmla="*/ 401 h 1349"/>
                <a:gd name="T30" fmla="*/ 1330 w 3445"/>
                <a:gd name="T31" fmla="*/ 339 h 1349"/>
                <a:gd name="T32" fmla="*/ 1527 w 3445"/>
                <a:gd name="T33" fmla="*/ 197 h 1349"/>
                <a:gd name="T34" fmla="*/ 1662 w 3445"/>
                <a:gd name="T35" fmla="*/ 191 h 1349"/>
                <a:gd name="T36" fmla="*/ 2518 w 3445"/>
                <a:gd name="T37" fmla="*/ 445 h 1349"/>
                <a:gd name="T38" fmla="*/ 2477 w 3445"/>
                <a:gd name="T39" fmla="*/ 543 h 1349"/>
                <a:gd name="T40" fmla="*/ 2463 w 3445"/>
                <a:gd name="T41" fmla="*/ 281 h 1349"/>
                <a:gd name="T42" fmla="*/ 2262 w 3445"/>
                <a:gd name="T43" fmla="*/ 346 h 1349"/>
                <a:gd name="T44" fmla="*/ 1948 w 3445"/>
                <a:gd name="T45" fmla="*/ 434 h 1349"/>
                <a:gd name="T46" fmla="*/ 1979 w 3445"/>
                <a:gd name="T47" fmla="*/ 548 h 1349"/>
                <a:gd name="T48" fmla="*/ 2047 w 3445"/>
                <a:gd name="T49" fmla="*/ 596 h 1349"/>
                <a:gd name="T50" fmla="*/ 2098 w 3445"/>
                <a:gd name="T51" fmla="*/ 865 h 1349"/>
                <a:gd name="T52" fmla="*/ 2065 w 3445"/>
                <a:gd name="T53" fmla="*/ 847 h 1349"/>
                <a:gd name="T54" fmla="*/ 1931 w 3445"/>
                <a:gd name="T55" fmla="*/ 773 h 1349"/>
                <a:gd name="T56" fmla="*/ 1889 w 3445"/>
                <a:gd name="T57" fmla="*/ 937 h 1349"/>
                <a:gd name="T58" fmla="*/ 1826 w 3445"/>
                <a:gd name="T59" fmla="*/ 764 h 1349"/>
                <a:gd name="T60" fmla="*/ 1816 w 3445"/>
                <a:gd name="T61" fmla="*/ 582 h 1349"/>
                <a:gd name="T62" fmla="*/ 1993 w 3445"/>
                <a:gd name="T63" fmla="*/ 380 h 1349"/>
                <a:gd name="T64" fmla="*/ 2262 w 3445"/>
                <a:gd name="T65" fmla="*/ 346 h 1349"/>
                <a:gd name="T66" fmla="*/ 3092 w 3445"/>
                <a:gd name="T67" fmla="*/ 663 h 1349"/>
                <a:gd name="T68" fmla="*/ 3365 w 3445"/>
                <a:gd name="T69" fmla="*/ 672 h 1349"/>
                <a:gd name="T70" fmla="*/ 3353 w 3445"/>
                <a:gd name="T71" fmla="*/ 1173 h 1349"/>
                <a:gd name="T72" fmla="*/ 3200 w 3445"/>
                <a:gd name="T73" fmla="*/ 1114 h 1349"/>
                <a:gd name="T74" fmla="*/ 3062 w 3445"/>
                <a:gd name="T75" fmla="*/ 854 h 1349"/>
                <a:gd name="T76" fmla="*/ 2838 w 3445"/>
                <a:gd name="T77" fmla="*/ 817 h 1349"/>
                <a:gd name="T78" fmla="*/ 2849 w 3445"/>
                <a:gd name="T79" fmla="*/ 676 h 1349"/>
                <a:gd name="T80" fmla="*/ 2758 w 3445"/>
                <a:gd name="T81" fmla="*/ 604 h 1349"/>
                <a:gd name="T82" fmla="*/ 2800 w 3445"/>
                <a:gd name="T83" fmla="*/ 498 h 1349"/>
                <a:gd name="T84" fmla="*/ 2677 w 3445"/>
                <a:gd name="T85" fmla="*/ 795 h 1349"/>
                <a:gd name="T86" fmla="*/ 2458 w 3445"/>
                <a:gd name="T87" fmla="*/ 755 h 1349"/>
                <a:gd name="T88" fmla="*/ 2409 w 3445"/>
                <a:gd name="T89" fmla="*/ 761 h 1349"/>
                <a:gd name="T90" fmla="*/ 2391 w 3445"/>
                <a:gd name="T91" fmla="*/ 733 h 1349"/>
                <a:gd name="T92" fmla="*/ 2914 w 3445"/>
                <a:gd name="T93" fmla="*/ 990 h 1349"/>
                <a:gd name="T94" fmla="*/ 2960 w 3445"/>
                <a:gd name="T95" fmla="*/ 996 h 1349"/>
                <a:gd name="T96" fmla="*/ 1295 w 3445"/>
                <a:gd name="T97" fmla="*/ 1058 h 1349"/>
                <a:gd name="T98" fmla="*/ 1431 w 3445"/>
                <a:gd name="T99" fmla="*/ 1212 h 1349"/>
                <a:gd name="T100" fmla="*/ 1136 w 3445"/>
                <a:gd name="T101" fmla="*/ 1158 h 1349"/>
                <a:gd name="T102" fmla="*/ 830 w 3445"/>
                <a:gd name="T103" fmla="*/ 1093 h 1349"/>
                <a:gd name="T104" fmla="*/ 898 w 3445"/>
                <a:gd name="T105" fmla="*/ 974 h 1349"/>
                <a:gd name="T106" fmla="*/ 2061 w 3445"/>
                <a:gd name="T107" fmla="*/ 1156 h 1349"/>
                <a:gd name="T108" fmla="*/ 1835 w 3445"/>
                <a:gd name="T109" fmla="*/ 1186 h 1349"/>
                <a:gd name="T110" fmla="*/ 2061 w 3445"/>
                <a:gd name="T111" fmla="*/ 1156 h 1349"/>
                <a:gd name="T112" fmla="*/ 1774 w 3445"/>
                <a:gd name="T113" fmla="*/ 1208 h 1349"/>
                <a:gd name="T114" fmla="*/ 1622 w 3445"/>
                <a:gd name="T115" fmla="*/ 1187 h 1349"/>
                <a:gd name="T116" fmla="*/ 2095 w 3445"/>
                <a:gd name="T117" fmla="*/ 1349 h 1349"/>
                <a:gd name="T118" fmla="*/ 2210 w 3445"/>
                <a:gd name="T119" fmla="*/ 1224 h 1349"/>
                <a:gd name="T120" fmla="*/ 1881 w 3445"/>
                <a:gd name="T121" fmla="*/ 1339 h 1349"/>
                <a:gd name="T122" fmla="*/ 1864 w 3445"/>
                <a:gd name="T123" fmla="*/ 1290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5" h="1349">
                  <a:moveTo>
                    <a:pt x="789" y="965"/>
                  </a:moveTo>
                  <a:lnTo>
                    <a:pt x="706" y="967"/>
                  </a:lnTo>
                  <a:lnTo>
                    <a:pt x="646" y="895"/>
                  </a:lnTo>
                  <a:lnTo>
                    <a:pt x="552" y="826"/>
                  </a:lnTo>
                  <a:lnTo>
                    <a:pt x="521" y="774"/>
                  </a:lnTo>
                  <a:lnTo>
                    <a:pt x="466" y="705"/>
                  </a:lnTo>
                  <a:lnTo>
                    <a:pt x="429" y="641"/>
                  </a:lnTo>
                  <a:lnTo>
                    <a:pt x="373" y="522"/>
                  </a:lnTo>
                  <a:lnTo>
                    <a:pt x="307" y="451"/>
                  </a:lnTo>
                  <a:lnTo>
                    <a:pt x="285" y="378"/>
                  </a:lnTo>
                  <a:lnTo>
                    <a:pt x="257" y="311"/>
                  </a:lnTo>
                  <a:lnTo>
                    <a:pt x="188" y="258"/>
                  </a:lnTo>
                  <a:lnTo>
                    <a:pt x="147" y="185"/>
                  </a:lnTo>
                  <a:lnTo>
                    <a:pt x="89" y="137"/>
                  </a:lnTo>
                  <a:lnTo>
                    <a:pt x="8" y="43"/>
                  </a:lnTo>
                  <a:lnTo>
                    <a:pt x="0" y="0"/>
                  </a:lnTo>
                  <a:lnTo>
                    <a:pt x="48" y="3"/>
                  </a:lnTo>
                  <a:lnTo>
                    <a:pt x="165" y="20"/>
                  </a:lnTo>
                  <a:lnTo>
                    <a:pt x="234" y="103"/>
                  </a:lnTo>
                  <a:lnTo>
                    <a:pt x="294" y="161"/>
                  </a:lnTo>
                  <a:lnTo>
                    <a:pt x="337" y="196"/>
                  </a:lnTo>
                  <a:lnTo>
                    <a:pt x="410" y="288"/>
                  </a:lnTo>
                  <a:lnTo>
                    <a:pt x="486" y="289"/>
                  </a:lnTo>
                  <a:lnTo>
                    <a:pt x="550" y="347"/>
                  </a:lnTo>
                  <a:lnTo>
                    <a:pt x="594" y="419"/>
                  </a:lnTo>
                  <a:lnTo>
                    <a:pt x="652" y="458"/>
                  </a:lnTo>
                  <a:lnTo>
                    <a:pt x="621" y="527"/>
                  </a:lnTo>
                  <a:lnTo>
                    <a:pt x="664" y="557"/>
                  </a:lnTo>
                  <a:lnTo>
                    <a:pt x="691" y="559"/>
                  </a:lnTo>
                  <a:lnTo>
                    <a:pt x="703" y="618"/>
                  </a:lnTo>
                  <a:lnTo>
                    <a:pt x="729" y="666"/>
                  </a:lnTo>
                  <a:lnTo>
                    <a:pt x="784" y="673"/>
                  </a:lnTo>
                  <a:lnTo>
                    <a:pt x="819" y="727"/>
                  </a:lnTo>
                  <a:lnTo>
                    <a:pt x="797" y="833"/>
                  </a:lnTo>
                  <a:lnTo>
                    <a:pt x="789" y="965"/>
                  </a:lnTo>
                  <a:moveTo>
                    <a:pt x="1707" y="311"/>
                  </a:moveTo>
                  <a:lnTo>
                    <a:pt x="1792" y="390"/>
                  </a:lnTo>
                  <a:lnTo>
                    <a:pt x="1703" y="400"/>
                  </a:lnTo>
                  <a:lnTo>
                    <a:pt x="1678" y="458"/>
                  </a:lnTo>
                  <a:lnTo>
                    <a:pt x="1681" y="535"/>
                  </a:lnTo>
                  <a:lnTo>
                    <a:pt x="1608" y="593"/>
                  </a:lnTo>
                  <a:lnTo>
                    <a:pt x="1605" y="678"/>
                  </a:lnTo>
                  <a:lnTo>
                    <a:pt x="1572" y="808"/>
                  </a:lnTo>
                  <a:lnTo>
                    <a:pt x="1562" y="778"/>
                  </a:lnTo>
                  <a:lnTo>
                    <a:pt x="1475" y="816"/>
                  </a:lnTo>
                  <a:lnTo>
                    <a:pt x="1447" y="764"/>
                  </a:lnTo>
                  <a:lnTo>
                    <a:pt x="1394" y="759"/>
                  </a:lnTo>
                  <a:lnTo>
                    <a:pt x="1357" y="732"/>
                  </a:lnTo>
                  <a:lnTo>
                    <a:pt x="1267" y="763"/>
                  </a:lnTo>
                  <a:lnTo>
                    <a:pt x="1240" y="722"/>
                  </a:lnTo>
                  <a:lnTo>
                    <a:pt x="1191" y="726"/>
                  </a:lnTo>
                  <a:lnTo>
                    <a:pt x="1129" y="716"/>
                  </a:lnTo>
                  <a:lnTo>
                    <a:pt x="1120" y="602"/>
                  </a:lnTo>
                  <a:lnTo>
                    <a:pt x="1083" y="578"/>
                  </a:lnTo>
                  <a:lnTo>
                    <a:pt x="1047" y="506"/>
                  </a:lnTo>
                  <a:lnTo>
                    <a:pt x="1037" y="431"/>
                  </a:lnTo>
                  <a:lnTo>
                    <a:pt x="1045" y="352"/>
                  </a:lnTo>
                  <a:lnTo>
                    <a:pt x="1089" y="296"/>
                  </a:lnTo>
                  <a:lnTo>
                    <a:pt x="1102" y="353"/>
                  </a:lnTo>
                  <a:lnTo>
                    <a:pt x="1154" y="401"/>
                  </a:lnTo>
                  <a:lnTo>
                    <a:pt x="1202" y="383"/>
                  </a:lnTo>
                  <a:lnTo>
                    <a:pt x="1250" y="389"/>
                  </a:lnTo>
                  <a:lnTo>
                    <a:pt x="1294" y="346"/>
                  </a:lnTo>
                  <a:lnTo>
                    <a:pt x="1330" y="339"/>
                  </a:lnTo>
                  <a:lnTo>
                    <a:pt x="1401" y="363"/>
                  </a:lnTo>
                  <a:lnTo>
                    <a:pt x="1463" y="345"/>
                  </a:lnTo>
                  <a:lnTo>
                    <a:pt x="1499" y="226"/>
                  </a:lnTo>
                  <a:lnTo>
                    <a:pt x="1527" y="197"/>
                  </a:lnTo>
                  <a:lnTo>
                    <a:pt x="1550" y="100"/>
                  </a:lnTo>
                  <a:lnTo>
                    <a:pt x="1637" y="100"/>
                  </a:lnTo>
                  <a:lnTo>
                    <a:pt x="1702" y="114"/>
                  </a:lnTo>
                  <a:lnTo>
                    <a:pt x="1662" y="191"/>
                  </a:lnTo>
                  <a:lnTo>
                    <a:pt x="1719" y="272"/>
                  </a:lnTo>
                  <a:lnTo>
                    <a:pt x="1707" y="311"/>
                  </a:lnTo>
                  <a:moveTo>
                    <a:pt x="2521" y="370"/>
                  </a:moveTo>
                  <a:lnTo>
                    <a:pt x="2518" y="445"/>
                  </a:lnTo>
                  <a:lnTo>
                    <a:pt x="2479" y="436"/>
                  </a:lnTo>
                  <a:lnTo>
                    <a:pt x="2468" y="488"/>
                  </a:lnTo>
                  <a:lnTo>
                    <a:pt x="2498" y="533"/>
                  </a:lnTo>
                  <a:lnTo>
                    <a:pt x="2477" y="543"/>
                  </a:lnTo>
                  <a:lnTo>
                    <a:pt x="2447" y="489"/>
                  </a:lnTo>
                  <a:lnTo>
                    <a:pt x="2424" y="380"/>
                  </a:lnTo>
                  <a:lnTo>
                    <a:pt x="2439" y="312"/>
                  </a:lnTo>
                  <a:lnTo>
                    <a:pt x="2463" y="281"/>
                  </a:lnTo>
                  <a:lnTo>
                    <a:pt x="2469" y="328"/>
                  </a:lnTo>
                  <a:lnTo>
                    <a:pt x="2514" y="335"/>
                  </a:lnTo>
                  <a:lnTo>
                    <a:pt x="2521" y="370"/>
                  </a:lnTo>
                  <a:moveTo>
                    <a:pt x="2262" y="346"/>
                  </a:moveTo>
                  <a:lnTo>
                    <a:pt x="2202" y="430"/>
                  </a:lnTo>
                  <a:lnTo>
                    <a:pt x="2145" y="446"/>
                  </a:lnTo>
                  <a:lnTo>
                    <a:pt x="2073" y="430"/>
                  </a:lnTo>
                  <a:lnTo>
                    <a:pt x="1948" y="434"/>
                  </a:lnTo>
                  <a:lnTo>
                    <a:pt x="1882" y="446"/>
                  </a:lnTo>
                  <a:lnTo>
                    <a:pt x="1871" y="511"/>
                  </a:lnTo>
                  <a:lnTo>
                    <a:pt x="1938" y="586"/>
                  </a:lnTo>
                  <a:lnTo>
                    <a:pt x="1979" y="548"/>
                  </a:lnTo>
                  <a:lnTo>
                    <a:pt x="2119" y="519"/>
                  </a:lnTo>
                  <a:lnTo>
                    <a:pt x="2113" y="558"/>
                  </a:lnTo>
                  <a:lnTo>
                    <a:pt x="2080" y="546"/>
                  </a:lnTo>
                  <a:lnTo>
                    <a:pt x="2047" y="596"/>
                  </a:lnTo>
                  <a:lnTo>
                    <a:pt x="1980" y="629"/>
                  </a:lnTo>
                  <a:lnTo>
                    <a:pt x="2049" y="738"/>
                  </a:lnTo>
                  <a:lnTo>
                    <a:pt x="2034" y="767"/>
                  </a:lnTo>
                  <a:lnTo>
                    <a:pt x="2098" y="865"/>
                  </a:lnTo>
                  <a:lnTo>
                    <a:pt x="2095" y="921"/>
                  </a:lnTo>
                  <a:lnTo>
                    <a:pt x="2054" y="946"/>
                  </a:lnTo>
                  <a:lnTo>
                    <a:pt x="2026" y="916"/>
                  </a:lnTo>
                  <a:lnTo>
                    <a:pt x="2065" y="847"/>
                  </a:lnTo>
                  <a:lnTo>
                    <a:pt x="1990" y="880"/>
                  </a:lnTo>
                  <a:lnTo>
                    <a:pt x="1972" y="856"/>
                  </a:lnTo>
                  <a:lnTo>
                    <a:pt x="1983" y="823"/>
                  </a:lnTo>
                  <a:lnTo>
                    <a:pt x="1931" y="773"/>
                  </a:lnTo>
                  <a:lnTo>
                    <a:pt x="1939" y="690"/>
                  </a:lnTo>
                  <a:lnTo>
                    <a:pt x="1888" y="716"/>
                  </a:lnTo>
                  <a:lnTo>
                    <a:pt x="1891" y="815"/>
                  </a:lnTo>
                  <a:lnTo>
                    <a:pt x="1889" y="937"/>
                  </a:lnTo>
                  <a:lnTo>
                    <a:pt x="1841" y="950"/>
                  </a:lnTo>
                  <a:lnTo>
                    <a:pt x="1809" y="925"/>
                  </a:lnTo>
                  <a:lnTo>
                    <a:pt x="1834" y="846"/>
                  </a:lnTo>
                  <a:lnTo>
                    <a:pt x="1826" y="764"/>
                  </a:lnTo>
                  <a:lnTo>
                    <a:pt x="1794" y="763"/>
                  </a:lnTo>
                  <a:lnTo>
                    <a:pt x="1772" y="705"/>
                  </a:lnTo>
                  <a:lnTo>
                    <a:pt x="1805" y="649"/>
                  </a:lnTo>
                  <a:lnTo>
                    <a:pt x="1816" y="582"/>
                  </a:lnTo>
                  <a:lnTo>
                    <a:pt x="1855" y="453"/>
                  </a:lnTo>
                  <a:lnTo>
                    <a:pt x="1871" y="418"/>
                  </a:lnTo>
                  <a:lnTo>
                    <a:pt x="1934" y="355"/>
                  </a:lnTo>
                  <a:lnTo>
                    <a:pt x="1993" y="380"/>
                  </a:lnTo>
                  <a:lnTo>
                    <a:pt x="2088" y="392"/>
                  </a:lnTo>
                  <a:lnTo>
                    <a:pt x="2175" y="388"/>
                  </a:lnTo>
                  <a:lnTo>
                    <a:pt x="2248" y="327"/>
                  </a:lnTo>
                  <a:lnTo>
                    <a:pt x="2262" y="346"/>
                  </a:lnTo>
                  <a:moveTo>
                    <a:pt x="2932" y="565"/>
                  </a:moveTo>
                  <a:lnTo>
                    <a:pt x="2950" y="702"/>
                  </a:lnTo>
                  <a:lnTo>
                    <a:pt x="3026" y="753"/>
                  </a:lnTo>
                  <a:lnTo>
                    <a:pt x="3092" y="663"/>
                  </a:lnTo>
                  <a:lnTo>
                    <a:pt x="3179" y="612"/>
                  </a:lnTo>
                  <a:lnTo>
                    <a:pt x="3246" y="612"/>
                  </a:lnTo>
                  <a:lnTo>
                    <a:pt x="3310" y="641"/>
                  </a:lnTo>
                  <a:lnTo>
                    <a:pt x="3365" y="672"/>
                  </a:lnTo>
                  <a:lnTo>
                    <a:pt x="3445" y="688"/>
                  </a:lnTo>
                  <a:lnTo>
                    <a:pt x="3434" y="965"/>
                  </a:lnTo>
                  <a:lnTo>
                    <a:pt x="3414" y="1243"/>
                  </a:lnTo>
                  <a:lnTo>
                    <a:pt x="3353" y="1173"/>
                  </a:lnTo>
                  <a:lnTo>
                    <a:pt x="3279" y="1156"/>
                  </a:lnTo>
                  <a:lnTo>
                    <a:pt x="3258" y="1180"/>
                  </a:lnTo>
                  <a:lnTo>
                    <a:pt x="3163" y="1183"/>
                  </a:lnTo>
                  <a:lnTo>
                    <a:pt x="3200" y="1114"/>
                  </a:lnTo>
                  <a:lnTo>
                    <a:pt x="3249" y="1090"/>
                  </a:lnTo>
                  <a:lnTo>
                    <a:pt x="3236" y="997"/>
                  </a:lnTo>
                  <a:lnTo>
                    <a:pt x="3205" y="926"/>
                  </a:lnTo>
                  <a:lnTo>
                    <a:pt x="3062" y="854"/>
                  </a:lnTo>
                  <a:lnTo>
                    <a:pt x="3001" y="847"/>
                  </a:lnTo>
                  <a:lnTo>
                    <a:pt x="2891" y="768"/>
                  </a:lnTo>
                  <a:lnTo>
                    <a:pt x="2867" y="809"/>
                  </a:lnTo>
                  <a:lnTo>
                    <a:pt x="2838" y="817"/>
                  </a:lnTo>
                  <a:lnTo>
                    <a:pt x="2822" y="786"/>
                  </a:lnTo>
                  <a:lnTo>
                    <a:pt x="2823" y="749"/>
                  </a:lnTo>
                  <a:lnTo>
                    <a:pt x="2767" y="707"/>
                  </a:lnTo>
                  <a:lnTo>
                    <a:pt x="2849" y="676"/>
                  </a:lnTo>
                  <a:lnTo>
                    <a:pt x="2902" y="678"/>
                  </a:lnTo>
                  <a:lnTo>
                    <a:pt x="2897" y="655"/>
                  </a:lnTo>
                  <a:lnTo>
                    <a:pt x="2787" y="655"/>
                  </a:lnTo>
                  <a:lnTo>
                    <a:pt x="2758" y="604"/>
                  </a:lnTo>
                  <a:lnTo>
                    <a:pt x="2691" y="589"/>
                  </a:lnTo>
                  <a:lnTo>
                    <a:pt x="2659" y="546"/>
                  </a:lnTo>
                  <a:lnTo>
                    <a:pt x="2761" y="526"/>
                  </a:lnTo>
                  <a:lnTo>
                    <a:pt x="2800" y="498"/>
                  </a:lnTo>
                  <a:lnTo>
                    <a:pt x="2920" y="533"/>
                  </a:lnTo>
                  <a:lnTo>
                    <a:pt x="2932" y="565"/>
                  </a:lnTo>
                  <a:moveTo>
                    <a:pt x="2652" y="730"/>
                  </a:moveTo>
                  <a:lnTo>
                    <a:pt x="2677" y="795"/>
                  </a:lnTo>
                  <a:lnTo>
                    <a:pt x="2615" y="760"/>
                  </a:lnTo>
                  <a:lnTo>
                    <a:pt x="2552" y="753"/>
                  </a:lnTo>
                  <a:lnTo>
                    <a:pt x="2510" y="758"/>
                  </a:lnTo>
                  <a:lnTo>
                    <a:pt x="2458" y="755"/>
                  </a:lnTo>
                  <a:lnTo>
                    <a:pt x="2477" y="709"/>
                  </a:lnTo>
                  <a:lnTo>
                    <a:pt x="2570" y="705"/>
                  </a:lnTo>
                  <a:lnTo>
                    <a:pt x="2652" y="730"/>
                  </a:lnTo>
                  <a:moveTo>
                    <a:pt x="2409" y="761"/>
                  </a:moveTo>
                  <a:lnTo>
                    <a:pt x="2380" y="789"/>
                  </a:lnTo>
                  <a:lnTo>
                    <a:pt x="2328" y="774"/>
                  </a:lnTo>
                  <a:lnTo>
                    <a:pt x="2315" y="737"/>
                  </a:lnTo>
                  <a:lnTo>
                    <a:pt x="2391" y="733"/>
                  </a:lnTo>
                  <a:lnTo>
                    <a:pt x="2409" y="761"/>
                  </a:lnTo>
                  <a:moveTo>
                    <a:pt x="2960" y="996"/>
                  </a:moveTo>
                  <a:lnTo>
                    <a:pt x="2917" y="1054"/>
                  </a:lnTo>
                  <a:lnTo>
                    <a:pt x="2914" y="990"/>
                  </a:lnTo>
                  <a:lnTo>
                    <a:pt x="2929" y="959"/>
                  </a:lnTo>
                  <a:lnTo>
                    <a:pt x="2947" y="930"/>
                  </a:lnTo>
                  <a:lnTo>
                    <a:pt x="2962" y="955"/>
                  </a:lnTo>
                  <a:lnTo>
                    <a:pt x="2960" y="996"/>
                  </a:lnTo>
                  <a:moveTo>
                    <a:pt x="996" y="1044"/>
                  </a:moveTo>
                  <a:lnTo>
                    <a:pt x="1139" y="1052"/>
                  </a:lnTo>
                  <a:lnTo>
                    <a:pt x="1158" y="1017"/>
                  </a:lnTo>
                  <a:lnTo>
                    <a:pt x="1295" y="1058"/>
                  </a:lnTo>
                  <a:lnTo>
                    <a:pt x="1319" y="1113"/>
                  </a:lnTo>
                  <a:lnTo>
                    <a:pt x="1431" y="1129"/>
                  </a:lnTo>
                  <a:lnTo>
                    <a:pt x="1519" y="1179"/>
                  </a:lnTo>
                  <a:lnTo>
                    <a:pt x="1431" y="1212"/>
                  </a:lnTo>
                  <a:lnTo>
                    <a:pt x="1351" y="1177"/>
                  </a:lnTo>
                  <a:lnTo>
                    <a:pt x="1283" y="1180"/>
                  </a:lnTo>
                  <a:lnTo>
                    <a:pt x="1206" y="1174"/>
                  </a:lnTo>
                  <a:lnTo>
                    <a:pt x="1136" y="1158"/>
                  </a:lnTo>
                  <a:lnTo>
                    <a:pt x="1052" y="1126"/>
                  </a:lnTo>
                  <a:lnTo>
                    <a:pt x="997" y="1117"/>
                  </a:lnTo>
                  <a:lnTo>
                    <a:pt x="965" y="1128"/>
                  </a:lnTo>
                  <a:lnTo>
                    <a:pt x="830" y="1093"/>
                  </a:lnTo>
                  <a:lnTo>
                    <a:pt x="819" y="1056"/>
                  </a:lnTo>
                  <a:lnTo>
                    <a:pt x="751" y="1050"/>
                  </a:lnTo>
                  <a:lnTo>
                    <a:pt x="807" y="969"/>
                  </a:lnTo>
                  <a:lnTo>
                    <a:pt x="898" y="974"/>
                  </a:lnTo>
                  <a:lnTo>
                    <a:pt x="957" y="1007"/>
                  </a:lnTo>
                  <a:lnTo>
                    <a:pt x="987" y="1013"/>
                  </a:lnTo>
                  <a:lnTo>
                    <a:pt x="996" y="1044"/>
                  </a:lnTo>
                  <a:moveTo>
                    <a:pt x="2061" y="1156"/>
                  </a:moveTo>
                  <a:lnTo>
                    <a:pt x="2046" y="1203"/>
                  </a:lnTo>
                  <a:lnTo>
                    <a:pt x="1932" y="1227"/>
                  </a:lnTo>
                  <a:lnTo>
                    <a:pt x="1833" y="1217"/>
                  </a:lnTo>
                  <a:lnTo>
                    <a:pt x="1835" y="1186"/>
                  </a:lnTo>
                  <a:lnTo>
                    <a:pt x="1896" y="1168"/>
                  </a:lnTo>
                  <a:lnTo>
                    <a:pt x="1941" y="1193"/>
                  </a:lnTo>
                  <a:lnTo>
                    <a:pt x="1991" y="1187"/>
                  </a:lnTo>
                  <a:lnTo>
                    <a:pt x="2061" y="1156"/>
                  </a:lnTo>
                  <a:moveTo>
                    <a:pt x="1685" y="1156"/>
                  </a:moveTo>
                  <a:lnTo>
                    <a:pt x="1711" y="1179"/>
                  </a:lnTo>
                  <a:lnTo>
                    <a:pt x="1758" y="1172"/>
                  </a:lnTo>
                  <a:lnTo>
                    <a:pt x="1774" y="1208"/>
                  </a:lnTo>
                  <a:lnTo>
                    <a:pt x="1685" y="1225"/>
                  </a:lnTo>
                  <a:lnTo>
                    <a:pt x="1633" y="1236"/>
                  </a:lnTo>
                  <a:lnTo>
                    <a:pt x="1592" y="1236"/>
                  </a:lnTo>
                  <a:lnTo>
                    <a:pt x="1622" y="1187"/>
                  </a:lnTo>
                  <a:lnTo>
                    <a:pt x="1663" y="1186"/>
                  </a:lnTo>
                  <a:lnTo>
                    <a:pt x="1685" y="1156"/>
                  </a:lnTo>
                  <a:moveTo>
                    <a:pt x="2161" y="1330"/>
                  </a:moveTo>
                  <a:lnTo>
                    <a:pt x="2095" y="1349"/>
                  </a:lnTo>
                  <a:lnTo>
                    <a:pt x="2087" y="1339"/>
                  </a:lnTo>
                  <a:lnTo>
                    <a:pt x="2097" y="1310"/>
                  </a:lnTo>
                  <a:lnTo>
                    <a:pt x="2133" y="1258"/>
                  </a:lnTo>
                  <a:lnTo>
                    <a:pt x="2210" y="1224"/>
                  </a:lnTo>
                  <a:lnTo>
                    <a:pt x="2217" y="1241"/>
                  </a:lnTo>
                  <a:lnTo>
                    <a:pt x="2216" y="1266"/>
                  </a:lnTo>
                  <a:lnTo>
                    <a:pt x="2161" y="1330"/>
                  </a:lnTo>
                  <a:moveTo>
                    <a:pt x="1881" y="1339"/>
                  </a:moveTo>
                  <a:lnTo>
                    <a:pt x="1850" y="1340"/>
                  </a:lnTo>
                  <a:lnTo>
                    <a:pt x="1756" y="1280"/>
                  </a:lnTo>
                  <a:lnTo>
                    <a:pt x="1827" y="1264"/>
                  </a:lnTo>
                  <a:lnTo>
                    <a:pt x="1864" y="1290"/>
                  </a:lnTo>
                  <a:lnTo>
                    <a:pt x="1888" y="1316"/>
                  </a:lnTo>
                  <a:lnTo>
                    <a:pt x="1881" y="1339"/>
                  </a:lnTo>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2" name="Freeform 87">
              <a:extLst>
                <a:ext uri="{FF2B5EF4-FFF2-40B4-BE49-F238E27FC236}">
                  <a16:creationId xmlns:a16="http://schemas.microsoft.com/office/drawing/2014/main" id="{2D2C641E-ABEA-CEA7-2403-2BE9DC51D559}"/>
                </a:ext>
              </a:extLst>
            </p:cNvPr>
            <p:cNvSpPr>
              <a:spLocks/>
            </p:cNvSpPr>
            <p:nvPr/>
          </p:nvSpPr>
          <p:spPr bwMode="auto">
            <a:xfrm>
              <a:off x="5837182" y="2132830"/>
              <a:ext cx="736081" cy="845426"/>
            </a:xfrm>
            <a:custGeom>
              <a:avLst/>
              <a:gdLst>
                <a:gd name="T0" fmla="*/ 149 w 504"/>
                <a:gd name="T1" fmla="*/ 42 h 572"/>
                <a:gd name="T2" fmla="*/ 148 w 504"/>
                <a:gd name="T3" fmla="*/ 60 h 572"/>
                <a:gd name="T4" fmla="*/ 206 w 504"/>
                <a:gd name="T5" fmla="*/ 110 h 572"/>
                <a:gd name="T6" fmla="*/ 212 w 504"/>
                <a:gd name="T7" fmla="*/ 147 h 572"/>
                <a:gd name="T8" fmla="*/ 282 w 504"/>
                <a:gd name="T9" fmla="*/ 172 h 572"/>
                <a:gd name="T10" fmla="*/ 330 w 504"/>
                <a:gd name="T11" fmla="*/ 189 h 572"/>
                <a:gd name="T12" fmla="*/ 340 w 504"/>
                <a:gd name="T13" fmla="*/ 167 h 572"/>
                <a:gd name="T14" fmla="*/ 355 w 504"/>
                <a:gd name="T15" fmla="*/ 170 h 572"/>
                <a:gd name="T16" fmla="*/ 384 w 504"/>
                <a:gd name="T17" fmla="*/ 179 h 572"/>
                <a:gd name="T18" fmla="*/ 412 w 504"/>
                <a:gd name="T19" fmla="*/ 167 h 572"/>
                <a:gd name="T20" fmla="*/ 430 w 504"/>
                <a:gd name="T21" fmla="*/ 142 h 572"/>
                <a:gd name="T22" fmla="*/ 474 w 504"/>
                <a:gd name="T23" fmla="*/ 126 h 572"/>
                <a:gd name="T24" fmla="*/ 501 w 504"/>
                <a:gd name="T25" fmla="*/ 150 h 572"/>
                <a:gd name="T26" fmla="*/ 504 w 504"/>
                <a:gd name="T27" fmla="*/ 175 h 572"/>
                <a:gd name="T28" fmla="*/ 473 w 504"/>
                <a:gd name="T29" fmla="*/ 197 h 572"/>
                <a:gd name="T30" fmla="*/ 463 w 504"/>
                <a:gd name="T31" fmla="*/ 242 h 572"/>
                <a:gd name="T32" fmla="*/ 449 w 504"/>
                <a:gd name="T33" fmla="*/ 266 h 572"/>
                <a:gd name="T34" fmla="*/ 429 w 504"/>
                <a:gd name="T35" fmla="*/ 247 h 572"/>
                <a:gd name="T36" fmla="*/ 412 w 504"/>
                <a:gd name="T37" fmla="*/ 249 h 572"/>
                <a:gd name="T38" fmla="*/ 428 w 504"/>
                <a:gd name="T39" fmla="*/ 219 h 572"/>
                <a:gd name="T40" fmla="*/ 383 w 504"/>
                <a:gd name="T41" fmla="*/ 212 h 572"/>
                <a:gd name="T42" fmla="*/ 354 w 504"/>
                <a:gd name="T43" fmla="*/ 188 h 572"/>
                <a:gd name="T44" fmla="*/ 356 w 504"/>
                <a:gd name="T45" fmla="*/ 221 h 572"/>
                <a:gd name="T46" fmla="*/ 364 w 504"/>
                <a:gd name="T47" fmla="*/ 246 h 572"/>
                <a:gd name="T48" fmla="*/ 378 w 504"/>
                <a:gd name="T49" fmla="*/ 287 h 572"/>
                <a:gd name="T50" fmla="*/ 347 w 504"/>
                <a:gd name="T51" fmla="*/ 306 h 572"/>
                <a:gd name="T52" fmla="*/ 298 w 504"/>
                <a:gd name="T53" fmla="*/ 357 h 572"/>
                <a:gd name="T54" fmla="*/ 271 w 504"/>
                <a:gd name="T55" fmla="*/ 394 h 572"/>
                <a:gd name="T56" fmla="*/ 238 w 504"/>
                <a:gd name="T57" fmla="*/ 407 h 572"/>
                <a:gd name="T58" fmla="*/ 243 w 504"/>
                <a:gd name="T59" fmla="*/ 467 h 572"/>
                <a:gd name="T60" fmla="*/ 230 w 504"/>
                <a:gd name="T61" fmla="*/ 523 h 572"/>
                <a:gd name="T62" fmla="*/ 212 w 504"/>
                <a:gd name="T63" fmla="*/ 552 h 572"/>
                <a:gd name="T64" fmla="*/ 181 w 504"/>
                <a:gd name="T65" fmla="*/ 553 h 572"/>
                <a:gd name="T66" fmla="*/ 156 w 504"/>
                <a:gd name="T67" fmla="*/ 493 h 572"/>
                <a:gd name="T68" fmla="*/ 134 w 504"/>
                <a:gd name="T69" fmla="*/ 434 h 572"/>
                <a:gd name="T70" fmla="*/ 95 w 504"/>
                <a:gd name="T71" fmla="*/ 338 h 572"/>
                <a:gd name="T72" fmla="*/ 61 w 504"/>
                <a:gd name="T73" fmla="*/ 306 h 572"/>
                <a:gd name="T74" fmla="*/ 29 w 504"/>
                <a:gd name="T75" fmla="*/ 271 h 572"/>
                <a:gd name="T76" fmla="*/ 10 w 504"/>
                <a:gd name="T77" fmla="*/ 231 h 572"/>
                <a:gd name="T78" fmla="*/ 31 w 504"/>
                <a:gd name="T79" fmla="*/ 203 h 572"/>
                <a:gd name="T80" fmla="*/ 29 w 504"/>
                <a:gd name="T81" fmla="*/ 156 h 572"/>
                <a:gd name="T82" fmla="*/ 72 w 504"/>
                <a:gd name="T83" fmla="*/ 115 h 572"/>
                <a:gd name="T84" fmla="*/ 94 w 504"/>
                <a:gd name="T85" fmla="*/ 67 h 572"/>
                <a:gd name="T86" fmla="*/ 58 w 504"/>
                <a:gd name="T87" fmla="*/ 25 h 572"/>
                <a:gd name="T88" fmla="*/ 110 w 504"/>
                <a:gd name="T89" fmla="*/ 1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4" h="572">
                  <a:moveTo>
                    <a:pt x="122" y="0"/>
                  </a:moveTo>
                  <a:lnTo>
                    <a:pt x="147" y="25"/>
                  </a:lnTo>
                  <a:lnTo>
                    <a:pt x="149" y="42"/>
                  </a:lnTo>
                  <a:lnTo>
                    <a:pt x="159" y="52"/>
                  </a:lnTo>
                  <a:lnTo>
                    <a:pt x="161" y="63"/>
                  </a:lnTo>
                  <a:lnTo>
                    <a:pt x="148" y="60"/>
                  </a:lnTo>
                  <a:lnTo>
                    <a:pt x="158" y="83"/>
                  </a:lnTo>
                  <a:lnTo>
                    <a:pt x="178" y="96"/>
                  </a:lnTo>
                  <a:lnTo>
                    <a:pt x="206" y="110"/>
                  </a:lnTo>
                  <a:lnTo>
                    <a:pt x="197" y="120"/>
                  </a:lnTo>
                  <a:lnTo>
                    <a:pt x="194" y="139"/>
                  </a:lnTo>
                  <a:lnTo>
                    <a:pt x="212" y="147"/>
                  </a:lnTo>
                  <a:lnTo>
                    <a:pt x="231" y="157"/>
                  </a:lnTo>
                  <a:lnTo>
                    <a:pt x="257" y="169"/>
                  </a:lnTo>
                  <a:lnTo>
                    <a:pt x="282" y="172"/>
                  </a:lnTo>
                  <a:lnTo>
                    <a:pt x="294" y="182"/>
                  </a:lnTo>
                  <a:lnTo>
                    <a:pt x="308" y="184"/>
                  </a:lnTo>
                  <a:lnTo>
                    <a:pt x="330" y="189"/>
                  </a:lnTo>
                  <a:lnTo>
                    <a:pt x="345" y="189"/>
                  </a:lnTo>
                  <a:lnTo>
                    <a:pt x="346" y="181"/>
                  </a:lnTo>
                  <a:lnTo>
                    <a:pt x="340" y="167"/>
                  </a:lnTo>
                  <a:lnTo>
                    <a:pt x="340" y="158"/>
                  </a:lnTo>
                  <a:lnTo>
                    <a:pt x="350" y="154"/>
                  </a:lnTo>
                  <a:lnTo>
                    <a:pt x="355" y="170"/>
                  </a:lnTo>
                  <a:lnTo>
                    <a:pt x="356" y="174"/>
                  </a:lnTo>
                  <a:lnTo>
                    <a:pt x="374" y="182"/>
                  </a:lnTo>
                  <a:lnTo>
                    <a:pt x="384" y="179"/>
                  </a:lnTo>
                  <a:lnTo>
                    <a:pt x="400" y="181"/>
                  </a:lnTo>
                  <a:lnTo>
                    <a:pt x="414" y="180"/>
                  </a:lnTo>
                  <a:lnTo>
                    <a:pt x="412" y="167"/>
                  </a:lnTo>
                  <a:lnTo>
                    <a:pt x="404" y="161"/>
                  </a:lnTo>
                  <a:lnTo>
                    <a:pt x="418" y="158"/>
                  </a:lnTo>
                  <a:lnTo>
                    <a:pt x="430" y="142"/>
                  </a:lnTo>
                  <a:lnTo>
                    <a:pt x="447" y="129"/>
                  </a:lnTo>
                  <a:lnTo>
                    <a:pt x="463" y="134"/>
                  </a:lnTo>
                  <a:lnTo>
                    <a:pt x="474" y="126"/>
                  </a:lnTo>
                  <a:lnTo>
                    <a:pt x="485" y="139"/>
                  </a:lnTo>
                  <a:lnTo>
                    <a:pt x="481" y="147"/>
                  </a:lnTo>
                  <a:lnTo>
                    <a:pt x="501" y="150"/>
                  </a:lnTo>
                  <a:lnTo>
                    <a:pt x="504" y="158"/>
                  </a:lnTo>
                  <a:lnTo>
                    <a:pt x="499" y="162"/>
                  </a:lnTo>
                  <a:lnTo>
                    <a:pt x="504" y="175"/>
                  </a:lnTo>
                  <a:lnTo>
                    <a:pt x="490" y="171"/>
                  </a:lnTo>
                  <a:lnTo>
                    <a:pt x="470" y="185"/>
                  </a:lnTo>
                  <a:lnTo>
                    <a:pt x="473" y="197"/>
                  </a:lnTo>
                  <a:lnTo>
                    <a:pt x="467" y="215"/>
                  </a:lnTo>
                  <a:lnTo>
                    <a:pt x="468" y="225"/>
                  </a:lnTo>
                  <a:lnTo>
                    <a:pt x="463" y="242"/>
                  </a:lnTo>
                  <a:lnTo>
                    <a:pt x="449" y="237"/>
                  </a:lnTo>
                  <a:lnTo>
                    <a:pt x="452" y="259"/>
                  </a:lnTo>
                  <a:lnTo>
                    <a:pt x="449" y="266"/>
                  </a:lnTo>
                  <a:lnTo>
                    <a:pt x="452" y="274"/>
                  </a:lnTo>
                  <a:lnTo>
                    <a:pt x="444" y="280"/>
                  </a:lnTo>
                  <a:lnTo>
                    <a:pt x="429" y="247"/>
                  </a:lnTo>
                  <a:lnTo>
                    <a:pt x="424" y="247"/>
                  </a:lnTo>
                  <a:lnTo>
                    <a:pt x="424" y="260"/>
                  </a:lnTo>
                  <a:lnTo>
                    <a:pt x="412" y="249"/>
                  </a:lnTo>
                  <a:lnTo>
                    <a:pt x="415" y="237"/>
                  </a:lnTo>
                  <a:lnTo>
                    <a:pt x="423" y="236"/>
                  </a:lnTo>
                  <a:lnTo>
                    <a:pt x="428" y="219"/>
                  </a:lnTo>
                  <a:lnTo>
                    <a:pt x="417" y="215"/>
                  </a:lnTo>
                  <a:lnTo>
                    <a:pt x="400" y="215"/>
                  </a:lnTo>
                  <a:lnTo>
                    <a:pt x="383" y="212"/>
                  </a:lnTo>
                  <a:lnTo>
                    <a:pt x="378" y="198"/>
                  </a:lnTo>
                  <a:lnTo>
                    <a:pt x="370" y="197"/>
                  </a:lnTo>
                  <a:lnTo>
                    <a:pt x="354" y="188"/>
                  </a:lnTo>
                  <a:lnTo>
                    <a:pt x="350" y="202"/>
                  </a:lnTo>
                  <a:lnTo>
                    <a:pt x="366" y="213"/>
                  </a:lnTo>
                  <a:lnTo>
                    <a:pt x="356" y="221"/>
                  </a:lnTo>
                  <a:lnTo>
                    <a:pt x="353" y="228"/>
                  </a:lnTo>
                  <a:lnTo>
                    <a:pt x="365" y="234"/>
                  </a:lnTo>
                  <a:lnTo>
                    <a:pt x="364" y="246"/>
                  </a:lnTo>
                  <a:lnTo>
                    <a:pt x="373" y="262"/>
                  </a:lnTo>
                  <a:lnTo>
                    <a:pt x="379" y="279"/>
                  </a:lnTo>
                  <a:lnTo>
                    <a:pt x="378" y="287"/>
                  </a:lnTo>
                  <a:lnTo>
                    <a:pt x="365" y="286"/>
                  </a:lnTo>
                  <a:lnTo>
                    <a:pt x="344" y="291"/>
                  </a:lnTo>
                  <a:lnTo>
                    <a:pt x="347" y="306"/>
                  </a:lnTo>
                  <a:lnTo>
                    <a:pt x="339" y="319"/>
                  </a:lnTo>
                  <a:lnTo>
                    <a:pt x="315" y="333"/>
                  </a:lnTo>
                  <a:lnTo>
                    <a:pt x="298" y="357"/>
                  </a:lnTo>
                  <a:lnTo>
                    <a:pt x="286" y="370"/>
                  </a:lnTo>
                  <a:lnTo>
                    <a:pt x="270" y="384"/>
                  </a:lnTo>
                  <a:lnTo>
                    <a:pt x="271" y="394"/>
                  </a:lnTo>
                  <a:lnTo>
                    <a:pt x="262" y="399"/>
                  </a:lnTo>
                  <a:lnTo>
                    <a:pt x="246" y="406"/>
                  </a:lnTo>
                  <a:lnTo>
                    <a:pt x="238" y="407"/>
                  </a:lnTo>
                  <a:lnTo>
                    <a:pt x="234" y="423"/>
                  </a:lnTo>
                  <a:lnTo>
                    <a:pt x="241" y="450"/>
                  </a:lnTo>
                  <a:lnTo>
                    <a:pt x="243" y="467"/>
                  </a:lnTo>
                  <a:lnTo>
                    <a:pt x="237" y="487"/>
                  </a:lnTo>
                  <a:lnTo>
                    <a:pt x="239" y="522"/>
                  </a:lnTo>
                  <a:lnTo>
                    <a:pt x="230" y="523"/>
                  </a:lnTo>
                  <a:lnTo>
                    <a:pt x="222" y="539"/>
                  </a:lnTo>
                  <a:lnTo>
                    <a:pt x="228" y="546"/>
                  </a:lnTo>
                  <a:lnTo>
                    <a:pt x="212" y="552"/>
                  </a:lnTo>
                  <a:lnTo>
                    <a:pt x="206" y="566"/>
                  </a:lnTo>
                  <a:lnTo>
                    <a:pt x="199" y="572"/>
                  </a:lnTo>
                  <a:lnTo>
                    <a:pt x="181" y="553"/>
                  </a:lnTo>
                  <a:lnTo>
                    <a:pt x="171" y="523"/>
                  </a:lnTo>
                  <a:lnTo>
                    <a:pt x="163" y="503"/>
                  </a:lnTo>
                  <a:lnTo>
                    <a:pt x="156" y="493"/>
                  </a:lnTo>
                  <a:lnTo>
                    <a:pt x="144" y="473"/>
                  </a:lnTo>
                  <a:lnTo>
                    <a:pt x="138" y="447"/>
                  </a:lnTo>
                  <a:lnTo>
                    <a:pt x="134" y="434"/>
                  </a:lnTo>
                  <a:lnTo>
                    <a:pt x="115" y="405"/>
                  </a:lnTo>
                  <a:lnTo>
                    <a:pt x="103" y="365"/>
                  </a:lnTo>
                  <a:lnTo>
                    <a:pt x="95" y="338"/>
                  </a:lnTo>
                  <a:lnTo>
                    <a:pt x="92" y="313"/>
                  </a:lnTo>
                  <a:lnTo>
                    <a:pt x="86" y="294"/>
                  </a:lnTo>
                  <a:lnTo>
                    <a:pt x="61" y="306"/>
                  </a:lnTo>
                  <a:lnTo>
                    <a:pt x="48" y="304"/>
                  </a:lnTo>
                  <a:lnTo>
                    <a:pt x="22" y="279"/>
                  </a:lnTo>
                  <a:lnTo>
                    <a:pt x="29" y="271"/>
                  </a:lnTo>
                  <a:lnTo>
                    <a:pt x="23" y="263"/>
                  </a:lnTo>
                  <a:lnTo>
                    <a:pt x="0" y="245"/>
                  </a:lnTo>
                  <a:lnTo>
                    <a:pt x="10" y="231"/>
                  </a:lnTo>
                  <a:lnTo>
                    <a:pt x="49" y="231"/>
                  </a:lnTo>
                  <a:lnTo>
                    <a:pt x="43" y="213"/>
                  </a:lnTo>
                  <a:lnTo>
                    <a:pt x="31" y="203"/>
                  </a:lnTo>
                  <a:lnTo>
                    <a:pt x="27" y="187"/>
                  </a:lnTo>
                  <a:lnTo>
                    <a:pt x="13" y="178"/>
                  </a:lnTo>
                  <a:lnTo>
                    <a:pt x="29" y="156"/>
                  </a:lnTo>
                  <a:lnTo>
                    <a:pt x="50" y="158"/>
                  </a:lnTo>
                  <a:lnTo>
                    <a:pt x="65" y="136"/>
                  </a:lnTo>
                  <a:lnTo>
                    <a:pt x="72" y="115"/>
                  </a:lnTo>
                  <a:lnTo>
                    <a:pt x="85" y="94"/>
                  </a:lnTo>
                  <a:lnTo>
                    <a:pt x="81" y="79"/>
                  </a:lnTo>
                  <a:lnTo>
                    <a:pt x="94" y="67"/>
                  </a:lnTo>
                  <a:lnTo>
                    <a:pt x="77" y="57"/>
                  </a:lnTo>
                  <a:lnTo>
                    <a:pt x="68" y="43"/>
                  </a:lnTo>
                  <a:lnTo>
                    <a:pt x="58" y="25"/>
                  </a:lnTo>
                  <a:lnTo>
                    <a:pt x="64" y="16"/>
                  </a:lnTo>
                  <a:lnTo>
                    <a:pt x="92" y="21"/>
                  </a:lnTo>
                  <a:lnTo>
                    <a:pt x="110" y="18"/>
                  </a:lnTo>
                  <a:lnTo>
                    <a:pt x="122"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3" name="Freeform 88">
              <a:extLst>
                <a:ext uri="{FF2B5EF4-FFF2-40B4-BE49-F238E27FC236}">
                  <a16:creationId xmlns:a16="http://schemas.microsoft.com/office/drawing/2014/main" id="{6451E280-6240-1657-938C-AFFE56DF7B7B}"/>
                </a:ext>
              </a:extLst>
            </p:cNvPr>
            <p:cNvSpPr>
              <a:spLocks/>
            </p:cNvSpPr>
            <p:nvPr/>
          </p:nvSpPr>
          <p:spPr bwMode="auto">
            <a:xfrm>
              <a:off x="3823182" y="1541623"/>
              <a:ext cx="92010" cy="101984"/>
            </a:xfrm>
            <a:custGeom>
              <a:avLst/>
              <a:gdLst>
                <a:gd name="T0" fmla="*/ 61 w 63"/>
                <a:gd name="T1" fmla="*/ 25 h 69"/>
                <a:gd name="T2" fmla="*/ 63 w 63"/>
                <a:gd name="T3" fmla="*/ 40 h 69"/>
                <a:gd name="T4" fmla="*/ 51 w 63"/>
                <a:gd name="T5" fmla="*/ 57 h 69"/>
                <a:gd name="T6" fmla="*/ 22 w 63"/>
                <a:gd name="T7" fmla="*/ 69 h 69"/>
                <a:gd name="T8" fmla="*/ 0 w 63"/>
                <a:gd name="T9" fmla="*/ 66 h 69"/>
                <a:gd name="T10" fmla="*/ 14 w 63"/>
                <a:gd name="T11" fmla="*/ 45 h 69"/>
                <a:gd name="T12" fmla="*/ 7 w 63"/>
                <a:gd name="T13" fmla="*/ 25 h 69"/>
                <a:gd name="T14" fmla="*/ 29 w 63"/>
                <a:gd name="T15" fmla="*/ 10 h 69"/>
                <a:gd name="T16" fmla="*/ 41 w 63"/>
                <a:gd name="T17" fmla="*/ 0 h 69"/>
                <a:gd name="T18" fmla="*/ 44 w 63"/>
                <a:gd name="T19" fmla="*/ 11 h 69"/>
                <a:gd name="T20" fmla="*/ 40 w 63"/>
                <a:gd name="T21" fmla="*/ 22 h 69"/>
                <a:gd name="T22" fmla="*/ 50 w 63"/>
                <a:gd name="T23" fmla="*/ 21 h 69"/>
                <a:gd name="T24" fmla="*/ 61 w 63"/>
                <a:gd name="T2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9">
                  <a:moveTo>
                    <a:pt x="61" y="25"/>
                  </a:moveTo>
                  <a:lnTo>
                    <a:pt x="63" y="40"/>
                  </a:lnTo>
                  <a:lnTo>
                    <a:pt x="51" y="57"/>
                  </a:lnTo>
                  <a:lnTo>
                    <a:pt x="22" y="69"/>
                  </a:lnTo>
                  <a:lnTo>
                    <a:pt x="0" y="66"/>
                  </a:lnTo>
                  <a:lnTo>
                    <a:pt x="14" y="45"/>
                  </a:lnTo>
                  <a:lnTo>
                    <a:pt x="7" y="25"/>
                  </a:lnTo>
                  <a:lnTo>
                    <a:pt x="29" y="10"/>
                  </a:lnTo>
                  <a:lnTo>
                    <a:pt x="41" y="0"/>
                  </a:lnTo>
                  <a:lnTo>
                    <a:pt x="44" y="11"/>
                  </a:lnTo>
                  <a:lnTo>
                    <a:pt x="40" y="22"/>
                  </a:lnTo>
                  <a:lnTo>
                    <a:pt x="50" y="21"/>
                  </a:lnTo>
                  <a:lnTo>
                    <a:pt x="61" y="2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4" name="Freeform 89">
              <a:extLst>
                <a:ext uri="{FF2B5EF4-FFF2-40B4-BE49-F238E27FC236}">
                  <a16:creationId xmlns:a16="http://schemas.microsoft.com/office/drawing/2014/main" id="{A6435001-9593-4BA2-2E85-BD10105473F3}"/>
                </a:ext>
              </a:extLst>
            </p:cNvPr>
            <p:cNvSpPr>
              <a:spLocks/>
            </p:cNvSpPr>
            <p:nvPr/>
          </p:nvSpPr>
          <p:spPr bwMode="auto">
            <a:xfrm>
              <a:off x="5146376" y="2004242"/>
              <a:ext cx="550601" cy="447840"/>
            </a:xfrm>
            <a:custGeom>
              <a:avLst/>
              <a:gdLst>
                <a:gd name="T0" fmla="*/ 190 w 377"/>
                <a:gd name="T1" fmla="*/ 48 h 303"/>
                <a:gd name="T2" fmla="*/ 211 w 377"/>
                <a:gd name="T3" fmla="*/ 37 h 303"/>
                <a:gd name="T4" fmla="*/ 231 w 377"/>
                <a:gd name="T5" fmla="*/ 35 h 303"/>
                <a:gd name="T6" fmla="*/ 266 w 377"/>
                <a:gd name="T7" fmla="*/ 48 h 303"/>
                <a:gd name="T8" fmla="*/ 302 w 377"/>
                <a:gd name="T9" fmla="*/ 67 h 303"/>
                <a:gd name="T10" fmla="*/ 306 w 377"/>
                <a:gd name="T11" fmla="*/ 110 h 303"/>
                <a:gd name="T12" fmla="*/ 312 w 377"/>
                <a:gd name="T13" fmla="*/ 128 h 303"/>
                <a:gd name="T14" fmla="*/ 315 w 377"/>
                <a:gd name="T15" fmla="*/ 156 h 303"/>
                <a:gd name="T16" fmla="*/ 333 w 377"/>
                <a:gd name="T17" fmla="*/ 173 h 303"/>
                <a:gd name="T18" fmla="*/ 324 w 377"/>
                <a:gd name="T19" fmla="*/ 205 h 303"/>
                <a:gd name="T20" fmla="*/ 343 w 377"/>
                <a:gd name="T21" fmla="*/ 228 h 303"/>
                <a:gd name="T22" fmla="*/ 365 w 377"/>
                <a:gd name="T23" fmla="*/ 256 h 303"/>
                <a:gd name="T24" fmla="*/ 377 w 377"/>
                <a:gd name="T25" fmla="*/ 268 h 303"/>
                <a:gd name="T26" fmla="*/ 349 w 377"/>
                <a:gd name="T27" fmla="*/ 303 h 303"/>
                <a:gd name="T28" fmla="*/ 295 w 377"/>
                <a:gd name="T29" fmla="*/ 292 h 303"/>
                <a:gd name="T30" fmla="*/ 264 w 377"/>
                <a:gd name="T31" fmla="*/ 264 h 303"/>
                <a:gd name="T32" fmla="*/ 241 w 377"/>
                <a:gd name="T33" fmla="*/ 264 h 303"/>
                <a:gd name="T34" fmla="*/ 202 w 377"/>
                <a:gd name="T35" fmla="*/ 268 h 303"/>
                <a:gd name="T36" fmla="*/ 164 w 377"/>
                <a:gd name="T37" fmla="*/ 246 h 303"/>
                <a:gd name="T38" fmla="*/ 133 w 377"/>
                <a:gd name="T39" fmla="*/ 198 h 303"/>
                <a:gd name="T40" fmla="*/ 112 w 377"/>
                <a:gd name="T41" fmla="*/ 195 h 303"/>
                <a:gd name="T42" fmla="*/ 96 w 377"/>
                <a:gd name="T43" fmla="*/ 192 h 303"/>
                <a:gd name="T44" fmla="*/ 88 w 377"/>
                <a:gd name="T45" fmla="*/ 181 h 303"/>
                <a:gd name="T46" fmla="*/ 78 w 377"/>
                <a:gd name="T47" fmla="*/ 150 h 303"/>
                <a:gd name="T48" fmla="*/ 40 w 377"/>
                <a:gd name="T49" fmla="*/ 119 h 303"/>
                <a:gd name="T50" fmla="*/ 49 w 377"/>
                <a:gd name="T51" fmla="*/ 96 h 303"/>
                <a:gd name="T52" fmla="*/ 34 w 377"/>
                <a:gd name="T53" fmla="*/ 77 h 303"/>
                <a:gd name="T54" fmla="*/ 7 w 377"/>
                <a:gd name="T55" fmla="*/ 36 h 303"/>
                <a:gd name="T56" fmla="*/ 0 w 377"/>
                <a:gd name="T57" fmla="*/ 6 h 303"/>
                <a:gd name="T58" fmla="*/ 15 w 377"/>
                <a:gd name="T59" fmla="*/ 8 h 303"/>
                <a:gd name="T60" fmla="*/ 37 w 377"/>
                <a:gd name="T61" fmla="*/ 20 h 303"/>
                <a:gd name="T62" fmla="*/ 60 w 377"/>
                <a:gd name="T63" fmla="*/ 5 h 303"/>
                <a:gd name="T64" fmla="*/ 73 w 377"/>
                <a:gd name="T65" fmla="*/ 9 h 303"/>
                <a:gd name="T66" fmla="*/ 81 w 377"/>
                <a:gd name="T67" fmla="*/ 30 h 303"/>
                <a:gd name="T68" fmla="*/ 93 w 377"/>
                <a:gd name="T69" fmla="*/ 44 h 303"/>
                <a:gd name="T70" fmla="*/ 124 w 377"/>
                <a:gd name="T71" fmla="*/ 59 h 303"/>
                <a:gd name="T72" fmla="*/ 175 w 377"/>
                <a:gd name="T73" fmla="*/ 5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7" h="303">
                  <a:moveTo>
                    <a:pt x="176" y="52"/>
                  </a:moveTo>
                  <a:lnTo>
                    <a:pt x="190" y="48"/>
                  </a:lnTo>
                  <a:lnTo>
                    <a:pt x="200" y="36"/>
                  </a:lnTo>
                  <a:lnTo>
                    <a:pt x="211" y="37"/>
                  </a:lnTo>
                  <a:lnTo>
                    <a:pt x="218" y="33"/>
                  </a:lnTo>
                  <a:lnTo>
                    <a:pt x="231" y="35"/>
                  </a:lnTo>
                  <a:lnTo>
                    <a:pt x="252" y="45"/>
                  </a:lnTo>
                  <a:lnTo>
                    <a:pt x="266" y="48"/>
                  </a:lnTo>
                  <a:lnTo>
                    <a:pt x="289" y="66"/>
                  </a:lnTo>
                  <a:lnTo>
                    <a:pt x="302" y="67"/>
                  </a:lnTo>
                  <a:lnTo>
                    <a:pt x="308" y="84"/>
                  </a:lnTo>
                  <a:lnTo>
                    <a:pt x="306" y="110"/>
                  </a:lnTo>
                  <a:lnTo>
                    <a:pt x="304" y="125"/>
                  </a:lnTo>
                  <a:lnTo>
                    <a:pt x="312" y="128"/>
                  </a:lnTo>
                  <a:lnTo>
                    <a:pt x="307" y="139"/>
                  </a:lnTo>
                  <a:lnTo>
                    <a:pt x="315" y="156"/>
                  </a:lnTo>
                  <a:lnTo>
                    <a:pt x="319" y="169"/>
                  </a:lnTo>
                  <a:lnTo>
                    <a:pt x="333" y="173"/>
                  </a:lnTo>
                  <a:lnTo>
                    <a:pt x="337" y="186"/>
                  </a:lnTo>
                  <a:lnTo>
                    <a:pt x="324" y="205"/>
                  </a:lnTo>
                  <a:lnTo>
                    <a:pt x="334" y="216"/>
                  </a:lnTo>
                  <a:lnTo>
                    <a:pt x="343" y="228"/>
                  </a:lnTo>
                  <a:lnTo>
                    <a:pt x="362" y="237"/>
                  </a:lnTo>
                  <a:lnTo>
                    <a:pt x="365" y="256"/>
                  </a:lnTo>
                  <a:lnTo>
                    <a:pt x="374" y="259"/>
                  </a:lnTo>
                  <a:lnTo>
                    <a:pt x="377" y="268"/>
                  </a:lnTo>
                  <a:lnTo>
                    <a:pt x="353" y="279"/>
                  </a:lnTo>
                  <a:lnTo>
                    <a:pt x="349" y="303"/>
                  </a:lnTo>
                  <a:lnTo>
                    <a:pt x="315" y="297"/>
                  </a:lnTo>
                  <a:lnTo>
                    <a:pt x="295" y="292"/>
                  </a:lnTo>
                  <a:lnTo>
                    <a:pt x="274" y="290"/>
                  </a:lnTo>
                  <a:lnTo>
                    <a:pt x="264" y="264"/>
                  </a:lnTo>
                  <a:lnTo>
                    <a:pt x="255" y="260"/>
                  </a:lnTo>
                  <a:lnTo>
                    <a:pt x="241" y="264"/>
                  </a:lnTo>
                  <a:lnTo>
                    <a:pt x="225" y="274"/>
                  </a:lnTo>
                  <a:lnTo>
                    <a:pt x="202" y="268"/>
                  </a:lnTo>
                  <a:lnTo>
                    <a:pt x="182" y="251"/>
                  </a:lnTo>
                  <a:lnTo>
                    <a:pt x="164" y="246"/>
                  </a:lnTo>
                  <a:lnTo>
                    <a:pt x="150" y="226"/>
                  </a:lnTo>
                  <a:lnTo>
                    <a:pt x="133" y="198"/>
                  </a:lnTo>
                  <a:lnTo>
                    <a:pt x="124" y="202"/>
                  </a:lnTo>
                  <a:lnTo>
                    <a:pt x="112" y="195"/>
                  </a:lnTo>
                  <a:lnTo>
                    <a:pt x="107" y="203"/>
                  </a:lnTo>
                  <a:lnTo>
                    <a:pt x="96" y="192"/>
                  </a:lnTo>
                  <a:lnTo>
                    <a:pt x="94" y="181"/>
                  </a:lnTo>
                  <a:lnTo>
                    <a:pt x="88" y="181"/>
                  </a:lnTo>
                  <a:lnTo>
                    <a:pt x="89" y="166"/>
                  </a:lnTo>
                  <a:lnTo>
                    <a:pt x="78" y="150"/>
                  </a:lnTo>
                  <a:lnTo>
                    <a:pt x="55" y="139"/>
                  </a:lnTo>
                  <a:lnTo>
                    <a:pt x="40" y="119"/>
                  </a:lnTo>
                  <a:lnTo>
                    <a:pt x="42" y="103"/>
                  </a:lnTo>
                  <a:lnTo>
                    <a:pt x="49" y="96"/>
                  </a:lnTo>
                  <a:lnTo>
                    <a:pt x="46" y="84"/>
                  </a:lnTo>
                  <a:lnTo>
                    <a:pt x="34" y="77"/>
                  </a:lnTo>
                  <a:lnTo>
                    <a:pt x="19" y="53"/>
                  </a:lnTo>
                  <a:lnTo>
                    <a:pt x="7" y="36"/>
                  </a:lnTo>
                  <a:lnTo>
                    <a:pt x="9" y="30"/>
                  </a:lnTo>
                  <a:lnTo>
                    <a:pt x="0" y="6"/>
                  </a:lnTo>
                  <a:lnTo>
                    <a:pt x="11" y="0"/>
                  </a:lnTo>
                  <a:lnTo>
                    <a:pt x="15" y="8"/>
                  </a:lnTo>
                  <a:lnTo>
                    <a:pt x="25" y="18"/>
                  </a:lnTo>
                  <a:lnTo>
                    <a:pt x="37" y="20"/>
                  </a:lnTo>
                  <a:lnTo>
                    <a:pt x="43" y="20"/>
                  </a:lnTo>
                  <a:lnTo>
                    <a:pt x="60" y="5"/>
                  </a:lnTo>
                  <a:lnTo>
                    <a:pt x="67" y="3"/>
                  </a:lnTo>
                  <a:lnTo>
                    <a:pt x="73" y="9"/>
                  </a:lnTo>
                  <a:lnTo>
                    <a:pt x="69" y="19"/>
                  </a:lnTo>
                  <a:lnTo>
                    <a:pt x="81" y="30"/>
                  </a:lnTo>
                  <a:lnTo>
                    <a:pt x="85" y="29"/>
                  </a:lnTo>
                  <a:lnTo>
                    <a:pt x="93" y="44"/>
                  </a:lnTo>
                  <a:lnTo>
                    <a:pt x="110" y="49"/>
                  </a:lnTo>
                  <a:lnTo>
                    <a:pt x="124" y="59"/>
                  </a:lnTo>
                  <a:lnTo>
                    <a:pt x="149" y="63"/>
                  </a:lnTo>
                  <a:lnTo>
                    <a:pt x="175" y="57"/>
                  </a:lnTo>
                  <a:lnTo>
                    <a:pt x="176" y="5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5" name="Freeform 90">
              <a:extLst>
                <a:ext uri="{FF2B5EF4-FFF2-40B4-BE49-F238E27FC236}">
                  <a16:creationId xmlns:a16="http://schemas.microsoft.com/office/drawing/2014/main" id="{B823B58E-81ED-1DF3-133B-0C2F5572F73D}"/>
                </a:ext>
              </a:extLst>
            </p:cNvPr>
            <p:cNvSpPr>
              <a:spLocks/>
            </p:cNvSpPr>
            <p:nvPr/>
          </p:nvSpPr>
          <p:spPr bwMode="auto">
            <a:xfrm>
              <a:off x="5039761" y="2075187"/>
              <a:ext cx="262886" cy="254219"/>
            </a:xfrm>
            <a:custGeom>
              <a:avLst/>
              <a:gdLst>
                <a:gd name="T0" fmla="*/ 107 w 180"/>
                <a:gd name="T1" fmla="*/ 29 h 172"/>
                <a:gd name="T2" fmla="*/ 119 w 180"/>
                <a:gd name="T3" fmla="*/ 36 h 172"/>
                <a:gd name="T4" fmla="*/ 122 w 180"/>
                <a:gd name="T5" fmla="*/ 48 h 172"/>
                <a:gd name="T6" fmla="*/ 115 w 180"/>
                <a:gd name="T7" fmla="*/ 55 h 172"/>
                <a:gd name="T8" fmla="*/ 113 w 180"/>
                <a:gd name="T9" fmla="*/ 71 h 172"/>
                <a:gd name="T10" fmla="*/ 128 w 180"/>
                <a:gd name="T11" fmla="*/ 91 h 172"/>
                <a:gd name="T12" fmla="*/ 151 w 180"/>
                <a:gd name="T13" fmla="*/ 102 h 172"/>
                <a:gd name="T14" fmla="*/ 162 w 180"/>
                <a:gd name="T15" fmla="*/ 118 h 172"/>
                <a:gd name="T16" fmla="*/ 161 w 180"/>
                <a:gd name="T17" fmla="*/ 133 h 172"/>
                <a:gd name="T18" fmla="*/ 167 w 180"/>
                <a:gd name="T19" fmla="*/ 133 h 172"/>
                <a:gd name="T20" fmla="*/ 169 w 180"/>
                <a:gd name="T21" fmla="*/ 144 h 172"/>
                <a:gd name="T22" fmla="*/ 180 w 180"/>
                <a:gd name="T23" fmla="*/ 155 h 172"/>
                <a:gd name="T24" fmla="*/ 169 w 180"/>
                <a:gd name="T25" fmla="*/ 154 h 172"/>
                <a:gd name="T26" fmla="*/ 157 w 180"/>
                <a:gd name="T27" fmla="*/ 152 h 172"/>
                <a:gd name="T28" fmla="*/ 147 w 180"/>
                <a:gd name="T29" fmla="*/ 172 h 172"/>
                <a:gd name="T30" fmla="*/ 114 w 180"/>
                <a:gd name="T31" fmla="*/ 170 h 172"/>
                <a:gd name="T32" fmla="*/ 59 w 180"/>
                <a:gd name="T33" fmla="*/ 129 h 172"/>
                <a:gd name="T34" fmla="*/ 31 w 180"/>
                <a:gd name="T35" fmla="*/ 114 h 172"/>
                <a:gd name="T36" fmla="*/ 10 w 180"/>
                <a:gd name="T37" fmla="*/ 109 h 172"/>
                <a:gd name="T38" fmla="*/ 0 w 180"/>
                <a:gd name="T39" fmla="*/ 83 h 172"/>
                <a:gd name="T40" fmla="*/ 35 w 180"/>
                <a:gd name="T41" fmla="*/ 62 h 172"/>
                <a:gd name="T42" fmla="*/ 38 w 180"/>
                <a:gd name="T43" fmla="*/ 37 h 172"/>
                <a:gd name="T44" fmla="*/ 35 w 180"/>
                <a:gd name="T45" fmla="*/ 22 h 172"/>
                <a:gd name="T46" fmla="*/ 43 w 180"/>
                <a:gd name="T47" fmla="*/ 17 h 172"/>
                <a:gd name="T48" fmla="*/ 50 w 180"/>
                <a:gd name="T49" fmla="*/ 4 h 172"/>
                <a:gd name="T50" fmla="*/ 57 w 180"/>
                <a:gd name="T51" fmla="*/ 0 h 172"/>
                <a:gd name="T52" fmla="*/ 78 w 180"/>
                <a:gd name="T53" fmla="*/ 3 h 172"/>
                <a:gd name="T54" fmla="*/ 84 w 180"/>
                <a:gd name="T55" fmla="*/ 8 h 172"/>
                <a:gd name="T56" fmla="*/ 92 w 180"/>
                <a:gd name="T57" fmla="*/ 5 h 172"/>
                <a:gd name="T58" fmla="*/ 107 w 180"/>
                <a:gd name="T59" fmla="*/ 2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72">
                  <a:moveTo>
                    <a:pt x="107" y="29"/>
                  </a:moveTo>
                  <a:lnTo>
                    <a:pt x="119" y="36"/>
                  </a:lnTo>
                  <a:lnTo>
                    <a:pt x="122" y="48"/>
                  </a:lnTo>
                  <a:lnTo>
                    <a:pt x="115" y="55"/>
                  </a:lnTo>
                  <a:lnTo>
                    <a:pt x="113" y="71"/>
                  </a:lnTo>
                  <a:lnTo>
                    <a:pt x="128" y="91"/>
                  </a:lnTo>
                  <a:lnTo>
                    <a:pt x="151" y="102"/>
                  </a:lnTo>
                  <a:lnTo>
                    <a:pt x="162" y="118"/>
                  </a:lnTo>
                  <a:lnTo>
                    <a:pt x="161" y="133"/>
                  </a:lnTo>
                  <a:lnTo>
                    <a:pt x="167" y="133"/>
                  </a:lnTo>
                  <a:lnTo>
                    <a:pt x="169" y="144"/>
                  </a:lnTo>
                  <a:lnTo>
                    <a:pt x="180" y="155"/>
                  </a:lnTo>
                  <a:lnTo>
                    <a:pt x="169" y="154"/>
                  </a:lnTo>
                  <a:lnTo>
                    <a:pt x="157" y="152"/>
                  </a:lnTo>
                  <a:lnTo>
                    <a:pt x="147" y="172"/>
                  </a:lnTo>
                  <a:lnTo>
                    <a:pt x="114" y="170"/>
                  </a:lnTo>
                  <a:lnTo>
                    <a:pt x="59" y="129"/>
                  </a:lnTo>
                  <a:lnTo>
                    <a:pt x="31" y="114"/>
                  </a:lnTo>
                  <a:lnTo>
                    <a:pt x="10" y="109"/>
                  </a:lnTo>
                  <a:lnTo>
                    <a:pt x="0" y="83"/>
                  </a:lnTo>
                  <a:lnTo>
                    <a:pt x="35" y="62"/>
                  </a:lnTo>
                  <a:lnTo>
                    <a:pt x="38" y="37"/>
                  </a:lnTo>
                  <a:lnTo>
                    <a:pt x="35" y="22"/>
                  </a:lnTo>
                  <a:lnTo>
                    <a:pt x="43" y="17"/>
                  </a:lnTo>
                  <a:lnTo>
                    <a:pt x="50" y="4"/>
                  </a:lnTo>
                  <a:lnTo>
                    <a:pt x="57" y="0"/>
                  </a:lnTo>
                  <a:lnTo>
                    <a:pt x="78" y="3"/>
                  </a:lnTo>
                  <a:lnTo>
                    <a:pt x="84" y="8"/>
                  </a:lnTo>
                  <a:lnTo>
                    <a:pt x="92" y="5"/>
                  </a:lnTo>
                  <a:lnTo>
                    <a:pt x="107" y="29"/>
                  </a:lnTo>
                  <a:close/>
                </a:path>
              </a:pathLst>
            </a:custGeom>
            <a:solidFill>
              <a:srgbClr val="92D050"/>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6" name="Freeform 91">
              <a:extLst>
                <a:ext uri="{FF2B5EF4-FFF2-40B4-BE49-F238E27FC236}">
                  <a16:creationId xmlns:a16="http://schemas.microsoft.com/office/drawing/2014/main" id="{0065C20C-6631-036F-8AE7-52B11822BDCF}"/>
                </a:ext>
              </a:extLst>
            </p:cNvPr>
            <p:cNvSpPr>
              <a:spLocks/>
            </p:cNvSpPr>
            <p:nvPr/>
          </p:nvSpPr>
          <p:spPr bwMode="auto">
            <a:xfrm>
              <a:off x="3560296" y="1220893"/>
              <a:ext cx="216151" cy="82769"/>
            </a:xfrm>
            <a:custGeom>
              <a:avLst/>
              <a:gdLst>
                <a:gd name="T0" fmla="*/ 138 w 148"/>
                <a:gd name="T1" fmla="*/ 1 h 56"/>
                <a:gd name="T2" fmla="*/ 133 w 148"/>
                <a:gd name="T3" fmla="*/ 13 h 56"/>
                <a:gd name="T4" fmla="*/ 148 w 148"/>
                <a:gd name="T5" fmla="*/ 25 h 56"/>
                <a:gd name="T6" fmla="*/ 128 w 148"/>
                <a:gd name="T7" fmla="*/ 39 h 56"/>
                <a:gd name="T8" fmla="*/ 85 w 148"/>
                <a:gd name="T9" fmla="*/ 52 h 56"/>
                <a:gd name="T10" fmla="*/ 73 w 148"/>
                <a:gd name="T11" fmla="*/ 56 h 56"/>
                <a:gd name="T12" fmla="*/ 54 w 148"/>
                <a:gd name="T13" fmla="*/ 53 h 56"/>
                <a:gd name="T14" fmla="*/ 16 w 148"/>
                <a:gd name="T15" fmla="*/ 47 h 56"/>
                <a:gd name="T16" fmla="*/ 31 w 148"/>
                <a:gd name="T17" fmla="*/ 39 h 56"/>
                <a:gd name="T18" fmla="*/ 2 w 148"/>
                <a:gd name="T19" fmla="*/ 30 h 56"/>
                <a:gd name="T20" fmla="*/ 28 w 148"/>
                <a:gd name="T21" fmla="*/ 26 h 56"/>
                <a:gd name="T22" fmla="*/ 28 w 148"/>
                <a:gd name="T23" fmla="*/ 21 h 56"/>
                <a:gd name="T24" fmla="*/ 0 w 148"/>
                <a:gd name="T25" fmla="*/ 17 h 56"/>
                <a:gd name="T26" fmla="*/ 12 w 148"/>
                <a:gd name="T27" fmla="*/ 5 h 56"/>
                <a:gd name="T28" fmla="*/ 33 w 148"/>
                <a:gd name="T29" fmla="*/ 2 h 56"/>
                <a:gd name="T30" fmla="*/ 52 w 148"/>
                <a:gd name="T31" fmla="*/ 14 h 56"/>
                <a:gd name="T32" fmla="*/ 75 w 148"/>
                <a:gd name="T33" fmla="*/ 4 h 56"/>
                <a:gd name="T34" fmla="*/ 91 w 148"/>
                <a:gd name="T35" fmla="*/ 9 h 56"/>
                <a:gd name="T36" fmla="*/ 115 w 148"/>
                <a:gd name="T37" fmla="*/ 0 h 56"/>
                <a:gd name="T38" fmla="*/ 138 w 148"/>
                <a:gd name="T3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56">
                  <a:moveTo>
                    <a:pt x="138" y="1"/>
                  </a:moveTo>
                  <a:lnTo>
                    <a:pt x="133" y="13"/>
                  </a:lnTo>
                  <a:lnTo>
                    <a:pt x="148" y="25"/>
                  </a:lnTo>
                  <a:lnTo>
                    <a:pt x="128" y="39"/>
                  </a:lnTo>
                  <a:lnTo>
                    <a:pt x="85" y="52"/>
                  </a:lnTo>
                  <a:lnTo>
                    <a:pt x="73" y="56"/>
                  </a:lnTo>
                  <a:lnTo>
                    <a:pt x="54" y="53"/>
                  </a:lnTo>
                  <a:lnTo>
                    <a:pt x="16" y="47"/>
                  </a:lnTo>
                  <a:lnTo>
                    <a:pt x="31" y="39"/>
                  </a:lnTo>
                  <a:lnTo>
                    <a:pt x="2" y="30"/>
                  </a:lnTo>
                  <a:lnTo>
                    <a:pt x="28" y="26"/>
                  </a:lnTo>
                  <a:lnTo>
                    <a:pt x="28" y="21"/>
                  </a:lnTo>
                  <a:lnTo>
                    <a:pt x="0" y="17"/>
                  </a:lnTo>
                  <a:lnTo>
                    <a:pt x="12" y="5"/>
                  </a:lnTo>
                  <a:lnTo>
                    <a:pt x="33" y="2"/>
                  </a:lnTo>
                  <a:lnTo>
                    <a:pt x="52" y="14"/>
                  </a:lnTo>
                  <a:lnTo>
                    <a:pt x="75" y="4"/>
                  </a:lnTo>
                  <a:lnTo>
                    <a:pt x="91" y="9"/>
                  </a:lnTo>
                  <a:lnTo>
                    <a:pt x="115" y="0"/>
                  </a:lnTo>
                  <a:lnTo>
                    <a:pt x="138" y="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7" name="Freeform 92">
              <a:extLst>
                <a:ext uri="{FF2B5EF4-FFF2-40B4-BE49-F238E27FC236}">
                  <a16:creationId xmlns:a16="http://schemas.microsoft.com/office/drawing/2014/main" id="{7D4E3C11-923B-F0FA-0D47-AF7C41C7490B}"/>
                </a:ext>
              </a:extLst>
            </p:cNvPr>
            <p:cNvSpPr>
              <a:spLocks/>
            </p:cNvSpPr>
            <p:nvPr/>
          </p:nvSpPr>
          <p:spPr bwMode="auto">
            <a:xfrm>
              <a:off x="4930225" y="2200819"/>
              <a:ext cx="35051" cy="116764"/>
            </a:xfrm>
            <a:custGeom>
              <a:avLst/>
              <a:gdLst>
                <a:gd name="T0" fmla="*/ 23 w 24"/>
                <a:gd name="T1" fmla="*/ 12 h 79"/>
                <a:gd name="T2" fmla="*/ 20 w 24"/>
                <a:gd name="T3" fmla="*/ 19 h 79"/>
                <a:gd name="T4" fmla="*/ 14 w 24"/>
                <a:gd name="T5" fmla="*/ 16 h 79"/>
                <a:gd name="T6" fmla="*/ 11 w 24"/>
                <a:gd name="T7" fmla="*/ 30 h 79"/>
                <a:gd name="T8" fmla="*/ 16 w 24"/>
                <a:gd name="T9" fmla="*/ 32 h 79"/>
                <a:gd name="T10" fmla="*/ 12 w 24"/>
                <a:gd name="T11" fmla="*/ 35 h 79"/>
                <a:gd name="T12" fmla="*/ 12 w 24"/>
                <a:gd name="T13" fmla="*/ 40 h 79"/>
                <a:gd name="T14" fmla="*/ 20 w 24"/>
                <a:gd name="T15" fmla="*/ 37 h 79"/>
                <a:gd name="T16" fmla="*/ 21 w 24"/>
                <a:gd name="T17" fmla="*/ 45 h 79"/>
                <a:gd name="T18" fmla="*/ 15 w 24"/>
                <a:gd name="T19" fmla="*/ 79 h 79"/>
                <a:gd name="T20" fmla="*/ 0 w 24"/>
                <a:gd name="T21" fmla="*/ 43 h 79"/>
                <a:gd name="T22" fmla="*/ 5 w 24"/>
                <a:gd name="T23" fmla="*/ 36 h 79"/>
                <a:gd name="T24" fmla="*/ 3 w 24"/>
                <a:gd name="T25" fmla="*/ 35 h 79"/>
                <a:gd name="T26" fmla="*/ 7 w 24"/>
                <a:gd name="T27" fmla="*/ 25 h 79"/>
                <a:gd name="T28" fmla="*/ 9 w 24"/>
                <a:gd name="T29" fmla="*/ 10 h 79"/>
                <a:gd name="T30" fmla="*/ 11 w 24"/>
                <a:gd name="T31" fmla="*/ 4 h 79"/>
                <a:gd name="T32" fmla="*/ 11 w 24"/>
                <a:gd name="T33" fmla="*/ 4 h 79"/>
                <a:gd name="T34" fmla="*/ 17 w 24"/>
                <a:gd name="T35" fmla="*/ 4 h 79"/>
                <a:gd name="T36" fmla="*/ 18 w 24"/>
                <a:gd name="T37" fmla="*/ 1 h 79"/>
                <a:gd name="T38" fmla="*/ 23 w 24"/>
                <a:gd name="T39" fmla="*/ 0 h 79"/>
                <a:gd name="T40" fmla="*/ 24 w 24"/>
                <a:gd name="T41" fmla="*/ 9 h 79"/>
                <a:gd name="T42" fmla="*/ 22 w 24"/>
                <a:gd name="T43" fmla="*/ 12 h 79"/>
                <a:gd name="T44" fmla="*/ 23 w 24"/>
                <a:gd name="T45"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9">
                  <a:moveTo>
                    <a:pt x="23" y="12"/>
                  </a:moveTo>
                  <a:lnTo>
                    <a:pt x="20" y="19"/>
                  </a:lnTo>
                  <a:lnTo>
                    <a:pt x="14" y="16"/>
                  </a:lnTo>
                  <a:lnTo>
                    <a:pt x="11" y="30"/>
                  </a:lnTo>
                  <a:lnTo>
                    <a:pt x="16" y="32"/>
                  </a:lnTo>
                  <a:lnTo>
                    <a:pt x="12" y="35"/>
                  </a:lnTo>
                  <a:lnTo>
                    <a:pt x="12" y="40"/>
                  </a:lnTo>
                  <a:lnTo>
                    <a:pt x="20" y="37"/>
                  </a:lnTo>
                  <a:lnTo>
                    <a:pt x="21" y="45"/>
                  </a:lnTo>
                  <a:lnTo>
                    <a:pt x="15" y="79"/>
                  </a:lnTo>
                  <a:lnTo>
                    <a:pt x="0" y="43"/>
                  </a:lnTo>
                  <a:lnTo>
                    <a:pt x="5" y="36"/>
                  </a:lnTo>
                  <a:lnTo>
                    <a:pt x="3" y="35"/>
                  </a:lnTo>
                  <a:lnTo>
                    <a:pt x="7" y="25"/>
                  </a:lnTo>
                  <a:lnTo>
                    <a:pt x="9" y="10"/>
                  </a:lnTo>
                  <a:lnTo>
                    <a:pt x="11" y="4"/>
                  </a:lnTo>
                  <a:lnTo>
                    <a:pt x="11" y="4"/>
                  </a:lnTo>
                  <a:lnTo>
                    <a:pt x="17" y="4"/>
                  </a:lnTo>
                  <a:lnTo>
                    <a:pt x="18" y="1"/>
                  </a:lnTo>
                  <a:lnTo>
                    <a:pt x="23" y="0"/>
                  </a:lnTo>
                  <a:lnTo>
                    <a:pt x="24" y="9"/>
                  </a:lnTo>
                  <a:lnTo>
                    <a:pt x="22" y="12"/>
                  </a:lnTo>
                  <a:lnTo>
                    <a:pt x="23" y="1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8" name="Freeform 93">
              <a:extLst>
                <a:ext uri="{FF2B5EF4-FFF2-40B4-BE49-F238E27FC236}">
                  <a16:creationId xmlns:a16="http://schemas.microsoft.com/office/drawing/2014/main" id="{64CDCF22-21A1-9073-C1E7-3B1345BD7FA0}"/>
                </a:ext>
              </a:extLst>
            </p:cNvPr>
            <p:cNvSpPr>
              <a:spLocks/>
            </p:cNvSpPr>
            <p:nvPr/>
          </p:nvSpPr>
          <p:spPr bwMode="auto">
            <a:xfrm>
              <a:off x="4363559" y="2050061"/>
              <a:ext cx="75945" cy="48776"/>
            </a:xfrm>
            <a:custGeom>
              <a:avLst/>
              <a:gdLst>
                <a:gd name="T0" fmla="*/ 52 w 52"/>
                <a:gd name="T1" fmla="*/ 0 h 33"/>
                <a:gd name="T2" fmla="*/ 47 w 52"/>
                <a:gd name="T3" fmla="*/ 16 h 33"/>
                <a:gd name="T4" fmla="*/ 50 w 52"/>
                <a:gd name="T5" fmla="*/ 23 h 33"/>
                <a:gd name="T6" fmla="*/ 47 w 52"/>
                <a:gd name="T7" fmla="*/ 33 h 33"/>
                <a:gd name="T8" fmla="*/ 33 w 52"/>
                <a:gd name="T9" fmla="*/ 25 h 33"/>
                <a:gd name="T10" fmla="*/ 24 w 52"/>
                <a:gd name="T11" fmla="*/ 23 h 33"/>
                <a:gd name="T12" fmla="*/ 0 w 52"/>
                <a:gd name="T13" fmla="*/ 13 h 33"/>
                <a:gd name="T14" fmla="*/ 2 w 52"/>
                <a:gd name="T15" fmla="*/ 2 h 33"/>
                <a:gd name="T16" fmla="*/ 22 w 52"/>
                <a:gd name="T17" fmla="*/ 4 h 33"/>
                <a:gd name="T18" fmla="*/ 39 w 52"/>
                <a:gd name="T19" fmla="*/ 2 h 33"/>
                <a:gd name="T20" fmla="*/ 52 w 52"/>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3">
                  <a:moveTo>
                    <a:pt x="52" y="0"/>
                  </a:moveTo>
                  <a:lnTo>
                    <a:pt x="47" y="16"/>
                  </a:lnTo>
                  <a:lnTo>
                    <a:pt x="50" y="23"/>
                  </a:lnTo>
                  <a:lnTo>
                    <a:pt x="47" y="33"/>
                  </a:lnTo>
                  <a:lnTo>
                    <a:pt x="33" y="25"/>
                  </a:lnTo>
                  <a:lnTo>
                    <a:pt x="24" y="23"/>
                  </a:lnTo>
                  <a:lnTo>
                    <a:pt x="0" y="13"/>
                  </a:lnTo>
                  <a:lnTo>
                    <a:pt x="2" y="2"/>
                  </a:lnTo>
                  <a:lnTo>
                    <a:pt x="22" y="4"/>
                  </a:lnTo>
                  <a:lnTo>
                    <a:pt x="39" y="2"/>
                  </a:lnTo>
                  <a:lnTo>
                    <a:pt x="52"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9" name="Freeform 94">
              <a:extLst>
                <a:ext uri="{FF2B5EF4-FFF2-40B4-BE49-F238E27FC236}">
                  <a16:creationId xmlns:a16="http://schemas.microsoft.com/office/drawing/2014/main" id="{0810EF03-A224-096B-DFD1-0A3A644EABC8}"/>
                </a:ext>
              </a:extLst>
            </p:cNvPr>
            <p:cNvSpPr>
              <a:spLocks/>
            </p:cNvSpPr>
            <p:nvPr/>
          </p:nvSpPr>
          <p:spPr bwMode="auto">
            <a:xfrm>
              <a:off x="4254023" y="1958423"/>
              <a:ext cx="40894" cy="70945"/>
            </a:xfrm>
            <a:custGeom>
              <a:avLst/>
              <a:gdLst>
                <a:gd name="T0" fmla="*/ 17 w 28"/>
                <a:gd name="T1" fmla="*/ 0 h 48"/>
                <a:gd name="T2" fmla="*/ 28 w 28"/>
                <a:gd name="T3" fmla="*/ 15 h 48"/>
                <a:gd name="T4" fmla="*/ 27 w 28"/>
                <a:gd name="T5" fmla="*/ 42 h 48"/>
                <a:gd name="T6" fmla="*/ 19 w 28"/>
                <a:gd name="T7" fmla="*/ 41 h 48"/>
                <a:gd name="T8" fmla="*/ 12 w 28"/>
                <a:gd name="T9" fmla="*/ 48 h 48"/>
                <a:gd name="T10" fmla="*/ 6 w 28"/>
                <a:gd name="T11" fmla="*/ 43 h 48"/>
                <a:gd name="T12" fmla="*/ 4 w 28"/>
                <a:gd name="T13" fmla="*/ 18 h 48"/>
                <a:gd name="T14" fmla="*/ 0 w 28"/>
                <a:gd name="T15" fmla="*/ 6 h 48"/>
                <a:gd name="T16" fmla="*/ 9 w 28"/>
                <a:gd name="T17" fmla="*/ 7 h 48"/>
                <a:gd name="T18" fmla="*/ 17 w 2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8">
                  <a:moveTo>
                    <a:pt x="17" y="0"/>
                  </a:moveTo>
                  <a:lnTo>
                    <a:pt x="28" y="15"/>
                  </a:lnTo>
                  <a:lnTo>
                    <a:pt x="27" y="42"/>
                  </a:lnTo>
                  <a:lnTo>
                    <a:pt x="19" y="41"/>
                  </a:lnTo>
                  <a:lnTo>
                    <a:pt x="12" y="48"/>
                  </a:lnTo>
                  <a:lnTo>
                    <a:pt x="6" y="43"/>
                  </a:lnTo>
                  <a:lnTo>
                    <a:pt x="4" y="18"/>
                  </a:lnTo>
                  <a:lnTo>
                    <a:pt x="0" y="6"/>
                  </a:lnTo>
                  <a:lnTo>
                    <a:pt x="9" y="7"/>
                  </a:lnTo>
                  <a:lnTo>
                    <a:pt x="17"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0" name="Freeform 95">
              <a:extLst>
                <a:ext uri="{FF2B5EF4-FFF2-40B4-BE49-F238E27FC236}">
                  <a16:creationId xmlns:a16="http://schemas.microsoft.com/office/drawing/2014/main" id="{8153D8EE-ADB6-A59A-1DD1-9F0B1E99F7E4}"/>
                </a:ext>
              </a:extLst>
            </p:cNvPr>
            <p:cNvSpPr>
              <a:spLocks/>
            </p:cNvSpPr>
            <p:nvPr/>
          </p:nvSpPr>
          <p:spPr bwMode="auto">
            <a:xfrm>
              <a:off x="4216051" y="1781061"/>
              <a:ext cx="293557" cy="277867"/>
            </a:xfrm>
            <a:custGeom>
              <a:avLst/>
              <a:gdLst>
                <a:gd name="T0" fmla="*/ 114 w 201"/>
                <a:gd name="T1" fmla="*/ 12 h 188"/>
                <a:gd name="T2" fmla="*/ 117 w 201"/>
                <a:gd name="T3" fmla="*/ 31 h 188"/>
                <a:gd name="T4" fmla="*/ 91 w 201"/>
                <a:gd name="T5" fmla="*/ 35 h 188"/>
                <a:gd name="T6" fmla="*/ 91 w 201"/>
                <a:gd name="T7" fmla="*/ 51 h 188"/>
                <a:gd name="T8" fmla="*/ 113 w 201"/>
                <a:gd name="T9" fmla="*/ 72 h 188"/>
                <a:gd name="T10" fmla="*/ 142 w 201"/>
                <a:gd name="T11" fmla="*/ 105 h 188"/>
                <a:gd name="T12" fmla="*/ 160 w 201"/>
                <a:gd name="T13" fmla="*/ 110 h 188"/>
                <a:gd name="T14" fmla="*/ 171 w 201"/>
                <a:gd name="T15" fmla="*/ 121 h 188"/>
                <a:gd name="T16" fmla="*/ 199 w 201"/>
                <a:gd name="T17" fmla="*/ 138 h 188"/>
                <a:gd name="T18" fmla="*/ 198 w 201"/>
                <a:gd name="T19" fmla="*/ 149 h 188"/>
                <a:gd name="T20" fmla="*/ 173 w 201"/>
                <a:gd name="T21" fmla="*/ 136 h 188"/>
                <a:gd name="T22" fmla="*/ 180 w 201"/>
                <a:gd name="T23" fmla="*/ 157 h 188"/>
                <a:gd name="T24" fmla="*/ 172 w 201"/>
                <a:gd name="T25" fmla="*/ 169 h 188"/>
                <a:gd name="T26" fmla="*/ 156 w 201"/>
                <a:gd name="T27" fmla="*/ 188 h 188"/>
                <a:gd name="T28" fmla="*/ 159 w 201"/>
                <a:gd name="T29" fmla="*/ 171 h 188"/>
                <a:gd name="T30" fmla="*/ 155 w 201"/>
                <a:gd name="T31" fmla="*/ 155 h 188"/>
                <a:gd name="T32" fmla="*/ 142 w 201"/>
                <a:gd name="T33" fmla="*/ 142 h 188"/>
                <a:gd name="T34" fmla="*/ 125 w 201"/>
                <a:gd name="T35" fmla="*/ 129 h 188"/>
                <a:gd name="T36" fmla="*/ 105 w 201"/>
                <a:gd name="T37" fmla="*/ 120 h 188"/>
                <a:gd name="T38" fmla="*/ 76 w 201"/>
                <a:gd name="T39" fmla="*/ 97 h 188"/>
                <a:gd name="T40" fmla="*/ 58 w 201"/>
                <a:gd name="T41" fmla="*/ 65 h 188"/>
                <a:gd name="T42" fmla="*/ 35 w 201"/>
                <a:gd name="T43" fmla="*/ 56 h 188"/>
                <a:gd name="T44" fmla="*/ 19 w 201"/>
                <a:gd name="T45" fmla="*/ 68 h 188"/>
                <a:gd name="T46" fmla="*/ 13 w 201"/>
                <a:gd name="T47" fmla="*/ 61 h 188"/>
                <a:gd name="T48" fmla="*/ 0 w 201"/>
                <a:gd name="T49" fmla="*/ 42 h 188"/>
                <a:gd name="T50" fmla="*/ 0 w 201"/>
                <a:gd name="T51" fmla="*/ 28 h 188"/>
                <a:gd name="T52" fmla="*/ 8 w 201"/>
                <a:gd name="T53" fmla="*/ 27 h 188"/>
                <a:gd name="T54" fmla="*/ 25 w 201"/>
                <a:gd name="T55" fmla="*/ 19 h 188"/>
                <a:gd name="T56" fmla="*/ 35 w 201"/>
                <a:gd name="T57" fmla="*/ 22 h 188"/>
                <a:gd name="T58" fmla="*/ 51 w 201"/>
                <a:gd name="T59" fmla="*/ 16 h 188"/>
                <a:gd name="T60" fmla="*/ 58 w 201"/>
                <a:gd name="T61" fmla="*/ 4 h 188"/>
                <a:gd name="T62" fmla="*/ 70 w 201"/>
                <a:gd name="T63" fmla="*/ 3 h 188"/>
                <a:gd name="T64" fmla="*/ 90 w 201"/>
                <a:gd name="T65"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1" h="188">
                  <a:moveTo>
                    <a:pt x="90" y="7"/>
                  </a:moveTo>
                  <a:lnTo>
                    <a:pt x="114" y="12"/>
                  </a:lnTo>
                  <a:lnTo>
                    <a:pt x="113" y="22"/>
                  </a:lnTo>
                  <a:lnTo>
                    <a:pt x="117" y="31"/>
                  </a:lnTo>
                  <a:lnTo>
                    <a:pt x="104" y="28"/>
                  </a:lnTo>
                  <a:lnTo>
                    <a:pt x="91" y="35"/>
                  </a:lnTo>
                  <a:lnTo>
                    <a:pt x="93" y="45"/>
                  </a:lnTo>
                  <a:lnTo>
                    <a:pt x="91" y="51"/>
                  </a:lnTo>
                  <a:lnTo>
                    <a:pt x="97" y="61"/>
                  </a:lnTo>
                  <a:lnTo>
                    <a:pt x="113" y="72"/>
                  </a:lnTo>
                  <a:lnTo>
                    <a:pt x="122" y="89"/>
                  </a:lnTo>
                  <a:lnTo>
                    <a:pt x="142" y="105"/>
                  </a:lnTo>
                  <a:lnTo>
                    <a:pt x="155" y="105"/>
                  </a:lnTo>
                  <a:lnTo>
                    <a:pt x="160" y="110"/>
                  </a:lnTo>
                  <a:lnTo>
                    <a:pt x="155" y="114"/>
                  </a:lnTo>
                  <a:lnTo>
                    <a:pt x="171" y="121"/>
                  </a:lnTo>
                  <a:lnTo>
                    <a:pt x="183" y="127"/>
                  </a:lnTo>
                  <a:lnTo>
                    <a:pt x="199" y="138"/>
                  </a:lnTo>
                  <a:lnTo>
                    <a:pt x="201" y="142"/>
                  </a:lnTo>
                  <a:lnTo>
                    <a:pt x="198" y="149"/>
                  </a:lnTo>
                  <a:lnTo>
                    <a:pt x="188" y="140"/>
                  </a:lnTo>
                  <a:lnTo>
                    <a:pt x="173" y="136"/>
                  </a:lnTo>
                  <a:lnTo>
                    <a:pt x="167" y="150"/>
                  </a:lnTo>
                  <a:lnTo>
                    <a:pt x="180" y="157"/>
                  </a:lnTo>
                  <a:lnTo>
                    <a:pt x="179" y="168"/>
                  </a:lnTo>
                  <a:lnTo>
                    <a:pt x="172" y="169"/>
                  </a:lnTo>
                  <a:lnTo>
                    <a:pt x="163" y="187"/>
                  </a:lnTo>
                  <a:lnTo>
                    <a:pt x="156" y="188"/>
                  </a:lnTo>
                  <a:lnTo>
                    <a:pt x="156" y="182"/>
                  </a:lnTo>
                  <a:lnTo>
                    <a:pt x="159" y="171"/>
                  </a:lnTo>
                  <a:lnTo>
                    <a:pt x="162" y="167"/>
                  </a:lnTo>
                  <a:lnTo>
                    <a:pt x="155" y="155"/>
                  </a:lnTo>
                  <a:lnTo>
                    <a:pt x="149" y="144"/>
                  </a:lnTo>
                  <a:lnTo>
                    <a:pt x="142" y="142"/>
                  </a:lnTo>
                  <a:lnTo>
                    <a:pt x="136" y="133"/>
                  </a:lnTo>
                  <a:lnTo>
                    <a:pt x="125" y="129"/>
                  </a:lnTo>
                  <a:lnTo>
                    <a:pt x="118" y="121"/>
                  </a:lnTo>
                  <a:lnTo>
                    <a:pt x="105" y="120"/>
                  </a:lnTo>
                  <a:lnTo>
                    <a:pt x="91" y="110"/>
                  </a:lnTo>
                  <a:lnTo>
                    <a:pt x="76" y="97"/>
                  </a:lnTo>
                  <a:lnTo>
                    <a:pt x="64" y="85"/>
                  </a:lnTo>
                  <a:lnTo>
                    <a:pt x="58" y="65"/>
                  </a:lnTo>
                  <a:lnTo>
                    <a:pt x="49" y="63"/>
                  </a:lnTo>
                  <a:lnTo>
                    <a:pt x="35" y="56"/>
                  </a:lnTo>
                  <a:lnTo>
                    <a:pt x="28" y="58"/>
                  </a:lnTo>
                  <a:lnTo>
                    <a:pt x="19" y="68"/>
                  </a:lnTo>
                  <a:lnTo>
                    <a:pt x="12" y="69"/>
                  </a:lnTo>
                  <a:lnTo>
                    <a:pt x="13" y="61"/>
                  </a:lnTo>
                  <a:lnTo>
                    <a:pt x="4" y="58"/>
                  </a:lnTo>
                  <a:lnTo>
                    <a:pt x="0" y="42"/>
                  </a:lnTo>
                  <a:lnTo>
                    <a:pt x="5" y="36"/>
                  </a:lnTo>
                  <a:lnTo>
                    <a:pt x="0" y="28"/>
                  </a:lnTo>
                  <a:lnTo>
                    <a:pt x="0" y="23"/>
                  </a:lnTo>
                  <a:lnTo>
                    <a:pt x="8" y="27"/>
                  </a:lnTo>
                  <a:lnTo>
                    <a:pt x="16" y="26"/>
                  </a:lnTo>
                  <a:lnTo>
                    <a:pt x="25" y="19"/>
                  </a:lnTo>
                  <a:lnTo>
                    <a:pt x="27" y="22"/>
                  </a:lnTo>
                  <a:lnTo>
                    <a:pt x="35" y="22"/>
                  </a:lnTo>
                  <a:lnTo>
                    <a:pt x="38" y="13"/>
                  </a:lnTo>
                  <a:lnTo>
                    <a:pt x="51" y="16"/>
                  </a:lnTo>
                  <a:lnTo>
                    <a:pt x="58" y="12"/>
                  </a:lnTo>
                  <a:lnTo>
                    <a:pt x="58" y="4"/>
                  </a:lnTo>
                  <a:lnTo>
                    <a:pt x="68" y="7"/>
                  </a:lnTo>
                  <a:lnTo>
                    <a:pt x="70" y="3"/>
                  </a:lnTo>
                  <a:lnTo>
                    <a:pt x="86" y="0"/>
                  </a:lnTo>
                  <a:lnTo>
                    <a:pt x="90" y="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1" name="Freeform 96">
              <a:extLst>
                <a:ext uri="{FF2B5EF4-FFF2-40B4-BE49-F238E27FC236}">
                  <a16:creationId xmlns:a16="http://schemas.microsoft.com/office/drawing/2014/main" id="{E6F538ED-1288-0C1D-7971-38E3F72E4EDF}"/>
                </a:ext>
              </a:extLst>
            </p:cNvPr>
            <p:cNvSpPr>
              <a:spLocks/>
            </p:cNvSpPr>
            <p:nvPr/>
          </p:nvSpPr>
          <p:spPr bwMode="auto">
            <a:xfrm>
              <a:off x="1981520" y="2654570"/>
              <a:ext cx="55498" cy="25127"/>
            </a:xfrm>
            <a:custGeom>
              <a:avLst/>
              <a:gdLst>
                <a:gd name="T0" fmla="*/ 14 w 38"/>
                <a:gd name="T1" fmla="*/ 0 h 17"/>
                <a:gd name="T2" fmla="*/ 26 w 38"/>
                <a:gd name="T3" fmla="*/ 2 h 17"/>
                <a:gd name="T4" fmla="*/ 35 w 38"/>
                <a:gd name="T5" fmla="*/ 7 h 17"/>
                <a:gd name="T6" fmla="*/ 38 w 38"/>
                <a:gd name="T7" fmla="*/ 13 h 17"/>
                <a:gd name="T8" fmla="*/ 25 w 38"/>
                <a:gd name="T9" fmla="*/ 13 h 17"/>
                <a:gd name="T10" fmla="*/ 19 w 38"/>
                <a:gd name="T11" fmla="*/ 17 h 17"/>
                <a:gd name="T12" fmla="*/ 9 w 38"/>
                <a:gd name="T13" fmla="*/ 13 h 17"/>
                <a:gd name="T14" fmla="*/ 0 w 38"/>
                <a:gd name="T15" fmla="*/ 6 h 17"/>
                <a:gd name="T16" fmla="*/ 2 w 38"/>
                <a:gd name="T17" fmla="*/ 1 h 17"/>
                <a:gd name="T18" fmla="*/ 10 w 38"/>
                <a:gd name="T19" fmla="*/ 0 h 17"/>
                <a:gd name="T20" fmla="*/ 14 w 3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7">
                  <a:moveTo>
                    <a:pt x="14" y="0"/>
                  </a:moveTo>
                  <a:lnTo>
                    <a:pt x="26" y="2"/>
                  </a:lnTo>
                  <a:lnTo>
                    <a:pt x="35" y="7"/>
                  </a:lnTo>
                  <a:lnTo>
                    <a:pt x="38" y="13"/>
                  </a:lnTo>
                  <a:lnTo>
                    <a:pt x="25" y="13"/>
                  </a:lnTo>
                  <a:lnTo>
                    <a:pt x="19" y="17"/>
                  </a:lnTo>
                  <a:lnTo>
                    <a:pt x="9" y="13"/>
                  </a:lnTo>
                  <a:lnTo>
                    <a:pt x="0" y="6"/>
                  </a:lnTo>
                  <a:lnTo>
                    <a:pt x="2" y="1"/>
                  </a:lnTo>
                  <a:lnTo>
                    <a:pt x="10" y="0"/>
                  </a:lnTo>
                  <a:lnTo>
                    <a:pt x="14"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2" name="Freeform 97">
              <a:extLst>
                <a:ext uri="{FF2B5EF4-FFF2-40B4-BE49-F238E27FC236}">
                  <a16:creationId xmlns:a16="http://schemas.microsoft.com/office/drawing/2014/main" id="{955E33DC-0F47-5176-7AF5-E51D82D65F79}"/>
                </a:ext>
              </a:extLst>
            </p:cNvPr>
            <p:cNvSpPr>
              <a:spLocks/>
            </p:cNvSpPr>
            <p:nvPr/>
          </p:nvSpPr>
          <p:spPr bwMode="auto">
            <a:xfrm>
              <a:off x="4952132" y="2197862"/>
              <a:ext cx="102233" cy="128588"/>
            </a:xfrm>
            <a:custGeom>
              <a:avLst/>
              <a:gdLst>
                <a:gd name="T0" fmla="*/ 5 w 70"/>
                <a:gd name="T1" fmla="*/ 21 h 87"/>
                <a:gd name="T2" fmla="*/ 8 w 70"/>
                <a:gd name="T3" fmla="*/ 14 h 87"/>
                <a:gd name="T4" fmla="*/ 28 w 70"/>
                <a:gd name="T5" fmla="*/ 22 h 87"/>
                <a:gd name="T6" fmla="*/ 60 w 70"/>
                <a:gd name="T7" fmla="*/ 0 h 87"/>
                <a:gd name="T8" fmla="*/ 70 w 70"/>
                <a:gd name="T9" fmla="*/ 26 h 87"/>
                <a:gd name="T10" fmla="*/ 67 w 70"/>
                <a:gd name="T11" fmla="*/ 29 h 87"/>
                <a:gd name="T12" fmla="*/ 33 w 70"/>
                <a:gd name="T13" fmla="*/ 39 h 87"/>
                <a:gd name="T14" fmla="*/ 52 w 70"/>
                <a:gd name="T15" fmla="*/ 60 h 87"/>
                <a:gd name="T16" fmla="*/ 47 w 70"/>
                <a:gd name="T17" fmla="*/ 63 h 87"/>
                <a:gd name="T18" fmla="*/ 45 w 70"/>
                <a:gd name="T19" fmla="*/ 70 h 87"/>
                <a:gd name="T20" fmla="*/ 32 w 70"/>
                <a:gd name="T21" fmla="*/ 73 h 87"/>
                <a:gd name="T22" fmla="*/ 28 w 70"/>
                <a:gd name="T23" fmla="*/ 81 h 87"/>
                <a:gd name="T24" fmla="*/ 21 w 70"/>
                <a:gd name="T25" fmla="*/ 87 h 87"/>
                <a:gd name="T26" fmla="*/ 1 w 70"/>
                <a:gd name="T27" fmla="*/ 84 h 87"/>
                <a:gd name="T28" fmla="*/ 0 w 70"/>
                <a:gd name="T29" fmla="*/ 81 h 87"/>
                <a:gd name="T30" fmla="*/ 6 w 70"/>
                <a:gd name="T31" fmla="*/ 47 h 87"/>
                <a:gd name="T32" fmla="*/ 5 w 70"/>
                <a:gd name="T33" fmla="*/ 39 h 87"/>
                <a:gd name="T34" fmla="*/ 7 w 70"/>
                <a:gd name="T35" fmla="*/ 33 h 87"/>
                <a:gd name="T36" fmla="*/ 5 w 70"/>
                <a:gd name="T37"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87">
                  <a:moveTo>
                    <a:pt x="5" y="21"/>
                  </a:moveTo>
                  <a:lnTo>
                    <a:pt x="8" y="14"/>
                  </a:lnTo>
                  <a:lnTo>
                    <a:pt x="28" y="22"/>
                  </a:lnTo>
                  <a:lnTo>
                    <a:pt x="60" y="0"/>
                  </a:lnTo>
                  <a:lnTo>
                    <a:pt x="70" y="26"/>
                  </a:lnTo>
                  <a:lnTo>
                    <a:pt x="67" y="29"/>
                  </a:lnTo>
                  <a:lnTo>
                    <a:pt x="33" y="39"/>
                  </a:lnTo>
                  <a:lnTo>
                    <a:pt x="52" y="60"/>
                  </a:lnTo>
                  <a:lnTo>
                    <a:pt x="47" y="63"/>
                  </a:lnTo>
                  <a:lnTo>
                    <a:pt x="45" y="70"/>
                  </a:lnTo>
                  <a:lnTo>
                    <a:pt x="32" y="73"/>
                  </a:lnTo>
                  <a:lnTo>
                    <a:pt x="28" y="81"/>
                  </a:lnTo>
                  <a:lnTo>
                    <a:pt x="21" y="87"/>
                  </a:lnTo>
                  <a:lnTo>
                    <a:pt x="1" y="84"/>
                  </a:lnTo>
                  <a:lnTo>
                    <a:pt x="0" y="81"/>
                  </a:lnTo>
                  <a:lnTo>
                    <a:pt x="6" y="47"/>
                  </a:lnTo>
                  <a:lnTo>
                    <a:pt x="5" y="39"/>
                  </a:lnTo>
                  <a:lnTo>
                    <a:pt x="7" y="33"/>
                  </a:lnTo>
                  <a:lnTo>
                    <a:pt x="5" y="2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3" name="Freeform 98">
              <a:extLst>
                <a:ext uri="{FF2B5EF4-FFF2-40B4-BE49-F238E27FC236}">
                  <a16:creationId xmlns:a16="http://schemas.microsoft.com/office/drawing/2014/main" id="{679FE675-F693-805C-4E89-FEAD964B4849}"/>
                </a:ext>
              </a:extLst>
            </p:cNvPr>
            <p:cNvSpPr>
              <a:spLocks/>
            </p:cNvSpPr>
            <p:nvPr/>
          </p:nvSpPr>
          <p:spPr bwMode="auto">
            <a:xfrm>
              <a:off x="7417419" y="2168302"/>
              <a:ext cx="55498" cy="50253"/>
            </a:xfrm>
            <a:custGeom>
              <a:avLst/>
              <a:gdLst>
                <a:gd name="T0" fmla="*/ 33 w 38"/>
                <a:gd name="T1" fmla="*/ 4 h 34"/>
                <a:gd name="T2" fmla="*/ 38 w 38"/>
                <a:gd name="T3" fmla="*/ 11 h 34"/>
                <a:gd name="T4" fmla="*/ 34 w 38"/>
                <a:gd name="T5" fmla="*/ 24 h 34"/>
                <a:gd name="T6" fmla="*/ 24 w 38"/>
                <a:gd name="T7" fmla="*/ 17 h 34"/>
                <a:gd name="T8" fmla="*/ 17 w 38"/>
                <a:gd name="T9" fmla="*/ 22 h 34"/>
                <a:gd name="T10" fmla="*/ 17 w 38"/>
                <a:gd name="T11" fmla="*/ 34 h 34"/>
                <a:gd name="T12" fmla="*/ 4 w 38"/>
                <a:gd name="T13" fmla="*/ 28 h 34"/>
                <a:gd name="T14" fmla="*/ 0 w 38"/>
                <a:gd name="T15" fmla="*/ 18 h 34"/>
                <a:gd name="T16" fmla="*/ 4 w 38"/>
                <a:gd name="T17" fmla="*/ 6 h 34"/>
                <a:gd name="T18" fmla="*/ 15 w 38"/>
                <a:gd name="T19" fmla="*/ 8 h 34"/>
                <a:gd name="T20" fmla="*/ 19 w 38"/>
                <a:gd name="T21" fmla="*/ 0 h 34"/>
                <a:gd name="T22" fmla="*/ 33 w 38"/>
                <a:gd name="T2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4">
                  <a:moveTo>
                    <a:pt x="33" y="4"/>
                  </a:moveTo>
                  <a:lnTo>
                    <a:pt x="38" y="11"/>
                  </a:lnTo>
                  <a:lnTo>
                    <a:pt x="34" y="24"/>
                  </a:lnTo>
                  <a:lnTo>
                    <a:pt x="24" y="17"/>
                  </a:lnTo>
                  <a:lnTo>
                    <a:pt x="17" y="22"/>
                  </a:lnTo>
                  <a:lnTo>
                    <a:pt x="17" y="34"/>
                  </a:lnTo>
                  <a:lnTo>
                    <a:pt x="4" y="28"/>
                  </a:lnTo>
                  <a:lnTo>
                    <a:pt x="0" y="18"/>
                  </a:lnTo>
                  <a:lnTo>
                    <a:pt x="4" y="6"/>
                  </a:lnTo>
                  <a:lnTo>
                    <a:pt x="15" y="8"/>
                  </a:lnTo>
                  <a:lnTo>
                    <a:pt x="19" y="0"/>
                  </a:lnTo>
                  <a:lnTo>
                    <a:pt x="33" y="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4" name="Freeform 99">
              <a:extLst>
                <a:ext uri="{FF2B5EF4-FFF2-40B4-BE49-F238E27FC236}">
                  <a16:creationId xmlns:a16="http://schemas.microsoft.com/office/drawing/2014/main" id="{D228A909-2330-DE8C-8B26-1765910EE6EC}"/>
                </a:ext>
              </a:extLst>
            </p:cNvPr>
            <p:cNvSpPr>
              <a:spLocks/>
            </p:cNvSpPr>
            <p:nvPr/>
          </p:nvSpPr>
          <p:spPr bwMode="auto">
            <a:xfrm>
              <a:off x="7344395" y="1953989"/>
              <a:ext cx="254123" cy="316295"/>
            </a:xfrm>
            <a:custGeom>
              <a:avLst/>
              <a:gdLst>
                <a:gd name="T0" fmla="*/ 164 w 174"/>
                <a:gd name="T1" fmla="*/ 87 h 214"/>
                <a:gd name="T2" fmla="*/ 166 w 174"/>
                <a:gd name="T3" fmla="*/ 104 h 214"/>
                <a:gd name="T4" fmla="*/ 174 w 174"/>
                <a:gd name="T5" fmla="*/ 114 h 214"/>
                <a:gd name="T6" fmla="*/ 171 w 174"/>
                <a:gd name="T7" fmla="*/ 129 h 214"/>
                <a:gd name="T8" fmla="*/ 154 w 174"/>
                <a:gd name="T9" fmla="*/ 139 h 214"/>
                <a:gd name="T10" fmla="*/ 124 w 174"/>
                <a:gd name="T11" fmla="*/ 140 h 214"/>
                <a:gd name="T12" fmla="*/ 109 w 174"/>
                <a:gd name="T13" fmla="*/ 163 h 214"/>
                <a:gd name="T14" fmla="*/ 94 w 174"/>
                <a:gd name="T15" fmla="*/ 155 h 214"/>
                <a:gd name="T16" fmla="*/ 87 w 174"/>
                <a:gd name="T17" fmla="*/ 140 h 214"/>
                <a:gd name="T18" fmla="*/ 59 w 174"/>
                <a:gd name="T19" fmla="*/ 145 h 214"/>
                <a:gd name="T20" fmla="*/ 42 w 174"/>
                <a:gd name="T21" fmla="*/ 154 h 214"/>
                <a:gd name="T22" fmla="*/ 22 w 174"/>
                <a:gd name="T23" fmla="*/ 155 h 214"/>
                <a:gd name="T24" fmla="*/ 46 w 174"/>
                <a:gd name="T25" fmla="*/ 170 h 214"/>
                <a:gd name="T26" fmla="*/ 48 w 174"/>
                <a:gd name="T27" fmla="*/ 205 h 214"/>
                <a:gd name="T28" fmla="*/ 40 w 174"/>
                <a:gd name="T29" fmla="*/ 214 h 214"/>
                <a:gd name="T30" fmla="*/ 28 w 174"/>
                <a:gd name="T31" fmla="*/ 206 h 214"/>
                <a:gd name="T32" fmla="*/ 26 w 174"/>
                <a:gd name="T33" fmla="*/ 187 h 214"/>
                <a:gd name="T34" fmla="*/ 12 w 174"/>
                <a:gd name="T35" fmla="*/ 181 h 214"/>
                <a:gd name="T36" fmla="*/ 0 w 174"/>
                <a:gd name="T37" fmla="*/ 167 h 214"/>
                <a:gd name="T38" fmla="*/ 14 w 174"/>
                <a:gd name="T39" fmla="*/ 160 h 214"/>
                <a:gd name="T40" fmla="*/ 17 w 174"/>
                <a:gd name="T41" fmla="*/ 148 h 214"/>
                <a:gd name="T42" fmla="*/ 30 w 174"/>
                <a:gd name="T43" fmla="*/ 137 h 214"/>
                <a:gd name="T44" fmla="*/ 37 w 174"/>
                <a:gd name="T45" fmla="*/ 123 h 214"/>
                <a:gd name="T46" fmla="*/ 68 w 174"/>
                <a:gd name="T47" fmla="*/ 117 h 214"/>
                <a:gd name="T48" fmla="*/ 89 w 174"/>
                <a:gd name="T49" fmla="*/ 121 h 214"/>
                <a:gd name="T50" fmla="*/ 89 w 174"/>
                <a:gd name="T51" fmla="*/ 84 h 214"/>
                <a:gd name="T52" fmla="*/ 106 w 174"/>
                <a:gd name="T53" fmla="*/ 94 h 214"/>
                <a:gd name="T54" fmla="*/ 120 w 174"/>
                <a:gd name="T55" fmla="*/ 73 h 214"/>
                <a:gd name="T56" fmla="*/ 126 w 174"/>
                <a:gd name="T57" fmla="*/ 65 h 214"/>
                <a:gd name="T58" fmla="*/ 123 w 174"/>
                <a:gd name="T59" fmla="*/ 40 h 214"/>
                <a:gd name="T60" fmla="*/ 108 w 174"/>
                <a:gd name="T61" fmla="*/ 17 h 214"/>
                <a:gd name="T62" fmla="*/ 107 w 174"/>
                <a:gd name="T63" fmla="*/ 4 h 214"/>
                <a:gd name="T64" fmla="*/ 123 w 174"/>
                <a:gd name="T65" fmla="*/ 0 h 214"/>
                <a:gd name="T66" fmla="*/ 149 w 174"/>
                <a:gd name="T67" fmla="*/ 29 h 214"/>
                <a:gd name="T68" fmla="*/ 157 w 174"/>
                <a:gd name="T69" fmla="*/ 45 h 214"/>
                <a:gd name="T70" fmla="*/ 153 w 174"/>
                <a:gd name="T71" fmla="*/ 66 h 214"/>
                <a:gd name="T72" fmla="*/ 164 w 174"/>
                <a:gd name="T73" fmla="*/ 8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4">
                  <a:moveTo>
                    <a:pt x="164" y="87"/>
                  </a:moveTo>
                  <a:lnTo>
                    <a:pt x="166" y="104"/>
                  </a:lnTo>
                  <a:lnTo>
                    <a:pt x="174" y="114"/>
                  </a:lnTo>
                  <a:lnTo>
                    <a:pt x="171" y="129"/>
                  </a:lnTo>
                  <a:lnTo>
                    <a:pt x="154" y="139"/>
                  </a:lnTo>
                  <a:lnTo>
                    <a:pt x="124" y="140"/>
                  </a:lnTo>
                  <a:lnTo>
                    <a:pt x="109" y="163"/>
                  </a:lnTo>
                  <a:lnTo>
                    <a:pt x="94" y="155"/>
                  </a:lnTo>
                  <a:lnTo>
                    <a:pt x="87" y="140"/>
                  </a:lnTo>
                  <a:lnTo>
                    <a:pt x="59" y="145"/>
                  </a:lnTo>
                  <a:lnTo>
                    <a:pt x="42" y="154"/>
                  </a:lnTo>
                  <a:lnTo>
                    <a:pt x="22" y="155"/>
                  </a:lnTo>
                  <a:lnTo>
                    <a:pt x="46" y="170"/>
                  </a:lnTo>
                  <a:lnTo>
                    <a:pt x="48" y="205"/>
                  </a:lnTo>
                  <a:lnTo>
                    <a:pt x="40" y="214"/>
                  </a:lnTo>
                  <a:lnTo>
                    <a:pt x="28" y="206"/>
                  </a:lnTo>
                  <a:lnTo>
                    <a:pt x="26" y="187"/>
                  </a:lnTo>
                  <a:lnTo>
                    <a:pt x="12" y="181"/>
                  </a:lnTo>
                  <a:lnTo>
                    <a:pt x="0" y="167"/>
                  </a:lnTo>
                  <a:lnTo>
                    <a:pt x="14" y="160"/>
                  </a:lnTo>
                  <a:lnTo>
                    <a:pt x="17" y="148"/>
                  </a:lnTo>
                  <a:lnTo>
                    <a:pt x="30" y="137"/>
                  </a:lnTo>
                  <a:lnTo>
                    <a:pt x="37" y="123"/>
                  </a:lnTo>
                  <a:lnTo>
                    <a:pt x="68" y="117"/>
                  </a:lnTo>
                  <a:lnTo>
                    <a:pt x="89" y="121"/>
                  </a:lnTo>
                  <a:lnTo>
                    <a:pt x="89" y="84"/>
                  </a:lnTo>
                  <a:lnTo>
                    <a:pt x="106" y="94"/>
                  </a:lnTo>
                  <a:lnTo>
                    <a:pt x="120" y="73"/>
                  </a:lnTo>
                  <a:lnTo>
                    <a:pt x="126" y="65"/>
                  </a:lnTo>
                  <a:lnTo>
                    <a:pt x="123" y="40"/>
                  </a:lnTo>
                  <a:lnTo>
                    <a:pt x="108" y="17"/>
                  </a:lnTo>
                  <a:lnTo>
                    <a:pt x="107" y="4"/>
                  </a:lnTo>
                  <a:lnTo>
                    <a:pt x="123" y="0"/>
                  </a:lnTo>
                  <a:lnTo>
                    <a:pt x="149" y="29"/>
                  </a:lnTo>
                  <a:lnTo>
                    <a:pt x="157" y="45"/>
                  </a:lnTo>
                  <a:lnTo>
                    <a:pt x="153" y="66"/>
                  </a:lnTo>
                  <a:lnTo>
                    <a:pt x="164" y="8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5" name="Freeform 100">
              <a:extLst>
                <a:ext uri="{FF2B5EF4-FFF2-40B4-BE49-F238E27FC236}">
                  <a16:creationId xmlns:a16="http://schemas.microsoft.com/office/drawing/2014/main" id="{68C30BA5-9C83-5ED3-D06D-A59DBE31A0AE}"/>
                </a:ext>
              </a:extLst>
            </p:cNvPr>
            <p:cNvSpPr>
              <a:spLocks/>
            </p:cNvSpPr>
            <p:nvPr/>
          </p:nvSpPr>
          <p:spPr bwMode="auto">
            <a:xfrm>
              <a:off x="7459773" y="1826880"/>
              <a:ext cx="131443" cy="121198"/>
            </a:xfrm>
            <a:custGeom>
              <a:avLst/>
              <a:gdLst>
                <a:gd name="T0" fmla="*/ 51 w 90"/>
                <a:gd name="T1" fmla="*/ 29 h 82"/>
                <a:gd name="T2" fmla="*/ 65 w 90"/>
                <a:gd name="T3" fmla="*/ 33 h 82"/>
                <a:gd name="T4" fmla="*/ 71 w 90"/>
                <a:gd name="T5" fmla="*/ 24 h 82"/>
                <a:gd name="T6" fmla="*/ 90 w 90"/>
                <a:gd name="T7" fmla="*/ 47 h 82"/>
                <a:gd name="T8" fmla="*/ 69 w 90"/>
                <a:gd name="T9" fmla="*/ 53 h 82"/>
                <a:gd name="T10" fmla="*/ 67 w 90"/>
                <a:gd name="T11" fmla="*/ 73 h 82"/>
                <a:gd name="T12" fmla="*/ 32 w 90"/>
                <a:gd name="T13" fmla="*/ 59 h 82"/>
                <a:gd name="T14" fmla="*/ 36 w 90"/>
                <a:gd name="T15" fmla="*/ 82 h 82"/>
                <a:gd name="T16" fmla="*/ 18 w 90"/>
                <a:gd name="T17" fmla="*/ 82 h 82"/>
                <a:gd name="T18" fmla="*/ 3 w 90"/>
                <a:gd name="T19" fmla="*/ 62 h 82"/>
                <a:gd name="T20" fmla="*/ 2 w 90"/>
                <a:gd name="T21" fmla="*/ 46 h 82"/>
                <a:gd name="T22" fmla="*/ 19 w 90"/>
                <a:gd name="T23" fmla="*/ 45 h 82"/>
                <a:gd name="T24" fmla="*/ 6 w 90"/>
                <a:gd name="T25" fmla="*/ 16 h 82"/>
                <a:gd name="T26" fmla="*/ 0 w 90"/>
                <a:gd name="T27" fmla="*/ 0 h 82"/>
                <a:gd name="T28" fmla="*/ 33 w 90"/>
                <a:gd name="T29" fmla="*/ 22 h 82"/>
                <a:gd name="T30" fmla="*/ 51 w 90"/>
                <a:gd name="T31" fmla="*/ 2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2">
                  <a:moveTo>
                    <a:pt x="51" y="29"/>
                  </a:moveTo>
                  <a:lnTo>
                    <a:pt x="65" y="33"/>
                  </a:lnTo>
                  <a:lnTo>
                    <a:pt x="71" y="24"/>
                  </a:lnTo>
                  <a:lnTo>
                    <a:pt x="90" y="47"/>
                  </a:lnTo>
                  <a:lnTo>
                    <a:pt x="69" y="53"/>
                  </a:lnTo>
                  <a:lnTo>
                    <a:pt x="67" y="73"/>
                  </a:lnTo>
                  <a:lnTo>
                    <a:pt x="32" y="59"/>
                  </a:lnTo>
                  <a:lnTo>
                    <a:pt x="36" y="82"/>
                  </a:lnTo>
                  <a:lnTo>
                    <a:pt x="18" y="82"/>
                  </a:lnTo>
                  <a:lnTo>
                    <a:pt x="3" y="62"/>
                  </a:lnTo>
                  <a:lnTo>
                    <a:pt x="2" y="46"/>
                  </a:lnTo>
                  <a:lnTo>
                    <a:pt x="19" y="45"/>
                  </a:lnTo>
                  <a:lnTo>
                    <a:pt x="6" y="16"/>
                  </a:lnTo>
                  <a:lnTo>
                    <a:pt x="0" y="0"/>
                  </a:lnTo>
                  <a:lnTo>
                    <a:pt x="33" y="22"/>
                  </a:lnTo>
                  <a:lnTo>
                    <a:pt x="51" y="2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6" name="Freeform 101">
              <a:extLst>
                <a:ext uri="{FF2B5EF4-FFF2-40B4-BE49-F238E27FC236}">
                  <a16:creationId xmlns:a16="http://schemas.microsoft.com/office/drawing/2014/main" id="{FD2E162C-A23D-913C-D2D0-D9CDFF481F0C}"/>
                </a:ext>
              </a:extLst>
            </p:cNvPr>
            <p:cNvSpPr>
              <a:spLocks/>
            </p:cNvSpPr>
            <p:nvPr/>
          </p:nvSpPr>
          <p:spPr bwMode="auto">
            <a:xfrm>
              <a:off x="5147837" y="1534233"/>
              <a:ext cx="952232" cy="441928"/>
            </a:xfrm>
            <a:custGeom>
              <a:avLst/>
              <a:gdLst>
                <a:gd name="T0" fmla="*/ 429 w 652"/>
                <a:gd name="T1" fmla="*/ 270 h 299"/>
                <a:gd name="T2" fmla="*/ 408 w 652"/>
                <a:gd name="T3" fmla="*/ 299 h 299"/>
                <a:gd name="T4" fmla="*/ 395 w 652"/>
                <a:gd name="T5" fmla="*/ 289 h 299"/>
                <a:gd name="T6" fmla="*/ 365 w 652"/>
                <a:gd name="T7" fmla="*/ 272 h 299"/>
                <a:gd name="T8" fmla="*/ 352 w 652"/>
                <a:gd name="T9" fmla="*/ 251 h 299"/>
                <a:gd name="T10" fmla="*/ 300 w 652"/>
                <a:gd name="T11" fmla="*/ 237 h 299"/>
                <a:gd name="T12" fmla="*/ 260 w 652"/>
                <a:gd name="T13" fmla="*/ 222 h 299"/>
                <a:gd name="T14" fmla="*/ 215 w 652"/>
                <a:gd name="T15" fmla="*/ 200 h 299"/>
                <a:gd name="T16" fmla="*/ 172 w 652"/>
                <a:gd name="T17" fmla="*/ 210 h 299"/>
                <a:gd name="T18" fmla="*/ 183 w 652"/>
                <a:gd name="T19" fmla="*/ 286 h 299"/>
                <a:gd name="T20" fmla="*/ 155 w 652"/>
                <a:gd name="T21" fmla="*/ 265 h 299"/>
                <a:gd name="T22" fmla="*/ 131 w 652"/>
                <a:gd name="T23" fmla="*/ 276 h 299"/>
                <a:gd name="T24" fmla="*/ 131 w 652"/>
                <a:gd name="T25" fmla="*/ 262 h 299"/>
                <a:gd name="T26" fmla="*/ 106 w 652"/>
                <a:gd name="T27" fmla="*/ 248 h 299"/>
                <a:gd name="T28" fmla="*/ 84 w 652"/>
                <a:gd name="T29" fmla="*/ 224 h 299"/>
                <a:gd name="T30" fmla="*/ 98 w 652"/>
                <a:gd name="T31" fmla="*/ 220 h 299"/>
                <a:gd name="T32" fmla="*/ 108 w 652"/>
                <a:gd name="T33" fmla="*/ 201 h 299"/>
                <a:gd name="T34" fmla="*/ 121 w 652"/>
                <a:gd name="T35" fmla="*/ 184 h 299"/>
                <a:gd name="T36" fmla="*/ 99 w 652"/>
                <a:gd name="T37" fmla="*/ 173 h 299"/>
                <a:gd name="T38" fmla="*/ 67 w 652"/>
                <a:gd name="T39" fmla="*/ 177 h 299"/>
                <a:gd name="T40" fmla="*/ 44 w 652"/>
                <a:gd name="T41" fmla="*/ 178 h 299"/>
                <a:gd name="T42" fmla="*/ 29 w 652"/>
                <a:gd name="T43" fmla="*/ 154 h 299"/>
                <a:gd name="T44" fmla="*/ 0 w 652"/>
                <a:gd name="T45" fmla="*/ 140 h 299"/>
                <a:gd name="T46" fmla="*/ 0 w 652"/>
                <a:gd name="T47" fmla="*/ 121 h 299"/>
                <a:gd name="T48" fmla="*/ 26 w 652"/>
                <a:gd name="T49" fmla="*/ 110 h 299"/>
                <a:gd name="T50" fmla="*/ 51 w 652"/>
                <a:gd name="T51" fmla="*/ 74 h 299"/>
                <a:gd name="T52" fmla="*/ 115 w 652"/>
                <a:gd name="T53" fmla="*/ 87 h 299"/>
                <a:gd name="T54" fmla="*/ 150 w 652"/>
                <a:gd name="T55" fmla="*/ 87 h 299"/>
                <a:gd name="T56" fmla="*/ 199 w 652"/>
                <a:gd name="T57" fmla="*/ 97 h 299"/>
                <a:gd name="T58" fmla="*/ 224 w 652"/>
                <a:gd name="T59" fmla="*/ 92 h 299"/>
                <a:gd name="T60" fmla="*/ 194 w 652"/>
                <a:gd name="T61" fmla="*/ 69 h 299"/>
                <a:gd name="T62" fmla="*/ 201 w 652"/>
                <a:gd name="T63" fmla="*/ 53 h 299"/>
                <a:gd name="T64" fmla="*/ 198 w 652"/>
                <a:gd name="T65" fmla="*/ 34 h 299"/>
                <a:gd name="T66" fmla="*/ 257 w 652"/>
                <a:gd name="T67" fmla="*/ 21 h 299"/>
                <a:gd name="T68" fmla="*/ 298 w 652"/>
                <a:gd name="T69" fmla="*/ 9 h 299"/>
                <a:gd name="T70" fmla="*/ 338 w 652"/>
                <a:gd name="T71" fmla="*/ 5 h 299"/>
                <a:gd name="T72" fmla="*/ 366 w 652"/>
                <a:gd name="T73" fmla="*/ 20 h 299"/>
                <a:gd name="T74" fmla="*/ 393 w 652"/>
                <a:gd name="T75" fmla="*/ 38 h 299"/>
                <a:gd name="T76" fmla="*/ 437 w 652"/>
                <a:gd name="T77" fmla="*/ 18 h 299"/>
                <a:gd name="T78" fmla="*/ 462 w 652"/>
                <a:gd name="T79" fmla="*/ 39 h 299"/>
                <a:gd name="T80" fmla="*/ 524 w 652"/>
                <a:gd name="T81" fmla="*/ 80 h 299"/>
                <a:gd name="T82" fmla="*/ 571 w 652"/>
                <a:gd name="T83" fmla="*/ 86 h 299"/>
                <a:gd name="T84" fmla="*/ 595 w 652"/>
                <a:gd name="T85" fmla="*/ 102 h 299"/>
                <a:gd name="T86" fmla="*/ 619 w 652"/>
                <a:gd name="T87" fmla="*/ 114 h 299"/>
                <a:gd name="T88" fmla="*/ 652 w 652"/>
                <a:gd name="T89" fmla="*/ 124 h 299"/>
                <a:gd name="T90" fmla="*/ 634 w 652"/>
                <a:gd name="T91" fmla="*/ 139 h 299"/>
                <a:gd name="T92" fmla="*/ 637 w 652"/>
                <a:gd name="T93" fmla="*/ 169 h 299"/>
                <a:gd name="T94" fmla="*/ 605 w 652"/>
                <a:gd name="T95" fmla="*/ 199 h 299"/>
                <a:gd name="T96" fmla="*/ 569 w 652"/>
                <a:gd name="T97" fmla="*/ 211 h 299"/>
                <a:gd name="T98" fmla="*/ 588 w 652"/>
                <a:gd name="T99" fmla="*/ 252 h 299"/>
                <a:gd name="T100" fmla="*/ 581 w 652"/>
                <a:gd name="T101" fmla="*/ 261 h 299"/>
                <a:gd name="T102" fmla="*/ 545 w 652"/>
                <a:gd name="T103" fmla="*/ 252 h 299"/>
                <a:gd name="T104" fmla="*/ 512 w 652"/>
                <a:gd name="T105" fmla="*/ 253 h 299"/>
                <a:gd name="T106" fmla="*/ 477 w 652"/>
                <a:gd name="T107" fmla="*/ 249 h 299"/>
                <a:gd name="T108" fmla="*/ 449 w 652"/>
                <a:gd name="T109" fmla="*/ 254 h 299"/>
                <a:gd name="T110" fmla="*/ 438 w 652"/>
                <a:gd name="T111" fmla="*/ 26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299">
                  <a:moveTo>
                    <a:pt x="438" y="266"/>
                  </a:moveTo>
                  <a:lnTo>
                    <a:pt x="429" y="270"/>
                  </a:lnTo>
                  <a:lnTo>
                    <a:pt x="412" y="284"/>
                  </a:lnTo>
                  <a:lnTo>
                    <a:pt x="408" y="299"/>
                  </a:lnTo>
                  <a:lnTo>
                    <a:pt x="402" y="299"/>
                  </a:lnTo>
                  <a:lnTo>
                    <a:pt x="395" y="289"/>
                  </a:lnTo>
                  <a:lnTo>
                    <a:pt x="373" y="288"/>
                  </a:lnTo>
                  <a:lnTo>
                    <a:pt x="365" y="272"/>
                  </a:lnTo>
                  <a:lnTo>
                    <a:pt x="357" y="271"/>
                  </a:lnTo>
                  <a:lnTo>
                    <a:pt x="352" y="251"/>
                  </a:lnTo>
                  <a:lnTo>
                    <a:pt x="328" y="236"/>
                  </a:lnTo>
                  <a:lnTo>
                    <a:pt x="300" y="237"/>
                  </a:lnTo>
                  <a:lnTo>
                    <a:pt x="281" y="240"/>
                  </a:lnTo>
                  <a:lnTo>
                    <a:pt x="260" y="222"/>
                  </a:lnTo>
                  <a:lnTo>
                    <a:pt x="245" y="214"/>
                  </a:lnTo>
                  <a:lnTo>
                    <a:pt x="215" y="200"/>
                  </a:lnTo>
                  <a:lnTo>
                    <a:pt x="211" y="198"/>
                  </a:lnTo>
                  <a:lnTo>
                    <a:pt x="172" y="210"/>
                  </a:lnTo>
                  <a:lnTo>
                    <a:pt x="192" y="285"/>
                  </a:lnTo>
                  <a:lnTo>
                    <a:pt x="183" y="286"/>
                  </a:lnTo>
                  <a:lnTo>
                    <a:pt x="168" y="270"/>
                  </a:lnTo>
                  <a:lnTo>
                    <a:pt x="155" y="265"/>
                  </a:lnTo>
                  <a:lnTo>
                    <a:pt x="137" y="269"/>
                  </a:lnTo>
                  <a:lnTo>
                    <a:pt x="131" y="276"/>
                  </a:lnTo>
                  <a:lnTo>
                    <a:pt x="129" y="271"/>
                  </a:lnTo>
                  <a:lnTo>
                    <a:pt x="131" y="262"/>
                  </a:lnTo>
                  <a:lnTo>
                    <a:pt x="127" y="255"/>
                  </a:lnTo>
                  <a:lnTo>
                    <a:pt x="106" y="248"/>
                  </a:lnTo>
                  <a:lnTo>
                    <a:pt x="94" y="230"/>
                  </a:lnTo>
                  <a:lnTo>
                    <a:pt x="84" y="224"/>
                  </a:lnTo>
                  <a:lnTo>
                    <a:pt x="81" y="218"/>
                  </a:lnTo>
                  <a:lnTo>
                    <a:pt x="98" y="220"/>
                  </a:lnTo>
                  <a:lnTo>
                    <a:pt x="95" y="205"/>
                  </a:lnTo>
                  <a:lnTo>
                    <a:pt x="108" y="201"/>
                  </a:lnTo>
                  <a:lnTo>
                    <a:pt x="123" y="204"/>
                  </a:lnTo>
                  <a:lnTo>
                    <a:pt x="121" y="184"/>
                  </a:lnTo>
                  <a:lnTo>
                    <a:pt x="115" y="172"/>
                  </a:lnTo>
                  <a:lnTo>
                    <a:pt x="99" y="173"/>
                  </a:lnTo>
                  <a:lnTo>
                    <a:pt x="84" y="168"/>
                  </a:lnTo>
                  <a:lnTo>
                    <a:pt x="67" y="177"/>
                  </a:lnTo>
                  <a:lnTo>
                    <a:pt x="53" y="181"/>
                  </a:lnTo>
                  <a:lnTo>
                    <a:pt x="44" y="178"/>
                  </a:lnTo>
                  <a:lnTo>
                    <a:pt x="43" y="167"/>
                  </a:lnTo>
                  <a:lnTo>
                    <a:pt x="29" y="154"/>
                  </a:lnTo>
                  <a:lnTo>
                    <a:pt x="17" y="154"/>
                  </a:lnTo>
                  <a:lnTo>
                    <a:pt x="0" y="140"/>
                  </a:lnTo>
                  <a:lnTo>
                    <a:pt x="6" y="125"/>
                  </a:lnTo>
                  <a:lnTo>
                    <a:pt x="0" y="121"/>
                  </a:lnTo>
                  <a:lnTo>
                    <a:pt x="7" y="99"/>
                  </a:lnTo>
                  <a:lnTo>
                    <a:pt x="26" y="110"/>
                  </a:lnTo>
                  <a:lnTo>
                    <a:pt x="25" y="96"/>
                  </a:lnTo>
                  <a:lnTo>
                    <a:pt x="51" y="74"/>
                  </a:lnTo>
                  <a:lnTo>
                    <a:pt x="76" y="73"/>
                  </a:lnTo>
                  <a:lnTo>
                    <a:pt x="115" y="87"/>
                  </a:lnTo>
                  <a:lnTo>
                    <a:pt x="136" y="95"/>
                  </a:lnTo>
                  <a:lnTo>
                    <a:pt x="150" y="87"/>
                  </a:lnTo>
                  <a:lnTo>
                    <a:pt x="175" y="87"/>
                  </a:lnTo>
                  <a:lnTo>
                    <a:pt x="199" y="97"/>
                  </a:lnTo>
                  <a:lnTo>
                    <a:pt x="202" y="91"/>
                  </a:lnTo>
                  <a:lnTo>
                    <a:pt x="224" y="92"/>
                  </a:lnTo>
                  <a:lnTo>
                    <a:pt x="225" y="82"/>
                  </a:lnTo>
                  <a:lnTo>
                    <a:pt x="194" y="69"/>
                  </a:lnTo>
                  <a:lnTo>
                    <a:pt x="206" y="59"/>
                  </a:lnTo>
                  <a:lnTo>
                    <a:pt x="201" y="53"/>
                  </a:lnTo>
                  <a:lnTo>
                    <a:pt x="214" y="48"/>
                  </a:lnTo>
                  <a:lnTo>
                    <a:pt x="198" y="34"/>
                  </a:lnTo>
                  <a:lnTo>
                    <a:pt x="202" y="28"/>
                  </a:lnTo>
                  <a:lnTo>
                    <a:pt x="257" y="21"/>
                  </a:lnTo>
                  <a:lnTo>
                    <a:pt x="263" y="16"/>
                  </a:lnTo>
                  <a:lnTo>
                    <a:pt x="298" y="9"/>
                  </a:lnTo>
                  <a:lnTo>
                    <a:pt x="309" y="0"/>
                  </a:lnTo>
                  <a:lnTo>
                    <a:pt x="338" y="5"/>
                  </a:lnTo>
                  <a:lnTo>
                    <a:pt x="352" y="25"/>
                  </a:lnTo>
                  <a:lnTo>
                    <a:pt x="366" y="20"/>
                  </a:lnTo>
                  <a:lnTo>
                    <a:pt x="389" y="27"/>
                  </a:lnTo>
                  <a:lnTo>
                    <a:pt x="393" y="38"/>
                  </a:lnTo>
                  <a:lnTo>
                    <a:pt x="407" y="37"/>
                  </a:lnTo>
                  <a:lnTo>
                    <a:pt x="437" y="18"/>
                  </a:lnTo>
                  <a:lnTo>
                    <a:pt x="434" y="24"/>
                  </a:lnTo>
                  <a:lnTo>
                    <a:pt x="462" y="39"/>
                  </a:lnTo>
                  <a:lnTo>
                    <a:pt x="520" y="90"/>
                  </a:lnTo>
                  <a:lnTo>
                    <a:pt x="524" y="80"/>
                  </a:lnTo>
                  <a:lnTo>
                    <a:pt x="551" y="92"/>
                  </a:lnTo>
                  <a:lnTo>
                    <a:pt x="571" y="86"/>
                  </a:lnTo>
                  <a:lnTo>
                    <a:pt x="582" y="90"/>
                  </a:lnTo>
                  <a:lnTo>
                    <a:pt x="595" y="102"/>
                  </a:lnTo>
                  <a:lnTo>
                    <a:pt x="608" y="106"/>
                  </a:lnTo>
                  <a:lnTo>
                    <a:pt x="619" y="114"/>
                  </a:lnTo>
                  <a:lnTo>
                    <a:pt x="638" y="111"/>
                  </a:lnTo>
                  <a:lnTo>
                    <a:pt x="652" y="124"/>
                  </a:lnTo>
                  <a:lnTo>
                    <a:pt x="647" y="137"/>
                  </a:lnTo>
                  <a:lnTo>
                    <a:pt x="634" y="139"/>
                  </a:lnTo>
                  <a:lnTo>
                    <a:pt x="642" y="160"/>
                  </a:lnTo>
                  <a:lnTo>
                    <a:pt x="637" y="169"/>
                  </a:lnTo>
                  <a:lnTo>
                    <a:pt x="602" y="162"/>
                  </a:lnTo>
                  <a:lnTo>
                    <a:pt x="605" y="199"/>
                  </a:lnTo>
                  <a:lnTo>
                    <a:pt x="599" y="203"/>
                  </a:lnTo>
                  <a:lnTo>
                    <a:pt x="569" y="211"/>
                  </a:lnTo>
                  <a:lnTo>
                    <a:pt x="597" y="247"/>
                  </a:lnTo>
                  <a:lnTo>
                    <a:pt x="588" y="252"/>
                  </a:lnTo>
                  <a:lnTo>
                    <a:pt x="593" y="264"/>
                  </a:lnTo>
                  <a:lnTo>
                    <a:pt x="581" y="261"/>
                  </a:lnTo>
                  <a:lnTo>
                    <a:pt x="571" y="254"/>
                  </a:lnTo>
                  <a:lnTo>
                    <a:pt x="545" y="252"/>
                  </a:lnTo>
                  <a:lnTo>
                    <a:pt x="517" y="251"/>
                  </a:lnTo>
                  <a:lnTo>
                    <a:pt x="512" y="253"/>
                  </a:lnTo>
                  <a:lnTo>
                    <a:pt x="485" y="245"/>
                  </a:lnTo>
                  <a:lnTo>
                    <a:pt x="477" y="249"/>
                  </a:lnTo>
                  <a:lnTo>
                    <a:pt x="479" y="261"/>
                  </a:lnTo>
                  <a:lnTo>
                    <a:pt x="449" y="254"/>
                  </a:lnTo>
                  <a:lnTo>
                    <a:pt x="439" y="257"/>
                  </a:lnTo>
                  <a:lnTo>
                    <a:pt x="438" y="26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7" name="Freeform 102">
              <a:extLst>
                <a:ext uri="{FF2B5EF4-FFF2-40B4-BE49-F238E27FC236}">
                  <a16:creationId xmlns:a16="http://schemas.microsoft.com/office/drawing/2014/main" id="{788656C3-E4C0-9F56-D783-6E7E47BFD63F}"/>
                </a:ext>
              </a:extLst>
            </p:cNvPr>
            <p:cNvSpPr>
              <a:spLocks/>
            </p:cNvSpPr>
            <p:nvPr/>
          </p:nvSpPr>
          <p:spPr bwMode="auto">
            <a:xfrm>
              <a:off x="4962355" y="3053636"/>
              <a:ext cx="213230" cy="313340"/>
            </a:xfrm>
            <a:custGeom>
              <a:avLst/>
              <a:gdLst>
                <a:gd name="T0" fmla="*/ 131 w 146"/>
                <a:gd name="T1" fmla="*/ 132 h 212"/>
                <a:gd name="T2" fmla="*/ 141 w 146"/>
                <a:gd name="T3" fmla="*/ 149 h 212"/>
                <a:gd name="T4" fmla="*/ 128 w 146"/>
                <a:gd name="T5" fmla="*/ 158 h 212"/>
                <a:gd name="T6" fmla="*/ 124 w 146"/>
                <a:gd name="T7" fmla="*/ 166 h 212"/>
                <a:gd name="T8" fmla="*/ 117 w 146"/>
                <a:gd name="T9" fmla="*/ 168 h 212"/>
                <a:gd name="T10" fmla="*/ 114 w 146"/>
                <a:gd name="T11" fmla="*/ 183 h 212"/>
                <a:gd name="T12" fmla="*/ 108 w 146"/>
                <a:gd name="T13" fmla="*/ 191 h 212"/>
                <a:gd name="T14" fmla="*/ 104 w 146"/>
                <a:gd name="T15" fmla="*/ 205 h 212"/>
                <a:gd name="T16" fmla="*/ 97 w 146"/>
                <a:gd name="T17" fmla="*/ 212 h 212"/>
                <a:gd name="T18" fmla="*/ 71 w 146"/>
                <a:gd name="T19" fmla="*/ 191 h 212"/>
                <a:gd name="T20" fmla="*/ 70 w 146"/>
                <a:gd name="T21" fmla="*/ 179 h 212"/>
                <a:gd name="T22" fmla="*/ 3 w 146"/>
                <a:gd name="T23" fmla="*/ 136 h 212"/>
                <a:gd name="T24" fmla="*/ 0 w 146"/>
                <a:gd name="T25" fmla="*/ 134 h 212"/>
                <a:gd name="T26" fmla="*/ 0 w 146"/>
                <a:gd name="T27" fmla="*/ 112 h 212"/>
                <a:gd name="T28" fmla="*/ 5 w 146"/>
                <a:gd name="T29" fmla="*/ 104 h 212"/>
                <a:gd name="T30" fmla="*/ 14 w 146"/>
                <a:gd name="T31" fmla="*/ 90 h 212"/>
                <a:gd name="T32" fmla="*/ 21 w 146"/>
                <a:gd name="T33" fmla="*/ 75 h 212"/>
                <a:gd name="T34" fmla="*/ 13 w 146"/>
                <a:gd name="T35" fmla="*/ 51 h 212"/>
                <a:gd name="T36" fmla="*/ 11 w 146"/>
                <a:gd name="T37" fmla="*/ 41 h 212"/>
                <a:gd name="T38" fmla="*/ 2 w 146"/>
                <a:gd name="T39" fmla="*/ 26 h 212"/>
                <a:gd name="T40" fmla="*/ 13 w 146"/>
                <a:gd name="T41" fmla="*/ 14 h 212"/>
                <a:gd name="T42" fmla="*/ 25 w 146"/>
                <a:gd name="T43" fmla="*/ 0 h 212"/>
                <a:gd name="T44" fmla="*/ 35 w 146"/>
                <a:gd name="T45" fmla="*/ 4 h 212"/>
                <a:gd name="T46" fmla="*/ 35 w 146"/>
                <a:gd name="T47" fmla="*/ 15 h 212"/>
                <a:gd name="T48" fmla="*/ 41 w 146"/>
                <a:gd name="T49" fmla="*/ 22 h 212"/>
                <a:gd name="T50" fmla="*/ 54 w 146"/>
                <a:gd name="T51" fmla="*/ 22 h 212"/>
                <a:gd name="T52" fmla="*/ 77 w 146"/>
                <a:gd name="T53" fmla="*/ 40 h 212"/>
                <a:gd name="T54" fmla="*/ 83 w 146"/>
                <a:gd name="T55" fmla="*/ 40 h 212"/>
                <a:gd name="T56" fmla="*/ 88 w 146"/>
                <a:gd name="T57" fmla="*/ 39 h 212"/>
                <a:gd name="T58" fmla="*/ 92 w 146"/>
                <a:gd name="T59" fmla="*/ 42 h 212"/>
                <a:gd name="T60" fmla="*/ 104 w 146"/>
                <a:gd name="T61" fmla="*/ 43 h 212"/>
                <a:gd name="T62" fmla="*/ 109 w 146"/>
                <a:gd name="T63" fmla="*/ 35 h 212"/>
                <a:gd name="T64" fmla="*/ 126 w 146"/>
                <a:gd name="T65" fmla="*/ 26 h 212"/>
                <a:gd name="T66" fmla="*/ 133 w 146"/>
                <a:gd name="T67" fmla="*/ 33 h 212"/>
                <a:gd name="T68" fmla="*/ 146 w 146"/>
                <a:gd name="T69" fmla="*/ 33 h 212"/>
                <a:gd name="T70" fmla="*/ 130 w 146"/>
                <a:gd name="T71" fmla="*/ 56 h 212"/>
                <a:gd name="T72" fmla="*/ 131 w 146"/>
                <a:gd name="T73" fmla="*/ 13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212">
                  <a:moveTo>
                    <a:pt x="131" y="132"/>
                  </a:moveTo>
                  <a:lnTo>
                    <a:pt x="141" y="149"/>
                  </a:lnTo>
                  <a:lnTo>
                    <a:pt x="128" y="158"/>
                  </a:lnTo>
                  <a:lnTo>
                    <a:pt x="124" y="166"/>
                  </a:lnTo>
                  <a:lnTo>
                    <a:pt x="117" y="168"/>
                  </a:lnTo>
                  <a:lnTo>
                    <a:pt x="114" y="183"/>
                  </a:lnTo>
                  <a:lnTo>
                    <a:pt x="108" y="191"/>
                  </a:lnTo>
                  <a:lnTo>
                    <a:pt x="104" y="205"/>
                  </a:lnTo>
                  <a:lnTo>
                    <a:pt x="97" y="212"/>
                  </a:lnTo>
                  <a:lnTo>
                    <a:pt x="71" y="191"/>
                  </a:lnTo>
                  <a:lnTo>
                    <a:pt x="70" y="179"/>
                  </a:lnTo>
                  <a:lnTo>
                    <a:pt x="3" y="136"/>
                  </a:lnTo>
                  <a:lnTo>
                    <a:pt x="0" y="134"/>
                  </a:lnTo>
                  <a:lnTo>
                    <a:pt x="0" y="112"/>
                  </a:lnTo>
                  <a:lnTo>
                    <a:pt x="5" y="104"/>
                  </a:lnTo>
                  <a:lnTo>
                    <a:pt x="14" y="90"/>
                  </a:lnTo>
                  <a:lnTo>
                    <a:pt x="21" y="75"/>
                  </a:lnTo>
                  <a:lnTo>
                    <a:pt x="13" y="51"/>
                  </a:lnTo>
                  <a:lnTo>
                    <a:pt x="11" y="41"/>
                  </a:lnTo>
                  <a:lnTo>
                    <a:pt x="2" y="26"/>
                  </a:lnTo>
                  <a:lnTo>
                    <a:pt x="13" y="14"/>
                  </a:lnTo>
                  <a:lnTo>
                    <a:pt x="25" y="0"/>
                  </a:lnTo>
                  <a:lnTo>
                    <a:pt x="35" y="4"/>
                  </a:lnTo>
                  <a:lnTo>
                    <a:pt x="35" y="15"/>
                  </a:lnTo>
                  <a:lnTo>
                    <a:pt x="41" y="22"/>
                  </a:lnTo>
                  <a:lnTo>
                    <a:pt x="54" y="22"/>
                  </a:lnTo>
                  <a:lnTo>
                    <a:pt x="77" y="40"/>
                  </a:lnTo>
                  <a:lnTo>
                    <a:pt x="83" y="40"/>
                  </a:lnTo>
                  <a:lnTo>
                    <a:pt x="88" y="39"/>
                  </a:lnTo>
                  <a:lnTo>
                    <a:pt x="92" y="42"/>
                  </a:lnTo>
                  <a:lnTo>
                    <a:pt x="104" y="43"/>
                  </a:lnTo>
                  <a:lnTo>
                    <a:pt x="109" y="35"/>
                  </a:lnTo>
                  <a:lnTo>
                    <a:pt x="126" y="26"/>
                  </a:lnTo>
                  <a:lnTo>
                    <a:pt x="133" y="33"/>
                  </a:lnTo>
                  <a:lnTo>
                    <a:pt x="146" y="33"/>
                  </a:lnTo>
                  <a:lnTo>
                    <a:pt x="130" y="56"/>
                  </a:lnTo>
                  <a:lnTo>
                    <a:pt x="131" y="132"/>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8" name="Freeform 103">
              <a:extLst>
                <a:ext uri="{FF2B5EF4-FFF2-40B4-BE49-F238E27FC236}">
                  <a16:creationId xmlns:a16="http://schemas.microsoft.com/office/drawing/2014/main" id="{BA054533-3D18-535E-E8F1-9EA881D322F0}"/>
                </a:ext>
              </a:extLst>
            </p:cNvPr>
            <p:cNvSpPr>
              <a:spLocks/>
            </p:cNvSpPr>
            <p:nvPr/>
          </p:nvSpPr>
          <p:spPr bwMode="auto">
            <a:xfrm>
              <a:off x="5771459" y="1896347"/>
              <a:ext cx="242439" cy="121198"/>
            </a:xfrm>
            <a:custGeom>
              <a:avLst/>
              <a:gdLst>
                <a:gd name="T0" fmla="*/ 11 w 166"/>
                <a:gd name="T1" fmla="*/ 21 h 82"/>
                <a:gd name="T2" fmla="*/ 12 w 166"/>
                <a:gd name="T3" fmla="*/ 12 h 82"/>
                <a:gd name="T4" fmla="*/ 22 w 166"/>
                <a:gd name="T5" fmla="*/ 9 h 82"/>
                <a:gd name="T6" fmla="*/ 52 w 166"/>
                <a:gd name="T7" fmla="*/ 16 h 82"/>
                <a:gd name="T8" fmla="*/ 50 w 166"/>
                <a:gd name="T9" fmla="*/ 4 h 82"/>
                <a:gd name="T10" fmla="*/ 58 w 166"/>
                <a:gd name="T11" fmla="*/ 0 h 82"/>
                <a:gd name="T12" fmla="*/ 85 w 166"/>
                <a:gd name="T13" fmla="*/ 8 h 82"/>
                <a:gd name="T14" fmla="*/ 90 w 166"/>
                <a:gd name="T15" fmla="*/ 6 h 82"/>
                <a:gd name="T16" fmla="*/ 118 w 166"/>
                <a:gd name="T17" fmla="*/ 7 h 82"/>
                <a:gd name="T18" fmla="*/ 144 w 166"/>
                <a:gd name="T19" fmla="*/ 9 h 82"/>
                <a:gd name="T20" fmla="*/ 154 w 166"/>
                <a:gd name="T21" fmla="*/ 16 h 82"/>
                <a:gd name="T22" fmla="*/ 166 w 166"/>
                <a:gd name="T23" fmla="*/ 19 h 82"/>
                <a:gd name="T24" fmla="*/ 165 w 166"/>
                <a:gd name="T25" fmla="*/ 24 h 82"/>
                <a:gd name="T26" fmla="*/ 142 w 166"/>
                <a:gd name="T27" fmla="*/ 35 h 82"/>
                <a:gd name="T28" fmla="*/ 139 w 166"/>
                <a:gd name="T29" fmla="*/ 43 h 82"/>
                <a:gd name="T30" fmla="*/ 118 w 166"/>
                <a:gd name="T31" fmla="*/ 46 h 82"/>
                <a:gd name="T32" fmla="*/ 116 w 166"/>
                <a:gd name="T33" fmla="*/ 58 h 82"/>
                <a:gd name="T34" fmla="*/ 97 w 166"/>
                <a:gd name="T35" fmla="*/ 56 h 82"/>
                <a:gd name="T36" fmla="*/ 87 w 166"/>
                <a:gd name="T37" fmla="*/ 60 h 82"/>
                <a:gd name="T38" fmla="*/ 74 w 166"/>
                <a:gd name="T39" fmla="*/ 70 h 82"/>
                <a:gd name="T40" fmla="*/ 77 w 166"/>
                <a:gd name="T41" fmla="*/ 74 h 82"/>
                <a:gd name="T42" fmla="*/ 74 w 166"/>
                <a:gd name="T43" fmla="*/ 79 h 82"/>
                <a:gd name="T44" fmla="*/ 43 w 166"/>
                <a:gd name="T45" fmla="*/ 82 h 82"/>
                <a:gd name="T46" fmla="*/ 20 w 166"/>
                <a:gd name="T47" fmla="*/ 76 h 82"/>
                <a:gd name="T48" fmla="*/ 2 w 166"/>
                <a:gd name="T49" fmla="*/ 77 h 82"/>
                <a:gd name="T50" fmla="*/ 0 w 166"/>
                <a:gd name="T51" fmla="*/ 65 h 82"/>
                <a:gd name="T52" fmla="*/ 20 w 166"/>
                <a:gd name="T53" fmla="*/ 69 h 82"/>
                <a:gd name="T54" fmla="*/ 24 w 166"/>
                <a:gd name="T55" fmla="*/ 62 h 82"/>
                <a:gd name="T56" fmla="*/ 37 w 166"/>
                <a:gd name="T57" fmla="*/ 64 h 82"/>
                <a:gd name="T58" fmla="*/ 55 w 166"/>
                <a:gd name="T59" fmla="*/ 49 h 82"/>
                <a:gd name="T60" fmla="*/ 31 w 166"/>
                <a:gd name="T61" fmla="*/ 39 h 82"/>
                <a:gd name="T62" fmla="*/ 21 w 166"/>
                <a:gd name="T63" fmla="*/ 44 h 82"/>
                <a:gd name="T64" fmla="*/ 6 w 166"/>
                <a:gd name="T65" fmla="*/ 36 h 82"/>
                <a:gd name="T66" fmla="*/ 16 w 166"/>
                <a:gd name="T67" fmla="*/ 23 h 82"/>
                <a:gd name="T68" fmla="*/ 11 w 166"/>
                <a:gd name="T69"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82">
                  <a:moveTo>
                    <a:pt x="11" y="21"/>
                  </a:moveTo>
                  <a:lnTo>
                    <a:pt x="12" y="12"/>
                  </a:lnTo>
                  <a:lnTo>
                    <a:pt x="22" y="9"/>
                  </a:lnTo>
                  <a:lnTo>
                    <a:pt x="52" y="16"/>
                  </a:lnTo>
                  <a:lnTo>
                    <a:pt x="50" y="4"/>
                  </a:lnTo>
                  <a:lnTo>
                    <a:pt x="58" y="0"/>
                  </a:lnTo>
                  <a:lnTo>
                    <a:pt x="85" y="8"/>
                  </a:lnTo>
                  <a:lnTo>
                    <a:pt x="90" y="6"/>
                  </a:lnTo>
                  <a:lnTo>
                    <a:pt x="118" y="7"/>
                  </a:lnTo>
                  <a:lnTo>
                    <a:pt x="144" y="9"/>
                  </a:lnTo>
                  <a:lnTo>
                    <a:pt x="154" y="16"/>
                  </a:lnTo>
                  <a:lnTo>
                    <a:pt x="166" y="19"/>
                  </a:lnTo>
                  <a:lnTo>
                    <a:pt x="165" y="24"/>
                  </a:lnTo>
                  <a:lnTo>
                    <a:pt x="142" y="35"/>
                  </a:lnTo>
                  <a:lnTo>
                    <a:pt x="139" y="43"/>
                  </a:lnTo>
                  <a:lnTo>
                    <a:pt x="118" y="46"/>
                  </a:lnTo>
                  <a:lnTo>
                    <a:pt x="116" y="58"/>
                  </a:lnTo>
                  <a:lnTo>
                    <a:pt x="97" y="56"/>
                  </a:lnTo>
                  <a:lnTo>
                    <a:pt x="87" y="60"/>
                  </a:lnTo>
                  <a:lnTo>
                    <a:pt x="74" y="70"/>
                  </a:lnTo>
                  <a:lnTo>
                    <a:pt x="77" y="74"/>
                  </a:lnTo>
                  <a:lnTo>
                    <a:pt x="74" y="79"/>
                  </a:lnTo>
                  <a:lnTo>
                    <a:pt x="43" y="82"/>
                  </a:lnTo>
                  <a:lnTo>
                    <a:pt x="20" y="76"/>
                  </a:lnTo>
                  <a:lnTo>
                    <a:pt x="2" y="77"/>
                  </a:lnTo>
                  <a:lnTo>
                    <a:pt x="0" y="65"/>
                  </a:lnTo>
                  <a:lnTo>
                    <a:pt x="20" y="69"/>
                  </a:lnTo>
                  <a:lnTo>
                    <a:pt x="24" y="62"/>
                  </a:lnTo>
                  <a:lnTo>
                    <a:pt x="37" y="64"/>
                  </a:lnTo>
                  <a:lnTo>
                    <a:pt x="55" y="49"/>
                  </a:lnTo>
                  <a:lnTo>
                    <a:pt x="31" y="39"/>
                  </a:lnTo>
                  <a:lnTo>
                    <a:pt x="21" y="44"/>
                  </a:lnTo>
                  <a:lnTo>
                    <a:pt x="6" y="36"/>
                  </a:lnTo>
                  <a:lnTo>
                    <a:pt x="16" y="23"/>
                  </a:lnTo>
                  <a:lnTo>
                    <a:pt x="11" y="2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9" name="Freeform 104">
              <a:extLst>
                <a:ext uri="{FF2B5EF4-FFF2-40B4-BE49-F238E27FC236}">
                  <a16:creationId xmlns:a16="http://schemas.microsoft.com/office/drawing/2014/main" id="{C181BDF6-CE46-D1D0-2090-52995EF20505}"/>
                </a:ext>
              </a:extLst>
            </p:cNvPr>
            <p:cNvSpPr>
              <a:spLocks/>
            </p:cNvSpPr>
            <p:nvPr/>
          </p:nvSpPr>
          <p:spPr bwMode="auto">
            <a:xfrm>
              <a:off x="6777730" y="2775768"/>
              <a:ext cx="141667" cy="125633"/>
            </a:xfrm>
            <a:custGeom>
              <a:avLst/>
              <a:gdLst>
                <a:gd name="T0" fmla="*/ 27 w 97"/>
                <a:gd name="T1" fmla="*/ 81 h 85"/>
                <a:gd name="T2" fmla="*/ 18 w 97"/>
                <a:gd name="T3" fmla="*/ 71 h 85"/>
                <a:gd name="T4" fmla="*/ 7 w 97"/>
                <a:gd name="T5" fmla="*/ 49 h 85"/>
                <a:gd name="T6" fmla="*/ 0 w 97"/>
                <a:gd name="T7" fmla="*/ 24 h 85"/>
                <a:gd name="T8" fmla="*/ 10 w 97"/>
                <a:gd name="T9" fmla="*/ 7 h 85"/>
                <a:gd name="T10" fmla="*/ 33 w 97"/>
                <a:gd name="T11" fmla="*/ 3 h 85"/>
                <a:gd name="T12" fmla="*/ 51 w 97"/>
                <a:gd name="T13" fmla="*/ 6 h 85"/>
                <a:gd name="T14" fmla="*/ 67 w 97"/>
                <a:gd name="T15" fmla="*/ 14 h 85"/>
                <a:gd name="T16" fmla="*/ 73 w 97"/>
                <a:gd name="T17" fmla="*/ 0 h 85"/>
                <a:gd name="T18" fmla="*/ 90 w 97"/>
                <a:gd name="T19" fmla="*/ 7 h 85"/>
                <a:gd name="T20" fmla="*/ 96 w 97"/>
                <a:gd name="T21" fmla="*/ 21 h 85"/>
                <a:gd name="T22" fmla="*/ 97 w 97"/>
                <a:gd name="T23" fmla="*/ 46 h 85"/>
                <a:gd name="T24" fmla="*/ 68 w 97"/>
                <a:gd name="T25" fmla="*/ 62 h 85"/>
                <a:gd name="T26" fmla="*/ 77 w 97"/>
                <a:gd name="T27" fmla="*/ 75 h 85"/>
                <a:gd name="T28" fmla="*/ 58 w 97"/>
                <a:gd name="T29" fmla="*/ 76 h 85"/>
                <a:gd name="T30" fmla="*/ 42 w 97"/>
                <a:gd name="T31" fmla="*/ 85 h 85"/>
                <a:gd name="T32" fmla="*/ 27 w 97"/>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5">
                  <a:moveTo>
                    <a:pt x="27" y="81"/>
                  </a:moveTo>
                  <a:lnTo>
                    <a:pt x="18" y="71"/>
                  </a:lnTo>
                  <a:lnTo>
                    <a:pt x="7" y="49"/>
                  </a:lnTo>
                  <a:lnTo>
                    <a:pt x="0" y="24"/>
                  </a:lnTo>
                  <a:lnTo>
                    <a:pt x="10" y="7"/>
                  </a:lnTo>
                  <a:lnTo>
                    <a:pt x="33" y="3"/>
                  </a:lnTo>
                  <a:lnTo>
                    <a:pt x="51" y="6"/>
                  </a:lnTo>
                  <a:lnTo>
                    <a:pt x="67" y="14"/>
                  </a:lnTo>
                  <a:lnTo>
                    <a:pt x="73" y="0"/>
                  </a:lnTo>
                  <a:lnTo>
                    <a:pt x="90" y="7"/>
                  </a:lnTo>
                  <a:lnTo>
                    <a:pt x="96" y="21"/>
                  </a:lnTo>
                  <a:lnTo>
                    <a:pt x="97" y="46"/>
                  </a:lnTo>
                  <a:lnTo>
                    <a:pt x="68" y="62"/>
                  </a:lnTo>
                  <a:lnTo>
                    <a:pt x="77" y="75"/>
                  </a:lnTo>
                  <a:lnTo>
                    <a:pt x="58" y="76"/>
                  </a:lnTo>
                  <a:lnTo>
                    <a:pt x="42" y="85"/>
                  </a:lnTo>
                  <a:lnTo>
                    <a:pt x="27" y="8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0" name="Freeform 105">
              <a:extLst>
                <a:ext uri="{FF2B5EF4-FFF2-40B4-BE49-F238E27FC236}">
                  <a16:creationId xmlns:a16="http://schemas.microsoft.com/office/drawing/2014/main" id="{135C9146-E2A6-A547-0187-74550F42A122}"/>
                </a:ext>
              </a:extLst>
            </p:cNvPr>
            <p:cNvSpPr>
              <a:spLocks/>
            </p:cNvSpPr>
            <p:nvPr/>
          </p:nvSpPr>
          <p:spPr bwMode="auto">
            <a:xfrm>
              <a:off x="7204190" y="2038236"/>
              <a:ext cx="112457" cy="128588"/>
            </a:xfrm>
            <a:custGeom>
              <a:avLst/>
              <a:gdLst>
                <a:gd name="T0" fmla="*/ 29 w 77"/>
                <a:gd name="T1" fmla="*/ 0 h 87"/>
                <a:gd name="T2" fmla="*/ 55 w 77"/>
                <a:gd name="T3" fmla="*/ 24 h 87"/>
                <a:gd name="T4" fmla="*/ 66 w 77"/>
                <a:gd name="T5" fmla="*/ 38 h 87"/>
                <a:gd name="T6" fmla="*/ 77 w 77"/>
                <a:gd name="T7" fmla="*/ 62 h 87"/>
                <a:gd name="T8" fmla="*/ 75 w 77"/>
                <a:gd name="T9" fmla="*/ 73 h 87"/>
                <a:gd name="T10" fmla="*/ 61 w 77"/>
                <a:gd name="T11" fmla="*/ 77 h 87"/>
                <a:gd name="T12" fmla="*/ 51 w 77"/>
                <a:gd name="T13" fmla="*/ 85 h 87"/>
                <a:gd name="T14" fmla="*/ 36 w 77"/>
                <a:gd name="T15" fmla="*/ 87 h 87"/>
                <a:gd name="T16" fmla="*/ 29 w 77"/>
                <a:gd name="T17" fmla="*/ 76 h 87"/>
                <a:gd name="T18" fmla="*/ 26 w 77"/>
                <a:gd name="T19" fmla="*/ 61 h 87"/>
                <a:gd name="T20" fmla="*/ 9 w 77"/>
                <a:gd name="T21" fmla="*/ 39 h 87"/>
                <a:gd name="T22" fmla="*/ 20 w 77"/>
                <a:gd name="T23" fmla="*/ 35 h 87"/>
                <a:gd name="T24" fmla="*/ 0 w 77"/>
                <a:gd name="T25" fmla="*/ 18 h 87"/>
                <a:gd name="T26" fmla="*/ 1 w 77"/>
                <a:gd name="T27" fmla="*/ 16 h 87"/>
                <a:gd name="T28" fmla="*/ 8 w 77"/>
                <a:gd name="T29" fmla="*/ 17 h 87"/>
                <a:gd name="T30" fmla="*/ 11 w 77"/>
                <a:gd name="T31" fmla="*/ 7 h 87"/>
                <a:gd name="T32" fmla="*/ 22 w 77"/>
                <a:gd name="T33" fmla="*/ 6 h 87"/>
                <a:gd name="T34" fmla="*/ 29 w 77"/>
                <a:gd name="T35" fmla="*/ 5 h 87"/>
                <a:gd name="T36" fmla="*/ 29 w 77"/>
                <a:gd name="T3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7">
                  <a:moveTo>
                    <a:pt x="29" y="0"/>
                  </a:moveTo>
                  <a:lnTo>
                    <a:pt x="55" y="24"/>
                  </a:lnTo>
                  <a:lnTo>
                    <a:pt x="66" y="38"/>
                  </a:lnTo>
                  <a:lnTo>
                    <a:pt x="77" y="62"/>
                  </a:lnTo>
                  <a:lnTo>
                    <a:pt x="75" y="73"/>
                  </a:lnTo>
                  <a:lnTo>
                    <a:pt x="61" y="77"/>
                  </a:lnTo>
                  <a:lnTo>
                    <a:pt x="51" y="85"/>
                  </a:lnTo>
                  <a:lnTo>
                    <a:pt x="36" y="87"/>
                  </a:lnTo>
                  <a:lnTo>
                    <a:pt x="29" y="76"/>
                  </a:lnTo>
                  <a:lnTo>
                    <a:pt x="26" y="61"/>
                  </a:lnTo>
                  <a:lnTo>
                    <a:pt x="9" y="39"/>
                  </a:lnTo>
                  <a:lnTo>
                    <a:pt x="20" y="35"/>
                  </a:lnTo>
                  <a:lnTo>
                    <a:pt x="0" y="18"/>
                  </a:lnTo>
                  <a:lnTo>
                    <a:pt x="1" y="16"/>
                  </a:lnTo>
                  <a:lnTo>
                    <a:pt x="8" y="17"/>
                  </a:lnTo>
                  <a:lnTo>
                    <a:pt x="11" y="7"/>
                  </a:lnTo>
                  <a:lnTo>
                    <a:pt x="22" y="6"/>
                  </a:lnTo>
                  <a:lnTo>
                    <a:pt x="29" y="5"/>
                  </a:lnTo>
                  <a:lnTo>
                    <a:pt x="29" y="0"/>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1" name="Freeform 106">
              <a:extLst>
                <a:ext uri="{FF2B5EF4-FFF2-40B4-BE49-F238E27FC236}">
                  <a16:creationId xmlns:a16="http://schemas.microsoft.com/office/drawing/2014/main" id="{0445442C-D988-FD14-3B84-485F3A1CB13B}"/>
                </a:ext>
              </a:extLst>
            </p:cNvPr>
            <p:cNvSpPr>
              <a:spLocks/>
            </p:cNvSpPr>
            <p:nvPr/>
          </p:nvSpPr>
          <p:spPr bwMode="auto">
            <a:xfrm>
              <a:off x="4543198" y="1896347"/>
              <a:ext cx="40894" cy="42863"/>
            </a:xfrm>
            <a:custGeom>
              <a:avLst/>
              <a:gdLst>
                <a:gd name="T0" fmla="*/ 12 w 28"/>
                <a:gd name="T1" fmla="*/ 25 h 29"/>
                <a:gd name="T2" fmla="*/ 12 w 28"/>
                <a:gd name="T3" fmla="*/ 29 h 29"/>
                <a:gd name="T4" fmla="*/ 10 w 28"/>
                <a:gd name="T5" fmla="*/ 29 h 29"/>
                <a:gd name="T6" fmla="*/ 8 w 28"/>
                <a:gd name="T7" fmla="*/ 22 h 29"/>
                <a:gd name="T8" fmla="*/ 4 w 28"/>
                <a:gd name="T9" fmla="*/ 20 h 29"/>
                <a:gd name="T10" fmla="*/ 0 w 28"/>
                <a:gd name="T11" fmla="*/ 14 h 29"/>
                <a:gd name="T12" fmla="*/ 2 w 28"/>
                <a:gd name="T13" fmla="*/ 9 h 29"/>
                <a:gd name="T14" fmla="*/ 6 w 28"/>
                <a:gd name="T15" fmla="*/ 8 h 29"/>
                <a:gd name="T16" fmla="*/ 8 w 28"/>
                <a:gd name="T17" fmla="*/ 1 h 29"/>
                <a:gd name="T18" fmla="*/ 11 w 28"/>
                <a:gd name="T19" fmla="*/ 0 h 29"/>
                <a:gd name="T20" fmla="*/ 13 w 28"/>
                <a:gd name="T21" fmla="*/ 3 h 29"/>
                <a:gd name="T22" fmla="*/ 17 w 28"/>
                <a:gd name="T23" fmla="*/ 4 h 29"/>
                <a:gd name="T24" fmla="*/ 19 w 28"/>
                <a:gd name="T25" fmla="*/ 7 h 29"/>
                <a:gd name="T26" fmla="*/ 22 w 28"/>
                <a:gd name="T27" fmla="*/ 8 h 29"/>
                <a:gd name="T28" fmla="*/ 26 w 28"/>
                <a:gd name="T29" fmla="*/ 12 h 29"/>
                <a:gd name="T30" fmla="*/ 28 w 28"/>
                <a:gd name="T31" fmla="*/ 12 h 29"/>
                <a:gd name="T32" fmla="*/ 27 w 28"/>
                <a:gd name="T33" fmla="*/ 17 h 29"/>
                <a:gd name="T34" fmla="*/ 25 w 28"/>
                <a:gd name="T35" fmla="*/ 20 h 29"/>
                <a:gd name="T36" fmla="*/ 25 w 28"/>
                <a:gd name="T37" fmla="*/ 21 h 29"/>
                <a:gd name="T38" fmla="*/ 22 w 28"/>
                <a:gd name="T39" fmla="*/ 22 h 29"/>
                <a:gd name="T40" fmla="*/ 12 w 28"/>
                <a:gd name="T4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12" y="25"/>
                  </a:moveTo>
                  <a:lnTo>
                    <a:pt x="12" y="29"/>
                  </a:lnTo>
                  <a:lnTo>
                    <a:pt x="10" y="29"/>
                  </a:lnTo>
                  <a:lnTo>
                    <a:pt x="8" y="22"/>
                  </a:lnTo>
                  <a:lnTo>
                    <a:pt x="4" y="20"/>
                  </a:lnTo>
                  <a:lnTo>
                    <a:pt x="0" y="14"/>
                  </a:lnTo>
                  <a:lnTo>
                    <a:pt x="2" y="9"/>
                  </a:lnTo>
                  <a:lnTo>
                    <a:pt x="6" y="8"/>
                  </a:lnTo>
                  <a:lnTo>
                    <a:pt x="8" y="1"/>
                  </a:lnTo>
                  <a:lnTo>
                    <a:pt x="11" y="0"/>
                  </a:lnTo>
                  <a:lnTo>
                    <a:pt x="13" y="3"/>
                  </a:lnTo>
                  <a:lnTo>
                    <a:pt x="17" y="4"/>
                  </a:lnTo>
                  <a:lnTo>
                    <a:pt x="19" y="7"/>
                  </a:lnTo>
                  <a:lnTo>
                    <a:pt x="22" y="8"/>
                  </a:lnTo>
                  <a:lnTo>
                    <a:pt x="26" y="12"/>
                  </a:lnTo>
                  <a:lnTo>
                    <a:pt x="28" y="12"/>
                  </a:lnTo>
                  <a:lnTo>
                    <a:pt x="27" y="17"/>
                  </a:lnTo>
                  <a:lnTo>
                    <a:pt x="25" y="20"/>
                  </a:lnTo>
                  <a:lnTo>
                    <a:pt x="25" y="21"/>
                  </a:lnTo>
                  <a:lnTo>
                    <a:pt x="22" y="22"/>
                  </a:lnTo>
                  <a:lnTo>
                    <a:pt x="12" y="2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2" name="Freeform 107">
              <a:extLst>
                <a:ext uri="{FF2B5EF4-FFF2-40B4-BE49-F238E27FC236}">
                  <a16:creationId xmlns:a16="http://schemas.microsoft.com/office/drawing/2014/main" id="{B1D76246-E797-5A18-E7A5-0643D237E067}"/>
                </a:ext>
              </a:extLst>
            </p:cNvPr>
            <p:cNvSpPr>
              <a:spLocks/>
            </p:cNvSpPr>
            <p:nvPr/>
          </p:nvSpPr>
          <p:spPr bwMode="auto">
            <a:xfrm>
              <a:off x="5254451" y="2299846"/>
              <a:ext cx="49657" cy="47297"/>
            </a:xfrm>
            <a:custGeom>
              <a:avLst/>
              <a:gdLst>
                <a:gd name="T0" fmla="*/ 22 w 34"/>
                <a:gd name="T1" fmla="*/ 2 h 32"/>
                <a:gd name="T2" fmla="*/ 27 w 34"/>
                <a:gd name="T3" fmla="*/ 11 h 32"/>
                <a:gd name="T4" fmla="*/ 26 w 34"/>
                <a:gd name="T5" fmla="*/ 16 h 32"/>
                <a:gd name="T6" fmla="*/ 34 w 34"/>
                <a:gd name="T7" fmla="*/ 31 h 32"/>
                <a:gd name="T8" fmla="*/ 21 w 34"/>
                <a:gd name="T9" fmla="*/ 32 h 32"/>
                <a:gd name="T10" fmla="*/ 16 w 34"/>
                <a:gd name="T11" fmla="*/ 22 h 32"/>
                <a:gd name="T12" fmla="*/ 0 w 34"/>
                <a:gd name="T13" fmla="*/ 20 h 32"/>
                <a:gd name="T14" fmla="*/ 10 w 34"/>
                <a:gd name="T15" fmla="*/ 0 h 32"/>
                <a:gd name="T16" fmla="*/ 22 w 34"/>
                <a:gd name="T1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2" y="2"/>
                  </a:moveTo>
                  <a:lnTo>
                    <a:pt x="27" y="11"/>
                  </a:lnTo>
                  <a:lnTo>
                    <a:pt x="26" y="16"/>
                  </a:lnTo>
                  <a:lnTo>
                    <a:pt x="34" y="31"/>
                  </a:lnTo>
                  <a:lnTo>
                    <a:pt x="21" y="32"/>
                  </a:lnTo>
                  <a:lnTo>
                    <a:pt x="16" y="22"/>
                  </a:lnTo>
                  <a:lnTo>
                    <a:pt x="0" y="20"/>
                  </a:lnTo>
                  <a:lnTo>
                    <a:pt x="10" y="0"/>
                  </a:lnTo>
                  <a:lnTo>
                    <a:pt x="22" y="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3" name="Freeform 108">
              <a:extLst>
                <a:ext uri="{FF2B5EF4-FFF2-40B4-BE49-F238E27FC236}">
                  <a16:creationId xmlns:a16="http://schemas.microsoft.com/office/drawing/2014/main" id="{1BE051F4-1B5E-E43B-41E7-9C014BC5F0B9}"/>
                </a:ext>
              </a:extLst>
            </p:cNvPr>
            <p:cNvSpPr>
              <a:spLocks/>
            </p:cNvSpPr>
            <p:nvPr/>
          </p:nvSpPr>
          <p:spPr bwMode="auto">
            <a:xfrm>
              <a:off x="6690101" y="2533373"/>
              <a:ext cx="220533" cy="263087"/>
            </a:xfrm>
            <a:custGeom>
              <a:avLst/>
              <a:gdLst>
                <a:gd name="T0" fmla="*/ 111 w 151"/>
                <a:gd name="T1" fmla="*/ 170 h 178"/>
                <a:gd name="T2" fmla="*/ 116 w 151"/>
                <a:gd name="T3" fmla="*/ 161 h 178"/>
                <a:gd name="T4" fmla="*/ 114 w 151"/>
                <a:gd name="T5" fmla="*/ 143 h 178"/>
                <a:gd name="T6" fmla="*/ 97 w 151"/>
                <a:gd name="T7" fmla="*/ 125 h 178"/>
                <a:gd name="T8" fmla="*/ 93 w 151"/>
                <a:gd name="T9" fmla="*/ 104 h 178"/>
                <a:gd name="T10" fmla="*/ 77 w 151"/>
                <a:gd name="T11" fmla="*/ 87 h 178"/>
                <a:gd name="T12" fmla="*/ 63 w 151"/>
                <a:gd name="T13" fmla="*/ 86 h 178"/>
                <a:gd name="T14" fmla="*/ 60 w 151"/>
                <a:gd name="T15" fmla="*/ 93 h 178"/>
                <a:gd name="T16" fmla="*/ 50 w 151"/>
                <a:gd name="T17" fmla="*/ 94 h 178"/>
                <a:gd name="T18" fmla="*/ 44 w 151"/>
                <a:gd name="T19" fmla="*/ 90 h 178"/>
                <a:gd name="T20" fmla="*/ 26 w 151"/>
                <a:gd name="T21" fmla="*/ 103 h 178"/>
                <a:gd name="T22" fmla="*/ 23 w 151"/>
                <a:gd name="T23" fmla="*/ 84 h 178"/>
                <a:gd name="T24" fmla="*/ 24 w 151"/>
                <a:gd name="T25" fmla="*/ 62 h 178"/>
                <a:gd name="T26" fmla="*/ 12 w 151"/>
                <a:gd name="T27" fmla="*/ 61 h 178"/>
                <a:gd name="T28" fmla="*/ 9 w 151"/>
                <a:gd name="T29" fmla="*/ 49 h 178"/>
                <a:gd name="T30" fmla="*/ 0 w 151"/>
                <a:gd name="T31" fmla="*/ 42 h 178"/>
                <a:gd name="T32" fmla="*/ 3 w 151"/>
                <a:gd name="T33" fmla="*/ 34 h 178"/>
                <a:gd name="T34" fmla="*/ 16 w 151"/>
                <a:gd name="T35" fmla="*/ 21 h 178"/>
                <a:gd name="T36" fmla="*/ 18 w 151"/>
                <a:gd name="T37" fmla="*/ 26 h 178"/>
                <a:gd name="T38" fmla="*/ 28 w 151"/>
                <a:gd name="T39" fmla="*/ 26 h 178"/>
                <a:gd name="T40" fmla="*/ 21 w 151"/>
                <a:gd name="T41" fmla="*/ 3 h 178"/>
                <a:gd name="T42" fmla="*/ 30 w 151"/>
                <a:gd name="T43" fmla="*/ 0 h 178"/>
                <a:gd name="T44" fmla="*/ 43 w 151"/>
                <a:gd name="T45" fmla="*/ 16 h 178"/>
                <a:gd name="T46" fmla="*/ 55 w 151"/>
                <a:gd name="T47" fmla="*/ 35 h 178"/>
                <a:gd name="T48" fmla="*/ 77 w 151"/>
                <a:gd name="T49" fmla="*/ 35 h 178"/>
                <a:gd name="T50" fmla="*/ 87 w 151"/>
                <a:gd name="T51" fmla="*/ 53 h 178"/>
                <a:gd name="T52" fmla="*/ 76 w 151"/>
                <a:gd name="T53" fmla="*/ 59 h 178"/>
                <a:gd name="T54" fmla="*/ 72 w 151"/>
                <a:gd name="T55" fmla="*/ 66 h 178"/>
                <a:gd name="T56" fmla="*/ 96 w 151"/>
                <a:gd name="T57" fmla="*/ 79 h 178"/>
                <a:gd name="T58" fmla="*/ 115 w 151"/>
                <a:gd name="T59" fmla="*/ 103 h 178"/>
                <a:gd name="T60" fmla="*/ 129 w 151"/>
                <a:gd name="T61" fmla="*/ 122 h 178"/>
                <a:gd name="T62" fmla="*/ 145 w 151"/>
                <a:gd name="T63" fmla="*/ 136 h 178"/>
                <a:gd name="T64" fmla="*/ 151 w 151"/>
                <a:gd name="T65" fmla="*/ 151 h 178"/>
                <a:gd name="T66" fmla="*/ 150 w 151"/>
                <a:gd name="T67" fmla="*/ 171 h 178"/>
                <a:gd name="T68" fmla="*/ 133 w 151"/>
                <a:gd name="T69" fmla="*/ 164 h 178"/>
                <a:gd name="T70" fmla="*/ 127 w 151"/>
                <a:gd name="T71" fmla="*/ 178 h 178"/>
                <a:gd name="T72" fmla="*/ 111 w 151"/>
                <a:gd name="T73"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78">
                  <a:moveTo>
                    <a:pt x="111" y="170"/>
                  </a:moveTo>
                  <a:lnTo>
                    <a:pt x="116" y="161"/>
                  </a:lnTo>
                  <a:lnTo>
                    <a:pt x="114" y="143"/>
                  </a:lnTo>
                  <a:lnTo>
                    <a:pt x="97" y="125"/>
                  </a:lnTo>
                  <a:lnTo>
                    <a:pt x="93" y="104"/>
                  </a:lnTo>
                  <a:lnTo>
                    <a:pt x="77" y="87"/>
                  </a:lnTo>
                  <a:lnTo>
                    <a:pt x="63" y="86"/>
                  </a:lnTo>
                  <a:lnTo>
                    <a:pt x="60" y="93"/>
                  </a:lnTo>
                  <a:lnTo>
                    <a:pt x="50" y="94"/>
                  </a:lnTo>
                  <a:lnTo>
                    <a:pt x="44" y="90"/>
                  </a:lnTo>
                  <a:lnTo>
                    <a:pt x="26" y="103"/>
                  </a:lnTo>
                  <a:lnTo>
                    <a:pt x="23" y="84"/>
                  </a:lnTo>
                  <a:lnTo>
                    <a:pt x="24" y="62"/>
                  </a:lnTo>
                  <a:lnTo>
                    <a:pt x="12" y="61"/>
                  </a:lnTo>
                  <a:lnTo>
                    <a:pt x="9" y="49"/>
                  </a:lnTo>
                  <a:lnTo>
                    <a:pt x="0" y="42"/>
                  </a:lnTo>
                  <a:lnTo>
                    <a:pt x="3" y="34"/>
                  </a:lnTo>
                  <a:lnTo>
                    <a:pt x="16" y="21"/>
                  </a:lnTo>
                  <a:lnTo>
                    <a:pt x="18" y="26"/>
                  </a:lnTo>
                  <a:lnTo>
                    <a:pt x="28" y="26"/>
                  </a:lnTo>
                  <a:lnTo>
                    <a:pt x="21" y="3"/>
                  </a:lnTo>
                  <a:lnTo>
                    <a:pt x="30" y="0"/>
                  </a:lnTo>
                  <a:lnTo>
                    <a:pt x="43" y="16"/>
                  </a:lnTo>
                  <a:lnTo>
                    <a:pt x="55" y="35"/>
                  </a:lnTo>
                  <a:lnTo>
                    <a:pt x="77" y="35"/>
                  </a:lnTo>
                  <a:lnTo>
                    <a:pt x="87" y="53"/>
                  </a:lnTo>
                  <a:lnTo>
                    <a:pt x="76" y="59"/>
                  </a:lnTo>
                  <a:lnTo>
                    <a:pt x="72" y="66"/>
                  </a:lnTo>
                  <a:lnTo>
                    <a:pt x="96" y="79"/>
                  </a:lnTo>
                  <a:lnTo>
                    <a:pt x="115" y="103"/>
                  </a:lnTo>
                  <a:lnTo>
                    <a:pt x="129" y="122"/>
                  </a:lnTo>
                  <a:lnTo>
                    <a:pt x="145" y="136"/>
                  </a:lnTo>
                  <a:lnTo>
                    <a:pt x="151" y="151"/>
                  </a:lnTo>
                  <a:lnTo>
                    <a:pt x="150" y="171"/>
                  </a:lnTo>
                  <a:lnTo>
                    <a:pt x="133" y="164"/>
                  </a:lnTo>
                  <a:lnTo>
                    <a:pt x="127" y="178"/>
                  </a:lnTo>
                  <a:lnTo>
                    <a:pt x="111" y="17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4" name="Freeform 109">
              <a:extLst>
                <a:ext uri="{FF2B5EF4-FFF2-40B4-BE49-F238E27FC236}">
                  <a16:creationId xmlns:a16="http://schemas.microsoft.com/office/drawing/2014/main" id="{9565139E-FCF3-DA36-2E87-978731E46CFE}"/>
                </a:ext>
              </a:extLst>
            </p:cNvPr>
            <p:cNvSpPr>
              <a:spLocks/>
            </p:cNvSpPr>
            <p:nvPr/>
          </p:nvSpPr>
          <p:spPr bwMode="auto">
            <a:xfrm>
              <a:off x="4946290" y="2159434"/>
              <a:ext cx="35051" cy="47297"/>
            </a:xfrm>
            <a:custGeom>
              <a:avLst/>
              <a:gdLst>
                <a:gd name="T0" fmla="*/ 12 w 24"/>
                <a:gd name="T1" fmla="*/ 28 h 32"/>
                <a:gd name="T2" fmla="*/ 7 w 24"/>
                <a:gd name="T3" fmla="*/ 29 h 32"/>
                <a:gd name="T4" fmla="*/ 6 w 24"/>
                <a:gd name="T5" fmla="*/ 32 h 32"/>
                <a:gd name="T6" fmla="*/ 0 w 24"/>
                <a:gd name="T7" fmla="*/ 32 h 32"/>
                <a:gd name="T8" fmla="*/ 5 w 24"/>
                <a:gd name="T9" fmla="*/ 15 h 32"/>
                <a:gd name="T10" fmla="*/ 12 w 24"/>
                <a:gd name="T11" fmla="*/ 1 h 32"/>
                <a:gd name="T12" fmla="*/ 12 w 24"/>
                <a:gd name="T13" fmla="*/ 0 h 32"/>
                <a:gd name="T14" fmla="*/ 20 w 24"/>
                <a:gd name="T15" fmla="*/ 1 h 32"/>
                <a:gd name="T16" fmla="*/ 24 w 24"/>
                <a:gd name="T17" fmla="*/ 9 h 32"/>
                <a:gd name="T18" fmla="*/ 15 w 24"/>
                <a:gd name="T19" fmla="*/ 17 h 32"/>
                <a:gd name="T20" fmla="*/ 12 w 24"/>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12" y="28"/>
                  </a:moveTo>
                  <a:lnTo>
                    <a:pt x="7" y="29"/>
                  </a:lnTo>
                  <a:lnTo>
                    <a:pt x="6" y="32"/>
                  </a:lnTo>
                  <a:lnTo>
                    <a:pt x="0" y="32"/>
                  </a:lnTo>
                  <a:lnTo>
                    <a:pt x="5" y="15"/>
                  </a:lnTo>
                  <a:lnTo>
                    <a:pt x="12" y="1"/>
                  </a:lnTo>
                  <a:lnTo>
                    <a:pt x="12" y="0"/>
                  </a:lnTo>
                  <a:lnTo>
                    <a:pt x="20" y="1"/>
                  </a:lnTo>
                  <a:lnTo>
                    <a:pt x="24" y="9"/>
                  </a:lnTo>
                  <a:lnTo>
                    <a:pt x="15" y="17"/>
                  </a:lnTo>
                  <a:lnTo>
                    <a:pt x="12" y="28"/>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5" name="Freeform 110">
              <a:extLst>
                <a:ext uri="{FF2B5EF4-FFF2-40B4-BE49-F238E27FC236}">
                  <a16:creationId xmlns:a16="http://schemas.microsoft.com/office/drawing/2014/main" id="{0F6F165C-2851-6DFA-BC8A-D20E99C36940}"/>
                </a:ext>
              </a:extLst>
            </p:cNvPr>
            <p:cNvSpPr>
              <a:spLocks/>
            </p:cNvSpPr>
            <p:nvPr/>
          </p:nvSpPr>
          <p:spPr bwMode="auto">
            <a:xfrm>
              <a:off x="3747237" y="2960520"/>
              <a:ext cx="103694" cy="128588"/>
            </a:xfrm>
            <a:custGeom>
              <a:avLst/>
              <a:gdLst>
                <a:gd name="T0" fmla="*/ 68 w 71"/>
                <a:gd name="T1" fmla="*/ 87 h 87"/>
                <a:gd name="T2" fmla="*/ 63 w 71"/>
                <a:gd name="T3" fmla="*/ 87 h 87"/>
                <a:gd name="T4" fmla="*/ 44 w 71"/>
                <a:gd name="T5" fmla="*/ 77 h 87"/>
                <a:gd name="T6" fmla="*/ 27 w 71"/>
                <a:gd name="T7" fmla="*/ 61 h 87"/>
                <a:gd name="T8" fmla="*/ 12 w 71"/>
                <a:gd name="T9" fmla="*/ 50 h 87"/>
                <a:gd name="T10" fmla="*/ 0 w 71"/>
                <a:gd name="T11" fmla="*/ 37 h 87"/>
                <a:gd name="T12" fmla="*/ 4 w 71"/>
                <a:gd name="T13" fmla="*/ 30 h 87"/>
                <a:gd name="T14" fmla="*/ 5 w 71"/>
                <a:gd name="T15" fmla="*/ 24 h 87"/>
                <a:gd name="T16" fmla="*/ 13 w 71"/>
                <a:gd name="T17" fmla="*/ 12 h 87"/>
                <a:gd name="T18" fmla="*/ 22 w 71"/>
                <a:gd name="T19" fmla="*/ 3 h 87"/>
                <a:gd name="T20" fmla="*/ 26 w 71"/>
                <a:gd name="T21" fmla="*/ 2 h 87"/>
                <a:gd name="T22" fmla="*/ 31 w 71"/>
                <a:gd name="T23" fmla="*/ 0 h 87"/>
                <a:gd name="T24" fmla="*/ 38 w 71"/>
                <a:gd name="T25" fmla="*/ 13 h 87"/>
                <a:gd name="T26" fmla="*/ 37 w 71"/>
                <a:gd name="T27" fmla="*/ 21 h 87"/>
                <a:gd name="T28" fmla="*/ 41 w 71"/>
                <a:gd name="T29" fmla="*/ 26 h 87"/>
                <a:gd name="T30" fmla="*/ 46 w 71"/>
                <a:gd name="T31" fmla="*/ 26 h 87"/>
                <a:gd name="T32" fmla="*/ 49 w 71"/>
                <a:gd name="T33" fmla="*/ 17 h 87"/>
                <a:gd name="T34" fmla="*/ 55 w 71"/>
                <a:gd name="T35" fmla="*/ 18 h 87"/>
                <a:gd name="T36" fmla="*/ 54 w 71"/>
                <a:gd name="T37" fmla="*/ 24 h 87"/>
                <a:gd name="T38" fmla="*/ 55 w 71"/>
                <a:gd name="T39" fmla="*/ 34 h 87"/>
                <a:gd name="T40" fmla="*/ 52 w 71"/>
                <a:gd name="T41" fmla="*/ 43 h 87"/>
                <a:gd name="T42" fmla="*/ 57 w 71"/>
                <a:gd name="T43" fmla="*/ 49 h 87"/>
                <a:gd name="T44" fmla="*/ 63 w 71"/>
                <a:gd name="T45" fmla="*/ 50 h 87"/>
                <a:gd name="T46" fmla="*/ 70 w 71"/>
                <a:gd name="T47" fmla="*/ 59 h 87"/>
                <a:gd name="T48" fmla="*/ 71 w 71"/>
                <a:gd name="T49" fmla="*/ 67 h 87"/>
                <a:gd name="T50" fmla="*/ 69 w 71"/>
                <a:gd name="T51" fmla="*/ 70 h 87"/>
                <a:gd name="T52" fmla="*/ 68 w 71"/>
                <a:gd name="T5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87">
                  <a:moveTo>
                    <a:pt x="68" y="87"/>
                  </a:moveTo>
                  <a:lnTo>
                    <a:pt x="63" y="87"/>
                  </a:lnTo>
                  <a:lnTo>
                    <a:pt x="44" y="77"/>
                  </a:lnTo>
                  <a:lnTo>
                    <a:pt x="27" y="61"/>
                  </a:lnTo>
                  <a:lnTo>
                    <a:pt x="12" y="50"/>
                  </a:lnTo>
                  <a:lnTo>
                    <a:pt x="0" y="37"/>
                  </a:lnTo>
                  <a:lnTo>
                    <a:pt x="4" y="30"/>
                  </a:lnTo>
                  <a:lnTo>
                    <a:pt x="5" y="24"/>
                  </a:lnTo>
                  <a:lnTo>
                    <a:pt x="13" y="12"/>
                  </a:lnTo>
                  <a:lnTo>
                    <a:pt x="22" y="3"/>
                  </a:lnTo>
                  <a:lnTo>
                    <a:pt x="26" y="2"/>
                  </a:lnTo>
                  <a:lnTo>
                    <a:pt x="31" y="0"/>
                  </a:lnTo>
                  <a:lnTo>
                    <a:pt x="38" y="13"/>
                  </a:lnTo>
                  <a:lnTo>
                    <a:pt x="37" y="21"/>
                  </a:lnTo>
                  <a:lnTo>
                    <a:pt x="41" y="26"/>
                  </a:lnTo>
                  <a:lnTo>
                    <a:pt x="46" y="26"/>
                  </a:lnTo>
                  <a:lnTo>
                    <a:pt x="49" y="17"/>
                  </a:lnTo>
                  <a:lnTo>
                    <a:pt x="55" y="18"/>
                  </a:lnTo>
                  <a:lnTo>
                    <a:pt x="54" y="24"/>
                  </a:lnTo>
                  <a:lnTo>
                    <a:pt x="55" y="34"/>
                  </a:lnTo>
                  <a:lnTo>
                    <a:pt x="52" y="43"/>
                  </a:lnTo>
                  <a:lnTo>
                    <a:pt x="57" y="49"/>
                  </a:lnTo>
                  <a:lnTo>
                    <a:pt x="63" y="50"/>
                  </a:lnTo>
                  <a:lnTo>
                    <a:pt x="70" y="59"/>
                  </a:lnTo>
                  <a:lnTo>
                    <a:pt x="71" y="67"/>
                  </a:lnTo>
                  <a:lnTo>
                    <a:pt x="69" y="70"/>
                  </a:lnTo>
                  <a:lnTo>
                    <a:pt x="68" y="87"/>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6" name="Freeform 111">
              <a:extLst>
                <a:ext uri="{FF2B5EF4-FFF2-40B4-BE49-F238E27FC236}">
                  <a16:creationId xmlns:a16="http://schemas.microsoft.com/office/drawing/2014/main" id="{800F904B-9A5D-6AB7-B9C4-19848A2172D8}"/>
                </a:ext>
              </a:extLst>
            </p:cNvPr>
            <p:cNvSpPr>
              <a:spLocks/>
            </p:cNvSpPr>
            <p:nvPr/>
          </p:nvSpPr>
          <p:spPr bwMode="auto">
            <a:xfrm>
              <a:off x="4294917" y="2205253"/>
              <a:ext cx="417697" cy="416801"/>
            </a:xfrm>
            <a:custGeom>
              <a:avLst/>
              <a:gdLst>
                <a:gd name="T0" fmla="*/ 101 w 286"/>
                <a:gd name="T1" fmla="*/ 213 h 282"/>
                <a:gd name="T2" fmla="*/ 88 w 286"/>
                <a:gd name="T3" fmla="*/ 221 h 282"/>
                <a:gd name="T4" fmla="*/ 78 w 286"/>
                <a:gd name="T5" fmla="*/ 210 h 282"/>
                <a:gd name="T6" fmla="*/ 49 w 286"/>
                <a:gd name="T7" fmla="*/ 201 h 282"/>
                <a:gd name="T8" fmla="*/ 41 w 286"/>
                <a:gd name="T9" fmla="*/ 188 h 282"/>
                <a:gd name="T10" fmla="*/ 27 w 286"/>
                <a:gd name="T11" fmla="*/ 178 h 282"/>
                <a:gd name="T12" fmla="*/ 19 w 286"/>
                <a:gd name="T13" fmla="*/ 182 h 282"/>
                <a:gd name="T14" fmla="*/ 12 w 286"/>
                <a:gd name="T15" fmla="*/ 170 h 282"/>
                <a:gd name="T16" fmla="*/ 11 w 286"/>
                <a:gd name="T17" fmla="*/ 162 h 282"/>
                <a:gd name="T18" fmla="*/ 0 w 286"/>
                <a:gd name="T19" fmla="*/ 146 h 282"/>
                <a:gd name="T20" fmla="*/ 7 w 286"/>
                <a:gd name="T21" fmla="*/ 138 h 282"/>
                <a:gd name="T22" fmla="*/ 5 w 286"/>
                <a:gd name="T23" fmla="*/ 125 h 282"/>
                <a:gd name="T24" fmla="*/ 7 w 286"/>
                <a:gd name="T25" fmla="*/ 113 h 282"/>
                <a:gd name="T26" fmla="*/ 6 w 286"/>
                <a:gd name="T27" fmla="*/ 104 h 282"/>
                <a:gd name="T28" fmla="*/ 9 w 286"/>
                <a:gd name="T29" fmla="*/ 87 h 282"/>
                <a:gd name="T30" fmla="*/ 7 w 286"/>
                <a:gd name="T31" fmla="*/ 77 h 282"/>
                <a:gd name="T32" fmla="*/ 1 w 286"/>
                <a:gd name="T33" fmla="*/ 59 h 282"/>
                <a:gd name="T34" fmla="*/ 10 w 286"/>
                <a:gd name="T35" fmla="*/ 54 h 282"/>
                <a:gd name="T36" fmla="*/ 11 w 286"/>
                <a:gd name="T37" fmla="*/ 45 h 282"/>
                <a:gd name="T38" fmla="*/ 9 w 286"/>
                <a:gd name="T39" fmla="*/ 37 h 282"/>
                <a:gd name="T40" fmla="*/ 21 w 286"/>
                <a:gd name="T41" fmla="*/ 29 h 282"/>
                <a:gd name="T42" fmla="*/ 26 w 286"/>
                <a:gd name="T43" fmla="*/ 22 h 282"/>
                <a:gd name="T44" fmla="*/ 34 w 286"/>
                <a:gd name="T45" fmla="*/ 16 h 282"/>
                <a:gd name="T46" fmla="*/ 35 w 286"/>
                <a:gd name="T47" fmla="*/ 0 h 282"/>
                <a:gd name="T48" fmla="*/ 55 w 286"/>
                <a:gd name="T49" fmla="*/ 7 h 282"/>
                <a:gd name="T50" fmla="*/ 63 w 286"/>
                <a:gd name="T51" fmla="*/ 6 h 282"/>
                <a:gd name="T52" fmla="*/ 77 w 286"/>
                <a:gd name="T53" fmla="*/ 9 h 282"/>
                <a:gd name="T54" fmla="*/ 101 w 286"/>
                <a:gd name="T55" fmla="*/ 18 h 282"/>
                <a:gd name="T56" fmla="*/ 110 w 286"/>
                <a:gd name="T57" fmla="*/ 37 h 282"/>
                <a:gd name="T58" fmla="*/ 126 w 286"/>
                <a:gd name="T59" fmla="*/ 41 h 282"/>
                <a:gd name="T60" fmla="*/ 151 w 286"/>
                <a:gd name="T61" fmla="*/ 50 h 282"/>
                <a:gd name="T62" fmla="*/ 170 w 286"/>
                <a:gd name="T63" fmla="*/ 60 h 282"/>
                <a:gd name="T64" fmla="*/ 178 w 286"/>
                <a:gd name="T65" fmla="*/ 54 h 282"/>
                <a:gd name="T66" fmla="*/ 186 w 286"/>
                <a:gd name="T67" fmla="*/ 45 h 282"/>
                <a:gd name="T68" fmla="*/ 181 w 286"/>
                <a:gd name="T69" fmla="*/ 29 h 282"/>
                <a:gd name="T70" fmla="*/ 186 w 286"/>
                <a:gd name="T71" fmla="*/ 19 h 282"/>
                <a:gd name="T72" fmla="*/ 198 w 286"/>
                <a:gd name="T73" fmla="*/ 9 h 282"/>
                <a:gd name="T74" fmla="*/ 210 w 286"/>
                <a:gd name="T75" fmla="*/ 6 h 282"/>
                <a:gd name="T76" fmla="*/ 234 w 286"/>
                <a:gd name="T77" fmla="*/ 11 h 282"/>
                <a:gd name="T78" fmla="*/ 241 w 286"/>
                <a:gd name="T79" fmla="*/ 20 h 282"/>
                <a:gd name="T80" fmla="*/ 247 w 286"/>
                <a:gd name="T81" fmla="*/ 20 h 282"/>
                <a:gd name="T82" fmla="*/ 253 w 286"/>
                <a:gd name="T83" fmla="*/ 23 h 282"/>
                <a:gd name="T84" fmla="*/ 270 w 286"/>
                <a:gd name="T85" fmla="*/ 26 h 282"/>
                <a:gd name="T86" fmla="*/ 275 w 286"/>
                <a:gd name="T87" fmla="*/ 33 h 282"/>
                <a:gd name="T88" fmla="*/ 270 w 286"/>
                <a:gd name="T89" fmla="*/ 43 h 282"/>
                <a:gd name="T90" fmla="*/ 273 w 286"/>
                <a:gd name="T91" fmla="*/ 51 h 282"/>
                <a:gd name="T92" fmla="*/ 269 w 286"/>
                <a:gd name="T93" fmla="*/ 64 h 282"/>
                <a:gd name="T94" fmla="*/ 275 w 286"/>
                <a:gd name="T95" fmla="*/ 81 h 282"/>
                <a:gd name="T96" fmla="*/ 280 w 286"/>
                <a:gd name="T97" fmla="*/ 155 h 282"/>
                <a:gd name="T98" fmla="*/ 284 w 286"/>
                <a:gd name="T99" fmla="*/ 231 h 282"/>
                <a:gd name="T100" fmla="*/ 286 w 286"/>
                <a:gd name="T101" fmla="*/ 273 h 282"/>
                <a:gd name="T102" fmla="*/ 265 w 286"/>
                <a:gd name="T103" fmla="*/ 273 h 282"/>
                <a:gd name="T104" fmla="*/ 265 w 286"/>
                <a:gd name="T105" fmla="*/ 282 h 282"/>
                <a:gd name="T106" fmla="*/ 192 w 286"/>
                <a:gd name="T107" fmla="*/ 242 h 282"/>
                <a:gd name="T108" fmla="*/ 119 w 286"/>
                <a:gd name="T109" fmla="*/ 202 h 282"/>
                <a:gd name="T110" fmla="*/ 101 w 286"/>
                <a:gd name="T111" fmla="*/ 2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 h="282">
                  <a:moveTo>
                    <a:pt x="101" y="213"/>
                  </a:moveTo>
                  <a:lnTo>
                    <a:pt x="88" y="221"/>
                  </a:lnTo>
                  <a:lnTo>
                    <a:pt x="78" y="210"/>
                  </a:lnTo>
                  <a:lnTo>
                    <a:pt x="49" y="201"/>
                  </a:lnTo>
                  <a:lnTo>
                    <a:pt x="41" y="188"/>
                  </a:lnTo>
                  <a:lnTo>
                    <a:pt x="27" y="178"/>
                  </a:lnTo>
                  <a:lnTo>
                    <a:pt x="19" y="182"/>
                  </a:lnTo>
                  <a:lnTo>
                    <a:pt x="12" y="170"/>
                  </a:lnTo>
                  <a:lnTo>
                    <a:pt x="11" y="162"/>
                  </a:lnTo>
                  <a:lnTo>
                    <a:pt x="0" y="146"/>
                  </a:lnTo>
                  <a:lnTo>
                    <a:pt x="7" y="138"/>
                  </a:lnTo>
                  <a:lnTo>
                    <a:pt x="5" y="125"/>
                  </a:lnTo>
                  <a:lnTo>
                    <a:pt x="7" y="113"/>
                  </a:lnTo>
                  <a:lnTo>
                    <a:pt x="6" y="104"/>
                  </a:lnTo>
                  <a:lnTo>
                    <a:pt x="9" y="87"/>
                  </a:lnTo>
                  <a:lnTo>
                    <a:pt x="7" y="77"/>
                  </a:lnTo>
                  <a:lnTo>
                    <a:pt x="1" y="59"/>
                  </a:lnTo>
                  <a:lnTo>
                    <a:pt x="10" y="54"/>
                  </a:lnTo>
                  <a:lnTo>
                    <a:pt x="11" y="45"/>
                  </a:lnTo>
                  <a:lnTo>
                    <a:pt x="9" y="37"/>
                  </a:lnTo>
                  <a:lnTo>
                    <a:pt x="21" y="29"/>
                  </a:lnTo>
                  <a:lnTo>
                    <a:pt x="26" y="22"/>
                  </a:lnTo>
                  <a:lnTo>
                    <a:pt x="34" y="16"/>
                  </a:lnTo>
                  <a:lnTo>
                    <a:pt x="35" y="0"/>
                  </a:lnTo>
                  <a:lnTo>
                    <a:pt x="55" y="7"/>
                  </a:lnTo>
                  <a:lnTo>
                    <a:pt x="63" y="6"/>
                  </a:lnTo>
                  <a:lnTo>
                    <a:pt x="77" y="9"/>
                  </a:lnTo>
                  <a:lnTo>
                    <a:pt x="101" y="18"/>
                  </a:lnTo>
                  <a:lnTo>
                    <a:pt x="110" y="37"/>
                  </a:lnTo>
                  <a:lnTo>
                    <a:pt x="126" y="41"/>
                  </a:lnTo>
                  <a:lnTo>
                    <a:pt x="151" y="50"/>
                  </a:lnTo>
                  <a:lnTo>
                    <a:pt x="170" y="60"/>
                  </a:lnTo>
                  <a:lnTo>
                    <a:pt x="178" y="54"/>
                  </a:lnTo>
                  <a:lnTo>
                    <a:pt x="186" y="45"/>
                  </a:lnTo>
                  <a:lnTo>
                    <a:pt x="181" y="29"/>
                  </a:lnTo>
                  <a:lnTo>
                    <a:pt x="186" y="19"/>
                  </a:lnTo>
                  <a:lnTo>
                    <a:pt x="198" y="9"/>
                  </a:lnTo>
                  <a:lnTo>
                    <a:pt x="210" y="6"/>
                  </a:lnTo>
                  <a:lnTo>
                    <a:pt x="234" y="11"/>
                  </a:lnTo>
                  <a:lnTo>
                    <a:pt x="241" y="20"/>
                  </a:lnTo>
                  <a:lnTo>
                    <a:pt x="247" y="20"/>
                  </a:lnTo>
                  <a:lnTo>
                    <a:pt x="253" y="23"/>
                  </a:lnTo>
                  <a:lnTo>
                    <a:pt x="270" y="26"/>
                  </a:lnTo>
                  <a:lnTo>
                    <a:pt x="275" y="33"/>
                  </a:lnTo>
                  <a:lnTo>
                    <a:pt x="270" y="43"/>
                  </a:lnTo>
                  <a:lnTo>
                    <a:pt x="273" y="51"/>
                  </a:lnTo>
                  <a:lnTo>
                    <a:pt x="269" y="64"/>
                  </a:lnTo>
                  <a:lnTo>
                    <a:pt x="275" y="81"/>
                  </a:lnTo>
                  <a:lnTo>
                    <a:pt x="280" y="155"/>
                  </a:lnTo>
                  <a:lnTo>
                    <a:pt x="284" y="231"/>
                  </a:lnTo>
                  <a:lnTo>
                    <a:pt x="286" y="273"/>
                  </a:lnTo>
                  <a:lnTo>
                    <a:pt x="265" y="273"/>
                  </a:lnTo>
                  <a:lnTo>
                    <a:pt x="265" y="282"/>
                  </a:lnTo>
                  <a:lnTo>
                    <a:pt x="192" y="242"/>
                  </a:lnTo>
                  <a:lnTo>
                    <a:pt x="119" y="202"/>
                  </a:lnTo>
                  <a:lnTo>
                    <a:pt x="101" y="21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7" name="Freeform 112">
              <a:extLst>
                <a:ext uri="{FF2B5EF4-FFF2-40B4-BE49-F238E27FC236}">
                  <a16:creationId xmlns:a16="http://schemas.microsoft.com/office/drawing/2014/main" id="{7D4FB9B9-E662-F317-1D0F-E3F66139EFC8}"/>
                </a:ext>
              </a:extLst>
            </p:cNvPr>
            <p:cNvSpPr>
              <a:spLocks/>
            </p:cNvSpPr>
            <p:nvPr/>
          </p:nvSpPr>
          <p:spPr bwMode="auto">
            <a:xfrm>
              <a:off x="6186236" y="2920613"/>
              <a:ext cx="56959" cy="118242"/>
            </a:xfrm>
            <a:custGeom>
              <a:avLst/>
              <a:gdLst>
                <a:gd name="T0" fmla="*/ 39 w 39"/>
                <a:gd name="T1" fmla="*/ 48 h 80"/>
                <a:gd name="T2" fmla="*/ 37 w 39"/>
                <a:gd name="T3" fmla="*/ 70 h 80"/>
                <a:gd name="T4" fmla="*/ 29 w 39"/>
                <a:gd name="T5" fmla="*/ 76 h 80"/>
                <a:gd name="T6" fmla="*/ 14 w 39"/>
                <a:gd name="T7" fmla="*/ 80 h 80"/>
                <a:gd name="T8" fmla="*/ 4 w 39"/>
                <a:gd name="T9" fmla="*/ 64 h 80"/>
                <a:gd name="T10" fmla="*/ 0 w 39"/>
                <a:gd name="T11" fmla="*/ 34 h 80"/>
                <a:gd name="T12" fmla="*/ 6 w 39"/>
                <a:gd name="T13" fmla="*/ 0 h 80"/>
                <a:gd name="T14" fmla="*/ 19 w 39"/>
                <a:gd name="T15" fmla="*/ 12 h 80"/>
                <a:gd name="T16" fmla="*/ 29 w 39"/>
                <a:gd name="T17" fmla="*/ 26 h 80"/>
                <a:gd name="T18" fmla="*/ 39 w 39"/>
                <a:gd name="T19"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0">
                  <a:moveTo>
                    <a:pt x="39" y="48"/>
                  </a:moveTo>
                  <a:lnTo>
                    <a:pt x="37" y="70"/>
                  </a:lnTo>
                  <a:lnTo>
                    <a:pt x="29" y="76"/>
                  </a:lnTo>
                  <a:lnTo>
                    <a:pt x="14" y="80"/>
                  </a:lnTo>
                  <a:lnTo>
                    <a:pt x="4" y="64"/>
                  </a:lnTo>
                  <a:lnTo>
                    <a:pt x="0" y="34"/>
                  </a:lnTo>
                  <a:lnTo>
                    <a:pt x="6" y="0"/>
                  </a:lnTo>
                  <a:lnTo>
                    <a:pt x="19" y="12"/>
                  </a:lnTo>
                  <a:lnTo>
                    <a:pt x="29" y="26"/>
                  </a:lnTo>
                  <a:lnTo>
                    <a:pt x="39" y="4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8" name="Freeform 113">
              <a:extLst>
                <a:ext uri="{FF2B5EF4-FFF2-40B4-BE49-F238E27FC236}">
                  <a16:creationId xmlns:a16="http://schemas.microsoft.com/office/drawing/2014/main" id="{9E24A7C6-D2D6-5C9C-1A38-749FD3364685}"/>
                </a:ext>
              </a:extLst>
            </p:cNvPr>
            <p:cNvSpPr>
              <a:spLocks/>
            </p:cNvSpPr>
            <p:nvPr/>
          </p:nvSpPr>
          <p:spPr bwMode="auto">
            <a:xfrm>
              <a:off x="4747666" y="4103028"/>
              <a:ext cx="61340" cy="60599"/>
            </a:xfrm>
            <a:custGeom>
              <a:avLst/>
              <a:gdLst>
                <a:gd name="T0" fmla="*/ 36 w 42"/>
                <a:gd name="T1" fmla="*/ 6 h 41"/>
                <a:gd name="T2" fmla="*/ 42 w 42"/>
                <a:gd name="T3" fmla="*/ 12 h 41"/>
                <a:gd name="T4" fmla="*/ 36 w 42"/>
                <a:gd name="T5" fmla="*/ 22 h 41"/>
                <a:gd name="T6" fmla="*/ 32 w 42"/>
                <a:gd name="T7" fmla="*/ 29 h 41"/>
                <a:gd name="T8" fmla="*/ 22 w 42"/>
                <a:gd name="T9" fmla="*/ 32 h 41"/>
                <a:gd name="T10" fmla="*/ 18 w 42"/>
                <a:gd name="T11" fmla="*/ 39 h 41"/>
                <a:gd name="T12" fmla="*/ 12 w 42"/>
                <a:gd name="T13" fmla="*/ 41 h 41"/>
                <a:gd name="T14" fmla="*/ 0 w 42"/>
                <a:gd name="T15" fmla="*/ 25 h 41"/>
                <a:gd name="T16" fmla="*/ 10 w 42"/>
                <a:gd name="T17" fmla="*/ 12 h 41"/>
                <a:gd name="T18" fmla="*/ 20 w 42"/>
                <a:gd name="T19" fmla="*/ 4 h 41"/>
                <a:gd name="T20" fmla="*/ 29 w 42"/>
                <a:gd name="T21" fmla="*/ 0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42" y="12"/>
                  </a:lnTo>
                  <a:lnTo>
                    <a:pt x="36" y="22"/>
                  </a:lnTo>
                  <a:lnTo>
                    <a:pt x="32" y="29"/>
                  </a:lnTo>
                  <a:lnTo>
                    <a:pt x="22" y="32"/>
                  </a:lnTo>
                  <a:lnTo>
                    <a:pt x="18" y="39"/>
                  </a:lnTo>
                  <a:lnTo>
                    <a:pt x="12" y="41"/>
                  </a:lnTo>
                  <a:lnTo>
                    <a:pt x="0" y="25"/>
                  </a:lnTo>
                  <a:lnTo>
                    <a:pt x="10" y="12"/>
                  </a:lnTo>
                  <a:lnTo>
                    <a:pt x="20" y="4"/>
                  </a:lnTo>
                  <a:lnTo>
                    <a:pt x="29" y="0"/>
                  </a:lnTo>
                  <a:lnTo>
                    <a:pt x="36" y="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9" name="Freeform 114">
              <a:extLst>
                <a:ext uri="{FF2B5EF4-FFF2-40B4-BE49-F238E27FC236}">
                  <a16:creationId xmlns:a16="http://schemas.microsoft.com/office/drawing/2014/main" id="{5260E126-EDD7-A418-48FF-9BAF947D83A9}"/>
                </a:ext>
              </a:extLst>
            </p:cNvPr>
            <p:cNvSpPr>
              <a:spLocks/>
            </p:cNvSpPr>
            <p:nvPr/>
          </p:nvSpPr>
          <p:spPr bwMode="auto">
            <a:xfrm>
              <a:off x="4521291" y="1506150"/>
              <a:ext cx="128522" cy="70945"/>
            </a:xfrm>
            <a:custGeom>
              <a:avLst/>
              <a:gdLst>
                <a:gd name="T0" fmla="*/ 31 w 88"/>
                <a:gd name="T1" fmla="*/ 40 h 48"/>
                <a:gd name="T2" fmla="*/ 29 w 88"/>
                <a:gd name="T3" fmla="*/ 35 h 48"/>
                <a:gd name="T4" fmla="*/ 30 w 88"/>
                <a:gd name="T5" fmla="*/ 30 h 48"/>
                <a:gd name="T6" fmla="*/ 22 w 88"/>
                <a:gd name="T7" fmla="*/ 27 h 48"/>
                <a:gd name="T8" fmla="*/ 6 w 88"/>
                <a:gd name="T9" fmla="*/ 23 h 48"/>
                <a:gd name="T10" fmla="*/ 0 w 88"/>
                <a:gd name="T11" fmla="*/ 7 h 48"/>
                <a:gd name="T12" fmla="*/ 17 w 88"/>
                <a:gd name="T13" fmla="*/ 0 h 48"/>
                <a:gd name="T14" fmla="*/ 42 w 88"/>
                <a:gd name="T15" fmla="*/ 2 h 48"/>
                <a:gd name="T16" fmla="*/ 57 w 88"/>
                <a:gd name="T17" fmla="*/ 0 h 48"/>
                <a:gd name="T18" fmla="*/ 60 w 88"/>
                <a:gd name="T19" fmla="*/ 4 h 48"/>
                <a:gd name="T20" fmla="*/ 68 w 88"/>
                <a:gd name="T21" fmla="*/ 5 h 48"/>
                <a:gd name="T22" fmla="*/ 85 w 88"/>
                <a:gd name="T23" fmla="*/ 15 h 48"/>
                <a:gd name="T24" fmla="*/ 88 w 88"/>
                <a:gd name="T25" fmla="*/ 24 h 48"/>
                <a:gd name="T26" fmla="*/ 76 w 88"/>
                <a:gd name="T27" fmla="*/ 30 h 48"/>
                <a:gd name="T28" fmla="*/ 74 w 88"/>
                <a:gd name="T29" fmla="*/ 41 h 48"/>
                <a:gd name="T30" fmla="*/ 58 w 88"/>
                <a:gd name="T31" fmla="*/ 48 h 48"/>
                <a:gd name="T32" fmla="*/ 44 w 88"/>
                <a:gd name="T33" fmla="*/ 48 h 48"/>
                <a:gd name="T34" fmla="*/ 39 w 88"/>
                <a:gd name="T35" fmla="*/ 42 h 48"/>
                <a:gd name="T36" fmla="*/ 31 w 88"/>
                <a:gd name="T3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48">
                  <a:moveTo>
                    <a:pt x="31" y="40"/>
                  </a:moveTo>
                  <a:lnTo>
                    <a:pt x="29" y="35"/>
                  </a:lnTo>
                  <a:lnTo>
                    <a:pt x="30" y="30"/>
                  </a:lnTo>
                  <a:lnTo>
                    <a:pt x="22" y="27"/>
                  </a:lnTo>
                  <a:lnTo>
                    <a:pt x="6" y="23"/>
                  </a:lnTo>
                  <a:lnTo>
                    <a:pt x="0" y="7"/>
                  </a:lnTo>
                  <a:lnTo>
                    <a:pt x="17" y="0"/>
                  </a:lnTo>
                  <a:lnTo>
                    <a:pt x="42" y="2"/>
                  </a:lnTo>
                  <a:lnTo>
                    <a:pt x="57" y="0"/>
                  </a:lnTo>
                  <a:lnTo>
                    <a:pt x="60" y="4"/>
                  </a:lnTo>
                  <a:lnTo>
                    <a:pt x="68" y="5"/>
                  </a:lnTo>
                  <a:lnTo>
                    <a:pt x="85" y="15"/>
                  </a:lnTo>
                  <a:lnTo>
                    <a:pt x="88" y="24"/>
                  </a:lnTo>
                  <a:lnTo>
                    <a:pt x="76" y="30"/>
                  </a:lnTo>
                  <a:lnTo>
                    <a:pt x="74" y="41"/>
                  </a:lnTo>
                  <a:lnTo>
                    <a:pt x="58" y="48"/>
                  </a:lnTo>
                  <a:lnTo>
                    <a:pt x="44" y="48"/>
                  </a:lnTo>
                  <a:lnTo>
                    <a:pt x="39" y="42"/>
                  </a:lnTo>
                  <a:lnTo>
                    <a:pt x="31" y="4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0" name="Freeform 115">
              <a:extLst>
                <a:ext uri="{FF2B5EF4-FFF2-40B4-BE49-F238E27FC236}">
                  <a16:creationId xmlns:a16="http://schemas.microsoft.com/office/drawing/2014/main" id="{1A906408-0DC1-67A5-F90B-EBC6A3CD51A7}"/>
                </a:ext>
              </a:extLst>
            </p:cNvPr>
            <p:cNvSpPr>
              <a:spLocks/>
            </p:cNvSpPr>
            <p:nvPr/>
          </p:nvSpPr>
          <p:spPr bwMode="auto">
            <a:xfrm>
              <a:off x="4185380" y="1689425"/>
              <a:ext cx="13145" cy="20692"/>
            </a:xfrm>
            <a:custGeom>
              <a:avLst/>
              <a:gdLst>
                <a:gd name="T0" fmla="*/ 6 w 9"/>
                <a:gd name="T1" fmla="*/ 0 h 14"/>
                <a:gd name="T2" fmla="*/ 9 w 9"/>
                <a:gd name="T3" fmla="*/ 5 h 14"/>
                <a:gd name="T4" fmla="*/ 8 w 9"/>
                <a:gd name="T5" fmla="*/ 14 h 14"/>
                <a:gd name="T6" fmla="*/ 4 w 9"/>
                <a:gd name="T7" fmla="*/ 14 h 14"/>
                <a:gd name="T8" fmla="*/ 0 w 9"/>
                <a:gd name="T9" fmla="*/ 13 h 14"/>
                <a:gd name="T10" fmla="*/ 2 w 9"/>
                <a:gd name="T11" fmla="*/ 1 h 14"/>
                <a:gd name="T12" fmla="*/ 6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6" y="0"/>
                  </a:moveTo>
                  <a:lnTo>
                    <a:pt x="9" y="5"/>
                  </a:lnTo>
                  <a:lnTo>
                    <a:pt x="8" y="14"/>
                  </a:lnTo>
                  <a:lnTo>
                    <a:pt x="4" y="14"/>
                  </a:lnTo>
                  <a:lnTo>
                    <a:pt x="0" y="13"/>
                  </a:lnTo>
                  <a:lnTo>
                    <a:pt x="2" y="1"/>
                  </a:lnTo>
                  <a:lnTo>
                    <a:pt x="6"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1" name="Freeform 116">
              <a:extLst>
                <a:ext uri="{FF2B5EF4-FFF2-40B4-BE49-F238E27FC236}">
                  <a16:creationId xmlns:a16="http://schemas.microsoft.com/office/drawing/2014/main" id="{9C877D1A-C9EC-1B9D-D28E-C43EC4D1A5D9}"/>
                </a:ext>
              </a:extLst>
            </p:cNvPr>
            <p:cNvSpPr>
              <a:spLocks/>
            </p:cNvSpPr>
            <p:nvPr/>
          </p:nvSpPr>
          <p:spPr bwMode="auto">
            <a:xfrm>
              <a:off x="4519831" y="1458854"/>
              <a:ext cx="159193" cy="69467"/>
            </a:xfrm>
            <a:custGeom>
              <a:avLst/>
              <a:gdLst>
                <a:gd name="T0" fmla="*/ 1 w 109"/>
                <a:gd name="T1" fmla="*/ 39 h 47"/>
                <a:gd name="T2" fmla="*/ 0 w 109"/>
                <a:gd name="T3" fmla="*/ 24 h 47"/>
                <a:gd name="T4" fmla="*/ 5 w 109"/>
                <a:gd name="T5" fmla="*/ 11 h 47"/>
                <a:gd name="T6" fmla="*/ 18 w 109"/>
                <a:gd name="T7" fmla="*/ 5 h 47"/>
                <a:gd name="T8" fmla="*/ 33 w 109"/>
                <a:gd name="T9" fmla="*/ 19 h 47"/>
                <a:gd name="T10" fmla="*/ 45 w 109"/>
                <a:gd name="T11" fmla="*/ 19 h 47"/>
                <a:gd name="T12" fmla="*/ 45 w 109"/>
                <a:gd name="T13" fmla="*/ 4 h 47"/>
                <a:gd name="T14" fmla="*/ 57 w 109"/>
                <a:gd name="T15" fmla="*/ 0 h 47"/>
                <a:gd name="T16" fmla="*/ 64 w 109"/>
                <a:gd name="T17" fmla="*/ 3 h 47"/>
                <a:gd name="T18" fmla="*/ 79 w 109"/>
                <a:gd name="T19" fmla="*/ 10 h 47"/>
                <a:gd name="T20" fmla="*/ 91 w 109"/>
                <a:gd name="T21" fmla="*/ 10 h 47"/>
                <a:gd name="T22" fmla="*/ 99 w 109"/>
                <a:gd name="T23" fmla="*/ 15 h 47"/>
                <a:gd name="T24" fmla="*/ 102 w 109"/>
                <a:gd name="T25" fmla="*/ 24 h 47"/>
                <a:gd name="T26" fmla="*/ 109 w 109"/>
                <a:gd name="T27" fmla="*/ 36 h 47"/>
                <a:gd name="T28" fmla="*/ 94 w 109"/>
                <a:gd name="T29" fmla="*/ 43 h 47"/>
                <a:gd name="T30" fmla="*/ 86 w 109"/>
                <a:gd name="T31" fmla="*/ 47 h 47"/>
                <a:gd name="T32" fmla="*/ 69 w 109"/>
                <a:gd name="T33" fmla="*/ 37 h 47"/>
                <a:gd name="T34" fmla="*/ 61 w 109"/>
                <a:gd name="T35" fmla="*/ 36 h 47"/>
                <a:gd name="T36" fmla="*/ 58 w 109"/>
                <a:gd name="T37" fmla="*/ 32 h 47"/>
                <a:gd name="T38" fmla="*/ 43 w 109"/>
                <a:gd name="T39" fmla="*/ 34 h 47"/>
                <a:gd name="T40" fmla="*/ 18 w 109"/>
                <a:gd name="T41" fmla="*/ 32 h 47"/>
                <a:gd name="T42" fmla="*/ 1 w 109"/>
                <a:gd name="T43"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47">
                  <a:moveTo>
                    <a:pt x="1" y="39"/>
                  </a:moveTo>
                  <a:lnTo>
                    <a:pt x="0" y="24"/>
                  </a:lnTo>
                  <a:lnTo>
                    <a:pt x="5" y="11"/>
                  </a:lnTo>
                  <a:lnTo>
                    <a:pt x="18" y="5"/>
                  </a:lnTo>
                  <a:lnTo>
                    <a:pt x="33" y="19"/>
                  </a:lnTo>
                  <a:lnTo>
                    <a:pt x="45" y="19"/>
                  </a:lnTo>
                  <a:lnTo>
                    <a:pt x="45" y="4"/>
                  </a:lnTo>
                  <a:lnTo>
                    <a:pt x="57" y="0"/>
                  </a:lnTo>
                  <a:lnTo>
                    <a:pt x="64" y="3"/>
                  </a:lnTo>
                  <a:lnTo>
                    <a:pt x="79" y="10"/>
                  </a:lnTo>
                  <a:lnTo>
                    <a:pt x="91" y="10"/>
                  </a:lnTo>
                  <a:lnTo>
                    <a:pt x="99" y="15"/>
                  </a:lnTo>
                  <a:lnTo>
                    <a:pt x="102" y="24"/>
                  </a:lnTo>
                  <a:lnTo>
                    <a:pt x="109" y="36"/>
                  </a:lnTo>
                  <a:lnTo>
                    <a:pt x="94" y="43"/>
                  </a:lnTo>
                  <a:lnTo>
                    <a:pt x="86" y="47"/>
                  </a:lnTo>
                  <a:lnTo>
                    <a:pt x="69" y="37"/>
                  </a:lnTo>
                  <a:lnTo>
                    <a:pt x="61" y="36"/>
                  </a:lnTo>
                  <a:lnTo>
                    <a:pt x="58" y="32"/>
                  </a:lnTo>
                  <a:lnTo>
                    <a:pt x="43" y="34"/>
                  </a:lnTo>
                  <a:lnTo>
                    <a:pt x="18" y="32"/>
                  </a:lnTo>
                  <a:lnTo>
                    <a:pt x="1" y="3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2" name="Freeform 117">
              <a:extLst>
                <a:ext uri="{FF2B5EF4-FFF2-40B4-BE49-F238E27FC236}">
                  <a16:creationId xmlns:a16="http://schemas.microsoft.com/office/drawing/2014/main" id="{DEC3BC88-D0A8-DF33-B893-C9F08A3BA949}"/>
                </a:ext>
              </a:extLst>
            </p:cNvPr>
            <p:cNvSpPr>
              <a:spLocks/>
            </p:cNvSpPr>
            <p:nvPr/>
          </p:nvSpPr>
          <p:spPr bwMode="auto">
            <a:xfrm>
              <a:off x="3712245" y="2125436"/>
              <a:ext cx="312486" cy="248311"/>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35 w 10000"/>
                <a:gd name="connsiteY36" fmla="*/ 9697 h 10000"/>
                <a:gd name="connsiteX37" fmla="*/ 279 w 10000"/>
                <a:gd name="connsiteY37" fmla="*/ 9495 h 10000"/>
                <a:gd name="connsiteX38" fmla="*/ 488 w 10000"/>
                <a:gd name="connsiteY38" fmla="*/ 9125 h 10000"/>
                <a:gd name="connsiteX39" fmla="*/ 453 w 10000"/>
                <a:gd name="connsiteY39" fmla="*/ 8889 h 10000"/>
                <a:gd name="connsiteX40" fmla="*/ 697 w 10000"/>
                <a:gd name="connsiteY40" fmla="*/ 8384 h 10000"/>
                <a:gd name="connsiteX41" fmla="*/ 1045 w 10000"/>
                <a:gd name="connsiteY41" fmla="*/ 7946 h 10000"/>
                <a:gd name="connsiteX42" fmla="*/ 1289 w 10000"/>
                <a:gd name="connsiteY42" fmla="*/ 7845 h 10000"/>
                <a:gd name="connsiteX43" fmla="*/ 1463 w 10000"/>
                <a:gd name="connsiteY43" fmla="*/ 7441 h 10000"/>
                <a:gd name="connsiteX44" fmla="*/ 1463 w 10000"/>
                <a:gd name="connsiteY44" fmla="*/ 7071 h 10000"/>
                <a:gd name="connsiteX45" fmla="*/ 1707 w 10000"/>
                <a:gd name="connsiteY45" fmla="*/ 6633 h 10000"/>
                <a:gd name="connsiteX46" fmla="*/ 2125 w 10000"/>
                <a:gd name="connsiteY46" fmla="*/ 6364 h 10000"/>
                <a:gd name="connsiteX47" fmla="*/ 2544 w 10000"/>
                <a:gd name="connsiteY47" fmla="*/ 5657 h 10000"/>
                <a:gd name="connsiteX48" fmla="*/ 2578 w 10000"/>
                <a:gd name="connsiteY48" fmla="*/ 5657 h 10000"/>
                <a:gd name="connsiteX49" fmla="*/ 2892 w 10000"/>
                <a:gd name="connsiteY49" fmla="*/ 5387 h 10000"/>
                <a:gd name="connsiteX50" fmla="*/ 3449 w 10000"/>
                <a:gd name="connsiteY50" fmla="*/ 5320 h 10000"/>
                <a:gd name="connsiteX51" fmla="*/ 3972 w 10000"/>
                <a:gd name="connsiteY51" fmla="*/ 4848 h 10000"/>
                <a:gd name="connsiteX52" fmla="*/ 4286 w 10000"/>
                <a:gd name="connsiteY52" fmla="*/ 4646 h 10000"/>
                <a:gd name="connsiteX53" fmla="*/ 4808 w 10000"/>
                <a:gd name="connsiteY53" fmla="*/ 4074 h 10000"/>
                <a:gd name="connsiteX54" fmla="*/ 4669 w 10000"/>
                <a:gd name="connsiteY54" fmla="*/ 3199 h 10000"/>
                <a:gd name="connsiteX55" fmla="*/ 4913 w 10000"/>
                <a:gd name="connsiteY55" fmla="*/ 2593 h 10000"/>
                <a:gd name="connsiteX56" fmla="*/ 5017 w 10000"/>
                <a:gd name="connsiteY56" fmla="*/ 2222 h 10000"/>
                <a:gd name="connsiteX57" fmla="*/ 5436 w 10000"/>
                <a:gd name="connsiteY57" fmla="*/ 1751 h 10000"/>
                <a:gd name="connsiteX58" fmla="*/ 6028 w 10000"/>
                <a:gd name="connsiteY58" fmla="*/ 1448 h 10000"/>
                <a:gd name="connsiteX59" fmla="*/ 6481 w 10000"/>
                <a:gd name="connsiteY59" fmla="*/ 1145 h 10000"/>
                <a:gd name="connsiteX60" fmla="*/ 6899 w 10000"/>
                <a:gd name="connsiteY60" fmla="*/ 438 h 10000"/>
                <a:gd name="connsiteX61" fmla="*/ 7108 w 10000"/>
                <a:gd name="connsiteY61" fmla="*/ 0 h 10000"/>
                <a:gd name="connsiteX62" fmla="*/ 7561 w 10000"/>
                <a:gd name="connsiteY62"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0 w 10000"/>
                <a:gd name="connsiteY34" fmla="*/ 10000 h 10000"/>
                <a:gd name="connsiteX35" fmla="*/ 35 w 10000"/>
                <a:gd name="connsiteY35" fmla="*/ 9697 h 10000"/>
                <a:gd name="connsiteX36" fmla="*/ 279 w 10000"/>
                <a:gd name="connsiteY36" fmla="*/ 9495 h 10000"/>
                <a:gd name="connsiteX37" fmla="*/ 488 w 10000"/>
                <a:gd name="connsiteY37" fmla="*/ 9125 h 10000"/>
                <a:gd name="connsiteX38" fmla="*/ 453 w 10000"/>
                <a:gd name="connsiteY38" fmla="*/ 8889 h 10000"/>
                <a:gd name="connsiteX39" fmla="*/ 697 w 10000"/>
                <a:gd name="connsiteY39" fmla="*/ 8384 h 10000"/>
                <a:gd name="connsiteX40" fmla="*/ 1045 w 10000"/>
                <a:gd name="connsiteY40" fmla="*/ 7946 h 10000"/>
                <a:gd name="connsiteX41" fmla="*/ 1289 w 10000"/>
                <a:gd name="connsiteY41" fmla="*/ 7845 h 10000"/>
                <a:gd name="connsiteX42" fmla="*/ 1463 w 10000"/>
                <a:gd name="connsiteY42" fmla="*/ 7441 h 10000"/>
                <a:gd name="connsiteX43" fmla="*/ 1463 w 10000"/>
                <a:gd name="connsiteY43" fmla="*/ 7071 h 10000"/>
                <a:gd name="connsiteX44" fmla="*/ 1707 w 10000"/>
                <a:gd name="connsiteY44" fmla="*/ 6633 h 10000"/>
                <a:gd name="connsiteX45" fmla="*/ 2125 w 10000"/>
                <a:gd name="connsiteY45" fmla="*/ 6364 h 10000"/>
                <a:gd name="connsiteX46" fmla="*/ 2544 w 10000"/>
                <a:gd name="connsiteY46" fmla="*/ 5657 h 10000"/>
                <a:gd name="connsiteX47" fmla="*/ 2578 w 10000"/>
                <a:gd name="connsiteY47" fmla="*/ 5657 h 10000"/>
                <a:gd name="connsiteX48" fmla="*/ 2892 w 10000"/>
                <a:gd name="connsiteY48" fmla="*/ 5387 h 10000"/>
                <a:gd name="connsiteX49" fmla="*/ 3449 w 10000"/>
                <a:gd name="connsiteY49" fmla="*/ 5320 h 10000"/>
                <a:gd name="connsiteX50" fmla="*/ 3972 w 10000"/>
                <a:gd name="connsiteY50" fmla="*/ 4848 h 10000"/>
                <a:gd name="connsiteX51" fmla="*/ 4286 w 10000"/>
                <a:gd name="connsiteY51" fmla="*/ 4646 h 10000"/>
                <a:gd name="connsiteX52" fmla="*/ 4808 w 10000"/>
                <a:gd name="connsiteY52" fmla="*/ 4074 h 10000"/>
                <a:gd name="connsiteX53" fmla="*/ 4669 w 10000"/>
                <a:gd name="connsiteY53" fmla="*/ 3199 h 10000"/>
                <a:gd name="connsiteX54" fmla="*/ 4913 w 10000"/>
                <a:gd name="connsiteY54" fmla="*/ 2593 h 10000"/>
                <a:gd name="connsiteX55" fmla="*/ 5017 w 10000"/>
                <a:gd name="connsiteY55" fmla="*/ 2222 h 10000"/>
                <a:gd name="connsiteX56" fmla="*/ 5436 w 10000"/>
                <a:gd name="connsiteY56" fmla="*/ 1751 h 10000"/>
                <a:gd name="connsiteX57" fmla="*/ 6028 w 10000"/>
                <a:gd name="connsiteY57" fmla="*/ 1448 h 10000"/>
                <a:gd name="connsiteX58" fmla="*/ 6481 w 10000"/>
                <a:gd name="connsiteY58" fmla="*/ 1145 h 10000"/>
                <a:gd name="connsiteX59" fmla="*/ 6899 w 10000"/>
                <a:gd name="connsiteY59" fmla="*/ 438 h 10000"/>
                <a:gd name="connsiteX60" fmla="*/ 7108 w 10000"/>
                <a:gd name="connsiteY60" fmla="*/ 0 h 10000"/>
                <a:gd name="connsiteX61" fmla="*/ 7561 w 10000"/>
                <a:gd name="connsiteY61"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0 w 10000"/>
                <a:gd name="connsiteY33" fmla="*/ 10000 h 10000"/>
                <a:gd name="connsiteX34" fmla="*/ 35 w 10000"/>
                <a:gd name="connsiteY34" fmla="*/ 9697 h 10000"/>
                <a:gd name="connsiteX35" fmla="*/ 279 w 10000"/>
                <a:gd name="connsiteY35" fmla="*/ 9495 h 10000"/>
                <a:gd name="connsiteX36" fmla="*/ 488 w 10000"/>
                <a:gd name="connsiteY36" fmla="*/ 9125 h 10000"/>
                <a:gd name="connsiteX37" fmla="*/ 453 w 10000"/>
                <a:gd name="connsiteY37" fmla="*/ 8889 h 10000"/>
                <a:gd name="connsiteX38" fmla="*/ 697 w 10000"/>
                <a:gd name="connsiteY38" fmla="*/ 8384 h 10000"/>
                <a:gd name="connsiteX39" fmla="*/ 1045 w 10000"/>
                <a:gd name="connsiteY39" fmla="*/ 7946 h 10000"/>
                <a:gd name="connsiteX40" fmla="*/ 1289 w 10000"/>
                <a:gd name="connsiteY40" fmla="*/ 7845 h 10000"/>
                <a:gd name="connsiteX41" fmla="*/ 1463 w 10000"/>
                <a:gd name="connsiteY41" fmla="*/ 7441 h 10000"/>
                <a:gd name="connsiteX42" fmla="*/ 1463 w 10000"/>
                <a:gd name="connsiteY42" fmla="*/ 7071 h 10000"/>
                <a:gd name="connsiteX43" fmla="*/ 1707 w 10000"/>
                <a:gd name="connsiteY43" fmla="*/ 6633 h 10000"/>
                <a:gd name="connsiteX44" fmla="*/ 2125 w 10000"/>
                <a:gd name="connsiteY44" fmla="*/ 6364 h 10000"/>
                <a:gd name="connsiteX45" fmla="*/ 2544 w 10000"/>
                <a:gd name="connsiteY45" fmla="*/ 5657 h 10000"/>
                <a:gd name="connsiteX46" fmla="*/ 2578 w 10000"/>
                <a:gd name="connsiteY46" fmla="*/ 5657 h 10000"/>
                <a:gd name="connsiteX47" fmla="*/ 2892 w 10000"/>
                <a:gd name="connsiteY47" fmla="*/ 5387 h 10000"/>
                <a:gd name="connsiteX48" fmla="*/ 3449 w 10000"/>
                <a:gd name="connsiteY48" fmla="*/ 5320 h 10000"/>
                <a:gd name="connsiteX49" fmla="*/ 3972 w 10000"/>
                <a:gd name="connsiteY49" fmla="*/ 4848 h 10000"/>
                <a:gd name="connsiteX50" fmla="*/ 4286 w 10000"/>
                <a:gd name="connsiteY50" fmla="*/ 4646 h 10000"/>
                <a:gd name="connsiteX51" fmla="*/ 4808 w 10000"/>
                <a:gd name="connsiteY51" fmla="*/ 4074 h 10000"/>
                <a:gd name="connsiteX52" fmla="*/ 4669 w 10000"/>
                <a:gd name="connsiteY52" fmla="*/ 3199 h 10000"/>
                <a:gd name="connsiteX53" fmla="*/ 4913 w 10000"/>
                <a:gd name="connsiteY53" fmla="*/ 2593 h 10000"/>
                <a:gd name="connsiteX54" fmla="*/ 5017 w 10000"/>
                <a:gd name="connsiteY54" fmla="*/ 2222 h 10000"/>
                <a:gd name="connsiteX55" fmla="*/ 5436 w 10000"/>
                <a:gd name="connsiteY55" fmla="*/ 1751 h 10000"/>
                <a:gd name="connsiteX56" fmla="*/ 6028 w 10000"/>
                <a:gd name="connsiteY56" fmla="*/ 1448 h 10000"/>
                <a:gd name="connsiteX57" fmla="*/ 6481 w 10000"/>
                <a:gd name="connsiteY57" fmla="*/ 1145 h 10000"/>
                <a:gd name="connsiteX58" fmla="*/ 6899 w 10000"/>
                <a:gd name="connsiteY58" fmla="*/ 438 h 10000"/>
                <a:gd name="connsiteX59" fmla="*/ 7108 w 10000"/>
                <a:gd name="connsiteY59" fmla="*/ 0 h 10000"/>
                <a:gd name="connsiteX60" fmla="*/ 7561 w 10000"/>
                <a:gd name="connsiteY60" fmla="*/ 0 h 10000"/>
                <a:gd name="connsiteX0" fmla="*/ 7526 w 9965"/>
                <a:gd name="connsiteY0" fmla="*/ 0 h 9697"/>
                <a:gd name="connsiteX1" fmla="*/ 7874 w 9965"/>
                <a:gd name="connsiteY1" fmla="*/ 303 h 9697"/>
                <a:gd name="connsiteX2" fmla="*/ 8467 w 9965"/>
                <a:gd name="connsiteY2" fmla="*/ 236 h 9697"/>
                <a:gd name="connsiteX3" fmla="*/ 9059 w 9965"/>
                <a:gd name="connsiteY3" fmla="*/ 404 h 9697"/>
                <a:gd name="connsiteX4" fmla="*/ 9338 w 9965"/>
                <a:gd name="connsiteY4" fmla="*/ 404 h 9697"/>
                <a:gd name="connsiteX5" fmla="*/ 9547 w 9965"/>
                <a:gd name="connsiteY5" fmla="*/ 842 h 9697"/>
                <a:gd name="connsiteX6" fmla="*/ 9582 w 9965"/>
                <a:gd name="connsiteY6" fmla="*/ 1279 h 9697"/>
                <a:gd name="connsiteX7" fmla="*/ 9791 w 9965"/>
                <a:gd name="connsiteY7" fmla="*/ 2020 h 9697"/>
                <a:gd name="connsiteX8" fmla="*/ 9965 w 9965"/>
                <a:gd name="connsiteY8" fmla="*/ 2155 h 9697"/>
                <a:gd name="connsiteX9" fmla="*/ 9860 w 9965"/>
                <a:gd name="connsiteY9" fmla="*/ 2424 h 9697"/>
                <a:gd name="connsiteX10" fmla="*/ 9059 w 9965"/>
                <a:gd name="connsiteY10" fmla="*/ 2559 h 9697"/>
                <a:gd name="connsiteX11" fmla="*/ 8780 w 9965"/>
                <a:gd name="connsiteY11" fmla="*/ 2828 h 9697"/>
                <a:gd name="connsiteX12" fmla="*/ 8397 w 9965"/>
                <a:gd name="connsiteY12" fmla="*/ 2862 h 9697"/>
                <a:gd name="connsiteX13" fmla="*/ 8397 w 9965"/>
                <a:gd name="connsiteY13" fmla="*/ 3401 h 9697"/>
                <a:gd name="connsiteX14" fmla="*/ 7665 w 9965"/>
                <a:gd name="connsiteY14" fmla="*/ 3670 h 9697"/>
                <a:gd name="connsiteX15" fmla="*/ 7421 w 9965"/>
                <a:gd name="connsiteY15" fmla="*/ 4007 h 9697"/>
                <a:gd name="connsiteX16" fmla="*/ 6934 w 9965"/>
                <a:gd name="connsiteY16" fmla="*/ 4209 h 9697"/>
                <a:gd name="connsiteX17" fmla="*/ 6306 w 9965"/>
                <a:gd name="connsiteY17" fmla="*/ 4310 h 9697"/>
                <a:gd name="connsiteX18" fmla="*/ 5296 w 9965"/>
                <a:gd name="connsiteY18" fmla="*/ 4815 h 9697"/>
                <a:gd name="connsiteX19" fmla="*/ 5296 w 9965"/>
                <a:gd name="connsiteY19" fmla="*/ 5657 h 9697"/>
                <a:gd name="connsiteX20" fmla="*/ 5191 w 9965"/>
                <a:gd name="connsiteY20" fmla="*/ 5657 h 9697"/>
                <a:gd name="connsiteX21" fmla="*/ 5191 w 9965"/>
                <a:gd name="connsiteY21" fmla="*/ 5657 h 9697"/>
                <a:gd name="connsiteX22" fmla="*/ 5191 w 9965"/>
                <a:gd name="connsiteY22" fmla="*/ 6027 h 9697"/>
                <a:gd name="connsiteX23" fmla="*/ 4808 w 9965"/>
                <a:gd name="connsiteY23" fmla="*/ 6061 h 9697"/>
                <a:gd name="connsiteX24" fmla="*/ 4599 w 9965"/>
                <a:gd name="connsiteY24" fmla="*/ 6195 h 9697"/>
                <a:gd name="connsiteX25" fmla="*/ 4320 w 9965"/>
                <a:gd name="connsiteY25" fmla="*/ 6195 h 9697"/>
                <a:gd name="connsiteX26" fmla="*/ 4111 w 9965"/>
                <a:gd name="connsiteY26" fmla="*/ 6128 h 9697"/>
                <a:gd name="connsiteX27" fmla="*/ 3589 w 9965"/>
                <a:gd name="connsiteY27" fmla="*/ 6195 h 9697"/>
                <a:gd name="connsiteX28" fmla="*/ 3380 w 9965"/>
                <a:gd name="connsiteY28" fmla="*/ 6734 h 9697"/>
                <a:gd name="connsiteX29" fmla="*/ 3171 w 9965"/>
                <a:gd name="connsiteY29" fmla="*/ 6801 h 9697"/>
                <a:gd name="connsiteX30" fmla="*/ 2857 w 9965"/>
                <a:gd name="connsiteY30" fmla="*/ 7677 h 9697"/>
                <a:gd name="connsiteX31" fmla="*/ 1986 w 9965"/>
                <a:gd name="connsiteY31" fmla="*/ 8418 h 9697"/>
                <a:gd name="connsiteX32" fmla="*/ 1742 w 9965"/>
                <a:gd name="connsiteY32" fmla="*/ 9394 h 9697"/>
                <a:gd name="connsiteX33" fmla="*/ 0 w 9965"/>
                <a:gd name="connsiteY33" fmla="*/ 9697 h 9697"/>
                <a:gd name="connsiteX34" fmla="*/ 244 w 9965"/>
                <a:gd name="connsiteY34" fmla="*/ 9495 h 9697"/>
                <a:gd name="connsiteX35" fmla="*/ 453 w 9965"/>
                <a:gd name="connsiteY35" fmla="*/ 9125 h 9697"/>
                <a:gd name="connsiteX36" fmla="*/ 418 w 9965"/>
                <a:gd name="connsiteY36" fmla="*/ 8889 h 9697"/>
                <a:gd name="connsiteX37" fmla="*/ 662 w 9965"/>
                <a:gd name="connsiteY37" fmla="*/ 8384 h 9697"/>
                <a:gd name="connsiteX38" fmla="*/ 1010 w 9965"/>
                <a:gd name="connsiteY38" fmla="*/ 7946 h 9697"/>
                <a:gd name="connsiteX39" fmla="*/ 1254 w 9965"/>
                <a:gd name="connsiteY39" fmla="*/ 7845 h 9697"/>
                <a:gd name="connsiteX40" fmla="*/ 1428 w 9965"/>
                <a:gd name="connsiteY40" fmla="*/ 7441 h 9697"/>
                <a:gd name="connsiteX41" fmla="*/ 1428 w 9965"/>
                <a:gd name="connsiteY41" fmla="*/ 7071 h 9697"/>
                <a:gd name="connsiteX42" fmla="*/ 1672 w 9965"/>
                <a:gd name="connsiteY42" fmla="*/ 6633 h 9697"/>
                <a:gd name="connsiteX43" fmla="*/ 2090 w 9965"/>
                <a:gd name="connsiteY43" fmla="*/ 6364 h 9697"/>
                <a:gd name="connsiteX44" fmla="*/ 2509 w 9965"/>
                <a:gd name="connsiteY44" fmla="*/ 5657 h 9697"/>
                <a:gd name="connsiteX45" fmla="*/ 2543 w 9965"/>
                <a:gd name="connsiteY45" fmla="*/ 5657 h 9697"/>
                <a:gd name="connsiteX46" fmla="*/ 2857 w 9965"/>
                <a:gd name="connsiteY46" fmla="*/ 5387 h 9697"/>
                <a:gd name="connsiteX47" fmla="*/ 3414 w 9965"/>
                <a:gd name="connsiteY47" fmla="*/ 5320 h 9697"/>
                <a:gd name="connsiteX48" fmla="*/ 3937 w 9965"/>
                <a:gd name="connsiteY48" fmla="*/ 4848 h 9697"/>
                <a:gd name="connsiteX49" fmla="*/ 4251 w 9965"/>
                <a:gd name="connsiteY49" fmla="*/ 4646 h 9697"/>
                <a:gd name="connsiteX50" fmla="*/ 4773 w 9965"/>
                <a:gd name="connsiteY50" fmla="*/ 4074 h 9697"/>
                <a:gd name="connsiteX51" fmla="*/ 4634 w 9965"/>
                <a:gd name="connsiteY51" fmla="*/ 3199 h 9697"/>
                <a:gd name="connsiteX52" fmla="*/ 4878 w 9965"/>
                <a:gd name="connsiteY52" fmla="*/ 2593 h 9697"/>
                <a:gd name="connsiteX53" fmla="*/ 4982 w 9965"/>
                <a:gd name="connsiteY53" fmla="*/ 2222 h 9697"/>
                <a:gd name="connsiteX54" fmla="*/ 5401 w 9965"/>
                <a:gd name="connsiteY54" fmla="*/ 1751 h 9697"/>
                <a:gd name="connsiteX55" fmla="*/ 5993 w 9965"/>
                <a:gd name="connsiteY55" fmla="*/ 1448 h 9697"/>
                <a:gd name="connsiteX56" fmla="*/ 6446 w 9965"/>
                <a:gd name="connsiteY56" fmla="*/ 1145 h 9697"/>
                <a:gd name="connsiteX57" fmla="*/ 6864 w 9965"/>
                <a:gd name="connsiteY57" fmla="*/ 438 h 9697"/>
                <a:gd name="connsiteX58" fmla="*/ 7073 w 9965"/>
                <a:gd name="connsiteY58" fmla="*/ 0 h 9697"/>
                <a:gd name="connsiteX59" fmla="*/ 7526 w 9965"/>
                <a:gd name="connsiteY59" fmla="*/ 0 h 9697"/>
                <a:gd name="connsiteX0" fmla="*/ 7552 w 10000"/>
                <a:gd name="connsiteY0" fmla="*/ 0 h 10000"/>
                <a:gd name="connsiteX1" fmla="*/ 7902 w 10000"/>
                <a:gd name="connsiteY1" fmla="*/ 312 h 10000"/>
                <a:gd name="connsiteX2" fmla="*/ 8497 w 10000"/>
                <a:gd name="connsiteY2" fmla="*/ 243 h 10000"/>
                <a:gd name="connsiteX3" fmla="*/ 9091 w 10000"/>
                <a:gd name="connsiteY3" fmla="*/ 417 h 10000"/>
                <a:gd name="connsiteX4" fmla="*/ 9371 w 10000"/>
                <a:gd name="connsiteY4" fmla="*/ 417 h 10000"/>
                <a:gd name="connsiteX5" fmla="*/ 9581 w 10000"/>
                <a:gd name="connsiteY5" fmla="*/ 868 h 10000"/>
                <a:gd name="connsiteX6" fmla="*/ 9616 w 10000"/>
                <a:gd name="connsiteY6" fmla="*/ 1319 h 10000"/>
                <a:gd name="connsiteX7" fmla="*/ 9825 w 10000"/>
                <a:gd name="connsiteY7" fmla="*/ 2083 h 10000"/>
                <a:gd name="connsiteX8" fmla="*/ 10000 w 10000"/>
                <a:gd name="connsiteY8" fmla="*/ 2222 h 10000"/>
                <a:gd name="connsiteX9" fmla="*/ 9895 w 10000"/>
                <a:gd name="connsiteY9" fmla="*/ 2500 h 10000"/>
                <a:gd name="connsiteX10" fmla="*/ 9091 w 10000"/>
                <a:gd name="connsiteY10" fmla="*/ 2639 h 10000"/>
                <a:gd name="connsiteX11" fmla="*/ 8811 w 10000"/>
                <a:gd name="connsiteY11" fmla="*/ 2916 h 10000"/>
                <a:gd name="connsiteX12" fmla="*/ 8426 w 10000"/>
                <a:gd name="connsiteY12" fmla="*/ 2951 h 10000"/>
                <a:gd name="connsiteX13" fmla="*/ 8426 w 10000"/>
                <a:gd name="connsiteY13" fmla="*/ 3507 h 10000"/>
                <a:gd name="connsiteX14" fmla="*/ 7692 w 10000"/>
                <a:gd name="connsiteY14" fmla="*/ 3785 h 10000"/>
                <a:gd name="connsiteX15" fmla="*/ 7447 w 10000"/>
                <a:gd name="connsiteY15" fmla="*/ 4132 h 10000"/>
                <a:gd name="connsiteX16" fmla="*/ 6958 w 10000"/>
                <a:gd name="connsiteY16" fmla="*/ 4341 h 10000"/>
                <a:gd name="connsiteX17" fmla="*/ 6328 w 10000"/>
                <a:gd name="connsiteY17" fmla="*/ 4445 h 10000"/>
                <a:gd name="connsiteX18" fmla="*/ 5315 w 10000"/>
                <a:gd name="connsiteY18" fmla="*/ 4965 h 10000"/>
                <a:gd name="connsiteX19" fmla="*/ 5315 w 10000"/>
                <a:gd name="connsiteY19" fmla="*/ 5834 h 10000"/>
                <a:gd name="connsiteX20" fmla="*/ 5209 w 10000"/>
                <a:gd name="connsiteY20" fmla="*/ 5834 h 10000"/>
                <a:gd name="connsiteX21" fmla="*/ 5209 w 10000"/>
                <a:gd name="connsiteY21" fmla="*/ 5834 h 10000"/>
                <a:gd name="connsiteX22" fmla="*/ 5209 w 10000"/>
                <a:gd name="connsiteY22" fmla="*/ 6215 h 10000"/>
                <a:gd name="connsiteX23" fmla="*/ 4825 w 10000"/>
                <a:gd name="connsiteY23" fmla="*/ 6250 h 10000"/>
                <a:gd name="connsiteX24" fmla="*/ 4615 w 10000"/>
                <a:gd name="connsiteY24" fmla="*/ 6389 h 10000"/>
                <a:gd name="connsiteX25" fmla="*/ 4335 w 10000"/>
                <a:gd name="connsiteY25" fmla="*/ 6389 h 10000"/>
                <a:gd name="connsiteX26" fmla="*/ 4125 w 10000"/>
                <a:gd name="connsiteY26" fmla="*/ 6319 h 10000"/>
                <a:gd name="connsiteX27" fmla="*/ 3602 w 10000"/>
                <a:gd name="connsiteY27" fmla="*/ 6389 h 10000"/>
                <a:gd name="connsiteX28" fmla="*/ 3392 w 10000"/>
                <a:gd name="connsiteY28" fmla="*/ 6944 h 10000"/>
                <a:gd name="connsiteX29" fmla="*/ 3182 w 10000"/>
                <a:gd name="connsiteY29" fmla="*/ 7014 h 10000"/>
                <a:gd name="connsiteX30" fmla="*/ 2867 w 10000"/>
                <a:gd name="connsiteY30" fmla="*/ 7917 h 10000"/>
                <a:gd name="connsiteX31" fmla="*/ 1993 w 10000"/>
                <a:gd name="connsiteY31" fmla="*/ 8681 h 10000"/>
                <a:gd name="connsiteX32" fmla="*/ 1748 w 10000"/>
                <a:gd name="connsiteY32" fmla="*/ 9688 h 10000"/>
                <a:gd name="connsiteX33" fmla="*/ 0 w 10000"/>
                <a:gd name="connsiteY33" fmla="*/ 10000 h 10000"/>
                <a:gd name="connsiteX34" fmla="*/ 455 w 10000"/>
                <a:gd name="connsiteY34" fmla="*/ 9410 h 10000"/>
                <a:gd name="connsiteX35" fmla="*/ 419 w 10000"/>
                <a:gd name="connsiteY35" fmla="*/ 9167 h 10000"/>
                <a:gd name="connsiteX36" fmla="*/ 664 w 10000"/>
                <a:gd name="connsiteY36" fmla="*/ 8646 h 10000"/>
                <a:gd name="connsiteX37" fmla="*/ 1014 w 10000"/>
                <a:gd name="connsiteY37" fmla="*/ 8194 h 10000"/>
                <a:gd name="connsiteX38" fmla="*/ 1258 w 10000"/>
                <a:gd name="connsiteY38" fmla="*/ 8090 h 10000"/>
                <a:gd name="connsiteX39" fmla="*/ 1433 w 10000"/>
                <a:gd name="connsiteY39" fmla="*/ 7674 h 10000"/>
                <a:gd name="connsiteX40" fmla="*/ 1433 w 10000"/>
                <a:gd name="connsiteY40" fmla="*/ 7292 h 10000"/>
                <a:gd name="connsiteX41" fmla="*/ 1678 w 10000"/>
                <a:gd name="connsiteY41" fmla="*/ 6840 h 10000"/>
                <a:gd name="connsiteX42" fmla="*/ 2097 w 10000"/>
                <a:gd name="connsiteY42" fmla="*/ 6563 h 10000"/>
                <a:gd name="connsiteX43" fmla="*/ 2518 w 10000"/>
                <a:gd name="connsiteY43" fmla="*/ 5834 h 10000"/>
                <a:gd name="connsiteX44" fmla="*/ 2552 w 10000"/>
                <a:gd name="connsiteY44" fmla="*/ 5834 h 10000"/>
                <a:gd name="connsiteX45" fmla="*/ 2867 w 10000"/>
                <a:gd name="connsiteY45" fmla="*/ 5555 h 10000"/>
                <a:gd name="connsiteX46" fmla="*/ 3426 w 10000"/>
                <a:gd name="connsiteY46" fmla="*/ 5486 h 10000"/>
                <a:gd name="connsiteX47" fmla="*/ 3951 w 10000"/>
                <a:gd name="connsiteY47" fmla="*/ 4999 h 10000"/>
                <a:gd name="connsiteX48" fmla="*/ 4266 w 10000"/>
                <a:gd name="connsiteY48" fmla="*/ 4791 h 10000"/>
                <a:gd name="connsiteX49" fmla="*/ 4790 w 10000"/>
                <a:gd name="connsiteY49" fmla="*/ 4201 h 10000"/>
                <a:gd name="connsiteX50" fmla="*/ 4650 w 10000"/>
                <a:gd name="connsiteY50" fmla="*/ 3299 h 10000"/>
                <a:gd name="connsiteX51" fmla="*/ 4895 w 10000"/>
                <a:gd name="connsiteY51" fmla="*/ 2674 h 10000"/>
                <a:gd name="connsiteX52" fmla="*/ 4999 w 10000"/>
                <a:gd name="connsiteY52" fmla="*/ 2291 h 10000"/>
                <a:gd name="connsiteX53" fmla="*/ 5420 w 10000"/>
                <a:gd name="connsiteY53" fmla="*/ 1806 h 10000"/>
                <a:gd name="connsiteX54" fmla="*/ 6014 w 10000"/>
                <a:gd name="connsiteY54" fmla="*/ 1493 h 10000"/>
                <a:gd name="connsiteX55" fmla="*/ 6469 w 10000"/>
                <a:gd name="connsiteY55" fmla="*/ 1181 h 10000"/>
                <a:gd name="connsiteX56" fmla="*/ 6888 w 10000"/>
                <a:gd name="connsiteY56" fmla="*/ 452 h 10000"/>
                <a:gd name="connsiteX57" fmla="*/ 7098 w 10000"/>
                <a:gd name="connsiteY57" fmla="*/ 0 h 10000"/>
                <a:gd name="connsiteX58" fmla="*/ 7552 w 10000"/>
                <a:gd name="connsiteY58" fmla="*/ 0 h 10000"/>
                <a:gd name="connsiteX0" fmla="*/ 7133 w 9581"/>
                <a:gd name="connsiteY0" fmla="*/ 0 h 9688"/>
                <a:gd name="connsiteX1" fmla="*/ 7483 w 9581"/>
                <a:gd name="connsiteY1" fmla="*/ 312 h 9688"/>
                <a:gd name="connsiteX2" fmla="*/ 8078 w 9581"/>
                <a:gd name="connsiteY2" fmla="*/ 243 h 9688"/>
                <a:gd name="connsiteX3" fmla="*/ 8672 w 9581"/>
                <a:gd name="connsiteY3" fmla="*/ 417 h 9688"/>
                <a:gd name="connsiteX4" fmla="*/ 8952 w 9581"/>
                <a:gd name="connsiteY4" fmla="*/ 417 h 9688"/>
                <a:gd name="connsiteX5" fmla="*/ 9162 w 9581"/>
                <a:gd name="connsiteY5" fmla="*/ 868 h 9688"/>
                <a:gd name="connsiteX6" fmla="*/ 9197 w 9581"/>
                <a:gd name="connsiteY6" fmla="*/ 1319 h 9688"/>
                <a:gd name="connsiteX7" fmla="*/ 9406 w 9581"/>
                <a:gd name="connsiteY7" fmla="*/ 2083 h 9688"/>
                <a:gd name="connsiteX8" fmla="*/ 9581 w 9581"/>
                <a:gd name="connsiteY8" fmla="*/ 2222 h 9688"/>
                <a:gd name="connsiteX9" fmla="*/ 9476 w 9581"/>
                <a:gd name="connsiteY9" fmla="*/ 2500 h 9688"/>
                <a:gd name="connsiteX10" fmla="*/ 8672 w 9581"/>
                <a:gd name="connsiteY10" fmla="*/ 2639 h 9688"/>
                <a:gd name="connsiteX11" fmla="*/ 8392 w 9581"/>
                <a:gd name="connsiteY11" fmla="*/ 2916 h 9688"/>
                <a:gd name="connsiteX12" fmla="*/ 8007 w 9581"/>
                <a:gd name="connsiteY12" fmla="*/ 2951 h 9688"/>
                <a:gd name="connsiteX13" fmla="*/ 8007 w 9581"/>
                <a:gd name="connsiteY13" fmla="*/ 3507 h 9688"/>
                <a:gd name="connsiteX14" fmla="*/ 7273 w 9581"/>
                <a:gd name="connsiteY14" fmla="*/ 3785 h 9688"/>
                <a:gd name="connsiteX15" fmla="*/ 7028 w 9581"/>
                <a:gd name="connsiteY15" fmla="*/ 4132 h 9688"/>
                <a:gd name="connsiteX16" fmla="*/ 6539 w 9581"/>
                <a:gd name="connsiteY16" fmla="*/ 4341 h 9688"/>
                <a:gd name="connsiteX17" fmla="*/ 5909 w 9581"/>
                <a:gd name="connsiteY17" fmla="*/ 4445 h 9688"/>
                <a:gd name="connsiteX18" fmla="*/ 4896 w 9581"/>
                <a:gd name="connsiteY18" fmla="*/ 4965 h 9688"/>
                <a:gd name="connsiteX19" fmla="*/ 4896 w 9581"/>
                <a:gd name="connsiteY19" fmla="*/ 5834 h 9688"/>
                <a:gd name="connsiteX20" fmla="*/ 4790 w 9581"/>
                <a:gd name="connsiteY20" fmla="*/ 5834 h 9688"/>
                <a:gd name="connsiteX21" fmla="*/ 4790 w 9581"/>
                <a:gd name="connsiteY21" fmla="*/ 5834 h 9688"/>
                <a:gd name="connsiteX22" fmla="*/ 4790 w 9581"/>
                <a:gd name="connsiteY22" fmla="*/ 6215 h 9688"/>
                <a:gd name="connsiteX23" fmla="*/ 4406 w 9581"/>
                <a:gd name="connsiteY23" fmla="*/ 6250 h 9688"/>
                <a:gd name="connsiteX24" fmla="*/ 4196 w 9581"/>
                <a:gd name="connsiteY24" fmla="*/ 6389 h 9688"/>
                <a:gd name="connsiteX25" fmla="*/ 3916 w 9581"/>
                <a:gd name="connsiteY25" fmla="*/ 6389 h 9688"/>
                <a:gd name="connsiteX26" fmla="*/ 3706 w 9581"/>
                <a:gd name="connsiteY26" fmla="*/ 6319 h 9688"/>
                <a:gd name="connsiteX27" fmla="*/ 3183 w 9581"/>
                <a:gd name="connsiteY27" fmla="*/ 6389 h 9688"/>
                <a:gd name="connsiteX28" fmla="*/ 2973 w 9581"/>
                <a:gd name="connsiteY28" fmla="*/ 6944 h 9688"/>
                <a:gd name="connsiteX29" fmla="*/ 2763 w 9581"/>
                <a:gd name="connsiteY29" fmla="*/ 7014 h 9688"/>
                <a:gd name="connsiteX30" fmla="*/ 2448 w 9581"/>
                <a:gd name="connsiteY30" fmla="*/ 7917 h 9688"/>
                <a:gd name="connsiteX31" fmla="*/ 1574 w 9581"/>
                <a:gd name="connsiteY31" fmla="*/ 8681 h 9688"/>
                <a:gd name="connsiteX32" fmla="*/ 1329 w 9581"/>
                <a:gd name="connsiteY32" fmla="*/ 9688 h 9688"/>
                <a:gd name="connsiteX33" fmla="*/ 36 w 9581"/>
                <a:gd name="connsiteY33" fmla="*/ 9410 h 9688"/>
                <a:gd name="connsiteX34" fmla="*/ 0 w 9581"/>
                <a:gd name="connsiteY34" fmla="*/ 9167 h 9688"/>
                <a:gd name="connsiteX35" fmla="*/ 245 w 9581"/>
                <a:gd name="connsiteY35" fmla="*/ 8646 h 9688"/>
                <a:gd name="connsiteX36" fmla="*/ 595 w 9581"/>
                <a:gd name="connsiteY36" fmla="*/ 8194 h 9688"/>
                <a:gd name="connsiteX37" fmla="*/ 839 w 9581"/>
                <a:gd name="connsiteY37" fmla="*/ 8090 h 9688"/>
                <a:gd name="connsiteX38" fmla="*/ 1014 w 9581"/>
                <a:gd name="connsiteY38" fmla="*/ 7674 h 9688"/>
                <a:gd name="connsiteX39" fmla="*/ 1014 w 9581"/>
                <a:gd name="connsiteY39" fmla="*/ 7292 h 9688"/>
                <a:gd name="connsiteX40" fmla="*/ 1259 w 9581"/>
                <a:gd name="connsiteY40" fmla="*/ 6840 h 9688"/>
                <a:gd name="connsiteX41" fmla="*/ 1678 w 9581"/>
                <a:gd name="connsiteY41" fmla="*/ 6563 h 9688"/>
                <a:gd name="connsiteX42" fmla="*/ 2099 w 9581"/>
                <a:gd name="connsiteY42" fmla="*/ 5834 h 9688"/>
                <a:gd name="connsiteX43" fmla="*/ 2133 w 9581"/>
                <a:gd name="connsiteY43" fmla="*/ 5834 h 9688"/>
                <a:gd name="connsiteX44" fmla="*/ 2448 w 9581"/>
                <a:gd name="connsiteY44" fmla="*/ 5555 h 9688"/>
                <a:gd name="connsiteX45" fmla="*/ 3007 w 9581"/>
                <a:gd name="connsiteY45" fmla="*/ 5486 h 9688"/>
                <a:gd name="connsiteX46" fmla="*/ 3532 w 9581"/>
                <a:gd name="connsiteY46" fmla="*/ 4999 h 9688"/>
                <a:gd name="connsiteX47" fmla="*/ 3847 w 9581"/>
                <a:gd name="connsiteY47" fmla="*/ 4791 h 9688"/>
                <a:gd name="connsiteX48" fmla="*/ 4371 w 9581"/>
                <a:gd name="connsiteY48" fmla="*/ 4201 h 9688"/>
                <a:gd name="connsiteX49" fmla="*/ 4231 w 9581"/>
                <a:gd name="connsiteY49" fmla="*/ 3299 h 9688"/>
                <a:gd name="connsiteX50" fmla="*/ 4476 w 9581"/>
                <a:gd name="connsiteY50" fmla="*/ 2674 h 9688"/>
                <a:gd name="connsiteX51" fmla="*/ 4580 w 9581"/>
                <a:gd name="connsiteY51" fmla="*/ 2291 h 9688"/>
                <a:gd name="connsiteX52" fmla="*/ 5001 w 9581"/>
                <a:gd name="connsiteY52" fmla="*/ 1806 h 9688"/>
                <a:gd name="connsiteX53" fmla="*/ 5595 w 9581"/>
                <a:gd name="connsiteY53" fmla="*/ 1493 h 9688"/>
                <a:gd name="connsiteX54" fmla="*/ 6050 w 9581"/>
                <a:gd name="connsiteY54" fmla="*/ 1181 h 9688"/>
                <a:gd name="connsiteX55" fmla="*/ 6469 w 9581"/>
                <a:gd name="connsiteY55" fmla="*/ 452 h 9688"/>
                <a:gd name="connsiteX56" fmla="*/ 6679 w 9581"/>
                <a:gd name="connsiteY56" fmla="*/ 0 h 9688"/>
                <a:gd name="connsiteX57" fmla="*/ 7133 w 9581"/>
                <a:gd name="connsiteY57" fmla="*/ 0 h 9688"/>
                <a:gd name="connsiteX0" fmla="*/ 7445 w 10000"/>
                <a:gd name="connsiteY0" fmla="*/ 0 h 10000"/>
                <a:gd name="connsiteX1" fmla="*/ 7810 w 10000"/>
                <a:gd name="connsiteY1" fmla="*/ 322 h 10000"/>
                <a:gd name="connsiteX2" fmla="*/ 8431 w 10000"/>
                <a:gd name="connsiteY2" fmla="*/ 251 h 10000"/>
                <a:gd name="connsiteX3" fmla="*/ 9051 w 10000"/>
                <a:gd name="connsiteY3" fmla="*/ 430 h 10000"/>
                <a:gd name="connsiteX4" fmla="*/ 9343 w 10000"/>
                <a:gd name="connsiteY4" fmla="*/ 430 h 10000"/>
                <a:gd name="connsiteX5" fmla="*/ 9563 w 10000"/>
                <a:gd name="connsiteY5" fmla="*/ 896 h 10000"/>
                <a:gd name="connsiteX6" fmla="*/ 9599 w 10000"/>
                <a:gd name="connsiteY6" fmla="*/ 1361 h 10000"/>
                <a:gd name="connsiteX7" fmla="*/ 9817 w 10000"/>
                <a:gd name="connsiteY7" fmla="*/ 2150 h 10000"/>
                <a:gd name="connsiteX8" fmla="*/ 10000 w 10000"/>
                <a:gd name="connsiteY8" fmla="*/ 2294 h 10000"/>
                <a:gd name="connsiteX9" fmla="*/ 9890 w 10000"/>
                <a:gd name="connsiteY9" fmla="*/ 2581 h 10000"/>
                <a:gd name="connsiteX10" fmla="*/ 9051 w 10000"/>
                <a:gd name="connsiteY10" fmla="*/ 2724 h 10000"/>
                <a:gd name="connsiteX11" fmla="*/ 8759 w 10000"/>
                <a:gd name="connsiteY11" fmla="*/ 3010 h 10000"/>
                <a:gd name="connsiteX12" fmla="*/ 8357 w 10000"/>
                <a:gd name="connsiteY12" fmla="*/ 3046 h 10000"/>
                <a:gd name="connsiteX13" fmla="*/ 8357 w 10000"/>
                <a:gd name="connsiteY13" fmla="*/ 3620 h 10000"/>
                <a:gd name="connsiteX14" fmla="*/ 7591 w 10000"/>
                <a:gd name="connsiteY14" fmla="*/ 3907 h 10000"/>
                <a:gd name="connsiteX15" fmla="*/ 7335 w 10000"/>
                <a:gd name="connsiteY15" fmla="*/ 4265 h 10000"/>
                <a:gd name="connsiteX16" fmla="*/ 6825 w 10000"/>
                <a:gd name="connsiteY16" fmla="*/ 4481 h 10000"/>
                <a:gd name="connsiteX17" fmla="*/ 6167 w 10000"/>
                <a:gd name="connsiteY17" fmla="*/ 4588 h 10000"/>
                <a:gd name="connsiteX18" fmla="*/ 5110 w 10000"/>
                <a:gd name="connsiteY18" fmla="*/ 5125 h 10000"/>
                <a:gd name="connsiteX19" fmla="*/ 5110 w 10000"/>
                <a:gd name="connsiteY19" fmla="*/ 6022 h 10000"/>
                <a:gd name="connsiteX20" fmla="*/ 4999 w 10000"/>
                <a:gd name="connsiteY20" fmla="*/ 6022 h 10000"/>
                <a:gd name="connsiteX21" fmla="*/ 4999 w 10000"/>
                <a:gd name="connsiteY21" fmla="*/ 6022 h 10000"/>
                <a:gd name="connsiteX22" fmla="*/ 4999 w 10000"/>
                <a:gd name="connsiteY22" fmla="*/ 6415 h 10000"/>
                <a:gd name="connsiteX23" fmla="*/ 4599 w 10000"/>
                <a:gd name="connsiteY23" fmla="*/ 6451 h 10000"/>
                <a:gd name="connsiteX24" fmla="*/ 4380 w 10000"/>
                <a:gd name="connsiteY24" fmla="*/ 6595 h 10000"/>
                <a:gd name="connsiteX25" fmla="*/ 4087 w 10000"/>
                <a:gd name="connsiteY25" fmla="*/ 6595 h 10000"/>
                <a:gd name="connsiteX26" fmla="*/ 3868 w 10000"/>
                <a:gd name="connsiteY26" fmla="*/ 6523 h 10000"/>
                <a:gd name="connsiteX27" fmla="*/ 3322 w 10000"/>
                <a:gd name="connsiteY27" fmla="*/ 6595 h 10000"/>
                <a:gd name="connsiteX28" fmla="*/ 3103 w 10000"/>
                <a:gd name="connsiteY28" fmla="*/ 7168 h 10000"/>
                <a:gd name="connsiteX29" fmla="*/ 2884 w 10000"/>
                <a:gd name="connsiteY29" fmla="*/ 7240 h 10000"/>
                <a:gd name="connsiteX30" fmla="*/ 2555 w 10000"/>
                <a:gd name="connsiteY30" fmla="*/ 8172 h 10000"/>
                <a:gd name="connsiteX31" fmla="*/ 1643 w 10000"/>
                <a:gd name="connsiteY31" fmla="*/ 8961 h 10000"/>
                <a:gd name="connsiteX32" fmla="*/ 1387 w 10000"/>
                <a:gd name="connsiteY32" fmla="*/ 10000 h 10000"/>
                <a:gd name="connsiteX33" fmla="*/ 0 w 10000"/>
                <a:gd name="connsiteY33" fmla="*/ 9462 h 10000"/>
                <a:gd name="connsiteX34" fmla="*/ 256 w 10000"/>
                <a:gd name="connsiteY34" fmla="*/ 8924 h 10000"/>
                <a:gd name="connsiteX35" fmla="*/ 621 w 10000"/>
                <a:gd name="connsiteY35" fmla="*/ 8458 h 10000"/>
                <a:gd name="connsiteX36" fmla="*/ 876 w 10000"/>
                <a:gd name="connsiteY36" fmla="*/ 8351 h 10000"/>
                <a:gd name="connsiteX37" fmla="*/ 1058 w 10000"/>
                <a:gd name="connsiteY37" fmla="*/ 7921 h 10000"/>
                <a:gd name="connsiteX38" fmla="*/ 1058 w 10000"/>
                <a:gd name="connsiteY38" fmla="*/ 7527 h 10000"/>
                <a:gd name="connsiteX39" fmla="*/ 1314 w 10000"/>
                <a:gd name="connsiteY39" fmla="*/ 7060 h 10000"/>
                <a:gd name="connsiteX40" fmla="*/ 1751 w 10000"/>
                <a:gd name="connsiteY40" fmla="*/ 6774 h 10000"/>
                <a:gd name="connsiteX41" fmla="*/ 2191 w 10000"/>
                <a:gd name="connsiteY41" fmla="*/ 6022 h 10000"/>
                <a:gd name="connsiteX42" fmla="*/ 2226 w 10000"/>
                <a:gd name="connsiteY42" fmla="*/ 6022 h 10000"/>
                <a:gd name="connsiteX43" fmla="*/ 2555 w 10000"/>
                <a:gd name="connsiteY43" fmla="*/ 5734 h 10000"/>
                <a:gd name="connsiteX44" fmla="*/ 3139 w 10000"/>
                <a:gd name="connsiteY44" fmla="*/ 5663 h 10000"/>
                <a:gd name="connsiteX45" fmla="*/ 3686 w 10000"/>
                <a:gd name="connsiteY45" fmla="*/ 5160 h 10000"/>
                <a:gd name="connsiteX46" fmla="*/ 4015 w 10000"/>
                <a:gd name="connsiteY46" fmla="*/ 4945 h 10000"/>
                <a:gd name="connsiteX47" fmla="*/ 4562 w 10000"/>
                <a:gd name="connsiteY47" fmla="*/ 4336 h 10000"/>
                <a:gd name="connsiteX48" fmla="*/ 4416 w 10000"/>
                <a:gd name="connsiteY48" fmla="*/ 3405 h 10000"/>
                <a:gd name="connsiteX49" fmla="*/ 4672 w 10000"/>
                <a:gd name="connsiteY49" fmla="*/ 2760 h 10000"/>
                <a:gd name="connsiteX50" fmla="*/ 4780 w 10000"/>
                <a:gd name="connsiteY50" fmla="*/ 2365 h 10000"/>
                <a:gd name="connsiteX51" fmla="*/ 5220 w 10000"/>
                <a:gd name="connsiteY51" fmla="*/ 1864 h 10000"/>
                <a:gd name="connsiteX52" fmla="*/ 5840 w 10000"/>
                <a:gd name="connsiteY52" fmla="*/ 1541 h 10000"/>
                <a:gd name="connsiteX53" fmla="*/ 6315 w 10000"/>
                <a:gd name="connsiteY53" fmla="*/ 1219 h 10000"/>
                <a:gd name="connsiteX54" fmla="*/ 6752 w 10000"/>
                <a:gd name="connsiteY54" fmla="*/ 467 h 10000"/>
                <a:gd name="connsiteX55" fmla="*/ 6971 w 10000"/>
                <a:gd name="connsiteY55" fmla="*/ 0 h 10000"/>
                <a:gd name="connsiteX56" fmla="*/ 7445 w 10000"/>
                <a:gd name="connsiteY56" fmla="*/ 0 h 10000"/>
                <a:gd name="connsiteX0" fmla="*/ 7445 w 10000"/>
                <a:gd name="connsiteY0" fmla="*/ 0 h 9462"/>
                <a:gd name="connsiteX1" fmla="*/ 7810 w 10000"/>
                <a:gd name="connsiteY1" fmla="*/ 322 h 9462"/>
                <a:gd name="connsiteX2" fmla="*/ 8431 w 10000"/>
                <a:gd name="connsiteY2" fmla="*/ 251 h 9462"/>
                <a:gd name="connsiteX3" fmla="*/ 9051 w 10000"/>
                <a:gd name="connsiteY3" fmla="*/ 430 h 9462"/>
                <a:gd name="connsiteX4" fmla="*/ 9343 w 10000"/>
                <a:gd name="connsiteY4" fmla="*/ 430 h 9462"/>
                <a:gd name="connsiteX5" fmla="*/ 9563 w 10000"/>
                <a:gd name="connsiteY5" fmla="*/ 896 h 9462"/>
                <a:gd name="connsiteX6" fmla="*/ 9599 w 10000"/>
                <a:gd name="connsiteY6" fmla="*/ 1361 h 9462"/>
                <a:gd name="connsiteX7" fmla="*/ 9817 w 10000"/>
                <a:gd name="connsiteY7" fmla="*/ 2150 h 9462"/>
                <a:gd name="connsiteX8" fmla="*/ 10000 w 10000"/>
                <a:gd name="connsiteY8" fmla="*/ 2294 h 9462"/>
                <a:gd name="connsiteX9" fmla="*/ 9890 w 10000"/>
                <a:gd name="connsiteY9" fmla="*/ 2581 h 9462"/>
                <a:gd name="connsiteX10" fmla="*/ 9051 w 10000"/>
                <a:gd name="connsiteY10" fmla="*/ 2724 h 9462"/>
                <a:gd name="connsiteX11" fmla="*/ 8759 w 10000"/>
                <a:gd name="connsiteY11" fmla="*/ 3010 h 9462"/>
                <a:gd name="connsiteX12" fmla="*/ 8357 w 10000"/>
                <a:gd name="connsiteY12" fmla="*/ 3046 h 9462"/>
                <a:gd name="connsiteX13" fmla="*/ 8357 w 10000"/>
                <a:gd name="connsiteY13" fmla="*/ 3620 h 9462"/>
                <a:gd name="connsiteX14" fmla="*/ 7591 w 10000"/>
                <a:gd name="connsiteY14" fmla="*/ 3907 h 9462"/>
                <a:gd name="connsiteX15" fmla="*/ 7335 w 10000"/>
                <a:gd name="connsiteY15" fmla="*/ 4265 h 9462"/>
                <a:gd name="connsiteX16" fmla="*/ 6825 w 10000"/>
                <a:gd name="connsiteY16" fmla="*/ 4481 h 9462"/>
                <a:gd name="connsiteX17" fmla="*/ 6167 w 10000"/>
                <a:gd name="connsiteY17" fmla="*/ 4588 h 9462"/>
                <a:gd name="connsiteX18" fmla="*/ 5110 w 10000"/>
                <a:gd name="connsiteY18" fmla="*/ 5125 h 9462"/>
                <a:gd name="connsiteX19" fmla="*/ 5110 w 10000"/>
                <a:gd name="connsiteY19" fmla="*/ 6022 h 9462"/>
                <a:gd name="connsiteX20" fmla="*/ 4999 w 10000"/>
                <a:gd name="connsiteY20" fmla="*/ 6022 h 9462"/>
                <a:gd name="connsiteX21" fmla="*/ 4999 w 10000"/>
                <a:gd name="connsiteY21" fmla="*/ 6022 h 9462"/>
                <a:gd name="connsiteX22" fmla="*/ 4999 w 10000"/>
                <a:gd name="connsiteY22" fmla="*/ 6415 h 9462"/>
                <a:gd name="connsiteX23" fmla="*/ 4599 w 10000"/>
                <a:gd name="connsiteY23" fmla="*/ 6451 h 9462"/>
                <a:gd name="connsiteX24" fmla="*/ 4380 w 10000"/>
                <a:gd name="connsiteY24" fmla="*/ 6595 h 9462"/>
                <a:gd name="connsiteX25" fmla="*/ 4087 w 10000"/>
                <a:gd name="connsiteY25" fmla="*/ 6595 h 9462"/>
                <a:gd name="connsiteX26" fmla="*/ 3868 w 10000"/>
                <a:gd name="connsiteY26" fmla="*/ 6523 h 9462"/>
                <a:gd name="connsiteX27" fmla="*/ 3322 w 10000"/>
                <a:gd name="connsiteY27" fmla="*/ 6595 h 9462"/>
                <a:gd name="connsiteX28" fmla="*/ 3103 w 10000"/>
                <a:gd name="connsiteY28" fmla="*/ 7168 h 9462"/>
                <a:gd name="connsiteX29" fmla="*/ 2884 w 10000"/>
                <a:gd name="connsiteY29" fmla="*/ 7240 h 9462"/>
                <a:gd name="connsiteX30" fmla="*/ 2555 w 10000"/>
                <a:gd name="connsiteY30" fmla="*/ 8172 h 9462"/>
                <a:gd name="connsiteX31" fmla="*/ 1643 w 10000"/>
                <a:gd name="connsiteY31" fmla="*/ 8961 h 9462"/>
                <a:gd name="connsiteX32" fmla="*/ 0 w 10000"/>
                <a:gd name="connsiteY32" fmla="*/ 9462 h 9462"/>
                <a:gd name="connsiteX33" fmla="*/ 256 w 10000"/>
                <a:gd name="connsiteY33" fmla="*/ 8924 h 9462"/>
                <a:gd name="connsiteX34" fmla="*/ 621 w 10000"/>
                <a:gd name="connsiteY34" fmla="*/ 8458 h 9462"/>
                <a:gd name="connsiteX35" fmla="*/ 876 w 10000"/>
                <a:gd name="connsiteY35" fmla="*/ 8351 h 9462"/>
                <a:gd name="connsiteX36" fmla="*/ 1058 w 10000"/>
                <a:gd name="connsiteY36" fmla="*/ 7921 h 9462"/>
                <a:gd name="connsiteX37" fmla="*/ 1058 w 10000"/>
                <a:gd name="connsiteY37" fmla="*/ 7527 h 9462"/>
                <a:gd name="connsiteX38" fmla="*/ 1314 w 10000"/>
                <a:gd name="connsiteY38" fmla="*/ 7060 h 9462"/>
                <a:gd name="connsiteX39" fmla="*/ 1751 w 10000"/>
                <a:gd name="connsiteY39" fmla="*/ 6774 h 9462"/>
                <a:gd name="connsiteX40" fmla="*/ 2191 w 10000"/>
                <a:gd name="connsiteY40" fmla="*/ 6022 h 9462"/>
                <a:gd name="connsiteX41" fmla="*/ 2226 w 10000"/>
                <a:gd name="connsiteY41" fmla="*/ 6022 h 9462"/>
                <a:gd name="connsiteX42" fmla="*/ 2555 w 10000"/>
                <a:gd name="connsiteY42" fmla="*/ 5734 h 9462"/>
                <a:gd name="connsiteX43" fmla="*/ 3139 w 10000"/>
                <a:gd name="connsiteY43" fmla="*/ 5663 h 9462"/>
                <a:gd name="connsiteX44" fmla="*/ 3686 w 10000"/>
                <a:gd name="connsiteY44" fmla="*/ 5160 h 9462"/>
                <a:gd name="connsiteX45" fmla="*/ 4015 w 10000"/>
                <a:gd name="connsiteY45" fmla="*/ 4945 h 9462"/>
                <a:gd name="connsiteX46" fmla="*/ 4562 w 10000"/>
                <a:gd name="connsiteY46" fmla="*/ 4336 h 9462"/>
                <a:gd name="connsiteX47" fmla="*/ 4416 w 10000"/>
                <a:gd name="connsiteY47" fmla="*/ 3405 h 9462"/>
                <a:gd name="connsiteX48" fmla="*/ 4672 w 10000"/>
                <a:gd name="connsiteY48" fmla="*/ 2760 h 9462"/>
                <a:gd name="connsiteX49" fmla="*/ 4780 w 10000"/>
                <a:gd name="connsiteY49" fmla="*/ 2365 h 9462"/>
                <a:gd name="connsiteX50" fmla="*/ 5220 w 10000"/>
                <a:gd name="connsiteY50" fmla="*/ 1864 h 9462"/>
                <a:gd name="connsiteX51" fmla="*/ 5840 w 10000"/>
                <a:gd name="connsiteY51" fmla="*/ 1541 h 9462"/>
                <a:gd name="connsiteX52" fmla="*/ 6315 w 10000"/>
                <a:gd name="connsiteY52" fmla="*/ 1219 h 9462"/>
                <a:gd name="connsiteX53" fmla="*/ 6752 w 10000"/>
                <a:gd name="connsiteY53" fmla="*/ 467 h 9462"/>
                <a:gd name="connsiteX54" fmla="*/ 6971 w 10000"/>
                <a:gd name="connsiteY54" fmla="*/ 0 h 9462"/>
                <a:gd name="connsiteX55" fmla="*/ 7445 w 10000"/>
                <a:gd name="connsiteY55" fmla="*/ 0 h 9462"/>
                <a:gd name="connsiteX0" fmla="*/ 7189 w 9744"/>
                <a:gd name="connsiteY0" fmla="*/ 0 h 9539"/>
                <a:gd name="connsiteX1" fmla="*/ 7554 w 9744"/>
                <a:gd name="connsiteY1" fmla="*/ 340 h 9539"/>
                <a:gd name="connsiteX2" fmla="*/ 8175 w 9744"/>
                <a:gd name="connsiteY2" fmla="*/ 265 h 9539"/>
                <a:gd name="connsiteX3" fmla="*/ 8795 w 9744"/>
                <a:gd name="connsiteY3" fmla="*/ 454 h 9539"/>
                <a:gd name="connsiteX4" fmla="*/ 9087 w 9744"/>
                <a:gd name="connsiteY4" fmla="*/ 454 h 9539"/>
                <a:gd name="connsiteX5" fmla="*/ 9307 w 9744"/>
                <a:gd name="connsiteY5" fmla="*/ 947 h 9539"/>
                <a:gd name="connsiteX6" fmla="*/ 9343 w 9744"/>
                <a:gd name="connsiteY6" fmla="*/ 1438 h 9539"/>
                <a:gd name="connsiteX7" fmla="*/ 9561 w 9744"/>
                <a:gd name="connsiteY7" fmla="*/ 2272 h 9539"/>
                <a:gd name="connsiteX8" fmla="*/ 9744 w 9744"/>
                <a:gd name="connsiteY8" fmla="*/ 2424 h 9539"/>
                <a:gd name="connsiteX9" fmla="*/ 9634 w 9744"/>
                <a:gd name="connsiteY9" fmla="*/ 2728 h 9539"/>
                <a:gd name="connsiteX10" fmla="*/ 8795 w 9744"/>
                <a:gd name="connsiteY10" fmla="*/ 2879 h 9539"/>
                <a:gd name="connsiteX11" fmla="*/ 8503 w 9744"/>
                <a:gd name="connsiteY11" fmla="*/ 3181 h 9539"/>
                <a:gd name="connsiteX12" fmla="*/ 8101 w 9744"/>
                <a:gd name="connsiteY12" fmla="*/ 3219 h 9539"/>
                <a:gd name="connsiteX13" fmla="*/ 8101 w 9744"/>
                <a:gd name="connsiteY13" fmla="*/ 3826 h 9539"/>
                <a:gd name="connsiteX14" fmla="*/ 7335 w 9744"/>
                <a:gd name="connsiteY14" fmla="*/ 4129 h 9539"/>
                <a:gd name="connsiteX15" fmla="*/ 7079 w 9744"/>
                <a:gd name="connsiteY15" fmla="*/ 4508 h 9539"/>
                <a:gd name="connsiteX16" fmla="*/ 6569 w 9744"/>
                <a:gd name="connsiteY16" fmla="*/ 4736 h 9539"/>
                <a:gd name="connsiteX17" fmla="*/ 5911 w 9744"/>
                <a:gd name="connsiteY17" fmla="*/ 4849 h 9539"/>
                <a:gd name="connsiteX18" fmla="*/ 4854 w 9744"/>
                <a:gd name="connsiteY18" fmla="*/ 5416 h 9539"/>
                <a:gd name="connsiteX19" fmla="*/ 4854 w 9744"/>
                <a:gd name="connsiteY19" fmla="*/ 6364 h 9539"/>
                <a:gd name="connsiteX20" fmla="*/ 4743 w 9744"/>
                <a:gd name="connsiteY20" fmla="*/ 6364 h 9539"/>
                <a:gd name="connsiteX21" fmla="*/ 4743 w 9744"/>
                <a:gd name="connsiteY21" fmla="*/ 6364 h 9539"/>
                <a:gd name="connsiteX22" fmla="*/ 4743 w 9744"/>
                <a:gd name="connsiteY22" fmla="*/ 6780 h 9539"/>
                <a:gd name="connsiteX23" fmla="*/ 4343 w 9744"/>
                <a:gd name="connsiteY23" fmla="*/ 6818 h 9539"/>
                <a:gd name="connsiteX24" fmla="*/ 4124 w 9744"/>
                <a:gd name="connsiteY24" fmla="*/ 6970 h 9539"/>
                <a:gd name="connsiteX25" fmla="*/ 3831 w 9744"/>
                <a:gd name="connsiteY25" fmla="*/ 6970 h 9539"/>
                <a:gd name="connsiteX26" fmla="*/ 3612 w 9744"/>
                <a:gd name="connsiteY26" fmla="*/ 6894 h 9539"/>
                <a:gd name="connsiteX27" fmla="*/ 3066 w 9744"/>
                <a:gd name="connsiteY27" fmla="*/ 6970 h 9539"/>
                <a:gd name="connsiteX28" fmla="*/ 2847 w 9744"/>
                <a:gd name="connsiteY28" fmla="*/ 7576 h 9539"/>
                <a:gd name="connsiteX29" fmla="*/ 2628 w 9744"/>
                <a:gd name="connsiteY29" fmla="*/ 7652 h 9539"/>
                <a:gd name="connsiteX30" fmla="*/ 2299 w 9744"/>
                <a:gd name="connsiteY30" fmla="*/ 8637 h 9539"/>
                <a:gd name="connsiteX31" fmla="*/ 1387 w 9744"/>
                <a:gd name="connsiteY31" fmla="*/ 9471 h 9539"/>
                <a:gd name="connsiteX32" fmla="*/ 0 w 9744"/>
                <a:gd name="connsiteY32" fmla="*/ 9431 h 9539"/>
                <a:gd name="connsiteX33" fmla="*/ 365 w 9744"/>
                <a:gd name="connsiteY33" fmla="*/ 8939 h 9539"/>
                <a:gd name="connsiteX34" fmla="*/ 620 w 9744"/>
                <a:gd name="connsiteY34" fmla="*/ 8826 h 9539"/>
                <a:gd name="connsiteX35" fmla="*/ 802 w 9744"/>
                <a:gd name="connsiteY35" fmla="*/ 8371 h 9539"/>
                <a:gd name="connsiteX36" fmla="*/ 802 w 9744"/>
                <a:gd name="connsiteY36" fmla="*/ 7955 h 9539"/>
                <a:gd name="connsiteX37" fmla="*/ 1058 w 9744"/>
                <a:gd name="connsiteY37" fmla="*/ 7461 h 9539"/>
                <a:gd name="connsiteX38" fmla="*/ 1495 w 9744"/>
                <a:gd name="connsiteY38" fmla="*/ 7159 h 9539"/>
                <a:gd name="connsiteX39" fmla="*/ 1935 w 9744"/>
                <a:gd name="connsiteY39" fmla="*/ 6364 h 9539"/>
                <a:gd name="connsiteX40" fmla="*/ 1970 w 9744"/>
                <a:gd name="connsiteY40" fmla="*/ 6364 h 9539"/>
                <a:gd name="connsiteX41" fmla="*/ 2299 w 9744"/>
                <a:gd name="connsiteY41" fmla="*/ 6060 h 9539"/>
                <a:gd name="connsiteX42" fmla="*/ 2883 w 9744"/>
                <a:gd name="connsiteY42" fmla="*/ 5985 h 9539"/>
                <a:gd name="connsiteX43" fmla="*/ 3430 w 9744"/>
                <a:gd name="connsiteY43" fmla="*/ 5453 h 9539"/>
                <a:gd name="connsiteX44" fmla="*/ 3759 w 9744"/>
                <a:gd name="connsiteY44" fmla="*/ 5226 h 9539"/>
                <a:gd name="connsiteX45" fmla="*/ 4306 w 9744"/>
                <a:gd name="connsiteY45" fmla="*/ 4583 h 9539"/>
                <a:gd name="connsiteX46" fmla="*/ 4160 w 9744"/>
                <a:gd name="connsiteY46" fmla="*/ 3599 h 9539"/>
                <a:gd name="connsiteX47" fmla="*/ 4416 w 9744"/>
                <a:gd name="connsiteY47" fmla="*/ 2917 h 9539"/>
                <a:gd name="connsiteX48" fmla="*/ 4524 w 9744"/>
                <a:gd name="connsiteY48" fmla="*/ 2499 h 9539"/>
                <a:gd name="connsiteX49" fmla="*/ 4964 w 9744"/>
                <a:gd name="connsiteY49" fmla="*/ 1970 h 9539"/>
                <a:gd name="connsiteX50" fmla="*/ 5584 w 9744"/>
                <a:gd name="connsiteY50" fmla="*/ 1629 h 9539"/>
                <a:gd name="connsiteX51" fmla="*/ 6059 w 9744"/>
                <a:gd name="connsiteY51" fmla="*/ 1288 h 9539"/>
                <a:gd name="connsiteX52" fmla="*/ 6496 w 9744"/>
                <a:gd name="connsiteY52" fmla="*/ 494 h 9539"/>
                <a:gd name="connsiteX53" fmla="*/ 6715 w 9744"/>
                <a:gd name="connsiteY53" fmla="*/ 0 h 9539"/>
                <a:gd name="connsiteX54" fmla="*/ 7189 w 9744"/>
                <a:gd name="connsiteY54" fmla="*/ 0 h 9539"/>
                <a:gd name="connsiteX0" fmla="*/ 7003 w 9625"/>
                <a:gd name="connsiteY0" fmla="*/ 0 h 9932"/>
                <a:gd name="connsiteX1" fmla="*/ 7377 w 9625"/>
                <a:gd name="connsiteY1" fmla="*/ 356 h 9932"/>
                <a:gd name="connsiteX2" fmla="*/ 8015 w 9625"/>
                <a:gd name="connsiteY2" fmla="*/ 278 h 9932"/>
                <a:gd name="connsiteX3" fmla="*/ 8651 w 9625"/>
                <a:gd name="connsiteY3" fmla="*/ 476 h 9932"/>
                <a:gd name="connsiteX4" fmla="*/ 8951 w 9625"/>
                <a:gd name="connsiteY4" fmla="*/ 476 h 9932"/>
                <a:gd name="connsiteX5" fmla="*/ 9177 w 9625"/>
                <a:gd name="connsiteY5" fmla="*/ 993 h 9932"/>
                <a:gd name="connsiteX6" fmla="*/ 9213 w 9625"/>
                <a:gd name="connsiteY6" fmla="*/ 1507 h 9932"/>
                <a:gd name="connsiteX7" fmla="*/ 9437 w 9625"/>
                <a:gd name="connsiteY7" fmla="*/ 2382 h 9932"/>
                <a:gd name="connsiteX8" fmla="*/ 9625 w 9625"/>
                <a:gd name="connsiteY8" fmla="*/ 2541 h 9932"/>
                <a:gd name="connsiteX9" fmla="*/ 9512 w 9625"/>
                <a:gd name="connsiteY9" fmla="*/ 2860 h 9932"/>
                <a:gd name="connsiteX10" fmla="*/ 8651 w 9625"/>
                <a:gd name="connsiteY10" fmla="*/ 3018 h 9932"/>
                <a:gd name="connsiteX11" fmla="*/ 8351 w 9625"/>
                <a:gd name="connsiteY11" fmla="*/ 3335 h 9932"/>
                <a:gd name="connsiteX12" fmla="*/ 7939 w 9625"/>
                <a:gd name="connsiteY12" fmla="*/ 3375 h 9932"/>
                <a:gd name="connsiteX13" fmla="*/ 7939 w 9625"/>
                <a:gd name="connsiteY13" fmla="*/ 4011 h 9932"/>
                <a:gd name="connsiteX14" fmla="*/ 7153 w 9625"/>
                <a:gd name="connsiteY14" fmla="*/ 4329 h 9932"/>
                <a:gd name="connsiteX15" fmla="*/ 6890 w 9625"/>
                <a:gd name="connsiteY15" fmla="*/ 4726 h 9932"/>
                <a:gd name="connsiteX16" fmla="*/ 6367 w 9625"/>
                <a:gd name="connsiteY16" fmla="*/ 4965 h 9932"/>
                <a:gd name="connsiteX17" fmla="*/ 5691 w 9625"/>
                <a:gd name="connsiteY17" fmla="*/ 5083 h 9932"/>
                <a:gd name="connsiteX18" fmla="*/ 4607 w 9625"/>
                <a:gd name="connsiteY18" fmla="*/ 5678 h 9932"/>
                <a:gd name="connsiteX19" fmla="*/ 4607 w 9625"/>
                <a:gd name="connsiteY19" fmla="*/ 6672 h 9932"/>
                <a:gd name="connsiteX20" fmla="*/ 4493 w 9625"/>
                <a:gd name="connsiteY20" fmla="*/ 6672 h 9932"/>
                <a:gd name="connsiteX21" fmla="*/ 4493 w 9625"/>
                <a:gd name="connsiteY21" fmla="*/ 6672 h 9932"/>
                <a:gd name="connsiteX22" fmla="*/ 4493 w 9625"/>
                <a:gd name="connsiteY22" fmla="*/ 7108 h 9932"/>
                <a:gd name="connsiteX23" fmla="*/ 4082 w 9625"/>
                <a:gd name="connsiteY23" fmla="*/ 7147 h 9932"/>
                <a:gd name="connsiteX24" fmla="*/ 3857 w 9625"/>
                <a:gd name="connsiteY24" fmla="*/ 7307 h 9932"/>
                <a:gd name="connsiteX25" fmla="*/ 3557 w 9625"/>
                <a:gd name="connsiteY25" fmla="*/ 7307 h 9932"/>
                <a:gd name="connsiteX26" fmla="*/ 3332 w 9625"/>
                <a:gd name="connsiteY26" fmla="*/ 7227 h 9932"/>
                <a:gd name="connsiteX27" fmla="*/ 2772 w 9625"/>
                <a:gd name="connsiteY27" fmla="*/ 7307 h 9932"/>
                <a:gd name="connsiteX28" fmla="*/ 2547 w 9625"/>
                <a:gd name="connsiteY28" fmla="*/ 7942 h 9932"/>
                <a:gd name="connsiteX29" fmla="*/ 2322 w 9625"/>
                <a:gd name="connsiteY29" fmla="*/ 8022 h 9932"/>
                <a:gd name="connsiteX30" fmla="*/ 1984 w 9625"/>
                <a:gd name="connsiteY30" fmla="*/ 9054 h 9932"/>
                <a:gd name="connsiteX31" fmla="*/ 1048 w 9625"/>
                <a:gd name="connsiteY31" fmla="*/ 9929 h 9932"/>
                <a:gd name="connsiteX32" fmla="*/ 0 w 9625"/>
                <a:gd name="connsiteY32" fmla="*/ 9371 h 9932"/>
                <a:gd name="connsiteX33" fmla="*/ 261 w 9625"/>
                <a:gd name="connsiteY33" fmla="*/ 9253 h 9932"/>
                <a:gd name="connsiteX34" fmla="*/ 448 w 9625"/>
                <a:gd name="connsiteY34" fmla="*/ 8776 h 9932"/>
                <a:gd name="connsiteX35" fmla="*/ 448 w 9625"/>
                <a:gd name="connsiteY35" fmla="*/ 8339 h 9932"/>
                <a:gd name="connsiteX36" fmla="*/ 711 w 9625"/>
                <a:gd name="connsiteY36" fmla="*/ 7822 h 9932"/>
                <a:gd name="connsiteX37" fmla="*/ 1159 w 9625"/>
                <a:gd name="connsiteY37" fmla="*/ 7505 h 9932"/>
                <a:gd name="connsiteX38" fmla="*/ 1611 w 9625"/>
                <a:gd name="connsiteY38" fmla="*/ 6672 h 9932"/>
                <a:gd name="connsiteX39" fmla="*/ 1647 w 9625"/>
                <a:gd name="connsiteY39" fmla="*/ 6672 h 9932"/>
                <a:gd name="connsiteX40" fmla="*/ 1984 w 9625"/>
                <a:gd name="connsiteY40" fmla="*/ 6353 h 9932"/>
                <a:gd name="connsiteX41" fmla="*/ 2584 w 9625"/>
                <a:gd name="connsiteY41" fmla="*/ 6274 h 9932"/>
                <a:gd name="connsiteX42" fmla="*/ 3145 w 9625"/>
                <a:gd name="connsiteY42" fmla="*/ 5717 h 9932"/>
                <a:gd name="connsiteX43" fmla="*/ 3483 w 9625"/>
                <a:gd name="connsiteY43" fmla="*/ 5479 h 9932"/>
                <a:gd name="connsiteX44" fmla="*/ 4044 w 9625"/>
                <a:gd name="connsiteY44" fmla="*/ 4804 h 9932"/>
                <a:gd name="connsiteX45" fmla="*/ 3894 w 9625"/>
                <a:gd name="connsiteY45" fmla="*/ 3773 h 9932"/>
                <a:gd name="connsiteX46" fmla="*/ 4157 w 9625"/>
                <a:gd name="connsiteY46" fmla="*/ 3058 h 9932"/>
                <a:gd name="connsiteX47" fmla="*/ 4268 w 9625"/>
                <a:gd name="connsiteY47" fmla="*/ 2620 h 9932"/>
                <a:gd name="connsiteX48" fmla="*/ 4719 w 9625"/>
                <a:gd name="connsiteY48" fmla="*/ 2065 h 9932"/>
                <a:gd name="connsiteX49" fmla="*/ 5356 w 9625"/>
                <a:gd name="connsiteY49" fmla="*/ 1708 h 9932"/>
                <a:gd name="connsiteX50" fmla="*/ 5843 w 9625"/>
                <a:gd name="connsiteY50" fmla="*/ 1350 h 9932"/>
                <a:gd name="connsiteX51" fmla="*/ 6292 w 9625"/>
                <a:gd name="connsiteY51" fmla="*/ 518 h 9932"/>
                <a:gd name="connsiteX52" fmla="*/ 6516 w 9625"/>
                <a:gd name="connsiteY52" fmla="*/ 0 h 9932"/>
                <a:gd name="connsiteX53" fmla="*/ 7003 w 9625"/>
                <a:gd name="connsiteY53" fmla="*/ 0 h 9932"/>
                <a:gd name="connsiteX0" fmla="*/ 7276 w 10000"/>
                <a:gd name="connsiteY0" fmla="*/ 0 h 9435"/>
                <a:gd name="connsiteX1" fmla="*/ 7664 w 10000"/>
                <a:gd name="connsiteY1" fmla="*/ 358 h 9435"/>
                <a:gd name="connsiteX2" fmla="*/ 8327 w 10000"/>
                <a:gd name="connsiteY2" fmla="*/ 280 h 9435"/>
                <a:gd name="connsiteX3" fmla="*/ 8988 w 10000"/>
                <a:gd name="connsiteY3" fmla="*/ 479 h 9435"/>
                <a:gd name="connsiteX4" fmla="*/ 9300 w 10000"/>
                <a:gd name="connsiteY4" fmla="*/ 479 h 9435"/>
                <a:gd name="connsiteX5" fmla="*/ 9535 w 10000"/>
                <a:gd name="connsiteY5" fmla="*/ 1000 h 9435"/>
                <a:gd name="connsiteX6" fmla="*/ 9572 w 10000"/>
                <a:gd name="connsiteY6" fmla="*/ 1517 h 9435"/>
                <a:gd name="connsiteX7" fmla="*/ 9805 w 10000"/>
                <a:gd name="connsiteY7" fmla="*/ 2398 h 9435"/>
                <a:gd name="connsiteX8" fmla="*/ 10000 w 10000"/>
                <a:gd name="connsiteY8" fmla="*/ 2558 h 9435"/>
                <a:gd name="connsiteX9" fmla="*/ 9883 w 10000"/>
                <a:gd name="connsiteY9" fmla="*/ 2880 h 9435"/>
                <a:gd name="connsiteX10" fmla="*/ 8988 w 10000"/>
                <a:gd name="connsiteY10" fmla="*/ 3039 h 9435"/>
                <a:gd name="connsiteX11" fmla="*/ 8676 w 10000"/>
                <a:gd name="connsiteY11" fmla="*/ 3358 h 9435"/>
                <a:gd name="connsiteX12" fmla="*/ 8248 w 10000"/>
                <a:gd name="connsiteY12" fmla="*/ 3398 h 9435"/>
                <a:gd name="connsiteX13" fmla="*/ 8248 w 10000"/>
                <a:gd name="connsiteY13" fmla="*/ 4038 h 9435"/>
                <a:gd name="connsiteX14" fmla="*/ 7432 w 10000"/>
                <a:gd name="connsiteY14" fmla="*/ 4359 h 9435"/>
                <a:gd name="connsiteX15" fmla="*/ 7158 w 10000"/>
                <a:gd name="connsiteY15" fmla="*/ 4758 h 9435"/>
                <a:gd name="connsiteX16" fmla="*/ 6615 w 10000"/>
                <a:gd name="connsiteY16" fmla="*/ 4999 h 9435"/>
                <a:gd name="connsiteX17" fmla="*/ 5913 w 10000"/>
                <a:gd name="connsiteY17" fmla="*/ 5118 h 9435"/>
                <a:gd name="connsiteX18" fmla="*/ 4786 w 10000"/>
                <a:gd name="connsiteY18" fmla="*/ 5717 h 9435"/>
                <a:gd name="connsiteX19" fmla="*/ 4786 w 10000"/>
                <a:gd name="connsiteY19" fmla="*/ 6718 h 9435"/>
                <a:gd name="connsiteX20" fmla="*/ 4668 w 10000"/>
                <a:gd name="connsiteY20" fmla="*/ 6718 h 9435"/>
                <a:gd name="connsiteX21" fmla="*/ 4668 w 10000"/>
                <a:gd name="connsiteY21" fmla="*/ 6718 h 9435"/>
                <a:gd name="connsiteX22" fmla="*/ 4668 w 10000"/>
                <a:gd name="connsiteY22" fmla="*/ 7157 h 9435"/>
                <a:gd name="connsiteX23" fmla="*/ 4241 w 10000"/>
                <a:gd name="connsiteY23" fmla="*/ 7196 h 9435"/>
                <a:gd name="connsiteX24" fmla="*/ 4007 w 10000"/>
                <a:gd name="connsiteY24" fmla="*/ 7357 h 9435"/>
                <a:gd name="connsiteX25" fmla="*/ 3696 w 10000"/>
                <a:gd name="connsiteY25" fmla="*/ 7357 h 9435"/>
                <a:gd name="connsiteX26" fmla="*/ 3462 w 10000"/>
                <a:gd name="connsiteY26" fmla="*/ 7276 h 9435"/>
                <a:gd name="connsiteX27" fmla="*/ 2880 w 10000"/>
                <a:gd name="connsiteY27" fmla="*/ 7357 h 9435"/>
                <a:gd name="connsiteX28" fmla="*/ 2646 w 10000"/>
                <a:gd name="connsiteY28" fmla="*/ 7996 h 9435"/>
                <a:gd name="connsiteX29" fmla="*/ 2412 w 10000"/>
                <a:gd name="connsiteY29" fmla="*/ 8077 h 9435"/>
                <a:gd name="connsiteX30" fmla="*/ 2061 w 10000"/>
                <a:gd name="connsiteY30" fmla="*/ 9116 h 9435"/>
                <a:gd name="connsiteX31" fmla="*/ 0 w 10000"/>
                <a:gd name="connsiteY31" fmla="*/ 9435 h 9435"/>
                <a:gd name="connsiteX32" fmla="*/ 271 w 10000"/>
                <a:gd name="connsiteY32" fmla="*/ 9316 h 9435"/>
                <a:gd name="connsiteX33" fmla="*/ 465 w 10000"/>
                <a:gd name="connsiteY33" fmla="*/ 8836 h 9435"/>
                <a:gd name="connsiteX34" fmla="*/ 465 w 10000"/>
                <a:gd name="connsiteY34" fmla="*/ 8396 h 9435"/>
                <a:gd name="connsiteX35" fmla="*/ 739 w 10000"/>
                <a:gd name="connsiteY35" fmla="*/ 7876 h 9435"/>
                <a:gd name="connsiteX36" fmla="*/ 1204 w 10000"/>
                <a:gd name="connsiteY36" fmla="*/ 7556 h 9435"/>
                <a:gd name="connsiteX37" fmla="*/ 1674 w 10000"/>
                <a:gd name="connsiteY37" fmla="*/ 6718 h 9435"/>
                <a:gd name="connsiteX38" fmla="*/ 1711 w 10000"/>
                <a:gd name="connsiteY38" fmla="*/ 6718 h 9435"/>
                <a:gd name="connsiteX39" fmla="*/ 2061 w 10000"/>
                <a:gd name="connsiteY39" fmla="*/ 6396 h 9435"/>
                <a:gd name="connsiteX40" fmla="*/ 2685 w 10000"/>
                <a:gd name="connsiteY40" fmla="*/ 6317 h 9435"/>
                <a:gd name="connsiteX41" fmla="*/ 3268 w 10000"/>
                <a:gd name="connsiteY41" fmla="*/ 5756 h 9435"/>
                <a:gd name="connsiteX42" fmla="*/ 3619 w 10000"/>
                <a:gd name="connsiteY42" fmla="*/ 5517 h 9435"/>
                <a:gd name="connsiteX43" fmla="*/ 4202 w 10000"/>
                <a:gd name="connsiteY43" fmla="*/ 4837 h 9435"/>
                <a:gd name="connsiteX44" fmla="*/ 4046 w 10000"/>
                <a:gd name="connsiteY44" fmla="*/ 3799 h 9435"/>
                <a:gd name="connsiteX45" fmla="*/ 4319 w 10000"/>
                <a:gd name="connsiteY45" fmla="*/ 3079 h 9435"/>
                <a:gd name="connsiteX46" fmla="*/ 4434 w 10000"/>
                <a:gd name="connsiteY46" fmla="*/ 2638 h 9435"/>
                <a:gd name="connsiteX47" fmla="*/ 4903 w 10000"/>
                <a:gd name="connsiteY47" fmla="*/ 2079 h 9435"/>
                <a:gd name="connsiteX48" fmla="*/ 5565 w 10000"/>
                <a:gd name="connsiteY48" fmla="*/ 1720 h 9435"/>
                <a:gd name="connsiteX49" fmla="*/ 6071 w 10000"/>
                <a:gd name="connsiteY49" fmla="*/ 1359 h 9435"/>
                <a:gd name="connsiteX50" fmla="*/ 6537 w 10000"/>
                <a:gd name="connsiteY50" fmla="*/ 522 h 9435"/>
                <a:gd name="connsiteX51" fmla="*/ 6770 w 10000"/>
                <a:gd name="connsiteY51" fmla="*/ 0 h 9435"/>
                <a:gd name="connsiteX52" fmla="*/ 7276 w 10000"/>
                <a:gd name="connsiteY52" fmla="*/ 0 h 9435"/>
                <a:gd name="connsiteX0" fmla="*/ 7276 w 10000"/>
                <a:gd name="connsiteY0" fmla="*/ 0 h 10000"/>
                <a:gd name="connsiteX1" fmla="*/ 7664 w 10000"/>
                <a:gd name="connsiteY1" fmla="*/ 379 h 10000"/>
                <a:gd name="connsiteX2" fmla="*/ 8327 w 10000"/>
                <a:gd name="connsiteY2" fmla="*/ 297 h 10000"/>
                <a:gd name="connsiteX3" fmla="*/ 8988 w 10000"/>
                <a:gd name="connsiteY3" fmla="*/ 508 h 10000"/>
                <a:gd name="connsiteX4" fmla="*/ 9300 w 10000"/>
                <a:gd name="connsiteY4" fmla="*/ 508 h 10000"/>
                <a:gd name="connsiteX5" fmla="*/ 9535 w 10000"/>
                <a:gd name="connsiteY5" fmla="*/ 1060 h 10000"/>
                <a:gd name="connsiteX6" fmla="*/ 9572 w 10000"/>
                <a:gd name="connsiteY6" fmla="*/ 1608 h 10000"/>
                <a:gd name="connsiteX7" fmla="*/ 9805 w 10000"/>
                <a:gd name="connsiteY7" fmla="*/ 2542 h 10000"/>
                <a:gd name="connsiteX8" fmla="*/ 10000 w 10000"/>
                <a:gd name="connsiteY8" fmla="*/ 2711 h 10000"/>
                <a:gd name="connsiteX9" fmla="*/ 9883 w 10000"/>
                <a:gd name="connsiteY9" fmla="*/ 3052 h 10000"/>
                <a:gd name="connsiteX10" fmla="*/ 8988 w 10000"/>
                <a:gd name="connsiteY10" fmla="*/ 3221 h 10000"/>
                <a:gd name="connsiteX11" fmla="*/ 8676 w 10000"/>
                <a:gd name="connsiteY11" fmla="*/ 3559 h 10000"/>
                <a:gd name="connsiteX12" fmla="*/ 8248 w 10000"/>
                <a:gd name="connsiteY12" fmla="*/ 3601 h 10000"/>
                <a:gd name="connsiteX13" fmla="*/ 8248 w 10000"/>
                <a:gd name="connsiteY13" fmla="*/ 4280 h 10000"/>
                <a:gd name="connsiteX14" fmla="*/ 7432 w 10000"/>
                <a:gd name="connsiteY14" fmla="*/ 4620 h 10000"/>
                <a:gd name="connsiteX15" fmla="*/ 7158 w 10000"/>
                <a:gd name="connsiteY15" fmla="*/ 5043 h 10000"/>
                <a:gd name="connsiteX16" fmla="*/ 6615 w 10000"/>
                <a:gd name="connsiteY16" fmla="*/ 5298 h 10000"/>
                <a:gd name="connsiteX17" fmla="*/ 5913 w 10000"/>
                <a:gd name="connsiteY17" fmla="*/ 5424 h 10000"/>
                <a:gd name="connsiteX18" fmla="*/ 4786 w 10000"/>
                <a:gd name="connsiteY18" fmla="*/ 6059 h 10000"/>
                <a:gd name="connsiteX19" fmla="*/ 4786 w 10000"/>
                <a:gd name="connsiteY19" fmla="*/ 7120 h 10000"/>
                <a:gd name="connsiteX20" fmla="*/ 4668 w 10000"/>
                <a:gd name="connsiteY20" fmla="*/ 7120 h 10000"/>
                <a:gd name="connsiteX21" fmla="*/ 4668 w 10000"/>
                <a:gd name="connsiteY21" fmla="*/ 7120 h 10000"/>
                <a:gd name="connsiteX22" fmla="*/ 4668 w 10000"/>
                <a:gd name="connsiteY22" fmla="*/ 7586 h 10000"/>
                <a:gd name="connsiteX23" fmla="*/ 4241 w 10000"/>
                <a:gd name="connsiteY23" fmla="*/ 7627 h 10000"/>
                <a:gd name="connsiteX24" fmla="*/ 4007 w 10000"/>
                <a:gd name="connsiteY24" fmla="*/ 7798 h 10000"/>
                <a:gd name="connsiteX25" fmla="*/ 3696 w 10000"/>
                <a:gd name="connsiteY25" fmla="*/ 7798 h 10000"/>
                <a:gd name="connsiteX26" fmla="*/ 3462 w 10000"/>
                <a:gd name="connsiteY26" fmla="*/ 7712 h 10000"/>
                <a:gd name="connsiteX27" fmla="*/ 2880 w 10000"/>
                <a:gd name="connsiteY27" fmla="*/ 7798 h 10000"/>
                <a:gd name="connsiteX28" fmla="*/ 2646 w 10000"/>
                <a:gd name="connsiteY28" fmla="*/ 8475 h 10000"/>
                <a:gd name="connsiteX29" fmla="*/ 2412 w 10000"/>
                <a:gd name="connsiteY29" fmla="*/ 8561 h 10000"/>
                <a:gd name="connsiteX30" fmla="*/ 2061 w 10000"/>
                <a:gd name="connsiteY30" fmla="*/ 9662 h 10000"/>
                <a:gd name="connsiteX31" fmla="*/ 0 w 10000"/>
                <a:gd name="connsiteY31" fmla="*/ 10000 h 10000"/>
                <a:gd name="connsiteX32" fmla="*/ 465 w 10000"/>
                <a:gd name="connsiteY32" fmla="*/ 9365 h 10000"/>
                <a:gd name="connsiteX33" fmla="*/ 465 w 10000"/>
                <a:gd name="connsiteY33" fmla="*/ 8899 h 10000"/>
                <a:gd name="connsiteX34" fmla="*/ 739 w 10000"/>
                <a:gd name="connsiteY34" fmla="*/ 8348 h 10000"/>
                <a:gd name="connsiteX35" fmla="*/ 1204 w 10000"/>
                <a:gd name="connsiteY35" fmla="*/ 8008 h 10000"/>
                <a:gd name="connsiteX36" fmla="*/ 1674 w 10000"/>
                <a:gd name="connsiteY36" fmla="*/ 7120 h 10000"/>
                <a:gd name="connsiteX37" fmla="*/ 1711 w 10000"/>
                <a:gd name="connsiteY37" fmla="*/ 7120 h 10000"/>
                <a:gd name="connsiteX38" fmla="*/ 2061 w 10000"/>
                <a:gd name="connsiteY38" fmla="*/ 6779 h 10000"/>
                <a:gd name="connsiteX39" fmla="*/ 2685 w 10000"/>
                <a:gd name="connsiteY39" fmla="*/ 6695 h 10000"/>
                <a:gd name="connsiteX40" fmla="*/ 3268 w 10000"/>
                <a:gd name="connsiteY40" fmla="*/ 6101 h 10000"/>
                <a:gd name="connsiteX41" fmla="*/ 3619 w 10000"/>
                <a:gd name="connsiteY41" fmla="*/ 5847 h 10000"/>
                <a:gd name="connsiteX42" fmla="*/ 4202 w 10000"/>
                <a:gd name="connsiteY42" fmla="*/ 5127 h 10000"/>
                <a:gd name="connsiteX43" fmla="*/ 4046 w 10000"/>
                <a:gd name="connsiteY43" fmla="*/ 4026 h 10000"/>
                <a:gd name="connsiteX44" fmla="*/ 4319 w 10000"/>
                <a:gd name="connsiteY44" fmla="*/ 3263 h 10000"/>
                <a:gd name="connsiteX45" fmla="*/ 4434 w 10000"/>
                <a:gd name="connsiteY45" fmla="*/ 2796 h 10000"/>
                <a:gd name="connsiteX46" fmla="*/ 4903 w 10000"/>
                <a:gd name="connsiteY46" fmla="*/ 2203 h 10000"/>
                <a:gd name="connsiteX47" fmla="*/ 5565 w 10000"/>
                <a:gd name="connsiteY47" fmla="*/ 1823 h 10000"/>
                <a:gd name="connsiteX48" fmla="*/ 6071 w 10000"/>
                <a:gd name="connsiteY48" fmla="*/ 1440 h 10000"/>
                <a:gd name="connsiteX49" fmla="*/ 6537 w 10000"/>
                <a:gd name="connsiteY49" fmla="*/ 553 h 10000"/>
                <a:gd name="connsiteX50" fmla="*/ 6770 w 10000"/>
                <a:gd name="connsiteY50" fmla="*/ 0 h 10000"/>
                <a:gd name="connsiteX51" fmla="*/ 7276 w 10000"/>
                <a:gd name="connsiteY51" fmla="*/ 0 h 10000"/>
                <a:gd name="connsiteX0" fmla="*/ 6811 w 9535"/>
                <a:gd name="connsiteY0" fmla="*/ 0 h 9662"/>
                <a:gd name="connsiteX1" fmla="*/ 7199 w 9535"/>
                <a:gd name="connsiteY1" fmla="*/ 379 h 9662"/>
                <a:gd name="connsiteX2" fmla="*/ 7862 w 9535"/>
                <a:gd name="connsiteY2" fmla="*/ 297 h 9662"/>
                <a:gd name="connsiteX3" fmla="*/ 8523 w 9535"/>
                <a:gd name="connsiteY3" fmla="*/ 508 h 9662"/>
                <a:gd name="connsiteX4" fmla="*/ 8835 w 9535"/>
                <a:gd name="connsiteY4" fmla="*/ 508 h 9662"/>
                <a:gd name="connsiteX5" fmla="*/ 9070 w 9535"/>
                <a:gd name="connsiteY5" fmla="*/ 1060 h 9662"/>
                <a:gd name="connsiteX6" fmla="*/ 9107 w 9535"/>
                <a:gd name="connsiteY6" fmla="*/ 1608 h 9662"/>
                <a:gd name="connsiteX7" fmla="*/ 9340 w 9535"/>
                <a:gd name="connsiteY7" fmla="*/ 2542 h 9662"/>
                <a:gd name="connsiteX8" fmla="*/ 9535 w 9535"/>
                <a:gd name="connsiteY8" fmla="*/ 2711 h 9662"/>
                <a:gd name="connsiteX9" fmla="*/ 9418 w 9535"/>
                <a:gd name="connsiteY9" fmla="*/ 3052 h 9662"/>
                <a:gd name="connsiteX10" fmla="*/ 8523 w 9535"/>
                <a:gd name="connsiteY10" fmla="*/ 3221 h 9662"/>
                <a:gd name="connsiteX11" fmla="*/ 8211 w 9535"/>
                <a:gd name="connsiteY11" fmla="*/ 3559 h 9662"/>
                <a:gd name="connsiteX12" fmla="*/ 7783 w 9535"/>
                <a:gd name="connsiteY12" fmla="*/ 3601 h 9662"/>
                <a:gd name="connsiteX13" fmla="*/ 7783 w 9535"/>
                <a:gd name="connsiteY13" fmla="*/ 4280 h 9662"/>
                <a:gd name="connsiteX14" fmla="*/ 6967 w 9535"/>
                <a:gd name="connsiteY14" fmla="*/ 4620 h 9662"/>
                <a:gd name="connsiteX15" fmla="*/ 6693 w 9535"/>
                <a:gd name="connsiteY15" fmla="*/ 5043 h 9662"/>
                <a:gd name="connsiteX16" fmla="*/ 6150 w 9535"/>
                <a:gd name="connsiteY16" fmla="*/ 5298 h 9662"/>
                <a:gd name="connsiteX17" fmla="*/ 5448 w 9535"/>
                <a:gd name="connsiteY17" fmla="*/ 5424 h 9662"/>
                <a:gd name="connsiteX18" fmla="*/ 4321 w 9535"/>
                <a:gd name="connsiteY18" fmla="*/ 6059 h 9662"/>
                <a:gd name="connsiteX19" fmla="*/ 4321 w 9535"/>
                <a:gd name="connsiteY19" fmla="*/ 7120 h 9662"/>
                <a:gd name="connsiteX20" fmla="*/ 4203 w 9535"/>
                <a:gd name="connsiteY20" fmla="*/ 7120 h 9662"/>
                <a:gd name="connsiteX21" fmla="*/ 4203 w 9535"/>
                <a:gd name="connsiteY21" fmla="*/ 7120 h 9662"/>
                <a:gd name="connsiteX22" fmla="*/ 4203 w 9535"/>
                <a:gd name="connsiteY22" fmla="*/ 7586 h 9662"/>
                <a:gd name="connsiteX23" fmla="*/ 3776 w 9535"/>
                <a:gd name="connsiteY23" fmla="*/ 7627 h 9662"/>
                <a:gd name="connsiteX24" fmla="*/ 3542 w 9535"/>
                <a:gd name="connsiteY24" fmla="*/ 7798 h 9662"/>
                <a:gd name="connsiteX25" fmla="*/ 3231 w 9535"/>
                <a:gd name="connsiteY25" fmla="*/ 7798 h 9662"/>
                <a:gd name="connsiteX26" fmla="*/ 2997 w 9535"/>
                <a:gd name="connsiteY26" fmla="*/ 7712 h 9662"/>
                <a:gd name="connsiteX27" fmla="*/ 2415 w 9535"/>
                <a:gd name="connsiteY27" fmla="*/ 7798 h 9662"/>
                <a:gd name="connsiteX28" fmla="*/ 2181 w 9535"/>
                <a:gd name="connsiteY28" fmla="*/ 8475 h 9662"/>
                <a:gd name="connsiteX29" fmla="*/ 1947 w 9535"/>
                <a:gd name="connsiteY29" fmla="*/ 8561 h 9662"/>
                <a:gd name="connsiteX30" fmla="*/ 1596 w 9535"/>
                <a:gd name="connsiteY30" fmla="*/ 9662 h 9662"/>
                <a:gd name="connsiteX31" fmla="*/ 0 w 9535"/>
                <a:gd name="connsiteY31" fmla="*/ 9365 h 9662"/>
                <a:gd name="connsiteX32" fmla="*/ 0 w 9535"/>
                <a:gd name="connsiteY32" fmla="*/ 8899 h 9662"/>
                <a:gd name="connsiteX33" fmla="*/ 274 w 9535"/>
                <a:gd name="connsiteY33" fmla="*/ 8348 h 9662"/>
                <a:gd name="connsiteX34" fmla="*/ 739 w 9535"/>
                <a:gd name="connsiteY34" fmla="*/ 8008 h 9662"/>
                <a:gd name="connsiteX35" fmla="*/ 1209 w 9535"/>
                <a:gd name="connsiteY35" fmla="*/ 7120 h 9662"/>
                <a:gd name="connsiteX36" fmla="*/ 1246 w 9535"/>
                <a:gd name="connsiteY36" fmla="*/ 7120 h 9662"/>
                <a:gd name="connsiteX37" fmla="*/ 1596 w 9535"/>
                <a:gd name="connsiteY37" fmla="*/ 6779 h 9662"/>
                <a:gd name="connsiteX38" fmla="*/ 2220 w 9535"/>
                <a:gd name="connsiteY38" fmla="*/ 6695 h 9662"/>
                <a:gd name="connsiteX39" fmla="*/ 2803 w 9535"/>
                <a:gd name="connsiteY39" fmla="*/ 6101 h 9662"/>
                <a:gd name="connsiteX40" fmla="*/ 3154 w 9535"/>
                <a:gd name="connsiteY40" fmla="*/ 5847 h 9662"/>
                <a:gd name="connsiteX41" fmla="*/ 3737 w 9535"/>
                <a:gd name="connsiteY41" fmla="*/ 5127 h 9662"/>
                <a:gd name="connsiteX42" fmla="*/ 3581 w 9535"/>
                <a:gd name="connsiteY42" fmla="*/ 4026 h 9662"/>
                <a:gd name="connsiteX43" fmla="*/ 3854 w 9535"/>
                <a:gd name="connsiteY43" fmla="*/ 3263 h 9662"/>
                <a:gd name="connsiteX44" fmla="*/ 3969 w 9535"/>
                <a:gd name="connsiteY44" fmla="*/ 2796 h 9662"/>
                <a:gd name="connsiteX45" fmla="*/ 4438 w 9535"/>
                <a:gd name="connsiteY45" fmla="*/ 2203 h 9662"/>
                <a:gd name="connsiteX46" fmla="*/ 5100 w 9535"/>
                <a:gd name="connsiteY46" fmla="*/ 1823 h 9662"/>
                <a:gd name="connsiteX47" fmla="*/ 5606 w 9535"/>
                <a:gd name="connsiteY47" fmla="*/ 1440 h 9662"/>
                <a:gd name="connsiteX48" fmla="*/ 6072 w 9535"/>
                <a:gd name="connsiteY48" fmla="*/ 553 h 9662"/>
                <a:gd name="connsiteX49" fmla="*/ 6305 w 9535"/>
                <a:gd name="connsiteY49" fmla="*/ 0 h 9662"/>
                <a:gd name="connsiteX50" fmla="*/ 6811 w 9535"/>
                <a:gd name="connsiteY50" fmla="*/ 0 h 9662"/>
                <a:gd name="connsiteX0" fmla="*/ 7143 w 10000"/>
                <a:gd name="connsiteY0" fmla="*/ 0 h 9693"/>
                <a:gd name="connsiteX1" fmla="*/ 7550 w 10000"/>
                <a:gd name="connsiteY1" fmla="*/ 392 h 9693"/>
                <a:gd name="connsiteX2" fmla="*/ 8245 w 10000"/>
                <a:gd name="connsiteY2" fmla="*/ 307 h 9693"/>
                <a:gd name="connsiteX3" fmla="*/ 8939 w 10000"/>
                <a:gd name="connsiteY3" fmla="*/ 526 h 9693"/>
                <a:gd name="connsiteX4" fmla="*/ 9266 w 10000"/>
                <a:gd name="connsiteY4" fmla="*/ 526 h 9693"/>
                <a:gd name="connsiteX5" fmla="*/ 9512 w 10000"/>
                <a:gd name="connsiteY5" fmla="*/ 1097 h 9693"/>
                <a:gd name="connsiteX6" fmla="*/ 9551 w 10000"/>
                <a:gd name="connsiteY6" fmla="*/ 1664 h 9693"/>
                <a:gd name="connsiteX7" fmla="*/ 9795 w 10000"/>
                <a:gd name="connsiteY7" fmla="*/ 2631 h 9693"/>
                <a:gd name="connsiteX8" fmla="*/ 10000 w 10000"/>
                <a:gd name="connsiteY8" fmla="*/ 2806 h 9693"/>
                <a:gd name="connsiteX9" fmla="*/ 9877 w 10000"/>
                <a:gd name="connsiteY9" fmla="*/ 3159 h 9693"/>
                <a:gd name="connsiteX10" fmla="*/ 8939 w 10000"/>
                <a:gd name="connsiteY10" fmla="*/ 3334 h 9693"/>
                <a:gd name="connsiteX11" fmla="*/ 8611 w 10000"/>
                <a:gd name="connsiteY11" fmla="*/ 3684 h 9693"/>
                <a:gd name="connsiteX12" fmla="*/ 8163 w 10000"/>
                <a:gd name="connsiteY12" fmla="*/ 3727 h 9693"/>
                <a:gd name="connsiteX13" fmla="*/ 8163 w 10000"/>
                <a:gd name="connsiteY13" fmla="*/ 4430 h 9693"/>
                <a:gd name="connsiteX14" fmla="*/ 7307 w 10000"/>
                <a:gd name="connsiteY14" fmla="*/ 4782 h 9693"/>
                <a:gd name="connsiteX15" fmla="*/ 7019 w 10000"/>
                <a:gd name="connsiteY15" fmla="*/ 5219 h 9693"/>
                <a:gd name="connsiteX16" fmla="*/ 6450 w 10000"/>
                <a:gd name="connsiteY16" fmla="*/ 5483 h 9693"/>
                <a:gd name="connsiteX17" fmla="*/ 5714 w 10000"/>
                <a:gd name="connsiteY17" fmla="*/ 5614 h 9693"/>
                <a:gd name="connsiteX18" fmla="*/ 4532 w 10000"/>
                <a:gd name="connsiteY18" fmla="*/ 6271 h 9693"/>
                <a:gd name="connsiteX19" fmla="*/ 4532 w 10000"/>
                <a:gd name="connsiteY19" fmla="*/ 7369 h 9693"/>
                <a:gd name="connsiteX20" fmla="*/ 4408 w 10000"/>
                <a:gd name="connsiteY20" fmla="*/ 7369 h 9693"/>
                <a:gd name="connsiteX21" fmla="*/ 4408 w 10000"/>
                <a:gd name="connsiteY21" fmla="*/ 7369 h 9693"/>
                <a:gd name="connsiteX22" fmla="*/ 4408 w 10000"/>
                <a:gd name="connsiteY22" fmla="*/ 7851 h 9693"/>
                <a:gd name="connsiteX23" fmla="*/ 3960 w 10000"/>
                <a:gd name="connsiteY23" fmla="*/ 7894 h 9693"/>
                <a:gd name="connsiteX24" fmla="*/ 3715 w 10000"/>
                <a:gd name="connsiteY24" fmla="*/ 8071 h 9693"/>
                <a:gd name="connsiteX25" fmla="*/ 3389 w 10000"/>
                <a:gd name="connsiteY25" fmla="*/ 8071 h 9693"/>
                <a:gd name="connsiteX26" fmla="*/ 3143 w 10000"/>
                <a:gd name="connsiteY26" fmla="*/ 7982 h 9693"/>
                <a:gd name="connsiteX27" fmla="*/ 2533 w 10000"/>
                <a:gd name="connsiteY27" fmla="*/ 8071 h 9693"/>
                <a:gd name="connsiteX28" fmla="*/ 2287 w 10000"/>
                <a:gd name="connsiteY28" fmla="*/ 8771 h 9693"/>
                <a:gd name="connsiteX29" fmla="*/ 2042 w 10000"/>
                <a:gd name="connsiteY29" fmla="*/ 8860 h 9693"/>
                <a:gd name="connsiteX30" fmla="*/ 0 w 10000"/>
                <a:gd name="connsiteY30" fmla="*/ 9693 h 9693"/>
                <a:gd name="connsiteX31" fmla="*/ 0 w 10000"/>
                <a:gd name="connsiteY31" fmla="*/ 9210 h 9693"/>
                <a:gd name="connsiteX32" fmla="*/ 287 w 10000"/>
                <a:gd name="connsiteY32" fmla="*/ 8640 h 9693"/>
                <a:gd name="connsiteX33" fmla="*/ 775 w 10000"/>
                <a:gd name="connsiteY33" fmla="*/ 8288 h 9693"/>
                <a:gd name="connsiteX34" fmla="*/ 1268 w 10000"/>
                <a:gd name="connsiteY34" fmla="*/ 7369 h 9693"/>
                <a:gd name="connsiteX35" fmla="*/ 1307 w 10000"/>
                <a:gd name="connsiteY35" fmla="*/ 7369 h 9693"/>
                <a:gd name="connsiteX36" fmla="*/ 1674 w 10000"/>
                <a:gd name="connsiteY36" fmla="*/ 7016 h 9693"/>
                <a:gd name="connsiteX37" fmla="*/ 2328 w 10000"/>
                <a:gd name="connsiteY37" fmla="*/ 6929 h 9693"/>
                <a:gd name="connsiteX38" fmla="*/ 2940 w 10000"/>
                <a:gd name="connsiteY38" fmla="*/ 6314 h 9693"/>
                <a:gd name="connsiteX39" fmla="*/ 3308 w 10000"/>
                <a:gd name="connsiteY39" fmla="*/ 6052 h 9693"/>
                <a:gd name="connsiteX40" fmla="*/ 3919 w 10000"/>
                <a:gd name="connsiteY40" fmla="*/ 5306 h 9693"/>
                <a:gd name="connsiteX41" fmla="*/ 3756 w 10000"/>
                <a:gd name="connsiteY41" fmla="*/ 4167 h 9693"/>
                <a:gd name="connsiteX42" fmla="*/ 4042 w 10000"/>
                <a:gd name="connsiteY42" fmla="*/ 3377 h 9693"/>
                <a:gd name="connsiteX43" fmla="*/ 4163 w 10000"/>
                <a:gd name="connsiteY43" fmla="*/ 2894 h 9693"/>
                <a:gd name="connsiteX44" fmla="*/ 4654 w 10000"/>
                <a:gd name="connsiteY44" fmla="*/ 2280 h 9693"/>
                <a:gd name="connsiteX45" fmla="*/ 5349 w 10000"/>
                <a:gd name="connsiteY45" fmla="*/ 1887 h 9693"/>
                <a:gd name="connsiteX46" fmla="*/ 5879 w 10000"/>
                <a:gd name="connsiteY46" fmla="*/ 1490 h 9693"/>
                <a:gd name="connsiteX47" fmla="*/ 6368 w 10000"/>
                <a:gd name="connsiteY47" fmla="*/ 572 h 9693"/>
                <a:gd name="connsiteX48" fmla="*/ 6612 w 10000"/>
                <a:gd name="connsiteY48" fmla="*/ 0 h 9693"/>
                <a:gd name="connsiteX49" fmla="*/ 7143 w 10000"/>
                <a:gd name="connsiteY49" fmla="*/ 0 h 9693"/>
                <a:gd name="connsiteX0" fmla="*/ 7143 w 10000"/>
                <a:gd name="connsiteY0" fmla="*/ 0 h 9502"/>
                <a:gd name="connsiteX1" fmla="*/ 7550 w 10000"/>
                <a:gd name="connsiteY1" fmla="*/ 404 h 9502"/>
                <a:gd name="connsiteX2" fmla="*/ 8245 w 10000"/>
                <a:gd name="connsiteY2" fmla="*/ 317 h 9502"/>
                <a:gd name="connsiteX3" fmla="*/ 8939 w 10000"/>
                <a:gd name="connsiteY3" fmla="*/ 543 h 9502"/>
                <a:gd name="connsiteX4" fmla="*/ 9266 w 10000"/>
                <a:gd name="connsiteY4" fmla="*/ 543 h 9502"/>
                <a:gd name="connsiteX5" fmla="*/ 9512 w 10000"/>
                <a:gd name="connsiteY5" fmla="*/ 1132 h 9502"/>
                <a:gd name="connsiteX6" fmla="*/ 9551 w 10000"/>
                <a:gd name="connsiteY6" fmla="*/ 1717 h 9502"/>
                <a:gd name="connsiteX7" fmla="*/ 9795 w 10000"/>
                <a:gd name="connsiteY7" fmla="*/ 2714 h 9502"/>
                <a:gd name="connsiteX8" fmla="*/ 10000 w 10000"/>
                <a:gd name="connsiteY8" fmla="*/ 2895 h 9502"/>
                <a:gd name="connsiteX9" fmla="*/ 9877 w 10000"/>
                <a:gd name="connsiteY9" fmla="*/ 3259 h 9502"/>
                <a:gd name="connsiteX10" fmla="*/ 8939 w 10000"/>
                <a:gd name="connsiteY10" fmla="*/ 3440 h 9502"/>
                <a:gd name="connsiteX11" fmla="*/ 8611 w 10000"/>
                <a:gd name="connsiteY11" fmla="*/ 3801 h 9502"/>
                <a:gd name="connsiteX12" fmla="*/ 8163 w 10000"/>
                <a:gd name="connsiteY12" fmla="*/ 3845 h 9502"/>
                <a:gd name="connsiteX13" fmla="*/ 8163 w 10000"/>
                <a:gd name="connsiteY13" fmla="*/ 4570 h 9502"/>
                <a:gd name="connsiteX14" fmla="*/ 7307 w 10000"/>
                <a:gd name="connsiteY14" fmla="*/ 4933 h 9502"/>
                <a:gd name="connsiteX15" fmla="*/ 7019 w 10000"/>
                <a:gd name="connsiteY15" fmla="*/ 5384 h 9502"/>
                <a:gd name="connsiteX16" fmla="*/ 6450 w 10000"/>
                <a:gd name="connsiteY16" fmla="*/ 5657 h 9502"/>
                <a:gd name="connsiteX17" fmla="*/ 5714 w 10000"/>
                <a:gd name="connsiteY17" fmla="*/ 5792 h 9502"/>
                <a:gd name="connsiteX18" fmla="*/ 4532 w 10000"/>
                <a:gd name="connsiteY18" fmla="*/ 6470 h 9502"/>
                <a:gd name="connsiteX19" fmla="*/ 4532 w 10000"/>
                <a:gd name="connsiteY19" fmla="*/ 7602 h 9502"/>
                <a:gd name="connsiteX20" fmla="*/ 4408 w 10000"/>
                <a:gd name="connsiteY20" fmla="*/ 7602 h 9502"/>
                <a:gd name="connsiteX21" fmla="*/ 4408 w 10000"/>
                <a:gd name="connsiteY21" fmla="*/ 7602 h 9502"/>
                <a:gd name="connsiteX22" fmla="*/ 4408 w 10000"/>
                <a:gd name="connsiteY22" fmla="*/ 8100 h 9502"/>
                <a:gd name="connsiteX23" fmla="*/ 3960 w 10000"/>
                <a:gd name="connsiteY23" fmla="*/ 8144 h 9502"/>
                <a:gd name="connsiteX24" fmla="*/ 3715 w 10000"/>
                <a:gd name="connsiteY24" fmla="*/ 8327 h 9502"/>
                <a:gd name="connsiteX25" fmla="*/ 3389 w 10000"/>
                <a:gd name="connsiteY25" fmla="*/ 8327 h 9502"/>
                <a:gd name="connsiteX26" fmla="*/ 3143 w 10000"/>
                <a:gd name="connsiteY26" fmla="*/ 8235 h 9502"/>
                <a:gd name="connsiteX27" fmla="*/ 2533 w 10000"/>
                <a:gd name="connsiteY27" fmla="*/ 8327 h 9502"/>
                <a:gd name="connsiteX28" fmla="*/ 2287 w 10000"/>
                <a:gd name="connsiteY28" fmla="*/ 9049 h 9502"/>
                <a:gd name="connsiteX29" fmla="*/ 2042 w 10000"/>
                <a:gd name="connsiteY29" fmla="*/ 9141 h 9502"/>
                <a:gd name="connsiteX30" fmla="*/ 0 w 10000"/>
                <a:gd name="connsiteY30" fmla="*/ 9502 h 9502"/>
                <a:gd name="connsiteX31" fmla="*/ 287 w 10000"/>
                <a:gd name="connsiteY31" fmla="*/ 8914 h 9502"/>
                <a:gd name="connsiteX32" fmla="*/ 775 w 10000"/>
                <a:gd name="connsiteY32" fmla="*/ 8551 h 9502"/>
                <a:gd name="connsiteX33" fmla="*/ 1268 w 10000"/>
                <a:gd name="connsiteY33" fmla="*/ 7602 h 9502"/>
                <a:gd name="connsiteX34" fmla="*/ 1307 w 10000"/>
                <a:gd name="connsiteY34" fmla="*/ 7602 h 9502"/>
                <a:gd name="connsiteX35" fmla="*/ 1674 w 10000"/>
                <a:gd name="connsiteY35" fmla="*/ 7238 h 9502"/>
                <a:gd name="connsiteX36" fmla="*/ 2328 w 10000"/>
                <a:gd name="connsiteY36" fmla="*/ 7148 h 9502"/>
                <a:gd name="connsiteX37" fmla="*/ 2940 w 10000"/>
                <a:gd name="connsiteY37" fmla="*/ 6514 h 9502"/>
                <a:gd name="connsiteX38" fmla="*/ 3308 w 10000"/>
                <a:gd name="connsiteY38" fmla="*/ 6244 h 9502"/>
                <a:gd name="connsiteX39" fmla="*/ 3919 w 10000"/>
                <a:gd name="connsiteY39" fmla="*/ 5474 h 9502"/>
                <a:gd name="connsiteX40" fmla="*/ 3756 w 10000"/>
                <a:gd name="connsiteY40" fmla="*/ 4299 h 9502"/>
                <a:gd name="connsiteX41" fmla="*/ 4042 w 10000"/>
                <a:gd name="connsiteY41" fmla="*/ 3484 h 9502"/>
                <a:gd name="connsiteX42" fmla="*/ 4163 w 10000"/>
                <a:gd name="connsiteY42" fmla="*/ 2986 h 9502"/>
                <a:gd name="connsiteX43" fmla="*/ 4654 w 10000"/>
                <a:gd name="connsiteY43" fmla="*/ 2352 h 9502"/>
                <a:gd name="connsiteX44" fmla="*/ 5349 w 10000"/>
                <a:gd name="connsiteY44" fmla="*/ 1947 h 9502"/>
                <a:gd name="connsiteX45" fmla="*/ 5879 w 10000"/>
                <a:gd name="connsiteY45" fmla="*/ 1537 h 9502"/>
                <a:gd name="connsiteX46" fmla="*/ 6368 w 10000"/>
                <a:gd name="connsiteY46" fmla="*/ 590 h 9502"/>
                <a:gd name="connsiteX47" fmla="*/ 6612 w 10000"/>
                <a:gd name="connsiteY47" fmla="*/ 0 h 9502"/>
                <a:gd name="connsiteX48" fmla="*/ 7143 w 10000"/>
                <a:gd name="connsiteY48" fmla="*/ 0 h 9502"/>
                <a:gd name="connsiteX0" fmla="*/ 6856 w 9713"/>
                <a:gd name="connsiteY0" fmla="*/ 0 h 9620"/>
                <a:gd name="connsiteX1" fmla="*/ 7263 w 9713"/>
                <a:gd name="connsiteY1" fmla="*/ 425 h 9620"/>
                <a:gd name="connsiteX2" fmla="*/ 7958 w 9713"/>
                <a:gd name="connsiteY2" fmla="*/ 334 h 9620"/>
                <a:gd name="connsiteX3" fmla="*/ 8652 w 9713"/>
                <a:gd name="connsiteY3" fmla="*/ 571 h 9620"/>
                <a:gd name="connsiteX4" fmla="*/ 8979 w 9713"/>
                <a:gd name="connsiteY4" fmla="*/ 571 h 9620"/>
                <a:gd name="connsiteX5" fmla="*/ 9225 w 9713"/>
                <a:gd name="connsiteY5" fmla="*/ 1191 h 9620"/>
                <a:gd name="connsiteX6" fmla="*/ 9264 w 9713"/>
                <a:gd name="connsiteY6" fmla="*/ 1807 h 9620"/>
                <a:gd name="connsiteX7" fmla="*/ 9508 w 9713"/>
                <a:gd name="connsiteY7" fmla="*/ 2856 h 9620"/>
                <a:gd name="connsiteX8" fmla="*/ 9713 w 9713"/>
                <a:gd name="connsiteY8" fmla="*/ 3047 h 9620"/>
                <a:gd name="connsiteX9" fmla="*/ 9590 w 9713"/>
                <a:gd name="connsiteY9" fmla="*/ 3430 h 9620"/>
                <a:gd name="connsiteX10" fmla="*/ 8652 w 9713"/>
                <a:gd name="connsiteY10" fmla="*/ 3620 h 9620"/>
                <a:gd name="connsiteX11" fmla="*/ 8324 w 9713"/>
                <a:gd name="connsiteY11" fmla="*/ 4000 h 9620"/>
                <a:gd name="connsiteX12" fmla="*/ 7876 w 9713"/>
                <a:gd name="connsiteY12" fmla="*/ 4047 h 9620"/>
                <a:gd name="connsiteX13" fmla="*/ 7876 w 9713"/>
                <a:gd name="connsiteY13" fmla="*/ 4810 h 9620"/>
                <a:gd name="connsiteX14" fmla="*/ 7020 w 9713"/>
                <a:gd name="connsiteY14" fmla="*/ 5192 h 9620"/>
                <a:gd name="connsiteX15" fmla="*/ 6732 w 9713"/>
                <a:gd name="connsiteY15" fmla="*/ 5666 h 9620"/>
                <a:gd name="connsiteX16" fmla="*/ 6163 w 9713"/>
                <a:gd name="connsiteY16" fmla="*/ 5953 h 9620"/>
                <a:gd name="connsiteX17" fmla="*/ 5427 w 9713"/>
                <a:gd name="connsiteY17" fmla="*/ 6096 h 9620"/>
                <a:gd name="connsiteX18" fmla="*/ 4245 w 9713"/>
                <a:gd name="connsiteY18" fmla="*/ 6809 h 9620"/>
                <a:gd name="connsiteX19" fmla="*/ 4245 w 9713"/>
                <a:gd name="connsiteY19" fmla="*/ 8000 h 9620"/>
                <a:gd name="connsiteX20" fmla="*/ 4121 w 9713"/>
                <a:gd name="connsiteY20" fmla="*/ 8000 h 9620"/>
                <a:gd name="connsiteX21" fmla="*/ 4121 w 9713"/>
                <a:gd name="connsiteY21" fmla="*/ 8000 h 9620"/>
                <a:gd name="connsiteX22" fmla="*/ 4121 w 9713"/>
                <a:gd name="connsiteY22" fmla="*/ 8525 h 9620"/>
                <a:gd name="connsiteX23" fmla="*/ 3673 w 9713"/>
                <a:gd name="connsiteY23" fmla="*/ 8571 h 9620"/>
                <a:gd name="connsiteX24" fmla="*/ 3428 w 9713"/>
                <a:gd name="connsiteY24" fmla="*/ 8763 h 9620"/>
                <a:gd name="connsiteX25" fmla="*/ 3102 w 9713"/>
                <a:gd name="connsiteY25" fmla="*/ 8763 h 9620"/>
                <a:gd name="connsiteX26" fmla="*/ 2856 w 9713"/>
                <a:gd name="connsiteY26" fmla="*/ 8667 h 9620"/>
                <a:gd name="connsiteX27" fmla="*/ 2246 w 9713"/>
                <a:gd name="connsiteY27" fmla="*/ 8763 h 9620"/>
                <a:gd name="connsiteX28" fmla="*/ 2000 w 9713"/>
                <a:gd name="connsiteY28" fmla="*/ 9523 h 9620"/>
                <a:gd name="connsiteX29" fmla="*/ 1755 w 9713"/>
                <a:gd name="connsiteY29" fmla="*/ 9620 h 9620"/>
                <a:gd name="connsiteX30" fmla="*/ 0 w 9713"/>
                <a:gd name="connsiteY30" fmla="*/ 9381 h 9620"/>
                <a:gd name="connsiteX31" fmla="*/ 488 w 9713"/>
                <a:gd name="connsiteY31" fmla="*/ 8999 h 9620"/>
                <a:gd name="connsiteX32" fmla="*/ 981 w 9713"/>
                <a:gd name="connsiteY32" fmla="*/ 8000 h 9620"/>
                <a:gd name="connsiteX33" fmla="*/ 1020 w 9713"/>
                <a:gd name="connsiteY33" fmla="*/ 8000 h 9620"/>
                <a:gd name="connsiteX34" fmla="*/ 1387 w 9713"/>
                <a:gd name="connsiteY34" fmla="*/ 7617 h 9620"/>
                <a:gd name="connsiteX35" fmla="*/ 2041 w 9713"/>
                <a:gd name="connsiteY35" fmla="*/ 7523 h 9620"/>
                <a:gd name="connsiteX36" fmla="*/ 2653 w 9713"/>
                <a:gd name="connsiteY36" fmla="*/ 6855 h 9620"/>
                <a:gd name="connsiteX37" fmla="*/ 3021 w 9713"/>
                <a:gd name="connsiteY37" fmla="*/ 6571 h 9620"/>
                <a:gd name="connsiteX38" fmla="*/ 3632 w 9713"/>
                <a:gd name="connsiteY38" fmla="*/ 5761 h 9620"/>
                <a:gd name="connsiteX39" fmla="*/ 3469 w 9713"/>
                <a:gd name="connsiteY39" fmla="*/ 4524 h 9620"/>
                <a:gd name="connsiteX40" fmla="*/ 3755 w 9713"/>
                <a:gd name="connsiteY40" fmla="*/ 3667 h 9620"/>
                <a:gd name="connsiteX41" fmla="*/ 3876 w 9713"/>
                <a:gd name="connsiteY41" fmla="*/ 3142 h 9620"/>
                <a:gd name="connsiteX42" fmla="*/ 4367 w 9713"/>
                <a:gd name="connsiteY42" fmla="*/ 2475 h 9620"/>
                <a:gd name="connsiteX43" fmla="*/ 5062 w 9713"/>
                <a:gd name="connsiteY43" fmla="*/ 2049 h 9620"/>
                <a:gd name="connsiteX44" fmla="*/ 5592 w 9713"/>
                <a:gd name="connsiteY44" fmla="*/ 1618 h 9620"/>
                <a:gd name="connsiteX45" fmla="*/ 6081 w 9713"/>
                <a:gd name="connsiteY45" fmla="*/ 621 h 9620"/>
                <a:gd name="connsiteX46" fmla="*/ 6325 w 9713"/>
                <a:gd name="connsiteY46" fmla="*/ 0 h 9620"/>
                <a:gd name="connsiteX47" fmla="*/ 6856 w 9713"/>
                <a:gd name="connsiteY47" fmla="*/ 0 h 9620"/>
                <a:gd name="connsiteX0" fmla="*/ 6557 w 9498"/>
                <a:gd name="connsiteY0" fmla="*/ 0 h 10000"/>
                <a:gd name="connsiteX1" fmla="*/ 6976 w 9498"/>
                <a:gd name="connsiteY1" fmla="*/ 442 h 10000"/>
                <a:gd name="connsiteX2" fmla="*/ 7691 w 9498"/>
                <a:gd name="connsiteY2" fmla="*/ 347 h 10000"/>
                <a:gd name="connsiteX3" fmla="*/ 8406 w 9498"/>
                <a:gd name="connsiteY3" fmla="*/ 594 h 10000"/>
                <a:gd name="connsiteX4" fmla="*/ 8742 w 9498"/>
                <a:gd name="connsiteY4" fmla="*/ 594 h 10000"/>
                <a:gd name="connsiteX5" fmla="*/ 8996 w 9498"/>
                <a:gd name="connsiteY5" fmla="*/ 1238 h 10000"/>
                <a:gd name="connsiteX6" fmla="*/ 9036 w 9498"/>
                <a:gd name="connsiteY6" fmla="*/ 1878 h 10000"/>
                <a:gd name="connsiteX7" fmla="*/ 9287 w 9498"/>
                <a:gd name="connsiteY7" fmla="*/ 2969 h 10000"/>
                <a:gd name="connsiteX8" fmla="*/ 9498 w 9498"/>
                <a:gd name="connsiteY8" fmla="*/ 3167 h 10000"/>
                <a:gd name="connsiteX9" fmla="*/ 9371 w 9498"/>
                <a:gd name="connsiteY9" fmla="*/ 3565 h 10000"/>
                <a:gd name="connsiteX10" fmla="*/ 8406 w 9498"/>
                <a:gd name="connsiteY10" fmla="*/ 3763 h 10000"/>
                <a:gd name="connsiteX11" fmla="*/ 8068 w 9498"/>
                <a:gd name="connsiteY11" fmla="*/ 4158 h 10000"/>
                <a:gd name="connsiteX12" fmla="*/ 7607 w 9498"/>
                <a:gd name="connsiteY12" fmla="*/ 4207 h 10000"/>
                <a:gd name="connsiteX13" fmla="*/ 7607 w 9498"/>
                <a:gd name="connsiteY13" fmla="*/ 5000 h 10000"/>
                <a:gd name="connsiteX14" fmla="*/ 6725 w 9498"/>
                <a:gd name="connsiteY14" fmla="*/ 5397 h 10000"/>
                <a:gd name="connsiteX15" fmla="*/ 6429 w 9498"/>
                <a:gd name="connsiteY15" fmla="*/ 5890 h 10000"/>
                <a:gd name="connsiteX16" fmla="*/ 5843 w 9498"/>
                <a:gd name="connsiteY16" fmla="*/ 6188 h 10000"/>
                <a:gd name="connsiteX17" fmla="*/ 5085 w 9498"/>
                <a:gd name="connsiteY17" fmla="*/ 6337 h 10000"/>
                <a:gd name="connsiteX18" fmla="*/ 3868 w 9498"/>
                <a:gd name="connsiteY18" fmla="*/ 7078 h 10000"/>
                <a:gd name="connsiteX19" fmla="*/ 3868 w 9498"/>
                <a:gd name="connsiteY19" fmla="*/ 8316 h 10000"/>
                <a:gd name="connsiteX20" fmla="*/ 3741 w 9498"/>
                <a:gd name="connsiteY20" fmla="*/ 8316 h 10000"/>
                <a:gd name="connsiteX21" fmla="*/ 3741 w 9498"/>
                <a:gd name="connsiteY21" fmla="*/ 8316 h 10000"/>
                <a:gd name="connsiteX22" fmla="*/ 3741 w 9498"/>
                <a:gd name="connsiteY22" fmla="*/ 8862 h 10000"/>
                <a:gd name="connsiteX23" fmla="*/ 3280 w 9498"/>
                <a:gd name="connsiteY23" fmla="*/ 8910 h 10000"/>
                <a:gd name="connsiteX24" fmla="*/ 3027 w 9498"/>
                <a:gd name="connsiteY24" fmla="*/ 9109 h 10000"/>
                <a:gd name="connsiteX25" fmla="*/ 2692 w 9498"/>
                <a:gd name="connsiteY25" fmla="*/ 9109 h 10000"/>
                <a:gd name="connsiteX26" fmla="*/ 2438 w 9498"/>
                <a:gd name="connsiteY26" fmla="*/ 9009 h 10000"/>
                <a:gd name="connsiteX27" fmla="*/ 1810 w 9498"/>
                <a:gd name="connsiteY27" fmla="*/ 9109 h 10000"/>
                <a:gd name="connsiteX28" fmla="*/ 1557 w 9498"/>
                <a:gd name="connsiteY28" fmla="*/ 9899 h 10000"/>
                <a:gd name="connsiteX29" fmla="*/ 1305 w 9498"/>
                <a:gd name="connsiteY29" fmla="*/ 10000 h 10000"/>
                <a:gd name="connsiteX30" fmla="*/ 0 w 9498"/>
                <a:gd name="connsiteY30" fmla="*/ 9354 h 10000"/>
                <a:gd name="connsiteX31" fmla="*/ 508 w 9498"/>
                <a:gd name="connsiteY31" fmla="*/ 8316 h 10000"/>
                <a:gd name="connsiteX32" fmla="*/ 548 w 9498"/>
                <a:gd name="connsiteY32" fmla="*/ 8316 h 10000"/>
                <a:gd name="connsiteX33" fmla="*/ 926 w 9498"/>
                <a:gd name="connsiteY33" fmla="*/ 7918 h 10000"/>
                <a:gd name="connsiteX34" fmla="*/ 1599 w 9498"/>
                <a:gd name="connsiteY34" fmla="*/ 7820 h 10000"/>
                <a:gd name="connsiteX35" fmla="*/ 2229 w 9498"/>
                <a:gd name="connsiteY35" fmla="*/ 7126 h 10000"/>
                <a:gd name="connsiteX36" fmla="*/ 2608 w 9498"/>
                <a:gd name="connsiteY36" fmla="*/ 6831 h 10000"/>
                <a:gd name="connsiteX37" fmla="*/ 3237 w 9498"/>
                <a:gd name="connsiteY37" fmla="*/ 5989 h 10000"/>
                <a:gd name="connsiteX38" fmla="*/ 3070 w 9498"/>
                <a:gd name="connsiteY38" fmla="*/ 4703 h 10000"/>
                <a:gd name="connsiteX39" fmla="*/ 3364 w 9498"/>
                <a:gd name="connsiteY39" fmla="*/ 3812 h 10000"/>
                <a:gd name="connsiteX40" fmla="*/ 3489 w 9498"/>
                <a:gd name="connsiteY40" fmla="*/ 3266 h 10000"/>
                <a:gd name="connsiteX41" fmla="*/ 3994 w 9498"/>
                <a:gd name="connsiteY41" fmla="*/ 2573 h 10000"/>
                <a:gd name="connsiteX42" fmla="*/ 4710 w 9498"/>
                <a:gd name="connsiteY42" fmla="*/ 2130 h 10000"/>
                <a:gd name="connsiteX43" fmla="*/ 5255 w 9498"/>
                <a:gd name="connsiteY43" fmla="*/ 1682 h 10000"/>
                <a:gd name="connsiteX44" fmla="*/ 5759 w 9498"/>
                <a:gd name="connsiteY44" fmla="*/ 646 h 10000"/>
                <a:gd name="connsiteX45" fmla="*/ 6010 w 9498"/>
                <a:gd name="connsiteY45" fmla="*/ 0 h 10000"/>
                <a:gd name="connsiteX46" fmla="*/ 6557 w 9498"/>
                <a:gd name="connsiteY46" fmla="*/ 0 h 10000"/>
                <a:gd name="connsiteX0" fmla="*/ 6904 w 10000"/>
                <a:gd name="connsiteY0" fmla="*/ 0 h 9899"/>
                <a:gd name="connsiteX1" fmla="*/ 7345 w 10000"/>
                <a:gd name="connsiteY1" fmla="*/ 442 h 9899"/>
                <a:gd name="connsiteX2" fmla="*/ 8097 w 10000"/>
                <a:gd name="connsiteY2" fmla="*/ 347 h 9899"/>
                <a:gd name="connsiteX3" fmla="*/ 8850 w 10000"/>
                <a:gd name="connsiteY3" fmla="*/ 594 h 9899"/>
                <a:gd name="connsiteX4" fmla="*/ 9204 w 10000"/>
                <a:gd name="connsiteY4" fmla="*/ 594 h 9899"/>
                <a:gd name="connsiteX5" fmla="*/ 9471 w 10000"/>
                <a:gd name="connsiteY5" fmla="*/ 1238 h 9899"/>
                <a:gd name="connsiteX6" fmla="*/ 9514 w 10000"/>
                <a:gd name="connsiteY6" fmla="*/ 1878 h 9899"/>
                <a:gd name="connsiteX7" fmla="*/ 9778 w 10000"/>
                <a:gd name="connsiteY7" fmla="*/ 2969 h 9899"/>
                <a:gd name="connsiteX8" fmla="*/ 10000 w 10000"/>
                <a:gd name="connsiteY8" fmla="*/ 3167 h 9899"/>
                <a:gd name="connsiteX9" fmla="*/ 9866 w 10000"/>
                <a:gd name="connsiteY9" fmla="*/ 3565 h 9899"/>
                <a:gd name="connsiteX10" fmla="*/ 8850 w 10000"/>
                <a:gd name="connsiteY10" fmla="*/ 3763 h 9899"/>
                <a:gd name="connsiteX11" fmla="*/ 8494 w 10000"/>
                <a:gd name="connsiteY11" fmla="*/ 4158 h 9899"/>
                <a:gd name="connsiteX12" fmla="*/ 8009 w 10000"/>
                <a:gd name="connsiteY12" fmla="*/ 4207 h 9899"/>
                <a:gd name="connsiteX13" fmla="*/ 8009 w 10000"/>
                <a:gd name="connsiteY13" fmla="*/ 5000 h 9899"/>
                <a:gd name="connsiteX14" fmla="*/ 7080 w 10000"/>
                <a:gd name="connsiteY14" fmla="*/ 5397 h 9899"/>
                <a:gd name="connsiteX15" fmla="*/ 6769 w 10000"/>
                <a:gd name="connsiteY15" fmla="*/ 5890 h 9899"/>
                <a:gd name="connsiteX16" fmla="*/ 6152 w 10000"/>
                <a:gd name="connsiteY16" fmla="*/ 6188 h 9899"/>
                <a:gd name="connsiteX17" fmla="*/ 5354 w 10000"/>
                <a:gd name="connsiteY17" fmla="*/ 6337 h 9899"/>
                <a:gd name="connsiteX18" fmla="*/ 4072 w 10000"/>
                <a:gd name="connsiteY18" fmla="*/ 7078 h 9899"/>
                <a:gd name="connsiteX19" fmla="*/ 4072 w 10000"/>
                <a:gd name="connsiteY19" fmla="*/ 8316 h 9899"/>
                <a:gd name="connsiteX20" fmla="*/ 3939 w 10000"/>
                <a:gd name="connsiteY20" fmla="*/ 8316 h 9899"/>
                <a:gd name="connsiteX21" fmla="*/ 3939 w 10000"/>
                <a:gd name="connsiteY21" fmla="*/ 8316 h 9899"/>
                <a:gd name="connsiteX22" fmla="*/ 3939 w 10000"/>
                <a:gd name="connsiteY22" fmla="*/ 8862 h 9899"/>
                <a:gd name="connsiteX23" fmla="*/ 3453 w 10000"/>
                <a:gd name="connsiteY23" fmla="*/ 8910 h 9899"/>
                <a:gd name="connsiteX24" fmla="*/ 3187 w 10000"/>
                <a:gd name="connsiteY24" fmla="*/ 9109 h 9899"/>
                <a:gd name="connsiteX25" fmla="*/ 2834 w 10000"/>
                <a:gd name="connsiteY25" fmla="*/ 9109 h 9899"/>
                <a:gd name="connsiteX26" fmla="*/ 2567 w 10000"/>
                <a:gd name="connsiteY26" fmla="*/ 9009 h 9899"/>
                <a:gd name="connsiteX27" fmla="*/ 1906 w 10000"/>
                <a:gd name="connsiteY27" fmla="*/ 9109 h 9899"/>
                <a:gd name="connsiteX28" fmla="*/ 1639 w 10000"/>
                <a:gd name="connsiteY28" fmla="*/ 9899 h 9899"/>
                <a:gd name="connsiteX29" fmla="*/ 0 w 10000"/>
                <a:gd name="connsiteY29" fmla="*/ 9354 h 9899"/>
                <a:gd name="connsiteX30" fmla="*/ 535 w 10000"/>
                <a:gd name="connsiteY30" fmla="*/ 8316 h 9899"/>
                <a:gd name="connsiteX31" fmla="*/ 577 w 10000"/>
                <a:gd name="connsiteY31" fmla="*/ 8316 h 9899"/>
                <a:gd name="connsiteX32" fmla="*/ 975 w 10000"/>
                <a:gd name="connsiteY32" fmla="*/ 7918 h 9899"/>
                <a:gd name="connsiteX33" fmla="*/ 1684 w 10000"/>
                <a:gd name="connsiteY33" fmla="*/ 7820 h 9899"/>
                <a:gd name="connsiteX34" fmla="*/ 2347 w 10000"/>
                <a:gd name="connsiteY34" fmla="*/ 7126 h 9899"/>
                <a:gd name="connsiteX35" fmla="*/ 2746 w 10000"/>
                <a:gd name="connsiteY35" fmla="*/ 6831 h 9899"/>
                <a:gd name="connsiteX36" fmla="*/ 3408 w 10000"/>
                <a:gd name="connsiteY36" fmla="*/ 5989 h 9899"/>
                <a:gd name="connsiteX37" fmla="*/ 3232 w 10000"/>
                <a:gd name="connsiteY37" fmla="*/ 4703 h 9899"/>
                <a:gd name="connsiteX38" fmla="*/ 3542 w 10000"/>
                <a:gd name="connsiteY38" fmla="*/ 3812 h 9899"/>
                <a:gd name="connsiteX39" fmla="*/ 3673 w 10000"/>
                <a:gd name="connsiteY39" fmla="*/ 3266 h 9899"/>
                <a:gd name="connsiteX40" fmla="*/ 4205 w 10000"/>
                <a:gd name="connsiteY40" fmla="*/ 2573 h 9899"/>
                <a:gd name="connsiteX41" fmla="*/ 4959 w 10000"/>
                <a:gd name="connsiteY41" fmla="*/ 2130 h 9899"/>
                <a:gd name="connsiteX42" fmla="*/ 5533 w 10000"/>
                <a:gd name="connsiteY42" fmla="*/ 1682 h 9899"/>
                <a:gd name="connsiteX43" fmla="*/ 6063 w 10000"/>
                <a:gd name="connsiteY43" fmla="*/ 646 h 9899"/>
                <a:gd name="connsiteX44" fmla="*/ 6328 w 10000"/>
                <a:gd name="connsiteY44" fmla="*/ 0 h 9899"/>
                <a:gd name="connsiteX45" fmla="*/ 6904 w 10000"/>
                <a:gd name="connsiteY45" fmla="*/ 0 h 9899"/>
                <a:gd name="connsiteX0" fmla="*/ 6904 w 10000"/>
                <a:gd name="connsiteY0" fmla="*/ 0 h 9449"/>
                <a:gd name="connsiteX1" fmla="*/ 7345 w 10000"/>
                <a:gd name="connsiteY1" fmla="*/ 447 h 9449"/>
                <a:gd name="connsiteX2" fmla="*/ 8097 w 10000"/>
                <a:gd name="connsiteY2" fmla="*/ 351 h 9449"/>
                <a:gd name="connsiteX3" fmla="*/ 8850 w 10000"/>
                <a:gd name="connsiteY3" fmla="*/ 600 h 9449"/>
                <a:gd name="connsiteX4" fmla="*/ 9204 w 10000"/>
                <a:gd name="connsiteY4" fmla="*/ 600 h 9449"/>
                <a:gd name="connsiteX5" fmla="*/ 9471 w 10000"/>
                <a:gd name="connsiteY5" fmla="*/ 1251 h 9449"/>
                <a:gd name="connsiteX6" fmla="*/ 9514 w 10000"/>
                <a:gd name="connsiteY6" fmla="*/ 1897 h 9449"/>
                <a:gd name="connsiteX7" fmla="*/ 9778 w 10000"/>
                <a:gd name="connsiteY7" fmla="*/ 2999 h 9449"/>
                <a:gd name="connsiteX8" fmla="*/ 10000 w 10000"/>
                <a:gd name="connsiteY8" fmla="*/ 3199 h 9449"/>
                <a:gd name="connsiteX9" fmla="*/ 9866 w 10000"/>
                <a:gd name="connsiteY9" fmla="*/ 3601 h 9449"/>
                <a:gd name="connsiteX10" fmla="*/ 8850 w 10000"/>
                <a:gd name="connsiteY10" fmla="*/ 3801 h 9449"/>
                <a:gd name="connsiteX11" fmla="*/ 8494 w 10000"/>
                <a:gd name="connsiteY11" fmla="*/ 4200 h 9449"/>
                <a:gd name="connsiteX12" fmla="*/ 8009 w 10000"/>
                <a:gd name="connsiteY12" fmla="*/ 4250 h 9449"/>
                <a:gd name="connsiteX13" fmla="*/ 8009 w 10000"/>
                <a:gd name="connsiteY13" fmla="*/ 5051 h 9449"/>
                <a:gd name="connsiteX14" fmla="*/ 7080 w 10000"/>
                <a:gd name="connsiteY14" fmla="*/ 5452 h 9449"/>
                <a:gd name="connsiteX15" fmla="*/ 6769 w 10000"/>
                <a:gd name="connsiteY15" fmla="*/ 5950 h 9449"/>
                <a:gd name="connsiteX16" fmla="*/ 6152 w 10000"/>
                <a:gd name="connsiteY16" fmla="*/ 6251 h 9449"/>
                <a:gd name="connsiteX17" fmla="*/ 5354 w 10000"/>
                <a:gd name="connsiteY17" fmla="*/ 6402 h 9449"/>
                <a:gd name="connsiteX18" fmla="*/ 4072 w 10000"/>
                <a:gd name="connsiteY18" fmla="*/ 7150 h 9449"/>
                <a:gd name="connsiteX19" fmla="*/ 4072 w 10000"/>
                <a:gd name="connsiteY19" fmla="*/ 8401 h 9449"/>
                <a:gd name="connsiteX20" fmla="*/ 3939 w 10000"/>
                <a:gd name="connsiteY20" fmla="*/ 8401 h 9449"/>
                <a:gd name="connsiteX21" fmla="*/ 3939 w 10000"/>
                <a:gd name="connsiteY21" fmla="*/ 8401 h 9449"/>
                <a:gd name="connsiteX22" fmla="*/ 3939 w 10000"/>
                <a:gd name="connsiteY22" fmla="*/ 8952 h 9449"/>
                <a:gd name="connsiteX23" fmla="*/ 3453 w 10000"/>
                <a:gd name="connsiteY23" fmla="*/ 9001 h 9449"/>
                <a:gd name="connsiteX24" fmla="*/ 3187 w 10000"/>
                <a:gd name="connsiteY24" fmla="*/ 9202 h 9449"/>
                <a:gd name="connsiteX25" fmla="*/ 2834 w 10000"/>
                <a:gd name="connsiteY25" fmla="*/ 9202 h 9449"/>
                <a:gd name="connsiteX26" fmla="*/ 2567 w 10000"/>
                <a:gd name="connsiteY26" fmla="*/ 9101 h 9449"/>
                <a:gd name="connsiteX27" fmla="*/ 1906 w 10000"/>
                <a:gd name="connsiteY27" fmla="*/ 9202 h 9449"/>
                <a:gd name="connsiteX28" fmla="*/ 0 w 10000"/>
                <a:gd name="connsiteY28" fmla="*/ 9449 h 9449"/>
                <a:gd name="connsiteX29" fmla="*/ 535 w 10000"/>
                <a:gd name="connsiteY29" fmla="*/ 8401 h 9449"/>
                <a:gd name="connsiteX30" fmla="*/ 577 w 10000"/>
                <a:gd name="connsiteY30" fmla="*/ 8401 h 9449"/>
                <a:gd name="connsiteX31" fmla="*/ 975 w 10000"/>
                <a:gd name="connsiteY31" fmla="*/ 7999 h 9449"/>
                <a:gd name="connsiteX32" fmla="*/ 1684 w 10000"/>
                <a:gd name="connsiteY32" fmla="*/ 7900 h 9449"/>
                <a:gd name="connsiteX33" fmla="*/ 2347 w 10000"/>
                <a:gd name="connsiteY33" fmla="*/ 7199 h 9449"/>
                <a:gd name="connsiteX34" fmla="*/ 2746 w 10000"/>
                <a:gd name="connsiteY34" fmla="*/ 6901 h 9449"/>
                <a:gd name="connsiteX35" fmla="*/ 3408 w 10000"/>
                <a:gd name="connsiteY35" fmla="*/ 6050 h 9449"/>
                <a:gd name="connsiteX36" fmla="*/ 3232 w 10000"/>
                <a:gd name="connsiteY36" fmla="*/ 4751 h 9449"/>
                <a:gd name="connsiteX37" fmla="*/ 3542 w 10000"/>
                <a:gd name="connsiteY37" fmla="*/ 3851 h 9449"/>
                <a:gd name="connsiteX38" fmla="*/ 3673 w 10000"/>
                <a:gd name="connsiteY38" fmla="*/ 3299 h 9449"/>
                <a:gd name="connsiteX39" fmla="*/ 4205 w 10000"/>
                <a:gd name="connsiteY39" fmla="*/ 2599 h 9449"/>
                <a:gd name="connsiteX40" fmla="*/ 4959 w 10000"/>
                <a:gd name="connsiteY40" fmla="*/ 2152 h 9449"/>
                <a:gd name="connsiteX41" fmla="*/ 5533 w 10000"/>
                <a:gd name="connsiteY41" fmla="*/ 1699 h 9449"/>
                <a:gd name="connsiteX42" fmla="*/ 6063 w 10000"/>
                <a:gd name="connsiteY42" fmla="*/ 653 h 9449"/>
                <a:gd name="connsiteX43" fmla="*/ 6328 w 10000"/>
                <a:gd name="connsiteY43" fmla="*/ 0 h 9449"/>
                <a:gd name="connsiteX44" fmla="*/ 6904 w 10000"/>
                <a:gd name="connsiteY44" fmla="*/ 0 h 9449"/>
                <a:gd name="connsiteX0" fmla="*/ 6369 w 9465"/>
                <a:gd name="connsiteY0" fmla="*/ 0 h 9739"/>
                <a:gd name="connsiteX1" fmla="*/ 6810 w 9465"/>
                <a:gd name="connsiteY1" fmla="*/ 473 h 9739"/>
                <a:gd name="connsiteX2" fmla="*/ 7562 w 9465"/>
                <a:gd name="connsiteY2" fmla="*/ 371 h 9739"/>
                <a:gd name="connsiteX3" fmla="*/ 8315 w 9465"/>
                <a:gd name="connsiteY3" fmla="*/ 635 h 9739"/>
                <a:gd name="connsiteX4" fmla="*/ 8669 w 9465"/>
                <a:gd name="connsiteY4" fmla="*/ 635 h 9739"/>
                <a:gd name="connsiteX5" fmla="*/ 8936 w 9465"/>
                <a:gd name="connsiteY5" fmla="*/ 1324 h 9739"/>
                <a:gd name="connsiteX6" fmla="*/ 8979 w 9465"/>
                <a:gd name="connsiteY6" fmla="*/ 2008 h 9739"/>
                <a:gd name="connsiteX7" fmla="*/ 9243 w 9465"/>
                <a:gd name="connsiteY7" fmla="*/ 3174 h 9739"/>
                <a:gd name="connsiteX8" fmla="*/ 9465 w 9465"/>
                <a:gd name="connsiteY8" fmla="*/ 3386 h 9739"/>
                <a:gd name="connsiteX9" fmla="*/ 9331 w 9465"/>
                <a:gd name="connsiteY9" fmla="*/ 3811 h 9739"/>
                <a:gd name="connsiteX10" fmla="*/ 8315 w 9465"/>
                <a:gd name="connsiteY10" fmla="*/ 4023 h 9739"/>
                <a:gd name="connsiteX11" fmla="*/ 7959 w 9465"/>
                <a:gd name="connsiteY11" fmla="*/ 4445 h 9739"/>
                <a:gd name="connsiteX12" fmla="*/ 7474 w 9465"/>
                <a:gd name="connsiteY12" fmla="*/ 4498 h 9739"/>
                <a:gd name="connsiteX13" fmla="*/ 7474 w 9465"/>
                <a:gd name="connsiteY13" fmla="*/ 5346 h 9739"/>
                <a:gd name="connsiteX14" fmla="*/ 6545 w 9465"/>
                <a:gd name="connsiteY14" fmla="*/ 5770 h 9739"/>
                <a:gd name="connsiteX15" fmla="*/ 6234 w 9465"/>
                <a:gd name="connsiteY15" fmla="*/ 6297 h 9739"/>
                <a:gd name="connsiteX16" fmla="*/ 5617 w 9465"/>
                <a:gd name="connsiteY16" fmla="*/ 6616 h 9739"/>
                <a:gd name="connsiteX17" fmla="*/ 4819 w 9465"/>
                <a:gd name="connsiteY17" fmla="*/ 6775 h 9739"/>
                <a:gd name="connsiteX18" fmla="*/ 3537 w 9465"/>
                <a:gd name="connsiteY18" fmla="*/ 7567 h 9739"/>
                <a:gd name="connsiteX19" fmla="*/ 3537 w 9465"/>
                <a:gd name="connsiteY19" fmla="*/ 8891 h 9739"/>
                <a:gd name="connsiteX20" fmla="*/ 3404 w 9465"/>
                <a:gd name="connsiteY20" fmla="*/ 8891 h 9739"/>
                <a:gd name="connsiteX21" fmla="*/ 3404 w 9465"/>
                <a:gd name="connsiteY21" fmla="*/ 8891 h 9739"/>
                <a:gd name="connsiteX22" fmla="*/ 3404 w 9465"/>
                <a:gd name="connsiteY22" fmla="*/ 9474 h 9739"/>
                <a:gd name="connsiteX23" fmla="*/ 2918 w 9465"/>
                <a:gd name="connsiteY23" fmla="*/ 9526 h 9739"/>
                <a:gd name="connsiteX24" fmla="*/ 2652 w 9465"/>
                <a:gd name="connsiteY24" fmla="*/ 9739 h 9739"/>
                <a:gd name="connsiteX25" fmla="*/ 2299 w 9465"/>
                <a:gd name="connsiteY25" fmla="*/ 9739 h 9739"/>
                <a:gd name="connsiteX26" fmla="*/ 2032 w 9465"/>
                <a:gd name="connsiteY26" fmla="*/ 9632 h 9739"/>
                <a:gd name="connsiteX27" fmla="*/ 1371 w 9465"/>
                <a:gd name="connsiteY27" fmla="*/ 9739 h 9739"/>
                <a:gd name="connsiteX28" fmla="*/ 0 w 9465"/>
                <a:gd name="connsiteY28" fmla="*/ 8891 h 9739"/>
                <a:gd name="connsiteX29" fmla="*/ 42 w 9465"/>
                <a:gd name="connsiteY29" fmla="*/ 8891 h 9739"/>
                <a:gd name="connsiteX30" fmla="*/ 440 w 9465"/>
                <a:gd name="connsiteY30" fmla="*/ 8465 h 9739"/>
                <a:gd name="connsiteX31" fmla="*/ 1149 w 9465"/>
                <a:gd name="connsiteY31" fmla="*/ 8361 h 9739"/>
                <a:gd name="connsiteX32" fmla="*/ 1812 w 9465"/>
                <a:gd name="connsiteY32" fmla="*/ 7619 h 9739"/>
                <a:gd name="connsiteX33" fmla="*/ 2211 w 9465"/>
                <a:gd name="connsiteY33" fmla="*/ 7303 h 9739"/>
                <a:gd name="connsiteX34" fmla="*/ 2873 w 9465"/>
                <a:gd name="connsiteY34" fmla="*/ 6403 h 9739"/>
                <a:gd name="connsiteX35" fmla="*/ 2697 w 9465"/>
                <a:gd name="connsiteY35" fmla="*/ 5028 h 9739"/>
                <a:gd name="connsiteX36" fmla="*/ 3007 w 9465"/>
                <a:gd name="connsiteY36" fmla="*/ 4076 h 9739"/>
                <a:gd name="connsiteX37" fmla="*/ 3138 w 9465"/>
                <a:gd name="connsiteY37" fmla="*/ 3491 h 9739"/>
                <a:gd name="connsiteX38" fmla="*/ 3670 w 9465"/>
                <a:gd name="connsiteY38" fmla="*/ 2751 h 9739"/>
                <a:gd name="connsiteX39" fmla="*/ 4424 w 9465"/>
                <a:gd name="connsiteY39" fmla="*/ 2277 h 9739"/>
                <a:gd name="connsiteX40" fmla="*/ 4998 w 9465"/>
                <a:gd name="connsiteY40" fmla="*/ 1798 h 9739"/>
                <a:gd name="connsiteX41" fmla="*/ 5528 w 9465"/>
                <a:gd name="connsiteY41" fmla="*/ 691 h 9739"/>
                <a:gd name="connsiteX42" fmla="*/ 5793 w 9465"/>
                <a:gd name="connsiteY42" fmla="*/ 0 h 9739"/>
                <a:gd name="connsiteX43" fmla="*/ 6369 w 9465"/>
                <a:gd name="connsiteY43" fmla="*/ 0 h 9739"/>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2147 w 10000"/>
                <a:gd name="connsiteY26" fmla="*/ 9890 h 10000"/>
                <a:gd name="connsiteX27" fmla="*/ 0 w 10000"/>
                <a:gd name="connsiteY27" fmla="*/ 9129 h 10000"/>
                <a:gd name="connsiteX28" fmla="*/ 44 w 10000"/>
                <a:gd name="connsiteY28" fmla="*/ 9129 h 10000"/>
                <a:gd name="connsiteX29" fmla="*/ 465 w 10000"/>
                <a:gd name="connsiteY29" fmla="*/ 8692 h 10000"/>
                <a:gd name="connsiteX30" fmla="*/ 1214 w 10000"/>
                <a:gd name="connsiteY30" fmla="*/ 8585 h 10000"/>
                <a:gd name="connsiteX31" fmla="*/ 1914 w 10000"/>
                <a:gd name="connsiteY31" fmla="*/ 7823 h 10000"/>
                <a:gd name="connsiteX32" fmla="*/ 2336 w 10000"/>
                <a:gd name="connsiteY32" fmla="*/ 7499 h 10000"/>
                <a:gd name="connsiteX33" fmla="*/ 3035 w 10000"/>
                <a:gd name="connsiteY33" fmla="*/ 6575 h 10000"/>
                <a:gd name="connsiteX34" fmla="*/ 2849 w 10000"/>
                <a:gd name="connsiteY34" fmla="*/ 5163 h 10000"/>
                <a:gd name="connsiteX35" fmla="*/ 3177 w 10000"/>
                <a:gd name="connsiteY35" fmla="*/ 4185 h 10000"/>
                <a:gd name="connsiteX36" fmla="*/ 3315 w 10000"/>
                <a:gd name="connsiteY36" fmla="*/ 3585 h 10000"/>
                <a:gd name="connsiteX37" fmla="*/ 3877 w 10000"/>
                <a:gd name="connsiteY37" fmla="*/ 2825 h 10000"/>
                <a:gd name="connsiteX38" fmla="*/ 4674 w 10000"/>
                <a:gd name="connsiteY38" fmla="*/ 2338 h 10000"/>
                <a:gd name="connsiteX39" fmla="*/ 5281 w 10000"/>
                <a:gd name="connsiteY39" fmla="*/ 1846 h 10000"/>
                <a:gd name="connsiteX40" fmla="*/ 5840 w 10000"/>
                <a:gd name="connsiteY40" fmla="*/ 710 h 10000"/>
                <a:gd name="connsiteX41" fmla="*/ 6120 w 10000"/>
                <a:gd name="connsiteY41" fmla="*/ 0 h 10000"/>
                <a:gd name="connsiteX42" fmla="*/ 6729 w 10000"/>
                <a:gd name="connsiteY42"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0 w 10000"/>
                <a:gd name="connsiteY26" fmla="*/ 9129 h 10000"/>
                <a:gd name="connsiteX27" fmla="*/ 44 w 10000"/>
                <a:gd name="connsiteY27" fmla="*/ 9129 h 10000"/>
                <a:gd name="connsiteX28" fmla="*/ 465 w 10000"/>
                <a:gd name="connsiteY28" fmla="*/ 8692 h 10000"/>
                <a:gd name="connsiteX29" fmla="*/ 1214 w 10000"/>
                <a:gd name="connsiteY29" fmla="*/ 8585 h 10000"/>
                <a:gd name="connsiteX30" fmla="*/ 1914 w 10000"/>
                <a:gd name="connsiteY30" fmla="*/ 7823 h 10000"/>
                <a:gd name="connsiteX31" fmla="*/ 2336 w 10000"/>
                <a:gd name="connsiteY31" fmla="*/ 7499 h 10000"/>
                <a:gd name="connsiteX32" fmla="*/ 3035 w 10000"/>
                <a:gd name="connsiteY32" fmla="*/ 6575 h 10000"/>
                <a:gd name="connsiteX33" fmla="*/ 2849 w 10000"/>
                <a:gd name="connsiteY33" fmla="*/ 5163 h 10000"/>
                <a:gd name="connsiteX34" fmla="*/ 3177 w 10000"/>
                <a:gd name="connsiteY34" fmla="*/ 4185 h 10000"/>
                <a:gd name="connsiteX35" fmla="*/ 3315 w 10000"/>
                <a:gd name="connsiteY35" fmla="*/ 3585 h 10000"/>
                <a:gd name="connsiteX36" fmla="*/ 3877 w 10000"/>
                <a:gd name="connsiteY36" fmla="*/ 2825 h 10000"/>
                <a:gd name="connsiteX37" fmla="*/ 4674 w 10000"/>
                <a:gd name="connsiteY37" fmla="*/ 2338 h 10000"/>
                <a:gd name="connsiteX38" fmla="*/ 5281 w 10000"/>
                <a:gd name="connsiteY38" fmla="*/ 1846 h 10000"/>
                <a:gd name="connsiteX39" fmla="*/ 5840 w 10000"/>
                <a:gd name="connsiteY39" fmla="*/ 710 h 10000"/>
                <a:gd name="connsiteX40" fmla="*/ 6120 w 10000"/>
                <a:gd name="connsiteY40" fmla="*/ 0 h 10000"/>
                <a:gd name="connsiteX41" fmla="*/ 6729 w 10000"/>
                <a:gd name="connsiteY41"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0 w 10000"/>
                <a:gd name="connsiteY25" fmla="*/ 9129 h 10000"/>
                <a:gd name="connsiteX26" fmla="*/ 44 w 10000"/>
                <a:gd name="connsiteY26" fmla="*/ 9129 h 10000"/>
                <a:gd name="connsiteX27" fmla="*/ 465 w 10000"/>
                <a:gd name="connsiteY27" fmla="*/ 8692 h 10000"/>
                <a:gd name="connsiteX28" fmla="*/ 1214 w 10000"/>
                <a:gd name="connsiteY28" fmla="*/ 8585 h 10000"/>
                <a:gd name="connsiteX29" fmla="*/ 1914 w 10000"/>
                <a:gd name="connsiteY29" fmla="*/ 7823 h 10000"/>
                <a:gd name="connsiteX30" fmla="*/ 2336 w 10000"/>
                <a:gd name="connsiteY30" fmla="*/ 7499 h 10000"/>
                <a:gd name="connsiteX31" fmla="*/ 3035 w 10000"/>
                <a:gd name="connsiteY31" fmla="*/ 6575 h 10000"/>
                <a:gd name="connsiteX32" fmla="*/ 2849 w 10000"/>
                <a:gd name="connsiteY32" fmla="*/ 5163 h 10000"/>
                <a:gd name="connsiteX33" fmla="*/ 3177 w 10000"/>
                <a:gd name="connsiteY33" fmla="*/ 4185 h 10000"/>
                <a:gd name="connsiteX34" fmla="*/ 3315 w 10000"/>
                <a:gd name="connsiteY34" fmla="*/ 3585 h 10000"/>
                <a:gd name="connsiteX35" fmla="*/ 3877 w 10000"/>
                <a:gd name="connsiteY35" fmla="*/ 2825 h 10000"/>
                <a:gd name="connsiteX36" fmla="*/ 4674 w 10000"/>
                <a:gd name="connsiteY36" fmla="*/ 2338 h 10000"/>
                <a:gd name="connsiteX37" fmla="*/ 5281 w 10000"/>
                <a:gd name="connsiteY37" fmla="*/ 1846 h 10000"/>
                <a:gd name="connsiteX38" fmla="*/ 5840 w 10000"/>
                <a:gd name="connsiteY38" fmla="*/ 710 h 10000"/>
                <a:gd name="connsiteX39" fmla="*/ 6120 w 10000"/>
                <a:gd name="connsiteY39" fmla="*/ 0 h 10000"/>
                <a:gd name="connsiteX40" fmla="*/ 6729 w 10000"/>
                <a:gd name="connsiteY40" fmla="*/ 0 h 10000"/>
                <a:gd name="connsiteX0" fmla="*/ 6729 w 10000"/>
                <a:gd name="connsiteY0" fmla="*/ 0 h 9781"/>
                <a:gd name="connsiteX1" fmla="*/ 7195 w 10000"/>
                <a:gd name="connsiteY1" fmla="*/ 486 h 9781"/>
                <a:gd name="connsiteX2" fmla="*/ 7989 w 10000"/>
                <a:gd name="connsiteY2" fmla="*/ 381 h 9781"/>
                <a:gd name="connsiteX3" fmla="*/ 8785 w 10000"/>
                <a:gd name="connsiteY3" fmla="*/ 652 h 9781"/>
                <a:gd name="connsiteX4" fmla="*/ 9159 w 10000"/>
                <a:gd name="connsiteY4" fmla="*/ 652 h 9781"/>
                <a:gd name="connsiteX5" fmla="*/ 9441 w 10000"/>
                <a:gd name="connsiteY5" fmla="*/ 1359 h 9781"/>
                <a:gd name="connsiteX6" fmla="*/ 9487 w 10000"/>
                <a:gd name="connsiteY6" fmla="*/ 2062 h 9781"/>
                <a:gd name="connsiteX7" fmla="*/ 9765 w 10000"/>
                <a:gd name="connsiteY7" fmla="*/ 3259 h 9781"/>
                <a:gd name="connsiteX8" fmla="*/ 10000 w 10000"/>
                <a:gd name="connsiteY8" fmla="*/ 3477 h 9781"/>
                <a:gd name="connsiteX9" fmla="*/ 9858 w 10000"/>
                <a:gd name="connsiteY9" fmla="*/ 3913 h 9781"/>
                <a:gd name="connsiteX10" fmla="*/ 8785 w 10000"/>
                <a:gd name="connsiteY10" fmla="*/ 4131 h 9781"/>
                <a:gd name="connsiteX11" fmla="*/ 8409 w 10000"/>
                <a:gd name="connsiteY11" fmla="*/ 4564 h 9781"/>
                <a:gd name="connsiteX12" fmla="*/ 7896 w 10000"/>
                <a:gd name="connsiteY12" fmla="*/ 4619 h 9781"/>
                <a:gd name="connsiteX13" fmla="*/ 7896 w 10000"/>
                <a:gd name="connsiteY13" fmla="*/ 5489 h 9781"/>
                <a:gd name="connsiteX14" fmla="*/ 6915 w 10000"/>
                <a:gd name="connsiteY14" fmla="*/ 5925 h 9781"/>
                <a:gd name="connsiteX15" fmla="*/ 6586 w 10000"/>
                <a:gd name="connsiteY15" fmla="*/ 6466 h 9781"/>
                <a:gd name="connsiteX16" fmla="*/ 5934 w 10000"/>
                <a:gd name="connsiteY16" fmla="*/ 6793 h 9781"/>
                <a:gd name="connsiteX17" fmla="*/ 5091 w 10000"/>
                <a:gd name="connsiteY17" fmla="*/ 6957 h 9781"/>
                <a:gd name="connsiteX18" fmla="*/ 3737 w 10000"/>
                <a:gd name="connsiteY18" fmla="*/ 7770 h 9781"/>
                <a:gd name="connsiteX19" fmla="*/ 3737 w 10000"/>
                <a:gd name="connsiteY19" fmla="*/ 9129 h 9781"/>
                <a:gd name="connsiteX20" fmla="*/ 3596 w 10000"/>
                <a:gd name="connsiteY20" fmla="*/ 9129 h 9781"/>
                <a:gd name="connsiteX21" fmla="*/ 3596 w 10000"/>
                <a:gd name="connsiteY21" fmla="*/ 9129 h 9781"/>
                <a:gd name="connsiteX22" fmla="*/ 3596 w 10000"/>
                <a:gd name="connsiteY22" fmla="*/ 9728 h 9781"/>
                <a:gd name="connsiteX23" fmla="*/ 3083 w 10000"/>
                <a:gd name="connsiteY23" fmla="*/ 9781 h 9781"/>
                <a:gd name="connsiteX24" fmla="*/ 0 w 10000"/>
                <a:gd name="connsiteY24" fmla="*/ 9129 h 9781"/>
                <a:gd name="connsiteX25" fmla="*/ 44 w 10000"/>
                <a:gd name="connsiteY25" fmla="*/ 9129 h 9781"/>
                <a:gd name="connsiteX26" fmla="*/ 465 w 10000"/>
                <a:gd name="connsiteY26" fmla="*/ 8692 h 9781"/>
                <a:gd name="connsiteX27" fmla="*/ 1214 w 10000"/>
                <a:gd name="connsiteY27" fmla="*/ 8585 h 9781"/>
                <a:gd name="connsiteX28" fmla="*/ 1914 w 10000"/>
                <a:gd name="connsiteY28" fmla="*/ 7823 h 9781"/>
                <a:gd name="connsiteX29" fmla="*/ 2336 w 10000"/>
                <a:gd name="connsiteY29" fmla="*/ 7499 h 9781"/>
                <a:gd name="connsiteX30" fmla="*/ 3035 w 10000"/>
                <a:gd name="connsiteY30" fmla="*/ 6575 h 9781"/>
                <a:gd name="connsiteX31" fmla="*/ 2849 w 10000"/>
                <a:gd name="connsiteY31" fmla="*/ 5163 h 9781"/>
                <a:gd name="connsiteX32" fmla="*/ 3177 w 10000"/>
                <a:gd name="connsiteY32" fmla="*/ 4185 h 9781"/>
                <a:gd name="connsiteX33" fmla="*/ 3315 w 10000"/>
                <a:gd name="connsiteY33" fmla="*/ 3585 h 9781"/>
                <a:gd name="connsiteX34" fmla="*/ 3877 w 10000"/>
                <a:gd name="connsiteY34" fmla="*/ 2825 h 9781"/>
                <a:gd name="connsiteX35" fmla="*/ 4674 w 10000"/>
                <a:gd name="connsiteY35" fmla="*/ 2338 h 9781"/>
                <a:gd name="connsiteX36" fmla="*/ 5281 w 10000"/>
                <a:gd name="connsiteY36" fmla="*/ 1846 h 9781"/>
                <a:gd name="connsiteX37" fmla="*/ 5840 w 10000"/>
                <a:gd name="connsiteY37" fmla="*/ 710 h 9781"/>
                <a:gd name="connsiteX38" fmla="*/ 6120 w 10000"/>
                <a:gd name="connsiteY38" fmla="*/ 0 h 9781"/>
                <a:gd name="connsiteX39" fmla="*/ 6729 w 10000"/>
                <a:gd name="connsiteY39" fmla="*/ 0 h 9781"/>
                <a:gd name="connsiteX0" fmla="*/ 6729 w 10000"/>
                <a:gd name="connsiteY0" fmla="*/ 0 h 9946"/>
                <a:gd name="connsiteX1" fmla="*/ 7195 w 10000"/>
                <a:gd name="connsiteY1" fmla="*/ 497 h 9946"/>
                <a:gd name="connsiteX2" fmla="*/ 7989 w 10000"/>
                <a:gd name="connsiteY2" fmla="*/ 390 h 9946"/>
                <a:gd name="connsiteX3" fmla="*/ 8785 w 10000"/>
                <a:gd name="connsiteY3" fmla="*/ 667 h 9946"/>
                <a:gd name="connsiteX4" fmla="*/ 9159 w 10000"/>
                <a:gd name="connsiteY4" fmla="*/ 667 h 9946"/>
                <a:gd name="connsiteX5" fmla="*/ 9441 w 10000"/>
                <a:gd name="connsiteY5" fmla="*/ 1389 h 9946"/>
                <a:gd name="connsiteX6" fmla="*/ 9487 w 10000"/>
                <a:gd name="connsiteY6" fmla="*/ 2108 h 9946"/>
                <a:gd name="connsiteX7" fmla="*/ 9765 w 10000"/>
                <a:gd name="connsiteY7" fmla="*/ 3332 h 9946"/>
                <a:gd name="connsiteX8" fmla="*/ 10000 w 10000"/>
                <a:gd name="connsiteY8" fmla="*/ 3555 h 9946"/>
                <a:gd name="connsiteX9" fmla="*/ 9858 w 10000"/>
                <a:gd name="connsiteY9" fmla="*/ 4001 h 9946"/>
                <a:gd name="connsiteX10" fmla="*/ 8785 w 10000"/>
                <a:gd name="connsiteY10" fmla="*/ 4223 h 9946"/>
                <a:gd name="connsiteX11" fmla="*/ 8409 w 10000"/>
                <a:gd name="connsiteY11" fmla="*/ 4666 h 9946"/>
                <a:gd name="connsiteX12" fmla="*/ 7896 w 10000"/>
                <a:gd name="connsiteY12" fmla="*/ 4722 h 9946"/>
                <a:gd name="connsiteX13" fmla="*/ 7896 w 10000"/>
                <a:gd name="connsiteY13" fmla="*/ 5612 h 9946"/>
                <a:gd name="connsiteX14" fmla="*/ 6915 w 10000"/>
                <a:gd name="connsiteY14" fmla="*/ 6058 h 9946"/>
                <a:gd name="connsiteX15" fmla="*/ 6586 w 10000"/>
                <a:gd name="connsiteY15" fmla="*/ 6611 h 9946"/>
                <a:gd name="connsiteX16" fmla="*/ 5934 w 10000"/>
                <a:gd name="connsiteY16" fmla="*/ 6945 h 9946"/>
                <a:gd name="connsiteX17" fmla="*/ 5091 w 10000"/>
                <a:gd name="connsiteY17" fmla="*/ 7113 h 9946"/>
                <a:gd name="connsiteX18" fmla="*/ 3737 w 10000"/>
                <a:gd name="connsiteY18" fmla="*/ 7944 h 9946"/>
                <a:gd name="connsiteX19" fmla="*/ 3737 w 10000"/>
                <a:gd name="connsiteY19" fmla="*/ 9333 h 9946"/>
                <a:gd name="connsiteX20" fmla="*/ 3596 w 10000"/>
                <a:gd name="connsiteY20" fmla="*/ 9333 h 9946"/>
                <a:gd name="connsiteX21" fmla="*/ 3596 w 10000"/>
                <a:gd name="connsiteY21" fmla="*/ 9333 h 9946"/>
                <a:gd name="connsiteX22" fmla="*/ 3596 w 10000"/>
                <a:gd name="connsiteY22" fmla="*/ 9946 h 9946"/>
                <a:gd name="connsiteX23" fmla="*/ 0 w 10000"/>
                <a:gd name="connsiteY23" fmla="*/ 9333 h 9946"/>
                <a:gd name="connsiteX24" fmla="*/ 44 w 10000"/>
                <a:gd name="connsiteY24" fmla="*/ 9333 h 9946"/>
                <a:gd name="connsiteX25" fmla="*/ 465 w 10000"/>
                <a:gd name="connsiteY25" fmla="*/ 8887 h 9946"/>
                <a:gd name="connsiteX26" fmla="*/ 1214 w 10000"/>
                <a:gd name="connsiteY26" fmla="*/ 8777 h 9946"/>
                <a:gd name="connsiteX27" fmla="*/ 1914 w 10000"/>
                <a:gd name="connsiteY27" fmla="*/ 7998 h 9946"/>
                <a:gd name="connsiteX28" fmla="*/ 2336 w 10000"/>
                <a:gd name="connsiteY28" fmla="*/ 7667 h 9946"/>
                <a:gd name="connsiteX29" fmla="*/ 3035 w 10000"/>
                <a:gd name="connsiteY29" fmla="*/ 6722 h 9946"/>
                <a:gd name="connsiteX30" fmla="*/ 2849 w 10000"/>
                <a:gd name="connsiteY30" fmla="*/ 5279 h 9946"/>
                <a:gd name="connsiteX31" fmla="*/ 3177 w 10000"/>
                <a:gd name="connsiteY31" fmla="*/ 4279 h 9946"/>
                <a:gd name="connsiteX32" fmla="*/ 3315 w 10000"/>
                <a:gd name="connsiteY32" fmla="*/ 3665 h 9946"/>
                <a:gd name="connsiteX33" fmla="*/ 3877 w 10000"/>
                <a:gd name="connsiteY33" fmla="*/ 2888 h 9946"/>
                <a:gd name="connsiteX34" fmla="*/ 4674 w 10000"/>
                <a:gd name="connsiteY34" fmla="*/ 2390 h 9946"/>
                <a:gd name="connsiteX35" fmla="*/ 5281 w 10000"/>
                <a:gd name="connsiteY35" fmla="*/ 1887 h 9946"/>
                <a:gd name="connsiteX36" fmla="*/ 5840 w 10000"/>
                <a:gd name="connsiteY36" fmla="*/ 726 h 9946"/>
                <a:gd name="connsiteX37" fmla="*/ 6120 w 10000"/>
                <a:gd name="connsiteY37" fmla="*/ 0 h 9946"/>
                <a:gd name="connsiteX38" fmla="*/ 6729 w 10000"/>
                <a:gd name="connsiteY38" fmla="*/ 0 h 9946"/>
                <a:gd name="connsiteX0" fmla="*/ 6729 w 10000"/>
                <a:gd name="connsiteY0" fmla="*/ 0 h 9384"/>
                <a:gd name="connsiteX1" fmla="*/ 7195 w 10000"/>
                <a:gd name="connsiteY1" fmla="*/ 500 h 9384"/>
                <a:gd name="connsiteX2" fmla="*/ 7989 w 10000"/>
                <a:gd name="connsiteY2" fmla="*/ 392 h 9384"/>
                <a:gd name="connsiteX3" fmla="*/ 8785 w 10000"/>
                <a:gd name="connsiteY3" fmla="*/ 671 h 9384"/>
                <a:gd name="connsiteX4" fmla="*/ 9159 w 10000"/>
                <a:gd name="connsiteY4" fmla="*/ 671 h 9384"/>
                <a:gd name="connsiteX5" fmla="*/ 9441 w 10000"/>
                <a:gd name="connsiteY5" fmla="*/ 1397 h 9384"/>
                <a:gd name="connsiteX6" fmla="*/ 9487 w 10000"/>
                <a:gd name="connsiteY6" fmla="*/ 2119 h 9384"/>
                <a:gd name="connsiteX7" fmla="*/ 9765 w 10000"/>
                <a:gd name="connsiteY7" fmla="*/ 3350 h 9384"/>
                <a:gd name="connsiteX8" fmla="*/ 10000 w 10000"/>
                <a:gd name="connsiteY8" fmla="*/ 3574 h 9384"/>
                <a:gd name="connsiteX9" fmla="*/ 9858 w 10000"/>
                <a:gd name="connsiteY9" fmla="*/ 4023 h 9384"/>
                <a:gd name="connsiteX10" fmla="*/ 8785 w 10000"/>
                <a:gd name="connsiteY10" fmla="*/ 4246 h 9384"/>
                <a:gd name="connsiteX11" fmla="*/ 8409 w 10000"/>
                <a:gd name="connsiteY11" fmla="*/ 4691 h 9384"/>
                <a:gd name="connsiteX12" fmla="*/ 7896 w 10000"/>
                <a:gd name="connsiteY12" fmla="*/ 4748 h 9384"/>
                <a:gd name="connsiteX13" fmla="*/ 7896 w 10000"/>
                <a:gd name="connsiteY13" fmla="*/ 5642 h 9384"/>
                <a:gd name="connsiteX14" fmla="*/ 6915 w 10000"/>
                <a:gd name="connsiteY14" fmla="*/ 6091 h 9384"/>
                <a:gd name="connsiteX15" fmla="*/ 6586 w 10000"/>
                <a:gd name="connsiteY15" fmla="*/ 6647 h 9384"/>
                <a:gd name="connsiteX16" fmla="*/ 5934 w 10000"/>
                <a:gd name="connsiteY16" fmla="*/ 6983 h 9384"/>
                <a:gd name="connsiteX17" fmla="*/ 5091 w 10000"/>
                <a:gd name="connsiteY17" fmla="*/ 7152 h 9384"/>
                <a:gd name="connsiteX18" fmla="*/ 3737 w 10000"/>
                <a:gd name="connsiteY18" fmla="*/ 7987 h 9384"/>
                <a:gd name="connsiteX19" fmla="*/ 3737 w 10000"/>
                <a:gd name="connsiteY19" fmla="*/ 9384 h 9384"/>
                <a:gd name="connsiteX20" fmla="*/ 3596 w 10000"/>
                <a:gd name="connsiteY20" fmla="*/ 9384 h 9384"/>
                <a:gd name="connsiteX21" fmla="*/ 3596 w 10000"/>
                <a:gd name="connsiteY21" fmla="*/ 9384 h 9384"/>
                <a:gd name="connsiteX22" fmla="*/ 0 w 10000"/>
                <a:gd name="connsiteY22" fmla="*/ 9384 h 9384"/>
                <a:gd name="connsiteX23" fmla="*/ 44 w 10000"/>
                <a:gd name="connsiteY23" fmla="*/ 9384 h 9384"/>
                <a:gd name="connsiteX24" fmla="*/ 465 w 10000"/>
                <a:gd name="connsiteY24" fmla="*/ 8935 h 9384"/>
                <a:gd name="connsiteX25" fmla="*/ 1214 w 10000"/>
                <a:gd name="connsiteY25" fmla="*/ 8825 h 9384"/>
                <a:gd name="connsiteX26" fmla="*/ 1914 w 10000"/>
                <a:gd name="connsiteY26" fmla="*/ 8041 h 9384"/>
                <a:gd name="connsiteX27" fmla="*/ 2336 w 10000"/>
                <a:gd name="connsiteY27" fmla="*/ 7709 h 9384"/>
                <a:gd name="connsiteX28" fmla="*/ 3035 w 10000"/>
                <a:gd name="connsiteY28" fmla="*/ 6758 h 9384"/>
                <a:gd name="connsiteX29" fmla="*/ 2849 w 10000"/>
                <a:gd name="connsiteY29" fmla="*/ 5308 h 9384"/>
                <a:gd name="connsiteX30" fmla="*/ 3177 w 10000"/>
                <a:gd name="connsiteY30" fmla="*/ 4302 h 9384"/>
                <a:gd name="connsiteX31" fmla="*/ 3315 w 10000"/>
                <a:gd name="connsiteY31" fmla="*/ 3685 h 9384"/>
                <a:gd name="connsiteX32" fmla="*/ 3877 w 10000"/>
                <a:gd name="connsiteY32" fmla="*/ 2904 h 9384"/>
                <a:gd name="connsiteX33" fmla="*/ 4674 w 10000"/>
                <a:gd name="connsiteY33" fmla="*/ 2403 h 9384"/>
                <a:gd name="connsiteX34" fmla="*/ 5281 w 10000"/>
                <a:gd name="connsiteY34" fmla="*/ 1897 h 9384"/>
                <a:gd name="connsiteX35" fmla="*/ 5840 w 10000"/>
                <a:gd name="connsiteY35" fmla="*/ 730 h 9384"/>
                <a:gd name="connsiteX36" fmla="*/ 6120 w 10000"/>
                <a:gd name="connsiteY36" fmla="*/ 0 h 9384"/>
                <a:gd name="connsiteX37" fmla="*/ 6729 w 10000"/>
                <a:gd name="connsiteY37" fmla="*/ 0 h 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0" h="9384">
                  <a:moveTo>
                    <a:pt x="6729" y="0"/>
                  </a:moveTo>
                  <a:lnTo>
                    <a:pt x="7195" y="500"/>
                  </a:lnTo>
                  <a:lnTo>
                    <a:pt x="7989" y="392"/>
                  </a:lnTo>
                  <a:lnTo>
                    <a:pt x="8785" y="671"/>
                  </a:lnTo>
                  <a:lnTo>
                    <a:pt x="9159" y="671"/>
                  </a:lnTo>
                  <a:cubicBezTo>
                    <a:pt x="9254" y="913"/>
                    <a:pt x="9348" y="1153"/>
                    <a:pt x="9441" y="1397"/>
                  </a:cubicBezTo>
                  <a:cubicBezTo>
                    <a:pt x="9456" y="1642"/>
                    <a:pt x="9470" y="1881"/>
                    <a:pt x="9487" y="2119"/>
                  </a:cubicBezTo>
                  <a:lnTo>
                    <a:pt x="9765" y="3350"/>
                  </a:lnTo>
                  <a:lnTo>
                    <a:pt x="10000" y="3574"/>
                  </a:lnTo>
                  <a:cubicBezTo>
                    <a:pt x="9954" y="3724"/>
                    <a:pt x="9906" y="3872"/>
                    <a:pt x="9858" y="4023"/>
                  </a:cubicBezTo>
                  <a:lnTo>
                    <a:pt x="8785" y="4246"/>
                  </a:lnTo>
                  <a:lnTo>
                    <a:pt x="8409" y="4691"/>
                  </a:lnTo>
                  <a:lnTo>
                    <a:pt x="7896" y="4748"/>
                  </a:lnTo>
                  <a:lnTo>
                    <a:pt x="7896" y="5642"/>
                  </a:lnTo>
                  <a:lnTo>
                    <a:pt x="6915" y="6091"/>
                  </a:lnTo>
                  <a:lnTo>
                    <a:pt x="6586" y="6647"/>
                  </a:lnTo>
                  <a:lnTo>
                    <a:pt x="5934" y="6983"/>
                  </a:lnTo>
                  <a:lnTo>
                    <a:pt x="5091" y="7152"/>
                  </a:lnTo>
                  <a:lnTo>
                    <a:pt x="3737" y="7987"/>
                  </a:lnTo>
                  <a:lnTo>
                    <a:pt x="3737" y="9384"/>
                  </a:lnTo>
                  <a:lnTo>
                    <a:pt x="3596" y="9384"/>
                  </a:lnTo>
                  <a:lnTo>
                    <a:pt x="3596" y="9384"/>
                  </a:lnTo>
                  <a:lnTo>
                    <a:pt x="0" y="9384"/>
                  </a:lnTo>
                  <a:lnTo>
                    <a:pt x="44" y="9384"/>
                  </a:lnTo>
                  <a:lnTo>
                    <a:pt x="465" y="8935"/>
                  </a:lnTo>
                  <a:lnTo>
                    <a:pt x="1214" y="8825"/>
                  </a:lnTo>
                  <a:lnTo>
                    <a:pt x="1914" y="8041"/>
                  </a:lnTo>
                  <a:lnTo>
                    <a:pt x="2336" y="7709"/>
                  </a:lnTo>
                  <a:lnTo>
                    <a:pt x="3035" y="6758"/>
                  </a:lnTo>
                  <a:cubicBezTo>
                    <a:pt x="2975" y="6276"/>
                    <a:pt x="2911" y="5790"/>
                    <a:pt x="2849" y="5308"/>
                  </a:cubicBezTo>
                  <a:cubicBezTo>
                    <a:pt x="2958" y="4972"/>
                    <a:pt x="3069" y="4637"/>
                    <a:pt x="3177" y="4302"/>
                  </a:cubicBezTo>
                  <a:cubicBezTo>
                    <a:pt x="3222" y="4097"/>
                    <a:pt x="3269" y="3891"/>
                    <a:pt x="3315" y="3685"/>
                  </a:cubicBezTo>
                  <a:lnTo>
                    <a:pt x="3877" y="2904"/>
                  </a:lnTo>
                  <a:lnTo>
                    <a:pt x="4674" y="2403"/>
                  </a:lnTo>
                  <a:lnTo>
                    <a:pt x="5281" y="1897"/>
                  </a:lnTo>
                  <a:lnTo>
                    <a:pt x="5840" y="730"/>
                  </a:lnTo>
                  <a:cubicBezTo>
                    <a:pt x="5934" y="486"/>
                    <a:pt x="6026" y="241"/>
                    <a:pt x="6120" y="0"/>
                  </a:cubicBezTo>
                  <a:lnTo>
                    <a:pt x="6729"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3" name="Freeform 118">
              <a:extLst>
                <a:ext uri="{FF2B5EF4-FFF2-40B4-BE49-F238E27FC236}">
                  <a16:creationId xmlns:a16="http://schemas.microsoft.com/office/drawing/2014/main" id="{6356F567-4A1F-6CE4-34D0-DDA352E751FD}"/>
                </a:ext>
              </a:extLst>
            </p:cNvPr>
            <p:cNvSpPr>
              <a:spLocks/>
            </p:cNvSpPr>
            <p:nvPr/>
          </p:nvSpPr>
          <p:spPr bwMode="auto">
            <a:xfrm>
              <a:off x="4681943" y="1739676"/>
              <a:ext cx="87629" cy="90159"/>
            </a:xfrm>
            <a:custGeom>
              <a:avLst/>
              <a:gdLst>
                <a:gd name="T0" fmla="*/ 0 w 60"/>
                <a:gd name="T1" fmla="*/ 5 h 61"/>
                <a:gd name="T2" fmla="*/ 3 w 60"/>
                <a:gd name="T3" fmla="*/ 2 h 61"/>
                <a:gd name="T4" fmla="*/ 13 w 60"/>
                <a:gd name="T5" fmla="*/ 0 h 61"/>
                <a:gd name="T6" fmla="*/ 26 w 60"/>
                <a:gd name="T7" fmla="*/ 6 h 61"/>
                <a:gd name="T8" fmla="*/ 33 w 60"/>
                <a:gd name="T9" fmla="*/ 7 h 61"/>
                <a:gd name="T10" fmla="*/ 41 w 60"/>
                <a:gd name="T11" fmla="*/ 12 h 61"/>
                <a:gd name="T12" fmla="*/ 41 w 60"/>
                <a:gd name="T13" fmla="*/ 20 h 61"/>
                <a:gd name="T14" fmla="*/ 47 w 60"/>
                <a:gd name="T15" fmla="*/ 23 h 61"/>
                <a:gd name="T16" fmla="*/ 51 w 60"/>
                <a:gd name="T17" fmla="*/ 31 h 61"/>
                <a:gd name="T18" fmla="*/ 57 w 60"/>
                <a:gd name="T19" fmla="*/ 37 h 61"/>
                <a:gd name="T20" fmla="*/ 57 w 60"/>
                <a:gd name="T21" fmla="*/ 40 h 61"/>
                <a:gd name="T22" fmla="*/ 60 w 60"/>
                <a:gd name="T23" fmla="*/ 42 h 61"/>
                <a:gd name="T24" fmla="*/ 56 w 60"/>
                <a:gd name="T25" fmla="*/ 43 h 61"/>
                <a:gd name="T26" fmla="*/ 46 w 60"/>
                <a:gd name="T27" fmla="*/ 42 h 61"/>
                <a:gd name="T28" fmla="*/ 44 w 60"/>
                <a:gd name="T29" fmla="*/ 40 h 61"/>
                <a:gd name="T30" fmla="*/ 41 w 60"/>
                <a:gd name="T31" fmla="*/ 41 h 61"/>
                <a:gd name="T32" fmla="*/ 43 w 60"/>
                <a:gd name="T33" fmla="*/ 45 h 61"/>
                <a:gd name="T34" fmla="*/ 39 w 60"/>
                <a:gd name="T35" fmla="*/ 52 h 61"/>
                <a:gd name="T36" fmla="*/ 37 w 60"/>
                <a:gd name="T37" fmla="*/ 59 h 61"/>
                <a:gd name="T38" fmla="*/ 33 w 60"/>
                <a:gd name="T39" fmla="*/ 61 h 61"/>
                <a:gd name="T40" fmla="*/ 29 w 60"/>
                <a:gd name="T41" fmla="*/ 52 h 61"/>
                <a:gd name="T42" fmla="*/ 30 w 60"/>
                <a:gd name="T43" fmla="*/ 43 h 61"/>
                <a:gd name="T44" fmla="*/ 28 w 60"/>
                <a:gd name="T45" fmla="*/ 34 h 61"/>
                <a:gd name="T46" fmla="*/ 17 w 60"/>
                <a:gd name="T47" fmla="*/ 22 h 61"/>
                <a:gd name="T48" fmla="*/ 10 w 60"/>
                <a:gd name="T49" fmla="*/ 13 h 61"/>
                <a:gd name="T50" fmla="*/ 5 w 60"/>
                <a:gd name="T51" fmla="*/ 7 h 61"/>
                <a:gd name="T52" fmla="*/ 0 w 60"/>
                <a:gd name="T53"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1">
                  <a:moveTo>
                    <a:pt x="0" y="5"/>
                  </a:moveTo>
                  <a:lnTo>
                    <a:pt x="3" y="2"/>
                  </a:lnTo>
                  <a:lnTo>
                    <a:pt x="13" y="0"/>
                  </a:lnTo>
                  <a:lnTo>
                    <a:pt x="26" y="6"/>
                  </a:lnTo>
                  <a:lnTo>
                    <a:pt x="33" y="7"/>
                  </a:lnTo>
                  <a:lnTo>
                    <a:pt x="41" y="12"/>
                  </a:lnTo>
                  <a:lnTo>
                    <a:pt x="41" y="20"/>
                  </a:lnTo>
                  <a:lnTo>
                    <a:pt x="47" y="23"/>
                  </a:lnTo>
                  <a:lnTo>
                    <a:pt x="51" y="31"/>
                  </a:lnTo>
                  <a:lnTo>
                    <a:pt x="57" y="37"/>
                  </a:lnTo>
                  <a:lnTo>
                    <a:pt x="57" y="40"/>
                  </a:lnTo>
                  <a:lnTo>
                    <a:pt x="60" y="42"/>
                  </a:lnTo>
                  <a:lnTo>
                    <a:pt x="56" y="43"/>
                  </a:lnTo>
                  <a:lnTo>
                    <a:pt x="46" y="42"/>
                  </a:lnTo>
                  <a:lnTo>
                    <a:pt x="44" y="40"/>
                  </a:lnTo>
                  <a:lnTo>
                    <a:pt x="41" y="41"/>
                  </a:lnTo>
                  <a:lnTo>
                    <a:pt x="43" y="45"/>
                  </a:lnTo>
                  <a:lnTo>
                    <a:pt x="39" y="52"/>
                  </a:lnTo>
                  <a:lnTo>
                    <a:pt x="37" y="59"/>
                  </a:lnTo>
                  <a:lnTo>
                    <a:pt x="33" y="61"/>
                  </a:lnTo>
                  <a:lnTo>
                    <a:pt x="29" y="52"/>
                  </a:lnTo>
                  <a:lnTo>
                    <a:pt x="30" y="43"/>
                  </a:lnTo>
                  <a:lnTo>
                    <a:pt x="28" y="34"/>
                  </a:lnTo>
                  <a:lnTo>
                    <a:pt x="17" y="22"/>
                  </a:lnTo>
                  <a:lnTo>
                    <a:pt x="10" y="13"/>
                  </a:lnTo>
                  <a:lnTo>
                    <a:pt x="5" y="7"/>
                  </a:lnTo>
                  <a:lnTo>
                    <a:pt x="0" y="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4" name="Freeform 119">
              <a:extLst>
                <a:ext uri="{FF2B5EF4-FFF2-40B4-BE49-F238E27FC236}">
                  <a16:creationId xmlns:a16="http://schemas.microsoft.com/office/drawing/2014/main" id="{E0A987A9-FDB7-E442-BCCD-3445184C58FD}"/>
                </a:ext>
              </a:extLst>
            </p:cNvPr>
            <p:cNvSpPr>
              <a:spLocks/>
            </p:cNvSpPr>
            <p:nvPr/>
          </p:nvSpPr>
          <p:spPr bwMode="auto">
            <a:xfrm>
              <a:off x="5188729" y="3593112"/>
              <a:ext cx="205928" cy="415324"/>
            </a:xfrm>
            <a:custGeom>
              <a:avLst/>
              <a:gdLst>
                <a:gd name="T0" fmla="*/ 127 w 141"/>
                <a:gd name="T1" fmla="*/ 8 h 281"/>
                <a:gd name="T2" fmla="*/ 131 w 141"/>
                <a:gd name="T3" fmla="*/ 17 h 281"/>
                <a:gd name="T4" fmla="*/ 135 w 141"/>
                <a:gd name="T5" fmla="*/ 31 h 281"/>
                <a:gd name="T6" fmla="*/ 136 w 141"/>
                <a:gd name="T7" fmla="*/ 56 h 281"/>
                <a:gd name="T8" fmla="*/ 141 w 141"/>
                <a:gd name="T9" fmla="*/ 66 h 281"/>
                <a:gd name="T10" fmla="*/ 138 w 141"/>
                <a:gd name="T11" fmla="*/ 76 h 281"/>
                <a:gd name="T12" fmla="*/ 134 w 141"/>
                <a:gd name="T13" fmla="*/ 82 h 281"/>
                <a:gd name="T14" fmla="*/ 129 w 141"/>
                <a:gd name="T15" fmla="*/ 70 h 281"/>
                <a:gd name="T16" fmla="*/ 125 w 141"/>
                <a:gd name="T17" fmla="*/ 76 h 281"/>
                <a:gd name="T18" fmla="*/ 128 w 141"/>
                <a:gd name="T19" fmla="*/ 91 h 281"/>
                <a:gd name="T20" fmla="*/ 126 w 141"/>
                <a:gd name="T21" fmla="*/ 100 h 281"/>
                <a:gd name="T22" fmla="*/ 120 w 141"/>
                <a:gd name="T23" fmla="*/ 105 h 281"/>
                <a:gd name="T24" fmla="*/ 118 w 141"/>
                <a:gd name="T25" fmla="*/ 122 h 281"/>
                <a:gd name="T26" fmla="*/ 109 w 141"/>
                <a:gd name="T27" fmla="*/ 147 h 281"/>
                <a:gd name="T28" fmla="*/ 98 w 141"/>
                <a:gd name="T29" fmla="*/ 175 h 281"/>
                <a:gd name="T30" fmla="*/ 83 w 141"/>
                <a:gd name="T31" fmla="*/ 215 h 281"/>
                <a:gd name="T32" fmla="*/ 74 w 141"/>
                <a:gd name="T33" fmla="*/ 244 h 281"/>
                <a:gd name="T34" fmla="*/ 63 w 141"/>
                <a:gd name="T35" fmla="*/ 268 h 281"/>
                <a:gd name="T36" fmla="*/ 49 w 141"/>
                <a:gd name="T37" fmla="*/ 272 h 281"/>
                <a:gd name="T38" fmla="*/ 32 w 141"/>
                <a:gd name="T39" fmla="*/ 281 h 281"/>
                <a:gd name="T40" fmla="*/ 22 w 141"/>
                <a:gd name="T41" fmla="*/ 276 h 281"/>
                <a:gd name="T42" fmla="*/ 9 w 141"/>
                <a:gd name="T43" fmla="*/ 268 h 281"/>
                <a:gd name="T44" fmla="*/ 5 w 141"/>
                <a:gd name="T45" fmla="*/ 258 h 281"/>
                <a:gd name="T46" fmla="*/ 5 w 141"/>
                <a:gd name="T47" fmla="*/ 239 h 281"/>
                <a:gd name="T48" fmla="*/ 0 w 141"/>
                <a:gd name="T49" fmla="*/ 223 h 281"/>
                <a:gd name="T50" fmla="*/ 0 w 141"/>
                <a:gd name="T51" fmla="*/ 208 h 281"/>
                <a:gd name="T52" fmla="*/ 4 w 141"/>
                <a:gd name="T53" fmla="*/ 193 h 281"/>
                <a:gd name="T54" fmla="*/ 13 w 141"/>
                <a:gd name="T55" fmla="*/ 189 h 281"/>
                <a:gd name="T56" fmla="*/ 13 w 141"/>
                <a:gd name="T57" fmla="*/ 182 h 281"/>
                <a:gd name="T58" fmla="*/ 23 w 141"/>
                <a:gd name="T59" fmla="*/ 166 h 281"/>
                <a:gd name="T60" fmla="*/ 26 w 141"/>
                <a:gd name="T61" fmla="*/ 153 h 281"/>
                <a:gd name="T62" fmla="*/ 22 w 141"/>
                <a:gd name="T63" fmla="*/ 143 h 281"/>
                <a:gd name="T64" fmla="*/ 20 w 141"/>
                <a:gd name="T65" fmla="*/ 130 h 281"/>
                <a:gd name="T66" fmla="*/ 19 w 141"/>
                <a:gd name="T67" fmla="*/ 111 h 281"/>
                <a:gd name="T68" fmla="*/ 27 w 141"/>
                <a:gd name="T69" fmla="*/ 99 h 281"/>
                <a:gd name="T70" fmla="*/ 30 w 141"/>
                <a:gd name="T71" fmla="*/ 86 h 281"/>
                <a:gd name="T72" fmla="*/ 39 w 141"/>
                <a:gd name="T73" fmla="*/ 85 h 281"/>
                <a:gd name="T74" fmla="*/ 49 w 141"/>
                <a:gd name="T75" fmla="*/ 81 h 281"/>
                <a:gd name="T76" fmla="*/ 56 w 141"/>
                <a:gd name="T77" fmla="*/ 77 h 281"/>
                <a:gd name="T78" fmla="*/ 64 w 141"/>
                <a:gd name="T79" fmla="*/ 77 h 281"/>
                <a:gd name="T80" fmla="*/ 75 w 141"/>
                <a:gd name="T81" fmla="*/ 65 h 281"/>
                <a:gd name="T82" fmla="*/ 91 w 141"/>
                <a:gd name="T83" fmla="*/ 53 h 281"/>
                <a:gd name="T84" fmla="*/ 97 w 141"/>
                <a:gd name="T85" fmla="*/ 42 h 281"/>
                <a:gd name="T86" fmla="*/ 95 w 141"/>
                <a:gd name="T87" fmla="*/ 33 h 281"/>
                <a:gd name="T88" fmla="*/ 102 w 141"/>
                <a:gd name="T89" fmla="*/ 36 h 281"/>
                <a:gd name="T90" fmla="*/ 113 w 141"/>
                <a:gd name="T91" fmla="*/ 21 h 281"/>
                <a:gd name="T92" fmla="*/ 114 w 141"/>
                <a:gd name="T93" fmla="*/ 9 h 281"/>
                <a:gd name="T94" fmla="*/ 121 w 141"/>
                <a:gd name="T95" fmla="*/ 0 h 281"/>
                <a:gd name="T96" fmla="*/ 127 w 141"/>
                <a:gd name="T97" fmla="*/ 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281">
                  <a:moveTo>
                    <a:pt x="127" y="8"/>
                  </a:moveTo>
                  <a:lnTo>
                    <a:pt x="131" y="17"/>
                  </a:lnTo>
                  <a:lnTo>
                    <a:pt x="135" y="31"/>
                  </a:lnTo>
                  <a:lnTo>
                    <a:pt x="136" y="56"/>
                  </a:lnTo>
                  <a:lnTo>
                    <a:pt x="141" y="66"/>
                  </a:lnTo>
                  <a:lnTo>
                    <a:pt x="138" y="76"/>
                  </a:lnTo>
                  <a:lnTo>
                    <a:pt x="134" y="82"/>
                  </a:lnTo>
                  <a:lnTo>
                    <a:pt x="129" y="70"/>
                  </a:lnTo>
                  <a:lnTo>
                    <a:pt x="125" y="76"/>
                  </a:lnTo>
                  <a:lnTo>
                    <a:pt x="128" y="91"/>
                  </a:lnTo>
                  <a:lnTo>
                    <a:pt x="126" y="100"/>
                  </a:lnTo>
                  <a:lnTo>
                    <a:pt x="120" y="105"/>
                  </a:lnTo>
                  <a:lnTo>
                    <a:pt x="118" y="122"/>
                  </a:lnTo>
                  <a:lnTo>
                    <a:pt x="109" y="147"/>
                  </a:lnTo>
                  <a:lnTo>
                    <a:pt x="98" y="175"/>
                  </a:lnTo>
                  <a:lnTo>
                    <a:pt x="83" y="215"/>
                  </a:lnTo>
                  <a:lnTo>
                    <a:pt x="74" y="244"/>
                  </a:lnTo>
                  <a:lnTo>
                    <a:pt x="63" y="268"/>
                  </a:lnTo>
                  <a:lnTo>
                    <a:pt x="49" y="272"/>
                  </a:lnTo>
                  <a:lnTo>
                    <a:pt x="32" y="281"/>
                  </a:lnTo>
                  <a:lnTo>
                    <a:pt x="22" y="276"/>
                  </a:lnTo>
                  <a:lnTo>
                    <a:pt x="9" y="268"/>
                  </a:lnTo>
                  <a:lnTo>
                    <a:pt x="5" y="258"/>
                  </a:lnTo>
                  <a:lnTo>
                    <a:pt x="5" y="239"/>
                  </a:lnTo>
                  <a:lnTo>
                    <a:pt x="0" y="223"/>
                  </a:lnTo>
                  <a:lnTo>
                    <a:pt x="0" y="208"/>
                  </a:lnTo>
                  <a:lnTo>
                    <a:pt x="4" y="193"/>
                  </a:lnTo>
                  <a:lnTo>
                    <a:pt x="13" y="189"/>
                  </a:lnTo>
                  <a:lnTo>
                    <a:pt x="13" y="182"/>
                  </a:lnTo>
                  <a:lnTo>
                    <a:pt x="23" y="166"/>
                  </a:lnTo>
                  <a:lnTo>
                    <a:pt x="26" y="153"/>
                  </a:lnTo>
                  <a:lnTo>
                    <a:pt x="22" y="143"/>
                  </a:lnTo>
                  <a:lnTo>
                    <a:pt x="20" y="130"/>
                  </a:lnTo>
                  <a:lnTo>
                    <a:pt x="19" y="111"/>
                  </a:lnTo>
                  <a:lnTo>
                    <a:pt x="27" y="99"/>
                  </a:lnTo>
                  <a:lnTo>
                    <a:pt x="30" y="86"/>
                  </a:lnTo>
                  <a:lnTo>
                    <a:pt x="39" y="85"/>
                  </a:lnTo>
                  <a:lnTo>
                    <a:pt x="49" y="81"/>
                  </a:lnTo>
                  <a:lnTo>
                    <a:pt x="56" y="77"/>
                  </a:lnTo>
                  <a:lnTo>
                    <a:pt x="64" y="77"/>
                  </a:lnTo>
                  <a:lnTo>
                    <a:pt x="75" y="65"/>
                  </a:lnTo>
                  <a:lnTo>
                    <a:pt x="91" y="53"/>
                  </a:lnTo>
                  <a:lnTo>
                    <a:pt x="97" y="42"/>
                  </a:lnTo>
                  <a:lnTo>
                    <a:pt x="95" y="33"/>
                  </a:lnTo>
                  <a:lnTo>
                    <a:pt x="102" y="36"/>
                  </a:lnTo>
                  <a:lnTo>
                    <a:pt x="113" y="21"/>
                  </a:lnTo>
                  <a:lnTo>
                    <a:pt x="114" y="9"/>
                  </a:lnTo>
                  <a:lnTo>
                    <a:pt x="121" y="0"/>
                  </a:lnTo>
                  <a:lnTo>
                    <a:pt x="127" y="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5" name="Freeform 120">
              <a:extLst>
                <a:ext uri="{FF2B5EF4-FFF2-40B4-BE49-F238E27FC236}">
                  <a16:creationId xmlns:a16="http://schemas.microsoft.com/office/drawing/2014/main" id="{1B70095E-3423-04E9-C892-CE24916CD3B9}"/>
                </a:ext>
              </a:extLst>
            </p:cNvPr>
            <p:cNvSpPr>
              <a:spLocks/>
            </p:cNvSpPr>
            <p:nvPr/>
          </p:nvSpPr>
          <p:spPr bwMode="auto">
            <a:xfrm>
              <a:off x="1065799" y="2218554"/>
              <a:ext cx="703951" cy="557213"/>
            </a:xfrm>
            <a:custGeom>
              <a:avLst/>
              <a:gdLst>
                <a:gd name="T0" fmla="*/ 298 w 482"/>
                <a:gd name="T1" fmla="*/ 175 h 377"/>
                <a:gd name="T2" fmla="*/ 288 w 482"/>
                <a:gd name="T3" fmla="*/ 225 h 377"/>
                <a:gd name="T4" fmla="*/ 303 w 482"/>
                <a:gd name="T5" fmla="*/ 266 h 377"/>
                <a:gd name="T6" fmla="*/ 329 w 482"/>
                <a:gd name="T7" fmla="*/ 294 h 377"/>
                <a:gd name="T8" fmla="*/ 366 w 482"/>
                <a:gd name="T9" fmla="*/ 295 h 377"/>
                <a:gd name="T10" fmla="*/ 405 w 482"/>
                <a:gd name="T11" fmla="*/ 279 h 377"/>
                <a:gd name="T12" fmla="*/ 419 w 482"/>
                <a:gd name="T13" fmla="*/ 243 h 377"/>
                <a:gd name="T14" fmla="*/ 468 w 482"/>
                <a:gd name="T15" fmla="*/ 234 h 377"/>
                <a:gd name="T16" fmla="*/ 480 w 482"/>
                <a:gd name="T17" fmla="*/ 246 h 377"/>
                <a:gd name="T18" fmla="*/ 465 w 482"/>
                <a:gd name="T19" fmla="*/ 275 h 377"/>
                <a:gd name="T20" fmla="*/ 451 w 482"/>
                <a:gd name="T21" fmla="*/ 295 h 377"/>
                <a:gd name="T22" fmla="*/ 436 w 482"/>
                <a:gd name="T23" fmla="*/ 308 h 377"/>
                <a:gd name="T24" fmla="*/ 430 w 482"/>
                <a:gd name="T25" fmla="*/ 309 h 377"/>
                <a:gd name="T26" fmla="*/ 395 w 482"/>
                <a:gd name="T27" fmla="*/ 321 h 377"/>
                <a:gd name="T28" fmla="*/ 399 w 482"/>
                <a:gd name="T29" fmla="*/ 333 h 377"/>
                <a:gd name="T30" fmla="*/ 402 w 482"/>
                <a:gd name="T31" fmla="*/ 346 h 377"/>
                <a:gd name="T32" fmla="*/ 370 w 482"/>
                <a:gd name="T33" fmla="*/ 367 h 377"/>
                <a:gd name="T34" fmla="*/ 348 w 482"/>
                <a:gd name="T35" fmla="*/ 355 h 377"/>
                <a:gd name="T36" fmla="*/ 315 w 482"/>
                <a:gd name="T37" fmla="*/ 344 h 377"/>
                <a:gd name="T38" fmla="*/ 278 w 482"/>
                <a:gd name="T39" fmla="*/ 349 h 377"/>
                <a:gd name="T40" fmla="*/ 236 w 482"/>
                <a:gd name="T41" fmla="*/ 332 h 377"/>
                <a:gd name="T42" fmla="*/ 199 w 482"/>
                <a:gd name="T43" fmla="*/ 307 h 377"/>
                <a:gd name="T44" fmla="*/ 165 w 482"/>
                <a:gd name="T45" fmla="*/ 290 h 377"/>
                <a:gd name="T46" fmla="*/ 138 w 482"/>
                <a:gd name="T47" fmla="*/ 255 h 377"/>
                <a:gd name="T48" fmla="*/ 149 w 482"/>
                <a:gd name="T49" fmla="*/ 242 h 377"/>
                <a:gd name="T50" fmla="*/ 146 w 482"/>
                <a:gd name="T51" fmla="*/ 217 h 377"/>
                <a:gd name="T52" fmla="*/ 116 w 482"/>
                <a:gd name="T53" fmla="*/ 169 h 377"/>
                <a:gd name="T54" fmla="*/ 95 w 482"/>
                <a:gd name="T55" fmla="*/ 143 h 377"/>
                <a:gd name="T56" fmla="*/ 85 w 482"/>
                <a:gd name="T57" fmla="*/ 115 h 377"/>
                <a:gd name="T58" fmla="*/ 68 w 482"/>
                <a:gd name="T59" fmla="*/ 88 h 377"/>
                <a:gd name="T60" fmla="*/ 59 w 482"/>
                <a:gd name="T61" fmla="*/ 56 h 377"/>
                <a:gd name="T62" fmla="*/ 50 w 482"/>
                <a:gd name="T63" fmla="*/ 24 h 377"/>
                <a:gd name="T64" fmla="*/ 31 w 482"/>
                <a:gd name="T65" fmla="*/ 27 h 377"/>
                <a:gd name="T66" fmla="*/ 31 w 482"/>
                <a:gd name="T67" fmla="*/ 62 h 377"/>
                <a:gd name="T68" fmla="*/ 43 w 482"/>
                <a:gd name="T69" fmla="*/ 82 h 377"/>
                <a:gd name="T70" fmla="*/ 46 w 482"/>
                <a:gd name="T71" fmla="*/ 102 h 377"/>
                <a:gd name="T72" fmla="*/ 61 w 482"/>
                <a:gd name="T73" fmla="*/ 125 h 377"/>
                <a:gd name="T74" fmla="*/ 67 w 482"/>
                <a:gd name="T75" fmla="*/ 164 h 377"/>
                <a:gd name="T76" fmla="*/ 80 w 482"/>
                <a:gd name="T77" fmla="*/ 185 h 377"/>
                <a:gd name="T78" fmla="*/ 74 w 482"/>
                <a:gd name="T79" fmla="*/ 205 h 377"/>
                <a:gd name="T80" fmla="*/ 59 w 482"/>
                <a:gd name="T81" fmla="*/ 181 h 377"/>
                <a:gd name="T82" fmla="*/ 45 w 482"/>
                <a:gd name="T83" fmla="*/ 150 h 377"/>
                <a:gd name="T84" fmla="*/ 28 w 482"/>
                <a:gd name="T85" fmla="*/ 123 h 377"/>
                <a:gd name="T86" fmla="*/ 13 w 482"/>
                <a:gd name="T87" fmla="*/ 115 h 377"/>
                <a:gd name="T88" fmla="*/ 14 w 482"/>
                <a:gd name="T89" fmla="*/ 103 h 377"/>
                <a:gd name="T90" fmla="*/ 17 w 482"/>
                <a:gd name="T91" fmla="*/ 71 h 377"/>
                <a:gd name="T92" fmla="*/ 4 w 482"/>
                <a:gd name="T93" fmla="*/ 39 h 377"/>
                <a:gd name="T94" fmla="*/ 21 w 482"/>
                <a:gd name="T95" fmla="*/ 2 h 377"/>
                <a:gd name="T96" fmla="*/ 64 w 482"/>
                <a:gd name="T97" fmla="*/ 14 h 377"/>
                <a:gd name="T98" fmla="*/ 148 w 482"/>
                <a:gd name="T99" fmla="*/ 28 h 377"/>
                <a:gd name="T100" fmla="*/ 185 w 482"/>
                <a:gd name="T101" fmla="*/ 27 h 377"/>
                <a:gd name="T102" fmla="*/ 202 w 482"/>
                <a:gd name="T103" fmla="*/ 54 h 377"/>
                <a:gd name="T104" fmla="*/ 224 w 482"/>
                <a:gd name="T105" fmla="*/ 78 h 377"/>
                <a:gd name="T106" fmla="*/ 264 w 482"/>
                <a:gd name="T107" fmla="*/ 69 h 377"/>
                <a:gd name="T108" fmla="*/ 280 w 482"/>
                <a:gd name="T109" fmla="*/ 107 h 377"/>
                <a:gd name="T110" fmla="*/ 296 w 482"/>
                <a:gd name="T111" fmla="*/ 13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2" h="377">
                  <a:moveTo>
                    <a:pt x="315" y="142"/>
                  </a:moveTo>
                  <a:lnTo>
                    <a:pt x="304" y="160"/>
                  </a:lnTo>
                  <a:lnTo>
                    <a:pt x="298" y="175"/>
                  </a:lnTo>
                  <a:lnTo>
                    <a:pt x="291" y="203"/>
                  </a:lnTo>
                  <a:lnTo>
                    <a:pt x="287" y="213"/>
                  </a:lnTo>
                  <a:lnTo>
                    <a:pt x="288" y="225"/>
                  </a:lnTo>
                  <a:lnTo>
                    <a:pt x="292" y="235"/>
                  </a:lnTo>
                  <a:lnTo>
                    <a:pt x="293" y="251"/>
                  </a:lnTo>
                  <a:lnTo>
                    <a:pt x="303" y="266"/>
                  </a:lnTo>
                  <a:lnTo>
                    <a:pt x="305" y="278"/>
                  </a:lnTo>
                  <a:lnTo>
                    <a:pt x="311" y="288"/>
                  </a:lnTo>
                  <a:lnTo>
                    <a:pt x="329" y="294"/>
                  </a:lnTo>
                  <a:lnTo>
                    <a:pt x="335" y="302"/>
                  </a:lnTo>
                  <a:lnTo>
                    <a:pt x="352" y="297"/>
                  </a:lnTo>
                  <a:lnTo>
                    <a:pt x="366" y="295"/>
                  </a:lnTo>
                  <a:lnTo>
                    <a:pt x="380" y="291"/>
                  </a:lnTo>
                  <a:lnTo>
                    <a:pt x="392" y="287"/>
                  </a:lnTo>
                  <a:lnTo>
                    <a:pt x="405" y="279"/>
                  </a:lnTo>
                  <a:lnTo>
                    <a:pt x="411" y="267"/>
                  </a:lnTo>
                  <a:lnTo>
                    <a:pt x="415" y="249"/>
                  </a:lnTo>
                  <a:lnTo>
                    <a:pt x="419" y="243"/>
                  </a:lnTo>
                  <a:lnTo>
                    <a:pt x="432" y="238"/>
                  </a:lnTo>
                  <a:lnTo>
                    <a:pt x="452" y="233"/>
                  </a:lnTo>
                  <a:lnTo>
                    <a:pt x="468" y="234"/>
                  </a:lnTo>
                  <a:lnTo>
                    <a:pt x="479" y="232"/>
                  </a:lnTo>
                  <a:lnTo>
                    <a:pt x="482" y="236"/>
                  </a:lnTo>
                  <a:lnTo>
                    <a:pt x="480" y="246"/>
                  </a:lnTo>
                  <a:lnTo>
                    <a:pt x="469" y="259"/>
                  </a:lnTo>
                  <a:lnTo>
                    <a:pt x="463" y="271"/>
                  </a:lnTo>
                  <a:lnTo>
                    <a:pt x="465" y="275"/>
                  </a:lnTo>
                  <a:lnTo>
                    <a:pt x="461" y="284"/>
                  </a:lnTo>
                  <a:lnTo>
                    <a:pt x="455" y="300"/>
                  </a:lnTo>
                  <a:lnTo>
                    <a:pt x="451" y="295"/>
                  </a:lnTo>
                  <a:lnTo>
                    <a:pt x="447" y="295"/>
                  </a:lnTo>
                  <a:lnTo>
                    <a:pt x="444" y="295"/>
                  </a:lnTo>
                  <a:lnTo>
                    <a:pt x="436" y="308"/>
                  </a:lnTo>
                  <a:lnTo>
                    <a:pt x="433" y="306"/>
                  </a:lnTo>
                  <a:lnTo>
                    <a:pt x="430" y="306"/>
                  </a:lnTo>
                  <a:lnTo>
                    <a:pt x="430" y="309"/>
                  </a:lnTo>
                  <a:lnTo>
                    <a:pt x="413" y="309"/>
                  </a:lnTo>
                  <a:lnTo>
                    <a:pt x="396" y="309"/>
                  </a:lnTo>
                  <a:lnTo>
                    <a:pt x="395" y="321"/>
                  </a:lnTo>
                  <a:lnTo>
                    <a:pt x="387" y="321"/>
                  </a:lnTo>
                  <a:lnTo>
                    <a:pt x="393" y="328"/>
                  </a:lnTo>
                  <a:lnTo>
                    <a:pt x="399" y="333"/>
                  </a:lnTo>
                  <a:lnTo>
                    <a:pt x="400" y="337"/>
                  </a:lnTo>
                  <a:lnTo>
                    <a:pt x="403" y="338"/>
                  </a:lnTo>
                  <a:lnTo>
                    <a:pt x="402" y="346"/>
                  </a:lnTo>
                  <a:lnTo>
                    <a:pt x="378" y="346"/>
                  </a:lnTo>
                  <a:lnTo>
                    <a:pt x="368" y="363"/>
                  </a:lnTo>
                  <a:lnTo>
                    <a:pt x="370" y="367"/>
                  </a:lnTo>
                  <a:lnTo>
                    <a:pt x="367" y="371"/>
                  </a:lnTo>
                  <a:lnTo>
                    <a:pt x="366" y="377"/>
                  </a:lnTo>
                  <a:lnTo>
                    <a:pt x="348" y="355"/>
                  </a:lnTo>
                  <a:lnTo>
                    <a:pt x="339" y="348"/>
                  </a:lnTo>
                  <a:lnTo>
                    <a:pt x="325" y="343"/>
                  </a:lnTo>
                  <a:lnTo>
                    <a:pt x="315" y="344"/>
                  </a:lnTo>
                  <a:lnTo>
                    <a:pt x="299" y="352"/>
                  </a:lnTo>
                  <a:lnTo>
                    <a:pt x="290" y="354"/>
                  </a:lnTo>
                  <a:lnTo>
                    <a:pt x="278" y="349"/>
                  </a:lnTo>
                  <a:lnTo>
                    <a:pt x="265" y="345"/>
                  </a:lnTo>
                  <a:lnTo>
                    <a:pt x="249" y="335"/>
                  </a:lnTo>
                  <a:lnTo>
                    <a:pt x="236" y="332"/>
                  </a:lnTo>
                  <a:lnTo>
                    <a:pt x="216" y="323"/>
                  </a:lnTo>
                  <a:lnTo>
                    <a:pt x="203" y="313"/>
                  </a:lnTo>
                  <a:lnTo>
                    <a:pt x="199" y="307"/>
                  </a:lnTo>
                  <a:lnTo>
                    <a:pt x="189" y="306"/>
                  </a:lnTo>
                  <a:lnTo>
                    <a:pt x="171" y="299"/>
                  </a:lnTo>
                  <a:lnTo>
                    <a:pt x="165" y="290"/>
                  </a:lnTo>
                  <a:lnTo>
                    <a:pt x="148" y="278"/>
                  </a:lnTo>
                  <a:lnTo>
                    <a:pt x="141" y="265"/>
                  </a:lnTo>
                  <a:lnTo>
                    <a:pt x="138" y="255"/>
                  </a:lnTo>
                  <a:lnTo>
                    <a:pt x="145" y="253"/>
                  </a:lnTo>
                  <a:lnTo>
                    <a:pt x="144" y="247"/>
                  </a:lnTo>
                  <a:lnTo>
                    <a:pt x="149" y="242"/>
                  </a:lnTo>
                  <a:lnTo>
                    <a:pt x="150" y="234"/>
                  </a:lnTo>
                  <a:lnTo>
                    <a:pt x="146" y="225"/>
                  </a:lnTo>
                  <a:lnTo>
                    <a:pt x="146" y="217"/>
                  </a:lnTo>
                  <a:lnTo>
                    <a:pt x="142" y="206"/>
                  </a:lnTo>
                  <a:lnTo>
                    <a:pt x="131" y="186"/>
                  </a:lnTo>
                  <a:lnTo>
                    <a:pt x="116" y="169"/>
                  </a:lnTo>
                  <a:lnTo>
                    <a:pt x="110" y="156"/>
                  </a:lnTo>
                  <a:lnTo>
                    <a:pt x="97" y="148"/>
                  </a:lnTo>
                  <a:lnTo>
                    <a:pt x="95" y="143"/>
                  </a:lnTo>
                  <a:lnTo>
                    <a:pt x="101" y="130"/>
                  </a:lnTo>
                  <a:lnTo>
                    <a:pt x="93" y="125"/>
                  </a:lnTo>
                  <a:lnTo>
                    <a:pt x="85" y="115"/>
                  </a:lnTo>
                  <a:lnTo>
                    <a:pt x="85" y="101"/>
                  </a:lnTo>
                  <a:lnTo>
                    <a:pt x="75" y="99"/>
                  </a:lnTo>
                  <a:lnTo>
                    <a:pt x="68" y="88"/>
                  </a:lnTo>
                  <a:lnTo>
                    <a:pt x="63" y="78"/>
                  </a:lnTo>
                  <a:lnTo>
                    <a:pt x="64" y="72"/>
                  </a:lnTo>
                  <a:lnTo>
                    <a:pt x="59" y="56"/>
                  </a:lnTo>
                  <a:lnTo>
                    <a:pt x="58" y="40"/>
                  </a:lnTo>
                  <a:lnTo>
                    <a:pt x="61" y="32"/>
                  </a:lnTo>
                  <a:lnTo>
                    <a:pt x="50" y="24"/>
                  </a:lnTo>
                  <a:lnTo>
                    <a:pt x="44" y="25"/>
                  </a:lnTo>
                  <a:lnTo>
                    <a:pt x="36" y="19"/>
                  </a:lnTo>
                  <a:lnTo>
                    <a:pt x="31" y="27"/>
                  </a:lnTo>
                  <a:lnTo>
                    <a:pt x="30" y="37"/>
                  </a:lnTo>
                  <a:lnTo>
                    <a:pt x="27" y="53"/>
                  </a:lnTo>
                  <a:lnTo>
                    <a:pt x="31" y="62"/>
                  </a:lnTo>
                  <a:lnTo>
                    <a:pt x="39" y="76"/>
                  </a:lnTo>
                  <a:lnTo>
                    <a:pt x="41" y="81"/>
                  </a:lnTo>
                  <a:lnTo>
                    <a:pt x="43" y="82"/>
                  </a:lnTo>
                  <a:lnTo>
                    <a:pt x="43" y="89"/>
                  </a:lnTo>
                  <a:lnTo>
                    <a:pt x="47" y="89"/>
                  </a:lnTo>
                  <a:lnTo>
                    <a:pt x="46" y="102"/>
                  </a:lnTo>
                  <a:lnTo>
                    <a:pt x="51" y="108"/>
                  </a:lnTo>
                  <a:lnTo>
                    <a:pt x="52" y="115"/>
                  </a:lnTo>
                  <a:lnTo>
                    <a:pt x="61" y="125"/>
                  </a:lnTo>
                  <a:lnTo>
                    <a:pt x="62" y="145"/>
                  </a:lnTo>
                  <a:lnTo>
                    <a:pt x="65" y="154"/>
                  </a:lnTo>
                  <a:lnTo>
                    <a:pt x="67" y="164"/>
                  </a:lnTo>
                  <a:lnTo>
                    <a:pt x="66" y="174"/>
                  </a:lnTo>
                  <a:lnTo>
                    <a:pt x="74" y="175"/>
                  </a:lnTo>
                  <a:lnTo>
                    <a:pt x="80" y="185"/>
                  </a:lnTo>
                  <a:lnTo>
                    <a:pt x="84" y="194"/>
                  </a:lnTo>
                  <a:lnTo>
                    <a:pt x="83" y="198"/>
                  </a:lnTo>
                  <a:lnTo>
                    <a:pt x="74" y="205"/>
                  </a:lnTo>
                  <a:lnTo>
                    <a:pt x="71" y="205"/>
                  </a:lnTo>
                  <a:lnTo>
                    <a:pt x="68" y="193"/>
                  </a:lnTo>
                  <a:lnTo>
                    <a:pt x="59" y="181"/>
                  </a:lnTo>
                  <a:lnTo>
                    <a:pt x="49" y="171"/>
                  </a:lnTo>
                  <a:lnTo>
                    <a:pt x="41" y="165"/>
                  </a:lnTo>
                  <a:lnTo>
                    <a:pt x="45" y="150"/>
                  </a:lnTo>
                  <a:lnTo>
                    <a:pt x="45" y="139"/>
                  </a:lnTo>
                  <a:lnTo>
                    <a:pt x="38" y="133"/>
                  </a:lnTo>
                  <a:lnTo>
                    <a:pt x="28" y="123"/>
                  </a:lnTo>
                  <a:lnTo>
                    <a:pt x="25" y="126"/>
                  </a:lnTo>
                  <a:lnTo>
                    <a:pt x="22" y="121"/>
                  </a:lnTo>
                  <a:lnTo>
                    <a:pt x="13" y="115"/>
                  </a:lnTo>
                  <a:lnTo>
                    <a:pt x="6" y="103"/>
                  </a:lnTo>
                  <a:lnTo>
                    <a:pt x="7" y="102"/>
                  </a:lnTo>
                  <a:lnTo>
                    <a:pt x="14" y="103"/>
                  </a:lnTo>
                  <a:lnTo>
                    <a:pt x="23" y="95"/>
                  </a:lnTo>
                  <a:lnTo>
                    <a:pt x="26" y="86"/>
                  </a:lnTo>
                  <a:lnTo>
                    <a:pt x="17" y="71"/>
                  </a:lnTo>
                  <a:lnTo>
                    <a:pt x="8" y="65"/>
                  </a:lnTo>
                  <a:lnTo>
                    <a:pt x="6" y="52"/>
                  </a:lnTo>
                  <a:lnTo>
                    <a:pt x="4" y="39"/>
                  </a:lnTo>
                  <a:lnTo>
                    <a:pt x="1" y="22"/>
                  </a:lnTo>
                  <a:lnTo>
                    <a:pt x="0" y="4"/>
                  </a:lnTo>
                  <a:lnTo>
                    <a:pt x="21" y="2"/>
                  </a:lnTo>
                  <a:lnTo>
                    <a:pt x="43" y="0"/>
                  </a:lnTo>
                  <a:lnTo>
                    <a:pt x="41" y="4"/>
                  </a:lnTo>
                  <a:lnTo>
                    <a:pt x="64" y="14"/>
                  </a:lnTo>
                  <a:lnTo>
                    <a:pt x="99" y="29"/>
                  </a:lnTo>
                  <a:lnTo>
                    <a:pt x="134" y="28"/>
                  </a:lnTo>
                  <a:lnTo>
                    <a:pt x="148" y="28"/>
                  </a:lnTo>
                  <a:lnTo>
                    <a:pt x="150" y="20"/>
                  </a:lnTo>
                  <a:lnTo>
                    <a:pt x="181" y="20"/>
                  </a:lnTo>
                  <a:lnTo>
                    <a:pt x="185" y="27"/>
                  </a:lnTo>
                  <a:lnTo>
                    <a:pt x="192" y="34"/>
                  </a:lnTo>
                  <a:lnTo>
                    <a:pt x="200" y="43"/>
                  </a:lnTo>
                  <a:lnTo>
                    <a:pt x="202" y="54"/>
                  </a:lnTo>
                  <a:lnTo>
                    <a:pt x="203" y="65"/>
                  </a:lnTo>
                  <a:lnTo>
                    <a:pt x="211" y="71"/>
                  </a:lnTo>
                  <a:lnTo>
                    <a:pt x="224" y="78"/>
                  </a:lnTo>
                  <a:lnTo>
                    <a:pt x="240" y="61"/>
                  </a:lnTo>
                  <a:lnTo>
                    <a:pt x="254" y="61"/>
                  </a:lnTo>
                  <a:lnTo>
                    <a:pt x="264" y="69"/>
                  </a:lnTo>
                  <a:lnTo>
                    <a:pt x="269" y="83"/>
                  </a:lnTo>
                  <a:lnTo>
                    <a:pt x="273" y="95"/>
                  </a:lnTo>
                  <a:lnTo>
                    <a:pt x="280" y="107"/>
                  </a:lnTo>
                  <a:lnTo>
                    <a:pt x="281" y="122"/>
                  </a:lnTo>
                  <a:lnTo>
                    <a:pt x="283" y="132"/>
                  </a:lnTo>
                  <a:lnTo>
                    <a:pt x="296" y="138"/>
                  </a:lnTo>
                  <a:lnTo>
                    <a:pt x="307" y="143"/>
                  </a:lnTo>
                  <a:lnTo>
                    <a:pt x="315" y="142"/>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6" name="Freeform 121">
              <a:extLst>
                <a:ext uri="{FF2B5EF4-FFF2-40B4-BE49-F238E27FC236}">
                  <a16:creationId xmlns:a16="http://schemas.microsoft.com/office/drawing/2014/main" id="{A4D4D44F-2222-3AA6-18BB-1C76F9144625}"/>
                </a:ext>
              </a:extLst>
            </p:cNvPr>
            <p:cNvSpPr>
              <a:spLocks/>
            </p:cNvSpPr>
            <p:nvPr/>
          </p:nvSpPr>
          <p:spPr bwMode="auto">
            <a:xfrm>
              <a:off x="4554882" y="1925907"/>
              <a:ext cx="61340" cy="44341"/>
            </a:xfrm>
            <a:custGeom>
              <a:avLst/>
              <a:gdLst>
                <a:gd name="T0" fmla="*/ 2 w 42"/>
                <a:gd name="T1" fmla="*/ 9 h 30"/>
                <a:gd name="T2" fmla="*/ 4 w 42"/>
                <a:gd name="T3" fmla="*/ 9 h 30"/>
                <a:gd name="T4" fmla="*/ 4 w 42"/>
                <a:gd name="T5" fmla="*/ 5 h 30"/>
                <a:gd name="T6" fmla="*/ 14 w 42"/>
                <a:gd name="T7" fmla="*/ 2 h 30"/>
                <a:gd name="T8" fmla="*/ 17 w 42"/>
                <a:gd name="T9" fmla="*/ 1 h 30"/>
                <a:gd name="T10" fmla="*/ 23 w 42"/>
                <a:gd name="T11" fmla="*/ 0 h 30"/>
                <a:gd name="T12" fmla="*/ 31 w 42"/>
                <a:gd name="T13" fmla="*/ 0 h 30"/>
                <a:gd name="T14" fmla="*/ 40 w 42"/>
                <a:gd name="T15" fmla="*/ 6 h 30"/>
                <a:gd name="T16" fmla="*/ 42 w 42"/>
                <a:gd name="T17" fmla="*/ 20 h 30"/>
                <a:gd name="T18" fmla="*/ 39 w 42"/>
                <a:gd name="T19" fmla="*/ 20 h 30"/>
                <a:gd name="T20" fmla="*/ 37 w 42"/>
                <a:gd name="T21" fmla="*/ 24 h 30"/>
                <a:gd name="T22" fmla="*/ 28 w 42"/>
                <a:gd name="T23" fmla="*/ 24 h 30"/>
                <a:gd name="T24" fmla="*/ 22 w 42"/>
                <a:gd name="T25" fmla="*/ 28 h 30"/>
                <a:gd name="T26" fmla="*/ 11 w 42"/>
                <a:gd name="T27" fmla="*/ 30 h 30"/>
                <a:gd name="T28" fmla="*/ 3 w 42"/>
                <a:gd name="T29" fmla="*/ 25 h 30"/>
                <a:gd name="T30" fmla="*/ 0 w 42"/>
                <a:gd name="T31" fmla="*/ 16 h 30"/>
                <a:gd name="T32" fmla="*/ 2 w 42"/>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0">
                  <a:moveTo>
                    <a:pt x="2" y="9"/>
                  </a:moveTo>
                  <a:lnTo>
                    <a:pt x="4" y="9"/>
                  </a:lnTo>
                  <a:lnTo>
                    <a:pt x="4" y="5"/>
                  </a:lnTo>
                  <a:lnTo>
                    <a:pt x="14" y="2"/>
                  </a:lnTo>
                  <a:lnTo>
                    <a:pt x="17" y="1"/>
                  </a:lnTo>
                  <a:lnTo>
                    <a:pt x="23" y="0"/>
                  </a:lnTo>
                  <a:lnTo>
                    <a:pt x="31" y="0"/>
                  </a:lnTo>
                  <a:lnTo>
                    <a:pt x="40" y="6"/>
                  </a:lnTo>
                  <a:lnTo>
                    <a:pt x="42" y="20"/>
                  </a:lnTo>
                  <a:lnTo>
                    <a:pt x="39" y="20"/>
                  </a:lnTo>
                  <a:lnTo>
                    <a:pt x="37" y="24"/>
                  </a:lnTo>
                  <a:lnTo>
                    <a:pt x="28" y="24"/>
                  </a:lnTo>
                  <a:lnTo>
                    <a:pt x="22" y="28"/>
                  </a:lnTo>
                  <a:lnTo>
                    <a:pt x="11" y="30"/>
                  </a:lnTo>
                  <a:lnTo>
                    <a:pt x="3" y="25"/>
                  </a:lnTo>
                  <a:lnTo>
                    <a:pt x="0" y="16"/>
                  </a:lnTo>
                  <a:lnTo>
                    <a:pt x="2" y="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7" name="Freeform 122">
              <a:extLst>
                <a:ext uri="{FF2B5EF4-FFF2-40B4-BE49-F238E27FC236}">
                  <a16:creationId xmlns:a16="http://schemas.microsoft.com/office/drawing/2014/main" id="{0562C9AA-8D3F-FA9E-B302-029E9EACD91E}"/>
                </a:ext>
              </a:extLst>
            </p:cNvPr>
            <p:cNvSpPr>
              <a:spLocks/>
            </p:cNvSpPr>
            <p:nvPr/>
          </p:nvSpPr>
          <p:spPr bwMode="auto">
            <a:xfrm>
              <a:off x="3729712" y="2456516"/>
              <a:ext cx="436684" cy="456708"/>
            </a:xfrm>
            <a:custGeom>
              <a:avLst/>
              <a:gdLst>
                <a:gd name="T0" fmla="*/ 6 w 299"/>
                <a:gd name="T1" fmla="*/ 211 h 309"/>
                <a:gd name="T2" fmla="*/ 15 w 299"/>
                <a:gd name="T3" fmla="*/ 198 h 309"/>
                <a:gd name="T4" fmla="*/ 38 w 299"/>
                <a:gd name="T5" fmla="*/ 200 h 309"/>
                <a:gd name="T6" fmla="*/ 48 w 299"/>
                <a:gd name="T7" fmla="*/ 197 h 309"/>
                <a:gd name="T8" fmla="*/ 125 w 299"/>
                <a:gd name="T9" fmla="*/ 182 h 309"/>
                <a:gd name="T10" fmla="*/ 114 w 299"/>
                <a:gd name="T11" fmla="*/ 90 h 309"/>
                <a:gd name="T12" fmla="*/ 133 w 299"/>
                <a:gd name="T13" fmla="*/ 0 h 309"/>
                <a:gd name="T14" fmla="*/ 254 w 299"/>
                <a:gd name="T15" fmla="*/ 90 h 309"/>
                <a:gd name="T16" fmla="*/ 270 w 299"/>
                <a:gd name="T17" fmla="*/ 106 h 309"/>
                <a:gd name="T18" fmla="*/ 278 w 299"/>
                <a:gd name="T19" fmla="*/ 123 h 309"/>
                <a:gd name="T20" fmla="*/ 299 w 299"/>
                <a:gd name="T21" fmla="*/ 168 h 309"/>
                <a:gd name="T22" fmla="*/ 287 w 299"/>
                <a:gd name="T23" fmla="*/ 195 h 309"/>
                <a:gd name="T24" fmla="*/ 246 w 299"/>
                <a:gd name="T25" fmla="*/ 200 h 309"/>
                <a:gd name="T26" fmla="*/ 228 w 299"/>
                <a:gd name="T27" fmla="*/ 208 h 309"/>
                <a:gd name="T28" fmla="*/ 212 w 299"/>
                <a:gd name="T29" fmla="*/ 204 h 309"/>
                <a:gd name="T30" fmla="*/ 185 w 299"/>
                <a:gd name="T31" fmla="*/ 216 h 309"/>
                <a:gd name="T32" fmla="*/ 167 w 299"/>
                <a:gd name="T33" fmla="*/ 232 h 309"/>
                <a:gd name="T34" fmla="*/ 157 w 299"/>
                <a:gd name="T35" fmla="*/ 241 h 309"/>
                <a:gd name="T36" fmla="*/ 143 w 299"/>
                <a:gd name="T37" fmla="*/ 244 h 309"/>
                <a:gd name="T38" fmla="*/ 126 w 299"/>
                <a:gd name="T39" fmla="*/ 275 h 309"/>
                <a:gd name="T40" fmla="*/ 121 w 299"/>
                <a:gd name="T41" fmla="*/ 291 h 309"/>
                <a:gd name="T42" fmla="*/ 115 w 299"/>
                <a:gd name="T43" fmla="*/ 306 h 309"/>
                <a:gd name="T44" fmla="*/ 108 w 299"/>
                <a:gd name="T45" fmla="*/ 300 h 309"/>
                <a:gd name="T46" fmla="*/ 99 w 299"/>
                <a:gd name="T47" fmla="*/ 302 h 309"/>
                <a:gd name="T48" fmla="*/ 82 w 299"/>
                <a:gd name="T49" fmla="*/ 307 h 309"/>
                <a:gd name="T50" fmla="*/ 75 w 299"/>
                <a:gd name="T51" fmla="*/ 306 h 309"/>
                <a:gd name="T52" fmla="*/ 70 w 299"/>
                <a:gd name="T53" fmla="*/ 294 h 309"/>
                <a:gd name="T54" fmla="*/ 64 w 299"/>
                <a:gd name="T55" fmla="*/ 294 h 309"/>
                <a:gd name="T56" fmla="*/ 68 w 299"/>
                <a:gd name="T57" fmla="*/ 282 h 309"/>
                <a:gd name="T58" fmla="*/ 59 w 299"/>
                <a:gd name="T59" fmla="*/ 267 h 309"/>
                <a:gd name="T60" fmla="*/ 51 w 299"/>
                <a:gd name="T61" fmla="*/ 262 h 309"/>
                <a:gd name="T62" fmla="*/ 41 w 299"/>
                <a:gd name="T63" fmla="*/ 268 h 309"/>
                <a:gd name="T64" fmla="*/ 28 w 299"/>
                <a:gd name="T65" fmla="*/ 271 h 309"/>
                <a:gd name="T66" fmla="*/ 20 w 299"/>
                <a:gd name="T67" fmla="*/ 265 h 309"/>
                <a:gd name="T68" fmla="*/ 12 w 299"/>
                <a:gd name="T69" fmla="*/ 267 h 309"/>
                <a:gd name="T70" fmla="*/ 12 w 299"/>
                <a:gd name="T71" fmla="*/ 253 h 309"/>
                <a:gd name="T72" fmla="*/ 4 w 299"/>
                <a:gd name="T73" fmla="*/ 240 h 309"/>
                <a:gd name="T74" fmla="*/ 0 w 299"/>
                <a:gd name="T75" fmla="*/ 21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09">
                  <a:moveTo>
                    <a:pt x="0" y="215"/>
                  </a:moveTo>
                  <a:lnTo>
                    <a:pt x="6" y="211"/>
                  </a:lnTo>
                  <a:lnTo>
                    <a:pt x="9" y="199"/>
                  </a:lnTo>
                  <a:lnTo>
                    <a:pt x="15" y="198"/>
                  </a:lnTo>
                  <a:lnTo>
                    <a:pt x="28" y="204"/>
                  </a:lnTo>
                  <a:lnTo>
                    <a:pt x="38" y="200"/>
                  </a:lnTo>
                  <a:lnTo>
                    <a:pt x="45" y="201"/>
                  </a:lnTo>
                  <a:lnTo>
                    <a:pt x="48" y="197"/>
                  </a:lnTo>
                  <a:lnTo>
                    <a:pt x="121" y="196"/>
                  </a:lnTo>
                  <a:lnTo>
                    <a:pt x="125" y="182"/>
                  </a:lnTo>
                  <a:lnTo>
                    <a:pt x="122" y="179"/>
                  </a:lnTo>
                  <a:lnTo>
                    <a:pt x="114" y="90"/>
                  </a:lnTo>
                  <a:lnTo>
                    <a:pt x="106" y="0"/>
                  </a:lnTo>
                  <a:lnTo>
                    <a:pt x="133" y="0"/>
                  </a:lnTo>
                  <a:lnTo>
                    <a:pt x="193" y="45"/>
                  </a:lnTo>
                  <a:lnTo>
                    <a:pt x="254" y="90"/>
                  </a:lnTo>
                  <a:lnTo>
                    <a:pt x="258" y="100"/>
                  </a:lnTo>
                  <a:lnTo>
                    <a:pt x="270" y="106"/>
                  </a:lnTo>
                  <a:lnTo>
                    <a:pt x="278" y="109"/>
                  </a:lnTo>
                  <a:lnTo>
                    <a:pt x="278" y="123"/>
                  </a:lnTo>
                  <a:lnTo>
                    <a:pt x="298" y="120"/>
                  </a:lnTo>
                  <a:lnTo>
                    <a:pt x="299" y="168"/>
                  </a:lnTo>
                  <a:lnTo>
                    <a:pt x="289" y="182"/>
                  </a:lnTo>
                  <a:lnTo>
                    <a:pt x="287" y="195"/>
                  </a:lnTo>
                  <a:lnTo>
                    <a:pt x="271" y="198"/>
                  </a:lnTo>
                  <a:lnTo>
                    <a:pt x="246" y="200"/>
                  </a:lnTo>
                  <a:lnTo>
                    <a:pt x="240" y="207"/>
                  </a:lnTo>
                  <a:lnTo>
                    <a:pt x="228" y="208"/>
                  </a:lnTo>
                  <a:lnTo>
                    <a:pt x="216" y="208"/>
                  </a:lnTo>
                  <a:lnTo>
                    <a:pt x="212" y="204"/>
                  </a:lnTo>
                  <a:lnTo>
                    <a:pt x="202" y="207"/>
                  </a:lnTo>
                  <a:lnTo>
                    <a:pt x="185" y="216"/>
                  </a:lnTo>
                  <a:lnTo>
                    <a:pt x="182" y="222"/>
                  </a:lnTo>
                  <a:lnTo>
                    <a:pt x="167" y="232"/>
                  </a:lnTo>
                  <a:lnTo>
                    <a:pt x="165" y="237"/>
                  </a:lnTo>
                  <a:lnTo>
                    <a:pt x="157" y="241"/>
                  </a:lnTo>
                  <a:lnTo>
                    <a:pt x="148" y="238"/>
                  </a:lnTo>
                  <a:lnTo>
                    <a:pt x="143" y="244"/>
                  </a:lnTo>
                  <a:lnTo>
                    <a:pt x="140" y="258"/>
                  </a:lnTo>
                  <a:lnTo>
                    <a:pt x="126" y="275"/>
                  </a:lnTo>
                  <a:lnTo>
                    <a:pt x="126" y="282"/>
                  </a:lnTo>
                  <a:lnTo>
                    <a:pt x="121" y="291"/>
                  </a:lnTo>
                  <a:lnTo>
                    <a:pt x="122" y="303"/>
                  </a:lnTo>
                  <a:lnTo>
                    <a:pt x="115" y="306"/>
                  </a:lnTo>
                  <a:lnTo>
                    <a:pt x="111" y="309"/>
                  </a:lnTo>
                  <a:lnTo>
                    <a:pt x="108" y="300"/>
                  </a:lnTo>
                  <a:lnTo>
                    <a:pt x="103" y="302"/>
                  </a:lnTo>
                  <a:lnTo>
                    <a:pt x="99" y="302"/>
                  </a:lnTo>
                  <a:lnTo>
                    <a:pt x="96" y="308"/>
                  </a:lnTo>
                  <a:lnTo>
                    <a:pt x="82" y="307"/>
                  </a:lnTo>
                  <a:lnTo>
                    <a:pt x="77" y="305"/>
                  </a:lnTo>
                  <a:lnTo>
                    <a:pt x="75" y="306"/>
                  </a:lnTo>
                  <a:lnTo>
                    <a:pt x="69" y="300"/>
                  </a:lnTo>
                  <a:lnTo>
                    <a:pt x="70" y="294"/>
                  </a:lnTo>
                  <a:lnTo>
                    <a:pt x="68" y="292"/>
                  </a:lnTo>
                  <a:lnTo>
                    <a:pt x="64" y="294"/>
                  </a:lnTo>
                  <a:lnTo>
                    <a:pt x="65" y="287"/>
                  </a:lnTo>
                  <a:lnTo>
                    <a:pt x="68" y="282"/>
                  </a:lnTo>
                  <a:lnTo>
                    <a:pt x="61" y="273"/>
                  </a:lnTo>
                  <a:lnTo>
                    <a:pt x="59" y="267"/>
                  </a:lnTo>
                  <a:lnTo>
                    <a:pt x="55" y="263"/>
                  </a:lnTo>
                  <a:lnTo>
                    <a:pt x="51" y="262"/>
                  </a:lnTo>
                  <a:lnTo>
                    <a:pt x="47" y="265"/>
                  </a:lnTo>
                  <a:lnTo>
                    <a:pt x="41" y="268"/>
                  </a:lnTo>
                  <a:lnTo>
                    <a:pt x="36" y="272"/>
                  </a:lnTo>
                  <a:lnTo>
                    <a:pt x="28" y="271"/>
                  </a:lnTo>
                  <a:lnTo>
                    <a:pt x="23" y="265"/>
                  </a:lnTo>
                  <a:lnTo>
                    <a:pt x="20" y="265"/>
                  </a:lnTo>
                  <a:lnTo>
                    <a:pt x="15" y="267"/>
                  </a:lnTo>
                  <a:lnTo>
                    <a:pt x="12" y="267"/>
                  </a:lnTo>
                  <a:lnTo>
                    <a:pt x="11" y="260"/>
                  </a:lnTo>
                  <a:lnTo>
                    <a:pt x="12" y="253"/>
                  </a:lnTo>
                  <a:lnTo>
                    <a:pt x="11" y="245"/>
                  </a:lnTo>
                  <a:lnTo>
                    <a:pt x="4" y="240"/>
                  </a:lnTo>
                  <a:lnTo>
                    <a:pt x="0" y="228"/>
                  </a:lnTo>
                  <a:lnTo>
                    <a:pt x="0" y="21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8" name="Freeform 123">
              <a:extLst>
                <a:ext uri="{FF2B5EF4-FFF2-40B4-BE49-F238E27FC236}">
                  <a16:creationId xmlns:a16="http://schemas.microsoft.com/office/drawing/2014/main" id="{B07797AC-28BB-0237-7E3A-EA874F22E460}"/>
                </a:ext>
              </a:extLst>
            </p:cNvPr>
            <p:cNvSpPr>
              <a:spLocks/>
            </p:cNvSpPr>
            <p:nvPr/>
          </p:nvSpPr>
          <p:spPr bwMode="auto">
            <a:xfrm>
              <a:off x="6479792" y="2353055"/>
              <a:ext cx="233677" cy="564603"/>
            </a:xfrm>
            <a:custGeom>
              <a:avLst/>
              <a:gdLst>
                <a:gd name="T0" fmla="*/ 126 w 160"/>
                <a:gd name="T1" fmla="*/ 178 h 382"/>
                <a:gd name="T2" fmla="*/ 108 w 160"/>
                <a:gd name="T3" fmla="*/ 201 h 382"/>
                <a:gd name="T4" fmla="*/ 112 w 160"/>
                <a:gd name="T5" fmla="*/ 223 h 382"/>
                <a:gd name="T6" fmla="*/ 135 w 160"/>
                <a:gd name="T7" fmla="*/ 252 h 382"/>
                <a:gd name="T8" fmla="*/ 125 w 160"/>
                <a:gd name="T9" fmla="*/ 274 h 382"/>
                <a:gd name="T10" fmla="*/ 144 w 160"/>
                <a:gd name="T11" fmla="*/ 301 h 382"/>
                <a:gd name="T12" fmla="*/ 148 w 160"/>
                <a:gd name="T13" fmla="*/ 322 h 382"/>
                <a:gd name="T14" fmla="*/ 149 w 160"/>
                <a:gd name="T15" fmla="*/ 361 h 382"/>
                <a:gd name="T16" fmla="*/ 139 w 160"/>
                <a:gd name="T17" fmla="*/ 367 h 382"/>
                <a:gd name="T18" fmla="*/ 136 w 160"/>
                <a:gd name="T19" fmla="*/ 338 h 382"/>
                <a:gd name="T20" fmla="*/ 126 w 160"/>
                <a:gd name="T21" fmla="*/ 305 h 382"/>
                <a:gd name="T22" fmla="*/ 112 w 160"/>
                <a:gd name="T23" fmla="*/ 254 h 382"/>
                <a:gd name="T24" fmla="*/ 91 w 160"/>
                <a:gd name="T25" fmla="*/ 247 h 382"/>
                <a:gd name="T26" fmla="*/ 62 w 160"/>
                <a:gd name="T27" fmla="*/ 260 h 382"/>
                <a:gd name="T28" fmla="*/ 53 w 160"/>
                <a:gd name="T29" fmla="*/ 229 h 382"/>
                <a:gd name="T30" fmla="*/ 29 w 160"/>
                <a:gd name="T31" fmla="*/ 186 h 382"/>
                <a:gd name="T32" fmla="*/ 19 w 160"/>
                <a:gd name="T33" fmla="*/ 176 h 382"/>
                <a:gd name="T34" fmla="*/ 0 w 160"/>
                <a:gd name="T35" fmla="*/ 142 h 382"/>
                <a:gd name="T36" fmla="*/ 4 w 160"/>
                <a:gd name="T37" fmla="*/ 131 h 382"/>
                <a:gd name="T38" fmla="*/ 9 w 160"/>
                <a:gd name="T39" fmla="*/ 117 h 382"/>
                <a:gd name="T40" fmla="*/ 9 w 160"/>
                <a:gd name="T41" fmla="*/ 88 h 382"/>
                <a:gd name="T42" fmla="*/ 28 w 160"/>
                <a:gd name="T43" fmla="*/ 76 h 382"/>
                <a:gd name="T44" fmla="*/ 33 w 160"/>
                <a:gd name="T45" fmla="*/ 48 h 382"/>
                <a:gd name="T46" fmla="*/ 50 w 160"/>
                <a:gd name="T47" fmla="*/ 22 h 382"/>
                <a:gd name="T48" fmla="*/ 59 w 160"/>
                <a:gd name="T49" fmla="*/ 13 h 382"/>
                <a:gd name="T50" fmla="*/ 61 w 160"/>
                <a:gd name="T51" fmla="*/ 1 h 382"/>
                <a:gd name="T52" fmla="*/ 80 w 160"/>
                <a:gd name="T53" fmla="*/ 12 h 382"/>
                <a:gd name="T54" fmla="*/ 93 w 160"/>
                <a:gd name="T55" fmla="*/ 33 h 382"/>
                <a:gd name="T56" fmla="*/ 83 w 160"/>
                <a:gd name="T57" fmla="*/ 67 h 382"/>
                <a:gd name="T58" fmla="*/ 104 w 160"/>
                <a:gd name="T59" fmla="*/ 89 h 382"/>
                <a:gd name="T60" fmla="*/ 124 w 160"/>
                <a:gd name="T61" fmla="*/ 112 h 382"/>
                <a:gd name="T62" fmla="*/ 137 w 160"/>
                <a:gd name="T63" fmla="*/ 137 h 382"/>
                <a:gd name="T64" fmla="*/ 158 w 160"/>
                <a:gd name="T65" fmla="*/ 134 h 382"/>
                <a:gd name="T66" fmla="*/ 147 w 160"/>
                <a:gd name="T67" fmla="*/ 156 h 382"/>
                <a:gd name="T68" fmla="*/ 135 w 160"/>
                <a:gd name="T69" fmla="*/ 16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382">
                  <a:moveTo>
                    <a:pt x="135" y="169"/>
                  </a:moveTo>
                  <a:lnTo>
                    <a:pt x="126" y="178"/>
                  </a:lnTo>
                  <a:lnTo>
                    <a:pt x="113" y="179"/>
                  </a:lnTo>
                  <a:lnTo>
                    <a:pt x="108" y="201"/>
                  </a:lnTo>
                  <a:lnTo>
                    <a:pt x="101" y="205"/>
                  </a:lnTo>
                  <a:lnTo>
                    <a:pt x="112" y="223"/>
                  </a:lnTo>
                  <a:lnTo>
                    <a:pt x="126" y="239"/>
                  </a:lnTo>
                  <a:lnTo>
                    <a:pt x="135" y="252"/>
                  </a:lnTo>
                  <a:lnTo>
                    <a:pt x="131" y="270"/>
                  </a:lnTo>
                  <a:lnTo>
                    <a:pt x="125" y="274"/>
                  </a:lnTo>
                  <a:lnTo>
                    <a:pt x="130" y="285"/>
                  </a:lnTo>
                  <a:lnTo>
                    <a:pt x="144" y="301"/>
                  </a:lnTo>
                  <a:lnTo>
                    <a:pt x="147" y="313"/>
                  </a:lnTo>
                  <a:lnTo>
                    <a:pt x="148" y="322"/>
                  </a:lnTo>
                  <a:lnTo>
                    <a:pt x="157" y="341"/>
                  </a:lnTo>
                  <a:lnTo>
                    <a:pt x="149" y="361"/>
                  </a:lnTo>
                  <a:lnTo>
                    <a:pt x="142" y="382"/>
                  </a:lnTo>
                  <a:lnTo>
                    <a:pt x="139" y="367"/>
                  </a:lnTo>
                  <a:lnTo>
                    <a:pt x="143" y="351"/>
                  </a:lnTo>
                  <a:lnTo>
                    <a:pt x="136" y="338"/>
                  </a:lnTo>
                  <a:lnTo>
                    <a:pt x="135" y="316"/>
                  </a:lnTo>
                  <a:lnTo>
                    <a:pt x="126" y="305"/>
                  </a:lnTo>
                  <a:lnTo>
                    <a:pt x="118" y="280"/>
                  </a:lnTo>
                  <a:lnTo>
                    <a:pt x="112" y="254"/>
                  </a:lnTo>
                  <a:lnTo>
                    <a:pt x="102" y="237"/>
                  </a:lnTo>
                  <a:lnTo>
                    <a:pt x="91" y="247"/>
                  </a:lnTo>
                  <a:lnTo>
                    <a:pt x="72" y="262"/>
                  </a:lnTo>
                  <a:lnTo>
                    <a:pt x="62" y="260"/>
                  </a:lnTo>
                  <a:lnTo>
                    <a:pt x="50" y="255"/>
                  </a:lnTo>
                  <a:lnTo>
                    <a:pt x="53" y="229"/>
                  </a:lnTo>
                  <a:lnTo>
                    <a:pt x="46" y="210"/>
                  </a:lnTo>
                  <a:lnTo>
                    <a:pt x="29" y="186"/>
                  </a:lnTo>
                  <a:lnTo>
                    <a:pt x="30" y="179"/>
                  </a:lnTo>
                  <a:lnTo>
                    <a:pt x="19" y="176"/>
                  </a:lnTo>
                  <a:lnTo>
                    <a:pt x="4" y="159"/>
                  </a:lnTo>
                  <a:lnTo>
                    <a:pt x="0" y="142"/>
                  </a:lnTo>
                  <a:lnTo>
                    <a:pt x="7" y="145"/>
                  </a:lnTo>
                  <a:lnTo>
                    <a:pt x="4" y="131"/>
                  </a:lnTo>
                  <a:lnTo>
                    <a:pt x="12" y="125"/>
                  </a:lnTo>
                  <a:lnTo>
                    <a:pt x="9" y="117"/>
                  </a:lnTo>
                  <a:lnTo>
                    <a:pt x="12" y="110"/>
                  </a:lnTo>
                  <a:lnTo>
                    <a:pt x="9" y="88"/>
                  </a:lnTo>
                  <a:lnTo>
                    <a:pt x="23" y="93"/>
                  </a:lnTo>
                  <a:lnTo>
                    <a:pt x="28" y="76"/>
                  </a:lnTo>
                  <a:lnTo>
                    <a:pt x="27" y="66"/>
                  </a:lnTo>
                  <a:lnTo>
                    <a:pt x="33" y="48"/>
                  </a:lnTo>
                  <a:lnTo>
                    <a:pt x="30" y="36"/>
                  </a:lnTo>
                  <a:lnTo>
                    <a:pt x="50" y="22"/>
                  </a:lnTo>
                  <a:lnTo>
                    <a:pt x="64" y="26"/>
                  </a:lnTo>
                  <a:lnTo>
                    <a:pt x="59" y="13"/>
                  </a:lnTo>
                  <a:lnTo>
                    <a:pt x="64" y="9"/>
                  </a:lnTo>
                  <a:lnTo>
                    <a:pt x="61" y="1"/>
                  </a:lnTo>
                  <a:lnTo>
                    <a:pt x="71" y="0"/>
                  </a:lnTo>
                  <a:lnTo>
                    <a:pt x="80" y="12"/>
                  </a:lnTo>
                  <a:lnTo>
                    <a:pt x="89" y="17"/>
                  </a:lnTo>
                  <a:lnTo>
                    <a:pt x="93" y="33"/>
                  </a:lnTo>
                  <a:lnTo>
                    <a:pt x="96" y="50"/>
                  </a:lnTo>
                  <a:lnTo>
                    <a:pt x="83" y="67"/>
                  </a:lnTo>
                  <a:lnTo>
                    <a:pt x="86" y="92"/>
                  </a:lnTo>
                  <a:lnTo>
                    <a:pt x="104" y="89"/>
                  </a:lnTo>
                  <a:lnTo>
                    <a:pt x="112" y="108"/>
                  </a:lnTo>
                  <a:lnTo>
                    <a:pt x="124" y="112"/>
                  </a:lnTo>
                  <a:lnTo>
                    <a:pt x="122" y="129"/>
                  </a:lnTo>
                  <a:lnTo>
                    <a:pt x="137" y="137"/>
                  </a:lnTo>
                  <a:lnTo>
                    <a:pt x="146" y="141"/>
                  </a:lnTo>
                  <a:lnTo>
                    <a:pt x="158" y="134"/>
                  </a:lnTo>
                  <a:lnTo>
                    <a:pt x="160" y="143"/>
                  </a:lnTo>
                  <a:lnTo>
                    <a:pt x="147" y="156"/>
                  </a:lnTo>
                  <a:lnTo>
                    <a:pt x="144" y="164"/>
                  </a:lnTo>
                  <a:lnTo>
                    <a:pt x="135" y="169"/>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9" name="Freeform 124">
              <a:extLst>
                <a:ext uri="{FF2B5EF4-FFF2-40B4-BE49-F238E27FC236}">
                  <a16:creationId xmlns:a16="http://schemas.microsoft.com/office/drawing/2014/main" id="{66F6B30C-B846-4A01-76E1-2B5B1654D8A8}"/>
                </a:ext>
              </a:extLst>
            </p:cNvPr>
            <p:cNvSpPr>
              <a:spLocks/>
            </p:cNvSpPr>
            <p:nvPr/>
          </p:nvSpPr>
          <p:spPr bwMode="auto">
            <a:xfrm>
              <a:off x="4503764" y="1888957"/>
              <a:ext cx="45276" cy="50253"/>
            </a:xfrm>
            <a:custGeom>
              <a:avLst/>
              <a:gdLst>
                <a:gd name="T0" fmla="*/ 22 w 31"/>
                <a:gd name="T1" fmla="*/ 21 h 34"/>
                <a:gd name="T2" fmla="*/ 21 w 31"/>
                <a:gd name="T3" fmla="*/ 17 h 34"/>
                <a:gd name="T4" fmla="*/ 15 w 31"/>
                <a:gd name="T5" fmla="*/ 27 h 34"/>
                <a:gd name="T6" fmla="*/ 16 w 31"/>
                <a:gd name="T7" fmla="*/ 34 h 34"/>
                <a:gd name="T8" fmla="*/ 13 w 31"/>
                <a:gd name="T9" fmla="*/ 32 h 34"/>
                <a:gd name="T10" fmla="*/ 7 w 31"/>
                <a:gd name="T11" fmla="*/ 25 h 34"/>
                <a:gd name="T12" fmla="*/ 0 w 31"/>
                <a:gd name="T13" fmla="*/ 21 h 34"/>
                <a:gd name="T14" fmla="*/ 1 w 31"/>
                <a:gd name="T15" fmla="*/ 18 h 34"/>
                <a:gd name="T16" fmla="*/ 3 w 31"/>
                <a:gd name="T17" fmla="*/ 7 h 34"/>
                <a:gd name="T18" fmla="*/ 8 w 31"/>
                <a:gd name="T19" fmla="*/ 2 h 34"/>
                <a:gd name="T20" fmla="*/ 11 w 31"/>
                <a:gd name="T21" fmla="*/ 0 h 34"/>
                <a:gd name="T22" fmla="*/ 16 w 31"/>
                <a:gd name="T23" fmla="*/ 3 h 34"/>
                <a:gd name="T24" fmla="*/ 18 w 31"/>
                <a:gd name="T25" fmla="*/ 6 h 34"/>
                <a:gd name="T26" fmla="*/ 24 w 31"/>
                <a:gd name="T27" fmla="*/ 9 h 34"/>
                <a:gd name="T28" fmla="*/ 31 w 31"/>
                <a:gd name="T29" fmla="*/ 13 h 34"/>
                <a:gd name="T30" fmla="*/ 29 w 31"/>
                <a:gd name="T31" fmla="*/ 14 h 34"/>
                <a:gd name="T32" fmla="*/ 27 w 31"/>
                <a:gd name="T33" fmla="*/ 19 h 34"/>
                <a:gd name="T34" fmla="*/ 22 w 31"/>
                <a:gd name="T35"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4">
                  <a:moveTo>
                    <a:pt x="22" y="21"/>
                  </a:moveTo>
                  <a:lnTo>
                    <a:pt x="21" y="17"/>
                  </a:lnTo>
                  <a:lnTo>
                    <a:pt x="15" y="27"/>
                  </a:lnTo>
                  <a:lnTo>
                    <a:pt x="16" y="34"/>
                  </a:lnTo>
                  <a:lnTo>
                    <a:pt x="13" y="32"/>
                  </a:lnTo>
                  <a:lnTo>
                    <a:pt x="7" y="25"/>
                  </a:lnTo>
                  <a:lnTo>
                    <a:pt x="0" y="21"/>
                  </a:lnTo>
                  <a:lnTo>
                    <a:pt x="1" y="18"/>
                  </a:lnTo>
                  <a:lnTo>
                    <a:pt x="3" y="7"/>
                  </a:lnTo>
                  <a:lnTo>
                    <a:pt x="8" y="2"/>
                  </a:lnTo>
                  <a:lnTo>
                    <a:pt x="11" y="0"/>
                  </a:lnTo>
                  <a:lnTo>
                    <a:pt x="16" y="3"/>
                  </a:lnTo>
                  <a:lnTo>
                    <a:pt x="18" y="6"/>
                  </a:lnTo>
                  <a:lnTo>
                    <a:pt x="24" y="9"/>
                  </a:lnTo>
                  <a:lnTo>
                    <a:pt x="31" y="13"/>
                  </a:lnTo>
                  <a:lnTo>
                    <a:pt x="29" y="14"/>
                  </a:lnTo>
                  <a:lnTo>
                    <a:pt x="27" y="19"/>
                  </a:lnTo>
                  <a:lnTo>
                    <a:pt x="22" y="2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0" name="Freeform 125">
              <a:extLst>
                <a:ext uri="{FF2B5EF4-FFF2-40B4-BE49-F238E27FC236}">
                  <a16:creationId xmlns:a16="http://schemas.microsoft.com/office/drawing/2014/main" id="{CF01B303-D989-2F31-27D8-924C6F9F4516}"/>
                </a:ext>
              </a:extLst>
            </p:cNvPr>
            <p:cNvSpPr>
              <a:spLocks/>
            </p:cNvSpPr>
            <p:nvPr/>
          </p:nvSpPr>
          <p:spPr bwMode="auto">
            <a:xfrm>
              <a:off x="6108831" y="1633259"/>
              <a:ext cx="795961" cy="314818"/>
            </a:xfrm>
            <a:custGeom>
              <a:avLst/>
              <a:gdLst>
                <a:gd name="T0" fmla="*/ 15 w 545"/>
                <a:gd name="T1" fmla="*/ 52 h 213"/>
                <a:gd name="T2" fmla="*/ 57 w 545"/>
                <a:gd name="T3" fmla="*/ 25 h 213"/>
                <a:gd name="T4" fmla="*/ 90 w 545"/>
                <a:gd name="T5" fmla="*/ 31 h 213"/>
                <a:gd name="T6" fmla="*/ 122 w 545"/>
                <a:gd name="T7" fmla="*/ 42 h 213"/>
                <a:gd name="T8" fmla="*/ 156 w 545"/>
                <a:gd name="T9" fmla="*/ 33 h 213"/>
                <a:gd name="T10" fmla="*/ 148 w 545"/>
                <a:gd name="T11" fmla="*/ 0 h 213"/>
                <a:gd name="T12" fmla="*/ 186 w 545"/>
                <a:gd name="T13" fmla="*/ 10 h 213"/>
                <a:gd name="T14" fmla="*/ 219 w 545"/>
                <a:gd name="T15" fmla="*/ 31 h 213"/>
                <a:gd name="T16" fmla="*/ 259 w 545"/>
                <a:gd name="T17" fmla="*/ 35 h 213"/>
                <a:gd name="T18" fmla="*/ 296 w 545"/>
                <a:gd name="T19" fmla="*/ 35 h 213"/>
                <a:gd name="T20" fmla="*/ 333 w 545"/>
                <a:gd name="T21" fmla="*/ 55 h 213"/>
                <a:gd name="T22" fmla="*/ 370 w 545"/>
                <a:gd name="T23" fmla="*/ 59 h 213"/>
                <a:gd name="T24" fmla="*/ 400 w 545"/>
                <a:gd name="T25" fmla="*/ 50 h 213"/>
                <a:gd name="T26" fmla="*/ 426 w 545"/>
                <a:gd name="T27" fmla="*/ 38 h 213"/>
                <a:gd name="T28" fmla="*/ 456 w 545"/>
                <a:gd name="T29" fmla="*/ 43 h 213"/>
                <a:gd name="T30" fmla="*/ 459 w 545"/>
                <a:gd name="T31" fmla="*/ 79 h 213"/>
                <a:gd name="T32" fmla="*/ 476 w 545"/>
                <a:gd name="T33" fmla="*/ 84 h 213"/>
                <a:gd name="T34" fmla="*/ 502 w 545"/>
                <a:gd name="T35" fmla="*/ 80 h 213"/>
                <a:gd name="T36" fmla="*/ 542 w 545"/>
                <a:gd name="T37" fmla="*/ 101 h 213"/>
                <a:gd name="T38" fmla="*/ 530 w 545"/>
                <a:gd name="T39" fmla="*/ 106 h 213"/>
                <a:gd name="T40" fmla="*/ 500 w 545"/>
                <a:gd name="T41" fmla="*/ 114 h 213"/>
                <a:gd name="T42" fmla="*/ 475 w 545"/>
                <a:gd name="T43" fmla="*/ 136 h 213"/>
                <a:gd name="T44" fmla="*/ 445 w 545"/>
                <a:gd name="T45" fmla="*/ 143 h 213"/>
                <a:gd name="T46" fmla="*/ 433 w 545"/>
                <a:gd name="T47" fmla="*/ 154 h 213"/>
                <a:gd name="T48" fmla="*/ 449 w 545"/>
                <a:gd name="T49" fmla="*/ 168 h 213"/>
                <a:gd name="T50" fmla="*/ 434 w 545"/>
                <a:gd name="T51" fmla="*/ 186 h 213"/>
                <a:gd name="T52" fmla="*/ 393 w 545"/>
                <a:gd name="T53" fmla="*/ 194 h 213"/>
                <a:gd name="T54" fmla="*/ 355 w 545"/>
                <a:gd name="T55" fmla="*/ 213 h 213"/>
                <a:gd name="T56" fmla="*/ 324 w 545"/>
                <a:gd name="T57" fmla="*/ 206 h 213"/>
                <a:gd name="T58" fmla="*/ 276 w 545"/>
                <a:gd name="T59" fmla="*/ 191 h 213"/>
                <a:gd name="T60" fmla="*/ 219 w 545"/>
                <a:gd name="T61" fmla="*/ 189 h 213"/>
                <a:gd name="T62" fmla="*/ 186 w 545"/>
                <a:gd name="T63" fmla="*/ 177 h 213"/>
                <a:gd name="T64" fmla="*/ 159 w 545"/>
                <a:gd name="T65" fmla="*/ 156 h 213"/>
                <a:gd name="T66" fmla="*/ 110 w 545"/>
                <a:gd name="T67" fmla="*/ 140 h 213"/>
                <a:gd name="T68" fmla="*/ 79 w 545"/>
                <a:gd name="T69" fmla="*/ 128 h 213"/>
                <a:gd name="T70" fmla="*/ 56 w 545"/>
                <a:gd name="T71" fmla="*/ 88 h 213"/>
                <a:gd name="T72" fmla="*/ 11 w 545"/>
                <a:gd name="T73" fmla="*/ 6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5" h="213">
                  <a:moveTo>
                    <a:pt x="0" y="55"/>
                  </a:moveTo>
                  <a:lnTo>
                    <a:pt x="15" y="52"/>
                  </a:lnTo>
                  <a:lnTo>
                    <a:pt x="37" y="34"/>
                  </a:lnTo>
                  <a:lnTo>
                    <a:pt x="57" y="25"/>
                  </a:lnTo>
                  <a:lnTo>
                    <a:pt x="74" y="31"/>
                  </a:lnTo>
                  <a:lnTo>
                    <a:pt x="90" y="31"/>
                  </a:lnTo>
                  <a:lnTo>
                    <a:pt x="106" y="41"/>
                  </a:lnTo>
                  <a:lnTo>
                    <a:pt x="122" y="42"/>
                  </a:lnTo>
                  <a:lnTo>
                    <a:pt x="148" y="46"/>
                  </a:lnTo>
                  <a:lnTo>
                    <a:pt x="156" y="33"/>
                  </a:lnTo>
                  <a:lnTo>
                    <a:pt x="143" y="21"/>
                  </a:lnTo>
                  <a:lnTo>
                    <a:pt x="148" y="0"/>
                  </a:lnTo>
                  <a:lnTo>
                    <a:pt x="170" y="8"/>
                  </a:lnTo>
                  <a:lnTo>
                    <a:pt x="186" y="10"/>
                  </a:lnTo>
                  <a:lnTo>
                    <a:pt x="207" y="16"/>
                  </a:lnTo>
                  <a:lnTo>
                    <a:pt x="219" y="31"/>
                  </a:lnTo>
                  <a:lnTo>
                    <a:pt x="246" y="39"/>
                  </a:lnTo>
                  <a:lnTo>
                    <a:pt x="259" y="35"/>
                  </a:lnTo>
                  <a:lnTo>
                    <a:pt x="278" y="33"/>
                  </a:lnTo>
                  <a:lnTo>
                    <a:pt x="296" y="35"/>
                  </a:lnTo>
                  <a:lnTo>
                    <a:pt x="317" y="45"/>
                  </a:lnTo>
                  <a:lnTo>
                    <a:pt x="333" y="55"/>
                  </a:lnTo>
                  <a:lnTo>
                    <a:pt x="348" y="55"/>
                  </a:lnTo>
                  <a:lnTo>
                    <a:pt x="370" y="59"/>
                  </a:lnTo>
                  <a:lnTo>
                    <a:pt x="381" y="53"/>
                  </a:lnTo>
                  <a:lnTo>
                    <a:pt x="400" y="50"/>
                  </a:lnTo>
                  <a:lnTo>
                    <a:pt x="415" y="36"/>
                  </a:lnTo>
                  <a:lnTo>
                    <a:pt x="426" y="38"/>
                  </a:lnTo>
                  <a:lnTo>
                    <a:pt x="439" y="45"/>
                  </a:lnTo>
                  <a:lnTo>
                    <a:pt x="456" y="43"/>
                  </a:lnTo>
                  <a:lnTo>
                    <a:pt x="458" y="59"/>
                  </a:lnTo>
                  <a:lnTo>
                    <a:pt x="459" y="79"/>
                  </a:lnTo>
                  <a:lnTo>
                    <a:pt x="468" y="87"/>
                  </a:lnTo>
                  <a:lnTo>
                    <a:pt x="476" y="84"/>
                  </a:lnTo>
                  <a:lnTo>
                    <a:pt x="494" y="88"/>
                  </a:lnTo>
                  <a:lnTo>
                    <a:pt x="502" y="80"/>
                  </a:lnTo>
                  <a:lnTo>
                    <a:pt x="519" y="87"/>
                  </a:lnTo>
                  <a:lnTo>
                    <a:pt x="542" y="101"/>
                  </a:lnTo>
                  <a:lnTo>
                    <a:pt x="545" y="108"/>
                  </a:lnTo>
                  <a:lnTo>
                    <a:pt x="530" y="106"/>
                  </a:lnTo>
                  <a:lnTo>
                    <a:pt x="508" y="109"/>
                  </a:lnTo>
                  <a:lnTo>
                    <a:pt x="500" y="114"/>
                  </a:lnTo>
                  <a:lnTo>
                    <a:pt x="496" y="128"/>
                  </a:lnTo>
                  <a:lnTo>
                    <a:pt x="475" y="136"/>
                  </a:lnTo>
                  <a:lnTo>
                    <a:pt x="464" y="147"/>
                  </a:lnTo>
                  <a:lnTo>
                    <a:pt x="445" y="143"/>
                  </a:lnTo>
                  <a:lnTo>
                    <a:pt x="435" y="141"/>
                  </a:lnTo>
                  <a:lnTo>
                    <a:pt x="433" y="154"/>
                  </a:lnTo>
                  <a:lnTo>
                    <a:pt x="443" y="162"/>
                  </a:lnTo>
                  <a:lnTo>
                    <a:pt x="449" y="168"/>
                  </a:lnTo>
                  <a:lnTo>
                    <a:pt x="441" y="175"/>
                  </a:lnTo>
                  <a:lnTo>
                    <a:pt x="434" y="186"/>
                  </a:lnTo>
                  <a:lnTo>
                    <a:pt x="418" y="194"/>
                  </a:lnTo>
                  <a:lnTo>
                    <a:pt x="393" y="194"/>
                  </a:lnTo>
                  <a:lnTo>
                    <a:pt x="370" y="202"/>
                  </a:lnTo>
                  <a:lnTo>
                    <a:pt x="355" y="213"/>
                  </a:lnTo>
                  <a:lnTo>
                    <a:pt x="345" y="206"/>
                  </a:lnTo>
                  <a:lnTo>
                    <a:pt x="324" y="206"/>
                  </a:lnTo>
                  <a:lnTo>
                    <a:pt x="294" y="194"/>
                  </a:lnTo>
                  <a:lnTo>
                    <a:pt x="276" y="191"/>
                  </a:lnTo>
                  <a:lnTo>
                    <a:pt x="255" y="194"/>
                  </a:lnTo>
                  <a:lnTo>
                    <a:pt x="219" y="189"/>
                  </a:lnTo>
                  <a:lnTo>
                    <a:pt x="201" y="189"/>
                  </a:lnTo>
                  <a:lnTo>
                    <a:pt x="186" y="177"/>
                  </a:lnTo>
                  <a:lnTo>
                    <a:pt x="170" y="158"/>
                  </a:lnTo>
                  <a:lnTo>
                    <a:pt x="159" y="156"/>
                  </a:lnTo>
                  <a:lnTo>
                    <a:pt x="133" y="143"/>
                  </a:lnTo>
                  <a:lnTo>
                    <a:pt x="110" y="140"/>
                  </a:lnTo>
                  <a:lnTo>
                    <a:pt x="89" y="137"/>
                  </a:lnTo>
                  <a:lnTo>
                    <a:pt x="79" y="128"/>
                  </a:lnTo>
                  <a:lnTo>
                    <a:pt x="75" y="104"/>
                  </a:lnTo>
                  <a:lnTo>
                    <a:pt x="56" y="88"/>
                  </a:lnTo>
                  <a:lnTo>
                    <a:pt x="29" y="80"/>
                  </a:lnTo>
                  <a:lnTo>
                    <a:pt x="11" y="69"/>
                  </a:lnTo>
                  <a:lnTo>
                    <a:pt x="0" y="5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1" name="Freeform 126">
              <a:extLst>
                <a:ext uri="{FF2B5EF4-FFF2-40B4-BE49-F238E27FC236}">
                  <a16:creationId xmlns:a16="http://schemas.microsoft.com/office/drawing/2014/main" id="{ABA6B9E5-6683-0547-C1F5-BC552E9CA8C6}"/>
                </a:ext>
              </a:extLst>
            </p:cNvPr>
            <p:cNvSpPr>
              <a:spLocks/>
            </p:cNvSpPr>
            <p:nvPr/>
          </p:nvSpPr>
          <p:spPr bwMode="auto">
            <a:xfrm>
              <a:off x="4855741" y="3539903"/>
              <a:ext cx="281873" cy="504004"/>
            </a:xfrm>
            <a:custGeom>
              <a:avLst/>
              <a:gdLst>
                <a:gd name="T0" fmla="*/ 96 w 193"/>
                <a:gd name="T1" fmla="*/ 23 h 341"/>
                <a:gd name="T2" fmla="*/ 122 w 193"/>
                <a:gd name="T3" fmla="*/ 26 h 341"/>
                <a:gd name="T4" fmla="*/ 142 w 193"/>
                <a:gd name="T5" fmla="*/ 20 h 341"/>
                <a:gd name="T6" fmla="*/ 173 w 193"/>
                <a:gd name="T7" fmla="*/ 12 h 341"/>
                <a:gd name="T8" fmla="*/ 190 w 193"/>
                <a:gd name="T9" fmla="*/ 9 h 341"/>
                <a:gd name="T10" fmla="*/ 191 w 193"/>
                <a:gd name="T11" fmla="*/ 48 h 341"/>
                <a:gd name="T12" fmla="*/ 193 w 193"/>
                <a:gd name="T13" fmla="*/ 91 h 341"/>
                <a:gd name="T14" fmla="*/ 179 w 193"/>
                <a:gd name="T15" fmla="*/ 120 h 341"/>
                <a:gd name="T16" fmla="*/ 150 w 193"/>
                <a:gd name="T17" fmla="*/ 141 h 341"/>
                <a:gd name="T18" fmla="*/ 107 w 193"/>
                <a:gd name="T19" fmla="*/ 173 h 341"/>
                <a:gd name="T20" fmla="*/ 86 w 193"/>
                <a:gd name="T21" fmla="*/ 192 h 341"/>
                <a:gd name="T22" fmla="*/ 76 w 193"/>
                <a:gd name="T23" fmla="*/ 211 h 341"/>
                <a:gd name="T24" fmla="*/ 87 w 193"/>
                <a:gd name="T25" fmla="*/ 239 h 341"/>
                <a:gd name="T26" fmla="*/ 90 w 193"/>
                <a:gd name="T27" fmla="*/ 244 h 341"/>
                <a:gd name="T28" fmla="*/ 84 w 193"/>
                <a:gd name="T29" fmla="*/ 274 h 341"/>
                <a:gd name="T30" fmla="*/ 85 w 193"/>
                <a:gd name="T31" fmla="*/ 287 h 341"/>
                <a:gd name="T32" fmla="*/ 62 w 193"/>
                <a:gd name="T33" fmla="*/ 301 h 341"/>
                <a:gd name="T34" fmla="*/ 31 w 193"/>
                <a:gd name="T35" fmla="*/ 320 h 341"/>
                <a:gd name="T36" fmla="*/ 36 w 193"/>
                <a:gd name="T37" fmla="*/ 330 h 341"/>
                <a:gd name="T38" fmla="*/ 20 w 193"/>
                <a:gd name="T39" fmla="*/ 341 h 341"/>
                <a:gd name="T40" fmla="*/ 18 w 193"/>
                <a:gd name="T41" fmla="*/ 322 h 341"/>
                <a:gd name="T42" fmla="*/ 21 w 193"/>
                <a:gd name="T43" fmla="*/ 292 h 341"/>
                <a:gd name="T44" fmla="*/ 11 w 193"/>
                <a:gd name="T45" fmla="*/ 248 h 341"/>
                <a:gd name="T46" fmla="*/ 37 w 193"/>
                <a:gd name="T47" fmla="*/ 209 h 341"/>
                <a:gd name="T48" fmla="*/ 42 w 193"/>
                <a:gd name="T49" fmla="*/ 195 h 341"/>
                <a:gd name="T50" fmla="*/ 41 w 193"/>
                <a:gd name="T51" fmla="*/ 173 h 341"/>
                <a:gd name="T52" fmla="*/ 47 w 193"/>
                <a:gd name="T53" fmla="*/ 133 h 341"/>
                <a:gd name="T54" fmla="*/ 29 w 193"/>
                <a:gd name="T55" fmla="*/ 124 h 341"/>
                <a:gd name="T56" fmla="*/ 17 w 193"/>
                <a:gd name="T57" fmla="*/ 115 h 341"/>
                <a:gd name="T58" fmla="*/ 1 w 193"/>
                <a:gd name="T59" fmla="*/ 108 h 341"/>
                <a:gd name="T60" fmla="*/ 56 w 193"/>
                <a:gd name="T61" fmla="*/ 76 h 341"/>
                <a:gd name="T62" fmla="*/ 71 w 193"/>
                <a:gd name="T63" fmla="*/ 84 h 341"/>
                <a:gd name="T64" fmla="*/ 79 w 193"/>
                <a:gd name="T65" fmla="*/ 97 h 341"/>
                <a:gd name="T66" fmla="*/ 75 w 193"/>
                <a:gd name="T67" fmla="*/ 122 h 341"/>
                <a:gd name="T68" fmla="*/ 92 w 193"/>
                <a:gd name="T69" fmla="*/ 120 h 341"/>
                <a:gd name="T70" fmla="*/ 100 w 193"/>
                <a:gd name="T71" fmla="*/ 89 h 341"/>
                <a:gd name="T72" fmla="*/ 87 w 193"/>
                <a:gd name="T73" fmla="*/ 67 h 341"/>
                <a:gd name="T74" fmla="*/ 76 w 193"/>
                <a:gd name="T75" fmla="*/ 4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341">
                  <a:moveTo>
                    <a:pt x="82" y="25"/>
                  </a:moveTo>
                  <a:lnTo>
                    <a:pt x="96" y="23"/>
                  </a:lnTo>
                  <a:lnTo>
                    <a:pt x="117" y="29"/>
                  </a:lnTo>
                  <a:lnTo>
                    <a:pt x="122" y="26"/>
                  </a:lnTo>
                  <a:lnTo>
                    <a:pt x="135" y="26"/>
                  </a:lnTo>
                  <a:lnTo>
                    <a:pt x="142" y="20"/>
                  </a:lnTo>
                  <a:lnTo>
                    <a:pt x="153" y="20"/>
                  </a:lnTo>
                  <a:lnTo>
                    <a:pt x="173" y="12"/>
                  </a:lnTo>
                  <a:lnTo>
                    <a:pt x="188" y="0"/>
                  </a:lnTo>
                  <a:lnTo>
                    <a:pt x="190" y="9"/>
                  </a:lnTo>
                  <a:lnTo>
                    <a:pt x="189" y="30"/>
                  </a:lnTo>
                  <a:lnTo>
                    <a:pt x="191" y="48"/>
                  </a:lnTo>
                  <a:lnTo>
                    <a:pt x="190" y="81"/>
                  </a:lnTo>
                  <a:lnTo>
                    <a:pt x="193" y="91"/>
                  </a:lnTo>
                  <a:lnTo>
                    <a:pt x="186" y="105"/>
                  </a:lnTo>
                  <a:lnTo>
                    <a:pt x="179" y="120"/>
                  </a:lnTo>
                  <a:lnTo>
                    <a:pt x="166" y="133"/>
                  </a:lnTo>
                  <a:lnTo>
                    <a:pt x="150" y="141"/>
                  </a:lnTo>
                  <a:lnTo>
                    <a:pt x="129" y="151"/>
                  </a:lnTo>
                  <a:lnTo>
                    <a:pt x="107" y="173"/>
                  </a:lnTo>
                  <a:lnTo>
                    <a:pt x="100" y="177"/>
                  </a:lnTo>
                  <a:lnTo>
                    <a:pt x="86" y="192"/>
                  </a:lnTo>
                  <a:lnTo>
                    <a:pt x="79" y="196"/>
                  </a:lnTo>
                  <a:lnTo>
                    <a:pt x="76" y="211"/>
                  </a:lnTo>
                  <a:lnTo>
                    <a:pt x="84" y="227"/>
                  </a:lnTo>
                  <a:lnTo>
                    <a:pt x="87" y="239"/>
                  </a:lnTo>
                  <a:lnTo>
                    <a:pt x="86" y="245"/>
                  </a:lnTo>
                  <a:lnTo>
                    <a:pt x="90" y="244"/>
                  </a:lnTo>
                  <a:lnTo>
                    <a:pt x="88" y="265"/>
                  </a:lnTo>
                  <a:lnTo>
                    <a:pt x="84" y="274"/>
                  </a:lnTo>
                  <a:lnTo>
                    <a:pt x="88" y="278"/>
                  </a:lnTo>
                  <a:lnTo>
                    <a:pt x="85" y="287"/>
                  </a:lnTo>
                  <a:lnTo>
                    <a:pt x="77" y="294"/>
                  </a:lnTo>
                  <a:lnTo>
                    <a:pt x="62" y="301"/>
                  </a:lnTo>
                  <a:lnTo>
                    <a:pt x="39" y="312"/>
                  </a:lnTo>
                  <a:lnTo>
                    <a:pt x="31" y="320"/>
                  </a:lnTo>
                  <a:lnTo>
                    <a:pt x="32" y="329"/>
                  </a:lnTo>
                  <a:lnTo>
                    <a:pt x="36" y="330"/>
                  </a:lnTo>
                  <a:lnTo>
                    <a:pt x="34" y="341"/>
                  </a:lnTo>
                  <a:lnTo>
                    <a:pt x="20" y="341"/>
                  </a:lnTo>
                  <a:lnTo>
                    <a:pt x="20" y="332"/>
                  </a:lnTo>
                  <a:lnTo>
                    <a:pt x="18" y="322"/>
                  </a:lnTo>
                  <a:lnTo>
                    <a:pt x="17" y="315"/>
                  </a:lnTo>
                  <a:lnTo>
                    <a:pt x="21" y="292"/>
                  </a:lnTo>
                  <a:lnTo>
                    <a:pt x="18" y="277"/>
                  </a:lnTo>
                  <a:lnTo>
                    <a:pt x="11" y="248"/>
                  </a:lnTo>
                  <a:lnTo>
                    <a:pt x="31" y="224"/>
                  </a:lnTo>
                  <a:lnTo>
                    <a:pt x="37" y="209"/>
                  </a:lnTo>
                  <a:lnTo>
                    <a:pt x="39" y="207"/>
                  </a:lnTo>
                  <a:lnTo>
                    <a:pt x="42" y="195"/>
                  </a:lnTo>
                  <a:lnTo>
                    <a:pt x="40" y="189"/>
                  </a:lnTo>
                  <a:lnTo>
                    <a:pt x="41" y="173"/>
                  </a:lnTo>
                  <a:lnTo>
                    <a:pt x="46" y="159"/>
                  </a:lnTo>
                  <a:lnTo>
                    <a:pt x="47" y="133"/>
                  </a:lnTo>
                  <a:lnTo>
                    <a:pt x="38" y="126"/>
                  </a:lnTo>
                  <a:lnTo>
                    <a:pt x="29" y="124"/>
                  </a:lnTo>
                  <a:lnTo>
                    <a:pt x="25" y="119"/>
                  </a:lnTo>
                  <a:lnTo>
                    <a:pt x="17" y="115"/>
                  </a:lnTo>
                  <a:lnTo>
                    <a:pt x="2" y="115"/>
                  </a:lnTo>
                  <a:lnTo>
                    <a:pt x="1" y="108"/>
                  </a:lnTo>
                  <a:lnTo>
                    <a:pt x="0" y="93"/>
                  </a:lnTo>
                  <a:lnTo>
                    <a:pt x="56" y="76"/>
                  </a:lnTo>
                  <a:lnTo>
                    <a:pt x="66" y="86"/>
                  </a:lnTo>
                  <a:lnTo>
                    <a:pt x="71" y="84"/>
                  </a:lnTo>
                  <a:lnTo>
                    <a:pt x="78" y="89"/>
                  </a:lnTo>
                  <a:lnTo>
                    <a:pt x="79" y="97"/>
                  </a:lnTo>
                  <a:lnTo>
                    <a:pt x="74" y="107"/>
                  </a:lnTo>
                  <a:lnTo>
                    <a:pt x="75" y="122"/>
                  </a:lnTo>
                  <a:lnTo>
                    <a:pt x="86" y="134"/>
                  </a:lnTo>
                  <a:lnTo>
                    <a:pt x="92" y="120"/>
                  </a:lnTo>
                  <a:lnTo>
                    <a:pt x="100" y="116"/>
                  </a:lnTo>
                  <a:lnTo>
                    <a:pt x="100" y="89"/>
                  </a:lnTo>
                  <a:lnTo>
                    <a:pt x="93" y="74"/>
                  </a:lnTo>
                  <a:lnTo>
                    <a:pt x="87" y="67"/>
                  </a:lnTo>
                  <a:lnTo>
                    <a:pt x="80" y="68"/>
                  </a:lnTo>
                  <a:lnTo>
                    <a:pt x="76" y="40"/>
                  </a:lnTo>
                  <a:lnTo>
                    <a:pt x="82" y="25"/>
                  </a:lnTo>
                  <a:close/>
                </a:path>
              </a:pathLst>
            </a:custGeom>
            <a:solidFill>
              <a:schemeClr val="bg2">
                <a:lumMod val="90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3" name="Freeform 127">
              <a:extLst>
                <a:ext uri="{FF2B5EF4-FFF2-40B4-BE49-F238E27FC236}">
                  <a16:creationId xmlns:a16="http://schemas.microsoft.com/office/drawing/2014/main" id="{8225C833-5E4E-F202-AE5E-03894F4D76FC}"/>
                </a:ext>
              </a:extLst>
            </p:cNvPr>
            <p:cNvSpPr>
              <a:spLocks/>
            </p:cNvSpPr>
            <p:nvPr/>
          </p:nvSpPr>
          <p:spPr bwMode="auto">
            <a:xfrm>
              <a:off x="3604110" y="2381137"/>
              <a:ext cx="319845" cy="393152"/>
            </a:xfrm>
            <a:custGeom>
              <a:avLst/>
              <a:gdLst>
                <a:gd name="T0" fmla="*/ 86 w 219"/>
                <a:gd name="T1" fmla="*/ 266 h 266"/>
                <a:gd name="T2" fmla="*/ 74 w 219"/>
                <a:gd name="T3" fmla="*/ 251 h 266"/>
                <a:gd name="T4" fmla="*/ 63 w 219"/>
                <a:gd name="T5" fmla="*/ 236 h 266"/>
                <a:gd name="T6" fmla="*/ 51 w 219"/>
                <a:gd name="T7" fmla="*/ 231 h 266"/>
                <a:gd name="T8" fmla="*/ 43 w 219"/>
                <a:gd name="T9" fmla="*/ 225 h 266"/>
                <a:gd name="T10" fmla="*/ 33 w 219"/>
                <a:gd name="T11" fmla="*/ 225 h 266"/>
                <a:gd name="T12" fmla="*/ 24 w 219"/>
                <a:gd name="T13" fmla="*/ 229 h 266"/>
                <a:gd name="T14" fmla="*/ 15 w 219"/>
                <a:gd name="T15" fmla="*/ 227 h 266"/>
                <a:gd name="T16" fmla="*/ 8 w 219"/>
                <a:gd name="T17" fmla="*/ 234 h 266"/>
                <a:gd name="T18" fmla="*/ 7 w 219"/>
                <a:gd name="T19" fmla="*/ 223 h 266"/>
                <a:gd name="T20" fmla="*/ 12 w 219"/>
                <a:gd name="T21" fmla="*/ 213 h 266"/>
                <a:gd name="T22" fmla="*/ 15 w 219"/>
                <a:gd name="T23" fmla="*/ 193 h 266"/>
                <a:gd name="T24" fmla="*/ 13 w 219"/>
                <a:gd name="T25" fmla="*/ 173 h 266"/>
                <a:gd name="T26" fmla="*/ 11 w 219"/>
                <a:gd name="T27" fmla="*/ 162 h 266"/>
                <a:gd name="T28" fmla="*/ 14 w 219"/>
                <a:gd name="T29" fmla="*/ 152 h 266"/>
                <a:gd name="T30" fmla="*/ 9 w 219"/>
                <a:gd name="T31" fmla="*/ 142 h 266"/>
                <a:gd name="T32" fmla="*/ 0 w 219"/>
                <a:gd name="T33" fmla="*/ 133 h 266"/>
                <a:gd name="T34" fmla="*/ 4 w 219"/>
                <a:gd name="T35" fmla="*/ 126 h 266"/>
                <a:gd name="T36" fmla="*/ 75 w 219"/>
                <a:gd name="T37" fmla="*/ 126 h 266"/>
                <a:gd name="T38" fmla="*/ 72 w 219"/>
                <a:gd name="T39" fmla="*/ 96 h 266"/>
                <a:gd name="T40" fmla="*/ 77 w 219"/>
                <a:gd name="T41" fmla="*/ 86 h 266"/>
                <a:gd name="T42" fmla="*/ 93 w 219"/>
                <a:gd name="T43" fmla="*/ 84 h 266"/>
                <a:gd name="T44" fmla="*/ 94 w 219"/>
                <a:gd name="T45" fmla="*/ 31 h 266"/>
                <a:gd name="T46" fmla="*/ 153 w 219"/>
                <a:gd name="T47" fmla="*/ 32 h 266"/>
                <a:gd name="T48" fmla="*/ 153 w 219"/>
                <a:gd name="T49" fmla="*/ 0 h 266"/>
                <a:gd name="T50" fmla="*/ 219 w 219"/>
                <a:gd name="T51" fmla="*/ 51 h 266"/>
                <a:gd name="T52" fmla="*/ 192 w 219"/>
                <a:gd name="T53" fmla="*/ 51 h 266"/>
                <a:gd name="T54" fmla="*/ 200 w 219"/>
                <a:gd name="T55" fmla="*/ 141 h 266"/>
                <a:gd name="T56" fmla="*/ 208 w 219"/>
                <a:gd name="T57" fmla="*/ 230 h 266"/>
                <a:gd name="T58" fmla="*/ 211 w 219"/>
                <a:gd name="T59" fmla="*/ 233 h 266"/>
                <a:gd name="T60" fmla="*/ 207 w 219"/>
                <a:gd name="T61" fmla="*/ 247 h 266"/>
                <a:gd name="T62" fmla="*/ 134 w 219"/>
                <a:gd name="T63" fmla="*/ 248 h 266"/>
                <a:gd name="T64" fmla="*/ 131 w 219"/>
                <a:gd name="T65" fmla="*/ 252 h 266"/>
                <a:gd name="T66" fmla="*/ 124 w 219"/>
                <a:gd name="T67" fmla="*/ 251 h 266"/>
                <a:gd name="T68" fmla="*/ 114 w 219"/>
                <a:gd name="T69" fmla="*/ 255 h 266"/>
                <a:gd name="T70" fmla="*/ 101 w 219"/>
                <a:gd name="T71" fmla="*/ 249 h 266"/>
                <a:gd name="T72" fmla="*/ 95 w 219"/>
                <a:gd name="T73" fmla="*/ 250 h 266"/>
                <a:gd name="T74" fmla="*/ 92 w 219"/>
                <a:gd name="T75" fmla="*/ 262 h 266"/>
                <a:gd name="T76" fmla="*/ 86 w 219"/>
                <a:gd name="T7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66">
                  <a:moveTo>
                    <a:pt x="86" y="266"/>
                  </a:moveTo>
                  <a:lnTo>
                    <a:pt x="74" y="251"/>
                  </a:lnTo>
                  <a:lnTo>
                    <a:pt x="63" y="236"/>
                  </a:lnTo>
                  <a:lnTo>
                    <a:pt x="51" y="231"/>
                  </a:lnTo>
                  <a:lnTo>
                    <a:pt x="43" y="225"/>
                  </a:lnTo>
                  <a:lnTo>
                    <a:pt x="33" y="225"/>
                  </a:lnTo>
                  <a:lnTo>
                    <a:pt x="24" y="229"/>
                  </a:lnTo>
                  <a:lnTo>
                    <a:pt x="15" y="227"/>
                  </a:lnTo>
                  <a:lnTo>
                    <a:pt x="8" y="234"/>
                  </a:lnTo>
                  <a:lnTo>
                    <a:pt x="7" y="223"/>
                  </a:lnTo>
                  <a:lnTo>
                    <a:pt x="12" y="213"/>
                  </a:lnTo>
                  <a:lnTo>
                    <a:pt x="15" y="193"/>
                  </a:lnTo>
                  <a:lnTo>
                    <a:pt x="13" y="173"/>
                  </a:lnTo>
                  <a:lnTo>
                    <a:pt x="11" y="162"/>
                  </a:lnTo>
                  <a:lnTo>
                    <a:pt x="14" y="152"/>
                  </a:lnTo>
                  <a:lnTo>
                    <a:pt x="9" y="142"/>
                  </a:lnTo>
                  <a:lnTo>
                    <a:pt x="0" y="133"/>
                  </a:lnTo>
                  <a:lnTo>
                    <a:pt x="4" y="126"/>
                  </a:lnTo>
                  <a:lnTo>
                    <a:pt x="75" y="126"/>
                  </a:lnTo>
                  <a:lnTo>
                    <a:pt x="72" y="96"/>
                  </a:lnTo>
                  <a:lnTo>
                    <a:pt x="77" y="86"/>
                  </a:lnTo>
                  <a:lnTo>
                    <a:pt x="93" y="84"/>
                  </a:lnTo>
                  <a:lnTo>
                    <a:pt x="94" y="31"/>
                  </a:lnTo>
                  <a:lnTo>
                    <a:pt x="153" y="32"/>
                  </a:lnTo>
                  <a:lnTo>
                    <a:pt x="153" y="0"/>
                  </a:lnTo>
                  <a:lnTo>
                    <a:pt x="219" y="51"/>
                  </a:lnTo>
                  <a:lnTo>
                    <a:pt x="192" y="51"/>
                  </a:lnTo>
                  <a:lnTo>
                    <a:pt x="200" y="141"/>
                  </a:lnTo>
                  <a:lnTo>
                    <a:pt x="208" y="230"/>
                  </a:lnTo>
                  <a:lnTo>
                    <a:pt x="211" y="233"/>
                  </a:lnTo>
                  <a:lnTo>
                    <a:pt x="207" y="247"/>
                  </a:lnTo>
                  <a:lnTo>
                    <a:pt x="134" y="248"/>
                  </a:lnTo>
                  <a:lnTo>
                    <a:pt x="131" y="252"/>
                  </a:lnTo>
                  <a:lnTo>
                    <a:pt x="124" y="251"/>
                  </a:lnTo>
                  <a:lnTo>
                    <a:pt x="114" y="255"/>
                  </a:lnTo>
                  <a:lnTo>
                    <a:pt x="101" y="249"/>
                  </a:lnTo>
                  <a:lnTo>
                    <a:pt x="95" y="250"/>
                  </a:lnTo>
                  <a:lnTo>
                    <a:pt x="92" y="262"/>
                  </a:lnTo>
                  <a:lnTo>
                    <a:pt x="86" y="266"/>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solidFill>
                  <a:schemeClr val="accent1"/>
                </a:solidFill>
              </a:endParaRPr>
            </a:p>
          </p:txBody>
        </p:sp>
        <p:sp>
          <p:nvSpPr>
            <p:cNvPr id="214" name="Freeform 128">
              <a:extLst>
                <a:ext uri="{FF2B5EF4-FFF2-40B4-BE49-F238E27FC236}">
                  <a16:creationId xmlns:a16="http://schemas.microsoft.com/office/drawing/2014/main" id="{FF8B2D0E-FE7E-FE3A-8E4E-24A092D057A2}"/>
                </a:ext>
              </a:extLst>
            </p:cNvPr>
            <p:cNvSpPr>
              <a:spLocks/>
            </p:cNvSpPr>
            <p:nvPr/>
          </p:nvSpPr>
          <p:spPr bwMode="auto">
            <a:xfrm>
              <a:off x="4922923" y="3505908"/>
              <a:ext cx="78866" cy="232050"/>
            </a:xfrm>
            <a:custGeom>
              <a:avLst/>
              <a:gdLst>
                <a:gd name="T0" fmla="*/ 36 w 54"/>
                <a:gd name="T1" fmla="*/ 48 h 157"/>
                <a:gd name="T2" fmla="*/ 30 w 54"/>
                <a:gd name="T3" fmla="*/ 63 h 157"/>
                <a:gd name="T4" fmla="*/ 34 w 54"/>
                <a:gd name="T5" fmla="*/ 91 h 157"/>
                <a:gd name="T6" fmla="*/ 41 w 54"/>
                <a:gd name="T7" fmla="*/ 90 h 157"/>
                <a:gd name="T8" fmla="*/ 47 w 54"/>
                <a:gd name="T9" fmla="*/ 97 h 157"/>
                <a:gd name="T10" fmla="*/ 54 w 54"/>
                <a:gd name="T11" fmla="*/ 112 h 157"/>
                <a:gd name="T12" fmla="*/ 54 w 54"/>
                <a:gd name="T13" fmla="*/ 139 h 157"/>
                <a:gd name="T14" fmla="*/ 46 w 54"/>
                <a:gd name="T15" fmla="*/ 143 h 157"/>
                <a:gd name="T16" fmla="*/ 40 w 54"/>
                <a:gd name="T17" fmla="*/ 157 h 157"/>
                <a:gd name="T18" fmla="*/ 29 w 54"/>
                <a:gd name="T19" fmla="*/ 145 h 157"/>
                <a:gd name="T20" fmla="*/ 28 w 54"/>
                <a:gd name="T21" fmla="*/ 130 h 157"/>
                <a:gd name="T22" fmla="*/ 33 w 54"/>
                <a:gd name="T23" fmla="*/ 120 h 157"/>
                <a:gd name="T24" fmla="*/ 32 w 54"/>
                <a:gd name="T25" fmla="*/ 112 h 157"/>
                <a:gd name="T26" fmla="*/ 25 w 54"/>
                <a:gd name="T27" fmla="*/ 107 h 157"/>
                <a:gd name="T28" fmla="*/ 20 w 54"/>
                <a:gd name="T29" fmla="*/ 109 h 157"/>
                <a:gd name="T30" fmla="*/ 10 w 54"/>
                <a:gd name="T31" fmla="*/ 99 h 157"/>
                <a:gd name="T32" fmla="*/ 0 w 54"/>
                <a:gd name="T33" fmla="*/ 93 h 157"/>
                <a:gd name="T34" fmla="*/ 6 w 54"/>
                <a:gd name="T35" fmla="*/ 74 h 157"/>
                <a:gd name="T36" fmla="*/ 12 w 54"/>
                <a:gd name="T37" fmla="*/ 67 h 157"/>
                <a:gd name="T38" fmla="*/ 9 w 54"/>
                <a:gd name="T39" fmla="*/ 50 h 157"/>
                <a:gd name="T40" fmla="*/ 13 w 54"/>
                <a:gd name="T41" fmla="*/ 33 h 157"/>
                <a:gd name="T42" fmla="*/ 17 w 54"/>
                <a:gd name="T43" fmla="*/ 27 h 157"/>
                <a:gd name="T44" fmla="*/ 13 w 54"/>
                <a:gd name="T45" fmla="*/ 10 h 157"/>
                <a:gd name="T46" fmla="*/ 4 w 54"/>
                <a:gd name="T47" fmla="*/ 0 h 157"/>
                <a:gd name="T48" fmla="*/ 22 w 54"/>
                <a:gd name="T49" fmla="*/ 4 h 157"/>
                <a:gd name="T50" fmla="*/ 25 w 54"/>
                <a:gd name="T51" fmla="*/ 10 h 157"/>
                <a:gd name="T52" fmla="*/ 32 w 54"/>
                <a:gd name="T53" fmla="*/ 20 h 157"/>
                <a:gd name="T54" fmla="*/ 36 w 54"/>
                <a:gd name="T55"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157">
                  <a:moveTo>
                    <a:pt x="36" y="48"/>
                  </a:moveTo>
                  <a:lnTo>
                    <a:pt x="30" y="63"/>
                  </a:lnTo>
                  <a:lnTo>
                    <a:pt x="34" y="91"/>
                  </a:lnTo>
                  <a:lnTo>
                    <a:pt x="41" y="90"/>
                  </a:lnTo>
                  <a:lnTo>
                    <a:pt x="47" y="97"/>
                  </a:lnTo>
                  <a:lnTo>
                    <a:pt x="54" y="112"/>
                  </a:lnTo>
                  <a:lnTo>
                    <a:pt x="54" y="139"/>
                  </a:lnTo>
                  <a:lnTo>
                    <a:pt x="46" y="143"/>
                  </a:lnTo>
                  <a:lnTo>
                    <a:pt x="40" y="157"/>
                  </a:lnTo>
                  <a:lnTo>
                    <a:pt x="29" y="145"/>
                  </a:lnTo>
                  <a:lnTo>
                    <a:pt x="28" y="130"/>
                  </a:lnTo>
                  <a:lnTo>
                    <a:pt x="33" y="120"/>
                  </a:lnTo>
                  <a:lnTo>
                    <a:pt x="32" y="112"/>
                  </a:lnTo>
                  <a:lnTo>
                    <a:pt x="25" y="107"/>
                  </a:lnTo>
                  <a:lnTo>
                    <a:pt x="20" y="109"/>
                  </a:lnTo>
                  <a:lnTo>
                    <a:pt x="10" y="99"/>
                  </a:lnTo>
                  <a:lnTo>
                    <a:pt x="0" y="93"/>
                  </a:lnTo>
                  <a:lnTo>
                    <a:pt x="6" y="74"/>
                  </a:lnTo>
                  <a:lnTo>
                    <a:pt x="12" y="67"/>
                  </a:lnTo>
                  <a:lnTo>
                    <a:pt x="9" y="50"/>
                  </a:lnTo>
                  <a:lnTo>
                    <a:pt x="13" y="33"/>
                  </a:lnTo>
                  <a:lnTo>
                    <a:pt x="17" y="27"/>
                  </a:lnTo>
                  <a:lnTo>
                    <a:pt x="13" y="10"/>
                  </a:lnTo>
                  <a:lnTo>
                    <a:pt x="4" y="0"/>
                  </a:lnTo>
                  <a:lnTo>
                    <a:pt x="22" y="4"/>
                  </a:lnTo>
                  <a:lnTo>
                    <a:pt x="25" y="10"/>
                  </a:lnTo>
                  <a:lnTo>
                    <a:pt x="32" y="20"/>
                  </a:lnTo>
                  <a:lnTo>
                    <a:pt x="36" y="4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5" name="Freeform 129">
              <a:extLst>
                <a:ext uri="{FF2B5EF4-FFF2-40B4-BE49-F238E27FC236}">
                  <a16:creationId xmlns:a16="http://schemas.microsoft.com/office/drawing/2014/main" id="{A81BFA08-2790-9D85-E538-0336A4360390}"/>
                </a:ext>
              </a:extLst>
            </p:cNvPr>
            <p:cNvSpPr>
              <a:spLocks noEditPoints="1"/>
            </p:cNvSpPr>
            <p:nvPr/>
          </p:nvSpPr>
          <p:spPr bwMode="auto">
            <a:xfrm>
              <a:off x="6733916" y="3010773"/>
              <a:ext cx="512629" cy="187709"/>
            </a:xfrm>
            <a:custGeom>
              <a:avLst/>
              <a:gdLst>
                <a:gd name="T0" fmla="*/ 1401 w 1439"/>
                <a:gd name="T1" fmla="*/ 208 h 524"/>
                <a:gd name="T2" fmla="*/ 1346 w 1439"/>
                <a:gd name="T3" fmla="*/ 237 h 524"/>
                <a:gd name="T4" fmla="*/ 1281 w 1439"/>
                <a:gd name="T5" fmla="*/ 223 h 524"/>
                <a:gd name="T6" fmla="*/ 1194 w 1439"/>
                <a:gd name="T7" fmla="*/ 223 h 524"/>
                <a:gd name="T8" fmla="*/ 1171 w 1439"/>
                <a:gd name="T9" fmla="*/ 320 h 524"/>
                <a:gd name="T10" fmla="*/ 1143 w 1439"/>
                <a:gd name="T11" fmla="*/ 349 h 524"/>
                <a:gd name="T12" fmla="*/ 1107 w 1439"/>
                <a:gd name="T13" fmla="*/ 468 h 524"/>
                <a:gd name="T14" fmla="*/ 1045 w 1439"/>
                <a:gd name="T15" fmla="*/ 486 h 524"/>
                <a:gd name="T16" fmla="*/ 974 w 1439"/>
                <a:gd name="T17" fmla="*/ 462 h 524"/>
                <a:gd name="T18" fmla="*/ 938 w 1439"/>
                <a:gd name="T19" fmla="*/ 469 h 524"/>
                <a:gd name="T20" fmla="*/ 894 w 1439"/>
                <a:gd name="T21" fmla="*/ 512 h 524"/>
                <a:gd name="T22" fmla="*/ 846 w 1439"/>
                <a:gd name="T23" fmla="*/ 506 h 524"/>
                <a:gd name="T24" fmla="*/ 798 w 1439"/>
                <a:gd name="T25" fmla="*/ 524 h 524"/>
                <a:gd name="T26" fmla="*/ 746 w 1439"/>
                <a:gd name="T27" fmla="*/ 476 h 524"/>
                <a:gd name="T28" fmla="*/ 733 w 1439"/>
                <a:gd name="T29" fmla="*/ 419 h 524"/>
                <a:gd name="T30" fmla="*/ 788 w 1439"/>
                <a:gd name="T31" fmla="*/ 448 h 524"/>
                <a:gd name="T32" fmla="*/ 846 w 1439"/>
                <a:gd name="T33" fmla="*/ 432 h 524"/>
                <a:gd name="T34" fmla="*/ 860 w 1439"/>
                <a:gd name="T35" fmla="*/ 360 h 524"/>
                <a:gd name="T36" fmla="*/ 892 w 1439"/>
                <a:gd name="T37" fmla="*/ 344 h 524"/>
                <a:gd name="T38" fmla="*/ 981 w 1439"/>
                <a:gd name="T39" fmla="*/ 325 h 524"/>
                <a:gd name="T40" fmla="*/ 1033 w 1439"/>
                <a:gd name="T41" fmla="*/ 258 h 524"/>
                <a:gd name="T42" fmla="*/ 1068 w 1439"/>
                <a:gd name="T43" fmla="*/ 204 h 524"/>
                <a:gd name="T44" fmla="*/ 1104 w 1439"/>
                <a:gd name="T45" fmla="*/ 248 h 524"/>
                <a:gd name="T46" fmla="*/ 1119 w 1439"/>
                <a:gd name="T47" fmla="*/ 219 h 524"/>
                <a:gd name="T48" fmla="*/ 1155 w 1439"/>
                <a:gd name="T49" fmla="*/ 222 h 524"/>
                <a:gd name="T50" fmla="*/ 1157 w 1439"/>
                <a:gd name="T51" fmla="*/ 168 h 524"/>
                <a:gd name="T52" fmla="*/ 1159 w 1439"/>
                <a:gd name="T53" fmla="*/ 126 h 524"/>
                <a:gd name="T54" fmla="*/ 1214 w 1439"/>
                <a:gd name="T55" fmla="*/ 66 h 524"/>
                <a:gd name="T56" fmla="*/ 1248 w 1439"/>
                <a:gd name="T57" fmla="*/ 0 h 524"/>
                <a:gd name="T58" fmla="*/ 1278 w 1439"/>
                <a:gd name="T59" fmla="*/ 0 h 524"/>
                <a:gd name="T60" fmla="*/ 1319 w 1439"/>
                <a:gd name="T61" fmla="*/ 43 h 524"/>
                <a:gd name="T62" fmla="*/ 1325 w 1439"/>
                <a:gd name="T63" fmla="*/ 80 h 524"/>
                <a:gd name="T64" fmla="*/ 1375 w 1439"/>
                <a:gd name="T65" fmla="*/ 103 h 524"/>
                <a:gd name="T66" fmla="*/ 1439 w 1439"/>
                <a:gd name="T67" fmla="*/ 129 h 524"/>
                <a:gd name="T68" fmla="*/ 1436 w 1439"/>
                <a:gd name="T69" fmla="*/ 162 h 524"/>
                <a:gd name="T70" fmla="*/ 1385 w 1439"/>
                <a:gd name="T71" fmla="*/ 167 h 524"/>
                <a:gd name="T72" fmla="*/ 1401 w 1439"/>
                <a:gd name="T73" fmla="*/ 208 h 524"/>
                <a:gd name="T74" fmla="*/ 75 w 1439"/>
                <a:gd name="T75" fmla="*/ 61 h 524"/>
                <a:gd name="T76" fmla="*/ 83 w 1439"/>
                <a:gd name="T77" fmla="*/ 105 h 524"/>
                <a:gd name="T78" fmla="*/ 133 w 1439"/>
                <a:gd name="T79" fmla="*/ 95 h 524"/>
                <a:gd name="T80" fmla="*/ 155 w 1439"/>
                <a:gd name="T81" fmla="*/ 60 h 524"/>
                <a:gd name="T82" fmla="*/ 173 w 1439"/>
                <a:gd name="T83" fmla="*/ 68 h 524"/>
                <a:gd name="T84" fmla="*/ 220 w 1439"/>
                <a:gd name="T85" fmla="*/ 119 h 524"/>
                <a:gd name="T86" fmla="*/ 254 w 1439"/>
                <a:gd name="T87" fmla="*/ 176 h 524"/>
                <a:gd name="T88" fmla="*/ 260 w 1439"/>
                <a:gd name="T89" fmla="*/ 233 h 524"/>
                <a:gd name="T90" fmla="*/ 253 w 1439"/>
                <a:gd name="T91" fmla="*/ 272 h 524"/>
                <a:gd name="T92" fmla="*/ 261 w 1439"/>
                <a:gd name="T93" fmla="*/ 301 h 524"/>
                <a:gd name="T94" fmla="*/ 268 w 1439"/>
                <a:gd name="T95" fmla="*/ 352 h 524"/>
                <a:gd name="T96" fmla="*/ 295 w 1439"/>
                <a:gd name="T97" fmla="*/ 375 h 524"/>
                <a:gd name="T98" fmla="*/ 326 w 1439"/>
                <a:gd name="T99" fmla="*/ 451 h 524"/>
                <a:gd name="T100" fmla="*/ 325 w 1439"/>
                <a:gd name="T101" fmla="*/ 479 h 524"/>
                <a:gd name="T102" fmla="*/ 271 w 1439"/>
                <a:gd name="T103" fmla="*/ 485 h 524"/>
                <a:gd name="T104" fmla="*/ 199 w 1439"/>
                <a:gd name="T105" fmla="*/ 422 h 524"/>
                <a:gd name="T106" fmla="*/ 109 w 1439"/>
                <a:gd name="T107" fmla="*/ 354 h 524"/>
                <a:gd name="T108" fmla="*/ 99 w 1439"/>
                <a:gd name="T109" fmla="*/ 311 h 524"/>
                <a:gd name="T110" fmla="*/ 54 w 1439"/>
                <a:gd name="T111" fmla="*/ 254 h 524"/>
                <a:gd name="T112" fmla="*/ 42 w 1439"/>
                <a:gd name="T113" fmla="*/ 184 h 524"/>
                <a:gd name="T114" fmla="*/ 13 w 1439"/>
                <a:gd name="T115" fmla="*/ 137 h 524"/>
                <a:gd name="T116" fmla="*/ 18 w 1439"/>
                <a:gd name="T117" fmla="*/ 75 h 524"/>
                <a:gd name="T118" fmla="*/ 0 w 1439"/>
                <a:gd name="T119" fmla="*/ 39 h 524"/>
                <a:gd name="T120" fmla="*/ 12 w 1439"/>
                <a:gd name="T121" fmla="*/ 24 h 524"/>
                <a:gd name="T122" fmla="*/ 75 w 1439"/>
                <a:gd name="T123" fmla="*/ 61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24">
                  <a:moveTo>
                    <a:pt x="1401" y="208"/>
                  </a:moveTo>
                  <a:lnTo>
                    <a:pt x="1346" y="237"/>
                  </a:lnTo>
                  <a:lnTo>
                    <a:pt x="1281" y="223"/>
                  </a:lnTo>
                  <a:lnTo>
                    <a:pt x="1194" y="223"/>
                  </a:lnTo>
                  <a:lnTo>
                    <a:pt x="1171" y="320"/>
                  </a:lnTo>
                  <a:lnTo>
                    <a:pt x="1143" y="349"/>
                  </a:lnTo>
                  <a:lnTo>
                    <a:pt x="1107" y="468"/>
                  </a:lnTo>
                  <a:lnTo>
                    <a:pt x="1045" y="486"/>
                  </a:lnTo>
                  <a:lnTo>
                    <a:pt x="974" y="462"/>
                  </a:lnTo>
                  <a:lnTo>
                    <a:pt x="938" y="469"/>
                  </a:lnTo>
                  <a:lnTo>
                    <a:pt x="894" y="512"/>
                  </a:lnTo>
                  <a:lnTo>
                    <a:pt x="846" y="506"/>
                  </a:lnTo>
                  <a:lnTo>
                    <a:pt x="798" y="524"/>
                  </a:lnTo>
                  <a:lnTo>
                    <a:pt x="746" y="476"/>
                  </a:lnTo>
                  <a:lnTo>
                    <a:pt x="733" y="419"/>
                  </a:lnTo>
                  <a:lnTo>
                    <a:pt x="788" y="448"/>
                  </a:lnTo>
                  <a:lnTo>
                    <a:pt x="846" y="432"/>
                  </a:lnTo>
                  <a:lnTo>
                    <a:pt x="860" y="360"/>
                  </a:lnTo>
                  <a:lnTo>
                    <a:pt x="892" y="344"/>
                  </a:lnTo>
                  <a:lnTo>
                    <a:pt x="981" y="325"/>
                  </a:lnTo>
                  <a:lnTo>
                    <a:pt x="1033" y="258"/>
                  </a:lnTo>
                  <a:lnTo>
                    <a:pt x="1068" y="204"/>
                  </a:lnTo>
                  <a:lnTo>
                    <a:pt x="1104" y="248"/>
                  </a:lnTo>
                  <a:lnTo>
                    <a:pt x="1119" y="219"/>
                  </a:lnTo>
                  <a:lnTo>
                    <a:pt x="1155" y="222"/>
                  </a:lnTo>
                  <a:lnTo>
                    <a:pt x="1157" y="168"/>
                  </a:lnTo>
                  <a:lnTo>
                    <a:pt x="1159" y="126"/>
                  </a:lnTo>
                  <a:lnTo>
                    <a:pt x="1214" y="66"/>
                  </a:lnTo>
                  <a:lnTo>
                    <a:pt x="1248" y="0"/>
                  </a:lnTo>
                  <a:lnTo>
                    <a:pt x="1278" y="0"/>
                  </a:lnTo>
                  <a:lnTo>
                    <a:pt x="1319" y="43"/>
                  </a:lnTo>
                  <a:lnTo>
                    <a:pt x="1325" y="80"/>
                  </a:lnTo>
                  <a:lnTo>
                    <a:pt x="1375" y="103"/>
                  </a:lnTo>
                  <a:lnTo>
                    <a:pt x="1439" y="129"/>
                  </a:lnTo>
                  <a:lnTo>
                    <a:pt x="1436" y="162"/>
                  </a:lnTo>
                  <a:lnTo>
                    <a:pt x="1385" y="167"/>
                  </a:lnTo>
                  <a:lnTo>
                    <a:pt x="1401" y="208"/>
                  </a:lnTo>
                  <a:moveTo>
                    <a:pt x="75" y="61"/>
                  </a:moveTo>
                  <a:lnTo>
                    <a:pt x="83" y="105"/>
                  </a:lnTo>
                  <a:lnTo>
                    <a:pt x="133" y="95"/>
                  </a:lnTo>
                  <a:lnTo>
                    <a:pt x="155" y="60"/>
                  </a:lnTo>
                  <a:lnTo>
                    <a:pt x="173" y="68"/>
                  </a:lnTo>
                  <a:lnTo>
                    <a:pt x="220" y="119"/>
                  </a:lnTo>
                  <a:lnTo>
                    <a:pt x="254" y="176"/>
                  </a:lnTo>
                  <a:lnTo>
                    <a:pt x="260" y="233"/>
                  </a:lnTo>
                  <a:lnTo>
                    <a:pt x="253" y="272"/>
                  </a:lnTo>
                  <a:lnTo>
                    <a:pt x="261" y="301"/>
                  </a:lnTo>
                  <a:lnTo>
                    <a:pt x="268" y="352"/>
                  </a:lnTo>
                  <a:lnTo>
                    <a:pt x="295" y="375"/>
                  </a:lnTo>
                  <a:lnTo>
                    <a:pt x="326" y="451"/>
                  </a:lnTo>
                  <a:lnTo>
                    <a:pt x="325" y="479"/>
                  </a:lnTo>
                  <a:lnTo>
                    <a:pt x="271" y="485"/>
                  </a:lnTo>
                  <a:lnTo>
                    <a:pt x="199" y="422"/>
                  </a:lnTo>
                  <a:lnTo>
                    <a:pt x="109" y="354"/>
                  </a:lnTo>
                  <a:lnTo>
                    <a:pt x="99" y="311"/>
                  </a:lnTo>
                  <a:lnTo>
                    <a:pt x="54" y="254"/>
                  </a:lnTo>
                  <a:lnTo>
                    <a:pt x="42" y="184"/>
                  </a:lnTo>
                  <a:lnTo>
                    <a:pt x="13" y="137"/>
                  </a:lnTo>
                  <a:lnTo>
                    <a:pt x="18" y="75"/>
                  </a:lnTo>
                  <a:lnTo>
                    <a:pt x="0" y="39"/>
                  </a:lnTo>
                  <a:lnTo>
                    <a:pt x="12" y="24"/>
                  </a:lnTo>
                  <a:lnTo>
                    <a:pt x="75" y="61"/>
                  </a:lnTo>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6" name="Freeform 130">
              <a:extLst>
                <a:ext uri="{FF2B5EF4-FFF2-40B4-BE49-F238E27FC236}">
                  <a16:creationId xmlns:a16="http://schemas.microsoft.com/office/drawing/2014/main" id="{E9B41EE8-6E0B-C62C-7A1C-795F19A02C5F}"/>
                </a:ext>
              </a:extLst>
            </p:cNvPr>
            <p:cNvSpPr>
              <a:spLocks/>
            </p:cNvSpPr>
            <p:nvPr/>
          </p:nvSpPr>
          <p:spPr bwMode="auto">
            <a:xfrm>
              <a:off x="4363559" y="3742391"/>
              <a:ext cx="353435" cy="372461"/>
            </a:xfrm>
            <a:custGeom>
              <a:avLst/>
              <a:gdLst>
                <a:gd name="T0" fmla="*/ 76 w 242"/>
                <a:gd name="T1" fmla="*/ 242 h 252"/>
                <a:gd name="T2" fmla="*/ 64 w 242"/>
                <a:gd name="T3" fmla="*/ 226 h 252"/>
                <a:gd name="T4" fmla="*/ 58 w 242"/>
                <a:gd name="T5" fmla="*/ 211 h 252"/>
                <a:gd name="T6" fmla="*/ 54 w 242"/>
                <a:gd name="T7" fmla="*/ 191 h 252"/>
                <a:gd name="T8" fmla="*/ 50 w 242"/>
                <a:gd name="T9" fmla="*/ 176 h 252"/>
                <a:gd name="T10" fmla="*/ 45 w 242"/>
                <a:gd name="T11" fmla="*/ 144 h 252"/>
                <a:gd name="T12" fmla="*/ 46 w 242"/>
                <a:gd name="T13" fmla="*/ 119 h 252"/>
                <a:gd name="T14" fmla="*/ 44 w 242"/>
                <a:gd name="T15" fmla="*/ 108 h 252"/>
                <a:gd name="T16" fmla="*/ 37 w 242"/>
                <a:gd name="T17" fmla="*/ 99 h 252"/>
                <a:gd name="T18" fmla="*/ 28 w 242"/>
                <a:gd name="T19" fmla="*/ 82 h 252"/>
                <a:gd name="T20" fmla="*/ 19 w 242"/>
                <a:gd name="T21" fmla="*/ 57 h 252"/>
                <a:gd name="T22" fmla="*/ 15 w 242"/>
                <a:gd name="T23" fmla="*/ 44 h 252"/>
                <a:gd name="T24" fmla="*/ 1 w 242"/>
                <a:gd name="T25" fmla="*/ 24 h 252"/>
                <a:gd name="T26" fmla="*/ 0 w 242"/>
                <a:gd name="T27" fmla="*/ 8 h 252"/>
                <a:gd name="T28" fmla="*/ 9 w 242"/>
                <a:gd name="T29" fmla="*/ 4 h 252"/>
                <a:gd name="T30" fmla="*/ 20 w 242"/>
                <a:gd name="T31" fmla="*/ 0 h 252"/>
                <a:gd name="T32" fmla="*/ 32 w 242"/>
                <a:gd name="T33" fmla="*/ 1 h 252"/>
                <a:gd name="T34" fmla="*/ 42 w 242"/>
                <a:gd name="T35" fmla="*/ 10 h 252"/>
                <a:gd name="T36" fmla="*/ 45 w 242"/>
                <a:gd name="T37" fmla="*/ 9 h 252"/>
                <a:gd name="T38" fmla="*/ 119 w 242"/>
                <a:gd name="T39" fmla="*/ 8 h 252"/>
                <a:gd name="T40" fmla="*/ 131 w 242"/>
                <a:gd name="T41" fmla="*/ 18 h 252"/>
                <a:gd name="T42" fmla="*/ 175 w 242"/>
                <a:gd name="T43" fmla="*/ 21 h 252"/>
                <a:gd name="T44" fmla="*/ 208 w 242"/>
                <a:gd name="T45" fmla="*/ 13 h 252"/>
                <a:gd name="T46" fmla="*/ 223 w 242"/>
                <a:gd name="T47" fmla="*/ 8 h 252"/>
                <a:gd name="T48" fmla="*/ 235 w 242"/>
                <a:gd name="T49" fmla="*/ 9 h 252"/>
                <a:gd name="T50" fmla="*/ 242 w 242"/>
                <a:gd name="T51" fmla="*/ 14 h 252"/>
                <a:gd name="T52" fmla="*/ 242 w 242"/>
                <a:gd name="T53" fmla="*/ 15 h 252"/>
                <a:gd name="T54" fmla="*/ 232 w 242"/>
                <a:gd name="T55" fmla="*/ 20 h 252"/>
                <a:gd name="T56" fmla="*/ 226 w 242"/>
                <a:gd name="T57" fmla="*/ 20 h 252"/>
                <a:gd name="T58" fmla="*/ 214 w 242"/>
                <a:gd name="T59" fmla="*/ 28 h 252"/>
                <a:gd name="T60" fmla="*/ 208 w 242"/>
                <a:gd name="T61" fmla="*/ 20 h 252"/>
                <a:gd name="T62" fmla="*/ 179 w 242"/>
                <a:gd name="T63" fmla="*/ 27 h 252"/>
                <a:gd name="T64" fmla="*/ 166 w 242"/>
                <a:gd name="T65" fmla="*/ 28 h 252"/>
                <a:gd name="T66" fmla="*/ 163 w 242"/>
                <a:gd name="T67" fmla="*/ 102 h 252"/>
                <a:gd name="T68" fmla="*/ 145 w 242"/>
                <a:gd name="T69" fmla="*/ 102 h 252"/>
                <a:gd name="T70" fmla="*/ 143 w 242"/>
                <a:gd name="T71" fmla="*/ 163 h 252"/>
                <a:gd name="T72" fmla="*/ 139 w 242"/>
                <a:gd name="T73" fmla="*/ 240 h 252"/>
                <a:gd name="T74" fmla="*/ 123 w 242"/>
                <a:gd name="T75" fmla="*/ 250 h 252"/>
                <a:gd name="T76" fmla="*/ 114 w 242"/>
                <a:gd name="T77" fmla="*/ 252 h 252"/>
                <a:gd name="T78" fmla="*/ 103 w 242"/>
                <a:gd name="T79" fmla="*/ 248 h 252"/>
                <a:gd name="T80" fmla="*/ 95 w 242"/>
                <a:gd name="T81" fmla="*/ 246 h 252"/>
                <a:gd name="T82" fmla="*/ 92 w 242"/>
                <a:gd name="T83" fmla="*/ 238 h 252"/>
                <a:gd name="T84" fmla="*/ 85 w 242"/>
                <a:gd name="T85" fmla="*/ 232 h 252"/>
                <a:gd name="T86" fmla="*/ 76 w 242"/>
                <a:gd name="T87" fmla="*/ 2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2" h="252">
                  <a:moveTo>
                    <a:pt x="76" y="242"/>
                  </a:moveTo>
                  <a:lnTo>
                    <a:pt x="64" y="226"/>
                  </a:lnTo>
                  <a:lnTo>
                    <a:pt x="58" y="211"/>
                  </a:lnTo>
                  <a:lnTo>
                    <a:pt x="54" y="191"/>
                  </a:lnTo>
                  <a:lnTo>
                    <a:pt x="50" y="176"/>
                  </a:lnTo>
                  <a:lnTo>
                    <a:pt x="45" y="144"/>
                  </a:lnTo>
                  <a:lnTo>
                    <a:pt x="46" y="119"/>
                  </a:lnTo>
                  <a:lnTo>
                    <a:pt x="44" y="108"/>
                  </a:lnTo>
                  <a:lnTo>
                    <a:pt x="37" y="99"/>
                  </a:lnTo>
                  <a:lnTo>
                    <a:pt x="28" y="82"/>
                  </a:lnTo>
                  <a:lnTo>
                    <a:pt x="19" y="57"/>
                  </a:lnTo>
                  <a:lnTo>
                    <a:pt x="15" y="44"/>
                  </a:lnTo>
                  <a:lnTo>
                    <a:pt x="1" y="24"/>
                  </a:lnTo>
                  <a:lnTo>
                    <a:pt x="0" y="8"/>
                  </a:lnTo>
                  <a:lnTo>
                    <a:pt x="9" y="4"/>
                  </a:lnTo>
                  <a:lnTo>
                    <a:pt x="20" y="0"/>
                  </a:lnTo>
                  <a:lnTo>
                    <a:pt x="32" y="1"/>
                  </a:lnTo>
                  <a:lnTo>
                    <a:pt x="42" y="10"/>
                  </a:lnTo>
                  <a:lnTo>
                    <a:pt x="45" y="9"/>
                  </a:lnTo>
                  <a:lnTo>
                    <a:pt x="119" y="8"/>
                  </a:lnTo>
                  <a:lnTo>
                    <a:pt x="131" y="18"/>
                  </a:lnTo>
                  <a:lnTo>
                    <a:pt x="175" y="21"/>
                  </a:lnTo>
                  <a:lnTo>
                    <a:pt x="208" y="13"/>
                  </a:lnTo>
                  <a:lnTo>
                    <a:pt x="223" y="8"/>
                  </a:lnTo>
                  <a:lnTo>
                    <a:pt x="235" y="9"/>
                  </a:lnTo>
                  <a:lnTo>
                    <a:pt x="242" y="14"/>
                  </a:lnTo>
                  <a:lnTo>
                    <a:pt x="242" y="15"/>
                  </a:lnTo>
                  <a:lnTo>
                    <a:pt x="232" y="20"/>
                  </a:lnTo>
                  <a:lnTo>
                    <a:pt x="226" y="20"/>
                  </a:lnTo>
                  <a:lnTo>
                    <a:pt x="214" y="28"/>
                  </a:lnTo>
                  <a:lnTo>
                    <a:pt x="208" y="20"/>
                  </a:lnTo>
                  <a:lnTo>
                    <a:pt x="179" y="27"/>
                  </a:lnTo>
                  <a:lnTo>
                    <a:pt x="166" y="28"/>
                  </a:lnTo>
                  <a:lnTo>
                    <a:pt x="163" y="102"/>
                  </a:lnTo>
                  <a:lnTo>
                    <a:pt x="145" y="102"/>
                  </a:lnTo>
                  <a:lnTo>
                    <a:pt x="143" y="163"/>
                  </a:lnTo>
                  <a:lnTo>
                    <a:pt x="139" y="240"/>
                  </a:lnTo>
                  <a:lnTo>
                    <a:pt x="123" y="250"/>
                  </a:lnTo>
                  <a:lnTo>
                    <a:pt x="114" y="252"/>
                  </a:lnTo>
                  <a:lnTo>
                    <a:pt x="103" y="248"/>
                  </a:lnTo>
                  <a:lnTo>
                    <a:pt x="95" y="246"/>
                  </a:lnTo>
                  <a:lnTo>
                    <a:pt x="92" y="238"/>
                  </a:lnTo>
                  <a:lnTo>
                    <a:pt x="85" y="232"/>
                  </a:lnTo>
                  <a:lnTo>
                    <a:pt x="76" y="242"/>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7" name="Freeform 131">
              <a:extLst>
                <a:ext uri="{FF2B5EF4-FFF2-40B4-BE49-F238E27FC236}">
                  <a16:creationId xmlns:a16="http://schemas.microsoft.com/office/drawing/2014/main" id="{CF406DBB-56D6-31EA-0150-9F5B9BB074B0}"/>
                </a:ext>
              </a:extLst>
            </p:cNvPr>
            <p:cNvSpPr>
              <a:spLocks/>
            </p:cNvSpPr>
            <p:nvPr/>
          </p:nvSpPr>
          <p:spPr bwMode="auto">
            <a:xfrm>
              <a:off x="8376953" y="3839940"/>
              <a:ext cx="62801" cy="70945"/>
            </a:xfrm>
            <a:custGeom>
              <a:avLst/>
              <a:gdLst>
                <a:gd name="T0" fmla="*/ 26 w 43"/>
                <a:gd name="T1" fmla="*/ 20 h 48"/>
                <a:gd name="T2" fmla="*/ 37 w 43"/>
                <a:gd name="T3" fmla="*/ 33 h 48"/>
                <a:gd name="T4" fmla="*/ 43 w 43"/>
                <a:gd name="T5" fmla="*/ 43 h 48"/>
                <a:gd name="T6" fmla="*/ 35 w 43"/>
                <a:gd name="T7" fmla="*/ 48 h 48"/>
                <a:gd name="T8" fmla="*/ 27 w 43"/>
                <a:gd name="T9" fmla="*/ 42 h 48"/>
                <a:gd name="T10" fmla="*/ 17 w 43"/>
                <a:gd name="T11" fmla="*/ 33 h 48"/>
                <a:gd name="T12" fmla="*/ 8 w 43"/>
                <a:gd name="T13" fmla="*/ 22 h 48"/>
                <a:gd name="T14" fmla="*/ 0 w 43"/>
                <a:gd name="T15" fmla="*/ 7 h 48"/>
                <a:gd name="T16" fmla="*/ 0 w 43"/>
                <a:gd name="T17" fmla="*/ 0 h 48"/>
                <a:gd name="T18" fmla="*/ 7 w 43"/>
                <a:gd name="T19" fmla="*/ 0 h 48"/>
                <a:gd name="T20" fmla="*/ 16 w 43"/>
                <a:gd name="T21" fmla="*/ 8 h 48"/>
                <a:gd name="T22" fmla="*/ 22 w 43"/>
                <a:gd name="T23" fmla="*/ 15 h 48"/>
                <a:gd name="T24" fmla="*/ 26 w 43"/>
                <a:gd name="T25"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8">
                  <a:moveTo>
                    <a:pt x="26" y="20"/>
                  </a:moveTo>
                  <a:lnTo>
                    <a:pt x="37" y="33"/>
                  </a:lnTo>
                  <a:lnTo>
                    <a:pt x="43" y="43"/>
                  </a:lnTo>
                  <a:lnTo>
                    <a:pt x="35" y="48"/>
                  </a:lnTo>
                  <a:lnTo>
                    <a:pt x="27" y="42"/>
                  </a:lnTo>
                  <a:lnTo>
                    <a:pt x="17" y="33"/>
                  </a:lnTo>
                  <a:lnTo>
                    <a:pt x="8" y="22"/>
                  </a:lnTo>
                  <a:lnTo>
                    <a:pt x="0" y="7"/>
                  </a:lnTo>
                  <a:lnTo>
                    <a:pt x="0" y="0"/>
                  </a:lnTo>
                  <a:lnTo>
                    <a:pt x="7" y="0"/>
                  </a:lnTo>
                  <a:lnTo>
                    <a:pt x="16" y="8"/>
                  </a:lnTo>
                  <a:lnTo>
                    <a:pt x="22" y="15"/>
                  </a:lnTo>
                  <a:lnTo>
                    <a:pt x="26" y="2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8" name="Freeform 132">
              <a:extLst>
                <a:ext uri="{FF2B5EF4-FFF2-40B4-BE49-F238E27FC236}">
                  <a16:creationId xmlns:a16="http://schemas.microsoft.com/office/drawing/2014/main" id="{297BB1EA-8CBD-2C9A-0DEF-01B95E1EFCEC}"/>
                </a:ext>
              </a:extLst>
            </p:cNvPr>
            <p:cNvSpPr>
              <a:spLocks/>
            </p:cNvSpPr>
            <p:nvPr/>
          </p:nvSpPr>
          <p:spPr bwMode="auto">
            <a:xfrm>
              <a:off x="4061240" y="2502334"/>
              <a:ext cx="410395" cy="362115"/>
            </a:xfrm>
            <a:custGeom>
              <a:avLst/>
              <a:gdLst>
                <a:gd name="T0" fmla="*/ 34 w 281"/>
                <a:gd name="T1" fmla="*/ 239 h 245"/>
                <a:gd name="T2" fmla="*/ 34 w 281"/>
                <a:gd name="T3" fmla="*/ 225 h 245"/>
                <a:gd name="T4" fmla="*/ 13 w 281"/>
                <a:gd name="T5" fmla="*/ 220 h 245"/>
                <a:gd name="T6" fmla="*/ 12 w 281"/>
                <a:gd name="T7" fmla="*/ 210 h 245"/>
                <a:gd name="T8" fmla="*/ 2 w 281"/>
                <a:gd name="T9" fmla="*/ 197 h 245"/>
                <a:gd name="T10" fmla="*/ 0 w 281"/>
                <a:gd name="T11" fmla="*/ 187 h 245"/>
                <a:gd name="T12" fmla="*/ 1 w 281"/>
                <a:gd name="T13" fmla="*/ 177 h 245"/>
                <a:gd name="T14" fmla="*/ 13 w 281"/>
                <a:gd name="T15" fmla="*/ 176 h 245"/>
                <a:gd name="T16" fmla="*/ 19 w 281"/>
                <a:gd name="T17" fmla="*/ 169 h 245"/>
                <a:gd name="T18" fmla="*/ 44 w 281"/>
                <a:gd name="T19" fmla="*/ 167 h 245"/>
                <a:gd name="T20" fmla="*/ 60 w 281"/>
                <a:gd name="T21" fmla="*/ 164 h 245"/>
                <a:gd name="T22" fmla="*/ 62 w 281"/>
                <a:gd name="T23" fmla="*/ 151 h 245"/>
                <a:gd name="T24" fmla="*/ 72 w 281"/>
                <a:gd name="T25" fmla="*/ 137 h 245"/>
                <a:gd name="T26" fmla="*/ 71 w 281"/>
                <a:gd name="T27" fmla="*/ 89 h 245"/>
                <a:gd name="T28" fmla="*/ 97 w 281"/>
                <a:gd name="T29" fmla="*/ 80 h 245"/>
                <a:gd name="T30" fmla="*/ 149 w 281"/>
                <a:gd name="T31" fmla="*/ 39 h 245"/>
                <a:gd name="T32" fmla="*/ 209 w 281"/>
                <a:gd name="T33" fmla="*/ 0 h 245"/>
                <a:gd name="T34" fmla="*/ 238 w 281"/>
                <a:gd name="T35" fmla="*/ 9 h 245"/>
                <a:gd name="T36" fmla="*/ 248 w 281"/>
                <a:gd name="T37" fmla="*/ 20 h 245"/>
                <a:gd name="T38" fmla="*/ 261 w 281"/>
                <a:gd name="T39" fmla="*/ 12 h 245"/>
                <a:gd name="T40" fmla="*/ 266 w 281"/>
                <a:gd name="T41" fmla="*/ 45 h 245"/>
                <a:gd name="T42" fmla="*/ 273 w 281"/>
                <a:gd name="T43" fmla="*/ 50 h 245"/>
                <a:gd name="T44" fmla="*/ 274 w 281"/>
                <a:gd name="T45" fmla="*/ 57 h 245"/>
                <a:gd name="T46" fmla="*/ 281 w 281"/>
                <a:gd name="T47" fmla="*/ 64 h 245"/>
                <a:gd name="T48" fmla="*/ 278 w 281"/>
                <a:gd name="T49" fmla="*/ 73 h 245"/>
                <a:gd name="T50" fmla="*/ 271 w 281"/>
                <a:gd name="T51" fmla="*/ 115 h 245"/>
                <a:gd name="T52" fmla="*/ 271 w 281"/>
                <a:gd name="T53" fmla="*/ 142 h 245"/>
                <a:gd name="T54" fmla="*/ 248 w 281"/>
                <a:gd name="T55" fmla="*/ 162 h 245"/>
                <a:gd name="T56" fmla="*/ 241 w 281"/>
                <a:gd name="T57" fmla="*/ 189 h 245"/>
                <a:gd name="T58" fmla="*/ 249 w 281"/>
                <a:gd name="T59" fmla="*/ 197 h 245"/>
                <a:gd name="T60" fmla="*/ 249 w 281"/>
                <a:gd name="T61" fmla="*/ 210 h 245"/>
                <a:gd name="T62" fmla="*/ 260 w 281"/>
                <a:gd name="T63" fmla="*/ 210 h 245"/>
                <a:gd name="T64" fmla="*/ 259 w 281"/>
                <a:gd name="T65" fmla="*/ 220 h 245"/>
                <a:gd name="T66" fmla="*/ 254 w 281"/>
                <a:gd name="T67" fmla="*/ 221 h 245"/>
                <a:gd name="T68" fmla="*/ 253 w 281"/>
                <a:gd name="T69" fmla="*/ 228 h 245"/>
                <a:gd name="T70" fmla="*/ 250 w 281"/>
                <a:gd name="T71" fmla="*/ 228 h 245"/>
                <a:gd name="T72" fmla="*/ 237 w 281"/>
                <a:gd name="T73" fmla="*/ 206 h 245"/>
                <a:gd name="T74" fmla="*/ 233 w 281"/>
                <a:gd name="T75" fmla="*/ 205 h 245"/>
                <a:gd name="T76" fmla="*/ 219 w 281"/>
                <a:gd name="T77" fmla="*/ 216 h 245"/>
                <a:gd name="T78" fmla="*/ 205 w 281"/>
                <a:gd name="T79" fmla="*/ 210 h 245"/>
                <a:gd name="T80" fmla="*/ 195 w 281"/>
                <a:gd name="T81" fmla="*/ 209 h 245"/>
                <a:gd name="T82" fmla="*/ 189 w 281"/>
                <a:gd name="T83" fmla="*/ 212 h 245"/>
                <a:gd name="T84" fmla="*/ 179 w 281"/>
                <a:gd name="T85" fmla="*/ 212 h 245"/>
                <a:gd name="T86" fmla="*/ 168 w 281"/>
                <a:gd name="T87" fmla="*/ 220 h 245"/>
                <a:gd name="T88" fmla="*/ 159 w 281"/>
                <a:gd name="T89" fmla="*/ 221 h 245"/>
                <a:gd name="T90" fmla="*/ 137 w 281"/>
                <a:gd name="T91" fmla="*/ 210 h 245"/>
                <a:gd name="T92" fmla="*/ 128 w 281"/>
                <a:gd name="T93" fmla="*/ 215 h 245"/>
                <a:gd name="T94" fmla="*/ 119 w 281"/>
                <a:gd name="T95" fmla="*/ 215 h 245"/>
                <a:gd name="T96" fmla="*/ 112 w 281"/>
                <a:gd name="T97" fmla="*/ 207 h 245"/>
                <a:gd name="T98" fmla="*/ 93 w 281"/>
                <a:gd name="T99" fmla="*/ 199 h 245"/>
                <a:gd name="T100" fmla="*/ 74 w 281"/>
                <a:gd name="T101" fmla="*/ 202 h 245"/>
                <a:gd name="T102" fmla="*/ 69 w 281"/>
                <a:gd name="T103" fmla="*/ 206 h 245"/>
                <a:gd name="T104" fmla="*/ 67 w 281"/>
                <a:gd name="T105" fmla="*/ 218 h 245"/>
                <a:gd name="T106" fmla="*/ 61 w 281"/>
                <a:gd name="T107" fmla="*/ 227 h 245"/>
                <a:gd name="T108" fmla="*/ 60 w 281"/>
                <a:gd name="T109" fmla="*/ 245 h 245"/>
                <a:gd name="T110" fmla="*/ 46 w 281"/>
                <a:gd name="T111" fmla="*/ 233 h 245"/>
                <a:gd name="T112" fmla="*/ 40 w 281"/>
                <a:gd name="T113" fmla="*/ 233 h 245"/>
                <a:gd name="T114" fmla="*/ 34 w 281"/>
                <a:gd name="T115" fmla="*/ 23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45">
                  <a:moveTo>
                    <a:pt x="34" y="239"/>
                  </a:moveTo>
                  <a:lnTo>
                    <a:pt x="34" y="225"/>
                  </a:lnTo>
                  <a:lnTo>
                    <a:pt x="13" y="220"/>
                  </a:lnTo>
                  <a:lnTo>
                    <a:pt x="12" y="210"/>
                  </a:lnTo>
                  <a:lnTo>
                    <a:pt x="2" y="197"/>
                  </a:lnTo>
                  <a:lnTo>
                    <a:pt x="0" y="187"/>
                  </a:lnTo>
                  <a:lnTo>
                    <a:pt x="1" y="177"/>
                  </a:lnTo>
                  <a:lnTo>
                    <a:pt x="13" y="176"/>
                  </a:lnTo>
                  <a:lnTo>
                    <a:pt x="19" y="169"/>
                  </a:lnTo>
                  <a:lnTo>
                    <a:pt x="44" y="167"/>
                  </a:lnTo>
                  <a:lnTo>
                    <a:pt x="60" y="164"/>
                  </a:lnTo>
                  <a:lnTo>
                    <a:pt x="62" y="151"/>
                  </a:lnTo>
                  <a:lnTo>
                    <a:pt x="72" y="137"/>
                  </a:lnTo>
                  <a:lnTo>
                    <a:pt x="71" y="89"/>
                  </a:lnTo>
                  <a:lnTo>
                    <a:pt x="97" y="80"/>
                  </a:lnTo>
                  <a:lnTo>
                    <a:pt x="149" y="39"/>
                  </a:lnTo>
                  <a:lnTo>
                    <a:pt x="209" y="0"/>
                  </a:lnTo>
                  <a:lnTo>
                    <a:pt x="238" y="9"/>
                  </a:lnTo>
                  <a:lnTo>
                    <a:pt x="248" y="20"/>
                  </a:lnTo>
                  <a:lnTo>
                    <a:pt x="261" y="12"/>
                  </a:lnTo>
                  <a:lnTo>
                    <a:pt x="266" y="45"/>
                  </a:lnTo>
                  <a:lnTo>
                    <a:pt x="273" y="50"/>
                  </a:lnTo>
                  <a:lnTo>
                    <a:pt x="274" y="57"/>
                  </a:lnTo>
                  <a:lnTo>
                    <a:pt x="281" y="64"/>
                  </a:lnTo>
                  <a:lnTo>
                    <a:pt x="278" y="73"/>
                  </a:lnTo>
                  <a:lnTo>
                    <a:pt x="271" y="115"/>
                  </a:lnTo>
                  <a:lnTo>
                    <a:pt x="271" y="142"/>
                  </a:lnTo>
                  <a:lnTo>
                    <a:pt x="248" y="162"/>
                  </a:lnTo>
                  <a:lnTo>
                    <a:pt x="241" y="189"/>
                  </a:lnTo>
                  <a:lnTo>
                    <a:pt x="249" y="197"/>
                  </a:lnTo>
                  <a:lnTo>
                    <a:pt x="249" y="210"/>
                  </a:lnTo>
                  <a:lnTo>
                    <a:pt x="260" y="210"/>
                  </a:lnTo>
                  <a:lnTo>
                    <a:pt x="259" y="220"/>
                  </a:lnTo>
                  <a:lnTo>
                    <a:pt x="254" y="221"/>
                  </a:lnTo>
                  <a:lnTo>
                    <a:pt x="253" y="228"/>
                  </a:lnTo>
                  <a:lnTo>
                    <a:pt x="250" y="228"/>
                  </a:lnTo>
                  <a:lnTo>
                    <a:pt x="237" y="206"/>
                  </a:lnTo>
                  <a:lnTo>
                    <a:pt x="233" y="205"/>
                  </a:lnTo>
                  <a:lnTo>
                    <a:pt x="219" y="216"/>
                  </a:lnTo>
                  <a:lnTo>
                    <a:pt x="205" y="210"/>
                  </a:lnTo>
                  <a:lnTo>
                    <a:pt x="195" y="209"/>
                  </a:lnTo>
                  <a:lnTo>
                    <a:pt x="189" y="212"/>
                  </a:lnTo>
                  <a:lnTo>
                    <a:pt x="179" y="212"/>
                  </a:lnTo>
                  <a:lnTo>
                    <a:pt x="168" y="220"/>
                  </a:lnTo>
                  <a:lnTo>
                    <a:pt x="159" y="221"/>
                  </a:lnTo>
                  <a:lnTo>
                    <a:pt x="137" y="210"/>
                  </a:lnTo>
                  <a:lnTo>
                    <a:pt x="128" y="215"/>
                  </a:lnTo>
                  <a:lnTo>
                    <a:pt x="119" y="215"/>
                  </a:lnTo>
                  <a:lnTo>
                    <a:pt x="112" y="207"/>
                  </a:lnTo>
                  <a:lnTo>
                    <a:pt x="93" y="199"/>
                  </a:lnTo>
                  <a:lnTo>
                    <a:pt x="74" y="202"/>
                  </a:lnTo>
                  <a:lnTo>
                    <a:pt x="69" y="206"/>
                  </a:lnTo>
                  <a:lnTo>
                    <a:pt x="67" y="218"/>
                  </a:lnTo>
                  <a:lnTo>
                    <a:pt x="61" y="227"/>
                  </a:lnTo>
                  <a:lnTo>
                    <a:pt x="60" y="245"/>
                  </a:lnTo>
                  <a:lnTo>
                    <a:pt x="46" y="233"/>
                  </a:lnTo>
                  <a:lnTo>
                    <a:pt x="40" y="233"/>
                  </a:lnTo>
                  <a:lnTo>
                    <a:pt x="34" y="23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9" name="Freeform 133">
              <a:extLst>
                <a:ext uri="{FF2B5EF4-FFF2-40B4-BE49-F238E27FC236}">
                  <a16:creationId xmlns:a16="http://schemas.microsoft.com/office/drawing/2014/main" id="{3E5854D6-C90C-120E-5725-99091CC32B78}"/>
                </a:ext>
              </a:extLst>
            </p:cNvPr>
            <p:cNvSpPr>
              <a:spLocks/>
            </p:cNvSpPr>
            <p:nvPr/>
          </p:nvSpPr>
          <p:spPr bwMode="auto">
            <a:xfrm>
              <a:off x="4125502" y="2796460"/>
              <a:ext cx="315463" cy="295604"/>
            </a:xfrm>
            <a:custGeom>
              <a:avLst/>
              <a:gdLst>
                <a:gd name="T0" fmla="*/ 106 w 216"/>
                <a:gd name="T1" fmla="*/ 189 h 200"/>
                <a:gd name="T2" fmla="*/ 87 w 216"/>
                <a:gd name="T3" fmla="*/ 197 h 200"/>
                <a:gd name="T4" fmla="*/ 80 w 216"/>
                <a:gd name="T5" fmla="*/ 196 h 200"/>
                <a:gd name="T6" fmla="*/ 73 w 216"/>
                <a:gd name="T7" fmla="*/ 200 h 200"/>
                <a:gd name="T8" fmla="*/ 59 w 216"/>
                <a:gd name="T9" fmla="*/ 200 h 200"/>
                <a:gd name="T10" fmla="*/ 49 w 216"/>
                <a:gd name="T11" fmla="*/ 187 h 200"/>
                <a:gd name="T12" fmla="*/ 43 w 216"/>
                <a:gd name="T13" fmla="*/ 172 h 200"/>
                <a:gd name="T14" fmla="*/ 30 w 216"/>
                <a:gd name="T15" fmla="*/ 158 h 200"/>
                <a:gd name="T16" fmla="*/ 16 w 216"/>
                <a:gd name="T17" fmla="*/ 158 h 200"/>
                <a:gd name="T18" fmla="*/ 0 w 216"/>
                <a:gd name="T19" fmla="*/ 158 h 200"/>
                <a:gd name="T20" fmla="*/ 1 w 216"/>
                <a:gd name="T21" fmla="*/ 125 h 200"/>
                <a:gd name="T22" fmla="*/ 0 w 216"/>
                <a:gd name="T23" fmla="*/ 112 h 200"/>
                <a:gd name="T24" fmla="*/ 4 w 216"/>
                <a:gd name="T25" fmla="*/ 98 h 200"/>
                <a:gd name="T26" fmla="*/ 9 w 216"/>
                <a:gd name="T27" fmla="*/ 92 h 200"/>
                <a:gd name="T28" fmla="*/ 18 w 216"/>
                <a:gd name="T29" fmla="*/ 79 h 200"/>
                <a:gd name="T30" fmla="*/ 16 w 216"/>
                <a:gd name="T31" fmla="*/ 74 h 200"/>
                <a:gd name="T32" fmla="*/ 20 w 216"/>
                <a:gd name="T33" fmla="*/ 65 h 200"/>
                <a:gd name="T34" fmla="*/ 16 w 216"/>
                <a:gd name="T35" fmla="*/ 53 h 200"/>
                <a:gd name="T36" fmla="*/ 16 w 216"/>
                <a:gd name="T37" fmla="*/ 46 h 200"/>
                <a:gd name="T38" fmla="*/ 17 w 216"/>
                <a:gd name="T39" fmla="*/ 28 h 200"/>
                <a:gd name="T40" fmla="*/ 23 w 216"/>
                <a:gd name="T41" fmla="*/ 19 h 200"/>
                <a:gd name="T42" fmla="*/ 25 w 216"/>
                <a:gd name="T43" fmla="*/ 7 h 200"/>
                <a:gd name="T44" fmla="*/ 30 w 216"/>
                <a:gd name="T45" fmla="*/ 3 h 200"/>
                <a:gd name="T46" fmla="*/ 49 w 216"/>
                <a:gd name="T47" fmla="*/ 0 h 200"/>
                <a:gd name="T48" fmla="*/ 68 w 216"/>
                <a:gd name="T49" fmla="*/ 8 h 200"/>
                <a:gd name="T50" fmla="*/ 75 w 216"/>
                <a:gd name="T51" fmla="*/ 16 h 200"/>
                <a:gd name="T52" fmla="*/ 84 w 216"/>
                <a:gd name="T53" fmla="*/ 16 h 200"/>
                <a:gd name="T54" fmla="*/ 93 w 216"/>
                <a:gd name="T55" fmla="*/ 11 h 200"/>
                <a:gd name="T56" fmla="*/ 115 w 216"/>
                <a:gd name="T57" fmla="*/ 22 h 200"/>
                <a:gd name="T58" fmla="*/ 124 w 216"/>
                <a:gd name="T59" fmla="*/ 21 h 200"/>
                <a:gd name="T60" fmla="*/ 135 w 216"/>
                <a:gd name="T61" fmla="*/ 13 h 200"/>
                <a:gd name="T62" fmla="*/ 145 w 216"/>
                <a:gd name="T63" fmla="*/ 13 h 200"/>
                <a:gd name="T64" fmla="*/ 151 w 216"/>
                <a:gd name="T65" fmla="*/ 10 h 200"/>
                <a:gd name="T66" fmla="*/ 161 w 216"/>
                <a:gd name="T67" fmla="*/ 11 h 200"/>
                <a:gd name="T68" fmla="*/ 175 w 216"/>
                <a:gd name="T69" fmla="*/ 17 h 200"/>
                <a:gd name="T70" fmla="*/ 189 w 216"/>
                <a:gd name="T71" fmla="*/ 6 h 200"/>
                <a:gd name="T72" fmla="*/ 193 w 216"/>
                <a:gd name="T73" fmla="*/ 7 h 200"/>
                <a:gd name="T74" fmla="*/ 206 w 216"/>
                <a:gd name="T75" fmla="*/ 29 h 200"/>
                <a:gd name="T76" fmla="*/ 209 w 216"/>
                <a:gd name="T77" fmla="*/ 29 h 200"/>
                <a:gd name="T78" fmla="*/ 216 w 216"/>
                <a:gd name="T79" fmla="*/ 37 h 200"/>
                <a:gd name="T80" fmla="*/ 214 w 216"/>
                <a:gd name="T81" fmla="*/ 41 h 200"/>
                <a:gd name="T82" fmla="*/ 214 w 216"/>
                <a:gd name="T83" fmla="*/ 48 h 200"/>
                <a:gd name="T84" fmla="*/ 199 w 216"/>
                <a:gd name="T85" fmla="*/ 64 h 200"/>
                <a:gd name="T86" fmla="*/ 194 w 216"/>
                <a:gd name="T87" fmla="*/ 77 h 200"/>
                <a:gd name="T88" fmla="*/ 191 w 216"/>
                <a:gd name="T89" fmla="*/ 88 h 200"/>
                <a:gd name="T90" fmla="*/ 187 w 216"/>
                <a:gd name="T91" fmla="*/ 93 h 200"/>
                <a:gd name="T92" fmla="*/ 184 w 216"/>
                <a:gd name="T93" fmla="*/ 107 h 200"/>
                <a:gd name="T94" fmla="*/ 174 w 216"/>
                <a:gd name="T95" fmla="*/ 116 h 200"/>
                <a:gd name="T96" fmla="*/ 172 w 216"/>
                <a:gd name="T97" fmla="*/ 126 h 200"/>
                <a:gd name="T98" fmla="*/ 167 w 216"/>
                <a:gd name="T99" fmla="*/ 135 h 200"/>
                <a:gd name="T100" fmla="*/ 166 w 216"/>
                <a:gd name="T101" fmla="*/ 143 h 200"/>
                <a:gd name="T102" fmla="*/ 153 w 216"/>
                <a:gd name="T103" fmla="*/ 150 h 200"/>
                <a:gd name="T104" fmla="*/ 143 w 216"/>
                <a:gd name="T105" fmla="*/ 142 h 200"/>
                <a:gd name="T106" fmla="*/ 136 w 216"/>
                <a:gd name="T107" fmla="*/ 142 h 200"/>
                <a:gd name="T108" fmla="*/ 125 w 216"/>
                <a:gd name="T109" fmla="*/ 154 h 200"/>
                <a:gd name="T110" fmla="*/ 120 w 216"/>
                <a:gd name="T111" fmla="*/ 155 h 200"/>
                <a:gd name="T112" fmla="*/ 111 w 216"/>
                <a:gd name="T113" fmla="*/ 175 h 200"/>
                <a:gd name="T114" fmla="*/ 106 w 216"/>
                <a:gd name="T115" fmla="*/ 1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00">
                  <a:moveTo>
                    <a:pt x="106" y="189"/>
                  </a:moveTo>
                  <a:lnTo>
                    <a:pt x="87" y="197"/>
                  </a:lnTo>
                  <a:lnTo>
                    <a:pt x="80" y="196"/>
                  </a:lnTo>
                  <a:lnTo>
                    <a:pt x="73" y="200"/>
                  </a:lnTo>
                  <a:lnTo>
                    <a:pt x="59" y="200"/>
                  </a:lnTo>
                  <a:lnTo>
                    <a:pt x="49" y="187"/>
                  </a:lnTo>
                  <a:lnTo>
                    <a:pt x="43" y="172"/>
                  </a:lnTo>
                  <a:lnTo>
                    <a:pt x="30" y="158"/>
                  </a:lnTo>
                  <a:lnTo>
                    <a:pt x="16" y="158"/>
                  </a:lnTo>
                  <a:lnTo>
                    <a:pt x="0" y="158"/>
                  </a:lnTo>
                  <a:lnTo>
                    <a:pt x="1" y="125"/>
                  </a:lnTo>
                  <a:lnTo>
                    <a:pt x="0" y="112"/>
                  </a:lnTo>
                  <a:lnTo>
                    <a:pt x="4" y="98"/>
                  </a:lnTo>
                  <a:lnTo>
                    <a:pt x="9" y="92"/>
                  </a:lnTo>
                  <a:lnTo>
                    <a:pt x="18" y="79"/>
                  </a:lnTo>
                  <a:lnTo>
                    <a:pt x="16" y="74"/>
                  </a:lnTo>
                  <a:lnTo>
                    <a:pt x="20" y="65"/>
                  </a:lnTo>
                  <a:lnTo>
                    <a:pt x="16" y="53"/>
                  </a:lnTo>
                  <a:lnTo>
                    <a:pt x="16" y="46"/>
                  </a:lnTo>
                  <a:lnTo>
                    <a:pt x="17" y="28"/>
                  </a:lnTo>
                  <a:lnTo>
                    <a:pt x="23" y="19"/>
                  </a:lnTo>
                  <a:lnTo>
                    <a:pt x="25" y="7"/>
                  </a:lnTo>
                  <a:lnTo>
                    <a:pt x="30" y="3"/>
                  </a:lnTo>
                  <a:lnTo>
                    <a:pt x="49" y="0"/>
                  </a:lnTo>
                  <a:lnTo>
                    <a:pt x="68" y="8"/>
                  </a:lnTo>
                  <a:lnTo>
                    <a:pt x="75" y="16"/>
                  </a:lnTo>
                  <a:lnTo>
                    <a:pt x="84" y="16"/>
                  </a:lnTo>
                  <a:lnTo>
                    <a:pt x="93" y="11"/>
                  </a:lnTo>
                  <a:lnTo>
                    <a:pt x="115" y="22"/>
                  </a:lnTo>
                  <a:lnTo>
                    <a:pt x="124" y="21"/>
                  </a:lnTo>
                  <a:lnTo>
                    <a:pt x="135" y="13"/>
                  </a:lnTo>
                  <a:lnTo>
                    <a:pt x="145" y="13"/>
                  </a:lnTo>
                  <a:lnTo>
                    <a:pt x="151" y="10"/>
                  </a:lnTo>
                  <a:lnTo>
                    <a:pt x="161" y="11"/>
                  </a:lnTo>
                  <a:lnTo>
                    <a:pt x="175" y="17"/>
                  </a:lnTo>
                  <a:lnTo>
                    <a:pt x="189" y="6"/>
                  </a:lnTo>
                  <a:lnTo>
                    <a:pt x="193" y="7"/>
                  </a:lnTo>
                  <a:lnTo>
                    <a:pt x="206" y="29"/>
                  </a:lnTo>
                  <a:lnTo>
                    <a:pt x="209" y="29"/>
                  </a:lnTo>
                  <a:lnTo>
                    <a:pt x="216" y="37"/>
                  </a:lnTo>
                  <a:lnTo>
                    <a:pt x="214" y="41"/>
                  </a:lnTo>
                  <a:lnTo>
                    <a:pt x="214" y="48"/>
                  </a:lnTo>
                  <a:lnTo>
                    <a:pt x="199" y="64"/>
                  </a:lnTo>
                  <a:lnTo>
                    <a:pt x="194" y="77"/>
                  </a:lnTo>
                  <a:lnTo>
                    <a:pt x="191" y="88"/>
                  </a:lnTo>
                  <a:lnTo>
                    <a:pt x="187" y="93"/>
                  </a:lnTo>
                  <a:lnTo>
                    <a:pt x="184" y="107"/>
                  </a:lnTo>
                  <a:lnTo>
                    <a:pt x="174" y="116"/>
                  </a:lnTo>
                  <a:lnTo>
                    <a:pt x="172" y="126"/>
                  </a:lnTo>
                  <a:lnTo>
                    <a:pt x="167" y="135"/>
                  </a:lnTo>
                  <a:lnTo>
                    <a:pt x="166" y="143"/>
                  </a:lnTo>
                  <a:lnTo>
                    <a:pt x="153" y="150"/>
                  </a:lnTo>
                  <a:lnTo>
                    <a:pt x="143" y="142"/>
                  </a:lnTo>
                  <a:lnTo>
                    <a:pt x="136" y="142"/>
                  </a:lnTo>
                  <a:lnTo>
                    <a:pt x="125" y="154"/>
                  </a:lnTo>
                  <a:lnTo>
                    <a:pt x="120" y="155"/>
                  </a:lnTo>
                  <a:lnTo>
                    <a:pt x="111" y="175"/>
                  </a:lnTo>
                  <a:lnTo>
                    <a:pt x="106" y="18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0" name="Freeform 134">
              <a:extLst>
                <a:ext uri="{FF2B5EF4-FFF2-40B4-BE49-F238E27FC236}">
                  <a16:creationId xmlns:a16="http://schemas.microsoft.com/office/drawing/2014/main" id="{76553998-F8AF-1770-197E-EA2A6C240627}"/>
                </a:ext>
              </a:extLst>
            </p:cNvPr>
            <p:cNvSpPr>
              <a:spLocks/>
            </p:cNvSpPr>
            <p:nvPr/>
          </p:nvSpPr>
          <p:spPr bwMode="auto">
            <a:xfrm>
              <a:off x="1717172" y="2760988"/>
              <a:ext cx="125602" cy="133021"/>
            </a:xfrm>
            <a:custGeom>
              <a:avLst/>
              <a:gdLst>
                <a:gd name="T0" fmla="*/ 33 w 86"/>
                <a:gd name="T1" fmla="*/ 82 h 90"/>
                <a:gd name="T2" fmla="*/ 27 w 86"/>
                <a:gd name="T3" fmla="*/ 75 h 90"/>
                <a:gd name="T4" fmla="*/ 19 w 86"/>
                <a:gd name="T5" fmla="*/ 67 h 90"/>
                <a:gd name="T6" fmla="*/ 15 w 86"/>
                <a:gd name="T7" fmla="*/ 60 h 90"/>
                <a:gd name="T8" fmla="*/ 8 w 86"/>
                <a:gd name="T9" fmla="*/ 54 h 90"/>
                <a:gd name="T10" fmla="*/ 0 w 86"/>
                <a:gd name="T11" fmla="*/ 44 h 90"/>
                <a:gd name="T12" fmla="*/ 2 w 86"/>
                <a:gd name="T13" fmla="*/ 41 h 90"/>
                <a:gd name="T14" fmla="*/ 5 w 86"/>
                <a:gd name="T15" fmla="*/ 44 h 90"/>
                <a:gd name="T16" fmla="*/ 6 w 86"/>
                <a:gd name="T17" fmla="*/ 43 h 90"/>
                <a:gd name="T18" fmla="*/ 12 w 86"/>
                <a:gd name="T19" fmla="*/ 42 h 90"/>
                <a:gd name="T20" fmla="*/ 15 w 86"/>
                <a:gd name="T21" fmla="*/ 37 h 90"/>
                <a:gd name="T22" fmla="*/ 18 w 86"/>
                <a:gd name="T23" fmla="*/ 37 h 90"/>
                <a:gd name="T24" fmla="*/ 18 w 86"/>
                <a:gd name="T25" fmla="*/ 27 h 90"/>
                <a:gd name="T26" fmla="*/ 23 w 86"/>
                <a:gd name="T27" fmla="*/ 26 h 90"/>
                <a:gd name="T28" fmla="*/ 26 w 86"/>
                <a:gd name="T29" fmla="*/ 26 h 90"/>
                <a:gd name="T30" fmla="*/ 31 w 86"/>
                <a:gd name="T31" fmla="*/ 21 h 90"/>
                <a:gd name="T32" fmla="*/ 36 w 86"/>
                <a:gd name="T33" fmla="*/ 25 h 90"/>
                <a:gd name="T34" fmla="*/ 38 w 86"/>
                <a:gd name="T35" fmla="*/ 22 h 90"/>
                <a:gd name="T36" fmla="*/ 41 w 86"/>
                <a:gd name="T37" fmla="*/ 20 h 90"/>
                <a:gd name="T38" fmla="*/ 48 w 86"/>
                <a:gd name="T39" fmla="*/ 14 h 90"/>
                <a:gd name="T40" fmla="*/ 49 w 86"/>
                <a:gd name="T41" fmla="*/ 10 h 90"/>
                <a:gd name="T42" fmla="*/ 51 w 86"/>
                <a:gd name="T43" fmla="*/ 10 h 90"/>
                <a:gd name="T44" fmla="*/ 54 w 86"/>
                <a:gd name="T45" fmla="*/ 5 h 90"/>
                <a:gd name="T46" fmla="*/ 56 w 86"/>
                <a:gd name="T47" fmla="*/ 5 h 90"/>
                <a:gd name="T48" fmla="*/ 58 w 86"/>
                <a:gd name="T49" fmla="*/ 8 h 90"/>
                <a:gd name="T50" fmla="*/ 62 w 86"/>
                <a:gd name="T51" fmla="*/ 9 h 90"/>
                <a:gd name="T52" fmla="*/ 66 w 86"/>
                <a:gd name="T53" fmla="*/ 6 h 90"/>
                <a:gd name="T54" fmla="*/ 71 w 86"/>
                <a:gd name="T55" fmla="*/ 6 h 90"/>
                <a:gd name="T56" fmla="*/ 77 w 86"/>
                <a:gd name="T57" fmla="*/ 3 h 90"/>
                <a:gd name="T58" fmla="*/ 80 w 86"/>
                <a:gd name="T59" fmla="*/ 0 h 90"/>
                <a:gd name="T60" fmla="*/ 86 w 86"/>
                <a:gd name="T61" fmla="*/ 1 h 90"/>
                <a:gd name="T62" fmla="*/ 85 w 86"/>
                <a:gd name="T63" fmla="*/ 3 h 90"/>
                <a:gd name="T64" fmla="*/ 83 w 86"/>
                <a:gd name="T65" fmla="*/ 8 h 90"/>
                <a:gd name="T66" fmla="*/ 84 w 86"/>
                <a:gd name="T67" fmla="*/ 15 h 90"/>
                <a:gd name="T68" fmla="*/ 79 w 86"/>
                <a:gd name="T69" fmla="*/ 22 h 90"/>
                <a:gd name="T70" fmla="*/ 77 w 86"/>
                <a:gd name="T71" fmla="*/ 30 h 90"/>
                <a:gd name="T72" fmla="*/ 76 w 86"/>
                <a:gd name="T73" fmla="*/ 40 h 90"/>
                <a:gd name="T74" fmla="*/ 76 w 86"/>
                <a:gd name="T75" fmla="*/ 45 h 90"/>
                <a:gd name="T76" fmla="*/ 76 w 86"/>
                <a:gd name="T77" fmla="*/ 54 h 90"/>
                <a:gd name="T78" fmla="*/ 73 w 86"/>
                <a:gd name="T79" fmla="*/ 56 h 90"/>
                <a:gd name="T80" fmla="*/ 70 w 86"/>
                <a:gd name="T81" fmla="*/ 65 h 90"/>
                <a:gd name="T82" fmla="*/ 71 w 86"/>
                <a:gd name="T83" fmla="*/ 71 h 90"/>
                <a:gd name="T84" fmla="*/ 67 w 86"/>
                <a:gd name="T85" fmla="*/ 76 h 90"/>
                <a:gd name="T86" fmla="*/ 67 w 86"/>
                <a:gd name="T87" fmla="*/ 82 h 90"/>
                <a:gd name="T88" fmla="*/ 70 w 86"/>
                <a:gd name="T89" fmla="*/ 85 h 90"/>
                <a:gd name="T90" fmla="*/ 65 w 86"/>
                <a:gd name="T91" fmla="*/ 90 h 90"/>
                <a:gd name="T92" fmla="*/ 60 w 86"/>
                <a:gd name="T93" fmla="*/ 88 h 90"/>
                <a:gd name="T94" fmla="*/ 57 w 86"/>
                <a:gd name="T95" fmla="*/ 84 h 90"/>
                <a:gd name="T96" fmla="*/ 52 w 86"/>
                <a:gd name="T97" fmla="*/ 82 h 90"/>
                <a:gd name="T98" fmla="*/ 47 w 86"/>
                <a:gd name="T99" fmla="*/ 85 h 90"/>
                <a:gd name="T100" fmla="*/ 36 w 86"/>
                <a:gd name="T101" fmla="*/ 79 h 90"/>
                <a:gd name="T102" fmla="*/ 33 w 86"/>
                <a:gd name="T103"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90">
                  <a:moveTo>
                    <a:pt x="33" y="82"/>
                  </a:moveTo>
                  <a:lnTo>
                    <a:pt x="27" y="75"/>
                  </a:lnTo>
                  <a:lnTo>
                    <a:pt x="19" y="67"/>
                  </a:lnTo>
                  <a:lnTo>
                    <a:pt x="15" y="60"/>
                  </a:lnTo>
                  <a:lnTo>
                    <a:pt x="8" y="54"/>
                  </a:lnTo>
                  <a:lnTo>
                    <a:pt x="0" y="44"/>
                  </a:lnTo>
                  <a:lnTo>
                    <a:pt x="2" y="41"/>
                  </a:lnTo>
                  <a:lnTo>
                    <a:pt x="5" y="44"/>
                  </a:lnTo>
                  <a:lnTo>
                    <a:pt x="6" y="43"/>
                  </a:lnTo>
                  <a:lnTo>
                    <a:pt x="12" y="42"/>
                  </a:lnTo>
                  <a:lnTo>
                    <a:pt x="15" y="37"/>
                  </a:lnTo>
                  <a:lnTo>
                    <a:pt x="18" y="37"/>
                  </a:lnTo>
                  <a:lnTo>
                    <a:pt x="18" y="27"/>
                  </a:lnTo>
                  <a:lnTo>
                    <a:pt x="23" y="26"/>
                  </a:lnTo>
                  <a:lnTo>
                    <a:pt x="26" y="26"/>
                  </a:lnTo>
                  <a:lnTo>
                    <a:pt x="31" y="21"/>
                  </a:lnTo>
                  <a:lnTo>
                    <a:pt x="36" y="25"/>
                  </a:lnTo>
                  <a:lnTo>
                    <a:pt x="38" y="22"/>
                  </a:lnTo>
                  <a:lnTo>
                    <a:pt x="41" y="20"/>
                  </a:lnTo>
                  <a:lnTo>
                    <a:pt x="48" y="14"/>
                  </a:lnTo>
                  <a:lnTo>
                    <a:pt x="49" y="10"/>
                  </a:lnTo>
                  <a:lnTo>
                    <a:pt x="51" y="10"/>
                  </a:lnTo>
                  <a:lnTo>
                    <a:pt x="54" y="5"/>
                  </a:lnTo>
                  <a:lnTo>
                    <a:pt x="56" y="5"/>
                  </a:lnTo>
                  <a:lnTo>
                    <a:pt x="58" y="8"/>
                  </a:lnTo>
                  <a:lnTo>
                    <a:pt x="62" y="9"/>
                  </a:lnTo>
                  <a:lnTo>
                    <a:pt x="66" y="6"/>
                  </a:lnTo>
                  <a:lnTo>
                    <a:pt x="71" y="6"/>
                  </a:lnTo>
                  <a:lnTo>
                    <a:pt x="77" y="3"/>
                  </a:lnTo>
                  <a:lnTo>
                    <a:pt x="80" y="0"/>
                  </a:lnTo>
                  <a:lnTo>
                    <a:pt x="86" y="1"/>
                  </a:lnTo>
                  <a:lnTo>
                    <a:pt x="85" y="3"/>
                  </a:lnTo>
                  <a:lnTo>
                    <a:pt x="83" y="8"/>
                  </a:lnTo>
                  <a:lnTo>
                    <a:pt x="84" y="15"/>
                  </a:lnTo>
                  <a:lnTo>
                    <a:pt x="79" y="22"/>
                  </a:lnTo>
                  <a:lnTo>
                    <a:pt x="77" y="30"/>
                  </a:lnTo>
                  <a:lnTo>
                    <a:pt x="76" y="40"/>
                  </a:lnTo>
                  <a:lnTo>
                    <a:pt x="76" y="45"/>
                  </a:lnTo>
                  <a:lnTo>
                    <a:pt x="76" y="54"/>
                  </a:lnTo>
                  <a:lnTo>
                    <a:pt x="73" y="56"/>
                  </a:lnTo>
                  <a:lnTo>
                    <a:pt x="70" y="65"/>
                  </a:lnTo>
                  <a:lnTo>
                    <a:pt x="71" y="71"/>
                  </a:lnTo>
                  <a:lnTo>
                    <a:pt x="67" y="76"/>
                  </a:lnTo>
                  <a:lnTo>
                    <a:pt x="67" y="82"/>
                  </a:lnTo>
                  <a:lnTo>
                    <a:pt x="70" y="85"/>
                  </a:lnTo>
                  <a:lnTo>
                    <a:pt x="65" y="90"/>
                  </a:lnTo>
                  <a:lnTo>
                    <a:pt x="60" y="88"/>
                  </a:lnTo>
                  <a:lnTo>
                    <a:pt x="57" y="84"/>
                  </a:lnTo>
                  <a:lnTo>
                    <a:pt x="52" y="82"/>
                  </a:lnTo>
                  <a:lnTo>
                    <a:pt x="47" y="85"/>
                  </a:lnTo>
                  <a:lnTo>
                    <a:pt x="36" y="79"/>
                  </a:lnTo>
                  <a:lnTo>
                    <a:pt x="33" y="8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1" name="Freeform 135">
              <a:extLst>
                <a:ext uri="{FF2B5EF4-FFF2-40B4-BE49-F238E27FC236}">
                  <a16:creationId xmlns:a16="http://schemas.microsoft.com/office/drawing/2014/main" id="{92355D0B-4599-EB1E-313A-62A329DC9AE0}"/>
                </a:ext>
              </a:extLst>
            </p:cNvPr>
            <p:cNvSpPr>
              <a:spLocks/>
            </p:cNvSpPr>
            <p:nvPr/>
          </p:nvSpPr>
          <p:spPr bwMode="auto">
            <a:xfrm>
              <a:off x="4129883" y="1590397"/>
              <a:ext cx="84708" cy="79813"/>
            </a:xfrm>
            <a:custGeom>
              <a:avLst/>
              <a:gdLst>
                <a:gd name="T0" fmla="*/ 42 w 58"/>
                <a:gd name="T1" fmla="*/ 0 h 54"/>
                <a:gd name="T2" fmla="*/ 55 w 58"/>
                <a:gd name="T3" fmla="*/ 0 h 54"/>
                <a:gd name="T4" fmla="*/ 58 w 58"/>
                <a:gd name="T5" fmla="*/ 7 h 54"/>
                <a:gd name="T6" fmla="*/ 55 w 58"/>
                <a:gd name="T7" fmla="*/ 25 h 54"/>
                <a:gd name="T8" fmla="*/ 51 w 58"/>
                <a:gd name="T9" fmla="*/ 33 h 54"/>
                <a:gd name="T10" fmla="*/ 42 w 58"/>
                <a:gd name="T11" fmla="*/ 33 h 54"/>
                <a:gd name="T12" fmla="*/ 45 w 58"/>
                <a:gd name="T13" fmla="*/ 54 h 54"/>
                <a:gd name="T14" fmla="*/ 36 w 58"/>
                <a:gd name="T15" fmla="*/ 49 h 54"/>
                <a:gd name="T16" fmla="*/ 26 w 58"/>
                <a:gd name="T17" fmla="*/ 40 h 54"/>
                <a:gd name="T18" fmla="*/ 11 w 58"/>
                <a:gd name="T19" fmla="*/ 44 h 54"/>
                <a:gd name="T20" fmla="*/ 0 w 58"/>
                <a:gd name="T21" fmla="*/ 43 h 54"/>
                <a:gd name="T22" fmla="*/ 8 w 58"/>
                <a:gd name="T23" fmla="*/ 37 h 54"/>
                <a:gd name="T24" fmla="*/ 21 w 58"/>
                <a:gd name="T25" fmla="*/ 8 h 54"/>
                <a:gd name="T26" fmla="*/ 42 w 58"/>
                <a:gd name="T2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54">
                  <a:moveTo>
                    <a:pt x="42" y="0"/>
                  </a:moveTo>
                  <a:lnTo>
                    <a:pt x="55" y="0"/>
                  </a:lnTo>
                  <a:lnTo>
                    <a:pt x="58" y="7"/>
                  </a:lnTo>
                  <a:lnTo>
                    <a:pt x="55" y="25"/>
                  </a:lnTo>
                  <a:lnTo>
                    <a:pt x="51" y="33"/>
                  </a:lnTo>
                  <a:lnTo>
                    <a:pt x="42" y="33"/>
                  </a:lnTo>
                  <a:lnTo>
                    <a:pt x="45" y="54"/>
                  </a:lnTo>
                  <a:lnTo>
                    <a:pt x="36" y="49"/>
                  </a:lnTo>
                  <a:lnTo>
                    <a:pt x="26" y="40"/>
                  </a:lnTo>
                  <a:lnTo>
                    <a:pt x="11" y="44"/>
                  </a:lnTo>
                  <a:lnTo>
                    <a:pt x="0" y="43"/>
                  </a:lnTo>
                  <a:lnTo>
                    <a:pt x="8" y="37"/>
                  </a:lnTo>
                  <a:lnTo>
                    <a:pt x="21" y="8"/>
                  </a:lnTo>
                  <a:lnTo>
                    <a:pt x="42"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2" name="Freeform 136">
              <a:extLst>
                <a:ext uri="{FF2B5EF4-FFF2-40B4-BE49-F238E27FC236}">
                  <a16:creationId xmlns:a16="http://schemas.microsoft.com/office/drawing/2014/main" id="{AF13429D-C3A5-FD69-030C-93B1566938E3}"/>
                </a:ext>
              </a:extLst>
            </p:cNvPr>
            <p:cNvSpPr>
              <a:spLocks/>
            </p:cNvSpPr>
            <p:nvPr/>
          </p:nvSpPr>
          <p:spPr bwMode="auto">
            <a:xfrm>
              <a:off x="4157632" y="1099696"/>
              <a:ext cx="496562" cy="356202"/>
            </a:xfrm>
            <a:custGeom>
              <a:avLst/>
              <a:gdLst>
                <a:gd name="T0" fmla="*/ 294 w 340"/>
                <a:gd name="T1" fmla="*/ 0 h 241"/>
                <a:gd name="T2" fmla="*/ 338 w 340"/>
                <a:gd name="T3" fmla="*/ 13 h 241"/>
                <a:gd name="T4" fmla="*/ 322 w 340"/>
                <a:gd name="T5" fmla="*/ 17 h 241"/>
                <a:gd name="T6" fmla="*/ 340 w 340"/>
                <a:gd name="T7" fmla="*/ 28 h 241"/>
                <a:gd name="T8" fmla="*/ 319 w 340"/>
                <a:gd name="T9" fmla="*/ 35 h 241"/>
                <a:gd name="T10" fmla="*/ 309 w 340"/>
                <a:gd name="T11" fmla="*/ 37 h 241"/>
                <a:gd name="T12" fmla="*/ 311 w 340"/>
                <a:gd name="T13" fmla="*/ 24 h 241"/>
                <a:gd name="T14" fmla="*/ 293 w 340"/>
                <a:gd name="T15" fmla="*/ 18 h 241"/>
                <a:gd name="T16" fmla="*/ 274 w 340"/>
                <a:gd name="T17" fmla="*/ 23 h 241"/>
                <a:gd name="T18" fmla="*/ 270 w 340"/>
                <a:gd name="T19" fmla="*/ 36 h 241"/>
                <a:gd name="T20" fmla="*/ 259 w 340"/>
                <a:gd name="T21" fmla="*/ 44 h 241"/>
                <a:gd name="T22" fmla="*/ 244 w 340"/>
                <a:gd name="T23" fmla="*/ 40 h 241"/>
                <a:gd name="T24" fmla="*/ 227 w 340"/>
                <a:gd name="T25" fmla="*/ 40 h 241"/>
                <a:gd name="T26" fmla="*/ 210 w 340"/>
                <a:gd name="T27" fmla="*/ 31 h 241"/>
                <a:gd name="T28" fmla="*/ 203 w 340"/>
                <a:gd name="T29" fmla="*/ 36 h 241"/>
                <a:gd name="T30" fmla="*/ 195 w 340"/>
                <a:gd name="T31" fmla="*/ 37 h 241"/>
                <a:gd name="T32" fmla="*/ 195 w 340"/>
                <a:gd name="T33" fmla="*/ 48 h 241"/>
                <a:gd name="T34" fmla="*/ 170 w 340"/>
                <a:gd name="T35" fmla="*/ 45 h 241"/>
                <a:gd name="T36" fmla="*/ 168 w 340"/>
                <a:gd name="T37" fmla="*/ 55 h 241"/>
                <a:gd name="T38" fmla="*/ 155 w 340"/>
                <a:gd name="T39" fmla="*/ 55 h 241"/>
                <a:gd name="T40" fmla="*/ 148 w 340"/>
                <a:gd name="T41" fmla="*/ 68 h 241"/>
                <a:gd name="T42" fmla="*/ 137 w 340"/>
                <a:gd name="T43" fmla="*/ 88 h 241"/>
                <a:gd name="T44" fmla="*/ 118 w 340"/>
                <a:gd name="T45" fmla="*/ 114 h 241"/>
                <a:gd name="T46" fmla="*/ 124 w 340"/>
                <a:gd name="T47" fmla="*/ 120 h 241"/>
                <a:gd name="T48" fmla="*/ 120 w 340"/>
                <a:gd name="T49" fmla="*/ 127 h 241"/>
                <a:gd name="T50" fmla="*/ 106 w 340"/>
                <a:gd name="T51" fmla="*/ 127 h 241"/>
                <a:gd name="T52" fmla="*/ 98 w 340"/>
                <a:gd name="T53" fmla="*/ 145 h 241"/>
                <a:gd name="T54" fmla="*/ 102 w 340"/>
                <a:gd name="T55" fmla="*/ 170 h 241"/>
                <a:gd name="T56" fmla="*/ 112 w 340"/>
                <a:gd name="T57" fmla="*/ 179 h 241"/>
                <a:gd name="T58" fmla="*/ 109 w 340"/>
                <a:gd name="T59" fmla="*/ 202 h 241"/>
                <a:gd name="T60" fmla="*/ 98 w 340"/>
                <a:gd name="T61" fmla="*/ 215 h 241"/>
                <a:gd name="T62" fmla="*/ 92 w 340"/>
                <a:gd name="T63" fmla="*/ 226 h 241"/>
                <a:gd name="T64" fmla="*/ 81 w 340"/>
                <a:gd name="T65" fmla="*/ 214 h 241"/>
                <a:gd name="T66" fmla="*/ 54 w 340"/>
                <a:gd name="T67" fmla="*/ 237 h 241"/>
                <a:gd name="T68" fmla="*/ 34 w 340"/>
                <a:gd name="T69" fmla="*/ 241 h 241"/>
                <a:gd name="T70" fmla="*/ 13 w 340"/>
                <a:gd name="T71" fmla="*/ 231 h 241"/>
                <a:gd name="T72" fmla="*/ 7 w 340"/>
                <a:gd name="T73" fmla="*/ 211 h 241"/>
                <a:gd name="T74" fmla="*/ 0 w 340"/>
                <a:gd name="T75" fmla="*/ 166 h 241"/>
                <a:gd name="T76" fmla="*/ 13 w 340"/>
                <a:gd name="T77" fmla="*/ 154 h 241"/>
                <a:gd name="T78" fmla="*/ 50 w 340"/>
                <a:gd name="T79" fmla="*/ 139 h 241"/>
                <a:gd name="T80" fmla="*/ 76 w 340"/>
                <a:gd name="T81" fmla="*/ 119 h 241"/>
                <a:gd name="T82" fmla="*/ 99 w 340"/>
                <a:gd name="T83" fmla="*/ 94 h 241"/>
                <a:gd name="T84" fmla="*/ 128 w 340"/>
                <a:gd name="T85" fmla="*/ 59 h 241"/>
                <a:gd name="T86" fmla="*/ 149 w 340"/>
                <a:gd name="T87" fmla="*/ 45 h 241"/>
                <a:gd name="T88" fmla="*/ 182 w 340"/>
                <a:gd name="T89" fmla="*/ 24 h 241"/>
                <a:gd name="T90" fmla="*/ 209 w 340"/>
                <a:gd name="T91" fmla="*/ 16 h 241"/>
                <a:gd name="T92" fmla="*/ 231 w 340"/>
                <a:gd name="T93" fmla="*/ 17 h 241"/>
                <a:gd name="T94" fmla="*/ 247 w 340"/>
                <a:gd name="T95" fmla="*/ 3 h 241"/>
                <a:gd name="T96" fmla="*/ 271 w 340"/>
                <a:gd name="T97" fmla="*/ 3 h 241"/>
                <a:gd name="T98" fmla="*/ 294 w 340"/>
                <a:gd name="T9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41">
                  <a:moveTo>
                    <a:pt x="294" y="0"/>
                  </a:moveTo>
                  <a:lnTo>
                    <a:pt x="338" y="13"/>
                  </a:lnTo>
                  <a:lnTo>
                    <a:pt x="322" y="17"/>
                  </a:lnTo>
                  <a:lnTo>
                    <a:pt x="340" y="28"/>
                  </a:lnTo>
                  <a:lnTo>
                    <a:pt x="319" y="35"/>
                  </a:lnTo>
                  <a:lnTo>
                    <a:pt x="309" y="37"/>
                  </a:lnTo>
                  <a:lnTo>
                    <a:pt x="311" y="24"/>
                  </a:lnTo>
                  <a:lnTo>
                    <a:pt x="293" y="18"/>
                  </a:lnTo>
                  <a:lnTo>
                    <a:pt x="274" y="23"/>
                  </a:lnTo>
                  <a:lnTo>
                    <a:pt x="270" y="36"/>
                  </a:lnTo>
                  <a:lnTo>
                    <a:pt x="259" y="44"/>
                  </a:lnTo>
                  <a:lnTo>
                    <a:pt x="244" y="40"/>
                  </a:lnTo>
                  <a:lnTo>
                    <a:pt x="227" y="40"/>
                  </a:lnTo>
                  <a:lnTo>
                    <a:pt x="210" y="31"/>
                  </a:lnTo>
                  <a:lnTo>
                    <a:pt x="203" y="36"/>
                  </a:lnTo>
                  <a:lnTo>
                    <a:pt x="195" y="37"/>
                  </a:lnTo>
                  <a:lnTo>
                    <a:pt x="195" y="48"/>
                  </a:lnTo>
                  <a:lnTo>
                    <a:pt x="170" y="45"/>
                  </a:lnTo>
                  <a:lnTo>
                    <a:pt x="168" y="55"/>
                  </a:lnTo>
                  <a:lnTo>
                    <a:pt x="155" y="55"/>
                  </a:lnTo>
                  <a:lnTo>
                    <a:pt x="148" y="68"/>
                  </a:lnTo>
                  <a:lnTo>
                    <a:pt x="137" y="88"/>
                  </a:lnTo>
                  <a:lnTo>
                    <a:pt x="118" y="114"/>
                  </a:lnTo>
                  <a:lnTo>
                    <a:pt x="124" y="120"/>
                  </a:lnTo>
                  <a:lnTo>
                    <a:pt x="120" y="127"/>
                  </a:lnTo>
                  <a:lnTo>
                    <a:pt x="106" y="127"/>
                  </a:lnTo>
                  <a:lnTo>
                    <a:pt x="98" y="145"/>
                  </a:lnTo>
                  <a:lnTo>
                    <a:pt x="102" y="170"/>
                  </a:lnTo>
                  <a:lnTo>
                    <a:pt x="112" y="179"/>
                  </a:lnTo>
                  <a:lnTo>
                    <a:pt x="109" y="202"/>
                  </a:lnTo>
                  <a:lnTo>
                    <a:pt x="98" y="215"/>
                  </a:lnTo>
                  <a:lnTo>
                    <a:pt x="92" y="226"/>
                  </a:lnTo>
                  <a:lnTo>
                    <a:pt x="81" y="214"/>
                  </a:lnTo>
                  <a:lnTo>
                    <a:pt x="54" y="237"/>
                  </a:lnTo>
                  <a:lnTo>
                    <a:pt x="34" y="241"/>
                  </a:lnTo>
                  <a:lnTo>
                    <a:pt x="13" y="231"/>
                  </a:lnTo>
                  <a:lnTo>
                    <a:pt x="7" y="211"/>
                  </a:lnTo>
                  <a:lnTo>
                    <a:pt x="0" y="166"/>
                  </a:lnTo>
                  <a:lnTo>
                    <a:pt x="13" y="154"/>
                  </a:lnTo>
                  <a:lnTo>
                    <a:pt x="50" y="139"/>
                  </a:lnTo>
                  <a:lnTo>
                    <a:pt x="76" y="119"/>
                  </a:lnTo>
                  <a:lnTo>
                    <a:pt x="99" y="94"/>
                  </a:lnTo>
                  <a:lnTo>
                    <a:pt x="128" y="59"/>
                  </a:lnTo>
                  <a:lnTo>
                    <a:pt x="149" y="45"/>
                  </a:lnTo>
                  <a:lnTo>
                    <a:pt x="182" y="24"/>
                  </a:lnTo>
                  <a:lnTo>
                    <a:pt x="209" y="16"/>
                  </a:lnTo>
                  <a:lnTo>
                    <a:pt x="231" y="17"/>
                  </a:lnTo>
                  <a:lnTo>
                    <a:pt x="247" y="3"/>
                  </a:lnTo>
                  <a:lnTo>
                    <a:pt x="271" y="3"/>
                  </a:lnTo>
                  <a:lnTo>
                    <a:pt x="294"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3" name="Freeform 137">
              <a:extLst>
                <a:ext uri="{FF2B5EF4-FFF2-40B4-BE49-F238E27FC236}">
                  <a16:creationId xmlns:a16="http://schemas.microsoft.com/office/drawing/2014/main" id="{9B8669F6-BF12-1A7A-1DBF-08A58FEE3F95}"/>
                </a:ext>
              </a:extLst>
            </p:cNvPr>
            <p:cNvSpPr>
              <a:spLocks/>
            </p:cNvSpPr>
            <p:nvPr/>
          </p:nvSpPr>
          <p:spPr bwMode="auto">
            <a:xfrm>
              <a:off x="4410294" y="931201"/>
              <a:ext cx="70103" cy="22170"/>
            </a:xfrm>
            <a:custGeom>
              <a:avLst/>
              <a:gdLst>
                <a:gd name="T0" fmla="*/ 48 w 48"/>
                <a:gd name="T1" fmla="*/ 9 h 15"/>
                <a:gd name="T2" fmla="*/ 23 w 48"/>
                <a:gd name="T3" fmla="*/ 15 h 15"/>
                <a:gd name="T4" fmla="*/ 1 w 48"/>
                <a:gd name="T5" fmla="*/ 11 h 15"/>
                <a:gd name="T6" fmla="*/ 8 w 48"/>
                <a:gd name="T7" fmla="*/ 8 h 15"/>
                <a:gd name="T8" fmla="*/ 0 w 48"/>
                <a:gd name="T9" fmla="*/ 3 h 15"/>
                <a:gd name="T10" fmla="*/ 24 w 48"/>
                <a:gd name="T11" fmla="*/ 0 h 15"/>
                <a:gd name="T12" fmla="*/ 30 w 48"/>
                <a:gd name="T13" fmla="*/ 5 h 15"/>
                <a:gd name="T14" fmla="*/ 48 w 48"/>
                <a:gd name="T15" fmla="*/ 9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5">
                  <a:moveTo>
                    <a:pt x="48" y="9"/>
                  </a:moveTo>
                  <a:lnTo>
                    <a:pt x="23" y="15"/>
                  </a:lnTo>
                  <a:lnTo>
                    <a:pt x="1" y="11"/>
                  </a:lnTo>
                  <a:lnTo>
                    <a:pt x="8" y="8"/>
                  </a:lnTo>
                  <a:lnTo>
                    <a:pt x="0" y="3"/>
                  </a:lnTo>
                  <a:lnTo>
                    <a:pt x="24" y="0"/>
                  </a:lnTo>
                  <a:lnTo>
                    <a:pt x="30" y="5"/>
                  </a:lnTo>
                  <a:lnTo>
                    <a:pt x="48" y="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4" name="Freeform 138">
              <a:extLst>
                <a:ext uri="{FF2B5EF4-FFF2-40B4-BE49-F238E27FC236}">
                  <a16:creationId xmlns:a16="http://schemas.microsoft.com/office/drawing/2014/main" id="{800B359E-245A-5908-F3E3-9377BD1B75FB}"/>
                </a:ext>
              </a:extLst>
            </p:cNvPr>
            <p:cNvSpPr>
              <a:spLocks/>
            </p:cNvSpPr>
            <p:nvPr/>
          </p:nvSpPr>
          <p:spPr bwMode="auto">
            <a:xfrm>
              <a:off x="4229195" y="898685"/>
              <a:ext cx="189862" cy="69467"/>
            </a:xfrm>
            <a:custGeom>
              <a:avLst/>
              <a:gdLst>
                <a:gd name="T0" fmla="*/ 89 w 130"/>
                <a:gd name="T1" fmla="*/ 4 h 47"/>
                <a:gd name="T2" fmla="*/ 130 w 130"/>
                <a:gd name="T3" fmla="*/ 15 h 47"/>
                <a:gd name="T4" fmla="*/ 102 w 130"/>
                <a:gd name="T5" fmla="*/ 21 h 47"/>
                <a:gd name="T6" fmla="*/ 98 w 130"/>
                <a:gd name="T7" fmla="*/ 31 h 47"/>
                <a:gd name="T8" fmla="*/ 88 w 130"/>
                <a:gd name="T9" fmla="*/ 34 h 47"/>
                <a:gd name="T10" fmla="*/ 85 w 130"/>
                <a:gd name="T11" fmla="*/ 46 h 47"/>
                <a:gd name="T12" fmla="*/ 70 w 130"/>
                <a:gd name="T13" fmla="*/ 47 h 47"/>
                <a:gd name="T14" fmla="*/ 43 w 130"/>
                <a:gd name="T15" fmla="*/ 38 h 47"/>
                <a:gd name="T16" fmla="*/ 53 w 130"/>
                <a:gd name="T17" fmla="*/ 32 h 47"/>
                <a:gd name="T18" fmla="*/ 35 w 130"/>
                <a:gd name="T19" fmla="*/ 28 h 47"/>
                <a:gd name="T20" fmla="*/ 10 w 130"/>
                <a:gd name="T21" fmla="*/ 16 h 47"/>
                <a:gd name="T22" fmla="*/ 0 w 130"/>
                <a:gd name="T23" fmla="*/ 5 h 47"/>
                <a:gd name="T24" fmla="*/ 30 w 130"/>
                <a:gd name="T25" fmla="*/ 0 h 47"/>
                <a:gd name="T26" fmla="*/ 37 w 130"/>
                <a:gd name="T27" fmla="*/ 5 h 47"/>
                <a:gd name="T28" fmla="*/ 54 w 130"/>
                <a:gd name="T29" fmla="*/ 5 h 47"/>
                <a:gd name="T30" fmla="*/ 57 w 130"/>
                <a:gd name="T31" fmla="*/ 0 h 47"/>
                <a:gd name="T32" fmla="*/ 74 w 130"/>
                <a:gd name="T33" fmla="*/ 0 h 47"/>
                <a:gd name="T34" fmla="*/ 89 w 1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47">
                  <a:moveTo>
                    <a:pt x="89" y="4"/>
                  </a:moveTo>
                  <a:lnTo>
                    <a:pt x="130" y="15"/>
                  </a:lnTo>
                  <a:lnTo>
                    <a:pt x="102" y="21"/>
                  </a:lnTo>
                  <a:lnTo>
                    <a:pt x="98" y="31"/>
                  </a:lnTo>
                  <a:lnTo>
                    <a:pt x="88" y="34"/>
                  </a:lnTo>
                  <a:lnTo>
                    <a:pt x="85" y="46"/>
                  </a:lnTo>
                  <a:lnTo>
                    <a:pt x="70" y="47"/>
                  </a:lnTo>
                  <a:lnTo>
                    <a:pt x="43" y="38"/>
                  </a:lnTo>
                  <a:lnTo>
                    <a:pt x="53" y="32"/>
                  </a:lnTo>
                  <a:lnTo>
                    <a:pt x="35" y="28"/>
                  </a:lnTo>
                  <a:lnTo>
                    <a:pt x="10" y="16"/>
                  </a:lnTo>
                  <a:lnTo>
                    <a:pt x="0" y="5"/>
                  </a:lnTo>
                  <a:lnTo>
                    <a:pt x="30" y="0"/>
                  </a:lnTo>
                  <a:lnTo>
                    <a:pt x="37" y="5"/>
                  </a:lnTo>
                  <a:lnTo>
                    <a:pt x="54" y="5"/>
                  </a:lnTo>
                  <a:lnTo>
                    <a:pt x="57" y="0"/>
                  </a:lnTo>
                  <a:lnTo>
                    <a:pt x="74" y="0"/>
                  </a:lnTo>
                  <a:lnTo>
                    <a:pt x="89" y="4"/>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5" name="Freeform 139">
              <a:extLst>
                <a:ext uri="{FF2B5EF4-FFF2-40B4-BE49-F238E27FC236}">
                  <a16:creationId xmlns:a16="http://schemas.microsoft.com/office/drawing/2014/main" id="{04111E94-868A-4D9F-0880-44DE9F44BB07}"/>
                </a:ext>
              </a:extLst>
            </p:cNvPr>
            <p:cNvSpPr>
              <a:spLocks/>
            </p:cNvSpPr>
            <p:nvPr/>
          </p:nvSpPr>
          <p:spPr bwMode="auto">
            <a:xfrm>
              <a:off x="4341653" y="886861"/>
              <a:ext cx="169415" cy="25127"/>
            </a:xfrm>
            <a:custGeom>
              <a:avLst/>
              <a:gdLst>
                <a:gd name="T0" fmla="*/ 92 w 116"/>
                <a:gd name="T1" fmla="*/ 3 h 17"/>
                <a:gd name="T2" fmla="*/ 116 w 116"/>
                <a:gd name="T3" fmla="*/ 8 h 17"/>
                <a:gd name="T4" fmla="*/ 101 w 116"/>
                <a:gd name="T5" fmla="*/ 15 h 17"/>
                <a:gd name="T6" fmla="*/ 68 w 116"/>
                <a:gd name="T7" fmla="*/ 17 h 17"/>
                <a:gd name="T8" fmla="*/ 34 w 116"/>
                <a:gd name="T9" fmla="*/ 14 h 17"/>
                <a:gd name="T10" fmla="*/ 31 w 116"/>
                <a:gd name="T11" fmla="*/ 11 h 17"/>
                <a:gd name="T12" fmla="*/ 14 w 116"/>
                <a:gd name="T13" fmla="*/ 11 h 17"/>
                <a:gd name="T14" fmla="*/ 0 w 116"/>
                <a:gd name="T15" fmla="*/ 4 h 17"/>
                <a:gd name="T16" fmla="*/ 35 w 116"/>
                <a:gd name="T17" fmla="*/ 1 h 17"/>
                <a:gd name="T18" fmla="*/ 52 w 116"/>
                <a:gd name="T19" fmla="*/ 4 h 17"/>
                <a:gd name="T20" fmla="*/ 62 w 116"/>
                <a:gd name="T21" fmla="*/ 0 h 17"/>
                <a:gd name="T22" fmla="*/ 92 w 116"/>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7">
                  <a:moveTo>
                    <a:pt x="92" y="3"/>
                  </a:moveTo>
                  <a:lnTo>
                    <a:pt x="116" y="8"/>
                  </a:lnTo>
                  <a:lnTo>
                    <a:pt x="101" y="15"/>
                  </a:lnTo>
                  <a:lnTo>
                    <a:pt x="68" y="17"/>
                  </a:lnTo>
                  <a:lnTo>
                    <a:pt x="34" y="14"/>
                  </a:lnTo>
                  <a:lnTo>
                    <a:pt x="31" y="11"/>
                  </a:lnTo>
                  <a:lnTo>
                    <a:pt x="14" y="11"/>
                  </a:lnTo>
                  <a:lnTo>
                    <a:pt x="0" y="4"/>
                  </a:lnTo>
                  <a:lnTo>
                    <a:pt x="35" y="1"/>
                  </a:lnTo>
                  <a:lnTo>
                    <a:pt x="52" y="4"/>
                  </a:lnTo>
                  <a:lnTo>
                    <a:pt x="62" y="0"/>
                  </a:lnTo>
                  <a:lnTo>
                    <a:pt x="92" y="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6" name="Freeform 140">
              <a:extLst>
                <a:ext uri="{FF2B5EF4-FFF2-40B4-BE49-F238E27FC236}">
                  <a16:creationId xmlns:a16="http://schemas.microsoft.com/office/drawing/2014/main" id="{73A7FD32-1145-DCBE-8B16-63B40B7B8307}"/>
                </a:ext>
              </a:extLst>
            </p:cNvPr>
            <p:cNvSpPr>
              <a:spLocks/>
            </p:cNvSpPr>
            <p:nvPr/>
          </p:nvSpPr>
          <p:spPr bwMode="auto">
            <a:xfrm>
              <a:off x="6120515" y="2289499"/>
              <a:ext cx="221993" cy="122676"/>
            </a:xfrm>
            <a:custGeom>
              <a:avLst/>
              <a:gdLst>
                <a:gd name="T0" fmla="*/ 146 w 152"/>
                <a:gd name="T1" fmla="*/ 52 h 83"/>
                <a:gd name="T2" fmla="*/ 146 w 152"/>
                <a:gd name="T3" fmla="*/ 61 h 83"/>
                <a:gd name="T4" fmla="*/ 152 w 152"/>
                <a:gd name="T5" fmla="*/ 75 h 83"/>
                <a:gd name="T6" fmla="*/ 151 w 152"/>
                <a:gd name="T7" fmla="*/ 83 h 83"/>
                <a:gd name="T8" fmla="*/ 136 w 152"/>
                <a:gd name="T9" fmla="*/ 83 h 83"/>
                <a:gd name="T10" fmla="*/ 114 w 152"/>
                <a:gd name="T11" fmla="*/ 78 h 83"/>
                <a:gd name="T12" fmla="*/ 100 w 152"/>
                <a:gd name="T13" fmla="*/ 76 h 83"/>
                <a:gd name="T14" fmla="*/ 88 w 152"/>
                <a:gd name="T15" fmla="*/ 66 h 83"/>
                <a:gd name="T16" fmla="*/ 63 w 152"/>
                <a:gd name="T17" fmla="*/ 63 h 83"/>
                <a:gd name="T18" fmla="*/ 37 w 152"/>
                <a:gd name="T19" fmla="*/ 51 h 83"/>
                <a:gd name="T20" fmla="*/ 18 w 152"/>
                <a:gd name="T21" fmla="*/ 41 h 83"/>
                <a:gd name="T22" fmla="*/ 0 w 152"/>
                <a:gd name="T23" fmla="*/ 33 h 83"/>
                <a:gd name="T24" fmla="*/ 3 w 152"/>
                <a:gd name="T25" fmla="*/ 14 h 83"/>
                <a:gd name="T26" fmla="*/ 12 w 152"/>
                <a:gd name="T27" fmla="*/ 4 h 83"/>
                <a:gd name="T28" fmla="*/ 18 w 152"/>
                <a:gd name="T29" fmla="*/ 0 h 83"/>
                <a:gd name="T30" fmla="*/ 34 w 152"/>
                <a:gd name="T31" fmla="*/ 6 h 83"/>
                <a:gd name="T32" fmla="*/ 54 w 152"/>
                <a:gd name="T33" fmla="*/ 19 h 83"/>
                <a:gd name="T34" fmla="*/ 65 w 152"/>
                <a:gd name="T35" fmla="*/ 22 h 83"/>
                <a:gd name="T36" fmla="*/ 73 w 152"/>
                <a:gd name="T37" fmla="*/ 32 h 83"/>
                <a:gd name="T38" fmla="*/ 88 w 152"/>
                <a:gd name="T39" fmla="*/ 36 h 83"/>
                <a:gd name="T40" fmla="*/ 104 w 152"/>
                <a:gd name="T41" fmla="*/ 45 h 83"/>
                <a:gd name="T42" fmla="*/ 125 w 152"/>
                <a:gd name="T43" fmla="*/ 50 h 83"/>
                <a:gd name="T44" fmla="*/ 146 w 152"/>
                <a:gd name="T45"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83">
                  <a:moveTo>
                    <a:pt x="146" y="52"/>
                  </a:moveTo>
                  <a:lnTo>
                    <a:pt x="146" y="61"/>
                  </a:lnTo>
                  <a:lnTo>
                    <a:pt x="152" y="75"/>
                  </a:lnTo>
                  <a:lnTo>
                    <a:pt x="151" y="83"/>
                  </a:lnTo>
                  <a:lnTo>
                    <a:pt x="136" y="83"/>
                  </a:lnTo>
                  <a:lnTo>
                    <a:pt x="114" y="78"/>
                  </a:lnTo>
                  <a:lnTo>
                    <a:pt x="100" y="76"/>
                  </a:lnTo>
                  <a:lnTo>
                    <a:pt x="88" y="66"/>
                  </a:lnTo>
                  <a:lnTo>
                    <a:pt x="63" y="63"/>
                  </a:lnTo>
                  <a:lnTo>
                    <a:pt x="37" y="51"/>
                  </a:lnTo>
                  <a:lnTo>
                    <a:pt x="18" y="41"/>
                  </a:lnTo>
                  <a:lnTo>
                    <a:pt x="0" y="33"/>
                  </a:lnTo>
                  <a:lnTo>
                    <a:pt x="3" y="14"/>
                  </a:lnTo>
                  <a:lnTo>
                    <a:pt x="12" y="4"/>
                  </a:lnTo>
                  <a:lnTo>
                    <a:pt x="18" y="0"/>
                  </a:lnTo>
                  <a:lnTo>
                    <a:pt x="34" y="6"/>
                  </a:lnTo>
                  <a:lnTo>
                    <a:pt x="54" y="19"/>
                  </a:lnTo>
                  <a:lnTo>
                    <a:pt x="65" y="22"/>
                  </a:lnTo>
                  <a:lnTo>
                    <a:pt x="73" y="32"/>
                  </a:lnTo>
                  <a:lnTo>
                    <a:pt x="88" y="36"/>
                  </a:lnTo>
                  <a:lnTo>
                    <a:pt x="104" y="45"/>
                  </a:lnTo>
                  <a:lnTo>
                    <a:pt x="125" y="50"/>
                  </a:lnTo>
                  <a:lnTo>
                    <a:pt x="146" y="5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7" name="Freeform 141">
              <a:extLst>
                <a:ext uri="{FF2B5EF4-FFF2-40B4-BE49-F238E27FC236}">
                  <a16:creationId xmlns:a16="http://schemas.microsoft.com/office/drawing/2014/main" id="{0B574213-3E30-D233-7B4C-4385FA7571E7}"/>
                </a:ext>
              </a:extLst>
            </p:cNvPr>
            <p:cNvSpPr>
              <a:spLocks noEditPoints="1"/>
            </p:cNvSpPr>
            <p:nvPr/>
          </p:nvSpPr>
          <p:spPr bwMode="auto">
            <a:xfrm>
              <a:off x="8036662" y="4280389"/>
              <a:ext cx="476116" cy="370983"/>
            </a:xfrm>
            <a:custGeom>
              <a:avLst/>
              <a:gdLst>
                <a:gd name="T0" fmla="*/ 1141 w 1337"/>
                <a:gd name="T1" fmla="*/ 233 h 1028"/>
                <a:gd name="T2" fmla="*/ 1195 w 1337"/>
                <a:gd name="T3" fmla="*/ 199 h 1028"/>
                <a:gd name="T4" fmla="*/ 1204 w 1337"/>
                <a:gd name="T5" fmla="*/ 290 h 1028"/>
                <a:gd name="T6" fmla="*/ 1308 w 1337"/>
                <a:gd name="T7" fmla="*/ 265 h 1028"/>
                <a:gd name="T8" fmla="*/ 1271 w 1337"/>
                <a:gd name="T9" fmla="*/ 350 h 1028"/>
                <a:gd name="T10" fmla="*/ 1164 w 1337"/>
                <a:gd name="T11" fmla="*/ 397 h 1028"/>
                <a:gd name="T12" fmla="*/ 1109 w 1337"/>
                <a:gd name="T13" fmla="*/ 459 h 1028"/>
                <a:gd name="T14" fmla="*/ 1030 w 1337"/>
                <a:gd name="T15" fmla="*/ 521 h 1028"/>
                <a:gd name="T16" fmla="*/ 876 w 1337"/>
                <a:gd name="T17" fmla="*/ 612 h 1028"/>
                <a:gd name="T18" fmla="*/ 861 w 1337"/>
                <a:gd name="T19" fmla="*/ 578 h 1028"/>
                <a:gd name="T20" fmla="*/ 960 w 1337"/>
                <a:gd name="T21" fmla="*/ 462 h 1028"/>
                <a:gd name="T22" fmla="*/ 931 w 1337"/>
                <a:gd name="T23" fmla="*/ 397 h 1028"/>
                <a:gd name="T24" fmla="*/ 1055 w 1337"/>
                <a:gd name="T25" fmla="*/ 303 h 1028"/>
                <a:gd name="T26" fmla="*/ 1093 w 1337"/>
                <a:gd name="T27" fmla="*/ 191 h 1028"/>
                <a:gd name="T28" fmla="*/ 1092 w 1337"/>
                <a:gd name="T29" fmla="*/ 141 h 1028"/>
                <a:gd name="T30" fmla="*/ 1084 w 1337"/>
                <a:gd name="T31" fmla="*/ 6 h 1028"/>
                <a:gd name="T32" fmla="*/ 1126 w 1337"/>
                <a:gd name="T33" fmla="*/ 47 h 1028"/>
                <a:gd name="T34" fmla="*/ 1144 w 1337"/>
                <a:gd name="T35" fmla="*/ 144 h 1028"/>
                <a:gd name="T36" fmla="*/ 761 w 1337"/>
                <a:gd name="T37" fmla="*/ 582 h 1028"/>
                <a:gd name="T38" fmla="*/ 829 w 1337"/>
                <a:gd name="T39" fmla="*/ 583 h 1028"/>
                <a:gd name="T40" fmla="*/ 749 w 1337"/>
                <a:gd name="T41" fmla="*/ 658 h 1028"/>
                <a:gd name="T42" fmla="*/ 597 w 1337"/>
                <a:gd name="T43" fmla="*/ 754 h 1028"/>
                <a:gd name="T44" fmla="*/ 537 w 1337"/>
                <a:gd name="T45" fmla="*/ 795 h 1028"/>
                <a:gd name="T46" fmla="*/ 393 w 1337"/>
                <a:gd name="T47" fmla="*/ 882 h 1028"/>
                <a:gd name="T48" fmla="*/ 202 w 1337"/>
                <a:gd name="T49" fmla="*/ 1004 h 1028"/>
                <a:gd name="T50" fmla="*/ 88 w 1337"/>
                <a:gd name="T51" fmla="*/ 1026 h 1028"/>
                <a:gd name="T52" fmla="*/ 0 w 1337"/>
                <a:gd name="T53" fmla="*/ 993 h 1028"/>
                <a:gd name="T54" fmla="*/ 99 w 1337"/>
                <a:gd name="T55" fmla="*/ 900 h 1028"/>
                <a:gd name="T56" fmla="*/ 304 w 1337"/>
                <a:gd name="T57" fmla="*/ 801 h 1028"/>
                <a:gd name="T58" fmla="*/ 469 w 1337"/>
                <a:gd name="T59" fmla="*/ 725 h 1028"/>
                <a:gd name="T60" fmla="*/ 619 w 1337"/>
                <a:gd name="T61" fmla="*/ 619 h 1028"/>
                <a:gd name="T62" fmla="*/ 704 w 1337"/>
                <a:gd name="T63" fmla="*/ 550 h 1028"/>
                <a:gd name="T64" fmla="*/ 770 w 1337"/>
                <a:gd name="T65" fmla="*/ 547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7" h="1028">
                  <a:moveTo>
                    <a:pt x="1144" y="144"/>
                  </a:moveTo>
                  <a:lnTo>
                    <a:pt x="1141" y="233"/>
                  </a:lnTo>
                  <a:lnTo>
                    <a:pt x="1178" y="176"/>
                  </a:lnTo>
                  <a:lnTo>
                    <a:pt x="1195" y="199"/>
                  </a:lnTo>
                  <a:lnTo>
                    <a:pt x="1166" y="263"/>
                  </a:lnTo>
                  <a:lnTo>
                    <a:pt x="1204" y="290"/>
                  </a:lnTo>
                  <a:lnTo>
                    <a:pt x="1247" y="297"/>
                  </a:lnTo>
                  <a:lnTo>
                    <a:pt x="1308" y="265"/>
                  </a:lnTo>
                  <a:lnTo>
                    <a:pt x="1337" y="275"/>
                  </a:lnTo>
                  <a:lnTo>
                    <a:pt x="1271" y="350"/>
                  </a:lnTo>
                  <a:lnTo>
                    <a:pt x="1216" y="399"/>
                  </a:lnTo>
                  <a:lnTo>
                    <a:pt x="1164" y="397"/>
                  </a:lnTo>
                  <a:lnTo>
                    <a:pt x="1128" y="423"/>
                  </a:lnTo>
                  <a:lnTo>
                    <a:pt x="1109" y="459"/>
                  </a:lnTo>
                  <a:lnTo>
                    <a:pt x="1088" y="475"/>
                  </a:lnTo>
                  <a:lnTo>
                    <a:pt x="1030" y="521"/>
                  </a:lnTo>
                  <a:lnTo>
                    <a:pt x="954" y="578"/>
                  </a:lnTo>
                  <a:lnTo>
                    <a:pt x="876" y="612"/>
                  </a:lnTo>
                  <a:lnTo>
                    <a:pt x="881" y="590"/>
                  </a:lnTo>
                  <a:lnTo>
                    <a:pt x="861" y="578"/>
                  </a:lnTo>
                  <a:lnTo>
                    <a:pt x="950" y="508"/>
                  </a:lnTo>
                  <a:lnTo>
                    <a:pt x="960" y="462"/>
                  </a:lnTo>
                  <a:lnTo>
                    <a:pt x="908" y="428"/>
                  </a:lnTo>
                  <a:lnTo>
                    <a:pt x="931" y="397"/>
                  </a:lnTo>
                  <a:lnTo>
                    <a:pt x="1001" y="368"/>
                  </a:lnTo>
                  <a:lnTo>
                    <a:pt x="1055" y="303"/>
                  </a:lnTo>
                  <a:lnTo>
                    <a:pt x="1087" y="248"/>
                  </a:lnTo>
                  <a:lnTo>
                    <a:pt x="1093" y="191"/>
                  </a:lnTo>
                  <a:lnTo>
                    <a:pt x="1104" y="176"/>
                  </a:lnTo>
                  <a:lnTo>
                    <a:pt x="1092" y="141"/>
                  </a:lnTo>
                  <a:lnTo>
                    <a:pt x="1080" y="66"/>
                  </a:lnTo>
                  <a:lnTo>
                    <a:pt x="1084" y="6"/>
                  </a:lnTo>
                  <a:lnTo>
                    <a:pt x="1114" y="0"/>
                  </a:lnTo>
                  <a:lnTo>
                    <a:pt x="1126" y="47"/>
                  </a:lnTo>
                  <a:lnTo>
                    <a:pt x="1169" y="69"/>
                  </a:lnTo>
                  <a:lnTo>
                    <a:pt x="1144" y="144"/>
                  </a:lnTo>
                  <a:moveTo>
                    <a:pt x="770" y="547"/>
                  </a:moveTo>
                  <a:lnTo>
                    <a:pt x="761" y="582"/>
                  </a:lnTo>
                  <a:lnTo>
                    <a:pt x="834" y="548"/>
                  </a:lnTo>
                  <a:lnTo>
                    <a:pt x="829" y="583"/>
                  </a:lnTo>
                  <a:lnTo>
                    <a:pt x="803" y="619"/>
                  </a:lnTo>
                  <a:lnTo>
                    <a:pt x="749" y="658"/>
                  </a:lnTo>
                  <a:lnTo>
                    <a:pt x="657" y="720"/>
                  </a:lnTo>
                  <a:lnTo>
                    <a:pt x="597" y="754"/>
                  </a:lnTo>
                  <a:lnTo>
                    <a:pt x="590" y="794"/>
                  </a:lnTo>
                  <a:lnTo>
                    <a:pt x="537" y="795"/>
                  </a:lnTo>
                  <a:lnTo>
                    <a:pt x="454" y="827"/>
                  </a:lnTo>
                  <a:lnTo>
                    <a:pt x="393" y="882"/>
                  </a:lnTo>
                  <a:lnTo>
                    <a:pt x="285" y="966"/>
                  </a:lnTo>
                  <a:lnTo>
                    <a:pt x="202" y="1004"/>
                  </a:lnTo>
                  <a:lnTo>
                    <a:pt x="148" y="1028"/>
                  </a:lnTo>
                  <a:lnTo>
                    <a:pt x="88" y="1026"/>
                  </a:lnTo>
                  <a:lnTo>
                    <a:pt x="68" y="998"/>
                  </a:lnTo>
                  <a:lnTo>
                    <a:pt x="0" y="993"/>
                  </a:lnTo>
                  <a:lnTo>
                    <a:pt x="13" y="962"/>
                  </a:lnTo>
                  <a:lnTo>
                    <a:pt x="99" y="900"/>
                  </a:lnTo>
                  <a:lnTo>
                    <a:pt x="248" y="817"/>
                  </a:lnTo>
                  <a:lnTo>
                    <a:pt x="304" y="801"/>
                  </a:lnTo>
                  <a:lnTo>
                    <a:pt x="378" y="769"/>
                  </a:lnTo>
                  <a:lnTo>
                    <a:pt x="469" y="725"/>
                  </a:lnTo>
                  <a:lnTo>
                    <a:pt x="543" y="681"/>
                  </a:lnTo>
                  <a:lnTo>
                    <a:pt x="619" y="619"/>
                  </a:lnTo>
                  <a:lnTo>
                    <a:pt x="661" y="597"/>
                  </a:lnTo>
                  <a:lnTo>
                    <a:pt x="704" y="550"/>
                  </a:lnTo>
                  <a:lnTo>
                    <a:pt x="780" y="511"/>
                  </a:lnTo>
                  <a:lnTo>
                    <a:pt x="770" y="547"/>
                  </a:lnTo>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8" name="Freeform 142">
              <a:extLst>
                <a:ext uri="{FF2B5EF4-FFF2-40B4-BE49-F238E27FC236}">
                  <a16:creationId xmlns:a16="http://schemas.microsoft.com/office/drawing/2014/main" id="{51C54CFF-214C-407B-E5DE-B45034C3599E}"/>
                </a:ext>
              </a:extLst>
            </p:cNvPr>
            <p:cNvSpPr>
              <a:spLocks/>
            </p:cNvSpPr>
            <p:nvPr/>
          </p:nvSpPr>
          <p:spPr bwMode="auto">
            <a:xfrm>
              <a:off x="5426787" y="2457994"/>
              <a:ext cx="195705" cy="254219"/>
            </a:xfrm>
            <a:custGeom>
              <a:avLst/>
              <a:gdLst>
                <a:gd name="T0" fmla="*/ 120 w 134"/>
                <a:gd name="T1" fmla="*/ 79 h 172"/>
                <a:gd name="T2" fmla="*/ 114 w 134"/>
                <a:gd name="T3" fmla="*/ 93 h 172"/>
                <a:gd name="T4" fmla="*/ 106 w 134"/>
                <a:gd name="T5" fmla="*/ 92 h 172"/>
                <a:gd name="T6" fmla="*/ 103 w 134"/>
                <a:gd name="T7" fmla="*/ 97 h 172"/>
                <a:gd name="T8" fmla="*/ 101 w 134"/>
                <a:gd name="T9" fmla="*/ 107 h 172"/>
                <a:gd name="T10" fmla="*/ 104 w 134"/>
                <a:gd name="T11" fmla="*/ 121 h 172"/>
                <a:gd name="T12" fmla="*/ 103 w 134"/>
                <a:gd name="T13" fmla="*/ 124 h 172"/>
                <a:gd name="T14" fmla="*/ 95 w 134"/>
                <a:gd name="T15" fmla="*/ 124 h 172"/>
                <a:gd name="T16" fmla="*/ 84 w 134"/>
                <a:gd name="T17" fmla="*/ 132 h 172"/>
                <a:gd name="T18" fmla="*/ 83 w 134"/>
                <a:gd name="T19" fmla="*/ 142 h 172"/>
                <a:gd name="T20" fmla="*/ 79 w 134"/>
                <a:gd name="T21" fmla="*/ 146 h 172"/>
                <a:gd name="T22" fmla="*/ 68 w 134"/>
                <a:gd name="T23" fmla="*/ 146 h 172"/>
                <a:gd name="T24" fmla="*/ 61 w 134"/>
                <a:gd name="T25" fmla="*/ 151 h 172"/>
                <a:gd name="T26" fmla="*/ 62 w 134"/>
                <a:gd name="T27" fmla="*/ 159 h 172"/>
                <a:gd name="T28" fmla="*/ 54 w 134"/>
                <a:gd name="T29" fmla="*/ 165 h 172"/>
                <a:gd name="T30" fmla="*/ 43 w 134"/>
                <a:gd name="T31" fmla="*/ 163 h 172"/>
                <a:gd name="T32" fmla="*/ 32 w 134"/>
                <a:gd name="T33" fmla="*/ 170 h 172"/>
                <a:gd name="T34" fmla="*/ 23 w 134"/>
                <a:gd name="T35" fmla="*/ 172 h 172"/>
                <a:gd name="T36" fmla="*/ 16 w 134"/>
                <a:gd name="T37" fmla="*/ 157 h 172"/>
                <a:gd name="T38" fmla="*/ 0 w 134"/>
                <a:gd name="T39" fmla="*/ 123 h 172"/>
                <a:gd name="T40" fmla="*/ 52 w 134"/>
                <a:gd name="T41" fmla="*/ 102 h 172"/>
                <a:gd name="T42" fmla="*/ 60 w 134"/>
                <a:gd name="T43" fmla="*/ 60 h 172"/>
                <a:gd name="T44" fmla="*/ 51 w 134"/>
                <a:gd name="T45" fmla="*/ 46 h 172"/>
                <a:gd name="T46" fmla="*/ 50 w 134"/>
                <a:gd name="T47" fmla="*/ 37 h 172"/>
                <a:gd name="T48" fmla="*/ 54 w 134"/>
                <a:gd name="T49" fmla="*/ 29 h 172"/>
                <a:gd name="T50" fmla="*/ 54 w 134"/>
                <a:gd name="T51" fmla="*/ 20 h 172"/>
                <a:gd name="T52" fmla="*/ 61 w 134"/>
                <a:gd name="T53" fmla="*/ 16 h 172"/>
                <a:gd name="T54" fmla="*/ 58 w 134"/>
                <a:gd name="T55" fmla="*/ 13 h 172"/>
                <a:gd name="T56" fmla="*/ 57 w 134"/>
                <a:gd name="T57" fmla="*/ 0 h 172"/>
                <a:gd name="T58" fmla="*/ 67 w 134"/>
                <a:gd name="T59" fmla="*/ 0 h 172"/>
                <a:gd name="T60" fmla="*/ 76 w 134"/>
                <a:gd name="T61" fmla="*/ 14 h 172"/>
                <a:gd name="T62" fmla="*/ 87 w 134"/>
                <a:gd name="T63" fmla="*/ 21 h 172"/>
                <a:gd name="T64" fmla="*/ 101 w 134"/>
                <a:gd name="T65" fmla="*/ 24 h 172"/>
                <a:gd name="T66" fmla="*/ 112 w 134"/>
                <a:gd name="T67" fmla="*/ 28 h 172"/>
                <a:gd name="T68" fmla="*/ 121 w 134"/>
                <a:gd name="T69" fmla="*/ 40 h 172"/>
                <a:gd name="T70" fmla="*/ 127 w 134"/>
                <a:gd name="T71" fmla="*/ 47 h 172"/>
                <a:gd name="T72" fmla="*/ 134 w 134"/>
                <a:gd name="T73" fmla="*/ 49 h 172"/>
                <a:gd name="T74" fmla="*/ 134 w 134"/>
                <a:gd name="T75" fmla="*/ 54 h 172"/>
                <a:gd name="T76" fmla="*/ 129 w 134"/>
                <a:gd name="T77" fmla="*/ 66 h 172"/>
                <a:gd name="T78" fmla="*/ 127 w 134"/>
                <a:gd name="T79" fmla="*/ 72 h 172"/>
                <a:gd name="T80" fmla="*/ 120 w 134"/>
                <a:gd name="T81" fmla="*/ 7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172">
                  <a:moveTo>
                    <a:pt x="120" y="79"/>
                  </a:moveTo>
                  <a:lnTo>
                    <a:pt x="114" y="93"/>
                  </a:lnTo>
                  <a:lnTo>
                    <a:pt x="106" y="92"/>
                  </a:lnTo>
                  <a:lnTo>
                    <a:pt x="103" y="97"/>
                  </a:lnTo>
                  <a:lnTo>
                    <a:pt x="101" y="107"/>
                  </a:lnTo>
                  <a:lnTo>
                    <a:pt x="104" y="121"/>
                  </a:lnTo>
                  <a:lnTo>
                    <a:pt x="103" y="124"/>
                  </a:lnTo>
                  <a:lnTo>
                    <a:pt x="95" y="124"/>
                  </a:lnTo>
                  <a:lnTo>
                    <a:pt x="84" y="132"/>
                  </a:lnTo>
                  <a:lnTo>
                    <a:pt x="83" y="142"/>
                  </a:lnTo>
                  <a:lnTo>
                    <a:pt x="79" y="146"/>
                  </a:lnTo>
                  <a:lnTo>
                    <a:pt x="68" y="146"/>
                  </a:lnTo>
                  <a:lnTo>
                    <a:pt x="61" y="151"/>
                  </a:lnTo>
                  <a:lnTo>
                    <a:pt x="62" y="159"/>
                  </a:lnTo>
                  <a:lnTo>
                    <a:pt x="54" y="165"/>
                  </a:lnTo>
                  <a:lnTo>
                    <a:pt x="43" y="163"/>
                  </a:lnTo>
                  <a:lnTo>
                    <a:pt x="32" y="170"/>
                  </a:lnTo>
                  <a:lnTo>
                    <a:pt x="23" y="172"/>
                  </a:lnTo>
                  <a:lnTo>
                    <a:pt x="16" y="157"/>
                  </a:lnTo>
                  <a:lnTo>
                    <a:pt x="0" y="123"/>
                  </a:lnTo>
                  <a:lnTo>
                    <a:pt x="52" y="102"/>
                  </a:lnTo>
                  <a:lnTo>
                    <a:pt x="60" y="60"/>
                  </a:lnTo>
                  <a:lnTo>
                    <a:pt x="51" y="46"/>
                  </a:lnTo>
                  <a:lnTo>
                    <a:pt x="50" y="37"/>
                  </a:lnTo>
                  <a:lnTo>
                    <a:pt x="54" y="29"/>
                  </a:lnTo>
                  <a:lnTo>
                    <a:pt x="54" y="20"/>
                  </a:lnTo>
                  <a:lnTo>
                    <a:pt x="61" y="16"/>
                  </a:lnTo>
                  <a:lnTo>
                    <a:pt x="58" y="13"/>
                  </a:lnTo>
                  <a:lnTo>
                    <a:pt x="57" y="0"/>
                  </a:lnTo>
                  <a:lnTo>
                    <a:pt x="67" y="0"/>
                  </a:lnTo>
                  <a:lnTo>
                    <a:pt x="76" y="14"/>
                  </a:lnTo>
                  <a:lnTo>
                    <a:pt x="87" y="21"/>
                  </a:lnTo>
                  <a:lnTo>
                    <a:pt x="101" y="24"/>
                  </a:lnTo>
                  <a:lnTo>
                    <a:pt x="112" y="28"/>
                  </a:lnTo>
                  <a:lnTo>
                    <a:pt x="121" y="40"/>
                  </a:lnTo>
                  <a:lnTo>
                    <a:pt x="127" y="47"/>
                  </a:lnTo>
                  <a:lnTo>
                    <a:pt x="134" y="49"/>
                  </a:lnTo>
                  <a:lnTo>
                    <a:pt x="134" y="54"/>
                  </a:lnTo>
                  <a:lnTo>
                    <a:pt x="129" y="66"/>
                  </a:lnTo>
                  <a:lnTo>
                    <a:pt x="127" y="72"/>
                  </a:lnTo>
                  <a:lnTo>
                    <a:pt x="120" y="7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9" name="Freeform 143">
              <a:extLst>
                <a:ext uri="{FF2B5EF4-FFF2-40B4-BE49-F238E27FC236}">
                  <a16:creationId xmlns:a16="http://schemas.microsoft.com/office/drawing/2014/main" id="{2BDB84C8-37D0-8624-2217-4B3C440817D1}"/>
                </a:ext>
              </a:extLst>
            </p:cNvPr>
            <p:cNvSpPr>
              <a:spLocks/>
            </p:cNvSpPr>
            <p:nvPr/>
          </p:nvSpPr>
          <p:spPr bwMode="auto">
            <a:xfrm>
              <a:off x="5619571" y="2084056"/>
              <a:ext cx="395790" cy="410889"/>
            </a:xfrm>
            <a:custGeom>
              <a:avLst/>
              <a:gdLst>
                <a:gd name="T0" fmla="*/ 232 w 271"/>
                <a:gd name="T1" fmla="*/ 9 h 278"/>
                <a:gd name="T2" fmla="*/ 271 w 271"/>
                <a:gd name="T3" fmla="*/ 33 h 278"/>
                <a:gd name="T4" fmla="*/ 241 w 271"/>
                <a:gd name="T5" fmla="*/ 54 h 278"/>
                <a:gd name="T6" fmla="*/ 207 w 271"/>
                <a:gd name="T7" fmla="*/ 58 h 278"/>
                <a:gd name="T8" fmla="*/ 226 w 271"/>
                <a:gd name="T9" fmla="*/ 90 h 278"/>
                <a:gd name="T10" fmla="*/ 230 w 271"/>
                <a:gd name="T11" fmla="*/ 112 h 278"/>
                <a:gd name="T12" fmla="*/ 221 w 271"/>
                <a:gd name="T13" fmla="*/ 148 h 278"/>
                <a:gd name="T14" fmla="*/ 199 w 271"/>
                <a:gd name="T15" fmla="*/ 191 h 278"/>
                <a:gd name="T16" fmla="*/ 162 w 271"/>
                <a:gd name="T17" fmla="*/ 211 h 278"/>
                <a:gd name="T18" fmla="*/ 180 w 271"/>
                <a:gd name="T19" fmla="*/ 236 h 278"/>
                <a:gd name="T20" fmla="*/ 198 w 271"/>
                <a:gd name="T21" fmla="*/ 265 h 278"/>
                <a:gd name="T22" fmla="*/ 149 w 271"/>
                <a:gd name="T23" fmla="*/ 278 h 278"/>
                <a:gd name="T24" fmla="*/ 127 w 271"/>
                <a:gd name="T25" fmla="*/ 258 h 278"/>
                <a:gd name="T26" fmla="*/ 79 w 271"/>
                <a:gd name="T27" fmla="*/ 246 h 278"/>
                <a:gd name="T28" fmla="*/ 25 w 271"/>
                <a:gd name="T29" fmla="*/ 249 h 278"/>
                <a:gd name="T30" fmla="*/ 53 w 271"/>
                <a:gd name="T31" fmla="*/ 214 h 278"/>
                <a:gd name="T32" fmla="*/ 41 w 271"/>
                <a:gd name="T33" fmla="*/ 202 h 278"/>
                <a:gd name="T34" fmla="*/ 19 w 271"/>
                <a:gd name="T35" fmla="*/ 174 h 278"/>
                <a:gd name="T36" fmla="*/ 0 w 271"/>
                <a:gd name="T37" fmla="*/ 151 h 278"/>
                <a:gd name="T38" fmla="*/ 48 w 271"/>
                <a:gd name="T39" fmla="*/ 158 h 278"/>
                <a:gd name="T40" fmla="*/ 62 w 271"/>
                <a:gd name="T41" fmla="*/ 156 h 278"/>
                <a:gd name="T42" fmla="*/ 96 w 271"/>
                <a:gd name="T43" fmla="*/ 150 h 278"/>
                <a:gd name="T44" fmla="*/ 101 w 271"/>
                <a:gd name="T45" fmla="*/ 120 h 278"/>
                <a:gd name="T46" fmla="*/ 115 w 271"/>
                <a:gd name="T47" fmla="*/ 114 h 278"/>
                <a:gd name="T48" fmla="*/ 135 w 271"/>
                <a:gd name="T49" fmla="*/ 114 h 278"/>
                <a:gd name="T50" fmla="*/ 137 w 271"/>
                <a:gd name="T51" fmla="*/ 95 h 278"/>
                <a:gd name="T52" fmla="*/ 152 w 271"/>
                <a:gd name="T53" fmla="*/ 78 h 278"/>
                <a:gd name="T54" fmla="*/ 158 w 271"/>
                <a:gd name="T55" fmla="*/ 65 h 278"/>
                <a:gd name="T56" fmla="*/ 159 w 271"/>
                <a:gd name="T57" fmla="*/ 49 h 278"/>
                <a:gd name="T58" fmla="*/ 161 w 271"/>
                <a:gd name="T59" fmla="*/ 30 h 278"/>
                <a:gd name="T60" fmla="*/ 163 w 271"/>
                <a:gd name="T61" fmla="*/ 12 h 278"/>
                <a:gd name="T62" fmla="*/ 199 w 271"/>
                <a:gd name="T63" fmla="*/ 6 h 278"/>
                <a:gd name="T64" fmla="*/ 216 w 271"/>
                <a:gd name="T6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78">
                  <a:moveTo>
                    <a:pt x="216" y="0"/>
                  </a:moveTo>
                  <a:lnTo>
                    <a:pt x="232" y="9"/>
                  </a:lnTo>
                  <a:lnTo>
                    <a:pt x="241" y="25"/>
                  </a:lnTo>
                  <a:lnTo>
                    <a:pt x="271" y="33"/>
                  </a:lnTo>
                  <a:lnTo>
                    <a:pt x="259" y="51"/>
                  </a:lnTo>
                  <a:lnTo>
                    <a:pt x="241" y="54"/>
                  </a:lnTo>
                  <a:lnTo>
                    <a:pt x="213" y="49"/>
                  </a:lnTo>
                  <a:lnTo>
                    <a:pt x="207" y="58"/>
                  </a:lnTo>
                  <a:lnTo>
                    <a:pt x="217" y="76"/>
                  </a:lnTo>
                  <a:lnTo>
                    <a:pt x="226" y="90"/>
                  </a:lnTo>
                  <a:lnTo>
                    <a:pt x="243" y="100"/>
                  </a:lnTo>
                  <a:lnTo>
                    <a:pt x="230" y="112"/>
                  </a:lnTo>
                  <a:lnTo>
                    <a:pt x="234" y="127"/>
                  </a:lnTo>
                  <a:lnTo>
                    <a:pt x="221" y="148"/>
                  </a:lnTo>
                  <a:lnTo>
                    <a:pt x="214" y="169"/>
                  </a:lnTo>
                  <a:lnTo>
                    <a:pt x="199" y="191"/>
                  </a:lnTo>
                  <a:lnTo>
                    <a:pt x="178" y="189"/>
                  </a:lnTo>
                  <a:lnTo>
                    <a:pt x="162" y="211"/>
                  </a:lnTo>
                  <a:lnTo>
                    <a:pt x="176" y="220"/>
                  </a:lnTo>
                  <a:lnTo>
                    <a:pt x="180" y="236"/>
                  </a:lnTo>
                  <a:lnTo>
                    <a:pt x="192" y="246"/>
                  </a:lnTo>
                  <a:lnTo>
                    <a:pt x="198" y="265"/>
                  </a:lnTo>
                  <a:lnTo>
                    <a:pt x="159" y="264"/>
                  </a:lnTo>
                  <a:lnTo>
                    <a:pt x="149" y="278"/>
                  </a:lnTo>
                  <a:lnTo>
                    <a:pt x="135" y="273"/>
                  </a:lnTo>
                  <a:lnTo>
                    <a:pt x="127" y="258"/>
                  </a:lnTo>
                  <a:lnTo>
                    <a:pt x="111" y="242"/>
                  </a:lnTo>
                  <a:lnTo>
                    <a:pt x="79" y="246"/>
                  </a:lnTo>
                  <a:lnTo>
                    <a:pt x="50" y="246"/>
                  </a:lnTo>
                  <a:lnTo>
                    <a:pt x="25" y="249"/>
                  </a:lnTo>
                  <a:lnTo>
                    <a:pt x="29" y="225"/>
                  </a:lnTo>
                  <a:lnTo>
                    <a:pt x="53" y="214"/>
                  </a:lnTo>
                  <a:lnTo>
                    <a:pt x="50" y="205"/>
                  </a:lnTo>
                  <a:lnTo>
                    <a:pt x="41" y="202"/>
                  </a:lnTo>
                  <a:lnTo>
                    <a:pt x="38" y="183"/>
                  </a:lnTo>
                  <a:lnTo>
                    <a:pt x="19" y="174"/>
                  </a:lnTo>
                  <a:lnTo>
                    <a:pt x="10" y="162"/>
                  </a:lnTo>
                  <a:lnTo>
                    <a:pt x="0" y="151"/>
                  </a:lnTo>
                  <a:lnTo>
                    <a:pt x="31" y="161"/>
                  </a:lnTo>
                  <a:lnTo>
                    <a:pt x="48" y="158"/>
                  </a:lnTo>
                  <a:lnTo>
                    <a:pt x="59" y="161"/>
                  </a:lnTo>
                  <a:lnTo>
                    <a:pt x="62" y="156"/>
                  </a:lnTo>
                  <a:lnTo>
                    <a:pt x="75" y="158"/>
                  </a:lnTo>
                  <a:lnTo>
                    <a:pt x="96" y="150"/>
                  </a:lnTo>
                  <a:lnTo>
                    <a:pt x="93" y="132"/>
                  </a:lnTo>
                  <a:lnTo>
                    <a:pt x="101" y="120"/>
                  </a:lnTo>
                  <a:lnTo>
                    <a:pt x="114" y="120"/>
                  </a:lnTo>
                  <a:lnTo>
                    <a:pt x="115" y="114"/>
                  </a:lnTo>
                  <a:lnTo>
                    <a:pt x="128" y="112"/>
                  </a:lnTo>
                  <a:lnTo>
                    <a:pt x="135" y="114"/>
                  </a:lnTo>
                  <a:lnTo>
                    <a:pt x="140" y="108"/>
                  </a:lnTo>
                  <a:lnTo>
                    <a:pt x="137" y="95"/>
                  </a:lnTo>
                  <a:lnTo>
                    <a:pt x="142" y="83"/>
                  </a:lnTo>
                  <a:lnTo>
                    <a:pt x="152" y="78"/>
                  </a:lnTo>
                  <a:lnTo>
                    <a:pt x="142" y="64"/>
                  </a:lnTo>
                  <a:lnTo>
                    <a:pt x="158" y="65"/>
                  </a:lnTo>
                  <a:lnTo>
                    <a:pt x="162" y="57"/>
                  </a:lnTo>
                  <a:lnTo>
                    <a:pt x="159" y="49"/>
                  </a:lnTo>
                  <a:lnTo>
                    <a:pt x="165" y="41"/>
                  </a:lnTo>
                  <a:lnTo>
                    <a:pt x="161" y="30"/>
                  </a:lnTo>
                  <a:lnTo>
                    <a:pt x="155" y="22"/>
                  </a:lnTo>
                  <a:lnTo>
                    <a:pt x="163" y="12"/>
                  </a:lnTo>
                  <a:lnTo>
                    <a:pt x="180" y="8"/>
                  </a:lnTo>
                  <a:lnTo>
                    <a:pt x="199" y="6"/>
                  </a:lnTo>
                  <a:lnTo>
                    <a:pt x="207" y="2"/>
                  </a:lnTo>
                  <a:lnTo>
                    <a:pt x="216"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0" name="Freeform 144">
              <a:extLst>
                <a:ext uri="{FF2B5EF4-FFF2-40B4-BE49-F238E27FC236}">
                  <a16:creationId xmlns:a16="http://schemas.microsoft.com/office/drawing/2014/main" id="{14EE532F-2397-732B-38A3-92512E3B4A3E}"/>
                </a:ext>
              </a:extLst>
            </p:cNvPr>
            <p:cNvSpPr>
              <a:spLocks/>
            </p:cNvSpPr>
            <p:nvPr/>
          </p:nvSpPr>
          <p:spPr bwMode="auto">
            <a:xfrm>
              <a:off x="1832551" y="2928004"/>
              <a:ext cx="153351" cy="72423"/>
            </a:xfrm>
            <a:custGeom>
              <a:avLst/>
              <a:gdLst>
                <a:gd name="T0" fmla="*/ 92 w 105"/>
                <a:gd name="T1" fmla="*/ 49 h 49"/>
                <a:gd name="T2" fmla="*/ 87 w 105"/>
                <a:gd name="T3" fmla="*/ 43 h 49"/>
                <a:gd name="T4" fmla="*/ 83 w 105"/>
                <a:gd name="T5" fmla="*/ 32 h 49"/>
                <a:gd name="T6" fmla="*/ 88 w 105"/>
                <a:gd name="T7" fmla="*/ 27 h 49"/>
                <a:gd name="T8" fmla="*/ 83 w 105"/>
                <a:gd name="T9" fmla="*/ 25 h 49"/>
                <a:gd name="T10" fmla="*/ 80 w 105"/>
                <a:gd name="T11" fmla="*/ 18 h 49"/>
                <a:gd name="T12" fmla="*/ 72 w 105"/>
                <a:gd name="T13" fmla="*/ 12 h 49"/>
                <a:gd name="T14" fmla="*/ 63 w 105"/>
                <a:gd name="T15" fmla="*/ 14 h 49"/>
                <a:gd name="T16" fmla="*/ 59 w 105"/>
                <a:gd name="T17" fmla="*/ 21 h 49"/>
                <a:gd name="T18" fmla="*/ 52 w 105"/>
                <a:gd name="T19" fmla="*/ 26 h 49"/>
                <a:gd name="T20" fmla="*/ 48 w 105"/>
                <a:gd name="T21" fmla="*/ 27 h 49"/>
                <a:gd name="T22" fmla="*/ 46 w 105"/>
                <a:gd name="T23" fmla="*/ 31 h 49"/>
                <a:gd name="T24" fmla="*/ 54 w 105"/>
                <a:gd name="T25" fmla="*/ 43 h 49"/>
                <a:gd name="T26" fmla="*/ 49 w 105"/>
                <a:gd name="T27" fmla="*/ 45 h 49"/>
                <a:gd name="T28" fmla="*/ 46 w 105"/>
                <a:gd name="T29" fmla="*/ 48 h 49"/>
                <a:gd name="T30" fmla="*/ 37 w 105"/>
                <a:gd name="T31" fmla="*/ 49 h 49"/>
                <a:gd name="T32" fmla="*/ 35 w 105"/>
                <a:gd name="T33" fmla="*/ 37 h 49"/>
                <a:gd name="T34" fmla="*/ 32 w 105"/>
                <a:gd name="T35" fmla="*/ 40 h 49"/>
                <a:gd name="T36" fmla="*/ 26 w 105"/>
                <a:gd name="T37" fmla="*/ 39 h 49"/>
                <a:gd name="T38" fmla="*/ 23 w 105"/>
                <a:gd name="T39" fmla="*/ 31 h 49"/>
                <a:gd name="T40" fmla="*/ 16 w 105"/>
                <a:gd name="T41" fmla="*/ 29 h 49"/>
                <a:gd name="T42" fmla="*/ 11 w 105"/>
                <a:gd name="T43" fmla="*/ 27 h 49"/>
                <a:gd name="T44" fmla="*/ 3 w 105"/>
                <a:gd name="T45" fmla="*/ 27 h 49"/>
                <a:gd name="T46" fmla="*/ 2 w 105"/>
                <a:gd name="T47" fmla="*/ 32 h 49"/>
                <a:gd name="T48" fmla="*/ 0 w 105"/>
                <a:gd name="T49" fmla="*/ 29 h 49"/>
                <a:gd name="T50" fmla="*/ 1 w 105"/>
                <a:gd name="T51" fmla="*/ 24 h 49"/>
                <a:gd name="T52" fmla="*/ 3 w 105"/>
                <a:gd name="T53" fmla="*/ 20 h 49"/>
                <a:gd name="T54" fmla="*/ 3 w 105"/>
                <a:gd name="T55" fmla="*/ 16 h 49"/>
                <a:gd name="T56" fmla="*/ 6 w 105"/>
                <a:gd name="T57" fmla="*/ 14 h 49"/>
                <a:gd name="T58" fmla="*/ 2 w 105"/>
                <a:gd name="T59" fmla="*/ 11 h 49"/>
                <a:gd name="T60" fmla="*/ 2 w 105"/>
                <a:gd name="T61" fmla="*/ 2 h 49"/>
                <a:gd name="T62" fmla="*/ 9 w 105"/>
                <a:gd name="T63" fmla="*/ 1 h 49"/>
                <a:gd name="T64" fmla="*/ 16 w 105"/>
                <a:gd name="T65" fmla="*/ 8 h 49"/>
                <a:gd name="T66" fmla="*/ 15 w 105"/>
                <a:gd name="T67" fmla="*/ 12 h 49"/>
                <a:gd name="T68" fmla="*/ 22 w 105"/>
                <a:gd name="T69" fmla="*/ 13 h 49"/>
                <a:gd name="T70" fmla="*/ 24 w 105"/>
                <a:gd name="T71" fmla="*/ 12 h 49"/>
                <a:gd name="T72" fmla="*/ 29 w 105"/>
                <a:gd name="T73" fmla="*/ 17 h 49"/>
                <a:gd name="T74" fmla="*/ 38 w 105"/>
                <a:gd name="T75" fmla="*/ 15 h 49"/>
                <a:gd name="T76" fmla="*/ 46 w 105"/>
                <a:gd name="T77" fmla="*/ 10 h 49"/>
                <a:gd name="T78" fmla="*/ 57 w 105"/>
                <a:gd name="T79" fmla="*/ 6 h 49"/>
                <a:gd name="T80" fmla="*/ 64 w 105"/>
                <a:gd name="T81" fmla="*/ 0 h 49"/>
                <a:gd name="T82" fmla="*/ 74 w 105"/>
                <a:gd name="T83" fmla="*/ 1 h 49"/>
                <a:gd name="T84" fmla="*/ 73 w 105"/>
                <a:gd name="T85" fmla="*/ 3 h 49"/>
                <a:gd name="T86" fmla="*/ 83 w 105"/>
                <a:gd name="T87" fmla="*/ 4 h 49"/>
                <a:gd name="T88" fmla="*/ 91 w 105"/>
                <a:gd name="T89" fmla="*/ 7 h 49"/>
                <a:gd name="T90" fmla="*/ 97 w 105"/>
                <a:gd name="T91" fmla="*/ 14 h 49"/>
                <a:gd name="T92" fmla="*/ 103 w 105"/>
                <a:gd name="T93" fmla="*/ 19 h 49"/>
                <a:gd name="T94" fmla="*/ 101 w 105"/>
                <a:gd name="T95" fmla="*/ 22 h 49"/>
                <a:gd name="T96" fmla="*/ 105 w 105"/>
                <a:gd name="T97" fmla="*/ 35 h 49"/>
                <a:gd name="T98" fmla="*/ 101 w 105"/>
                <a:gd name="T99" fmla="*/ 41 h 49"/>
                <a:gd name="T100" fmla="*/ 95 w 105"/>
                <a:gd name="T101" fmla="*/ 39 h 49"/>
                <a:gd name="T102" fmla="*/ 92 w 105"/>
                <a:gd name="T10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49">
                  <a:moveTo>
                    <a:pt x="92" y="49"/>
                  </a:moveTo>
                  <a:lnTo>
                    <a:pt x="87" y="43"/>
                  </a:lnTo>
                  <a:lnTo>
                    <a:pt x="83" y="32"/>
                  </a:lnTo>
                  <a:lnTo>
                    <a:pt x="88" y="27"/>
                  </a:lnTo>
                  <a:lnTo>
                    <a:pt x="83" y="25"/>
                  </a:lnTo>
                  <a:lnTo>
                    <a:pt x="80" y="18"/>
                  </a:lnTo>
                  <a:lnTo>
                    <a:pt x="72" y="12"/>
                  </a:lnTo>
                  <a:lnTo>
                    <a:pt x="63" y="14"/>
                  </a:lnTo>
                  <a:lnTo>
                    <a:pt x="59" y="21"/>
                  </a:lnTo>
                  <a:lnTo>
                    <a:pt x="52" y="26"/>
                  </a:lnTo>
                  <a:lnTo>
                    <a:pt x="48" y="27"/>
                  </a:lnTo>
                  <a:lnTo>
                    <a:pt x="46" y="31"/>
                  </a:lnTo>
                  <a:lnTo>
                    <a:pt x="54" y="43"/>
                  </a:lnTo>
                  <a:lnTo>
                    <a:pt x="49" y="45"/>
                  </a:lnTo>
                  <a:lnTo>
                    <a:pt x="46" y="48"/>
                  </a:lnTo>
                  <a:lnTo>
                    <a:pt x="37" y="49"/>
                  </a:lnTo>
                  <a:lnTo>
                    <a:pt x="35" y="37"/>
                  </a:lnTo>
                  <a:lnTo>
                    <a:pt x="32" y="40"/>
                  </a:lnTo>
                  <a:lnTo>
                    <a:pt x="26" y="39"/>
                  </a:lnTo>
                  <a:lnTo>
                    <a:pt x="23" y="31"/>
                  </a:lnTo>
                  <a:lnTo>
                    <a:pt x="16" y="29"/>
                  </a:lnTo>
                  <a:lnTo>
                    <a:pt x="11" y="27"/>
                  </a:lnTo>
                  <a:lnTo>
                    <a:pt x="3" y="27"/>
                  </a:lnTo>
                  <a:lnTo>
                    <a:pt x="2" y="32"/>
                  </a:lnTo>
                  <a:lnTo>
                    <a:pt x="0" y="29"/>
                  </a:lnTo>
                  <a:lnTo>
                    <a:pt x="1" y="24"/>
                  </a:lnTo>
                  <a:lnTo>
                    <a:pt x="3" y="20"/>
                  </a:lnTo>
                  <a:lnTo>
                    <a:pt x="3" y="16"/>
                  </a:lnTo>
                  <a:lnTo>
                    <a:pt x="6" y="14"/>
                  </a:lnTo>
                  <a:lnTo>
                    <a:pt x="2" y="11"/>
                  </a:lnTo>
                  <a:lnTo>
                    <a:pt x="2" y="2"/>
                  </a:lnTo>
                  <a:lnTo>
                    <a:pt x="9" y="1"/>
                  </a:lnTo>
                  <a:lnTo>
                    <a:pt x="16" y="8"/>
                  </a:lnTo>
                  <a:lnTo>
                    <a:pt x="15" y="12"/>
                  </a:lnTo>
                  <a:lnTo>
                    <a:pt x="22" y="13"/>
                  </a:lnTo>
                  <a:lnTo>
                    <a:pt x="24" y="12"/>
                  </a:lnTo>
                  <a:lnTo>
                    <a:pt x="29" y="17"/>
                  </a:lnTo>
                  <a:lnTo>
                    <a:pt x="38" y="15"/>
                  </a:lnTo>
                  <a:lnTo>
                    <a:pt x="46" y="10"/>
                  </a:lnTo>
                  <a:lnTo>
                    <a:pt x="57" y="6"/>
                  </a:lnTo>
                  <a:lnTo>
                    <a:pt x="64" y="0"/>
                  </a:lnTo>
                  <a:lnTo>
                    <a:pt x="74" y="1"/>
                  </a:lnTo>
                  <a:lnTo>
                    <a:pt x="73" y="3"/>
                  </a:lnTo>
                  <a:lnTo>
                    <a:pt x="83" y="4"/>
                  </a:lnTo>
                  <a:lnTo>
                    <a:pt x="91" y="7"/>
                  </a:lnTo>
                  <a:lnTo>
                    <a:pt x="97" y="14"/>
                  </a:lnTo>
                  <a:lnTo>
                    <a:pt x="103" y="19"/>
                  </a:lnTo>
                  <a:lnTo>
                    <a:pt x="101" y="22"/>
                  </a:lnTo>
                  <a:lnTo>
                    <a:pt x="105" y="35"/>
                  </a:lnTo>
                  <a:lnTo>
                    <a:pt x="101" y="41"/>
                  </a:lnTo>
                  <a:lnTo>
                    <a:pt x="95" y="39"/>
                  </a:lnTo>
                  <a:lnTo>
                    <a:pt x="92" y="4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1" name="Freeform 145">
              <a:extLst>
                <a:ext uri="{FF2B5EF4-FFF2-40B4-BE49-F238E27FC236}">
                  <a16:creationId xmlns:a16="http://schemas.microsoft.com/office/drawing/2014/main" id="{23809BEE-A63E-CCEE-C6D0-550A2EE007C8}"/>
                </a:ext>
              </a:extLst>
            </p:cNvPr>
            <p:cNvSpPr>
              <a:spLocks/>
            </p:cNvSpPr>
            <p:nvPr/>
          </p:nvSpPr>
          <p:spPr bwMode="auto">
            <a:xfrm>
              <a:off x="1870523" y="3225085"/>
              <a:ext cx="353435" cy="561647"/>
            </a:xfrm>
            <a:custGeom>
              <a:avLst/>
              <a:gdLst>
                <a:gd name="T0" fmla="*/ 229 w 242"/>
                <a:gd name="T1" fmla="*/ 374 h 380"/>
                <a:gd name="T2" fmla="*/ 201 w 242"/>
                <a:gd name="T3" fmla="*/ 368 h 380"/>
                <a:gd name="T4" fmla="*/ 160 w 242"/>
                <a:gd name="T5" fmla="*/ 338 h 380"/>
                <a:gd name="T6" fmla="*/ 111 w 242"/>
                <a:gd name="T7" fmla="*/ 303 h 380"/>
                <a:gd name="T8" fmla="*/ 104 w 242"/>
                <a:gd name="T9" fmla="*/ 280 h 380"/>
                <a:gd name="T10" fmla="*/ 66 w 242"/>
                <a:gd name="T11" fmla="*/ 214 h 380"/>
                <a:gd name="T12" fmla="*/ 38 w 242"/>
                <a:gd name="T13" fmla="*/ 163 h 380"/>
                <a:gd name="T14" fmla="*/ 17 w 242"/>
                <a:gd name="T15" fmla="*/ 134 h 380"/>
                <a:gd name="T16" fmla="*/ 9 w 242"/>
                <a:gd name="T17" fmla="*/ 117 h 380"/>
                <a:gd name="T18" fmla="*/ 5 w 242"/>
                <a:gd name="T19" fmla="*/ 82 h 380"/>
                <a:gd name="T20" fmla="*/ 22 w 242"/>
                <a:gd name="T21" fmla="*/ 78 h 380"/>
                <a:gd name="T22" fmla="*/ 17 w 242"/>
                <a:gd name="T23" fmla="*/ 90 h 380"/>
                <a:gd name="T24" fmla="*/ 33 w 242"/>
                <a:gd name="T25" fmla="*/ 91 h 380"/>
                <a:gd name="T26" fmla="*/ 51 w 242"/>
                <a:gd name="T27" fmla="*/ 93 h 380"/>
                <a:gd name="T28" fmla="*/ 65 w 242"/>
                <a:gd name="T29" fmla="*/ 61 h 380"/>
                <a:gd name="T30" fmla="*/ 106 w 242"/>
                <a:gd name="T31" fmla="*/ 31 h 380"/>
                <a:gd name="T32" fmla="*/ 109 w 242"/>
                <a:gd name="T33" fmla="*/ 1 h 380"/>
                <a:gd name="T34" fmla="*/ 127 w 242"/>
                <a:gd name="T35" fmla="*/ 10 h 380"/>
                <a:gd name="T36" fmla="*/ 141 w 242"/>
                <a:gd name="T37" fmla="*/ 25 h 380"/>
                <a:gd name="T38" fmla="*/ 166 w 242"/>
                <a:gd name="T39" fmla="*/ 49 h 380"/>
                <a:gd name="T40" fmla="*/ 182 w 242"/>
                <a:gd name="T41" fmla="*/ 47 h 380"/>
                <a:gd name="T42" fmla="*/ 208 w 242"/>
                <a:gd name="T43" fmla="*/ 55 h 380"/>
                <a:gd name="T44" fmla="*/ 202 w 242"/>
                <a:gd name="T45" fmla="*/ 77 h 380"/>
                <a:gd name="T46" fmla="*/ 194 w 242"/>
                <a:gd name="T47" fmla="*/ 87 h 380"/>
                <a:gd name="T48" fmla="*/ 177 w 242"/>
                <a:gd name="T49" fmla="*/ 94 h 380"/>
                <a:gd name="T50" fmla="*/ 156 w 242"/>
                <a:gd name="T51" fmla="*/ 118 h 380"/>
                <a:gd name="T52" fmla="*/ 153 w 242"/>
                <a:gd name="T53" fmla="*/ 136 h 380"/>
                <a:gd name="T54" fmla="*/ 143 w 242"/>
                <a:gd name="T55" fmla="*/ 151 h 380"/>
                <a:gd name="T56" fmla="*/ 147 w 242"/>
                <a:gd name="T57" fmla="*/ 173 h 380"/>
                <a:gd name="T58" fmla="*/ 154 w 242"/>
                <a:gd name="T59" fmla="*/ 195 h 380"/>
                <a:gd name="T60" fmla="*/ 174 w 242"/>
                <a:gd name="T61" fmla="*/ 207 h 380"/>
                <a:gd name="T62" fmla="*/ 204 w 242"/>
                <a:gd name="T63" fmla="*/ 196 h 380"/>
                <a:gd name="T64" fmla="*/ 213 w 242"/>
                <a:gd name="T65" fmla="*/ 230 h 380"/>
                <a:gd name="T66" fmla="*/ 241 w 242"/>
                <a:gd name="T67" fmla="*/ 259 h 380"/>
                <a:gd name="T68" fmla="*/ 238 w 242"/>
                <a:gd name="T69" fmla="*/ 281 h 380"/>
                <a:gd name="T70" fmla="*/ 233 w 242"/>
                <a:gd name="T71" fmla="*/ 309 h 380"/>
                <a:gd name="T72" fmla="*/ 233 w 242"/>
                <a:gd name="T73" fmla="*/ 324 h 380"/>
                <a:gd name="T74" fmla="*/ 233 w 242"/>
                <a:gd name="T75" fmla="*/ 36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2" h="380">
                  <a:moveTo>
                    <a:pt x="233" y="364"/>
                  </a:moveTo>
                  <a:lnTo>
                    <a:pt x="229" y="374"/>
                  </a:lnTo>
                  <a:lnTo>
                    <a:pt x="220" y="380"/>
                  </a:lnTo>
                  <a:lnTo>
                    <a:pt x="201" y="368"/>
                  </a:lnTo>
                  <a:lnTo>
                    <a:pt x="199" y="359"/>
                  </a:lnTo>
                  <a:lnTo>
                    <a:pt x="160" y="338"/>
                  </a:lnTo>
                  <a:lnTo>
                    <a:pt x="126" y="315"/>
                  </a:lnTo>
                  <a:lnTo>
                    <a:pt x="111" y="303"/>
                  </a:lnTo>
                  <a:lnTo>
                    <a:pt x="102" y="286"/>
                  </a:lnTo>
                  <a:lnTo>
                    <a:pt x="104" y="280"/>
                  </a:lnTo>
                  <a:lnTo>
                    <a:pt x="87" y="252"/>
                  </a:lnTo>
                  <a:lnTo>
                    <a:pt x="66" y="214"/>
                  </a:lnTo>
                  <a:lnTo>
                    <a:pt x="46" y="173"/>
                  </a:lnTo>
                  <a:lnTo>
                    <a:pt x="38" y="163"/>
                  </a:lnTo>
                  <a:lnTo>
                    <a:pt x="32" y="148"/>
                  </a:lnTo>
                  <a:lnTo>
                    <a:pt x="17" y="134"/>
                  </a:lnTo>
                  <a:lnTo>
                    <a:pt x="4" y="126"/>
                  </a:lnTo>
                  <a:lnTo>
                    <a:pt x="9" y="117"/>
                  </a:lnTo>
                  <a:lnTo>
                    <a:pt x="0" y="97"/>
                  </a:lnTo>
                  <a:lnTo>
                    <a:pt x="5" y="82"/>
                  </a:lnTo>
                  <a:lnTo>
                    <a:pt x="20" y="69"/>
                  </a:lnTo>
                  <a:lnTo>
                    <a:pt x="22" y="78"/>
                  </a:lnTo>
                  <a:lnTo>
                    <a:pt x="17" y="83"/>
                  </a:lnTo>
                  <a:lnTo>
                    <a:pt x="17" y="90"/>
                  </a:lnTo>
                  <a:lnTo>
                    <a:pt x="25" y="89"/>
                  </a:lnTo>
                  <a:lnTo>
                    <a:pt x="33" y="91"/>
                  </a:lnTo>
                  <a:lnTo>
                    <a:pt x="41" y="101"/>
                  </a:lnTo>
                  <a:lnTo>
                    <a:pt x="51" y="93"/>
                  </a:lnTo>
                  <a:lnTo>
                    <a:pt x="54" y="79"/>
                  </a:lnTo>
                  <a:lnTo>
                    <a:pt x="65" y="61"/>
                  </a:lnTo>
                  <a:lnTo>
                    <a:pt x="87" y="53"/>
                  </a:lnTo>
                  <a:lnTo>
                    <a:pt x="106" y="31"/>
                  </a:lnTo>
                  <a:lnTo>
                    <a:pt x="112" y="17"/>
                  </a:lnTo>
                  <a:lnTo>
                    <a:pt x="109" y="1"/>
                  </a:lnTo>
                  <a:lnTo>
                    <a:pt x="114" y="0"/>
                  </a:lnTo>
                  <a:lnTo>
                    <a:pt x="127" y="10"/>
                  </a:lnTo>
                  <a:lnTo>
                    <a:pt x="132" y="19"/>
                  </a:lnTo>
                  <a:lnTo>
                    <a:pt x="141" y="25"/>
                  </a:lnTo>
                  <a:lnTo>
                    <a:pt x="152" y="46"/>
                  </a:lnTo>
                  <a:lnTo>
                    <a:pt x="166" y="49"/>
                  </a:lnTo>
                  <a:lnTo>
                    <a:pt x="176" y="43"/>
                  </a:lnTo>
                  <a:lnTo>
                    <a:pt x="182" y="47"/>
                  </a:lnTo>
                  <a:lnTo>
                    <a:pt x="193" y="45"/>
                  </a:lnTo>
                  <a:lnTo>
                    <a:pt x="208" y="55"/>
                  </a:lnTo>
                  <a:lnTo>
                    <a:pt x="196" y="76"/>
                  </a:lnTo>
                  <a:lnTo>
                    <a:pt x="202" y="77"/>
                  </a:lnTo>
                  <a:lnTo>
                    <a:pt x="211" y="88"/>
                  </a:lnTo>
                  <a:lnTo>
                    <a:pt x="194" y="87"/>
                  </a:lnTo>
                  <a:lnTo>
                    <a:pt x="192" y="90"/>
                  </a:lnTo>
                  <a:lnTo>
                    <a:pt x="177" y="94"/>
                  </a:lnTo>
                  <a:lnTo>
                    <a:pt x="157" y="108"/>
                  </a:lnTo>
                  <a:lnTo>
                    <a:pt x="156" y="118"/>
                  </a:lnTo>
                  <a:lnTo>
                    <a:pt x="151" y="125"/>
                  </a:lnTo>
                  <a:lnTo>
                    <a:pt x="153" y="136"/>
                  </a:lnTo>
                  <a:lnTo>
                    <a:pt x="142" y="142"/>
                  </a:lnTo>
                  <a:lnTo>
                    <a:pt x="143" y="151"/>
                  </a:lnTo>
                  <a:lnTo>
                    <a:pt x="138" y="155"/>
                  </a:lnTo>
                  <a:lnTo>
                    <a:pt x="147" y="173"/>
                  </a:lnTo>
                  <a:lnTo>
                    <a:pt x="157" y="186"/>
                  </a:lnTo>
                  <a:lnTo>
                    <a:pt x="154" y="195"/>
                  </a:lnTo>
                  <a:lnTo>
                    <a:pt x="166" y="196"/>
                  </a:lnTo>
                  <a:lnTo>
                    <a:pt x="174" y="207"/>
                  </a:lnTo>
                  <a:lnTo>
                    <a:pt x="190" y="208"/>
                  </a:lnTo>
                  <a:lnTo>
                    <a:pt x="204" y="196"/>
                  </a:lnTo>
                  <a:lnTo>
                    <a:pt x="205" y="227"/>
                  </a:lnTo>
                  <a:lnTo>
                    <a:pt x="213" y="230"/>
                  </a:lnTo>
                  <a:lnTo>
                    <a:pt x="223" y="226"/>
                  </a:lnTo>
                  <a:lnTo>
                    <a:pt x="241" y="259"/>
                  </a:lnTo>
                  <a:lnTo>
                    <a:pt x="238" y="266"/>
                  </a:lnTo>
                  <a:lnTo>
                    <a:pt x="238" y="281"/>
                  </a:lnTo>
                  <a:lnTo>
                    <a:pt x="239" y="299"/>
                  </a:lnTo>
                  <a:lnTo>
                    <a:pt x="233" y="309"/>
                  </a:lnTo>
                  <a:lnTo>
                    <a:pt x="236" y="317"/>
                  </a:lnTo>
                  <a:lnTo>
                    <a:pt x="233" y="324"/>
                  </a:lnTo>
                  <a:lnTo>
                    <a:pt x="242" y="341"/>
                  </a:lnTo>
                  <a:lnTo>
                    <a:pt x="233" y="364"/>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2" name="Freeform 146">
              <a:extLst>
                <a:ext uri="{FF2B5EF4-FFF2-40B4-BE49-F238E27FC236}">
                  <a16:creationId xmlns:a16="http://schemas.microsoft.com/office/drawing/2014/main" id="{1FBAC909-F36C-B7F2-CADD-CD4744462CC3}"/>
                </a:ext>
              </a:extLst>
            </p:cNvPr>
            <p:cNvSpPr>
              <a:spLocks noEditPoints="1"/>
            </p:cNvSpPr>
            <p:nvPr/>
          </p:nvSpPr>
          <p:spPr bwMode="auto">
            <a:xfrm>
              <a:off x="7188124" y="2654570"/>
              <a:ext cx="252663" cy="396108"/>
            </a:xfrm>
            <a:custGeom>
              <a:avLst/>
              <a:gdLst>
                <a:gd name="T0" fmla="*/ 252 w 710"/>
                <a:gd name="T1" fmla="*/ 24 h 1100"/>
                <a:gd name="T2" fmla="*/ 282 w 710"/>
                <a:gd name="T3" fmla="*/ 24 h 1100"/>
                <a:gd name="T4" fmla="*/ 311 w 710"/>
                <a:gd name="T5" fmla="*/ 120 h 1100"/>
                <a:gd name="T6" fmla="*/ 264 w 710"/>
                <a:gd name="T7" fmla="*/ 219 h 1100"/>
                <a:gd name="T8" fmla="*/ 288 w 710"/>
                <a:gd name="T9" fmla="*/ 355 h 1100"/>
                <a:gd name="T10" fmla="*/ 361 w 710"/>
                <a:gd name="T11" fmla="*/ 355 h 1100"/>
                <a:gd name="T12" fmla="*/ 459 w 710"/>
                <a:gd name="T13" fmla="*/ 448 h 1100"/>
                <a:gd name="T14" fmla="*/ 483 w 710"/>
                <a:gd name="T15" fmla="*/ 508 h 1100"/>
                <a:gd name="T16" fmla="*/ 387 w 710"/>
                <a:gd name="T17" fmla="*/ 421 h 1100"/>
                <a:gd name="T18" fmla="*/ 317 w 710"/>
                <a:gd name="T19" fmla="*/ 402 h 1100"/>
                <a:gd name="T20" fmla="*/ 212 w 710"/>
                <a:gd name="T21" fmla="*/ 395 h 1100"/>
                <a:gd name="T22" fmla="*/ 231 w 710"/>
                <a:gd name="T23" fmla="*/ 339 h 1100"/>
                <a:gd name="T24" fmla="*/ 201 w 710"/>
                <a:gd name="T25" fmla="*/ 350 h 1100"/>
                <a:gd name="T26" fmla="*/ 141 w 710"/>
                <a:gd name="T27" fmla="*/ 264 h 1100"/>
                <a:gd name="T28" fmla="*/ 160 w 710"/>
                <a:gd name="T29" fmla="*/ 210 h 1100"/>
                <a:gd name="T30" fmla="*/ 157 w 710"/>
                <a:gd name="T31" fmla="*/ 0 h 1100"/>
                <a:gd name="T32" fmla="*/ 287 w 710"/>
                <a:gd name="T33" fmla="*/ 463 h 1100"/>
                <a:gd name="T34" fmla="*/ 239 w 710"/>
                <a:gd name="T35" fmla="*/ 494 h 1100"/>
                <a:gd name="T36" fmla="*/ 257 w 710"/>
                <a:gd name="T37" fmla="*/ 432 h 1100"/>
                <a:gd name="T38" fmla="*/ 594 w 710"/>
                <a:gd name="T39" fmla="*/ 540 h 1100"/>
                <a:gd name="T40" fmla="*/ 565 w 710"/>
                <a:gd name="T41" fmla="*/ 612 h 1100"/>
                <a:gd name="T42" fmla="*/ 593 w 710"/>
                <a:gd name="T43" fmla="*/ 693 h 1100"/>
                <a:gd name="T44" fmla="*/ 550 w 710"/>
                <a:gd name="T45" fmla="*/ 653 h 1100"/>
                <a:gd name="T46" fmla="*/ 510 w 710"/>
                <a:gd name="T47" fmla="*/ 597 h 1100"/>
                <a:gd name="T48" fmla="*/ 550 w 710"/>
                <a:gd name="T49" fmla="*/ 571 h 1100"/>
                <a:gd name="T50" fmla="*/ 569 w 710"/>
                <a:gd name="T51" fmla="*/ 508 h 1100"/>
                <a:gd name="T52" fmla="*/ 325 w 710"/>
                <a:gd name="T53" fmla="*/ 563 h 1100"/>
                <a:gd name="T54" fmla="*/ 421 w 710"/>
                <a:gd name="T55" fmla="*/ 589 h 1100"/>
                <a:gd name="T56" fmla="*/ 392 w 710"/>
                <a:gd name="T57" fmla="*/ 661 h 1100"/>
                <a:gd name="T58" fmla="*/ 341 w 710"/>
                <a:gd name="T59" fmla="*/ 647 h 1100"/>
                <a:gd name="T60" fmla="*/ 325 w 710"/>
                <a:gd name="T61" fmla="*/ 563 h 1100"/>
                <a:gd name="T62" fmla="*/ 0 w 710"/>
                <a:gd name="T63" fmla="*/ 863 h 1100"/>
                <a:gd name="T64" fmla="*/ 82 w 710"/>
                <a:gd name="T65" fmla="*/ 751 h 1100"/>
                <a:gd name="T66" fmla="*/ 153 w 710"/>
                <a:gd name="T67" fmla="*/ 607 h 1100"/>
                <a:gd name="T68" fmla="*/ 128 w 710"/>
                <a:gd name="T69" fmla="*/ 724 h 1100"/>
                <a:gd name="T70" fmla="*/ 497 w 710"/>
                <a:gd name="T71" fmla="*/ 700 h 1100"/>
                <a:gd name="T72" fmla="*/ 454 w 710"/>
                <a:gd name="T73" fmla="*/ 782 h 1100"/>
                <a:gd name="T74" fmla="*/ 381 w 710"/>
                <a:gd name="T75" fmla="*/ 748 h 1100"/>
                <a:gd name="T76" fmla="*/ 411 w 710"/>
                <a:gd name="T77" fmla="*/ 702 h 1100"/>
                <a:gd name="T78" fmla="*/ 455 w 710"/>
                <a:gd name="T79" fmla="*/ 644 h 1100"/>
                <a:gd name="T80" fmla="*/ 496 w 710"/>
                <a:gd name="T81" fmla="*/ 619 h 1100"/>
                <a:gd name="T82" fmla="*/ 690 w 710"/>
                <a:gd name="T83" fmla="*/ 859 h 1100"/>
                <a:gd name="T84" fmla="*/ 710 w 710"/>
                <a:gd name="T85" fmla="*/ 963 h 1100"/>
                <a:gd name="T86" fmla="*/ 657 w 710"/>
                <a:gd name="T87" fmla="*/ 954 h 1100"/>
                <a:gd name="T88" fmla="*/ 652 w 710"/>
                <a:gd name="T89" fmla="*/ 1060 h 1100"/>
                <a:gd name="T90" fmla="*/ 542 w 710"/>
                <a:gd name="T91" fmla="*/ 1051 h 1100"/>
                <a:gd name="T92" fmla="*/ 537 w 710"/>
                <a:gd name="T93" fmla="*/ 949 h 1100"/>
                <a:gd name="T94" fmla="*/ 466 w 710"/>
                <a:gd name="T95" fmla="*/ 944 h 1100"/>
                <a:gd name="T96" fmla="*/ 378 w 710"/>
                <a:gd name="T97" fmla="*/ 988 h 1100"/>
                <a:gd name="T98" fmla="*/ 388 w 710"/>
                <a:gd name="T99" fmla="*/ 891 h 1100"/>
                <a:gd name="T100" fmla="*/ 472 w 710"/>
                <a:gd name="T101" fmla="*/ 835 h 1100"/>
                <a:gd name="T102" fmla="*/ 557 w 710"/>
                <a:gd name="T103" fmla="*/ 850 h 1100"/>
                <a:gd name="T104" fmla="*/ 619 w 710"/>
                <a:gd name="T105" fmla="*/ 810 h 1100"/>
                <a:gd name="T106" fmla="*/ 673 w 710"/>
                <a:gd name="T107" fmla="*/ 785 h 1100"/>
                <a:gd name="T108" fmla="*/ 690 w 710"/>
                <a:gd name="T109" fmla="*/ 859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0" h="1100">
                  <a:moveTo>
                    <a:pt x="202" y="0"/>
                  </a:moveTo>
                  <a:lnTo>
                    <a:pt x="252" y="24"/>
                  </a:lnTo>
                  <a:lnTo>
                    <a:pt x="271" y="2"/>
                  </a:lnTo>
                  <a:lnTo>
                    <a:pt x="282" y="24"/>
                  </a:lnTo>
                  <a:lnTo>
                    <a:pt x="276" y="59"/>
                  </a:lnTo>
                  <a:lnTo>
                    <a:pt x="311" y="120"/>
                  </a:lnTo>
                  <a:lnTo>
                    <a:pt x="303" y="191"/>
                  </a:lnTo>
                  <a:lnTo>
                    <a:pt x="264" y="219"/>
                  </a:lnTo>
                  <a:lnTo>
                    <a:pt x="262" y="288"/>
                  </a:lnTo>
                  <a:lnTo>
                    <a:pt x="288" y="355"/>
                  </a:lnTo>
                  <a:lnTo>
                    <a:pt x="329" y="365"/>
                  </a:lnTo>
                  <a:lnTo>
                    <a:pt x="361" y="355"/>
                  </a:lnTo>
                  <a:lnTo>
                    <a:pt x="460" y="402"/>
                  </a:lnTo>
                  <a:lnTo>
                    <a:pt x="459" y="448"/>
                  </a:lnTo>
                  <a:lnTo>
                    <a:pt x="486" y="469"/>
                  </a:lnTo>
                  <a:lnTo>
                    <a:pt x="483" y="508"/>
                  </a:lnTo>
                  <a:lnTo>
                    <a:pt x="420" y="466"/>
                  </a:lnTo>
                  <a:lnTo>
                    <a:pt x="387" y="421"/>
                  </a:lnTo>
                  <a:lnTo>
                    <a:pt x="371" y="453"/>
                  </a:lnTo>
                  <a:lnTo>
                    <a:pt x="317" y="402"/>
                  </a:lnTo>
                  <a:lnTo>
                    <a:pt x="251" y="414"/>
                  </a:lnTo>
                  <a:lnTo>
                    <a:pt x="212" y="395"/>
                  </a:lnTo>
                  <a:lnTo>
                    <a:pt x="211" y="360"/>
                  </a:lnTo>
                  <a:lnTo>
                    <a:pt x="231" y="339"/>
                  </a:lnTo>
                  <a:lnTo>
                    <a:pt x="206" y="319"/>
                  </a:lnTo>
                  <a:lnTo>
                    <a:pt x="201" y="350"/>
                  </a:lnTo>
                  <a:lnTo>
                    <a:pt x="157" y="301"/>
                  </a:lnTo>
                  <a:lnTo>
                    <a:pt x="141" y="264"/>
                  </a:lnTo>
                  <a:lnTo>
                    <a:pt x="126" y="182"/>
                  </a:lnTo>
                  <a:lnTo>
                    <a:pt x="160" y="210"/>
                  </a:lnTo>
                  <a:lnTo>
                    <a:pt x="146" y="77"/>
                  </a:lnTo>
                  <a:lnTo>
                    <a:pt x="157" y="0"/>
                  </a:lnTo>
                  <a:lnTo>
                    <a:pt x="202" y="0"/>
                  </a:lnTo>
                  <a:moveTo>
                    <a:pt x="287" y="463"/>
                  </a:moveTo>
                  <a:lnTo>
                    <a:pt x="276" y="536"/>
                  </a:lnTo>
                  <a:lnTo>
                    <a:pt x="239" y="494"/>
                  </a:lnTo>
                  <a:lnTo>
                    <a:pt x="193" y="429"/>
                  </a:lnTo>
                  <a:lnTo>
                    <a:pt x="257" y="432"/>
                  </a:lnTo>
                  <a:lnTo>
                    <a:pt x="287" y="463"/>
                  </a:lnTo>
                  <a:moveTo>
                    <a:pt x="594" y="540"/>
                  </a:moveTo>
                  <a:lnTo>
                    <a:pt x="625" y="635"/>
                  </a:lnTo>
                  <a:lnTo>
                    <a:pt x="565" y="612"/>
                  </a:lnTo>
                  <a:lnTo>
                    <a:pt x="570" y="641"/>
                  </a:lnTo>
                  <a:lnTo>
                    <a:pt x="593" y="693"/>
                  </a:lnTo>
                  <a:lnTo>
                    <a:pt x="559" y="712"/>
                  </a:lnTo>
                  <a:lnTo>
                    <a:pt x="550" y="653"/>
                  </a:lnTo>
                  <a:lnTo>
                    <a:pt x="527" y="648"/>
                  </a:lnTo>
                  <a:lnTo>
                    <a:pt x="510" y="597"/>
                  </a:lnTo>
                  <a:lnTo>
                    <a:pt x="555" y="603"/>
                  </a:lnTo>
                  <a:lnTo>
                    <a:pt x="550" y="571"/>
                  </a:lnTo>
                  <a:lnTo>
                    <a:pt x="497" y="506"/>
                  </a:lnTo>
                  <a:lnTo>
                    <a:pt x="569" y="508"/>
                  </a:lnTo>
                  <a:lnTo>
                    <a:pt x="594" y="540"/>
                  </a:lnTo>
                  <a:moveTo>
                    <a:pt x="325" y="563"/>
                  </a:moveTo>
                  <a:lnTo>
                    <a:pt x="373" y="589"/>
                  </a:lnTo>
                  <a:lnTo>
                    <a:pt x="421" y="589"/>
                  </a:lnTo>
                  <a:lnTo>
                    <a:pt x="423" y="625"/>
                  </a:lnTo>
                  <a:lnTo>
                    <a:pt x="392" y="661"/>
                  </a:lnTo>
                  <a:lnTo>
                    <a:pt x="347" y="686"/>
                  </a:lnTo>
                  <a:lnTo>
                    <a:pt x="341" y="647"/>
                  </a:lnTo>
                  <a:lnTo>
                    <a:pt x="341" y="603"/>
                  </a:lnTo>
                  <a:lnTo>
                    <a:pt x="325" y="563"/>
                  </a:lnTo>
                  <a:moveTo>
                    <a:pt x="94" y="782"/>
                  </a:moveTo>
                  <a:lnTo>
                    <a:pt x="0" y="863"/>
                  </a:lnTo>
                  <a:lnTo>
                    <a:pt x="32" y="803"/>
                  </a:lnTo>
                  <a:lnTo>
                    <a:pt x="82" y="751"/>
                  </a:lnTo>
                  <a:lnTo>
                    <a:pt x="122" y="692"/>
                  </a:lnTo>
                  <a:lnTo>
                    <a:pt x="153" y="607"/>
                  </a:lnTo>
                  <a:lnTo>
                    <a:pt x="173" y="677"/>
                  </a:lnTo>
                  <a:lnTo>
                    <a:pt x="128" y="724"/>
                  </a:lnTo>
                  <a:lnTo>
                    <a:pt x="94" y="782"/>
                  </a:lnTo>
                  <a:moveTo>
                    <a:pt x="497" y="700"/>
                  </a:moveTo>
                  <a:lnTo>
                    <a:pt x="473" y="728"/>
                  </a:lnTo>
                  <a:lnTo>
                    <a:pt x="454" y="782"/>
                  </a:lnTo>
                  <a:lnTo>
                    <a:pt x="433" y="807"/>
                  </a:lnTo>
                  <a:lnTo>
                    <a:pt x="381" y="748"/>
                  </a:lnTo>
                  <a:lnTo>
                    <a:pt x="395" y="726"/>
                  </a:lnTo>
                  <a:lnTo>
                    <a:pt x="411" y="702"/>
                  </a:lnTo>
                  <a:lnTo>
                    <a:pt x="414" y="649"/>
                  </a:lnTo>
                  <a:lnTo>
                    <a:pt x="455" y="644"/>
                  </a:lnTo>
                  <a:lnTo>
                    <a:pt x="449" y="701"/>
                  </a:lnTo>
                  <a:lnTo>
                    <a:pt x="496" y="619"/>
                  </a:lnTo>
                  <a:lnTo>
                    <a:pt x="497" y="700"/>
                  </a:lnTo>
                  <a:moveTo>
                    <a:pt x="690" y="859"/>
                  </a:moveTo>
                  <a:lnTo>
                    <a:pt x="702" y="916"/>
                  </a:lnTo>
                  <a:lnTo>
                    <a:pt x="710" y="963"/>
                  </a:lnTo>
                  <a:lnTo>
                    <a:pt x="690" y="1041"/>
                  </a:lnTo>
                  <a:lnTo>
                    <a:pt x="657" y="954"/>
                  </a:lnTo>
                  <a:lnTo>
                    <a:pt x="624" y="998"/>
                  </a:lnTo>
                  <a:lnTo>
                    <a:pt x="652" y="1060"/>
                  </a:lnTo>
                  <a:lnTo>
                    <a:pt x="633" y="1100"/>
                  </a:lnTo>
                  <a:lnTo>
                    <a:pt x="542" y="1051"/>
                  </a:lnTo>
                  <a:lnTo>
                    <a:pt x="517" y="989"/>
                  </a:lnTo>
                  <a:lnTo>
                    <a:pt x="537" y="949"/>
                  </a:lnTo>
                  <a:lnTo>
                    <a:pt x="487" y="908"/>
                  </a:lnTo>
                  <a:lnTo>
                    <a:pt x="466" y="944"/>
                  </a:lnTo>
                  <a:lnTo>
                    <a:pt x="430" y="940"/>
                  </a:lnTo>
                  <a:lnTo>
                    <a:pt x="378" y="988"/>
                  </a:lnTo>
                  <a:lnTo>
                    <a:pt x="364" y="963"/>
                  </a:lnTo>
                  <a:lnTo>
                    <a:pt x="388" y="891"/>
                  </a:lnTo>
                  <a:lnTo>
                    <a:pt x="433" y="867"/>
                  </a:lnTo>
                  <a:lnTo>
                    <a:pt x="472" y="835"/>
                  </a:lnTo>
                  <a:lnTo>
                    <a:pt x="501" y="874"/>
                  </a:lnTo>
                  <a:lnTo>
                    <a:pt x="557" y="850"/>
                  </a:lnTo>
                  <a:lnTo>
                    <a:pt x="566" y="812"/>
                  </a:lnTo>
                  <a:lnTo>
                    <a:pt x="619" y="810"/>
                  </a:lnTo>
                  <a:lnTo>
                    <a:pt x="608" y="744"/>
                  </a:lnTo>
                  <a:lnTo>
                    <a:pt x="673" y="785"/>
                  </a:lnTo>
                  <a:lnTo>
                    <a:pt x="683" y="828"/>
                  </a:lnTo>
                  <a:lnTo>
                    <a:pt x="690" y="859"/>
                  </a:lnTo>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3" name="Freeform 147">
              <a:extLst>
                <a:ext uri="{FF2B5EF4-FFF2-40B4-BE49-F238E27FC236}">
                  <a16:creationId xmlns:a16="http://schemas.microsoft.com/office/drawing/2014/main" id="{FB0D58A5-2C2B-66FF-E367-528140EB85F5}"/>
                </a:ext>
              </a:extLst>
            </p:cNvPr>
            <p:cNvSpPr>
              <a:spLocks/>
            </p:cNvSpPr>
            <p:nvPr/>
          </p:nvSpPr>
          <p:spPr bwMode="auto">
            <a:xfrm>
              <a:off x="8194394" y="3377322"/>
              <a:ext cx="37972" cy="57643"/>
            </a:xfrm>
            <a:custGeom>
              <a:avLst/>
              <a:gdLst>
                <a:gd name="T0" fmla="*/ 23 w 26"/>
                <a:gd name="T1" fmla="*/ 37 h 39"/>
                <a:gd name="T2" fmla="*/ 18 w 26"/>
                <a:gd name="T3" fmla="*/ 39 h 39"/>
                <a:gd name="T4" fmla="*/ 10 w 26"/>
                <a:gd name="T5" fmla="*/ 31 h 39"/>
                <a:gd name="T6" fmla="*/ 3 w 26"/>
                <a:gd name="T7" fmla="*/ 18 h 39"/>
                <a:gd name="T8" fmla="*/ 0 w 26"/>
                <a:gd name="T9" fmla="*/ 2 h 39"/>
                <a:gd name="T10" fmla="*/ 3 w 26"/>
                <a:gd name="T11" fmla="*/ 0 h 39"/>
                <a:gd name="T12" fmla="*/ 5 w 26"/>
                <a:gd name="T13" fmla="*/ 6 h 39"/>
                <a:gd name="T14" fmla="*/ 10 w 26"/>
                <a:gd name="T15" fmla="*/ 11 h 39"/>
                <a:gd name="T16" fmla="*/ 18 w 26"/>
                <a:gd name="T17" fmla="*/ 24 h 39"/>
                <a:gd name="T18" fmla="*/ 26 w 26"/>
                <a:gd name="T19" fmla="*/ 31 h 39"/>
                <a:gd name="T20" fmla="*/ 23 w 26"/>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9">
                  <a:moveTo>
                    <a:pt x="23" y="37"/>
                  </a:moveTo>
                  <a:lnTo>
                    <a:pt x="18" y="39"/>
                  </a:lnTo>
                  <a:lnTo>
                    <a:pt x="10" y="31"/>
                  </a:lnTo>
                  <a:lnTo>
                    <a:pt x="3" y="18"/>
                  </a:lnTo>
                  <a:lnTo>
                    <a:pt x="0" y="2"/>
                  </a:lnTo>
                  <a:lnTo>
                    <a:pt x="3" y="0"/>
                  </a:lnTo>
                  <a:lnTo>
                    <a:pt x="5" y="6"/>
                  </a:lnTo>
                  <a:lnTo>
                    <a:pt x="10" y="11"/>
                  </a:lnTo>
                  <a:lnTo>
                    <a:pt x="18" y="24"/>
                  </a:lnTo>
                  <a:lnTo>
                    <a:pt x="26" y="31"/>
                  </a:lnTo>
                  <a:lnTo>
                    <a:pt x="23" y="3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4" name="Freeform 148">
              <a:extLst>
                <a:ext uri="{FF2B5EF4-FFF2-40B4-BE49-F238E27FC236}">
                  <a16:creationId xmlns:a16="http://schemas.microsoft.com/office/drawing/2014/main" id="{479E5CAE-87E2-722A-6512-C3FCC565ED65}"/>
                </a:ext>
              </a:extLst>
            </p:cNvPr>
            <p:cNvSpPr>
              <a:spLocks/>
            </p:cNvSpPr>
            <p:nvPr/>
          </p:nvSpPr>
          <p:spPr bwMode="auto">
            <a:xfrm>
              <a:off x="8027899" y="3350717"/>
              <a:ext cx="109536" cy="66511"/>
            </a:xfrm>
            <a:custGeom>
              <a:avLst/>
              <a:gdLst>
                <a:gd name="T0" fmla="*/ 68 w 75"/>
                <a:gd name="T1" fmla="*/ 27 h 45"/>
                <a:gd name="T2" fmla="*/ 58 w 75"/>
                <a:gd name="T3" fmla="*/ 29 h 45"/>
                <a:gd name="T4" fmla="*/ 54 w 75"/>
                <a:gd name="T5" fmla="*/ 35 h 45"/>
                <a:gd name="T6" fmla="*/ 44 w 75"/>
                <a:gd name="T7" fmla="*/ 40 h 45"/>
                <a:gd name="T8" fmla="*/ 34 w 75"/>
                <a:gd name="T9" fmla="*/ 45 h 45"/>
                <a:gd name="T10" fmla="*/ 25 w 75"/>
                <a:gd name="T11" fmla="*/ 45 h 45"/>
                <a:gd name="T12" fmla="*/ 10 w 75"/>
                <a:gd name="T13" fmla="*/ 39 h 45"/>
                <a:gd name="T14" fmla="*/ 0 w 75"/>
                <a:gd name="T15" fmla="*/ 33 h 45"/>
                <a:gd name="T16" fmla="*/ 2 w 75"/>
                <a:gd name="T17" fmla="*/ 26 h 45"/>
                <a:gd name="T18" fmla="*/ 18 w 75"/>
                <a:gd name="T19" fmla="*/ 29 h 45"/>
                <a:gd name="T20" fmla="*/ 28 w 75"/>
                <a:gd name="T21" fmla="*/ 28 h 45"/>
                <a:gd name="T22" fmla="*/ 31 w 75"/>
                <a:gd name="T23" fmla="*/ 18 h 45"/>
                <a:gd name="T24" fmla="*/ 34 w 75"/>
                <a:gd name="T25" fmla="*/ 17 h 45"/>
                <a:gd name="T26" fmla="*/ 35 w 75"/>
                <a:gd name="T27" fmla="*/ 28 h 45"/>
                <a:gd name="T28" fmla="*/ 46 w 75"/>
                <a:gd name="T29" fmla="*/ 27 h 45"/>
                <a:gd name="T30" fmla="*/ 51 w 75"/>
                <a:gd name="T31" fmla="*/ 20 h 45"/>
                <a:gd name="T32" fmla="*/ 62 w 75"/>
                <a:gd name="T33" fmla="*/ 12 h 45"/>
                <a:gd name="T34" fmla="*/ 61 w 75"/>
                <a:gd name="T35" fmla="*/ 0 h 45"/>
                <a:gd name="T36" fmla="*/ 72 w 75"/>
                <a:gd name="T37" fmla="*/ 0 h 45"/>
                <a:gd name="T38" fmla="*/ 75 w 75"/>
                <a:gd name="T39" fmla="*/ 3 h 45"/>
                <a:gd name="T40" fmla="*/ 74 w 75"/>
                <a:gd name="T41" fmla="*/ 15 h 45"/>
                <a:gd name="T42" fmla="*/ 68 w 75"/>
                <a:gd name="T4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45">
                  <a:moveTo>
                    <a:pt x="68" y="27"/>
                  </a:moveTo>
                  <a:lnTo>
                    <a:pt x="58" y="29"/>
                  </a:lnTo>
                  <a:lnTo>
                    <a:pt x="54" y="35"/>
                  </a:lnTo>
                  <a:lnTo>
                    <a:pt x="44" y="40"/>
                  </a:lnTo>
                  <a:lnTo>
                    <a:pt x="34" y="45"/>
                  </a:lnTo>
                  <a:lnTo>
                    <a:pt x="25" y="45"/>
                  </a:lnTo>
                  <a:lnTo>
                    <a:pt x="10" y="39"/>
                  </a:lnTo>
                  <a:lnTo>
                    <a:pt x="0" y="33"/>
                  </a:lnTo>
                  <a:lnTo>
                    <a:pt x="2" y="26"/>
                  </a:lnTo>
                  <a:lnTo>
                    <a:pt x="18" y="29"/>
                  </a:lnTo>
                  <a:lnTo>
                    <a:pt x="28" y="28"/>
                  </a:lnTo>
                  <a:lnTo>
                    <a:pt x="31" y="18"/>
                  </a:lnTo>
                  <a:lnTo>
                    <a:pt x="34" y="17"/>
                  </a:lnTo>
                  <a:lnTo>
                    <a:pt x="35" y="28"/>
                  </a:lnTo>
                  <a:lnTo>
                    <a:pt x="46" y="27"/>
                  </a:lnTo>
                  <a:lnTo>
                    <a:pt x="51" y="20"/>
                  </a:lnTo>
                  <a:lnTo>
                    <a:pt x="62" y="12"/>
                  </a:lnTo>
                  <a:lnTo>
                    <a:pt x="61" y="0"/>
                  </a:lnTo>
                  <a:lnTo>
                    <a:pt x="72" y="0"/>
                  </a:lnTo>
                  <a:lnTo>
                    <a:pt x="75" y="3"/>
                  </a:lnTo>
                  <a:lnTo>
                    <a:pt x="74" y="15"/>
                  </a:lnTo>
                  <a:lnTo>
                    <a:pt x="68" y="2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5" name="Freeform 149">
              <a:extLst>
                <a:ext uri="{FF2B5EF4-FFF2-40B4-BE49-F238E27FC236}">
                  <a16:creationId xmlns:a16="http://schemas.microsoft.com/office/drawing/2014/main" id="{3E140514-BB96-BC21-138A-43348CD2D1A0}"/>
                </a:ext>
              </a:extLst>
            </p:cNvPr>
            <p:cNvSpPr>
              <a:spLocks/>
            </p:cNvSpPr>
            <p:nvPr/>
          </p:nvSpPr>
          <p:spPr bwMode="auto">
            <a:xfrm>
              <a:off x="7824892" y="3301942"/>
              <a:ext cx="257044" cy="248307"/>
            </a:xfrm>
            <a:custGeom>
              <a:avLst/>
              <a:gdLst>
                <a:gd name="T0" fmla="*/ 116 w 176"/>
                <a:gd name="T1" fmla="*/ 100 h 168"/>
                <a:gd name="T2" fmla="*/ 131 w 176"/>
                <a:gd name="T3" fmla="*/ 114 h 168"/>
                <a:gd name="T4" fmla="*/ 141 w 176"/>
                <a:gd name="T5" fmla="*/ 136 h 168"/>
                <a:gd name="T6" fmla="*/ 151 w 176"/>
                <a:gd name="T7" fmla="*/ 135 h 168"/>
                <a:gd name="T8" fmla="*/ 149 w 176"/>
                <a:gd name="T9" fmla="*/ 144 h 168"/>
                <a:gd name="T10" fmla="*/ 163 w 176"/>
                <a:gd name="T11" fmla="*/ 148 h 168"/>
                <a:gd name="T12" fmla="*/ 157 w 176"/>
                <a:gd name="T13" fmla="*/ 151 h 168"/>
                <a:gd name="T14" fmla="*/ 176 w 176"/>
                <a:gd name="T15" fmla="*/ 160 h 168"/>
                <a:gd name="T16" fmla="*/ 173 w 176"/>
                <a:gd name="T17" fmla="*/ 166 h 168"/>
                <a:gd name="T18" fmla="*/ 161 w 176"/>
                <a:gd name="T19" fmla="*/ 168 h 168"/>
                <a:gd name="T20" fmla="*/ 157 w 176"/>
                <a:gd name="T21" fmla="*/ 162 h 168"/>
                <a:gd name="T22" fmla="*/ 141 w 176"/>
                <a:gd name="T23" fmla="*/ 160 h 168"/>
                <a:gd name="T24" fmla="*/ 123 w 176"/>
                <a:gd name="T25" fmla="*/ 157 h 168"/>
                <a:gd name="T26" fmla="*/ 111 w 176"/>
                <a:gd name="T27" fmla="*/ 144 h 168"/>
                <a:gd name="T28" fmla="*/ 101 w 176"/>
                <a:gd name="T29" fmla="*/ 132 h 168"/>
                <a:gd name="T30" fmla="*/ 93 w 176"/>
                <a:gd name="T31" fmla="*/ 114 h 168"/>
                <a:gd name="T32" fmla="*/ 70 w 176"/>
                <a:gd name="T33" fmla="*/ 105 h 168"/>
                <a:gd name="T34" fmla="*/ 54 w 176"/>
                <a:gd name="T35" fmla="*/ 111 h 168"/>
                <a:gd name="T36" fmla="*/ 43 w 176"/>
                <a:gd name="T37" fmla="*/ 118 h 168"/>
                <a:gd name="T38" fmla="*/ 43 w 176"/>
                <a:gd name="T39" fmla="*/ 133 h 168"/>
                <a:gd name="T40" fmla="*/ 28 w 176"/>
                <a:gd name="T41" fmla="*/ 140 h 168"/>
                <a:gd name="T42" fmla="*/ 19 w 176"/>
                <a:gd name="T43" fmla="*/ 137 h 168"/>
                <a:gd name="T44" fmla="*/ 0 w 176"/>
                <a:gd name="T45" fmla="*/ 136 h 168"/>
                <a:gd name="T46" fmla="*/ 5 w 176"/>
                <a:gd name="T47" fmla="*/ 68 h 168"/>
                <a:gd name="T48" fmla="*/ 7 w 176"/>
                <a:gd name="T49" fmla="*/ 0 h 168"/>
                <a:gd name="T50" fmla="*/ 39 w 176"/>
                <a:gd name="T51" fmla="*/ 15 h 168"/>
                <a:gd name="T52" fmla="*/ 72 w 176"/>
                <a:gd name="T53" fmla="*/ 27 h 168"/>
                <a:gd name="T54" fmla="*/ 84 w 176"/>
                <a:gd name="T55" fmla="*/ 37 h 168"/>
                <a:gd name="T56" fmla="*/ 94 w 176"/>
                <a:gd name="T57" fmla="*/ 48 h 168"/>
                <a:gd name="T58" fmla="*/ 96 w 176"/>
                <a:gd name="T59" fmla="*/ 60 h 168"/>
                <a:gd name="T60" fmla="*/ 126 w 176"/>
                <a:gd name="T61" fmla="*/ 73 h 168"/>
                <a:gd name="T62" fmla="*/ 130 w 176"/>
                <a:gd name="T63" fmla="*/ 84 h 168"/>
                <a:gd name="T64" fmla="*/ 113 w 176"/>
                <a:gd name="T65" fmla="*/ 86 h 168"/>
                <a:gd name="T66" fmla="*/ 116 w 176"/>
                <a:gd name="T67" fmla="*/ 10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68">
                  <a:moveTo>
                    <a:pt x="116" y="100"/>
                  </a:moveTo>
                  <a:lnTo>
                    <a:pt x="131" y="114"/>
                  </a:lnTo>
                  <a:lnTo>
                    <a:pt x="141" y="136"/>
                  </a:lnTo>
                  <a:lnTo>
                    <a:pt x="151" y="135"/>
                  </a:lnTo>
                  <a:lnTo>
                    <a:pt x="149" y="144"/>
                  </a:lnTo>
                  <a:lnTo>
                    <a:pt x="163" y="148"/>
                  </a:lnTo>
                  <a:lnTo>
                    <a:pt x="157" y="151"/>
                  </a:lnTo>
                  <a:lnTo>
                    <a:pt x="176" y="160"/>
                  </a:lnTo>
                  <a:lnTo>
                    <a:pt x="173" y="166"/>
                  </a:lnTo>
                  <a:lnTo>
                    <a:pt x="161" y="168"/>
                  </a:lnTo>
                  <a:lnTo>
                    <a:pt x="157" y="162"/>
                  </a:lnTo>
                  <a:lnTo>
                    <a:pt x="141" y="160"/>
                  </a:lnTo>
                  <a:lnTo>
                    <a:pt x="123" y="157"/>
                  </a:lnTo>
                  <a:lnTo>
                    <a:pt x="111" y="144"/>
                  </a:lnTo>
                  <a:lnTo>
                    <a:pt x="101" y="132"/>
                  </a:lnTo>
                  <a:lnTo>
                    <a:pt x="93" y="114"/>
                  </a:lnTo>
                  <a:lnTo>
                    <a:pt x="70" y="105"/>
                  </a:lnTo>
                  <a:lnTo>
                    <a:pt x="54" y="111"/>
                  </a:lnTo>
                  <a:lnTo>
                    <a:pt x="43" y="118"/>
                  </a:lnTo>
                  <a:lnTo>
                    <a:pt x="43" y="133"/>
                  </a:lnTo>
                  <a:lnTo>
                    <a:pt x="28" y="140"/>
                  </a:lnTo>
                  <a:lnTo>
                    <a:pt x="19" y="137"/>
                  </a:lnTo>
                  <a:lnTo>
                    <a:pt x="0" y="136"/>
                  </a:lnTo>
                  <a:lnTo>
                    <a:pt x="5" y="68"/>
                  </a:lnTo>
                  <a:lnTo>
                    <a:pt x="7" y="0"/>
                  </a:lnTo>
                  <a:lnTo>
                    <a:pt x="39" y="15"/>
                  </a:lnTo>
                  <a:lnTo>
                    <a:pt x="72" y="27"/>
                  </a:lnTo>
                  <a:lnTo>
                    <a:pt x="84" y="37"/>
                  </a:lnTo>
                  <a:lnTo>
                    <a:pt x="94" y="48"/>
                  </a:lnTo>
                  <a:lnTo>
                    <a:pt x="96" y="60"/>
                  </a:lnTo>
                  <a:lnTo>
                    <a:pt x="126" y="73"/>
                  </a:lnTo>
                  <a:lnTo>
                    <a:pt x="130" y="84"/>
                  </a:lnTo>
                  <a:lnTo>
                    <a:pt x="113" y="86"/>
                  </a:lnTo>
                  <a:lnTo>
                    <a:pt x="116" y="10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6" name="Freeform 150">
              <a:extLst>
                <a:ext uri="{FF2B5EF4-FFF2-40B4-BE49-F238E27FC236}">
                  <a16:creationId xmlns:a16="http://schemas.microsoft.com/office/drawing/2014/main" id="{C69387DE-4D0D-1DCF-53CD-382E8E2A2954}"/>
                </a:ext>
              </a:extLst>
            </p:cNvPr>
            <p:cNvSpPr>
              <a:spLocks/>
            </p:cNvSpPr>
            <p:nvPr/>
          </p:nvSpPr>
          <p:spPr bwMode="auto">
            <a:xfrm>
              <a:off x="8095081" y="3298986"/>
              <a:ext cx="64261" cy="69467"/>
            </a:xfrm>
            <a:custGeom>
              <a:avLst/>
              <a:gdLst>
                <a:gd name="T0" fmla="*/ 44 w 44"/>
                <a:gd name="T1" fmla="*/ 42 h 47"/>
                <a:gd name="T2" fmla="*/ 38 w 44"/>
                <a:gd name="T3" fmla="*/ 47 h 47"/>
                <a:gd name="T4" fmla="*/ 35 w 44"/>
                <a:gd name="T5" fmla="*/ 35 h 47"/>
                <a:gd name="T6" fmla="*/ 31 w 44"/>
                <a:gd name="T7" fmla="*/ 27 h 47"/>
                <a:gd name="T8" fmla="*/ 23 w 44"/>
                <a:gd name="T9" fmla="*/ 20 h 47"/>
                <a:gd name="T10" fmla="*/ 13 w 44"/>
                <a:gd name="T11" fmla="*/ 11 h 47"/>
                <a:gd name="T12" fmla="*/ 0 w 44"/>
                <a:gd name="T13" fmla="*/ 5 h 47"/>
                <a:gd name="T14" fmla="*/ 5 w 44"/>
                <a:gd name="T15" fmla="*/ 0 h 47"/>
                <a:gd name="T16" fmla="*/ 15 w 44"/>
                <a:gd name="T17" fmla="*/ 6 h 47"/>
                <a:gd name="T18" fmla="*/ 21 w 44"/>
                <a:gd name="T19" fmla="*/ 11 h 47"/>
                <a:gd name="T20" fmla="*/ 28 w 44"/>
                <a:gd name="T21" fmla="*/ 16 h 47"/>
                <a:gd name="T22" fmla="*/ 35 w 44"/>
                <a:gd name="T23" fmla="*/ 24 h 47"/>
                <a:gd name="T24" fmla="*/ 42 w 44"/>
                <a:gd name="T25" fmla="*/ 31 h 47"/>
                <a:gd name="T26" fmla="*/ 44 w 44"/>
                <a:gd name="T2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7">
                  <a:moveTo>
                    <a:pt x="44" y="42"/>
                  </a:moveTo>
                  <a:lnTo>
                    <a:pt x="38" y="47"/>
                  </a:lnTo>
                  <a:lnTo>
                    <a:pt x="35" y="35"/>
                  </a:lnTo>
                  <a:lnTo>
                    <a:pt x="31" y="27"/>
                  </a:lnTo>
                  <a:lnTo>
                    <a:pt x="23" y="20"/>
                  </a:lnTo>
                  <a:lnTo>
                    <a:pt x="13" y="11"/>
                  </a:lnTo>
                  <a:lnTo>
                    <a:pt x="0" y="5"/>
                  </a:lnTo>
                  <a:lnTo>
                    <a:pt x="5" y="0"/>
                  </a:lnTo>
                  <a:lnTo>
                    <a:pt x="15" y="6"/>
                  </a:lnTo>
                  <a:lnTo>
                    <a:pt x="21" y="11"/>
                  </a:lnTo>
                  <a:lnTo>
                    <a:pt x="28" y="16"/>
                  </a:lnTo>
                  <a:lnTo>
                    <a:pt x="35" y="24"/>
                  </a:lnTo>
                  <a:lnTo>
                    <a:pt x="42" y="31"/>
                  </a:lnTo>
                  <a:lnTo>
                    <a:pt x="44" y="4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7" name="Freeform 151">
              <a:extLst>
                <a:ext uri="{FF2B5EF4-FFF2-40B4-BE49-F238E27FC236}">
                  <a16:creationId xmlns:a16="http://schemas.microsoft.com/office/drawing/2014/main" id="{E2A355C5-921B-50DE-D515-D9DF1DBA9793}"/>
                </a:ext>
              </a:extLst>
            </p:cNvPr>
            <p:cNvSpPr>
              <a:spLocks/>
            </p:cNvSpPr>
            <p:nvPr/>
          </p:nvSpPr>
          <p:spPr bwMode="auto">
            <a:xfrm>
              <a:off x="4373783" y="1550491"/>
              <a:ext cx="236597" cy="172928"/>
            </a:xfrm>
            <a:custGeom>
              <a:avLst/>
              <a:gdLst>
                <a:gd name="T0" fmla="*/ 18 w 162"/>
                <a:gd name="T1" fmla="*/ 75 h 117"/>
                <a:gd name="T2" fmla="*/ 11 w 162"/>
                <a:gd name="T3" fmla="*/ 62 h 117"/>
                <a:gd name="T4" fmla="*/ 11 w 162"/>
                <a:gd name="T5" fmla="*/ 55 h 117"/>
                <a:gd name="T6" fmla="*/ 6 w 162"/>
                <a:gd name="T7" fmla="*/ 44 h 117"/>
                <a:gd name="T8" fmla="*/ 0 w 162"/>
                <a:gd name="T9" fmla="*/ 37 h 117"/>
                <a:gd name="T10" fmla="*/ 4 w 162"/>
                <a:gd name="T11" fmla="*/ 32 h 117"/>
                <a:gd name="T12" fmla="*/ 0 w 162"/>
                <a:gd name="T13" fmla="*/ 22 h 117"/>
                <a:gd name="T14" fmla="*/ 10 w 162"/>
                <a:gd name="T15" fmla="*/ 16 h 117"/>
                <a:gd name="T16" fmla="*/ 33 w 162"/>
                <a:gd name="T17" fmla="*/ 7 h 117"/>
                <a:gd name="T18" fmla="*/ 52 w 162"/>
                <a:gd name="T19" fmla="*/ 0 h 117"/>
                <a:gd name="T20" fmla="*/ 67 w 162"/>
                <a:gd name="T21" fmla="*/ 3 h 117"/>
                <a:gd name="T22" fmla="*/ 69 w 162"/>
                <a:gd name="T23" fmla="*/ 8 h 117"/>
                <a:gd name="T24" fmla="*/ 84 w 162"/>
                <a:gd name="T25" fmla="*/ 8 h 117"/>
                <a:gd name="T26" fmla="*/ 103 w 162"/>
                <a:gd name="T27" fmla="*/ 10 h 117"/>
                <a:gd name="T28" fmla="*/ 132 w 162"/>
                <a:gd name="T29" fmla="*/ 10 h 117"/>
                <a:gd name="T30" fmla="*/ 140 w 162"/>
                <a:gd name="T31" fmla="*/ 12 h 117"/>
                <a:gd name="T32" fmla="*/ 145 w 162"/>
                <a:gd name="T33" fmla="*/ 18 h 117"/>
                <a:gd name="T34" fmla="*/ 147 w 162"/>
                <a:gd name="T35" fmla="*/ 27 h 117"/>
                <a:gd name="T36" fmla="*/ 152 w 162"/>
                <a:gd name="T37" fmla="*/ 35 h 117"/>
                <a:gd name="T38" fmla="*/ 153 w 162"/>
                <a:gd name="T39" fmla="*/ 43 h 117"/>
                <a:gd name="T40" fmla="*/ 144 w 162"/>
                <a:gd name="T41" fmla="*/ 47 h 117"/>
                <a:gd name="T42" fmla="*/ 150 w 162"/>
                <a:gd name="T43" fmla="*/ 56 h 117"/>
                <a:gd name="T44" fmla="*/ 152 w 162"/>
                <a:gd name="T45" fmla="*/ 65 h 117"/>
                <a:gd name="T46" fmla="*/ 162 w 162"/>
                <a:gd name="T47" fmla="*/ 83 h 117"/>
                <a:gd name="T48" fmla="*/ 161 w 162"/>
                <a:gd name="T49" fmla="*/ 89 h 117"/>
                <a:gd name="T50" fmla="*/ 154 w 162"/>
                <a:gd name="T51" fmla="*/ 91 h 117"/>
                <a:gd name="T52" fmla="*/ 141 w 162"/>
                <a:gd name="T53" fmla="*/ 108 h 117"/>
                <a:gd name="T54" fmla="*/ 146 w 162"/>
                <a:gd name="T55" fmla="*/ 117 h 117"/>
                <a:gd name="T56" fmla="*/ 143 w 162"/>
                <a:gd name="T57" fmla="*/ 116 h 117"/>
                <a:gd name="T58" fmla="*/ 127 w 162"/>
                <a:gd name="T59" fmla="*/ 108 h 117"/>
                <a:gd name="T60" fmla="*/ 115 w 162"/>
                <a:gd name="T61" fmla="*/ 110 h 117"/>
                <a:gd name="T62" fmla="*/ 107 w 162"/>
                <a:gd name="T63" fmla="*/ 109 h 117"/>
                <a:gd name="T64" fmla="*/ 98 w 162"/>
                <a:gd name="T65" fmla="*/ 113 h 117"/>
                <a:gd name="T66" fmla="*/ 90 w 162"/>
                <a:gd name="T67" fmla="*/ 106 h 117"/>
                <a:gd name="T68" fmla="*/ 83 w 162"/>
                <a:gd name="T69" fmla="*/ 109 h 117"/>
                <a:gd name="T70" fmla="*/ 82 w 162"/>
                <a:gd name="T71" fmla="*/ 107 h 117"/>
                <a:gd name="T72" fmla="*/ 74 w 162"/>
                <a:gd name="T73" fmla="*/ 97 h 117"/>
                <a:gd name="T74" fmla="*/ 62 w 162"/>
                <a:gd name="T75" fmla="*/ 96 h 117"/>
                <a:gd name="T76" fmla="*/ 60 w 162"/>
                <a:gd name="T77" fmla="*/ 90 h 117"/>
                <a:gd name="T78" fmla="*/ 49 w 162"/>
                <a:gd name="T79" fmla="*/ 88 h 117"/>
                <a:gd name="T80" fmla="*/ 47 w 162"/>
                <a:gd name="T81" fmla="*/ 93 h 117"/>
                <a:gd name="T82" fmla="*/ 38 w 162"/>
                <a:gd name="T83" fmla="*/ 89 h 117"/>
                <a:gd name="T84" fmla="*/ 38 w 162"/>
                <a:gd name="T85" fmla="*/ 83 h 117"/>
                <a:gd name="T86" fmla="*/ 26 w 162"/>
                <a:gd name="T87" fmla="*/ 81 h 117"/>
                <a:gd name="T88" fmla="*/ 18 w 162"/>
                <a:gd name="T89"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17">
                  <a:moveTo>
                    <a:pt x="18" y="75"/>
                  </a:moveTo>
                  <a:lnTo>
                    <a:pt x="11" y="62"/>
                  </a:lnTo>
                  <a:lnTo>
                    <a:pt x="11" y="55"/>
                  </a:lnTo>
                  <a:lnTo>
                    <a:pt x="6" y="44"/>
                  </a:lnTo>
                  <a:lnTo>
                    <a:pt x="0" y="37"/>
                  </a:lnTo>
                  <a:lnTo>
                    <a:pt x="4" y="32"/>
                  </a:lnTo>
                  <a:lnTo>
                    <a:pt x="0" y="22"/>
                  </a:lnTo>
                  <a:lnTo>
                    <a:pt x="10" y="16"/>
                  </a:lnTo>
                  <a:lnTo>
                    <a:pt x="33" y="7"/>
                  </a:lnTo>
                  <a:lnTo>
                    <a:pt x="52" y="0"/>
                  </a:lnTo>
                  <a:lnTo>
                    <a:pt x="67" y="3"/>
                  </a:lnTo>
                  <a:lnTo>
                    <a:pt x="69" y="8"/>
                  </a:lnTo>
                  <a:lnTo>
                    <a:pt x="84" y="8"/>
                  </a:lnTo>
                  <a:lnTo>
                    <a:pt x="103" y="10"/>
                  </a:lnTo>
                  <a:lnTo>
                    <a:pt x="132" y="10"/>
                  </a:lnTo>
                  <a:lnTo>
                    <a:pt x="140" y="12"/>
                  </a:lnTo>
                  <a:lnTo>
                    <a:pt x="145" y="18"/>
                  </a:lnTo>
                  <a:lnTo>
                    <a:pt x="147" y="27"/>
                  </a:lnTo>
                  <a:lnTo>
                    <a:pt x="152" y="35"/>
                  </a:lnTo>
                  <a:lnTo>
                    <a:pt x="153" y="43"/>
                  </a:lnTo>
                  <a:lnTo>
                    <a:pt x="144" y="47"/>
                  </a:lnTo>
                  <a:lnTo>
                    <a:pt x="150" y="56"/>
                  </a:lnTo>
                  <a:lnTo>
                    <a:pt x="152" y="65"/>
                  </a:lnTo>
                  <a:lnTo>
                    <a:pt x="162" y="83"/>
                  </a:lnTo>
                  <a:lnTo>
                    <a:pt x="161" y="89"/>
                  </a:lnTo>
                  <a:lnTo>
                    <a:pt x="154" y="91"/>
                  </a:lnTo>
                  <a:lnTo>
                    <a:pt x="141" y="108"/>
                  </a:lnTo>
                  <a:lnTo>
                    <a:pt x="146" y="117"/>
                  </a:lnTo>
                  <a:lnTo>
                    <a:pt x="143" y="116"/>
                  </a:lnTo>
                  <a:lnTo>
                    <a:pt x="127" y="108"/>
                  </a:lnTo>
                  <a:lnTo>
                    <a:pt x="115" y="110"/>
                  </a:lnTo>
                  <a:lnTo>
                    <a:pt x="107" y="109"/>
                  </a:lnTo>
                  <a:lnTo>
                    <a:pt x="98" y="113"/>
                  </a:lnTo>
                  <a:lnTo>
                    <a:pt x="90" y="106"/>
                  </a:lnTo>
                  <a:lnTo>
                    <a:pt x="83" y="109"/>
                  </a:lnTo>
                  <a:lnTo>
                    <a:pt x="82" y="107"/>
                  </a:lnTo>
                  <a:lnTo>
                    <a:pt x="74" y="97"/>
                  </a:lnTo>
                  <a:lnTo>
                    <a:pt x="62" y="96"/>
                  </a:lnTo>
                  <a:lnTo>
                    <a:pt x="60" y="90"/>
                  </a:lnTo>
                  <a:lnTo>
                    <a:pt x="49" y="88"/>
                  </a:lnTo>
                  <a:lnTo>
                    <a:pt x="47" y="93"/>
                  </a:lnTo>
                  <a:lnTo>
                    <a:pt x="38" y="89"/>
                  </a:lnTo>
                  <a:lnTo>
                    <a:pt x="38" y="83"/>
                  </a:lnTo>
                  <a:lnTo>
                    <a:pt x="26" y="81"/>
                  </a:lnTo>
                  <a:lnTo>
                    <a:pt x="18" y="7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8" name="Freeform 152">
              <a:extLst>
                <a:ext uri="{FF2B5EF4-FFF2-40B4-BE49-F238E27FC236}">
                  <a16:creationId xmlns:a16="http://schemas.microsoft.com/office/drawing/2014/main" id="{F8D6BEEE-B5DC-646B-B671-7DD033341C05}"/>
                </a:ext>
              </a:extLst>
            </p:cNvPr>
            <p:cNvSpPr>
              <a:spLocks/>
            </p:cNvSpPr>
            <p:nvPr/>
          </p:nvSpPr>
          <p:spPr bwMode="auto">
            <a:xfrm>
              <a:off x="2275075" y="2654570"/>
              <a:ext cx="43815" cy="16258"/>
            </a:xfrm>
            <a:custGeom>
              <a:avLst/>
              <a:gdLst>
                <a:gd name="T0" fmla="*/ 18 w 30"/>
                <a:gd name="T1" fmla="*/ 0 h 11"/>
                <a:gd name="T2" fmla="*/ 27 w 30"/>
                <a:gd name="T3" fmla="*/ 1 h 11"/>
                <a:gd name="T4" fmla="*/ 30 w 30"/>
                <a:gd name="T5" fmla="*/ 6 h 11"/>
                <a:gd name="T6" fmla="*/ 24 w 30"/>
                <a:gd name="T7" fmla="*/ 11 h 11"/>
                <a:gd name="T8" fmla="*/ 11 w 30"/>
                <a:gd name="T9" fmla="*/ 11 h 11"/>
                <a:gd name="T10" fmla="*/ 0 w 30"/>
                <a:gd name="T11" fmla="*/ 11 h 11"/>
                <a:gd name="T12" fmla="*/ 0 w 30"/>
                <a:gd name="T13" fmla="*/ 3 h 11"/>
                <a:gd name="T14" fmla="*/ 3 w 30"/>
                <a:gd name="T15" fmla="*/ 0 h 11"/>
                <a:gd name="T16" fmla="*/ 18 w 3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18" y="0"/>
                  </a:moveTo>
                  <a:lnTo>
                    <a:pt x="27" y="1"/>
                  </a:lnTo>
                  <a:lnTo>
                    <a:pt x="30" y="6"/>
                  </a:lnTo>
                  <a:lnTo>
                    <a:pt x="24" y="11"/>
                  </a:lnTo>
                  <a:lnTo>
                    <a:pt x="11" y="11"/>
                  </a:lnTo>
                  <a:lnTo>
                    <a:pt x="0" y="11"/>
                  </a:lnTo>
                  <a:lnTo>
                    <a:pt x="0" y="3"/>
                  </a:lnTo>
                  <a:lnTo>
                    <a:pt x="3" y="0"/>
                  </a:lnTo>
                  <a:lnTo>
                    <a:pt x="18"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9" name="Freeform 153">
              <a:extLst>
                <a:ext uri="{FF2B5EF4-FFF2-40B4-BE49-F238E27FC236}">
                  <a16:creationId xmlns:a16="http://schemas.microsoft.com/office/drawing/2014/main" id="{DBBD8A7E-DD12-D4CB-64D6-C01689F5557B}"/>
                </a:ext>
              </a:extLst>
            </p:cNvPr>
            <p:cNvSpPr>
              <a:spLocks/>
            </p:cNvSpPr>
            <p:nvPr/>
          </p:nvSpPr>
          <p:spPr bwMode="auto">
            <a:xfrm>
              <a:off x="7125324" y="1905215"/>
              <a:ext cx="124141" cy="162582"/>
            </a:xfrm>
            <a:custGeom>
              <a:avLst/>
              <a:gdLst>
                <a:gd name="T0" fmla="*/ 81 w 85"/>
                <a:gd name="T1" fmla="*/ 12 h 110"/>
                <a:gd name="T2" fmla="*/ 85 w 85"/>
                <a:gd name="T3" fmla="*/ 16 h 110"/>
                <a:gd name="T4" fmla="*/ 78 w 85"/>
                <a:gd name="T5" fmla="*/ 14 h 110"/>
                <a:gd name="T6" fmla="*/ 75 w 85"/>
                <a:gd name="T7" fmla="*/ 21 h 110"/>
                <a:gd name="T8" fmla="*/ 74 w 85"/>
                <a:gd name="T9" fmla="*/ 28 h 110"/>
                <a:gd name="T10" fmla="*/ 82 w 85"/>
                <a:gd name="T11" fmla="*/ 43 h 110"/>
                <a:gd name="T12" fmla="*/ 76 w 85"/>
                <a:gd name="T13" fmla="*/ 48 h 110"/>
                <a:gd name="T14" fmla="*/ 75 w 85"/>
                <a:gd name="T15" fmla="*/ 52 h 110"/>
                <a:gd name="T16" fmla="*/ 72 w 85"/>
                <a:gd name="T17" fmla="*/ 58 h 110"/>
                <a:gd name="T18" fmla="*/ 62 w 85"/>
                <a:gd name="T19" fmla="*/ 61 h 110"/>
                <a:gd name="T20" fmla="*/ 58 w 85"/>
                <a:gd name="T21" fmla="*/ 66 h 110"/>
                <a:gd name="T22" fmla="*/ 61 w 85"/>
                <a:gd name="T23" fmla="*/ 75 h 110"/>
                <a:gd name="T24" fmla="*/ 61 w 85"/>
                <a:gd name="T25" fmla="*/ 78 h 110"/>
                <a:gd name="T26" fmla="*/ 69 w 85"/>
                <a:gd name="T27" fmla="*/ 81 h 110"/>
                <a:gd name="T28" fmla="*/ 83 w 85"/>
                <a:gd name="T29" fmla="*/ 90 h 110"/>
                <a:gd name="T30" fmla="*/ 83 w 85"/>
                <a:gd name="T31" fmla="*/ 95 h 110"/>
                <a:gd name="T32" fmla="*/ 76 w 85"/>
                <a:gd name="T33" fmla="*/ 96 h 110"/>
                <a:gd name="T34" fmla="*/ 65 w 85"/>
                <a:gd name="T35" fmla="*/ 97 h 110"/>
                <a:gd name="T36" fmla="*/ 62 w 85"/>
                <a:gd name="T37" fmla="*/ 107 h 110"/>
                <a:gd name="T38" fmla="*/ 55 w 85"/>
                <a:gd name="T39" fmla="*/ 106 h 110"/>
                <a:gd name="T40" fmla="*/ 54 w 85"/>
                <a:gd name="T41" fmla="*/ 108 h 110"/>
                <a:gd name="T42" fmla="*/ 44 w 85"/>
                <a:gd name="T43" fmla="*/ 104 h 110"/>
                <a:gd name="T44" fmla="*/ 44 w 85"/>
                <a:gd name="T45" fmla="*/ 108 h 110"/>
                <a:gd name="T46" fmla="*/ 40 w 85"/>
                <a:gd name="T47" fmla="*/ 110 h 110"/>
                <a:gd name="T48" fmla="*/ 37 w 85"/>
                <a:gd name="T49" fmla="*/ 106 h 110"/>
                <a:gd name="T50" fmla="*/ 32 w 85"/>
                <a:gd name="T51" fmla="*/ 104 h 110"/>
                <a:gd name="T52" fmla="*/ 26 w 85"/>
                <a:gd name="T53" fmla="*/ 100 h 110"/>
                <a:gd name="T54" fmla="*/ 26 w 85"/>
                <a:gd name="T55" fmla="*/ 91 h 110"/>
                <a:gd name="T56" fmla="*/ 29 w 85"/>
                <a:gd name="T57" fmla="*/ 89 h 110"/>
                <a:gd name="T58" fmla="*/ 26 w 85"/>
                <a:gd name="T59" fmla="*/ 85 h 110"/>
                <a:gd name="T60" fmla="*/ 25 w 85"/>
                <a:gd name="T61" fmla="*/ 74 h 110"/>
                <a:gd name="T62" fmla="*/ 22 w 85"/>
                <a:gd name="T63" fmla="*/ 71 h 110"/>
                <a:gd name="T64" fmla="*/ 11 w 85"/>
                <a:gd name="T65" fmla="*/ 68 h 110"/>
                <a:gd name="T66" fmla="*/ 0 w 85"/>
                <a:gd name="T67" fmla="*/ 63 h 110"/>
                <a:gd name="T68" fmla="*/ 8 w 85"/>
                <a:gd name="T69" fmla="*/ 50 h 110"/>
                <a:gd name="T70" fmla="*/ 20 w 85"/>
                <a:gd name="T71" fmla="*/ 39 h 110"/>
                <a:gd name="T72" fmla="*/ 24 w 85"/>
                <a:gd name="T73" fmla="*/ 24 h 110"/>
                <a:gd name="T74" fmla="*/ 36 w 85"/>
                <a:gd name="T75" fmla="*/ 31 h 110"/>
                <a:gd name="T76" fmla="*/ 51 w 85"/>
                <a:gd name="T77" fmla="*/ 31 h 110"/>
                <a:gd name="T78" fmla="*/ 42 w 85"/>
                <a:gd name="T79" fmla="*/ 20 h 110"/>
                <a:gd name="T80" fmla="*/ 63 w 85"/>
                <a:gd name="T81" fmla="*/ 11 h 110"/>
                <a:gd name="T82" fmla="*/ 63 w 85"/>
                <a:gd name="T83" fmla="*/ 0 h 110"/>
                <a:gd name="T84" fmla="*/ 81 w 85"/>
                <a:gd name="T85" fmla="*/ 1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 h="110">
                  <a:moveTo>
                    <a:pt x="81" y="12"/>
                  </a:moveTo>
                  <a:lnTo>
                    <a:pt x="85" y="16"/>
                  </a:lnTo>
                  <a:lnTo>
                    <a:pt x="78" y="14"/>
                  </a:lnTo>
                  <a:lnTo>
                    <a:pt x="75" y="21"/>
                  </a:lnTo>
                  <a:lnTo>
                    <a:pt x="74" y="28"/>
                  </a:lnTo>
                  <a:lnTo>
                    <a:pt x="82" y="43"/>
                  </a:lnTo>
                  <a:lnTo>
                    <a:pt x="76" y="48"/>
                  </a:lnTo>
                  <a:lnTo>
                    <a:pt x="75" y="52"/>
                  </a:lnTo>
                  <a:lnTo>
                    <a:pt x="72" y="58"/>
                  </a:lnTo>
                  <a:lnTo>
                    <a:pt x="62" y="61"/>
                  </a:lnTo>
                  <a:lnTo>
                    <a:pt x="58" y="66"/>
                  </a:lnTo>
                  <a:lnTo>
                    <a:pt x="61" y="75"/>
                  </a:lnTo>
                  <a:lnTo>
                    <a:pt x="61" y="78"/>
                  </a:lnTo>
                  <a:lnTo>
                    <a:pt x="69" y="81"/>
                  </a:lnTo>
                  <a:lnTo>
                    <a:pt x="83" y="90"/>
                  </a:lnTo>
                  <a:lnTo>
                    <a:pt x="83" y="95"/>
                  </a:lnTo>
                  <a:lnTo>
                    <a:pt x="76" y="96"/>
                  </a:lnTo>
                  <a:lnTo>
                    <a:pt x="65" y="97"/>
                  </a:lnTo>
                  <a:lnTo>
                    <a:pt x="62" y="107"/>
                  </a:lnTo>
                  <a:lnTo>
                    <a:pt x="55" y="106"/>
                  </a:lnTo>
                  <a:lnTo>
                    <a:pt x="54" y="108"/>
                  </a:lnTo>
                  <a:lnTo>
                    <a:pt x="44" y="104"/>
                  </a:lnTo>
                  <a:lnTo>
                    <a:pt x="44" y="108"/>
                  </a:lnTo>
                  <a:lnTo>
                    <a:pt x="40" y="110"/>
                  </a:lnTo>
                  <a:lnTo>
                    <a:pt x="37" y="106"/>
                  </a:lnTo>
                  <a:lnTo>
                    <a:pt x="32" y="104"/>
                  </a:lnTo>
                  <a:lnTo>
                    <a:pt x="26" y="100"/>
                  </a:lnTo>
                  <a:lnTo>
                    <a:pt x="26" y="91"/>
                  </a:lnTo>
                  <a:lnTo>
                    <a:pt x="29" y="89"/>
                  </a:lnTo>
                  <a:lnTo>
                    <a:pt x="26" y="85"/>
                  </a:lnTo>
                  <a:lnTo>
                    <a:pt x="25" y="74"/>
                  </a:lnTo>
                  <a:lnTo>
                    <a:pt x="22" y="71"/>
                  </a:lnTo>
                  <a:lnTo>
                    <a:pt x="11" y="68"/>
                  </a:lnTo>
                  <a:lnTo>
                    <a:pt x="0" y="63"/>
                  </a:lnTo>
                  <a:lnTo>
                    <a:pt x="8" y="50"/>
                  </a:lnTo>
                  <a:lnTo>
                    <a:pt x="20" y="39"/>
                  </a:lnTo>
                  <a:lnTo>
                    <a:pt x="24" y="24"/>
                  </a:lnTo>
                  <a:lnTo>
                    <a:pt x="36" y="31"/>
                  </a:lnTo>
                  <a:lnTo>
                    <a:pt x="51" y="31"/>
                  </a:lnTo>
                  <a:lnTo>
                    <a:pt x="42" y="20"/>
                  </a:lnTo>
                  <a:lnTo>
                    <a:pt x="63" y="11"/>
                  </a:lnTo>
                  <a:lnTo>
                    <a:pt x="63" y="0"/>
                  </a:lnTo>
                  <a:lnTo>
                    <a:pt x="81" y="1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0" name="Freeform 154">
              <a:extLst>
                <a:ext uri="{FF2B5EF4-FFF2-40B4-BE49-F238E27FC236}">
                  <a16:creationId xmlns:a16="http://schemas.microsoft.com/office/drawing/2014/main" id="{5927F76C-BFC7-90BB-D37B-6E7D11C30159}"/>
                </a:ext>
              </a:extLst>
            </p:cNvPr>
            <p:cNvSpPr>
              <a:spLocks/>
            </p:cNvSpPr>
            <p:nvPr/>
          </p:nvSpPr>
          <p:spPr bwMode="auto">
            <a:xfrm>
              <a:off x="3815880" y="1925907"/>
              <a:ext cx="80327" cy="167016"/>
            </a:xfrm>
            <a:custGeom>
              <a:avLst/>
              <a:gdLst>
                <a:gd name="T0" fmla="*/ 11 w 55"/>
                <a:gd name="T1" fmla="*/ 9 h 113"/>
                <a:gd name="T2" fmla="*/ 17 w 55"/>
                <a:gd name="T3" fmla="*/ 3 h 113"/>
                <a:gd name="T4" fmla="*/ 24 w 55"/>
                <a:gd name="T5" fmla="*/ 0 h 113"/>
                <a:gd name="T6" fmla="*/ 28 w 55"/>
                <a:gd name="T7" fmla="*/ 10 h 113"/>
                <a:gd name="T8" fmla="*/ 38 w 55"/>
                <a:gd name="T9" fmla="*/ 10 h 113"/>
                <a:gd name="T10" fmla="*/ 41 w 55"/>
                <a:gd name="T11" fmla="*/ 8 h 113"/>
                <a:gd name="T12" fmla="*/ 50 w 55"/>
                <a:gd name="T13" fmla="*/ 9 h 113"/>
                <a:gd name="T14" fmla="*/ 55 w 55"/>
                <a:gd name="T15" fmla="*/ 19 h 113"/>
                <a:gd name="T16" fmla="*/ 47 w 55"/>
                <a:gd name="T17" fmla="*/ 25 h 113"/>
                <a:gd name="T18" fmla="*/ 46 w 55"/>
                <a:gd name="T19" fmla="*/ 41 h 113"/>
                <a:gd name="T20" fmla="*/ 43 w 55"/>
                <a:gd name="T21" fmla="*/ 44 h 113"/>
                <a:gd name="T22" fmla="*/ 43 w 55"/>
                <a:gd name="T23" fmla="*/ 53 h 113"/>
                <a:gd name="T24" fmla="*/ 35 w 55"/>
                <a:gd name="T25" fmla="*/ 55 h 113"/>
                <a:gd name="T26" fmla="*/ 42 w 55"/>
                <a:gd name="T27" fmla="*/ 67 h 113"/>
                <a:gd name="T28" fmla="*/ 37 w 55"/>
                <a:gd name="T29" fmla="*/ 81 h 113"/>
                <a:gd name="T30" fmla="*/ 42 w 55"/>
                <a:gd name="T31" fmla="*/ 87 h 113"/>
                <a:gd name="T32" fmla="*/ 40 w 55"/>
                <a:gd name="T33" fmla="*/ 93 h 113"/>
                <a:gd name="T34" fmla="*/ 33 w 55"/>
                <a:gd name="T35" fmla="*/ 100 h 113"/>
                <a:gd name="T36" fmla="*/ 35 w 55"/>
                <a:gd name="T37" fmla="*/ 107 h 113"/>
                <a:gd name="T38" fmla="*/ 28 w 55"/>
                <a:gd name="T39" fmla="*/ 113 h 113"/>
                <a:gd name="T40" fmla="*/ 19 w 55"/>
                <a:gd name="T41" fmla="*/ 110 h 113"/>
                <a:gd name="T42" fmla="*/ 9 w 55"/>
                <a:gd name="T43" fmla="*/ 112 h 113"/>
                <a:gd name="T44" fmla="*/ 13 w 55"/>
                <a:gd name="T45" fmla="*/ 96 h 113"/>
                <a:gd name="T46" fmla="*/ 11 w 55"/>
                <a:gd name="T47" fmla="*/ 83 h 113"/>
                <a:gd name="T48" fmla="*/ 4 w 55"/>
                <a:gd name="T49" fmla="*/ 81 h 113"/>
                <a:gd name="T50" fmla="*/ 0 w 55"/>
                <a:gd name="T51" fmla="*/ 73 h 113"/>
                <a:gd name="T52" fmla="*/ 2 w 55"/>
                <a:gd name="T53" fmla="*/ 60 h 113"/>
                <a:gd name="T54" fmla="*/ 9 w 55"/>
                <a:gd name="T55" fmla="*/ 52 h 113"/>
                <a:gd name="T56" fmla="*/ 10 w 55"/>
                <a:gd name="T57" fmla="*/ 44 h 113"/>
                <a:gd name="T58" fmla="*/ 14 w 55"/>
                <a:gd name="T59" fmla="*/ 32 h 113"/>
                <a:gd name="T60" fmla="*/ 14 w 55"/>
                <a:gd name="T61" fmla="*/ 23 h 113"/>
                <a:gd name="T62" fmla="*/ 11 w 55"/>
                <a:gd name="T63" fmla="*/ 16 h 113"/>
                <a:gd name="T64" fmla="*/ 11 w 55"/>
                <a:gd name="T65" fmla="*/ 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13">
                  <a:moveTo>
                    <a:pt x="11" y="9"/>
                  </a:moveTo>
                  <a:lnTo>
                    <a:pt x="17" y="3"/>
                  </a:lnTo>
                  <a:lnTo>
                    <a:pt x="24" y="0"/>
                  </a:lnTo>
                  <a:lnTo>
                    <a:pt x="28" y="10"/>
                  </a:lnTo>
                  <a:lnTo>
                    <a:pt x="38" y="10"/>
                  </a:lnTo>
                  <a:lnTo>
                    <a:pt x="41" y="8"/>
                  </a:lnTo>
                  <a:lnTo>
                    <a:pt x="50" y="9"/>
                  </a:lnTo>
                  <a:lnTo>
                    <a:pt x="55" y="19"/>
                  </a:lnTo>
                  <a:lnTo>
                    <a:pt x="47" y="25"/>
                  </a:lnTo>
                  <a:lnTo>
                    <a:pt x="46" y="41"/>
                  </a:lnTo>
                  <a:lnTo>
                    <a:pt x="43" y="44"/>
                  </a:lnTo>
                  <a:lnTo>
                    <a:pt x="43" y="53"/>
                  </a:lnTo>
                  <a:lnTo>
                    <a:pt x="35" y="55"/>
                  </a:lnTo>
                  <a:lnTo>
                    <a:pt x="42" y="67"/>
                  </a:lnTo>
                  <a:lnTo>
                    <a:pt x="37" y="81"/>
                  </a:lnTo>
                  <a:lnTo>
                    <a:pt x="42" y="87"/>
                  </a:lnTo>
                  <a:lnTo>
                    <a:pt x="40" y="93"/>
                  </a:lnTo>
                  <a:lnTo>
                    <a:pt x="33" y="100"/>
                  </a:lnTo>
                  <a:lnTo>
                    <a:pt x="35" y="107"/>
                  </a:lnTo>
                  <a:lnTo>
                    <a:pt x="28" y="113"/>
                  </a:lnTo>
                  <a:lnTo>
                    <a:pt x="19" y="110"/>
                  </a:lnTo>
                  <a:lnTo>
                    <a:pt x="9" y="112"/>
                  </a:lnTo>
                  <a:lnTo>
                    <a:pt x="13" y="96"/>
                  </a:lnTo>
                  <a:lnTo>
                    <a:pt x="11" y="83"/>
                  </a:lnTo>
                  <a:lnTo>
                    <a:pt x="4" y="81"/>
                  </a:lnTo>
                  <a:lnTo>
                    <a:pt x="0" y="73"/>
                  </a:lnTo>
                  <a:lnTo>
                    <a:pt x="2" y="60"/>
                  </a:lnTo>
                  <a:lnTo>
                    <a:pt x="9" y="52"/>
                  </a:lnTo>
                  <a:lnTo>
                    <a:pt x="10" y="44"/>
                  </a:lnTo>
                  <a:lnTo>
                    <a:pt x="14" y="32"/>
                  </a:lnTo>
                  <a:lnTo>
                    <a:pt x="14" y="23"/>
                  </a:lnTo>
                  <a:lnTo>
                    <a:pt x="11" y="16"/>
                  </a:lnTo>
                  <a:lnTo>
                    <a:pt x="11" y="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1" name="Freeform 155">
              <a:extLst>
                <a:ext uri="{FF2B5EF4-FFF2-40B4-BE49-F238E27FC236}">
                  <a16:creationId xmlns:a16="http://schemas.microsoft.com/office/drawing/2014/main" id="{2D06EBB4-C2A9-F1ED-7DD3-E2BAACA9C71B}"/>
                </a:ext>
              </a:extLst>
            </p:cNvPr>
            <p:cNvSpPr>
              <a:spLocks/>
            </p:cNvSpPr>
            <p:nvPr/>
          </p:nvSpPr>
          <p:spPr bwMode="auto">
            <a:xfrm>
              <a:off x="2407979" y="3816292"/>
              <a:ext cx="227835" cy="252741"/>
            </a:xfrm>
            <a:custGeom>
              <a:avLst/>
              <a:gdLst>
                <a:gd name="T0" fmla="*/ 0 w 156"/>
                <a:gd name="T1" fmla="*/ 61 h 171"/>
                <a:gd name="T2" fmla="*/ 4 w 156"/>
                <a:gd name="T3" fmla="*/ 36 h 171"/>
                <a:gd name="T4" fmla="*/ 3 w 156"/>
                <a:gd name="T5" fmla="*/ 25 h 171"/>
                <a:gd name="T6" fmla="*/ 10 w 156"/>
                <a:gd name="T7" fmla="*/ 6 h 171"/>
                <a:gd name="T8" fmla="*/ 41 w 156"/>
                <a:gd name="T9" fmla="*/ 0 h 171"/>
                <a:gd name="T10" fmla="*/ 58 w 156"/>
                <a:gd name="T11" fmla="*/ 1 h 171"/>
                <a:gd name="T12" fmla="*/ 76 w 156"/>
                <a:gd name="T13" fmla="*/ 11 h 171"/>
                <a:gd name="T14" fmla="*/ 77 w 156"/>
                <a:gd name="T15" fmla="*/ 18 h 171"/>
                <a:gd name="T16" fmla="*/ 83 w 156"/>
                <a:gd name="T17" fmla="*/ 29 h 171"/>
                <a:gd name="T18" fmla="*/ 85 w 156"/>
                <a:gd name="T19" fmla="*/ 57 h 171"/>
                <a:gd name="T20" fmla="*/ 104 w 156"/>
                <a:gd name="T21" fmla="*/ 61 h 171"/>
                <a:gd name="T22" fmla="*/ 111 w 156"/>
                <a:gd name="T23" fmla="*/ 57 h 171"/>
                <a:gd name="T24" fmla="*/ 124 w 156"/>
                <a:gd name="T25" fmla="*/ 63 h 171"/>
                <a:gd name="T26" fmla="*/ 128 w 156"/>
                <a:gd name="T27" fmla="*/ 69 h 171"/>
                <a:gd name="T28" fmla="*/ 132 w 156"/>
                <a:gd name="T29" fmla="*/ 88 h 171"/>
                <a:gd name="T30" fmla="*/ 135 w 156"/>
                <a:gd name="T31" fmla="*/ 96 h 171"/>
                <a:gd name="T32" fmla="*/ 141 w 156"/>
                <a:gd name="T33" fmla="*/ 97 h 171"/>
                <a:gd name="T34" fmla="*/ 148 w 156"/>
                <a:gd name="T35" fmla="*/ 94 h 171"/>
                <a:gd name="T36" fmla="*/ 155 w 156"/>
                <a:gd name="T37" fmla="*/ 97 h 171"/>
                <a:gd name="T38" fmla="*/ 156 w 156"/>
                <a:gd name="T39" fmla="*/ 109 h 171"/>
                <a:gd name="T40" fmla="*/ 155 w 156"/>
                <a:gd name="T41" fmla="*/ 121 h 171"/>
                <a:gd name="T42" fmla="*/ 153 w 156"/>
                <a:gd name="T43" fmla="*/ 133 h 171"/>
                <a:gd name="T44" fmla="*/ 152 w 156"/>
                <a:gd name="T45" fmla="*/ 151 h 171"/>
                <a:gd name="T46" fmla="*/ 138 w 156"/>
                <a:gd name="T47" fmla="*/ 167 h 171"/>
                <a:gd name="T48" fmla="*/ 124 w 156"/>
                <a:gd name="T49" fmla="*/ 171 h 171"/>
                <a:gd name="T50" fmla="*/ 104 w 156"/>
                <a:gd name="T51" fmla="*/ 167 h 171"/>
                <a:gd name="T52" fmla="*/ 85 w 156"/>
                <a:gd name="T53" fmla="*/ 162 h 171"/>
                <a:gd name="T54" fmla="*/ 99 w 156"/>
                <a:gd name="T55" fmla="*/ 130 h 171"/>
                <a:gd name="T56" fmla="*/ 95 w 156"/>
                <a:gd name="T57" fmla="*/ 121 h 171"/>
                <a:gd name="T58" fmla="*/ 76 w 156"/>
                <a:gd name="T59" fmla="*/ 113 h 171"/>
                <a:gd name="T60" fmla="*/ 52 w 156"/>
                <a:gd name="T61" fmla="*/ 98 h 171"/>
                <a:gd name="T62" fmla="*/ 37 w 156"/>
                <a:gd name="T63" fmla="*/ 95 h 171"/>
                <a:gd name="T64" fmla="*/ 0 w 156"/>
                <a:gd name="T65" fmla="*/ 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71">
                  <a:moveTo>
                    <a:pt x="0" y="61"/>
                  </a:moveTo>
                  <a:lnTo>
                    <a:pt x="4" y="36"/>
                  </a:lnTo>
                  <a:lnTo>
                    <a:pt x="3" y="25"/>
                  </a:lnTo>
                  <a:lnTo>
                    <a:pt x="10" y="6"/>
                  </a:lnTo>
                  <a:lnTo>
                    <a:pt x="41" y="0"/>
                  </a:lnTo>
                  <a:lnTo>
                    <a:pt x="58" y="1"/>
                  </a:lnTo>
                  <a:lnTo>
                    <a:pt x="76" y="11"/>
                  </a:lnTo>
                  <a:lnTo>
                    <a:pt x="77" y="18"/>
                  </a:lnTo>
                  <a:lnTo>
                    <a:pt x="83" y="29"/>
                  </a:lnTo>
                  <a:lnTo>
                    <a:pt x="85" y="57"/>
                  </a:lnTo>
                  <a:lnTo>
                    <a:pt x="104" y="61"/>
                  </a:lnTo>
                  <a:lnTo>
                    <a:pt x="111" y="57"/>
                  </a:lnTo>
                  <a:lnTo>
                    <a:pt x="124" y="63"/>
                  </a:lnTo>
                  <a:lnTo>
                    <a:pt x="128" y="69"/>
                  </a:lnTo>
                  <a:lnTo>
                    <a:pt x="132" y="88"/>
                  </a:lnTo>
                  <a:lnTo>
                    <a:pt x="135" y="96"/>
                  </a:lnTo>
                  <a:lnTo>
                    <a:pt x="141" y="97"/>
                  </a:lnTo>
                  <a:lnTo>
                    <a:pt x="148" y="94"/>
                  </a:lnTo>
                  <a:lnTo>
                    <a:pt x="155" y="97"/>
                  </a:lnTo>
                  <a:lnTo>
                    <a:pt x="156" y="109"/>
                  </a:lnTo>
                  <a:lnTo>
                    <a:pt x="155" y="121"/>
                  </a:lnTo>
                  <a:lnTo>
                    <a:pt x="153" y="133"/>
                  </a:lnTo>
                  <a:lnTo>
                    <a:pt x="152" y="151"/>
                  </a:lnTo>
                  <a:lnTo>
                    <a:pt x="138" y="167"/>
                  </a:lnTo>
                  <a:lnTo>
                    <a:pt x="124" y="171"/>
                  </a:lnTo>
                  <a:lnTo>
                    <a:pt x="104" y="167"/>
                  </a:lnTo>
                  <a:lnTo>
                    <a:pt x="85" y="162"/>
                  </a:lnTo>
                  <a:lnTo>
                    <a:pt x="99" y="130"/>
                  </a:lnTo>
                  <a:lnTo>
                    <a:pt x="95" y="121"/>
                  </a:lnTo>
                  <a:lnTo>
                    <a:pt x="76" y="113"/>
                  </a:lnTo>
                  <a:lnTo>
                    <a:pt x="52" y="98"/>
                  </a:lnTo>
                  <a:lnTo>
                    <a:pt x="37" y="95"/>
                  </a:lnTo>
                  <a:lnTo>
                    <a:pt x="0" y="6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2" name="Freeform 156">
              <a:extLst>
                <a:ext uri="{FF2B5EF4-FFF2-40B4-BE49-F238E27FC236}">
                  <a16:creationId xmlns:a16="http://schemas.microsoft.com/office/drawing/2014/main" id="{4C4CBA2C-B558-97D4-99D6-7F74FB2F5FD9}"/>
                </a:ext>
              </a:extLst>
            </p:cNvPr>
            <p:cNvSpPr>
              <a:spLocks/>
            </p:cNvSpPr>
            <p:nvPr/>
          </p:nvSpPr>
          <p:spPr bwMode="auto">
            <a:xfrm>
              <a:off x="4946290" y="2224466"/>
              <a:ext cx="16065" cy="35472"/>
            </a:xfrm>
            <a:custGeom>
              <a:avLst/>
              <a:gdLst>
                <a:gd name="T0" fmla="*/ 9 w 11"/>
                <a:gd name="T1" fmla="*/ 3 h 24"/>
                <a:gd name="T2" fmla="*/ 11 w 11"/>
                <a:gd name="T3" fmla="*/ 15 h 24"/>
                <a:gd name="T4" fmla="*/ 9 w 11"/>
                <a:gd name="T5" fmla="*/ 21 h 24"/>
                <a:gd name="T6" fmla="*/ 1 w 11"/>
                <a:gd name="T7" fmla="*/ 24 h 24"/>
                <a:gd name="T8" fmla="*/ 1 w 11"/>
                <a:gd name="T9" fmla="*/ 19 h 24"/>
                <a:gd name="T10" fmla="*/ 5 w 11"/>
                <a:gd name="T11" fmla="*/ 16 h 24"/>
                <a:gd name="T12" fmla="*/ 0 w 11"/>
                <a:gd name="T13" fmla="*/ 14 h 24"/>
                <a:gd name="T14" fmla="*/ 3 w 11"/>
                <a:gd name="T15" fmla="*/ 0 h 24"/>
                <a:gd name="T16" fmla="*/ 9 w 11"/>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9" y="3"/>
                  </a:moveTo>
                  <a:lnTo>
                    <a:pt x="11" y="15"/>
                  </a:lnTo>
                  <a:lnTo>
                    <a:pt x="9" y="21"/>
                  </a:lnTo>
                  <a:lnTo>
                    <a:pt x="1" y="24"/>
                  </a:lnTo>
                  <a:lnTo>
                    <a:pt x="1" y="19"/>
                  </a:lnTo>
                  <a:lnTo>
                    <a:pt x="5" y="16"/>
                  </a:lnTo>
                  <a:lnTo>
                    <a:pt x="0" y="14"/>
                  </a:lnTo>
                  <a:lnTo>
                    <a:pt x="3" y="0"/>
                  </a:lnTo>
                  <a:lnTo>
                    <a:pt x="9" y="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3" name="Freeform 157">
              <a:extLst>
                <a:ext uri="{FF2B5EF4-FFF2-40B4-BE49-F238E27FC236}">
                  <a16:creationId xmlns:a16="http://schemas.microsoft.com/office/drawing/2014/main" id="{D9397D79-0321-E597-9742-9BCEB0D658A2}"/>
                </a:ext>
              </a:extLst>
            </p:cNvPr>
            <p:cNvSpPr>
              <a:spLocks/>
            </p:cNvSpPr>
            <p:nvPr/>
          </p:nvSpPr>
          <p:spPr bwMode="auto">
            <a:xfrm>
              <a:off x="5374209" y="2421044"/>
              <a:ext cx="24828" cy="47297"/>
            </a:xfrm>
            <a:custGeom>
              <a:avLst/>
              <a:gdLst>
                <a:gd name="T0" fmla="*/ 3 w 17"/>
                <a:gd name="T1" fmla="*/ 28 h 32"/>
                <a:gd name="T2" fmla="*/ 0 w 17"/>
                <a:gd name="T3" fmla="*/ 13 h 32"/>
                <a:gd name="T4" fmla="*/ 4 w 17"/>
                <a:gd name="T5" fmla="*/ 2 h 32"/>
                <a:gd name="T6" fmla="*/ 9 w 17"/>
                <a:gd name="T7" fmla="*/ 0 h 32"/>
                <a:gd name="T8" fmla="*/ 15 w 17"/>
                <a:gd name="T9" fmla="*/ 7 h 32"/>
                <a:gd name="T10" fmla="*/ 17 w 17"/>
                <a:gd name="T11" fmla="*/ 18 h 32"/>
                <a:gd name="T12" fmla="*/ 14 w 17"/>
                <a:gd name="T13" fmla="*/ 31 h 32"/>
                <a:gd name="T14" fmla="*/ 9 w 17"/>
                <a:gd name="T15" fmla="*/ 32 h 32"/>
                <a:gd name="T16" fmla="*/ 3 w 1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2">
                  <a:moveTo>
                    <a:pt x="3" y="28"/>
                  </a:moveTo>
                  <a:lnTo>
                    <a:pt x="0" y="13"/>
                  </a:lnTo>
                  <a:lnTo>
                    <a:pt x="4" y="2"/>
                  </a:lnTo>
                  <a:lnTo>
                    <a:pt x="9" y="0"/>
                  </a:lnTo>
                  <a:lnTo>
                    <a:pt x="15" y="7"/>
                  </a:lnTo>
                  <a:lnTo>
                    <a:pt x="17" y="18"/>
                  </a:lnTo>
                  <a:lnTo>
                    <a:pt x="14" y="31"/>
                  </a:lnTo>
                  <a:lnTo>
                    <a:pt x="9" y="32"/>
                  </a:lnTo>
                  <a:lnTo>
                    <a:pt x="3" y="28"/>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4" name="Freeform 158">
              <a:extLst>
                <a:ext uri="{FF2B5EF4-FFF2-40B4-BE49-F238E27FC236}">
                  <a16:creationId xmlns:a16="http://schemas.microsoft.com/office/drawing/2014/main" id="{64019056-9137-98D6-DC60-668906EED885}"/>
                </a:ext>
              </a:extLst>
            </p:cNvPr>
            <p:cNvSpPr>
              <a:spLocks/>
            </p:cNvSpPr>
            <p:nvPr/>
          </p:nvSpPr>
          <p:spPr bwMode="auto">
            <a:xfrm>
              <a:off x="4535895" y="1747067"/>
              <a:ext cx="230756" cy="137456"/>
            </a:xfrm>
            <a:custGeom>
              <a:avLst/>
              <a:gdLst>
                <a:gd name="T0" fmla="*/ 37 w 158"/>
                <a:gd name="T1" fmla="*/ 7 h 93"/>
                <a:gd name="T2" fmla="*/ 44 w 158"/>
                <a:gd name="T3" fmla="*/ 3 h 93"/>
                <a:gd name="T4" fmla="*/ 54 w 158"/>
                <a:gd name="T5" fmla="*/ 5 h 93"/>
                <a:gd name="T6" fmla="*/ 64 w 158"/>
                <a:gd name="T7" fmla="*/ 5 h 93"/>
                <a:gd name="T8" fmla="*/ 72 w 158"/>
                <a:gd name="T9" fmla="*/ 10 h 93"/>
                <a:gd name="T10" fmla="*/ 78 w 158"/>
                <a:gd name="T11" fmla="*/ 7 h 93"/>
                <a:gd name="T12" fmla="*/ 89 w 158"/>
                <a:gd name="T13" fmla="*/ 5 h 93"/>
                <a:gd name="T14" fmla="*/ 93 w 158"/>
                <a:gd name="T15" fmla="*/ 0 h 93"/>
                <a:gd name="T16" fmla="*/ 100 w 158"/>
                <a:gd name="T17" fmla="*/ 0 h 93"/>
                <a:gd name="T18" fmla="*/ 105 w 158"/>
                <a:gd name="T19" fmla="*/ 2 h 93"/>
                <a:gd name="T20" fmla="*/ 110 w 158"/>
                <a:gd name="T21" fmla="*/ 8 h 93"/>
                <a:gd name="T22" fmla="*/ 117 w 158"/>
                <a:gd name="T23" fmla="*/ 17 h 93"/>
                <a:gd name="T24" fmla="*/ 128 w 158"/>
                <a:gd name="T25" fmla="*/ 29 h 93"/>
                <a:gd name="T26" fmla="*/ 130 w 158"/>
                <a:gd name="T27" fmla="*/ 38 h 93"/>
                <a:gd name="T28" fmla="*/ 129 w 158"/>
                <a:gd name="T29" fmla="*/ 47 h 93"/>
                <a:gd name="T30" fmla="*/ 133 w 158"/>
                <a:gd name="T31" fmla="*/ 56 h 93"/>
                <a:gd name="T32" fmla="*/ 141 w 158"/>
                <a:gd name="T33" fmla="*/ 59 h 93"/>
                <a:gd name="T34" fmla="*/ 149 w 158"/>
                <a:gd name="T35" fmla="*/ 56 h 93"/>
                <a:gd name="T36" fmla="*/ 156 w 158"/>
                <a:gd name="T37" fmla="*/ 60 h 93"/>
                <a:gd name="T38" fmla="*/ 158 w 158"/>
                <a:gd name="T39" fmla="*/ 65 h 93"/>
                <a:gd name="T40" fmla="*/ 150 w 158"/>
                <a:gd name="T41" fmla="*/ 69 h 93"/>
                <a:gd name="T42" fmla="*/ 145 w 158"/>
                <a:gd name="T43" fmla="*/ 67 h 93"/>
                <a:gd name="T44" fmla="*/ 143 w 158"/>
                <a:gd name="T45" fmla="*/ 92 h 93"/>
                <a:gd name="T46" fmla="*/ 133 w 158"/>
                <a:gd name="T47" fmla="*/ 90 h 93"/>
                <a:gd name="T48" fmla="*/ 121 w 158"/>
                <a:gd name="T49" fmla="*/ 83 h 93"/>
                <a:gd name="T50" fmla="*/ 101 w 158"/>
                <a:gd name="T51" fmla="*/ 87 h 93"/>
                <a:gd name="T52" fmla="*/ 94 w 158"/>
                <a:gd name="T53" fmla="*/ 93 h 93"/>
                <a:gd name="T54" fmla="*/ 69 w 158"/>
                <a:gd name="T55" fmla="*/ 91 h 93"/>
                <a:gd name="T56" fmla="*/ 56 w 158"/>
                <a:gd name="T57" fmla="*/ 88 h 93"/>
                <a:gd name="T58" fmla="*/ 50 w 158"/>
                <a:gd name="T59" fmla="*/ 90 h 93"/>
                <a:gd name="T60" fmla="*/ 44 w 158"/>
                <a:gd name="T61" fmla="*/ 81 h 93"/>
                <a:gd name="T62" fmla="*/ 41 w 158"/>
                <a:gd name="T63" fmla="*/ 78 h 93"/>
                <a:gd name="T64" fmla="*/ 45 w 158"/>
                <a:gd name="T65" fmla="*/ 74 h 93"/>
                <a:gd name="T66" fmla="*/ 40 w 158"/>
                <a:gd name="T67" fmla="*/ 72 h 93"/>
                <a:gd name="T68" fmla="*/ 36 w 158"/>
                <a:gd name="T69" fmla="*/ 76 h 93"/>
                <a:gd name="T70" fmla="*/ 25 w 158"/>
                <a:gd name="T71" fmla="*/ 70 h 93"/>
                <a:gd name="T72" fmla="*/ 23 w 158"/>
                <a:gd name="T73" fmla="*/ 62 h 93"/>
                <a:gd name="T74" fmla="*/ 13 w 158"/>
                <a:gd name="T75" fmla="*/ 57 h 93"/>
                <a:gd name="T76" fmla="*/ 10 w 158"/>
                <a:gd name="T77" fmla="*/ 51 h 93"/>
                <a:gd name="T78" fmla="*/ 0 w 158"/>
                <a:gd name="T79" fmla="*/ 43 h 93"/>
                <a:gd name="T80" fmla="*/ 13 w 158"/>
                <a:gd name="T81" fmla="*/ 39 h 93"/>
                <a:gd name="T82" fmla="*/ 22 w 158"/>
                <a:gd name="T83" fmla="*/ 25 h 93"/>
                <a:gd name="T84" fmla="*/ 28 w 158"/>
                <a:gd name="T85" fmla="*/ 11 h 93"/>
                <a:gd name="T86" fmla="*/ 37 w 158"/>
                <a:gd name="T87"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 h="93">
                  <a:moveTo>
                    <a:pt x="37" y="7"/>
                  </a:moveTo>
                  <a:lnTo>
                    <a:pt x="44" y="3"/>
                  </a:lnTo>
                  <a:lnTo>
                    <a:pt x="54" y="5"/>
                  </a:lnTo>
                  <a:lnTo>
                    <a:pt x="64" y="5"/>
                  </a:lnTo>
                  <a:lnTo>
                    <a:pt x="72" y="10"/>
                  </a:lnTo>
                  <a:lnTo>
                    <a:pt x="78" y="7"/>
                  </a:lnTo>
                  <a:lnTo>
                    <a:pt x="89" y="5"/>
                  </a:lnTo>
                  <a:lnTo>
                    <a:pt x="93" y="0"/>
                  </a:lnTo>
                  <a:lnTo>
                    <a:pt x="100" y="0"/>
                  </a:lnTo>
                  <a:lnTo>
                    <a:pt x="105" y="2"/>
                  </a:lnTo>
                  <a:lnTo>
                    <a:pt x="110" y="8"/>
                  </a:lnTo>
                  <a:lnTo>
                    <a:pt x="117" y="17"/>
                  </a:lnTo>
                  <a:lnTo>
                    <a:pt x="128" y="29"/>
                  </a:lnTo>
                  <a:lnTo>
                    <a:pt x="130" y="38"/>
                  </a:lnTo>
                  <a:lnTo>
                    <a:pt x="129" y="47"/>
                  </a:lnTo>
                  <a:lnTo>
                    <a:pt x="133" y="56"/>
                  </a:lnTo>
                  <a:lnTo>
                    <a:pt x="141" y="59"/>
                  </a:lnTo>
                  <a:lnTo>
                    <a:pt x="149" y="56"/>
                  </a:lnTo>
                  <a:lnTo>
                    <a:pt x="156" y="60"/>
                  </a:lnTo>
                  <a:lnTo>
                    <a:pt x="158" y="65"/>
                  </a:lnTo>
                  <a:lnTo>
                    <a:pt x="150" y="69"/>
                  </a:lnTo>
                  <a:lnTo>
                    <a:pt x="145" y="67"/>
                  </a:lnTo>
                  <a:lnTo>
                    <a:pt x="143" y="92"/>
                  </a:lnTo>
                  <a:lnTo>
                    <a:pt x="133" y="90"/>
                  </a:lnTo>
                  <a:lnTo>
                    <a:pt x="121" y="83"/>
                  </a:lnTo>
                  <a:lnTo>
                    <a:pt x="101" y="87"/>
                  </a:lnTo>
                  <a:lnTo>
                    <a:pt x="94" y="93"/>
                  </a:lnTo>
                  <a:lnTo>
                    <a:pt x="69" y="91"/>
                  </a:lnTo>
                  <a:lnTo>
                    <a:pt x="56" y="88"/>
                  </a:lnTo>
                  <a:lnTo>
                    <a:pt x="50" y="90"/>
                  </a:lnTo>
                  <a:lnTo>
                    <a:pt x="44" y="81"/>
                  </a:lnTo>
                  <a:lnTo>
                    <a:pt x="41" y="78"/>
                  </a:lnTo>
                  <a:lnTo>
                    <a:pt x="45" y="74"/>
                  </a:lnTo>
                  <a:lnTo>
                    <a:pt x="40" y="72"/>
                  </a:lnTo>
                  <a:lnTo>
                    <a:pt x="36" y="76"/>
                  </a:lnTo>
                  <a:lnTo>
                    <a:pt x="25" y="70"/>
                  </a:lnTo>
                  <a:lnTo>
                    <a:pt x="23" y="62"/>
                  </a:lnTo>
                  <a:lnTo>
                    <a:pt x="13" y="57"/>
                  </a:lnTo>
                  <a:lnTo>
                    <a:pt x="10" y="51"/>
                  </a:lnTo>
                  <a:lnTo>
                    <a:pt x="0" y="43"/>
                  </a:lnTo>
                  <a:lnTo>
                    <a:pt x="13" y="39"/>
                  </a:lnTo>
                  <a:lnTo>
                    <a:pt x="22" y="25"/>
                  </a:lnTo>
                  <a:lnTo>
                    <a:pt x="28" y="11"/>
                  </a:lnTo>
                  <a:lnTo>
                    <a:pt x="37" y="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5" name="Freeform 159">
              <a:extLst>
                <a:ext uri="{FF2B5EF4-FFF2-40B4-BE49-F238E27FC236}">
                  <a16:creationId xmlns:a16="http://schemas.microsoft.com/office/drawing/2014/main" id="{86EEED0E-1960-1370-72F8-1B514305B961}"/>
                </a:ext>
              </a:extLst>
            </p:cNvPr>
            <p:cNvSpPr>
              <a:spLocks/>
            </p:cNvSpPr>
            <p:nvPr/>
          </p:nvSpPr>
          <p:spPr bwMode="auto">
            <a:xfrm>
              <a:off x="7265529" y="1563793"/>
              <a:ext cx="219072" cy="251263"/>
            </a:xfrm>
            <a:custGeom>
              <a:avLst/>
              <a:gdLst>
                <a:gd name="T0" fmla="*/ 81 w 150"/>
                <a:gd name="T1" fmla="*/ 73 h 170"/>
                <a:gd name="T2" fmla="*/ 126 w 150"/>
                <a:gd name="T3" fmla="*/ 109 h 170"/>
                <a:gd name="T4" fmla="*/ 97 w 150"/>
                <a:gd name="T5" fmla="*/ 102 h 170"/>
                <a:gd name="T6" fmla="*/ 109 w 150"/>
                <a:gd name="T7" fmla="*/ 131 h 170"/>
                <a:gd name="T8" fmla="*/ 140 w 150"/>
                <a:gd name="T9" fmla="*/ 152 h 170"/>
                <a:gd name="T10" fmla="*/ 150 w 150"/>
                <a:gd name="T11" fmla="*/ 166 h 170"/>
                <a:gd name="T12" fmla="*/ 129 w 150"/>
                <a:gd name="T13" fmla="*/ 154 h 170"/>
                <a:gd name="T14" fmla="*/ 129 w 150"/>
                <a:gd name="T15" fmla="*/ 170 h 170"/>
                <a:gd name="T16" fmla="*/ 114 w 150"/>
                <a:gd name="T17" fmla="*/ 153 h 170"/>
                <a:gd name="T18" fmla="*/ 101 w 150"/>
                <a:gd name="T19" fmla="*/ 133 h 170"/>
                <a:gd name="T20" fmla="*/ 83 w 150"/>
                <a:gd name="T21" fmla="*/ 111 h 170"/>
                <a:gd name="T22" fmla="*/ 76 w 150"/>
                <a:gd name="T23" fmla="*/ 96 h 170"/>
                <a:gd name="T24" fmla="*/ 55 w 150"/>
                <a:gd name="T25" fmla="*/ 69 h 170"/>
                <a:gd name="T26" fmla="*/ 29 w 150"/>
                <a:gd name="T27" fmla="*/ 49 h 170"/>
                <a:gd name="T28" fmla="*/ 8 w 150"/>
                <a:gd name="T29" fmla="*/ 22 h 170"/>
                <a:gd name="T30" fmla="*/ 14 w 150"/>
                <a:gd name="T31" fmla="*/ 12 h 170"/>
                <a:gd name="T32" fmla="*/ 0 w 150"/>
                <a:gd name="T33" fmla="*/ 3 h 170"/>
                <a:gd name="T34" fmla="*/ 4 w 150"/>
                <a:gd name="T35" fmla="*/ 0 h 170"/>
                <a:gd name="T36" fmla="*/ 20 w 150"/>
                <a:gd name="T37" fmla="*/ 14 h 170"/>
                <a:gd name="T38" fmla="*/ 42 w 150"/>
                <a:gd name="T39" fmla="*/ 33 h 170"/>
                <a:gd name="T40" fmla="*/ 58 w 150"/>
                <a:gd name="T41" fmla="*/ 53 h 170"/>
                <a:gd name="T42" fmla="*/ 81 w 150"/>
                <a:gd name="T43" fmla="*/ 7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170">
                  <a:moveTo>
                    <a:pt x="81" y="73"/>
                  </a:moveTo>
                  <a:lnTo>
                    <a:pt x="126" y="109"/>
                  </a:lnTo>
                  <a:lnTo>
                    <a:pt x="97" y="102"/>
                  </a:lnTo>
                  <a:lnTo>
                    <a:pt x="109" y="131"/>
                  </a:lnTo>
                  <a:lnTo>
                    <a:pt x="140" y="152"/>
                  </a:lnTo>
                  <a:lnTo>
                    <a:pt x="150" y="166"/>
                  </a:lnTo>
                  <a:lnTo>
                    <a:pt x="129" y="154"/>
                  </a:lnTo>
                  <a:lnTo>
                    <a:pt x="129" y="170"/>
                  </a:lnTo>
                  <a:lnTo>
                    <a:pt x="114" y="153"/>
                  </a:lnTo>
                  <a:lnTo>
                    <a:pt x="101" y="133"/>
                  </a:lnTo>
                  <a:lnTo>
                    <a:pt x="83" y="111"/>
                  </a:lnTo>
                  <a:lnTo>
                    <a:pt x="76" y="96"/>
                  </a:lnTo>
                  <a:lnTo>
                    <a:pt x="55" y="69"/>
                  </a:lnTo>
                  <a:lnTo>
                    <a:pt x="29" y="49"/>
                  </a:lnTo>
                  <a:lnTo>
                    <a:pt x="8" y="22"/>
                  </a:lnTo>
                  <a:lnTo>
                    <a:pt x="14" y="12"/>
                  </a:lnTo>
                  <a:lnTo>
                    <a:pt x="0" y="3"/>
                  </a:lnTo>
                  <a:lnTo>
                    <a:pt x="4" y="0"/>
                  </a:lnTo>
                  <a:lnTo>
                    <a:pt x="20" y="14"/>
                  </a:lnTo>
                  <a:lnTo>
                    <a:pt x="42" y="33"/>
                  </a:lnTo>
                  <a:lnTo>
                    <a:pt x="58" y="53"/>
                  </a:lnTo>
                  <a:lnTo>
                    <a:pt x="81" y="73"/>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6" name="Freeform 160">
              <a:extLst>
                <a:ext uri="{FF2B5EF4-FFF2-40B4-BE49-F238E27FC236}">
                  <a16:creationId xmlns:a16="http://schemas.microsoft.com/office/drawing/2014/main" id="{0925CADD-57CF-45C7-1690-6F1BF6D26354}"/>
                </a:ext>
              </a:extLst>
            </p:cNvPr>
            <p:cNvSpPr>
              <a:spLocks/>
            </p:cNvSpPr>
            <p:nvPr/>
          </p:nvSpPr>
          <p:spPr bwMode="auto">
            <a:xfrm>
              <a:off x="4496462" y="1540145"/>
              <a:ext cx="70103" cy="25127"/>
            </a:xfrm>
            <a:custGeom>
              <a:avLst/>
              <a:gdLst>
                <a:gd name="T0" fmla="*/ 48 w 48"/>
                <a:gd name="T1" fmla="*/ 17 h 17"/>
                <a:gd name="T2" fmla="*/ 19 w 48"/>
                <a:gd name="T3" fmla="*/ 17 h 17"/>
                <a:gd name="T4" fmla="*/ 0 w 48"/>
                <a:gd name="T5" fmla="*/ 15 h 17"/>
                <a:gd name="T6" fmla="*/ 2 w 48"/>
                <a:gd name="T7" fmla="*/ 6 h 17"/>
                <a:gd name="T8" fmla="*/ 23 w 48"/>
                <a:gd name="T9" fmla="*/ 0 h 17"/>
                <a:gd name="T10" fmla="*/ 39 w 48"/>
                <a:gd name="T11" fmla="*/ 4 h 17"/>
                <a:gd name="T12" fmla="*/ 47 w 48"/>
                <a:gd name="T13" fmla="*/ 7 h 17"/>
                <a:gd name="T14" fmla="*/ 46 w 48"/>
                <a:gd name="T15" fmla="*/ 12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lnTo>
                    <a:pt x="19" y="17"/>
                  </a:lnTo>
                  <a:lnTo>
                    <a:pt x="0" y="15"/>
                  </a:lnTo>
                  <a:lnTo>
                    <a:pt x="2" y="6"/>
                  </a:lnTo>
                  <a:lnTo>
                    <a:pt x="23" y="0"/>
                  </a:lnTo>
                  <a:lnTo>
                    <a:pt x="39" y="4"/>
                  </a:lnTo>
                  <a:lnTo>
                    <a:pt x="47" y="7"/>
                  </a:lnTo>
                  <a:lnTo>
                    <a:pt x="46" y="12"/>
                  </a:lnTo>
                  <a:lnTo>
                    <a:pt x="48" y="1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7" name="Freeform 161">
              <a:extLst>
                <a:ext uri="{FF2B5EF4-FFF2-40B4-BE49-F238E27FC236}">
                  <a16:creationId xmlns:a16="http://schemas.microsoft.com/office/drawing/2014/main" id="{B4BF39FA-A985-B19B-9479-8B83EE42E28E}"/>
                </a:ext>
              </a:extLst>
            </p:cNvPr>
            <p:cNvSpPr>
              <a:spLocks/>
            </p:cNvSpPr>
            <p:nvPr/>
          </p:nvSpPr>
          <p:spPr bwMode="auto">
            <a:xfrm>
              <a:off x="6627300" y="1034662"/>
              <a:ext cx="74485" cy="16258"/>
            </a:xfrm>
            <a:custGeom>
              <a:avLst/>
              <a:gdLst>
                <a:gd name="T0" fmla="*/ 51 w 51"/>
                <a:gd name="T1" fmla="*/ 10 h 11"/>
                <a:gd name="T2" fmla="*/ 32 w 51"/>
                <a:gd name="T3" fmla="*/ 11 h 11"/>
                <a:gd name="T4" fmla="*/ 3 w 51"/>
                <a:gd name="T5" fmla="*/ 9 h 11"/>
                <a:gd name="T6" fmla="*/ 0 w 51"/>
                <a:gd name="T7" fmla="*/ 8 h 11"/>
                <a:gd name="T8" fmla="*/ 2 w 51"/>
                <a:gd name="T9" fmla="*/ 2 h 11"/>
                <a:gd name="T10" fmla="*/ 15 w 51"/>
                <a:gd name="T11" fmla="*/ 0 h 11"/>
                <a:gd name="T12" fmla="*/ 43 w 51"/>
                <a:gd name="T13" fmla="*/ 6 h 11"/>
                <a:gd name="T14" fmla="*/ 51 w 51"/>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1">
                  <a:moveTo>
                    <a:pt x="51" y="10"/>
                  </a:moveTo>
                  <a:lnTo>
                    <a:pt x="32" y="11"/>
                  </a:lnTo>
                  <a:lnTo>
                    <a:pt x="3" y="9"/>
                  </a:lnTo>
                  <a:lnTo>
                    <a:pt x="0" y="8"/>
                  </a:lnTo>
                  <a:lnTo>
                    <a:pt x="2" y="2"/>
                  </a:lnTo>
                  <a:lnTo>
                    <a:pt x="15" y="0"/>
                  </a:lnTo>
                  <a:lnTo>
                    <a:pt x="43" y="6"/>
                  </a:lnTo>
                  <a:lnTo>
                    <a:pt x="51" y="1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8" name="Freeform 162">
              <a:extLst>
                <a:ext uri="{FF2B5EF4-FFF2-40B4-BE49-F238E27FC236}">
                  <a16:creationId xmlns:a16="http://schemas.microsoft.com/office/drawing/2014/main" id="{BE724912-04AE-7F81-FFE2-5785C34A4AEC}"/>
                </a:ext>
              </a:extLst>
            </p:cNvPr>
            <p:cNvSpPr>
              <a:spLocks/>
            </p:cNvSpPr>
            <p:nvPr/>
          </p:nvSpPr>
          <p:spPr bwMode="auto">
            <a:xfrm>
              <a:off x="6668194" y="996234"/>
              <a:ext cx="93470" cy="19214"/>
            </a:xfrm>
            <a:custGeom>
              <a:avLst/>
              <a:gdLst>
                <a:gd name="T0" fmla="*/ 64 w 64"/>
                <a:gd name="T1" fmla="*/ 7 h 13"/>
                <a:gd name="T2" fmla="*/ 60 w 64"/>
                <a:gd name="T3" fmla="*/ 13 h 13"/>
                <a:gd name="T4" fmla="*/ 38 w 64"/>
                <a:gd name="T5" fmla="*/ 11 h 13"/>
                <a:gd name="T6" fmla="*/ 5 w 64"/>
                <a:gd name="T7" fmla="*/ 5 h 13"/>
                <a:gd name="T8" fmla="*/ 0 w 64"/>
                <a:gd name="T9" fmla="*/ 0 h 13"/>
                <a:gd name="T10" fmla="*/ 27 w 64"/>
                <a:gd name="T11" fmla="*/ 2 h 13"/>
                <a:gd name="T12" fmla="*/ 64 w 6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64" y="7"/>
                  </a:moveTo>
                  <a:lnTo>
                    <a:pt x="60" y="13"/>
                  </a:lnTo>
                  <a:lnTo>
                    <a:pt x="38" y="11"/>
                  </a:lnTo>
                  <a:lnTo>
                    <a:pt x="5" y="5"/>
                  </a:lnTo>
                  <a:lnTo>
                    <a:pt x="0" y="0"/>
                  </a:lnTo>
                  <a:lnTo>
                    <a:pt x="27" y="2"/>
                  </a:lnTo>
                  <a:lnTo>
                    <a:pt x="64" y="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9" name="Freeform 163">
              <a:extLst>
                <a:ext uri="{FF2B5EF4-FFF2-40B4-BE49-F238E27FC236}">
                  <a16:creationId xmlns:a16="http://schemas.microsoft.com/office/drawing/2014/main" id="{7A6D3FDD-9080-2BB3-4D30-440D01C6893F}"/>
                </a:ext>
              </a:extLst>
            </p:cNvPr>
            <p:cNvSpPr>
              <a:spLocks/>
            </p:cNvSpPr>
            <p:nvPr/>
          </p:nvSpPr>
          <p:spPr bwMode="auto">
            <a:xfrm>
              <a:off x="6494398" y="981454"/>
              <a:ext cx="162113" cy="35472"/>
            </a:xfrm>
            <a:custGeom>
              <a:avLst/>
              <a:gdLst>
                <a:gd name="T0" fmla="*/ 102 w 111"/>
                <a:gd name="T1" fmla="*/ 9 h 24"/>
                <a:gd name="T2" fmla="*/ 111 w 111"/>
                <a:gd name="T3" fmla="*/ 21 h 24"/>
                <a:gd name="T4" fmla="*/ 64 w 111"/>
                <a:gd name="T5" fmla="*/ 20 h 24"/>
                <a:gd name="T6" fmla="*/ 50 w 111"/>
                <a:gd name="T7" fmla="*/ 24 h 24"/>
                <a:gd name="T8" fmla="*/ 10 w 111"/>
                <a:gd name="T9" fmla="*/ 14 h 24"/>
                <a:gd name="T10" fmla="*/ 0 w 111"/>
                <a:gd name="T11" fmla="*/ 3 h 24"/>
                <a:gd name="T12" fmla="*/ 12 w 111"/>
                <a:gd name="T13" fmla="*/ 0 h 24"/>
                <a:gd name="T14" fmla="*/ 45 w 111"/>
                <a:gd name="T15" fmla="*/ 1 h 24"/>
                <a:gd name="T16" fmla="*/ 102 w 111"/>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4">
                  <a:moveTo>
                    <a:pt x="102" y="9"/>
                  </a:moveTo>
                  <a:lnTo>
                    <a:pt x="111" y="21"/>
                  </a:lnTo>
                  <a:lnTo>
                    <a:pt x="64" y="20"/>
                  </a:lnTo>
                  <a:lnTo>
                    <a:pt x="50" y="24"/>
                  </a:lnTo>
                  <a:lnTo>
                    <a:pt x="10" y="14"/>
                  </a:lnTo>
                  <a:lnTo>
                    <a:pt x="0" y="3"/>
                  </a:lnTo>
                  <a:lnTo>
                    <a:pt x="12" y="0"/>
                  </a:lnTo>
                  <a:lnTo>
                    <a:pt x="45" y="1"/>
                  </a:lnTo>
                  <a:lnTo>
                    <a:pt x="102" y="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0" name="Freeform 164">
              <a:extLst>
                <a:ext uri="{FF2B5EF4-FFF2-40B4-BE49-F238E27FC236}">
                  <a16:creationId xmlns:a16="http://schemas.microsoft.com/office/drawing/2014/main" id="{05170F0F-02FE-5FC4-D8FC-A2FD1E498D45}"/>
                </a:ext>
              </a:extLst>
            </p:cNvPr>
            <p:cNvSpPr>
              <a:spLocks/>
            </p:cNvSpPr>
            <p:nvPr/>
          </p:nvSpPr>
          <p:spPr bwMode="auto">
            <a:xfrm>
              <a:off x="5017853" y="963718"/>
              <a:ext cx="246821" cy="149280"/>
            </a:xfrm>
            <a:custGeom>
              <a:avLst/>
              <a:gdLst>
                <a:gd name="T0" fmla="*/ 90 w 169"/>
                <a:gd name="T1" fmla="*/ 100 h 101"/>
                <a:gd name="T2" fmla="*/ 83 w 169"/>
                <a:gd name="T3" fmla="*/ 101 h 101"/>
                <a:gd name="T4" fmla="*/ 39 w 169"/>
                <a:gd name="T5" fmla="*/ 99 h 101"/>
                <a:gd name="T6" fmla="*/ 32 w 169"/>
                <a:gd name="T7" fmla="*/ 92 h 101"/>
                <a:gd name="T8" fmla="*/ 6 w 169"/>
                <a:gd name="T9" fmla="*/ 87 h 101"/>
                <a:gd name="T10" fmla="*/ 0 w 169"/>
                <a:gd name="T11" fmla="*/ 78 h 101"/>
                <a:gd name="T12" fmla="*/ 11 w 169"/>
                <a:gd name="T13" fmla="*/ 75 h 101"/>
                <a:gd name="T14" fmla="*/ 5 w 169"/>
                <a:gd name="T15" fmla="*/ 66 h 101"/>
                <a:gd name="T16" fmla="*/ 23 w 169"/>
                <a:gd name="T17" fmla="*/ 52 h 101"/>
                <a:gd name="T18" fmla="*/ 10 w 169"/>
                <a:gd name="T19" fmla="*/ 50 h 101"/>
                <a:gd name="T20" fmla="*/ 32 w 169"/>
                <a:gd name="T21" fmla="*/ 36 h 101"/>
                <a:gd name="T22" fmla="*/ 24 w 169"/>
                <a:gd name="T23" fmla="*/ 29 h 101"/>
                <a:gd name="T24" fmla="*/ 46 w 169"/>
                <a:gd name="T25" fmla="*/ 20 h 101"/>
                <a:gd name="T26" fmla="*/ 80 w 169"/>
                <a:gd name="T27" fmla="*/ 10 h 101"/>
                <a:gd name="T28" fmla="*/ 118 w 169"/>
                <a:gd name="T29" fmla="*/ 8 h 101"/>
                <a:gd name="T30" fmla="*/ 134 w 169"/>
                <a:gd name="T31" fmla="*/ 2 h 101"/>
                <a:gd name="T32" fmla="*/ 156 w 169"/>
                <a:gd name="T33" fmla="*/ 0 h 101"/>
                <a:gd name="T34" fmla="*/ 169 w 169"/>
                <a:gd name="T35" fmla="*/ 6 h 101"/>
                <a:gd name="T36" fmla="*/ 165 w 169"/>
                <a:gd name="T37" fmla="*/ 11 h 101"/>
                <a:gd name="T38" fmla="*/ 127 w 169"/>
                <a:gd name="T39" fmla="*/ 18 h 101"/>
                <a:gd name="T40" fmla="*/ 95 w 169"/>
                <a:gd name="T41" fmla="*/ 26 h 101"/>
                <a:gd name="T42" fmla="*/ 67 w 169"/>
                <a:gd name="T43" fmla="*/ 41 h 101"/>
                <a:gd name="T44" fmla="*/ 58 w 169"/>
                <a:gd name="T45" fmla="*/ 56 h 101"/>
                <a:gd name="T46" fmla="*/ 47 w 169"/>
                <a:gd name="T47" fmla="*/ 72 h 101"/>
                <a:gd name="T48" fmla="*/ 57 w 169"/>
                <a:gd name="T49" fmla="*/ 86 h 101"/>
                <a:gd name="T50" fmla="*/ 90 w 169"/>
                <a:gd name="T51" fmla="*/ 10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01">
                  <a:moveTo>
                    <a:pt x="90" y="100"/>
                  </a:moveTo>
                  <a:lnTo>
                    <a:pt x="83" y="101"/>
                  </a:lnTo>
                  <a:lnTo>
                    <a:pt x="39" y="99"/>
                  </a:lnTo>
                  <a:lnTo>
                    <a:pt x="32" y="92"/>
                  </a:lnTo>
                  <a:lnTo>
                    <a:pt x="6" y="87"/>
                  </a:lnTo>
                  <a:lnTo>
                    <a:pt x="0" y="78"/>
                  </a:lnTo>
                  <a:lnTo>
                    <a:pt x="11" y="75"/>
                  </a:lnTo>
                  <a:lnTo>
                    <a:pt x="5" y="66"/>
                  </a:lnTo>
                  <a:lnTo>
                    <a:pt x="23" y="52"/>
                  </a:lnTo>
                  <a:lnTo>
                    <a:pt x="10" y="50"/>
                  </a:lnTo>
                  <a:lnTo>
                    <a:pt x="32" y="36"/>
                  </a:lnTo>
                  <a:lnTo>
                    <a:pt x="24" y="29"/>
                  </a:lnTo>
                  <a:lnTo>
                    <a:pt x="46" y="20"/>
                  </a:lnTo>
                  <a:lnTo>
                    <a:pt x="80" y="10"/>
                  </a:lnTo>
                  <a:lnTo>
                    <a:pt x="118" y="8"/>
                  </a:lnTo>
                  <a:lnTo>
                    <a:pt x="134" y="2"/>
                  </a:lnTo>
                  <a:lnTo>
                    <a:pt x="156" y="0"/>
                  </a:lnTo>
                  <a:lnTo>
                    <a:pt x="169" y="6"/>
                  </a:lnTo>
                  <a:lnTo>
                    <a:pt x="165" y="11"/>
                  </a:lnTo>
                  <a:lnTo>
                    <a:pt x="127" y="18"/>
                  </a:lnTo>
                  <a:lnTo>
                    <a:pt x="95" y="26"/>
                  </a:lnTo>
                  <a:lnTo>
                    <a:pt x="67" y="41"/>
                  </a:lnTo>
                  <a:lnTo>
                    <a:pt x="58" y="56"/>
                  </a:lnTo>
                  <a:lnTo>
                    <a:pt x="47" y="72"/>
                  </a:lnTo>
                  <a:lnTo>
                    <a:pt x="57" y="86"/>
                  </a:lnTo>
                  <a:lnTo>
                    <a:pt x="90" y="10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1" name="Freeform 165">
              <a:extLst>
                <a:ext uri="{FF2B5EF4-FFF2-40B4-BE49-F238E27FC236}">
                  <a16:creationId xmlns:a16="http://schemas.microsoft.com/office/drawing/2014/main" id="{8E957C88-385E-E5F5-2B4C-FC786FE2F845}"/>
                </a:ext>
              </a:extLst>
            </p:cNvPr>
            <p:cNvSpPr>
              <a:spLocks/>
            </p:cNvSpPr>
            <p:nvPr/>
          </p:nvSpPr>
          <p:spPr bwMode="auto">
            <a:xfrm>
              <a:off x="5765618" y="911987"/>
              <a:ext cx="90550" cy="31039"/>
            </a:xfrm>
            <a:custGeom>
              <a:avLst/>
              <a:gdLst>
                <a:gd name="T0" fmla="*/ 62 w 62"/>
                <a:gd name="T1" fmla="*/ 15 h 21"/>
                <a:gd name="T2" fmla="*/ 2 w 62"/>
                <a:gd name="T3" fmla="*/ 21 h 21"/>
                <a:gd name="T4" fmla="*/ 0 w 62"/>
                <a:gd name="T5" fmla="*/ 2 h 21"/>
                <a:gd name="T6" fmla="*/ 8 w 62"/>
                <a:gd name="T7" fmla="*/ 0 h 21"/>
                <a:gd name="T8" fmla="*/ 18 w 62"/>
                <a:gd name="T9" fmla="*/ 1 h 21"/>
                <a:gd name="T10" fmla="*/ 58 w 62"/>
                <a:gd name="T11" fmla="*/ 9 h 21"/>
                <a:gd name="T12" fmla="*/ 62 w 62"/>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2" h="21">
                  <a:moveTo>
                    <a:pt x="62" y="15"/>
                  </a:moveTo>
                  <a:lnTo>
                    <a:pt x="2" y="21"/>
                  </a:lnTo>
                  <a:lnTo>
                    <a:pt x="0" y="2"/>
                  </a:lnTo>
                  <a:lnTo>
                    <a:pt x="8" y="0"/>
                  </a:lnTo>
                  <a:lnTo>
                    <a:pt x="18" y="1"/>
                  </a:lnTo>
                  <a:lnTo>
                    <a:pt x="58" y="9"/>
                  </a:lnTo>
                  <a:lnTo>
                    <a:pt x="62" y="1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2" name="Freeform 166">
              <a:extLst>
                <a:ext uri="{FF2B5EF4-FFF2-40B4-BE49-F238E27FC236}">
                  <a16:creationId xmlns:a16="http://schemas.microsoft.com/office/drawing/2014/main" id="{84BDFE8A-B4B1-35A5-D1DA-A7CC98F58002}"/>
                </a:ext>
              </a:extLst>
            </p:cNvPr>
            <p:cNvSpPr>
              <a:spLocks/>
            </p:cNvSpPr>
            <p:nvPr/>
          </p:nvSpPr>
          <p:spPr bwMode="auto">
            <a:xfrm>
              <a:off x="4795860" y="880950"/>
              <a:ext cx="109536" cy="17737"/>
            </a:xfrm>
            <a:custGeom>
              <a:avLst/>
              <a:gdLst>
                <a:gd name="T0" fmla="*/ 72 w 75"/>
                <a:gd name="T1" fmla="*/ 5 h 12"/>
                <a:gd name="T2" fmla="*/ 58 w 75"/>
                <a:gd name="T3" fmla="*/ 7 h 12"/>
                <a:gd name="T4" fmla="*/ 48 w 75"/>
                <a:gd name="T5" fmla="*/ 8 h 12"/>
                <a:gd name="T6" fmla="*/ 48 w 75"/>
                <a:gd name="T7" fmla="*/ 10 h 12"/>
                <a:gd name="T8" fmla="*/ 36 w 75"/>
                <a:gd name="T9" fmla="*/ 12 h 12"/>
                <a:gd name="T10" fmla="*/ 22 w 75"/>
                <a:gd name="T11" fmla="*/ 9 h 12"/>
                <a:gd name="T12" fmla="*/ 26 w 75"/>
                <a:gd name="T13" fmla="*/ 5 h 12"/>
                <a:gd name="T14" fmla="*/ 0 w 75"/>
                <a:gd name="T15" fmla="*/ 5 h 12"/>
                <a:gd name="T16" fmla="*/ 21 w 75"/>
                <a:gd name="T17" fmla="*/ 2 h 12"/>
                <a:gd name="T18" fmla="*/ 38 w 75"/>
                <a:gd name="T19" fmla="*/ 2 h 12"/>
                <a:gd name="T20" fmla="*/ 43 w 75"/>
                <a:gd name="T21" fmla="*/ 5 h 12"/>
                <a:gd name="T22" fmla="*/ 47 w 75"/>
                <a:gd name="T23" fmla="*/ 2 h 12"/>
                <a:gd name="T24" fmla="*/ 56 w 75"/>
                <a:gd name="T25" fmla="*/ 0 h 12"/>
                <a:gd name="T26" fmla="*/ 75 w 75"/>
                <a:gd name="T27" fmla="*/ 3 h 12"/>
                <a:gd name="T28" fmla="*/ 72 w 7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
                  <a:moveTo>
                    <a:pt x="72" y="5"/>
                  </a:moveTo>
                  <a:lnTo>
                    <a:pt x="58" y="7"/>
                  </a:lnTo>
                  <a:lnTo>
                    <a:pt x="48" y="8"/>
                  </a:lnTo>
                  <a:lnTo>
                    <a:pt x="48" y="10"/>
                  </a:lnTo>
                  <a:lnTo>
                    <a:pt x="36" y="12"/>
                  </a:lnTo>
                  <a:lnTo>
                    <a:pt x="22" y="9"/>
                  </a:lnTo>
                  <a:lnTo>
                    <a:pt x="26" y="5"/>
                  </a:lnTo>
                  <a:lnTo>
                    <a:pt x="0" y="5"/>
                  </a:lnTo>
                  <a:lnTo>
                    <a:pt x="21" y="2"/>
                  </a:lnTo>
                  <a:lnTo>
                    <a:pt x="38" y="2"/>
                  </a:lnTo>
                  <a:lnTo>
                    <a:pt x="43" y="5"/>
                  </a:lnTo>
                  <a:lnTo>
                    <a:pt x="47" y="2"/>
                  </a:lnTo>
                  <a:lnTo>
                    <a:pt x="56" y="0"/>
                  </a:lnTo>
                  <a:lnTo>
                    <a:pt x="75" y="3"/>
                  </a:lnTo>
                  <a:lnTo>
                    <a:pt x="72" y="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3" name="Freeform 167">
              <a:extLst>
                <a:ext uri="{FF2B5EF4-FFF2-40B4-BE49-F238E27FC236}">
                  <a16:creationId xmlns:a16="http://schemas.microsoft.com/office/drawing/2014/main" id="{A8135660-83E0-2108-54AD-B05B46138C50}"/>
                </a:ext>
              </a:extLst>
            </p:cNvPr>
            <p:cNvSpPr>
              <a:spLocks/>
            </p:cNvSpPr>
            <p:nvPr/>
          </p:nvSpPr>
          <p:spPr bwMode="auto">
            <a:xfrm>
              <a:off x="5569914" y="875037"/>
              <a:ext cx="182560" cy="50253"/>
            </a:xfrm>
            <a:custGeom>
              <a:avLst/>
              <a:gdLst>
                <a:gd name="T0" fmla="*/ 125 w 125"/>
                <a:gd name="T1" fmla="*/ 32 h 34"/>
                <a:gd name="T2" fmla="*/ 102 w 125"/>
                <a:gd name="T3" fmla="*/ 34 h 34"/>
                <a:gd name="T4" fmla="*/ 65 w 125"/>
                <a:gd name="T5" fmla="*/ 30 h 34"/>
                <a:gd name="T6" fmla="*/ 39 w 125"/>
                <a:gd name="T7" fmla="*/ 24 h 34"/>
                <a:gd name="T8" fmla="*/ 19 w 125"/>
                <a:gd name="T9" fmla="*/ 15 h 34"/>
                <a:gd name="T10" fmla="*/ 0 w 125"/>
                <a:gd name="T11" fmla="*/ 12 h 34"/>
                <a:gd name="T12" fmla="*/ 19 w 125"/>
                <a:gd name="T13" fmla="*/ 3 h 34"/>
                <a:gd name="T14" fmla="*/ 39 w 125"/>
                <a:gd name="T15" fmla="*/ 0 h 34"/>
                <a:gd name="T16" fmla="*/ 70 w 125"/>
                <a:gd name="T17" fmla="*/ 7 h 34"/>
                <a:gd name="T18" fmla="*/ 113 w 125"/>
                <a:gd name="T19" fmla="*/ 19 h 34"/>
                <a:gd name="T20" fmla="*/ 125 w 125"/>
                <a:gd name="T2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4">
                  <a:moveTo>
                    <a:pt x="125" y="32"/>
                  </a:moveTo>
                  <a:lnTo>
                    <a:pt x="102" y="34"/>
                  </a:lnTo>
                  <a:lnTo>
                    <a:pt x="65" y="30"/>
                  </a:lnTo>
                  <a:lnTo>
                    <a:pt x="39" y="24"/>
                  </a:lnTo>
                  <a:lnTo>
                    <a:pt x="19" y="15"/>
                  </a:lnTo>
                  <a:lnTo>
                    <a:pt x="0" y="12"/>
                  </a:lnTo>
                  <a:lnTo>
                    <a:pt x="19" y="3"/>
                  </a:lnTo>
                  <a:lnTo>
                    <a:pt x="39" y="0"/>
                  </a:lnTo>
                  <a:lnTo>
                    <a:pt x="70" y="7"/>
                  </a:lnTo>
                  <a:lnTo>
                    <a:pt x="113" y="19"/>
                  </a:lnTo>
                  <a:lnTo>
                    <a:pt x="125" y="3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4" name="Freeform 168">
              <a:extLst>
                <a:ext uri="{FF2B5EF4-FFF2-40B4-BE49-F238E27FC236}">
                  <a16:creationId xmlns:a16="http://schemas.microsoft.com/office/drawing/2014/main" id="{34F5C758-4434-E712-772A-36E82491A1C8}"/>
                </a:ext>
              </a:extLst>
            </p:cNvPr>
            <p:cNvSpPr>
              <a:spLocks/>
            </p:cNvSpPr>
            <p:nvPr/>
          </p:nvSpPr>
          <p:spPr bwMode="auto">
            <a:xfrm>
              <a:off x="4831693" y="3258627"/>
              <a:ext cx="48197" cy="54687"/>
            </a:xfrm>
            <a:custGeom>
              <a:avLst/>
              <a:gdLst>
                <a:gd name="T0" fmla="*/ 25 w 33"/>
                <a:gd name="T1" fmla="*/ 0 h 37"/>
                <a:gd name="T2" fmla="*/ 33 w 33"/>
                <a:gd name="T3" fmla="*/ 12 h 37"/>
                <a:gd name="T4" fmla="*/ 31 w 33"/>
                <a:gd name="T5" fmla="*/ 24 h 37"/>
                <a:gd name="T6" fmla="*/ 26 w 33"/>
                <a:gd name="T7" fmla="*/ 27 h 37"/>
                <a:gd name="T8" fmla="*/ 16 w 33"/>
                <a:gd name="T9" fmla="*/ 25 h 37"/>
                <a:gd name="T10" fmla="*/ 11 w 33"/>
                <a:gd name="T11" fmla="*/ 37 h 37"/>
                <a:gd name="T12" fmla="*/ 0 w 33"/>
                <a:gd name="T13" fmla="*/ 35 h 37"/>
                <a:gd name="T14" fmla="*/ 1 w 33"/>
                <a:gd name="T15" fmla="*/ 24 h 37"/>
                <a:gd name="T16" fmla="*/ 4 w 33"/>
                <a:gd name="T17" fmla="*/ 22 h 37"/>
                <a:gd name="T18" fmla="*/ 4 w 33"/>
                <a:gd name="T19" fmla="*/ 10 h 37"/>
                <a:gd name="T20" fmla="*/ 10 w 33"/>
                <a:gd name="T21" fmla="*/ 4 h 37"/>
                <a:gd name="T22" fmla="*/ 14 w 33"/>
                <a:gd name="T23" fmla="*/ 6 h 37"/>
                <a:gd name="T24" fmla="*/ 25 w 33"/>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7">
                  <a:moveTo>
                    <a:pt x="25" y="0"/>
                  </a:moveTo>
                  <a:lnTo>
                    <a:pt x="33" y="12"/>
                  </a:lnTo>
                  <a:lnTo>
                    <a:pt x="31" y="24"/>
                  </a:lnTo>
                  <a:lnTo>
                    <a:pt x="26" y="27"/>
                  </a:lnTo>
                  <a:lnTo>
                    <a:pt x="16" y="25"/>
                  </a:lnTo>
                  <a:lnTo>
                    <a:pt x="11" y="37"/>
                  </a:lnTo>
                  <a:lnTo>
                    <a:pt x="0" y="35"/>
                  </a:lnTo>
                  <a:lnTo>
                    <a:pt x="1" y="24"/>
                  </a:lnTo>
                  <a:lnTo>
                    <a:pt x="4" y="22"/>
                  </a:lnTo>
                  <a:lnTo>
                    <a:pt x="4" y="10"/>
                  </a:lnTo>
                  <a:lnTo>
                    <a:pt x="10" y="4"/>
                  </a:lnTo>
                  <a:lnTo>
                    <a:pt x="14" y="6"/>
                  </a:lnTo>
                  <a:lnTo>
                    <a:pt x="25" y="0"/>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5" name="Freeform 169">
              <a:extLst>
                <a:ext uri="{FF2B5EF4-FFF2-40B4-BE49-F238E27FC236}">
                  <a16:creationId xmlns:a16="http://schemas.microsoft.com/office/drawing/2014/main" id="{617FA66C-6221-6345-75C2-32B71E3CE026}"/>
                </a:ext>
              </a:extLst>
            </p:cNvPr>
            <p:cNvSpPr>
              <a:spLocks/>
            </p:cNvSpPr>
            <p:nvPr/>
          </p:nvSpPr>
          <p:spPr bwMode="auto">
            <a:xfrm>
              <a:off x="3604110" y="2373747"/>
              <a:ext cx="224914" cy="203966"/>
            </a:xfrm>
            <a:custGeom>
              <a:avLst/>
              <a:gdLst>
                <a:gd name="T0" fmla="*/ 151 w 154"/>
                <a:gd name="T1" fmla="*/ 11 h 138"/>
                <a:gd name="T2" fmla="*/ 151 w 154"/>
                <a:gd name="T3" fmla="*/ 0 h 138"/>
                <a:gd name="T4" fmla="*/ 154 w 154"/>
                <a:gd name="T5" fmla="*/ 0 h 138"/>
                <a:gd name="T6" fmla="*/ 154 w 154"/>
                <a:gd name="T7" fmla="*/ 1 h 138"/>
                <a:gd name="T8" fmla="*/ 153 w 154"/>
                <a:gd name="T9" fmla="*/ 5 h 138"/>
                <a:gd name="T10" fmla="*/ 153 w 154"/>
                <a:gd name="T11" fmla="*/ 37 h 138"/>
                <a:gd name="T12" fmla="*/ 94 w 154"/>
                <a:gd name="T13" fmla="*/ 36 h 138"/>
                <a:gd name="T14" fmla="*/ 93 w 154"/>
                <a:gd name="T15" fmla="*/ 89 h 138"/>
                <a:gd name="T16" fmla="*/ 77 w 154"/>
                <a:gd name="T17" fmla="*/ 91 h 138"/>
                <a:gd name="T18" fmla="*/ 72 w 154"/>
                <a:gd name="T19" fmla="*/ 101 h 138"/>
                <a:gd name="T20" fmla="*/ 75 w 154"/>
                <a:gd name="T21" fmla="*/ 131 h 138"/>
                <a:gd name="T22" fmla="*/ 4 w 154"/>
                <a:gd name="T23" fmla="*/ 131 h 138"/>
                <a:gd name="T24" fmla="*/ 0 w 154"/>
                <a:gd name="T25" fmla="*/ 138 h 138"/>
                <a:gd name="T26" fmla="*/ 1 w 154"/>
                <a:gd name="T27" fmla="*/ 129 h 138"/>
                <a:gd name="T28" fmla="*/ 1 w 154"/>
                <a:gd name="T29" fmla="*/ 129 h 138"/>
                <a:gd name="T30" fmla="*/ 42 w 154"/>
                <a:gd name="T31" fmla="*/ 128 h 138"/>
                <a:gd name="T32" fmla="*/ 44 w 154"/>
                <a:gd name="T33" fmla="*/ 120 h 138"/>
                <a:gd name="T34" fmla="*/ 52 w 154"/>
                <a:gd name="T35" fmla="*/ 111 h 138"/>
                <a:gd name="T36" fmla="*/ 59 w 154"/>
                <a:gd name="T37" fmla="*/ 82 h 138"/>
                <a:gd name="T38" fmla="*/ 84 w 154"/>
                <a:gd name="T39" fmla="*/ 60 h 138"/>
                <a:gd name="T40" fmla="*/ 93 w 154"/>
                <a:gd name="T41" fmla="*/ 34 h 138"/>
                <a:gd name="T42" fmla="*/ 99 w 154"/>
                <a:gd name="T43" fmla="*/ 32 h 138"/>
                <a:gd name="T44" fmla="*/ 105 w 154"/>
                <a:gd name="T45" fmla="*/ 16 h 138"/>
                <a:gd name="T46" fmla="*/ 120 w 154"/>
                <a:gd name="T47" fmla="*/ 14 h 138"/>
                <a:gd name="T48" fmla="*/ 126 w 154"/>
                <a:gd name="T49" fmla="*/ 16 h 138"/>
                <a:gd name="T50" fmla="*/ 134 w 154"/>
                <a:gd name="T51" fmla="*/ 16 h 138"/>
                <a:gd name="T52" fmla="*/ 140 w 154"/>
                <a:gd name="T53" fmla="*/ 12 h 138"/>
                <a:gd name="T54" fmla="*/ 151 w 154"/>
                <a:gd name="T55" fmla="*/ 1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138">
                  <a:moveTo>
                    <a:pt x="151" y="11"/>
                  </a:moveTo>
                  <a:lnTo>
                    <a:pt x="151" y="0"/>
                  </a:lnTo>
                  <a:lnTo>
                    <a:pt x="154" y="0"/>
                  </a:lnTo>
                  <a:lnTo>
                    <a:pt x="154" y="1"/>
                  </a:lnTo>
                  <a:lnTo>
                    <a:pt x="153" y="5"/>
                  </a:lnTo>
                  <a:lnTo>
                    <a:pt x="153" y="37"/>
                  </a:lnTo>
                  <a:lnTo>
                    <a:pt x="94" y="36"/>
                  </a:lnTo>
                  <a:lnTo>
                    <a:pt x="93" y="89"/>
                  </a:lnTo>
                  <a:lnTo>
                    <a:pt x="77" y="91"/>
                  </a:lnTo>
                  <a:lnTo>
                    <a:pt x="72" y="101"/>
                  </a:lnTo>
                  <a:lnTo>
                    <a:pt x="75" y="131"/>
                  </a:lnTo>
                  <a:lnTo>
                    <a:pt x="4" y="131"/>
                  </a:lnTo>
                  <a:lnTo>
                    <a:pt x="0" y="138"/>
                  </a:lnTo>
                  <a:lnTo>
                    <a:pt x="1" y="129"/>
                  </a:lnTo>
                  <a:lnTo>
                    <a:pt x="1" y="129"/>
                  </a:lnTo>
                  <a:lnTo>
                    <a:pt x="42" y="128"/>
                  </a:lnTo>
                  <a:lnTo>
                    <a:pt x="44" y="120"/>
                  </a:lnTo>
                  <a:lnTo>
                    <a:pt x="52" y="111"/>
                  </a:lnTo>
                  <a:lnTo>
                    <a:pt x="59" y="82"/>
                  </a:lnTo>
                  <a:lnTo>
                    <a:pt x="84" y="60"/>
                  </a:lnTo>
                  <a:lnTo>
                    <a:pt x="93" y="34"/>
                  </a:lnTo>
                  <a:lnTo>
                    <a:pt x="99" y="32"/>
                  </a:lnTo>
                  <a:lnTo>
                    <a:pt x="105" y="16"/>
                  </a:lnTo>
                  <a:lnTo>
                    <a:pt x="120" y="14"/>
                  </a:lnTo>
                  <a:lnTo>
                    <a:pt x="126" y="16"/>
                  </a:lnTo>
                  <a:lnTo>
                    <a:pt x="134" y="16"/>
                  </a:lnTo>
                  <a:lnTo>
                    <a:pt x="140" y="12"/>
                  </a:lnTo>
                  <a:lnTo>
                    <a:pt x="151" y="1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6" name="Freeform 170">
              <a:extLst>
                <a:ext uri="{FF2B5EF4-FFF2-40B4-BE49-F238E27FC236}">
                  <a16:creationId xmlns:a16="http://schemas.microsoft.com/office/drawing/2014/main" id="{73E22BC2-3D11-056F-E2E3-84E90223C42A}"/>
                </a:ext>
              </a:extLst>
            </p:cNvPr>
            <p:cNvSpPr>
              <a:spLocks/>
            </p:cNvSpPr>
            <p:nvPr/>
          </p:nvSpPr>
          <p:spPr bwMode="auto">
            <a:xfrm>
              <a:off x="4949211" y="2236291"/>
              <a:ext cx="565205" cy="484790"/>
            </a:xfrm>
            <a:custGeom>
              <a:avLst/>
              <a:gdLst>
                <a:gd name="T0" fmla="*/ 161 w 387"/>
                <a:gd name="T1" fmla="*/ 319 h 328"/>
                <a:gd name="T2" fmla="*/ 153 w 387"/>
                <a:gd name="T3" fmla="*/ 304 h 328"/>
                <a:gd name="T4" fmla="*/ 132 w 387"/>
                <a:gd name="T5" fmla="*/ 280 h 328"/>
                <a:gd name="T6" fmla="*/ 113 w 387"/>
                <a:gd name="T7" fmla="*/ 248 h 328"/>
                <a:gd name="T8" fmla="*/ 91 w 387"/>
                <a:gd name="T9" fmla="*/ 225 h 328"/>
                <a:gd name="T10" fmla="*/ 88 w 387"/>
                <a:gd name="T11" fmla="*/ 198 h 328"/>
                <a:gd name="T12" fmla="*/ 67 w 387"/>
                <a:gd name="T13" fmla="*/ 167 h 328"/>
                <a:gd name="T14" fmla="*/ 50 w 387"/>
                <a:gd name="T15" fmla="*/ 151 h 328"/>
                <a:gd name="T16" fmla="*/ 45 w 387"/>
                <a:gd name="T17" fmla="*/ 135 h 328"/>
                <a:gd name="T18" fmla="*/ 31 w 387"/>
                <a:gd name="T19" fmla="*/ 115 h 328"/>
                <a:gd name="T20" fmla="*/ 9 w 387"/>
                <a:gd name="T21" fmla="*/ 84 h 328"/>
                <a:gd name="T22" fmla="*/ 2 w 387"/>
                <a:gd name="T23" fmla="*/ 73 h 328"/>
                <a:gd name="T24" fmla="*/ 3 w 387"/>
                <a:gd name="T25" fmla="*/ 58 h 328"/>
                <a:gd name="T26" fmla="*/ 30 w 387"/>
                <a:gd name="T27" fmla="*/ 55 h 328"/>
                <a:gd name="T28" fmla="*/ 47 w 387"/>
                <a:gd name="T29" fmla="*/ 44 h 328"/>
                <a:gd name="T30" fmla="*/ 54 w 387"/>
                <a:gd name="T31" fmla="*/ 34 h 328"/>
                <a:gd name="T32" fmla="*/ 69 w 387"/>
                <a:gd name="T33" fmla="*/ 3 h 328"/>
                <a:gd name="T34" fmla="*/ 93 w 387"/>
                <a:gd name="T35" fmla="*/ 5 h 328"/>
                <a:gd name="T36" fmla="*/ 176 w 387"/>
                <a:gd name="T37" fmla="*/ 61 h 328"/>
                <a:gd name="T38" fmla="*/ 225 w 387"/>
                <a:gd name="T39" fmla="*/ 65 h 328"/>
                <a:gd name="T40" fmla="*/ 243 w 387"/>
                <a:gd name="T41" fmla="*/ 74 h 328"/>
                <a:gd name="T42" fmla="*/ 261 w 387"/>
                <a:gd name="T43" fmla="*/ 97 h 328"/>
                <a:gd name="T44" fmla="*/ 278 w 387"/>
                <a:gd name="T45" fmla="*/ 113 h 328"/>
                <a:gd name="T46" fmla="*/ 279 w 387"/>
                <a:gd name="T47" fmla="*/ 128 h 328"/>
                <a:gd name="T48" fmla="*/ 288 w 387"/>
                <a:gd name="T49" fmla="*/ 141 h 328"/>
                <a:gd name="T50" fmla="*/ 294 w 387"/>
                <a:gd name="T51" fmla="*/ 153 h 328"/>
                <a:gd name="T52" fmla="*/ 305 w 387"/>
                <a:gd name="T53" fmla="*/ 156 h 328"/>
                <a:gd name="T54" fmla="*/ 310 w 387"/>
                <a:gd name="T55" fmla="*/ 169 h 328"/>
                <a:gd name="T56" fmla="*/ 374 w 387"/>
                <a:gd name="T57" fmla="*/ 200 h 328"/>
                <a:gd name="T58" fmla="*/ 387 w 387"/>
                <a:gd name="T59" fmla="*/ 210 h 328"/>
                <a:gd name="T60" fmla="*/ 327 w 387"/>
                <a:gd name="T61" fmla="*/ 273 h 328"/>
                <a:gd name="T62" fmla="*/ 259 w 387"/>
                <a:gd name="T63" fmla="*/ 290 h 328"/>
                <a:gd name="T64" fmla="*/ 239 w 387"/>
                <a:gd name="T65" fmla="*/ 315 h 328"/>
                <a:gd name="T66" fmla="*/ 227 w 387"/>
                <a:gd name="T67" fmla="*/ 309 h 328"/>
                <a:gd name="T68" fmla="*/ 206 w 387"/>
                <a:gd name="T69" fmla="*/ 305 h 328"/>
                <a:gd name="T70" fmla="*/ 181 w 387"/>
                <a:gd name="T71" fmla="*/ 308 h 328"/>
                <a:gd name="T72" fmla="*/ 169 w 387"/>
                <a:gd name="T73" fmla="*/ 312 h 328"/>
                <a:gd name="T74" fmla="*/ 163 w 387"/>
                <a:gd name="T75"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7" h="328">
                  <a:moveTo>
                    <a:pt x="163" y="328"/>
                  </a:moveTo>
                  <a:lnTo>
                    <a:pt x="161" y="319"/>
                  </a:lnTo>
                  <a:lnTo>
                    <a:pt x="155" y="313"/>
                  </a:lnTo>
                  <a:lnTo>
                    <a:pt x="153" y="304"/>
                  </a:lnTo>
                  <a:lnTo>
                    <a:pt x="143" y="297"/>
                  </a:lnTo>
                  <a:lnTo>
                    <a:pt x="132" y="280"/>
                  </a:lnTo>
                  <a:lnTo>
                    <a:pt x="126" y="263"/>
                  </a:lnTo>
                  <a:lnTo>
                    <a:pt x="113" y="248"/>
                  </a:lnTo>
                  <a:lnTo>
                    <a:pt x="104" y="245"/>
                  </a:lnTo>
                  <a:lnTo>
                    <a:pt x="91" y="225"/>
                  </a:lnTo>
                  <a:lnTo>
                    <a:pt x="88" y="211"/>
                  </a:lnTo>
                  <a:lnTo>
                    <a:pt x="88" y="198"/>
                  </a:lnTo>
                  <a:lnTo>
                    <a:pt x="76" y="175"/>
                  </a:lnTo>
                  <a:lnTo>
                    <a:pt x="67" y="167"/>
                  </a:lnTo>
                  <a:lnTo>
                    <a:pt x="57" y="163"/>
                  </a:lnTo>
                  <a:lnTo>
                    <a:pt x="50" y="151"/>
                  </a:lnTo>
                  <a:lnTo>
                    <a:pt x="51" y="146"/>
                  </a:lnTo>
                  <a:lnTo>
                    <a:pt x="45" y="135"/>
                  </a:lnTo>
                  <a:lnTo>
                    <a:pt x="39" y="131"/>
                  </a:lnTo>
                  <a:lnTo>
                    <a:pt x="31" y="115"/>
                  </a:lnTo>
                  <a:lnTo>
                    <a:pt x="19" y="99"/>
                  </a:lnTo>
                  <a:lnTo>
                    <a:pt x="9" y="84"/>
                  </a:lnTo>
                  <a:lnTo>
                    <a:pt x="0" y="85"/>
                  </a:lnTo>
                  <a:lnTo>
                    <a:pt x="2" y="73"/>
                  </a:lnTo>
                  <a:lnTo>
                    <a:pt x="2" y="66"/>
                  </a:lnTo>
                  <a:lnTo>
                    <a:pt x="3" y="58"/>
                  </a:lnTo>
                  <a:lnTo>
                    <a:pt x="23" y="61"/>
                  </a:lnTo>
                  <a:lnTo>
                    <a:pt x="30" y="55"/>
                  </a:lnTo>
                  <a:lnTo>
                    <a:pt x="34" y="47"/>
                  </a:lnTo>
                  <a:lnTo>
                    <a:pt x="47" y="44"/>
                  </a:lnTo>
                  <a:lnTo>
                    <a:pt x="49" y="37"/>
                  </a:lnTo>
                  <a:lnTo>
                    <a:pt x="54" y="34"/>
                  </a:lnTo>
                  <a:lnTo>
                    <a:pt x="35" y="13"/>
                  </a:lnTo>
                  <a:lnTo>
                    <a:pt x="69" y="3"/>
                  </a:lnTo>
                  <a:lnTo>
                    <a:pt x="72" y="0"/>
                  </a:lnTo>
                  <a:lnTo>
                    <a:pt x="93" y="5"/>
                  </a:lnTo>
                  <a:lnTo>
                    <a:pt x="121" y="20"/>
                  </a:lnTo>
                  <a:lnTo>
                    <a:pt x="176" y="61"/>
                  </a:lnTo>
                  <a:lnTo>
                    <a:pt x="209" y="63"/>
                  </a:lnTo>
                  <a:lnTo>
                    <a:pt x="225" y="65"/>
                  </a:lnTo>
                  <a:lnTo>
                    <a:pt x="230" y="75"/>
                  </a:lnTo>
                  <a:lnTo>
                    <a:pt x="243" y="74"/>
                  </a:lnTo>
                  <a:lnTo>
                    <a:pt x="252" y="92"/>
                  </a:lnTo>
                  <a:lnTo>
                    <a:pt x="261" y="97"/>
                  </a:lnTo>
                  <a:lnTo>
                    <a:pt x="265" y="104"/>
                  </a:lnTo>
                  <a:lnTo>
                    <a:pt x="278" y="113"/>
                  </a:lnTo>
                  <a:lnTo>
                    <a:pt x="280" y="121"/>
                  </a:lnTo>
                  <a:lnTo>
                    <a:pt x="279" y="128"/>
                  </a:lnTo>
                  <a:lnTo>
                    <a:pt x="282" y="135"/>
                  </a:lnTo>
                  <a:lnTo>
                    <a:pt x="288" y="141"/>
                  </a:lnTo>
                  <a:lnTo>
                    <a:pt x="291" y="148"/>
                  </a:lnTo>
                  <a:lnTo>
                    <a:pt x="294" y="153"/>
                  </a:lnTo>
                  <a:lnTo>
                    <a:pt x="300" y="157"/>
                  </a:lnTo>
                  <a:lnTo>
                    <a:pt x="305" y="156"/>
                  </a:lnTo>
                  <a:lnTo>
                    <a:pt x="309" y="164"/>
                  </a:lnTo>
                  <a:lnTo>
                    <a:pt x="310" y="169"/>
                  </a:lnTo>
                  <a:lnTo>
                    <a:pt x="319" y="190"/>
                  </a:lnTo>
                  <a:lnTo>
                    <a:pt x="374" y="200"/>
                  </a:lnTo>
                  <a:lnTo>
                    <a:pt x="378" y="196"/>
                  </a:lnTo>
                  <a:lnTo>
                    <a:pt x="387" y="210"/>
                  </a:lnTo>
                  <a:lnTo>
                    <a:pt x="379" y="252"/>
                  </a:lnTo>
                  <a:lnTo>
                    <a:pt x="327" y="273"/>
                  </a:lnTo>
                  <a:lnTo>
                    <a:pt x="275" y="281"/>
                  </a:lnTo>
                  <a:lnTo>
                    <a:pt x="259" y="290"/>
                  </a:lnTo>
                  <a:lnTo>
                    <a:pt x="247" y="312"/>
                  </a:lnTo>
                  <a:lnTo>
                    <a:pt x="239" y="315"/>
                  </a:lnTo>
                  <a:lnTo>
                    <a:pt x="234" y="308"/>
                  </a:lnTo>
                  <a:lnTo>
                    <a:pt x="227" y="309"/>
                  </a:lnTo>
                  <a:lnTo>
                    <a:pt x="210" y="307"/>
                  </a:lnTo>
                  <a:lnTo>
                    <a:pt x="206" y="305"/>
                  </a:lnTo>
                  <a:lnTo>
                    <a:pt x="185" y="306"/>
                  </a:lnTo>
                  <a:lnTo>
                    <a:pt x="181" y="308"/>
                  </a:lnTo>
                  <a:lnTo>
                    <a:pt x="173" y="302"/>
                  </a:lnTo>
                  <a:lnTo>
                    <a:pt x="169" y="312"/>
                  </a:lnTo>
                  <a:lnTo>
                    <a:pt x="171" y="321"/>
                  </a:lnTo>
                  <a:lnTo>
                    <a:pt x="163" y="328"/>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7" name="Freeform 171">
              <a:extLst>
                <a:ext uri="{FF2B5EF4-FFF2-40B4-BE49-F238E27FC236}">
                  <a16:creationId xmlns:a16="http://schemas.microsoft.com/office/drawing/2014/main" id="{FF7B5D34-4CCD-B254-D12B-EDD630D5C6D7}"/>
                </a:ext>
              </a:extLst>
            </p:cNvPr>
            <p:cNvSpPr>
              <a:spLocks/>
            </p:cNvSpPr>
            <p:nvPr/>
          </p:nvSpPr>
          <p:spPr bwMode="auto">
            <a:xfrm>
              <a:off x="4638129" y="2546674"/>
              <a:ext cx="430841" cy="410889"/>
            </a:xfrm>
            <a:custGeom>
              <a:avLst/>
              <a:gdLst>
                <a:gd name="T0" fmla="*/ 218 w 295"/>
                <a:gd name="T1" fmla="*/ 260 h 278"/>
                <a:gd name="T2" fmla="*/ 216 w 295"/>
                <a:gd name="T3" fmla="*/ 243 h 278"/>
                <a:gd name="T4" fmla="*/ 204 w 295"/>
                <a:gd name="T5" fmla="*/ 220 h 278"/>
                <a:gd name="T6" fmla="*/ 197 w 295"/>
                <a:gd name="T7" fmla="*/ 203 h 278"/>
                <a:gd name="T8" fmla="*/ 185 w 295"/>
                <a:gd name="T9" fmla="*/ 209 h 278"/>
                <a:gd name="T10" fmla="*/ 192 w 295"/>
                <a:gd name="T11" fmla="*/ 227 h 278"/>
                <a:gd name="T12" fmla="*/ 173 w 295"/>
                <a:gd name="T13" fmla="*/ 254 h 278"/>
                <a:gd name="T14" fmla="*/ 148 w 295"/>
                <a:gd name="T15" fmla="*/ 244 h 278"/>
                <a:gd name="T16" fmla="*/ 139 w 295"/>
                <a:gd name="T17" fmla="*/ 254 h 278"/>
                <a:gd name="T18" fmla="*/ 130 w 295"/>
                <a:gd name="T19" fmla="*/ 262 h 278"/>
                <a:gd name="T20" fmla="*/ 109 w 295"/>
                <a:gd name="T21" fmla="*/ 258 h 278"/>
                <a:gd name="T22" fmla="*/ 89 w 295"/>
                <a:gd name="T23" fmla="*/ 261 h 278"/>
                <a:gd name="T24" fmla="*/ 74 w 295"/>
                <a:gd name="T25" fmla="*/ 247 h 278"/>
                <a:gd name="T26" fmla="*/ 58 w 295"/>
                <a:gd name="T27" fmla="*/ 244 h 278"/>
                <a:gd name="T28" fmla="*/ 49 w 295"/>
                <a:gd name="T29" fmla="*/ 272 h 278"/>
                <a:gd name="T30" fmla="*/ 37 w 295"/>
                <a:gd name="T31" fmla="*/ 278 h 278"/>
                <a:gd name="T32" fmla="*/ 29 w 295"/>
                <a:gd name="T33" fmla="*/ 271 h 278"/>
                <a:gd name="T34" fmla="*/ 30 w 295"/>
                <a:gd name="T35" fmla="*/ 256 h 278"/>
                <a:gd name="T36" fmla="*/ 20 w 295"/>
                <a:gd name="T37" fmla="*/ 235 h 278"/>
                <a:gd name="T38" fmla="*/ 17 w 295"/>
                <a:gd name="T39" fmla="*/ 221 h 278"/>
                <a:gd name="T40" fmla="*/ 10 w 295"/>
                <a:gd name="T41" fmla="*/ 203 h 278"/>
                <a:gd name="T42" fmla="*/ 0 w 295"/>
                <a:gd name="T43" fmla="*/ 196 h 278"/>
                <a:gd name="T44" fmla="*/ 6 w 295"/>
                <a:gd name="T45" fmla="*/ 180 h 278"/>
                <a:gd name="T46" fmla="*/ 9 w 295"/>
                <a:gd name="T47" fmla="*/ 165 h 278"/>
                <a:gd name="T48" fmla="*/ 10 w 295"/>
                <a:gd name="T49" fmla="*/ 147 h 278"/>
                <a:gd name="T50" fmla="*/ 34 w 295"/>
                <a:gd name="T51" fmla="*/ 133 h 278"/>
                <a:gd name="T52" fmla="*/ 30 w 295"/>
                <a:gd name="T53" fmla="*/ 42 h 278"/>
                <a:gd name="T54" fmla="*/ 49 w 295"/>
                <a:gd name="T55" fmla="*/ 0 h 278"/>
                <a:gd name="T56" fmla="*/ 191 w 295"/>
                <a:gd name="T57" fmla="*/ 0 h 278"/>
                <a:gd name="T58" fmla="*/ 269 w 295"/>
                <a:gd name="T59" fmla="*/ 21 h 278"/>
                <a:gd name="T60" fmla="*/ 270 w 295"/>
                <a:gd name="T61" fmla="*/ 46 h 278"/>
                <a:gd name="T62" fmla="*/ 285 w 295"/>
                <a:gd name="T63" fmla="*/ 76 h 278"/>
                <a:gd name="T64" fmla="*/ 287 w 295"/>
                <a:gd name="T65" fmla="*/ 95 h 278"/>
                <a:gd name="T66" fmla="*/ 268 w 295"/>
                <a:gd name="T67" fmla="*/ 105 h 278"/>
                <a:gd name="T68" fmla="*/ 260 w 295"/>
                <a:gd name="T69" fmla="*/ 149 h 278"/>
                <a:gd name="T70" fmla="*/ 260 w 295"/>
                <a:gd name="T71" fmla="*/ 175 h 278"/>
                <a:gd name="T72" fmla="*/ 243 w 295"/>
                <a:gd name="T73" fmla="*/ 206 h 278"/>
                <a:gd name="T74" fmla="*/ 234 w 295"/>
                <a:gd name="T75" fmla="*/ 231 h 278"/>
                <a:gd name="T76" fmla="*/ 221 w 295"/>
                <a:gd name="T77" fmla="*/ 25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278">
                  <a:moveTo>
                    <a:pt x="221" y="261"/>
                  </a:moveTo>
                  <a:lnTo>
                    <a:pt x="218" y="260"/>
                  </a:lnTo>
                  <a:lnTo>
                    <a:pt x="218" y="250"/>
                  </a:lnTo>
                  <a:lnTo>
                    <a:pt x="216" y="243"/>
                  </a:lnTo>
                  <a:lnTo>
                    <a:pt x="207" y="235"/>
                  </a:lnTo>
                  <a:lnTo>
                    <a:pt x="204" y="220"/>
                  </a:lnTo>
                  <a:lnTo>
                    <a:pt x="206" y="204"/>
                  </a:lnTo>
                  <a:lnTo>
                    <a:pt x="197" y="203"/>
                  </a:lnTo>
                  <a:lnTo>
                    <a:pt x="196" y="208"/>
                  </a:lnTo>
                  <a:lnTo>
                    <a:pt x="185" y="209"/>
                  </a:lnTo>
                  <a:lnTo>
                    <a:pt x="190" y="215"/>
                  </a:lnTo>
                  <a:lnTo>
                    <a:pt x="192" y="227"/>
                  </a:lnTo>
                  <a:lnTo>
                    <a:pt x="182" y="239"/>
                  </a:lnTo>
                  <a:lnTo>
                    <a:pt x="173" y="254"/>
                  </a:lnTo>
                  <a:lnTo>
                    <a:pt x="164" y="256"/>
                  </a:lnTo>
                  <a:lnTo>
                    <a:pt x="148" y="244"/>
                  </a:lnTo>
                  <a:lnTo>
                    <a:pt x="141" y="248"/>
                  </a:lnTo>
                  <a:lnTo>
                    <a:pt x="139" y="254"/>
                  </a:lnTo>
                  <a:lnTo>
                    <a:pt x="130" y="258"/>
                  </a:lnTo>
                  <a:lnTo>
                    <a:pt x="130" y="262"/>
                  </a:lnTo>
                  <a:lnTo>
                    <a:pt x="111" y="262"/>
                  </a:lnTo>
                  <a:lnTo>
                    <a:pt x="109" y="258"/>
                  </a:lnTo>
                  <a:lnTo>
                    <a:pt x="95" y="257"/>
                  </a:lnTo>
                  <a:lnTo>
                    <a:pt x="89" y="261"/>
                  </a:lnTo>
                  <a:lnTo>
                    <a:pt x="84" y="259"/>
                  </a:lnTo>
                  <a:lnTo>
                    <a:pt x="74" y="247"/>
                  </a:lnTo>
                  <a:lnTo>
                    <a:pt x="71" y="241"/>
                  </a:lnTo>
                  <a:lnTo>
                    <a:pt x="58" y="244"/>
                  </a:lnTo>
                  <a:lnTo>
                    <a:pt x="53" y="254"/>
                  </a:lnTo>
                  <a:lnTo>
                    <a:pt x="49" y="272"/>
                  </a:lnTo>
                  <a:lnTo>
                    <a:pt x="42" y="276"/>
                  </a:lnTo>
                  <a:lnTo>
                    <a:pt x="37" y="278"/>
                  </a:lnTo>
                  <a:lnTo>
                    <a:pt x="35" y="277"/>
                  </a:lnTo>
                  <a:lnTo>
                    <a:pt x="29" y="271"/>
                  </a:lnTo>
                  <a:lnTo>
                    <a:pt x="28" y="265"/>
                  </a:lnTo>
                  <a:lnTo>
                    <a:pt x="30" y="256"/>
                  </a:lnTo>
                  <a:lnTo>
                    <a:pt x="30" y="248"/>
                  </a:lnTo>
                  <a:lnTo>
                    <a:pt x="20" y="235"/>
                  </a:lnTo>
                  <a:lnTo>
                    <a:pt x="17" y="226"/>
                  </a:lnTo>
                  <a:lnTo>
                    <a:pt x="17" y="221"/>
                  </a:lnTo>
                  <a:lnTo>
                    <a:pt x="10" y="215"/>
                  </a:lnTo>
                  <a:lnTo>
                    <a:pt x="10" y="203"/>
                  </a:lnTo>
                  <a:lnTo>
                    <a:pt x="6" y="195"/>
                  </a:lnTo>
                  <a:lnTo>
                    <a:pt x="0" y="196"/>
                  </a:lnTo>
                  <a:lnTo>
                    <a:pt x="1" y="188"/>
                  </a:lnTo>
                  <a:lnTo>
                    <a:pt x="6" y="180"/>
                  </a:lnTo>
                  <a:lnTo>
                    <a:pt x="4" y="171"/>
                  </a:lnTo>
                  <a:lnTo>
                    <a:pt x="9" y="165"/>
                  </a:lnTo>
                  <a:lnTo>
                    <a:pt x="6" y="160"/>
                  </a:lnTo>
                  <a:lnTo>
                    <a:pt x="10" y="147"/>
                  </a:lnTo>
                  <a:lnTo>
                    <a:pt x="18" y="132"/>
                  </a:lnTo>
                  <a:lnTo>
                    <a:pt x="34" y="133"/>
                  </a:lnTo>
                  <a:lnTo>
                    <a:pt x="30" y="51"/>
                  </a:lnTo>
                  <a:lnTo>
                    <a:pt x="30" y="42"/>
                  </a:lnTo>
                  <a:lnTo>
                    <a:pt x="51" y="42"/>
                  </a:lnTo>
                  <a:lnTo>
                    <a:pt x="49" y="0"/>
                  </a:lnTo>
                  <a:lnTo>
                    <a:pt x="121" y="0"/>
                  </a:lnTo>
                  <a:lnTo>
                    <a:pt x="191" y="0"/>
                  </a:lnTo>
                  <a:lnTo>
                    <a:pt x="262" y="0"/>
                  </a:lnTo>
                  <a:lnTo>
                    <a:pt x="269" y="21"/>
                  </a:lnTo>
                  <a:lnTo>
                    <a:pt x="266" y="24"/>
                  </a:lnTo>
                  <a:lnTo>
                    <a:pt x="270" y="46"/>
                  </a:lnTo>
                  <a:lnTo>
                    <a:pt x="278" y="71"/>
                  </a:lnTo>
                  <a:lnTo>
                    <a:pt x="285" y="76"/>
                  </a:lnTo>
                  <a:lnTo>
                    <a:pt x="295" y="84"/>
                  </a:lnTo>
                  <a:lnTo>
                    <a:pt x="287" y="95"/>
                  </a:lnTo>
                  <a:lnTo>
                    <a:pt x="273" y="99"/>
                  </a:lnTo>
                  <a:lnTo>
                    <a:pt x="268" y="105"/>
                  </a:lnTo>
                  <a:lnTo>
                    <a:pt x="267" y="119"/>
                  </a:lnTo>
                  <a:lnTo>
                    <a:pt x="260" y="149"/>
                  </a:lnTo>
                  <a:lnTo>
                    <a:pt x="263" y="158"/>
                  </a:lnTo>
                  <a:lnTo>
                    <a:pt x="260" y="175"/>
                  </a:lnTo>
                  <a:lnTo>
                    <a:pt x="254" y="196"/>
                  </a:lnTo>
                  <a:lnTo>
                    <a:pt x="243" y="206"/>
                  </a:lnTo>
                  <a:lnTo>
                    <a:pt x="236" y="222"/>
                  </a:lnTo>
                  <a:lnTo>
                    <a:pt x="234" y="231"/>
                  </a:lnTo>
                  <a:lnTo>
                    <a:pt x="226" y="236"/>
                  </a:lnTo>
                  <a:lnTo>
                    <a:pt x="221" y="258"/>
                  </a:lnTo>
                  <a:lnTo>
                    <a:pt x="221" y="261"/>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8" name="Freeform 172">
              <a:extLst>
                <a:ext uri="{FF2B5EF4-FFF2-40B4-BE49-F238E27FC236}">
                  <a16:creationId xmlns:a16="http://schemas.microsoft.com/office/drawing/2014/main" id="{6AFF8842-A596-06F1-1CAC-00F714B5D773}"/>
                </a:ext>
              </a:extLst>
            </p:cNvPr>
            <p:cNvSpPr>
              <a:spLocks/>
            </p:cNvSpPr>
            <p:nvPr/>
          </p:nvSpPr>
          <p:spPr bwMode="auto">
            <a:xfrm>
              <a:off x="4692167" y="2846712"/>
              <a:ext cx="306701" cy="269000"/>
            </a:xfrm>
            <a:custGeom>
              <a:avLst/>
              <a:gdLst>
                <a:gd name="T0" fmla="*/ 184 w 210"/>
                <a:gd name="T1" fmla="*/ 58 h 182"/>
                <a:gd name="T2" fmla="*/ 185 w 210"/>
                <a:gd name="T3" fmla="*/ 74 h 182"/>
                <a:gd name="T4" fmla="*/ 182 w 210"/>
                <a:gd name="T5" fmla="*/ 80 h 182"/>
                <a:gd name="T6" fmla="*/ 172 w 210"/>
                <a:gd name="T7" fmla="*/ 81 h 182"/>
                <a:gd name="T8" fmla="*/ 166 w 210"/>
                <a:gd name="T9" fmla="*/ 93 h 182"/>
                <a:gd name="T10" fmla="*/ 178 w 210"/>
                <a:gd name="T11" fmla="*/ 94 h 182"/>
                <a:gd name="T12" fmla="*/ 187 w 210"/>
                <a:gd name="T13" fmla="*/ 104 h 182"/>
                <a:gd name="T14" fmla="*/ 191 w 210"/>
                <a:gd name="T15" fmla="*/ 113 h 182"/>
                <a:gd name="T16" fmla="*/ 199 w 210"/>
                <a:gd name="T17" fmla="*/ 117 h 182"/>
                <a:gd name="T18" fmla="*/ 210 w 210"/>
                <a:gd name="T19" fmla="*/ 140 h 182"/>
                <a:gd name="T20" fmla="*/ 198 w 210"/>
                <a:gd name="T21" fmla="*/ 154 h 182"/>
                <a:gd name="T22" fmla="*/ 187 w 210"/>
                <a:gd name="T23" fmla="*/ 166 h 182"/>
                <a:gd name="T24" fmla="*/ 175 w 210"/>
                <a:gd name="T25" fmla="*/ 176 h 182"/>
                <a:gd name="T26" fmla="*/ 163 w 210"/>
                <a:gd name="T27" fmla="*/ 176 h 182"/>
                <a:gd name="T28" fmla="*/ 148 w 210"/>
                <a:gd name="T29" fmla="*/ 180 h 182"/>
                <a:gd name="T30" fmla="*/ 136 w 210"/>
                <a:gd name="T31" fmla="*/ 176 h 182"/>
                <a:gd name="T32" fmla="*/ 129 w 210"/>
                <a:gd name="T33" fmla="*/ 182 h 182"/>
                <a:gd name="T34" fmla="*/ 112 w 210"/>
                <a:gd name="T35" fmla="*/ 168 h 182"/>
                <a:gd name="T36" fmla="*/ 108 w 210"/>
                <a:gd name="T37" fmla="*/ 159 h 182"/>
                <a:gd name="T38" fmla="*/ 98 w 210"/>
                <a:gd name="T39" fmla="*/ 163 h 182"/>
                <a:gd name="T40" fmla="*/ 89 w 210"/>
                <a:gd name="T41" fmla="*/ 162 h 182"/>
                <a:gd name="T42" fmla="*/ 84 w 210"/>
                <a:gd name="T43" fmla="*/ 165 h 182"/>
                <a:gd name="T44" fmla="*/ 76 w 210"/>
                <a:gd name="T45" fmla="*/ 163 h 182"/>
                <a:gd name="T46" fmla="*/ 65 w 210"/>
                <a:gd name="T47" fmla="*/ 146 h 182"/>
                <a:gd name="T48" fmla="*/ 62 w 210"/>
                <a:gd name="T49" fmla="*/ 139 h 182"/>
                <a:gd name="T50" fmla="*/ 48 w 210"/>
                <a:gd name="T51" fmla="*/ 131 h 182"/>
                <a:gd name="T52" fmla="*/ 43 w 210"/>
                <a:gd name="T53" fmla="*/ 118 h 182"/>
                <a:gd name="T54" fmla="*/ 35 w 210"/>
                <a:gd name="T55" fmla="*/ 109 h 182"/>
                <a:gd name="T56" fmla="*/ 23 w 210"/>
                <a:gd name="T57" fmla="*/ 99 h 182"/>
                <a:gd name="T58" fmla="*/ 23 w 210"/>
                <a:gd name="T59" fmla="*/ 92 h 182"/>
                <a:gd name="T60" fmla="*/ 13 w 210"/>
                <a:gd name="T61" fmla="*/ 84 h 182"/>
                <a:gd name="T62" fmla="*/ 0 w 210"/>
                <a:gd name="T63" fmla="*/ 75 h 182"/>
                <a:gd name="T64" fmla="*/ 5 w 210"/>
                <a:gd name="T65" fmla="*/ 73 h 182"/>
                <a:gd name="T66" fmla="*/ 12 w 210"/>
                <a:gd name="T67" fmla="*/ 69 h 182"/>
                <a:gd name="T68" fmla="*/ 16 w 210"/>
                <a:gd name="T69" fmla="*/ 51 h 182"/>
                <a:gd name="T70" fmla="*/ 21 w 210"/>
                <a:gd name="T71" fmla="*/ 41 h 182"/>
                <a:gd name="T72" fmla="*/ 34 w 210"/>
                <a:gd name="T73" fmla="*/ 38 h 182"/>
                <a:gd name="T74" fmla="*/ 37 w 210"/>
                <a:gd name="T75" fmla="*/ 44 h 182"/>
                <a:gd name="T76" fmla="*/ 47 w 210"/>
                <a:gd name="T77" fmla="*/ 56 h 182"/>
                <a:gd name="T78" fmla="*/ 52 w 210"/>
                <a:gd name="T79" fmla="*/ 58 h 182"/>
                <a:gd name="T80" fmla="*/ 59 w 210"/>
                <a:gd name="T81" fmla="*/ 54 h 182"/>
                <a:gd name="T82" fmla="*/ 72 w 210"/>
                <a:gd name="T83" fmla="*/ 55 h 182"/>
                <a:gd name="T84" fmla="*/ 74 w 210"/>
                <a:gd name="T85" fmla="*/ 59 h 182"/>
                <a:gd name="T86" fmla="*/ 93 w 210"/>
                <a:gd name="T87" fmla="*/ 59 h 182"/>
                <a:gd name="T88" fmla="*/ 93 w 210"/>
                <a:gd name="T89" fmla="*/ 55 h 182"/>
                <a:gd name="T90" fmla="*/ 102 w 210"/>
                <a:gd name="T91" fmla="*/ 51 h 182"/>
                <a:gd name="T92" fmla="*/ 104 w 210"/>
                <a:gd name="T93" fmla="*/ 45 h 182"/>
                <a:gd name="T94" fmla="*/ 111 w 210"/>
                <a:gd name="T95" fmla="*/ 41 h 182"/>
                <a:gd name="T96" fmla="*/ 127 w 210"/>
                <a:gd name="T97" fmla="*/ 53 h 182"/>
                <a:gd name="T98" fmla="*/ 136 w 210"/>
                <a:gd name="T99" fmla="*/ 51 h 182"/>
                <a:gd name="T100" fmla="*/ 145 w 210"/>
                <a:gd name="T101" fmla="*/ 36 h 182"/>
                <a:gd name="T102" fmla="*/ 155 w 210"/>
                <a:gd name="T103" fmla="*/ 24 h 182"/>
                <a:gd name="T104" fmla="*/ 153 w 210"/>
                <a:gd name="T105" fmla="*/ 12 h 182"/>
                <a:gd name="T106" fmla="*/ 148 w 210"/>
                <a:gd name="T107" fmla="*/ 6 h 182"/>
                <a:gd name="T108" fmla="*/ 159 w 210"/>
                <a:gd name="T109" fmla="*/ 5 h 182"/>
                <a:gd name="T110" fmla="*/ 160 w 210"/>
                <a:gd name="T111" fmla="*/ 0 h 182"/>
                <a:gd name="T112" fmla="*/ 169 w 210"/>
                <a:gd name="T113" fmla="*/ 1 h 182"/>
                <a:gd name="T114" fmla="*/ 167 w 210"/>
                <a:gd name="T115" fmla="*/ 17 h 182"/>
                <a:gd name="T116" fmla="*/ 170 w 210"/>
                <a:gd name="T117" fmla="*/ 32 h 182"/>
                <a:gd name="T118" fmla="*/ 179 w 210"/>
                <a:gd name="T119" fmla="*/ 40 h 182"/>
                <a:gd name="T120" fmla="*/ 181 w 210"/>
                <a:gd name="T121" fmla="*/ 47 h 182"/>
                <a:gd name="T122" fmla="*/ 181 w 210"/>
                <a:gd name="T123" fmla="*/ 57 h 182"/>
                <a:gd name="T124" fmla="*/ 184 w 210"/>
                <a:gd name="T125" fmla="*/ 5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182">
                  <a:moveTo>
                    <a:pt x="184" y="58"/>
                  </a:moveTo>
                  <a:lnTo>
                    <a:pt x="185" y="74"/>
                  </a:lnTo>
                  <a:lnTo>
                    <a:pt x="182" y="80"/>
                  </a:lnTo>
                  <a:lnTo>
                    <a:pt x="172" y="81"/>
                  </a:lnTo>
                  <a:lnTo>
                    <a:pt x="166" y="93"/>
                  </a:lnTo>
                  <a:lnTo>
                    <a:pt x="178" y="94"/>
                  </a:lnTo>
                  <a:lnTo>
                    <a:pt x="187" y="104"/>
                  </a:lnTo>
                  <a:lnTo>
                    <a:pt x="191" y="113"/>
                  </a:lnTo>
                  <a:lnTo>
                    <a:pt x="199" y="117"/>
                  </a:lnTo>
                  <a:lnTo>
                    <a:pt x="210" y="140"/>
                  </a:lnTo>
                  <a:lnTo>
                    <a:pt x="198" y="154"/>
                  </a:lnTo>
                  <a:lnTo>
                    <a:pt x="187" y="166"/>
                  </a:lnTo>
                  <a:lnTo>
                    <a:pt x="175" y="176"/>
                  </a:lnTo>
                  <a:lnTo>
                    <a:pt x="163" y="176"/>
                  </a:lnTo>
                  <a:lnTo>
                    <a:pt x="148" y="180"/>
                  </a:lnTo>
                  <a:lnTo>
                    <a:pt x="136" y="176"/>
                  </a:lnTo>
                  <a:lnTo>
                    <a:pt x="129" y="182"/>
                  </a:lnTo>
                  <a:lnTo>
                    <a:pt x="112" y="168"/>
                  </a:lnTo>
                  <a:lnTo>
                    <a:pt x="108" y="159"/>
                  </a:lnTo>
                  <a:lnTo>
                    <a:pt x="98" y="163"/>
                  </a:lnTo>
                  <a:lnTo>
                    <a:pt x="89" y="162"/>
                  </a:lnTo>
                  <a:lnTo>
                    <a:pt x="84" y="165"/>
                  </a:lnTo>
                  <a:lnTo>
                    <a:pt x="76" y="163"/>
                  </a:lnTo>
                  <a:lnTo>
                    <a:pt x="65" y="146"/>
                  </a:lnTo>
                  <a:lnTo>
                    <a:pt x="62" y="139"/>
                  </a:lnTo>
                  <a:lnTo>
                    <a:pt x="48" y="131"/>
                  </a:lnTo>
                  <a:lnTo>
                    <a:pt x="43" y="118"/>
                  </a:lnTo>
                  <a:lnTo>
                    <a:pt x="35" y="109"/>
                  </a:lnTo>
                  <a:lnTo>
                    <a:pt x="23" y="99"/>
                  </a:lnTo>
                  <a:lnTo>
                    <a:pt x="23" y="92"/>
                  </a:lnTo>
                  <a:lnTo>
                    <a:pt x="13" y="84"/>
                  </a:lnTo>
                  <a:lnTo>
                    <a:pt x="0" y="75"/>
                  </a:lnTo>
                  <a:lnTo>
                    <a:pt x="5" y="73"/>
                  </a:lnTo>
                  <a:lnTo>
                    <a:pt x="12" y="69"/>
                  </a:lnTo>
                  <a:lnTo>
                    <a:pt x="16" y="51"/>
                  </a:lnTo>
                  <a:lnTo>
                    <a:pt x="21" y="41"/>
                  </a:lnTo>
                  <a:lnTo>
                    <a:pt x="34" y="38"/>
                  </a:lnTo>
                  <a:lnTo>
                    <a:pt x="37" y="44"/>
                  </a:lnTo>
                  <a:lnTo>
                    <a:pt x="47" y="56"/>
                  </a:lnTo>
                  <a:lnTo>
                    <a:pt x="52" y="58"/>
                  </a:lnTo>
                  <a:lnTo>
                    <a:pt x="59" y="54"/>
                  </a:lnTo>
                  <a:lnTo>
                    <a:pt x="72" y="55"/>
                  </a:lnTo>
                  <a:lnTo>
                    <a:pt x="74" y="59"/>
                  </a:lnTo>
                  <a:lnTo>
                    <a:pt x="93" y="59"/>
                  </a:lnTo>
                  <a:lnTo>
                    <a:pt x="93" y="55"/>
                  </a:lnTo>
                  <a:lnTo>
                    <a:pt x="102" y="51"/>
                  </a:lnTo>
                  <a:lnTo>
                    <a:pt x="104" y="45"/>
                  </a:lnTo>
                  <a:lnTo>
                    <a:pt x="111" y="41"/>
                  </a:lnTo>
                  <a:lnTo>
                    <a:pt x="127" y="53"/>
                  </a:lnTo>
                  <a:lnTo>
                    <a:pt x="136" y="51"/>
                  </a:lnTo>
                  <a:lnTo>
                    <a:pt x="145" y="36"/>
                  </a:lnTo>
                  <a:lnTo>
                    <a:pt x="155" y="24"/>
                  </a:lnTo>
                  <a:lnTo>
                    <a:pt x="153" y="12"/>
                  </a:lnTo>
                  <a:lnTo>
                    <a:pt x="148" y="6"/>
                  </a:lnTo>
                  <a:lnTo>
                    <a:pt x="159" y="5"/>
                  </a:lnTo>
                  <a:lnTo>
                    <a:pt x="160" y="0"/>
                  </a:lnTo>
                  <a:lnTo>
                    <a:pt x="169" y="1"/>
                  </a:lnTo>
                  <a:lnTo>
                    <a:pt x="167" y="17"/>
                  </a:lnTo>
                  <a:lnTo>
                    <a:pt x="170" y="32"/>
                  </a:lnTo>
                  <a:lnTo>
                    <a:pt x="179" y="40"/>
                  </a:lnTo>
                  <a:lnTo>
                    <a:pt x="181" y="47"/>
                  </a:lnTo>
                  <a:lnTo>
                    <a:pt x="181" y="57"/>
                  </a:lnTo>
                  <a:lnTo>
                    <a:pt x="184" y="5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9" name="Freeform 173">
              <a:extLst>
                <a:ext uri="{FF2B5EF4-FFF2-40B4-BE49-F238E27FC236}">
                  <a16:creationId xmlns:a16="http://schemas.microsoft.com/office/drawing/2014/main" id="{949B1CB3-AA9B-7405-FB03-71ACBE1235FD}"/>
                </a:ext>
              </a:extLst>
            </p:cNvPr>
            <p:cNvSpPr>
              <a:spLocks/>
            </p:cNvSpPr>
            <p:nvPr/>
          </p:nvSpPr>
          <p:spPr bwMode="auto">
            <a:xfrm>
              <a:off x="3583664" y="2713691"/>
              <a:ext cx="163574" cy="130065"/>
            </a:xfrm>
            <a:custGeom>
              <a:avLst/>
              <a:gdLst>
                <a:gd name="T0" fmla="*/ 17 w 112"/>
                <a:gd name="T1" fmla="*/ 62 h 88"/>
                <a:gd name="T2" fmla="*/ 10 w 112"/>
                <a:gd name="T3" fmla="*/ 46 h 88"/>
                <a:gd name="T4" fmla="*/ 0 w 112"/>
                <a:gd name="T5" fmla="*/ 38 h 88"/>
                <a:gd name="T6" fmla="*/ 9 w 112"/>
                <a:gd name="T7" fmla="*/ 34 h 88"/>
                <a:gd name="T8" fmla="*/ 18 w 112"/>
                <a:gd name="T9" fmla="*/ 20 h 88"/>
                <a:gd name="T10" fmla="*/ 22 w 112"/>
                <a:gd name="T11" fmla="*/ 9 h 88"/>
                <a:gd name="T12" fmla="*/ 29 w 112"/>
                <a:gd name="T13" fmla="*/ 2 h 88"/>
                <a:gd name="T14" fmla="*/ 38 w 112"/>
                <a:gd name="T15" fmla="*/ 4 h 88"/>
                <a:gd name="T16" fmla="*/ 47 w 112"/>
                <a:gd name="T17" fmla="*/ 0 h 88"/>
                <a:gd name="T18" fmla="*/ 57 w 112"/>
                <a:gd name="T19" fmla="*/ 0 h 88"/>
                <a:gd name="T20" fmla="*/ 65 w 112"/>
                <a:gd name="T21" fmla="*/ 6 h 88"/>
                <a:gd name="T22" fmla="*/ 77 w 112"/>
                <a:gd name="T23" fmla="*/ 11 h 88"/>
                <a:gd name="T24" fmla="*/ 88 w 112"/>
                <a:gd name="T25" fmla="*/ 26 h 88"/>
                <a:gd name="T26" fmla="*/ 100 w 112"/>
                <a:gd name="T27" fmla="*/ 41 h 88"/>
                <a:gd name="T28" fmla="*/ 100 w 112"/>
                <a:gd name="T29" fmla="*/ 54 h 88"/>
                <a:gd name="T30" fmla="*/ 104 w 112"/>
                <a:gd name="T31" fmla="*/ 66 h 88"/>
                <a:gd name="T32" fmla="*/ 111 w 112"/>
                <a:gd name="T33" fmla="*/ 71 h 88"/>
                <a:gd name="T34" fmla="*/ 112 w 112"/>
                <a:gd name="T35" fmla="*/ 79 h 88"/>
                <a:gd name="T36" fmla="*/ 111 w 112"/>
                <a:gd name="T37" fmla="*/ 86 h 88"/>
                <a:gd name="T38" fmla="*/ 109 w 112"/>
                <a:gd name="T39" fmla="*/ 87 h 88"/>
                <a:gd name="T40" fmla="*/ 99 w 112"/>
                <a:gd name="T41" fmla="*/ 85 h 88"/>
                <a:gd name="T42" fmla="*/ 97 w 112"/>
                <a:gd name="T43" fmla="*/ 88 h 88"/>
                <a:gd name="T44" fmla="*/ 93 w 112"/>
                <a:gd name="T45" fmla="*/ 88 h 88"/>
                <a:gd name="T46" fmla="*/ 80 w 112"/>
                <a:gd name="T47" fmla="*/ 83 h 88"/>
                <a:gd name="T48" fmla="*/ 71 w 112"/>
                <a:gd name="T49" fmla="*/ 83 h 88"/>
                <a:gd name="T50" fmla="*/ 38 w 112"/>
                <a:gd name="T51" fmla="*/ 82 h 88"/>
                <a:gd name="T52" fmla="*/ 33 w 112"/>
                <a:gd name="T53" fmla="*/ 84 h 88"/>
                <a:gd name="T54" fmla="*/ 27 w 112"/>
                <a:gd name="T55" fmla="*/ 84 h 88"/>
                <a:gd name="T56" fmla="*/ 17 w 112"/>
                <a:gd name="T57" fmla="*/ 87 h 88"/>
                <a:gd name="T58" fmla="*/ 14 w 112"/>
                <a:gd name="T59" fmla="*/ 71 h 88"/>
                <a:gd name="T60" fmla="*/ 31 w 112"/>
                <a:gd name="T61" fmla="*/ 72 h 88"/>
                <a:gd name="T62" fmla="*/ 35 w 112"/>
                <a:gd name="T63" fmla="*/ 69 h 88"/>
                <a:gd name="T64" fmla="*/ 39 w 112"/>
                <a:gd name="T65" fmla="*/ 69 h 88"/>
                <a:gd name="T66" fmla="*/ 45 w 112"/>
                <a:gd name="T67" fmla="*/ 64 h 88"/>
                <a:gd name="T68" fmla="*/ 53 w 112"/>
                <a:gd name="T69" fmla="*/ 68 h 88"/>
                <a:gd name="T70" fmla="*/ 61 w 112"/>
                <a:gd name="T71" fmla="*/ 69 h 88"/>
                <a:gd name="T72" fmla="*/ 69 w 112"/>
                <a:gd name="T73" fmla="*/ 64 h 88"/>
                <a:gd name="T74" fmla="*/ 65 w 112"/>
                <a:gd name="T75" fmla="*/ 58 h 88"/>
                <a:gd name="T76" fmla="*/ 59 w 112"/>
                <a:gd name="T77" fmla="*/ 61 h 88"/>
                <a:gd name="T78" fmla="*/ 54 w 112"/>
                <a:gd name="T79" fmla="*/ 61 h 88"/>
                <a:gd name="T80" fmla="*/ 47 w 112"/>
                <a:gd name="T81" fmla="*/ 56 h 88"/>
                <a:gd name="T82" fmla="*/ 41 w 112"/>
                <a:gd name="T83" fmla="*/ 56 h 88"/>
                <a:gd name="T84" fmla="*/ 37 w 112"/>
                <a:gd name="T85" fmla="*/ 61 h 88"/>
                <a:gd name="T86" fmla="*/ 17 w 112"/>
                <a:gd name="T87"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88">
                  <a:moveTo>
                    <a:pt x="17" y="62"/>
                  </a:moveTo>
                  <a:lnTo>
                    <a:pt x="10" y="46"/>
                  </a:lnTo>
                  <a:lnTo>
                    <a:pt x="0" y="38"/>
                  </a:lnTo>
                  <a:lnTo>
                    <a:pt x="9" y="34"/>
                  </a:lnTo>
                  <a:lnTo>
                    <a:pt x="18" y="20"/>
                  </a:lnTo>
                  <a:lnTo>
                    <a:pt x="22" y="9"/>
                  </a:lnTo>
                  <a:lnTo>
                    <a:pt x="29" y="2"/>
                  </a:lnTo>
                  <a:lnTo>
                    <a:pt x="38" y="4"/>
                  </a:lnTo>
                  <a:lnTo>
                    <a:pt x="47" y="0"/>
                  </a:lnTo>
                  <a:lnTo>
                    <a:pt x="57" y="0"/>
                  </a:lnTo>
                  <a:lnTo>
                    <a:pt x="65" y="6"/>
                  </a:lnTo>
                  <a:lnTo>
                    <a:pt x="77" y="11"/>
                  </a:lnTo>
                  <a:lnTo>
                    <a:pt x="88" y="26"/>
                  </a:lnTo>
                  <a:lnTo>
                    <a:pt x="100" y="41"/>
                  </a:lnTo>
                  <a:lnTo>
                    <a:pt x="100" y="54"/>
                  </a:lnTo>
                  <a:lnTo>
                    <a:pt x="104" y="66"/>
                  </a:lnTo>
                  <a:lnTo>
                    <a:pt x="111" y="71"/>
                  </a:lnTo>
                  <a:lnTo>
                    <a:pt x="112" y="79"/>
                  </a:lnTo>
                  <a:lnTo>
                    <a:pt x="111" y="86"/>
                  </a:lnTo>
                  <a:lnTo>
                    <a:pt x="109" y="87"/>
                  </a:lnTo>
                  <a:lnTo>
                    <a:pt x="99" y="85"/>
                  </a:lnTo>
                  <a:lnTo>
                    <a:pt x="97" y="88"/>
                  </a:lnTo>
                  <a:lnTo>
                    <a:pt x="93" y="88"/>
                  </a:lnTo>
                  <a:lnTo>
                    <a:pt x="80" y="83"/>
                  </a:lnTo>
                  <a:lnTo>
                    <a:pt x="71" y="83"/>
                  </a:lnTo>
                  <a:lnTo>
                    <a:pt x="38" y="82"/>
                  </a:lnTo>
                  <a:lnTo>
                    <a:pt x="33" y="84"/>
                  </a:lnTo>
                  <a:lnTo>
                    <a:pt x="27" y="84"/>
                  </a:lnTo>
                  <a:lnTo>
                    <a:pt x="17" y="87"/>
                  </a:lnTo>
                  <a:lnTo>
                    <a:pt x="14" y="71"/>
                  </a:lnTo>
                  <a:lnTo>
                    <a:pt x="31" y="72"/>
                  </a:lnTo>
                  <a:lnTo>
                    <a:pt x="35" y="69"/>
                  </a:lnTo>
                  <a:lnTo>
                    <a:pt x="39" y="69"/>
                  </a:lnTo>
                  <a:lnTo>
                    <a:pt x="45" y="64"/>
                  </a:lnTo>
                  <a:lnTo>
                    <a:pt x="53" y="68"/>
                  </a:lnTo>
                  <a:lnTo>
                    <a:pt x="61" y="69"/>
                  </a:lnTo>
                  <a:lnTo>
                    <a:pt x="69" y="64"/>
                  </a:lnTo>
                  <a:lnTo>
                    <a:pt x="65" y="58"/>
                  </a:lnTo>
                  <a:lnTo>
                    <a:pt x="59" y="61"/>
                  </a:lnTo>
                  <a:lnTo>
                    <a:pt x="54" y="61"/>
                  </a:lnTo>
                  <a:lnTo>
                    <a:pt x="47" y="56"/>
                  </a:lnTo>
                  <a:lnTo>
                    <a:pt x="41" y="56"/>
                  </a:lnTo>
                  <a:lnTo>
                    <a:pt x="37" y="61"/>
                  </a:lnTo>
                  <a:lnTo>
                    <a:pt x="17" y="6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1" name="Freeform 174">
              <a:extLst>
                <a:ext uri="{FF2B5EF4-FFF2-40B4-BE49-F238E27FC236}">
                  <a16:creationId xmlns:a16="http://schemas.microsoft.com/office/drawing/2014/main" id="{D93B52CE-110F-9C1E-4941-3EFEC7592FFC}"/>
                </a:ext>
              </a:extLst>
            </p:cNvPr>
            <p:cNvSpPr>
              <a:spLocks/>
            </p:cNvSpPr>
            <p:nvPr/>
          </p:nvSpPr>
          <p:spPr bwMode="auto">
            <a:xfrm>
              <a:off x="8362348" y="3536947"/>
              <a:ext cx="26288" cy="17737"/>
            </a:xfrm>
            <a:custGeom>
              <a:avLst/>
              <a:gdLst>
                <a:gd name="T0" fmla="*/ 14 w 18"/>
                <a:gd name="T1" fmla="*/ 5 h 12"/>
                <a:gd name="T2" fmla="*/ 18 w 18"/>
                <a:gd name="T3" fmla="*/ 12 h 12"/>
                <a:gd name="T4" fmla="*/ 6 w 18"/>
                <a:gd name="T5" fmla="*/ 12 h 12"/>
                <a:gd name="T6" fmla="*/ 0 w 18"/>
                <a:gd name="T7" fmla="*/ 0 h 12"/>
                <a:gd name="T8" fmla="*/ 11 w 18"/>
                <a:gd name="T9" fmla="*/ 4 h 12"/>
                <a:gd name="T10" fmla="*/ 14 w 18"/>
                <a:gd name="T11" fmla="*/ 5 h 12"/>
              </a:gdLst>
              <a:ahLst/>
              <a:cxnLst>
                <a:cxn ang="0">
                  <a:pos x="T0" y="T1"/>
                </a:cxn>
                <a:cxn ang="0">
                  <a:pos x="T2" y="T3"/>
                </a:cxn>
                <a:cxn ang="0">
                  <a:pos x="T4" y="T5"/>
                </a:cxn>
                <a:cxn ang="0">
                  <a:pos x="T6" y="T7"/>
                </a:cxn>
                <a:cxn ang="0">
                  <a:pos x="T8" y="T9"/>
                </a:cxn>
                <a:cxn ang="0">
                  <a:pos x="T10" y="T11"/>
                </a:cxn>
              </a:cxnLst>
              <a:rect l="0" t="0" r="r" b="b"/>
              <a:pathLst>
                <a:path w="18" h="12">
                  <a:moveTo>
                    <a:pt x="14" y="5"/>
                  </a:moveTo>
                  <a:lnTo>
                    <a:pt x="18" y="12"/>
                  </a:lnTo>
                  <a:lnTo>
                    <a:pt x="6" y="12"/>
                  </a:lnTo>
                  <a:lnTo>
                    <a:pt x="0" y="0"/>
                  </a:lnTo>
                  <a:lnTo>
                    <a:pt x="11" y="4"/>
                  </a:lnTo>
                  <a:lnTo>
                    <a:pt x="14" y="5"/>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2" name="Freeform 175">
              <a:extLst>
                <a:ext uri="{FF2B5EF4-FFF2-40B4-BE49-F238E27FC236}">
                  <a16:creationId xmlns:a16="http://schemas.microsoft.com/office/drawing/2014/main" id="{91EAC839-AF67-39EE-6246-6F5B8B5499A4}"/>
                </a:ext>
              </a:extLst>
            </p:cNvPr>
            <p:cNvSpPr>
              <a:spLocks/>
            </p:cNvSpPr>
            <p:nvPr/>
          </p:nvSpPr>
          <p:spPr bwMode="auto">
            <a:xfrm>
              <a:off x="8319995" y="3507387"/>
              <a:ext cx="32130" cy="19214"/>
            </a:xfrm>
            <a:custGeom>
              <a:avLst/>
              <a:gdLst>
                <a:gd name="T0" fmla="*/ 22 w 22"/>
                <a:gd name="T1" fmla="*/ 12 h 13"/>
                <a:gd name="T2" fmla="*/ 15 w 22"/>
                <a:gd name="T3" fmla="*/ 13 h 13"/>
                <a:gd name="T4" fmla="*/ 4 w 22"/>
                <a:gd name="T5" fmla="*/ 11 h 13"/>
                <a:gd name="T6" fmla="*/ 0 w 22"/>
                <a:gd name="T7" fmla="*/ 8 h 13"/>
                <a:gd name="T8" fmla="*/ 2 w 22"/>
                <a:gd name="T9" fmla="*/ 0 h 13"/>
                <a:gd name="T10" fmla="*/ 14 w 22"/>
                <a:gd name="T11" fmla="*/ 3 h 13"/>
                <a:gd name="T12" fmla="*/ 19 w 22"/>
                <a:gd name="T13" fmla="*/ 7 h 13"/>
                <a:gd name="T14" fmla="*/ 22 w 22"/>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3">
                  <a:moveTo>
                    <a:pt x="22" y="12"/>
                  </a:moveTo>
                  <a:lnTo>
                    <a:pt x="15" y="13"/>
                  </a:lnTo>
                  <a:lnTo>
                    <a:pt x="4" y="11"/>
                  </a:lnTo>
                  <a:lnTo>
                    <a:pt x="0" y="8"/>
                  </a:lnTo>
                  <a:lnTo>
                    <a:pt x="2" y="0"/>
                  </a:lnTo>
                  <a:lnTo>
                    <a:pt x="14" y="3"/>
                  </a:lnTo>
                  <a:lnTo>
                    <a:pt x="19" y="7"/>
                  </a:lnTo>
                  <a:lnTo>
                    <a:pt x="22" y="1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3" name="Freeform 176">
              <a:extLst>
                <a:ext uri="{FF2B5EF4-FFF2-40B4-BE49-F238E27FC236}">
                  <a16:creationId xmlns:a16="http://schemas.microsoft.com/office/drawing/2014/main" id="{57EFFDBA-DE2D-3E3D-3FC3-B34137CB3A91}"/>
                </a:ext>
              </a:extLst>
            </p:cNvPr>
            <p:cNvSpPr>
              <a:spLocks/>
            </p:cNvSpPr>
            <p:nvPr/>
          </p:nvSpPr>
          <p:spPr bwMode="auto">
            <a:xfrm>
              <a:off x="8349204" y="3477827"/>
              <a:ext cx="24828" cy="45819"/>
            </a:xfrm>
            <a:custGeom>
              <a:avLst/>
              <a:gdLst>
                <a:gd name="T0" fmla="*/ 17 w 17"/>
                <a:gd name="T1" fmla="*/ 27 h 31"/>
                <a:gd name="T2" fmla="*/ 14 w 17"/>
                <a:gd name="T3" fmla="*/ 31 h 31"/>
                <a:gd name="T4" fmla="*/ 3 w 17"/>
                <a:gd name="T5" fmla="*/ 13 h 31"/>
                <a:gd name="T6" fmla="*/ 0 w 17"/>
                <a:gd name="T7" fmla="*/ 0 h 31"/>
                <a:gd name="T8" fmla="*/ 6 w 17"/>
                <a:gd name="T9" fmla="*/ 0 h 31"/>
                <a:gd name="T10" fmla="*/ 11 w 17"/>
                <a:gd name="T11" fmla="*/ 17 h 31"/>
                <a:gd name="T12" fmla="*/ 17 w 17"/>
                <a:gd name="T13" fmla="*/ 27 h 31"/>
              </a:gdLst>
              <a:ahLst/>
              <a:cxnLst>
                <a:cxn ang="0">
                  <a:pos x="T0" y="T1"/>
                </a:cxn>
                <a:cxn ang="0">
                  <a:pos x="T2" y="T3"/>
                </a:cxn>
                <a:cxn ang="0">
                  <a:pos x="T4" y="T5"/>
                </a:cxn>
                <a:cxn ang="0">
                  <a:pos x="T6" y="T7"/>
                </a:cxn>
                <a:cxn ang="0">
                  <a:pos x="T8" y="T9"/>
                </a:cxn>
                <a:cxn ang="0">
                  <a:pos x="T10" y="T11"/>
                </a:cxn>
                <a:cxn ang="0">
                  <a:pos x="T12" y="T13"/>
                </a:cxn>
              </a:cxnLst>
              <a:rect l="0" t="0" r="r" b="b"/>
              <a:pathLst>
                <a:path w="17" h="31">
                  <a:moveTo>
                    <a:pt x="17" y="27"/>
                  </a:moveTo>
                  <a:lnTo>
                    <a:pt x="14" y="31"/>
                  </a:lnTo>
                  <a:lnTo>
                    <a:pt x="3" y="13"/>
                  </a:lnTo>
                  <a:lnTo>
                    <a:pt x="0" y="0"/>
                  </a:lnTo>
                  <a:lnTo>
                    <a:pt x="6" y="0"/>
                  </a:lnTo>
                  <a:lnTo>
                    <a:pt x="11" y="17"/>
                  </a:lnTo>
                  <a:lnTo>
                    <a:pt x="17" y="2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4" name="Freeform 177">
              <a:extLst>
                <a:ext uri="{FF2B5EF4-FFF2-40B4-BE49-F238E27FC236}">
                  <a16:creationId xmlns:a16="http://schemas.microsoft.com/office/drawing/2014/main" id="{8A2F2E97-994A-639C-0102-8BBF0A7CD77F}"/>
                </a:ext>
              </a:extLst>
            </p:cNvPr>
            <p:cNvSpPr>
              <a:spLocks/>
            </p:cNvSpPr>
            <p:nvPr/>
          </p:nvSpPr>
          <p:spPr bwMode="auto">
            <a:xfrm>
              <a:off x="8289324" y="3448267"/>
              <a:ext cx="42355" cy="36951"/>
            </a:xfrm>
            <a:custGeom>
              <a:avLst/>
              <a:gdLst>
                <a:gd name="T0" fmla="*/ 28 w 29"/>
                <a:gd name="T1" fmla="*/ 21 h 25"/>
                <a:gd name="T2" fmla="*/ 29 w 29"/>
                <a:gd name="T3" fmla="*/ 25 h 25"/>
                <a:gd name="T4" fmla="*/ 15 w 29"/>
                <a:gd name="T5" fmla="*/ 16 h 25"/>
                <a:gd name="T6" fmla="*/ 6 w 29"/>
                <a:gd name="T7" fmla="*/ 9 h 25"/>
                <a:gd name="T8" fmla="*/ 0 w 29"/>
                <a:gd name="T9" fmla="*/ 2 h 25"/>
                <a:gd name="T10" fmla="*/ 3 w 29"/>
                <a:gd name="T11" fmla="*/ 0 h 25"/>
                <a:gd name="T12" fmla="*/ 11 w 29"/>
                <a:gd name="T13" fmla="*/ 4 h 25"/>
                <a:gd name="T14" fmla="*/ 25 w 29"/>
                <a:gd name="T15" fmla="*/ 14 h 25"/>
                <a:gd name="T16" fmla="*/ 28 w 29"/>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5">
                  <a:moveTo>
                    <a:pt x="28" y="21"/>
                  </a:moveTo>
                  <a:lnTo>
                    <a:pt x="29" y="25"/>
                  </a:lnTo>
                  <a:lnTo>
                    <a:pt x="15" y="16"/>
                  </a:lnTo>
                  <a:lnTo>
                    <a:pt x="6" y="9"/>
                  </a:lnTo>
                  <a:lnTo>
                    <a:pt x="0" y="2"/>
                  </a:lnTo>
                  <a:lnTo>
                    <a:pt x="3" y="0"/>
                  </a:lnTo>
                  <a:lnTo>
                    <a:pt x="11" y="4"/>
                  </a:lnTo>
                  <a:lnTo>
                    <a:pt x="25" y="14"/>
                  </a:lnTo>
                  <a:lnTo>
                    <a:pt x="28" y="2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5" name="Freeform 178">
              <a:extLst>
                <a:ext uri="{FF2B5EF4-FFF2-40B4-BE49-F238E27FC236}">
                  <a16:creationId xmlns:a16="http://schemas.microsoft.com/office/drawing/2014/main" id="{C8EA964E-15B2-1256-E7D0-32EA638B476F}"/>
                </a:ext>
              </a:extLst>
            </p:cNvPr>
            <p:cNvSpPr>
              <a:spLocks/>
            </p:cNvSpPr>
            <p:nvPr/>
          </p:nvSpPr>
          <p:spPr bwMode="auto">
            <a:xfrm>
              <a:off x="8244050" y="3424618"/>
              <a:ext cx="26288" cy="25127"/>
            </a:xfrm>
            <a:custGeom>
              <a:avLst/>
              <a:gdLst>
                <a:gd name="T0" fmla="*/ 18 w 18"/>
                <a:gd name="T1" fmla="*/ 16 h 17"/>
                <a:gd name="T2" fmla="*/ 15 w 18"/>
                <a:gd name="T3" fmla="*/ 17 h 17"/>
                <a:gd name="T4" fmla="*/ 7 w 18"/>
                <a:gd name="T5" fmla="*/ 13 h 17"/>
                <a:gd name="T6" fmla="*/ 0 w 18"/>
                <a:gd name="T7" fmla="*/ 4 h 17"/>
                <a:gd name="T8" fmla="*/ 2 w 18"/>
                <a:gd name="T9" fmla="*/ 0 h 17"/>
                <a:gd name="T10" fmla="*/ 12 w 18"/>
                <a:gd name="T11" fmla="*/ 9 h 17"/>
                <a:gd name="T12" fmla="*/ 18 w 18"/>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8" y="16"/>
                  </a:moveTo>
                  <a:lnTo>
                    <a:pt x="15" y="17"/>
                  </a:lnTo>
                  <a:lnTo>
                    <a:pt x="7" y="13"/>
                  </a:lnTo>
                  <a:lnTo>
                    <a:pt x="0" y="4"/>
                  </a:lnTo>
                  <a:lnTo>
                    <a:pt x="2" y="0"/>
                  </a:lnTo>
                  <a:lnTo>
                    <a:pt x="12" y="9"/>
                  </a:lnTo>
                  <a:lnTo>
                    <a:pt x="18" y="1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6" name="Freeform 179">
              <a:extLst>
                <a:ext uri="{FF2B5EF4-FFF2-40B4-BE49-F238E27FC236}">
                  <a16:creationId xmlns:a16="http://schemas.microsoft.com/office/drawing/2014/main" id="{4A4BDDA3-8C56-60DD-ABE4-8A6A177ACAE5}"/>
                </a:ext>
              </a:extLst>
            </p:cNvPr>
            <p:cNvSpPr>
              <a:spLocks/>
            </p:cNvSpPr>
            <p:nvPr/>
          </p:nvSpPr>
          <p:spPr bwMode="auto">
            <a:xfrm>
              <a:off x="3699041" y="2914701"/>
              <a:ext cx="80327" cy="100505"/>
            </a:xfrm>
            <a:custGeom>
              <a:avLst/>
              <a:gdLst>
                <a:gd name="T0" fmla="*/ 33 w 55"/>
                <a:gd name="T1" fmla="*/ 68 h 68"/>
                <a:gd name="T2" fmla="*/ 28 w 55"/>
                <a:gd name="T3" fmla="*/ 66 h 68"/>
                <a:gd name="T4" fmla="*/ 15 w 55"/>
                <a:gd name="T5" fmla="*/ 58 h 68"/>
                <a:gd name="T6" fmla="*/ 5 w 55"/>
                <a:gd name="T7" fmla="*/ 46 h 68"/>
                <a:gd name="T8" fmla="*/ 2 w 55"/>
                <a:gd name="T9" fmla="*/ 39 h 68"/>
                <a:gd name="T10" fmla="*/ 0 w 55"/>
                <a:gd name="T11" fmla="*/ 23 h 68"/>
                <a:gd name="T12" fmla="*/ 10 w 55"/>
                <a:gd name="T13" fmla="*/ 14 h 68"/>
                <a:gd name="T14" fmla="*/ 12 w 55"/>
                <a:gd name="T15" fmla="*/ 8 h 68"/>
                <a:gd name="T16" fmla="*/ 15 w 55"/>
                <a:gd name="T17" fmla="*/ 4 h 68"/>
                <a:gd name="T18" fmla="*/ 20 w 55"/>
                <a:gd name="T19" fmla="*/ 4 h 68"/>
                <a:gd name="T20" fmla="*/ 24 w 55"/>
                <a:gd name="T21" fmla="*/ 0 h 68"/>
                <a:gd name="T22" fmla="*/ 39 w 55"/>
                <a:gd name="T23" fmla="*/ 0 h 68"/>
                <a:gd name="T24" fmla="*/ 44 w 55"/>
                <a:gd name="T25" fmla="*/ 7 h 68"/>
                <a:gd name="T26" fmla="*/ 48 w 55"/>
                <a:gd name="T27" fmla="*/ 16 h 68"/>
                <a:gd name="T28" fmla="*/ 47 w 55"/>
                <a:gd name="T29" fmla="*/ 22 h 68"/>
                <a:gd name="T30" fmla="*/ 50 w 55"/>
                <a:gd name="T31" fmla="*/ 27 h 68"/>
                <a:gd name="T32" fmla="*/ 50 w 55"/>
                <a:gd name="T33" fmla="*/ 35 h 68"/>
                <a:gd name="T34" fmla="*/ 55 w 55"/>
                <a:gd name="T35" fmla="*/ 34 h 68"/>
                <a:gd name="T36" fmla="*/ 46 w 55"/>
                <a:gd name="T37" fmla="*/ 43 h 68"/>
                <a:gd name="T38" fmla="*/ 38 w 55"/>
                <a:gd name="T39" fmla="*/ 55 h 68"/>
                <a:gd name="T40" fmla="*/ 37 w 55"/>
                <a:gd name="T41" fmla="*/ 61 h 68"/>
                <a:gd name="T42" fmla="*/ 33 w 55"/>
                <a:gd name="T4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8">
                  <a:moveTo>
                    <a:pt x="33" y="68"/>
                  </a:moveTo>
                  <a:lnTo>
                    <a:pt x="28" y="66"/>
                  </a:lnTo>
                  <a:lnTo>
                    <a:pt x="15" y="58"/>
                  </a:lnTo>
                  <a:lnTo>
                    <a:pt x="5" y="46"/>
                  </a:lnTo>
                  <a:lnTo>
                    <a:pt x="2" y="39"/>
                  </a:lnTo>
                  <a:lnTo>
                    <a:pt x="0" y="23"/>
                  </a:lnTo>
                  <a:lnTo>
                    <a:pt x="10" y="14"/>
                  </a:lnTo>
                  <a:lnTo>
                    <a:pt x="12" y="8"/>
                  </a:lnTo>
                  <a:lnTo>
                    <a:pt x="15" y="4"/>
                  </a:lnTo>
                  <a:lnTo>
                    <a:pt x="20" y="4"/>
                  </a:lnTo>
                  <a:lnTo>
                    <a:pt x="24" y="0"/>
                  </a:lnTo>
                  <a:lnTo>
                    <a:pt x="39" y="0"/>
                  </a:lnTo>
                  <a:lnTo>
                    <a:pt x="44" y="7"/>
                  </a:lnTo>
                  <a:lnTo>
                    <a:pt x="48" y="16"/>
                  </a:lnTo>
                  <a:lnTo>
                    <a:pt x="47" y="22"/>
                  </a:lnTo>
                  <a:lnTo>
                    <a:pt x="50" y="27"/>
                  </a:lnTo>
                  <a:lnTo>
                    <a:pt x="50" y="35"/>
                  </a:lnTo>
                  <a:lnTo>
                    <a:pt x="55" y="34"/>
                  </a:lnTo>
                  <a:lnTo>
                    <a:pt x="46" y="43"/>
                  </a:lnTo>
                  <a:lnTo>
                    <a:pt x="38" y="55"/>
                  </a:lnTo>
                  <a:lnTo>
                    <a:pt x="37" y="61"/>
                  </a:lnTo>
                  <a:lnTo>
                    <a:pt x="33" y="6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7" name="Freeform 180">
              <a:extLst>
                <a:ext uri="{FF2B5EF4-FFF2-40B4-BE49-F238E27FC236}">
                  <a16:creationId xmlns:a16="http://schemas.microsoft.com/office/drawing/2014/main" id="{89926983-624F-4420-169F-F1090D9BF7B0}"/>
                </a:ext>
              </a:extLst>
            </p:cNvPr>
            <p:cNvSpPr>
              <a:spLocks/>
            </p:cNvSpPr>
            <p:nvPr/>
          </p:nvSpPr>
          <p:spPr bwMode="auto">
            <a:xfrm>
              <a:off x="1654373" y="2780201"/>
              <a:ext cx="64261" cy="38429"/>
            </a:xfrm>
            <a:custGeom>
              <a:avLst/>
              <a:gdLst>
                <a:gd name="T0" fmla="*/ 42 w 44"/>
                <a:gd name="T1" fmla="*/ 21 h 26"/>
                <a:gd name="T2" fmla="*/ 39 w 44"/>
                <a:gd name="T3" fmla="*/ 26 h 26"/>
                <a:gd name="T4" fmla="*/ 29 w 44"/>
                <a:gd name="T5" fmla="*/ 26 h 26"/>
                <a:gd name="T6" fmla="*/ 22 w 44"/>
                <a:gd name="T7" fmla="*/ 24 h 26"/>
                <a:gd name="T8" fmla="*/ 15 w 44"/>
                <a:gd name="T9" fmla="*/ 20 h 26"/>
                <a:gd name="T10" fmla="*/ 5 w 44"/>
                <a:gd name="T11" fmla="*/ 18 h 26"/>
                <a:gd name="T12" fmla="*/ 0 w 44"/>
                <a:gd name="T13" fmla="*/ 14 h 26"/>
                <a:gd name="T14" fmla="*/ 1 w 44"/>
                <a:gd name="T15" fmla="*/ 11 h 26"/>
                <a:gd name="T16" fmla="*/ 8 w 44"/>
                <a:gd name="T17" fmla="*/ 6 h 26"/>
                <a:gd name="T18" fmla="*/ 12 w 44"/>
                <a:gd name="T19" fmla="*/ 3 h 26"/>
                <a:gd name="T20" fmla="*/ 11 w 44"/>
                <a:gd name="T21" fmla="*/ 1 h 26"/>
                <a:gd name="T22" fmla="*/ 15 w 44"/>
                <a:gd name="T23" fmla="*/ 0 h 26"/>
                <a:gd name="T24" fmla="*/ 20 w 44"/>
                <a:gd name="T25" fmla="*/ 1 h 26"/>
                <a:gd name="T26" fmla="*/ 24 w 44"/>
                <a:gd name="T27" fmla="*/ 6 h 26"/>
                <a:gd name="T28" fmla="*/ 29 w 44"/>
                <a:gd name="T29" fmla="*/ 9 h 26"/>
                <a:gd name="T30" fmla="*/ 29 w 44"/>
                <a:gd name="T31" fmla="*/ 12 h 26"/>
                <a:gd name="T32" fmla="*/ 38 w 44"/>
                <a:gd name="T33" fmla="*/ 9 h 26"/>
                <a:gd name="T34" fmla="*/ 41 w 44"/>
                <a:gd name="T35" fmla="*/ 11 h 26"/>
                <a:gd name="T36" fmla="*/ 44 w 44"/>
                <a:gd name="T37" fmla="*/ 13 h 26"/>
                <a:gd name="T38" fmla="*/ 42 w 44"/>
                <a:gd name="T3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6">
                  <a:moveTo>
                    <a:pt x="42" y="21"/>
                  </a:moveTo>
                  <a:lnTo>
                    <a:pt x="39" y="26"/>
                  </a:lnTo>
                  <a:lnTo>
                    <a:pt x="29" y="26"/>
                  </a:lnTo>
                  <a:lnTo>
                    <a:pt x="22" y="24"/>
                  </a:lnTo>
                  <a:lnTo>
                    <a:pt x="15" y="20"/>
                  </a:lnTo>
                  <a:lnTo>
                    <a:pt x="5" y="18"/>
                  </a:lnTo>
                  <a:lnTo>
                    <a:pt x="0" y="14"/>
                  </a:lnTo>
                  <a:lnTo>
                    <a:pt x="1" y="11"/>
                  </a:lnTo>
                  <a:lnTo>
                    <a:pt x="8" y="6"/>
                  </a:lnTo>
                  <a:lnTo>
                    <a:pt x="12" y="3"/>
                  </a:lnTo>
                  <a:lnTo>
                    <a:pt x="11" y="1"/>
                  </a:lnTo>
                  <a:lnTo>
                    <a:pt x="15" y="0"/>
                  </a:lnTo>
                  <a:lnTo>
                    <a:pt x="20" y="1"/>
                  </a:lnTo>
                  <a:lnTo>
                    <a:pt x="24" y="6"/>
                  </a:lnTo>
                  <a:lnTo>
                    <a:pt x="29" y="9"/>
                  </a:lnTo>
                  <a:lnTo>
                    <a:pt x="29" y="12"/>
                  </a:lnTo>
                  <a:lnTo>
                    <a:pt x="38" y="9"/>
                  </a:lnTo>
                  <a:lnTo>
                    <a:pt x="41" y="11"/>
                  </a:lnTo>
                  <a:lnTo>
                    <a:pt x="44" y="13"/>
                  </a:lnTo>
                  <a:lnTo>
                    <a:pt x="42" y="2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8" name="Freeform 181">
              <a:extLst>
                <a:ext uri="{FF2B5EF4-FFF2-40B4-BE49-F238E27FC236}">
                  <a16:creationId xmlns:a16="http://schemas.microsoft.com/office/drawing/2014/main" id="{4795B061-BF28-34D8-5DDB-593C241F0FA6}"/>
                </a:ext>
              </a:extLst>
            </p:cNvPr>
            <p:cNvSpPr>
              <a:spLocks/>
            </p:cNvSpPr>
            <p:nvPr/>
          </p:nvSpPr>
          <p:spPr bwMode="auto">
            <a:xfrm>
              <a:off x="5190189" y="2870361"/>
              <a:ext cx="170876" cy="106417"/>
            </a:xfrm>
            <a:custGeom>
              <a:avLst/>
              <a:gdLst>
                <a:gd name="T0" fmla="*/ 117 w 117"/>
                <a:gd name="T1" fmla="*/ 42 h 72"/>
                <a:gd name="T2" fmla="*/ 109 w 117"/>
                <a:gd name="T3" fmla="*/ 55 h 72"/>
                <a:gd name="T4" fmla="*/ 97 w 117"/>
                <a:gd name="T5" fmla="*/ 72 h 72"/>
                <a:gd name="T6" fmla="*/ 82 w 117"/>
                <a:gd name="T7" fmla="*/ 72 h 72"/>
                <a:gd name="T8" fmla="*/ 21 w 117"/>
                <a:gd name="T9" fmla="*/ 47 h 72"/>
                <a:gd name="T10" fmla="*/ 14 w 117"/>
                <a:gd name="T11" fmla="*/ 40 h 72"/>
                <a:gd name="T12" fmla="*/ 7 w 117"/>
                <a:gd name="T13" fmla="*/ 30 h 72"/>
                <a:gd name="T14" fmla="*/ 0 w 117"/>
                <a:gd name="T15" fmla="*/ 19 h 72"/>
                <a:gd name="T16" fmla="*/ 3 w 117"/>
                <a:gd name="T17" fmla="*/ 11 h 72"/>
                <a:gd name="T18" fmla="*/ 10 w 117"/>
                <a:gd name="T19" fmla="*/ 0 h 72"/>
                <a:gd name="T20" fmla="*/ 16 w 117"/>
                <a:gd name="T21" fmla="*/ 4 h 72"/>
                <a:gd name="T22" fmla="*/ 20 w 117"/>
                <a:gd name="T23" fmla="*/ 13 h 72"/>
                <a:gd name="T24" fmla="*/ 28 w 117"/>
                <a:gd name="T25" fmla="*/ 21 h 72"/>
                <a:gd name="T26" fmla="*/ 37 w 117"/>
                <a:gd name="T27" fmla="*/ 21 h 72"/>
                <a:gd name="T28" fmla="*/ 54 w 117"/>
                <a:gd name="T29" fmla="*/ 16 h 72"/>
                <a:gd name="T30" fmla="*/ 74 w 117"/>
                <a:gd name="T31" fmla="*/ 14 h 72"/>
                <a:gd name="T32" fmla="*/ 90 w 117"/>
                <a:gd name="T33" fmla="*/ 7 h 72"/>
                <a:gd name="T34" fmla="*/ 99 w 117"/>
                <a:gd name="T35" fmla="*/ 6 h 72"/>
                <a:gd name="T36" fmla="*/ 105 w 117"/>
                <a:gd name="T37" fmla="*/ 2 h 72"/>
                <a:gd name="T38" fmla="*/ 116 w 117"/>
                <a:gd name="T39" fmla="*/ 1 h 72"/>
                <a:gd name="T40" fmla="*/ 116 w 117"/>
                <a:gd name="T41" fmla="*/ 2 h 72"/>
                <a:gd name="T42" fmla="*/ 116 w 117"/>
                <a:gd name="T43" fmla="*/ 10 h 72"/>
                <a:gd name="T44" fmla="*/ 117 w 117"/>
                <a:gd name="T45" fmla="*/ 31 h 72"/>
                <a:gd name="T46" fmla="*/ 117 w 117"/>
                <a:gd name="T47"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72">
                  <a:moveTo>
                    <a:pt x="117" y="42"/>
                  </a:moveTo>
                  <a:lnTo>
                    <a:pt x="109" y="55"/>
                  </a:lnTo>
                  <a:lnTo>
                    <a:pt x="97" y="72"/>
                  </a:lnTo>
                  <a:lnTo>
                    <a:pt x="82" y="72"/>
                  </a:lnTo>
                  <a:lnTo>
                    <a:pt x="21" y="47"/>
                  </a:lnTo>
                  <a:lnTo>
                    <a:pt x="14" y="40"/>
                  </a:lnTo>
                  <a:lnTo>
                    <a:pt x="7" y="30"/>
                  </a:lnTo>
                  <a:lnTo>
                    <a:pt x="0" y="19"/>
                  </a:lnTo>
                  <a:lnTo>
                    <a:pt x="3" y="11"/>
                  </a:lnTo>
                  <a:lnTo>
                    <a:pt x="10" y="0"/>
                  </a:lnTo>
                  <a:lnTo>
                    <a:pt x="16" y="4"/>
                  </a:lnTo>
                  <a:lnTo>
                    <a:pt x="20" y="13"/>
                  </a:lnTo>
                  <a:lnTo>
                    <a:pt x="28" y="21"/>
                  </a:lnTo>
                  <a:lnTo>
                    <a:pt x="37" y="21"/>
                  </a:lnTo>
                  <a:lnTo>
                    <a:pt x="54" y="16"/>
                  </a:lnTo>
                  <a:lnTo>
                    <a:pt x="74" y="14"/>
                  </a:lnTo>
                  <a:lnTo>
                    <a:pt x="90" y="7"/>
                  </a:lnTo>
                  <a:lnTo>
                    <a:pt x="99" y="6"/>
                  </a:lnTo>
                  <a:lnTo>
                    <a:pt x="105" y="2"/>
                  </a:lnTo>
                  <a:lnTo>
                    <a:pt x="116" y="1"/>
                  </a:lnTo>
                  <a:lnTo>
                    <a:pt x="116" y="2"/>
                  </a:lnTo>
                  <a:lnTo>
                    <a:pt x="116" y="10"/>
                  </a:lnTo>
                  <a:lnTo>
                    <a:pt x="117" y="31"/>
                  </a:lnTo>
                  <a:lnTo>
                    <a:pt x="117" y="4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9" name="Freeform 182">
              <a:extLst>
                <a:ext uri="{FF2B5EF4-FFF2-40B4-BE49-F238E27FC236}">
                  <a16:creationId xmlns:a16="http://schemas.microsoft.com/office/drawing/2014/main" id="{6DDEBA4B-D58D-F00B-EA7B-C39C31E380D4}"/>
                </a:ext>
              </a:extLst>
            </p:cNvPr>
            <p:cNvSpPr>
              <a:spLocks/>
            </p:cNvSpPr>
            <p:nvPr/>
          </p:nvSpPr>
          <p:spPr bwMode="auto">
            <a:xfrm>
              <a:off x="5152218" y="2854102"/>
              <a:ext cx="264347" cy="419757"/>
            </a:xfrm>
            <a:custGeom>
              <a:avLst/>
              <a:gdLst>
                <a:gd name="T0" fmla="*/ 156 w 181"/>
                <a:gd name="T1" fmla="*/ 9 h 284"/>
                <a:gd name="T2" fmla="*/ 166 w 181"/>
                <a:gd name="T3" fmla="*/ 7 h 284"/>
                <a:gd name="T4" fmla="*/ 174 w 181"/>
                <a:gd name="T5" fmla="*/ 0 h 284"/>
                <a:gd name="T6" fmla="*/ 181 w 181"/>
                <a:gd name="T7" fmla="*/ 0 h 284"/>
                <a:gd name="T8" fmla="*/ 181 w 181"/>
                <a:gd name="T9" fmla="*/ 5 h 284"/>
                <a:gd name="T10" fmla="*/ 180 w 181"/>
                <a:gd name="T11" fmla="*/ 18 h 284"/>
                <a:gd name="T12" fmla="*/ 181 w 181"/>
                <a:gd name="T13" fmla="*/ 28 h 284"/>
                <a:gd name="T14" fmla="*/ 177 w 181"/>
                <a:gd name="T15" fmla="*/ 36 h 284"/>
                <a:gd name="T16" fmla="*/ 173 w 181"/>
                <a:gd name="T17" fmla="*/ 58 h 284"/>
                <a:gd name="T18" fmla="*/ 165 w 181"/>
                <a:gd name="T19" fmla="*/ 81 h 284"/>
                <a:gd name="T20" fmla="*/ 154 w 181"/>
                <a:gd name="T21" fmla="*/ 108 h 284"/>
                <a:gd name="T22" fmla="*/ 139 w 181"/>
                <a:gd name="T23" fmla="*/ 139 h 284"/>
                <a:gd name="T24" fmla="*/ 124 w 181"/>
                <a:gd name="T25" fmla="*/ 162 h 284"/>
                <a:gd name="T26" fmla="*/ 103 w 181"/>
                <a:gd name="T27" fmla="*/ 190 h 284"/>
                <a:gd name="T28" fmla="*/ 85 w 181"/>
                <a:gd name="T29" fmla="*/ 207 h 284"/>
                <a:gd name="T30" fmla="*/ 57 w 181"/>
                <a:gd name="T31" fmla="*/ 228 h 284"/>
                <a:gd name="T32" fmla="*/ 40 w 181"/>
                <a:gd name="T33" fmla="*/ 243 h 284"/>
                <a:gd name="T34" fmla="*/ 20 w 181"/>
                <a:gd name="T35" fmla="*/ 269 h 284"/>
                <a:gd name="T36" fmla="*/ 15 w 181"/>
                <a:gd name="T37" fmla="*/ 280 h 284"/>
                <a:gd name="T38" fmla="*/ 11 w 181"/>
                <a:gd name="T39" fmla="*/ 284 h 284"/>
                <a:gd name="T40" fmla="*/ 1 w 181"/>
                <a:gd name="T41" fmla="*/ 267 h 284"/>
                <a:gd name="T42" fmla="*/ 0 w 181"/>
                <a:gd name="T43" fmla="*/ 191 h 284"/>
                <a:gd name="T44" fmla="*/ 16 w 181"/>
                <a:gd name="T45" fmla="*/ 168 h 284"/>
                <a:gd name="T46" fmla="*/ 21 w 181"/>
                <a:gd name="T47" fmla="*/ 161 h 284"/>
                <a:gd name="T48" fmla="*/ 33 w 181"/>
                <a:gd name="T49" fmla="*/ 161 h 284"/>
                <a:gd name="T50" fmla="*/ 49 w 181"/>
                <a:gd name="T51" fmla="*/ 146 h 284"/>
                <a:gd name="T52" fmla="*/ 73 w 181"/>
                <a:gd name="T53" fmla="*/ 146 h 284"/>
                <a:gd name="T54" fmla="*/ 123 w 181"/>
                <a:gd name="T55" fmla="*/ 83 h 284"/>
                <a:gd name="T56" fmla="*/ 135 w 181"/>
                <a:gd name="T57" fmla="*/ 66 h 284"/>
                <a:gd name="T58" fmla="*/ 143 w 181"/>
                <a:gd name="T59" fmla="*/ 53 h 284"/>
                <a:gd name="T60" fmla="*/ 143 w 181"/>
                <a:gd name="T61" fmla="*/ 42 h 284"/>
                <a:gd name="T62" fmla="*/ 142 w 181"/>
                <a:gd name="T63" fmla="*/ 21 h 284"/>
                <a:gd name="T64" fmla="*/ 142 w 181"/>
                <a:gd name="T65" fmla="*/ 13 h 284"/>
                <a:gd name="T66" fmla="*/ 142 w 181"/>
                <a:gd name="T67" fmla="*/ 12 h 284"/>
                <a:gd name="T68" fmla="*/ 148 w 181"/>
                <a:gd name="T69" fmla="*/ 12 h 284"/>
                <a:gd name="T70" fmla="*/ 156 w 181"/>
                <a:gd name="T71" fmla="*/ 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284">
                  <a:moveTo>
                    <a:pt x="156" y="9"/>
                  </a:moveTo>
                  <a:lnTo>
                    <a:pt x="166" y="7"/>
                  </a:lnTo>
                  <a:lnTo>
                    <a:pt x="174" y="0"/>
                  </a:lnTo>
                  <a:lnTo>
                    <a:pt x="181" y="0"/>
                  </a:lnTo>
                  <a:lnTo>
                    <a:pt x="181" y="5"/>
                  </a:lnTo>
                  <a:lnTo>
                    <a:pt x="180" y="18"/>
                  </a:lnTo>
                  <a:lnTo>
                    <a:pt x="181" y="28"/>
                  </a:lnTo>
                  <a:lnTo>
                    <a:pt x="177" y="36"/>
                  </a:lnTo>
                  <a:lnTo>
                    <a:pt x="173" y="58"/>
                  </a:lnTo>
                  <a:lnTo>
                    <a:pt x="165" y="81"/>
                  </a:lnTo>
                  <a:lnTo>
                    <a:pt x="154" y="108"/>
                  </a:lnTo>
                  <a:lnTo>
                    <a:pt x="139" y="139"/>
                  </a:lnTo>
                  <a:lnTo>
                    <a:pt x="124" y="162"/>
                  </a:lnTo>
                  <a:lnTo>
                    <a:pt x="103" y="190"/>
                  </a:lnTo>
                  <a:lnTo>
                    <a:pt x="85" y="207"/>
                  </a:lnTo>
                  <a:lnTo>
                    <a:pt x="57" y="228"/>
                  </a:lnTo>
                  <a:lnTo>
                    <a:pt x="40" y="243"/>
                  </a:lnTo>
                  <a:lnTo>
                    <a:pt x="20" y="269"/>
                  </a:lnTo>
                  <a:lnTo>
                    <a:pt x="15" y="280"/>
                  </a:lnTo>
                  <a:lnTo>
                    <a:pt x="11" y="284"/>
                  </a:lnTo>
                  <a:lnTo>
                    <a:pt x="1" y="267"/>
                  </a:lnTo>
                  <a:lnTo>
                    <a:pt x="0" y="191"/>
                  </a:lnTo>
                  <a:lnTo>
                    <a:pt x="16" y="168"/>
                  </a:lnTo>
                  <a:lnTo>
                    <a:pt x="21" y="161"/>
                  </a:lnTo>
                  <a:lnTo>
                    <a:pt x="33" y="161"/>
                  </a:lnTo>
                  <a:lnTo>
                    <a:pt x="49" y="146"/>
                  </a:lnTo>
                  <a:lnTo>
                    <a:pt x="73" y="146"/>
                  </a:lnTo>
                  <a:lnTo>
                    <a:pt x="123" y="83"/>
                  </a:lnTo>
                  <a:lnTo>
                    <a:pt x="135" y="66"/>
                  </a:lnTo>
                  <a:lnTo>
                    <a:pt x="143" y="53"/>
                  </a:lnTo>
                  <a:lnTo>
                    <a:pt x="143" y="42"/>
                  </a:lnTo>
                  <a:lnTo>
                    <a:pt x="142" y="21"/>
                  </a:lnTo>
                  <a:lnTo>
                    <a:pt x="142" y="13"/>
                  </a:lnTo>
                  <a:lnTo>
                    <a:pt x="142" y="12"/>
                  </a:lnTo>
                  <a:lnTo>
                    <a:pt x="148" y="12"/>
                  </a:lnTo>
                  <a:lnTo>
                    <a:pt x="156" y="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0" name="Freeform 183">
              <a:extLst>
                <a:ext uri="{FF2B5EF4-FFF2-40B4-BE49-F238E27FC236}">
                  <a16:creationId xmlns:a16="http://schemas.microsoft.com/office/drawing/2014/main" id="{48C41D9D-83CC-6B0A-1D6A-6E1D53820A4A}"/>
                </a:ext>
              </a:extLst>
            </p:cNvPr>
            <p:cNvSpPr>
              <a:spLocks/>
            </p:cNvSpPr>
            <p:nvPr/>
          </p:nvSpPr>
          <p:spPr bwMode="auto">
            <a:xfrm>
              <a:off x="4503764" y="1809144"/>
              <a:ext cx="108075" cy="118242"/>
            </a:xfrm>
            <a:custGeom>
              <a:avLst/>
              <a:gdLst>
                <a:gd name="T0" fmla="*/ 35 w 74"/>
                <a:gd name="T1" fmla="*/ 15 h 80"/>
                <a:gd name="T2" fmla="*/ 45 w 74"/>
                <a:gd name="T3" fmla="*/ 20 h 80"/>
                <a:gd name="T4" fmla="*/ 47 w 74"/>
                <a:gd name="T5" fmla="*/ 28 h 80"/>
                <a:gd name="T6" fmla="*/ 58 w 74"/>
                <a:gd name="T7" fmla="*/ 34 h 80"/>
                <a:gd name="T8" fmla="*/ 62 w 74"/>
                <a:gd name="T9" fmla="*/ 30 h 80"/>
                <a:gd name="T10" fmla="*/ 67 w 74"/>
                <a:gd name="T11" fmla="*/ 32 h 80"/>
                <a:gd name="T12" fmla="*/ 63 w 74"/>
                <a:gd name="T13" fmla="*/ 36 h 80"/>
                <a:gd name="T14" fmla="*/ 66 w 74"/>
                <a:gd name="T15" fmla="*/ 39 h 80"/>
                <a:gd name="T16" fmla="*/ 63 w 74"/>
                <a:gd name="T17" fmla="*/ 44 h 80"/>
                <a:gd name="T18" fmla="*/ 65 w 74"/>
                <a:gd name="T19" fmla="*/ 52 h 80"/>
                <a:gd name="T20" fmla="*/ 74 w 74"/>
                <a:gd name="T21" fmla="*/ 60 h 80"/>
                <a:gd name="T22" fmla="*/ 68 w 74"/>
                <a:gd name="T23" fmla="*/ 67 h 80"/>
                <a:gd name="T24" fmla="*/ 66 w 74"/>
                <a:gd name="T25" fmla="*/ 73 h 80"/>
                <a:gd name="T26" fmla="*/ 68 w 74"/>
                <a:gd name="T27" fmla="*/ 76 h 80"/>
                <a:gd name="T28" fmla="*/ 66 w 74"/>
                <a:gd name="T29" fmla="*/ 79 h 80"/>
                <a:gd name="T30" fmla="*/ 58 w 74"/>
                <a:gd name="T31" fmla="*/ 79 h 80"/>
                <a:gd name="T32" fmla="*/ 52 w 74"/>
                <a:gd name="T33" fmla="*/ 80 h 80"/>
                <a:gd name="T34" fmla="*/ 52 w 74"/>
                <a:gd name="T35" fmla="*/ 79 h 80"/>
                <a:gd name="T36" fmla="*/ 54 w 74"/>
                <a:gd name="T37" fmla="*/ 76 h 80"/>
                <a:gd name="T38" fmla="*/ 55 w 74"/>
                <a:gd name="T39" fmla="*/ 71 h 80"/>
                <a:gd name="T40" fmla="*/ 53 w 74"/>
                <a:gd name="T41" fmla="*/ 71 h 80"/>
                <a:gd name="T42" fmla="*/ 49 w 74"/>
                <a:gd name="T43" fmla="*/ 67 h 80"/>
                <a:gd name="T44" fmla="*/ 46 w 74"/>
                <a:gd name="T45" fmla="*/ 66 h 80"/>
                <a:gd name="T46" fmla="*/ 44 w 74"/>
                <a:gd name="T47" fmla="*/ 63 h 80"/>
                <a:gd name="T48" fmla="*/ 40 w 74"/>
                <a:gd name="T49" fmla="*/ 62 h 80"/>
                <a:gd name="T50" fmla="*/ 38 w 74"/>
                <a:gd name="T51" fmla="*/ 59 h 80"/>
                <a:gd name="T52" fmla="*/ 35 w 74"/>
                <a:gd name="T53" fmla="*/ 60 h 80"/>
                <a:gd name="T54" fmla="*/ 33 w 74"/>
                <a:gd name="T55" fmla="*/ 67 h 80"/>
                <a:gd name="T56" fmla="*/ 29 w 74"/>
                <a:gd name="T57" fmla="*/ 68 h 80"/>
                <a:gd name="T58" fmla="*/ 31 w 74"/>
                <a:gd name="T59" fmla="*/ 67 h 80"/>
                <a:gd name="T60" fmla="*/ 24 w 74"/>
                <a:gd name="T61" fmla="*/ 63 h 80"/>
                <a:gd name="T62" fmla="*/ 18 w 74"/>
                <a:gd name="T63" fmla="*/ 60 h 80"/>
                <a:gd name="T64" fmla="*/ 16 w 74"/>
                <a:gd name="T65" fmla="*/ 57 h 80"/>
                <a:gd name="T66" fmla="*/ 11 w 74"/>
                <a:gd name="T67" fmla="*/ 54 h 80"/>
                <a:gd name="T68" fmla="*/ 15 w 74"/>
                <a:gd name="T69" fmla="*/ 53 h 80"/>
                <a:gd name="T70" fmla="*/ 16 w 74"/>
                <a:gd name="T71" fmla="*/ 43 h 80"/>
                <a:gd name="T72" fmla="*/ 7 w 74"/>
                <a:gd name="T73" fmla="*/ 35 h 80"/>
                <a:gd name="T74" fmla="*/ 11 w 74"/>
                <a:gd name="T75" fmla="*/ 26 h 80"/>
                <a:gd name="T76" fmla="*/ 5 w 74"/>
                <a:gd name="T77" fmla="*/ 26 h 80"/>
                <a:gd name="T78" fmla="*/ 10 w 74"/>
                <a:gd name="T79" fmla="*/ 19 h 80"/>
                <a:gd name="T80" fmla="*/ 5 w 74"/>
                <a:gd name="T81" fmla="*/ 13 h 80"/>
                <a:gd name="T82" fmla="*/ 0 w 74"/>
                <a:gd name="T83" fmla="*/ 5 h 80"/>
                <a:gd name="T84" fmla="*/ 12 w 74"/>
                <a:gd name="T85" fmla="*/ 0 h 80"/>
                <a:gd name="T86" fmla="*/ 22 w 74"/>
                <a:gd name="T87" fmla="*/ 1 h 80"/>
                <a:gd name="T88" fmla="*/ 32 w 74"/>
                <a:gd name="T89" fmla="*/ 9 h 80"/>
                <a:gd name="T90" fmla="*/ 35 w 74"/>
                <a:gd name="T91"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80">
                  <a:moveTo>
                    <a:pt x="35" y="15"/>
                  </a:moveTo>
                  <a:lnTo>
                    <a:pt x="45" y="20"/>
                  </a:lnTo>
                  <a:lnTo>
                    <a:pt x="47" y="28"/>
                  </a:lnTo>
                  <a:lnTo>
                    <a:pt x="58" y="34"/>
                  </a:lnTo>
                  <a:lnTo>
                    <a:pt x="62" y="30"/>
                  </a:lnTo>
                  <a:lnTo>
                    <a:pt x="67" y="32"/>
                  </a:lnTo>
                  <a:lnTo>
                    <a:pt x="63" y="36"/>
                  </a:lnTo>
                  <a:lnTo>
                    <a:pt x="66" y="39"/>
                  </a:lnTo>
                  <a:lnTo>
                    <a:pt x="63" y="44"/>
                  </a:lnTo>
                  <a:lnTo>
                    <a:pt x="65" y="52"/>
                  </a:lnTo>
                  <a:lnTo>
                    <a:pt x="74" y="60"/>
                  </a:lnTo>
                  <a:lnTo>
                    <a:pt x="68" y="67"/>
                  </a:lnTo>
                  <a:lnTo>
                    <a:pt x="66" y="73"/>
                  </a:lnTo>
                  <a:lnTo>
                    <a:pt x="68" y="76"/>
                  </a:lnTo>
                  <a:lnTo>
                    <a:pt x="66" y="79"/>
                  </a:lnTo>
                  <a:lnTo>
                    <a:pt x="58" y="79"/>
                  </a:lnTo>
                  <a:lnTo>
                    <a:pt x="52" y="80"/>
                  </a:lnTo>
                  <a:lnTo>
                    <a:pt x="52" y="79"/>
                  </a:lnTo>
                  <a:lnTo>
                    <a:pt x="54" y="76"/>
                  </a:lnTo>
                  <a:lnTo>
                    <a:pt x="55" y="71"/>
                  </a:lnTo>
                  <a:lnTo>
                    <a:pt x="53" y="71"/>
                  </a:lnTo>
                  <a:lnTo>
                    <a:pt x="49" y="67"/>
                  </a:lnTo>
                  <a:lnTo>
                    <a:pt x="46" y="66"/>
                  </a:lnTo>
                  <a:lnTo>
                    <a:pt x="44" y="63"/>
                  </a:lnTo>
                  <a:lnTo>
                    <a:pt x="40" y="62"/>
                  </a:lnTo>
                  <a:lnTo>
                    <a:pt x="38" y="59"/>
                  </a:lnTo>
                  <a:lnTo>
                    <a:pt x="35" y="60"/>
                  </a:lnTo>
                  <a:lnTo>
                    <a:pt x="33" y="67"/>
                  </a:lnTo>
                  <a:lnTo>
                    <a:pt x="29" y="68"/>
                  </a:lnTo>
                  <a:lnTo>
                    <a:pt x="31" y="67"/>
                  </a:lnTo>
                  <a:lnTo>
                    <a:pt x="24" y="63"/>
                  </a:lnTo>
                  <a:lnTo>
                    <a:pt x="18" y="60"/>
                  </a:lnTo>
                  <a:lnTo>
                    <a:pt x="16" y="57"/>
                  </a:lnTo>
                  <a:lnTo>
                    <a:pt x="11" y="54"/>
                  </a:lnTo>
                  <a:lnTo>
                    <a:pt x="15" y="53"/>
                  </a:lnTo>
                  <a:lnTo>
                    <a:pt x="16" y="43"/>
                  </a:lnTo>
                  <a:lnTo>
                    <a:pt x="7" y="35"/>
                  </a:lnTo>
                  <a:lnTo>
                    <a:pt x="11" y="26"/>
                  </a:lnTo>
                  <a:lnTo>
                    <a:pt x="5" y="26"/>
                  </a:lnTo>
                  <a:lnTo>
                    <a:pt x="10" y="19"/>
                  </a:lnTo>
                  <a:lnTo>
                    <a:pt x="5" y="13"/>
                  </a:lnTo>
                  <a:lnTo>
                    <a:pt x="0" y="5"/>
                  </a:lnTo>
                  <a:lnTo>
                    <a:pt x="12" y="0"/>
                  </a:lnTo>
                  <a:lnTo>
                    <a:pt x="22" y="1"/>
                  </a:lnTo>
                  <a:lnTo>
                    <a:pt x="32" y="9"/>
                  </a:lnTo>
                  <a:lnTo>
                    <a:pt x="35" y="1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1" name="Freeform 184">
              <a:extLst>
                <a:ext uri="{FF2B5EF4-FFF2-40B4-BE49-F238E27FC236}">
                  <a16:creationId xmlns:a16="http://schemas.microsoft.com/office/drawing/2014/main" id="{2D1FA63A-08DF-31AF-E86C-82C1C4EDADF1}"/>
                </a:ext>
              </a:extLst>
            </p:cNvPr>
            <p:cNvSpPr>
              <a:spLocks/>
            </p:cNvSpPr>
            <p:nvPr/>
          </p:nvSpPr>
          <p:spPr bwMode="auto">
            <a:xfrm>
              <a:off x="2497068" y="3037377"/>
              <a:ext cx="109536" cy="130065"/>
            </a:xfrm>
            <a:custGeom>
              <a:avLst/>
              <a:gdLst>
                <a:gd name="T0" fmla="*/ 17 w 75"/>
                <a:gd name="T1" fmla="*/ 1 h 88"/>
                <a:gd name="T2" fmla="*/ 39 w 75"/>
                <a:gd name="T3" fmla="*/ 5 h 88"/>
                <a:gd name="T4" fmla="*/ 41 w 75"/>
                <a:gd name="T5" fmla="*/ 2 h 88"/>
                <a:gd name="T6" fmla="*/ 56 w 75"/>
                <a:gd name="T7" fmla="*/ 0 h 88"/>
                <a:gd name="T8" fmla="*/ 75 w 75"/>
                <a:gd name="T9" fmla="*/ 6 h 88"/>
                <a:gd name="T10" fmla="*/ 65 w 75"/>
                <a:gd name="T11" fmla="*/ 24 h 88"/>
                <a:gd name="T12" fmla="*/ 66 w 75"/>
                <a:gd name="T13" fmla="*/ 38 h 88"/>
                <a:gd name="T14" fmla="*/ 74 w 75"/>
                <a:gd name="T15" fmla="*/ 50 h 88"/>
                <a:gd name="T16" fmla="*/ 70 w 75"/>
                <a:gd name="T17" fmla="*/ 59 h 88"/>
                <a:gd name="T18" fmla="*/ 68 w 75"/>
                <a:gd name="T19" fmla="*/ 69 h 88"/>
                <a:gd name="T20" fmla="*/ 64 w 75"/>
                <a:gd name="T21" fmla="*/ 77 h 88"/>
                <a:gd name="T22" fmla="*/ 53 w 75"/>
                <a:gd name="T23" fmla="*/ 73 h 88"/>
                <a:gd name="T24" fmla="*/ 45 w 75"/>
                <a:gd name="T25" fmla="*/ 75 h 88"/>
                <a:gd name="T26" fmla="*/ 37 w 75"/>
                <a:gd name="T27" fmla="*/ 73 h 88"/>
                <a:gd name="T28" fmla="*/ 35 w 75"/>
                <a:gd name="T29" fmla="*/ 79 h 88"/>
                <a:gd name="T30" fmla="*/ 38 w 75"/>
                <a:gd name="T31" fmla="*/ 83 h 88"/>
                <a:gd name="T32" fmla="*/ 37 w 75"/>
                <a:gd name="T33" fmla="*/ 88 h 88"/>
                <a:gd name="T34" fmla="*/ 27 w 75"/>
                <a:gd name="T35" fmla="*/ 86 h 88"/>
                <a:gd name="T36" fmla="*/ 16 w 75"/>
                <a:gd name="T37" fmla="*/ 68 h 88"/>
                <a:gd name="T38" fmla="*/ 13 w 75"/>
                <a:gd name="T39" fmla="*/ 56 h 88"/>
                <a:gd name="T40" fmla="*/ 7 w 75"/>
                <a:gd name="T41" fmla="*/ 56 h 88"/>
                <a:gd name="T42" fmla="*/ 0 w 75"/>
                <a:gd name="T43" fmla="*/ 41 h 88"/>
                <a:gd name="T44" fmla="*/ 3 w 75"/>
                <a:gd name="T45" fmla="*/ 30 h 88"/>
                <a:gd name="T46" fmla="*/ 2 w 75"/>
                <a:gd name="T47" fmla="*/ 25 h 88"/>
                <a:gd name="T48" fmla="*/ 13 w 75"/>
                <a:gd name="T49" fmla="*/ 20 h 88"/>
                <a:gd name="T50" fmla="*/ 17 w 75"/>
                <a:gd name="T5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8">
                  <a:moveTo>
                    <a:pt x="17" y="1"/>
                  </a:moveTo>
                  <a:lnTo>
                    <a:pt x="39" y="5"/>
                  </a:lnTo>
                  <a:lnTo>
                    <a:pt x="41" y="2"/>
                  </a:lnTo>
                  <a:lnTo>
                    <a:pt x="56" y="0"/>
                  </a:lnTo>
                  <a:lnTo>
                    <a:pt x="75" y="6"/>
                  </a:lnTo>
                  <a:lnTo>
                    <a:pt x="65" y="24"/>
                  </a:lnTo>
                  <a:lnTo>
                    <a:pt x="66" y="38"/>
                  </a:lnTo>
                  <a:lnTo>
                    <a:pt x="74" y="50"/>
                  </a:lnTo>
                  <a:lnTo>
                    <a:pt x="70" y="59"/>
                  </a:lnTo>
                  <a:lnTo>
                    <a:pt x="68" y="69"/>
                  </a:lnTo>
                  <a:lnTo>
                    <a:pt x="64" y="77"/>
                  </a:lnTo>
                  <a:lnTo>
                    <a:pt x="53" y="73"/>
                  </a:lnTo>
                  <a:lnTo>
                    <a:pt x="45" y="75"/>
                  </a:lnTo>
                  <a:lnTo>
                    <a:pt x="37" y="73"/>
                  </a:lnTo>
                  <a:lnTo>
                    <a:pt x="35" y="79"/>
                  </a:lnTo>
                  <a:lnTo>
                    <a:pt x="38" y="83"/>
                  </a:lnTo>
                  <a:lnTo>
                    <a:pt x="37" y="88"/>
                  </a:lnTo>
                  <a:lnTo>
                    <a:pt x="27" y="86"/>
                  </a:lnTo>
                  <a:lnTo>
                    <a:pt x="16" y="68"/>
                  </a:lnTo>
                  <a:lnTo>
                    <a:pt x="13" y="56"/>
                  </a:lnTo>
                  <a:lnTo>
                    <a:pt x="7" y="56"/>
                  </a:lnTo>
                  <a:lnTo>
                    <a:pt x="0" y="41"/>
                  </a:lnTo>
                  <a:lnTo>
                    <a:pt x="3" y="30"/>
                  </a:lnTo>
                  <a:lnTo>
                    <a:pt x="2" y="25"/>
                  </a:lnTo>
                  <a:lnTo>
                    <a:pt x="13" y="20"/>
                  </a:lnTo>
                  <a:lnTo>
                    <a:pt x="17" y="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2" name="Freeform 185">
              <a:extLst>
                <a:ext uri="{FF2B5EF4-FFF2-40B4-BE49-F238E27FC236}">
                  <a16:creationId xmlns:a16="http://schemas.microsoft.com/office/drawing/2014/main" id="{BFEF1604-A2CB-894D-FE7A-DACA3D31E67F}"/>
                </a:ext>
              </a:extLst>
            </p:cNvPr>
            <p:cNvSpPr>
              <a:spLocks/>
            </p:cNvSpPr>
            <p:nvPr/>
          </p:nvSpPr>
          <p:spPr bwMode="auto">
            <a:xfrm>
              <a:off x="4451188" y="1707160"/>
              <a:ext cx="131443" cy="53209"/>
            </a:xfrm>
            <a:custGeom>
              <a:avLst/>
              <a:gdLst>
                <a:gd name="T0" fmla="*/ 29 w 90"/>
                <a:gd name="T1" fmla="*/ 1 h 36"/>
                <a:gd name="T2" fmla="*/ 30 w 90"/>
                <a:gd name="T3" fmla="*/ 3 h 36"/>
                <a:gd name="T4" fmla="*/ 37 w 90"/>
                <a:gd name="T5" fmla="*/ 0 h 36"/>
                <a:gd name="T6" fmla="*/ 45 w 90"/>
                <a:gd name="T7" fmla="*/ 7 h 36"/>
                <a:gd name="T8" fmla="*/ 54 w 90"/>
                <a:gd name="T9" fmla="*/ 3 h 36"/>
                <a:gd name="T10" fmla="*/ 62 w 90"/>
                <a:gd name="T11" fmla="*/ 4 h 36"/>
                <a:gd name="T12" fmla="*/ 74 w 90"/>
                <a:gd name="T13" fmla="*/ 2 h 36"/>
                <a:gd name="T14" fmla="*/ 90 w 90"/>
                <a:gd name="T15" fmla="*/ 10 h 36"/>
                <a:gd name="T16" fmla="*/ 86 w 90"/>
                <a:gd name="T17" fmla="*/ 15 h 36"/>
                <a:gd name="T18" fmla="*/ 84 w 90"/>
                <a:gd name="T19" fmla="*/ 23 h 36"/>
                <a:gd name="T20" fmla="*/ 81 w 90"/>
                <a:gd name="T21" fmla="*/ 25 h 36"/>
                <a:gd name="T22" fmla="*/ 63 w 90"/>
                <a:gd name="T23" fmla="*/ 19 h 36"/>
                <a:gd name="T24" fmla="*/ 57 w 90"/>
                <a:gd name="T25" fmla="*/ 20 h 36"/>
                <a:gd name="T26" fmla="*/ 54 w 90"/>
                <a:gd name="T27" fmla="*/ 25 h 36"/>
                <a:gd name="T28" fmla="*/ 47 w 90"/>
                <a:gd name="T29" fmla="*/ 27 h 36"/>
                <a:gd name="T30" fmla="*/ 45 w 90"/>
                <a:gd name="T31" fmla="*/ 26 h 36"/>
                <a:gd name="T32" fmla="*/ 37 w 90"/>
                <a:gd name="T33" fmla="*/ 29 h 36"/>
                <a:gd name="T34" fmla="*/ 31 w 90"/>
                <a:gd name="T35" fmla="*/ 30 h 36"/>
                <a:gd name="T36" fmla="*/ 30 w 90"/>
                <a:gd name="T37" fmla="*/ 34 h 36"/>
                <a:gd name="T38" fmla="*/ 17 w 90"/>
                <a:gd name="T39" fmla="*/ 36 h 36"/>
                <a:gd name="T40" fmla="*/ 11 w 90"/>
                <a:gd name="T41" fmla="*/ 34 h 36"/>
                <a:gd name="T42" fmla="*/ 2 w 90"/>
                <a:gd name="T43" fmla="*/ 29 h 36"/>
                <a:gd name="T44" fmla="*/ 0 w 90"/>
                <a:gd name="T45" fmla="*/ 22 h 36"/>
                <a:gd name="T46" fmla="*/ 1 w 90"/>
                <a:gd name="T47" fmla="*/ 19 h 36"/>
                <a:gd name="T48" fmla="*/ 2 w 90"/>
                <a:gd name="T49" fmla="*/ 15 h 36"/>
                <a:gd name="T50" fmla="*/ 10 w 90"/>
                <a:gd name="T51" fmla="*/ 15 h 36"/>
                <a:gd name="T52" fmla="*/ 15 w 90"/>
                <a:gd name="T53" fmla="*/ 13 h 36"/>
                <a:gd name="T54" fmla="*/ 15 w 90"/>
                <a:gd name="T55" fmla="*/ 11 h 36"/>
                <a:gd name="T56" fmla="*/ 18 w 90"/>
                <a:gd name="T57" fmla="*/ 10 h 36"/>
                <a:gd name="T58" fmla="*/ 19 w 90"/>
                <a:gd name="T59" fmla="*/ 6 h 36"/>
                <a:gd name="T60" fmla="*/ 22 w 90"/>
                <a:gd name="T61" fmla="*/ 5 h 36"/>
                <a:gd name="T62" fmla="*/ 25 w 90"/>
                <a:gd name="T63" fmla="*/ 1 h 36"/>
                <a:gd name="T64" fmla="*/ 29 w 90"/>
                <a:gd name="T6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36">
                  <a:moveTo>
                    <a:pt x="29" y="1"/>
                  </a:moveTo>
                  <a:lnTo>
                    <a:pt x="30" y="3"/>
                  </a:lnTo>
                  <a:lnTo>
                    <a:pt x="37" y="0"/>
                  </a:lnTo>
                  <a:lnTo>
                    <a:pt x="45" y="7"/>
                  </a:lnTo>
                  <a:lnTo>
                    <a:pt x="54" y="3"/>
                  </a:lnTo>
                  <a:lnTo>
                    <a:pt x="62" y="4"/>
                  </a:lnTo>
                  <a:lnTo>
                    <a:pt x="74" y="2"/>
                  </a:lnTo>
                  <a:lnTo>
                    <a:pt x="90" y="10"/>
                  </a:lnTo>
                  <a:lnTo>
                    <a:pt x="86" y="15"/>
                  </a:lnTo>
                  <a:lnTo>
                    <a:pt x="84" y="23"/>
                  </a:lnTo>
                  <a:lnTo>
                    <a:pt x="81" y="25"/>
                  </a:lnTo>
                  <a:lnTo>
                    <a:pt x="63" y="19"/>
                  </a:lnTo>
                  <a:lnTo>
                    <a:pt x="57" y="20"/>
                  </a:lnTo>
                  <a:lnTo>
                    <a:pt x="54" y="25"/>
                  </a:lnTo>
                  <a:lnTo>
                    <a:pt x="47" y="27"/>
                  </a:lnTo>
                  <a:lnTo>
                    <a:pt x="45" y="26"/>
                  </a:lnTo>
                  <a:lnTo>
                    <a:pt x="37" y="29"/>
                  </a:lnTo>
                  <a:lnTo>
                    <a:pt x="31" y="30"/>
                  </a:lnTo>
                  <a:lnTo>
                    <a:pt x="30" y="34"/>
                  </a:lnTo>
                  <a:lnTo>
                    <a:pt x="17" y="36"/>
                  </a:lnTo>
                  <a:lnTo>
                    <a:pt x="11" y="34"/>
                  </a:lnTo>
                  <a:lnTo>
                    <a:pt x="2" y="29"/>
                  </a:lnTo>
                  <a:lnTo>
                    <a:pt x="0" y="22"/>
                  </a:lnTo>
                  <a:lnTo>
                    <a:pt x="1" y="19"/>
                  </a:lnTo>
                  <a:lnTo>
                    <a:pt x="2" y="15"/>
                  </a:lnTo>
                  <a:lnTo>
                    <a:pt x="10" y="15"/>
                  </a:lnTo>
                  <a:lnTo>
                    <a:pt x="15" y="13"/>
                  </a:lnTo>
                  <a:lnTo>
                    <a:pt x="15" y="11"/>
                  </a:lnTo>
                  <a:lnTo>
                    <a:pt x="18" y="10"/>
                  </a:lnTo>
                  <a:lnTo>
                    <a:pt x="19" y="6"/>
                  </a:lnTo>
                  <a:lnTo>
                    <a:pt x="22" y="5"/>
                  </a:lnTo>
                  <a:lnTo>
                    <a:pt x="25" y="1"/>
                  </a:lnTo>
                  <a:lnTo>
                    <a:pt x="29" y="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7" name="Freeform 186">
              <a:extLst>
                <a:ext uri="{FF2B5EF4-FFF2-40B4-BE49-F238E27FC236}">
                  <a16:creationId xmlns:a16="http://schemas.microsoft.com/office/drawing/2014/main" id="{D2281F89-57D8-B7FF-2524-67B09308CA18}"/>
                </a:ext>
              </a:extLst>
            </p:cNvPr>
            <p:cNvSpPr>
              <a:spLocks/>
            </p:cNvSpPr>
            <p:nvPr/>
          </p:nvSpPr>
          <p:spPr bwMode="auto">
            <a:xfrm>
              <a:off x="4381085" y="1788452"/>
              <a:ext cx="67182" cy="42863"/>
            </a:xfrm>
            <a:custGeom>
              <a:avLst/>
              <a:gdLst>
                <a:gd name="T0" fmla="*/ 1 w 46"/>
                <a:gd name="T1" fmla="*/ 7 h 29"/>
                <a:gd name="T2" fmla="*/ 15 w 46"/>
                <a:gd name="T3" fmla="*/ 9 h 29"/>
                <a:gd name="T4" fmla="*/ 22 w 46"/>
                <a:gd name="T5" fmla="*/ 4 h 29"/>
                <a:gd name="T6" fmla="*/ 37 w 46"/>
                <a:gd name="T7" fmla="*/ 3 h 29"/>
                <a:gd name="T8" fmla="*/ 39 w 46"/>
                <a:gd name="T9" fmla="*/ 0 h 29"/>
                <a:gd name="T10" fmla="*/ 42 w 46"/>
                <a:gd name="T11" fmla="*/ 0 h 29"/>
                <a:gd name="T12" fmla="*/ 46 w 46"/>
                <a:gd name="T13" fmla="*/ 7 h 29"/>
                <a:gd name="T14" fmla="*/ 33 w 46"/>
                <a:gd name="T15" fmla="*/ 12 h 29"/>
                <a:gd name="T16" fmla="*/ 32 w 46"/>
                <a:gd name="T17" fmla="*/ 21 h 29"/>
                <a:gd name="T18" fmla="*/ 27 w 46"/>
                <a:gd name="T19" fmla="*/ 23 h 29"/>
                <a:gd name="T20" fmla="*/ 27 w 46"/>
                <a:gd name="T21" fmla="*/ 29 h 29"/>
                <a:gd name="T22" fmla="*/ 21 w 46"/>
                <a:gd name="T23" fmla="*/ 28 h 29"/>
                <a:gd name="T24" fmla="*/ 15 w 46"/>
                <a:gd name="T25" fmla="*/ 25 h 29"/>
                <a:gd name="T26" fmla="*/ 12 w 46"/>
                <a:gd name="T27" fmla="*/ 28 h 29"/>
                <a:gd name="T28" fmla="*/ 1 w 46"/>
                <a:gd name="T29" fmla="*/ 28 h 29"/>
                <a:gd name="T30" fmla="*/ 4 w 46"/>
                <a:gd name="T31" fmla="*/ 26 h 29"/>
                <a:gd name="T32" fmla="*/ 0 w 46"/>
                <a:gd name="T33" fmla="*/ 17 h 29"/>
                <a:gd name="T34" fmla="*/ 1 w 46"/>
                <a:gd name="T3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9">
                  <a:moveTo>
                    <a:pt x="1" y="7"/>
                  </a:moveTo>
                  <a:lnTo>
                    <a:pt x="15" y="9"/>
                  </a:lnTo>
                  <a:lnTo>
                    <a:pt x="22" y="4"/>
                  </a:lnTo>
                  <a:lnTo>
                    <a:pt x="37" y="3"/>
                  </a:lnTo>
                  <a:lnTo>
                    <a:pt x="39" y="0"/>
                  </a:lnTo>
                  <a:lnTo>
                    <a:pt x="42" y="0"/>
                  </a:lnTo>
                  <a:lnTo>
                    <a:pt x="46" y="7"/>
                  </a:lnTo>
                  <a:lnTo>
                    <a:pt x="33" y="12"/>
                  </a:lnTo>
                  <a:lnTo>
                    <a:pt x="32" y="21"/>
                  </a:lnTo>
                  <a:lnTo>
                    <a:pt x="27" y="23"/>
                  </a:lnTo>
                  <a:lnTo>
                    <a:pt x="27" y="29"/>
                  </a:lnTo>
                  <a:lnTo>
                    <a:pt x="21" y="28"/>
                  </a:lnTo>
                  <a:lnTo>
                    <a:pt x="15" y="25"/>
                  </a:lnTo>
                  <a:lnTo>
                    <a:pt x="12" y="28"/>
                  </a:lnTo>
                  <a:lnTo>
                    <a:pt x="1" y="28"/>
                  </a:lnTo>
                  <a:lnTo>
                    <a:pt x="4" y="26"/>
                  </a:lnTo>
                  <a:lnTo>
                    <a:pt x="0" y="17"/>
                  </a:lnTo>
                  <a:lnTo>
                    <a:pt x="1" y="7"/>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8" name="Freeform 187">
              <a:extLst>
                <a:ext uri="{FF2B5EF4-FFF2-40B4-BE49-F238E27FC236}">
                  <a16:creationId xmlns:a16="http://schemas.microsoft.com/office/drawing/2014/main" id="{1E55BC0B-78DC-CFE3-0E6A-C95E60D91A1F}"/>
                </a:ext>
              </a:extLst>
            </p:cNvPr>
            <p:cNvSpPr>
              <a:spLocks/>
            </p:cNvSpPr>
            <p:nvPr/>
          </p:nvSpPr>
          <p:spPr bwMode="auto">
            <a:xfrm>
              <a:off x="4291996" y="1152904"/>
              <a:ext cx="242439" cy="382808"/>
            </a:xfrm>
            <a:custGeom>
              <a:avLst/>
              <a:gdLst>
                <a:gd name="T0" fmla="*/ 144 w 166"/>
                <a:gd name="T1" fmla="*/ 61 h 259"/>
                <a:gd name="T2" fmla="*/ 132 w 166"/>
                <a:gd name="T3" fmla="*/ 73 h 259"/>
                <a:gd name="T4" fmla="*/ 137 w 166"/>
                <a:gd name="T5" fmla="*/ 84 h 259"/>
                <a:gd name="T6" fmla="*/ 117 w 166"/>
                <a:gd name="T7" fmla="*/ 100 h 259"/>
                <a:gd name="T8" fmla="*/ 92 w 166"/>
                <a:gd name="T9" fmla="*/ 116 h 259"/>
                <a:gd name="T10" fmla="*/ 85 w 166"/>
                <a:gd name="T11" fmla="*/ 142 h 259"/>
                <a:gd name="T12" fmla="*/ 97 w 166"/>
                <a:gd name="T13" fmla="*/ 156 h 259"/>
                <a:gd name="T14" fmla="*/ 112 w 166"/>
                <a:gd name="T15" fmla="*/ 166 h 259"/>
                <a:gd name="T16" fmla="*/ 102 w 166"/>
                <a:gd name="T17" fmla="*/ 188 h 259"/>
                <a:gd name="T18" fmla="*/ 87 w 166"/>
                <a:gd name="T19" fmla="*/ 193 h 259"/>
                <a:gd name="T20" fmla="*/ 85 w 166"/>
                <a:gd name="T21" fmla="*/ 226 h 259"/>
                <a:gd name="T22" fmla="*/ 78 w 166"/>
                <a:gd name="T23" fmla="*/ 244 h 259"/>
                <a:gd name="T24" fmla="*/ 59 w 166"/>
                <a:gd name="T25" fmla="*/ 242 h 259"/>
                <a:gd name="T26" fmla="*/ 52 w 166"/>
                <a:gd name="T27" fmla="*/ 258 h 259"/>
                <a:gd name="T28" fmla="*/ 35 w 166"/>
                <a:gd name="T29" fmla="*/ 259 h 259"/>
                <a:gd name="T30" fmla="*/ 28 w 166"/>
                <a:gd name="T31" fmla="*/ 240 h 259"/>
                <a:gd name="T32" fmla="*/ 14 w 166"/>
                <a:gd name="T33" fmla="*/ 218 h 259"/>
                <a:gd name="T34" fmla="*/ 0 w 166"/>
                <a:gd name="T35" fmla="*/ 190 h 259"/>
                <a:gd name="T36" fmla="*/ 6 w 166"/>
                <a:gd name="T37" fmla="*/ 179 h 259"/>
                <a:gd name="T38" fmla="*/ 17 w 166"/>
                <a:gd name="T39" fmla="*/ 166 h 259"/>
                <a:gd name="T40" fmla="*/ 20 w 166"/>
                <a:gd name="T41" fmla="*/ 143 h 259"/>
                <a:gd name="T42" fmla="*/ 10 w 166"/>
                <a:gd name="T43" fmla="*/ 134 h 259"/>
                <a:gd name="T44" fmla="*/ 6 w 166"/>
                <a:gd name="T45" fmla="*/ 109 h 259"/>
                <a:gd name="T46" fmla="*/ 14 w 166"/>
                <a:gd name="T47" fmla="*/ 91 h 259"/>
                <a:gd name="T48" fmla="*/ 28 w 166"/>
                <a:gd name="T49" fmla="*/ 91 h 259"/>
                <a:gd name="T50" fmla="*/ 32 w 166"/>
                <a:gd name="T51" fmla="*/ 84 h 259"/>
                <a:gd name="T52" fmla="*/ 26 w 166"/>
                <a:gd name="T53" fmla="*/ 78 h 259"/>
                <a:gd name="T54" fmla="*/ 45 w 166"/>
                <a:gd name="T55" fmla="*/ 52 h 259"/>
                <a:gd name="T56" fmla="*/ 56 w 166"/>
                <a:gd name="T57" fmla="*/ 32 h 259"/>
                <a:gd name="T58" fmla="*/ 63 w 166"/>
                <a:gd name="T59" fmla="*/ 19 h 259"/>
                <a:gd name="T60" fmla="*/ 76 w 166"/>
                <a:gd name="T61" fmla="*/ 19 h 259"/>
                <a:gd name="T62" fmla="*/ 78 w 166"/>
                <a:gd name="T63" fmla="*/ 9 h 259"/>
                <a:gd name="T64" fmla="*/ 103 w 166"/>
                <a:gd name="T65" fmla="*/ 12 h 259"/>
                <a:gd name="T66" fmla="*/ 103 w 166"/>
                <a:gd name="T67" fmla="*/ 1 h 259"/>
                <a:gd name="T68" fmla="*/ 111 w 166"/>
                <a:gd name="T69" fmla="*/ 0 h 259"/>
                <a:gd name="T70" fmla="*/ 131 w 166"/>
                <a:gd name="T71" fmla="*/ 9 h 259"/>
                <a:gd name="T72" fmla="*/ 154 w 166"/>
                <a:gd name="T73" fmla="*/ 21 h 259"/>
                <a:gd name="T74" fmla="*/ 160 w 166"/>
                <a:gd name="T75" fmla="*/ 48 h 259"/>
                <a:gd name="T76" fmla="*/ 166 w 166"/>
                <a:gd name="T77" fmla="*/ 55 h 259"/>
                <a:gd name="T78" fmla="*/ 144 w 166"/>
                <a:gd name="T79" fmla="*/ 6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59">
                  <a:moveTo>
                    <a:pt x="144" y="61"/>
                  </a:moveTo>
                  <a:lnTo>
                    <a:pt x="132" y="73"/>
                  </a:lnTo>
                  <a:lnTo>
                    <a:pt x="137" y="84"/>
                  </a:lnTo>
                  <a:lnTo>
                    <a:pt x="117" y="100"/>
                  </a:lnTo>
                  <a:lnTo>
                    <a:pt x="92" y="116"/>
                  </a:lnTo>
                  <a:lnTo>
                    <a:pt x="85" y="142"/>
                  </a:lnTo>
                  <a:lnTo>
                    <a:pt x="97" y="156"/>
                  </a:lnTo>
                  <a:lnTo>
                    <a:pt x="112" y="166"/>
                  </a:lnTo>
                  <a:lnTo>
                    <a:pt x="102" y="188"/>
                  </a:lnTo>
                  <a:lnTo>
                    <a:pt x="87" y="193"/>
                  </a:lnTo>
                  <a:lnTo>
                    <a:pt x="85" y="226"/>
                  </a:lnTo>
                  <a:lnTo>
                    <a:pt x="78" y="244"/>
                  </a:lnTo>
                  <a:lnTo>
                    <a:pt x="59" y="242"/>
                  </a:lnTo>
                  <a:lnTo>
                    <a:pt x="52" y="258"/>
                  </a:lnTo>
                  <a:lnTo>
                    <a:pt x="35" y="259"/>
                  </a:lnTo>
                  <a:lnTo>
                    <a:pt x="28" y="240"/>
                  </a:lnTo>
                  <a:lnTo>
                    <a:pt x="14" y="218"/>
                  </a:lnTo>
                  <a:lnTo>
                    <a:pt x="0" y="190"/>
                  </a:lnTo>
                  <a:lnTo>
                    <a:pt x="6" y="179"/>
                  </a:lnTo>
                  <a:lnTo>
                    <a:pt x="17" y="166"/>
                  </a:lnTo>
                  <a:lnTo>
                    <a:pt x="20" y="143"/>
                  </a:lnTo>
                  <a:lnTo>
                    <a:pt x="10" y="134"/>
                  </a:lnTo>
                  <a:lnTo>
                    <a:pt x="6" y="109"/>
                  </a:lnTo>
                  <a:lnTo>
                    <a:pt x="14" y="91"/>
                  </a:lnTo>
                  <a:lnTo>
                    <a:pt x="28" y="91"/>
                  </a:lnTo>
                  <a:lnTo>
                    <a:pt x="32" y="84"/>
                  </a:lnTo>
                  <a:lnTo>
                    <a:pt x="26" y="78"/>
                  </a:lnTo>
                  <a:lnTo>
                    <a:pt x="45" y="52"/>
                  </a:lnTo>
                  <a:lnTo>
                    <a:pt x="56" y="32"/>
                  </a:lnTo>
                  <a:lnTo>
                    <a:pt x="63" y="19"/>
                  </a:lnTo>
                  <a:lnTo>
                    <a:pt x="76" y="19"/>
                  </a:lnTo>
                  <a:lnTo>
                    <a:pt x="78" y="9"/>
                  </a:lnTo>
                  <a:lnTo>
                    <a:pt x="103" y="12"/>
                  </a:lnTo>
                  <a:lnTo>
                    <a:pt x="103" y="1"/>
                  </a:lnTo>
                  <a:lnTo>
                    <a:pt x="111" y="0"/>
                  </a:lnTo>
                  <a:lnTo>
                    <a:pt x="131" y="9"/>
                  </a:lnTo>
                  <a:lnTo>
                    <a:pt x="154" y="21"/>
                  </a:lnTo>
                  <a:lnTo>
                    <a:pt x="160" y="48"/>
                  </a:lnTo>
                  <a:lnTo>
                    <a:pt x="166" y="55"/>
                  </a:lnTo>
                  <a:lnTo>
                    <a:pt x="144" y="61"/>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9" name="Freeform 188">
              <a:extLst>
                <a:ext uri="{FF2B5EF4-FFF2-40B4-BE49-F238E27FC236}">
                  <a16:creationId xmlns:a16="http://schemas.microsoft.com/office/drawing/2014/main" id="{375A845D-B6C4-5F9A-5D8E-EAA411EAE80D}"/>
                </a:ext>
              </a:extLst>
            </p:cNvPr>
            <p:cNvSpPr>
              <a:spLocks/>
            </p:cNvSpPr>
            <p:nvPr/>
          </p:nvSpPr>
          <p:spPr bwMode="auto">
            <a:xfrm>
              <a:off x="4849899" y="4009914"/>
              <a:ext cx="35051" cy="50253"/>
            </a:xfrm>
            <a:custGeom>
              <a:avLst/>
              <a:gdLst>
                <a:gd name="T0" fmla="*/ 24 w 24"/>
                <a:gd name="T1" fmla="*/ 23 h 34"/>
                <a:gd name="T2" fmla="*/ 20 w 24"/>
                <a:gd name="T3" fmla="*/ 32 h 34"/>
                <a:gd name="T4" fmla="*/ 10 w 24"/>
                <a:gd name="T5" fmla="*/ 34 h 34"/>
                <a:gd name="T6" fmla="*/ 0 w 24"/>
                <a:gd name="T7" fmla="*/ 23 h 34"/>
                <a:gd name="T8" fmla="*/ 0 w 24"/>
                <a:gd name="T9" fmla="*/ 16 h 34"/>
                <a:gd name="T10" fmla="*/ 6 w 24"/>
                <a:gd name="T11" fmla="*/ 8 h 34"/>
                <a:gd name="T12" fmla="*/ 8 w 24"/>
                <a:gd name="T13" fmla="*/ 2 h 34"/>
                <a:gd name="T14" fmla="*/ 13 w 24"/>
                <a:gd name="T15" fmla="*/ 0 h 34"/>
                <a:gd name="T16" fmla="*/ 22 w 24"/>
                <a:gd name="T17" fmla="*/ 4 h 34"/>
                <a:gd name="T18" fmla="*/ 24 w 24"/>
                <a:gd name="T19" fmla="*/ 14 h 34"/>
                <a:gd name="T20" fmla="*/ 24 w 24"/>
                <a:gd name="T2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4">
                  <a:moveTo>
                    <a:pt x="24" y="23"/>
                  </a:moveTo>
                  <a:lnTo>
                    <a:pt x="20" y="32"/>
                  </a:lnTo>
                  <a:lnTo>
                    <a:pt x="10" y="34"/>
                  </a:lnTo>
                  <a:lnTo>
                    <a:pt x="0" y="23"/>
                  </a:lnTo>
                  <a:lnTo>
                    <a:pt x="0" y="16"/>
                  </a:lnTo>
                  <a:lnTo>
                    <a:pt x="6" y="8"/>
                  </a:lnTo>
                  <a:lnTo>
                    <a:pt x="8" y="2"/>
                  </a:lnTo>
                  <a:lnTo>
                    <a:pt x="13" y="0"/>
                  </a:lnTo>
                  <a:lnTo>
                    <a:pt x="22" y="4"/>
                  </a:lnTo>
                  <a:lnTo>
                    <a:pt x="24" y="14"/>
                  </a:lnTo>
                  <a:lnTo>
                    <a:pt x="24" y="2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0" name="Freeform 189">
              <a:extLst>
                <a:ext uri="{FF2B5EF4-FFF2-40B4-BE49-F238E27FC236}">
                  <a16:creationId xmlns:a16="http://schemas.microsoft.com/office/drawing/2014/main" id="{47B90C60-97C9-2926-27D9-CC783CB61C42}"/>
                </a:ext>
              </a:extLst>
            </p:cNvPr>
            <p:cNvSpPr>
              <a:spLocks/>
            </p:cNvSpPr>
            <p:nvPr/>
          </p:nvSpPr>
          <p:spPr bwMode="auto">
            <a:xfrm>
              <a:off x="4957974" y="2081099"/>
              <a:ext cx="154811" cy="149280"/>
            </a:xfrm>
            <a:custGeom>
              <a:avLst/>
              <a:gdLst>
                <a:gd name="T0" fmla="*/ 56 w 106"/>
                <a:gd name="T1" fmla="*/ 79 h 101"/>
                <a:gd name="T2" fmla="*/ 24 w 106"/>
                <a:gd name="T3" fmla="*/ 101 h 101"/>
                <a:gd name="T4" fmla="*/ 4 w 106"/>
                <a:gd name="T5" fmla="*/ 93 h 101"/>
                <a:gd name="T6" fmla="*/ 3 w 106"/>
                <a:gd name="T7" fmla="*/ 93 h 101"/>
                <a:gd name="T8" fmla="*/ 5 w 106"/>
                <a:gd name="T9" fmla="*/ 90 h 101"/>
                <a:gd name="T10" fmla="*/ 4 w 106"/>
                <a:gd name="T11" fmla="*/ 81 h 101"/>
                <a:gd name="T12" fmla="*/ 7 w 106"/>
                <a:gd name="T13" fmla="*/ 70 h 101"/>
                <a:gd name="T14" fmla="*/ 16 w 106"/>
                <a:gd name="T15" fmla="*/ 62 h 101"/>
                <a:gd name="T16" fmla="*/ 12 w 106"/>
                <a:gd name="T17" fmla="*/ 54 h 101"/>
                <a:gd name="T18" fmla="*/ 4 w 106"/>
                <a:gd name="T19" fmla="*/ 53 h 101"/>
                <a:gd name="T20" fmla="*/ 0 w 106"/>
                <a:gd name="T21" fmla="*/ 37 h 101"/>
                <a:gd name="T22" fmla="*/ 4 w 106"/>
                <a:gd name="T23" fmla="*/ 29 h 101"/>
                <a:gd name="T24" fmla="*/ 8 w 106"/>
                <a:gd name="T25" fmla="*/ 24 h 101"/>
                <a:gd name="T26" fmla="*/ 12 w 106"/>
                <a:gd name="T27" fmla="*/ 20 h 101"/>
                <a:gd name="T28" fmla="*/ 11 w 106"/>
                <a:gd name="T29" fmla="*/ 8 h 101"/>
                <a:gd name="T30" fmla="*/ 17 w 106"/>
                <a:gd name="T31" fmla="*/ 12 h 101"/>
                <a:gd name="T32" fmla="*/ 36 w 106"/>
                <a:gd name="T33" fmla="*/ 6 h 101"/>
                <a:gd name="T34" fmla="*/ 45 w 106"/>
                <a:gd name="T35" fmla="*/ 10 h 101"/>
                <a:gd name="T36" fmla="*/ 59 w 106"/>
                <a:gd name="T37" fmla="*/ 10 h 101"/>
                <a:gd name="T38" fmla="*/ 78 w 106"/>
                <a:gd name="T39" fmla="*/ 3 h 101"/>
                <a:gd name="T40" fmla="*/ 87 w 106"/>
                <a:gd name="T41" fmla="*/ 3 h 101"/>
                <a:gd name="T42" fmla="*/ 106 w 106"/>
                <a:gd name="T43" fmla="*/ 0 h 101"/>
                <a:gd name="T44" fmla="*/ 99 w 106"/>
                <a:gd name="T45" fmla="*/ 13 h 101"/>
                <a:gd name="T46" fmla="*/ 91 w 106"/>
                <a:gd name="T47" fmla="*/ 18 h 101"/>
                <a:gd name="T48" fmla="*/ 94 w 106"/>
                <a:gd name="T49" fmla="*/ 33 h 101"/>
                <a:gd name="T50" fmla="*/ 91 w 106"/>
                <a:gd name="T51" fmla="*/ 58 h 101"/>
                <a:gd name="T52" fmla="*/ 56 w 106"/>
                <a:gd name="T53" fmla="*/ 7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101">
                  <a:moveTo>
                    <a:pt x="56" y="79"/>
                  </a:moveTo>
                  <a:lnTo>
                    <a:pt x="24" y="101"/>
                  </a:lnTo>
                  <a:lnTo>
                    <a:pt x="4" y="93"/>
                  </a:lnTo>
                  <a:lnTo>
                    <a:pt x="3" y="93"/>
                  </a:lnTo>
                  <a:lnTo>
                    <a:pt x="5" y="90"/>
                  </a:lnTo>
                  <a:lnTo>
                    <a:pt x="4" y="81"/>
                  </a:lnTo>
                  <a:lnTo>
                    <a:pt x="7" y="70"/>
                  </a:lnTo>
                  <a:lnTo>
                    <a:pt x="16" y="62"/>
                  </a:lnTo>
                  <a:lnTo>
                    <a:pt x="12" y="54"/>
                  </a:lnTo>
                  <a:lnTo>
                    <a:pt x="4" y="53"/>
                  </a:lnTo>
                  <a:lnTo>
                    <a:pt x="0" y="37"/>
                  </a:lnTo>
                  <a:lnTo>
                    <a:pt x="4" y="29"/>
                  </a:lnTo>
                  <a:lnTo>
                    <a:pt x="8" y="24"/>
                  </a:lnTo>
                  <a:lnTo>
                    <a:pt x="12" y="20"/>
                  </a:lnTo>
                  <a:lnTo>
                    <a:pt x="11" y="8"/>
                  </a:lnTo>
                  <a:lnTo>
                    <a:pt x="17" y="12"/>
                  </a:lnTo>
                  <a:lnTo>
                    <a:pt x="36" y="6"/>
                  </a:lnTo>
                  <a:lnTo>
                    <a:pt x="45" y="10"/>
                  </a:lnTo>
                  <a:lnTo>
                    <a:pt x="59" y="10"/>
                  </a:lnTo>
                  <a:lnTo>
                    <a:pt x="78" y="3"/>
                  </a:lnTo>
                  <a:lnTo>
                    <a:pt x="87" y="3"/>
                  </a:lnTo>
                  <a:lnTo>
                    <a:pt x="106" y="0"/>
                  </a:lnTo>
                  <a:lnTo>
                    <a:pt x="99" y="13"/>
                  </a:lnTo>
                  <a:lnTo>
                    <a:pt x="91" y="18"/>
                  </a:lnTo>
                  <a:lnTo>
                    <a:pt x="94" y="33"/>
                  </a:lnTo>
                  <a:lnTo>
                    <a:pt x="91" y="58"/>
                  </a:lnTo>
                  <a:lnTo>
                    <a:pt x="56" y="7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1" name="Freeform 190">
              <a:extLst>
                <a:ext uri="{FF2B5EF4-FFF2-40B4-BE49-F238E27FC236}">
                  <a16:creationId xmlns:a16="http://schemas.microsoft.com/office/drawing/2014/main" id="{3B3085D9-6BB2-6A49-1FAF-642723BEBDFA}"/>
                </a:ext>
              </a:extLst>
            </p:cNvPr>
            <p:cNvSpPr>
              <a:spLocks/>
            </p:cNvSpPr>
            <p:nvPr/>
          </p:nvSpPr>
          <p:spPr bwMode="auto">
            <a:xfrm>
              <a:off x="4413215" y="2503813"/>
              <a:ext cx="274569" cy="490702"/>
            </a:xfrm>
            <a:custGeom>
              <a:avLst/>
              <a:gdLst>
                <a:gd name="T0" fmla="*/ 18 w 188"/>
                <a:gd name="T1" fmla="*/ 219 h 332"/>
                <a:gd name="T2" fmla="*/ 19 w 188"/>
                <a:gd name="T3" fmla="*/ 209 h 332"/>
                <a:gd name="T4" fmla="*/ 8 w 188"/>
                <a:gd name="T5" fmla="*/ 209 h 332"/>
                <a:gd name="T6" fmla="*/ 8 w 188"/>
                <a:gd name="T7" fmla="*/ 196 h 332"/>
                <a:gd name="T8" fmla="*/ 0 w 188"/>
                <a:gd name="T9" fmla="*/ 188 h 332"/>
                <a:gd name="T10" fmla="*/ 7 w 188"/>
                <a:gd name="T11" fmla="*/ 161 h 332"/>
                <a:gd name="T12" fmla="*/ 30 w 188"/>
                <a:gd name="T13" fmla="*/ 141 h 332"/>
                <a:gd name="T14" fmla="*/ 30 w 188"/>
                <a:gd name="T15" fmla="*/ 114 h 332"/>
                <a:gd name="T16" fmla="*/ 37 w 188"/>
                <a:gd name="T17" fmla="*/ 72 h 332"/>
                <a:gd name="T18" fmla="*/ 40 w 188"/>
                <a:gd name="T19" fmla="*/ 63 h 332"/>
                <a:gd name="T20" fmla="*/ 33 w 188"/>
                <a:gd name="T21" fmla="*/ 56 h 332"/>
                <a:gd name="T22" fmla="*/ 32 w 188"/>
                <a:gd name="T23" fmla="*/ 49 h 332"/>
                <a:gd name="T24" fmla="*/ 25 w 188"/>
                <a:gd name="T25" fmla="*/ 44 h 332"/>
                <a:gd name="T26" fmla="*/ 20 w 188"/>
                <a:gd name="T27" fmla="*/ 11 h 332"/>
                <a:gd name="T28" fmla="*/ 38 w 188"/>
                <a:gd name="T29" fmla="*/ 0 h 332"/>
                <a:gd name="T30" fmla="*/ 111 w 188"/>
                <a:gd name="T31" fmla="*/ 40 h 332"/>
                <a:gd name="T32" fmla="*/ 184 w 188"/>
                <a:gd name="T33" fmla="*/ 80 h 332"/>
                <a:gd name="T34" fmla="*/ 188 w 188"/>
                <a:gd name="T35" fmla="*/ 162 h 332"/>
                <a:gd name="T36" fmla="*/ 172 w 188"/>
                <a:gd name="T37" fmla="*/ 161 h 332"/>
                <a:gd name="T38" fmla="*/ 164 w 188"/>
                <a:gd name="T39" fmla="*/ 176 h 332"/>
                <a:gd name="T40" fmla="*/ 160 w 188"/>
                <a:gd name="T41" fmla="*/ 189 h 332"/>
                <a:gd name="T42" fmla="*/ 163 w 188"/>
                <a:gd name="T43" fmla="*/ 194 h 332"/>
                <a:gd name="T44" fmla="*/ 158 w 188"/>
                <a:gd name="T45" fmla="*/ 200 h 332"/>
                <a:gd name="T46" fmla="*/ 160 w 188"/>
                <a:gd name="T47" fmla="*/ 209 h 332"/>
                <a:gd name="T48" fmla="*/ 155 w 188"/>
                <a:gd name="T49" fmla="*/ 217 h 332"/>
                <a:gd name="T50" fmla="*/ 154 w 188"/>
                <a:gd name="T51" fmla="*/ 225 h 332"/>
                <a:gd name="T52" fmla="*/ 160 w 188"/>
                <a:gd name="T53" fmla="*/ 224 h 332"/>
                <a:gd name="T54" fmla="*/ 164 w 188"/>
                <a:gd name="T55" fmla="*/ 232 h 332"/>
                <a:gd name="T56" fmla="*/ 164 w 188"/>
                <a:gd name="T57" fmla="*/ 244 h 332"/>
                <a:gd name="T58" fmla="*/ 171 w 188"/>
                <a:gd name="T59" fmla="*/ 250 h 332"/>
                <a:gd name="T60" fmla="*/ 171 w 188"/>
                <a:gd name="T61" fmla="*/ 255 h 332"/>
                <a:gd name="T62" fmla="*/ 160 w 188"/>
                <a:gd name="T63" fmla="*/ 258 h 332"/>
                <a:gd name="T64" fmla="*/ 151 w 188"/>
                <a:gd name="T65" fmla="*/ 267 h 332"/>
                <a:gd name="T66" fmla="*/ 138 w 188"/>
                <a:gd name="T67" fmla="*/ 290 h 332"/>
                <a:gd name="T68" fmla="*/ 121 w 188"/>
                <a:gd name="T69" fmla="*/ 299 h 332"/>
                <a:gd name="T70" fmla="*/ 103 w 188"/>
                <a:gd name="T71" fmla="*/ 298 h 332"/>
                <a:gd name="T72" fmla="*/ 98 w 188"/>
                <a:gd name="T73" fmla="*/ 300 h 332"/>
                <a:gd name="T74" fmla="*/ 100 w 188"/>
                <a:gd name="T75" fmla="*/ 307 h 332"/>
                <a:gd name="T76" fmla="*/ 90 w 188"/>
                <a:gd name="T77" fmla="*/ 314 h 332"/>
                <a:gd name="T78" fmla="*/ 83 w 188"/>
                <a:gd name="T79" fmla="*/ 323 h 332"/>
                <a:gd name="T80" fmla="*/ 59 w 188"/>
                <a:gd name="T81" fmla="*/ 330 h 332"/>
                <a:gd name="T82" fmla="*/ 55 w 188"/>
                <a:gd name="T83" fmla="*/ 326 h 332"/>
                <a:gd name="T84" fmla="*/ 52 w 188"/>
                <a:gd name="T85" fmla="*/ 325 h 332"/>
                <a:gd name="T86" fmla="*/ 48 w 188"/>
                <a:gd name="T87" fmla="*/ 331 h 332"/>
                <a:gd name="T88" fmla="*/ 33 w 188"/>
                <a:gd name="T89" fmla="*/ 332 h 332"/>
                <a:gd name="T90" fmla="*/ 36 w 188"/>
                <a:gd name="T91" fmla="*/ 326 h 332"/>
                <a:gd name="T92" fmla="*/ 30 w 188"/>
                <a:gd name="T93" fmla="*/ 312 h 332"/>
                <a:gd name="T94" fmla="*/ 28 w 188"/>
                <a:gd name="T95" fmla="*/ 304 h 332"/>
                <a:gd name="T96" fmla="*/ 20 w 188"/>
                <a:gd name="T97" fmla="*/ 300 h 332"/>
                <a:gd name="T98" fmla="*/ 9 w 188"/>
                <a:gd name="T99" fmla="*/ 288 h 332"/>
                <a:gd name="T100" fmla="*/ 13 w 188"/>
                <a:gd name="T101" fmla="*/ 278 h 332"/>
                <a:gd name="T102" fmla="*/ 21 w 188"/>
                <a:gd name="T103" fmla="*/ 280 h 332"/>
                <a:gd name="T104" fmla="*/ 26 w 188"/>
                <a:gd name="T105" fmla="*/ 279 h 332"/>
                <a:gd name="T106" fmla="*/ 36 w 188"/>
                <a:gd name="T107" fmla="*/ 279 h 332"/>
                <a:gd name="T108" fmla="*/ 26 w 188"/>
                <a:gd name="T109" fmla="*/ 260 h 332"/>
                <a:gd name="T110" fmla="*/ 27 w 188"/>
                <a:gd name="T111" fmla="*/ 246 h 332"/>
                <a:gd name="T112" fmla="*/ 25 w 188"/>
                <a:gd name="T113" fmla="*/ 233 h 332"/>
                <a:gd name="T114" fmla="*/ 18 w 188"/>
                <a:gd name="T115" fmla="*/ 2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8" h="332">
                  <a:moveTo>
                    <a:pt x="18" y="219"/>
                  </a:moveTo>
                  <a:lnTo>
                    <a:pt x="19" y="209"/>
                  </a:lnTo>
                  <a:lnTo>
                    <a:pt x="8" y="209"/>
                  </a:lnTo>
                  <a:lnTo>
                    <a:pt x="8" y="196"/>
                  </a:lnTo>
                  <a:lnTo>
                    <a:pt x="0" y="188"/>
                  </a:lnTo>
                  <a:lnTo>
                    <a:pt x="7" y="161"/>
                  </a:lnTo>
                  <a:lnTo>
                    <a:pt x="30" y="141"/>
                  </a:lnTo>
                  <a:lnTo>
                    <a:pt x="30" y="114"/>
                  </a:lnTo>
                  <a:lnTo>
                    <a:pt x="37" y="72"/>
                  </a:lnTo>
                  <a:lnTo>
                    <a:pt x="40" y="63"/>
                  </a:lnTo>
                  <a:lnTo>
                    <a:pt x="33" y="56"/>
                  </a:lnTo>
                  <a:lnTo>
                    <a:pt x="32" y="49"/>
                  </a:lnTo>
                  <a:lnTo>
                    <a:pt x="25" y="44"/>
                  </a:lnTo>
                  <a:lnTo>
                    <a:pt x="20" y="11"/>
                  </a:lnTo>
                  <a:lnTo>
                    <a:pt x="38" y="0"/>
                  </a:lnTo>
                  <a:lnTo>
                    <a:pt x="111" y="40"/>
                  </a:lnTo>
                  <a:lnTo>
                    <a:pt x="184" y="80"/>
                  </a:lnTo>
                  <a:lnTo>
                    <a:pt x="188" y="162"/>
                  </a:lnTo>
                  <a:lnTo>
                    <a:pt x="172" y="161"/>
                  </a:lnTo>
                  <a:lnTo>
                    <a:pt x="164" y="176"/>
                  </a:lnTo>
                  <a:lnTo>
                    <a:pt x="160" y="189"/>
                  </a:lnTo>
                  <a:lnTo>
                    <a:pt x="163" y="194"/>
                  </a:lnTo>
                  <a:lnTo>
                    <a:pt x="158" y="200"/>
                  </a:lnTo>
                  <a:lnTo>
                    <a:pt x="160" y="209"/>
                  </a:lnTo>
                  <a:lnTo>
                    <a:pt x="155" y="217"/>
                  </a:lnTo>
                  <a:lnTo>
                    <a:pt x="154" y="225"/>
                  </a:lnTo>
                  <a:lnTo>
                    <a:pt x="160" y="224"/>
                  </a:lnTo>
                  <a:lnTo>
                    <a:pt x="164" y="232"/>
                  </a:lnTo>
                  <a:lnTo>
                    <a:pt x="164" y="244"/>
                  </a:lnTo>
                  <a:lnTo>
                    <a:pt x="171" y="250"/>
                  </a:lnTo>
                  <a:lnTo>
                    <a:pt x="171" y="255"/>
                  </a:lnTo>
                  <a:lnTo>
                    <a:pt x="160" y="258"/>
                  </a:lnTo>
                  <a:lnTo>
                    <a:pt x="151" y="267"/>
                  </a:lnTo>
                  <a:lnTo>
                    <a:pt x="138" y="290"/>
                  </a:lnTo>
                  <a:lnTo>
                    <a:pt x="121" y="299"/>
                  </a:lnTo>
                  <a:lnTo>
                    <a:pt x="103" y="298"/>
                  </a:lnTo>
                  <a:lnTo>
                    <a:pt x="98" y="300"/>
                  </a:lnTo>
                  <a:lnTo>
                    <a:pt x="100" y="307"/>
                  </a:lnTo>
                  <a:lnTo>
                    <a:pt x="90" y="314"/>
                  </a:lnTo>
                  <a:lnTo>
                    <a:pt x="83" y="323"/>
                  </a:lnTo>
                  <a:lnTo>
                    <a:pt x="59" y="330"/>
                  </a:lnTo>
                  <a:lnTo>
                    <a:pt x="55" y="326"/>
                  </a:lnTo>
                  <a:lnTo>
                    <a:pt x="52" y="325"/>
                  </a:lnTo>
                  <a:lnTo>
                    <a:pt x="48" y="331"/>
                  </a:lnTo>
                  <a:lnTo>
                    <a:pt x="33" y="332"/>
                  </a:lnTo>
                  <a:lnTo>
                    <a:pt x="36" y="326"/>
                  </a:lnTo>
                  <a:lnTo>
                    <a:pt x="30" y="312"/>
                  </a:lnTo>
                  <a:lnTo>
                    <a:pt x="28" y="304"/>
                  </a:lnTo>
                  <a:lnTo>
                    <a:pt x="20" y="300"/>
                  </a:lnTo>
                  <a:lnTo>
                    <a:pt x="9" y="288"/>
                  </a:lnTo>
                  <a:lnTo>
                    <a:pt x="13" y="278"/>
                  </a:lnTo>
                  <a:lnTo>
                    <a:pt x="21" y="280"/>
                  </a:lnTo>
                  <a:lnTo>
                    <a:pt x="26" y="279"/>
                  </a:lnTo>
                  <a:lnTo>
                    <a:pt x="36" y="279"/>
                  </a:lnTo>
                  <a:lnTo>
                    <a:pt x="26" y="260"/>
                  </a:lnTo>
                  <a:lnTo>
                    <a:pt x="27" y="246"/>
                  </a:lnTo>
                  <a:lnTo>
                    <a:pt x="25" y="233"/>
                  </a:lnTo>
                  <a:lnTo>
                    <a:pt x="18" y="21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2" name="Freeform 191">
              <a:extLst>
                <a:ext uri="{FF2B5EF4-FFF2-40B4-BE49-F238E27FC236}">
                  <a16:creationId xmlns:a16="http://schemas.microsoft.com/office/drawing/2014/main" id="{6F0851F8-9BA8-3EA6-0880-EFCCD8B91854}"/>
                </a:ext>
              </a:extLst>
            </p:cNvPr>
            <p:cNvSpPr>
              <a:spLocks/>
            </p:cNvSpPr>
            <p:nvPr/>
          </p:nvSpPr>
          <p:spPr bwMode="auto">
            <a:xfrm>
              <a:off x="4051017" y="2883663"/>
              <a:ext cx="51118" cy="156670"/>
            </a:xfrm>
            <a:custGeom>
              <a:avLst/>
              <a:gdLst>
                <a:gd name="T0" fmla="*/ 35 w 35"/>
                <a:gd name="T1" fmla="*/ 102 h 106"/>
                <a:gd name="T2" fmla="*/ 21 w 35"/>
                <a:gd name="T3" fmla="*/ 106 h 106"/>
                <a:gd name="T4" fmla="*/ 17 w 35"/>
                <a:gd name="T5" fmla="*/ 99 h 106"/>
                <a:gd name="T6" fmla="*/ 12 w 35"/>
                <a:gd name="T7" fmla="*/ 86 h 106"/>
                <a:gd name="T8" fmla="*/ 10 w 35"/>
                <a:gd name="T9" fmla="*/ 75 h 106"/>
                <a:gd name="T10" fmla="*/ 14 w 35"/>
                <a:gd name="T11" fmla="*/ 57 h 106"/>
                <a:gd name="T12" fmla="*/ 10 w 35"/>
                <a:gd name="T13" fmla="*/ 49 h 106"/>
                <a:gd name="T14" fmla="*/ 8 w 35"/>
                <a:gd name="T15" fmla="*/ 33 h 106"/>
                <a:gd name="T16" fmla="*/ 8 w 35"/>
                <a:gd name="T17" fmla="*/ 18 h 106"/>
                <a:gd name="T18" fmla="*/ 0 w 35"/>
                <a:gd name="T19" fmla="*/ 7 h 106"/>
                <a:gd name="T20" fmla="*/ 2 w 35"/>
                <a:gd name="T21" fmla="*/ 0 h 106"/>
                <a:gd name="T22" fmla="*/ 18 w 35"/>
                <a:gd name="T23" fmla="*/ 1 h 106"/>
                <a:gd name="T24" fmla="*/ 15 w 35"/>
                <a:gd name="T25" fmla="*/ 12 h 106"/>
                <a:gd name="T26" fmla="*/ 21 w 35"/>
                <a:gd name="T27" fmla="*/ 18 h 106"/>
                <a:gd name="T28" fmla="*/ 27 w 35"/>
                <a:gd name="T29" fmla="*/ 25 h 106"/>
                <a:gd name="T30" fmla="*/ 28 w 35"/>
                <a:gd name="T31" fmla="*/ 36 h 106"/>
                <a:gd name="T32" fmla="*/ 32 w 35"/>
                <a:gd name="T33" fmla="*/ 40 h 106"/>
                <a:gd name="T34" fmla="*/ 31 w 35"/>
                <a:gd name="T35" fmla="*/ 88 h 106"/>
                <a:gd name="T36" fmla="*/ 35 w 35"/>
                <a:gd name="T37"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06">
                  <a:moveTo>
                    <a:pt x="35" y="102"/>
                  </a:moveTo>
                  <a:lnTo>
                    <a:pt x="21" y="106"/>
                  </a:lnTo>
                  <a:lnTo>
                    <a:pt x="17" y="99"/>
                  </a:lnTo>
                  <a:lnTo>
                    <a:pt x="12" y="86"/>
                  </a:lnTo>
                  <a:lnTo>
                    <a:pt x="10" y="75"/>
                  </a:lnTo>
                  <a:lnTo>
                    <a:pt x="14" y="57"/>
                  </a:lnTo>
                  <a:lnTo>
                    <a:pt x="10" y="49"/>
                  </a:lnTo>
                  <a:lnTo>
                    <a:pt x="8" y="33"/>
                  </a:lnTo>
                  <a:lnTo>
                    <a:pt x="8" y="18"/>
                  </a:lnTo>
                  <a:lnTo>
                    <a:pt x="0" y="7"/>
                  </a:lnTo>
                  <a:lnTo>
                    <a:pt x="2" y="0"/>
                  </a:lnTo>
                  <a:lnTo>
                    <a:pt x="18" y="1"/>
                  </a:lnTo>
                  <a:lnTo>
                    <a:pt x="15" y="12"/>
                  </a:lnTo>
                  <a:lnTo>
                    <a:pt x="21" y="18"/>
                  </a:lnTo>
                  <a:lnTo>
                    <a:pt x="27" y="25"/>
                  </a:lnTo>
                  <a:lnTo>
                    <a:pt x="28" y="36"/>
                  </a:lnTo>
                  <a:lnTo>
                    <a:pt x="32" y="40"/>
                  </a:lnTo>
                  <a:lnTo>
                    <a:pt x="31" y="88"/>
                  </a:lnTo>
                  <a:lnTo>
                    <a:pt x="35" y="10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3" name="Freeform 192">
              <a:extLst>
                <a:ext uri="{FF2B5EF4-FFF2-40B4-BE49-F238E27FC236}">
                  <a16:creationId xmlns:a16="http://schemas.microsoft.com/office/drawing/2014/main" id="{241F3B4B-EC51-899F-9B80-F668C7561E4C}"/>
                </a:ext>
              </a:extLst>
            </p:cNvPr>
            <p:cNvSpPr>
              <a:spLocks/>
            </p:cNvSpPr>
            <p:nvPr/>
          </p:nvSpPr>
          <p:spPr bwMode="auto">
            <a:xfrm>
              <a:off x="6627300" y="2595450"/>
              <a:ext cx="232217" cy="452274"/>
            </a:xfrm>
            <a:custGeom>
              <a:avLst/>
              <a:gdLst>
                <a:gd name="T0" fmla="*/ 93 w 159"/>
                <a:gd name="T1" fmla="*/ 162 h 306"/>
                <a:gd name="T2" fmla="*/ 78 w 159"/>
                <a:gd name="T3" fmla="*/ 146 h 306"/>
                <a:gd name="T4" fmla="*/ 63 w 159"/>
                <a:gd name="T5" fmla="*/ 169 h 306"/>
                <a:gd name="T6" fmla="*/ 52 w 159"/>
                <a:gd name="T7" fmla="*/ 217 h 306"/>
                <a:gd name="T8" fmla="*/ 66 w 159"/>
                <a:gd name="T9" fmla="*/ 233 h 306"/>
                <a:gd name="T10" fmla="*/ 79 w 159"/>
                <a:gd name="T11" fmla="*/ 270 h 306"/>
                <a:gd name="T12" fmla="*/ 101 w 159"/>
                <a:gd name="T13" fmla="*/ 284 h 306"/>
                <a:gd name="T14" fmla="*/ 106 w 159"/>
                <a:gd name="T15" fmla="*/ 304 h 306"/>
                <a:gd name="T16" fmla="*/ 91 w 159"/>
                <a:gd name="T17" fmla="*/ 295 h 306"/>
                <a:gd name="T18" fmla="*/ 73 w 159"/>
                <a:gd name="T19" fmla="*/ 290 h 306"/>
                <a:gd name="T20" fmla="*/ 62 w 159"/>
                <a:gd name="T21" fmla="*/ 272 h 306"/>
                <a:gd name="T22" fmla="*/ 42 w 159"/>
                <a:gd name="T23" fmla="*/ 250 h 306"/>
                <a:gd name="T24" fmla="*/ 36 w 159"/>
                <a:gd name="T25" fmla="*/ 251 h 306"/>
                <a:gd name="T26" fmla="*/ 41 w 159"/>
                <a:gd name="T27" fmla="*/ 218 h 306"/>
                <a:gd name="T28" fmla="*/ 56 w 159"/>
                <a:gd name="T29" fmla="*/ 177 h 306"/>
                <a:gd name="T30" fmla="*/ 46 w 159"/>
                <a:gd name="T31" fmla="*/ 149 h 306"/>
                <a:gd name="T32" fmla="*/ 29 w 159"/>
                <a:gd name="T33" fmla="*/ 121 h 306"/>
                <a:gd name="T34" fmla="*/ 30 w 159"/>
                <a:gd name="T35" fmla="*/ 106 h 306"/>
                <a:gd name="T36" fmla="*/ 25 w 159"/>
                <a:gd name="T37" fmla="*/ 75 h 306"/>
                <a:gd name="T38" fmla="*/ 0 w 159"/>
                <a:gd name="T39" fmla="*/ 41 h 306"/>
                <a:gd name="T40" fmla="*/ 12 w 159"/>
                <a:gd name="T41" fmla="*/ 15 h 306"/>
                <a:gd name="T42" fmla="*/ 34 w 159"/>
                <a:gd name="T43" fmla="*/ 5 h 306"/>
                <a:gd name="T44" fmla="*/ 52 w 159"/>
                <a:gd name="T45" fmla="*/ 7 h 306"/>
                <a:gd name="T46" fmla="*/ 67 w 159"/>
                <a:gd name="T47" fmla="*/ 20 h 306"/>
                <a:gd name="T48" fmla="*/ 69 w 159"/>
                <a:gd name="T49" fmla="*/ 61 h 306"/>
                <a:gd name="T50" fmla="*/ 93 w 159"/>
                <a:gd name="T51" fmla="*/ 52 h 306"/>
                <a:gd name="T52" fmla="*/ 106 w 159"/>
                <a:gd name="T53" fmla="*/ 44 h 306"/>
                <a:gd name="T54" fmla="*/ 136 w 159"/>
                <a:gd name="T55" fmla="*/ 62 h 306"/>
                <a:gd name="T56" fmla="*/ 157 w 159"/>
                <a:gd name="T57" fmla="*/ 101 h 306"/>
                <a:gd name="T58" fmla="*/ 154 w 159"/>
                <a:gd name="T59" fmla="*/ 128 h 306"/>
                <a:gd name="T60" fmla="*/ 113 w 159"/>
                <a:gd name="T61" fmla="*/ 129 h 306"/>
                <a:gd name="T62" fmla="*/ 110 w 159"/>
                <a:gd name="T63" fmla="*/ 17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306">
                  <a:moveTo>
                    <a:pt x="110" y="171"/>
                  </a:moveTo>
                  <a:lnTo>
                    <a:pt x="93" y="162"/>
                  </a:lnTo>
                  <a:lnTo>
                    <a:pt x="78" y="162"/>
                  </a:lnTo>
                  <a:lnTo>
                    <a:pt x="78" y="146"/>
                  </a:lnTo>
                  <a:lnTo>
                    <a:pt x="62" y="146"/>
                  </a:lnTo>
                  <a:lnTo>
                    <a:pt x="63" y="169"/>
                  </a:lnTo>
                  <a:lnTo>
                    <a:pt x="56" y="199"/>
                  </a:lnTo>
                  <a:lnTo>
                    <a:pt x="52" y="217"/>
                  </a:lnTo>
                  <a:lnTo>
                    <a:pt x="54" y="233"/>
                  </a:lnTo>
                  <a:lnTo>
                    <a:pt x="66" y="233"/>
                  </a:lnTo>
                  <a:lnTo>
                    <a:pt x="75" y="252"/>
                  </a:lnTo>
                  <a:lnTo>
                    <a:pt x="79" y="270"/>
                  </a:lnTo>
                  <a:lnTo>
                    <a:pt x="90" y="282"/>
                  </a:lnTo>
                  <a:lnTo>
                    <a:pt x="101" y="284"/>
                  </a:lnTo>
                  <a:lnTo>
                    <a:pt x="111" y="295"/>
                  </a:lnTo>
                  <a:lnTo>
                    <a:pt x="106" y="304"/>
                  </a:lnTo>
                  <a:lnTo>
                    <a:pt x="93" y="306"/>
                  </a:lnTo>
                  <a:lnTo>
                    <a:pt x="91" y="295"/>
                  </a:lnTo>
                  <a:lnTo>
                    <a:pt x="76" y="286"/>
                  </a:lnTo>
                  <a:lnTo>
                    <a:pt x="73" y="290"/>
                  </a:lnTo>
                  <a:lnTo>
                    <a:pt x="66" y="282"/>
                  </a:lnTo>
                  <a:lnTo>
                    <a:pt x="62" y="272"/>
                  </a:lnTo>
                  <a:lnTo>
                    <a:pt x="51" y="260"/>
                  </a:lnTo>
                  <a:lnTo>
                    <a:pt x="42" y="250"/>
                  </a:lnTo>
                  <a:lnTo>
                    <a:pt x="40" y="263"/>
                  </a:lnTo>
                  <a:lnTo>
                    <a:pt x="36" y="251"/>
                  </a:lnTo>
                  <a:lnTo>
                    <a:pt x="37" y="238"/>
                  </a:lnTo>
                  <a:lnTo>
                    <a:pt x="41" y="218"/>
                  </a:lnTo>
                  <a:lnTo>
                    <a:pt x="48" y="197"/>
                  </a:lnTo>
                  <a:lnTo>
                    <a:pt x="56" y="177"/>
                  </a:lnTo>
                  <a:lnTo>
                    <a:pt x="47" y="158"/>
                  </a:lnTo>
                  <a:lnTo>
                    <a:pt x="46" y="149"/>
                  </a:lnTo>
                  <a:lnTo>
                    <a:pt x="43" y="137"/>
                  </a:lnTo>
                  <a:lnTo>
                    <a:pt x="29" y="121"/>
                  </a:lnTo>
                  <a:lnTo>
                    <a:pt x="24" y="110"/>
                  </a:lnTo>
                  <a:lnTo>
                    <a:pt x="30" y="106"/>
                  </a:lnTo>
                  <a:lnTo>
                    <a:pt x="34" y="88"/>
                  </a:lnTo>
                  <a:lnTo>
                    <a:pt x="25" y="75"/>
                  </a:lnTo>
                  <a:lnTo>
                    <a:pt x="11" y="60"/>
                  </a:lnTo>
                  <a:lnTo>
                    <a:pt x="0" y="41"/>
                  </a:lnTo>
                  <a:lnTo>
                    <a:pt x="7" y="37"/>
                  </a:lnTo>
                  <a:lnTo>
                    <a:pt x="12" y="15"/>
                  </a:lnTo>
                  <a:lnTo>
                    <a:pt x="25" y="14"/>
                  </a:lnTo>
                  <a:lnTo>
                    <a:pt x="34" y="5"/>
                  </a:lnTo>
                  <a:lnTo>
                    <a:pt x="43" y="0"/>
                  </a:lnTo>
                  <a:lnTo>
                    <a:pt x="52" y="7"/>
                  </a:lnTo>
                  <a:lnTo>
                    <a:pt x="55" y="19"/>
                  </a:lnTo>
                  <a:lnTo>
                    <a:pt x="67" y="20"/>
                  </a:lnTo>
                  <a:lnTo>
                    <a:pt x="66" y="42"/>
                  </a:lnTo>
                  <a:lnTo>
                    <a:pt x="69" y="61"/>
                  </a:lnTo>
                  <a:lnTo>
                    <a:pt x="87" y="48"/>
                  </a:lnTo>
                  <a:lnTo>
                    <a:pt x="93" y="52"/>
                  </a:lnTo>
                  <a:lnTo>
                    <a:pt x="103" y="51"/>
                  </a:lnTo>
                  <a:lnTo>
                    <a:pt x="106" y="44"/>
                  </a:lnTo>
                  <a:lnTo>
                    <a:pt x="120" y="45"/>
                  </a:lnTo>
                  <a:lnTo>
                    <a:pt x="136" y="62"/>
                  </a:lnTo>
                  <a:lnTo>
                    <a:pt x="140" y="83"/>
                  </a:lnTo>
                  <a:lnTo>
                    <a:pt x="157" y="101"/>
                  </a:lnTo>
                  <a:lnTo>
                    <a:pt x="159" y="119"/>
                  </a:lnTo>
                  <a:lnTo>
                    <a:pt x="154" y="128"/>
                  </a:lnTo>
                  <a:lnTo>
                    <a:pt x="136" y="125"/>
                  </a:lnTo>
                  <a:lnTo>
                    <a:pt x="113" y="129"/>
                  </a:lnTo>
                  <a:lnTo>
                    <a:pt x="103" y="146"/>
                  </a:lnTo>
                  <a:lnTo>
                    <a:pt x="110" y="171"/>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4" name="Freeform 193">
              <a:extLst>
                <a:ext uri="{FF2B5EF4-FFF2-40B4-BE49-F238E27FC236}">
                  <a16:creationId xmlns:a16="http://schemas.microsoft.com/office/drawing/2014/main" id="{7D6082C2-27D8-7C68-F014-96D09FE8A349}"/>
                </a:ext>
              </a:extLst>
            </p:cNvPr>
            <p:cNvSpPr>
              <a:spLocks/>
            </p:cNvSpPr>
            <p:nvPr/>
          </p:nvSpPr>
          <p:spPr bwMode="auto">
            <a:xfrm>
              <a:off x="5727646" y="1965814"/>
              <a:ext cx="201545" cy="130065"/>
            </a:xfrm>
            <a:custGeom>
              <a:avLst/>
              <a:gdLst>
                <a:gd name="T0" fmla="*/ 54 w 138"/>
                <a:gd name="T1" fmla="*/ 15 h 88"/>
                <a:gd name="T2" fmla="*/ 50 w 138"/>
                <a:gd name="T3" fmla="*/ 22 h 88"/>
                <a:gd name="T4" fmla="*/ 30 w 138"/>
                <a:gd name="T5" fmla="*/ 18 h 88"/>
                <a:gd name="T6" fmla="*/ 32 w 138"/>
                <a:gd name="T7" fmla="*/ 30 h 88"/>
                <a:gd name="T8" fmla="*/ 50 w 138"/>
                <a:gd name="T9" fmla="*/ 29 h 88"/>
                <a:gd name="T10" fmla="*/ 73 w 138"/>
                <a:gd name="T11" fmla="*/ 35 h 88"/>
                <a:gd name="T12" fmla="*/ 104 w 138"/>
                <a:gd name="T13" fmla="*/ 32 h 88"/>
                <a:gd name="T14" fmla="*/ 113 w 138"/>
                <a:gd name="T15" fmla="*/ 51 h 88"/>
                <a:gd name="T16" fmla="*/ 119 w 138"/>
                <a:gd name="T17" fmla="*/ 49 h 88"/>
                <a:gd name="T18" fmla="*/ 130 w 138"/>
                <a:gd name="T19" fmla="*/ 54 h 88"/>
                <a:gd name="T20" fmla="*/ 132 w 138"/>
                <a:gd name="T21" fmla="*/ 62 h 88"/>
                <a:gd name="T22" fmla="*/ 138 w 138"/>
                <a:gd name="T23" fmla="*/ 74 h 88"/>
                <a:gd name="T24" fmla="*/ 120 w 138"/>
                <a:gd name="T25" fmla="*/ 74 h 88"/>
                <a:gd name="T26" fmla="*/ 108 w 138"/>
                <a:gd name="T27" fmla="*/ 72 h 88"/>
                <a:gd name="T28" fmla="*/ 99 w 138"/>
                <a:gd name="T29" fmla="*/ 81 h 88"/>
                <a:gd name="T30" fmla="*/ 92 w 138"/>
                <a:gd name="T31" fmla="*/ 83 h 88"/>
                <a:gd name="T32" fmla="*/ 88 w 138"/>
                <a:gd name="T33" fmla="*/ 88 h 88"/>
                <a:gd name="T34" fmla="*/ 79 w 138"/>
                <a:gd name="T35" fmla="*/ 81 h 88"/>
                <a:gd name="T36" fmla="*/ 76 w 138"/>
                <a:gd name="T37" fmla="*/ 64 h 88"/>
                <a:gd name="T38" fmla="*/ 71 w 138"/>
                <a:gd name="T39" fmla="*/ 63 h 88"/>
                <a:gd name="T40" fmla="*/ 71 w 138"/>
                <a:gd name="T41" fmla="*/ 56 h 88"/>
                <a:gd name="T42" fmla="*/ 60 w 138"/>
                <a:gd name="T43" fmla="*/ 51 h 88"/>
                <a:gd name="T44" fmla="*/ 55 w 138"/>
                <a:gd name="T45" fmla="*/ 59 h 88"/>
                <a:gd name="T46" fmla="*/ 55 w 138"/>
                <a:gd name="T47" fmla="*/ 67 h 88"/>
                <a:gd name="T48" fmla="*/ 53 w 138"/>
                <a:gd name="T49" fmla="*/ 70 h 88"/>
                <a:gd name="T50" fmla="*/ 43 w 138"/>
                <a:gd name="T51" fmla="*/ 70 h 88"/>
                <a:gd name="T52" fmla="*/ 40 w 138"/>
                <a:gd name="T53" fmla="*/ 79 h 88"/>
                <a:gd name="T54" fmla="*/ 33 w 138"/>
                <a:gd name="T55" fmla="*/ 75 h 88"/>
                <a:gd name="T56" fmla="*/ 22 w 138"/>
                <a:gd name="T57" fmla="*/ 82 h 88"/>
                <a:gd name="T58" fmla="*/ 16 w 138"/>
                <a:gd name="T59" fmla="*/ 79 h 88"/>
                <a:gd name="T60" fmla="*/ 21 w 138"/>
                <a:gd name="T61" fmla="*/ 58 h 88"/>
                <a:gd name="T62" fmla="*/ 13 w 138"/>
                <a:gd name="T63" fmla="*/ 43 h 88"/>
                <a:gd name="T64" fmla="*/ 0 w 138"/>
                <a:gd name="T65" fmla="*/ 38 h 88"/>
                <a:gd name="T66" fmla="*/ 2 w 138"/>
                <a:gd name="T67" fmla="*/ 29 h 88"/>
                <a:gd name="T68" fmla="*/ 16 w 138"/>
                <a:gd name="T69" fmla="*/ 30 h 88"/>
                <a:gd name="T70" fmla="*/ 21 w 138"/>
                <a:gd name="T71" fmla="*/ 19 h 88"/>
                <a:gd name="T72" fmla="*/ 23 w 138"/>
                <a:gd name="T73" fmla="*/ 5 h 88"/>
                <a:gd name="T74" fmla="*/ 44 w 138"/>
                <a:gd name="T75" fmla="*/ 0 h 88"/>
                <a:gd name="T76" fmla="*/ 43 w 138"/>
                <a:gd name="T77" fmla="*/ 10 h 88"/>
                <a:gd name="T78" fmla="*/ 47 w 138"/>
                <a:gd name="T79" fmla="*/ 16 h 88"/>
                <a:gd name="T80" fmla="*/ 54 w 138"/>
                <a:gd name="T8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88">
                  <a:moveTo>
                    <a:pt x="54" y="15"/>
                  </a:moveTo>
                  <a:lnTo>
                    <a:pt x="50" y="22"/>
                  </a:lnTo>
                  <a:lnTo>
                    <a:pt x="30" y="18"/>
                  </a:lnTo>
                  <a:lnTo>
                    <a:pt x="32" y="30"/>
                  </a:lnTo>
                  <a:lnTo>
                    <a:pt x="50" y="29"/>
                  </a:lnTo>
                  <a:lnTo>
                    <a:pt x="73" y="35"/>
                  </a:lnTo>
                  <a:lnTo>
                    <a:pt x="104" y="32"/>
                  </a:lnTo>
                  <a:lnTo>
                    <a:pt x="113" y="51"/>
                  </a:lnTo>
                  <a:lnTo>
                    <a:pt x="119" y="49"/>
                  </a:lnTo>
                  <a:lnTo>
                    <a:pt x="130" y="54"/>
                  </a:lnTo>
                  <a:lnTo>
                    <a:pt x="132" y="62"/>
                  </a:lnTo>
                  <a:lnTo>
                    <a:pt x="138" y="74"/>
                  </a:lnTo>
                  <a:lnTo>
                    <a:pt x="120" y="74"/>
                  </a:lnTo>
                  <a:lnTo>
                    <a:pt x="108" y="72"/>
                  </a:lnTo>
                  <a:lnTo>
                    <a:pt x="99" y="81"/>
                  </a:lnTo>
                  <a:lnTo>
                    <a:pt x="92" y="83"/>
                  </a:lnTo>
                  <a:lnTo>
                    <a:pt x="88" y="88"/>
                  </a:lnTo>
                  <a:lnTo>
                    <a:pt x="79" y="81"/>
                  </a:lnTo>
                  <a:lnTo>
                    <a:pt x="76" y="64"/>
                  </a:lnTo>
                  <a:lnTo>
                    <a:pt x="71" y="63"/>
                  </a:lnTo>
                  <a:lnTo>
                    <a:pt x="71" y="56"/>
                  </a:lnTo>
                  <a:lnTo>
                    <a:pt x="60" y="51"/>
                  </a:lnTo>
                  <a:lnTo>
                    <a:pt x="55" y="59"/>
                  </a:lnTo>
                  <a:lnTo>
                    <a:pt x="55" y="67"/>
                  </a:lnTo>
                  <a:lnTo>
                    <a:pt x="53" y="70"/>
                  </a:lnTo>
                  <a:lnTo>
                    <a:pt x="43" y="70"/>
                  </a:lnTo>
                  <a:lnTo>
                    <a:pt x="40" y="79"/>
                  </a:lnTo>
                  <a:lnTo>
                    <a:pt x="33" y="75"/>
                  </a:lnTo>
                  <a:lnTo>
                    <a:pt x="22" y="82"/>
                  </a:lnTo>
                  <a:lnTo>
                    <a:pt x="16" y="79"/>
                  </a:lnTo>
                  <a:lnTo>
                    <a:pt x="21" y="58"/>
                  </a:lnTo>
                  <a:lnTo>
                    <a:pt x="13" y="43"/>
                  </a:lnTo>
                  <a:lnTo>
                    <a:pt x="0" y="38"/>
                  </a:lnTo>
                  <a:lnTo>
                    <a:pt x="2" y="29"/>
                  </a:lnTo>
                  <a:lnTo>
                    <a:pt x="16" y="30"/>
                  </a:lnTo>
                  <a:lnTo>
                    <a:pt x="21" y="19"/>
                  </a:lnTo>
                  <a:lnTo>
                    <a:pt x="23" y="5"/>
                  </a:lnTo>
                  <a:lnTo>
                    <a:pt x="44" y="0"/>
                  </a:lnTo>
                  <a:lnTo>
                    <a:pt x="43" y="10"/>
                  </a:lnTo>
                  <a:lnTo>
                    <a:pt x="47" y="16"/>
                  </a:lnTo>
                  <a:lnTo>
                    <a:pt x="54" y="1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6" name="Freeform 194">
              <a:extLst>
                <a:ext uri="{FF2B5EF4-FFF2-40B4-BE49-F238E27FC236}">
                  <a16:creationId xmlns:a16="http://schemas.microsoft.com/office/drawing/2014/main" id="{DE59320F-1D1B-CBE8-7C42-860AAC0F9D4A}"/>
                </a:ext>
              </a:extLst>
            </p:cNvPr>
            <p:cNvSpPr>
              <a:spLocks/>
            </p:cNvSpPr>
            <p:nvPr/>
          </p:nvSpPr>
          <p:spPr bwMode="auto">
            <a:xfrm>
              <a:off x="5339158" y="1912606"/>
              <a:ext cx="378265" cy="227615"/>
            </a:xfrm>
            <a:custGeom>
              <a:avLst/>
              <a:gdLst>
                <a:gd name="T0" fmla="*/ 176 w 259"/>
                <a:gd name="T1" fmla="*/ 146 h 154"/>
                <a:gd name="T2" fmla="*/ 170 w 259"/>
                <a:gd name="T3" fmla="*/ 129 h 154"/>
                <a:gd name="T4" fmla="*/ 157 w 259"/>
                <a:gd name="T5" fmla="*/ 128 h 154"/>
                <a:gd name="T6" fmla="*/ 134 w 259"/>
                <a:gd name="T7" fmla="*/ 110 h 154"/>
                <a:gd name="T8" fmla="*/ 120 w 259"/>
                <a:gd name="T9" fmla="*/ 107 h 154"/>
                <a:gd name="T10" fmla="*/ 99 w 259"/>
                <a:gd name="T11" fmla="*/ 97 h 154"/>
                <a:gd name="T12" fmla="*/ 86 w 259"/>
                <a:gd name="T13" fmla="*/ 95 h 154"/>
                <a:gd name="T14" fmla="*/ 79 w 259"/>
                <a:gd name="T15" fmla="*/ 99 h 154"/>
                <a:gd name="T16" fmla="*/ 68 w 259"/>
                <a:gd name="T17" fmla="*/ 98 h 154"/>
                <a:gd name="T18" fmla="*/ 58 w 259"/>
                <a:gd name="T19" fmla="*/ 110 h 154"/>
                <a:gd name="T20" fmla="*/ 44 w 259"/>
                <a:gd name="T21" fmla="*/ 114 h 154"/>
                <a:gd name="T22" fmla="*/ 38 w 259"/>
                <a:gd name="T23" fmla="*/ 100 h 154"/>
                <a:gd name="T24" fmla="*/ 36 w 259"/>
                <a:gd name="T25" fmla="*/ 78 h 154"/>
                <a:gd name="T26" fmla="*/ 21 w 259"/>
                <a:gd name="T27" fmla="*/ 71 h 154"/>
                <a:gd name="T28" fmla="*/ 23 w 259"/>
                <a:gd name="T29" fmla="*/ 57 h 154"/>
                <a:gd name="T30" fmla="*/ 11 w 259"/>
                <a:gd name="T31" fmla="*/ 56 h 154"/>
                <a:gd name="T32" fmla="*/ 11 w 259"/>
                <a:gd name="T33" fmla="*/ 38 h 154"/>
                <a:gd name="T34" fmla="*/ 28 w 259"/>
                <a:gd name="T35" fmla="*/ 43 h 154"/>
                <a:gd name="T36" fmla="*/ 41 w 259"/>
                <a:gd name="T37" fmla="*/ 37 h 154"/>
                <a:gd name="T38" fmla="*/ 27 w 259"/>
                <a:gd name="T39" fmla="*/ 25 h 154"/>
                <a:gd name="T40" fmla="*/ 19 w 259"/>
                <a:gd name="T41" fmla="*/ 13 h 154"/>
                <a:gd name="T42" fmla="*/ 7 w 259"/>
                <a:gd name="T43" fmla="*/ 18 h 154"/>
                <a:gd name="T44" fmla="*/ 8 w 259"/>
                <a:gd name="T45" fmla="*/ 33 h 154"/>
                <a:gd name="T46" fmla="*/ 0 w 259"/>
                <a:gd name="T47" fmla="*/ 20 h 154"/>
                <a:gd name="T48" fmla="*/ 6 w 259"/>
                <a:gd name="T49" fmla="*/ 13 h 154"/>
                <a:gd name="T50" fmla="*/ 24 w 259"/>
                <a:gd name="T51" fmla="*/ 9 h 154"/>
                <a:gd name="T52" fmla="*/ 37 w 259"/>
                <a:gd name="T53" fmla="*/ 14 h 154"/>
                <a:gd name="T54" fmla="*/ 52 w 259"/>
                <a:gd name="T55" fmla="*/ 30 h 154"/>
                <a:gd name="T56" fmla="*/ 61 w 259"/>
                <a:gd name="T57" fmla="*/ 29 h 154"/>
                <a:gd name="T58" fmla="*/ 80 w 259"/>
                <a:gd name="T59" fmla="*/ 29 h 154"/>
                <a:gd name="T60" fmla="*/ 74 w 259"/>
                <a:gd name="T61" fmla="*/ 19 h 154"/>
                <a:gd name="T62" fmla="*/ 87 w 259"/>
                <a:gd name="T63" fmla="*/ 12 h 154"/>
                <a:gd name="T64" fmla="*/ 98 w 259"/>
                <a:gd name="T65" fmla="*/ 0 h 154"/>
                <a:gd name="T66" fmla="*/ 123 w 259"/>
                <a:gd name="T67" fmla="*/ 11 h 154"/>
                <a:gd name="T68" fmla="*/ 129 w 259"/>
                <a:gd name="T69" fmla="*/ 27 h 154"/>
                <a:gd name="T70" fmla="*/ 137 w 259"/>
                <a:gd name="T71" fmla="*/ 31 h 154"/>
                <a:gd name="T72" fmla="*/ 155 w 259"/>
                <a:gd name="T73" fmla="*/ 30 h 154"/>
                <a:gd name="T74" fmla="*/ 161 w 259"/>
                <a:gd name="T75" fmla="*/ 34 h 154"/>
                <a:gd name="T76" fmla="*/ 175 w 259"/>
                <a:gd name="T77" fmla="*/ 55 h 154"/>
                <a:gd name="T78" fmla="*/ 198 w 259"/>
                <a:gd name="T79" fmla="*/ 69 h 154"/>
                <a:gd name="T80" fmla="*/ 211 w 259"/>
                <a:gd name="T81" fmla="*/ 79 h 154"/>
                <a:gd name="T82" fmla="*/ 231 w 259"/>
                <a:gd name="T83" fmla="*/ 89 h 154"/>
                <a:gd name="T84" fmla="*/ 256 w 259"/>
                <a:gd name="T85" fmla="*/ 98 h 154"/>
                <a:gd name="T86" fmla="*/ 259 w 259"/>
                <a:gd name="T87" fmla="*/ 111 h 154"/>
                <a:gd name="T88" fmla="*/ 254 w 259"/>
                <a:gd name="T89" fmla="*/ 110 h 154"/>
                <a:gd name="T90" fmla="*/ 244 w 259"/>
                <a:gd name="T91" fmla="*/ 105 h 154"/>
                <a:gd name="T92" fmla="*/ 243 w 259"/>
                <a:gd name="T93" fmla="*/ 112 h 154"/>
                <a:gd name="T94" fmla="*/ 230 w 259"/>
                <a:gd name="T95" fmla="*/ 116 h 154"/>
                <a:gd name="T96" fmla="*/ 230 w 259"/>
                <a:gd name="T97" fmla="*/ 133 h 154"/>
                <a:gd name="T98" fmla="*/ 222 w 259"/>
                <a:gd name="T99" fmla="*/ 139 h 154"/>
                <a:gd name="T100" fmla="*/ 209 w 259"/>
                <a:gd name="T101" fmla="*/ 142 h 154"/>
                <a:gd name="T102" fmla="*/ 207 w 259"/>
                <a:gd name="T103" fmla="*/ 151 h 154"/>
                <a:gd name="T104" fmla="*/ 195 w 259"/>
                <a:gd name="T105" fmla="*/ 154 h 154"/>
                <a:gd name="T106" fmla="*/ 176 w 259"/>
                <a:gd name="T10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9" h="154">
                  <a:moveTo>
                    <a:pt x="176" y="146"/>
                  </a:moveTo>
                  <a:lnTo>
                    <a:pt x="170" y="129"/>
                  </a:lnTo>
                  <a:lnTo>
                    <a:pt x="157" y="128"/>
                  </a:lnTo>
                  <a:lnTo>
                    <a:pt x="134" y="110"/>
                  </a:lnTo>
                  <a:lnTo>
                    <a:pt x="120" y="107"/>
                  </a:lnTo>
                  <a:lnTo>
                    <a:pt x="99" y="97"/>
                  </a:lnTo>
                  <a:lnTo>
                    <a:pt x="86" y="95"/>
                  </a:lnTo>
                  <a:lnTo>
                    <a:pt x="79" y="99"/>
                  </a:lnTo>
                  <a:lnTo>
                    <a:pt x="68" y="98"/>
                  </a:lnTo>
                  <a:lnTo>
                    <a:pt x="58" y="110"/>
                  </a:lnTo>
                  <a:lnTo>
                    <a:pt x="44" y="114"/>
                  </a:lnTo>
                  <a:lnTo>
                    <a:pt x="38" y="100"/>
                  </a:lnTo>
                  <a:lnTo>
                    <a:pt x="36" y="78"/>
                  </a:lnTo>
                  <a:lnTo>
                    <a:pt x="21" y="71"/>
                  </a:lnTo>
                  <a:lnTo>
                    <a:pt x="23" y="57"/>
                  </a:lnTo>
                  <a:lnTo>
                    <a:pt x="11" y="56"/>
                  </a:lnTo>
                  <a:lnTo>
                    <a:pt x="11" y="38"/>
                  </a:lnTo>
                  <a:lnTo>
                    <a:pt x="28" y="43"/>
                  </a:lnTo>
                  <a:lnTo>
                    <a:pt x="41" y="37"/>
                  </a:lnTo>
                  <a:lnTo>
                    <a:pt x="27" y="25"/>
                  </a:lnTo>
                  <a:lnTo>
                    <a:pt x="19" y="13"/>
                  </a:lnTo>
                  <a:lnTo>
                    <a:pt x="7" y="18"/>
                  </a:lnTo>
                  <a:lnTo>
                    <a:pt x="8" y="33"/>
                  </a:lnTo>
                  <a:lnTo>
                    <a:pt x="0" y="20"/>
                  </a:lnTo>
                  <a:lnTo>
                    <a:pt x="6" y="13"/>
                  </a:lnTo>
                  <a:lnTo>
                    <a:pt x="24" y="9"/>
                  </a:lnTo>
                  <a:lnTo>
                    <a:pt x="37" y="14"/>
                  </a:lnTo>
                  <a:lnTo>
                    <a:pt x="52" y="30"/>
                  </a:lnTo>
                  <a:lnTo>
                    <a:pt x="61" y="29"/>
                  </a:lnTo>
                  <a:lnTo>
                    <a:pt x="80" y="29"/>
                  </a:lnTo>
                  <a:lnTo>
                    <a:pt x="74" y="19"/>
                  </a:lnTo>
                  <a:lnTo>
                    <a:pt x="87" y="12"/>
                  </a:lnTo>
                  <a:lnTo>
                    <a:pt x="98" y="0"/>
                  </a:lnTo>
                  <a:lnTo>
                    <a:pt x="123" y="11"/>
                  </a:lnTo>
                  <a:lnTo>
                    <a:pt x="129" y="27"/>
                  </a:lnTo>
                  <a:lnTo>
                    <a:pt x="137" y="31"/>
                  </a:lnTo>
                  <a:lnTo>
                    <a:pt x="155" y="30"/>
                  </a:lnTo>
                  <a:lnTo>
                    <a:pt x="161" y="34"/>
                  </a:lnTo>
                  <a:lnTo>
                    <a:pt x="175" y="55"/>
                  </a:lnTo>
                  <a:lnTo>
                    <a:pt x="198" y="69"/>
                  </a:lnTo>
                  <a:lnTo>
                    <a:pt x="211" y="79"/>
                  </a:lnTo>
                  <a:lnTo>
                    <a:pt x="231" y="89"/>
                  </a:lnTo>
                  <a:lnTo>
                    <a:pt x="256" y="98"/>
                  </a:lnTo>
                  <a:lnTo>
                    <a:pt x="259" y="111"/>
                  </a:lnTo>
                  <a:lnTo>
                    <a:pt x="254" y="110"/>
                  </a:lnTo>
                  <a:lnTo>
                    <a:pt x="244" y="105"/>
                  </a:lnTo>
                  <a:lnTo>
                    <a:pt x="243" y="112"/>
                  </a:lnTo>
                  <a:lnTo>
                    <a:pt x="230" y="116"/>
                  </a:lnTo>
                  <a:lnTo>
                    <a:pt x="230" y="133"/>
                  </a:lnTo>
                  <a:lnTo>
                    <a:pt x="222" y="139"/>
                  </a:lnTo>
                  <a:lnTo>
                    <a:pt x="209" y="142"/>
                  </a:lnTo>
                  <a:lnTo>
                    <a:pt x="207" y="151"/>
                  </a:lnTo>
                  <a:lnTo>
                    <a:pt x="195" y="154"/>
                  </a:lnTo>
                  <a:lnTo>
                    <a:pt x="176" y="14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7" name="Freeform 195">
              <a:extLst>
                <a:ext uri="{FF2B5EF4-FFF2-40B4-BE49-F238E27FC236}">
                  <a16:creationId xmlns:a16="http://schemas.microsoft.com/office/drawing/2014/main" id="{3460A7D0-8F77-D7DD-2528-1D129DE5D7CB}"/>
                </a:ext>
              </a:extLst>
            </p:cNvPr>
            <p:cNvSpPr>
              <a:spLocks/>
            </p:cNvSpPr>
            <p:nvPr/>
          </p:nvSpPr>
          <p:spPr bwMode="auto">
            <a:xfrm>
              <a:off x="7395512" y="3476348"/>
              <a:ext cx="64261" cy="33995"/>
            </a:xfrm>
            <a:custGeom>
              <a:avLst/>
              <a:gdLst>
                <a:gd name="T0" fmla="*/ 0 w 44"/>
                <a:gd name="T1" fmla="*/ 13 h 23"/>
                <a:gd name="T2" fmla="*/ 2 w 44"/>
                <a:gd name="T3" fmla="*/ 8 h 23"/>
                <a:gd name="T4" fmla="*/ 19 w 44"/>
                <a:gd name="T5" fmla="*/ 4 h 23"/>
                <a:gd name="T6" fmla="*/ 32 w 44"/>
                <a:gd name="T7" fmla="*/ 3 h 23"/>
                <a:gd name="T8" fmla="*/ 37 w 44"/>
                <a:gd name="T9" fmla="*/ 0 h 23"/>
                <a:gd name="T10" fmla="*/ 44 w 44"/>
                <a:gd name="T11" fmla="*/ 3 h 23"/>
                <a:gd name="T12" fmla="*/ 37 w 44"/>
                <a:gd name="T13" fmla="*/ 9 h 23"/>
                <a:gd name="T14" fmla="*/ 17 w 44"/>
                <a:gd name="T15" fmla="*/ 18 h 23"/>
                <a:gd name="T16" fmla="*/ 1 w 44"/>
                <a:gd name="T17" fmla="*/ 23 h 23"/>
                <a:gd name="T18" fmla="*/ 1 w 44"/>
                <a:gd name="T19" fmla="*/ 17 h 23"/>
                <a:gd name="T20" fmla="*/ 0 w 44"/>
                <a:gd name="T21"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3">
                  <a:moveTo>
                    <a:pt x="0" y="13"/>
                  </a:moveTo>
                  <a:lnTo>
                    <a:pt x="2" y="8"/>
                  </a:lnTo>
                  <a:lnTo>
                    <a:pt x="19" y="4"/>
                  </a:lnTo>
                  <a:lnTo>
                    <a:pt x="32" y="3"/>
                  </a:lnTo>
                  <a:lnTo>
                    <a:pt x="37" y="0"/>
                  </a:lnTo>
                  <a:lnTo>
                    <a:pt x="44" y="3"/>
                  </a:lnTo>
                  <a:lnTo>
                    <a:pt x="37" y="9"/>
                  </a:lnTo>
                  <a:lnTo>
                    <a:pt x="17" y="18"/>
                  </a:lnTo>
                  <a:lnTo>
                    <a:pt x="1" y="23"/>
                  </a:lnTo>
                  <a:lnTo>
                    <a:pt x="1" y="17"/>
                  </a:lnTo>
                  <a:lnTo>
                    <a:pt x="0" y="1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8" name="Freeform 196">
              <a:extLst>
                <a:ext uri="{FF2B5EF4-FFF2-40B4-BE49-F238E27FC236}">
                  <a16:creationId xmlns:a16="http://schemas.microsoft.com/office/drawing/2014/main" id="{4969BD7E-1629-BF2A-EC54-B80A505C9A98}"/>
                </a:ext>
              </a:extLst>
            </p:cNvPr>
            <p:cNvSpPr>
              <a:spLocks/>
            </p:cNvSpPr>
            <p:nvPr/>
          </p:nvSpPr>
          <p:spPr bwMode="auto">
            <a:xfrm>
              <a:off x="2397755" y="2888097"/>
              <a:ext cx="29209" cy="28083"/>
            </a:xfrm>
            <a:custGeom>
              <a:avLst/>
              <a:gdLst>
                <a:gd name="T0" fmla="*/ 6 w 20"/>
                <a:gd name="T1" fmla="*/ 3 h 19"/>
                <a:gd name="T2" fmla="*/ 16 w 20"/>
                <a:gd name="T3" fmla="*/ 0 h 19"/>
                <a:gd name="T4" fmla="*/ 20 w 20"/>
                <a:gd name="T5" fmla="*/ 1 h 19"/>
                <a:gd name="T6" fmla="*/ 19 w 20"/>
                <a:gd name="T7" fmla="*/ 16 h 19"/>
                <a:gd name="T8" fmla="*/ 3 w 20"/>
                <a:gd name="T9" fmla="*/ 19 h 19"/>
                <a:gd name="T10" fmla="*/ 0 w 20"/>
                <a:gd name="T11" fmla="*/ 17 h 19"/>
                <a:gd name="T12" fmla="*/ 6 w 20"/>
                <a:gd name="T13" fmla="*/ 11 h 19"/>
                <a:gd name="T14" fmla="*/ 6 w 20"/>
                <a:gd name="T15" fmla="*/ 3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6" y="3"/>
                  </a:moveTo>
                  <a:lnTo>
                    <a:pt x="16" y="0"/>
                  </a:lnTo>
                  <a:lnTo>
                    <a:pt x="20" y="1"/>
                  </a:lnTo>
                  <a:lnTo>
                    <a:pt x="19" y="16"/>
                  </a:lnTo>
                  <a:lnTo>
                    <a:pt x="3" y="19"/>
                  </a:lnTo>
                  <a:lnTo>
                    <a:pt x="0" y="17"/>
                  </a:lnTo>
                  <a:lnTo>
                    <a:pt x="6" y="11"/>
                  </a:lnTo>
                  <a:lnTo>
                    <a:pt x="6" y="3"/>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9" name="Freeform 197">
              <a:extLst>
                <a:ext uri="{FF2B5EF4-FFF2-40B4-BE49-F238E27FC236}">
                  <a16:creationId xmlns:a16="http://schemas.microsoft.com/office/drawing/2014/main" id="{41067416-F813-52E2-D146-50FE96E29BF9}"/>
                </a:ext>
              </a:extLst>
            </p:cNvPr>
            <p:cNvSpPr>
              <a:spLocks/>
            </p:cNvSpPr>
            <p:nvPr/>
          </p:nvSpPr>
          <p:spPr bwMode="auto">
            <a:xfrm>
              <a:off x="4243800" y="2076665"/>
              <a:ext cx="102233" cy="215790"/>
            </a:xfrm>
            <a:custGeom>
              <a:avLst/>
              <a:gdLst>
                <a:gd name="T0" fmla="*/ 36 w 70"/>
                <a:gd name="T1" fmla="*/ 146 h 146"/>
                <a:gd name="T2" fmla="*/ 28 w 70"/>
                <a:gd name="T3" fmla="*/ 109 h 146"/>
                <a:gd name="T4" fmla="*/ 17 w 70"/>
                <a:gd name="T5" fmla="*/ 100 h 146"/>
                <a:gd name="T6" fmla="*/ 17 w 70"/>
                <a:gd name="T7" fmla="*/ 95 h 146"/>
                <a:gd name="T8" fmla="*/ 2 w 70"/>
                <a:gd name="T9" fmla="*/ 83 h 146"/>
                <a:gd name="T10" fmla="*/ 0 w 70"/>
                <a:gd name="T11" fmla="*/ 67 h 146"/>
                <a:gd name="T12" fmla="*/ 10 w 70"/>
                <a:gd name="T13" fmla="*/ 56 h 146"/>
                <a:gd name="T14" fmla="*/ 14 w 70"/>
                <a:gd name="T15" fmla="*/ 39 h 146"/>
                <a:gd name="T16" fmla="*/ 11 w 70"/>
                <a:gd name="T17" fmla="*/ 19 h 146"/>
                <a:gd name="T18" fmla="*/ 14 w 70"/>
                <a:gd name="T19" fmla="*/ 8 h 146"/>
                <a:gd name="T20" fmla="*/ 32 w 70"/>
                <a:gd name="T21" fmla="*/ 0 h 146"/>
                <a:gd name="T22" fmla="*/ 44 w 70"/>
                <a:gd name="T23" fmla="*/ 3 h 146"/>
                <a:gd name="T24" fmla="*/ 44 w 70"/>
                <a:gd name="T25" fmla="*/ 13 h 146"/>
                <a:gd name="T26" fmla="*/ 59 w 70"/>
                <a:gd name="T27" fmla="*/ 6 h 146"/>
                <a:gd name="T28" fmla="*/ 60 w 70"/>
                <a:gd name="T29" fmla="*/ 9 h 146"/>
                <a:gd name="T30" fmla="*/ 52 w 70"/>
                <a:gd name="T31" fmla="*/ 19 h 146"/>
                <a:gd name="T32" fmla="*/ 52 w 70"/>
                <a:gd name="T33" fmla="*/ 29 h 146"/>
                <a:gd name="T34" fmla="*/ 58 w 70"/>
                <a:gd name="T35" fmla="*/ 34 h 146"/>
                <a:gd name="T36" fmla="*/ 56 w 70"/>
                <a:gd name="T37" fmla="*/ 52 h 146"/>
                <a:gd name="T38" fmla="*/ 45 w 70"/>
                <a:gd name="T39" fmla="*/ 63 h 146"/>
                <a:gd name="T40" fmla="*/ 49 w 70"/>
                <a:gd name="T41" fmla="*/ 74 h 146"/>
                <a:gd name="T42" fmla="*/ 58 w 70"/>
                <a:gd name="T43" fmla="*/ 74 h 146"/>
                <a:gd name="T44" fmla="*/ 63 w 70"/>
                <a:gd name="T45" fmla="*/ 84 h 146"/>
                <a:gd name="T46" fmla="*/ 70 w 70"/>
                <a:gd name="T47" fmla="*/ 87 h 146"/>
                <a:gd name="T48" fmla="*/ 69 w 70"/>
                <a:gd name="T49" fmla="*/ 103 h 146"/>
                <a:gd name="T50" fmla="*/ 61 w 70"/>
                <a:gd name="T51" fmla="*/ 109 h 146"/>
                <a:gd name="T52" fmla="*/ 56 w 70"/>
                <a:gd name="T53" fmla="*/ 116 h 146"/>
                <a:gd name="T54" fmla="*/ 44 w 70"/>
                <a:gd name="T55" fmla="*/ 124 h 146"/>
                <a:gd name="T56" fmla="*/ 46 w 70"/>
                <a:gd name="T57" fmla="*/ 132 h 146"/>
                <a:gd name="T58" fmla="*/ 45 w 70"/>
                <a:gd name="T59" fmla="*/ 141 h 146"/>
                <a:gd name="T60" fmla="*/ 36 w 70"/>
                <a:gd name="T6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46">
                  <a:moveTo>
                    <a:pt x="36" y="146"/>
                  </a:moveTo>
                  <a:lnTo>
                    <a:pt x="28" y="109"/>
                  </a:lnTo>
                  <a:lnTo>
                    <a:pt x="17" y="100"/>
                  </a:lnTo>
                  <a:lnTo>
                    <a:pt x="17" y="95"/>
                  </a:lnTo>
                  <a:lnTo>
                    <a:pt x="2" y="83"/>
                  </a:lnTo>
                  <a:lnTo>
                    <a:pt x="0" y="67"/>
                  </a:lnTo>
                  <a:lnTo>
                    <a:pt x="10" y="56"/>
                  </a:lnTo>
                  <a:lnTo>
                    <a:pt x="14" y="39"/>
                  </a:lnTo>
                  <a:lnTo>
                    <a:pt x="11" y="19"/>
                  </a:lnTo>
                  <a:lnTo>
                    <a:pt x="14" y="8"/>
                  </a:lnTo>
                  <a:lnTo>
                    <a:pt x="32" y="0"/>
                  </a:lnTo>
                  <a:lnTo>
                    <a:pt x="44" y="3"/>
                  </a:lnTo>
                  <a:lnTo>
                    <a:pt x="44" y="13"/>
                  </a:lnTo>
                  <a:lnTo>
                    <a:pt x="59" y="6"/>
                  </a:lnTo>
                  <a:lnTo>
                    <a:pt x="60" y="9"/>
                  </a:lnTo>
                  <a:lnTo>
                    <a:pt x="52" y="19"/>
                  </a:lnTo>
                  <a:lnTo>
                    <a:pt x="52" y="29"/>
                  </a:lnTo>
                  <a:lnTo>
                    <a:pt x="58" y="34"/>
                  </a:lnTo>
                  <a:lnTo>
                    <a:pt x="56" y="52"/>
                  </a:lnTo>
                  <a:lnTo>
                    <a:pt x="45" y="63"/>
                  </a:lnTo>
                  <a:lnTo>
                    <a:pt x="49" y="74"/>
                  </a:lnTo>
                  <a:lnTo>
                    <a:pt x="58" y="74"/>
                  </a:lnTo>
                  <a:lnTo>
                    <a:pt x="63" y="84"/>
                  </a:lnTo>
                  <a:lnTo>
                    <a:pt x="70" y="87"/>
                  </a:lnTo>
                  <a:lnTo>
                    <a:pt x="69" y="103"/>
                  </a:lnTo>
                  <a:lnTo>
                    <a:pt x="61" y="109"/>
                  </a:lnTo>
                  <a:lnTo>
                    <a:pt x="56" y="116"/>
                  </a:lnTo>
                  <a:lnTo>
                    <a:pt x="44" y="124"/>
                  </a:lnTo>
                  <a:lnTo>
                    <a:pt x="46" y="132"/>
                  </a:lnTo>
                  <a:lnTo>
                    <a:pt x="45" y="141"/>
                  </a:lnTo>
                  <a:lnTo>
                    <a:pt x="36" y="146"/>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1" name="Freeform 198">
              <a:extLst>
                <a:ext uri="{FF2B5EF4-FFF2-40B4-BE49-F238E27FC236}">
                  <a16:creationId xmlns:a16="http://schemas.microsoft.com/office/drawing/2014/main" id="{F67DAE3A-5D9F-5E64-3DA5-1D695AA2DB96}"/>
                </a:ext>
              </a:extLst>
            </p:cNvPr>
            <p:cNvSpPr>
              <a:spLocks/>
            </p:cNvSpPr>
            <p:nvPr/>
          </p:nvSpPr>
          <p:spPr bwMode="auto">
            <a:xfrm>
              <a:off x="4700930" y="1933298"/>
              <a:ext cx="473195" cy="190665"/>
            </a:xfrm>
            <a:custGeom>
              <a:avLst/>
              <a:gdLst>
                <a:gd name="T0" fmla="*/ 177 w 324"/>
                <a:gd name="T1" fmla="*/ 15 h 129"/>
                <a:gd name="T2" fmla="*/ 202 w 324"/>
                <a:gd name="T3" fmla="*/ 23 h 129"/>
                <a:gd name="T4" fmla="*/ 222 w 324"/>
                <a:gd name="T5" fmla="*/ 20 h 129"/>
                <a:gd name="T6" fmla="*/ 236 w 324"/>
                <a:gd name="T7" fmla="*/ 22 h 129"/>
                <a:gd name="T8" fmla="*/ 254 w 324"/>
                <a:gd name="T9" fmla="*/ 11 h 129"/>
                <a:gd name="T10" fmla="*/ 272 w 324"/>
                <a:gd name="T11" fmla="*/ 10 h 129"/>
                <a:gd name="T12" fmla="*/ 290 w 324"/>
                <a:gd name="T13" fmla="*/ 20 h 129"/>
                <a:gd name="T14" fmla="*/ 294 w 324"/>
                <a:gd name="T15" fmla="*/ 27 h 129"/>
                <a:gd name="T16" fmla="*/ 294 w 324"/>
                <a:gd name="T17" fmla="*/ 37 h 129"/>
                <a:gd name="T18" fmla="*/ 308 w 324"/>
                <a:gd name="T19" fmla="*/ 42 h 129"/>
                <a:gd name="T20" fmla="*/ 316 w 324"/>
                <a:gd name="T21" fmla="*/ 48 h 129"/>
                <a:gd name="T22" fmla="*/ 305 w 324"/>
                <a:gd name="T23" fmla="*/ 54 h 129"/>
                <a:gd name="T24" fmla="*/ 314 w 324"/>
                <a:gd name="T25" fmla="*/ 78 h 129"/>
                <a:gd name="T26" fmla="*/ 312 w 324"/>
                <a:gd name="T27" fmla="*/ 84 h 129"/>
                <a:gd name="T28" fmla="*/ 324 w 324"/>
                <a:gd name="T29" fmla="*/ 101 h 129"/>
                <a:gd name="T30" fmla="*/ 316 w 324"/>
                <a:gd name="T31" fmla="*/ 104 h 129"/>
                <a:gd name="T32" fmla="*/ 310 w 324"/>
                <a:gd name="T33" fmla="*/ 99 h 129"/>
                <a:gd name="T34" fmla="*/ 289 w 324"/>
                <a:gd name="T35" fmla="*/ 96 h 129"/>
                <a:gd name="T36" fmla="*/ 282 w 324"/>
                <a:gd name="T37" fmla="*/ 100 h 129"/>
                <a:gd name="T38" fmla="*/ 263 w 324"/>
                <a:gd name="T39" fmla="*/ 103 h 129"/>
                <a:gd name="T40" fmla="*/ 254 w 324"/>
                <a:gd name="T41" fmla="*/ 103 h 129"/>
                <a:gd name="T42" fmla="*/ 235 w 324"/>
                <a:gd name="T43" fmla="*/ 110 h 129"/>
                <a:gd name="T44" fmla="*/ 221 w 324"/>
                <a:gd name="T45" fmla="*/ 110 h 129"/>
                <a:gd name="T46" fmla="*/ 212 w 324"/>
                <a:gd name="T47" fmla="*/ 106 h 129"/>
                <a:gd name="T48" fmla="*/ 193 w 324"/>
                <a:gd name="T49" fmla="*/ 112 h 129"/>
                <a:gd name="T50" fmla="*/ 187 w 324"/>
                <a:gd name="T51" fmla="*/ 108 h 129"/>
                <a:gd name="T52" fmla="*/ 188 w 324"/>
                <a:gd name="T53" fmla="*/ 120 h 129"/>
                <a:gd name="T54" fmla="*/ 184 w 324"/>
                <a:gd name="T55" fmla="*/ 124 h 129"/>
                <a:gd name="T56" fmla="*/ 180 w 324"/>
                <a:gd name="T57" fmla="*/ 129 h 129"/>
                <a:gd name="T58" fmla="*/ 172 w 324"/>
                <a:gd name="T59" fmla="*/ 119 h 129"/>
                <a:gd name="T60" fmla="*/ 178 w 324"/>
                <a:gd name="T61" fmla="*/ 112 h 129"/>
                <a:gd name="T62" fmla="*/ 167 w 324"/>
                <a:gd name="T63" fmla="*/ 113 h 129"/>
                <a:gd name="T64" fmla="*/ 153 w 324"/>
                <a:gd name="T65" fmla="*/ 109 h 129"/>
                <a:gd name="T66" fmla="*/ 142 w 324"/>
                <a:gd name="T67" fmla="*/ 120 h 129"/>
                <a:gd name="T68" fmla="*/ 116 w 324"/>
                <a:gd name="T69" fmla="*/ 123 h 129"/>
                <a:gd name="T70" fmla="*/ 101 w 324"/>
                <a:gd name="T71" fmla="*/ 112 h 129"/>
                <a:gd name="T72" fmla="*/ 82 w 324"/>
                <a:gd name="T73" fmla="*/ 111 h 129"/>
                <a:gd name="T74" fmla="*/ 80 w 324"/>
                <a:gd name="T75" fmla="*/ 120 h 129"/>
                <a:gd name="T76" fmla="*/ 68 w 324"/>
                <a:gd name="T77" fmla="*/ 122 h 129"/>
                <a:gd name="T78" fmla="*/ 50 w 324"/>
                <a:gd name="T79" fmla="*/ 111 h 129"/>
                <a:gd name="T80" fmla="*/ 31 w 324"/>
                <a:gd name="T81" fmla="*/ 111 h 129"/>
                <a:gd name="T82" fmla="*/ 19 w 324"/>
                <a:gd name="T83" fmla="*/ 91 h 129"/>
                <a:gd name="T84" fmla="*/ 6 w 324"/>
                <a:gd name="T85" fmla="*/ 79 h 129"/>
                <a:gd name="T86" fmla="*/ 12 w 324"/>
                <a:gd name="T87" fmla="*/ 63 h 129"/>
                <a:gd name="T88" fmla="*/ 0 w 324"/>
                <a:gd name="T89" fmla="*/ 53 h 129"/>
                <a:gd name="T90" fmla="*/ 17 w 324"/>
                <a:gd name="T91" fmla="*/ 34 h 129"/>
                <a:gd name="T92" fmla="*/ 43 w 324"/>
                <a:gd name="T93" fmla="*/ 33 h 129"/>
                <a:gd name="T94" fmla="*/ 48 w 324"/>
                <a:gd name="T95" fmla="*/ 17 h 129"/>
                <a:gd name="T96" fmla="*/ 81 w 324"/>
                <a:gd name="T97" fmla="*/ 20 h 129"/>
                <a:gd name="T98" fmla="*/ 99 w 324"/>
                <a:gd name="T99" fmla="*/ 7 h 129"/>
                <a:gd name="T100" fmla="*/ 118 w 324"/>
                <a:gd name="T101" fmla="*/ 1 h 129"/>
                <a:gd name="T102" fmla="*/ 145 w 324"/>
                <a:gd name="T103" fmla="*/ 0 h 129"/>
                <a:gd name="T104" fmla="*/ 177 w 324"/>
                <a:gd name="T105"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129">
                  <a:moveTo>
                    <a:pt x="177" y="15"/>
                  </a:moveTo>
                  <a:lnTo>
                    <a:pt x="202" y="23"/>
                  </a:lnTo>
                  <a:lnTo>
                    <a:pt x="222" y="20"/>
                  </a:lnTo>
                  <a:lnTo>
                    <a:pt x="236" y="22"/>
                  </a:lnTo>
                  <a:lnTo>
                    <a:pt x="254" y="11"/>
                  </a:lnTo>
                  <a:lnTo>
                    <a:pt x="272" y="10"/>
                  </a:lnTo>
                  <a:lnTo>
                    <a:pt x="290" y="20"/>
                  </a:lnTo>
                  <a:lnTo>
                    <a:pt x="294" y="27"/>
                  </a:lnTo>
                  <a:lnTo>
                    <a:pt x="294" y="37"/>
                  </a:lnTo>
                  <a:lnTo>
                    <a:pt x="308" y="42"/>
                  </a:lnTo>
                  <a:lnTo>
                    <a:pt x="316" y="48"/>
                  </a:lnTo>
                  <a:lnTo>
                    <a:pt x="305" y="54"/>
                  </a:lnTo>
                  <a:lnTo>
                    <a:pt x="314" y="78"/>
                  </a:lnTo>
                  <a:lnTo>
                    <a:pt x="312" y="84"/>
                  </a:lnTo>
                  <a:lnTo>
                    <a:pt x="324" y="101"/>
                  </a:lnTo>
                  <a:lnTo>
                    <a:pt x="316" y="104"/>
                  </a:lnTo>
                  <a:lnTo>
                    <a:pt x="310" y="99"/>
                  </a:lnTo>
                  <a:lnTo>
                    <a:pt x="289" y="96"/>
                  </a:lnTo>
                  <a:lnTo>
                    <a:pt x="282" y="100"/>
                  </a:lnTo>
                  <a:lnTo>
                    <a:pt x="263" y="103"/>
                  </a:lnTo>
                  <a:lnTo>
                    <a:pt x="254" y="103"/>
                  </a:lnTo>
                  <a:lnTo>
                    <a:pt x="235" y="110"/>
                  </a:lnTo>
                  <a:lnTo>
                    <a:pt x="221" y="110"/>
                  </a:lnTo>
                  <a:lnTo>
                    <a:pt x="212" y="106"/>
                  </a:lnTo>
                  <a:lnTo>
                    <a:pt x="193" y="112"/>
                  </a:lnTo>
                  <a:lnTo>
                    <a:pt x="187" y="108"/>
                  </a:lnTo>
                  <a:lnTo>
                    <a:pt x="188" y="120"/>
                  </a:lnTo>
                  <a:lnTo>
                    <a:pt x="184" y="124"/>
                  </a:lnTo>
                  <a:lnTo>
                    <a:pt x="180" y="129"/>
                  </a:lnTo>
                  <a:lnTo>
                    <a:pt x="172" y="119"/>
                  </a:lnTo>
                  <a:lnTo>
                    <a:pt x="178" y="112"/>
                  </a:lnTo>
                  <a:lnTo>
                    <a:pt x="167" y="113"/>
                  </a:lnTo>
                  <a:lnTo>
                    <a:pt x="153" y="109"/>
                  </a:lnTo>
                  <a:lnTo>
                    <a:pt x="142" y="120"/>
                  </a:lnTo>
                  <a:lnTo>
                    <a:pt x="116" y="123"/>
                  </a:lnTo>
                  <a:lnTo>
                    <a:pt x="101" y="112"/>
                  </a:lnTo>
                  <a:lnTo>
                    <a:pt x="82" y="111"/>
                  </a:lnTo>
                  <a:lnTo>
                    <a:pt x="80" y="120"/>
                  </a:lnTo>
                  <a:lnTo>
                    <a:pt x="68" y="122"/>
                  </a:lnTo>
                  <a:lnTo>
                    <a:pt x="50" y="111"/>
                  </a:lnTo>
                  <a:lnTo>
                    <a:pt x="31" y="111"/>
                  </a:lnTo>
                  <a:lnTo>
                    <a:pt x="19" y="91"/>
                  </a:lnTo>
                  <a:lnTo>
                    <a:pt x="6" y="79"/>
                  </a:lnTo>
                  <a:lnTo>
                    <a:pt x="12" y="63"/>
                  </a:lnTo>
                  <a:lnTo>
                    <a:pt x="0" y="53"/>
                  </a:lnTo>
                  <a:lnTo>
                    <a:pt x="17" y="34"/>
                  </a:lnTo>
                  <a:lnTo>
                    <a:pt x="43" y="33"/>
                  </a:lnTo>
                  <a:lnTo>
                    <a:pt x="48" y="17"/>
                  </a:lnTo>
                  <a:lnTo>
                    <a:pt x="81" y="20"/>
                  </a:lnTo>
                  <a:lnTo>
                    <a:pt x="99" y="7"/>
                  </a:lnTo>
                  <a:lnTo>
                    <a:pt x="118" y="1"/>
                  </a:lnTo>
                  <a:lnTo>
                    <a:pt x="145" y="0"/>
                  </a:lnTo>
                  <a:lnTo>
                    <a:pt x="177" y="1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2" name="Freeform 199">
              <a:extLst>
                <a:ext uri="{FF2B5EF4-FFF2-40B4-BE49-F238E27FC236}">
                  <a16:creationId xmlns:a16="http://schemas.microsoft.com/office/drawing/2014/main" id="{F4CF578E-2DD1-5A12-E9CE-C1E9C4B15C92}"/>
                </a:ext>
              </a:extLst>
            </p:cNvPr>
            <p:cNvSpPr>
              <a:spLocks/>
            </p:cNvSpPr>
            <p:nvPr/>
          </p:nvSpPr>
          <p:spPr bwMode="auto">
            <a:xfrm>
              <a:off x="4692167" y="1930342"/>
              <a:ext cx="73024" cy="60599"/>
            </a:xfrm>
            <a:custGeom>
              <a:avLst/>
              <a:gdLst>
                <a:gd name="T0" fmla="*/ 21 w 50"/>
                <a:gd name="T1" fmla="*/ 30 h 41"/>
                <a:gd name="T2" fmla="*/ 8 w 50"/>
                <a:gd name="T3" fmla="*/ 41 h 41"/>
                <a:gd name="T4" fmla="*/ 2 w 50"/>
                <a:gd name="T5" fmla="*/ 32 h 41"/>
                <a:gd name="T6" fmla="*/ 2 w 50"/>
                <a:gd name="T7" fmla="*/ 27 h 41"/>
                <a:gd name="T8" fmla="*/ 5 w 50"/>
                <a:gd name="T9" fmla="*/ 25 h 41"/>
                <a:gd name="T10" fmla="*/ 9 w 50"/>
                <a:gd name="T11" fmla="*/ 12 h 41"/>
                <a:gd name="T12" fmla="*/ 0 w 50"/>
                <a:gd name="T13" fmla="*/ 7 h 41"/>
                <a:gd name="T14" fmla="*/ 17 w 50"/>
                <a:gd name="T15" fmla="*/ 0 h 41"/>
                <a:gd name="T16" fmla="*/ 32 w 50"/>
                <a:gd name="T17" fmla="*/ 3 h 41"/>
                <a:gd name="T18" fmla="*/ 35 w 50"/>
                <a:gd name="T19" fmla="*/ 11 h 41"/>
                <a:gd name="T20" fmla="*/ 50 w 50"/>
                <a:gd name="T21" fmla="*/ 18 h 41"/>
                <a:gd name="T22" fmla="*/ 47 w 50"/>
                <a:gd name="T23" fmla="*/ 23 h 41"/>
                <a:gd name="T24" fmla="*/ 28 w 50"/>
                <a:gd name="T25" fmla="*/ 24 h 41"/>
                <a:gd name="T26" fmla="*/ 21 w 50"/>
                <a:gd name="T2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21" y="30"/>
                  </a:moveTo>
                  <a:lnTo>
                    <a:pt x="8" y="41"/>
                  </a:lnTo>
                  <a:lnTo>
                    <a:pt x="2" y="32"/>
                  </a:lnTo>
                  <a:lnTo>
                    <a:pt x="2" y="27"/>
                  </a:lnTo>
                  <a:lnTo>
                    <a:pt x="5" y="25"/>
                  </a:lnTo>
                  <a:lnTo>
                    <a:pt x="9" y="12"/>
                  </a:lnTo>
                  <a:lnTo>
                    <a:pt x="0" y="7"/>
                  </a:lnTo>
                  <a:lnTo>
                    <a:pt x="17" y="0"/>
                  </a:lnTo>
                  <a:lnTo>
                    <a:pt x="32" y="3"/>
                  </a:lnTo>
                  <a:lnTo>
                    <a:pt x="35" y="11"/>
                  </a:lnTo>
                  <a:lnTo>
                    <a:pt x="50" y="18"/>
                  </a:lnTo>
                  <a:lnTo>
                    <a:pt x="47" y="23"/>
                  </a:lnTo>
                  <a:lnTo>
                    <a:pt x="28" y="24"/>
                  </a:lnTo>
                  <a:lnTo>
                    <a:pt x="21" y="3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3" name="Freeform 200">
              <a:extLst>
                <a:ext uri="{FF2B5EF4-FFF2-40B4-BE49-F238E27FC236}">
                  <a16:creationId xmlns:a16="http://schemas.microsoft.com/office/drawing/2014/main" id="{96E92B94-8B12-F58F-894D-82ED4EA4AC97}"/>
                </a:ext>
              </a:extLst>
            </p:cNvPr>
            <p:cNvSpPr>
              <a:spLocks/>
            </p:cNvSpPr>
            <p:nvPr/>
          </p:nvSpPr>
          <p:spPr bwMode="auto">
            <a:xfrm>
              <a:off x="7196886" y="2446169"/>
              <a:ext cx="36513" cy="101984"/>
            </a:xfrm>
            <a:custGeom>
              <a:avLst/>
              <a:gdLst>
                <a:gd name="T0" fmla="*/ 25 w 25"/>
                <a:gd name="T1" fmla="*/ 19 h 69"/>
                <a:gd name="T2" fmla="*/ 22 w 25"/>
                <a:gd name="T3" fmla="*/ 52 h 69"/>
                <a:gd name="T4" fmla="*/ 19 w 25"/>
                <a:gd name="T5" fmla="*/ 69 h 69"/>
                <a:gd name="T6" fmla="*/ 5 w 25"/>
                <a:gd name="T7" fmla="*/ 51 h 69"/>
                <a:gd name="T8" fmla="*/ 0 w 25"/>
                <a:gd name="T9" fmla="*/ 36 h 69"/>
                <a:gd name="T10" fmla="*/ 5 w 25"/>
                <a:gd name="T11" fmla="*/ 16 h 69"/>
                <a:gd name="T12" fmla="*/ 15 w 25"/>
                <a:gd name="T13" fmla="*/ 0 h 69"/>
                <a:gd name="T14" fmla="*/ 25 w 25"/>
                <a:gd name="T15" fmla="*/ 6 h 69"/>
                <a:gd name="T16" fmla="*/ 25 w 25"/>
                <a:gd name="T17"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9">
                  <a:moveTo>
                    <a:pt x="25" y="19"/>
                  </a:moveTo>
                  <a:lnTo>
                    <a:pt x="22" y="52"/>
                  </a:lnTo>
                  <a:lnTo>
                    <a:pt x="19" y="69"/>
                  </a:lnTo>
                  <a:lnTo>
                    <a:pt x="5" y="51"/>
                  </a:lnTo>
                  <a:lnTo>
                    <a:pt x="0" y="36"/>
                  </a:lnTo>
                  <a:lnTo>
                    <a:pt x="5" y="16"/>
                  </a:lnTo>
                  <a:lnTo>
                    <a:pt x="15" y="0"/>
                  </a:lnTo>
                  <a:lnTo>
                    <a:pt x="25" y="6"/>
                  </a:lnTo>
                  <a:lnTo>
                    <a:pt x="25" y="19"/>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5" name="Freeform 201">
              <a:extLst>
                <a:ext uri="{FF2B5EF4-FFF2-40B4-BE49-F238E27FC236}">
                  <a16:creationId xmlns:a16="http://schemas.microsoft.com/office/drawing/2014/main" id="{4D2D43D4-C509-5F6A-3A54-1F468936EBD5}"/>
                </a:ext>
              </a:extLst>
            </p:cNvPr>
            <p:cNvSpPr>
              <a:spLocks/>
            </p:cNvSpPr>
            <p:nvPr/>
          </p:nvSpPr>
          <p:spPr bwMode="auto">
            <a:xfrm>
              <a:off x="4839675" y="3251689"/>
              <a:ext cx="290636" cy="331076"/>
            </a:xfrm>
            <a:custGeom>
              <a:avLst/>
              <a:gdLst>
                <a:gd name="T0" fmla="*/ 84 w 199"/>
                <a:gd name="T1" fmla="*/ 0 h 224"/>
                <a:gd name="T2" fmla="*/ 87 w 199"/>
                <a:gd name="T3" fmla="*/ 2 h 224"/>
                <a:gd name="T4" fmla="*/ 154 w 199"/>
                <a:gd name="T5" fmla="*/ 45 h 224"/>
                <a:gd name="T6" fmla="*/ 155 w 199"/>
                <a:gd name="T7" fmla="*/ 57 h 224"/>
                <a:gd name="T8" fmla="*/ 181 w 199"/>
                <a:gd name="T9" fmla="*/ 78 h 224"/>
                <a:gd name="T10" fmla="*/ 172 w 199"/>
                <a:gd name="T11" fmla="*/ 103 h 224"/>
                <a:gd name="T12" fmla="*/ 173 w 199"/>
                <a:gd name="T13" fmla="*/ 115 h 224"/>
                <a:gd name="T14" fmla="*/ 184 w 199"/>
                <a:gd name="T15" fmla="*/ 123 h 224"/>
                <a:gd name="T16" fmla="*/ 185 w 199"/>
                <a:gd name="T17" fmla="*/ 128 h 224"/>
                <a:gd name="T18" fmla="*/ 180 w 199"/>
                <a:gd name="T19" fmla="*/ 141 h 224"/>
                <a:gd name="T20" fmla="*/ 181 w 199"/>
                <a:gd name="T21" fmla="*/ 147 h 224"/>
                <a:gd name="T22" fmla="*/ 179 w 199"/>
                <a:gd name="T23" fmla="*/ 157 h 224"/>
                <a:gd name="T24" fmla="*/ 185 w 199"/>
                <a:gd name="T25" fmla="*/ 170 h 224"/>
                <a:gd name="T26" fmla="*/ 192 w 199"/>
                <a:gd name="T27" fmla="*/ 190 h 224"/>
                <a:gd name="T28" fmla="*/ 199 w 199"/>
                <a:gd name="T29" fmla="*/ 195 h 224"/>
                <a:gd name="T30" fmla="*/ 184 w 199"/>
                <a:gd name="T31" fmla="*/ 207 h 224"/>
                <a:gd name="T32" fmla="*/ 164 w 199"/>
                <a:gd name="T33" fmla="*/ 215 h 224"/>
                <a:gd name="T34" fmla="*/ 153 w 199"/>
                <a:gd name="T35" fmla="*/ 215 h 224"/>
                <a:gd name="T36" fmla="*/ 146 w 199"/>
                <a:gd name="T37" fmla="*/ 221 h 224"/>
                <a:gd name="T38" fmla="*/ 133 w 199"/>
                <a:gd name="T39" fmla="*/ 221 h 224"/>
                <a:gd name="T40" fmla="*/ 128 w 199"/>
                <a:gd name="T41" fmla="*/ 224 h 224"/>
                <a:gd name="T42" fmla="*/ 107 w 199"/>
                <a:gd name="T43" fmla="*/ 218 h 224"/>
                <a:gd name="T44" fmla="*/ 93 w 199"/>
                <a:gd name="T45" fmla="*/ 220 h 224"/>
                <a:gd name="T46" fmla="*/ 89 w 199"/>
                <a:gd name="T47" fmla="*/ 192 h 224"/>
                <a:gd name="T48" fmla="*/ 82 w 199"/>
                <a:gd name="T49" fmla="*/ 182 h 224"/>
                <a:gd name="T50" fmla="*/ 79 w 199"/>
                <a:gd name="T51" fmla="*/ 176 h 224"/>
                <a:gd name="T52" fmla="*/ 61 w 199"/>
                <a:gd name="T53" fmla="*/ 172 h 224"/>
                <a:gd name="T54" fmla="*/ 51 w 199"/>
                <a:gd name="T55" fmla="*/ 166 h 224"/>
                <a:gd name="T56" fmla="*/ 39 w 199"/>
                <a:gd name="T57" fmla="*/ 163 h 224"/>
                <a:gd name="T58" fmla="*/ 32 w 199"/>
                <a:gd name="T59" fmla="*/ 159 h 224"/>
                <a:gd name="T60" fmla="*/ 25 w 199"/>
                <a:gd name="T61" fmla="*/ 154 h 224"/>
                <a:gd name="T62" fmla="*/ 15 w 199"/>
                <a:gd name="T63" fmla="*/ 127 h 224"/>
                <a:gd name="T64" fmla="*/ 5 w 199"/>
                <a:gd name="T65" fmla="*/ 116 h 224"/>
                <a:gd name="T66" fmla="*/ 1 w 199"/>
                <a:gd name="T67" fmla="*/ 104 h 224"/>
                <a:gd name="T68" fmla="*/ 3 w 199"/>
                <a:gd name="T69" fmla="*/ 93 h 224"/>
                <a:gd name="T70" fmla="*/ 0 w 199"/>
                <a:gd name="T71" fmla="*/ 74 h 224"/>
                <a:gd name="T72" fmla="*/ 7 w 199"/>
                <a:gd name="T73" fmla="*/ 73 h 224"/>
                <a:gd name="T74" fmla="*/ 14 w 199"/>
                <a:gd name="T75" fmla="*/ 65 h 224"/>
                <a:gd name="T76" fmla="*/ 22 w 199"/>
                <a:gd name="T77" fmla="*/ 54 h 224"/>
                <a:gd name="T78" fmla="*/ 26 w 199"/>
                <a:gd name="T79" fmla="*/ 50 h 224"/>
                <a:gd name="T80" fmla="*/ 26 w 199"/>
                <a:gd name="T81" fmla="*/ 43 h 224"/>
                <a:gd name="T82" fmla="*/ 22 w 199"/>
                <a:gd name="T83" fmla="*/ 39 h 224"/>
                <a:gd name="T84" fmla="*/ 21 w 199"/>
                <a:gd name="T85" fmla="*/ 31 h 224"/>
                <a:gd name="T86" fmla="*/ 26 w 199"/>
                <a:gd name="T87" fmla="*/ 28 h 224"/>
                <a:gd name="T88" fmla="*/ 28 w 199"/>
                <a:gd name="T89" fmla="*/ 16 h 224"/>
                <a:gd name="T90" fmla="*/ 20 w 199"/>
                <a:gd name="T91" fmla="*/ 4 h 224"/>
                <a:gd name="T92" fmla="*/ 27 w 199"/>
                <a:gd name="T93" fmla="*/ 2 h 224"/>
                <a:gd name="T94" fmla="*/ 47 w 199"/>
                <a:gd name="T95" fmla="*/ 2 h 224"/>
                <a:gd name="T96" fmla="*/ 84 w 199"/>
                <a:gd name="T9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24">
                  <a:moveTo>
                    <a:pt x="84" y="0"/>
                  </a:moveTo>
                  <a:lnTo>
                    <a:pt x="87" y="2"/>
                  </a:lnTo>
                  <a:lnTo>
                    <a:pt x="154" y="45"/>
                  </a:lnTo>
                  <a:lnTo>
                    <a:pt x="155" y="57"/>
                  </a:lnTo>
                  <a:lnTo>
                    <a:pt x="181" y="78"/>
                  </a:lnTo>
                  <a:lnTo>
                    <a:pt x="172" y="103"/>
                  </a:lnTo>
                  <a:lnTo>
                    <a:pt x="173" y="115"/>
                  </a:lnTo>
                  <a:lnTo>
                    <a:pt x="184" y="123"/>
                  </a:lnTo>
                  <a:lnTo>
                    <a:pt x="185" y="128"/>
                  </a:lnTo>
                  <a:lnTo>
                    <a:pt x="180" y="141"/>
                  </a:lnTo>
                  <a:lnTo>
                    <a:pt x="181" y="147"/>
                  </a:lnTo>
                  <a:lnTo>
                    <a:pt x="179" y="157"/>
                  </a:lnTo>
                  <a:lnTo>
                    <a:pt x="185" y="170"/>
                  </a:lnTo>
                  <a:lnTo>
                    <a:pt x="192" y="190"/>
                  </a:lnTo>
                  <a:lnTo>
                    <a:pt x="199" y="195"/>
                  </a:lnTo>
                  <a:lnTo>
                    <a:pt x="184" y="207"/>
                  </a:lnTo>
                  <a:lnTo>
                    <a:pt x="164" y="215"/>
                  </a:lnTo>
                  <a:lnTo>
                    <a:pt x="153" y="215"/>
                  </a:lnTo>
                  <a:lnTo>
                    <a:pt x="146" y="221"/>
                  </a:lnTo>
                  <a:lnTo>
                    <a:pt x="133" y="221"/>
                  </a:lnTo>
                  <a:lnTo>
                    <a:pt x="128" y="224"/>
                  </a:lnTo>
                  <a:lnTo>
                    <a:pt x="107" y="218"/>
                  </a:lnTo>
                  <a:lnTo>
                    <a:pt x="93" y="220"/>
                  </a:lnTo>
                  <a:lnTo>
                    <a:pt x="89" y="192"/>
                  </a:lnTo>
                  <a:lnTo>
                    <a:pt x="82" y="182"/>
                  </a:lnTo>
                  <a:lnTo>
                    <a:pt x="79" y="176"/>
                  </a:lnTo>
                  <a:lnTo>
                    <a:pt x="61" y="172"/>
                  </a:lnTo>
                  <a:lnTo>
                    <a:pt x="51" y="166"/>
                  </a:lnTo>
                  <a:lnTo>
                    <a:pt x="39" y="163"/>
                  </a:lnTo>
                  <a:lnTo>
                    <a:pt x="32" y="159"/>
                  </a:lnTo>
                  <a:lnTo>
                    <a:pt x="25" y="154"/>
                  </a:lnTo>
                  <a:lnTo>
                    <a:pt x="15" y="127"/>
                  </a:lnTo>
                  <a:lnTo>
                    <a:pt x="5" y="116"/>
                  </a:lnTo>
                  <a:lnTo>
                    <a:pt x="1" y="104"/>
                  </a:lnTo>
                  <a:lnTo>
                    <a:pt x="3" y="93"/>
                  </a:lnTo>
                  <a:lnTo>
                    <a:pt x="0" y="74"/>
                  </a:lnTo>
                  <a:lnTo>
                    <a:pt x="7" y="73"/>
                  </a:lnTo>
                  <a:lnTo>
                    <a:pt x="14" y="65"/>
                  </a:lnTo>
                  <a:lnTo>
                    <a:pt x="22" y="54"/>
                  </a:lnTo>
                  <a:lnTo>
                    <a:pt x="26" y="50"/>
                  </a:lnTo>
                  <a:lnTo>
                    <a:pt x="26" y="43"/>
                  </a:lnTo>
                  <a:lnTo>
                    <a:pt x="22" y="39"/>
                  </a:lnTo>
                  <a:lnTo>
                    <a:pt x="21" y="31"/>
                  </a:lnTo>
                  <a:lnTo>
                    <a:pt x="26" y="28"/>
                  </a:lnTo>
                  <a:lnTo>
                    <a:pt x="28" y="16"/>
                  </a:lnTo>
                  <a:lnTo>
                    <a:pt x="20" y="4"/>
                  </a:lnTo>
                  <a:lnTo>
                    <a:pt x="27" y="2"/>
                  </a:lnTo>
                  <a:lnTo>
                    <a:pt x="47" y="2"/>
                  </a:lnTo>
                  <a:lnTo>
                    <a:pt x="84" y="0"/>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6" name="Freeform 202">
              <a:extLst>
                <a:ext uri="{FF2B5EF4-FFF2-40B4-BE49-F238E27FC236}">
                  <a16:creationId xmlns:a16="http://schemas.microsoft.com/office/drawing/2014/main" id="{AB1DBB18-7C61-C63E-353F-D99F0445CD2C}"/>
                </a:ext>
              </a:extLst>
            </p:cNvPr>
            <p:cNvSpPr>
              <a:spLocks/>
            </p:cNvSpPr>
            <p:nvPr/>
          </p:nvSpPr>
          <p:spPr bwMode="auto">
            <a:xfrm>
              <a:off x="4846978" y="3092064"/>
              <a:ext cx="146048" cy="174406"/>
            </a:xfrm>
            <a:custGeom>
              <a:avLst/>
              <a:gdLst>
                <a:gd name="T0" fmla="*/ 42 w 100"/>
                <a:gd name="T1" fmla="*/ 110 h 118"/>
                <a:gd name="T2" fmla="*/ 22 w 100"/>
                <a:gd name="T3" fmla="*/ 110 h 118"/>
                <a:gd name="T4" fmla="*/ 15 w 100"/>
                <a:gd name="T5" fmla="*/ 112 h 118"/>
                <a:gd name="T6" fmla="*/ 4 w 100"/>
                <a:gd name="T7" fmla="*/ 118 h 118"/>
                <a:gd name="T8" fmla="*/ 0 w 100"/>
                <a:gd name="T9" fmla="*/ 116 h 118"/>
                <a:gd name="T10" fmla="*/ 0 w 100"/>
                <a:gd name="T11" fmla="*/ 101 h 118"/>
                <a:gd name="T12" fmla="*/ 4 w 100"/>
                <a:gd name="T13" fmla="*/ 93 h 118"/>
                <a:gd name="T14" fmla="*/ 5 w 100"/>
                <a:gd name="T15" fmla="*/ 76 h 118"/>
                <a:gd name="T16" fmla="*/ 9 w 100"/>
                <a:gd name="T17" fmla="*/ 66 h 118"/>
                <a:gd name="T18" fmla="*/ 16 w 100"/>
                <a:gd name="T19" fmla="*/ 56 h 118"/>
                <a:gd name="T20" fmla="*/ 23 w 100"/>
                <a:gd name="T21" fmla="*/ 50 h 118"/>
                <a:gd name="T22" fmla="*/ 29 w 100"/>
                <a:gd name="T23" fmla="*/ 43 h 118"/>
                <a:gd name="T24" fmla="*/ 22 w 100"/>
                <a:gd name="T25" fmla="*/ 40 h 118"/>
                <a:gd name="T26" fmla="*/ 23 w 100"/>
                <a:gd name="T27" fmla="*/ 16 h 118"/>
                <a:gd name="T28" fmla="*/ 30 w 100"/>
                <a:gd name="T29" fmla="*/ 10 h 118"/>
                <a:gd name="T30" fmla="*/ 42 w 100"/>
                <a:gd name="T31" fmla="*/ 14 h 118"/>
                <a:gd name="T32" fmla="*/ 57 w 100"/>
                <a:gd name="T33" fmla="*/ 10 h 118"/>
                <a:gd name="T34" fmla="*/ 69 w 100"/>
                <a:gd name="T35" fmla="*/ 10 h 118"/>
                <a:gd name="T36" fmla="*/ 81 w 100"/>
                <a:gd name="T37" fmla="*/ 0 h 118"/>
                <a:gd name="T38" fmla="*/ 90 w 100"/>
                <a:gd name="T39" fmla="*/ 15 h 118"/>
                <a:gd name="T40" fmla="*/ 92 w 100"/>
                <a:gd name="T41" fmla="*/ 25 h 118"/>
                <a:gd name="T42" fmla="*/ 100 w 100"/>
                <a:gd name="T43" fmla="*/ 49 h 118"/>
                <a:gd name="T44" fmla="*/ 93 w 100"/>
                <a:gd name="T45" fmla="*/ 64 h 118"/>
                <a:gd name="T46" fmla="*/ 84 w 100"/>
                <a:gd name="T47" fmla="*/ 78 h 118"/>
                <a:gd name="T48" fmla="*/ 79 w 100"/>
                <a:gd name="T49" fmla="*/ 86 h 118"/>
                <a:gd name="T50" fmla="*/ 79 w 100"/>
                <a:gd name="T51" fmla="*/ 108 h 118"/>
                <a:gd name="T52" fmla="*/ 42 w 100"/>
                <a:gd name="T53" fmla="*/ 1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8">
                  <a:moveTo>
                    <a:pt x="42" y="110"/>
                  </a:moveTo>
                  <a:lnTo>
                    <a:pt x="22" y="110"/>
                  </a:lnTo>
                  <a:lnTo>
                    <a:pt x="15" y="112"/>
                  </a:lnTo>
                  <a:lnTo>
                    <a:pt x="4" y="118"/>
                  </a:lnTo>
                  <a:lnTo>
                    <a:pt x="0" y="116"/>
                  </a:lnTo>
                  <a:lnTo>
                    <a:pt x="0" y="101"/>
                  </a:lnTo>
                  <a:lnTo>
                    <a:pt x="4" y="93"/>
                  </a:lnTo>
                  <a:lnTo>
                    <a:pt x="5" y="76"/>
                  </a:lnTo>
                  <a:lnTo>
                    <a:pt x="9" y="66"/>
                  </a:lnTo>
                  <a:lnTo>
                    <a:pt x="16" y="56"/>
                  </a:lnTo>
                  <a:lnTo>
                    <a:pt x="23" y="50"/>
                  </a:lnTo>
                  <a:lnTo>
                    <a:pt x="29" y="43"/>
                  </a:lnTo>
                  <a:lnTo>
                    <a:pt x="22" y="40"/>
                  </a:lnTo>
                  <a:lnTo>
                    <a:pt x="23" y="16"/>
                  </a:lnTo>
                  <a:lnTo>
                    <a:pt x="30" y="10"/>
                  </a:lnTo>
                  <a:lnTo>
                    <a:pt x="42" y="14"/>
                  </a:lnTo>
                  <a:lnTo>
                    <a:pt x="57" y="10"/>
                  </a:lnTo>
                  <a:lnTo>
                    <a:pt x="69" y="10"/>
                  </a:lnTo>
                  <a:lnTo>
                    <a:pt x="81" y="0"/>
                  </a:lnTo>
                  <a:lnTo>
                    <a:pt x="90" y="15"/>
                  </a:lnTo>
                  <a:lnTo>
                    <a:pt x="92" y="25"/>
                  </a:lnTo>
                  <a:lnTo>
                    <a:pt x="100" y="49"/>
                  </a:lnTo>
                  <a:lnTo>
                    <a:pt x="93" y="64"/>
                  </a:lnTo>
                  <a:lnTo>
                    <a:pt x="84" y="78"/>
                  </a:lnTo>
                  <a:lnTo>
                    <a:pt x="79" y="86"/>
                  </a:lnTo>
                  <a:lnTo>
                    <a:pt x="79" y="108"/>
                  </a:lnTo>
                  <a:lnTo>
                    <a:pt x="42" y="110"/>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7" name="Freeform 203">
              <a:extLst>
                <a:ext uri="{FF2B5EF4-FFF2-40B4-BE49-F238E27FC236}">
                  <a16:creationId xmlns:a16="http://schemas.microsoft.com/office/drawing/2014/main" id="{D5035277-6A76-466D-2289-016A9002396B}"/>
                </a:ext>
              </a:extLst>
            </p:cNvPr>
            <p:cNvSpPr>
              <a:spLocks/>
            </p:cNvSpPr>
            <p:nvPr/>
          </p:nvSpPr>
          <p:spPr bwMode="auto">
            <a:xfrm>
              <a:off x="4573867" y="1624392"/>
              <a:ext cx="420617" cy="239439"/>
            </a:xfrm>
            <a:custGeom>
              <a:avLst/>
              <a:gdLst>
                <a:gd name="T0" fmla="*/ 149 w 288"/>
                <a:gd name="T1" fmla="*/ 6 h 162"/>
                <a:gd name="T2" fmla="*/ 157 w 288"/>
                <a:gd name="T3" fmla="*/ 2 h 162"/>
                <a:gd name="T4" fmla="*/ 186 w 288"/>
                <a:gd name="T5" fmla="*/ 11 h 162"/>
                <a:gd name="T6" fmla="*/ 185 w 288"/>
                <a:gd name="T7" fmla="*/ 22 h 162"/>
                <a:gd name="T8" fmla="*/ 205 w 288"/>
                <a:gd name="T9" fmla="*/ 31 h 162"/>
                <a:gd name="T10" fmla="*/ 227 w 288"/>
                <a:gd name="T11" fmla="*/ 42 h 162"/>
                <a:gd name="T12" fmla="*/ 251 w 288"/>
                <a:gd name="T13" fmla="*/ 49 h 162"/>
                <a:gd name="T14" fmla="*/ 285 w 288"/>
                <a:gd name="T15" fmla="*/ 55 h 162"/>
                <a:gd name="T16" fmla="*/ 282 w 288"/>
                <a:gd name="T17" fmla="*/ 72 h 162"/>
                <a:gd name="T18" fmla="*/ 287 w 288"/>
                <a:gd name="T19" fmla="*/ 89 h 162"/>
                <a:gd name="T20" fmla="*/ 264 w 288"/>
                <a:gd name="T21" fmla="*/ 97 h 162"/>
                <a:gd name="T22" fmla="*/ 253 w 288"/>
                <a:gd name="T23" fmla="*/ 107 h 162"/>
                <a:gd name="T24" fmla="*/ 228 w 288"/>
                <a:gd name="T25" fmla="*/ 115 h 162"/>
                <a:gd name="T26" fmla="*/ 218 w 288"/>
                <a:gd name="T27" fmla="*/ 135 h 162"/>
                <a:gd name="T28" fmla="*/ 244 w 288"/>
                <a:gd name="T29" fmla="*/ 139 h 162"/>
                <a:gd name="T30" fmla="*/ 224 w 288"/>
                <a:gd name="T31" fmla="*/ 150 h 162"/>
                <a:gd name="T32" fmla="*/ 194 w 288"/>
                <a:gd name="T33" fmla="*/ 158 h 162"/>
                <a:gd name="T34" fmla="*/ 177 w 288"/>
                <a:gd name="T35" fmla="*/ 142 h 162"/>
                <a:gd name="T36" fmla="*/ 194 w 288"/>
                <a:gd name="T37" fmla="*/ 131 h 162"/>
                <a:gd name="T38" fmla="*/ 162 w 288"/>
                <a:gd name="T39" fmla="*/ 121 h 162"/>
                <a:gd name="T40" fmla="*/ 145 w 288"/>
                <a:gd name="T41" fmla="*/ 116 h 162"/>
                <a:gd name="T42" fmla="*/ 130 w 288"/>
                <a:gd name="T43" fmla="*/ 143 h 162"/>
                <a:gd name="T44" fmla="*/ 115 w 288"/>
                <a:gd name="T45" fmla="*/ 142 h 162"/>
                <a:gd name="T46" fmla="*/ 111 w 288"/>
                <a:gd name="T47" fmla="*/ 137 h 162"/>
                <a:gd name="T48" fmla="*/ 117 w 288"/>
                <a:gd name="T49" fmla="*/ 123 h 162"/>
                <a:gd name="T50" fmla="*/ 118 w 288"/>
                <a:gd name="T51" fmla="*/ 118 h 162"/>
                <a:gd name="T52" fmla="*/ 130 w 288"/>
                <a:gd name="T53" fmla="*/ 121 h 162"/>
                <a:gd name="T54" fmla="*/ 131 w 288"/>
                <a:gd name="T55" fmla="*/ 118 h 162"/>
                <a:gd name="T56" fmla="*/ 125 w 288"/>
                <a:gd name="T57" fmla="*/ 109 h 162"/>
                <a:gd name="T58" fmla="*/ 115 w 288"/>
                <a:gd name="T59" fmla="*/ 98 h 162"/>
                <a:gd name="T60" fmla="*/ 107 w 288"/>
                <a:gd name="T61" fmla="*/ 85 h 162"/>
                <a:gd name="T62" fmla="*/ 87 w 288"/>
                <a:gd name="T63" fmla="*/ 78 h 162"/>
                <a:gd name="T64" fmla="*/ 74 w 288"/>
                <a:gd name="T65" fmla="*/ 83 h 162"/>
                <a:gd name="T66" fmla="*/ 63 w 288"/>
                <a:gd name="T67" fmla="*/ 88 h 162"/>
                <a:gd name="T68" fmla="*/ 46 w 288"/>
                <a:gd name="T69" fmla="*/ 93 h 162"/>
                <a:gd name="T70" fmla="*/ 28 w 288"/>
                <a:gd name="T71" fmla="*/ 88 h 162"/>
                <a:gd name="T72" fmla="*/ 11 w 288"/>
                <a:gd name="T73" fmla="*/ 90 h 162"/>
                <a:gd name="T74" fmla="*/ 0 w 288"/>
                <a:gd name="T75" fmla="*/ 79 h 162"/>
                <a:gd name="T76" fmla="*/ 6 w 288"/>
                <a:gd name="T77" fmla="*/ 66 h 162"/>
                <a:gd name="T78" fmla="*/ 4 w 288"/>
                <a:gd name="T79" fmla="*/ 58 h 162"/>
                <a:gd name="T80" fmla="*/ 24 w 288"/>
                <a:gd name="T81" fmla="*/ 39 h 162"/>
                <a:gd name="T82" fmla="*/ 15 w 288"/>
                <a:gd name="T83" fmla="*/ 15 h 162"/>
                <a:gd name="T84" fmla="*/ 30 w 288"/>
                <a:gd name="T85" fmla="*/ 9 h 162"/>
                <a:gd name="T86" fmla="*/ 58 w 288"/>
                <a:gd name="T87" fmla="*/ 10 h 162"/>
                <a:gd name="T88" fmla="*/ 89 w 288"/>
                <a:gd name="T89" fmla="*/ 15 h 162"/>
                <a:gd name="T90" fmla="*/ 101 w 288"/>
                <a:gd name="T91" fmla="*/ 15 h 162"/>
                <a:gd name="T92" fmla="*/ 120 w 288"/>
                <a:gd name="T93" fmla="*/ 19 h 162"/>
                <a:gd name="T94" fmla="*/ 126 w 288"/>
                <a:gd name="T95" fmla="*/ 10 h 162"/>
                <a:gd name="T96" fmla="*/ 143 w 288"/>
                <a:gd name="T97"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62">
                  <a:moveTo>
                    <a:pt x="143" y="5"/>
                  </a:moveTo>
                  <a:lnTo>
                    <a:pt x="149" y="6"/>
                  </a:lnTo>
                  <a:lnTo>
                    <a:pt x="152" y="1"/>
                  </a:lnTo>
                  <a:lnTo>
                    <a:pt x="157" y="2"/>
                  </a:lnTo>
                  <a:lnTo>
                    <a:pt x="173" y="0"/>
                  </a:lnTo>
                  <a:lnTo>
                    <a:pt x="186" y="11"/>
                  </a:lnTo>
                  <a:lnTo>
                    <a:pt x="182" y="15"/>
                  </a:lnTo>
                  <a:lnTo>
                    <a:pt x="185" y="22"/>
                  </a:lnTo>
                  <a:lnTo>
                    <a:pt x="198" y="23"/>
                  </a:lnTo>
                  <a:lnTo>
                    <a:pt x="205" y="31"/>
                  </a:lnTo>
                  <a:lnTo>
                    <a:pt x="206" y="35"/>
                  </a:lnTo>
                  <a:lnTo>
                    <a:pt x="227" y="42"/>
                  </a:lnTo>
                  <a:lnTo>
                    <a:pt x="239" y="39"/>
                  </a:lnTo>
                  <a:lnTo>
                    <a:pt x="251" y="49"/>
                  </a:lnTo>
                  <a:lnTo>
                    <a:pt x="260" y="49"/>
                  </a:lnTo>
                  <a:lnTo>
                    <a:pt x="285" y="55"/>
                  </a:lnTo>
                  <a:lnTo>
                    <a:pt x="286" y="61"/>
                  </a:lnTo>
                  <a:lnTo>
                    <a:pt x="282" y="72"/>
                  </a:lnTo>
                  <a:lnTo>
                    <a:pt x="288" y="83"/>
                  </a:lnTo>
                  <a:lnTo>
                    <a:pt x="287" y="89"/>
                  </a:lnTo>
                  <a:lnTo>
                    <a:pt x="271" y="91"/>
                  </a:lnTo>
                  <a:lnTo>
                    <a:pt x="264" y="97"/>
                  </a:lnTo>
                  <a:lnTo>
                    <a:pt x="265" y="106"/>
                  </a:lnTo>
                  <a:lnTo>
                    <a:pt x="253" y="107"/>
                  </a:lnTo>
                  <a:lnTo>
                    <a:pt x="243" y="114"/>
                  </a:lnTo>
                  <a:lnTo>
                    <a:pt x="228" y="115"/>
                  </a:lnTo>
                  <a:lnTo>
                    <a:pt x="215" y="123"/>
                  </a:lnTo>
                  <a:lnTo>
                    <a:pt x="218" y="135"/>
                  </a:lnTo>
                  <a:lnTo>
                    <a:pt x="227" y="140"/>
                  </a:lnTo>
                  <a:lnTo>
                    <a:pt x="244" y="139"/>
                  </a:lnTo>
                  <a:lnTo>
                    <a:pt x="242" y="146"/>
                  </a:lnTo>
                  <a:lnTo>
                    <a:pt x="224" y="150"/>
                  </a:lnTo>
                  <a:lnTo>
                    <a:pt x="204" y="162"/>
                  </a:lnTo>
                  <a:lnTo>
                    <a:pt x="194" y="158"/>
                  </a:lnTo>
                  <a:lnTo>
                    <a:pt x="196" y="148"/>
                  </a:lnTo>
                  <a:lnTo>
                    <a:pt x="177" y="142"/>
                  </a:lnTo>
                  <a:lnTo>
                    <a:pt x="179" y="138"/>
                  </a:lnTo>
                  <a:lnTo>
                    <a:pt x="194" y="131"/>
                  </a:lnTo>
                  <a:lnTo>
                    <a:pt x="189" y="127"/>
                  </a:lnTo>
                  <a:lnTo>
                    <a:pt x="162" y="121"/>
                  </a:lnTo>
                  <a:lnTo>
                    <a:pt x="160" y="114"/>
                  </a:lnTo>
                  <a:lnTo>
                    <a:pt x="145" y="116"/>
                  </a:lnTo>
                  <a:lnTo>
                    <a:pt x="141" y="128"/>
                  </a:lnTo>
                  <a:lnTo>
                    <a:pt x="130" y="143"/>
                  </a:lnTo>
                  <a:lnTo>
                    <a:pt x="123" y="139"/>
                  </a:lnTo>
                  <a:lnTo>
                    <a:pt x="115" y="142"/>
                  </a:lnTo>
                  <a:lnTo>
                    <a:pt x="107" y="139"/>
                  </a:lnTo>
                  <a:lnTo>
                    <a:pt x="111" y="137"/>
                  </a:lnTo>
                  <a:lnTo>
                    <a:pt x="113" y="130"/>
                  </a:lnTo>
                  <a:lnTo>
                    <a:pt x="117" y="123"/>
                  </a:lnTo>
                  <a:lnTo>
                    <a:pt x="115" y="119"/>
                  </a:lnTo>
                  <a:lnTo>
                    <a:pt x="118" y="118"/>
                  </a:lnTo>
                  <a:lnTo>
                    <a:pt x="120" y="120"/>
                  </a:lnTo>
                  <a:lnTo>
                    <a:pt x="130" y="121"/>
                  </a:lnTo>
                  <a:lnTo>
                    <a:pt x="134" y="120"/>
                  </a:lnTo>
                  <a:lnTo>
                    <a:pt x="131" y="118"/>
                  </a:lnTo>
                  <a:lnTo>
                    <a:pt x="131" y="115"/>
                  </a:lnTo>
                  <a:lnTo>
                    <a:pt x="125" y="109"/>
                  </a:lnTo>
                  <a:lnTo>
                    <a:pt x="121" y="101"/>
                  </a:lnTo>
                  <a:lnTo>
                    <a:pt x="115" y="98"/>
                  </a:lnTo>
                  <a:lnTo>
                    <a:pt x="115" y="90"/>
                  </a:lnTo>
                  <a:lnTo>
                    <a:pt x="107" y="85"/>
                  </a:lnTo>
                  <a:lnTo>
                    <a:pt x="100" y="84"/>
                  </a:lnTo>
                  <a:lnTo>
                    <a:pt x="87" y="78"/>
                  </a:lnTo>
                  <a:lnTo>
                    <a:pt x="77" y="80"/>
                  </a:lnTo>
                  <a:lnTo>
                    <a:pt x="74" y="83"/>
                  </a:lnTo>
                  <a:lnTo>
                    <a:pt x="67" y="83"/>
                  </a:lnTo>
                  <a:lnTo>
                    <a:pt x="63" y="88"/>
                  </a:lnTo>
                  <a:lnTo>
                    <a:pt x="52" y="90"/>
                  </a:lnTo>
                  <a:lnTo>
                    <a:pt x="46" y="93"/>
                  </a:lnTo>
                  <a:lnTo>
                    <a:pt x="38" y="88"/>
                  </a:lnTo>
                  <a:lnTo>
                    <a:pt x="28" y="88"/>
                  </a:lnTo>
                  <a:lnTo>
                    <a:pt x="18" y="86"/>
                  </a:lnTo>
                  <a:lnTo>
                    <a:pt x="11" y="90"/>
                  </a:lnTo>
                  <a:lnTo>
                    <a:pt x="9" y="84"/>
                  </a:lnTo>
                  <a:lnTo>
                    <a:pt x="0" y="79"/>
                  </a:lnTo>
                  <a:lnTo>
                    <a:pt x="2" y="71"/>
                  </a:lnTo>
                  <a:lnTo>
                    <a:pt x="6" y="66"/>
                  </a:lnTo>
                  <a:lnTo>
                    <a:pt x="9" y="67"/>
                  </a:lnTo>
                  <a:lnTo>
                    <a:pt x="4" y="58"/>
                  </a:lnTo>
                  <a:lnTo>
                    <a:pt x="17" y="41"/>
                  </a:lnTo>
                  <a:lnTo>
                    <a:pt x="24" y="39"/>
                  </a:lnTo>
                  <a:lnTo>
                    <a:pt x="25" y="33"/>
                  </a:lnTo>
                  <a:lnTo>
                    <a:pt x="15" y="15"/>
                  </a:lnTo>
                  <a:lnTo>
                    <a:pt x="22" y="14"/>
                  </a:lnTo>
                  <a:lnTo>
                    <a:pt x="30" y="9"/>
                  </a:lnTo>
                  <a:lnTo>
                    <a:pt x="42" y="8"/>
                  </a:lnTo>
                  <a:lnTo>
                    <a:pt x="58" y="10"/>
                  </a:lnTo>
                  <a:lnTo>
                    <a:pt x="77" y="15"/>
                  </a:lnTo>
                  <a:lnTo>
                    <a:pt x="89" y="15"/>
                  </a:lnTo>
                  <a:lnTo>
                    <a:pt x="95" y="18"/>
                  </a:lnTo>
                  <a:lnTo>
                    <a:pt x="101" y="15"/>
                  </a:lnTo>
                  <a:lnTo>
                    <a:pt x="106" y="19"/>
                  </a:lnTo>
                  <a:lnTo>
                    <a:pt x="120" y="19"/>
                  </a:lnTo>
                  <a:lnTo>
                    <a:pt x="126" y="20"/>
                  </a:lnTo>
                  <a:lnTo>
                    <a:pt x="126" y="10"/>
                  </a:lnTo>
                  <a:lnTo>
                    <a:pt x="130" y="6"/>
                  </a:lnTo>
                  <a:lnTo>
                    <a:pt x="143" y="5"/>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8" name="Freeform 204">
              <a:extLst>
                <a:ext uri="{FF2B5EF4-FFF2-40B4-BE49-F238E27FC236}">
                  <a16:creationId xmlns:a16="http://schemas.microsoft.com/office/drawing/2014/main" id="{78ED204C-E03D-B7FD-258B-784B96E2ED56}"/>
                </a:ext>
              </a:extLst>
            </p:cNvPr>
            <p:cNvSpPr>
              <a:spLocks/>
            </p:cNvSpPr>
            <p:nvPr/>
          </p:nvSpPr>
          <p:spPr bwMode="auto">
            <a:xfrm>
              <a:off x="2567171" y="4147368"/>
              <a:ext cx="131443" cy="147802"/>
            </a:xfrm>
            <a:custGeom>
              <a:avLst/>
              <a:gdLst>
                <a:gd name="T0" fmla="*/ 3 w 90"/>
                <a:gd name="T1" fmla="*/ 2 h 100"/>
                <a:gd name="T2" fmla="*/ 14 w 90"/>
                <a:gd name="T3" fmla="*/ 0 h 100"/>
                <a:gd name="T4" fmla="*/ 35 w 90"/>
                <a:gd name="T5" fmla="*/ 16 h 100"/>
                <a:gd name="T6" fmla="*/ 41 w 90"/>
                <a:gd name="T7" fmla="*/ 15 h 100"/>
                <a:gd name="T8" fmla="*/ 61 w 90"/>
                <a:gd name="T9" fmla="*/ 29 h 100"/>
                <a:gd name="T10" fmla="*/ 77 w 90"/>
                <a:gd name="T11" fmla="*/ 40 h 100"/>
                <a:gd name="T12" fmla="*/ 89 w 90"/>
                <a:gd name="T13" fmla="*/ 54 h 100"/>
                <a:gd name="T14" fmla="*/ 83 w 90"/>
                <a:gd name="T15" fmla="*/ 64 h 100"/>
                <a:gd name="T16" fmla="*/ 90 w 90"/>
                <a:gd name="T17" fmla="*/ 76 h 100"/>
                <a:gd name="T18" fmla="*/ 84 w 90"/>
                <a:gd name="T19" fmla="*/ 89 h 100"/>
                <a:gd name="T20" fmla="*/ 67 w 90"/>
                <a:gd name="T21" fmla="*/ 100 h 100"/>
                <a:gd name="T22" fmla="*/ 53 w 90"/>
                <a:gd name="T23" fmla="*/ 96 h 100"/>
                <a:gd name="T24" fmla="*/ 44 w 90"/>
                <a:gd name="T25" fmla="*/ 98 h 100"/>
                <a:gd name="T26" fmla="*/ 27 w 90"/>
                <a:gd name="T27" fmla="*/ 89 h 100"/>
                <a:gd name="T28" fmla="*/ 15 w 90"/>
                <a:gd name="T29" fmla="*/ 90 h 100"/>
                <a:gd name="T30" fmla="*/ 2 w 90"/>
                <a:gd name="T31" fmla="*/ 79 h 100"/>
                <a:gd name="T32" fmla="*/ 1 w 90"/>
                <a:gd name="T33" fmla="*/ 65 h 100"/>
                <a:gd name="T34" fmla="*/ 4 w 90"/>
                <a:gd name="T35" fmla="*/ 61 h 100"/>
                <a:gd name="T36" fmla="*/ 0 w 90"/>
                <a:gd name="T37" fmla="*/ 40 h 100"/>
                <a:gd name="T38" fmla="*/ 2 w 90"/>
                <a:gd name="T39" fmla="*/ 19 h 100"/>
                <a:gd name="T40" fmla="*/ 3 w 90"/>
                <a:gd name="T4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00">
                  <a:moveTo>
                    <a:pt x="3" y="2"/>
                  </a:moveTo>
                  <a:lnTo>
                    <a:pt x="14" y="0"/>
                  </a:lnTo>
                  <a:lnTo>
                    <a:pt x="35" y="16"/>
                  </a:lnTo>
                  <a:lnTo>
                    <a:pt x="41" y="15"/>
                  </a:lnTo>
                  <a:lnTo>
                    <a:pt x="61" y="29"/>
                  </a:lnTo>
                  <a:lnTo>
                    <a:pt x="77" y="40"/>
                  </a:lnTo>
                  <a:lnTo>
                    <a:pt x="89" y="54"/>
                  </a:lnTo>
                  <a:lnTo>
                    <a:pt x="83" y="64"/>
                  </a:lnTo>
                  <a:lnTo>
                    <a:pt x="90" y="76"/>
                  </a:lnTo>
                  <a:lnTo>
                    <a:pt x="84" y="89"/>
                  </a:lnTo>
                  <a:lnTo>
                    <a:pt x="67" y="100"/>
                  </a:lnTo>
                  <a:lnTo>
                    <a:pt x="53" y="96"/>
                  </a:lnTo>
                  <a:lnTo>
                    <a:pt x="44" y="98"/>
                  </a:lnTo>
                  <a:lnTo>
                    <a:pt x="27" y="89"/>
                  </a:lnTo>
                  <a:lnTo>
                    <a:pt x="15" y="90"/>
                  </a:lnTo>
                  <a:lnTo>
                    <a:pt x="2" y="79"/>
                  </a:lnTo>
                  <a:lnTo>
                    <a:pt x="1" y="65"/>
                  </a:lnTo>
                  <a:lnTo>
                    <a:pt x="4" y="61"/>
                  </a:lnTo>
                  <a:lnTo>
                    <a:pt x="0" y="40"/>
                  </a:lnTo>
                  <a:lnTo>
                    <a:pt x="2" y="19"/>
                  </a:lnTo>
                  <a:lnTo>
                    <a:pt x="3" y="2"/>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0" name="Freeform 205">
              <a:extLst>
                <a:ext uri="{FF2B5EF4-FFF2-40B4-BE49-F238E27FC236}">
                  <a16:creationId xmlns:a16="http://schemas.microsoft.com/office/drawing/2014/main" id="{D31C9E4D-2925-32A3-EF16-546DC1AE7C3E}"/>
                </a:ext>
              </a:extLst>
            </p:cNvPr>
            <p:cNvSpPr>
              <a:spLocks/>
            </p:cNvSpPr>
            <p:nvPr/>
          </p:nvSpPr>
          <p:spPr bwMode="auto">
            <a:xfrm>
              <a:off x="642261" y="1458854"/>
              <a:ext cx="70103" cy="36951"/>
            </a:xfrm>
            <a:custGeom>
              <a:avLst/>
              <a:gdLst>
                <a:gd name="T0" fmla="*/ 25 w 48"/>
                <a:gd name="T1" fmla="*/ 17 h 25"/>
                <a:gd name="T2" fmla="*/ 3 w 48"/>
                <a:gd name="T3" fmla="*/ 25 h 25"/>
                <a:gd name="T4" fmla="*/ 0 w 48"/>
                <a:gd name="T5" fmla="*/ 19 h 25"/>
                <a:gd name="T6" fmla="*/ 7 w 48"/>
                <a:gd name="T7" fmla="*/ 10 h 25"/>
                <a:gd name="T8" fmla="*/ 28 w 48"/>
                <a:gd name="T9" fmla="*/ 3 h 25"/>
                <a:gd name="T10" fmla="*/ 40 w 48"/>
                <a:gd name="T11" fmla="*/ 0 h 25"/>
                <a:gd name="T12" fmla="*/ 48 w 48"/>
                <a:gd name="T13" fmla="*/ 2 h 25"/>
                <a:gd name="T14" fmla="*/ 48 w 48"/>
                <a:gd name="T15" fmla="*/ 8 h 25"/>
                <a:gd name="T16" fmla="*/ 25 w 48"/>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5">
                  <a:moveTo>
                    <a:pt x="25" y="17"/>
                  </a:moveTo>
                  <a:lnTo>
                    <a:pt x="3" y="25"/>
                  </a:lnTo>
                  <a:lnTo>
                    <a:pt x="0" y="19"/>
                  </a:lnTo>
                  <a:lnTo>
                    <a:pt x="7" y="10"/>
                  </a:lnTo>
                  <a:lnTo>
                    <a:pt x="28" y="3"/>
                  </a:lnTo>
                  <a:lnTo>
                    <a:pt x="40" y="0"/>
                  </a:lnTo>
                  <a:lnTo>
                    <a:pt x="48" y="2"/>
                  </a:lnTo>
                  <a:lnTo>
                    <a:pt x="48" y="8"/>
                  </a:lnTo>
                  <a:lnTo>
                    <a:pt x="25" y="1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1" name="Freeform 207">
              <a:extLst>
                <a:ext uri="{FF2B5EF4-FFF2-40B4-BE49-F238E27FC236}">
                  <a16:creationId xmlns:a16="http://schemas.microsoft.com/office/drawing/2014/main" id="{067396A4-03B7-3F4E-44DD-42A603B635CF}"/>
                </a:ext>
              </a:extLst>
            </p:cNvPr>
            <p:cNvSpPr>
              <a:spLocks/>
            </p:cNvSpPr>
            <p:nvPr/>
          </p:nvSpPr>
          <p:spPr bwMode="auto">
            <a:xfrm>
              <a:off x="464082" y="1390865"/>
              <a:ext cx="40894" cy="17737"/>
            </a:xfrm>
            <a:custGeom>
              <a:avLst/>
              <a:gdLst>
                <a:gd name="T0" fmla="*/ 21 w 28"/>
                <a:gd name="T1" fmla="*/ 9 h 12"/>
                <a:gd name="T2" fmla="*/ 8 w 28"/>
                <a:gd name="T3" fmla="*/ 12 h 12"/>
                <a:gd name="T4" fmla="*/ 3 w 28"/>
                <a:gd name="T5" fmla="*/ 8 h 12"/>
                <a:gd name="T6" fmla="*/ 0 w 28"/>
                <a:gd name="T7" fmla="*/ 3 h 12"/>
                <a:gd name="T8" fmla="*/ 19 w 28"/>
                <a:gd name="T9" fmla="*/ 0 h 12"/>
                <a:gd name="T10" fmla="*/ 28 w 28"/>
                <a:gd name="T11" fmla="*/ 1 h 12"/>
                <a:gd name="T12" fmla="*/ 21 w 28"/>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1" y="9"/>
                  </a:moveTo>
                  <a:lnTo>
                    <a:pt x="8" y="12"/>
                  </a:lnTo>
                  <a:lnTo>
                    <a:pt x="3" y="8"/>
                  </a:lnTo>
                  <a:lnTo>
                    <a:pt x="0" y="3"/>
                  </a:lnTo>
                  <a:lnTo>
                    <a:pt x="19" y="0"/>
                  </a:lnTo>
                  <a:lnTo>
                    <a:pt x="28" y="1"/>
                  </a:lnTo>
                  <a:lnTo>
                    <a:pt x="21" y="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2" name="Freeform 208">
              <a:extLst>
                <a:ext uri="{FF2B5EF4-FFF2-40B4-BE49-F238E27FC236}">
                  <a16:creationId xmlns:a16="http://schemas.microsoft.com/office/drawing/2014/main" id="{A570DF71-2FFF-B5D6-0081-49D9EDEE74EB}"/>
                </a:ext>
              </a:extLst>
            </p:cNvPr>
            <p:cNvSpPr>
              <a:spLocks/>
            </p:cNvSpPr>
            <p:nvPr/>
          </p:nvSpPr>
          <p:spPr bwMode="auto">
            <a:xfrm>
              <a:off x="488911" y="1294794"/>
              <a:ext cx="59880" cy="22170"/>
            </a:xfrm>
            <a:custGeom>
              <a:avLst/>
              <a:gdLst>
                <a:gd name="T0" fmla="*/ 10 w 41"/>
                <a:gd name="T1" fmla="*/ 0 h 15"/>
                <a:gd name="T2" fmla="*/ 14 w 41"/>
                <a:gd name="T3" fmla="*/ 4 h 15"/>
                <a:gd name="T4" fmla="*/ 26 w 41"/>
                <a:gd name="T5" fmla="*/ 2 h 15"/>
                <a:gd name="T6" fmla="*/ 30 w 41"/>
                <a:gd name="T7" fmla="*/ 7 h 15"/>
                <a:gd name="T8" fmla="*/ 41 w 41"/>
                <a:gd name="T9" fmla="*/ 9 h 15"/>
                <a:gd name="T10" fmla="*/ 37 w 41"/>
                <a:gd name="T11" fmla="*/ 11 h 15"/>
                <a:gd name="T12" fmla="*/ 21 w 41"/>
                <a:gd name="T13" fmla="*/ 15 h 15"/>
                <a:gd name="T14" fmla="*/ 16 w 41"/>
                <a:gd name="T15" fmla="*/ 11 h 15"/>
                <a:gd name="T16" fmla="*/ 15 w 41"/>
                <a:gd name="T17" fmla="*/ 8 h 15"/>
                <a:gd name="T18" fmla="*/ 1 w 41"/>
                <a:gd name="T19" fmla="*/ 9 h 15"/>
                <a:gd name="T20" fmla="*/ 0 w 41"/>
                <a:gd name="T21" fmla="*/ 7 h 15"/>
                <a:gd name="T22" fmla="*/ 10 w 4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
                  <a:moveTo>
                    <a:pt x="10" y="0"/>
                  </a:moveTo>
                  <a:lnTo>
                    <a:pt x="14" y="4"/>
                  </a:lnTo>
                  <a:lnTo>
                    <a:pt x="26" y="2"/>
                  </a:lnTo>
                  <a:lnTo>
                    <a:pt x="30" y="7"/>
                  </a:lnTo>
                  <a:lnTo>
                    <a:pt x="41" y="9"/>
                  </a:lnTo>
                  <a:lnTo>
                    <a:pt x="37" y="11"/>
                  </a:lnTo>
                  <a:lnTo>
                    <a:pt x="21" y="15"/>
                  </a:lnTo>
                  <a:lnTo>
                    <a:pt x="16" y="11"/>
                  </a:lnTo>
                  <a:lnTo>
                    <a:pt x="15" y="8"/>
                  </a:lnTo>
                  <a:lnTo>
                    <a:pt x="1" y="9"/>
                  </a:lnTo>
                  <a:lnTo>
                    <a:pt x="0" y="7"/>
                  </a:lnTo>
                  <a:lnTo>
                    <a:pt x="10"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3" name="Freeform 209">
              <a:extLst>
                <a:ext uri="{FF2B5EF4-FFF2-40B4-BE49-F238E27FC236}">
                  <a16:creationId xmlns:a16="http://schemas.microsoft.com/office/drawing/2014/main" id="{163A48D2-07BF-B0E2-051C-560500519A10}"/>
                </a:ext>
              </a:extLst>
            </p:cNvPr>
            <p:cNvSpPr>
              <a:spLocks/>
            </p:cNvSpPr>
            <p:nvPr/>
          </p:nvSpPr>
          <p:spPr bwMode="auto">
            <a:xfrm>
              <a:off x="335560" y="1095261"/>
              <a:ext cx="996047" cy="468532"/>
            </a:xfrm>
            <a:custGeom>
              <a:avLst/>
              <a:gdLst>
                <a:gd name="T0" fmla="*/ 542 w 682"/>
                <a:gd name="T1" fmla="*/ 8 h 317"/>
                <a:gd name="T2" fmla="*/ 572 w 682"/>
                <a:gd name="T3" fmla="*/ 16 h 317"/>
                <a:gd name="T4" fmla="*/ 630 w 682"/>
                <a:gd name="T5" fmla="*/ 21 h 317"/>
                <a:gd name="T6" fmla="*/ 671 w 682"/>
                <a:gd name="T7" fmla="*/ 26 h 317"/>
                <a:gd name="T8" fmla="*/ 598 w 682"/>
                <a:gd name="T9" fmla="*/ 94 h 317"/>
                <a:gd name="T10" fmla="*/ 501 w 682"/>
                <a:gd name="T11" fmla="*/ 207 h 317"/>
                <a:gd name="T12" fmla="*/ 529 w 682"/>
                <a:gd name="T13" fmla="*/ 217 h 317"/>
                <a:gd name="T14" fmla="*/ 550 w 682"/>
                <a:gd name="T15" fmla="*/ 229 h 317"/>
                <a:gd name="T16" fmla="*/ 547 w 682"/>
                <a:gd name="T17" fmla="*/ 274 h 317"/>
                <a:gd name="T18" fmla="*/ 536 w 682"/>
                <a:gd name="T19" fmla="*/ 309 h 317"/>
                <a:gd name="T20" fmla="*/ 536 w 682"/>
                <a:gd name="T21" fmla="*/ 278 h 317"/>
                <a:gd name="T22" fmla="*/ 526 w 682"/>
                <a:gd name="T23" fmla="*/ 242 h 317"/>
                <a:gd name="T24" fmla="*/ 480 w 682"/>
                <a:gd name="T25" fmla="*/ 216 h 317"/>
                <a:gd name="T26" fmla="*/ 429 w 682"/>
                <a:gd name="T27" fmla="*/ 207 h 317"/>
                <a:gd name="T28" fmla="*/ 380 w 682"/>
                <a:gd name="T29" fmla="*/ 194 h 317"/>
                <a:gd name="T30" fmla="*/ 338 w 682"/>
                <a:gd name="T31" fmla="*/ 213 h 317"/>
                <a:gd name="T32" fmla="*/ 307 w 682"/>
                <a:gd name="T33" fmla="*/ 212 h 317"/>
                <a:gd name="T34" fmla="*/ 358 w 682"/>
                <a:gd name="T35" fmla="*/ 183 h 317"/>
                <a:gd name="T36" fmla="*/ 267 w 682"/>
                <a:gd name="T37" fmla="*/ 220 h 317"/>
                <a:gd name="T38" fmla="*/ 213 w 682"/>
                <a:gd name="T39" fmla="*/ 251 h 317"/>
                <a:gd name="T40" fmla="*/ 145 w 682"/>
                <a:gd name="T41" fmla="*/ 276 h 317"/>
                <a:gd name="T42" fmla="*/ 95 w 682"/>
                <a:gd name="T43" fmla="*/ 292 h 317"/>
                <a:gd name="T44" fmla="*/ 32 w 682"/>
                <a:gd name="T45" fmla="*/ 311 h 317"/>
                <a:gd name="T46" fmla="*/ 28 w 682"/>
                <a:gd name="T47" fmla="*/ 304 h 317"/>
                <a:gd name="T48" fmla="*/ 98 w 682"/>
                <a:gd name="T49" fmla="*/ 285 h 317"/>
                <a:gd name="T50" fmla="*/ 155 w 682"/>
                <a:gd name="T51" fmla="*/ 261 h 317"/>
                <a:gd name="T52" fmla="*/ 213 w 682"/>
                <a:gd name="T53" fmla="*/ 228 h 317"/>
                <a:gd name="T54" fmla="*/ 172 w 682"/>
                <a:gd name="T55" fmla="*/ 238 h 317"/>
                <a:gd name="T56" fmla="*/ 167 w 682"/>
                <a:gd name="T57" fmla="*/ 225 h 317"/>
                <a:gd name="T58" fmla="*/ 146 w 682"/>
                <a:gd name="T59" fmla="*/ 221 h 317"/>
                <a:gd name="T60" fmla="*/ 132 w 682"/>
                <a:gd name="T61" fmla="*/ 211 h 317"/>
                <a:gd name="T62" fmla="*/ 139 w 682"/>
                <a:gd name="T63" fmla="*/ 186 h 317"/>
                <a:gd name="T64" fmla="*/ 183 w 682"/>
                <a:gd name="T65" fmla="*/ 157 h 317"/>
                <a:gd name="T66" fmla="*/ 220 w 682"/>
                <a:gd name="T67" fmla="*/ 149 h 317"/>
                <a:gd name="T68" fmla="*/ 270 w 682"/>
                <a:gd name="T69" fmla="*/ 136 h 317"/>
                <a:gd name="T70" fmla="*/ 295 w 682"/>
                <a:gd name="T71" fmla="*/ 117 h 317"/>
                <a:gd name="T72" fmla="*/ 256 w 682"/>
                <a:gd name="T73" fmla="*/ 125 h 317"/>
                <a:gd name="T74" fmla="*/ 213 w 682"/>
                <a:gd name="T75" fmla="*/ 119 h 317"/>
                <a:gd name="T76" fmla="*/ 246 w 682"/>
                <a:gd name="T77" fmla="*/ 93 h 317"/>
                <a:gd name="T78" fmla="*/ 286 w 682"/>
                <a:gd name="T79" fmla="*/ 93 h 317"/>
                <a:gd name="T80" fmla="*/ 313 w 682"/>
                <a:gd name="T81" fmla="*/ 74 h 317"/>
                <a:gd name="T82" fmla="*/ 305 w 682"/>
                <a:gd name="T83" fmla="*/ 52 h 317"/>
                <a:gd name="T84" fmla="*/ 380 w 682"/>
                <a:gd name="T85" fmla="*/ 34 h 317"/>
                <a:gd name="T86" fmla="*/ 439 w 682"/>
                <a:gd name="T87" fmla="*/ 16 h 317"/>
                <a:gd name="T88" fmla="*/ 519 w 682"/>
                <a:gd name="T8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2" h="317">
                  <a:moveTo>
                    <a:pt x="533" y="4"/>
                  </a:moveTo>
                  <a:lnTo>
                    <a:pt x="531" y="12"/>
                  </a:lnTo>
                  <a:lnTo>
                    <a:pt x="542" y="8"/>
                  </a:lnTo>
                  <a:lnTo>
                    <a:pt x="562" y="9"/>
                  </a:lnTo>
                  <a:lnTo>
                    <a:pt x="556" y="13"/>
                  </a:lnTo>
                  <a:lnTo>
                    <a:pt x="572" y="16"/>
                  </a:lnTo>
                  <a:lnTo>
                    <a:pt x="587" y="14"/>
                  </a:lnTo>
                  <a:lnTo>
                    <a:pt x="607" y="20"/>
                  </a:lnTo>
                  <a:lnTo>
                    <a:pt x="630" y="21"/>
                  </a:lnTo>
                  <a:lnTo>
                    <a:pt x="637" y="23"/>
                  </a:lnTo>
                  <a:lnTo>
                    <a:pt x="658" y="21"/>
                  </a:lnTo>
                  <a:lnTo>
                    <a:pt x="671" y="26"/>
                  </a:lnTo>
                  <a:lnTo>
                    <a:pt x="682" y="28"/>
                  </a:lnTo>
                  <a:lnTo>
                    <a:pt x="682" y="28"/>
                  </a:lnTo>
                  <a:lnTo>
                    <a:pt x="598" y="94"/>
                  </a:lnTo>
                  <a:lnTo>
                    <a:pt x="478" y="201"/>
                  </a:lnTo>
                  <a:lnTo>
                    <a:pt x="492" y="202"/>
                  </a:lnTo>
                  <a:lnTo>
                    <a:pt x="501" y="207"/>
                  </a:lnTo>
                  <a:lnTo>
                    <a:pt x="503" y="215"/>
                  </a:lnTo>
                  <a:lnTo>
                    <a:pt x="503" y="228"/>
                  </a:lnTo>
                  <a:lnTo>
                    <a:pt x="529" y="217"/>
                  </a:lnTo>
                  <a:lnTo>
                    <a:pt x="549" y="211"/>
                  </a:lnTo>
                  <a:lnTo>
                    <a:pt x="548" y="221"/>
                  </a:lnTo>
                  <a:lnTo>
                    <a:pt x="550" y="229"/>
                  </a:lnTo>
                  <a:lnTo>
                    <a:pt x="555" y="238"/>
                  </a:lnTo>
                  <a:lnTo>
                    <a:pt x="552" y="252"/>
                  </a:lnTo>
                  <a:lnTo>
                    <a:pt x="547" y="274"/>
                  </a:lnTo>
                  <a:lnTo>
                    <a:pt x="562" y="287"/>
                  </a:lnTo>
                  <a:lnTo>
                    <a:pt x="552" y="299"/>
                  </a:lnTo>
                  <a:lnTo>
                    <a:pt x="536" y="309"/>
                  </a:lnTo>
                  <a:lnTo>
                    <a:pt x="533" y="301"/>
                  </a:lnTo>
                  <a:lnTo>
                    <a:pt x="525" y="295"/>
                  </a:lnTo>
                  <a:lnTo>
                    <a:pt x="536" y="278"/>
                  </a:lnTo>
                  <a:lnTo>
                    <a:pt x="530" y="262"/>
                  </a:lnTo>
                  <a:lnTo>
                    <a:pt x="539" y="244"/>
                  </a:lnTo>
                  <a:lnTo>
                    <a:pt x="526" y="242"/>
                  </a:lnTo>
                  <a:lnTo>
                    <a:pt x="503" y="242"/>
                  </a:lnTo>
                  <a:lnTo>
                    <a:pt x="491" y="236"/>
                  </a:lnTo>
                  <a:lnTo>
                    <a:pt x="480" y="216"/>
                  </a:lnTo>
                  <a:lnTo>
                    <a:pt x="470" y="212"/>
                  </a:lnTo>
                  <a:lnTo>
                    <a:pt x="451" y="205"/>
                  </a:lnTo>
                  <a:lnTo>
                    <a:pt x="429" y="207"/>
                  </a:lnTo>
                  <a:lnTo>
                    <a:pt x="409" y="198"/>
                  </a:lnTo>
                  <a:lnTo>
                    <a:pt x="401" y="190"/>
                  </a:lnTo>
                  <a:lnTo>
                    <a:pt x="380" y="194"/>
                  </a:lnTo>
                  <a:lnTo>
                    <a:pt x="369" y="207"/>
                  </a:lnTo>
                  <a:lnTo>
                    <a:pt x="359" y="209"/>
                  </a:lnTo>
                  <a:lnTo>
                    <a:pt x="338" y="213"/>
                  </a:lnTo>
                  <a:lnTo>
                    <a:pt x="318" y="219"/>
                  </a:lnTo>
                  <a:lnTo>
                    <a:pt x="297" y="223"/>
                  </a:lnTo>
                  <a:lnTo>
                    <a:pt x="307" y="212"/>
                  </a:lnTo>
                  <a:lnTo>
                    <a:pt x="335" y="193"/>
                  </a:lnTo>
                  <a:lnTo>
                    <a:pt x="357" y="187"/>
                  </a:lnTo>
                  <a:lnTo>
                    <a:pt x="358" y="183"/>
                  </a:lnTo>
                  <a:lnTo>
                    <a:pt x="328" y="193"/>
                  </a:lnTo>
                  <a:lnTo>
                    <a:pt x="303" y="206"/>
                  </a:lnTo>
                  <a:lnTo>
                    <a:pt x="267" y="220"/>
                  </a:lnTo>
                  <a:lnTo>
                    <a:pt x="267" y="229"/>
                  </a:lnTo>
                  <a:lnTo>
                    <a:pt x="238" y="243"/>
                  </a:lnTo>
                  <a:lnTo>
                    <a:pt x="213" y="251"/>
                  </a:lnTo>
                  <a:lnTo>
                    <a:pt x="192" y="257"/>
                  </a:lnTo>
                  <a:lnTo>
                    <a:pt x="179" y="266"/>
                  </a:lnTo>
                  <a:lnTo>
                    <a:pt x="145" y="276"/>
                  </a:lnTo>
                  <a:lnTo>
                    <a:pt x="130" y="285"/>
                  </a:lnTo>
                  <a:lnTo>
                    <a:pt x="104" y="294"/>
                  </a:lnTo>
                  <a:lnTo>
                    <a:pt x="95" y="292"/>
                  </a:lnTo>
                  <a:lnTo>
                    <a:pt x="75" y="298"/>
                  </a:lnTo>
                  <a:lnTo>
                    <a:pt x="52" y="304"/>
                  </a:lnTo>
                  <a:lnTo>
                    <a:pt x="32" y="311"/>
                  </a:lnTo>
                  <a:lnTo>
                    <a:pt x="0" y="317"/>
                  </a:lnTo>
                  <a:lnTo>
                    <a:pt x="1" y="313"/>
                  </a:lnTo>
                  <a:lnTo>
                    <a:pt x="28" y="304"/>
                  </a:lnTo>
                  <a:lnTo>
                    <a:pt x="49" y="298"/>
                  </a:lnTo>
                  <a:lnTo>
                    <a:pt x="77" y="287"/>
                  </a:lnTo>
                  <a:lnTo>
                    <a:pt x="98" y="285"/>
                  </a:lnTo>
                  <a:lnTo>
                    <a:pt x="114" y="277"/>
                  </a:lnTo>
                  <a:lnTo>
                    <a:pt x="148" y="265"/>
                  </a:lnTo>
                  <a:lnTo>
                    <a:pt x="155" y="261"/>
                  </a:lnTo>
                  <a:lnTo>
                    <a:pt x="174" y="254"/>
                  </a:lnTo>
                  <a:lnTo>
                    <a:pt x="192" y="239"/>
                  </a:lnTo>
                  <a:lnTo>
                    <a:pt x="213" y="228"/>
                  </a:lnTo>
                  <a:lnTo>
                    <a:pt x="189" y="234"/>
                  </a:lnTo>
                  <a:lnTo>
                    <a:pt x="188" y="231"/>
                  </a:lnTo>
                  <a:lnTo>
                    <a:pt x="172" y="238"/>
                  </a:lnTo>
                  <a:lnTo>
                    <a:pt x="173" y="228"/>
                  </a:lnTo>
                  <a:lnTo>
                    <a:pt x="161" y="235"/>
                  </a:lnTo>
                  <a:lnTo>
                    <a:pt x="167" y="225"/>
                  </a:lnTo>
                  <a:lnTo>
                    <a:pt x="143" y="233"/>
                  </a:lnTo>
                  <a:lnTo>
                    <a:pt x="134" y="233"/>
                  </a:lnTo>
                  <a:lnTo>
                    <a:pt x="146" y="221"/>
                  </a:lnTo>
                  <a:lnTo>
                    <a:pt x="157" y="214"/>
                  </a:lnTo>
                  <a:lnTo>
                    <a:pt x="156" y="207"/>
                  </a:lnTo>
                  <a:lnTo>
                    <a:pt x="132" y="211"/>
                  </a:lnTo>
                  <a:lnTo>
                    <a:pt x="131" y="202"/>
                  </a:lnTo>
                  <a:lnTo>
                    <a:pt x="126" y="197"/>
                  </a:lnTo>
                  <a:lnTo>
                    <a:pt x="139" y="186"/>
                  </a:lnTo>
                  <a:lnTo>
                    <a:pt x="138" y="178"/>
                  </a:lnTo>
                  <a:lnTo>
                    <a:pt x="158" y="167"/>
                  </a:lnTo>
                  <a:lnTo>
                    <a:pt x="183" y="157"/>
                  </a:lnTo>
                  <a:lnTo>
                    <a:pt x="201" y="147"/>
                  </a:lnTo>
                  <a:lnTo>
                    <a:pt x="214" y="146"/>
                  </a:lnTo>
                  <a:lnTo>
                    <a:pt x="220" y="149"/>
                  </a:lnTo>
                  <a:lnTo>
                    <a:pt x="243" y="140"/>
                  </a:lnTo>
                  <a:lnTo>
                    <a:pt x="252" y="142"/>
                  </a:lnTo>
                  <a:lnTo>
                    <a:pt x="270" y="136"/>
                  </a:lnTo>
                  <a:lnTo>
                    <a:pt x="279" y="127"/>
                  </a:lnTo>
                  <a:lnTo>
                    <a:pt x="275" y="124"/>
                  </a:lnTo>
                  <a:lnTo>
                    <a:pt x="295" y="117"/>
                  </a:lnTo>
                  <a:lnTo>
                    <a:pt x="286" y="117"/>
                  </a:lnTo>
                  <a:lnTo>
                    <a:pt x="266" y="121"/>
                  </a:lnTo>
                  <a:lnTo>
                    <a:pt x="256" y="125"/>
                  </a:lnTo>
                  <a:lnTo>
                    <a:pt x="251" y="121"/>
                  </a:lnTo>
                  <a:lnTo>
                    <a:pt x="228" y="123"/>
                  </a:lnTo>
                  <a:lnTo>
                    <a:pt x="213" y="119"/>
                  </a:lnTo>
                  <a:lnTo>
                    <a:pt x="218" y="111"/>
                  </a:lnTo>
                  <a:lnTo>
                    <a:pt x="215" y="101"/>
                  </a:lnTo>
                  <a:lnTo>
                    <a:pt x="246" y="93"/>
                  </a:lnTo>
                  <a:lnTo>
                    <a:pt x="289" y="84"/>
                  </a:lnTo>
                  <a:lnTo>
                    <a:pt x="300" y="84"/>
                  </a:lnTo>
                  <a:lnTo>
                    <a:pt x="286" y="93"/>
                  </a:lnTo>
                  <a:lnTo>
                    <a:pt x="316" y="92"/>
                  </a:lnTo>
                  <a:lnTo>
                    <a:pt x="320" y="81"/>
                  </a:lnTo>
                  <a:lnTo>
                    <a:pt x="313" y="74"/>
                  </a:lnTo>
                  <a:lnTo>
                    <a:pt x="317" y="65"/>
                  </a:lnTo>
                  <a:lnTo>
                    <a:pt x="315" y="58"/>
                  </a:lnTo>
                  <a:lnTo>
                    <a:pt x="305" y="52"/>
                  </a:lnTo>
                  <a:lnTo>
                    <a:pt x="327" y="43"/>
                  </a:lnTo>
                  <a:lnTo>
                    <a:pt x="351" y="42"/>
                  </a:lnTo>
                  <a:lnTo>
                    <a:pt x="380" y="34"/>
                  </a:lnTo>
                  <a:lnTo>
                    <a:pt x="397" y="26"/>
                  </a:lnTo>
                  <a:lnTo>
                    <a:pt x="423" y="18"/>
                  </a:lnTo>
                  <a:lnTo>
                    <a:pt x="439" y="16"/>
                  </a:lnTo>
                  <a:lnTo>
                    <a:pt x="475" y="8"/>
                  </a:lnTo>
                  <a:lnTo>
                    <a:pt x="485" y="9"/>
                  </a:lnTo>
                  <a:lnTo>
                    <a:pt x="519" y="0"/>
                  </a:lnTo>
                  <a:lnTo>
                    <a:pt x="533" y="4"/>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4" name="Freeform 210">
              <a:extLst>
                <a:ext uri="{FF2B5EF4-FFF2-40B4-BE49-F238E27FC236}">
                  <a16:creationId xmlns:a16="http://schemas.microsoft.com/office/drawing/2014/main" id="{3305D8F1-E468-CFF0-C3F9-40C923E30375}"/>
                </a:ext>
              </a:extLst>
            </p:cNvPr>
            <p:cNvSpPr>
              <a:spLocks/>
            </p:cNvSpPr>
            <p:nvPr/>
          </p:nvSpPr>
          <p:spPr bwMode="auto">
            <a:xfrm>
              <a:off x="979631" y="1711595"/>
              <a:ext cx="1461939" cy="740488"/>
            </a:xfrm>
            <a:custGeom>
              <a:avLst/>
              <a:gdLst>
                <a:gd name="T0" fmla="*/ 595 w 1001"/>
                <a:gd name="T1" fmla="*/ 16 h 501"/>
                <a:gd name="T2" fmla="*/ 655 w 1001"/>
                <a:gd name="T3" fmla="*/ 28 h 501"/>
                <a:gd name="T4" fmla="*/ 701 w 1001"/>
                <a:gd name="T5" fmla="*/ 38 h 501"/>
                <a:gd name="T6" fmla="*/ 724 w 1001"/>
                <a:gd name="T7" fmla="*/ 58 h 501"/>
                <a:gd name="T8" fmla="*/ 729 w 1001"/>
                <a:gd name="T9" fmla="*/ 64 h 501"/>
                <a:gd name="T10" fmla="*/ 733 w 1001"/>
                <a:gd name="T11" fmla="*/ 73 h 501"/>
                <a:gd name="T12" fmla="*/ 730 w 1001"/>
                <a:gd name="T13" fmla="*/ 131 h 501"/>
                <a:gd name="T14" fmla="*/ 712 w 1001"/>
                <a:gd name="T15" fmla="*/ 155 h 501"/>
                <a:gd name="T16" fmla="*/ 762 w 1001"/>
                <a:gd name="T17" fmla="*/ 144 h 501"/>
                <a:gd name="T18" fmla="*/ 788 w 1001"/>
                <a:gd name="T19" fmla="*/ 121 h 501"/>
                <a:gd name="T20" fmla="*/ 836 w 1001"/>
                <a:gd name="T21" fmla="*/ 110 h 501"/>
                <a:gd name="T22" fmla="*/ 896 w 1001"/>
                <a:gd name="T23" fmla="*/ 90 h 501"/>
                <a:gd name="T24" fmla="*/ 943 w 1001"/>
                <a:gd name="T25" fmla="*/ 80 h 501"/>
                <a:gd name="T26" fmla="*/ 984 w 1001"/>
                <a:gd name="T27" fmla="*/ 45 h 501"/>
                <a:gd name="T28" fmla="*/ 999 w 1001"/>
                <a:gd name="T29" fmla="*/ 87 h 501"/>
                <a:gd name="T30" fmla="*/ 940 w 1001"/>
                <a:gd name="T31" fmla="*/ 117 h 501"/>
                <a:gd name="T32" fmla="*/ 922 w 1001"/>
                <a:gd name="T33" fmla="*/ 155 h 501"/>
                <a:gd name="T34" fmla="*/ 930 w 1001"/>
                <a:gd name="T35" fmla="*/ 159 h 501"/>
                <a:gd name="T36" fmla="*/ 888 w 1001"/>
                <a:gd name="T37" fmla="*/ 166 h 501"/>
                <a:gd name="T38" fmla="*/ 892 w 1001"/>
                <a:gd name="T39" fmla="*/ 173 h 501"/>
                <a:gd name="T40" fmla="*/ 850 w 1001"/>
                <a:gd name="T41" fmla="*/ 183 h 501"/>
                <a:gd name="T42" fmla="*/ 830 w 1001"/>
                <a:gd name="T43" fmla="*/ 209 h 501"/>
                <a:gd name="T44" fmla="*/ 826 w 1001"/>
                <a:gd name="T45" fmla="*/ 217 h 501"/>
                <a:gd name="T46" fmla="*/ 801 w 1001"/>
                <a:gd name="T47" fmla="*/ 249 h 501"/>
                <a:gd name="T48" fmla="*/ 801 w 1001"/>
                <a:gd name="T49" fmla="*/ 219 h 501"/>
                <a:gd name="T50" fmla="*/ 796 w 1001"/>
                <a:gd name="T51" fmla="*/ 255 h 501"/>
                <a:gd name="T52" fmla="*/ 782 w 1001"/>
                <a:gd name="T53" fmla="*/ 300 h 501"/>
                <a:gd name="T54" fmla="*/ 729 w 1001"/>
                <a:gd name="T55" fmla="*/ 327 h 501"/>
                <a:gd name="T56" fmla="*/ 679 w 1001"/>
                <a:gd name="T57" fmla="*/ 369 h 501"/>
                <a:gd name="T58" fmla="*/ 680 w 1001"/>
                <a:gd name="T59" fmla="*/ 431 h 501"/>
                <a:gd name="T60" fmla="*/ 676 w 1001"/>
                <a:gd name="T61" fmla="*/ 486 h 501"/>
                <a:gd name="T62" fmla="*/ 654 w 1001"/>
                <a:gd name="T63" fmla="*/ 490 h 501"/>
                <a:gd name="T64" fmla="*/ 636 w 1001"/>
                <a:gd name="T65" fmla="*/ 443 h 501"/>
                <a:gd name="T66" fmla="*/ 624 w 1001"/>
                <a:gd name="T67" fmla="*/ 397 h 501"/>
                <a:gd name="T68" fmla="*/ 585 w 1001"/>
                <a:gd name="T69" fmla="*/ 391 h 501"/>
                <a:gd name="T70" fmla="*/ 528 w 1001"/>
                <a:gd name="T71" fmla="*/ 396 h 501"/>
                <a:gd name="T72" fmla="*/ 526 w 1001"/>
                <a:gd name="T73" fmla="*/ 417 h 501"/>
                <a:gd name="T74" fmla="*/ 489 w 1001"/>
                <a:gd name="T75" fmla="*/ 406 h 501"/>
                <a:gd name="T76" fmla="*/ 434 w 1001"/>
                <a:gd name="T77" fmla="*/ 410 h 501"/>
                <a:gd name="T78" fmla="*/ 376 w 1001"/>
                <a:gd name="T79" fmla="*/ 454 h 501"/>
                <a:gd name="T80" fmla="*/ 366 w 1001"/>
                <a:gd name="T81" fmla="*/ 486 h 501"/>
                <a:gd name="T82" fmla="*/ 339 w 1001"/>
                <a:gd name="T83" fmla="*/ 450 h 501"/>
                <a:gd name="T84" fmla="*/ 313 w 1001"/>
                <a:gd name="T85" fmla="*/ 404 h 501"/>
                <a:gd name="T86" fmla="*/ 262 w 1001"/>
                <a:gd name="T87" fmla="*/ 408 h 501"/>
                <a:gd name="T88" fmla="*/ 244 w 1001"/>
                <a:gd name="T89" fmla="*/ 370 h 501"/>
                <a:gd name="T90" fmla="*/ 193 w 1001"/>
                <a:gd name="T91" fmla="*/ 371 h 501"/>
                <a:gd name="T92" fmla="*/ 102 w 1001"/>
                <a:gd name="T93" fmla="*/ 343 h 501"/>
                <a:gd name="T94" fmla="*/ 53 w 1001"/>
                <a:gd name="T95" fmla="*/ 324 h 501"/>
                <a:gd name="T96" fmla="*/ 33 w 1001"/>
                <a:gd name="T97" fmla="*/ 309 h 501"/>
                <a:gd name="T98" fmla="*/ 8 w 1001"/>
                <a:gd name="T99" fmla="*/ 272 h 501"/>
                <a:gd name="T100" fmla="*/ 0 w 1001"/>
                <a:gd name="T101" fmla="*/ 214 h 501"/>
                <a:gd name="T102" fmla="*/ 23 w 1001"/>
                <a:gd name="T103" fmla="*/ 151 h 501"/>
                <a:gd name="T104" fmla="*/ 69 w 1001"/>
                <a:gd name="T105" fmla="*/ 79 h 501"/>
                <a:gd name="T106" fmla="*/ 94 w 1001"/>
                <a:gd name="T107" fmla="*/ 21 h 501"/>
                <a:gd name="T108" fmla="*/ 124 w 1001"/>
                <a:gd name="T109" fmla="*/ 25 h 501"/>
                <a:gd name="T110" fmla="*/ 239 w 1001"/>
                <a:gd name="T111" fmla="*/ 8 h 501"/>
                <a:gd name="T112" fmla="*/ 432 w 1001"/>
                <a:gd name="T113" fmla="*/ 8 h 501"/>
                <a:gd name="T114" fmla="*/ 579 w 1001"/>
                <a:gd name="T11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1" h="501">
                  <a:moveTo>
                    <a:pt x="584" y="0"/>
                  </a:moveTo>
                  <a:lnTo>
                    <a:pt x="582" y="11"/>
                  </a:lnTo>
                  <a:lnTo>
                    <a:pt x="585" y="15"/>
                  </a:lnTo>
                  <a:lnTo>
                    <a:pt x="595" y="16"/>
                  </a:lnTo>
                  <a:lnTo>
                    <a:pt x="610" y="19"/>
                  </a:lnTo>
                  <a:lnTo>
                    <a:pt x="623" y="26"/>
                  </a:lnTo>
                  <a:lnTo>
                    <a:pt x="637" y="23"/>
                  </a:lnTo>
                  <a:lnTo>
                    <a:pt x="655" y="28"/>
                  </a:lnTo>
                  <a:lnTo>
                    <a:pt x="660" y="28"/>
                  </a:lnTo>
                  <a:lnTo>
                    <a:pt x="677" y="22"/>
                  </a:lnTo>
                  <a:lnTo>
                    <a:pt x="689" y="30"/>
                  </a:lnTo>
                  <a:lnTo>
                    <a:pt x="701" y="38"/>
                  </a:lnTo>
                  <a:lnTo>
                    <a:pt x="711" y="44"/>
                  </a:lnTo>
                  <a:lnTo>
                    <a:pt x="721" y="51"/>
                  </a:lnTo>
                  <a:lnTo>
                    <a:pt x="721" y="56"/>
                  </a:lnTo>
                  <a:lnTo>
                    <a:pt x="724" y="58"/>
                  </a:lnTo>
                  <a:lnTo>
                    <a:pt x="722" y="60"/>
                  </a:lnTo>
                  <a:lnTo>
                    <a:pt x="726" y="61"/>
                  </a:lnTo>
                  <a:lnTo>
                    <a:pt x="730" y="59"/>
                  </a:lnTo>
                  <a:lnTo>
                    <a:pt x="729" y="64"/>
                  </a:lnTo>
                  <a:lnTo>
                    <a:pt x="731" y="67"/>
                  </a:lnTo>
                  <a:lnTo>
                    <a:pt x="735" y="67"/>
                  </a:lnTo>
                  <a:lnTo>
                    <a:pt x="737" y="69"/>
                  </a:lnTo>
                  <a:lnTo>
                    <a:pt x="733" y="73"/>
                  </a:lnTo>
                  <a:lnTo>
                    <a:pt x="747" y="83"/>
                  </a:lnTo>
                  <a:lnTo>
                    <a:pt x="743" y="101"/>
                  </a:lnTo>
                  <a:lnTo>
                    <a:pt x="739" y="119"/>
                  </a:lnTo>
                  <a:lnTo>
                    <a:pt x="730" y="131"/>
                  </a:lnTo>
                  <a:lnTo>
                    <a:pt x="718" y="142"/>
                  </a:lnTo>
                  <a:lnTo>
                    <a:pt x="712" y="150"/>
                  </a:lnTo>
                  <a:lnTo>
                    <a:pt x="711" y="152"/>
                  </a:lnTo>
                  <a:lnTo>
                    <a:pt x="712" y="155"/>
                  </a:lnTo>
                  <a:lnTo>
                    <a:pt x="716" y="158"/>
                  </a:lnTo>
                  <a:lnTo>
                    <a:pt x="720" y="158"/>
                  </a:lnTo>
                  <a:lnTo>
                    <a:pt x="744" y="147"/>
                  </a:lnTo>
                  <a:lnTo>
                    <a:pt x="762" y="144"/>
                  </a:lnTo>
                  <a:lnTo>
                    <a:pt x="788" y="133"/>
                  </a:lnTo>
                  <a:lnTo>
                    <a:pt x="789" y="132"/>
                  </a:lnTo>
                  <a:lnTo>
                    <a:pt x="789" y="125"/>
                  </a:lnTo>
                  <a:lnTo>
                    <a:pt x="788" y="121"/>
                  </a:lnTo>
                  <a:lnTo>
                    <a:pt x="797" y="118"/>
                  </a:lnTo>
                  <a:lnTo>
                    <a:pt x="813" y="118"/>
                  </a:lnTo>
                  <a:lnTo>
                    <a:pt x="828" y="118"/>
                  </a:lnTo>
                  <a:lnTo>
                    <a:pt x="836" y="110"/>
                  </a:lnTo>
                  <a:lnTo>
                    <a:pt x="839" y="108"/>
                  </a:lnTo>
                  <a:lnTo>
                    <a:pt x="862" y="93"/>
                  </a:lnTo>
                  <a:lnTo>
                    <a:pt x="870" y="90"/>
                  </a:lnTo>
                  <a:lnTo>
                    <a:pt x="896" y="90"/>
                  </a:lnTo>
                  <a:lnTo>
                    <a:pt x="926" y="90"/>
                  </a:lnTo>
                  <a:lnTo>
                    <a:pt x="929" y="84"/>
                  </a:lnTo>
                  <a:lnTo>
                    <a:pt x="935" y="83"/>
                  </a:lnTo>
                  <a:lnTo>
                    <a:pt x="943" y="80"/>
                  </a:lnTo>
                  <a:lnTo>
                    <a:pt x="952" y="71"/>
                  </a:lnTo>
                  <a:lnTo>
                    <a:pt x="962" y="55"/>
                  </a:lnTo>
                  <a:lnTo>
                    <a:pt x="980" y="40"/>
                  </a:lnTo>
                  <a:lnTo>
                    <a:pt x="984" y="45"/>
                  </a:lnTo>
                  <a:lnTo>
                    <a:pt x="996" y="42"/>
                  </a:lnTo>
                  <a:lnTo>
                    <a:pt x="1001" y="48"/>
                  </a:lnTo>
                  <a:lnTo>
                    <a:pt x="992" y="75"/>
                  </a:lnTo>
                  <a:lnTo>
                    <a:pt x="999" y="87"/>
                  </a:lnTo>
                  <a:lnTo>
                    <a:pt x="999" y="94"/>
                  </a:lnTo>
                  <a:lnTo>
                    <a:pt x="979" y="103"/>
                  </a:lnTo>
                  <a:lnTo>
                    <a:pt x="959" y="111"/>
                  </a:lnTo>
                  <a:lnTo>
                    <a:pt x="940" y="117"/>
                  </a:lnTo>
                  <a:lnTo>
                    <a:pt x="927" y="129"/>
                  </a:lnTo>
                  <a:lnTo>
                    <a:pt x="923" y="133"/>
                  </a:lnTo>
                  <a:lnTo>
                    <a:pt x="920" y="144"/>
                  </a:lnTo>
                  <a:lnTo>
                    <a:pt x="922" y="155"/>
                  </a:lnTo>
                  <a:lnTo>
                    <a:pt x="929" y="156"/>
                  </a:lnTo>
                  <a:lnTo>
                    <a:pt x="929" y="148"/>
                  </a:lnTo>
                  <a:lnTo>
                    <a:pt x="933" y="153"/>
                  </a:lnTo>
                  <a:lnTo>
                    <a:pt x="930" y="159"/>
                  </a:lnTo>
                  <a:lnTo>
                    <a:pt x="917" y="162"/>
                  </a:lnTo>
                  <a:lnTo>
                    <a:pt x="909" y="162"/>
                  </a:lnTo>
                  <a:lnTo>
                    <a:pt x="896" y="165"/>
                  </a:lnTo>
                  <a:lnTo>
                    <a:pt x="888" y="166"/>
                  </a:lnTo>
                  <a:lnTo>
                    <a:pt x="878" y="167"/>
                  </a:lnTo>
                  <a:lnTo>
                    <a:pt x="862" y="173"/>
                  </a:lnTo>
                  <a:lnTo>
                    <a:pt x="888" y="169"/>
                  </a:lnTo>
                  <a:lnTo>
                    <a:pt x="892" y="173"/>
                  </a:lnTo>
                  <a:lnTo>
                    <a:pt x="867" y="179"/>
                  </a:lnTo>
                  <a:lnTo>
                    <a:pt x="856" y="179"/>
                  </a:lnTo>
                  <a:lnTo>
                    <a:pt x="857" y="177"/>
                  </a:lnTo>
                  <a:lnTo>
                    <a:pt x="850" y="183"/>
                  </a:lnTo>
                  <a:lnTo>
                    <a:pt x="855" y="183"/>
                  </a:lnTo>
                  <a:lnTo>
                    <a:pt x="847" y="198"/>
                  </a:lnTo>
                  <a:lnTo>
                    <a:pt x="830" y="214"/>
                  </a:lnTo>
                  <a:lnTo>
                    <a:pt x="830" y="209"/>
                  </a:lnTo>
                  <a:lnTo>
                    <a:pt x="827" y="208"/>
                  </a:lnTo>
                  <a:lnTo>
                    <a:pt x="823" y="203"/>
                  </a:lnTo>
                  <a:lnTo>
                    <a:pt x="823" y="214"/>
                  </a:lnTo>
                  <a:lnTo>
                    <a:pt x="826" y="217"/>
                  </a:lnTo>
                  <a:lnTo>
                    <a:pt x="824" y="225"/>
                  </a:lnTo>
                  <a:lnTo>
                    <a:pt x="817" y="233"/>
                  </a:lnTo>
                  <a:lnTo>
                    <a:pt x="802" y="250"/>
                  </a:lnTo>
                  <a:lnTo>
                    <a:pt x="801" y="249"/>
                  </a:lnTo>
                  <a:lnTo>
                    <a:pt x="810" y="235"/>
                  </a:lnTo>
                  <a:lnTo>
                    <a:pt x="804" y="227"/>
                  </a:lnTo>
                  <a:lnTo>
                    <a:pt x="807" y="210"/>
                  </a:lnTo>
                  <a:lnTo>
                    <a:pt x="801" y="219"/>
                  </a:lnTo>
                  <a:lnTo>
                    <a:pt x="801" y="232"/>
                  </a:lnTo>
                  <a:lnTo>
                    <a:pt x="791" y="229"/>
                  </a:lnTo>
                  <a:lnTo>
                    <a:pt x="800" y="235"/>
                  </a:lnTo>
                  <a:lnTo>
                    <a:pt x="796" y="255"/>
                  </a:lnTo>
                  <a:lnTo>
                    <a:pt x="800" y="256"/>
                  </a:lnTo>
                  <a:lnTo>
                    <a:pt x="800" y="264"/>
                  </a:lnTo>
                  <a:lnTo>
                    <a:pt x="797" y="284"/>
                  </a:lnTo>
                  <a:lnTo>
                    <a:pt x="782" y="300"/>
                  </a:lnTo>
                  <a:lnTo>
                    <a:pt x="763" y="306"/>
                  </a:lnTo>
                  <a:lnTo>
                    <a:pt x="748" y="318"/>
                  </a:lnTo>
                  <a:lnTo>
                    <a:pt x="739" y="319"/>
                  </a:lnTo>
                  <a:lnTo>
                    <a:pt x="729" y="327"/>
                  </a:lnTo>
                  <a:lnTo>
                    <a:pt x="725" y="334"/>
                  </a:lnTo>
                  <a:lnTo>
                    <a:pt x="702" y="347"/>
                  </a:lnTo>
                  <a:lnTo>
                    <a:pt x="690" y="357"/>
                  </a:lnTo>
                  <a:lnTo>
                    <a:pt x="679" y="369"/>
                  </a:lnTo>
                  <a:lnTo>
                    <a:pt x="673" y="384"/>
                  </a:lnTo>
                  <a:lnTo>
                    <a:pt x="673" y="398"/>
                  </a:lnTo>
                  <a:lnTo>
                    <a:pt x="675" y="416"/>
                  </a:lnTo>
                  <a:lnTo>
                    <a:pt x="680" y="431"/>
                  </a:lnTo>
                  <a:lnTo>
                    <a:pt x="678" y="440"/>
                  </a:lnTo>
                  <a:lnTo>
                    <a:pt x="682" y="464"/>
                  </a:lnTo>
                  <a:lnTo>
                    <a:pt x="679" y="478"/>
                  </a:lnTo>
                  <a:lnTo>
                    <a:pt x="676" y="486"/>
                  </a:lnTo>
                  <a:lnTo>
                    <a:pt x="670" y="499"/>
                  </a:lnTo>
                  <a:lnTo>
                    <a:pt x="664" y="501"/>
                  </a:lnTo>
                  <a:lnTo>
                    <a:pt x="656" y="499"/>
                  </a:lnTo>
                  <a:lnTo>
                    <a:pt x="654" y="490"/>
                  </a:lnTo>
                  <a:lnTo>
                    <a:pt x="648" y="485"/>
                  </a:lnTo>
                  <a:lnTo>
                    <a:pt x="642" y="467"/>
                  </a:lnTo>
                  <a:lnTo>
                    <a:pt x="637" y="451"/>
                  </a:lnTo>
                  <a:lnTo>
                    <a:pt x="636" y="443"/>
                  </a:lnTo>
                  <a:lnTo>
                    <a:pt x="643" y="429"/>
                  </a:lnTo>
                  <a:lnTo>
                    <a:pt x="640" y="418"/>
                  </a:lnTo>
                  <a:lnTo>
                    <a:pt x="630" y="401"/>
                  </a:lnTo>
                  <a:lnTo>
                    <a:pt x="624" y="397"/>
                  </a:lnTo>
                  <a:lnTo>
                    <a:pt x="604" y="407"/>
                  </a:lnTo>
                  <a:lnTo>
                    <a:pt x="601" y="406"/>
                  </a:lnTo>
                  <a:lnTo>
                    <a:pt x="595" y="396"/>
                  </a:lnTo>
                  <a:lnTo>
                    <a:pt x="585" y="391"/>
                  </a:lnTo>
                  <a:lnTo>
                    <a:pt x="564" y="394"/>
                  </a:lnTo>
                  <a:lnTo>
                    <a:pt x="549" y="391"/>
                  </a:lnTo>
                  <a:lnTo>
                    <a:pt x="536" y="393"/>
                  </a:lnTo>
                  <a:lnTo>
                    <a:pt x="528" y="396"/>
                  </a:lnTo>
                  <a:lnTo>
                    <a:pt x="529" y="401"/>
                  </a:lnTo>
                  <a:lnTo>
                    <a:pt x="527" y="410"/>
                  </a:lnTo>
                  <a:lnTo>
                    <a:pt x="530" y="414"/>
                  </a:lnTo>
                  <a:lnTo>
                    <a:pt x="526" y="417"/>
                  </a:lnTo>
                  <a:lnTo>
                    <a:pt x="520" y="414"/>
                  </a:lnTo>
                  <a:lnTo>
                    <a:pt x="512" y="417"/>
                  </a:lnTo>
                  <a:lnTo>
                    <a:pt x="500" y="417"/>
                  </a:lnTo>
                  <a:lnTo>
                    <a:pt x="489" y="406"/>
                  </a:lnTo>
                  <a:lnTo>
                    <a:pt x="473" y="408"/>
                  </a:lnTo>
                  <a:lnTo>
                    <a:pt x="462" y="404"/>
                  </a:lnTo>
                  <a:lnTo>
                    <a:pt x="450" y="405"/>
                  </a:lnTo>
                  <a:lnTo>
                    <a:pt x="434" y="410"/>
                  </a:lnTo>
                  <a:lnTo>
                    <a:pt x="415" y="426"/>
                  </a:lnTo>
                  <a:lnTo>
                    <a:pt x="395" y="434"/>
                  </a:lnTo>
                  <a:lnTo>
                    <a:pt x="383" y="444"/>
                  </a:lnTo>
                  <a:lnTo>
                    <a:pt x="376" y="454"/>
                  </a:lnTo>
                  <a:lnTo>
                    <a:pt x="373" y="468"/>
                  </a:lnTo>
                  <a:lnTo>
                    <a:pt x="372" y="478"/>
                  </a:lnTo>
                  <a:lnTo>
                    <a:pt x="374" y="485"/>
                  </a:lnTo>
                  <a:lnTo>
                    <a:pt x="366" y="486"/>
                  </a:lnTo>
                  <a:lnTo>
                    <a:pt x="355" y="481"/>
                  </a:lnTo>
                  <a:lnTo>
                    <a:pt x="342" y="475"/>
                  </a:lnTo>
                  <a:lnTo>
                    <a:pt x="340" y="465"/>
                  </a:lnTo>
                  <a:lnTo>
                    <a:pt x="339" y="450"/>
                  </a:lnTo>
                  <a:lnTo>
                    <a:pt x="332" y="438"/>
                  </a:lnTo>
                  <a:lnTo>
                    <a:pt x="328" y="426"/>
                  </a:lnTo>
                  <a:lnTo>
                    <a:pt x="323" y="412"/>
                  </a:lnTo>
                  <a:lnTo>
                    <a:pt x="313" y="404"/>
                  </a:lnTo>
                  <a:lnTo>
                    <a:pt x="299" y="404"/>
                  </a:lnTo>
                  <a:lnTo>
                    <a:pt x="283" y="421"/>
                  </a:lnTo>
                  <a:lnTo>
                    <a:pt x="270" y="414"/>
                  </a:lnTo>
                  <a:lnTo>
                    <a:pt x="262" y="408"/>
                  </a:lnTo>
                  <a:lnTo>
                    <a:pt x="261" y="397"/>
                  </a:lnTo>
                  <a:lnTo>
                    <a:pt x="259" y="386"/>
                  </a:lnTo>
                  <a:lnTo>
                    <a:pt x="251" y="377"/>
                  </a:lnTo>
                  <a:lnTo>
                    <a:pt x="244" y="370"/>
                  </a:lnTo>
                  <a:lnTo>
                    <a:pt x="240" y="363"/>
                  </a:lnTo>
                  <a:lnTo>
                    <a:pt x="209" y="363"/>
                  </a:lnTo>
                  <a:lnTo>
                    <a:pt x="207" y="371"/>
                  </a:lnTo>
                  <a:lnTo>
                    <a:pt x="193" y="371"/>
                  </a:lnTo>
                  <a:lnTo>
                    <a:pt x="158" y="372"/>
                  </a:lnTo>
                  <a:lnTo>
                    <a:pt x="123" y="357"/>
                  </a:lnTo>
                  <a:lnTo>
                    <a:pt x="100" y="347"/>
                  </a:lnTo>
                  <a:lnTo>
                    <a:pt x="102" y="343"/>
                  </a:lnTo>
                  <a:lnTo>
                    <a:pt x="80" y="345"/>
                  </a:lnTo>
                  <a:lnTo>
                    <a:pt x="59" y="347"/>
                  </a:lnTo>
                  <a:lnTo>
                    <a:pt x="60" y="336"/>
                  </a:lnTo>
                  <a:lnTo>
                    <a:pt x="53" y="324"/>
                  </a:lnTo>
                  <a:lnTo>
                    <a:pt x="46" y="322"/>
                  </a:lnTo>
                  <a:lnTo>
                    <a:pt x="46" y="316"/>
                  </a:lnTo>
                  <a:lnTo>
                    <a:pt x="37" y="315"/>
                  </a:lnTo>
                  <a:lnTo>
                    <a:pt x="33" y="309"/>
                  </a:lnTo>
                  <a:lnTo>
                    <a:pt x="18" y="307"/>
                  </a:lnTo>
                  <a:lnTo>
                    <a:pt x="14" y="304"/>
                  </a:lnTo>
                  <a:lnTo>
                    <a:pt x="17" y="292"/>
                  </a:lnTo>
                  <a:lnTo>
                    <a:pt x="8" y="272"/>
                  </a:lnTo>
                  <a:lnTo>
                    <a:pt x="7" y="243"/>
                  </a:lnTo>
                  <a:lnTo>
                    <a:pt x="9" y="238"/>
                  </a:lnTo>
                  <a:lnTo>
                    <a:pt x="5" y="231"/>
                  </a:lnTo>
                  <a:lnTo>
                    <a:pt x="0" y="214"/>
                  </a:lnTo>
                  <a:lnTo>
                    <a:pt x="5" y="197"/>
                  </a:lnTo>
                  <a:lnTo>
                    <a:pt x="2" y="186"/>
                  </a:lnTo>
                  <a:lnTo>
                    <a:pt x="14" y="169"/>
                  </a:lnTo>
                  <a:lnTo>
                    <a:pt x="23" y="151"/>
                  </a:lnTo>
                  <a:lnTo>
                    <a:pt x="26" y="135"/>
                  </a:lnTo>
                  <a:lnTo>
                    <a:pt x="43" y="116"/>
                  </a:lnTo>
                  <a:lnTo>
                    <a:pt x="56" y="98"/>
                  </a:lnTo>
                  <a:lnTo>
                    <a:pt x="69" y="79"/>
                  </a:lnTo>
                  <a:lnTo>
                    <a:pt x="82" y="52"/>
                  </a:lnTo>
                  <a:lnTo>
                    <a:pt x="88" y="34"/>
                  </a:lnTo>
                  <a:lnTo>
                    <a:pt x="89" y="25"/>
                  </a:lnTo>
                  <a:lnTo>
                    <a:pt x="94" y="21"/>
                  </a:lnTo>
                  <a:lnTo>
                    <a:pt x="113" y="28"/>
                  </a:lnTo>
                  <a:lnTo>
                    <a:pt x="109" y="47"/>
                  </a:lnTo>
                  <a:lnTo>
                    <a:pt x="117" y="41"/>
                  </a:lnTo>
                  <a:lnTo>
                    <a:pt x="124" y="25"/>
                  </a:lnTo>
                  <a:lnTo>
                    <a:pt x="130" y="8"/>
                  </a:lnTo>
                  <a:lnTo>
                    <a:pt x="175" y="8"/>
                  </a:lnTo>
                  <a:lnTo>
                    <a:pt x="223" y="8"/>
                  </a:lnTo>
                  <a:lnTo>
                    <a:pt x="239" y="8"/>
                  </a:lnTo>
                  <a:lnTo>
                    <a:pt x="288" y="8"/>
                  </a:lnTo>
                  <a:lnTo>
                    <a:pt x="335" y="8"/>
                  </a:lnTo>
                  <a:lnTo>
                    <a:pt x="384" y="8"/>
                  </a:lnTo>
                  <a:lnTo>
                    <a:pt x="432" y="8"/>
                  </a:lnTo>
                  <a:lnTo>
                    <a:pt x="487" y="8"/>
                  </a:lnTo>
                  <a:lnTo>
                    <a:pt x="541" y="8"/>
                  </a:lnTo>
                  <a:lnTo>
                    <a:pt x="575" y="8"/>
                  </a:lnTo>
                  <a:lnTo>
                    <a:pt x="579" y="0"/>
                  </a:lnTo>
                  <a:lnTo>
                    <a:pt x="584" y="0"/>
                  </a:lnTo>
                  <a:close/>
                </a:path>
              </a:pathLst>
            </a:custGeom>
            <a:solidFill>
              <a:srgbClr val="0059C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5" name="Freeform 211">
              <a:extLst>
                <a:ext uri="{FF2B5EF4-FFF2-40B4-BE49-F238E27FC236}">
                  <a16:creationId xmlns:a16="http://schemas.microsoft.com/office/drawing/2014/main" id="{E14F9671-9C27-A901-797B-B07847350D3B}"/>
                </a:ext>
              </a:extLst>
            </p:cNvPr>
            <p:cNvSpPr>
              <a:spLocks/>
            </p:cNvSpPr>
            <p:nvPr/>
          </p:nvSpPr>
          <p:spPr bwMode="auto">
            <a:xfrm>
              <a:off x="5399039" y="1826880"/>
              <a:ext cx="452749" cy="255698"/>
            </a:xfrm>
            <a:custGeom>
              <a:avLst/>
              <a:gdLst>
                <a:gd name="T0" fmla="*/ 218 w 310"/>
                <a:gd name="T1" fmla="*/ 169 h 173"/>
                <a:gd name="T2" fmla="*/ 215 w 310"/>
                <a:gd name="T3" fmla="*/ 156 h 173"/>
                <a:gd name="T4" fmla="*/ 190 w 310"/>
                <a:gd name="T5" fmla="*/ 147 h 173"/>
                <a:gd name="T6" fmla="*/ 170 w 310"/>
                <a:gd name="T7" fmla="*/ 137 h 173"/>
                <a:gd name="T8" fmla="*/ 157 w 310"/>
                <a:gd name="T9" fmla="*/ 127 h 173"/>
                <a:gd name="T10" fmla="*/ 134 w 310"/>
                <a:gd name="T11" fmla="*/ 113 h 173"/>
                <a:gd name="T12" fmla="*/ 120 w 310"/>
                <a:gd name="T13" fmla="*/ 92 h 173"/>
                <a:gd name="T14" fmla="*/ 114 w 310"/>
                <a:gd name="T15" fmla="*/ 88 h 173"/>
                <a:gd name="T16" fmla="*/ 96 w 310"/>
                <a:gd name="T17" fmla="*/ 89 h 173"/>
                <a:gd name="T18" fmla="*/ 88 w 310"/>
                <a:gd name="T19" fmla="*/ 85 h 173"/>
                <a:gd name="T20" fmla="*/ 82 w 310"/>
                <a:gd name="T21" fmla="*/ 69 h 173"/>
                <a:gd name="T22" fmla="*/ 57 w 310"/>
                <a:gd name="T23" fmla="*/ 58 h 173"/>
                <a:gd name="T24" fmla="*/ 46 w 310"/>
                <a:gd name="T25" fmla="*/ 70 h 173"/>
                <a:gd name="T26" fmla="*/ 33 w 310"/>
                <a:gd name="T27" fmla="*/ 77 h 173"/>
                <a:gd name="T28" fmla="*/ 39 w 310"/>
                <a:gd name="T29" fmla="*/ 87 h 173"/>
                <a:gd name="T30" fmla="*/ 20 w 310"/>
                <a:gd name="T31" fmla="*/ 87 h 173"/>
                <a:gd name="T32" fmla="*/ 0 w 310"/>
                <a:gd name="T33" fmla="*/ 12 h 173"/>
                <a:gd name="T34" fmla="*/ 39 w 310"/>
                <a:gd name="T35" fmla="*/ 0 h 173"/>
                <a:gd name="T36" fmla="*/ 43 w 310"/>
                <a:gd name="T37" fmla="*/ 2 h 173"/>
                <a:gd name="T38" fmla="*/ 73 w 310"/>
                <a:gd name="T39" fmla="*/ 16 h 173"/>
                <a:gd name="T40" fmla="*/ 88 w 310"/>
                <a:gd name="T41" fmla="*/ 24 h 173"/>
                <a:gd name="T42" fmla="*/ 109 w 310"/>
                <a:gd name="T43" fmla="*/ 42 h 173"/>
                <a:gd name="T44" fmla="*/ 128 w 310"/>
                <a:gd name="T45" fmla="*/ 39 h 173"/>
                <a:gd name="T46" fmla="*/ 156 w 310"/>
                <a:gd name="T47" fmla="*/ 38 h 173"/>
                <a:gd name="T48" fmla="*/ 180 w 310"/>
                <a:gd name="T49" fmla="*/ 53 h 173"/>
                <a:gd name="T50" fmla="*/ 185 w 310"/>
                <a:gd name="T51" fmla="*/ 73 h 173"/>
                <a:gd name="T52" fmla="*/ 193 w 310"/>
                <a:gd name="T53" fmla="*/ 74 h 173"/>
                <a:gd name="T54" fmla="*/ 201 w 310"/>
                <a:gd name="T55" fmla="*/ 90 h 173"/>
                <a:gd name="T56" fmla="*/ 223 w 310"/>
                <a:gd name="T57" fmla="*/ 91 h 173"/>
                <a:gd name="T58" fmla="*/ 230 w 310"/>
                <a:gd name="T59" fmla="*/ 101 h 173"/>
                <a:gd name="T60" fmla="*/ 236 w 310"/>
                <a:gd name="T61" fmla="*/ 101 h 173"/>
                <a:gd name="T62" fmla="*/ 240 w 310"/>
                <a:gd name="T63" fmla="*/ 86 h 173"/>
                <a:gd name="T64" fmla="*/ 257 w 310"/>
                <a:gd name="T65" fmla="*/ 72 h 173"/>
                <a:gd name="T66" fmla="*/ 266 w 310"/>
                <a:gd name="T67" fmla="*/ 68 h 173"/>
                <a:gd name="T68" fmla="*/ 271 w 310"/>
                <a:gd name="T69" fmla="*/ 70 h 173"/>
                <a:gd name="T70" fmla="*/ 261 w 310"/>
                <a:gd name="T71" fmla="*/ 83 h 173"/>
                <a:gd name="T72" fmla="*/ 276 w 310"/>
                <a:gd name="T73" fmla="*/ 91 h 173"/>
                <a:gd name="T74" fmla="*/ 286 w 310"/>
                <a:gd name="T75" fmla="*/ 86 h 173"/>
                <a:gd name="T76" fmla="*/ 310 w 310"/>
                <a:gd name="T77" fmla="*/ 96 h 173"/>
                <a:gd name="T78" fmla="*/ 292 w 310"/>
                <a:gd name="T79" fmla="*/ 111 h 173"/>
                <a:gd name="T80" fmla="*/ 279 w 310"/>
                <a:gd name="T81" fmla="*/ 109 h 173"/>
                <a:gd name="T82" fmla="*/ 272 w 310"/>
                <a:gd name="T83" fmla="*/ 110 h 173"/>
                <a:gd name="T84" fmla="*/ 268 w 310"/>
                <a:gd name="T85" fmla="*/ 104 h 173"/>
                <a:gd name="T86" fmla="*/ 269 w 310"/>
                <a:gd name="T87" fmla="*/ 94 h 173"/>
                <a:gd name="T88" fmla="*/ 248 w 310"/>
                <a:gd name="T89" fmla="*/ 99 h 173"/>
                <a:gd name="T90" fmla="*/ 246 w 310"/>
                <a:gd name="T91" fmla="*/ 113 h 173"/>
                <a:gd name="T92" fmla="*/ 241 w 310"/>
                <a:gd name="T93" fmla="*/ 124 h 173"/>
                <a:gd name="T94" fmla="*/ 227 w 310"/>
                <a:gd name="T95" fmla="*/ 123 h 173"/>
                <a:gd name="T96" fmla="*/ 225 w 310"/>
                <a:gd name="T97" fmla="*/ 132 h 173"/>
                <a:gd name="T98" fmla="*/ 238 w 310"/>
                <a:gd name="T99" fmla="*/ 137 h 173"/>
                <a:gd name="T100" fmla="*/ 246 w 310"/>
                <a:gd name="T101" fmla="*/ 152 h 173"/>
                <a:gd name="T102" fmla="*/ 241 w 310"/>
                <a:gd name="T103" fmla="*/ 173 h 173"/>
                <a:gd name="T104" fmla="*/ 228 w 310"/>
                <a:gd name="T105" fmla="*/ 169 h 173"/>
                <a:gd name="T106" fmla="*/ 218 w 310"/>
                <a:gd name="T107" fmla="*/ 1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0" h="173">
                  <a:moveTo>
                    <a:pt x="218" y="169"/>
                  </a:moveTo>
                  <a:lnTo>
                    <a:pt x="215" y="156"/>
                  </a:lnTo>
                  <a:lnTo>
                    <a:pt x="190" y="147"/>
                  </a:lnTo>
                  <a:lnTo>
                    <a:pt x="170" y="137"/>
                  </a:lnTo>
                  <a:lnTo>
                    <a:pt x="157" y="127"/>
                  </a:lnTo>
                  <a:lnTo>
                    <a:pt x="134" y="113"/>
                  </a:lnTo>
                  <a:lnTo>
                    <a:pt x="120" y="92"/>
                  </a:lnTo>
                  <a:lnTo>
                    <a:pt x="114" y="88"/>
                  </a:lnTo>
                  <a:lnTo>
                    <a:pt x="96" y="89"/>
                  </a:lnTo>
                  <a:lnTo>
                    <a:pt x="88" y="85"/>
                  </a:lnTo>
                  <a:lnTo>
                    <a:pt x="82" y="69"/>
                  </a:lnTo>
                  <a:lnTo>
                    <a:pt x="57" y="58"/>
                  </a:lnTo>
                  <a:lnTo>
                    <a:pt x="46" y="70"/>
                  </a:lnTo>
                  <a:lnTo>
                    <a:pt x="33" y="77"/>
                  </a:lnTo>
                  <a:lnTo>
                    <a:pt x="39" y="87"/>
                  </a:lnTo>
                  <a:lnTo>
                    <a:pt x="20" y="87"/>
                  </a:lnTo>
                  <a:lnTo>
                    <a:pt x="0" y="12"/>
                  </a:lnTo>
                  <a:lnTo>
                    <a:pt x="39" y="0"/>
                  </a:lnTo>
                  <a:lnTo>
                    <a:pt x="43" y="2"/>
                  </a:lnTo>
                  <a:lnTo>
                    <a:pt x="73" y="16"/>
                  </a:lnTo>
                  <a:lnTo>
                    <a:pt x="88" y="24"/>
                  </a:lnTo>
                  <a:lnTo>
                    <a:pt x="109" y="42"/>
                  </a:lnTo>
                  <a:lnTo>
                    <a:pt x="128" y="39"/>
                  </a:lnTo>
                  <a:lnTo>
                    <a:pt x="156" y="38"/>
                  </a:lnTo>
                  <a:lnTo>
                    <a:pt x="180" y="53"/>
                  </a:lnTo>
                  <a:lnTo>
                    <a:pt x="185" y="73"/>
                  </a:lnTo>
                  <a:lnTo>
                    <a:pt x="193" y="74"/>
                  </a:lnTo>
                  <a:lnTo>
                    <a:pt x="201" y="90"/>
                  </a:lnTo>
                  <a:lnTo>
                    <a:pt x="223" y="91"/>
                  </a:lnTo>
                  <a:lnTo>
                    <a:pt x="230" y="101"/>
                  </a:lnTo>
                  <a:lnTo>
                    <a:pt x="236" y="101"/>
                  </a:lnTo>
                  <a:lnTo>
                    <a:pt x="240" y="86"/>
                  </a:lnTo>
                  <a:lnTo>
                    <a:pt x="257" y="72"/>
                  </a:lnTo>
                  <a:lnTo>
                    <a:pt x="266" y="68"/>
                  </a:lnTo>
                  <a:lnTo>
                    <a:pt x="271" y="70"/>
                  </a:lnTo>
                  <a:lnTo>
                    <a:pt x="261" y="83"/>
                  </a:lnTo>
                  <a:lnTo>
                    <a:pt x="276" y="91"/>
                  </a:lnTo>
                  <a:lnTo>
                    <a:pt x="286" y="86"/>
                  </a:lnTo>
                  <a:lnTo>
                    <a:pt x="310" y="96"/>
                  </a:lnTo>
                  <a:lnTo>
                    <a:pt x="292" y="111"/>
                  </a:lnTo>
                  <a:lnTo>
                    <a:pt x="279" y="109"/>
                  </a:lnTo>
                  <a:lnTo>
                    <a:pt x="272" y="110"/>
                  </a:lnTo>
                  <a:lnTo>
                    <a:pt x="268" y="104"/>
                  </a:lnTo>
                  <a:lnTo>
                    <a:pt x="269" y="94"/>
                  </a:lnTo>
                  <a:lnTo>
                    <a:pt x="248" y="99"/>
                  </a:lnTo>
                  <a:lnTo>
                    <a:pt x="246" y="113"/>
                  </a:lnTo>
                  <a:lnTo>
                    <a:pt x="241" y="124"/>
                  </a:lnTo>
                  <a:lnTo>
                    <a:pt x="227" y="123"/>
                  </a:lnTo>
                  <a:lnTo>
                    <a:pt x="225" y="132"/>
                  </a:lnTo>
                  <a:lnTo>
                    <a:pt x="238" y="137"/>
                  </a:lnTo>
                  <a:lnTo>
                    <a:pt x="246" y="152"/>
                  </a:lnTo>
                  <a:lnTo>
                    <a:pt x="241" y="173"/>
                  </a:lnTo>
                  <a:lnTo>
                    <a:pt x="228" y="169"/>
                  </a:lnTo>
                  <a:lnTo>
                    <a:pt x="218" y="169"/>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6" name="Freeform 212">
              <a:extLst>
                <a:ext uri="{FF2B5EF4-FFF2-40B4-BE49-F238E27FC236}">
                  <a16:creationId xmlns:a16="http://schemas.microsoft.com/office/drawing/2014/main" id="{2053E12B-8B0C-AF26-8C6C-DFD9CCAD90C6}"/>
                </a:ext>
              </a:extLst>
            </p:cNvPr>
            <p:cNvSpPr>
              <a:spLocks/>
            </p:cNvSpPr>
            <p:nvPr/>
          </p:nvSpPr>
          <p:spPr bwMode="auto">
            <a:xfrm>
              <a:off x="2092516" y="2849668"/>
              <a:ext cx="362199" cy="350290"/>
            </a:xfrm>
            <a:custGeom>
              <a:avLst/>
              <a:gdLst>
                <a:gd name="T0" fmla="*/ 39 w 248"/>
                <a:gd name="T1" fmla="*/ 13 h 237"/>
                <a:gd name="T2" fmla="*/ 33 w 248"/>
                <a:gd name="T3" fmla="*/ 24 h 237"/>
                <a:gd name="T4" fmla="*/ 23 w 248"/>
                <a:gd name="T5" fmla="*/ 47 h 237"/>
                <a:gd name="T6" fmla="*/ 38 w 248"/>
                <a:gd name="T7" fmla="*/ 62 h 237"/>
                <a:gd name="T8" fmla="*/ 37 w 248"/>
                <a:gd name="T9" fmla="*/ 40 h 237"/>
                <a:gd name="T10" fmla="*/ 61 w 248"/>
                <a:gd name="T11" fmla="*/ 16 h 237"/>
                <a:gd name="T12" fmla="*/ 65 w 248"/>
                <a:gd name="T13" fmla="*/ 0 h 237"/>
                <a:gd name="T14" fmla="*/ 84 w 248"/>
                <a:gd name="T15" fmla="*/ 15 h 237"/>
                <a:gd name="T16" fmla="*/ 95 w 248"/>
                <a:gd name="T17" fmla="*/ 33 h 237"/>
                <a:gd name="T18" fmla="*/ 131 w 248"/>
                <a:gd name="T19" fmla="*/ 31 h 237"/>
                <a:gd name="T20" fmla="*/ 155 w 248"/>
                <a:gd name="T21" fmla="*/ 43 h 237"/>
                <a:gd name="T22" fmla="*/ 166 w 248"/>
                <a:gd name="T23" fmla="*/ 31 h 237"/>
                <a:gd name="T24" fmla="*/ 211 w 248"/>
                <a:gd name="T25" fmla="*/ 30 h 237"/>
                <a:gd name="T26" fmla="*/ 201 w 248"/>
                <a:gd name="T27" fmla="*/ 46 h 237"/>
                <a:gd name="T28" fmla="*/ 229 w 248"/>
                <a:gd name="T29" fmla="*/ 58 h 237"/>
                <a:gd name="T30" fmla="*/ 241 w 248"/>
                <a:gd name="T31" fmla="*/ 74 h 237"/>
                <a:gd name="T32" fmla="*/ 233 w 248"/>
                <a:gd name="T33" fmla="*/ 91 h 237"/>
                <a:gd name="T34" fmla="*/ 237 w 248"/>
                <a:gd name="T35" fmla="*/ 106 h 237"/>
                <a:gd name="T36" fmla="*/ 221 w 248"/>
                <a:gd name="T37" fmla="*/ 113 h 237"/>
                <a:gd name="T38" fmla="*/ 216 w 248"/>
                <a:gd name="T39" fmla="*/ 129 h 237"/>
                <a:gd name="T40" fmla="*/ 230 w 248"/>
                <a:gd name="T41" fmla="*/ 150 h 237"/>
                <a:gd name="T42" fmla="*/ 202 w 248"/>
                <a:gd name="T43" fmla="*/ 166 h 237"/>
                <a:gd name="T44" fmla="*/ 184 w 248"/>
                <a:gd name="T45" fmla="*/ 174 h 237"/>
                <a:gd name="T46" fmla="*/ 156 w 248"/>
                <a:gd name="T47" fmla="*/ 166 h 237"/>
                <a:gd name="T48" fmla="*/ 160 w 248"/>
                <a:gd name="T49" fmla="*/ 173 h 237"/>
                <a:gd name="T50" fmla="*/ 162 w 248"/>
                <a:gd name="T51" fmla="*/ 201 h 237"/>
                <a:gd name="T52" fmla="*/ 178 w 248"/>
                <a:gd name="T53" fmla="*/ 207 h 237"/>
                <a:gd name="T54" fmla="*/ 163 w 248"/>
                <a:gd name="T55" fmla="*/ 221 h 237"/>
                <a:gd name="T56" fmla="*/ 142 w 248"/>
                <a:gd name="T57" fmla="*/ 230 h 237"/>
                <a:gd name="T58" fmla="*/ 124 w 248"/>
                <a:gd name="T59" fmla="*/ 237 h 237"/>
                <a:gd name="T60" fmla="*/ 108 w 248"/>
                <a:gd name="T61" fmla="*/ 206 h 237"/>
                <a:gd name="T62" fmla="*/ 97 w 248"/>
                <a:gd name="T63" fmla="*/ 194 h 237"/>
                <a:gd name="T64" fmla="*/ 106 w 248"/>
                <a:gd name="T65" fmla="*/ 179 h 237"/>
                <a:gd name="T66" fmla="*/ 97 w 248"/>
                <a:gd name="T67" fmla="*/ 159 h 237"/>
                <a:gd name="T68" fmla="*/ 103 w 248"/>
                <a:gd name="T69" fmla="*/ 137 h 237"/>
                <a:gd name="T70" fmla="*/ 101 w 248"/>
                <a:gd name="T71" fmla="*/ 122 h 237"/>
                <a:gd name="T72" fmla="*/ 77 w 248"/>
                <a:gd name="T73" fmla="*/ 123 h 237"/>
                <a:gd name="T74" fmla="*/ 57 w 248"/>
                <a:gd name="T75" fmla="*/ 108 h 237"/>
                <a:gd name="T76" fmla="*/ 23 w 248"/>
                <a:gd name="T77" fmla="*/ 107 h 237"/>
                <a:gd name="T78" fmla="*/ 14 w 248"/>
                <a:gd name="T79" fmla="*/ 98 h 237"/>
                <a:gd name="T80" fmla="*/ 16 w 248"/>
                <a:gd name="T81" fmla="*/ 86 h 237"/>
                <a:gd name="T82" fmla="*/ 11 w 248"/>
                <a:gd name="T83" fmla="*/ 73 h 237"/>
                <a:gd name="T84" fmla="*/ 0 w 248"/>
                <a:gd name="T85" fmla="*/ 62 h 237"/>
                <a:gd name="T86" fmla="*/ 9 w 248"/>
                <a:gd name="T87" fmla="*/ 35 h 237"/>
                <a:gd name="T88" fmla="*/ 22 w 248"/>
                <a:gd name="T89" fmla="*/ 22 h 237"/>
                <a:gd name="T90" fmla="*/ 40 w 248"/>
                <a:gd name="T9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8" h="237">
                  <a:moveTo>
                    <a:pt x="40" y="8"/>
                  </a:moveTo>
                  <a:lnTo>
                    <a:pt x="39" y="13"/>
                  </a:lnTo>
                  <a:lnTo>
                    <a:pt x="28" y="15"/>
                  </a:lnTo>
                  <a:lnTo>
                    <a:pt x="33" y="24"/>
                  </a:lnTo>
                  <a:lnTo>
                    <a:pt x="32" y="35"/>
                  </a:lnTo>
                  <a:lnTo>
                    <a:pt x="23" y="47"/>
                  </a:lnTo>
                  <a:lnTo>
                    <a:pt x="29" y="64"/>
                  </a:lnTo>
                  <a:lnTo>
                    <a:pt x="38" y="62"/>
                  </a:lnTo>
                  <a:lnTo>
                    <a:pt x="42" y="48"/>
                  </a:lnTo>
                  <a:lnTo>
                    <a:pt x="37" y="40"/>
                  </a:lnTo>
                  <a:lnTo>
                    <a:pt x="37" y="24"/>
                  </a:lnTo>
                  <a:lnTo>
                    <a:pt x="61" y="16"/>
                  </a:lnTo>
                  <a:lnTo>
                    <a:pt x="59" y="6"/>
                  </a:lnTo>
                  <a:lnTo>
                    <a:pt x="65" y="0"/>
                  </a:lnTo>
                  <a:lnTo>
                    <a:pt x="71" y="14"/>
                  </a:lnTo>
                  <a:lnTo>
                    <a:pt x="84" y="15"/>
                  </a:lnTo>
                  <a:lnTo>
                    <a:pt x="95" y="26"/>
                  </a:lnTo>
                  <a:lnTo>
                    <a:pt x="95" y="33"/>
                  </a:lnTo>
                  <a:lnTo>
                    <a:pt x="112" y="33"/>
                  </a:lnTo>
                  <a:lnTo>
                    <a:pt x="131" y="31"/>
                  </a:lnTo>
                  <a:lnTo>
                    <a:pt x="141" y="41"/>
                  </a:lnTo>
                  <a:lnTo>
                    <a:pt x="155" y="43"/>
                  </a:lnTo>
                  <a:lnTo>
                    <a:pt x="166" y="37"/>
                  </a:lnTo>
                  <a:lnTo>
                    <a:pt x="166" y="31"/>
                  </a:lnTo>
                  <a:lnTo>
                    <a:pt x="189" y="30"/>
                  </a:lnTo>
                  <a:lnTo>
                    <a:pt x="211" y="30"/>
                  </a:lnTo>
                  <a:lnTo>
                    <a:pt x="195" y="36"/>
                  </a:lnTo>
                  <a:lnTo>
                    <a:pt x="201" y="46"/>
                  </a:lnTo>
                  <a:lnTo>
                    <a:pt x="215" y="47"/>
                  </a:lnTo>
                  <a:lnTo>
                    <a:pt x="229" y="58"/>
                  </a:lnTo>
                  <a:lnTo>
                    <a:pt x="231" y="74"/>
                  </a:lnTo>
                  <a:lnTo>
                    <a:pt x="241" y="74"/>
                  </a:lnTo>
                  <a:lnTo>
                    <a:pt x="248" y="79"/>
                  </a:lnTo>
                  <a:lnTo>
                    <a:pt x="233" y="91"/>
                  </a:lnTo>
                  <a:lnTo>
                    <a:pt x="231" y="98"/>
                  </a:lnTo>
                  <a:lnTo>
                    <a:pt x="237" y="106"/>
                  </a:lnTo>
                  <a:lnTo>
                    <a:pt x="232" y="110"/>
                  </a:lnTo>
                  <a:lnTo>
                    <a:pt x="221" y="113"/>
                  </a:lnTo>
                  <a:lnTo>
                    <a:pt x="221" y="123"/>
                  </a:lnTo>
                  <a:lnTo>
                    <a:pt x="216" y="129"/>
                  </a:lnTo>
                  <a:lnTo>
                    <a:pt x="228" y="144"/>
                  </a:lnTo>
                  <a:lnTo>
                    <a:pt x="230" y="150"/>
                  </a:lnTo>
                  <a:lnTo>
                    <a:pt x="223" y="158"/>
                  </a:lnTo>
                  <a:lnTo>
                    <a:pt x="202" y="166"/>
                  </a:lnTo>
                  <a:lnTo>
                    <a:pt x="189" y="169"/>
                  </a:lnTo>
                  <a:lnTo>
                    <a:pt x="184" y="174"/>
                  </a:lnTo>
                  <a:lnTo>
                    <a:pt x="169" y="169"/>
                  </a:lnTo>
                  <a:lnTo>
                    <a:pt x="156" y="166"/>
                  </a:lnTo>
                  <a:lnTo>
                    <a:pt x="152" y="168"/>
                  </a:lnTo>
                  <a:lnTo>
                    <a:pt x="160" y="173"/>
                  </a:lnTo>
                  <a:lnTo>
                    <a:pt x="159" y="187"/>
                  </a:lnTo>
                  <a:lnTo>
                    <a:pt x="162" y="201"/>
                  </a:lnTo>
                  <a:lnTo>
                    <a:pt x="177" y="202"/>
                  </a:lnTo>
                  <a:lnTo>
                    <a:pt x="178" y="207"/>
                  </a:lnTo>
                  <a:lnTo>
                    <a:pt x="165" y="213"/>
                  </a:lnTo>
                  <a:lnTo>
                    <a:pt x="163" y="221"/>
                  </a:lnTo>
                  <a:lnTo>
                    <a:pt x="155" y="225"/>
                  </a:lnTo>
                  <a:lnTo>
                    <a:pt x="142" y="230"/>
                  </a:lnTo>
                  <a:lnTo>
                    <a:pt x="138" y="236"/>
                  </a:lnTo>
                  <a:lnTo>
                    <a:pt x="124" y="237"/>
                  </a:lnTo>
                  <a:lnTo>
                    <a:pt x="114" y="226"/>
                  </a:lnTo>
                  <a:lnTo>
                    <a:pt x="108" y="206"/>
                  </a:lnTo>
                  <a:lnTo>
                    <a:pt x="103" y="198"/>
                  </a:lnTo>
                  <a:lnTo>
                    <a:pt x="97" y="194"/>
                  </a:lnTo>
                  <a:lnTo>
                    <a:pt x="106" y="183"/>
                  </a:lnTo>
                  <a:lnTo>
                    <a:pt x="106" y="179"/>
                  </a:lnTo>
                  <a:lnTo>
                    <a:pt x="101" y="173"/>
                  </a:lnTo>
                  <a:lnTo>
                    <a:pt x="97" y="159"/>
                  </a:lnTo>
                  <a:lnTo>
                    <a:pt x="99" y="144"/>
                  </a:lnTo>
                  <a:lnTo>
                    <a:pt x="103" y="137"/>
                  </a:lnTo>
                  <a:lnTo>
                    <a:pt x="107" y="126"/>
                  </a:lnTo>
                  <a:lnTo>
                    <a:pt x="101" y="122"/>
                  </a:lnTo>
                  <a:lnTo>
                    <a:pt x="90" y="125"/>
                  </a:lnTo>
                  <a:lnTo>
                    <a:pt x="77" y="123"/>
                  </a:lnTo>
                  <a:lnTo>
                    <a:pt x="69" y="126"/>
                  </a:lnTo>
                  <a:lnTo>
                    <a:pt x="57" y="108"/>
                  </a:lnTo>
                  <a:lnTo>
                    <a:pt x="47" y="105"/>
                  </a:lnTo>
                  <a:lnTo>
                    <a:pt x="23" y="107"/>
                  </a:lnTo>
                  <a:lnTo>
                    <a:pt x="19" y="100"/>
                  </a:lnTo>
                  <a:lnTo>
                    <a:pt x="14" y="98"/>
                  </a:lnTo>
                  <a:lnTo>
                    <a:pt x="14" y="94"/>
                  </a:lnTo>
                  <a:lnTo>
                    <a:pt x="16" y="86"/>
                  </a:lnTo>
                  <a:lnTo>
                    <a:pt x="15" y="78"/>
                  </a:lnTo>
                  <a:lnTo>
                    <a:pt x="11" y="73"/>
                  </a:lnTo>
                  <a:lnTo>
                    <a:pt x="9" y="64"/>
                  </a:lnTo>
                  <a:lnTo>
                    <a:pt x="0" y="62"/>
                  </a:lnTo>
                  <a:lnTo>
                    <a:pt x="6" y="50"/>
                  </a:lnTo>
                  <a:lnTo>
                    <a:pt x="9" y="35"/>
                  </a:lnTo>
                  <a:lnTo>
                    <a:pt x="15" y="28"/>
                  </a:lnTo>
                  <a:lnTo>
                    <a:pt x="22" y="22"/>
                  </a:lnTo>
                  <a:lnTo>
                    <a:pt x="28" y="11"/>
                  </a:lnTo>
                  <a:lnTo>
                    <a:pt x="40" y="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7" name="Freeform 213">
              <a:extLst>
                <a:ext uri="{FF2B5EF4-FFF2-40B4-BE49-F238E27FC236}">
                  <a16:creationId xmlns:a16="http://schemas.microsoft.com/office/drawing/2014/main" id="{B1584BB4-F049-50EA-9EA8-520B6000826C}"/>
                </a:ext>
              </a:extLst>
            </p:cNvPr>
            <p:cNvSpPr>
              <a:spLocks/>
            </p:cNvSpPr>
            <p:nvPr/>
          </p:nvSpPr>
          <p:spPr bwMode="auto">
            <a:xfrm>
              <a:off x="6733916" y="2505291"/>
              <a:ext cx="232217" cy="453752"/>
            </a:xfrm>
            <a:custGeom>
              <a:avLst/>
              <a:gdLst>
                <a:gd name="T0" fmla="*/ 109 w 159"/>
                <a:gd name="T1" fmla="*/ 38 h 307"/>
                <a:gd name="T2" fmla="*/ 88 w 159"/>
                <a:gd name="T3" fmla="*/ 55 h 307"/>
                <a:gd name="T4" fmla="*/ 77 w 159"/>
                <a:gd name="T5" fmla="*/ 75 h 307"/>
                <a:gd name="T6" fmla="*/ 75 w 159"/>
                <a:gd name="T7" fmla="*/ 90 h 307"/>
                <a:gd name="T8" fmla="*/ 92 w 159"/>
                <a:gd name="T9" fmla="*/ 111 h 307"/>
                <a:gd name="T10" fmla="*/ 113 w 159"/>
                <a:gd name="T11" fmla="*/ 139 h 307"/>
                <a:gd name="T12" fmla="*/ 131 w 159"/>
                <a:gd name="T13" fmla="*/ 151 h 307"/>
                <a:gd name="T14" fmla="*/ 145 w 159"/>
                <a:gd name="T15" fmla="*/ 168 h 307"/>
                <a:gd name="T16" fmla="*/ 158 w 159"/>
                <a:gd name="T17" fmla="*/ 206 h 307"/>
                <a:gd name="T18" fmla="*/ 159 w 159"/>
                <a:gd name="T19" fmla="*/ 243 h 307"/>
                <a:gd name="T20" fmla="*/ 145 w 159"/>
                <a:gd name="T21" fmla="*/ 257 h 307"/>
                <a:gd name="T22" fmla="*/ 125 w 159"/>
                <a:gd name="T23" fmla="*/ 270 h 307"/>
                <a:gd name="T24" fmla="*/ 112 w 159"/>
                <a:gd name="T25" fmla="*/ 287 h 307"/>
                <a:gd name="T26" fmla="*/ 90 w 159"/>
                <a:gd name="T27" fmla="*/ 307 h 307"/>
                <a:gd name="T28" fmla="*/ 83 w 159"/>
                <a:gd name="T29" fmla="*/ 294 h 307"/>
                <a:gd name="T30" fmla="*/ 87 w 159"/>
                <a:gd name="T31" fmla="*/ 279 h 307"/>
                <a:gd name="T32" fmla="*/ 72 w 159"/>
                <a:gd name="T33" fmla="*/ 268 h 307"/>
                <a:gd name="T34" fmla="*/ 88 w 159"/>
                <a:gd name="T35" fmla="*/ 259 h 307"/>
                <a:gd name="T36" fmla="*/ 107 w 159"/>
                <a:gd name="T37" fmla="*/ 258 h 307"/>
                <a:gd name="T38" fmla="*/ 98 w 159"/>
                <a:gd name="T39" fmla="*/ 245 h 307"/>
                <a:gd name="T40" fmla="*/ 127 w 159"/>
                <a:gd name="T41" fmla="*/ 229 h 307"/>
                <a:gd name="T42" fmla="*/ 126 w 159"/>
                <a:gd name="T43" fmla="*/ 204 h 307"/>
                <a:gd name="T44" fmla="*/ 120 w 159"/>
                <a:gd name="T45" fmla="*/ 190 h 307"/>
                <a:gd name="T46" fmla="*/ 121 w 159"/>
                <a:gd name="T47" fmla="*/ 170 h 307"/>
                <a:gd name="T48" fmla="*/ 115 w 159"/>
                <a:gd name="T49" fmla="*/ 155 h 307"/>
                <a:gd name="T50" fmla="*/ 99 w 159"/>
                <a:gd name="T51" fmla="*/ 141 h 307"/>
                <a:gd name="T52" fmla="*/ 85 w 159"/>
                <a:gd name="T53" fmla="*/ 122 h 307"/>
                <a:gd name="T54" fmla="*/ 66 w 159"/>
                <a:gd name="T55" fmla="*/ 98 h 307"/>
                <a:gd name="T56" fmla="*/ 42 w 159"/>
                <a:gd name="T57" fmla="*/ 85 h 307"/>
                <a:gd name="T58" fmla="*/ 46 w 159"/>
                <a:gd name="T59" fmla="*/ 78 h 307"/>
                <a:gd name="T60" fmla="*/ 57 w 159"/>
                <a:gd name="T61" fmla="*/ 72 h 307"/>
                <a:gd name="T62" fmla="*/ 47 w 159"/>
                <a:gd name="T63" fmla="*/ 54 h 307"/>
                <a:gd name="T64" fmla="*/ 25 w 159"/>
                <a:gd name="T65" fmla="*/ 54 h 307"/>
                <a:gd name="T66" fmla="*/ 13 w 159"/>
                <a:gd name="T67" fmla="*/ 35 h 307"/>
                <a:gd name="T68" fmla="*/ 0 w 159"/>
                <a:gd name="T69" fmla="*/ 19 h 307"/>
                <a:gd name="T70" fmla="*/ 8 w 159"/>
                <a:gd name="T71" fmla="*/ 14 h 307"/>
                <a:gd name="T72" fmla="*/ 23 w 159"/>
                <a:gd name="T73" fmla="*/ 14 h 307"/>
                <a:gd name="T74" fmla="*/ 39 w 159"/>
                <a:gd name="T75" fmla="*/ 11 h 307"/>
                <a:gd name="T76" fmla="*/ 53 w 159"/>
                <a:gd name="T77" fmla="*/ 0 h 307"/>
                <a:gd name="T78" fmla="*/ 63 w 159"/>
                <a:gd name="T79" fmla="*/ 8 h 307"/>
                <a:gd name="T80" fmla="*/ 80 w 159"/>
                <a:gd name="T81" fmla="*/ 12 h 307"/>
                <a:gd name="T82" fmla="*/ 79 w 159"/>
                <a:gd name="T83" fmla="*/ 24 h 307"/>
                <a:gd name="T84" fmla="*/ 90 w 159"/>
                <a:gd name="T85" fmla="*/ 32 h 307"/>
                <a:gd name="T86" fmla="*/ 109 w 159"/>
                <a:gd name="T87" fmla="*/ 3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9" h="307">
                  <a:moveTo>
                    <a:pt x="109" y="38"/>
                  </a:moveTo>
                  <a:lnTo>
                    <a:pt x="88" y="55"/>
                  </a:lnTo>
                  <a:lnTo>
                    <a:pt x="77" y="75"/>
                  </a:lnTo>
                  <a:lnTo>
                    <a:pt x="75" y="90"/>
                  </a:lnTo>
                  <a:lnTo>
                    <a:pt x="92" y="111"/>
                  </a:lnTo>
                  <a:lnTo>
                    <a:pt x="113" y="139"/>
                  </a:lnTo>
                  <a:lnTo>
                    <a:pt x="131" y="151"/>
                  </a:lnTo>
                  <a:lnTo>
                    <a:pt x="145" y="168"/>
                  </a:lnTo>
                  <a:lnTo>
                    <a:pt x="158" y="206"/>
                  </a:lnTo>
                  <a:lnTo>
                    <a:pt x="159" y="243"/>
                  </a:lnTo>
                  <a:lnTo>
                    <a:pt x="145" y="257"/>
                  </a:lnTo>
                  <a:lnTo>
                    <a:pt x="125" y="270"/>
                  </a:lnTo>
                  <a:lnTo>
                    <a:pt x="112" y="287"/>
                  </a:lnTo>
                  <a:lnTo>
                    <a:pt x="90" y="307"/>
                  </a:lnTo>
                  <a:lnTo>
                    <a:pt x="83" y="294"/>
                  </a:lnTo>
                  <a:lnTo>
                    <a:pt x="87" y="279"/>
                  </a:lnTo>
                  <a:lnTo>
                    <a:pt x="72" y="268"/>
                  </a:lnTo>
                  <a:lnTo>
                    <a:pt x="88" y="259"/>
                  </a:lnTo>
                  <a:lnTo>
                    <a:pt x="107" y="258"/>
                  </a:lnTo>
                  <a:lnTo>
                    <a:pt x="98" y="245"/>
                  </a:lnTo>
                  <a:lnTo>
                    <a:pt x="127" y="229"/>
                  </a:lnTo>
                  <a:lnTo>
                    <a:pt x="126" y="204"/>
                  </a:lnTo>
                  <a:lnTo>
                    <a:pt x="120" y="190"/>
                  </a:lnTo>
                  <a:lnTo>
                    <a:pt x="121" y="170"/>
                  </a:lnTo>
                  <a:lnTo>
                    <a:pt x="115" y="155"/>
                  </a:lnTo>
                  <a:lnTo>
                    <a:pt x="99" y="141"/>
                  </a:lnTo>
                  <a:lnTo>
                    <a:pt x="85" y="122"/>
                  </a:lnTo>
                  <a:lnTo>
                    <a:pt x="66" y="98"/>
                  </a:lnTo>
                  <a:lnTo>
                    <a:pt x="42" y="85"/>
                  </a:lnTo>
                  <a:lnTo>
                    <a:pt x="46" y="78"/>
                  </a:lnTo>
                  <a:lnTo>
                    <a:pt x="57" y="72"/>
                  </a:lnTo>
                  <a:lnTo>
                    <a:pt x="47" y="54"/>
                  </a:lnTo>
                  <a:lnTo>
                    <a:pt x="25" y="54"/>
                  </a:lnTo>
                  <a:lnTo>
                    <a:pt x="13" y="35"/>
                  </a:lnTo>
                  <a:lnTo>
                    <a:pt x="0" y="19"/>
                  </a:lnTo>
                  <a:lnTo>
                    <a:pt x="8" y="14"/>
                  </a:lnTo>
                  <a:lnTo>
                    <a:pt x="23" y="14"/>
                  </a:lnTo>
                  <a:lnTo>
                    <a:pt x="39" y="11"/>
                  </a:lnTo>
                  <a:lnTo>
                    <a:pt x="53" y="0"/>
                  </a:lnTo>
                  <a:lnTo>
                    <a:pt x="63" y="8"/>
                  </a:lnTo>
                  <a:lnTo>
                    <a:pt x="80" y="12"/>
                  </a:lnTo>
                  <a:lnTo>
                    <a:pt x="79" y="24"/>
                  </a:lnTo>
                  <a:lnTo>
                    <a:pt x="90" y="32"/>
                  </a:lnTo>
                  <a:lnTo>
                    <a:pt x="109" y="38"/>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8" name="Freeform 214">
              <a:extLst>
                <a:ext uri="{FF2B5EF4-FFF2-40B4-BE49-F238E27FC236}">
                  <a16:creationId xmlns:a16="http://schemas.microsoft.com/office/drawing/2014/main" id="{EB947037-5391-F32D-665D-EEB2FFA69974}"/>
                </a:ext>
              </a:extLst>
            </p:cNvPr>
            <p:cNvSpPr>
              <a:spLocks/>
            </p:cNvSpPr>
            <p:nvPr/>
          </p:nvSpPr>
          <p:spPr bwMode="auto">
            <a:xfrm>
              <a:off x="8489411" y="3711354"/>
              <a:ext cx="14605" cy="20692"/>
            </a:xfrm>
            <a:custGeom>
              <a:avLst/>
              <a:gdLst>
                <a:gd name="T0" fmla="*/ 10 w 10"/>
                <a:gd name="T1" fmla="*/ 12 h 14"/>
                <a:gd name="T2" fmla="*/ 3 w 10"/>
                <a:gd name="T3" fmla="*/ 14 h 14"/>
                <a:gd name="T4" fmla="*/ 0 w 10"/>
                <a:gd name="T5" fmla="*/ 5 h 14"/>
                <a:gd name="T6" fmla="*/ 1 w 10"/>
                <a:gd name="T7" fmla="*/ 0 h 14"/>
                <a:gd name="T8" fmla="*/ 10 w 10"/>
                <a:gd name="T9" fmla="*/ 12 h 14"/>
              </a:gdLst>
              <a:ahLst/>
              <a:cxnLst>
                <a:cxn ang="0">
                  <a:pos x="T0" y="T1"/>
                </a:cxn>
                <a:cxn ang="0">
                  <a:pos x="T2" y="T3"/>
                </a:cxn>
                <a:cxn ang="0">
                  <a:pos x="T4" y="T5"/>
                </a:cxn>
                <a:cxn ang="0">
                  <a:pos x="T6" y="T7"/>
                </a:cxn>
                <a:cxn ang="0">
                  <a:pos x="T8" y="T9"/>
                </a:cxn>
              </a:cxnLst>
              <a:rect l="0" t="0" r="r" b="b"/>
              <a:pathLst>
                <a:path w="10" h="14">
                  <a:moveTo>
                    <a:pt x="10" y="12"/>
                  </a:moveTo>
                  <a:lnTo>
                    <a:pt x="3" y="14"/>
                  </a:lnTo>
                  <a:lnTo>
                    <a:pt x="0" y="5"/>
                  </a:lnTo>
                  <a:lnTo>
                    <a:pt x="1" y="0"/>
                  </a:lnTo>
                  <a:lnTo>
                    <a:pt x="10" y="12"/>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9" name="Freeform 215">
              <a:extLst>
                <a:ext uri="{FF2B5EF4-FFF2-40B4-BE49-F238E27FC236}">
                  <a16:creationId xmlns:a16="http://schemas.microsoft.com/office/drawing/2014/main" id="{DAF6DD3A-7A19-FD36-A865-3D0C72C18A92}"/>
                </a:ext>
              </a:extLst>
            </p:cNvPr>
            <p:cNvSpPr>
              <a:spLocks/>
            </p:cNvSpPr>
            <p:nvPr/>
          </p:nvSpPr>
          <p:spPr bwMode="auto">
            <a:xfrm>
              <a:off x="8479188" y="3671447"/>
              <a:ext cx="14605" cy="33995"/>
            </a:xfrm>
            <a:custGeom>
              <a:avLst/>
              <a:gdLst>
                <a:gd name="T0" fmla="*/ 10 w 10"/>
                <a:gd name="T1" fmla="*/ 7 h 23"/>
                <a:gd name="T2" fmla="*/ 10 w 10"/>
                <a:gd name="T3" fmla="*/ 23 h 23"/>
                <a:gd name="T4" fmla="*/ 6 w 10"/>
                <a:gd name="T5" fmla="*/ 21 h 23"/>
                <a:gd name="T6" fmla="*/ 1 w 10"/>
                <a:gd name="T7" fmla="*/ 22 h 23"/>
                <a:gd name="T8" fmla="*/ 0 w 10"/>
                <a:gd name="T9" fmla="*/ 16 h 23"/>
                <a:gd name="T10" fmla="*/ 3 w 10"/>
                <a:gd name="T11" fmla="*/ 0 h 23"/>
                <a:gd name="T12" fmla="*/ 10 w 10"/>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10" y="7"/>
                  </a:moveTo>
                  <a:lnTo>
                    <a:pt x="10" y="23"/>
                  </a:lnTo>
                  <a:lnTo>
                    <a:pt x="6" y="21"/>
                  </a:lnTo>
                  <a:lnTo>
                    <a:pt x="1" y="22"/>
                  </a:lnTo>
                  <a:lnTo>
                    <a:pt x="0" y="16"/>
                  </a:lnTo>
                  <a:lnTo>
                    <a:pt x="3" y="0"/>
                  </a:lnTo>
                  <a:lnTo>
                    <a:pt x="10" y="7"/>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0" name="Freeform 216">
              <a:extLst>
                <a:ext uri="{FF2B5EF4-FFF2-40B4-BE49-F238E27FC236}">
                  <a16:creationId xmlns:a16="http://schemas.microsoft.com/office/drawing/2014/main" id="{2E242E23-66B6-A2B1-7584-8765688C0041}"/>
                </a:ext>
              </a:extLst>
            </p:cNvPr>
            <p:cNvSpPr>
              <a:spLocks/>
            </p:cNvSpPr>
            <p:nvPr/>
          </p:nvSpPr>
          <p:spPr bwMode="auto">
            <a:xfrm>
              <a:off x="5184348" y="2639790"/>
              <a:ext cx="276030" cy="196577"/>
            </a:xfrm>
            <a:custGeom>
              <a:avLst/>
              <a:gdLst>
                <a:gd name="T0" fmla="*/ 189 w 189"/>
                <a:gd name="T1" fmla="*/ 49 h 133"/>
                <a:gd name="T2" fmla="*/ 177 w 189"/>
                <a:gd name="T3" fmla="*/ 54 h 133"/>
                <a:gd name="T4" fmla="*/ 174 w 189"/>
                <a:gd name="T5" fmla="*/ 63 h 133"/>
                <a:gd name="T6" fmla="*/ 174 w 189"/>
                <a:gd name="T7" fmla="*/ 70 h 133"/>
                <a:gd name="T8" fmla="*/ 156 w 189"/>
                <a:gd name="T9" fmla="*/ 79 h 133"/>
                <a:gd name="T10" fmla="*/ 128 w 189"/>
                <a:gd name="T11" fmla="*/ 89 h 133"/>
                <a:gd name="T12" fmla="*/ 112 w 189"/>
                <a:gd name="T13" fmla="*/ 103 h 133"/>
                <a:gd name="T14" fmla="*/ 104 w 189"/>
                <a:gd name="T15" fmla="*/ 105 h 133"/>
                <a:gd name="T16" fmla="*/ 99 w 189"/>
                <a:gd name="T17" fmla="*/ 103 h 133"/>
                <a:gd name="T18" fmla="*/ 89 w 189"/>
                <a:gd name="T19" fmla="*/ 112 h 133"/>
                <a:gd name="T20" fmla="*/ 77 w 189"/>
                <a:gd name="T21" fmla="*/ 116 h 133"/>
                <a:gd name="T22" fmla="*/ 62 w 189"/>
                <a:gd name="T23" fmla="*/ 117 h 133"/>
                <a:gd name="T24" fmla="*/ 57 w 189"/>
                <a:gd name="T25" fmla="*/ 118 h 133"/>
                <a:gd name="T26" fmla="*/ 53 w 189"/>
                <a:gd name="T27" fmla="*/ 124 h 133"/>
                <a:gd name="T28" fmla="*/ 49 w 189"/>
                <a:gd name="T29" fmla="*/ 125 h 133"/>
                <a:gd name="T30" fmla="*/ 46 w 189"/>
                <a:gd name="T31" fmla="*/ 131 h 133"/>
                <a:gd name="T32" fmla="*/ 37 w 189"/>
                <a:gd name="T33" fmla="*/ 130 h 133"/>
                <a:gd name="T34" fmla="*/ 32 w 189"/>
                <a:gd name="T35" fmla="*/ 133 h 133"/>
                <a:gd name="T36" fmla="*/ 19 w 189"/>
                <a:gd name="T37" fmla="*/ 132 h 133"/>
                <a:gd name="T38" fmla="*/ 14 w 189"/>
                <a:gd name="T39" fmla="*/ 120 h 133"/>
                <a:gd name="T40" fmla="*/ 14 w 189"/>
                <a:gd name="T41" fmla="*/ 108 h 133"/>
                <a:gd name="T42" fmla="*/ 10 w 189"/>
                <a:gd name="T43" fmla="*/ 102 h 133"/>
                <a:gd name="T44" fmla="*/ 6 w 189"/>
                <a:gd name="T45" fmla="*/ 87 h 133"/>
                <a:gd name="T46" fmla="*/ 0 w 189"/>
                <a:gd name="T47" fmla="*/ 78 h 133"/>
                <a:gd name="T48" fmla="*/ 4 w 189"/>
                <a:gd name="T49" fmla="*/ 77 h 133"/>
                <a:gd name="T50" fmla="*/ 2 w 189"/>
                <a:gd name="T51" fmla="*/ 68 h 133"/>
                <a:gd name="T52" fmla="*/ 4 w 189"/>
                <a:gd name="T53" fmla="*/ 64 h 133"/>
                <a:gd name="T54" fmla="*/ 2 w 189"/>
                <a:gd name="T55" fmla="*/ 55 h 133"/>
                <a:gd name="T56" fmla="*/ 10 w 189"/>
                <a:gd name="T57" fmla="*/ 48 h 133"/>
                <a:gd name="T58" fmla="*/ 8 w 189"/>
                <a:gd name="T59" fmla="*/ 39 h 133"/>
                <a:gd name="T60" fmla="*/ 12 w 189"/>
                <a:gd name="T61" fmla="*/ 29 h 133"/>
                <a:gd name="T62" fmla="*/ 20 w 189"/>
                <a:gd name="T63" fmla="*/ 35 h 133"/>
                <a:gd name="T64" fmla="*/ 24 w 189"/>
                <a:gd name="T65" fmla="*/ 33 h 133"/>
                <a:gd name="T66" fmla="*/ 45 w 189"/>
                <a:gd name="T67" fmla="*/ 32 h 133"/>
                <a:gd name="T68" fmla="*/ 49 w 189"/>
                <a:gd name="T69" fmla="*/ 34 h 133"/>
                <a:gd name="T70" fmla="*/ 66 w 189"/>
                <a:gd name="T71" fmla="*/ 36 h 133"/>
                <a:gd name="T72" fmla="*/ 73 w 189"/>
                <a:gd name="T73" fmla="*/ 35 h 133"/>
                <a:gd name="T74" fmla="*/ 78 w 189"/>
                <a:gd name="T75" fmla="*/ 42 h 133"/>
                <a:gd name="T76" fmla="*/ 86 w 189"/>
                <a:gd name="T77" fmla="*/ 39 h 133"/>
                <a:gd name="T78" fmla="*/ 98 w 189"/>
                <a:gd name="T79" fmla="*/ 17 h 133"/>
                <a:gd name="T80" fmla="*/ 114 w 189"/>
                <a:gd name="T81" fmla="*/ 8 h 133"/>
                <a:gd name="T82" fmla="*/ 166 w 189"/>
                <a:gd name="T83" fmla="*/ 0 h 133"/>
                <a:gd name="T84" fmla="*/ 182 w 189"/>
                <a:gd name="T85" fmla="*/ 34 h 133"/>
                <a:gd name="T86" fmla="*/ 189 w 189"/>
                <a:gd name="T87" fmla="*/ 4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33">
                  <a:moveTo>
                    <a:pt x="189" y="49"/>
                  </a:moveTo>
                  <a:lnTo>
                    <a:pt x="177" y="54"/>
                  </a:lnTo>
                  <a:lnTo>
                    <a:pt x="174" y="63"/>
                  </a:lnTo>
                  <a:lnTo>
                    <a:pt x="174" y="70"/>
                  </a:lnTo>
                  <a:lnTo>
                    <a:pt x="156" y="79"/>
                  </a:lnTo>
                  <a:lnTo>
                    <a:pt x="128" y="89"/>
                  </a:lnTo>
                  <a:lnTo>
                    <a:pt x="112" y="103"/>
                  </a:lnTo>
                  <a:lnTo>
                    <a:pt x="104" y="105"/>
                  </a:lnTo>
                  <a:lnTo>
                    <a:pt x="99" y="103"/>
                  </a:lnTo>
                  <a:lnTo>
                    <a:pt x="89" y="112"/>
                  </a:lnTo>
                  <a:lnTo>
                    <a:pt x="77" y="116"/>
                  </a:lnTo>
                  <a:lnTo>
                    <a:pt x="62" y="117"/>
                  </a:lnTo>
                  <a:lnTo>
                    <a:pt x="57" y="118"/>
                  </a:lnTo>
                  <a:lnTo>
                    <a:pt x="53" y="124"/>
                  </a:lnTo>
                  <a:lnTo>
                    <a:pt x="49" y="125"/>
                  </a:lnTo>
                  <a:lnTo>
                    <a:pt x="46" y="131"/>
                  </a:lnTo>
                  <a:lnTo>
                    <a:pt x="37" y="130"/>
                  </a:lnTo>
                  <a:lnTo>
                    <a:pt x="32" y="133"/>
                  </a:lnTo>
                  <a:lnTo>
                    <a:pt x="19" y="132"/>
                  </a:lnTo>
                  <a:lnTo>
                    <a:pt x="14" y="120"/>
                  </a:lnTo>
                  <a:lnTo>
                    <a:pt x="14" y="108"/>
                  </a:lnTo>
                  <a:lnTo>
                    <a:pt x="10" y="102"/>
                  </a:lnTo>
                  <a:lnTo>
                    <a:pt x="6" y="87"/>
                  </a:lnTo>
                  <a:lnTo>
                    <a:pt x="0" y="78"/>
                  </a:lnTo>
                  <a:lnTo>
                    <a:pt x="4" y="77"/>
                  </a:lnTo>
                  <a:lnTo>
                    <a:pt x="2" y="68"/>
                  </a:lnTo>
                  <a:lnTo>
                    <a:pt x="4" y="64"/>
                  </a:lnTo>
                  <a:lnTo>
                    <a:pt x="2" y="55"/>
                  </a:lnTo>
                  <a:lnTo>
                    <a:pt x="10" y="48"/>
                  </a:lnTo>
                  <a:lnTo>
                    <a:pt x="8" y="39"/>
                  </a:lnTo>
                  <a:lnTo>
                    <a:pt x="12" y="29"/>
                  </a:lnTo>
                  <a:lnTo>
                    <a:pt x="20" y="35"/>
                  </a:lnTo>
                  <a:lnTo>
                    <a:pt x="24" y="33"/>
                  </a:lnTo>
                  <a:lnTo>
                    <a:pt x="45" y="32"/>
                  </a:lnTo>
                  <a:lnTo>
                    <a:pt x="49" y="34"/>
                  </a:lnTo>
                  <a:lnTo>
                    <a:pt x="66" y="36"/>
                  </a:lnTo>
                  <a:lnTo>
                    <a:pt x="73" y="35"/>
                  </a:lnTo>
                  <a:lnTo>
                    <a:pt x="78" y="42"/>
                  </a:lnTo>
                  <a:lnTo>
                    <a:pt x="86" y="39"/>
                  </a:lnTo>
                  <a:lnTo>
                    <a:pt x="98" y="17"/>
                  </a:lnTo>
                  <a:lnTo>
                    <a:pt x="114" y="8"/>
                  </a:lnTo>
                  <a:lnTo>
                    <a:pt x="166" y="0"/>
                  </a:lnTo>
                  <a:lnTo>
                    <a:pt x="182" y="34"/>
                  </a:lnTo>
                  <a:lnTo>
                    <a:pt x="189" y="49"/>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1" name="Freeform 217">
              <a:extLst>
                <a:ext uri="{FF2B5EF4-FFF2-40B4-BE49-F238E27FC236}">
                  <a16:creationId xmlns:a16="http://schemas.microsoft.com/office/drawing/2014/main" id="{E06373D1-65A7-CB8D-D637-5DDA5CC9B4A4}"/>
                </a:ext>
              </a:extLst>
            </p:cNvPr>
            <p:cNvSpPr>
              <a:spLocks/>
            </p:cNvSpPr>
            <p:nvPr/>
          </p:nvSpPr>
          <p:spPr bwMode="auto">
            <a:xfrm>
              <a:off x="4474556" y="3900540"/>
              <a:ext cx="430841" cy="390196"/>
            </a:xfrm>
            <a:custGeom>
              <a:avLst/>
              <a:gdLst>
                <a:gd name="T0" fmla="*/ 264 w 295"/>
                <a:gd name="T1" fmla="*/ 152 h 264"/>
                <a:gd name="T2" fmla="*/ 250 w 295"/>
                <a:gd name="T3" fmla="*/ 173 h 264"/>
                <a:gd name="T4" fmla="*/ 217 w 295"/>
                <a:gd name="T5" fmla="*/ 210 h 264"/>
                <a:gd name="T6" fmla="*/ 190 w 295"/>
                <a:gd name="T7" fmla="*/ 232 h 264"/>
                <a:gd name="T8" fmla="*/ 162 w 295"/>
                <a:gd name="T9" fmla="*/ 241 h 264"/>
                <a:gd name="T10" fmla="*/ 149 w 295"/>
                <a:gd name="T11" fmla="*/ 243 h 264"/>
                <a:gd name="T12" fmla="*/ 121 w 295"/>
                <a:gd name="T13" fmla="*/ 243 h 264"/>
                <a:gd name="T14" fmla="*/ 104 w 295"/>
                <a:gd name="T15" fmla="*/ 245 h 264"/>
                <a:gd name="T16" fmla="*/ 70 w 295"/>
                <a:gd name="T17" fmla="*/ 256 h 264"/>
                <a:gd name="T18" fmla="*/ 51 w 295"/>
                <a:gd name="T19" fmla="*/ 264 h 264"/>
                <a:gd name="T20" fmla="*/ 38 w 295"/>
                <a:gd name="T21" fmla="*/ 257 h 264"/>
                <a:gd name="T22" fmla="*/ 30 w 295"/>
                <a:gd name="T23" fmla="*/ 250 h 264"/>
                <a:gd name="T24" fmla="*/ 29 w 295"/>
                <a:gd name="T25" fmla="*/ 232 h 264"/>
                <a:gd name="T26" fmla="*/ 30 w 295"/>
                <a:gd name="T27" fmla="*/ 215 h 264"/>
                <a:gd name="T28" fmla="*/ 20 w 295"/>
                <a:gd name="T29" fmla="*/ 180 h 264"/>
                <a:gd name="T30" fmla="*/ 12 w 295"/>
                <a:gd name="T31" fmla="*/ 162 h 264"/>
                <a:gd name="T32" fmla="*/ 9 w 295"/>
                <a:gd name="T33" fmla="*/ 125 h 264"/>
                <a:gd name="T34" fmla="*/ 19 w 295"/>
                <a:gd name="T35" fmla="*/ 139 h 264"/>
                <a:gd name="T36" fmla="*/ 38 w 295"/>
                <a:gd name="T37" fmla="*/ 145 h 264"/>
                <a:gd name="T38" fmla="*/ 63 w 295"/>
                <a:gd name="T39" fmla="*/ 133 h 264"/>
                <a:gd name="T40" fmla="*/ 71 w 295"/>
                <a:gd name="T41" fmla="*/ 59 h 264"/>
                <a:gd name="T42" fmla="*/ 79 w 295"/>
                <a:gd name="T43" fmla="*/ 91 h 264"/>
                <a:gd name="T44" fmla="*/ 95 w 295"/>
                <a:gd name="T45" fmla="*/ 97 h 264"/>
                <a:gd name="T46" fmla="*/ 113 w 295"/>
                <a:gd name="T47" fmla="*/ 81 h 264"/>
                <a:gd name="T48" fmla="*/ 127 w 295"/>
                <a:gd name="T49" fmla="*/ 66 h 264"/>
                <a:gd name="T50" fmla="*/ 143 w 295"/>
                <a:gd name="T51" fmla="*/ 75 h 264"/>
                <a:gd name="T52" fmla="*/ 169 w 295"/>
                <a:gd name="T53" fmla="*/ 71 h 264"/>
                <a:gd name="T54" fmla="*/ 175 w 295"/>
                <a:gd name="T55" fmla="*/ 54 h 264"/>
                <a:gd name="T56" fmla="*/ 191 w 295"/>
                <a:gd name="T57" fmla="*/ 45 h 264"/>
                <a:gd name="T58" fmla="*/ 214 w 295"/>
                <a:gd name="T59" fmla="*/ 16 h 264"/>
                <a:gd name="T60" fmla="*/ 248 w 295"/>
                <a:gd name="T61" fmla="*/ 1 h 264"/>
                <a:gd name="T62" fmla="*/ 262 w 295"/>
                <a:gd name="T63" fmla="*/ 2 h 264"/>
                <a:gd name="T64" fmla="*/ 279 w 295"/>
                <a:gd name="T65" fmla="*/ 33 h 264"/>
                <a:gd name="T66" fmla="*/ 278 w 295"/>
                <a:gd name="T67" fmla="*/ 71 h 264"/>
                <a:gd name="T68" fmla="*/ 270 w 295"/>
                <a:gd name="T69" fmla="*/ 74 h 264"/>
                <a:gd name="T70" fmla="*/ 263 w 295"/>
                <a:gd name="T71" fmla="*/ 82 h 264"/>
                <a:gd name="T72" fmla="*/ 257 w 295"/>
                <a:gd name="T73" fmla="*/ 97 h 264"/>
                <a:gd name="T74" fmla="*/ 277 w 295"/>
                <a:gd name="T75" fmla="*/ 106 h 264"/>
                <a:gd name="T76" fmla="*/ 295 w 295"/>
                <a:gd name="T77" fmla="*/ 97 h 264"/>
                <a:gd name="T78" fmla="*/ 286 w 295"/>
                <a:gd name="T79" fmla="*/ 129 h 264"/>
                <a:gd name="T80" fmla="*/ 268 w 295"/>
                <a:gd name="T81" fmla="*/ 14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5" h="264">
                  <a:moveTo>
                    <a:pt x="268" y="149"/>
                  </a:moveTo>
                  <a:lnTo>
                    <a:pt x="264" y="152"/>
                  </a:lnTo>
                  <a:lnTo>
                    <a:pt x="256" y="163"/>
                  </a:lnTo>
                  <a:lnTo>
                    <a:pt x="250" y="173"/>
                  </a:lnTo>
                  <a:lnTo>
                    <a:pt x="239" y="188"/>
                  </a:lnTo>
                  <a:lnTo>
                    <a:pt x="217" y="210"/>
                  </a:lnTo>
                  <a:lnTo>
                    <a:pt x="204" y="222"/>
                  </a:lnTo>
                  <a:lnTo>
                    <a:pt x="190" y="232"/>
                  </a:lnTo>
                  <a:lnTo>
                    <a:pt x="171" y="240"/>
                  </a:lnTo>
                  <a:lnTo>
                    <a:pt x="162" y="241"/>
                  </a:lnTo>
                  <a:lnTo>
                    <a:pt x="159" y="246"/>
                  </a:lnTo>
                  <a:lnTo>
                    <a:pt x="149" y="243"/>
                  </a:lnTo>
                  <a:lnTo>
                    <a:pt x="140" y="247"/>
                  </a:lnTo>
                  <a:lnTo>
                    <a:pt x="121" y="243"/>
                  </a:lnTo>
                  <a:lnTo>
                    <a:pt x="111" y="246"/>
                  </a:lnTo>
                  <a:lnTo>
                    <a:pt x="104" y="245"/>
                  </a:lnTo>
                  <a:lnTo>
                    <a:pt x="85" y="253"/>
                  </a:lnTo>
                  <a:lnTo>
                    <a:pt x="70" y="256"/>
                  </a:lnTo>
                  <a:lnTo>
                    <a:pt x="59" y="264"/>
                  </a:lnTo>
                  <a:lnTo>
                    <a:pt x="51" y="264"/>
                  </a:lnTo>
                  <a:lnTo>
                    <a:pt x="44" y="257"/>
                  </a:lnTo>
                  <a:lnTo>
                    <a:pt x="38" y="257"/>
                  </a:lnTo>
                  <a:lnTo>
                    <a:pt x="31" y="247"/>
                  </a:lnTo>
                  <a:lnTo>
                    <a:pt x="30" y="250"/>
                  </a:lnTo>
                  <a:lnTo>
                    <a:pt x="28" y="245"/>
                  </a:lnTo>
                  <a:lnTo>
                    <a:pt x="29" y="232"/>
                  </a:lnTo>
                  <a:lnTo>
                    <a:pt x="24" y="219"/>
                  </a:lnTo>
                  <a:lnTo>
                    <a:pt x="30" y="215"/>
                  </a:lnTo>
                  <a:lnTo>
                    <a:pt x="30" y="199"/>
                  </a:lnTo>
                  <a:lnTo>
                    <a:pt x="20" y="180"/>
                  </a:lnTo>
                  <a:lnTo>
                    <a:pt x="12" y="162"/>
                  </a:lnTo>
                  <a:lnTo>
                    <a:pt x="12" y="162"/>
                  </a:lnTo>
                  <a:lnTo>
                    <a:pt x="0" y="135"/>
                  </a:lnTo>
                  <a:lnTo>
                    <a:pt x="9" y="125"/>
                  </a:lnTo>
                  <a:lnTo>
                    <a:pt x="16" y="131"/>
                  </a:lnTo>
                  <a:lnTo>
                    <a:pt x="19" y="139"/>
                  </a:lnTo>
                  <a:lnTo>
                    <a:pt x="27" y="141"/>
                  </a:lnTo>
                  <a:lnTo>
                    <a:pt x="38" y="145"/>
                  </a:lnTo>
                  <a:lnTo>
                    <a:pt x="47" y="143"/>
                  </a:lnTo>
                  <a:lnTo>
                    <a:pt x="63" y="133"/>
                  </a:lnTo>
                  <a:lnTo>
                    <a:pt x="67" y="56"/>
                  </a:lnTo>
                  <a:lnTo>
                    <a:pt x="71" y="59"/>
                  </a:lnTo>
                  <a:lnTo>
                    <a:pt x="81" y="79"/>
                  </a:lnTo>
                  <a:lnTo>
                    <a:pt x="79" y="91"/>
                  </a:lnTo>
                  <a:lnTo>
                    <a:pt x="83" y="99"/>
                  </a:lnTo>
                  <a:lnTo>
                    <a:pt x="95" y="97"/>
                  </a:lnTo>
                  <a:lnTo>
                    <a:pt x="105" y="87"/>
                  </a:lnTo>
                  <a:lnTo>
                    <a:pt x="113" y="81"/>
                  </a:lnTo>
                  <a:lnTo>
                    <a:pt x="118" y="71"/>
                  </a:lnTo>
                  <a:lnTo>
                    <a:pt x="127" y="66"/>
                  </a:lnTo>
                  <a:lnTo>
                    <a:pt x="135" y="69"/>
                  </a:lnTo>
                  <a:lnTo>
                    <a:pt x="143" y="75"/>
                  </a:lnTo>
                  <a:lnTo>
                    <a:pt x="157" y="76"/>
                  </a:lnTo>
                  <a:lnTo>
                    <a:pt x="169" y="71"/>
                  </a:lnTo>
                  <a:lnTo>
                    <a:pt x="171" y="64"/>
                  </a:lnTo>
                  <a:lnTo>
                    <a:pt x="175" y="54"/>
                  </a:lnTo>
                  <a:lnTo>
                    <a:pt x="185" y="53"/>
                  </a:lnTo>
                  <a:lnTo>
                    <a:pt x="191" y="45"/>
                  </a:lnTo>
                  <a:lnTo>
                    <a:pt x="197" y="31"/>
                  </a:lnTo>
                  <a:lnTo>
                    <a:pt x="214" y="16"/>
                  </a:lnTo>
                  <a:lnTo>
                    <a:pt x="240" y="0"/>
                  </a:lnTo>
                  <a:lnTo>
                    <a:pt x="248" y="1"/>
                  </a:lnTo>
                  <a:lnTo>
                    <a:pt x="256" y="4"/>
                  </a:lnTo>
                  <a:lnTo>
                    <a:pt x="262" y="2"/>
                  </a:lnTo>
                  <a:lnTo>
                    <a:pt x="272" y="4"/>
                  </a:lnTo>
                  <a:lnTo>
                    <a:pt x="279" y="33"/>
                  </a:lnTo>
                  <a:lnTo>
                    <a:pt x="282" y="48"/>
                  </a:lnTo>
                  <a:lnTo>
                    <a:pt x="278" y="71"/>
                  </a:lnTo>
                  <a:lnTo>
                    <a:pt x="279" y="78"/>
                  </a:lnTo>
                  <a:lnTo>
                    <a:pt x="270" y="74"/>
                  </a:lnTo>
                  <a:lnTo>
                    <a:pt x="265" y="76"/>
                  </a:lnTo>
                  <a:lnTo>
                    <a:pt x="263" y="82"/>
                  </a:lnTo>
                  <a:lnTo>
                    <a:pt x="257" y="90"/>
                  </a:lnTo>
                  <a:lnTo>
                    <a:pt x="257" y="97"/>
                  </a:lnTo>
                  <a:lnTo>
                    <a:pt x="267" y="108"/>
                  </a:lnTo>
                  <a:lnTo>
                    <a:pt x="277" y="106"/>
                  </a:lnTo>
                  <a:lnTo>
                    <a:pt x="281" y="97"/>
                  </a:lnTo>
                  <a:lnTo>
                    <a:pt x="295" y="97"/>
                  </a:lnTo>
                  <a:lnTo>
                    <a:pt x="289" y="112"/>
                  </a:lnTo>
                  <a:lnTo>
                    <a:pt x="286" y="129"/>
                  </a:lnTo>
                  <a:lnTo>
                    <a:pt x="281" y="139"/>
                  </a:lnTo>
                  <a:lnTo>
                    <a:pt x="268" y="149"/>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2" name="Freeform 218">
              <a:extLst>
                <a:ext uri="{FF2B5EF4-FFF2-40B4-BE49-F238E27FC236}">
                  <a16:creationId xmlns:a16="http://schemas.microsoft.com/office/drawing/2014/main" id="{E5698392-FB52-A40B-0400-AF018EBBB451}"/>
                </a:ext>
              </a:extLst>
            </p:cNvPr>
            <p:cNvSpPr>
              <a:spLocks/>
            </p:cNvSpPr>
            <p:nvPr/>
          </p:nvSpPr>
          <p:spPr bwMode="auto">
            <a:xfrm>
              <a:off x="4747666" y="4103028"/>
              <a:ext cx="61340" cy="60599"/>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3" name="Freeform 219">
              <a:extLst>
                <a:ext uri="{FF2B5EF4-FFF2-40B4-BE49-F238E27FC236}">
                  <a16:creationId xmlns:a16="http://schemas.microsoft.com/office/drawing/2014/main" id="{736F5968-4E36-0102-0AE0-AA055EDB4F74}"/>
                </a:ext>
              </a:extLst>
            </p:cNvPr>
            <p:cNvSpPr>
              <a:spLocks/>
            </p:cNvSpPr>
            <p:nvPr/>
          </p:nvSpPr>
          <p:spPr bwMode="auto">
            <a:xfrm>
              <a:off x="4633748" y="3476348"/>
              <a:ext cx="314003" cy="298560"/>
            </a:xfrm>
            <a:custGeom>
              <a:avLst/>
              <a:gdLst>
                <a:gd name="T0" fmla="*/ 202 w 215"/>
                <a:gd name="T1" fmla="*/ 20 h 202"/>
                <a:gd name="T2" fmla="*/ 211 w 215"/>
                <a:gd name="T3" fmla="*/ 30 h 202"/>
                <a:gd name="T4" fmla="*/ 215 w 215"/>
                <a:gd name="T5" fmla="*/ 47 h 202"/>
                <a:gd name="T6" fmla="*/ 211 w 215"/>
                <a:gd name="T7" fmla="*/ 53 h 202"/>
                <a:gd name="T8" fmla="*/ 207 w 215"/>
                <a:gd name="T9" fmla="*/ 70 h 202"/>
                <a:gd name="T10" fmla="*/ 210 w 215"/>
                <a:gd name="T11" fmla="*/ 87 h 202"/>
                <a:gd name="T12" fmla="*/ 204 w 215"/>
                <a:gd name="T13" fmla="*/ 94 h 202"/>
                <a:gd name="T14" fmla="*/ 198 w 215"/>
                <a:gd name="T15" fmla="*/ 113 h 202"/>
                <a:gd name="T16" fmla="*/ 208 w 215"/>
                <a:gd name="T17" fmla="*/ 119 h 202"/>
                <a:gd name="T18" fmla="*/ 152 w 215"/>
                <a:gd name="T19" fmla="*/ 136 h 202"/>
                <a:gd name="T20" fmla="*/ 153 w 215"/>
                <a:gd name="T21" fmla="*/ 151 h 202"/>
                <a:gd name="T22" fmla="*/ 139 w 215"/>
                <a:gd name="T23" fmla="*/ 154 h 202"/>
                <a:gd name="T24" fmla="*/ 128 w 215"/>
                <a:gd name="T25" fmla="*/ 162 h 202"/>
                <a:gd name="T26" fmla="*/ 126 w 215"/>
                <a:gd name="T27" fmla="*/ 169 h 202"/>
                <a:gd name="T28" fmla="*/ 119 w 215"/>
                <a:gd name="T29" fmla="*/ 171 h 202"/>
                <a:gd name="T30" fmla="*/ 103 w 215"/>
                <a:gd name="T31" fmla="*/ 188 h 202"/>
                <a:gd name="T32" fmla="*/ 92 w 215"/>
                <a:gd name="T33" fmla="*/ 201 h 202"/>
                <a:gd name="T34" fmla="*/ 86 w 215"/>
                <a:gd name="T35" fmla="*/ 202 h 202"/>
                <a:gd name="T36" fmla="*/ 80 w 215"/>
                <a:gd name="T37" fmla="*/ 199 h 202"/>
                <a:gd name="T38" fmla="*/ 60 w 215"/>
                <a:gd name="T39" fmla="*/ 197 h 202"/>
                <a:gd name="T40" fmla="*/ 57 w 215"/>
                <a:gd name="T41" fmla="*/ 195 h 202"/>
                <a:gd name="T42" fmla="*/ 57 w 215"/>
                <a:gd name="T43" fmla="*/ 194 h 202"/>
                <a:gd name="T44" fmla="*/ 50 w 215"/>
                <a:gd name="T45" fmla="*/ 189 h 202"/>
                <a:gd name="T46" fmla="*/ 38 w 215"/>
                <a:gd name="T47" fmla="*/ 188 h 202"/>
                <a:gd name="T48" fmla="*/ 23 w 215"/>
                <a:gd name="T49" fmla="*/ 193 h 202"/>
                <a:gd name="T50" fmla="*/ 12 w 215"/>
                <a:gd name="T51" fmla="*/ 180 h 202"/>
                <a:gd name="T52" fmla="*/ 0 w 215"/>
                <a:gd name="T53" fmla="*/ 163 h 202"/>
                <a:gd name="T54" fmla="*/ 2 w 215"/>
                <a:gd name="T55" fmla="*/ 96 h 202"/>
                <a:gd name="T56" fmla="*/ 41 w 215"/>
                <a:gd name="T57" fmla="*/ 97 h 202"/>
                <a:gd name="T58" fmla="*/ 39 w 215"/>
                <a:gd name="T59" fmla="*/ 90 h 202"/>
                <a:gd name="T60" fmla="*/ 42 w 215"/>
                <a:gd name="T61" fmla="*/ 82 h 202"/>
                <a:gd name="T62" fmla="*/ 39 w 215"/>
                <a:gd name="T63" fmla="*/ 72 h 202"/>
                <a:gd name="T64" fmla="*/ 41 w 215"/>
                <a:gd name="T65" fmla="*/ 62 h 202"/>
                <a:gd name="T66" fmla="*/ 40 w 215"/>
                <a:gd name="T67" fmla="*/ 55 h 202"/>
                <a:gd name="T68" fmla="*/ 46 w 215"/>
                <a:gd name="T69" fmla="*/ 56 h 202"/>
                <a:gd name="T70" fmla="*/ 47 w 215"/>
                <a:gd name="T71" fmla="*/ 63 h 202"/>
                <a:gd name="T72" fmla="*/ 55 w 215"/>
                <a:gd name="T73" fmla="*/ 62 h 202"/>
                <a:gd name="T74" fmla="*/ 67 w 215"/>
                <a:gd name="T75" fmla="*/ 64 h 202"/>
                <a:gd name="T76" fmla="*/ 73 w 215"/>
                <a:gd name="T77" fmla="*/ 73 h 202"/>
                <a:gd name="T78" fmla="*/ 87 w 215"/>
                <a:gd name="T79" fmla="*/ 76 h 202"/>
                <a:gd name="T80" fmla="*/ 99 w 215"/>
                <a:gd name="T81" fmla="*/ 70 h 202"/>
                <a:gd name="T82" fmla="*/ 102 w 215"/>
                <a:gd name="T83" fmla="*/ 81 h 202"/>
                <a:gd name="T84" fmla="*/ 116 w 215"/>
                <a:gd name="T85" fmla="*/ 83 h 202"/>
                <a:gd name="T86" fmla="*/ 123 w 215"/>
                <a:gd name="T87" fmla="*/ 92 h 202"/>
                <a:gd name="T88" fmla="*/ 130 w 215"/>
                <a:gd name="T89" fmla="*/ 104 h 202"/>
                <a:gd name="T90" fmla="*/ 144 w 215"/>
                <a:gd name="T91" fmla="*/ 104 h 202"/>
                <a:gd name="T92" fmla="*/ 143 w 215"/>
                <a:gd name="T93" fmla="*/ 82 h 202"/>
                <a:gd name="T94" fmla="*/ 138 w 215"/>
                <a:gd name="T95" fmla="*/ 85 h 202"/>
                <a:gd name="T96" fmla="*/ 126 w 215"/>
                <a:gd name="T97" fmla="*/ 77 h 202"/>
                <a:gd name="T98" fmla="*/ 121 w 215"/>
                <a:gd name="T99" fmla="*/ 73 h 202"/>
                <a:gd name="T100" fmla="*/ 123 w 215"/>
                <a:gd name="T101" fmla="*/ 53 h 202"/>
                <a:gd name="T102" fmla="*/ 127 w 215"/>
                <a:gd name="T103" fmla="*/ 28 h 202"/>
                <a:gd name="T104" fmla="*/ 123 w 215"/>
                <a:gd name="T105" fmla="*/ 19 h 202"/>
                <a:gd name="T106" fmla="*/ 129 w 215"/>
                <a:gd name="T107" fmla="*/ 6 h 202"/>
                <a:gd name="T108" fmla="*/ 134 w 215"/>
                <a:gd name="T109" fmla="*/ 3 h 202"/>
                <a:gd name="T110" fmla="*/ 158 w 215"/>
                <a:gd name="T111" fmla="*/ 0 h 202"/>
                <a:gd name="T112" fmla="*/ 166 w 215"/>
                <a:gd name="T113" fmla="*/ 2 h 202"/>
                <a:gd name="T114" fmla="*/ 173 w 215"/>
                <a:gd name="T115" fmla="*/ 7 h 202"/>
                <a:gd name="T116" fmla="*/ 180 w 215"/>
                <a:gd name="T117" fmla="*/ 11 h 202"/>
                <a:gd name="T118" fmla="*/ 192 w 215"/>
                <a:gd name="T119" fmla="*/ 14 h 202"/>
                <a:gd name="T120" fmla="*/ 202 w 215"/>
                <a:gd name="T121" fmla="*/ 2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02">
                  <a:moveTo>
                    <a:pt x="202" y="20"/>
                  </a:moveTo>
                  <a:lnTo>
                    <a:pt x="211" y="30"/>
                  </a:lnTo>
                  <a:lnTo>
                    <a:pt x="215" y="47"/>
                  </a:lnTo>
                  <a:lnTo>
                    <a:pt x="211" y="53"/>
                  </a:lnTo>
                  <a:lnTo>
                    <a:pt x="207" y="70"/>
                  </a:lnTo>
                  <a:lnTo>
                    <a:pt x="210" y="87"/>
                  </a:lnTo>
                  <a:lnTo>
                    <a:pt x="204" y="94"/>
                  </a:lnTo>
                  <a:lnTo>
                    <a:pt x="198" y="113"/>
                  </a:lnTo>
                  <a:lnTo>
                    <a:pt x="208" y="119"/>
                  </a:lnTo>
                  <a:lnTo>
                    <a:pt x="152" y="136"/>
                  </a:lnTo>
                  <a:lnTo>
                    <a:pt x="153" y="151"/>
                  </a:lnTo>
                  <a:lnTo>
                    <a:pt x="139" y="154"/>
                  </a:lnTo>
                  <a:lnTo>
                    <a:pt x="128" y="162"/>
                  </a:lnTo>
                  <a:lnTo>
                    <a:pt x="126" y="169"/>
                  </a:lnTo>
                  <a:lnTo>
                    <a:pt x="119" y="171"/>
                  </a:lnTo>
                  <a:lnTo>
                    <a:pt x="103" y="188"/>
                  </a:lnTo>
                  <a:lnTo>
                    <a:pt x="92" y="201"/>
                  </a:lnTo>
                  <a:lnTo>
                    <a:pt x="86" y="202"/>
                  </a:lnTo>
                  <a:lnTo>
                    <a:pt x="80" y="199"/>
                  </a:lnTo>
                  <a:lnTo>
                    <a:pt x="60" y="197"/>
                  </a:lnTo>
                  <a:lnTo>
                    <a:pt x="57" y="195"/>
                  </a:lnTo>
                  <a:lnTo>
                    <a:pt x="57" y="194"/>
                  </a:lnTo>
                  <a:lnTo>
                    <a:pt x="50" y="189"/>
                  </a:lnTo>
                  <a:lnTo>
                    <a:pt x="38" y="188"/>
                  </a:lnTo>
                  <a:lnTo>
                    <a:pt x="23" y="193"/>
                  </a:lnTo>
                  <a:lnTo>
                    <a:pt x="12" y="180"/>
                  </a:lnTo>
                  <a:lnTo>
                    <a:pt x="0" y="163"/>
                  </a:lnTo>
                  <a:lnTo>
                    <a:pt x="2" y="96"/>
                  </a:lnTo>
                  <a:lnTo>
                    <a:pt x="41" y="97"/>
                  </a:lnTo>
                  <a:lnTo>
                    <a:pt x="39" y="90"/>
                  </a:lnTo>
                  <a:lnTo>
                    <a:pt x="42" y="82"/>
                  </a:lnTo>
                  <a:lnTo>
                    <a:pt x="39" y="72"/>
                  </a:lnTo>
                  <a:lnTo>
                    <a:pt x="41" y="62"/>
                  </a:lnTo>
                  <a:lnTo>
                    <a:pt x="40" y="55"/>
                  </a:lnTo>
                  <a:lnTo>
                    <a:pt x="46" y="56"/>
                  </a:lnTo>
                  <a:lnTo>
                    <a:pt x="47" y="63"/>
                  </a:lnTo>
                  <a:lnTo>
                    <a:pt x="55" y="62"/>
                  </a:lnTo>
                  <a:lnTo>
                    <a:pt x="67" y="64"/>
                  </a:lnTo>
                  <a:lnTo>
                    <a:pt x="73" y="73"/>
                  </a:lnTo>
                  <a:lnTo>
                    <a:pt x="87" y="76"/>
                  </a:lnTo>
                  <a:lnTo>
                    <a:pt x="99" y="70"/>
                  </a:lnTo>
                  <a:lnTo>
                    <a:pt x="102" y="81"/>
                  </a:lnTo>
                  <a:lnTo>
                    <a:pt x="116" y="83"/>
                  </a:lnTo>
                  <a:lnTo>
                    <a:pt x="123" y="92"/>
                  </a:lnTo>
                  <a:lnTo>
                    <a:pt x="130" y="104"/>
                  </a:lnTo>
                  <a:lnTo>
                    <a:pt x="144" y="104"/>
                  </a:lnTo>
                  <a:lnTo>
                    <a:pt x="143" y="82"/>
                  </a:lnTo>
                  <a:lnTo>
                    <a:pt x="138" y="85"/>
                  </a:lnTo>
                  <a:lnTo>
                    <a:pt x="126" y="77"/>
                  </a:lnTo>
                  <a:lnTo>
                    <a:pt x="121" y="73"/>
                  </a:lnTo>
                  <a:lnTo>
                    <a:pt x="123" y="53"/>
                  </a:lnTo>
                  <a:lnTo>
                    <a:pt x="127" y="28"/>
                  </a:lnTo>
                  <a:lnTo>
                    <a:pt x="123" y="19"/>
                  </a:lnTo>
                  <a:lnTo>
                    <a:pt x="129" y="6"/>
                  </a:lnTo>
                  <a:lnTo>
                    <a:pt x="134" y="3"/>
                  </a:lnTo>
                  <a:lnTo>
                    <a:pt x="158" y="0"/>
                  </a:lnTo>
                  <a:lnTo>
                    <a:pt x="166" y="2"/>
                  </a:lnTo>
                  <a:lnTo>
                    <a:pt x="173" y="7"/>
                  </a:lnTo>
                  <a:lnTo>
                    <a:pt x="180" y="11"/>
                  </a:lnTo>
                  <a:lnTo>
                    <a:pt x="192" y="14"/>
                  </a:lnTo>
                  <a:lnTo>
                    <a:pt x="202" y="20"/>
                  </a:lnTo>
                  <a:close/>
                </a:path>
              </a:pathLst>
            </a:custGeom>
            <a:solidFill>
              <a:schemeClr val="accent4">
                <a:lumMod val="7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4" name="Freeform 220">
              <a:extLst>
                <a:ext uri="{FF2B5EF4-FFF2-40B4-BE49-F238E27FC236}">
                  <a16:creationId xmlns:a16="http://schemas.microsoft.com/office/drawing/2014/main" id="{ACE725B4-C08C-4C83-66D1-01539579A28D}"/>
                </a:ext>
              </a:extLst>
            </p:cNvPr>
            <p:cNvSpPr>
              <a:spLocks/>
            </p:cNvSpPr>
            <p:nvPr/>
          </p:nvSpPr>
          <p:spPr bwMode="auto">
            <a:xfrm>
              <a:off x="4721376" y="3699529"/>
              <a:ext cx="203007" cy="206922"/>
            </a:xfrm>
            <a:custGeom>
              <a:avLst/>
              <a:gdLst>
                <a:gd name="T0" fmla="*/ 103 w 139"/>
                <a:gd name="T1" fmla="*/ 140 h 140"/>
                <a:gd name="T2" fmla="*/ 93 w 139"/>
                <a:gd name="T3" fmla="*/ 138 h 140"/>
                <a:gd name="T4" fmla="*/ 87 w 139"/>
                <a:gd name="T5" fmla="*/ 140 h 140"/>
                <a:gd name="T6" fmla="*/ 79 w 139"/>
                <a:gd name="T7" fmla="*/ 137 h 140"/>
                <a:gd name="T8" fmla="*/ 71 w 139"/>
                <a:gd name="T9" fmla="*/ 136 h 140"/>
                <a:gd name="T10" fmla="*/ 60 w 139"/>
                <a:gd name="T11" fmla="*/ 127 h 140"/>
                <a:gd name="T12" fmla="*/ 47 w 139"/>
                <a:gd name="T13" fmla="*/ 124 h 140"/>
                <a:gd name="T14" fmla="*/ 42 w 139"/>
                <a:gd name="T15" fmla="*/ 111 h 140"/>
                <a:gd name="T16" fmla="*/ 42 w 139"/>
                <a:gd name="T17" fmla="*/ 103 h 140"/>
                <a:gd name="T18" fmla="*/ 35 w 139"/>
                <a:gd name="T19" fmla="*/ 101 h 140"/>
                <a:gd name="T20" fmla="*/ 15 w 139"/>
                <a:gd name="T21" fmla="*/ 78 h 140"/>
                <a:gd name="T22" fmla="*/ 10 w 139"/>
                <a:gd name="T23" fmla="*/ 66 h 140"/>
                <a:gd name="T24" fmla="*/ 6 w 139"/>
                <a:gd name="T25" fmla="*/ 63 h 140"/>
                <a:gd name="T26" fmla="*/ 0 w 139"/>
                <a:gd name="T27" fmla="*/ 46 h 140"/>
                <a:gd name="T28" fmla="*/ 20 w 139"/>
                <a:gd name="T29" fmla="*/ 48 h 140"/>
                <a:gd name="T30" fmla="*/ 26 w 139"/>
                <a:gd name="T31" fmla="*/ 51 h 140"/>
                <a:gd name="T32" fmla="*/ 32 w 139"/>
                <a:gd name="T33" fmla="*/ 50 h 140"/>
                <a:gd name="T34" fmla="*/ 43 w 139"/>
                <a:gd name="T35" fmla="*/ 37 h 140"/>
                <a:gd name="T36" fmla="*/ 59 w 139"/>
                <a:gd name="T37" fmla="*/ 20 h 140"/>
                <a:gd name="T38" fmla="*/ 66 w 139"/>
                <a:gd name="T39" fmla="*/ 18 h 140"/>
                <a:gd name="T40" fmla="*/ 68 w 139"/>
                <a:gd name="T41" fmla="*/ 11 h 140"/>
                <a:gd name="T42" fmla="*/ 79 w 139"/>
                <a:gd name="T43" fmla="*/ 3 h 140"/>
                <a:gd name="T44" fmla="*/ 93 w 139"/>
                <a:gd name="T45" fmla="*/ 0 h 140"/>
                <a:gd name="T46" fmla="*/ 94 w 139"/>
                <a:gd name="T47" fmla="*/ 7 h 140"/>
                <a:gd name="T48" fmla="*/ 109 w 139"/>
                <a:gd name="T49" fmla="*/ 7 h 140"/>
                <a:gd name="T50" fmla="*/ 117 w 139"/>
                <a:gd name="T51" fmla="*/ 11 h 140"/>
                <a:gd name="T52" fmla="*/ 121 w 139"/>
                <a:gd name="T53" fmla="*/ 16 h 140"/>
                <a:gd name="T54" fmla="*/ 130 w 139"/>
                <a:gd name="T55" fmla="*/ 18 h 140"/>
                <a:gd name="T56" fmla="*/ 139 w 139"/>
                <a:gd name="T57" fmla="*/ 25 h 140"/>
                <a:gd name="T58" fmla="*/ 138 w 139"/>
                <a:gd name="T59" fmla="*/ 51 h 140"/>
                <a:gd name="T60" fmla="*/ 133 w 139"/>
                <a:gd name="T61" fmla="*/ 65 h 140"/>
                <a:gd name="T62" fmla="*/ 132 w 139"/>
                <a:gd name="T63" fmla="*/ 81 h 140"/>
                <a:gd name="T64" fmla="*/ 134 w 139"/>
                <a:gd name="T65" fmla="*/ 87 h 140"/>
                <a:gd name="T66" fmla="*/ 131 w 139"/>
                <a:gd name="T67" fmla="*/ 99 h 140"/>
                <a:gd name="T68" fmla="*/ 129 w 139"/>
                <a:gd name="T69" fmla="*/ 101 h 140"/>
                <a:gd name="T70" fmla="*/ 123 w 139"/>
                <a:gd name="T71" fmla="*/ 116 h 140"/>
                <a:gd name="T72" fmla="*/ 103 w 139"/>
                <a:gd name="T73"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140">
                  <a:moveTo>
                    <a:pt x="103" y="140"/>
                  </a:moveTo>
                  <a:lnTo>
                    <a:pt x="93" y="138"/>
                  </a:lnTo>
                  <a:lnTo>
                    <a:pt x="87" y="140"/>
                  </a:lnTo>
                  <a:lnTo>
                    <a:pt x="79" y="137"/>
                  </a:lnTo>
                  <a:lnTo>
                    <a:pt x="71" y="136"/>
                  </a:lnTo>
                  <a:lnTo>
                    <a:pt x="60" y="127"/>
                  </a:lnTo>
                  <a:lnTo>
                    <a:pt x="47" y="124"/>
                  </a:lnTo>
                  <a:lnTo>
                    <a:pt x="42" y="111"/>
                  </a:lnTo>
                  <a:lnTo>
                    <a:pt x="42" y="103"/>
                  </a:lnTo>
                  <a:lnTo>
                    <a:pt x="35" y="101"/>
                  </a:lnTo>
                  <a:lnTo>
                    <a:pt x="15" y="78"/>
                  </a:lnTo>
                  <a:lnTo>
                    <a:pt x="10" y="66"/>
                  </a:lnTo>
                  <a:lnTo>
                    <a:pt x="6" y="63"/>
                  </a:lnTo>
                  <a:lnTo>
                    <a:pt x="0" y="46"/>
                  </a:lnTo>
                  <a:lnTo>
                    <a:pt x="20" y="48"/>
                  </a:lnTo>
                  <a:lnTo>
                    <a:pt x="26" y="51"/>
                  </a:lnTo>
                  <a:lnTo>
                    <a:pt x="32" y="50"/>
                  </a:lnTo>
                  <a:lnTo>
                    <a:pt x="43" y="37"/>
                  </a:lnTo>
                  <a:lnTo>
                    <a:pt x="59" y="20"/>
                  </a:lnTo>
                  <a:lnTo>
                    <a:pt x="66" y="18"/>
                  </a:lnTo>
                  <a:lnTo>
                    <a:pt x="68" y="11"/>
                  </a:lnTo>
                  <a:lnTo>
                    <a:pt x="79" y="3"/>
                  </a:lnTo>
                  <a:lnTo>
                    <a:pt x="93" y="0"/>
                  </a:lnTo>
                  <a:lnTo>
                    <a:pt x="94" y="7"/>
                  </a:lnTo>
                  <a:lnTo>
                    <a:pt x="109" y="7"/>
                  </a:lnTo>
                  <a:lnTo>
                    <a:pt x="117" y="11"/>
                  </a:lnTo>
                  <a:lnTo>
                    <a:pt x="121" y="16"/>
                  </a:lnTo>
                  <a:lnTo>
                    <a:pt x="130" y="18"/>
                  </a:lnTo>
                  <a:lnTo>
                    <a:pt x="139" y="25"/>
                  </a:lnTo>
                  <a:lnTo>
                    <a:pt x="138" y="51"/>
                  </a:lnTo>
                  <a:lnTo>
                    <a:pt x="133" y="65"/>
                  </a:lnTo>
                  <a:lnTo>
                    <a:pt x="132" y="81"/>
                  </a:lnTo>
                  <a:lnTo>
                    <a:pt x="134" y="87"/>
                  </a:lnTo>
                  <a:lnTo>
                    <a:pt x="131" y="99"/>
                  </a:lnTo>
                  <a:lnTo>
                    <a:pt x="129" y="101"/>
                  </a:lnTo>
                  <a:lnTo>
                    <a:pt x="123" y="116"/>
                  </a:lnTo>
                  <a:lnTo>
                    <a:pt x="103" y="14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5" name="Freeform 221">
              <a:extLst>
                <a:ext uri="{FF2B5EF4-FFF2-40B4-BE49-F238E27FC236}">
                  <a16:creationId xmlns:a16="http://schemas.microsoft.com/office/drawing/2014/main" id="{1D5A59D1-1254-0A68-85C3-A97ED3F550B5}"/>
                </a:ext>
              </a:extLst>
            </p:cNvPr>
            <p:cNvSpPr>
              <a:spLocks/>
            </p:cNvSpPr>
            <p:nvPr/>
          </p:nvSpPr>
          <p:spPr bwMode="auto">
            <a:xfrm>
              <a:off x="4608920" y="947460"/>
              <a:ext cx="3205750" cy="1013920"/>
            </a:xfrm>
            <a:custGeom>
              <a:avLst/>
              <a:gdLst>
                <a:gd name="T0" fmla="*/ 751 w 2195"/>
                <a:gd name="T1" fmla="*/ 25 h 686"/>
                <a:gd name="T2" fmla="*/ 649 w 2195"/>
                <a:gd name="T3" fmla="*/ 59 h 686"/>
                <a:gd name="T4" fmla="*/ 594 w 2195"/>
                <a:gd name="T5" fmla="*/ 101 h 686"/>
                <a:gd name="T6" fmla="*/ 603 w 2195"/>
                <a:gd name="T7" fmla="*/ 140 h 686"/>
                <a:gd name="T8" fmla="*/ 600 w 2195"/>
                <a:gd name="T9" fmla="*/ 189 h 686"/>
                <a:gd name="T10" fmla="*/ 541 w 2195"/>
                <a:gd name="T11" fmla="*/ 77 h 686"/>
                <a:gd name="T12" fmla="*/ 524 w 2195"/>
                <a:gd name="T13" fmla="*/ 135 h 686"/>
                <a:gd name="T14" fmla="*/ 434 w 2195"/>
                <a:gd name="T15" fmla="*/ 142 h 686"/>
                <a:gd name="T16" fmla="*/ 337 w 2195"/>
                <a:gd name="T17" fmla="*/ 143 h 686"/>
                <a:gd name="T18" fmla="*/ 241 w 2195"/>
                <a:gd name="T19" fmla="*/ 154 h 686"/>
                <a:gd name="T20" fmla="*/ 172 w 2195"/>
                <a:gd name="T21" fmla="*/ 204 h 686"/>
                <a:gd name="T22" fmla="*/ 111 w 2195"/>
                <a:gd name="T23" fmla="*/ 223 h 686"/>
                <a:gd name="T24" fmla="*/ 177 w 2195"/>
                <a:gd name="T25" fmla="*/ 168 h 686"/>
                <a:gd name="T26" fmla="*/ 1 w 2195"/>
                <a:gd name="T27" fmla="*/ 152 h 686"/>
                <a:gd name="T28" fmla="*/ 67 w 2195"/>
                <a:gd name="T29" fmla="*/ 262 h 686"/>
                <a:gd name="T30" fmla="*/ 30 w 2195"/>
                <a:gd name="T31" fmla="*/ 356 h 686"/>
                <a:gd name="T32" fmla="*/ 95 w 2195"/>
                <a:gd name="T33" fmla="*/ 403 h 686"/>
                <a:gd name="T34" fmla="*/ 111 w 2195"/>
                <a:gd name="T35" fmla="*/ 441 h 686"/>
                <a:gd name="T36" fmla="*/ 161 w 2195"/>
                <a:gd name="T37" fmla="*/ 469 h 686"/>
                <a:gd name="T38" fmla="*/ 227 w 2195"/>
                <a:gd name="T39" fmla="*/ 507 h 686"/>
                <a:gd name="T40" fmla="*/ 240 w 2195"/>
                <a:gd name="T41" fmla="*/ 555 h 686"/>
                <a:gd name="T42" fmla="*/ 239 w 2195"/>
                <a:gd name="T43" fmla="*/ 614 h 686"/>
                <a:gd name="T44" fmla="*/ 363 w 2195"/>
                <a:gd name="T45" fmla="*/ 654 h 686"/>
                <a:gd name="T46" fmla="*/ 434 w 2195"/>
                <a:gd name="T47" fmla="*/ 672 h 686"/>
                <a:gd name="T48" fmla="*/ 412 w 2195"/>
                <a:gd name="T49" fmla="*/ 564 h 686"/>
                <a:gd name="T50" fmla="*/ 394 w 2195"/>
                <a:gd name="T51" fmla="*/ 493 h 686"/>
                <a:gd name="T52" fmla="*/ 571 w 2195"/>
                <a:gd name="T53" fmla="*/ 488 h 686"/>
                <a:gd name="T54" fmla="*/ 571 w 2195"/>
                <a:gd name="T55" fmla="*/ 425 h 686"/>
                <a:gd name="T56" fmla="*/ 758 w 2195"/>
                <a:gd name="T57" fmla="*/ 424 h 686"/>
                <a:gd name="T58" fmla="*/ 920 w 2195"/>
                <a:gd name="T59" fmla="*/ 489 h 686"/>
                <a:gd name="T60" fmla="*/ 1027 w 2195"/>
                <a:gd name="T61" fmla="*/ 519 h 686"/>
                <a:gd name="T62" fmla="*/ 1175 w 2195"/>
                <a:gd name="T63" fmla="*/ 510 h 686"/>
                <a:gd name="T64" fmla="*/ 1273 w 2195"/>
                <a:gd name="T65" fmla="*/ 503 h 686"/>
                <a:gd name="T66" fmla="*/ 1408 w 2195"/>
                <a:gd name="T67" fmla="*/ 518 h 686"/>
                <a:gd name="T68" fmla="*/ 1516 w 2195"/>
                <a:gd name="T69" fmla="*/ 493 h 686"/>
                <a:gd name="T70" fmla="*/ 1570 w 2195"/>
                <a:gd name="T71" fmla="*/ 441 h 686"/>
                <a:gd name="T72" fmla="*/ 1742 w 2195"/>
                <a:gd name="T73" fmla="*/ 550 h 686"/>
                <a:gd name="T74" fmla="*/ 1789 w 2195"/>
                <a:gd name="T75" fmla="*/ 600 h 686"/>
                <a:gd name="T76" fmla="*/ 1821 w 2195"/>
                <a:gd name="T77" fmla="*/ 642 h 686"/>
                <a:gd name="T78" fmla="*/ 1879 w 2195"/>
                <a:gd name="T79" fmla="*/ 536 h 686"/>
                <a:gd name="T80" fmla="*/ 1746 w 2195"/>
                <a:gd name="T81" fmla="*/ 425 h 686"/>
                <a:gd name="T82" fmla="*/ 1855 w 2195"/>
                <a:gd name="T83" fmla="*/ 317 h 686"/>
                <a:gd name="T84" fmla="*/ 1972 w 2195"/>
                <a:gd name="T85" fmla="*/ 275 h 686"/>
                <a:gd name="T86" fmla="*/ 1981 w 2195"/>
                <a:gd name="T87" fmla="*/ 358 h 686"/>
                <a:gd name="T88" fmla="*/ 2115 w 2195"/>
                <a:gd name="T89" fmla="*/ 441 h 686"/>
                <a:gd name="T90" fmla="*/ 2041 w 2195"/>
                <a:gd name="T91" fmla="*/ 341 h 686"/>
                <a:gd name="T92" fmla="*/ 2121 w 2195"/>
                <a:gd name="T93" fmla="*/ 301 h 686"/>
                <a:gd name="T94" fmla="*/ 2165 w 2195"/>
                <a:gd name="T95" fmla="*/ 245 h 686"/>
                <a:gd name="T96" fmla="*/ 2127 w 2195"/>
                <a:gd name="T97" fmla="*/ 194 h 686"/>
                <a:gd name="T98" fmla="*/ 2155 w 2195"/>
                <a:gd name="T99" fmla="*/ 143 h 686"/>
                <a:gd name="T100" fmla="*/ 2081 w 2195"/>
                <a:gd name="T101" fmla="*/ 119 h 686"/>
                <a:gd name="T102" fmla="*/ 1867 w 2195"/>
                <a:gd name="T103" fmla="*/ 130 h 686"/>
                <a:gd name="T104" fmla="*/ 1729 w 2195"/>
                <a:gd name="T105" fmla="*/ 128 h 686"/>
                <a:gd name="T106" fmla="*/ 1395 w 2195"/>
                <a:gd name="T107" fmla="*/ 82 h 686"/>
                <a:gd name="T108" fmla="*/ 1301 w 2195"/>
                <a:gd name="T109" fmla="*/ 103 h 686"/>
                <a:gd name="T110" fmla="*/ 1124 w 2195"/>
                <a:gd name="T111" fmla="*/ 71 h 686"/>
                <a:gd name="T112" fmla="*/ 983 w 2195"/>
                <a:gd name="T113" fmla="*/ 54 h 686"/>
                <a:gd name="T114" fmla="*/ 913 w 2195"/>
                <a:gd name="T115"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5" h="686">
                  <a:moveTo>
                    <a:pt x="856" y="0"/>
                  </a:moveTo>
                  <a:lnTo>
                    <a:pt x="836" y="6"/>
                  </a:lnTo>
                  <a:lnTo>
                    <a:pt x="832" y="12"/>
                  </a:lnTo>
                  <a:lnTo>
                    <a:pt x="836" y="19"/>
                  </a:lnTo>
                  <a:lnTo>
                    <a:pt x="813" y="18"/>
                  </a:lnTo>
                  <a:lnTo>
                    <a:pt x="795" y="27"/>
                  </a:lnTo>
                  <a:lnTo>
                    <a:pt x="781" y="23"/>
                  </a:lnTo>
                  <a:lnTo>
                    <a:pt x="751" y="25"/>
                  </a:lnTo>
                  <a:lnTo>
                    <a:pt x="752" y="29"/>
                  </a:lnTo>
                  <a:lnTo>
                    <a:pt x="721" y="31"/>
                  </a:lnTo>
                  <a:lnTo>
                    <a:pt x="705" y="39"/>
                  </a:lnTo>
                  <a:lnTo>
                    <a:pt x="692" y="39"/>
                  </a:lnTo>
                  <a:lnTo>
                    <a:pt x="687" y="49"/>
                  </a:lnTo>
                  <a:lnTo>
                    <a:pt x="705" y="58"/>
                  </a:lnTo>
                  <a:lnTo>
                    <a:pt x="680" y="60"/>
                  </a:lnTo>
                  <a:lnTo>
                    <a:pt x="649" y="59"/>
                  </a:lnTo>
                  <a:lnTo>
                    <a:pt x="630" y="62"/>
                  </a:lnTo>
                  <a:lnTo>
                    <a:pt x="646" y="80"/>
                  </a:lnTo>
                  <a:lnTo>
                    <a:pt x="669" y="93"/>
                  </a:lnTo>
                  <a:lnTo>
                    <a:pt x="637" y="84"/>
                  </a:lnTo>
                  <a:lnTo>
                    <a:pt x="611" y="85"/>
                  </a:lnTo>
                  <a:lnTo>
                    <a:pt x="595" y="91"/>
                  </a:lnTo>
                  <a:lnTo>
                    <a:pt x="610" y="104"/>
                  </a:lnTo>
                  <a:lnTo>
                    <a:pt x="594" y="101"/>
                  </a:lnTo>
                  <a:lnTo>
                    <a:pt x="587" y="84"/>
                  </a:lnTo>
                  <a:lnTo>
                    <a:pt x="573" y="75"/>
                  </a:lnTo>
                  <a:lnTo>
                    <a:pt x="567" y="76"/>
                  </a:lnTo>
                  <a:lnTo>
                    <a:pt x="579" y="87"/>
                  </a:lnTo>
                  <a:lnTo>
                    <a:pt x="564" y="99"/>
                  </a:lnTo>
                  <a:lnTo>
                    <a:pt x="591" y="112"/>
                  </a:lnTo>
                  <a:lnTo>
                    <a:pt x="593" y="130"/>
                  </a:lnTo>
                  <a:lnTo>
                    <a:pt x="603" y="140"/>
                  </a:lnTo>
                  <a:lnTo>
                    <a:pt x="618" y="141"/>
                  </a:lnTo>
                  <a:lnTo>
                    <a:pt x="620" y="152"/>
                  </a:lnTo>
                  <a:lnTo>
                    <a:pt x="635" y="162"/>
                  </a:lnTo>
                  <a:lnTo>
                    <a:pt x="629" y="171"/>
                  </a:lnTo>
                  <a:lnTo>
                    <a:pt x="631" y="180"/>
                  </a:lnTo>
                  <a:lnTo>
                    <a:pt x="619" y="185"/>
                  </a:lnTo>
                  <a:lnTo>
                    <a:pt x="617" y="191"/>
                  </a:lnTo>
                  <a:lnTo>
                    <a:pt x="600" y="189"/>
                  </a:lnTo>
                  <a:lnTo>
                    <a:pt x="611" y="163"/>
                  </a:lnTo>
                  <a:lnTo>
                    <a:pt x="608" y="151"/>
                  </a:lnTo>
                  <a:lnTo>
                    <a:pt x="586" y="141"/>
                  </a:lnTo>
                  <a:lnTo>
                    <a:pt x="573" y="117"/>
                  </a:lnTo>
                  <a:lnTo>
                    <a:pt x="560" y="105"/>
                  </a:lnTo>
                  <a:lnTo>
                    <a:pt x="549" y="99"/>
                  </a:lnTo>
                  <a:lnTo>
                    <a:pt x="551" y="86"/>
                  </a:lnTo>
                  <a:lnTo>
                    <a:pt x="541" y="77"/>
                  </a:lnTo>
                  <a:lnTo>
                    <a:pt x="505" y="72"/>
                  </a:lnTo>
                  <a:lnTo>
                    <a:pt x="498" y="75"/>
                  </a:lnTo>
                  <a:lnTo>
                    <a:pt x="500" y="91"/>
                  </a:lnTo>
                  <a:lnTo>
                    <a:pt x="486" y="106"/>
                  </a:lnTo>
                  <a:lnTo>
                    <a:pt x="490" y="111"/>
                  </a:lnTo>
                  <a:lnTo>
                    <a:pt x="506" y="124"/>
                  </a:lnTo>
                  <a:lnTo>
                    <a:pt x="507" y="133"/>
                  </a:lnTo>
                  <a:lnTo>
                    <a:pt x="524" y="135"/>
                  </a:lnTo>
                  <a:lnTo>
                    <a:pt x="526" y="138"/>
                  </a:lnTo>
                  <a:lnTo>
                    <a:pt x="546" y="148"/>
                  </a:lnTo>
                  <a:lnTo>
                    <a:pt x="543" y="157"/>
                  </a:lnTo>
                  <a:lnTo>
                    <a:pt x="482" y="137"/>
                  </a:lnTo>
                  <a:lnTo>
                    <a:pt x="460" y="131"/>
                  </a:lnTo>
                  <a:lnTo>
                    <a:pt x="418" y="126"/>
                  </a:lnTo>
                  <a:lnTo>
                    <a:pt x="414" y="132"/>
                  </a:lnTo>
                  <a:lnTo>
                    <a:pt x="434" y="142"/>
                  </a:lnTo>
                  <a:lnTo>
                    <a:pt x="425" y="153"/>
                  </a:lnTo>
                  <a:lnTo>
                    <a:pt x="404" y="143"/>
                  </a:lnTo>
                  <a:lnTo>
                    <a:pt x="388" y="150"/>
                  </a:lnTo>
                  <a:lnTo>
                    <a:pt x="363" y="151"/>
                  </a:lnTo>
                  <a:lnTo>
                    <a:pt x="357" y="157"/>
                  </a:lnTo>
                  <a:lnTo>
                    <a:pt x="339" y="155"/>
                  </a:lnTo>
                  <a:lnTo>
                    <a:pt x="347" y="144"/>
                  </a:lnTo>
                  <a:lnTo>
                    <a:pt x="337" y="143"/>
                  </a:lnTo>
                  <a:lnTo>
                    <a:pt x="297" y="159"/>
                  </a:lnTo>
                  <a:lnTo>
                    <a:pt x="272" y="167"/>
                  </a:lnTo>
                  <a:lnTo>
                    <a:pt x="274" y="178"/>
                  </a:lnTo>
                  <a:lnTo>
                    <a:pt x="255" y="183"/>
                  </a:lnTo>
                  <a:lnTo>
                    <a:pt x="241" y="176"/>
                  </a:lnTo>
                  <a:lnTo>
                    <a:pt x="237" y="166"/>
                  </a:lnTo>
                  <a:lnTo>
                    <a:pt x="253" y="164"/>
                  </a:lnTo>
                  <a:lnTo>
                    <a:pt x="241" y="154"/>
                  </a:lnTo>
                  <a:lnTo>
                    <a:pt x="202" y="148"/>
                  </a:lnTo>
                  <a:lnTo>
                    <a:pt x="216" y="159"/>
                  </a:lnTo>
                  <a:lnTo>
                    <a:pt x="214" y="170"/>
                  </a:lnTo>
                  <a:lnTo>
                    <a:pt x="229" y="181"/>
                  </a:lnTo>
                  <a:lnTo>
                    <a:pt x="226" y="193"/>
                  </a:lnTo>
                  <a:lnTo>
                    <a:pt x="210" y="187"/>
                  </a:lnTo>
                  <a:lnTo>
                    <a:pt x="197" y="186"/>
                  </a:lnTo>
                  <a:lnTo>
                    <a:pt x="172" y="204"/>
                  </a:lnTo>
                  <a:lnTo>
                    <a:pt x="186" y="217"/>
                  </a:lnTo>
                  <a:lnTo>
                    <a:pt x="175" y="222"/>
                  </a:lnTo>
                  <a:lnTo>
                    <a:pt x="138" y="210"/>
                  </a:lnTo>
                  <a:lnTo>
                    <a:pt x="131" y="217"/>
                  </a:lnTo>
                  <a:lnTo>
                    <a:pt x="142" y="225"/>
                  </a:lnTo>
                  <a:lnTo>
                    <a:pt x="143" y="234"/>
                  </a:lnTo>
                  <a:lnTo>
                    <a:pt x="130" y="229"/>
                  </a:lnTo>
                  <a:lnTo>
                    <a:pt x="111" y="223"/>
                  </a:lnTo>
                  <a:lnTo>
                    <a:pt x="104" y="205"/>
                  </a:lnTo>
                  <a:lnTo>
                    <a:pt x="101" y="196"/>
                  </a:lnTo>
                  <a:lnTo>
                    <a:pt x="74" y="183"/>
                  </a:lnTo>
                  <a:lnTo>
                    <a:pt x="84" y="181"/>
                  </a:lnTo>
                  <a:lnTo>
                    <a:pt x="149" y="194"/>
                  </a:lnTo>
                  <a:lnTo>
                    <a:pt x="170" y="190"/>
                  </a:lnTo>
                  <a:lnTo>
                    <a:pt x="182" y="180"/>
                  </a:lnTo>
                  <a:lnTo>
                    <a:pt x="177" y="168"/>
                  </a:lnTo>
                  <a:lnTo>
                    <a:pt x="163" y="160"/>
                  </a:lnTo>
                  <a:lnTo>
                    <a:pt x="106" y="140"/>
                  </a:lnTo>
                  <a:lnTo>
                    <a:pt x="68" y="135"/>
                  </a:lnTo>
                  <a:lnTo>
                    <a:pt x="43" y="125"/>
                  </a:lnTo>
                  <a:lnTo>
                    <a:pt x="31" y="131"/>
                  </a:lnTo>
                  <a:lnTo>
                    <a:pt x="10" y="138"/>
                  </a:lnTo>
                  <a:lnTo>
                    <a:pt x="0" y="140"/>
                  </a:lnTo>
                  <a:lnTo>
                    <a:pt x="1" y="152"/>
                  </a:lnTo>
                  <a:lnTo>
                    <a:pt x="25" y="164"/>
                  </a:lnTo>
                  <a:lnTo>
                    <a:pt x="16" y="177"/>
                  </a:lnTo>
                  <a:lnTo>
                    <a:pt x="38" y="198"/>
                  </a:lnTo>
                  <a:lnTo>
                    <a:pt x="32" y="213"/>
                  </a:lnTo>
                  <a:lnTo>
                    <a:pt x="48" y="228"/>
                  </a:lnTo>
                  <a:lnTo>
                    <a:pt x="45" y="240"/>
                  </a:lnTo>
                  <a:lnTo>
                    <a:pt x="70" y="253"/>
                  </a:lnTo>
                  <a:lnTo>
                    <a:pt x="67" y="262"/>
                  </a:lnTo>
                  <a:lnTo>
                    <a:pt x="56" y="273"/>
                  </a:lnTo>
                  <a:lnTo>
                    <a:pt x="30" y="297"/>
                  </a:lnTo>
                  <a:lnTo>
                    <a:pt x="47" y="306"/>
                  </a:lnTo>
                  <a:lnTo>
                    <a:pt x="33" y="317"/>
                  </a:lnTo>
                  <a:lnTo>
                    <a:pt x="36" y="321"/>
                  </a:lnTo>
                  <a:lnTo>
                    <a:pt x="28" y="332"/>
                  </a:lnTo>
                  <a:lnTo>
                    <a:pt x="35" y="350"/>
                  </a:lnTo>
                  <a:lnTo>
                    <a:pt x="30" y="356"/>
                  </a:lnTo>
                  <a:lnTo>
                    <a:pt x="38" y="361"/>
                  </a:lnTo>
                  <a:lnTo>
                    <a:pt x="41" y="370"/>
                  </a:lnTo>
                  <a:lnTo>
                    <a:pt x="48" y="382"/>
                  </a:lnTo>
                  <a:lnTo>
                    <a:pt x="65" y="386"/>
                  </a:lnTo>
                  <a:lnTo>
                    <a:pt x="68" y="392"/>
                  </a:lnTo>
                  <a:lnTo>
                    <a:pt x="76" y="389"/>
                  </a:lnTo>
                  <a:lnTo>
                    <a:pt x="92" y="394"/>
                  </a:lnTo>
                  <a:lnTo>
                    <a:pt x="95" y="403"/>
                  </a:lnTo>
                  <a:lnTo>
                    <a:pt x="93" y="408"/>
                  </a:lnTo>
                  <a:lnTo>
                    <a:pt x="105" y="422"/>
                  </a:lnTo>
                  <a:lnTo>
                    <a:pt x="112" y="425"/>
                  </a:lnTo>
                  <a:lnTo>
                    <a:pt x="112" y="429"/>
                  </a:lnTo>
                  <a:lnTo>
                    <a:pt x="123" y="432"/>
                  </a:lnTo>
                  <a:lnTo>
                    <a:pt x="129" y="438"/>
                  </a:lnTo>
                  <a:lnTo>
                    <a:pt x="123" y="442"/>
                  </a:lnTo>
                  <a:lnTo>
                    <a:pt x="111" y="441"/>
                  </a:lnTo>
                  <a:lnTo>
                    <a:pt x="108" y="443"/>
                  </a:lnTo>
                  <a:lnTo>
                    <a:pt x="113" y="450"/>
                  </a:lnTo>
                  <a:lnTo>
                    <a:pt x="119" y="463"/>
                  </a:lnTo>
                  <a:lnTo>
                    <a:pt x="125" y="463"/>
                  </a:lnTo>
                  <a:lnTo>
                    <a:pt x="128" y="459"/>
                  </a:lnTo>
                  <a:lnTo>
                    <a:pt x="133" y="460"/>
                  </a:lnTo>
                  <a:lnTo>
                    <a:pt x="149" y="458"/>
                  </a:lnTo>
                  <a:lnTo>
                    <a:pt x="161" y="469"/>
                  </a:lnTo>
                  <a:lnTo>
                    <a:pt x="158" y="474"/>
                  </a:lnTo>
                  <a:lnTo>
                    <a:pt x="161" y="480"/>
                  </a:lnTo>
                  <a:lnTo>
                    <a:pt x="174" y="481"/>
                  </a:lnTo>
                  <a:lnTo>
                    <a:pt x="181" y="489"/>
                  </a:lnTo>
                  <a:lnTo>
                    <a:pt x="182" y="493"/>
                  </a:lnTo>
                  <a:lnTo>
                    <a:pt x="203" y="500"/>
                  </a:lnTo>
                  <a:lnTo>
                    <a:pt x="215" y="497"/>
                  </a:lnTo>
                  <a:lnTo>
                    <a:pt x="227" y="507"/>
                  </a:lnTo>
                  <a:lnTo>
                    <a:pt x="236" y="507"/>
                  </a:lnTo>
                  <a:lnTo>
                    <a:pt x="261" y="513"/>
                  </a:lnTo>
                  <a:lnTo>
                    <a:pt x="262" y="519"/>
                  </a:lnTo>
                  <a:lnTo>
                    <a:pt x="258" y="530"/>
                  </a:lnTo>
                  <a:lnTo>
                    <a:pt x="264" y="541"/>
                  </a:lnTo>
                  <a:lnTo>
                    <a:pt x="263" y="547"/>
                  </a:lnTo>
                  <a:lnTo>
                    <a:pt x="248" y="549"/>
                  </a:lnTo>
                  <a:lnTo>
                    <a:pt x="240" y="555"/>
                  </a:lnTo>
                  <a:lnTo>
                    <a:pt x="241" y="564"/>
                  </a:lnTo>
                  <a:lnTo>
                    <a:pt x="255" y="560"/>
                  </a:lnTo>
                  <a:lnTo>
                    <a:pt x="257" y="565"/>
                  </a:lnTo>
                  <a:lnTo>
                    <a:pt x="234" y="573"/>
                  </a:lnTo>
                  <a:lnTo>
                    <a:pt x="245" y="581"/>
                  </a:lnTo>
                  <a:lnTo>
                    <a:pt x="234" y="598"/>
                  </a:lnTo>
                  <a:lnTo>
                    <a:pt x="223" y="602"/>
                  </a:lnTo>
                  <a:lnTo>
                    <a:pt x="239" y="614"/>
                  </a:lnTo>
                  <a:lnTo>
                    <a:pt x="259" y="621"/>
                  </a:lnTo>
                  <a:lnTo>
                    <a:pt x="284" y="639"/>
                  </a:lnTo>
                  <a:lnTo>
                    <a:pt x="285" y="636"/>
                  </a:lnTo>
                  <a:lnTo>
                    <a:pt x="300" y="640"/>
                  </a:lnTo>
                  <a:lnTo>
                    <a:pt x="325" y="643"/>
                  </a:lnTo>
                  <a:lnTo>
                    <a:pt x="350" y="653"/>
                  </a:lnTo>
                  <a:lnTo>
                    <a:pt x="353" y="657"/>
                  </a:lnTo>
                  <a:lnTo>
                    <a:pt x="363" y="654"/>
                  </a:lnTo>
                  <a:lnTo>
                    <a:pt x="379" y="658"/>
                  </a:lnTo>
                  <a:lnTo>
                    <a:pt x="386" y="666"/>
                  </a:lnTo>
                  <a:lnTo>
                    <a:pt x="398" y="671"/>
                  </a:lnTo>
                  <a:lnTo>
                    <a:pt x="402" y="672"/>
                  </a:lnTo>
                  <a:lnTo>
                    <a:pt x="416" y="684"/>
                  </a:lnTo>
                  <a:lnTo>
                    <a:pt x="424" y="686"/>
                  </a:lnTo>
                  <a:lnTo>
                    <a:pt x="426" y="680"/>
                  </a:lnTo>
                  <a:lnTo>
                    <a:pt x="434" y="672"/>
                  </a:lnTo>
                  <a:lnTo>
                    <a:pt x="411" y="648"/>
                  </a:lnTo>
                  <a:lnTo>
                    <a:pt x="410" y="634"/>
                  </a:lnTo>
                  <a:lnTo>
                    <a:pt x="391" y="615"/>
                  </a:lnTo>
                  <a:lnTo>
                    <a:pt x="402" y="594"/>
                  </a:lnTo>
                  <a:lnTo>
                    <a:pt x="417" y="590"/>
                  </a:lnTo>
                  <a:lnTo>
                    <a:pt x="422" y="578"/>
                  </a:lnTo>
                  <a:lnTo>
                    <a:pt x="413" y="575"/>
                  </a:lnTo>
                  <a:lnTo>
                    <a:pt x="412" y="564"/>
                  </a:lnTo>
                  <a:lnTo>
                    <a:pt x="398" y="551"/>
                  </a:lnTo>
                  <a:lnTo>
                    <a:pt x="386" y="551"/>
                  </a:lnTo>
                  <a:lnTo>
                    <a:pt x="369" y="537"/>
                  </a:lnTo>
                  <a:lnTo>
                    <a:pt x="375" y="522"/>
                  </a:lnTo>
                  <a:lnTo>
                    <a:pt x="369" y="518"/>
                  </a:lnTo>
                  <a:lnTo>
                    <a:pt x="376" y="496"/>
                  </a:lnTo>
                  <a:lnTo>
                    <a:pt x="396" y="507"/>
                  </a:lnTo>
                  <a:lnTo>
                    <a:pt x="394" y="493"/>
                  </a:lnTo>
                  <a:lnTo>
                    <a:pt x="420" y="471"/>
                  </a:lnTo>
                  <a:lnTo>
                    <a:pt x="445" y="470"/>
                  </a:lnTo>
                  <a:lnTo>
                    <a:pt x="484" y="484"/>
                  </a:lnTo>
                  <a:lnTo>
                    <a:pt x="505" y="492"/>
                  </a:lnTo>
                  <a:lnTo>
                    <a:pt x="519" y="484"/>
                  </a:lnTo>
                  <a:lnTo>
                    <a:pt x="544" y="484"/>
                  </a:lnTo>
                  <a:lnTo>
                    <a:pt x="568" y="494"/>
                  </a:lnTo>
                  <a:lnTo>
                    <a:pt x="571" y="488"/>
                  </a:lnTo>
                  <a:lnTo>
                    <a:pt x="593" y="489"/>
                  </a:lnTo>
                  <a:lnTo>
                    <a:pt x="594" y="479"/>
                  </a:lnTo>
                  <a:lnTo>
                    <a:pt x="563" y="466"/>
                  </a:lnTo>
                  <a:lnTo>
                    <a:pt x="575" y="456"/>
                  </a:lnTo>
                  <a:lnTo>
                    <a:pt x="570" y="450"/>
                  </a:lnTo>
                  <a:lnTo>
                    <a:pt x="583" y="445"/>
                  </a:lnTo>
                  <a:lnTo>
                    <a:pt x="567" y="431"/>
                  </a:lnTo>
                  <a:lnTo>
                    <a:pt x="571" y="425"/>
                  </a:lnTo>
                  <a:lnTo>
                    <a:pt x="626" y="417"/>
                  </a:lnTo>
                  <a:lnTo>
                    <a:pt x="632" y="413"/>
                  </a:lnTo>
                  <a:lnTo>
                    <a:pt x="667" y="406"/>
                  </a:lnTo>
                  <a:lnTo>
                    <a:pt x="677" y="397"/>
                  </a:lnTo>
                  <a:lnTo>
                    <a:pt x="707" y="401"/>
                  </a:lnTo>
                  <a:lnTo>
                    <a:pt x="721" y="422"/>
                  </a:lnTo>
                  <a:lnTo>
                    <a:pt x="735" y="417"/>
                  </a:lnTo>
                  <a:lnTo>
                    <a:pt x="758" y="424"/>
                  </a:lnTo>
                  <a:lnTo>
                    <a:pt x="762" y="435"/>
                  </a:lnTo>
                  <a:lnTo>
                    <a:pt x="776" y="434"/>
                  </a:lnTo>
                  <a:lnTo>
                    <a:pt x="806" y="415"/>
                  </a:lnTo>
                  <a:lnTo>
                    <a:pt x="803" y="421"/>
                  </a:lnTo>
                  <a:lnTo>
                    <a:pt x="831" y="436"/>
                  </a:lnTo>
                  <a:lnTo>
                    <a:pt x="889" y="487"/>
                  </a:lnTo>
                  <a:lnTo>
                    <a:pt x="893" y="477"/>
                  </a:lnTo>
                  <a:lnTo>
                    <a:pt x="920" y="489"/>
                  </a:lnTo>
                  <a:lnTo>
                    <a:pt x="940" y="483"/>
                  </a:lnTo>
                  <a:lnTo>
                    <a:pt x="951" y="487"/>
                  </a:lnTo>
                  <a:lnTo>
                    <a:pt x="964" y="499"/>
                  </a:lnTo>
                  <a:lnTo>
                    <a:pt x="977" y="503"/>
                  </a:lnTo>
                  <a:lnTo>
                    <a:pt x="988" y="511"/>
                  </a:lnTo>
                  <a:lnTo>
                    <a:pt x="1007" y="509"/>
                  </a:lnTo>
                  <a:lnTo>
                    <a:pt x="1022" y="521"/>
                  </a:lnTo>
                  <a:lnTo>
                    <a:pt x="1027" y="519"/>
                  </a:lnTo>
                  <a:lnTo>
                    <a:pt x="1042" y="516"/>
                  </a:lnTo>
                  <a:lnTo>
                    <a:pt x="1064" y="498"/>
                  </a:lnTo>
                  <a:lnTo>
                    <a:pt x="1084" y="489"/>
                  </a:lnTo>
                  <a:lnTo>
                    <a:pt x="1101" y="495"/>
                  </a:lnTo>
                  <a:lnTo>
                    <a:pt x="1117" y="495"/>
                  </a:lnTo>
                  <a:lnTo>
                    <a:pt x="1133" y="505"/>
                  </a:lnTo>
                  <a:lnTo>
                    <a:pt x="1149" y="505"/>
                  </a:lnTo>
                  <a:lnTo>
                    <a:pt x="1175" y="510"/>
                  </a:lnTo>
                  <a:lnTo>
                    <a:pt x="1183" y="497"/>
                  </a:lnTo>
                  <a:lnTo>
                    <a:pt x="1170" y="485"/>
                  </a:lnTo>
                  <a:lnTo>
                    <a:pt x="1175" y="464"/>
                  </a:lnTo>
                  <a:lnTo>
                    <a:pt x="1197" y="472"/>
                  </a:lnTo>
                  <a:lnTo>
                    <a:pt x="1213" y="474"/>
                  </a:lnTo>
                  <a:lnTo>
                    <a:pt x="1234" y="479"/>
                  </a:lnTo>
                  <a:lnTo>
                    <a:pt x="1246" y="495"/>
                  </a:lnTo>
                  <a:lnTo>
                    <a:pt x="1273" y="503"/>
                  </a:lnTo>
                  <a:lnTo>
                    <a:pt x="1286" y="499"/>
                  </a:lnTo>
                  <a:lnTo>
                    <a:pt x="1305" y="497"/>
                  </a:lnTo>
                  <a:lnTo>
                    <a:pt x="1323" y="500"/>
                  </a:lnTo>
                  <a:lnTo>
                    <a:pt x="1344" y="509"/>
                  </a:lnTo>
                  <a:lnTo>
                    <a:pt x="1360" y="520"/>
                  </a:lnTo>
                  <a:lnTo>
                    <a:pt x="1374" y="519"/>
                  </a:lnTo>
                  <a:lnTo>
                    <a:pt x="1397" y="523"/>
                  </a:lnTo>
                  <a:lnTo>
                    <a:pt x="1408" y="518"/>
                  </a:lnTo>
                  <a:lnTo>
                    <a:pt x="1427" y="514"/>
                  </a:lnTo>
                  <a:lnTo>
                    <a:pt x="1442" y="500"/>
                  </a:lnTo>
                  <a:lnTo>
                    <a:pt x="1453" y="502"/>
                  </a:lnTo>
                  <a:lnTo>
                    <a:pt x="1465" y="509"/>
                  </a:lnTo>
                  <a:lnTo>
                    <a:pt x="1483" y="507"/>
                  </a:lnTo>
                  <a:lnTo>
                    <a:pt x="1508" y="515"/>
                  </a:lnTo>
                  <a:lnTo>
                    <a:pt x="1522" y="502"/>
                  </a:lnTo>
                  <a:lnTo>
                    <a:pt x="1516" y="493"/>
                  </a:lnTo>
                  <a:lnTo>
                    <a:pt x="1516" y="472"/>
                  </a:lnTo>
                  <a:lnTo>
                    <a:pt x="1520" y="465"/>
                  </a:lnTo>
                  <a:lnTo>
                    <a:pt x="1512" y="454"/>
                  </a:lnTo>
                  <a:lnTo>
                    <a:pt x="1500" y="450"/>
                  </a:lnTo>
                  <a:lnTo>
                    <a:pt x="1505" y="440"/>
                  </a:lnTo>
                  <a:lnTo>
                    <a:pt x="1522" y="436"/>
                  </a:lnTo>
                  <a:lnTo>
                    <a:pt x="1542" y="436"/>
                  </a:lnTo>
                  <a:lnTo>
                    <a:pt x="1570" y="441"/>
                  </a:lnTo>
                  <a:lnTo>
                    <a:pt x="1589" y="449"/>
                  </a:lnTo>
                  <a:lnTo>
                    <a:pt x="1614" y="469"/>
                  </a:lnTo>
                  <a:lnTo>
                    <a:pt x="1627" y="478"/>
                  </a:lnTo>
                  <a:lnTo>
                    <a:pt x="1641" y="490"/>
                  </a:lnTo>
                  <a:lnTo>
                    <a:pt x="1661" y="510"/>
                  </a:lnTo>
                  <a:lnTo>
                    <a:pt x="1693" y="516"/>
                  </a:lnTo>
                  <a:lnTo>
                    <a:pt x="1722" y="531"/>
                  </a:lnTo>
                  <a:lnTo>
                    <a:pt x="1742" y="550"/>
                  </a:lnTo>
                  <a:lnTo>
                    <a:pt x="1766" y="550"/>
                  </a:lnTo>
                  <a:lnTo>
                    <a:pt x="1775" y="542"/>
                  </a:lnTo>
                  <a:lnTo>
                    <a:pt x="1797" y="536"/>
                  </a:lnTo>
                  <a:lnTo>
                    <a:pt x="1802" y="554"/>
                  </a:lnTo>
                  <a:lnTo>
                    <a:pt x="1801" y="562"/>
                  </a:lnTo>
                  <a:lnTo>
                    <a:pt x="1810" y="584"/>
                  </a:lnTo>
                  <a:lnTo>
                    <a:pt x="1811" y="604"/>
                  </a:lnTo>
                  <a:lnTo>
                    <a:pt x="1789" y="600"/>
                  </a:lnTo>
                  <a:lnTo>
                    <a:pt x="1779" y="607"/>
                  </a:lnTo>
                  <a:lnTo>
                    <a:pt x="1794" y="625"/>
                  </a:lnTo>
                  <a:lnTo>
                    <a:pt x="1806" y="649"/>
                  </a:lnTo>
                  <a:lnTo>
                    <a:pt x="1798" y="650"/>
                  </a:lnTo>
                  <a:lnTo>
                    <a:pt x="1804" y="660"/>
                  </a:lnTo>
                  <a:lnTo>
                    <a:pt x="1808" y="664"/>
                  </a:lnTo>
                  <a:lnTo>
                    <a:pt x="1807" y="657"/>
                  </a:lnTo>
                  <a:lnTo>
                    <a:pt x="1821" y="642"/>
                  </a:lnTo>
                  <a:lnTo>
                    <a:pt x="1837" y="652"/>
                  </a:lnTo>
                  <a:lnTo>
                    <a:pt x="1848" y="651"/>
                  </a:lnTo>
                  <a:lnTo>
                    <a:pt x="1863" y="639"/>
                  </a:lnTo>
                  <a:lnTo>
                    <a:pt x="1866" y="627"/>
                  </a:lnTo>
                  <a:lnTo>
                    <a:pt x="1873" y="604"/>
                  </a:lnTo>
                  <a:lnTo>
                    <a:pt x="1880" y="580"/>
                  </a:lnTo>
                  <a:lnTo>
                    <a:pt x="1876" y="566"/>
                  </a:lnTo>
                  <a:lnTo>
                    <a:pt x="1879" y="536"/>
                  </a:lnTo>
                  <a:lnTo>
                    <a:pt x="1862" y="504"/>
                  </a:lnTo>
                  <a:lnTo>
                    <a:pt x="1844" y="480"/>
                  </a:lnTo>
                  <a:lnTo>
                    <a:pt x="1840" y="460"/>
                  </a:lnTo>
                  <a:lnTo>
                    <a:pt x="1825" y="443"/>
                  </a:lnTo>
                  <a:lnTo>
                    <a:pt x="1784" y="421"/>
                  </a:lnTo>
                  <a:lnTo>
                    <a:pt x="1766" y="420"/>
                  </a:lnTo>
                  <a:lnTo>
                    <a:pt x="1764" y="430"/>
                  </a:lnTo>
                  <a:lnTo>
                    <a:pt x="1746" y="425"/>
                  </a:lnTo>
                  <a:lnTo>
                    <a:pt x="1728" y="413"/>
                  </a:lnTo>
                  <a:lnTo>
                    <a:pt x="1701" y="410"/>
                  </a:lnTo>
                  <a:lnTo>
                    <a:pt x="1718" y="364"/>
                  </a:lnTo>
                  <a:lnTo>
                    <a:pt x="1729" y="326"/>
                  </a:lnTo>
                  <a:lnTo>
                    <a:pt x="1772" y="320"/>
                  </a:lnTo>
                  <a:lnTo>
                    <a:pt x="1821" y="323"/>
                  </a:lnTo>
                  <a:lnTo>
                    <a:pt x="1829" y="314"/>
                  </a:lnTo>
                  <a:lnTo>
                    <a:pt x="1855" y="317"/>
                  </a:lnTo>
                  <a:lnTo>
                    <a:pt x="1869" y="331"/>
                  </a:lnTo>
                  <a:lnTo>
                    <a:pt x="1890" y="329"/>
                  </a:lnTo>
                  <a:lnTo>
                    <a:pt x="1917" y="324"/>
                  </a:lnTo>
                  <a:lnTo>
                    <a:pt x="1892" y="312"/>
                  </a:lnTo>
                  <a:lnTo>
                    <a:pt x="1892" y="280"/>
                  </a:lnTo>
                  <a:lnTo>
                    <a:pt x="1921" y="273"/>
                  </a:lnTo>
                  <a:lnTo>
                    <a:pt x="1961" y="297"/>
                  </a:lnTo>
                  <a:lnTo>
                    <a:pt x="1972" y="275"/>
                  </a:lnTo>
                  <a:lnTo>
                    <a:pt x="1961" y="260"/>
                  </a:lnTo>
                  <a:lnTo>
                    <a:pt x="1977" y="258"/>
                  </a:lnTo>
                  <a:lnTo>
                    <a:pt x="1999" y="285"/>
                  </a:lnTo>
                  <a:lnTo>
                    <a:pt x="1992" y="301"/>
                  </a:lnTo>
                  <a:lnTo>
                    <a:pt x="1989" y="320"/>
                  </a:lnTo>
                  <a:lnTo>
                    <a:pt x="1990" y="345"/>
                  </a:lnTo>
                  <a:lnTo>
                    <a:pt x="1972" y="349"/>
                  </a:lnTo>
                  <a:lnTo>
                    <a:pt x="1981" y="358"/>
                  </a:lnTo>
                  <a:lnTo>
                    <a:pt x="1980" y="370"/>
                  </a:lnTo>
                  <a:lnTo>
                    <a:pt x="2001" y="397"/>
                  </a:lnTo>
                  <a:lnTo>
                    <a:pt x="2053" y="441"/>
                  </a:lnTo>
                  <a:lnTo>
                    <a:pt x="2086" y="471"/>
                  </a:lnTo>
                  <a:lnTo>
                    <a:pt x="2105" y="485"/>
                  </a:lnTo>
                  <a:lnTo>
                    <a:pt x="2110" y="466"/>
                  </a:lnTo>
                  <a:lnTo>
                    <a:pt x="2096" y="446"/>
                  </a:lnTo>
                  <a:lnTo>
                    <a:pt x="2115" y="441"/>
                  </a:lnTo>
                  <a:lnTo>
                    <a:pt x="2098" y="418"/>
                  </a:lnTo>
                  <a:lnTo>
                    <a:pt x="2114" y="408"/>
                  </a:lnTo>
                  <a:lnTo>
                    <a:pt x="2099" y="399"/>
                  </a:lnTo>
                  <a:lnTo>
                    <a:pt x="2088" y="383"/>
                  </a:lnTo>
                  <a:lnTo>
                    <a:pt x="2102" y="382"/>
                  </a:lnTo>
                  <a:lnTo>
                    <a:pt x="2072" y="354"/>
                  </a:lnTo>
                  <a:lnTo>
                    <a:pt x="2050" y="349"/>
                  </a:lnTo>
                  <a:lnTo>
                    <a:pt x="2041" y="341"/>
                  </a:lnTo>
                  <a:lnTo>
                    <a:pt x="2037" y="322"/>
                  </a:lnTo>
                  <a:lnTo>
                    <a:pt x="2027" y="310"/>
                  </a:lnTo>
                  <a:lnTo>
                    <a:pt x="2050" y="312"/>
                  </a:lnTo>
                  <a:lnTo>
                    <a:pt x="2054" y="304"/>
                  </a:lnTo>
                  <a:lnTo>
                    <a:pt x="2069" y="311"/>
                  </a:lnTo>
                  <a:lnTo>
                    <a:pt x="2089" y="296"/>
                  </a:lnTo>
                  <a:lnTo>
                    <a:pt x="2127" y="309"/>
                  </a:lnTo>
                  <a:lnTo>
                    <a:pt x="2121" y="301"/>
                  </a:lnTo>
                  <a:lnTo>
                    <a:pt x="2127" y="289"/>
                  </a:lnTo>
                  <a:lnTo>
                    <a:pt x="2132" y="275"/>
                  </a:lnTo>
                  <a:lnTo>
                    <a:pt x="2142" y="273"/>
                  </a:lnTo>
                  <a:lnTo>
                    <a:pt x="2162" y="259"/>
                  </a:lnTo>
                  <a:lnTo>
                    <a:pt x="2195" y="263"/>
                  </a:lnTo>
                  <a:lnTo>
                    <a:pt x="2192" y="258"/>
                  </a:lnTo>
                  <a:lnTo>
                    <a:pt x="2179" y="250"/>
                  </a:lnTo>
                  <a:lnTo>
                    <a:pt x="2165" y="245"/>
                  </a:lnTo>
                  <a:lnTo>
                    <a:pt x="2135" y="230"/>
                  </a:lnTo>
                  <a:lnTo>
                    <a:pt x="2107" y="220"/>
                  </a:lnTo>
                  <a:lnTo>
                    <a:pt x="2128" y="221"/>
                  </a:lnTo>
                  <a:lnTo>
                    <a:pt x="2134" y="213"/>
                  </a:lnTo>
                  <a:lnTo>
                    <a:pt x="2128" y="210"/>
                  </a:lnTo>
                  <a:lnTo>
                    <a:pt x="2117" y="188"/>
                  </a:lnTo>
                  <a:lnTo>
                    <a:pt x="2124" y="183"/>
                  </a:lnTo>
                  <a:lnTo>
                    <a:pt x="2127" y="194"/>
                  </a:lnTo>
                  <a:lnTo>
                    <a:pt x="2139" y="195"/>
                  </a:lnTo>
                  <a:lnTo>
                    <a:pt x="2136" y="183"/>
                  </a:lnTo>
                  <a:lnTo>
                    <a:pt x="2149" y="185"/>
                  </a:lnTo>
                  <a:lnTo>
                    <a:pt x="2158" y="186"/>
                  </a:lnTo>
                  <a:lnTo>
                    <a:pt x="2154" y="172"/>
                  </a:lnTo>
                  <a:lnTo>
                    <a:pt x="2163" y="168"/>
                  </a:lnTo>
                  <a:lnTo>
                    <a:pt x="2150" y="158"/>
                  </a:lnTo>
                  <a:lnTo>
                    <a:pt x="2155" y="143"/>
                  </a:lnTo>
                  <a:lnTo>
                    <a:pt x="2167" y="151"/>
                  </a:lnTo>
                  <a:lnTo>
                    <a:pt x="2166" y="129"/>
                  </a:lnTo>
                  <a:lnTo>
                    <a:pt x="2163" y="113"/>
                  </a:lnTo>
                  <a:lnTo>
                    <a:pt x="2134" y="115"/>
                  </a:lnTo>
                  <a:lnTo>
                    <a:pt x="2116" y="123"/>
                  </a:lnTo>
                  <a:lnTo>
                    <a:pt x="2102" y="129"/>
                  </a:lnTo>
                  <a:lnTo>
                    <a:pt x="2098" y="133"/>
                  </a:lnTo>
                  <a:lnTo>
                    <a:pt x="2081" y="119"/>
                  </a:lnTo>
                  <a:lnTo>
                    <a:pt x="2021" y="141"/>
                  </a:lnTo>
                  <a:lnTo>
                    <a:pt x="2020" y="142"/>
                  </a:lnTo>
                  <a:lnTo>
                    <a:pt x="2020" y="142"/>
                  </a:lnTo>
                  <a:lnTo>
                    <a:pt x="1988" y="134"/>
                  </a:lnTo>
                  <a:lnTo>
                    <a:pt x="1936" y="126"/>
                  </a:lnTo>
                  <a:lnTo>
                    <a:pt x="1911" y="126"/>
                  </a:lnTo>
                  <a:lnTo>
                    <a:pt x="1861" y="122"/>
                  </a:lnTo>
                  <a:lnTo>
                    <a:pt x="1867" y="130"/>
                  </a:lnTo>
                  <a:lnTo>
                    <a:pt x="1896" y="141"/>
                  </a:lnTo>
                  <a:lnTo>
                    <a:pt x="1888" y="146"/>
                  </a:lnTo>
                  <a:lnTo>
                    <a:pt x="1841" y="131"/>
                  </a:lnTo>
                  <a:lnTo>
                    <a:pt x="1818" y="132"/>
                  </a:lnTo>
                  <a:lnTo>
                    <a:pt x="1788" y="129"/>
                  </a:lnTo>
                  <a:lnTo>
                    <a:pt x="1765" y="130"/>
                  </a:lnTo>
                  <a:lnTo>
                    <a:pt x="1753" y="133"/>
                  </a:lnTo>
                  <a:lnTo>
                    <a:pt x="1729" y="128"/>
                  </a:lnTo>
                  <a:lnTo>
                    <a:pt x="1711" y="115"/>
                  </a:lnTo>
                  <a:lnTo>
                    <a:pt x="1690" y="109"/>
                  </a:lnTo>
                  <a:lnTo>
                    <a:pt x="1660" y="106"/>
                  </a:lnTo>
                  <a:lnTo>
                    <a:pt x="1612" y="109"/>
                  </a:lnTo>
                  <a:lnTo>
                    <a:pt x="1559" y="96"/>
                  </a:lnTo>
                  <a:lnTo>
                    <a:pt x="1533" y="86"/>
                  </a:lnTo>
                  <a:lnTo>
                    <a:pt x="1402" y="75"/>
                  </a:lnTo>
                  <a:lnTo>
                    <a:pt x="1395" y="82"/>
                  </a:lnTo>
                  <a:lnTo>
                    <a:pt x="1426" y="98"/>
                  </a:lnTo>
                  <a:lnTo>
                    <a:pt x="1402" y="96"/>
                  </a:lnTo>
                  <a:lnTo>
                    <a:pt x="1399" y="101"/>
                  </a:lnTo>
                  <a:lnTo>
                    <a:pt x="1367" y="95"/>
                  </a:lnTo>
                  <a:lnTo>
                    <a:pt x="1351" y="100"/>
                  </a:lnTo>
                  <a:lnTo>
                    <a:pt x="1320" y="92"/>
                  </a:lnTo>
                  <a:lnTo>
                    <a:pt x="1331" y="110"/>
                  </a:lnTo>
                  <a:lnTo>
                    <a:pt x="1301" y="103"/>
                  </a:lnTo>
                  <a:lnTo>
                    <a:pt x="1268" y="90"/>
                  </a:lnTo>
                  <a:lnTo>
                    <a:pt x="1267" y="83"/>
                  </a:lnTo>
                  <a:lnTo>
                    <a:pt x="1247" y="72"/>
                  </a:lnTo>
                  <a:lnTo>
                    <a:pt x="1215" y="64"/>
                  </a:lnTo>
                  <a:lnTo>
                    <a:pt x="1195" y="64"/>
                  </a:lnTo>
                  <a:lnTo>
                    <a:pt x="1165" y="61"/>
                  </a:lnTo>
                  <a:lnTo>
                    <a:pt x="1180" y="73"/>
                  </a:lnTo>
                  <a:lnTo>
                    <a:pt x="1124" y="71"/>
                  </a:lnTo>
                  <a:lnTo>
                    <a:pt x="1111" y="63"/>
                  </a:lnTo>
                  <a:lnTo>
                    <a:pt x="1068" y="61"/>
                  </a:lnTo>
                  <a:lnTo>
                    <a:pt x="1051" y="63"/>
                  </a:lnTo>
                  <a:lnTo>
                    <a:pt x="1051" y="68"/>
                  </a:lnTo>
                  <a:lnTo>
                    <a:pt x="1032" y="57"/>
                  </a:lnTo>
                  <a:lnTo>
                    <a:pt x="1024" y="60"/>
                  </a:lnTo>
                  <a:lnTo>
                    <a:pt x="1001" y="56"/>
                  </a:lnTo>
                  <a:lnTo>
                    <a:pt x="983" y="54"/>
                  </a:lnTo>
                  <a:lnTo>
                    <a:pt x="986" y="49"/>
                  </a:lnTo>
                  <a:lnTo>
                    <a:pt x="1008" y="40"/>
                  </a:lnTo>
                  <a:lnTo>
                    <a:pt x="1016" y="36"/>
                  </a:lnTo>
                  <a:lnTo>
                    <a:pt x="1009" y="28"/>
                  </a:lnTo>
                  <a:lnTo>
                    <a:pt x="992" y="22"/>
                  </a:lnTo>
                  <a:lnTo>
                    <a:pt x="955" y="15"/>
                  </a:lnTo>
                  <a:lnTo>
                    <a:pt x="920" y="14"/>
                  </a:lnTo>
                  <a:lnTo>
                    <a:pt x="913" y="18"/>
                  </a:lnTo>
                  <a:lnTo>
                    <a:pt x="901" y="11"/>
                  </a:lnTo>
                  <a:lnTo>
                    <a:pt x="901" y="11"/>
                  </a:lnTo>
                  <a:lnTo>
                    <a:pt x="871" y="8"/>
                  </a:lnTo>
                  <a:lnTo>
                    <a:pt x="883" y="5"/>
                  </a:lnTo>
                  <a:lnTo>
                    <a:pt x="856" y="0"/>
                  </a:lnTo>
                  <a:close/>
                </a:path>
              </a:pathLst>
            </a:custGeom>
            <a:solidFill>
              <a:srgbClr val="00CFFF"/>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6" name="Freeform 222">
              <a:extLst>
                <a:ext uri="{FF2B5EF4-FFF2-40B4-BE49-F238E27FC236}">
                  <a16:creationId xmlns:a16="http://schemas.microsoft.com/office/drawing/2014/main" id="{7D6D0EE6-F376-D4D9-0D3C-3C64426B41DD}"/>
                </a:ext>
              </a:extLst>
            </p:cNvPr>
            <p:cNvSpPr>
              <a:spLocks/>
            </p:cNvSpPr>
            <p:nvPr/>
          </p:nvSpPr>
          <p:spPr bwMode="auto">
            <a:xfrm>
              <a:off x="4747666" y="4103028"/>
              <a:ext cx="61340" cy="60599"/>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7" name="Freeform 117">
              <a:extLst>
                <a:ext uri="{FF2B5EF4-FFF2-40B4-BE49-F238E27FC236}">
                  <a16:creationId xmlns:a16="http://schemas.microsoft.com/office/drawing/2014/main" id="{6D51D0F8-25CD-0ECB-1EDC-B4E6FB3DC11A}"/>
                </a:ext>
              </a:extLst>
            </p:cNvPr>
            <p:cNvSpPr>
              <a:spLocks/>
            </p:cNvSpPr>
            <p:nvPr/>
          </p:nvSpPr>
          <p:spPr bwMode="auto">
            <a:xfrm>
              <a:off x="3605569" y="2373807"/>
              <a:ext cx="223475" cy="190612"/>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0 w 10000"/>
                <a:gd name="connsiteY36" fmla="*/ 10000 h 10000"/>
                <a:gd name="connsiteX37" fmla="*/ 35 w 10000"/>
                <a:gd name="connsiteY37" fmla="*/ 9697 h 10000"/>
                <a:gd name="connsiteX38" fmla="*/ 279 w 10000"/>
                <a:gd name="connsiteY38" fmla="*/ 9495 h 10000"/>
                <a:gd name="connsiteX39" fmla="*/ 488 w 10000"/>
                <a:gd name="connsiteY39" fmla="*/ 9125 h 10000"/>
                <a:gd name="connsiteX40" fmla="*/ 453 w 10000"/>
                <a:gd name="connsiteY40" fmla="*/ 8889 h 10000"/>
                <a:gd name="connsiteX41" fmla="*/ 697 w 10000"/>
                <a:gd name="connsiteY41" fmla="*/ 8384 h 10000"/>
                <a:gd name="connsiteX42" fmla="*/ 1045 w 10000"/>
                <a:gd name="connsiteY42" fmla="*/ 7946 h 10000"/>
                <a:gd name="connsiteX43" fmla="*/ 1289 w 10000"/>
                <a:gd name="connsiteY43" fmla="*/ 7845 h 10000"/>
                <a:gd name="connsiteX44" fmla="*/ 1463 w 10000"/>
                <a:gd name="connsiteY44" fmla="*/ 7441 h 10000"/>
                <a:gd name="connsiteX45" fmla="*/ 1463 w 10000"/>
                <a:gd name="connsiteY45" fmla="*/ 7071 h 10000"/>
                <a:gd name="connsiteX46" fmla="*/ 1707 w 10000"/>
                <a:gd name="connsiteY46" fmla="*/ 6633 h 10000"/>
                <a:gd name="connsiteX47" fmla="*/ 2125 w 10000"/>
                <a:gd name="connsiteY47" fmla="*/ 6364 h 10000"/>
                <a:gd name="connsiteX48" fmla="*/ 2544 w 10000"/>
                <a:gd name="connsiteY48" fmla="*/ 5657 h 10000"/>
                <a:gd name="connsiteX49" fmla="*/ 2578 w 10000"/>
                <a:gd name="connsiteY49" fmla="*/ 5657 h 10000"/>
                <a:gd name="connsiteX50" fmla="*/ 2892 w 10000"/>
                <a:gd name="connsiteY50" fmla="*/ 5387 h 10000"/>
                <a:gd name="connsiteX51" fmla="*/ 3449 w 10000"/>
                <a:gd name="connsiteY51" fmla="*/ 5320 h 10000"/>
                <a:gd name="connsiteX52" fmla="*/ 3972 w 10000"/>
                <a:gd name="connsiteY52" fmla="*/ 4848 h 10000"/>
                <a:gd name="connsiteX53" fmla="*/ 4286 w 10000"/>
                <a:gd name="connsiteY53" fmla="*/ 4646 h 10000"/>
                <a:gd name="connsiteX54" fmla="*/ 4808 w 10000"/>
                <a:gd name="connsiteY54" fmla="*/ 4074 h 10000"/>
                <a:gd name="connsiteX55" fmla="*/ 4669 w 10000"/>
                <a:gd name="connsiteY55" fmla="*/ 3199 h 10000"/>
                <a:gd name="connsiteX56" fmla="*/ 4913 w 10000"/>
                <a:gd name="connsiteY56" fmla="*/ 2593 h 10000"/>
                <a:gd name="connsiteX57" fmla="*/ 5017 w 10000"/>
                <a:gd name="connsiteY57" fmla="*/ 2222 h 10000"/>
                <a:gd name="connsiteX58" fmla="*/ 5436 w 10000"/>
                <a:gd name="connsiteY58" fmla="*/ 1751 h 10000"/>
                <a:gd name="connsiteX59" fmla="*/ 6028 w 10000"/>
                <a:gd name="connsiteY59" fmla="*/ 1448 h 10000"/>
                <a:gd name="connsiteX60" fmla="*/ 6481 w 10000"/>
                <a:gd name="connsiteY60" fmla="*/ 1145 h 10000"/>
                <a:gd name="connsiteX61" fmla="*/ 6899 w 10000"/>
                <a:gd name="connsiteY61" fmla="*/ 438 h 10000"/>
                <a:gd name="connsiteX62" fmla="*/ 7561 w 10000"/>
                <a:gd name="connsiteY62" fmla="*/ 0 h 10000"/>
                <a:gd name="connsiteX0" fmla="*/ 6899 w 10000"/>
                <a:gd name="connsiteY0" fmla="*/ 202 h 9764"/>
                <a:gd name="connsiteX1" fmla="*/ 7909 w 10000"/>
                <a:gd name="connsiteY1" fmla="*/ 67 h 9764"/>
                <a:gd name="connsiteX2" fmla="*/ 8502 w 10000"/>
                <a:gd name="connsiteY2" fmla="*/ 0 h 9764"/>
                <a:gd name="connsiteX3" fmla="*/ 9094 w 10000"/>
                <a:gd name="connsiteY3" fmla="*/ 168 h 9764"/>
                <a:gd name="connsiteX4" fmla="*/ 9373 w 10000"/>
                <a:gd name="connsiteY4" fmla="*/ 168 h 9764"/>
                <a:gd name="connsiteX5" fmla="*/ 9582 w 10000"/>
                <a:gd name="connsiteY5" fmla="*/ 606 h 9764"/>
                <a:gd name="connsiteX6" fmla="*/ 9617 w 10000"/>
                <a:gd name="connsiteY6" fmla="*/ 1043 h 9764"/>
                <a:gd name="connsiteX7" fmla="*/ 9826 w 10000"/>
                <a:gd name="connsiteY7" fmla="*/ 1784 h 9764"/>
                <a:gd name="connsiteX8" fmla="*/ 10000 w 10000"/>
                <a:gd name="connsiteY8" fmla="*/ 1919 h 9764"/>
                <a:gd name="connsiteX9" fmla="*/ 9895 w 10000"/>
                <a:gd name="connsiteY9" fmla="*/ 2188 h 9764"/>
                <a:gd name="connsiteX10" fmla="*/ 9094 w 10000"/>
                <a:gd name="connsiteY10" fmla="*/ 2323 h 9764"/>
                <a:gd name="connsiteX11" fmla="*/ 8815 w 10000"/>
                <a:gd name="connsiteY11" fmla="*/ 2592 h 9764"/>
                <a:gd name="connsiteX12" fmla="*/ 8432 w 10000"/>
                <a:gd name="connsiteY12" fmla="*/ 2626 h 9764"/>
                <a:gd name="connsiteX13" fmla="*/ 8432 w 10000"/>
                <a:gd name="connsiteY13" fmla="*/ 3165 h 9764"/>
                <a:gd name="connsiteX14" fmla="*/ 7700 w 10000"/>
                <a:gd name="connsiteY14" fmla="*/ 3434 h 9764"/>
                <a:gd name="connsiteX15" fmla="*/ 7456 w 10000"/>
                <a:gd name="connsiteY15" fmla="*/ 3771 h 9764"/>
                <a:gd name="connsiteX16" fmla="*/ 6969 w 10000"/>
                <a:gd name="connsiteY16" fmla="*/ 3973 h 9764"/>
                <a:gd name="connsiteX17" fmla="*/ 6341 w 10000"/>
                <a:gd name="connsiteY17" fmla="*/ 4074 h 9764"/>
                <a:gd name="connsiteX18" fmla="*/ 5331 w 10000"/>
                <a:gd name="connsiteY18" fmla="*/ 4579 h 9764"/>
                <a:gd name="connsiteX19" fmla="*/ 5331 w 10000"/>
                <a:gd name="connsiteY19" fmla="*/ 5421 h 9764"/>
                <a:gd name="connsiteX20" fmla="*/ 5226 w 10000"/>
                <a:gd name="connsiteY20" fmla="*/ 5421 h 9764"/>
                <a:gd name="connsiteX21" fmla="*/ 5226 w 10000"/>
                <a:gd name="connsiteY21" fmla="*/ 5421 h 9764"/>
                <a:gd name="connsiteX22" fmla="*/ 5226 w 10000"/>
                <a:gd name="connsiteY22" fmla="*/ 5791 h 9764"/>
                <a:gd name="connsiteX23" fmla="*/ 4843 w 10000"/>
                <a:gd name="connsiteY23" fmla="*/ 5825 h 9764"/>
                <a:gd name="connsiteX24" fmla="*/ 4634 w 10000"/>
                <a:gd name="connsiteY24" fmla="*/ 5959 h 9764"/>
                <a:gd name="connsiteX25" fmla="*/ 4355 w 10000"/>
                <a:gd name="connsiteY25" fmla="*/ 5959 h 9764"/>
                <a:gd name="connsiteX26" fmla="*/ 4146 w 10000"/>
                <a:gd name="connsiteY26" fmla="*/ 5892 h 9764"/>
                <a:gd name="connsiteX27" fmla="*/ 3624 w 10000"/>
                <a:gd name="connsiteY27" fmla="*/ 5959 h 9764"/>
                <a:gd name="connsiteX28" fmla="*/ 3415 w 10000"/>
                <a:gd name="connsiteY28" fmla="*/ 6498 h 9764"/>
                <a:gd name="connsiteX29" fmla="*/ 3206 w 10000"/>
                <a:gd name="connsiteY29" fmla="*/ 6565 h 9764"/>
                <a:gd name="connsiteX30" fmla="*/ 2892 w 10000"/>
                <a:gd name="connsiteY30" fmla="*/ 7441 h 9764"/>
                <a:gd name="connsiteX31" fmla="*/ 2021 w 10000"/>
                <a:gd name="connsiteY31" fmla="*/ 8182 h 9764"/>
                <a:gd name="connsiteX32" fmla="*/ 1777 w 10000"/>
                <a:gd name="connsiteY32" fmla="*/ 9158 h 9764"/>
                <a:gd name="connsiteX33" fmla="*/ 1498 w 10000"/>
                <a:gd name="connsiteY33" fmla="*/ 9461 h 9764"/>
                <a:gd name="connsiteX34" fmla="*/ 1429 w 10000"/>
                <a:gd name="connsiteY34" fmla="*/ 9730 h 9764"/>
                <a:gd name="connsiteX35" fmla="*/ 0 w 10000"/>
                <a:gd name="connsiteY35" fmla="*/ 9764 h 9764"/>
                <a:gd name="connsiteX36" fmla="*/ 0 w 10000"/>
                <a:gd name="connsiteY36" fmla="*/ 9764 h 9764"/>
                <a:gd name="connsiteX37" fmla="*/ 35 w 10000"/>
                <a:gd name="connsiteY37" fmla="*/ 9461 h 9764"/>
                <a:gd name="connsiteX38" fmla="*/ 279 w 10000"/>
                <a:gd name="connsiteY38" fmla="*/ 9259 h 9764"/>
                <a:gd name="connsiteX39" fmla="*/ 488 w 10000"/>
                <a:gd name="connsiteY39" fmla="*/ 8889 h 9764"/>
                <a:gd name="connsiteX40" fmla="*/ 453 w 10000"/>
                <a:gd name="connsiteY40" fmla="*/ 8653 h 9764"/>
                <a:gd name="connsiteX41" fmla="*/ 697 w 10000"/>
                <a:gd name="connsiteY41" fmla="*/ 8148 h 9764"/>
                <a:gd name="connsiteX42" fmla="*/ 1045 w 10000"/>
                <a:gd name="connsiteY42" fmla="*/ 7710 h 9764"/>
                <a:gd name="connsiteX43" fmla="*/ 1289 w 10000"/>
                <a:gd name="connsiteY43" fmla="*/ 7609 h 9764"/>
                <a:gd name="connsiteX44" fmla="*/ 1463 w 10000"/>
                <a:gd name="connsiteY44" fmla="*/ 7205 h 9764"/>
                <a:gd name="connsiteX45" fmla="*/ 1463 w 10000"/>
                <a:gd name="connsiteY45" fmla="*/ 6835 h 9764"/>
                <a:gd name="connsiteX46" fmla="*/ 1707 w 10000"/>
                <a:gd name="connsiteY46" fmla="*/ 6397 h 9764"/>
                <a:gd name="connsiteX47" fmla="*/ 2125 w 10000"/>
                <a:gd name="connsiteY47" fmla="*/ 6128 h 9764"/>
                <a:gd name="connsiteX48" fmla="*/ 2544 w 10000"/>
                <a:gd name="connsiteY48" fmla="*/ 5421 h 9764"/>
                <a:gd name="connsiteX49" fmla="*/ 2578 w 10000"/>
                <a:gd name="connsiteY49" fmla="*/ 5421 h 9764"/>
                <a:gd name="connsiteX50" fmla="*/ 2892 w 10000"/>
                <a:gd name="connsiteY50" fmla="*/ 5151 h 9764"/>
                <a:gd name="connsiteX51" fmla="*/ 3449 w 10000"/>
                <a:gd name="connsiteY51" fmla="*/ 5084 h 9764"/>
                <a:gd name="connsiteX52" fmla="*/ 3972 w 10000"/>
                <a:gd name="connsiteY52" fmla="*/ 4612 h 9764"/>
                <a:gd name="connsiteX53" fmla="*/ 4286 w 10000"/>
                <a:gd name="connsiteY53" fmla="*/ 4410 h 9764"/>
                <a:gd name="connsiteX54" fmla="*/ 4808 w 10000"/>
                <a:gd name="connsiteY54" fmla="*/ 3838 h 9764"/>
                <a:gd name="connsiteX55" fmla="*/ 4669 w 10000"/>
                <a:gd name="connsiteY55" fmla="*/ 2963 h 9764"/>
                <a:gd name="connsiteX56" fmla="*/ 4913 w 10000"/>
                <a:gd name="connsiteY56" fmla="*/ 2357 h 9764"/>
                <a:gd name="connsiteX57" fmla="*/ 5017 w 10000"/>
                <a:gd name="connsiteY57" fmla="*/ 1986 h 9764"/>
                <a:gd name="connsiteX58" fmla="*/ 5436 w 10000"/>
                <a:gd name="connsiteY58" fmla="*/ 1515 h 9764"/>
                <a:gd name="connsiteX59" fmla="*/ 6028 w 10000"/>
                <a:gd name="connsiteY59" fmla="*/ 1212 h 9764"/>
                <a:gd name="connsiteX60" fmla="*/ 6481 w 10000"/>
                <a:gd name="connsiteY60" fmla="*/ 909 h 9764"/>
                <a:gd name="connsiteX61" fmla="*/ 6899 w 10000"/>
                <a:gd name="connsiteY61" fmla="*/ 202 h 9764"/>
                <a:gd name="connsiteX0" fmla="*/ 6899 w 10000"/>
                <a:gd name="connsiteY0" fmla="*/ 207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60" fmla="*/ 6899 w 10000"/>
                <a:gd name="connsiteY60" fmla="*/ 207 h 10000"/>
                <a:gd name="connsiteX0" fmla="*/ 6481 w 10000"/>
                <a:gd name="connsiteY0" fmla="*/ 931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0" fmla="*/ 6481 w 10000"/>
                <a:gd name="connsiteY0" fmla="*/ 759 h 9828"/>
                <a:gd name="connsiteX1" fmla="*/ 9094 w 10000"/>
                <a:gd name="connsiteY1" fmla="*/ 0 h 9828"/>
                <a:gd name="connsiteX2" fmla="*/ 9373 w 10000"/>
                <a:gd name="connsiteY2" fmla="*/ 0 h 9828"/>
                <a:gd name="connsiteX3" fmla="*/ 9582 w 10000"/>
                <a:gd name="connsiteY3" fmla="*/ 449 h 9828"/>
                <a:gd name="connsiteX4" fmla="*/ 9617 w 10000"/>
                <a:gd name="connsiteY4" fmla="*/ 896 h 9828"/>
                <a:gd name="connsiteX5" fmla="*/ 9826 w 10000"/>
                <a:gd name="connsiteY5" fmla="*/ 1655 h 9828"/>
                <a:gd name="connsiteX6" fmla="*/ 10000 w 10000"/>
                <a:gd name="connsiteY6" fmla="*/ 1793 h 9828"/>
                <a:gd name="connsiteX7" fmla="*/ 9895 w 10000"/>
                <a:gd name="connsiteY7" fmla="*/ 2069 h 9828"/>
                <a:gd name="connsiteX8" fmla="*/ 9094 w 10000"/>
                <a:gd name="connsiteY8" fmla="*/ 2207 h 9828"/>
                <a:gd name="connsiteX9" fmla="*/ 8815 w 10000"/>
                <a:gd name="connsiteY9" fmla="*/ 2483 h 9828"/>
                <a:gd name="connsiteX10" fmla="*/ 8432 w 10000"/>
                <a:gd name="connsiteY10" fmla="*/ 2517 h 9828"/>
                <a:gd name="connsiteX11" fmla="*/ 8432 w 10000"/>
                <a:gd name="connsiteY11" fmla="*/ 3069 h 9828"/>
                <a:gd name="connsiteX12" fmla="*/ 7700 w 10000"/>
                <a:gd name="connsiteY12" fmla="*/ 3345 h 9828"/>
                <a:gd name="connsiteX13" fmla="*/ 7456 w 10000"/>
                <a:gd name="connsiteY13" fmla="*/ 3690 h 9828"/>
                <a:gd name="connsiteX14" fmla="*/ 6969 w 10000"/>
                <a:gd name="connsiteY14" fmla="*/ 3897 h 9828"/>
                <a:gd name="connsiteX15" fmla="*/ 6341 w 10000"/>
                <a:gd name="connsiteY15" fmla="*/ 4000 h 9828"/>
                <a:gd name="connsiteX16" fmla="*/ 5331 w 10000"/>
                <a:gd name="connsiteY16" fmla="*/ 4518 h 9828"/>
                <a:gd name="connsiteX17" fmla="*/ 5331 w 10000"/>
                <a:gd name="connsiteY17" fmla="*/ 5380 h 9828"/>
                <a:gd name="connsiteX18" fmla="*/ 5226 w 10000"/>
                <a:gd name="connsiteY18" fmla="*/ 5380 h 9828"/>
                <a:gd name="connsiteX19" fmla="*/ 5226 w 10000"/>
                <a:gd name="connsiteY19" fmla="*/ 5380 h 9828"/>
                <a:gd name="connsiteX20" fmla="*/ 5226 w 10000"/>
                <a:gd name="connsiteY20" fmla="*/ 5759 h 9828"/>
                <a:gd name="connsiteX21" fmla="*/ 4843 w 10000"/>
                <a:gd name="connsiteY21" fmla="*/ 5794 h 9828"/>
                <a:gd name="connsiteX22" fmla="*/ 4634 w 10000"/>
                <a:gd name="connsiteY22" fmla="*/ 5931 h 9828"/>
                <a:gd name="connsiteX23" fmla="*/ 4355 w 10000"/>
                <a:gd name="connsiteY23" fmla="*/ 5931 h 9828"/>
                <a:gd name="connsiteX24" fmla="*/ 4146 w 10000"/>
                <a:gd name="connsiteY24" fmla="*/ 5862 h 9828"/>
                <a:gd name="connsiteX25" fmla="*/ 3624 w 10000"/>
                <a:gd name="connsiteY25" fmla="*/ 5931 h 9828"/>
                <a:gd name="connsiteX26" fmla="*/ 3415 w 10000"/>
                <a:gd name="connsiteY26" fmla="*/ 6483 h 9828"/>
                <a:gd name="connsiteX27" fmla="*/ 3206 w 10000"/>
                <a:gd name="connsiteY27" fmla="*/ 6552 h 9828"/>
                <a:gd name="connsiteX28" fmla="*/ 2892 w 10000"/>
                <a:gd name="connsiteY28" fmla="*/ 7449 h 9828"/>
                <a:gd name="connsiteX29" fmla="*/ 2021 w 10000"/>
                <a:gd name="connsiteY29" fmla="*/ 8208 h 9828"/>
                <a:gd name="connsiteX30" fmla="*/ 1777 w 10000"/>
                <a:gd name="connsiteY30" fmla="*/ 9207 h 9828"/>
                <a:gd name="connsiteX31" fmla="*/ 1498 w 10000"/>
                <a:gd name="connsiteY31" fmla="*/ 9518 h 9828"/>
                <a:gd name="connsiteX32" fmla="*/ 1429 w 10000"/>
                <a:gd name="connsiteY32" fmla="*/ 9793 h 9828"/>
                <a:gd name="connsiteX33" fmla="*/ 0 w 10000"/>
                <a:gd name="connsiteY33" fmla="*/ 9828 h 9828"/>
                <a:gd name="connsiteX34" fmla="*/ 0 w 10000"/>
                <a:gd name="connsiteY34" fmla="*/ 9828 h 9828"/>
                <a:gd name="connsiteX35" fmla="*/ 35 w 10000"/>
                <a:gd name="connsiteY35" fmla="*/ 9518 h 9828"/>
                <a:gd name="connsiteX36" fmla="*/ 279 w 10000"/>
                <a:gd name="connsiteY36" fmla="*/ 9311 h 9828"/>
                <a:gd name="connsiteX37" fmla="*/ 488 w 10000"/>
                <a:gd name="connsiteY37" fmla="*/ 8932 h 9828"/>
                <a:gd name="connsiteX38" fmla="*/ 453 w 10000"/>
                <a:gd name="connsiteY38" fmla="*/ 8690 h 9828"/>
                <a:gd name="connsiteX39" fmla="*/ 697 w 10000"/>
                <a:gd name="connsiteY39" fmla="*/ 8173 h 9828"/>
                <a:gd name="connsiteX40" fmla="*/ 1045 w 10000"/>
                <a:gd name="connsiteY40" fmla="*/ 7724 h 9828"/>
                <a:gd name="connsiteX41" fmla="*/ 1289 w 10000"/>
                <a:gd name="connsiteY41" fmla="*/ 7621 h 9828"/>
                <a:gd name="connsiteX42" fmla="*/ 1463 w 10000"/>
                <a:gd name="connsiteY42" fmla="*/ 7207 h 9828"/>
                <a:gd name="connsiteX43" fmla="*/ 1463 w 10000"/>
                <a:gd name="connsiteY43" fmla="*/ 6828 h 9828"/>
                <a:gd name="connsiteX44" fmla="*/ 1707 w 10000"/>
                <a:gd name="connsiteY44" fmla="*/ 6380 h 9828"/>
                <a:gd name="connsiteX45" fmla="*/ 2125 w 10000"/>
                <a:gd name="connsiteY45" fmla="*/ 6104 h 9828"/>
                <a:gd name="connsiteX46" fmla="*/ 2544 w 10000"/>
                <a:gd name="connsiteY46" fmla="*/ 5380 h 9828"/>
                <a:gd name="connsiteX47" fmla="*/ 2578 w 10000"/>
                <a:gd name="connsiteY47" fmla="*/ 5380 h 9828"/>
                <a:gd name="connsiteX48" fmla="*/ 2892 w 10000"/>
                <a:gd name="connsiteY48" fmla="*/ 5104 h 9828"/>
                <a:gd name="connsiteX49" fmla="*/ 3449 w 10000"/>
                <a:gd name="connsiteY49" fmla="*/ 5035 h 9828"/>
                <a:gd name="connsiteX50" fmla="*/ 3972 w 10000"/>
                <a:gd name="connsiteY50" fmla="*/ 4551 h 9828"/>
                <a:gd name="connsiteX51" fmla="*/ 4286 w 10000"/>
                <a:gd name="connsiteY51" fmla="*/ 4345 h 9828"/>
                <a:gd name="connsiteX52" fmla="*/ 4808 w 10000"/>
                <a:gd name="connsiteY52" fmla="*/ 3759 h 9828"/>
                <a:gd name="connsiteX53" fmla="*/ 4669 w 10000"/>
                <a:gd name="connsiteY53" fmla="*/ 2863 h 9828"/>
                <a:gd name="connsiteX54" fmla="*/ 4913 w 10000"/>
                <a:gd name="connsiteY54" fmla="*/ 2242 h 9828"/>
                <a:gd name="connsiteX55" fmla="*/ 5017 w 10000"/>
                <a:gd name="connsiteY55" fmla="*/ 1862 h 9828"/>
                <a:gd name="connsiteX56" fmla="*/ 5436 w 10000"/>
                <a:gd name="connsiteY56" fmla="*/ 1380 h 9828"/>
                <a:gd name="connsiteX57" fmla="*/ 6028 w 10000"/>
                <a:gd name="connsiteY57" fmla="*/ 1069 h 9828"/>
                <a:gd name="connsiteX58" fmla="*/ 6481 w 10000"/>
                <a:gd name="connsiteY58" fmla="*/ 759 h 9828"/>
                <a:gd name="connsiteX0" fmla="*/ 6481 w 10000"/>
                <a:gd name="connsiteY0" fmla="*/ 772 h 10000"/>
                <a:gd name="connsiteX1" fmla="*/ 9094 w 10000"/>
                <a:gd name="connsiteY1" fmla="*/ 0 h 10000"/>
                <a:gd name="connsiteX2" fmla="*/ 9582 w 10000"/>
                <a:gd name="connsiteY2" fmla="*/ 457 h 10000"/>
                <a:gd name="connsiteX3" fmla="*/ 9617 w 10000"/>
                <a:gd name="connsiteY3" fmla="*/ 912 h 10000"/>
                <a:gd name="connsiteX4" fmla="*/ 9826 w 10000"/>
                <a:gd name="connsiteY4" fmla="*/ 1684 h 10000"/>
                <a:gd name="connsiteX5" fmla="*/ 10000 w 10000"/>
                <a:gd name="connsiteY5" fmla="*/ 1824 h 10000"/>
                <a:gd name="connsiteX6" fmla="*/ 9895 w 10000"/>
                <a:gd name="connsiteY6" fmla="*/ 2105 h 10000"/>
                <a:gd name="connsiteX7" fmla="*/ 9094 w 10000"/>
                <a:gd name="connsiteY7" fmla="*/ 2246 h 10000"/>
                <a:gd name="connsiteX8" fmla="*/ 8815 w 10000"/>
                <a:gd name="connsiteY8" fmla="*/ 2526 h 10000"/>
                <a:gd name="connsiteX9" fmla="*/ 8432 w 10000"/>
                <a:gd name="connsiteY9" fmla="*/ 2561 h 10000"/>
                <a:gd name="connsiteX10" fmla="*/ 8432 w 10000"/>
                <a:gd name="connsiteY10" fmla="*/ 3123 h 10000"/>
                <a:gd name="connsiteX11" fmla="*/ 7700 w 10000"/>
                <a:gd name="connsiteY11" fmla="*/ 3404 h 10000"/>
                <a:gd name="connsiteX12" fmla="*/ 7456 w 10000"/>
                <a:gd name="connsiteY12" fmla="*/ 3755 h 10000"/>
                <a:gd name="connsiteX13" fmla="*/ 6969 w 10000"/>
                <a:gd name="connsiteY13" fmla="*/ 3965 h 10000"/>
                <a:gd name="connsiteX14" fmla="*/ 6341 w 10000"/>
                <a:gd name="connsiteY14" fmla="*/ 4070 h 10000"/>
                <a:gd name="connsiteX15" fmla="*/ 5331 w 10000"/>
                <a:gd name="connsiteY15" fmla="*/ 4597 h 10000"/>
                <a:gd name="connsiteX16" fmla="*/ 5331 w 10000"/>
                <a:gd name="connsiteY16" fmla="*/ 5474 h 10000"/>
                <a:gd name="connsiteX17" fmla="*/ 5226 w 10000"/>
                <a:gd name="connsiteY17" fmla="*/ 5474 h 10000"/>
                <a:gd name="connsiteX18" fmla="*/ 5226 w 10000"/>
                <a:gd name="connsiteY18" fmla="*/ 5474 h 10000"/>
                <a:gd name="connsiteX19" fmla="*/ 5226 w 10000"/>
                <a:gd name="connsiteY19" fmla="*/ 5860 h 10000"/>
                <a:gd name="connsiteX20" fmla="*/ 4843 w 10000"/>
                <a:gd name="connsiteY20" fmla="*/ 5895 h 10000"/>
                <a:gd name="connsiteX21" fmla="*/ 4634 w 10000"/>
                <a:gd name="connsiteY21" fmla="*/ 6035 h 10000"/>
                <a:gd name="connsiteX22" fmla="*/ 4355 w 10000"/>
                <a:gd name="connsiteY22" fmla="*/ 6035 h 10000"/>
                <a:gd name="connsiteX23" fmla="*/ 4146 w 10000"/>
                <a:gd name="connsiteY23" fmla="*/ 5965 h 10000"/>
                <a:gd name="connsiteX24" fmla="*/ 3624 w 10000"/>
                <a:gd name="connsiteY24" fmla="*/ 6035 h 10000"/>
                <a:gd name="connsiteX25" fmla="*/ 3415 w 10000"/>
                <a:gd name="connsiteY25" fmla="*/ 6596 h 10000"/>
                <a:gd name="connsiteX26" fmla="*/ 3206 w 10000"/>
                <a:gd name="connsiteY26" fmla="*/ 6667 h 10000"/>
                <a:gd name="connsiteX27" fmla="*/ 2892 w 10000"/>
                <a:gd name="connsiteY27" fmla="*/ 7579 h 10000"/>
                <a:gd name="connsiteX28" fmla="*/ 2021 w 10000"/>
                <a:gd name="connsiteY28" fmla="*/ 8352 h 10000"/>
                <a:gd name="connsiteX29" fmla="*/ 1777 w 10000"/>
                <a:gd name="connsiteY29" fmla="*/ 9368 h 10000"/>
                <a:gd name="connsiteX30" fmla="*/ 1498 w 10000"/>
                <a:gd name="connsiteY30" fmla="*/ 9685 h 10000"/>
                <a:gd name="connsiteX31" fmla="*/ 1429 w 10000"/>
                <a:gd name="connsiteY31" fmla="*/ 9964 h 10000"/>
                <a:gd name="connsiteX32" fmla="*/ 0 w 10000"/>
                <a:gd name="connsiteY32" fmla="*/ 10000 h 10000"/>
                <a:gd name="connsiteX33" fmla="*/ 0 w 10000"/>
                <a:gd name="connsiteY33" fmla="*/ 10000 h 10000"/>
                <a:gd name="connsiteX34" fmla="*/ 35 w 10000"/>
                <a:gd name="connsiteY34" fmla="*/ 9685 h 10000"/>
                <a:gd name="connsiteX35" fmla="*/ 279 w 10000"/>
                <a:gd name="connsiteY35" fmla="*/ 9474 h 10000"/>
                <a:gd name="connsiteX36" fmla="*/ 488 w 10000"/>
                <a:gd name="connsiteY36" fmla="*/ 9088 h 10000"/>
                <a:gd name="connsiteX37" fmla="*/ 453 w 10000"/>
                <a:gd name="connsiteY37" fmla="*/ 8842 h 10000"/>
                <a:gd name="connsiteX38" fmla="*/ 697 w 10000"/>
                <a:gd name="connsiteY38" fmla="*/ 8316 h 10000"/>
                <a:gd name="connsiteX39" fmla="*/ 1045 w 10000"/>
                <a:gd name="connsiteY39" fmla="*/ 7859 h 10000"/>
                <a:gd name="connsiteX40" fmla="*/ 1289 w 10000"/>
                <a:gd name="connsiteY40" fmla="*/ 7754 h 10000"/>
                <a:gd name="connsiteX41" fmla="*/ 1463 w 10000"/>
                <a:gd name="connsiteY41" fmla="*/ 7333 h 10000"/>
                <a:gd name="connsiteX42" fmla="*/ 1463 w 10000"/>
                <a:gd name="connsiteY42" fmla="*/ 6947 h 10000"/>
                <a:gd name="connsiteX43" fmla="*/ 1707 w 10000"/>
                <a:gd name="connsiteY43" fmla="*/ 6492 h 10000"/>
                <a:gd name="connsiteX44" fmla="*/ 2125 w 10000"/>
                <a:gd name="connsiteY44" fmla="*/ 6211 h 10000"/>
                <a:gd name="connsiteX45" fmla="*/ 2544 w 10000"/>
                <a:gd name="connsiteY45" fmla="*/ 5474 h 10000"/>
                <a:gd name="connsiteX46" fmla="*/ 2578 w 10000"/>
                <a:gd name="connsiteY46" fmla="*/ 5474 h 10000"/>
                <a:gd name="connsiteX47" fmla="*/ 2892 w 10000"/>
                <a:gd name="connsiteY47" fmla="*/ 5193 h 10000"/>
                <a:gd name="connsiteX48" fmla="*/ 3449 w 10000"/>
                <a:gd name="connsiteY48" fmla="*/ 5123 h 10000"/>
                <a:gd name="connsiteX49" fmla="*/ 3972 w 10000"/>
                <a:gd name="connsiteY49" fmla="*/ 4631 h 10000"/>
                <a:gd name="connsiteX50" fmla="*/ 4286 w 10000"/>
                <a:gd name="connsiteY50" fmla="*/ 4421 h 10000"/>
                <a:gd name="connsiteX51" fmla="*/ 4808 w 10000"/>
                <a:gd name="connsiteY51" fmla="*/ 3825 h 10000"/>
                <a:gd name="connsiteX52" fmla="*/ 4669 w 10000"/>
                <a:gd name="connsiteY52" fmla="*/ 2913 h 10000"/>
                <a:gd name="connsiteX53" fmla="*/ 4913 w 10000"/>
                <a:gd name="connsiteY53" fmla="*/ 2281 h 10000"/>
                <a:gd name="connsiteX54" fmla="*/ 5017 w 10000"/>
                <a:gd name="connsiteY54" fmla="*/ 1895 h 10000"/>
                <a:gd name="connsiteX55" fmla="*/ 5436 w 10000"/>
                <a:gd name="connsiteY55" fmla="*/ 1404 h 10000"/>
                <a:gd name="connsiteX56" fmla="*/ 6028 w 10000"/>
                <a:gd name="connsiteY56" fmla="*/ 1088 h 10000"/>
                <a:gd name="connsiteX57" fmla="*/ 6481 w 10000"/>
                <a:gd name="connsiteY57" fmla="*/ 772 h 10000"/>
                <a:gd name="connsiteX0" fmla="*/ 6481 w 10000"/>
                <a:gd name="connsiteY0" fmla="*/ 315 h 9543"/>
                <a:gd name="connsiteX1" fmla="*/ 9582 w 10000"/>
                <a:gd name="connsiteY1" fmla="*/ 0 h 9543"/>
                <a:gd name="connsiteX2" fmla="*/ 9617 w 10000"/>
                <a:gd name="connsiteY2" fmla="*/ 455 h 9543"/>
                <a:gd name="connsiteX3" fmla="*/ 9826 w 10000"/>
                <a:gd name="connsiteY3" fmla="*/ 1227 h 9543"/>
                <a:gd name="connsiteX4" fmla="*/ 10000 w 10000"/>
                <a:gd name="connsiteY4" fmla="*/ 1367 h 9543"/>
                <a:gd name="connsiteX5" fmla="*/ 9895 w 10000"/>
                <a:gd name="connsiteY5" fmla="*/ 1648 h 9543"/>
                <a:gd name="connsiteX6" fmla="*/ 9094 w 10000"/>
                <a:gd name="connsiteY6" fmla="*/ 1789 h 9543"/>
                <a:gd name="connsiteX7" fmla="*/ 8815 w 10000"/>
                <a:gd name="connsiteY7" fmla="*/ 2069 h 9543"/>
                <a:gd name="connsiteX8" fmla="*/ 8432 w 10000"/>
                <a:gd name="connsiteY8" fmla="*/ 2104 h 9543"/>
                <a:gd name="connsiteX9" fmla="*/ 8432 w 10000"/>
                <a:gd name="connsiteY9" fmla="*/ 2666 h 9543"/>
                <a:gd name="connsiteX10" fmla="*/ 7700 w 10000"/>
                <a:gd name="connsiteY10" fmla="*/ 2947 h 9543"/>
                <a:gd name="connsiteX11" fmla="*/ 7456 w 10000"/>
                <a:gd name="connsiteY11" fmla="*/ 3298 h 9543"/>
                <a:gd name="connsiteX12" fmla="*/ 6969 w 10000"/>
                <a:gd name="connsiteY12" fmla="*/ 3508 h 9543"/>
                <a:gd name="connsiteX13" fmla="*/ 6341 w 10000"/>
                <a:gd name="connsiteY13" fmla="*/ 3613 h 9543"/>
                <a:gd name="connsiteX14" fmla="*/ 5331 w 10000"/>
                <a:gd name="connsiteY14" fmla="*/ 4140 h 9543"/>
                <a:gd name="connsiteX15" fmla="*/ 5331 w 10000"/>
                <a:gd name="connsiteY15" fmla="*/ 5017 h 9543"/>
                <a:gd name="connsiteX16" fmla="*/ 5226 w 10000"/>
                <a:gd name="connsiteY16" fmla="*/ 5017 h 9543"/>
                <a:gd name="connsiteX17" fmla="*/ 5226 w 10000"/>
                <a:gd name="connsiteY17" fmla="*/ 5017 h 9543"/>
                <a:gd name="connsiteX18" fmla="*/ 5226 w 10000"/>
                <a:gd name="connsiteY18" fmla="*/ 5403 h 9543"/>
                <a:gd name="connsiteX19" fmla="*/ 4843 w 10000"/>
                <a:gd name="connsiteY19" fmla="*/ 5438 h 9543"/>
                <a:gd name="connsiteX20" fmla="*/ 4634 w 10000"/>
                <a:gd name="connsiteY20" fmla="*/ 5578 h 9543"/>
                <a:gd name="connsiteX21" fmla="*/ 4355 w 10000"/>
                <a:gd name="connsiteY21" fmla="*/ 5578 h 9543"/>
                <a:gd name="connsiteX22" fmla="*/ 4146 w 10000"/>
                <a:gd name="connsiteY22" fmla="*/ 5508 h 9543"/>
                <a:gd name="connsiteX23" fmla="*/ 3624 w 10000"/>
                <a:gd name="connsiteY23" fmla="*/ 5578 h 9543"/>
                <a:gd name="connsiteX24" fmla="*/ 3415 w 10000"/>
                <a:gd name="connsiteY24" fmla="*/ 6139 h 9543"/>
                <a:gd name="connsiteX25" fmla="*/ 3206 w 10000"/>
                <a:gd name="connsiteY25" fmla="*/ 6210 h 9543"/>
                <a:gd name="connsiteX26" fmla="*/ 2892 w 10000"/>
                <a:gd name="connsiteY26" fmla="*/ 7122 h 9543"/>
                <a:gd name="connsiteX27" fmla="*/ 2021 w 10000"/>
                <a:gd name="connsiteY27" fmla="*/ 7895 h 9543"/>
                <a:gd name="connsiteX28" fmla="*/ 1777 w 10000"/>
                <a:gd name="connsiteY28" fmla="*/ 8911 h 9543"/>
                <a:gd name="connsiteX29" fmla="*/ 1498 w 10000"/>
                <a:gd name="connsiteY29" fmla="*/ 9228 h 9543"/>
                <a:gd name="connsiteX30" fmla="*/ 1429 w 10000"/>
                <a:gd name="connsiteY30" fmla="*/ 9507 h 9543"/>
                <a:gd name="connsiteX31" fmla="*/ 0 w 10000"/>
                <a:gd name="connsiteY31" fmla="*/ 9543 h 9543"/>
                <a:gd name="connsiteX32" fmla="*/ 0 w 10000"/>
                <a:gd name="connsiteY32" fmla="*/ 9543 h 9543"/>
                <a:gd name="connsiteX33" fmla="*/ 35 w 10000"/>
                <a:gd name="connsiteY33" fmla="*/ 9228 h 9543"/>
                <a:gd name="connsiteX34" fmla="*/ 279 w 10000"/>
                <a:gd name="connsiteY34" fmla="*/ 9017 h 9543"/>
                <a:gd name="connsiteX35" fmla="*/ 488 w 10000"/>
                <a:gd name="connsiteY35" fmla="*/ 8631 h 9543"/>
                <a:gd name="connsiteX36" fmla="*/ 453 w 10000"/>
                <a:gd name="connsiteY36" fmla="*/ 8385 h 9543"/>
                <a:gd name="connsiteX37" fmla="*/ 697 w 10000"/>
                <a:gd name="connsiteY37" fmla="*/ 7859 h 9543"/>
                <a:gd name="connsiteX38" fmla="*/ 1045 w 10000"/>
                <a:gd name="connsiteY38" fmla="*/ 7402 h 9543"/>
                <a:gd name="connsiteX39" fmla="*/ 1289 w 10000"/>
                <a:gd name="connsiteY39" fmla="*/ 7297 h 9543"/>
                <a:gd name="connsiteX40" fmla="*/ 1463 w 10000"/>
                <a:gd name="connsiteY40" fmla="*/ 6876 h 9543"/>
                <a:gd name="connsiteX41" fmla="*/ 1463 w 10000"/>
                <a:gd name="connsiteY41" fmla="*/ 6490 h 9543"/>
                <a:gd name="connsiteX42" fmla="*/ 1707 w 10000"/>
                <a:gd name="connsiteY42" fmla="*/ 6035 h 9543"/>
                <a:gd name="connsiteX43" fmla="*/ 2125 w 10000"/>
                <a:gd name="connsiteY43" fmla="*/ 5754 h 9543"/>
                <a:gd name="connsiteX44" fmla="*/ 2544 w 10000"/>
                <a:gd name="connsiteY44" fmla="*/ 5017 h 9543"/>
                <a:gd name="connsiteX45" fmla="*/ 2578 w 10000"/>
                <a:gd name="connsiteY45" fmla="*/ 5017 h 9543"/>
                <a:gd name="connsiteX46" fmla="*/ 2892 w 10000"/>
                <a:gd name="connsiteY46" fmla="*/ 4736 h 9543"/>
                <a:gd name="connsiteX47" fmla="*/ 3449 w 10000"/>
                <a:gd name="connsiteY47" fmla="*/ 4666 h 9543"/>
                <a:gd name="connsiteX48" fmla="*/ 3972 w 10000"/>
                <a:gd name="connsiteY48" fmla="*/ 4174 h 9543"/>
                <a:gd name="connsiteX49" fmla="*/ 4286 w 10000"/>
                <a:gd name="connsiteY49" fmla="*/ 3964 h 9543"/>
                <a:gd name="connsiteX50" fmla="*/ 4808 w 10000"/>
                <a:gd name="connsiteY50" fmla="*/ 3368 h 9543"/>
                <a:gd name="connsiteX51" fmla="*/ 4669 w 10000"/>
                <a:gd name="connsiteY51" fmla="*/ 2456 h 9543"/>
                <a:gd name="connsiteX52" fmla="*/ 4913 w 10000"/>
                <a:gd name="connsiteY52" fmla="*/ 1824 h 9543"/>
                <a:gd name="connsiteX53" fmla="*/ 5017 w 10000"/>
                <a:gd name="connsiteY53" fmla="*/ 1438 h 9543"/>
                <a:gd name="connsiteX54" fmla="*/ 5436 w 10000"/>
                <a:gd name="connsiteY54" fmla="*/ 947 h 9543"/>
                <a:gd name="connsiteX55" fmla="*/ 6028 w 10000"/>
                <a:gd name="connsiteY55" fmla="*/ 631 h 9543"/>
                <a:gd name="connsiteX56" fmla="*/ 6481 w 10000"/>
                <a:gd name="connsiteY56" fmla="*/ 315 h 9543"/>
                <a:gd name="connsiteX0" fmla="*/ 6481 w 10000"/>
                <a:gd name="connsiteY0" fmla="*/ 330 h 10000"/>
                <a:gd name="connsiteX1" fmla="*/ 9582 w 10000"/>
                <a:gd name="connsiteY1" fmla="*/ 0 h 10000"/>
                <a:gd name="connsiteX2" fmla="*/ 9826 w 10000"/>
                <a:gd name="connsiteY2" fmla="*/ 1286 h 10000"/>
                <a:gd name="connsiteX3" fmla="*/ 10000 w 10000"/>
                <a:gd name="connsiteY3" fmla="*/ 1432 h 10000"/>
                <a:gd name="connsiteX4" fmla="*/ 9895 w 10000"/>
                <a:gd name="connsiteY4" fmla="*/ 1727 h 10000"/>
                <a:gd name="connsiteX5" fmla="*/ 9094 w 10000"/>
                <a:gd name="connsiteY5" fmla="*/ 1875 h 10000"/>
                <a:gd name="connsiteX6" fmla="*/ 8815 w 10000"/>
                <a:gd name="connsiteY6" fmla="*/ 2168 h 10000"/>
                <a:gd name="connsiteX7" fmla="*/ 8432 w 10000"/>
                <a:gd name="connsiteY7" fmla="*/ 2205 h 10000"/>
                <a:gd name="connsiteX8" fmla="*/ 8432 w 10000"/>
                <a:gd name="connsiteY8" fmla="*/ 2794 h 10000"/>
                <a:gd name="connsiteX9" fmla="*/ 7700 w 10000"/>
                <a:gd name="connsiteY9" fmla="*/ 3088 h 10000"/>
                <a:gd name="connsiteX10" fmla="*/ 7456 w 10000"/>
                <a:gd name="connsiteY10" fmla="*/ 3456 h 10000"/>
                <a:gd name="connsiteX11" fmla="*/ 6969 w 10000"/>
                <a:gd name="connsiteY11" fmla="*/ 3676 h 10000"/>
                <a:gd name="connsiteX12" fmla="*/ 6341 w 10000"/>
                <a:gd name="connsiteY12" fmla="*/ 3786 h 10000"/>
                <a:gd name="connsiteX13" fmla="*/ 5331 w 10000"/>
                <a:gd name="connsiteY13" fmla="*/ 4338 h 10000"/>
                <a:gd name="connsiteX14" fmla="*/ 5331 w 10000"/>
                <a:gd name="connsiteY14" fmla="*/ 5257 h 10000"/>
                <a:gd name="connsiteX15" fmla="*/ 5226 w 10000"/>
                <a:gd name="connsiteY15" fmla="*/ 5257 h 10000"/>
                <a:gd name="connsiteX16" fmla="*/ 5226 w 10000"/>
                <a:gd name="connsiteY16" fmla="*/ 5257 h 10000"/>
                <a:gd name="connsiteX17" fmla="*/ 5226 w 10000"/>
                <a:gd name="connsiteY17" fmla="*/ 5662 h 10000"/>
                <a:gd name="connsiteX18" fmla="*/ 4843 w 10000"/>
                <a:gd name="connsiteY18" fmla="*/ 5698 h 10000"/>
                <a:gd name="connsiteX19" fmla="*/ 4634 w 10000"/>
                <a:gd name="connsiteY19" fmla="*/ 5845 h 10000"/>
                <a:gd name="connsiteX20" fmla="*/ 4355 w 10000"/>
                <a:gd name="connsiteY20" fmla="*/ 5845 h 10000"/>
                <a:gd name="connsiteX21" fmla="*/ 4146 w 10000"/>
                <a:gd name="connsiteY21" fmla="*/ 5772 h 10000"/>
                <a:gd name="connsiteX22" fmla="*/ 3624 w 10000"/>
                <a:gd name="connsiteY22" fmla="*/ 5845 h 10000"/>
                <a:gd name="connsiteX23" fmla="*/ 3415 w 10000"/>
                <a:gd name="connsiteY23" fmla="*/ 6433 h 10000"/>
                <a:gd name="connsiteX24" fmla="*/ 3206 w 10000"/>
                <a:gd name="connsiteY24" fmla="*/ 6507 h 10000"/>
                <a:gd name="connsiteX25" fmla="*/ 2892 w 10000"/>
                <a:gd name="connsiteY25" fmla="*/ 7463 h 10000"/>
                <a:gd name="connsiteX26" fmla="*/ 2021 w 10000"/>
                <a:gd name="connsiteY26" fmla="*/ 8273 h 10000"/>
                <a:gd name="connsiteX27" fmla="*/ 1777 w 10000"/>
                <a:gd name="connsiteY27" fmla="*/ 9338 h 10000"/>
                <a:gd name="connsiteX28" fmla="*/ 1498 w 10000"/>
                <a:gd name="connsiteY28" fmla="*/ 9670 h 10000"/>
                <a:gd name="connsiteX29" fmla="*/ 1429 w 10000"/>
                <a:gd name="connsiteY29" fmla="*/ 9962 h 10000"/>
                <a:gd name="connsiteX30" fmla="*/ 0 w 10000"/>
                <a:gd name="connsiteY30" fmla="*/ 10000 h 10000"/>
                <a:gd name="connsiteX31" fmla="*/ 0 w 10000"/>
                <a:gd name="connsiteY31" fmla="*/ 10000 h 10000"/>
                <a:gd name="connsiteX32" fmla="*/ 35 w 10000"/>
                <a:gd name="connsiteY32" fmla="*/ 9670 h 10000"/>
                <a:gd name="connsiteX33" fmla="*/ 279 w 10000"/>
                <a:gd name="connsiteY33" fmla="*/ 9449 h 10000"/>
                <a:gd name="connsiteX34" fmla="*/ 488 w 10000"/>
                <a:gd name="connsiteY34" fmla="*/ 9044 h 10000"/>
                <a:gd name="connsiteX35" fmla="*/ 453 w 10000"/>
                <a:gd name="connsiteY35" fmla="*/ 8787 h 10000"/>
                <a:gd name="connsiteX36" fmla="*/ 697 w 10000"/>
                <a:gd name="connsiteY36" fmla="*/ 8235 h 10000"/>
                <a:gd name="connsiteX37" fmla="*/ 1045 w 10000"/>
                <a:gd name="connsiteY37" fmla="*/ 7756 h 10000"/>
                <a:gd name="connsiteX38" fmla="*/ 1289 w 10000"/>
                <a:gd name="connsiteY38" fmla="*/ 7646 h 10000"/>
                <a:gd name="connsiteX39" fmla="*/ 1463 w 10000"/>
                <a:gd name="connsiteY39" fmla="*/ 7205 h 10000"/>
                <a:gd name="connsiteX40" fmla="*/ 1463 w 10000"/>
                <a:gd name="connsiteY40" fmla="*/ 6801 h 10000"/>
                <a:gd name="connsiteX41" fmla="*/ 1707 w 10000"/>
                <a:gd name="connsiteY41" fmla="*/ 6324 h 10000"/>
                <a:gd name="connsiteX42" fmla="*/ 2125 w 10000"/>
                <a:gd name="connsiteY42" fmla="*/ 6030 h 10000"/>
                <a:gd name="connsiteX43" fmla="*/ 2544 w 10000"/>
                <a:gd name="connsiteY43" fmla="*/ 5257 h 10000"/>
                <a:gd name="connsiteX44" fmla="*/ 2578 w 10000"/>
                <a:gd name="connsiteY44" fmla="*/ 5257 h 10000"/>
                <a:gd name="connsiteX45" fmla="*/ 2892 w 10000"/>
                <a:gd name="connsiteY45" fmla="*/ 4963 h 10000"/>
                <a:gd name="connsiteX46" fmla="*/ 3449 w 10000"/>
                <a:gd name="connsiteY46" fmla="*/ 4889 h 10000"/>
                <a:gd name="connsiteX47" fmla="*/ 3972 w 10000"/>
                <a:gd name="connsiteY47" fmla="*/ 4374 h 10000"/>
                <a:gd name="connsiteX48" fmla="*/ 4286 w 10000"/>
                <a:gd name="connsiteY48" fmla="*/ 4154 h 10000"/>
                <a:gd name="connsiteX49" fmla="*/ 4808 w 10000"/>
                <a:gd name="connsiteY49" fmla="*/ 3529 h 10000"/>
                <a:gd name="connsiteX50" fmla="*/ 4669 w 10000"/>
                <a:gd name="connsiteY50" fmla="*/ 2574 h 10000"/>
                <a:gd name="connsiteX51" fmla="*/ 4913 w 10000"/>
                <a:gd name="connsiteY51" fmla="*/ 1911 h 10000"/>
                <a:gd name="connsiteX52" fmla="*/ 5017 w 10000"/>
                <a:gd name="connsiteY52" fmla="*/ 1507 h 10000"/>
                <a:gd name="connsiteX53" fmla="*/ 5436 w 10000"/>
                <a:gd name="connsiteY53" fmla="*/ 992 h 10000"/>
                <a:gd name="connsiteX54" fmla="*/ 6028 w 10000"/>
                <a:gd name="connsiteY54" fmla="*/ 661 h 10000"/>
                <a:gd name="connsiteX55" fmla="*/ 6481 w 10000"/>
                <a:gd name="connsiteY55" fmla="*/ 330 h 10000"/>
                <a:gd name="connsiteX0" fmla="*/ 6481 w 10000"/>
                <a:gd name="connsiteY0" fmla="*/ 0 h 9670"/>
                <a:gd name="connsiteX1" fmla="*/ 9826 w 10000"/>
                <a:gd name="connsiteY1" fmla="*/ 956 h 9670"/>
                <a:gd name="connsiteX2" fmla="*/ 10000 w 10000"/>
                <a:gd name="connsiteY2" fmla="*/ 1102 h 9670"/>
                <a:gd name="connsiteX3" fmla="*/ 9895 w 10000"/>
                <a:gd name="connsiteY3" fmla="*/ 1397 h 9670"/>
                <a:gd name="connsiteX4" fmla="*/ 9094 w 10000"/>
                <a:gd name="connsiteY4" fmla="*/ 1545 h 9670"/>
                <a:gd name="connsiteX5" fmla="*/ 8815 w 10000"/>
                <a:gd name="connsiteY5" fmla="*/ 1838 h 9670"/>
                <a:gd name="connsiteX6" fmla="*/ 8432 w 10000"/>
                <a:gd name="connsiteY6" fmla="*/ 1875 h 9670"/>
                <a:gd name="connsiteX7" fmla="*/ 8432 w 10000"/>
                <a:gd name="connsiteY7" fmla="*/ 2464 h 9670"/>
                <a:gd name="connsiteX8" fmla="*/ 7700 w 10000"/>
                <a:gd name="connsiteY8" fmla="*/ 2758 h 9670"/>
                <a:gd name="connsiteX9" fmla="*/ 7456 w 10000"/>
                <a:gd name="connsiteY9" fmla="*/ 3126 h 9670"/>
                <a:gd name="connsiteX10" fmla="*/ 6969 w 10000"/>
                <a:gd name="connsiteY10" fmla="*/ 3346 h 9670"/>
                <a:gd name="connsiteX11" fmla="*/ 6341 w 10000"/>
                <a:gd name="connsiteY11" fmla="*/ 3456 h 9670"/>
                <a:gd name="connsiteX12" fmla="*/ 5331 w 10000"/>
                <a:gd name="connsiteY12" fmla="*/ 4008 h 9670"/>
                <a:gd name="connsiteX13" fmla="*/ 5331 w 10000"/>
                <a:gd name="connsiteY13" fmla="*/ 4927 h 9670"/>
                <a:gd name="connsiteX14" fmla="*/ 5226 w 10000"/>
                <a:gd name="connsiteY14" fmla="*/ 4927 h 9670"/>
                <a:gd name="connsiteX15" fmla="*/ 5226 w 10000"/>
                <a:gd name="connsiteY15" fmla="*/ 4927 h 9670"/>
                <a:gd name="connsiteX16" fmla="*/ 5226 w 10000"/>
                <a:gd name="connsiteY16" fmla="*/ 5332 h 9670"/>
                <a:gd name="connsiteX17" fmla="*/ 4843 w 10000"/>
                <a:gd name="connsiteY17" fmla="*/ 5368 h 9670"/>
                <a:gd name="connsiteX18" fmla="*/ 4634 w 10000"/>
                <a:gd name="connsiteY18" fmla="*/ 5515 h 9670"/>
                <a:gd name="connsiteX19" fmla="*/ 4355 w 10000"/>
                <a:gd name="connsiteY19" fmla="*/ 5515 h 9670"/>
                <a:gd name="connsiteX20" fmla="*/ 4146 w 10000"/>
                <a:gd name="connsiteY20" fmla="*/ 5442 h 9670"/>
                <a:gd name="connsiteX21" fmla="*/ 3624 w 10000"/>
                <a:gd name="connsiteY21" fmla="*/ 5515 h 9670"/>
                <a:gd name="connsiteX22" fmla="*/ 3415 w 10000"/>
                <a:gd name="connsiteY22" fmla="*/ 6103 h 9670"/>
                <a:gd name="connsiteX23" fmla="*/ 3206 w 10000"/>
                <a:gd name="connsiteY23" fmla="*/ 6177 h 9670"/>
                <a:gd name="connsiteX24" fmla="*/ 2892 w 10000"/>
                <a:gd name="connsiteY24" fmla="*/ 7133 h 9670"/>
                <a:gd name="connsiteX25" fmla="*/ 2021 w 10000"/>
                <a:gd name="connsiteY25" fmla="*/ 7943 h 9670"/>
                <a:gd name="connsiteX26" fmla="*/ 1777 w 10000"/>
                <a:gd name="connsiteY26" fmla="*/ 9008 h 9670"/>
                <a:gd name="connsiteX27" fmla="*/ 1498 w 10000"/>
                <a:gd name="connsiteY27" fmla="*/ 9340 h 9670"/>
                <a:gd name="connsiteX28" fmla="*/ 1429 w 10000"/>
                <a:gd name="connsiteY28" fmla="*/ 9632 h 9670"/>
                <a:gd name="connsiteX29" fmla="*/ 0 w 10000"/>
                <a:gd name="connsiteY29" fmla="*/ 9670 h 9670"/>
                <a:gd name="connsiteX30" fmla="*/ 0 w 10000"/>
                <a:gd name="connsiteY30" fmla="*/ 9670 h 9670"/>
                <a:gd name="connsiteX31" fmla="*/ 35 w 10000"/>
                <a:gd name="connsiteY31" fmla="*/ 9340 h 9670"/>
                <a:gd name="connsiteX32" fmla="*/ 279 w 10000"/>
                <a:gd name="connsiteY32" fmla="*/ 9119 h 9670"/>
                <a:gd name="connsiteX33" fmla="*/ 488 w 10000"/>
                <a:gd name="connsiteY33" fmla="*/ 8714 h 9670"/>
                <a:gd name="connsiteX34" fmla="*/ 453 w 10000"/>
                <a:gd name="connsiteY34" fmla="*/ 8457 h 9670"/>
                <a:gd name="connsiteX35" fmla="*/ 697 w 10000"/>
                <a:gd name="connsiteY35" fmla="*/ 7905 h 9670"/>
                <a:gd name="connsiteX36" fmla="*/ 1045 w 10000"/>
                <a:gd name="connsiteY36" fmla="*/ 7426 h 9670"/>
                <a:gd name="connsiteX37" fmla="*/ 1289 w 10000"/>
                <a:gd name="connsiteY37" fmla="*/ 7316 h 9670"/>
                <a:gd name="connsiteX38" fmla="*/ 1463 w 10000"/>
                <a:gd name="connsiteY38" fmla="*/ 6875 h 9670"/>
                <a:gd name="connsiteX39" fmla="*/ 1463 w 10000"/>
                <a:gd name="connsiteY39" fmla="*/ 6471 h 9670"/>
                <a:gd name="connsiteX40" fmla="*/ 1707 w 10000"/>
                <a:gd name="connsiteY40" fmla="*/ 5994 h 9670"/>
                <a:gd name="connsiteX41" fmla="*/ 2125 w 10000"/>
                <a:gd name="connsiteY41" fmla="*/ 5700 h 9670"/>
                <a:gd name="connsiteX42" fmla="*/ 2544 w 10000"/>
                <a:gd name="connsiteY42" fmla="*/ 4927 h 9670"/>
                <a:gd name="connsiteX43" fmla="*/ 2578 w 10000"/>
                <a:gd name="connsiteY43" fmla="*/ 4927 h 9670"/>
                <a:gd name="connsiteX44" fmla="*/ 2892 w 10000"/>
                <a:gd name="connsiteY44" fmla="*/ 4633 h 9670"/>
                <a:gd name="connsiteX45" fmla="*/ 3449 w 10000"/>
                <a:gd name="connsiteY45" fmla="*/ 4559 h 9670"/>
                <a:gd name="connsiteX46" fmla="*/ 3972 w 10000"/>
                <a:gd name="connsiteY46" fmla="*/ 4044 h 9670"/>
                <a:gd name="connsiteX47" fmla="*/ 4286 w 10000"/>
                <a:gd name="connsiteY47" fmla="*/ 3824 h 9670"/>
                <a:gd name="connsiteX48" fmla="*/ 4808 w 10000"/>
                <a:gd name="connsiteY48" fmla="*/ 3199 h 9670"/>
                <a:gd name="connsiteX49" fmla="*/ 4669 w 10000"/>
                <a:gd name="connsiteY49" fmla="*/ 2244 h 9670"/>
                <a:gd name="connsiteX50" fmla="*/ 4913 w 10000"/>
                <a:gd name="connsiteY50" fmla="*/ 1581 h 9670"/>
                <a:gd name="connsiteX51" fmla="*/ 5017 w 10000"/>
                <a:gd name="connsiteY51" fmla="*/ 1177 h 9670"/>
                <a:gd name="connsiteX52" fmla="*/ 5436 w 10000"/>
                <a:gd name="connsiteY52" fmla="*/ 662 h 9670"/>
                <a:gd name="connsiteX53" fmla="*/ 6028 w 10000"/>
                <a:gd name="connsiteY53" fmla="*/ 331 h 9670"/>
                <a:gd name="connsiteX54" fmla="*/ 6481 w 10000"/>
                <a:gd name="connsiteY54" fmla="*/ 0 h 9670"/>
                <a:gd name="connsiteX0" fmla="*/ 6028 w 10000"/>
                <a:gd name="connsiteY0" fmla="*/ 0 h 9658"/>
                <a:gd name="connsiteX1" fmla="*/ 9826 w 10000"/>
                <a:gd name="connsiteY1" fmla="*/ 647 h 9658"/>
                <a:gd name="connsiteX2" fmla="*/ 10000 w 10000"/>
                <a:gd name="connsiteY2" fmla="*/ 798 h 9658"/>
                <a:gd name="connsiteX3" fmla="*/ 9895 w 10000"/>
                <a:gd name="connsiteY3" fmla="*/ 1103 h 9658"/>
                <a:gd name="connsiteX4" fmla="*/ 9094 w 10000"/>
                <a:gd name="connsiteY4" fmla="*/ 1256 h 9658"/>
                <a:gd name="connsiteX5" fmla="*/ 8815 w 10000"/>
                <a:gd name="connsiteY5" fmla="*/ 1559 h 9658"/>
                <a:gd name="connsiteX6" fmla="*/ 8432 w 10000"/>
                <a:gd name="connsiteY6" fmla="*/ 1597 h 9658"/>
                <a:gd name="connsiteX7" fmla="*/ 8432 w 10000"/>
                <a:gd name="connsiteY7" fmla="*/ 2206 h 9658"/>
                <a:gd name="connsiteX8" fmla="*/ 7700 w 10000"/>
                <a:gd name="connsiteY8" fmla="*/ 2510 h 9658"/>
                <a:gd name="connsiteX9" fmla="*/ 7456 w 10000"/>
                <a:gd name="connsiteY9" fmla="*/ 2891 h 9658"/>
                <a:gd name="connsiteX10" fmla="*/ 6969 w 10000"/>
                <a:gd name="connsiteY10" fmla="*/ 3118 h 9658"/>
                <a:gd name="connsiteX11" fmla="*/ 6341 w 10000"/>
                <a:gd name="connsiteY11" fmla="*/ 3232 h 9658"/>
                <a:gd name="connsiteX12" fmla="*/ 5331 w 10000"/>
                <a:gd name="connsiteY12" fmla="*/ 3803 h 9658"/>
                <a:gd name="connsiteX13" fmla="*/ 5331 w 10000"/>
                <a:gd name="connsiteY13" fmla="*/ 4753 h 9658"/>
                <a:gd name="connsiteX14" fmla="*/ 5226 w 10000"/>
                <a:gd name="connsiteY14" fmla="*/ 4753 h 9658"/>
                <a:gd name="connsiteX15" fmla="*/ 5226 w 10000"/>
                <a:gd name="connsiteY15" fmla="*/ 4753 h 9658"/>
                <a:gd name="connsiteX16" fmla="*/ 5226 w 10000"/>
                <a:gd name="connsiteY16" fmla="*/ 5172 h 9658"/>
                <a:gd name="connsiteX17" fmla="*/ 4843 w 10000"/>
                <a:gd name="connsiteY17" fmla="*/ 5209 h 9658"/>
                <a:gd name="connsiteX18" fmla="*/ 4634 w 10000"/>
                <a:gd name="connsiteY18" fmla="*/ 5361 h 9658"/>
                <a:gd name="connsiteX19" fmla="*/ 4355 w 10000"/>
                <a:gd name="connsiteY19" fmla="*/ 5361 h 9658"/>
                <a:gd name="connsiteX20" fmla="*/ 4146 w 10000"/>
                <a:gd name="connsiteY20" fmla="*/ 5286 h 9658"/>
                <a:gd name="connsiteX21" fmla="*/ 3624 w 10000"/>
                <a:gd name="connsiteY21" fmla="*/ 5361 h 9658"/>
                <a:gd name="connsiteX22" fmla="*/ 3415 w 10000"/>
                <a:gd name="connsiteY22" fmla="*/ 5969 h 9658"/>
                <a:gd name="connsiteX23" fmla="*/ 3206 w 10000"/>
                <a:gd name="connsiteY23" fmla="*/ 6046 h 9658"/>
                <a:gd name="connsiteX24" fmla="*/ 2892 w 10000"/>
                <a:gd name="connsiteY24" fmla="*/ 7034 h 9658"/>
                <a:gd name="connsiteX25" fmla="*/ 2021 w 10000"/>
                <a:gd name="connsiteY25" fmla="*/ 7872 h 9658"/>
                <a:gd name="connsiteX26" fmla="*/ 1777 w 10000"/>
                <a:gd name="connsiteY26" fmla="*/ 8973 h 9658"/>
                <a:gd name="connsiteX27" fmla="*/ 1498 w 10000"/>
                <a:gd name="connsiteY27" fmla="*/ 9317 h 9658"/>
                <a:gd name="connsiteX28" fmla="*/ 1429 w 10000"/>
                <a:gd name="connsiteY28" fmla="*/ 9619 h 9658"/>
                <a:gd name="connsiteX29" fmla="*/ 0 w 10000"/>
                <a:gd name="connsiteY29" fmla="*/ 9658 h 9658"/>
                <a:gd name="connsiteX30" fmla="*/ 0 w 10000"/>
                <a:gd name="connsiteY30" fmla="*/ 9658 h 9658"/>
                <a:gd name="connsiteX31" fmla="*/ 35 w 10000"/>
                <a:gd name="connsiteY31" fmla="*/ 9317 h 9658"/>
                <a:gd name="connsiteX32" fmla="*/ 279 w 10000"/>
                <a:gd name="connsiteY32" fmla="*/ 9088 h 9658"/>
                <a:gd name="connsiteX33" fmla="*/ 488 w 10000"/>
                <a:gd name="connsiteY33" fmla="*/ 8669 h 9658"/>
                <a:gd name="connsiteX34" fmla="*/ 453 w 10000"/>
                <a:gd name="connsiteY34" fmla="*/ 8404 h 9658"/>
                <a:gd name="connsiteX35" fmla="*/ 697 w 10000"/>
                <a:gd name="connsiteY35" fmla="*/ 7833 h 9658"/>
                <a:gd name="connsiteX36" fmla="*/ 1045 w 10000"/>
                <a:gd name="connsiteY36" fmla="*/ 7337 h 9658"/>
                <a:gd name="connsiteX37" fmla="*/ 1289 w 10000"/>
                <a:gd name="connsiteY37" fmla="*/ 7224 h 9658"/>
                <a:gd name="connsiteX38" fmla="*/ 1463 w 10000"/>
                <a:gd name="connsiteY38" fmla="*/ 6768 h 9658"/>
                <a:gd name="connsiteX39" fmla="*/ 1463 w 10000"/>
                <a:gd name="connsiteY39" fmla="*/ 6350 h 9658"/>
                <a:gd name="connsiteX40" fmla="*/ 1707 w 10000"/>
                <a:gd name="connsiteY40" fmla="*/ 5857 h 9658"/>
                <a:gd name="connsiteX41" fmla="*/ 2125 w 10000"/>
                <a:gd name="connsiteY41" fmla="*/ 5553 h 9658"/>
                <a:gd name="connsiteX42" fmla="*/ 2544 w 10000"/>
                <a:gd name="connsiteY42" fmla="*/ 4753 h 9658"/>
                <a:gd name="connsiteX43" fmla="*/ 2578 w 10000"/>
                <a:gd name="connsiteY43" fmla="*/ 4753 h 9658"/>
                <a:gd name="connsiteX44" fmla="*/ 2892 w 10000"/>
                <a:gd name="connsiteY44" fmla="*/ 4449 h 9658"/>
                <a:gd name="connsiteX45" fmla="*/ 3449 w 10000"/>
                <a:gd name="connsiteY45" fmla="*/ 4373 h 9658"/>
                <a:gd name="connsiteX46" fmla="*/ 3972 w 10000"/>
                <a:gd name="connsiteY46" fmla="*/ 3840 h 9658"/>
                <a:gd name="connsiteX47" fmla="*/ 4286 w 10000"/>
                <a:gd name="connsiteY47" fmla="*/ 3612 h 9658"/>
                <a:gd name="connsiteX48" fmla="*/ 4808 w 10000"/>
                <a:gd name="connsiteY48" fmla="*/ 2966 h 9658"/>
                <a:gd name="connsiteX49" fmla="*/ 4669 w 10000"/>
                <a:gd name="connsiteY49" fmla="*/ 1979 h 9658"/>
                <a:gd name="connsiteX50" fmla="*/ 4913 w 10000"/>
                <a:gd name="connsiteY50" fmla="*/ 1293 h 9658"/>
                <a:gd name="connsiteX51" fmla="*/ 5017 w 10000"/>
                <a:gd name="connsiteY51" fmla="*/ 875 h 9658"/>
                <a:gd name="connsiteX52" fmla="*/ 5436 w 10000"/>
                <a:gd name="connsiteY52" fmla="*/ 343 h 9658"/>
                <a:gd name="connsiteX53" fmla="*/ 6028 w 10000"/>
                <a:gd name="connsiteY53" fmla="*/ 0 h 9658"/>
                <a:gd name="connsiteX0" fmla="*/ 5436 w 10000"/>
                <a:gd name="connsiteY0" fmla="*/ 0 h 9645"/>
                <a:gd name="connsiteX1" fmla="*/ 9826 w 10000"/>
                <a:gd name="connsiteY1" fmla="*/ 315 h 9645"/>
                <a:gd name="connsiteX2" fmla="*/ 10000 w 10000"/>
                <a:gd name="connsiteY2" fmla="*/ 471 h 9645"/>
                <a:gd name="connsiteX3" fmla="*/ 9895 w 10000"/>
                <a:gd name="connsiteY3" fmla="*/ 787 h 9645"/>
                <a:gd name="connsiteX4" fmla="*/ 9094 w 10000"/>
                <a:gd name="connsiteY4" fmla="*/ 945 h 9645"/>
                <a:gd name="connsiteX5" fmla="*/ 8815 w 10000"/>
                <a:gd name="connsiteY5" fmla="*/ 1259 h 9645"/>
                <a:gd name="connsiteX6" fmla="*/ 8432 w 10000"/>
                <a:gd name="connsiteY6" fmla="*/ 1299 h 9645"/>
                <a:gd name="connsiteX7" fmla="*/ 8432 w 10000"/>
                <a:gd name="connsiteY7" fmla="*/ 1929 h 9645"/>
                <a:gd name="connsiteX8" fmla="*/ 7700 w 10000"/>
                <a:gd name="connsiteY8" fmla="*/ 2244 h 9645"/>
                <a:gd name="connsiteX9" fmla="*/ 7456 w 10000"/>
                <a:gd name="connsiteY9" fmla="*/ 2638 h 9645"/>
                <a:gd name="connsiteX10" fmla="*/ 6969 w 10000"/>
                <a:gd name="connsiteY10" fmla="*/ 2873 h 9645"/>
                <a:gd name="connsiteX11" fmla="*/ 6341 w 10000"/>
                <a:gd name="connsiteY11" fmla="*/ 2991 h 9645"/>
                <a:gd name="connsiteX12" fmla="*/ 5331 w 10000"/>
                <a:gd name="connsiteY12" fmla="*/ 3583 h 9645"/>
                <a:gd name="connsiteX13" fmla="*/ 5331 w 10000"/>
                <a:gd name="connsiteY13" fmla="*/ 4566 h 9645"/>
                <a:gd name="connsiteX14" fmla="*/ 5226 w 10000"/>
                <a:gd name="connsiteY14" fmla="*/ 4566 h 9645"/>
                <a:gd name="connsiteX15" fmla="*/ 5226 w 10000"/>
                <a:gd name="connsiteY15" fmla="*/ 4566 h 9645"/>
                <a:gd name="connsiteX16" fmla="*/ 5226 w 10000"/>
                <a:gd name="connsiteY16" fmla="*/ 5000 h 9645"/>
                <a:gd name="connsiteX17" fmla="*/ 4843 w 10000"/>
                <a:gd name="connsiteY17" fmla="*/ 5038 h 9645"/>
                <a:gd name="connsiteX18" fmla="*/ 4634 w 10000"/>
                <a:gd name="connsiteY18" fmla="*/ 5196 h 9645"/>
                <a:gd name="connsiteX19" fmla="*/ 4355 w 10000"/>
                <a:gd name="connsiteY19" fmla="*/ 5196 h 9645"/>
                <a:gd name="connsiteX20" fmla="*/ 4146 w 10000"/>
                <a:gd name="connsiteY20" fmla="*/ 5118 h 9645"/>
                <a:gd name="connsiteX21" fmla="*/ 3624 w 10000"/>
                <a:gd name="connsiteY21" fmla="*/ 5196 h 9645"/>
                <a:gd name="connsiteX22" fmla="*/ 3415 w 10000"/>
                <a:gd name="connsiteY22" fmla="*/ 5825 h 9645"/>
                <a:gd name="connsiteX23" fmla="*/ 3206 w 10000"/>
                <a:gd name="connsiteY23" fmla="*/ 5905 h 9645"/>
                <a:gd name="connsiteX24" fmla="*/ 2892 w 10000"/>
                <a:gd name="connsiteY24" fmla="*/ 6928 h 9645"/>
                <a:gd name="connsiteX25" fmla="*/ 2021 w 10000"/>
                <a:gd name="connsiteY25" fmla="*/ 7796 h 9645"/>
                <a:gd name="connsiteX26" fmla="*/ 1777 w 10000"/>
                <a:gd name="connsiteY26" fmla="*/ 8936 h 9645"/>
                <a:gd name="connsiteX27" fmla="*/ 1498 w 10000"/>
                <a:gd name="connsiteY27" fmla="*/ 9292 h 9645"/>
                <a:gd name="connsiteX28" fmla="*/ 1429 w 10000"/>
                <a:gd name="connsiteY28" fmla="*/ 9605 h 9645"/>
                <a:gd name="connsiteX29" fmla="*/ 0 w 10000"/>
                <a:gd name="connsiteY29" fmla="*/ 9645 h 9645"/>
                <a:gd name="connsiteX30" fmla="*/ 0 w 10000"/>
                <a:gd name="connsiteY30" fmla="*/ 9645 h 9645"/>
                <a:gd name="connsiteX31" fmla="*/ 35 w 10000"/>
                <a:gd name="connsiteY31" fmla="*/ 9292 h 9645"/>
                <a:gd name="connsiteX32" fmla="*/ 279 w 10000"/>
                <a:gd name="connsiteY32" fmla="*/ 9055 h 9645"/>
                <a:gd name="connsiteX33" fmla="*/ 488 w 10000"/>
                <a:gd name="connsiteY33" fmla="*/ 8621 h 9645"/>
                <a:gd name="connsiteX34" fmla="*/ 453 w 10000"/>
                <a:gd name="connsiteY34" fmla="*/ 8347 h 9645"/>
                <a:gd name="connsiteX35" fmla="*/ 697 w 10000"/>
                <a:gd name="connsiteY35" fmla="*/ 7755 h 9645"/>
                <a:gd name="connsiteX36" fmla="*/ 1045 w 10000"/>
                <a:gd name="connsiteY36" fmla="*/ 7242 h 9645"/>
                <a:gd name="connsiteX37" fmla="*/ 1289 w 10000"/>
                <a:gd name="connsiteY37" fmla="*/ 7125 h 9645"/>
                <a:gd name="connsiteX38" fmla="*/ 1463 w 10000"/>
                <a:gd name="connsiteY38" fmla="*/ 6653 h 9645"/>
                <a:gd name="connsiteX39" fmla="*/ 1463 w 10000"/>
                <a:gd name="connsiteY39" fmla="*/ 6220 h 9645"/>
                <a:gd name="connsiteX40" fmla="*/ 1707 w 10000"/>
                <a:gd name="connsiteY40" fmla="*/ 5709 h 9645"/>
                <a:gd name="connsiteX41" fmla="*/ 2125 w 10000"/>
                <a:gd name="connsiteY41" fmla="*/ 5395 h 9645"/>
                <a:gd name="connsiteX42" fmla="*/ 2544 w 10000"/>
                <a:gd name="connsiteY42" fmla="*/ 4566 h 9645"/>
                <a:gd name="connsiteX43" fmla="*/ 2578 w 10000"/>
                <a:gd name="connsiteY43" fmla="*/ 4566 h 9645"/>
                <a:gd name="connsiteX44" fmla="*/ 2892 w 10000"/>
                <a:gd name="connsiteY44" fmla="*/ 4252 h 9645"/>
                <a:gd name="connsiteX45" fmla="*/ 3449 w 10000"/>
                <a:gd name="connsiteY45" fmla="*/ 4173 h 9645"/>
                <a:gd name="connsiteX46" fmla="*/ 3972 w 10000"/>
                <a:gd name="connsiteY46" fmla="*/ 3621 h 9645"/>
                <a:gd name="connsiteX47" fmla="*/ 4286 w 10000"/>
                <a:gd name="connsiteY47" fmla="*/ 3385 h 9645"/>
                <a:gd name="connsiteX48" fmla="*/ 4808 w 10000"/>
                <a:gd name="connsiteY48" fmla="*/ 2716 h 9645"/>
                <a:gd name="connsiteX49" fmla="*/ 4669 w 10000"/>
                <a:gd name="connsiteY49" fmla="*/ 1694 h 9645"/>
                <a:gd name="connsiteX50" fmla="*/ 4913 w 10000"/>
                <a:gd name="connsiteY50" fmla="*/ 984 h 9645"/>
                <a:gd name="connsiteX51" fmla="*/ 5017 w 10000"/>
                <a:gd name="connsiteY51" fmla="*/ 551 h 9645"/>
                <a:gd name="connsiteX52" fmla="*/ 5436 w 10000"/>
                <a:gd name="connsiteY52" fmla="*/ 0 h 9645"/>
                <a:gd name="connsiteX0" fmla="*/ 5017 w 10000"/>
                <a:gd name="connsiteY0" fmla="*/ 244 h 9673"/>
                <a:gd name="connsiteX1" fmla="*/ 9826 w 10000"/>
                <a:gd name="connsiteY1" fmla="*/ 0 h 9673"/>
                <a:gd name="connsiteX2" fmla="*/ 10000 w 10000"/>
                <a:gd name="connsiteY2" fmla="*/ 161 h 9673"/>
                <a:gd name="connsiteX3" fmla="*/ 9895 w 10000"/>
                <a:gd name="connsiteY3" fmla="*/ 489 h 9673"/>
                <a:gd name="connsiteX4" fmla="*/ 9094 w 10000"/>
                <a:gd name="connsiteY4" fmla="*/ 653 h 9673"/>
                <a:gd name="connsiteX5" fmla="*/ 8815 w 10000"/>
                <a:gd name="connsiteY5" fmla="*/ 978 h 9673"/>
                <a:gd name="connsiteX6" fmla="*/ 8432 w 10000"/>
                <a:gd name="connsiteY6" fmla="*/ 1020 h 9673"/>
                <a:gd name="connsiteX7" fmla="*/ 8432 w 10000"/>
                <a:gd name="connsiteY7" fmla="*/ 1673 h 9673"/>
                <a:gd name="connsiteX8" fmla="*/ 7700 w 10000"/>
                <a:gd name="connsiteY8" fmla="*/ 2000 h 9673"/>
                <a:gd name="connsiteX9" fmla="*/ 7456 w 10000"/>
                <a:gd name="connsiteY9" fmla="*/ 2408 h 9673"/>
                <a:gd name="connsiteX10" fmla="*/ 6969 w 10000"/>
                <a:gd name="connsiteY10" fmla="*/ 2652 h 9673"/>
                <a:gd name="connsiteX11" fmla="*/ 6341 w 10000"/>
                <a:gd name="connsiteY11" fmla="*/ 2774 h 9673"/>
                <a:gd name="connsiteX12" fmla="*/ 5331 w 10000"/>
                <a:gd name="connsiteY12" fmla="*/ 3388 h 9673"/>
                <a:gd name="connsiteX13" fmla="*/ 5331 w 10000"/>
                <a:gd name="connsiteY13" fmla="*/ 4407 h 9673"/>
                <a:gd name="connsiteX14" fmla="*/ 5226 w 10000"/>
                <a:gd name="connsiteY14" fmla="*/ 4407 h 9673"/>
                <a:gd name="connsiteX15" fmla="*/ 5226 w 10000"/>
                <a:gd name="connsiteY15" fmla="*/ 4407 h 9673"/>
                <a:gd name="connsiteX16" fmla="*/ 5226 w 10000"/>
                <a:gd name="connsiteY16" fmla="*/ 4857 h 9673"/>
                <a:gd name="connsiteX17" fmla="*/ 4843 w 10000"/>
                <a:gd name="connsiteY17" fmla="*/ 4896 h 9673"/>
                <a:gd name="connsiteX18" fmla="*/ 4634 w 10000"/>
                <a:gd name="connsiteY18" fmla="*/ 5060 h 9673"/>
                <a:gd name="connsiteX19" fmla="*/ 4355 w 10000"/>
                <a:gd name="connsiteY19" fmla="*/ 5060 h 9673"/>
                <a:gd name="connsiteX20" fmla="*/ 4146 w 10000"/>
                <a:gd name="connsiteY20" fmla="*/ 4979 h 9673"/>
                <a:gd name="connsiteX21" fmla="*/ 3624 w 10000"/>
                <a:gd name="connsiteY21" fmla="*/ 5060 h 9673"/>
                <a:gd name="connsiteX22" fmla="*/ 3415 w 10000"/>
                <a:gd name="connsiteY22" fmla="*/ 5712 h 9673"/>
                <a:gd name="connsiteX23" fmla="*/ 3206 w 10000"/>
                <a:gd name="connsiteY23" fmla="*/ 5795 h 9673"/>
                <a:gd name="connsiteX24" fmla="*/ 2892 w 10000"/>
                <a:gd name="connsiteY24" fmla="*/ 6856 h 9673"/>
                <a:gd name="connsiteX25" fmla="*/ 2021 w 10000"/>
                <a:gd name="connsiteY25" fmla="*/ 7756 h 9673"/>
                <a:gd name="connsiteX26" fmla="*/ 1777 w 10000"/>
                <a:gd name="connsiteY26" fmla="*/ 8938 h 9673"/>
                <a:gd name="connsiteX27" fmla="*/ 1498 w 10000"/>
                <a:gd name="connsiteY27" fmla="*/ 9307 h 9673"/>
                <a:gd name="connsiteX28" fmla="*/ 1429 w 10000"/>
                <a:gd name="connsiteY28" fmla="*/ 9632 h 9673"/>
                <a:gd name="connsiteX29" fmla="*/ 0 w 10000"/>
                <a:gd name="connsiteY29" fmla="*/ 9673 h 9673"/>
                <a:gd name="connsiteX30" fmla="*/ 0 w 10000"/>
                <a:gd name="connsiteY30" fmla="*/ 9673 h 9673"/>
                <a:gd name="connsiteX31" fmla="*/ 35 w 10000"/>
                <a:gd name="connsiteY31" fmla="*/ 9307 h 9673"/>
                <a:gd name="connsiteX32" fmla="*/ 279 w 10000"/>
                <a:gd name="connsiteY32" fmla="*/ 9061 h 9673"/>
                <a:gd name="connsiteX33" fmla="*/ 488 w 10000"/>
                <a:gd name="connsiteY33" fmla="*/ 8611 h 9673"/>
                <a:gd name="connsiteX34" fmla="*/ 453 w 10000"/>
                <a:gd name="connsiteY34" fmla="*/ 8327 h 9673"/>
                <a:gd name="connsiteX35" fmla="*/ 697 w 10000"/>
                <a:gd name="connsiteY35" fmla="*/ 7713 h 9673"/>
                <a:gd name="connsiteX36" fmla="*/ 1045 w 10000"/>
                <a:gd name="connsiteY36" fmla="*/ 7182 h 9673"/>
                <a:gd name="connsiteX37" fmla="*/ 1289 w 10000"/>
                <a:gd name="connsiteY37" fmla="*/ 7060 h 9673"/>
                <a:gd name="connsiteX38" fmla="*/ 1463 w 10000"/>
                <a:gd name="connsiteY38" fmla="*/ 6571 h 9673"/>
                <a:gd name="connsiteX39" fmla="*/ 1463 w 10000"/>
                <a:gd name="connsiteY39" fmla="*/ 6122 h 9673"/>
                <a:gd name="connsiteX40" fmla="*/ 1707 w 10000"/>
                <a:gd name="connsiteY40" fmla="*/ 5592 h 9673"/>
                <a:gd name="connsiteX41" fmla="*/ 2125 w 10000"/>
                <a:gd name="connsiteY41" fmla="*/ 5267 h 9673"/>
                <a:gd name="connsiteX42" fmla="*/ 2544 w 10000"/>
                <a:gd name="connsiteY42" fmla="*/ 4407 h 9673"/>
                <a:gd name="connsiteX43" fmla="*/ 2578 w 10000"/>
                <a:gd name="connsiteY43" fmla="*/ 4407 h 9673"/>
                <a:gd name="connsiteX44" fmla="*/ 2892 w 10000"/>
                <a:gd name="connsiteY44" fmla="*/ 4082 h 9673"/>
                <a:gd name="connsiteX45" fmla="*/ 3449 w 10000"/>
                <a:gd name="connsiteY45" fmla="*/ 4000 h 9673"/>
                <a:gd name="connsiteX46" fmla="*/ 3972 w 10000"/>
                <a:gd name="connsiteY46" fmla="*/ 3427 h 9673"/>
                <a:gd name="connsiteX47" fmla="*/ 4286 w 10000"/>
                <a:gd name="connsiteY47" fmla="*/ 3183 h 9673"/>
                <a:gd name="connsiteX48" fmla="*/ 4808 w 10000"/>
                <a:gd name="connsiteY48" fmla="*/ 2489 h 9673"/>
                <a:gd name="connsiteX49" fmla="*/ 4669 w 10000"/>
                <a:gd name="connsiteY49" fmla="*/ 1429 h 9673"/>
                <a:gd name="connsiteX50" fmla="*/ 4913 w 10000"/>
                <a:gd name="connsiteY50" fmla="*/ 693 h 9673"/>
                <a:gd name="connsiteX51" fmla="*/ 5017 w 10000"/>
                <a:gd name="connsiteY51" fmla="*/ 244 h 9673"/>
                <a:gd name="connsiteX0" fmla="*/ 5017 w 9895"/>
                <a:gd name="connsiteY0" fmla="*/ 252 h 10000"/>
                <a:gd name="connsiteX1" fmla="*/ 9826 w 9895"/>
                <a:gd name="connsiteY1" fmla="*/ 0 h 10000"/>
                <a:gd name="connsiteX2" fmla="*/ 9895 w 9895"/>
                <a:gd name="connsiteY2" fmla="*/ 506 h 10000"/>
                <a:gd name="connsiteX3" fmla="*/ 9094 w 9895"/>
                <a:gd name="connsiteY3" fmla="*/ 675 h 10000"/>
                <a:gd name="connsiteX4" fmla="*/ 8815 w 9895"/>
                <a:gd name="connsiteY4" fmla="*/ 1011 h 10000"/>
                <a:gd name="connsiteX5" fmla="*/ 8432 w 9895"/>
                <a:gd name="connsiteY5" fmla="*/ 1054 h 10000"/>
                <a:gd name="connsiteX6" fmla="*/ 8432 w 9895"/>
                <a:gd name="connsiteY6" fmla="*/ 1730 h 10000"/>
                <a:gd name="connsiteX7" fmla="*/ 7700 w 9895"/>
                <a:gd name="connsiteY7" fmla="*/ 2068 h 10000"/>
                <a:gd name="connsiteX8" fmla="*/ 7456 w 9895"/>
                <a:gd name="connsiteY8" fmla="*/ 2489 h 10000"/>
                <a:gd name="connsiteX9" fmla="*/ 6969 w 9895"/>
                <a:gd name="connsiteY9" fmla="*/ 2742 h 10000"/>
                <a:gd name="connsiteX10" fmla="*/ 6341 w 9895"/>
                <a:gd name="connsiteY10" fmla="*/ 2868 h 10000"/>
                <a:gd name="connsiteX11" fmla="*/ 5331 w 9895"/>
                <a:gd name="connsiteY11" fmla="*/ 3503 h 10000"/>
                <a:gd name="connsiteX12" fmla="*/ 5331 w 9895"/>
                <a:gd name="connsiteY12" fmla="*/ 4556 h 10000"/>
                <a:gd name="connsiteX13" fmla="*/ 5226 w 9895"/>
                <a:gd name="connsiteY13" fmla="*/ 4556 h 10000"/>
                <a:gd name="connsiteX14" fmla="*/ 5226 w 9895"/>
                <a:gd name="connsiteY14" fmla="*/ 4556 h 10000"/>
                <a:gd name="connsiteX15" fmla="*/ 5226 w 9895"/>
                <a:gd name="connsiteY15" fmla="*/ 5021 h 10000"/>
                <a:gd name="connsiteX16" fmla="*/ 4843 w 9895"/>
                <a:gd name="connsiteY16" fmla="*/ 5062 h 10000"/>
                <a:gd name="connsiteX17" fmla="*/ 4634 w 9895"/>
                <a:gd name="connsiteY17" fmla="*/ 5231 h 10000"/>
                <a:gd name="connsiteX18" fmla="*/ 4355 w 9895"/>
                <a:gd name="connsiteY18" fmla="*/ 5231 h 10000"/>
                <a:gd name="connsiteX19" fmla="*/ 4146 w 9895"/>
                <a:gd name="connsiteY19" fmla="*/ 5147 h 10000"/>
                <a:gd name="connsiteX20" fmla="*/ 3624 w 9895"/>
                <a:gd name="connsiteY20" fmla="*/ 5231 h 10000"/>
                <a:gd name="connsiteX21" fmla="*/ 3415 w 9895"/>
                <a:gd name="connsiteY21" fmla="*/ 5905 h 10000"/>
                <a:gd name="connsiteX22" fmla="*/ 3206 w 9895"/>
                <a:gd name="connsiteY22" fmla="*/ 5991 h 10000"/>
                <a:gd name="connsiteX23" fmla="*/ 2892 w 9895"/>
                <a:gd name="connsiteY23" fmla="*/ 7088 h 10000"/>
                <a:gd name="connsiteX24" fmla="*/ 2021 w 9895"/>
                <a:gd name="connsiteY24" fmla="*/ 8018 h 10000"/>
                <a:gd name="connsiteX25" fmla="*/ 1777 w 9895"/>
                <a:gd name="connsiteY25" fmla="*/ 9240 h 10000"/>
                <a:gd name="connsiteX26" fmla="*/ 1498 w 9895"/>
                <a:gd name="connsiteY26" fmla="*/ 9622 h 10000"/>
                <a:gd name="connsiteX27" fmla="*/ 1429 w 9895"/>
                <a:gd name="connsiteY27" fmla="*/ 9958 h 10000"/>
                <a:gd name="connsiteX28" fmla="*/ 0 w 9895"/>
                <a:gd name="connsiteY28" fmla="*/ 10000 h 10000"/>
                <a:gd name="connsiteX29" fmla="*/ 0 w 9895"/>
                <a:gd name="connsiteY29" fmla="*/ 10000 h 10000"/>
                <a:gd name="connsiteX30" fmla="*/ 35 w 9895"/>
                <a:gd name="connsiteY30" fmla="*/ 9622 h 10000"/>
                <a:gd name="connsiteX31" fmla="*/ 279 w 9895"/>
                <a:gd name="connsiteY31" fmla="*/ 9367 h 10000"/>
                <a:gd name="connsiteX32" fmla="*/ 488 w 9895"/>
                <a:gd name="connsiteY32" fmla="*/ 8902 h 10000"/>
                <a:gd name="connsiteX33" fmla="*/ 453 w 9895"/>
                <a:gd name="connsiteY33" fmla="*/ 8608 h 10000"/>
                <a:gd name="connsiteX34" fmla="*/ 697 w 9895"/>
                <a:gd name="connsiteY34" fmla="*/ 7974 h 10000"/>
                <a:gd name="connsiteX35" fmla="*/ 1045 w 9895"/>
                <a:gd name="connsiteY35" fmla="*/ 7425 h 10000"/>
                <a:gd name="connsiteX36" fmla="*/ 1289 w 9895"/>
                <a:gd name="connsiteY36" fmla="*/ 7299 h 10000"/>
                <a:gd name="connsiteX37" fmla="*/ 1463 w 9895"/>
                <a:gd name="connsiteY37" fmla="*/ 6793 h 10000"/>
                <a:gd name="connsiteX38" fmla="*/ 1463 w 9895"/>
                <a:gd name="connsiteY38" fmla="*/ 6329 h 10000"/>
                <a:gd name="connsiteX39" fmla="*/ 1707 w 9895"/>
                <a:gd name="connsiteY39" fmla="*/ 5781 h 10000"/>
                <a:gd name="connsiteX40" fmla="*/ 2125 w 9895"/>
                <a:gd name="connsiteY40" fmla="*/ 5445 h 10000"/>
                <a:gd name="connsiteX41" fmla="*/ 2544 w 9895"/>
                <a:gd name="connsiteY41" fmla="*/ 4556 h 10000"/>
                <a:gd name="connsiteX42" fmla="*/ 2578 w 9895"/>
                <a:gd name="connsiteY42" fmla="*/ 4556 h 10000"/>
                <a:gd name="connsiteX43" fmla="*/ 2892 w 9895"/>
                <a:gd name="connsiteY43" fmla="*/ 4220 h 10000"/>
                <a:gd name="connsiteX44" fmla="*/ 3449 w 9895"/>
                <a:gd name="connsiteY44" fmla="*/ 4135 h 10000"/>
                <a:gd name="connsiteX45" fmla="*/ 3972 w 9895"/>
                <a:gd name="connsiteY45" fmla="*/ 3543 h 10000"/>
                <a:gd name="connsiteX46" fmla="*/ 4286 w 9895"/>
                <a:gd name="connsiteY46" fmla="*/ 3291 h 10000"/>
                <a:gd name="connsiteX47" fmla="*/ 4808 w 9895"/>
                <a:gd name="connsiteY47" fmla="*/ 2573 h 10000"/>
                <a:gd name="connsiteX48" fmla="*/ 4669 w 9895"/>
                <a:gd name="connsiteY48" fmla="*/ 1477 h 10000"/>
                <a:gd name="connsiteX49" fmla="*/ 4913 w 9895"/>
                <a:gd name="connsiteY49" fmla="*/ 716 h 10000"/>
                <a:gd name="connsiteX50" fmla="*/ 5017 w 9895"/>
                <a:gd name="connsiteY50" fmla="*/ 252 h 10000"/>
                <a:gd name="connsiteX0" fmla="*/ 5070 w 10000"/>
                <a:gd name="connsiteY0" fmla="*/ 0 h 9748"/>
                <a:gd name="connsiteX1" fmla="*/ 10000 w 10000"/>
                <a:gd name="connsiteY1" fmla="*/ 254 h 9748"/>
                <a:gd name="connsiteX2" fmla="*/ 9191 w 10000"/>
                <a:gd name="connsiteY2" fmla="*/ 423 h 9748"/>
                <a:gd name="connsiteX3" fmla="*/ 8909 w 10000"/>
                <a:gd name="connsiteY3" fmla="*/ 759 h 9748"/>
                <a:gd name="connsiteX4" fmla="*/ 8521 w 10000"/>
                <a:gd name="connsiteY4" fmla="*/ 802 h 9748"/>
                <a:gd name="connsiteX5" fmla="*/ 8521 w 10000"/>
                <a:gd name="connsiteY5" fmla="*/ 1478 h 9748"/>
                <a:gd name="connsiteX6" fmla="*/ 7782 w 10000"/>
                <a:gd name="connsiteY6" fmla="*/ 1816 h 9748"/>
                <a:gd name="connsiteX7" fmla="*/ 7535 w 10000"/>
                <a:gd name="connsiteY7" fmla="*/ 2237 h 9748"/>
                <a:gd name="connsiteX8" fmla="*/ 7043 w 10000"/>
                <a:gd name="connsiteY8" fmla="*/ 2490 h 9748"/>
                <a:gd name="connsiteX9" fmla="*/ 6408 w 10000"/>
                <a:gd name="connsiteY9" fmla="*/ 2616 h 9748"/>
                <a:gd name="connsiteX10" fmla="*/ 5388 w 10000"/>
                <a:gd name="connsiteY10" fmla="*/ 3251 h 9748"/>
                <a:gd name="connsiteX11" fmla="*/ 5388 w 10000"/>
                <a:gd name="connsiteY11" fmla="*/ 4304 h 9748"/>
                <a:gd name="connsiteX12" fmla="*/ 5281 w 10000"/>
                <a:gd name="connsiteY12" fmla="*/ 4304 h 9748"/>
                <a:gd name="connsiteX13" fmla="*/ 5281 w 10000"/>
                <a:gd name="connsiteY13" fmla="*/ 4304 h 9748"/>
                <a:gd name="connsiteX14" fmla="*/ 5281 w 10000"/>
                <a:gd name="connsiteY14" fmla="*/ 4769 h 9748"/>
                <a:gd name="connsiteX15" fmla="*/ 4894 w 10000"/>
                <a:gd name="connsiteY15" fmla="*/ 4810 h 9748"/>
                <a:gd name="connsiteX16" fmla="*/ 4683 w 10000"/>
                <a:gd name="connsiteY16" fmla="*/ 4979 h 9748"/>
                <a:gd name="connsiteX17" fmla="*/ 4401 w 10000"/>
                <a:gd name="connsiteY17" fmla="*/ 4979 h 9748"/>
                <a:gd name="connsiteX18" fmla="*/ 4190 w 10000"/>
                <a:gd name="connsiteY18" fmla="*/ 4895 h 9748"/>
                <a:gd name="connsiteX19" fmla="*/ 3662 w 10000"/>
                <a:gd name="connsiteY19" fmla="*/ 4979 h 9748"/>
                <a:gd name="connsiteX20" fmla="*/ 3451 w 10000"/>
                <a:gd name="connsiteY20" fmla="*/ 5653 h 9748"/>
                <a:gd name="connsiteX21" fmla="*/ 3240 w 10000"/>
                <a:gd name="connsiteY21" fmla="*/ 5739 h 9748"/>
                <a:gd name="connsiteX22" fmla="*/ 2923 w 10000"/>
                <a:gd name="connsiteY22" fmla="*/ 6836 h 9748"/>
                <a:gd name="connsiteX23" fmla="*/ 2042 w 10000"/>
                <a:gd name="connsiteY23" fmla="*/ 7766 h 9748"/>
                <a:gd name="connsiteX24" fmla="*/ 1796 w 10000"/>
                <a:gd name="connsiteY24" fmla="*/ 8988 h 9748"/>
                <a:gd name="connsiteX25" fmla="*/ 1514 w 10000"/>
                <a:gd name="connsiteY25" fmla="*/ 9370 h 9748"/>
                <a:gd name="connsiteX26" fmla="*/ 1444 w 10000"/>
                <a:gd name="connsiteY26" fmla="*/ 9706 h 9748"/>
                <a:gd name="connsiteX27" fmla="*/ 0 w 10000"/>
                <a:gd name="connsiteY27" fmla="*/ 9748 h 9748"/>
                <a:gd name="connsiteX28" fmla="*/ 0 w 10000"/>
                <a:gd name="connsiteY28" fmla="*/ 9748 h 9748"/>
                <a:gd name="connsiteX29" fmla="*/ 35 w 10000"/>
                <a:gd name="connsiteY29" fmla="*/ 9370 h 9748"/>
                <a:gd name="connsiteX30" fmla="*/ 282 w 10000"/>
                <a:gd name="connsiteY30" fmla="*/ 9115 h 9748"/>
                <a:gd name="connsiteX31" fmla="*/ 493 w 10000"/>
                <a:gd name="connsiteY31" fmla="*/ 8650 h 9748"/>
                <a:gd name="connsiteX32" fmla="*/ 458 w 10000"/>
                <a:gd name="connsiteY32" fmla="*/ 8356 h 9748"/>
                <a:gd name="connsiteX33" fmla="*/ 704 w 10000"/>
                <a:gd name="connsiteY33" fmla="*/ 7722 h 9748"/>
                <a:gd name="connsiteX34" fmla="*/ 1056 w 10000"/>
                <a:gd name="connsiteY34" fmla="*/ 7173 h 9748"/>
                <a:gd name="connsiteX35" fmla="*/ 1303 w 10000"/>
                <a:gd name="connsiteY35" fmla="*/ 7047 h 9748"/>
                <a:gd name="connsiteX36" fmla="*/ 1479 w 10000"/>
                <a:gd name="connsiteY36" fmla="*/ 6541 h 9748"/>
                <a:gd name="connsiteX37" fmla="*/ 1479 w 10000"/>
                <a:gd name="connsiteY37" fmla="*/ 6077 h 9748"/>
                <a:gd name="connsiteX38" fmla="*/ 1725 w 10000"/>
                <a:gd name="connsiteY38" fmla="*/ 5529 h 9748"/>
                <a:gd name="connsiteX39" fmla="*/ 2148 w 10000"/>
                <a:gd name="connsiteY39" fmla="*/ 5193 h 9748"/>
                <a:gd name="connsiteX40" fmla="*/ 2571 w 10000"/>
                <a:gd name="connsiteY40" fmla="*/ 4304 h 9748"/>
                <a:gd name="connsiteX41" fmla="*/ 2605 w 10000"/>
                <a:gd name="connsiteY41" fmla="*/ 4304 h 9748"/>
                <a:gd name="connsiteX42" fmla="*/ 2923 w 10000"/>
                <a:gd name="connsiteY42" fmla="*/ 3968 h 9748"/>
                <a:gd name="connsiteX43" fmla="*/ 3486 w 10000"/>
                <a:gd name="connsiteY43" fmla="*/ 3883 h 9748"/>
                <a:gd name="connsiteX44" fmla="*/ 4014 w 10000"/>
                <a:gd name="connsiteY44" fmla="*/ 3291 h 9748"/>
                <a:gd name="connsiteX45" fmla="*/ 4331 w 10000"/>
                <a:gd name="connsiteY45" fmla="*/ 3039 h 9748"/>
                <a:gd name="connsiteX46" fmla="*/ 4859 w 10000"/>
                <a:gd name="connsiteY46" fmla="*/ 2321 h 9748"/>
                <a:gd name="connsiteX47" fmla="*/ 4719 w 10000"/>
                <a:gd name="connsiteY47" fmla="*/ 1225 h 9748"/>
                <a:gd name="connsiteX48" fmla="*/ 4965 w 10000"/>
                <a:gd name="connsiteY48" fmla="*/ 464 h 9748"/>
                <a:gd name="connsiteX49" fmla="*/ 5070 w 10000"/>
                <a:gd name="connsiteY49" fmla="*/ 0 h 9748"/>
                <a:gd name="connsiteX0" fmla="*/ 5070 w 9191"/>
                <a:gd name="connsiteY0" fmla="*/ 0 h 10000"/>
                <a:gd name="connsiteX1" fmla="*/ 9191 w 9191"/>
                <a:gd name="connsiteY1" fmla="*/ 434 h 10000"/>
                <a:gd name="connsiteX2" fmla="*/ 8909 w 9191"/>
                <a:gd name="connsiteY2" fmla="*/ 779 h 10000"/>
                <a:gd name="connsiteX3" fmla="*/ 8521 w 9191"/>
                <a:gd name="connsiteY3" fmla="*/ 823 h 10000"/>
                <a:gd name="connsiteX4" fmla="*/ 8521 w 9191"/>
                <a:gd name="connsiteY4" fmla="*/ 1516 h 10000"/>
                <a:gd name="connsiteX5" fmla="*/ 7782 w 9191"/>
                <a:gd name="connsiteY5" fmla="*/ 1863 h 10000"/>
                <a:gd name="connsiteX6" fmla="*/ 7535 w 9191"/>
                <a:gd name="connsiteY6" fmla="*/ 2295 h 10000"/>
                <a:gd name="connsiteX7" fmla="*/ 7043 w 9191"/>
                <a:gd name="connsiteY7" fmla="*/ 2554 h 10000"/>
                <a:gd name="connsiteX8" fmla="*/ 6408 w 9191"/>
                <a:gd name="connsiteY8" fmla="*/ 2684 h 10000"/>
                <a:gd name="connsiteX9" fmla="*/ 5388 w 9191"/>
                <a:gd name="connsiteY9" fmla="*/ 3335 h 10000"/>
                <a:gd name="connsiteX10" fmla="*/ 5388 w 9191"/>
                <a:gd name="connsiteY10" fmla="*/ 4415 h 10000"/>
                <a:gd name="connsiteX11" fmla="*/ 5281 w 9191"/>
                <a:gd name="connsiteY11" fmla="*/ 4415 h 10000"/>
                <a:gd name="connsiteX12" fmla="*/ 5281 w 9191"/>
                <a:gd name="connsiteY12" fmla="*/ 4415 h 10000"/>
                <a:gd name="connsiteX13" fmla="*/ 5281 w 9191"/>
                <a:gd name="connsiteY13" fmla="*/ 4892 h 10000"/>
                <a:gd name="connsiteX14" fmla="*/ 4894 w 9191"/>
                <a:gd name="connsiteY14" fmla="*/ 4934 h 10000"/>
                <a:gd name="connsiteX15" fmla="*/ 4683 w 9191"/>
                <a:gd name="connsiteY15" fmla="*/ 5108 h 10000"/>
                <a:gd name="connsiteX16" fmla="*/ 4401 w 9191"/>
                <a:gd name="connsiteY16" fmla="*/ 5108 h 10000"/>
                <a:gd name="connsiteX17" fmla="*/ 4190 w 9191"/>
                <a:gd name="connsiteY17" fmla="*/ 5022 h 10000"/>
                <a:gd name="connsiteX18" fmla="*/ 3662 w 9191"/>
                <a:gd name="connsiteY18" fmla="*/ 5108 h 10000"/>
                <a:gd name="connsiteX19" fmla="*/ 3451 w 9191"/>
                <a:gd name="connsiteY19" fmla="*/ 5799 h 10000"/>
                <a:gd name="connsiteX20" fmla="*/ 3240 w 9191"/>
                <a:gd name="connsiteY20" fmla="*/ 5887 h 10000"/>
                <a:gd name="connsiteX21" fmla="*/ 2923 w 9191"/>
                <a:gd name="connsiteY21" fmla="*/ 7013 h 10000"/>
                <a:gd name="connsiteX22" fmla="*/ 2042 w 9191"/>
                <a:gd name="connsiteY22" fmla="*/ 7967 h 10000"/>
                <a:gd name="connsiteX23" fmla="*/ 1796 w 9191"/>
                <a:gd name="connsiteY23" fmla="*/ 9220 h 10000"/>
                <a:gd name="connsiteX24" fmla="*/ 1514 w 9191"/>
                <a:gd name="connsiteY24" fmla="*/ 9612 h 10000"/>
                <a:gd name="connsiteX25" fmla="*/ 1444 w 9191"/>
                <a:gd name="connsiteY25" fmla="*/ 9957 h 10000"/>
                <a:gd name="connsiteX26" fmla="*/ 0 w 9191"/>
                <a:gd name="connsiteY26" fmla="*/ 10000 h 10000"/>
                <a:gd name="connsiteX27" fmla="*/ 0 w 9191"/>
                <a:gd name="connsiteY27" fmla="*/ 10000 h 10000"/>
                <a:gd name="connsiteX28" fmla="*/ 35 w 9191"/>
                <a:gd name="connsiteY28" fmla="*/ 9612 h 10000"/>
                <a:gd name="connsiteX29" fmla="*/ 282 w 9191"/>
                <a:gd name="connsiteY29" fmla="*/ 9351 h 10000"/>
                <a:gd name="connsiteX30" fmla="*/ 493 w 9191"/>
                <a:gd name="connsiteY30" fmla="*/ 8874 h 10000"/>
                <a:gd name="connsiteX31" fmla="*/ 458 w 9191"/>
                <a:gd name="connsiteY31" fmla="*/ 8572 h 10000"/>
                <a:gd name="connsiteX32" fmla="*/ 704 w 9191"/>
                <a:gd name="connsiteY32" fmla="*/ 7922 h 10000"/>
                <a:gd name="connsiteX33" fmla="*/ 1056 w 9191"/>
                <a:gd name="connsiteY33" fmla="*/ 7358 h 10000"/>
                <a:gd name="connsiteX34" fmla="*/ 1303 w 9191"/>
                <a:gd name="connsiteY34" fmla="*/ 7229 h 10000"/>
                <a:gd name="connsiteX35" fmla="*/ 1479 w 9191"/>
                <a:gd name="connsiteY35" fmla="*/ 6710 h 10000"/>
                <a:gd name="connsiteX36" fmla="*/ 1479 w 9191"/>
                <a:gd name="connsiteY36" fmla="*/ 6234 h 10000"/>
                <a:gd name="connsiteX37" fmla="*/ 1725 w 9191"/>
                <a:gd name="connsiteY37" fmla="*/ 5672 h 10000"/>
                <a:gd name="connsiteX38" fmla="*/ 2148 w 9191"/>
                <a:gd name="connsiteY38" fmla="*/ 5327 h 10000"/>
                <a:gd name="connsiteX39" fmla="*/ 2571 w 9191"/>
                <a:gd name="connsiteY39" fmla="*/ 4415 h 10000"/>
                <a:gd name="connsiteX40" fmla="*/ 2605 w 9191"/>
                <a:gd name="connsiteY40" fmla="*/ 4415 h 10000"/>
                <a:gd name="connsiteX41" fmla="*/ 2923 w 9191"/>
                <a:gd name="connsiteY41" fmla="*/ 4071 h 10000"/>
                <a:gd name="connsiteX42" fmla="*/ 3486 w 9191"/>
                <a:gd name="connsiteY42" fmla="*/ 3983 h 10000"/>
                <a:gd name="connsiteX43" fmla="*/ 4014 w 9191"/>
                <a:gd name="connsiteY43" fmla="*/ 3376 h 10000"/>
                <a:gd name="connsiteX44" fmla="*/ 4331 w 9191"/>
                <a:gd name="connsiteY44" fmla="*/ 3118 h 10000"/>
                <a:gd name="connsiteX45" fmla="*/ 4859 w 9191"/>
                <a:gd name="connsiteY45" fmla="*/ 2381 h 10000"/>
                <a:gd name="connsiteX46" fmla="*/ 4719 w 9191"/>
                <a:gd name="connsiteY46" fmla="*/ 1257 h 10000"/>
                <a:gd name="connsiteX47" fmla="*/ 4965 w 9191"/>
                <a:gd name="connsiteY47" fmla="*/ 476 h 10000"/>
                <a:gd name="connsiteX48" fmla="*/ 5070 w 9191"/>
                <a:gd name="connsiteY48" fmla="*/ 0 h 10000"/>
                <a:gd name="connsiteX0" fmla="*/ 5516 w 9693"/>
                <a:gd name="connsiteY0" fmla="*/ 0 h 10000"/>
                <a:gd name="connsiteX1" fmla="*/ 9693 w 9693"/>
                <a:gd name="connsiteY1" fmla="*/ 779 h 10000"/>
                <a:gd name="connsiteX2" fmla="*/ 9271 w 9693"/>
                <a:gd name="connsiteY2" fmla="*/ 823 h 10000"/>
                <a:gd name="connsiteX3" fmla="*/ 9271 w 9693"/>
                <a:gd name="connsiteY3" fmla="*/ 1516 h 10000"/>
                <a:gd name="connsiteX4" fmla="*/ 8467 w 9693"/>
                <a:gd name="connsiteY4" fmla="*/ 1863 h 10000"/>
                <a:gd name="connsiteX5" fmla="*/ 8198 w 9693"/>
                <a:gd name="connsiteY5" fmla="*/ 2295 h 10000"/>
                <a:gd name="connsiteX6" fmla="*/ 7663 w 9693"/>
                <a:gd name="connsiteY6" fmla="*/ 2554 h 10000"/>
                <a:gd name="connsiteX7" fmla="*/ 6972 w 9693"/>
                <a:gd name="connsiteY7" fmla="*/ 2684 h 10000"/>
                <a:gd name="connsiteX8" fmla="*/ 5862 w 9693"/>
                <a:gd name="connsiteY8" fmla="*/ 3335 h 10000"/>
                <a:gd name="connsiteX9" fmla="*/ 5862 w 9693"/>
                <a:gd name="connsiteY9" fmla="*/ 4415 h 10000"/>
                <a:gd name="connsiteX10" fmla="*/ 5746 w 9693"/>
                <a:gd name="connsiteY10" fmla="*/ 4415 h 10000"/>
                <a:gd name="connsiteX11" fmla="*/ 5746 w 9693"/>
                <a:gd name="connsiteY11" fmla="*/ 4415 h 10000"/>
                <a:gd name="connsiteX12" fmla="*/ 5746 w 9693"/>
                <a:gd name="connsiteY12" fmla="*/ 4892 h 10000"/>
                <a:gd name="connsiteX13" fmla="*/ 5325 w 9693"/>
                <a:gd name="connsiteY13" fmla="*/ 4934 h 10000"/>
                <a:gd name="connsiteX14" fmla="*/ 5095 w 9693"/>
                <a:gd name="connsiteY14" fmla="*/ 5108 h 10000"/>
                <a:gd name="connsiteX15" fmla="*/ 4788 w 9693"/>
                <a:gd name="connsiteY15" fmla="*/ 5108 h 10000"/>
                <a:gd name="connsiteX16" fmla="*/ 4559 w 9693"/>
                <a:gd name="connsiteY16" fmla="*/ 5022 h 10000"/>
                <a:gd name="connsiteX17" fmla="*/ 3984 w 9693"/>
                <a:gd name="connsiteY17" fmla="*/ 5108 h 10000"/>
                <a:gd name="connsiteX18" fmla="*/ 3755 w 9693"/>
                <a:gd name="connsiteY18" fmla="*/ 5799 h 10000"/>
                <a:gd name="connsiteX19" fmla="*/ 3525 w 9693"/>
                <a:gd name="connsiteY19" fmla="*/ 5887 h 10000"/>
                <a:gd name="connsiteX20" fmla="*/ 3180 w 9693"/>
                <a:gd name="connsiteY20" fmla="*/ 7013 h 10000"/>
                <a:gd name="connsiteX21" fmla="*/ 2222 w 9693"/>
                <a:gd name="connsiteY21" fmla="*/ 7967 h 10000"/>
                <a:gd name="connsiteX22" fmla="*/ 1954 w 9693"/>
                <a:gd name="connsiteY22" fmla="*/ 9220 h 10000"/>
                <a:gd name="connsiteX23" fmla="*/ 1647 w 9693"/>
                <a:gd name="connsiteY23" fmla="*/ 9612 h 10000"/>
                <a:gd name="connsiteX24" fmla="*/ 1571 w 9693"/>
                <a:gd name="connsiteY24" fmla="*/ 9957 h 10000"/>
                <a:gd name="connsiteX25" fmla="*/ 0 w 9693"/>
                <a:gd name="connsiteY25" fmla="*/ 10000 h 10000"/>
                <a:gd name="connsiteX26" fmla="*/ 0 w 9693"/>
                <a:gd name="connsiteY26" fmla="*/ 10000 h 10000"/>
                <a:gd name="connsiteX27" fmla="*/ 38 w 9693"/>
                <a:gd name="connsiteY27" fmla="*/ 9612 h 10000"/>
                <a:gd name="connsiteX28" fmla="*/ 307 w 9693"/>
                <a:gd name="connsiteY28" fmla="*/ 9351 h 10000"/>
                <a:gd name="connsiteX29" fmla="*/ 536 w 9693"/>
                <a:gd name="connsiteY29" fmla="*/ 8874 h 10000"/>
                <a:gd name="connsiteX30" fmla="*/ 498 w 9693"/>
                <a:gd name="connsiteY30" fmla="*/ 8572 h 10000"/>
                <a:gd name="connsiteX31" fmla="*/ 766 w 9693"/>
                <a:gd name="connsiteY31" fmla="*/ 7922 h 10000"/>
                <a:gd name="connsiteX32" fmla="*/ 1149 w 9693"/>
                <a:gd name="connsiteY32" fmla="*/ 7358 h 10000"/>
                <a:gd name="connsiteX33" fmla="*/ 1418 w 9693"/>
                <a:gd name="connsiteY33" fmla="*/ 7229 h 10000"/>
                <a:gd name="connsiteX34" fmla="*/ 1609 w 9693"/>
                <a:gd name="connsiteY34" fmla="*/ 6710 h 10000"/>
                <a:gd name="connsiteX35" fmla="*/ 1609 w 9693"/>
                <a:gd name="connsiteY35" fmla="*/ 6234 h 10000"/>
                <a:gd name="connsiteX36" fmla="*/ 1877 w 9693"/>
                <a:gd name="connsiteY36" fmla="*/ 5672 h 10000"/>
                <a:gd name="connsiteX37" fmla="*/ 2337 w 9693"/>
                <a:gd name="connsiteY37" fmla="*/ 5327 h 10000"/>
                <a:gd name="connsiteX38" fmla="*/ 2797 w 9693"/>
                <a:gd name="connsiteY38" fmla="*/ 4415 h 10000"/>
                <a:gd name="connsiteX39" fmla="*/ 2834 w 9693"/>
                <a:gd name="connsiteY39" fmla="*/ 4415 h 10000"/>
                <a:gd name="connsiteX40" fmla="*/ 3180 w 9693"/>
                <a:gd name="connsiteY40" fmla="*/ 4071 h 10000"/>
                <a:gd name="connsiteX41" fmla="*/ 3793 w 9693"/>
                <a:gd name="connsiteY41" fmla="*/ 3983 h 10000"/>
                <a:gd name="connsiteX42" fmla="*/ 4367 w 9693"/>
                <a:gd name="connsiteY42" fmla="*/ 3376 h 10000"/>
                <a:gd name="connsiteX43" fmla="*/ 4712 w 9693"/>
                <a:gd name="connsiteY43" fmla="*/ 3118 h 10000"/>
                <a:gd name="connsiteX44" fmla="*/ 5287 w 9693"/>
                <a:gd name="connsiteY44" fmla="*/ 2381 h 10000"/>
                <a:gd name="connsiteX45" fmla="*/ 5134 w 9693"/>
                <a:gd name="connsiteY45" fmla="*/ 1257 h 10000"/>
                <a:gd name="connsiteX46" fmla="*/ 5402 w 9693"/>
                <a:gd name="connsiteY46" fmla="*/ 476 h 10000"/>
                <a:gd name="connsiteX47" fmla="*/ 5516 w 9693"/>
                <a:gd name="connsiteY47" fmla="*/ 0 h 10000"/>
                <a:gd name="connsiteX0" fmla="*/ 5573 w 10000"/>
                <a:gd name="connsiteY0" fmla="*/ 13 h 9537"/>
                <a:gd name="connsiteX1" fmla="*/ 10000 w 10000"/>
                <a:gd name="connsiteY1" fmla="*/ 316 h 9537"/>
                <a:gd name="connsiteX2" fmla="*/ 9565 w 10000"/>
                <a:gd name="connsiteY2" fmla="*/ 360 h 9537"/>
                <a:gd name="connsiteX3" fmla="*/ 9565 w 10000"/>
                <a:gd name="connsiteY3" fmla="*/ 1053 h 9537"/>
                <a:gd name="connsiteX4" fmla="*/ 8735 w 10000"/>
                <a:gd name="connsiteY4" fmla="*/ 1400 h 9537"/>
                <a:gd name="connsiteX5" fmla="*/ 8458 w 10000"/>
                <a:gd name="connsiteY5" fmla="*/ 1832 h 9537"/>
                <a:gd name="connsiteX6" fmla="*/ 7906 w 10000"/>
                <a:gd name="connsiteY6" fmla="*/ 2091 h 9537"/>
                <a:gd name="connsiteX7" fmla="*/ 7193 w 10000"/>
                <a:gd name="connsiteY7" fmla="*/ 2221 h 9537"/>
                <a:gd name="connsiteX8" fmla="*/ 6048 w 10000"/>
                <a:gd name="connsiteY8" fmla="*/ 2872 h 9537"/>
                <a:gd name="connsiteX9" fmla="*/ 6048 w 10000"/>
                <a:gd name="connsiteY9" fmla="*/ 3952 h 9537"/>
                <a:gd name="connsiteX10" fmla="*/ 5928 w 10000"/>
                <a:gd name="connsiteY10" fmla="*/ 3952 h 9537"/>
                <a:gd name="connsiteX11" fmla="*/ 5928 w 10000"/>
                <a:gd name="connsiteY11" fmla="*/ 3952 h 9537"/>
                <a:gd name="connsiteX12" fmla="*/ 5928 w 10000"/>
                <a:gd name="connsiteY12" fmla="*/ 4429 h 9537"/>
                <a:gd name="connsiteX13" fmla="*/ 5494 w 10000"/>
                <a:gd name="connsiteY13" fmla="*/ 4471 h 9537"/>
                <a:gd name="connsiteX14" fmla="*/ 5256 w 10000"/>
                <a:gd name="connsiteY14" fmla="*/ 4645 h 9537"/>
                <a:gd name="connsiteX15" fmla="*/ 4940 w 10000"/>
                <a:gd name="connsiteY15" fmla="*/ 4645 h 9537"/>
                <a:gd name="connsiteX16" fmla="*/ 4703 w 10000"/>
                <a:gd name="connsiteY16" fmla="*/ 4559 h 9537"/>
                <a:gd name="connsiteX17" fmla="*/ 4110 w 10000"/>
                <a:gd name="connsiteY17" fmla="*/ 4645 h 9537"/>
                <a:gd name="connsiteX18" fmla="*/ 3874 w 10000"/>
                <a:gd name="connsiteY18" fmla="*/ 5336 h 9537"/>
                <a:gd name="connsiteX19" fmla="*/ 3637 w 10000"/>
                <a:gd name="connsiteY19" fmla="*/ 5424 h 9537"/>
                <a:gd name="connsiteX20" fmla="*/ 3281 w 10000"/>
                <a:gd name="connsiteY20" fmla="*/ 6550 h 9537"/>
                <a:gd name="connsiteX21" fmla="*/ 2292 w 10000"/>
                <a:gd name="connsiteY21" fmla="*/ 7504 h 9537"/>
                <a:gd name="connsiteX22" fmla="*/ 2016 w 10000"/>
                <a:gd name="connsiteY22" fmla="*/ 8757 h 9537"/>
                <a:gd name="connsiteX23" fmla="*/ 1699 w 10000"/>
                <a:gd name="connsiteY23" fmla="*/ 9149 h 9537"/>
                <a:gd name="connsiteX24" fmla="*/ 1621 w 10000"/>
                <a:gd name="connsiteY24" fmla="*/ 9494 h 9537"/>
                <a:gd name="connsiteX25" fmla="*/ 0 w 10000"/>
                <a:gd name="connsiteY25" fmla="*/ 9537 h 9537"/>
                <a:gd name="connsiteX26" fmla="*/ 0 w 10000"/>
                <a:gd name="connsiteY26" fmla="*/ 9537 h 9537"/>
                <a:gd name="connsiteX27" fmla="*/ 39 w 10000"/>
                <a:gd name="connsiteY27" fmla="*/ 9149 h 9537"/>
                <a:gd name="connsiteX28" fmla="*/ 317 w 10000"/>
                <a:gd name="connsiteY28" fmla="*/ 8888 h 9537"/>
                <a:gd name="connsiteX29" fmla="*/ 553 w 10000"/>
                <a:gd name="connsiteY29" fmla="*/ 8411 h 9537"/>
                <a:gd name="connsiteX30" fmla="*/ 514 w 10000"/>
                <a:gd name="connsiteY30" fmla="*/ 8109 h 9537"/>
                <a:gd name="connsiteX31" fmla="*/ 790 w 10000"/>
                <a:gd name="connsiteY31" fmla="*/ 7459 h 9537"/>
                <a:gd name="connsiteX32" fmla="*/ 1185 w 10000"/>
                <a:gd name="connsiteY32" fmla="*/ 6895 h 9537"/>
                <a:gd name="connsiteX33" fmla="*/ 1463 w 10000"/>
                <a:gd name="connsiteY33" fmla="*/ 6766 h 9537"/>
                <a:gd name="connsiteX34" fmla="*/ 1660 w 10000"/>
                <a:gd name="connsiteY34" fmla="*/ 6247 h 9537"/>
                <a:gd name="connsiteX35" fmla="*/ 1660 w 10000"/>
                <a:gd name="connsiteY35" fmla="*/ 5771 h 9537"/>
                <a:gd name="connsiteX36" fmla="*/ 1936 w 10000"/>
                <a:gd name="connsiteY36" fmla="*/ 5209 h 9537"/>
                <a:gd name="connsiteX37" fmla="*/ 2411 w 10000"/>
                <a:gd name="connsiteY37" fmla="*/ 4864 h 9537"/>
                <a:gd name="connsiteX38" fmla="*/ 2886 w 10000"/>
                <a:gd name="connsiteY38" fmla="*/ 3952 h 9537"/>
                <a:gd name="connsiteX39" fmla="*/ 2924 w 10000"/>
                <a:gd name="connsiteY39" fmla="*/ 3952 h 9537"/>
                <a:gd name="connsiteX40" fmla="*/ 3281 w 10000"/>
                <a:gd name="connsiteY40" fmla="*/ 3608 h 9537"/>
                <a:gd name="connsiteX41" fmla="*/ 3913 w 10000"/>
                <a:gd name="connsiteY41" fmla="*/ 3520 h 9537"/>
                <a:gd name="connsiteX42" fmla="*/ 4505 w 10000"/>
                <a:gd name="connsiteY42" fmla="*/ 2913 h 9537"/>
                <a:gd name="connsiteX43" fmla="*/ 4861 w 10000"/>
                <a:gd name="connsiteY43" fmla="*/ 2655 h 9537"/>
                <a:gd name="connsiteX44" fmla="*/ 5454 w 10000"/>
                <a:gd name="connsiteY44" fmla="*/ 1918 h 9537"/>
                <a:gd name="connsiteX45" fmla="*/ 5297 w 10000"/>
                <a:gd name="connsiteY45" fmla="*/ 794 h 9537"/>
                <a:gd name="connsiteX46" fmla="*/ 5573 w 10000"/>
                <a:gd name="connsiteY46" fmla="*/ 13 h 9537"/>
                <a:gd name="connsiteX0" fmla="*/ 5297 w 10000"/>
                <a:gd name="connsiteY0" fmla="*/ 502 h 9669"/>
                <a:gd name="connsiteX1" fmla="*/ 10000 w 10000"/>
                <a:gd name="connsiteY1" fmla="*/ 0 h 9669"/>
                <a:gd name="connsiteX2" fmla="*/ 9565 w 10000"/>
                <a:gd name="connsiteY2" fmla="*/ 46 h 9669"/>
                <a:gd name="connsiteX3" fmla="*/ 9565 w 10000"/>
                <a:gd name="connsiteY3" fmla="*/ 773 h 9669"/>
                <a:gd name="connsiteX4" fmla="*/ 8735 w 10000"/>
                <a:gd name="connsiteY4" fmla="*/ 1137 h 9669"/>
                <a:gd name="connsiteX5" fmla="*/ 8458 w 10000"/>
                <a:gd name="connsiteY5" fmla="*/ 1590 h 9669"/>
                <a:gd name="connsiteX6" fmla="*/ 7906 w 10000"/>
                <a:gd name="connsiteY6" fmla="*/ 1862 h 9669"/>
                <a:gd name="connsiteX7" fmla="*/ 7193 w 10000"/>
                <a:gd name="connsiteY7" fmla="*/ 1998 h 9669"/>
                <a:gd name="connsiteX8" fmla="*/ 6048 w 10000"/>
                <a:gd name="connsiteY8" fmla="*/ 2680 h 9669"/>
                <a:gd name="connsiteX9" fmla="*/ 6048 w 10000"/>
                <a:gd name="connsiteY9" fmla="*/ 3813 h 9669"/>
                <a:gd name="connsiteX10" fmla="*/ 5928 w 10000"/>
                <a:gd name="connsiteY10" fmla="*/ 3813 h 9669"/>
                <a:gd name="connsiteX11" fmla="*/ 5928 w 10000"/>
                <a:gd name="connsiteY11" fmla="*/ 3813 h 9669"/>
                <a:gd name="connsiteX12" fmla="*/ 5928 w 10000"/>
                <a:gd name="connsiteY12" fmla="*/ 4313 h 9669"/>
                <a:gd name="connsiteX13" fmla="*/ 5494 w 10000"/>
                <a:gd name="connsiteY13" fmla="*/ 4357 h 9669"/>
                <a:gd name="connsiteX14" fmla="*/ 5256 w 10000"/>
                <a:gd name="connsiteY14" fmla="*/ 4540 h 9669"/>
                <a:gd name="connsiteX15" fmla="*/ 4940 w 10000"/>
                <a:gd name="connsiteY15" fmla="*/ 4540 h 9669"/>
                <a:gd name="connsiteX16" fmla="*/ 4703 w 10000"/>
                <a:gd name="connsiteY16" fmla="*/ 4449 h 9669"/>
                <a:gd name="connsiteX17" fmla="*/ 4110 w 10000"/>
                <a:gd name="connsiteY17" fmla="*/ 4540 h 9669"/>
                <a:gd name="connsiteX18" fmla="*/ 3874 w 10000"/>
                <a:gd name="connsiteY18" fmla="*/ 5264 h 9669"/>
                <a:gd name="connsiteX19" fmla="*/ 3637 w 10000"/>
                <a:gd name="connsiteY19" fmla="*/ 5356 h 9669"/>
                <a:gd name="connsiteX20" fmla="*/ 3281 w 10000"/>
                <a:gd name="connsiteY20" fmla="*/ 6537 h 9669"/>
                <a:gd name="connsiteX21" fmla="*/ 2292 w 10000"/>
                <a:gd name="connsiteY21" fmla="*/ 7537 h 9669"/>
                <a:gd name="connsiteX22" fmla="*/ 2016 w 10000"/>
                <a:gd name="connsiteY22" fmla="*/ 8851 h 9669"/>
                <a:gd name="connsiteX23" fmla="*/ 1699 w 10000"/>
                <a:gd name="connsiteY23" fmla="*/ 9262 h 9669"/>
                <a:gd name="connsiteX24" fmla="*/ 1621 w 10000"/>
                <a:gd name="connsiteY24" fmla="*/ 9624 h 9669"/>
                <a:gd name="connsiteX25" fmla="*/ 0 w 10000"/>
                <a:gd name="connsiteY25" fmla="*/ 9669 h 9669"/>
                <a:gd name="connsiteX26" fmla="*/ 0 w 10000"/>
                <a:gd name="connsiteY26" fmla="*/ 9669 h 9669"/>
                <a:gd name="connsiteX27" fmla="*/ 39 w 10000"/>
                <a:gd name="connsiteY27" fmla="*/ 9262 h 9669"/>
                <a:gd name="connsiteX28" fmla="*/ 317 w 10000"/>
                <a:gd name="connsiteY28" fmla="*/ 8988 h 9669"/>
                <a:gd name="connsiteX29" fmla="*/ 553 w 10000"/>
                <a:gd name="connsiteY29" fmla="*/ 8488 h 9669"/>
                <a:gd name="connsiteX30" fmla="*/ 514 w 10000"/>
                <a:gd name="connsiteY30" fmla="*/ 8172 h 9669"/>
                <a:gd name="connsiteX31" fmla="*/ 790 w 10000"/>
                <a:gd name="connsiteY31" fmla="*/ 7490 h 9669"/>
                <a:gd name="connsiteX32" fmla="*/ 1185 w 10000"/>
                <a:gd name="connsiteY32" fmla="*/ 6899 h 9669"/>
                <a:gd name="connsiteX33" fmla="*/ 1463 w 10000"/>
                <a:gd name="connsiteY33" fmla="*/ 6763 h 9669"/>
                <a:gd name="connsiteX34" fmla="*/ 1660 w 10000"/>
                <a:gd name="connsiteY34" fmla="*/ 6219 h 9669"/>
                <a:gd name="connsiteX35" fmla="*/ 1660 w 10000"/>
                <a:gd name="connsiteY35" fmla="*/ 5720 h 9669"/>
                <a:gd name="connsiteX36" fmla="*/ 1936 w 10000"/>
                <a:gd name="connsiteY36" fmla="*/ 5131 h 9669"/>
                <a:gd name="connsiteX37" fmla="*/ 2411 w 10000"/>
                <a:gd name="connsiteY37" fmla="*/ 4769 h 9669"/>
                <a:gd name="connsiteX38" fmla="*/ 2886 w 10000"/>
                <a:gd name="connsiteY38" fmla="*/ 3813 h 9669"/>
                <a:gd name="connsiteX39" fmla="*/ 2924 w 10000"/>
                <a:gd name="connsiteY39" fmla="*/ 3813 h 9669"/>
                <a:gd name="connsiteX40" fmla="*/ 3281 w 10000"/>
                <a:gd name="connsiteY40" fmla="*/ 3452 h 9669"/>
                <a:gd name="connsiteX41" fmla="*/ 3913 w 10000"/>
                <a:gd name="connsiteY41" fmla="*/ 3360 h 9669"/>
                <a:gd name="connsiteX42" fmla="*/ 4505 w 10000"/>
                <a:gd name="connsiteY42" fmla="*/ 2723 h 9669"/>
                <a:gd name="connsiteX43" fmla="*/ 4861 w 10000"/>
                <a:gd name="connsiteY43" fmla="*/ 2453 h 9669"/>
                <a:gd name="connsiteX44" fmla="*/ 5454 w 10000"/>
                <a:gd name="connsiteY44" fmla="*/ 1680 h 9669"/>
                <a:gd name="connsiteX45" fmla="*/ 5297 w 10000"/>
                <a:gd name="connsiteY45" fmla="*/ 502 h 9669"/>
                <a:gd name="connsiteX0" fmla="*/ 5297 w 10000"/>
                <a:gd name="connsiteY0" fmla="*/ 519 h 10000"/>
                <a:gd name="connsiteX1" fmla="*/ 10000 w 10000"/>
                <a:gd name="connsiteY1" fmla="*/ 0 h 10000"/>
                <a:gd name="connsiteX2" fmla="*/ 9565 w 10000"/>
                <a:gd name="connsiteY2" fmla="*/ 799 h 10000"/>
                <a:gd name="connsiteX3" fmla="*/ 8735 w 10000"/>
                <a:gd name="connsiteY3" fmla="*/ 1176 h 10000"/>
                <a:gd name="connsiteX4" fmla="*/ 8458 w 10000"/>
                <a:gd name="connsiteY4" fmla="*/ 1644 h 10000"/>
                <a:gd name="connsiteX5" fmla="*/ 7906 w 10000"/>
                <a:gd name="connsiteY5" fmla="*/ 1926 h 10000"/>
                <a:gd name="connsiteX6" fmla="*/ 7193 w 10000"/>
                <a:gd name="connsiteY6" fmla="*/ 2066 h 10000"/>
                <a:gd name="connsiteX7" fmla="*/ 6048 w 10000"/>
                <a:gd name="connsiteY7" fmla="*/ 2772 h 10000"/>
                <a:gd name="connsiteX8" fmla="*/ 6048 w 10000"/>
                <a:gd name="connsiteY8" fmla="*/ 3944 h 10000"/>
                <a:gd name="connsiteX9" fmla="*/ 5928 w 10000"/>
                <a:gd name="connsiteY9" fmla="*/ 3944 h 10000"/>
                <a:gd name="connsiteX10" fmla="*/ 5928 w 10000"/>
                <a:gd name="connsiteY10" fmla="*/ 3944 h 10000"/>
                <a:gd name="connsiteX11" fmla="*/ 5928 w 10000"/>
                <a:gd name="connsiteY11" fmla="*/ 4461 h 10000"/>
                <a:gd name="connsiteX12" fmla="*/ 5494 w 10000"/>
                <a:gd name="connsiteY12" fmla="*/ 4506 h 10000"/>
                <a:gd name="connsiteX13" fmla="*/ 5256 w 10000"/>
                <a:gd name="connsiteY13" fmla="*/ 4695 h 10000"/>
                <a:gd name="connsiteX14" fmla="*/ 4940 w 10000"/>
                <a:gd name="connsiteY14" fmla="*/ 4695 h 10000"/>
                <a:gd name="connsiteX15" fmla="*/ 4703 w 10000"/>
                <a:gd name="connsiteY15" fmla="*/ 4601 h 10000"/>
                <a:gd name="connsiteX16" fmla="*/ 4110 w 10000"/>
                <a:gd name="connsiteY16" fmla="*/ 4695 h 10000"/>
                <a:gd name="connsiteX17" fmla="*/ 3874 w 10000"/>
                <a:gd name="connsiteY17" fmla="*/ 5444 h 10000"/>
                <a:gd name="connsiteX18" fmla="*/ 3637 w 10000"/>
                <a:gd name="connsiteY18" fmla="*/ 5539 h 10000"/>
                <a:gd name="connsiteX19" fmla="*/ 3281 w 10000"/>
                <a:gd name="connsiteY19" fmla="*/ 6761 h 10000"/>
                <a:gd name="connsiteX20" fmla="*/ 2292 w 10000"/>
                <a:gd name="connsiteY20" fmla="*/ 7795 h 10000"/>
                <a:gd name="connsiteX21" fmla="*/ 2016 w 10000"/>
                <a:gd name="connsiteY21" fmla="*/ 9154 h 10000"/>
                <a:gd name="connsiteX22" fmla="*/ 1699 w 10000"/>
                <a:gd name="connsiteY22" fmla="*/ 9579 h 10000"/>
                <a:gd name="connsiteX23" fmla="*/ 1621 w 10000"/>
                <a:gd name="connsiteY23" fmla="*/ 9953 h 10000"/>
                <a:gd name="connsiteX24" fmla="*/ 0 w 10000"/>
                <a:gd name="connsiteY24" fmla="*/ 10000 h 10000"/>
                <a:gd name="connsiteX25" fmla="*/ 0 w 10000"/>
                <a:gd name="connsiteY25" fmla="*/ 10000 h 10000"/>
                <a:gd name="connsiteX26" fmla="*/ 39 w 10000"/>
                <a:gd name="connsiteY26" fmla="*/ 9579 h 10000"/>
                <a:gd name="connsiteX27" fmla="*/ 317 w 10000"/>
                <a:gd name="connsiteY27" fmla="*/ 9296 h 10000"/>
                <a:gd name="connsiteX28" fmla="*/ 553 w 10000"/>
                <a:gd name="connsiteY28" fmla="*/ 8779 h 10000"/>
                <a:gd name="connsiteX29" fmla="*/ 514 w 10000"/>
                <a:gd name="connsiteY29" fmla="*/ 8452 h 10000"/>
                <a:gd name="connsiteX30" fmla="*/ 790 w 10000"/>
                <a:gd name="connsiteY30" fmla="*/ 7746 h 10000"/>
                <a:gd name="connsiteX31" fmla="*/ 1185 w 10000"/>
                <a:gd name="connsiteY31" fmla="*/ 7135 h 10000"/>
                <a:gd name="connsiteX32" fmla="*/ 1463 w 10000"/>
                <a:gd name="connsiteY32" fmla="*/ 6995 h 10000"/>
                <a:gd name="connsiteX33" fmla="*/ 1660 w 10000"/>
                <a:gd name="connsiteY33" fmla="*/ 6432 h 10000"/>
                <a:gd name="connsiteX34" fmla="*/ 1660 w 10000"/>
                <a:gd name="connsiteY34" fmla="*/ 5916 h 10000"/>
                <a:gd name="connsiteX35" fmla="*/ 1936 w 10000"/>
                <a:gd name="connsiteY35" fmla="*/ 5307 h 10000"/>
                <a:gd name="connsiteX36" fmla="*/ 2411 w 10000"/>
                <a:gd name="connsiteY36" fmla="*/ 4932 h 10000"/>
                <a:gd name="connsiteX37" fmla="*/ 2886 w 10000"/>
                <a:gd name="connsiteY37" fmla="*/ 3944 h 10000"/>
                <a:gd name="connsiteX38" fmla="*/ 2924 w 10000"/>
                <a:gd name="connsiteY38" fmla="*/ 3944 h 10000"/>
                <a:gd name="connsiteX39" fmla="*/ 3281 w 10000"/>
                <a:gd name="connsiteY39" fmla="*/ 3570 h 10000"/>
                <a:gd name="connsiteX40" fmla="*/ 3913 w 10000"/>
                <a:gd name="connsiteY40" fmla="*/ 3475 h 10000"/>
                <a:gd name="connsiteX41" fmla="*/ 4505 w 10000"/>
                <a:gd name="connsiteY41" fmla="*/ 2816 h 10000"/>
                <a:gd name="connsiteX42" fmla="*/ 4861 w 10000"/>
                <a:gd name="connsiteY42" fmla="*/ 2537 h 10000"/>
                <a:gd name="connsiteX43" fmla="*/ 5454 w 10000"/>
                <a:gd name="connsiteY43" fmla="*/ 1738 h 10000"/>
                <a:gd name="connsiteX44" fmla="*/ 5297 w 10000"/>
                <a:gd name="connsiteY44" fmla="*/ 519 h 10000"/>
                <a:gd name="connsiteX0" fmla="*/ 5297 w 9565"/>
                <a:gd name="connsiteY0" fmla="*/ 42 h 9523"/>
                <a:gd name="connsiteX1" fmla="*/ 9565 w 9565"/>
                <a:gd name="connsiteY1" fmla="*/ 322 h 9523"/>
                <a:gd name="connsiteX2" fmla="*/ 8735 w 9565"/>
                <a:gd name="connsiteY2" fmla="*/ 699 h 9523"/>
                <a:gd name="connsiteX3" fmla="*/ 8458 w 9565"/>
                <a:gd name="connsiteY3" fmla="*/ 1167 h 9523"/>
                <a:gd name="connsiteX4" fmla="*/ 7906 w 9565"/>
                <a:gd name="connsiteY4" fmla="*/ 1449 h 9523"/>
                <a:gd name="connsiteX5" fmla="*/ 7193 w 9565"/>
                <a:gd name="connsiteY5" fmla="*/ 1589 h 9523"/>
                <a:gd name="connsiteX6" fmla="*/ 6048 w 9565"/>
                <a:gd name="connsiteY6" fmla="*/ 2295 h 9523"/>
                <a:gd name="connsiteX7" fmla="*/ 6048 w 9565"/>
                <a:gd name="connsiteY7" fmla="*/ 3467 h 9523"/>
                <a:gd name="connsiteX8" fmla="*/ 5928 w 9565"/>
                <a:gd name="connsiteY8" fmla="*/ 3467 h 9523"/>
                <a:gd name="connsiteX9" fmla="*/ 5928 w 9565"/>
                <a:gd name="connsiteY9" fmla="*/ 3467 h 9523"/>
                <a:gd name="connsiteX10" fmla="*/ 5928 w 9565"/>
                <a:gd name="connsiteY10" fmla="*/ 3984 h 9523"/>
                <a:gd name="connsiteX11" fmla="*/ 5494 w 9565"/>
                <a:gd name="connsiteY11" fmla="*/ 4029 h 9523"/>
                <a:gd name="connsiteX12" fmla="*/ 5256 w 9565"/>
                <a:gd name="connsiteY12" fmla="*/ 4218 h 9523"/>
                <a:gd name="connsiteX13" fmla="*/ 4940 w 9565"/>
                <a:gd name="connsiteY13" fmla="*/ 4218 h 9523"/>
                <a:gd name="connsiteX14" fmla="*/ 4703 w 9565"/>
                <a:gd name="connsiteY14" fmla="*/ 4124 h 9523"/>
                <a:gd name="connsiteX15" fmla="*/ 4110 w 9565"/>
                <a:gd name="connsiteY15" fmla="*/ 4218 h 9523"/>
                <a:gd name="connsiteX16" fmla="*/ 3874 w 9565"/>
                <a:gd name="connsiteY16" fmla="*/ 4967 h 9523"/>
                <a:gd name="connsiteX17" fmla="*/ 3637 w 9565"/>
                <a:gd name="connsiteY17" fmla="*/ 5062 h 9523"/>
                <a:gd name="connsiteX18" fmla="*/ 3281 w 9565"/>
                <a:gd name="connsiteY18" fmla="*/ 6284 h 9523"/>
                <a:gd name="connsiteX19" fmla="*/ 2292 w 9565"/>
                <a:gd name="connsiteY19" fmla="*/ 7318 h 9523"/>
                <a:gd name="connsiteX20" fmla="*/ 2016 w 9565"/>
                <a:gd name="connsiteY20" fmla="*/ 8677 h 9523"/>
                <a:gd name="connsiteX21" fmla="*/ 1699 w 9565"/>
                <a:gd name="connsiteY21" fmla="*/ 9102 h 9523"/>
                <a:gd name="connsiteX22" fmla="*/ 1621 w 9565"/>
                <a:gd name="connsiteY22" fmla="*/ 9476 h 9523"/>
                <a:gd name="connsiteX23" fmla="*/ 0 w 9565"/>
                <a:gd name="connsiteY23" fmla="*/ 9523 h 9523"/>
                <a:gd name="connsiteX24" fmla="*/ 0 w 9565"/>
                <a:gd name="connsiteY24" fmla="*/ 9523 h 9523"/>
                <a:gd name="connsiteX25" fmla="*/ 39 w 9565"/>
                <a:gd name="connsiteY25" fmla="*/ 9102 h 9523"/>
                <a:gd name="connsiteX26" fmla="*/ 317 w 9565"/>
                <a:gd name="connsiteY26" fmla="*/ 8819 h 9523"/>
                <a:gd name="connsiteX27" fmla="*/ 553 w 9565"/>
                <a:gd name="connsiteY27" fmla="*/ 8302 h 9523"/>
                <a:gd name="connsiteX28" fmla="*/ 514 w 9565"/>
                <a:gd name="connsiteY28" fmla="*/ 7975 h 9523"/>
                <a:gd name="connsiteX29" fmla="*/ 790 w 9565"/>
                <a:gd name="connsiteY29" fmla="*/ 7269 h 9523"/>
                <a:gd name="connsiteX30" fmla="*/ 1185 w 9565"/>
                <a:gd name="connsiteY30" fmla="*/ 6658 h 9523"/>
                <a:gd name="connsiteX31" fmla="*/ 1463 w 9565"/>
                <a:gd name="connsiteY31" fmla="*/ 6518 h 9523"/>
                <a:gd name="connsiteX32" fmla="*/ 1660 w 9565"/>
                <a:gd name="connsiteY32" fmla="*/ 5955 h 9523"/>
                <a:gd name="connsiteX33" fmla="*/ 1660 w 9565"/>
                <a:gd name="connsiteY33" fmla="*/ 5439 h 9523"/>
                <a:gd name="connsiteX34" fmla="*/ 1936 w 9565"/>
                <a:gd name="connsiteY34" fmla="*/ 4830 h 9523"/>
                <a:gd name="connsiteX35" fmla="*/ 2411 w 9565"/>
                <a:gd name="connsiteY35" fmla="*/ 4455 h 9523"/>
                <a:gd name="connsiteX36" fmla="*/ 2886 w 9565"/>
                <a:gd name="connsiteY36" fmla="*/ 3467 h 9523"/>
                <a:gd name="connsiteX37" fmla="*/ 2924 w 9565"/>
                <a:gd name="connsiteY37" fmla="*/ 3467 h 9523"/>
                <a:gd name="connsiteX38" fmla="*/ 3281 w 9565"/>
                <a:gd name="connsiteY38" fmla="*/ 3093 h 9523"/>
                <a:gd name="connsiteX39" fmla="*/ 3913 w 9565"/>
                <a:gd name="connsiteY39" fmla="*/ 2998 h 9523"/>
                <a:gd name="connsiteX40" fmla="*/ 4505 w 9565"/>
                <a:gd name="connsiteY40" fmla="*/ 2339 h 9523"/>
                <a:gd name="connsiteX41" fmla="*/ 4861 w 9565"/>
                <a:gd name="connsiteY41" fmla="*/ 2060 h 9523"/>
                <a:gd name="connsiteX42" fmla="*/ 5454 w 9565"/>
                <a:gd name="connsiteY42" fmla="*/ 1261 h 9523"/>
                <a:gd name="connsiteX43" fmla="*/ 5297 w 9565"/>
                <a:gd name="connsiteY43" fmla="*/ 42 h 9523"/>
                <a:gd name="connsiteX0" fmla="*/ 5538 w 9132"/>
                <a:gd name="connsiteY0" fmla="*/ 11 h 9967"/>
                <a:gd name="connsiteX1" fmla="*/ 9132 w 9132"/>
                <a:gd name="connsiteY1" fmla="*/ 701 h 9967"/>
                <a:gd name="connsiteX2" fmla="*/ 8843 w 9132"/>
                <a:gd name="connsiteY2" fmla="*/ 1192 h 9967"/>
                <a:gd name="connsiteX3" fmla="*/ 8266 w 9132"/>
                <a:gd name="connsiteY3" fmla="*/ 1489 h 9967"/>
                <a:gd name="connsiteX4" fmla="*/ 7520 w 9132"/>
                <a:gd name="connsiteY4" fmla="*/ 1636 h 9967"/>
                <a:gd name="connsiteX5" fmla="*/ 6323 w 9132"/>
                <a:gd name="connsiteY5" fmla="*/ 2377 h 9967"/>
                <a:gd name="connsiteX6" fmla="*/ 6323 w 9132"/>
                <a:gd name="connsiteY6" fmla="*/ 3608 h 9967"/>
                <a:gd name="connsiteX7" fmla="*/ 6198 w 9132"/>
                <a:gd name="connsiteY7" fmla="*/ 3608 h 9967"/>
                <a:gd name="connsiteX8" fmla="*/ 6198 w 9132"/>
                <a:gd name="connsiteY8" fmla="*/ 3608 h 9967"/>
                <a:gd name="connsiteX9" fmla="*/ 6198 w 9132"/>
                <a:gd name="connsiteY9" fmla="*/ 4151 h 9967"/>
                <a:gd name="connsiteX10" fmla="*/ 5744 w 9132"/>
                <a:gd name="connsiteY10" fmla="*/ 4198 h 9967"/>
                <a:gd name="connsiteX11" fmla="*/ 5495 w 9132"/>
                <a:gd name="connsiteY11" fmla="*/ 4396 h 9967"/>
                <a:gd name="connsiteX12" fmla="*/ 5165 w 9132"/>
                <a:gd name="connsiteY12" fmla="*/ 4396 h 9967"/>
                <a:gd name="connsiteX13" fmla="*/ 4917 w 9132"/>
                <a:gd name="connsiteY13" fmla="*/ 4298 h 9967"/>
                <a:gd name="connsiteX14" fmla="*/ 4297 w 9132"/>
                <a:gd name="connsiteY14" fmla="*/ 4396 h 9967"/>
                <a:gd name="connsiteX15" fmla="*/ 4050 w 9132"/>
                <a:gd name="connsiteY15" fmla="*/ 5183 h 9967"/>
                <a:gd name="connsiteX16" fmla="*/ 3802 w 9132"/>
                <a:gd name="connsiteY16" fmla="*/ 5283 h 9967"/>
                <a:gd name="connsiteX17" fmla="*/ 3430 w 9132"/>
                <a:gd name="connsiteY17" fmla="*/ 6566 h 9967"/>
                <a:gd name="connsiteX18" fmla="*/ 2396 w 9132"/>
                <a:gd name="connsiteY18" fmla="*/ 7652 h 9967"/>
                <a:gd name="connsiteX19" fmla="*/ 2108 w 9132"/>
                <a:gd name="connsiteY19" fmla="*/ 9079 h 9967"/>
                <a:gd name="connsiteX20" fmla="*/ 1776 w 9132"/>
                <a:gd name="connsiteY20" fmla="*/ 9525 h 9967"/>
                <a:gd name="connsiteX21" fmla="*/ 1695 w 9132"/>
                <a:gd name="connsiteY21" fmla="*/ 9918 h 9967"/>
                <a:gd name="connsiteX22" fmla="*/ 0 w 9132"/>
                <a:gd name="connsiteY22" fmla="*/ 9967 h 9967"/>
                <a:gd name="connsiteX23" fmla="*/ 0 w 9132"/>
                <a:gd name="connsiteY23" fmla="*/ 9967 h 9967"/>
                <a:gd name="connsiteX24" fmla="*/ 41 w 9132"/>
                <a:gd name="connsiteY24" fmla="*/ 9525 h 9967"/>
                <a:gd name="connsiteX25" fmla="*/ 331 w 9132"/>
                <a:gd name="connsiteY25" fmla="*/ 9228 h 9967"/>
                <a:gd name="connsiteX26" fmla="*/ 578 w 9132"/>
                <a:gd name="connsiteY26" fmla="*/ 8685 h 9967"/>
                <a:gd name="connsiteX27" fmla="*/ 537 w 9132"/>
                <a:gd name="connsiteY27" fmla="*/ 8341 h 9967"/>
                <a:gd name="connsiteX28" fmla="*/ 826 w 9132"/>
                <a:gd name="connsiteY28" fmla="*/ 7600 h 9967"/>
                <a:gd name="connsiteX29" fmla="*/ 1239 w 9132"/>
                <a:gd name="connsiteY29" fmla="*/ 6958 h 9967"/>
                <a:gd name="connsiteX30" fmla="*/ 1530 w 9132"/>
                <a:gd name="connsiteY30" fmla="*/ 6811 h 9967"/>
                <a:gd name="connsiteX31" fmla="*/ 1735 w 9132"/>
                <a:gd name="connsiteY31" fmla="*/ 6220 h 9967"/>
                <a:gd name="connsiteX32" fmla="*/ 1735 w 9132"/>
                <a:gd name="connsiteY32" fmla="*/ 5678 h 9967"/>
                <a:gd name="connsiteX33" fmla="*/ 2024 w 9132"/>
                <a:gd name="connsiteY33" fmla="*/ 5039 h 9967"/>
                <a:gd name="connsiteX34" fmla="*/ 2521 w 9132"/>
                <a:gd name="connsiteY34" fmla="*/ 4645 h 9967"/>
                <a:gd name="connsiteX35" fmla="*/ 3017 w 9132"/>
                <a:gd name="connsiteY35" fmla="*/ 3608 h 9967"/>
                <a:gd name="connsiteX36" fmla="*/ 3057 w 9132"/>
                <a:gd name="connsiteY36" fmla="*/ 3608 h 9967"/>
                <a:gd name="connsiteX37" fmla="*/ 3430 w 9132"/>
                <a:gd name="connsiteY37" fmla="*/ 3215 h 9967"/>
                <a:gd name="connsiteX38" fmla="*/ 4091 w 9132"/>
                <a:gd name="connsiteY38" fmla="*/ 3115 h 9967"/>
                <a:gd name="connsiteX39" fmla="*/ 4710 w 9132"/>
                <a:gd name="connsiteY39" fmla="*/ 2423 h 9967"/>
                <a:gd name="connsiteX40" fmla="*/ 5082 w 9132"/>
                <a:gd name="connsiteY40" fmla="*/ 2130 h 9967"/>
                <a:gd name="connsiteX41" fmla="*/ 5702 w 9132"/>
                <a:gd name="connsiteY41" fmla="*/ 1291 h 9967"/>
                <a:gd name="connsiteX42" fmla="*/ 5538 w 9132"/>
                <a:gd name="connsiteY42" fmla="*/ 11 h 9967"/>
                <a:gd name="connsiteX0" fmla="*/ 6244 w 10000"/>
                <a:gd name="connsiteY0" fmla="*/ 592 h 9297"/>
                <a:gd name="connsiteX1" fmla="*/ 10000 w 10000"/>
                <a:gd name="connsiteY1" fmla="*/ 0 h 9297"/>
                <a:gd name="connsiteX2" fmla="*/ 9684 w 10000"/>
                <a:gd name="connsiteY2" fmla="*/ 493 h 9297"/>
                <a:gd name="connsiteX3" fmla="*/ 9052 w 10000"/>
                <a:gd name="connsiteY3" fmla="*/ 791 h 9297"/>
                <a:gd name="connsiteX4" fmla="*/ 8235 w 10000"/>
                <a:gd name="connsiteY4" fmla="*/ 938 h 9297"/>
                <a:gd name="connsiteX5" fmla="*/ 6924 w 10000"/>
                <a:gd name="connsiteY5" fmla="*/ 1682 h 9297"/>
                <a:gd name="connsiteX6" fmla="*/ 6924 w 10000"/>
                <a:gd name="connsiteY6" fmla="*/ 2917 h 9297"/>
                <a:gd name="connsiteX7" fmla="*/ 6787 w 10000"/>
                <a:gd name="connsiteY7" fmla="*/ 2917 h 9297"/>
                <a:gd name="connsiteX8" fmla="*/ 6787 w 10000"/>
                <a:gd name="connsiteY8" fmla="*/ 2917 h 9297"/>
                <a:gd name="connsiteX9" fmla="*/ 6787 w 10000"/>
                <a:gd name="connsiteY9" fmla="*/ 3462 h 9297"/>
                <a:gd name="connsiteX10" fmla="*/ 6290 w 10000"/>
                <a:gd name="connsiteY10" fmla="*/ 3509 h 9297"/>
                <a:gd name="connsiteX11" fmla="*/ 6017 w 10000"/>
                <a:gd name="connsiteY11" fmla="*/ 3708 h 9297"/>
                <a:gd name="connsiteX12" fmla="*/ 5656 w 10000"/>
                <a:gd name="connsiteY12" fmla="*/ 3708 h 9297"/>
                <a:gd name="connsiteX13" fmla="*/ 5384 w 10000"/>
                <a:gd name="connsiteY13" fmla="*/ 3609 h 9297"/>
                <a:gd name="connsiteX14" fmla="*/ 4705 w 10000"/>
                <a:gd name="connsiteY14" fmla="*/ 3708 h 9297"/>
                <a:gd name="connsiteX15" fmla="*/ 4435 w 10000"/>
                <a:gd name="connsiteY15" fmla="*/ 4497 h 9297"/>
                <a:gd name="connsiteX16" fmla="*/ 4163 w 10000"/>
                <a:gd name="connsiteY16" fmla="*/ 4597 h 9297"/>
                <a:gd name="connsiteX17" fmla="*/ 3756 w 10000"/>
                <a:gd name="connsiteY17" fmla="*/ 5885 h 9297"/>
                <a:gd name="connsiteX18" fmla="*/ 2624 w 10000"/>
                <a:gd name="connsiteY18" fmla="*/ 6974 h 9297"/>
                <a:gd name="connsiteX19" fmla="*/ 2308 w 10000"/>
                <a:gd name="connsiteY19" fmla="*/ 8406 h 9297"/>
                <a:gd name="connsiteX20" fmla="*/ 1945 w 10000"/>
                <a:gd name="connsiteY20" fmla="*/ 8854 h 9297"/>
                <a:gd name="connsiteX21" fmla="*/ 1856 w 10000"/>
                <a:gd name="connsiteY21" fmla="*/ 9248 h 9297"/>
                <a:gd name="connsiteX22" fmla="*/ 0 w 10000"/>
                <a:gd name="connsiteY22" fmla="*/ 9297 h 9297"/>
                <a:gd name="connsiteX23" fmla="*/ 0 w 10000"/>
                <a:gd name="connsiteY23" fmla="*/ 9297 h 9297"/>
                <a:gd name="connsiteX24" fmla="*/ 45 w 10000"/>
                <a:gd name="connsiteY24" fmla="*/ 8854 h 9297"/>
                <a:gd name="connsiteX25" fmla="*/ 362 w 10000"/>
                <a:gd name="connsiteY25" fmla="*/ 8556 h 9297"/>
                <a:gd name="connsiteX26" fmla="*/ 633 w 10000"/>
                <a:gd name="connsiteY26" fmla="*/ 8011 h 9297"/>
                <a:gd name="connsiteX27" fmla="*/ 588 w 10000"/>
                <a:gd name="connsiteY27" fmla="*/ 7666 h 9297"/>
                <a:gd name="connsiteX28" fmla="*/ 905 w 10000"/>
                <a:gd name="connsiteY28" fmla="*/ 6922 h 9297"/>
                <a:gd name="connsiteX29" fmla="*/ 1357 w 10000"/>
                <a:gd name="connsiteY29" fmla="*/ 6278 h 9297"/>
                <a:gd name="connsiteX30" fmla="*/ 1675 w 10000"/>
                <a:gd name="connsiteY30" fmla="*/ 6131 h 9297"/>
                <a:gd name="connsiteX31" fmla="*/ 1900 w 10000"/>
                <a:gd name="connsiteY31" fmla="*/ 5538 h 9297"/>
                <a:gd name="connsiteX32" fmla="*/ 1900 w 10000"/>
                <a:gd name="connsiteY32" fmla="*/ 4994 h 9297"/>
                <a:gd name="connsiteX33" fmla="*/ 2216 w 10000"/>
                <a:gd name="connsiteY33" fmla="*/ 4353 h 9297"/>
                <a:gd name="connsiteX34" fmla="*/ 2761 w 10000"/>
                <a:gd name="connsiteY34" fmla="*/ 3957 h 9297"/>
                <a:gd name="connsiteX35" fmla="*/ 3304 w 10000"/>
                <a:gd name="connsiteY35" fmla="*/ 2917 h 9297"/>
                <a:gd name="connsiteX36" fmla="*/ 3348 w 10000"/>
                <a:gd name="connsiteY36" fmla="*/ 2917 h 9297"/>
                <a:gd name="connsiteX37" fmla="*/ 3756 w 10000"/>
                <a:gd name="connsiteY37" fmla="*/ 2523 h 9297"/>
                <a:gd name="connsiteX38" fmla="*/ 4480 w 10000"/>
                <a:gd name="connsiteY38" fmla="*/ 2422 h 9297"/>
                <a:gd name="connsiteX39" fmla="*/ 5158 w 10000"/>
                <a:gd name="connsiteY39" fmla="*/ 1728 h 9297"/>
                <a:gd name="connsiteX40" fmla="*/ 5565 w 10000"/>
                <a:gd name="connsiteY40" fmla="*/ 1434 h 9297"/>
                <a:gd name="connsiteX41" fmla="*/ 6244 w 10000"/>
                <a:gd name="connsiteY41" fmla="*/ 592 h 9297"/>
                <a:gd name="connsiteX0" fmla="*/ 6244 w 9684"/>
                <a:gd name="connsiteY0" fmla="*/ 134 h 9497"/>
                <a:gd name="connsiteX1" fmla="*/ 9684 w 9684"/>
                <a:gd name="connsiteY1" fmla="*/ 27 h 9497"/>
                <a:gd name="connsiteX2" fmla="*/ 9052 w 9684"/>
                <a:gd name="connsiteY2" fmla="*/ 348 h 9497"/>
                <a:gd name="connsiteX3" fmla="*/ 8235 w 9684"/>
                <a:gd name="connsiteY3" fmla="*/ 506 h 9497"/>
                <a:gd name="connsiteX4" fmla="*/ 6924 w 9684"/>
                <a:gd name="connsiteY4" fmla="*/ 1306 h 9497"/>
                <a:gd name="connsiteX5" fmla="*/ 6924 w 9684"/>
                <a:gd name="connsiteY5" fmla="*/ 2635 h 9497"/>
                <a:gd name="connsiteX6" fmla="*/ 6787 w 9684"/>
                <a:gd name="connsiteY6" fmla="*/ 2635 h 9497"/>
                <a:gd name="connsiteX7" fmla="*/ 6787 w 9684"/>
                <a:gd name="connsiteY7" fmla="*/ 2635 h 9497"/>
                <a:gd name="connsiteX8" fmla="*/ 6787 w 9684"/>
                <a:gd name="connsiteY8" fmla="*/ 3221 h 9497"/>
                <a:gd name="connsiteX9" fmla="*/ 6290 w 9684"/>
                <a:gd name="connsiteY9" fmla="*/ 3271 h 9497"/>
                <a:gd name="connsiteX10" fmla="*/ 6017 w 9684"/>
                <a:gd name="connsiteY10" fmla="*/ 3485 h 9497"/>
                <a:gd name="connsiteX11" fmla="*/ 5656 w 9684"/>
                <a:gd name="connsiteY11" fmla="*/ 3485 h 9497"/>
                <a:gd name="connsiteX12" fmla="*/ 5384 w 9684"/>
                <a:gd name="connsiteY12" fmla="*/ 3379 h 9497"/>
                <a:gd name="connsiteX13" fmla="*/ 4705 w 9684"/>
                <a:gd name="connsiteY13" fmla="*/ 3485 h 9497"/>
                <a:gd name="connsiteX14" fmla="*/ 4435 w 9684"/>
                <a:gd name="connsiteY14" fmla="*/ 4334 h 9497"/>
                <a:gd name="connsiteX15" fmla="*/ 4163 w 9684"/>
                <a:gd name="connsiteY15" fmla="*/ 4442 h 9497"/>
                <a:gd name="connsiteX16" fmla="*/ 3756 w 9684"/>
                <a:gd name="connsiteY16" fmla="*/ 5827 h 9497"/>
                <a:gd name="connsiteX17" fmla="*/ 2624 w 9684"/>
                <a:gd name="connsiteY17" fmla="*/ 6998 h 9497"/>
                <a:gd name="connsiteX18" fmla="*/ 2308 w 9684"/>
                <a:gd name="connsiteY18" fmla="*/ 8539 h 9497"/>
                <a:gd name="connsiteX19" fmla="*/ 1945 w 9684"/>
                <a:gd name="connsiteY19" fmla="*/ 9021 h 9497"/>
                <a:gd name="connsiteX20" fmla="*/ 1856 w 9684"/>
                <a:gd name="connsiteY20" fmla="*/ 9444 h 9497"/>
                <a:gd name="connsiteX21" fmla="*/ 0 w 9684"/>
                <a:gd name="connsiteY21" fmla="*/ 9497 h 9497"/>
                <a:gd name="connsiteX22" fmla="*/ 0 w 9684"/>
                <a:gd name="connsiteY22" fmla="*/ 9497 h 9497"/>
                <a:gd name="connsiteX23" fmla="*/ 45 w 9684"/>
                <a:gd name="connsiteY23" fmla="*/ 9021 h 9497"/>
                <a:gd name="connsiteX24" fmla="*/ 362 w 9684"/>
                <a:gd name="connsiteY24" fmla="*/ 8700 h 9497"/>
                <a:gd name="connsiteX25" fmla="*/ 633 w 9684"/>
                <a:gd name="connsiteY25" fmla="*/ 8114 h 9497"/>
                <a:gd name="connsiteX26" fmla="*/ 588 w 9684"/>
                <a:gd name="connsiteY26" fmla="*/ 7743 h 9497"/>
                <a:gd name="connsiteX27" fmla="*/ 905 w 9684"/>
                <a:gd name="connsiteY27" fmla="*/ 6942 h 9497"/>
                <a:gd name="connsiteX28" fmla="*/ 1357 w 9684"/>
                <a:gd name="connsiteY28" fmla="*/ 6250 h 9497"/>
                <a:gd name="connsiteX29" fmla="*/ 1675 w 9684"/>
                <a:gd name="connsiteY29" fmla="*/ 6092 h 9497"/>
                <a:gd name="connsiteX30" fmla="*/ 1900 w 9684"/>
                <a:gd name="connsiteY30" fmla="*/ 5454 h 9497"/>
                <a:gd name="connsiteX31" fmla="*/ 1900 w 9684"/>
                <a:gd name="connsiteY31" fmla="*/ 4869 h 9497"/>
                <a:gd name="connsiteX32" fmla="*/ 2216 w 9684"/>
                <a:gd name="connsiteY32" fmla="*/ 4179 h 9497"/>
                <a:gd name="connsiteX33" fmla="*/ 2761 w 9684"/>
                <a:gd name="connsiteY33" fmla="*/ 3753 h 9497"/>
                <a:gd name="connsiteX34" fmla="*/ 3304 w 9684"/>
                <a:gd name="connsiteY34" fmla="*/ 2635 h 9497"/>
                <a:gd name="connsiteX35" fmla="*/ 3348 w 9684"/>
                <a:gd name="connsiteY35" fmla="*/ 2635 h 9497"/>
                <a:gd name="connsiteX36" fmla="*/ 3756 w 9684"/>
                <a:gd name="connsiteY36" fmla="*/ 2211 h 9497"/>
                <a:gd name="connsiteX37" fmla="*/ 4480 w 9684"/>
                <a:gd name="connsiteY37" fmla="*/ 2102 h 9497"/>
                <a:gd name="connsiteX38" fmla="*/ 5158 w 9684"/>
                <a:gd name="connsiteY38" fmla="*/ 1356 h 9497"/>
                <a:gd name="connsiteX39" fmla="*/ 5565 w 9684"/>
                <a:gd name="connsiteY39" fmla="*/ 1039 h 9497"/>
                <a:gd name="connsiteX40" fmla="*/ 6244 w 9684"/>
                <a:gd name="connsiteY40" fmla="*/ 134 h 9497"/>
                <a:gd name="connsiteX0" fmla="*/ 6448 w 9347"/>
                <a:gd name="connsiteY0" fmla="*/ 30 h 9889"/>
                <a:gd name="connsiteX1" fmla="*/ 9347 w 9347"/>
                <a:gd name="connsiteY1" fmla="*/ 255 h 9889"/>
                <a:gd name="connsiteX2" fmla="*/ 8504 w 9347"/>
                <a:gd name="connsiteY2" fmla="*/ 422 h 9889"/>
                <a:gd name="connsiteX3" fmla="*/ 7150 w 9347"/>
                <a:gd name="connsiteY3" fmla="*/ 1264 h 9889"/>
                <a:gd name="connsiteX4" fmla="*/ 7150 w 9347"/>
                <a:gd name="connsiteY4" fmla="*/ 2664 h 9889"/>
                <a:gd name="connsiteX5" fmla="*/ 7008 w 9347"/>
                <a:gd name="connsiteY5" fmla="*/ 2664 h 9889"/>
                <a:gd name="connsiteX6" fmla="*/ 7008 w 9347"/>
                <a:gd name="connsiteY6" fmla="*/ 2664 h 9889"/>
                <a:gd name="connsiteX7" fmla="*/ 7008 w 9347"/>
                <a:gd name="connsiteY7" fmla="*/ 3281 h 9889"/>
                <a:gd name="connsiteX8" fmla="*/ 6495 w 9347"/>
                <a:gd name="connsiteY8" fmla="*/ 3333 h 9889"/>
                <a:gd name="connsiteX9" fmla="*/ 6213 w 9347"/>
                <a:gd name="connsiteY9" fmla="*/ 3559 h 9889"/>
                <a:gd name="connsiteX10" fmla="*/ 5841 w 9347"/>
                <a:gd name="connsiteY10" fmla="*/ 3559 h 9889"/>
                <a:gd name="connsiteX11" fmla="*/ 5560 w 9347"/>
                <a:gd name="connsiteY11" fmla="*/ 3447 h 9889"/>
                <a:gd name="connsiteX12" fmla="*/ 4859 w 9347"/>
                <a:gd name="connsiteY12" fmla="*/ 3559 h 9889"/>
                <a:gd name="connsiteX13" fmla="*/ 4580 w 9347"/>
                <a:gd name="connsiteY13" fmla="*/ 4453 h 9889"/>
                <a:gd name="connsiteX14" fmla="*/ 4299 w 9347"/>
                <a:gd name="connsiteY14" fmla="*/ 4566 h 9889"/>
                <a:gd name="connsiteX15" fmla="*/ 3879 w 9347"/>
                <a:gd name="connsiteY15" fmla="*/ 6025 h 9889"/>
                <a:gd name="connsiteX16" fmla="*/ 2710 w 9347"/>
                <a:gd name="connsiteY16" fmla="*/ 7258 h 9889"/>
                <a:gd name="connsiteX17" fmla="*/ 2383 w 9347"/>
                <a:gd name="connsiteY17" fmla="*/ 8880 h 9889"/>
                <a:gd name="connsiteX18" fmla="*/ 2008 w 9347"/>
                <a:gd name="connsiteY18" fmla="*/ 9388 h 9889"/>
                <a:gd name="connsiteX19" fmla="*/ 1917 w 9347"/>
                <a:gd name="connsiteY19" fmla="*/ 9833 h 9889"/>
                <a:gd name="connsiteX20" fmla="*/ 0 w 9347"/>
                <a:gd name="connsiteY20" fmla="*/ 9889 h 9889"/>
                <a:gd name="connsiteX21" fmla="*/ 0 w 9347"/>
                <a:gd name="connsiteY21" fmla="*/ 9889 h 9889"/>
                <a:gd name="connsiteX22" fmla="*/ 46 w 9347"/>
                <a:gd name="connsiteY22" fmla="*/ 9388 h 9889"/>
                <a:gd name="connsiteX23" fmla="*/ 374 w 9347"/>
                <a:gd name="connsiteY23" fmla="*/ 9050 h 9889"/>
                <a:gd name="connsiteX24" fmla="*/ 654 w 9347"/>
                <a:gd name="connsiteY24" fmla="*/ 8433 h 9889"/>
                <a:gd name="connsiteX25" fmla="*/ 607 w 9347"/>
                <a:gd name="connsiteY25" fmla="*/ 8042 h 9889"/>
                <a:gd name="connsiteX26" fmla="*/ 935 w 9347"/>
                <a:gd name="connsiteY26" fmla="*/ 7199 h 9889"/>
                <a:gd name="connsiteX27" fmla="*/ 1401 w 9347"/>
                <a:gd name="connsiteY27" fmla="*/ 6470 h 9889"/>
                <a:gd name="connsiteX28" fmla="*/ 1730 w 9347"/>
                <a:gd name="connsiteY28" fmla="*/ 6304 h 9889"/>
                <a:gd name="connsiteX29" fmla="*/ 1962 w 9347"/>
                <a:gd name="connsiteY29" fmla="*/ 5632 h 9889"/>
                <a:gd name="connsiteX30" fmla="*/ 1962 w 9347"/>
                <a:gd name="connsiteY30" fmla="*/ 5016 h 9889"/>
                <a:gd name="connsiteX31" fmla="*/ 2288 w 9347"/>
                <a:gd name="connsiteY31" fmla="*/ 4289 h 9889"/>
                <a:gd name="connsiteX32" fmla="*/ 2851 w 9347"/>
                <a:gd name="connsiteY32" fmla="*/ 3841 h 9889"/>
                <a:gd name="connsiteX33" fmla="*/ 3412 w 9347"/>
                <a:gd name="connsiteY33" fmla="*/ 2664 h 9889"/>
                <a:gd name="connsiteX34" fmla="*/ 3457 w 9347"/>
                <a:gd name="connsiteY34" fmla="*/ 2664 h 9889"/>
                <a:gd name="connsiteX35" fmla="*/ 3879 w 9347"/>
                <a:gd name="connsiteY35" fmla="*/ 2217 h 9889"/>
                <a:gd name="connsiteX36" fmla="*/ 4626 w 9347"/>
                <a:gd name="connsiteY36" fmla="*/ 2102 h 9889"/>
                <a:gd name="connsiteX37" fmla="*/ 5326 w 9347"/>
                <a:gd name="connsiteY37" fmla="*/ 1317 h 9889"/>
                <a:gd name="connsiteX38" fmla="*/ 5747 w 9347"/>
                <a:gd name="connsiteY38" fmla="*/ 983 h 9889"/>
                <a:gd name="connsiteX39" fmla="*/ 6448 w 9347"/>
                <a:gd name="connsiteY39" fmla="*/ 30 h 9889"/>
                <a:gd name="connsiteX0" fmla="*/ 6148 w 10000"/>
                <a:gd name="connsiteY0" fmla="*/ 736 h 9742"/>
                <a:gd name="connsiteX1" fmla="*/ 10000 w 10000"/>
                <a:gd name="connsiteY1" fmla="*/ 0 h 9742"/>
                <a:gd name="connsiteX2" fmla="*/ 9098 w 10000"/>
                <a:gd name="connsiteY2" fmla="*/ 169 h 9742"/>
                <a:gd name="connsiteX3" fmla="*/ 7650 w 10000"/>
                <a:gd name="connsiteY3" fmla="*/ 1020 h 9742"/>
                <a:gd name="connsiteX4" fmla="*/ 7650 w 10000"/>
                <a:gd name="connsiteY4" fmla="*/ 2436 h 9742"/>
                <a:gd name="connsiteX5" fmla="*/ 7498 w 10000"/>
                <a:gd name="connsiteY5" fmla="*/ 2436 h 9742"/>
                <a:gd name="connsiteX6" fmla="*/ 7498 w 10000"/>
                <a:gd name="connsiteY6" fmla="*/ 2436 h 9742"/>
                <a:gd name="connsiteX7" fmla="*/ 7498 w 10000"/>
                <a:gd name="connsiteY7" fmla="*/ 3060 h 9742"/>
                <a:gd name="connsiteX8" fmla="*/ 6949 w 10000"/>
                <a:gd name="connsiteY8" fmla="*/ 3112 h 9742"/>
                <a:gd name="connsiteX9" fmla="*/ 6647 w 10000"/>
                <a:gd name="connsiteY9" fmla="*/ 3341 h 9742"/>
                <a:gd name="connsiteX10" fmla="*/ 6249 w 10000"/>
                <a:gd name="connsiteY10" fmla="*/ 3341 h 9742"/>
                <a:gd name="connsiteX11" fmla="*/ 5948 w 10000"/>
                <a:gd name="connsiteY11" fmla="*/ 3228 h 9742"/>
                <a:gd name="connsiteX12" fmla="*/ 5198 w 10000"/>
                <a:gd name="connsiteY12" fmla="*/ 3341 h 9742"/>
                <a:gd name="connsiteX13" fmla="*/ 4900 w 10000"/>
                <a:gd name="connsiteY13" fmla="*/ 4245 h 9742"/>
                <a:gd name="connsiteX14" fmla="*/ 4599 w 10000"/>
                <a:gd name="connsiteY14" fmla="*/ 4359 h 9742"/>
                <a:gd name="connsiteX15" fmla="*/ 4150 w 10000"/>
                <a:gd name="connsiteY15" fmla="*/ 5835 h 9742"/>
                <a:gd name="connsiteX16" fmla="*/ 2899 w 10000"/>
                <a:gd name="connsiteY16" fmla="*/ 7081 h 9742"/>
                <a:gd name="connsiteX17" fmla="*/ 2549 w 10000"/>
                <a:gd name="connsiteY17" fmla="*/ 8722 h 9742"/>
                <a:gd name="connsiteX18" fmla="*/ 2148 w 10000"/>
                <a:gd name="connsiteY18" fmla="*/ 9235 h 9742"/>
                <a:gd name="connsiteX19" fmla="*/ 2051 w 10000"/>
                <a:gd name="connsiteY19" fmla="*/ 9685 h 9742"/>
                <a:gd name="connsiteX20" fmla="*/ 0 w 10000"/>
                <a:gd name="connsiteY20" fmla="*/ 9742 h 9742"/>
                <a:gd name="connsiteX21" fmla="*/ 0 w 10000"/>
                <a:gd name="connsiteY21" fmla="*/ 9742 h 9742"/>
                <a:gd name="connsiteX22" fmla="*/ 49 w 10000"/>
                <a:gd name="connsiteY22" fmla="*/ 9235 h 9742"/>
                <a:gd name="connsiteX23" fmla="*/ 400 w 10000"/>
                <a:gd name="connsiteY23" fmla="*/ 8894 h 9742"/>
                <a:gd name="connsiteX24" fmla="*/ 700 w 10000"/>
                <a:gd name="connsiteY24" fmla="*/ 8270 h 9742"/>
                <a:gd name="connsiteX25" fmla="*/ 649 w 10000"/>
                <a:gd name="connsiteY25" fmla="*/ 7874 h 9742"/>
                <a:gd name="connsiteX26" fmla="*/ 1000 w 10000"/>
                <a:gd name="connsiteY26" fmla="*/ 7022 h 9742"/>
                <a:gd name="connsiteX27" fmla="*/ 1499 w 10000"/>
                <a:gd name="connsiteY27" fmla="*/ 6285 h 9742"/>
                <a:gd name="connsiteX28" fmla="*/ 1851 w 10000"/>
                <a:gd name="connsiteY28" fmla="*/ 6117 h 9742"/>
                <a:gd name="connsiteX29" fmla="*/ 2099 w 10000"/>
                <a:gd name="connsiteY29" fmla="*/ 5437 h 9742"/>
                <a:gd name="connsiteX30" fmla="*/ 2099 w 10000"/>
                <a:gd name="connsiteY30" fmla="*/ 4814 h 9742"/>
                <a:gd name="connsiteX31" fmla="*/ 2448 w 10000"/>
                <a:gd name="connsiteY31" fmla="*/ 4079 h 9742"/>
                <a:gd name="connsiteX32" fmla="*/ 3050 w 10000"/>
                <a:gd name="connsiteY32" fmla="*/ 3626 h 9742"/>
                <a:gd name="connsiteX33" fmla="*/ 3650 w 10000"/>
                <a:gd name="connsiteY33" fmla="*/ 2436 h 9742"/>
                <a:gd name="connsiteX34" fmla="*/ 3699 w 10000"/>
                <a:gd name="connsiteY34" fmla="*/ 2436 h 9742"/>
                <a:gd name="connsiteX35" fmla="*/ 4150 w 10000"/>
                <a:gd name="connsiteY35" fmla="*/ 1984 h 9742"/>
                <a:gd name="connsiteX36" fmla="*/ 4949 w 10000"/>
                <a:gd name="connsiteY36" fmla="*/ 1868 h 9742"/>
                <a:gd name="connsiteX37" fmla="*/ 5698 w 10000"/>
                <a:gd name="connsiteY37" fmla="*/ 1074 h 9742"/>
                <a:gd name="connsiteX38" fmla="*/ 6148 w 10000"/>
                <a:gd name="connsiteY38" fmla="*/ 736 h 9742"/>
                <a:gd name="connsiteX0" fmla="*/ 6148 w 9098"/>
                <a:gd name="connsiteY0" fmla="*/ 582 h 9827"/>
                <a:gd name="connsiteX1" fmla="*/ 9098 w 9098"/>
                <a:gd name="connsiteY1" fmla="*/ 0 h 9827"/>
                <a:gd name="connsiteX2" fmla="*/ 7650 w 9098"/>
                <a:gd name="connsiteY2" fmla="*/ 874 h 9827"/>
                <a:gd name="connsiteX3" fmla="*/ 7650 w 9098"/>
                <a:gd name="connsiteY3" fmla="*/ 2328 h 9827"/>
                <a:gd name="connsiteX4" fmla="*/ 7498 w 9098"/>
                <a:gd name="connsiteY4" fmla="*/ 2328 h 9827"/>
                <a:gd name="connsiteX5" fmla="*/ 7498 w 9098"/>
                <a:gd name="connsiteY5" fmla="*/ 2328 h 9827"/>
                <a:gd name="connsiteX6" fmla="*/ 7498 w 9098"/>
                <a:gd name="connsiteY6" fmla="*/ 2968 h 9827"/>
                <a:gd name="connsiteX7" fmla="*/ 6949 w 9098"/>
                <a:gd name="connsiteY7" fmla="*/ 3021 h 9827"/>
                <a:gd name="connsiteX8" fmla="*/ 6647 w 9098"/>
                <a:gd name="connsiteY8" fmla="*/ 3256 h 9827"/>
                <a:gd name="connsiteX9" fmla="*/ 6249 w 9098"/>
                <a:gd name="connsiteY9" fmla="*/ 3256 h 9827"/>
                <a:gd name="connsiteX10" fmla="*/ 5948 w 9098"/>
                <a:gd name="connsiteY10" fmla="*/ 3140 h 9827"/>
                <a:gd name="connsiteX11" fmla="*/ 5198 w 9098"/>
                <a:gd name="connsiteY11" fmla="*/ 3256 h 9827"/>
                <a:gd name="connsiteX12" fmla="*/ 4900 w 9098"/>
                <a:gd name="connsiteY12" fmla="*/ 4184 h 9827"/>
                <a:gd name="connsiteX13" fmla="*/ 4599 w 9098"/>
                <a:gd name="connsiteY13" fmla="*/ 4301 h 9827"/>
                <a:gd name="connsiteX14" fmla="*/ 4150 w 9098"/>
                <a:gd name="connsiteY14" fmla="*/ 5817 h 9827"/>
                <a:gd name="connsiteX15" fmla="*/ 2899 w 9098"/>
                <a:gd name="connsiteY15" fmla="*/ 7096 h 9827"/>
                <a:gd name="connsiteX16" fmla="*/ 2549 w 9098"/>
                <a:gd name="connsiteY16" fmla="*/ 8780 h 9827"/>
                <a:gd name="connsiteX17" fmla="*/ 2148 w 9098"/>
                <a:gd name="connsiteY17" fmla="*/ 9307 h 9827"/>
                <a:gd name="connsiteX18" fmla="*/ 2051 w 9098"/>
                <a:gd name="connsiteY18" fmla="*/ 9768 h 9827"/>
                <a:gd name="connsiteX19" fmla="*/ 0 w 9098"/>
                <a:gd name="connsiteY19" fmla="*/ 9827 h 9827"/>
                <a:gd name="connsiteX20" fmla="*/ 0 w 9098"/>
                <a:gd name="connsiteY20" fmla="*/ 9827 h 9827"/>
                <a:gd name="connsiteX21" fmla="*/ 49 w 9098"/>
                <a:gd name="connsiteY21" fmla="*/ 9307 h 9827"/>
                <a:gd name="connsiteX22" fmla="*/ 400 w 9098"/>
                <a:gd name="connsiteY22" fmla="*/ 8957 h 9827"/>
                <a:gd name="connsiteX23" fmla="*/ 700 w 9098"/>
                <a:gd name="connsiteY23" fmla="*/ 8316 h 9827"/>
                <a:gd name="connsiteX24" fmla="*/ 649 w 9098"/>
                <a:gd name="connsiteY24" fmla="*/ 7910 h 9827"/>
                <a:gd name="connsiteX25" fmla="*/ 1000 w 9098"/>
                <a:gd name="connsiteY25" fmla="*/ 7035 h 9827"/>
                <a:gd name="connsiteX26" fmla="*/ 1499 w 9098"/>
                <a:gd name="connsiteY26" fmla="*/ 6278 h 9827"/>
                <a:gd name="connsiteX27" fmla="*/ 1851 w 9098"/>
                <a:gd name="connsiteY27" fmla="*/ 6106 h 9827"/>
                <a:gd name="connsiteX28" fmla="*/ 2099 w 9098"/>
                <a:gd name="connsiteY28" fmla="*/ 5408 h 9827"/>
                <a:gd name="connsiteX29" fmla="*/ 2099 w 9098"/>
                <a:gd name="connsiteY29" fmla="*/ 4768 h 9827"/>
                <a:gd name="connsiteX30" fmla="*/ 2448 w 9098"/>
                <a:gd name="connsiteY30" fmla="*/ 4014 h 9827"/>
                <a:gd name="connsiteX31" fmla="*/ 3050 w 9098"/>
                <a:gd name="connsiteY31" fmla="*/ 3549 h 9827"/>
                <a:gd name="connsiteX32" fmla="*/ 3650 w 9098"/>
                <a:gd name="connsiteY32" fmla="*/ 2328 h 9827"/>
                <a:gd name="connsiteX33" fmla="*/ 3699 w 9098"/>
                <a:gd name="connsiteY33" fmla="*/ 2328 h 9827"/>
                <a:gd name="connsiteX34" fmla="*/ 4150 w 9098"/>
                <a:gd name="connsiteY34" fmla="*/ 1864 h 9827"/>
                <a:gd name="connsiteX35" fmla="*/ 4949 w 9098"/>
                <a:gd name="connsiteY35" fmla="*/ 1744 h 9827"/>
                <a:gd name="connsiteX36" fmla="*/ 5698 w 9098"/>
                <a:gd name="connsiteY36" fmla="*/ 929 h 9827"/>
                <a:gd name="connsiteX37" fmla="*/ 6148 w 9098"/>
                <a:gd name="connsiteY37" fmla="*/ 582 h 9827"/>
                <a:gd name="connsiteX0" fmla="*/ 6758 w 8408"/>
                <a:gd name="connsiteY0" fmla="*/ 0 h 9408"/>
                <a:gd name="connsiteX1" fmla="*/ 8408 w 8408"/>
                <a:gd name="connsiteY1" fmla="*/ 297 h 9408"/>
                <a:gd name="connsiteX2" fmla="*/ 8408 w 8408"/>
                <a:gd name="connsiteY2" fmla="*/ 1777 h 9408"/>
                <a:gd name="connsiteX3" fmla="*/ 8241 w 8408"/>
                <a:gd name="connsiteY3" fmla="*/ 1777 h 9408"/>
                <a:gd name="connsiteX4" fmla="*/ 8241 w 8408"/>
                <a:gd name="connsiteY4" fmla="*/ 1777 h 9408"/>
                <a:gd name="connsiteX5" fmla="*/ 8241 w 8408"/>
                <a:gd name="connsiteY5" fmla="*/ 2428 h 9408"/>
                <a:gd name="connsiteX6" fmla="*/ 7638 w 8408"/>
                <a:gd name="connsiteY6" fmla="*/ 2482 h 9408"/>
                <a:gd name="connsiteX7" fmla="*/ 7306 w 8408"/>
                <a:gd name="connsiteY7" fmla="*/ 2721 h 9408"/>
                <a:gd name="connsiteX8" fmla="*/ 6869 w 8408"/>
                <a:gd name="connsiteY8" fmla="*/ 2721 h 9408"/>
                <a:gd name="connsiteX9" fmla="*/ 6538 w 8408"/>
                <a:gd name="connsiteY9" fmla="*/ 2603 h 9408"/>
                <a:gd name="connsiteX10" fmla="*/ 5713 w 8408"/>
                <a:gd name="connsiteY10" fmla="*/ 2721 h 9408"/>
                <a:gd name="connsiteX11" fmla="*/ 5386 w 8408"/>
                <a:gd name="connsiteY11" fmla="*/ 3666 h 9408"/>
                <a:gd name="connsiteX12" fmla="*/ 5055 w 8408"/>
                <a:gd name="connsiteY12" fmla="*/ 3785 h 9408"/>
                <a:gd name="connsiteX13" fmla="*/ 4561 w 8408"/>
                <a:gd name="connsiteY13" fmla="*/ 5327 h 9408"/>
                <a:gd name="connsiteX14" fmla="*/ 3186 w 8408"/>
                <a:gd name="connsiteY14" fmla="*/ 6629 h 9408"/>
                <a:gd name="connsiteX15" fmla="*/ 2802 w 8408"/>
                <a:gd name="connsiteY15" fmla="*/ 8343 h 9408"/>
                <a:gd name="connsiteX16" fmla="*/ 2361 w 8408"/>
                <a:gd name="connsiteY16" fmla="*/ 8879 h 9408"/>
                <a:gd name="connsiteX17" fmla="*/ 2254 w 8408"/>
                <a:gd name="connsiteY17" fmla="*/ 9348 h 9408"/>
                <a:gd name="connsiteX18" fmla="*/ 0 w 8408"/>
                <a:gd name="connsiteY18" fmla="*/ 9408 h 9408"/>
                <a:gd name="connsiteX19" fmla="*/ 0 w 8408"/>
                <a:gd name="connsiteY19" fmla="*/ 9408 h 9408"/>
                <a:gd name="connsiteX20" fmla="*/ 54 w 8408"/>
                <a:gd name="connsiteY20" fmla="*/ 8879 h 9408"/>
                <a:gd name="connsiteX21" fmla="*/ 440 w 8408"/>
                <a:gd name="connsiteY21" fmla="*/ 8523 h 9408"/>
                <a:gd name="connsiteX22" fmla="*/ 769 w 8408"/>
                <a:gd name="connsiteY22" fmla="*/ 7870 h 9408"/>
                <a:gd name="connsiteX23" fmla="*/ 713 w 8408"/>
                <a:gd name="connsiteY23" fmla="*/ 7457 h 9408"/>
                <a:gd name="connsiteX24" fmla="*/ 1099 w 8408"/>
                <a:gd name="connsiteY24" fmla="*/ 6567 h 9408"/>
                <a:gd name="connsiteX25" fmla="*/ 1648 w 8408"/>
                <a:gd name="connsiteY25" fmla="*/ 5797 h 9408"/>
                <a:gd name="connsiteX26" fmla="*/ 2035 w 8408"/>
                <a:gd name="connsiteY26" fmla="*/ 5621 h 9408"/>
                <a:gd name="connsiteX27" fmla="*/ 2307 w 8408"/>
                <a:gd name="connsiteY27" fmla="*/ 4911 h 9408"/>
                <a:gd name="connsiteX28" fmla="*/ 2307 w 8408"/>
                <a:gd name="connsiteY28" fmla="*/ 4260 h 9408"/>
                <a:gd name="connsiteX29" fmla="*/ 2691 w 8408"/>
                <a:gd name="connsiteY29" fmla="*/ 3493 h 9408"/>
                <a:gd name="connsiteX30" fmla="*/ 3352 w 8408"/>
                <a:gd name="connsiteY30" fmla="*/ 3019 h 9408"/>
                <a:gd name="connsiteX31" fmla="*/ 4012 w 8408"/>
                <a:gd name="connsiteY31" fmla="*/ 1777 h 9408"/>
                <a:gd name="connsiteX32" fmla="*/ 4066 w 8408"/>
                <a:gd name="connsiteY32" fmla="*/ 1777 h 9408"/>
                <a:gd name="connsiteX33" fmla="*/ 4561 w 8408"/>
                <a:gd name="connsiteY33" fmla="*/ 1305 h 9408"/>
                <a:gd name="connsiteX34" fmla="*/ 5440 w 8408"/>
                <a:gd name="connsiteY34" fmla="*/ 1183 h 9408"/>
                <a:gd name="connsiteX35" fmla="*/ 6263 w 8408"/>
                <a:gd name="connsiteY35" fmla="*/ 353 h 9408"/>
                <a:gd name="connsiteX36" fmla="*/ 6758 w 8408"/>
                <a:gd name="connsiteY36" fmla="*/ 0 h 9408"/>
                <a:gd name="connsiteX0" fmla="*/ 7449 w 10000"/>
                <a:gd name="connsiteY0" fmla="*/ 59 h 9684"/>
                <a:gd name="connsiteX1" fmla="*/ 10000 w 10000"/>
                <a:gd name="connsiteY1" fmla="*/ 0 h 9684"/>
                <a:gd name="connsiteX2" fmla="*/ 10000 w 10000"/>
                <a:gd name="connsiteY2" fmla="*/ 1573 h 9684"/>
                <a:gd name="connsiteX3" fmla="*/ 9801 w 10000"/>
                <a:gd name="connsiteY3" fmla="*/ 1573 h 9684"/>
                <a:gd name="connsiteX4" fmla="*/ 9801 w 10000"/>
                <a:gd name="connsiteY4" fmla="*/ 1573 h 9684"/>
                <a:gd name="connsiteX5" fmla="*/ 9801 w 10000"/>
                <a:gd name="connsiteY5" fmla="*/ 2265 h 9684"/>
                <a:gd name="connsiteX6" fmla="*/ 9084 w 10000"/>
                <a:gd name="connsiteY6" fmla="*/ 2322 h 9684"/>
                <a:gd name="connsiteX7" fmla="*/ 8689 w 10000"/>
                <a:gd name="connsiteY7" fmla="*/ 2576 h 9684"/>
                <a:gd name="connsiteX8" fmla="*/ 8170 w 10000"/>
                <a:gd name="connsiteY8" fmla="*/ 2576 h 9684"/>
                <a:gd name="connsiteX9" fmla="*/ 7776 w 10000"/>
                <a:gd name="connsiteY9" fmla="*/ 2451 h 9684"/>
                <a:gd name="connsiteX10" fmla="*/ 6795 w 10000"/>
                <a:gd name="connsiteY10" fmla="*/ 2576 h 9684"/>
                <a:gd name="connsiteX11" fmla="*/ 6406 w 10000"/>
                <a:gd name="connsiteY11" fmla="*/ 3581 h 9684"/>
                <a:gd name="connsiteX12" fmla="*/ 6012 w 10000"/>
                <a:gd name="connsiteY12" fmla="*/ 3707 h 9684"/>
                <a:gd name="connsiteX13" fmla="*/ 5425 w 10000"/>
                <a:gd name="connsiteY13" fmla="*/ 5346 h 9684"/>
                <a:gd name="connsiteX14" fmla="*/ 3789 w 10000"/>
                <a:gd name="connsiteY14" fmla="*/ 6730 h 9684"/>
                <a:gd name="connsiteX15" fmla="*/ 3333 w 10000"/>
                <a:gd name="connsiteY15" fmla="*/ 8552 h 9684"/>
                <a:gd name="connsiteX16" fmla="*/ 2808 w 10000"/>
                <a:gd name="connsiteY16" fmla="*/ 9122 h 9684"/>
                <a:gd name="connsiteX17" fmla="*/ 2681 w 10000"/>
                <a:gd name="connsiteY17" fmla="*/ 9620 h 9684"/>
                <a:gd name="connsiteX18" fmla="*/ 0 w 10000"/>
                <a:gd name="connsiteY18" fmla="*/ 9684 h 9684"/>
                <a:gd name="connsiteX19" fmla="*/ 0 w 10000"/>
                <a:gd name="connsiteY19" fmla="*/ 9684 h 9684"/>
                <a:gd name="connsiteX20" fmla="*/ 64 w 10000"/>
                <a:gd name="connsiteY20" fmla="*/ 9122 h 9684"/>
                <a:gd name="connsiteX21" fmla="*/ 523 w 10000"/>
                <a:gd name="connsiteY21" fmla="*/ 8743 h 9684"/>
                <a:gd name="connsiteX22" fmla="*/ 915 w 10000"/>
                <a:gd name="connsiteY22" fmla="*/ 8049 h 9684"/>
                <a:gd name="connsiteX23" fmla="*/ 848 w 10000"/>
                <a:gd name="connsiteY23" fmla="*/ 7610 h 9684"/>
                <a:gd name="connsiteX24" fmla="*/ 1307 w 10000"/>
                <a:gd name="connsiteY24" fmla="*/ 6664 h 9684"/>
                <a:gd name="connsiteX25" fmla="*/ 1960 w 10000"/>
                <a:gd name="connsiteY25" fmla="*/ 5846 h 9684"/>
                <a:gd name="connsiteX26" fmla="*/ 2420 w 10000"/>
                <a:gd name="connsiteY26" fmla="*/ 5659 h 9684"/>
                <a:gd name="connsiteX27" fmla="*/ 2744 w 10000"/>
                <a:gd name="connsiteY27" fmla="*/ 4904 h 9684"/>
                <a:gd name="connsiteX28" fmla="*/ 2744 w 10000"/>
                <a:gd name="connsiteY28" fmla="*/ 4212 h 9684"/>
                <a:gd name="connsiteX29" fmla="*/ 3201 w 10000"/>
                <a:gd name="connsiteY29" fmla="*/ 3397 h 9684"/>
                <a:gd name="connsiteX30" fmla="*/ 3987 w 10000"/>
                <a:gd name="connsiteY30" fmla="*/ 2893 h 9684"/>
                <a:gd name="connsiteX31" fmla="*/ 4772 w 10000"/>
                <a:gd name="connsiteY31" fmla="*/ 1573 h 9684"/>
                <a:gd name="connsiteX32" fmla="*/ 4836 w 10000"/>
                <a:gd name="connsiteY32" fmla="*/ 1573 h 9684"/>
                <a:gd name="connsiteX33" fmla="*/ 5425 w 10000"/>
                <a:gd name="connsiteY33" fmla="*/ 1071 h 9684"/>
                <a:gd name="connsiteX34" fmla="*/ 6470 w 10000"/>
                <a:gd name="connsiteY34" fmla="*/ 941 h 9684"/>
                <a:gd name="connsiteX35" fmla="*/ 7449 w 10000"/>
                <a:gd name="connsiteY35" fmla="*/ 59 h 9684"/>
                <a:gd name="connsiteX0" fmla="*/ 7449 w 10000"/>
                <a:gd name="connsiteY0" fmla="*/ 0 h 9939"/>
                <a:gd name="connsiteX1" fmla="*/ 10000 w 10000"/>
                <a:gd name="connsiteY1" fmla="*/ 1563 h 9939"/>
                <a:gd name="connsiteX2" fmla="*/ 9801 w 10000"/>
                <a:gd name="connsiteY2" fmla="*/ 1563 h 9939"/>
                <a:gd name="connsiteX3" fmla="*/ 9801 w 10000"/>
                <a:gd name="connsiteY3" fmla="*/ 1563 h 9939"/>
                <a:gd name="connsiteX4" fmla="*/ 9801 w 10000"/>
                <a:gd name="connsiteY4" fmla="*/ 2278 h 9939"/>
                <a:gd name="connsiteX5" fmla="*/ 9084 w 10000"/>
                <a:gd name="connsiteY5" fmla="*/ 2337 h 9939"/>
                <a:gd name="connsiteX6" fmla="*/ 8689 w 10000"/>
                <a:gd name="connsiteY6" fmla="*/ 2599 h 9939"/>
                <a:gd name="connsiteX7" fmla="*/ 8170 w 10000"/>
                <a:gd name="connsiteY7" fmla="*/ 2599 h 9939"/>
                <a:gd name="connsiteX8" fmla="*/ 7776 w 10000"/>
                <a:gd name="connsiteY8" fmla="*/ 2470 h 9939"/>
                <a:gd name="connsiteX9" fmla="*/ 6795 w 10000"/>
                <a:gd name="connsiteY9" fmla="*/ 2599 h 9939"/>
                <a:gd name="connsiteX10" fmla="*/ 6406 w 10000"/>
                <a:gd name="connsiteY10" fmla="*/ 3637 h 9939"/>
                <a:gd name="connsiteX11" fmla="*/ 6012 w 10000"/>
                <a:gd name="connsiteY11" fmla="*/ 3767 h 9939"/>
                <a:gd name="connsiteX12" fmla="*/ 5425 w 10000"/>
                <a:gd name="connsiteY12" fmla="*/ 5459 h 9939"/>
                <a:gd name="connsiteX13" fmla="*/ 3789 w 10000"/>
                <a:gd name="connsiteY13" fmla="*/ 6889 h 9939"/>
                <a:gd name="connsiteX14" fmla="*/ 3333 w 10000"/>
                <a:gd name="connsiteY14" fmla="*/ 8770 h 9939"/>
                <a:gd name="connsiteX15" fmla="*/ 2808 w 10000"/>
                <a:gd name="connsiteY15" fmla="*/ 9359 h 9939"/>
                <a:gd name="connsiteX16" fmla="*/ 2681 w 10000"/>
                <a:gd name="connsiteY16" fmla="*/ 9873 h 9939"/>
                <a:gd name="connsiteX17" fmla="*/ 0 w 10000"/>
                <a:gd name="connsiteY17" fmla="*/ 9939 h 9939"/>
                <a:gd name="connsiteX18" fmla="*/ 0 w 10000"/>
                <a:gd name="connsiteY18" fmla="*/ 9939 h 9939"/>
                <a:gd name="connsiteX19" fmla="*/ 64 w 10000"/>
                <a:gd name="connsiteY19" fmla="*/ 9359 h 9939"/>
                <a:gd name="connsiteX20" fmla="*/ 523 w 10000"/>
                <a:gd name="connsiteY20" fmla="*/ 8967 h 9939"/>
                <a:gd name="connsiteX21" fmla="*/ 915 w 10000"/>
                <a:gd name="connsiteY21" fmla="*/ 8251 h 9939"/>
                <a:gd name="connsiteX22" fmla="*/ 848 w 10000"/>
                <a:gd name="connsiteY22" fmla="*/ 7797 h 9939"/>
                <a:gd name="connsiteX23" fmla="*/ 1307 w 10000"/>
                <a:gd name="connsiteY23" fmla="*/ 6820 h 9939"/>
                <a:gd name="connsiteX24" fmla="*/ 1960 w 10000"/>
                <a:gd name="connsiteY24" fmla="*/ 5976 h 9939"/>
                <a:gd name="connsiteX25" fmla="*/ 2420 w 10000"/>
                <a:gd name="connsiteY25" fmla="*/ 5783 h 9939"/>
                <a:gd name="connsiteX26" fmla="*/ 2744 w 10000"/>
                <a:gd name="connsiteY26" fmla="*/ 5003 h 9939"/>
                <a:gd name="connsiteX27" fmla="*/ 2744 w 10000"/>
                <a:gd name="connsiteY27" fmla="*/ 4288 h 9939"/>
                <a:gd name="connsiteX28" fmla="*/ 3201 w 10000"/>
                <a:gd name="connsiteY28" fmla="*/ 3447 h 9939"/>
                <a:gd name="connsiteX29" fmla="*/ 3987 w 10000"/>
                <a:gd name="connsiteY29" fmla="*/ 2926 h 9939"/>
                <a:gd name="connsiteX30" fmla="*/ 4772 w 10000"/>
                <a:gd name="connsiteY30" fmla="*/ 1563 h 9939"/>
                <a:gd name="connsiteX31" fmla="*/ 4836 w 10000"/>
                <a:gd name="connsiteY31" fmla="*/ 1563 h 9939"/>
                <a:gd name="connsiteX32" fmla="*/ 5425 w 10000"/>
                <a:gd name="connsiteY32" fmla="*/ 1045 h 9939"/>
                <a:gd name="connsiteX33" fmla="*/ 6470 w 10000"/>
                <a:gd name="connsiteY33" fmla="*/ 911 h 9939"/>
                <a:gd name="connsiteX34" fmla="*/ 7449 w 10000"/>
                <a:gd name="connsiteY34" fmla="*/ 0 h 9939"/>
                <a:gd name="connsiteX0" fmla="*/ 6470 w 10000"/>
                <a:gd name="connsiteY0" fmla="*/ 0 h 9083"/>
                <a:gd name="connsiteX1" fmla="*/ 10000 w 10000"/>
                <a:gd name="connsiteY1" fmla="*/ 656 h 9083"/>
                <a:gd name="connsiteX2" fmla="*/ 9801 w 10000"/>
                <a:gd name="connsiteY2" fmla="*/ 656 h 9083"/>
                <a:gd name="connsiteX3" fmla="*/ 9801 w 10000"/>
                <a:gd name="connsiteY3" fmla="*/ 656 h 9083"/>
                <a:gd name="connsiteX4" fmla="*/ 9801 w 10000"/>
                <a:gd name="connsiteY4" fmla="*/ 1375 h 9083"/>
                <a:gd name="connsiteX5" fmla="*/ 9084 w 10000"/>
                <a:gd name="connsiteY5" fmla="*/ 1434 h 9083"/>
                <a:gd name="connsiteX6" fmla="*/ 8689 w 10000"/>
                <a:gd name="connsiteY6" fmla="*/ 1698 h 9083"/>
                <a:gd name="connsiteX7" fmla="*/ 8170 w 10000"/>
                <a:gd name="connsiteY7" fmla="*/ 1698 h 9083"/>
                <a:gd name="connsiteX8" fmla="*/ 7776 w 10000"/>
                <a:gd name="connsiteY8" fmla="*/ 1568 h 9083"/>
                <a:gd name="connsiteX9" fmla="*/ 6795 w 10000"/>
                <a:gd name="connsiteY9" fmla="*/ 1698 h 9083"/>
                <a:gd name="connsiteX10" fmla="*/ 6406 w 10000"/>
                <a:gd name="connsiteY10" fmla="*/ 2742 h 9083"/>
                <a:gd name="connsiteX11" fmla="*/ 6012 w 10000"/>
                <a:gd name="connsiteY11" fmla="*/ 2873 h 9083"/>
                <a:gd name="connsiteX12" fmla="*/ 5425 w 10000"/>
                <a:gd name="connsiteY12" fmla="*/ 4576 h 9083"/>
                <a:gd name="connsiteX13" fmla="*/ 3789 w 10000"/>
                <a:gd name="connsiteY13" fmla="*/ 6014 h 9083"/>
                <a:gd name="connsiteX14" fmla="*/ 3333 w 10000"/>
                <a:gd name="connsiteY14" fmla="*/ 7907 h 9083"/>
                <a:gd name="connsiteX15" fmla="*/ 2808 w 10000"/>
                <a:gd name="connsiteY15" fmla="*/ 8499 h 9083"/>
                <a:gd name="connsiteX16" fmla="*/ 2681 w 10000"/>
                <a:gd name="connsiteY16" fmla="*/ 9017 h 9083"/>
                <a:gd name="connsiteX17" fmla="*/ 0 w 10000"/>
                <a:gd name="connsiteY17" fmla="*/ 9083 h 9083"/>
                <a:gd name="connsiteX18" fmla="*/ 0 w 10000"/>
                <a:gd name="connsiteY18" fmla="*/ 9083 h 9083"/>
                <a:gd name="connsiteX19" fmla="*/ 64 w 10000"/>
                <a:gd name="connsiteY19" fmla="*/ 8499 h 9083"/>
                <a:gd name="connsiteX20" fmla="*/ 523 w 10000"/>
                <a:gd name="connsiteY20" fmla="*/ 8105 h 9083"/>
                <a:gd name="connsiteX21" fmla="*/ 915 w 10000"/>
                <a:gd name="connsiteY21" fmla="*/ 7385 h 9083"/>
                <a:gd name="connsiteX22" fmla="*/ 848 w 10000"/>
                <a:gd name="connsiteY22" fmla="*/ 6928 h 9083"/>
                <a:gd name="connsiteX23" fmla="*/ 1307 w 10000"/>
                <a:gd name="connsiteY23" fmla="*/ 5945 h 9083"/>
                <a:gd name="connsiteX24" fmla="*/ 1960 w 10000"/>
                <a:gd name="connsiteY24" fmla="*/ 5096 h 9083"/>
                <a:gd name="connsiteX25" fmla="*/ 2420 w 10000"/>
                <a:gd name="connsiteY25" fmla="*/ 4901 h 9083"/>
                <a:gd name="connsiteX26" fmla="*/ 2744 w 10000"/>
                <a:gd name="connsiteY26" fmla="*/ 4117 h 9083"/>
                <a:gd name="connsiteX27" fmla="*/ 2744 w 10000"/>
                <a:gd name="connsiteY27" fmla="*/ 3397 h 9083"/>
                <a:gd name="connsiteX28" fmla="*/ 3201 w 10000"/>
                <a:gd name="connsiteY28" fmla="*/ 2551 h 9083"/>
                <a:gd name="connsiteX29" fmla="*/ 3987 w 10000"/>
                <a:gd name="connsiteY29" fmla="*/ 2027 h 9083"/>
                <a:gd name="connsiteX30" fmla="*/ 4772 w 10000"/>
                <a:gd name="connsiteY30" fmla="*/ 656 h 9083"/>
                <a:gd name="connsiteX31" fmla="*/ 4836 w 10000"/>
                <a:gd name="connsiteY31" fmla="*/ 656 h 9083"/>
                <a:gd name="connsiteX32" fmla="*/ 5425 w 10000"/>
                <a:gd name="connsiteY32" fmla="*/ 134 h 9083"/>
                <a:gd name="connsiteX33" fmla="*/ 6470 w 10000"/>
                <a:gd name="connsiteY33" fmla="*/ 0 h 9083"/>
                <a:gd name="connsiteX0" fmla="*/ 5425 w 10000"/>
                <a:gd name="connsiteY0" fmla="*/ 0 h 9852"/>
                <a:gd name="connsiteX1" fmla="*/ 10000 w 10000"/>
                <a:gd name="connsiteY1" fmla="*/ 574 h 9852"/>
                <a:gd name="connsiteX2" fmla="*/ 9801 w 10000"/>
                <a:gd name="connsiteY2" fmla="*/ 574 h 9852"/>
                <a:gd name="connsiteX3" fmla="*/ 9801 w 10000"/>
                <a:gd name="connsiteY3" fmla="*/ 574 h 9852"/>
                <a:gd name="connsiteX4" fmla="*/ 9801 w 10000"/>
                <a:gd name="connsiteY4" fmla="*/ 1366 h 9852"/>
                <a:gd name="connsiteX5" fmla="*/ 9084 w 10000"/>
                <a:gd name="connsiteY5" fmla="*/ 1431 h 9852"/>
                <a:gd name="connsiteX6" fmla="*/ 8689 w 10000"/>
                <a:gd name="connsiteY6" fmla="*/ 1721 h 9852"/>
                <a:gd name="connsiteX7" fmla="*/ 8170 w 10000"/>
                <a:gd name="connsiteY7" fmla="*/ 1721 h 9852"/>
                <a:gd name="connsiteX8" fmla="*/ 7776 w 10000"/>
                <a:gd name="connsiteY8" fmla="*/ 1578 h 9852"/>
                <a:gd name="connsiteX9" fmla="*/ 6795 w 10000"/>
                <a:gd name="connsiteY9" fmla="*/ 1721 h 9852"/>
                <a:gd name="connsiteX10" fmla="*/ 6406 w 10000"/>
                <a:gd name="connsiteY10" fmla="*/ 2871 h 9852"/>
                <a:gd name="connsiteX11" fmla="*/ 6012 w 10000"/>
                <a:gd name="connsiteY11" fmla="*/ 3015 h 9852"/>
                <a:gd name="connsiteX12" fmla="*/ 5425 w 10000"/>
                <a:gd name="connsiteY12" fmla="*/ 4890 h 9852"/>
                <a:gd name="connsiteX13" fmla="*/ 3789 w 10000"/>
                <a:gd name="connsiteY13" fmla="*/ 6473 h 9852"/>
                <a:gd name="connsiteX14" fmla="*/ 3333 w 10000"/>
                <a:gd name="connsiteY14" fmla="*/ 8557 h 9852"/>
                <a:gd name="connsiteX15" fmla="*/ 2808 w 10000"/>
                <a:gd name="connsiteY15" fmla="*/ 9209 h 9852"/>
                <a:gd name="connsiteX16" fmla="*/ 2681 w 10000"/>
                <a:gd name="connsiteY16" fmla="*/ 9779 h 9852"/>
                <a:gd name="connsiteX17" fmla="*/ 0 w 10000"/>
                <a:gd name="connsiteY17" fmla="*/ 9852 h 9852"/>
                <a:gd name="connsiteX18" fmla="*/ 0 w 10000"/>
                <a:gd name="connsiteY18" fmla="*/ 9852 h 9852"/>
                <a:gd name="connsiteX19" fmla="*/ 64 w 10000"/>
                <a:gd name="connsiteY19" fmla="*/ 9209 h 9852"/>
                <a:gd name="connsiteX20" fmla="*/ 523 w 10000"/>
                <a:gd name="connsiteY20" fmla="*/ 8775 h 9852"/>
                <a:gd name="connsiteX21" fmla="*/ 915 w 10000"/>
                <a:gd name="connsiteY21" fmla="*/ 7983 h 9852"/>
                <a:gd name="connsiteX22" fmla="*/ 848 w 10000"/>
                <a:gd name="connsiteY22" fmla="*/ 7479 h 9852"/>
                <a:gd name="connsiteX23" fmla="*/ 1307 w 10000"/>
                <a:gd name="connsiteY23" fmla="*/ 6397 h 9852"/>
                <a:gd name="connsiteX24" fmla="*/ 1960 w 10000"/>
                <a:gd name="connsiteY24" fmla="*/ 5462 h 9852"/>
                <a:gd name="connsiteX25" fmla="*/ 2420 w 10000"/>
                <a:gd name="connsiteY25" fmla="*/ 5248 h 9852"/>
                <a:gd name="connsiteX26" fmla="*/ 2744 w 10000"/>
                <a:gd name="connsiteY26" fmla="*/ 4385 h 9852"/>
                <a:gd name="connsiteX27" fmla="*/ 2744 w 10000"/>
                <a:gd name="connsiteY27" fmla="*/ 3592 h 9852"/>
                <a:gd name="connsiteX28" fmla="*/ 3201 w 10000"/>
                <a:gd name="connsiteY28" fmla="*/ 2661 h 9852"/>
                <a:gd name="connsiteX29" fmla="*/ 3987 w 10000"/>
                <a:gd name="connsiteY29" fmla="*/ 2084 h 9852"/>
                <a:gd name="connsiteX30" fmla="*/ 4772 w 10000"/>
                <a:gd name="connsiteY30" fmla="*/ 574 h 9852"/>
                <a:gd name="connsiteX31" fmla="*/ 4836 w 10000"/>
                <a:gd name="connsiteY31" fmla="*/ 574 h 9852"/>
                <a:gd name="connsiteX32" fmla="*/ 5425 w 10000"/>
                <a:gd name="connsiteY32" fmla="*/ 0 h 9852"/>
                <a:gd name="connsiteX0" fmla="*/ 4836 w 10000"/>
                <a:gd name="connsiteY0" fmla="*/ 0 h 9417"/>
                <a:gd name="connsiteX1" fmla="*/ 10000 w 10000"/>
                <a:gd name="connsiteY1" fmla="*/ 0 h 9417"/>
                <a:gd name="connsiteX2" fmla="*/ 9801 w 10000"/>
                <a:gd name="connsiteY2" fmla="*/ 0 h 9417"/>
                <a:gd name="connsiteX3" fmla="*/ 9801 w 10000"/>
                <a:gd name="connsiteY3" fmla="*/ 0 h 9417"/>
                <a:gd name="connsiteX4" fmla="*/ 9801 w 10000"/>
                <a:gd name="connsiteY4" fmla="*/ 804 h 9417"/>
                <a:gd name="connsiteX5" fmla="*/ 9084 w 10000"/>
                <a:gd name="connsiteY5" fmla="*/ 869 h 9417"/>
                <a:gd name="connsiteX6" fmla="*/ 8689 w 10000"/>
                <a:gd name="connsiteY6" fmla="*/ 1164 h 9417"/>
                <a:gd name="connsiteX7" fmla="*/ 8170 w 10000"/>
                <a:gd name="connsiteY7" fmla="*/ 1164 h 9417"/>
                <a:gd name="connsiteX8" fmla="*/ 7776 w 10000"/>
                <a:gd name="connsiteY8" fmla="*/ 1019 h 9417"/>
                <a:gd name="connsiteX9" fmla="*/ 6795 w 10000"/>
                <a:gd name="connsiteY9" fmla="*/ 1164 h 9417"/>
                <a:gd name="connsiteX10" fmla="*/ 6406 w 10000"/>
                <a:gd name="connsiteY10" fmla="*/ 2331 h 9417"/>
                <a:gd name="connsiteX11" fmla="*/ 6012 w 10000"/>
                <a:gd name="connsiteY11" fmla="*/ 2477 h 9417"/>
                <a:gd name="connsiteX12" fmla="*/ 5425 w 10000"/>
                <a:gd name="connsiteY12" fmla="*/ 4380 h 9417"/>
                <a:gd name="connsiteX13" fmla="*/ 3789 w 10000"/>
                <a:gd name="connsiteY13" fmla="*/ 5987 h 9417"/>
                <a:gd name="connsiteX14" fmla="*/ 3333 w 10000"/>
                <a:gd name="connsiteY14" fmla="*/ 8103 h 9417"/>
                <a:gd name="connsiteX15" fmla="*/ 2808 w 10000"/>
                <a:gd name="connsiteY15" fmla="*/ 8764 h 9417"/>
                <a:gd name="connsiteX16" fmla="*/ 2681 w 10000"/>
                <a:gd name="connsiteY16" fmla="*/ 9343 h 9417"/>
                <a:gd name="connsiteX17" fmla="*/ 0 w 10000"/>
                <a:gd name="connsiteY17" fmla="*/ 9417 h 9417"/>
                <a:gd name="connsiteX18" fmla="*/ 0 w 10000"/>
                <a:gd name="connsiteY18" fmla="*/ 9417 h 9417"/>
                <a:gd name="connsiteX19" fmla="*/ 64 w 10000"/>
                <a:gd name="connsiteY19" fmla="*/ 8764 h 9417"/>
                <a:gd name="connsiteX20" fmla="*/ 523 w 10000"/>
                <a:gd name="connsiteY20" fmla="*/ 8324 h 9417"/>
                <a:gd name="connsiteX21" fmla="*/ 915 w 10000"/>
                <a:gd name="connsiteY21" fmla="*/ 7520 h 9417"/>
                <a:gd name="connsiteX22" fmla="*/ 848 w 10000"/>
                <a:gd name="connsiteY22" fmla="*/ 7008 h 9417"/>
                <a:gd name="connsiteX23" fmla="*/ 1307 w 10000"/>
                <a:gd name="connsiteY23" fmla="*/ 5910 h 9417"/>
                <a:gd name="connsiteX24" fmla="*/ 1960 w 10000"/>
                <a:gd name="connsiteY24" fmla="*/ 4961 h 9417"/>
                <a:gd name="connsiteX25" fmla="*/ 2420 w 10000"/>
                <a:gd name="connsiteY25" fmla="*/ 4744 h 9417"/>
                <a:gd name="connsiteX26" fmla="*/ 2744 w 10000"/>
                <a:gd name="connsiteY26" fmla="*/ 3868 h 9417"/>
                <a:gd name="connsiteX27" fmla="*/ 2744 w 10000"/>
                <a:gd name="connsiteY27" fmla="*/ 3063 h 9417"/>
                <a:gd name="connsiteX28" fmla="*/ 3201 w 10000"/>
                <a:gd name="connsiteY28" fmla="*/ 2118 h 9417"/>
                <a:gd name="connsiteX29" fmla="*/ 3987 w 10000"/>
                <a:gd name="connsiteY29" fmla="*/ 1532 h 9417"/>
                <a:gd name="connsiteX30" fmla="*/ 4772 w 10000"/>
                <a:gd name="connsiteY30" fmla="*/ 0 h 9417"/>
                <a:gd name="connsiteX31" fmla="*/ 4836 w 10000"/>
                <a:gd name="connsiteY31" fmla="*/ 0 h 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00" h="9417">
                  <a:moveTo>
                    <a:pt x="4836" y="0"/>
                  </a:moveTo>
                  <a:lnTo>
                    <a:pt x="10000" y="0"/>
                  </a:lnTo>
                  <a:lnTo>
                    <a:pt x="9801" y="0"/>
                  </a:lnTo>
                  <a:lnTo>
                    <a:pt x="9801" y="0"/>
                  </a:lnTo>
                  <a:lnTo>
                    <a:pt x="9801" y="804"/>
                  </a:lnTo>
                  <a:lnTo>
                    <a:pt x="9084" y="869"/>
                  </a:lnTo>
                  <a:lnTo>
                    <a:pt x="8689" y="1164"/>
                  </a:lnTo>
                  <a:lnTo>
                    <a:pt x="8170" y="1164"/>
                  </a:lnTo>
                  <a:lnTo>
                    <a:pt x="7776" y="1019"/>
                  </a:lnTo>
                  <a:lnTo>
                    <a:pt x="6795" y="1164"/>
                  </a:lnTo>
                  <a:cubicBezTo>
                    <a:pt x="6667" y="1555"/>
                    <a:pt x="6538" y="1943"/>
                    <a:pt x="6406" y="2331"/>
                  </a:cubicBezTo>
                  <a:lnTo>
                    <a:pt x="6012" y="2477"/>
                  </a:lnTo>
                  <a:lnTo>
                    <a:pt x="5425" y="4380"/>
                  </a:lnTo>
                  <a:lnTo>
                    <a:pt x="3789" y="5987"/>
                  </a:lnTo>
                  <a:cubicBezTo>
                    <a:pt x="3641" y="6693"/>
                    <a:pt x="3485" y="7399"/>
                    <a:pt x="3333" y="8103"/>
                  </a:cubicBezTo>
                  <a:lnTo>
                    <a:pt x="2808" y="8764"/>
                  </a:lnTo>
                  <a:cubicBezTo>
                    <a:pt x="2765" y="8951"/>
                    <a:pt x="2725" y="9147"/>
                    <a:pt x="2681" y="9343"/>
                  </a:cubicBezTo>
                  <a:lnTo>
                    <a:pt x="0" y="9417"/>
                  </a:lnTo>
                  <a:lnTo>
                    <a:pt x="0" y="9417"/>
                  </a:lnTo>
                  <a:cubicBezTo>
                    <a:pt x="21" y="9202"/>
                    <a:pt x="43" y="8977"/>
                    <a:pt x="64" y="8764"/>
                  </a:cubicBezTo>
                  <a:lnTo>
                    <a:pt x="523" y="8324"/>
                  </a:lnTo>
                  <a:cubicBezTo>
                    <a:pt x="655" y="8058"/>
                    <a:pt x="784" y="7789"/>
                    <a:pt x="915" y="7520"/>
                  </a:cubicBezTo>
                  <a:cubicBezTo>
                    <a:pt x="894" y="7345"/>
                    <a:pt x="872" y="7184"/>
                    <a:pt x="848" y="7008"/>
                  </a:cubicBezTo>
                  <a:lnTo>
                    <a:pt x="1307" y="5910"/>
                  </a:lnTo>
                  <a:lnTo>
                    <a:pt x="1960" y="4961"/>
                  </a:lnTo>
                  <a:lnTo>
                    <a:pt x="2420" y="4744"/>
                  </a:lnTo>
                  <a:cubicBezTo>
                    <a:pt x="2527" y="4450"/>
                    <a:pt x="2637" y="4159"/>
                    <a:pt x="2744" y="3868"/>
                  </a:cubicBezTo>
                  <a:lnTo>
                    <a:pt x="2744" y="3063"/>
                  </a:lnTo>
                  <a:lnTo>
                    <a:pt x="3201" y="2118"/>
                  </a:lnTo>
                  <a:lnTo>
                    <a:pt x="3987" y="1532"/>
                  </a:lnTo>
                  <a:lnTo>
                    <a:pt x="4772" y="0"/>
                  </a:lnTo>
                  <a:lnTo>
                    <a:pt x="4836" y="0"/>
                  </a:lnTo>
                  <a:close/>
                </a:path>
              </a:pathLst>
            </a:custGeom>
            <a:solidFill>
              <a:schemeClr val="bg1">
                <a:lumMod val="85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grpSp>
      <p:sp>
        <p:nvSpPr>
          <p:cNvPr id="338" name="TextBox 337">
            <a:extLst>
              <a:ext uri="{FF2B5EF4-FFF2-40B4-BE49-F238E27FC236}">
                <a16:creationId xmlns:a16="http://schemas.microsoft.com/office/drawing/2014/main" id="{AFE2BC1E-6523-84D4-61D4-954EFCCFFB7E}"/>
              </a:ext>
            </a:extLst>
          </p:cNvPr>
          <p:cNvSpPr txBox="1"/>
          <p:nvPr/>
        </p:nvSpPr>
        <p:spPr>
          <a:xfrm>
            <a:off x="4257802" y="6075096"/>
            <a:ext cx="3264363" cy="288032"/>
          </a:xfrm>
          <a:prstGeom prst="rect">
            <a:avLst/>
          </a:prstGeom>
          <a:noFill/>
          <a:effectLst/>
        </p:spPr>
        <p:txBody>
          <a:bodyPr wrap="square" rtlCol="0">
            <a:noAutofit/>
          </a:bodyPr>
          <a:lstStyle/>
          <a:p>
            <a:r>
              <a:rPr lang="es-AR" sz="1067"/>
              <a:t>Partes contratantes del Convenio TIR</a:t>
            </a:r>
          </a:p>
        </p:txBody>
      </p:sp>
      <p:sp>
        <p:nvSpPr>
          <p:cNvPr id="339" name="Rectangle 338">
            <a:extLst>
              <a:ext uri="{FF2B5EF4-FFF2-40B4-BE49-F238E27FC236}">
                <a16:creationId xmlns:a16="http://schemas.microsoft.com/office/drawing/2014/main" id="{F204968C-F702-F431-E161-E51D51BEDC32}"/>
              </a:ext>
            </a:extLst>
          </p:cNvPr>
          <p:cNvSpPr/>
          <p:nvPr/>
        </p:nvSpPr>
        <p:spPr>
          <a:xfrm>
            <a:off x="4161791" y="6339125"/>
            <a:ext cx="144016" cy="144016"/>
          </a:xfrm>
          <a:prstGeom prst="rect">
            <a:avLst/>
          </a:prstGeom>
          <a:solidFill>
            <a:srgbClr val="00CFFF"/>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r>
              <a:rPr lang="es-AR" sz="2400"/>
              <a:t>v</a:t>
            </a:r>
          </a:p>
        </p:txBody>
      </p:sp>
      <p:sp>
        <p:nvSpPr>
          <p:cNvPr id="340" name="TextBox 339">
            <a:extLst>
              <a:ext uri="{FF2B5EF4-FFF2-40B4-BE49-F238E27FC236}">
                <a16:creationId xmlns:a16="http://schemas.microsoft.com/office/drawing/2014/main" id="{4FD0ADB3-2350-07D0-595D-577271E8428B}"/>
              </a:ext>
            </a:extLst>
          </p:cNvPr>
          <p:cNvSpPr txBox="1"/>
          <p:nvPr/>
        </p:nvSpPr>
        <p:spPr>
          <a:xfrm>
            <a:off x="4257802" y="6267117"/>
            <a:ext cx="3264363" cy="288032"/>
          </a:xfrm>
          <a:prstGeom prst="rect">
            <a:avLst/>
          </a:prstGeom>
          <a:noFill/>
          <a:effectLst/>
        </p:spPr>
        <p:txBody>
          <a:bodyPr wrap="square" rtlCol="0">
            <a:noAutofit/>
          </a:bodyPr>
          <a:lstStyle/>
          <a:p>
            <a:r>
              <a:rPr lang="es-AR" sz="1067"/>
              <a:t>Países operativos TIR</a:t>
            </a:r>
          </a:p>
        </p:txBody>
      </p:sp>
      <p:sp>
        <p:nvSpPr>
          <p:cNvPr id="341" name="Rectangle 340">
            <a:extLst>
              <a:ext uri="{FF2B5EF4-FFF2-40B4-BE49-F238E27FC236}">
                <a16:creationId xmlns:a16="http://schemas.microsoft.com/office/drawing/2014/main" id="{F8191FB0-4439-0A7B-5DEF-9CAD5932A80C}"/>
              </a:ext>
            </a:extLst>
          </p:cNvPr>
          <p:cNvSpPr/>
          <p:nvPr/>
        </p:nvSpPr>
        <p:spPr>
          <a:xfrm>
            <a:off x="7928871" y="6147104"/>
            <a:ext cx="144016" cy="144016"/>
          </a:xfrm>
          <a:prstGeom prst="rect">
            <a:avLst/>
          </a:prstGeom>
          <a:solidFill>
            <a:srgbClr val="8DD311"/>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r>
              <a:rPr lang="es-AR" sz="2400"/>
              <a:t>v</a:t>
            </a:r>
          </a:p>
        </p:txBody>
      </p:sp>
      <p:sp>
        <p:nvSpPr>
          <p:cNvPr id="342" name="TextBox 341">
            <a:extLst>
              <a:ext uri="{FF2B5EF4-FFF2-40B4-BE49-F238E27FC236}">
                <a16:creationId xmlns:a16="http://schemas.microsoft.com/office/drawing/2014/main" id="{31DB3492-ECD2-8E10-AB67-80CF9971BFB2}"/>
              </a:ext>
            </a:extLst>
          </p:cNvPr>
          <p:cNvSpPr txBox="1"/>
          <p:nvPr/>
        </p:nvSpPr>
        <p:spPr>
          <a:xfrm>
            <a:off x="8024882" y="6075096"/>
            <a:ext cx="3264363" cy="288032"/>
          </a:xfrm>
          <a:prstGeom prst="rect">
            <a:avLst/>
          </a:prstGeom>
          <a:noFill/>
          <a:effectLst/>
        </p:spPr>
        <p:txBody>
          <a:bodyPr wrap="square" rtlCol="0">
            <a:noAutofit/>
          </a:bodyPr>
          <a:lstStyle/>
          <a:p>
            <a:r>
              <a:rPr lang="es-AR" sz="1067"/>
              <a:t>Nuevas Partes Contratantes TIR, en preparación</a:t>
            </a:r>
          </a:p>
        </p:txBody>
      </p:sp>
      <p:sp>
        <p:nvSpPr>
          <p:cNvPr id="343" name="Rectangle 342">
            <a:extLst>
              <a:ext uri="{FF2B5EF4-FFF2-40B4-BE49-F238E27FC236}">
                <a16:creationId xmlns:a16="http://schemas.microsoft.com/office/drawing/2014/main" id="{DC4C3C56-3CE9-68B9-378B-D40459E78D88}"/>
              </a:ext>
            </a:extLst>
          </p:cNvPr>
          <p:cNvSpPr/>
          <p:nvPr/>
        </p:nvSpPr>
        <p:spPr>
          <a:xfrm>
            <a:off x="7928871" y="6346657"/>
            <a:ext cx="144016" cy="144016"/>
          </a:xfrm>
          <a:prstGeom prst="rect">
            <a:avLst/>
          </a:prstGeom>
          <a:solidFill>
            <a:schemeClr val="accent4">
              <a:lumMod val="75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r>
              <a:rPr lang="es-AR" sz="2400"/>
              <a:t>v</a:t>
            </a:r>
          </a:p>
        </p:txBody>
      </p:sp>
      <p:sp>
        <p:nvSpPr>
          <p:cNvPr id="344" name="TextBox 343">
            <a:extLst>
              <a:ext uri="{FF2B5EF4-FFF2-40B4-BE49-F238E27FC236}">
                <a16:creationId xmlns:a16="http://schemas.microsoft.com/office/drawing/2014/main" id="{A8E17D7E-2DD6-E93C-C88A-D8766222C6F2}"/>
              </a:ext>
            </a:extLst>
          </p:cNvPr>
          <p:cNvSpPr txBox="1"/>
          <p:nvPr/>
        </p:nvSpPr>
        <p:spPr>
          <a:xfrm>
            <a:off x="8041980" y="6260494"/>
            <a:ext cx="3264363" cy="288032"/>
          </a:xfrm>
          <a:prstGeom prst="rect">
            <a:avLst/>
          </a:prstGeom>
          <a:noFill/>
          <a:effectLst/>
        </p:spPr>
        <p:txBody>
          <a:bodyPr wrap="square" rtlCol="0">
            <a:noAutofit/>
          </a:bodyPr>
          <a:lstStyle/>
          <a:p>
            <a:r>
              <a:rPr lang="es-AR" sz="1067"/>
              <a:t>Partes interesadas</a:t>
            </a:r>
          </a:p>
        </p:txBody>
      </p:sp>
      <p:sp>
        <p:nvSpPr>
          <p:cNvPr id="345" name="Rectangle 344">
            <a:extLst>
              <a:ext uri="{FF2B5EF4-FFF2-40B4-BE49-F238E27FC236}">
                <a16:creationId xmlns:a16="http://schemas.microsoft.com/office/drawing/2014/main" id="{CAFB607D-B7AA-277F-509B-C9AD61F40120}"/>
              </a:ext>
            </a:extLst>
          </p:cNvPr>
          <p:cNvSpPr/>
          <p:nvPr/>
        </p:nvSpPr>
        <p:spPr>
          <a:xfrm>
            <a:off x="4161791" y="6147104"/>
            <a:ext cx="144016" cy="144016"/>
          </a:xfrm>
          <a:prstGeom prst="rect">
            <a:avLst/>
          </a:prstGeom>
          <a:solidFill>
            <a:srgbClr val="0059C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fontScale="25000" lnSpcReduction="20000"/>
          </a:bodyPr>
          <a:lstStyle/>
          <a:p>
            <a:pPr algn="ctr"/>
            <a:r>
              <a:rPr lang="es-AR" sz="2400"/>
              <a:t>v</a:t>
            </a:r>
          </a:p>
        </p:txBody>
      </p:sp>
      <p:sp>
        <p:nvSpPr>
          <p:cNvPr id="346" name="Rectangle 345">
            <a:extLst>
              <a:ext uri="{FF2B5EF4-FFF2-40B4-BE49-F238E27FC236}">
                <a16:creationId xmlns:a16="http://schemas.microsoft.com/office/drawing/2014/main" id="{BCABA3B6-1101-FAFE-F17C-084A6C028214}"/>
              </a:ext>
            </a:extLst>
          </p:cNvPr>
          <p:cNvSpPr/>
          <p:nvPr/>
        </p:nvSpPr>
        <p:spPr>
          <a:xfrm>
            <a:off x="103092" y="94240"/>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n>
                <a:solidFill>
                  <a:srgbClr val="2484C4"/>
                </a:solidFill>
              </a:ln>
              <a:noFill/>
            </a:endParaRPr>
          </a:p>
        </p:txBody>
      </p:sp>
      <p:pic>
        <p:nvPicPr>
          <p:cNvPr id="347" name="Picture 1">
            <a:extLst>
              <a:ext uri="{FF2B5EF4-FFF2-40B4-BE49-F238E27FC236}">
                <a16:creationId xmlns:a16="http://schemas.microsoft.com/office/drawing/2014/main" id="{38A54A3D-74D9-C41B-82A0-75471F79D110}"/>
              </a:ext>
            </a:extLst>
          </p:cNvPr>
          <p:cNvPicPr>
            <a:picLocks noChangeAspect="1" noChangeArrowheads="1"/>
          </p:cNvPicPr>
          <p:nvPr/>
        </p:nvPicPr>
        <p:blipFill>
          <a:blip r:embed="rId3" cstate="print"/>
          <a:srcRect/>
          <a:stretch>
            <a:fillRect/>
          </a:stretch>
        </p:blipFill>
        <p:spPr bwMode="auto">
          <a:xfrm>
            <a:off x="507887" y="4266217"/>
            <a:ext cx="1483616" cy="2098948"/>
          </a:xfrm>
          <a:prstGeom prst="rect">
            <a:avLst/>
          </a:prstGeom>
          <a:noFill/>
          <a:ln w="9525">
            <a:solidFill>
              <a:schemeClr val="bg1">
                <a:lumMod val="95000"/>
              </a:schemeClr>
            </a:solidFill>
            <a:miter lim="800000"/>
            <a:headEnd/>
            <a:tailEnd/>
          </a:ln>
          <a:effectLst>
            <a:outerShdw blurRad="50800" dist="38100" dir="2700000" algn="tl" rotWithShape="0">
              <a:prstClr val="black">
                <a:alpha val="40000"/>
              </a:prstClr>
            </a:outerShdw>
          </a:effectLst>
        </p:spPr>
      </p:pic>
      <p:sp>
        <p:nvSpPr>
          <p:cNvPr id="4" name="Rectangle 3">
            <a:extLst>
              <a:ext uri="{FF2B5EF4-FFF2-40B4-BE49-F238E27FC236}">
                <a16:creationId xmlns:a16="http://schemas.microsoft.com/office/drawing/2014/main" id="{7EE3F0EC-02CC-3E3F-B0C7-A1117904AD8F}"/>
              </a:ext>
            </a:extLst>
          </p:cNvPr>
          <p:cNvSpPr/>
          <p:nvPr/>
        </p:nvSpPr>
        <p:spPr>
          <a:xfrm>
            <a:off x="715208" y="959534"/>
            <a:ext cx="7759720" cy="360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600">
                <a:solidFill>
                  <a:schemeClr val="accent1">
                    <a:lumMod val="75000"/>
                  </a:schemeClr>
                </a:solidFill>
              </a:rPr>
              <a:t>78 </a:t>
            </a:r>
            <a:r>
              <a:rPr lang="en-GB" sz="1600" err="1">
                <a:solidFill>
                  <a:schemeClr val="accent1">
                    <a:lumMod val="75000"/>
                  </a:schemeClr>
                </a:solidFill>
              </a:rPr>
              <a:t>países</a:t>
            </a:r>
            <a:r>
              <a:rPr lang="en-GB" sz="1600">
                <a:solidFill>
                  <a:schemeClr val="accent1">
                    <a:lumMod val="75000"/>
                  </a:schemeClr>
                </a:solidFill>
              </a:rPr>
              <a:t> </a:t>
            </a:r>
            <a:r>
              <a:rPr lang="en-GB" sz="1600" err="1">
                <a:solidFill>
                  <a:schemeClr val="accent1">
                    <a:lumMod val="75000"/>
                  </a:schemeClr>
                </a:solidFill>
              </a:rPr>
              <a:t>firmantes</a:t>
            </a:r>
            <a:r>
              <a:rPr lang="en-GB" sz="1600">
                <a:solidFill>
                  <a:schemeClr val="accent1">
                    <a:lumMod val="75000"/>
                  </a:schemeClr>
                </a:solidFill>
              </a:rPr>
              <a:t> y </a:t>
            </a:r>
            <a:r>
              <a:rPr lang="en-GB" sz="1600" err="1">
                <a:solidFill>
                  <a:schemeClr val="accent1">
                    <a:lumMod val="75000"/>
                  </a:schemeClr>
                </a:solidFill>
              </a:rPr>
              <a:t>más</a:t>
            </a:r>
            <a:r>
              <a:rPr lang="en-GB" sz="1600">
                <a:solidFill>
                  <a:schemeClr val="accent1">
                    <a:lumMod val="75000"/>
                  </a:schemeClr>
                </a:solidFill>
              </a:rPr>
              <a:t> de 34.000 </a:t>
            </a:r>
            <a:r>
              <a:rPr lang="en-GB" sz="1600" err="1">
                <a:solidFill>
                  <a:schemeClr val="accent1">
                    <a:lumMod val="75000"/>
                  </a:schemeClr>
                </a:solidFill>
              </a:rPr>
              <a:t>empresas</a:t>
            </a:r>
            <a:r>
              <a:rPr lang="en-GB" sz="1600">
                <a:solidFill>
                  <a:schemeClr val="accent1">
                    <a:lumMod val="75000"/>
                  </a:schemeClr>
                </a:solidFill>
              </a:rPr>
              <a:t> de </a:t>
            </a:r>
            <a:r>
              <a:rPr lang="en-GB" sz="1600" err="1">
                <a:solidFill>
                  <a:schemeClr val="accent1">
                    <a:lumMod val="75000"/>
                  </a:schemeClr>
                </a:solidFill>
              </a:rPr>
              <a:t>transporte</a:t>
            </a:r>
            <a:r>
              <a:rPr lang="en-GB" sz="1600">
                <a:solidFill>
                  <a:schemeClr val="accent1">
                    <a:lumMod val="75000"/>
                  </a:schemeClr>
                </a:solidFill>
              </a:rPr>
              <a:t> y </a:t>
            </a:r>
            <a:r>
              <a:rPr lang="en-GB" sz="1600" err="1">
                <a:solidFill>
                  <a:schemeClr val="accent1">
                    <a:lumMod val="75000"/>
                  </a:schemeClr>
                </a:solidFill>
              </a:rPr>
              <a:t>logística</a:t>
            </a:r>
            <a:r>
              <a:rPr lang="en-GB" sz="1600">
                <a:solidFill>
                  <a:schemeClr val="accent1">
                    <a:lumMod val="75000"/>
                  </a:schemeClr>
                </a:solidFill>
              </a:rPr>
              <a:t> </a:t>
            </a:r>
            <a:r>
              <a:rPr lang="en-GB" sz="1600" err="1">
                <a:solidFill>
                  <a:schemeClr val="accent1">
                    <a:lumMod val="75000"/>
                  </a:schemeClr>
                </a:solidFill>
              </a:rPr>
              <a:t>en</a:t>
            </a:r>
            <a:r>
              <a:rPr lang="en-GB" sz="1600">
                <a:solidFill>
                  <a:schemeClr val="accent1">
                    <a:lumMod val="75000"/>
                  </a:schemeClr>
                </a:solidFill>
              </a:rPr>
              <a:t> </a:t>
            </a:r>
            <a:r>
              <a:rPr lang="en-GB" sz="1600" err="1">
                <a:solidFill>
                  <a:schemeClr val="accent1">
                    <a:lumMod val="75000"/>
                  </a:schemeClr>
                </a:solidFill>
              </a:rPr>
              <a:t>todo</a:t>
            </a:r>
            <a:r>
              <a:rPr lang="en-GB" sz="1600">
                <a:solidFill>
                  <a:schemeClr val="accent1">
                    <a:lumMod val="75000"/>
                  </a:schemeClr>
                </a:solidFill>
              </a:rPr>
              <a:t> </a:t>
            </a:r>
            <a:r>
              <a:rPr lang="en-GB" sz="1600" err="1">
                <a:solidFill>
                  <a:schemeClr val="accent1">
                    <a:lumMod val="75000"/>
                  </a:schemeClr>
                </a:solidFill>
              </a:rPr>
              <a:t>el</a:t>
            </a:r>
            <a:r>
              <a:rPr lang="en-GB" sz="1600">
                <a:solidFill>
                  <a:schemeClr val="accent1">
                    <a:lumMod val="75000"/>
                  </a:schemeClr>
                </a:solidFill>
              </a:rPr>
              <a:t> </a:t>
            </a:r>
            <a:r>
              <a:rPr lang="en-GB" sz="1600" err="1">
                <a:solidFill>
                  <a:schemeClr val="accent1">
                    <a:lumMod val="75000"/>
                  </a:schemeClr>
                </a:solidFill>
              </a:rPr>
              <a:t>mundo</a:t>
            </a:r>
            <a:endParaRPr lang="en-GB" sz="1600">
              <a:solidFill>
                <a:schemeClr val="accent1">
                  <a:lumMod val="75000"/>
                </a:schemeClr>
              </a:solidFill>
            </a:endParaRPr>
          </a:p>
        </p:txBody>
      </p:sp>
    </p:spTree>
    <p:extLst>
      <p:ext uri="{BB962C8B-B14F-4D97-AF65-F5344CB8AC3E}">
        <p14:creationId xmlns:p14="http://schemas.microsoft.com/office/powerpoint/2010/main" val="3345602518"/>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C4DBEF-456B-080B-C4B9-F0AD4561E60A}"/>
              </a:ext>
            </a:extLst>
          </p:cNvPr>
          <p:cNvGrpSpPr/>
          <p:nvPr/>
        </p:nvGrpSpPr>
        <p:grpSpPr>
          <a:xfrm>
            <a:off x="7631187" y="-19576"/>
            <a:ext cx="8031000" cy="6161019"/>
            <a:chOff x="4457308" y="1022892"/>
            <a:chExt cx="7237612" cy="5280645"/>
          </a:xfrm>
        </p:grpSpPr>
        <p:sp>
          <p:nvSpPr>
            <p:cNvPr id="5" name="Freeform 10">
              <a:extLst>
                <a:ext uri="{FF2B5EF4-FFF2-40B4-BE49-F238E27FC236}">
                  <a16:creationId xmlns:a16="http://schemas.microsoft.com/office/drawing/2014/main" id="{C6BAD864-92C8-5AAC-3160-017DC530D82B}"/>
                </a:ext>
              </a:extLst>
            </p:cNvPr>
            <p:cNvSpPr>
              <a:spLocks/>
            </p:cNvSpPr>
            <p:nvPr>
              <p:custDataLst>
                <p:tags r:id="rId382"/>
              </p:custDataLst>
            </p:nvPr>
          </p:nvSpPr>
          <p:spPr bwMode="auto">
            <a:xfrm>
              <a:off x="5875376" y="2640218"/>
              <a:ext cx="104515" cy="64198"/>
            </a:xfrm>
            <a:custGeom>
              <a:avLst/>
              <a:gdLst>
                <a:gd name="T0" fmla="*/ 40782 w 161"/>
                <a:gd name="T1" fmla="*/ 0 h 93"/>
                <a:gd name="T2" fmla="*/ 46422 w 161"/>
                <a:gd name="T3" fmla="*/ 9525 h 93"/>
                <a:gd name="T4" fmla="*/ 48591 w 161"/>
                <a:gd name="T5" fmla="*/ 6350 h 93"/>
                <a:gd name="T6" fmla="*/ 50761 w 161"/>
                <a:gd name="T7" fmla="*/ 4233 h 93"/>
                <a:gd name="T8" fmla="*/ 52930 w 161"/>
                <a:gd name="T9" fmla="*/ 2646 h 93"/>
                <a:gd name="T10" fmla="*/ 55099 w 161"/>
                <a:gd name="T11" fmla="*/ 1588 h 93"/>
                <a:gd name="T12" fmla="*/ 59438 w 161"/>
                <a:gd name="T13" fmla="*/ 529 h 93"/>
                <a:gd name="T14" fmla="*/ 64210 w 161"/>
                <a:gd name="T15" fmla="*/ 0 h 93"/>
                <a:gd name="T16" fmla="*/ 65511 w 161"/>
                <a:gd name="T17" fmla="*/ 0 h 93"/>
                <a:gd name="T18" fmla="*/ 69850 w 161"/>
                <a:gd name="T19" fmla="*/ 0 h 93"/>
                <a:gd name="T20" fmla="*/ 69850 w 161"/>
                <a:gd name="T21" fmla="*/ 48684 h 93"/>
                <a:gd name="T22" fmla="*/ 67247 w 161"/>
                <a:gd name="T23" fmla="*/ 49213 h 93"/>
                <a:gd name="T24" fmla="*/ 65078 w 161"/>
                <a:gd name="T25" fmla="*/ 49213 h 93"/>
                <a:gd name="T26" fmla="*/ 62908 w 161"/>
                <a:gd name="T27" fmla="*/ 48684 h 93"/>
                <a:gd name="T28" fmla="*/ 60739 w 161"/>
                <a:gd name="T29" fmla="*/ 48155 h 93"/>
                <a:gd name="T30" fmla="*/ 55967 w 161"/>
                <a:gd name="T31" fmla="*/ 46567 h 93"/>
                <a:gd name="T32" fmla="*/ 52062 w 161"/>
                <a:gd name="T33" fmla="*/ 43392 h 93"/>
                <a:gd name="T34" fmla="*/ 48157 w 161"/>
                <a:gd name="T35" fmla="*/ 39688 h 93"/>
                <a:gd name="T36" fmla="*/ 45120 w 161"/>
                <a:gd name="T37" fmla="*/ 35455 h 93"/>
                <a:gd name="T38" fmla="*/ 42084 w 161"/>
                <a:gd name="T39" fmla="*/ 31221 h 93"/>
                <a:gd name="T40" fmla="*/ 40782 w 161"/>
                <a:gd name="T41" fmla="*/ 25929 h 93"/>
                <a:gd name="T42" fmla="*/ 39914 w 161"/>
                <a:gd name="T43" fmla="*/ 26459 h 93"/>
                <a:gd name="T44" fmla="*/ 38613 w 161"/>
                <a:gd name="T45" fmla="*/ 26988 h 93"/>
                <a:gd name="T46" fmla="*/ 37311 w 161"/>
                <a:gd name="T47" fmla="*/ 26988 h 93"/>
                <a:gd name="T48" fmla="*/ 36443 w 161"/>
                <a:gd name="T49" fmla="*/ 26988 h 93"/>
                <a:gd name="T50" fmla="*/ 33840 w 161"/>
                <a:gd name="T51" fmla="*/ 26459 h 93"/>
                <a:gd name="T52" fmla="*/ 32105 w 161"/>
                <a:gd name="T53" fmla="*/ 25929 h 93"/>
                <a:gd name="T54" fmla="*/ 28200 w 161"/>
                <a:gd name="T55" fmla="*/ 25400 h 93"/>
                <a:gd name="T56" fmla="*/ 23862 w 161"/>
                <a:gd name="T57" fmla="*/ 23813 h 93"/>
                <a:gd name="T58" fmla="*/ 19089 w 161"/>
                <a:gd name="T59" fmla="*/ 21167 h 93"/>
                <a:gd name="T60" fmla="*/ 13883 w 161"/>
                <a:gd name="T61" fmla="*/ 17992 h 93"/>
                <a:gd name="T62" fmla="*/ 9111 w 161"/>
                <a:gd name="T63" fmla="*/ 13758 h 93"/>
                <a:gd name="T64" fmla="*/ 5206 w 161"/>
                <a:gd name="T65" fmla="*/ 9525 h 93"/>
                <a:gd name="T66" fmla="*/ 3471 w 161"/>
                <a:gd name="T67" fmla="*/ 7408 h 93"/>
                <a:gd name="T68" fmla="*/ 2169 w 161"/>
                <a:gd name="T69" fmla="*/ 4763 h 93"/>
                <a:gd name="T70" fmla="*/ 1302 w 161"/>
                <a:gd name="T71" fmla="*/ 2646 h 93"/>
                <a:gd name="T72" fmla="*/ 0 w 161"/>
                <a:gd name="T73" fmla="*/ 0 h 93"/>
                <a:gd name="T74" fmla="*/ 40782 w 161"/>
                <a:gd name="T75" fmla="*/ 0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 name="Freeform 11">
              <a:extLst>
                <a:ext uri="{FF2B5EF4-FFF2-40B4-BE49-F238E27FC236}">
                  <a16:creationId xmlns:a16="http://schemas.microsoft.com/office/drawing/2014/main" id="{9200020D-87F4-DF70-E962-19FA33ADD932}"/>
                </a:ext>
              </a:extLst>
            </p:cNvPr>
            <p:cNvSpPr>
              <a:spLocks/>
            </p:cNvSpPr>
            <p:nvPr>
              <p:custDataLst>
                <p:tags r:id="rId383"/>
              </p:custDataLst>
            </p:nvPr>
          </p:nvSpPr>
          <p:spPr bwMode="auto">
            <a:xfrm>
              <a:off x="5124774" y="2476622"/>
              <a:ext cx="123518" cy="209154"/>
            </a:xfrm>
            <a:custGeom>
              <a:avLst/>
              <a:gdLst>
                <a:gd name="T0" fmla="*/ 16338 w 192"/>
                <a:gd name="T1" fmla="*/ 1567 h 307"/>
                <a:gd name="T2" fmla="*/ 15908 w 192"/>
                <a:gd name="T3" fmla="*/ 0 h 307"/>
                <a:gd name="T4" fmla="*/ 24507 w 192"/>
                <a:gd name="T5" fmla="*/ 1567 h 307"/>
                <a:gd name="T6" fmla="*/ 47294 w 192"/>
                <a:gd name="T7" fmla="*/ 7312 h 307"/>
                <a:gd name="T8" fmla="*/ 66642 w 192"/>
                <a:gd name="T9" fmla="*/ 13057 h 307"/>
                <a:gd name="T10" fmla="*/ 77821 w 192"/>
                <a:gd name="T11" fmla="*/ 14624 h 307"/>
                <a:gd name="T12" fmla="*/ 82550 w 192"/>
                <a:gd name="T13" fmla="*/ 18279 h 307"/>
                <a:gd name="T14" fmla="*/ 80830 w 192"/>
                <a:gd name="T15" fmla="*/ 24547 h 307"/>
                <a:gd name="T16" fmla="*/ 75241 w 192"/>
                <a:gd name="T17" fmla="*/ 42826 h 307"/>
                <a:gd name="T18" fmla="*/ 67932 w 192"/>
                <a:gd name="T19" fmla="*/ 66328 h 307"/>
                <a:gd name="T20" fmla="*/ 63202 w 192"/>
                <a:gd name="T21" fmla="*/ 86175 h 307"/>
                <a:gd name="T22" fmla="*/ 62772 w 192"/>
                <a:gd name="T23" fmla="*/ 108110 h 307"/>
                <a:gd name="T24" fmla="*/ 61913 w 192"/>
                <a:gd name="T25" fmla="*/ 130045 h 307"/>
                <a:gd name="T26" fmla="*/ 57613 w 192"/>
                <a:gd name="T27" fmla="*/ 144669 h 307"/>
                <a:gd name="T28" fmla="*/ 45574 w 192"/>
                <a:gd name="T29" fmla="*/ 154592 h 307"/>
                <a:gd name="T30" fmla="*/ 35686 w 192"/>
                <a:gd name="T31" fmla="*/ 158248 h 307"/>
                <a:gd name="T32" fmla="*/ 30956 w 192"/>
                <a:gd name="T33" fmla="*/ 160337 h 307"/>
                <a:gd name="T34" fmla="*/ 22357 w 192"/>
                <a:gd name="T35" fmla="*/ 159292 h 307"/>
                <a:gd name="T36" fmla="*/ 13758 w 192"/>
                <a:gd name="T37" fmla="*/ 151981 h 307"/>
                <a:gd name="T38" fmla="*/ 12898 w 192"/>
                <a:gd name="T39" fmla="*/ 144669 h 307"/>
                <a:gd name="T40" fmla="*/ 9459 w 192"/>
                <a:gd name="T41" fmla="*/ 134223 h 307"/>
                <a:gd name="T42" fmla="*/ 4299 w 192"/>
                <a:gd name="T43" fmla="*/ 120644 h 307"/>
                <a:gd name="T44" fmla="*/ 860 w 192"/>
                <a:gd name="T45" fmla="*/ 110199 h 307"/>
                <a:gd name="T46" fmla="*/ 0 w 192"/>
                <a:gd name="T47" fmla="*/ 102887 h 307"/>
                <a:gd name="T48" fmla="*/ 0 w 192"/>
                <a:gd name="T49" fmla="*/ 94009 h 307"/>
                <a:gd name="T50" fmla="*/ 860 w 192"/>
                <a:gd name="T51" fmla="*/ 86175 h 307"/>
                <a:gd name="T52" fmla="*/ 4729 w 192"/>
                <a:gd name="T53" fmla="*/ 75729 h 307"/>
                <a:gd name="T54" fmla="*/ 14188 w 192"/>
                <a:gd name="T55" fmla="*/ 56927 h 307"/>
                <a:gd name="T56" fmla="*/ 20638 w 192"/>
                <a:gd name="T57" fmla="*/ 42304 h 307"/>
                <a:gd name="T58" fmla="*/ 22357 w 192"/>
                <a:gd name="T59" fmla="*/ 32381 h 307"/>
                <a:gd name="T60" fmla="*/ 22787 w 192"/>
                <a:gd name="T61" fmla="*/ 21413 h 307"/>
                <a:gd name="T62" fmla="*/ 23647 w 192"/>
                <a:gd name="T63" fmla="*/ 15668 h 307"/>
                <a:gd name="T64" fmla="*/ 24507 w 192"/>
                <a:gd name="T65" fmla="*/ 13579 h 307"/>
                <a:gd name="T66" fmla="*/ 25797 w 192"/>
                <a:gd name="T67" fmla="*/ 11490 h 307"/>
                <a:gd name="T68" fmla="*/ 18918 w 192"/>
                <a:gd name="T69" fmla="*/ 3656 h 3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 name="Freeform 12">
              <a:extLst>
                <a:ext uri="{FF2B5EF4-FFF2-40B4-BE49-F238E27FC236}">
                  <a16:creationId xmlns:a16="http://schemas.microsoft.com/office/drawing/2014/main" id="{8F63F49C-6F1D-83CA-E307-51734CF94622}"/>
                </a:ext>
              </a:extLst>
            </p:cNvPr>
            <p:cNvSpPr>
              <a:spLocks/>
            </p:cNvSpPr>
            <p:nvPr>
              <p:custDataLst>
                <p:tags r:id="rId384"/>
              </p:custDataLst>
            </p:nvPr>
          </p:nvSpPr>
          <p:spPr bwMode="auto">
            <a:xfrm>
              <a:off x="5245916" y="1805671"/>
              <a:ext cx="256534" cy="352043"/>
            </a:xfrm>
            <a:custGeom>
              <a:avLst/>
              <a:gdLst>
                <a:gd name="T0" fmla="*/ 11200 w 398"/>
                <a:gd name="T1" fmla="*/ 1042 h 518"/>
                <a:gd name="T2" fmla="*/ 40924 w 398"/>
                <a:gd name="T3" fmla="*/ 6773 h 518"/>
                <a:gd name="T4" fmla="*/ 49970 w 398"/>
                <a:gd name="T5" fmla="*/ 11983 h 518"/>
                <a:gd name="T6" fmla="*/ 34462 w 398"/>
                <a:gd name="T7" fmla="*/ 24487 h 518"/>
                <a:gd name="T8" fmla="*/ 27570 w 398"/>
                <a:gd name="T9" fmla="*/ 32302 h 518"/>
                <a:gd name="T10" fmla="*/ 33170 w 398"/>
                <a:gd name="T11" fmla="*/ 35949 h 518"/>
                <a:gd name="T12" fmla="*/ 71940 w 398"/>
                <a:gd name="T13" fmla="*/ 41159 h 518"/>
                <a:gd name="T14" fmla="*/ 90464 w 398"/>
                <a:gd name="T15" fmla="*/ 56788 h 518"/>
                <a:gd name="T16" fmla="*/ 66340 w 398"/>
                <a:gd name="T17" fmla="*/ 66166 h 518"/>
                <a:gd name="T18" fmla="*/ 63324 w 398"/>
                <a:gd name="T19" fmla="*/ 71897 h 518"/>
                <a:gd name="T20" fmla="*/ 82279 w 398"/>
                <a:gd name="T21" fmla="*/ 74502 h 518"/>
                <a:gd name="T22" fmla="*/ 90894 w 398"/>
                <a:gd name="T23" fmla="*/ 81275 h 518"/>
                <a:gd name="T24" fmla="*/ 104679 w 398"/>
                <a:gd name="T25" fmla="*/ 99510 h 518"/>
                <a:gd name="T26" fmla="*/ 111141 w 398"/>
                <a:gd name="T27" fmla="*/ 110451 h 518"/>
                <a:gd name="T28" fmla="*/ 112003 w 398"/>
                <a:gd name="T29" fmla="*/ 123476 h 518"/>
                <a:gd name="T30" fmla="*/ 117172 w 398"/>
                <a:gd name="T31" fmla="*/ 132333 h 518"/>
                <a:gd name="T32" fmla="*/ 123203 w 398"/>
                <a:gd name="T33" fmla="*/ 145357 h 518"/>
                <a:gd name="T34" fmla="*/ 131818 w 398"/>
                <a:gd name="T35" fmla="*/ 154735 h 518"/>
                <a:gd name="T36" fmla="*/ 140865 w 398"/>
                <a:gd name="T37" fmla="*/ 166718 h 518"/>
                <a:gd name="T38" fmla="*/ 149049 w 398"/>
                <a:gd name="T39" fmla="*/ 175575 h 518"/>
                <a:gd name="T40" fmla="*/ 159388 w 398"/>
                <a:gd name="T41" fmla="*/ 177659 h 518"/>
                <a:gd name="T42" fmla="*/ 170588 w 398"/>
                <a:gd name="T43" fmla="*/ 190163 h 518"/>
                <a:gd name="T44" fmla="*/ 170158 w 398"/>
                <a:gd name="T45" fmla="*/ 205793 h 518"/>
                <a:gd name="T46" fmla="*/ 164558 w 398"/>
                <a:gd name="T47" fmla="*/ 210482 h 518"/>
                <a:gd name="T48" fmla="*/ 158096 w 398"/>
                <a:gd name="T49" fmla="*/ 216213 h 518"/>
                <a:gd name="T50" fmla="*/ 158527 w 398"/>
                <a:gd name="T51" fmla="*/ 221944 h 518"/>
                <a:gd name="T52" fmla="*/ 161973 w 398"/>
                <a:gd name="T53" fmla="*/ 230800 h 518"/>
                <a:gd name="T54" fmla="*/ 154650 w 398"/>
                <a:gd name="T55" fmla="*/ 241220 h 518"/>
                <a:gd name="T56" fmla="*/ 62894 w 398"/>
                <a:gd name="T57" fmla="*/ 260497 h 518"/>
                <a:gd name="T58" fmla="*/ 29293 w 398"/>
                <a:gd name="T59" fmla="*/ 264665 h 518"/>
                <a:gd name="T60" fmla="*/ 22831 w 398"/>
                <a:gd name="T61" fmla="*/ 269875 h 518"/>
                <a:gd name="T62" fmla="*/ 24985 w 398"/>
                <a:gd name="T63" fmla="*/ 256850 h 518"/>
                <a:gd name="T64" fmla="*/ 30585 w 398"/>
                <a:gd name="T65" fmla="*/ 247993 h 518"/>
                <a:gd name="T66" fmla="*/ 49109 w 398"/>
                <a:gd name="T67" fmla="*/ 238615 h 518"/>
                <a:gd name="T68" fmla="*/ 74094 w 398"/>
                <a:gd name="T69" fmla="*/ 228716 h 518"/>
                <a:gd name="T70" fmla="*/ 77109 w 398"/>
                <a:gd name="T71" fmla="*/ 221944 h 518"/>
                <a:gd name="T72" fmla="*/ 73663 w 398"/>
                <a:gd name="T73" fmla="*/ 226111 h 518"/>
                <a:gd name="T74" fmla="*/ 47816 w 398"/>
                <a:gd name="T75" fmla="*/ 225069 h 518"/>
                <a:gd name="T76" fmla="*/ 32739 w 398"/>
                <a:gd name="T77" fmla="*/ 218818 h 518"/>
                <a:gd name="T78" fmla="*/ 33170 w 398"/>
                <a:gd name="T79" fmla="*/ 209440 h 518"/>
                <a:gd name="T80" fmla="*/ 40924 w 398"/>
                <a:gd name="T81" fmla="*/ 203709 h 518"/>
                <a:gd name="T82" fmla="*/ 37478 w 398"/>
                <a:gd name="T83" fmla="*/ 183390 h 518"/>
                <a:gd name="T84" fmla="*/ 45232 w 398"/>
                <a:gd name="T85" fmla="*/ 171407 h 518"/>
                <a:gd name="T86" fmla="*/ 66340 w 398"/>
                <a:gd name="T87" fmla="*/ 160987 h 518"/>
                <a:gd name="T88" fmla="*/ 74094 w 398"/>
                <a:gd name="T89" fmla="*/ 151609 h 518"/>
                <a:gd name="T90" fmla="*/ 63755 w 398"/>
                <a:gd name="T91" fmla="*/ 141189 h 518"/>
                <a:gd name="T92" fmla="*/ 59878 w 398"/>
                <a:gd name="T93" fmla="*/ 128686 h 518"/>
                <a:gd name="T94" fmla="*/ 40493 w 398"/>
                <a:gd name="T95" fmla="*/ 124518 h 518"/>
                <a:gd name="T96" fmla="*/ 34462 w 398"/>
                <a:gd name="T97" fmla="*/ 112535 h 518"/>
                <a:gd name="T98" fmla="*/ 38770 w 398"/>
                <a:gd name="T99" fmla="*/ 100031 h 518"/>
                <a:gd name="T100" fmla="*/ 43078 w 398"/>
                <a:gd name="T101" fmla="*/ 87527 h 518"/>
                <a:gd name="T102" fmla="*/ 31447 w 398"/>
                <a:gd name="T103" fmla="*/ 96905 h 518"/>
                <a:gd name="T104" fmla="*/ 9477 w 398"/>
                <a:gd name="T105" fmla="*/ 84401 h 518"/>
                <a:gd name="T106" fmla="*/ 8616 w 398"/>
                <a:gd name="T107" fmla="*/ 73981 h 518"/>
                <a:gd name="T108" fmla="*/ 6031 w 398"/>
                <a:gd name="T109" fmla="*/ 68250 h 518"/>
                <a:gd name="T110" fmla="*/ 8616 w 398"/>
                <a:gd name="T111" fmla="*/ 32823 h 518"/>
                <a:gd name="T112" fmla="*/ 8185 w 398"/>
                <a:gd name="T113" fmla="*/ 25529 h 518"/>
                <a:gd name="T114" fmla="*/ 1723 w 398"/>
                <a:gd name="T115" fmla="*/ 20840 h 518"/>
                <a:gd name="T116" fmla="*/ 8616 w 398"/>
                <a:gd name="T117" fmla="*/ 9899 h 518"/>
                <a:gd name="T118" fmla="*/ 1292 w 398"/>
                <a:gd name="T119" fmla="*/ 4689 h 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 name="Freeform 13">
              <a:extLst>
                <a:ext uri="{FF2B5EF4-FFF2-40B4-BE49-F238E27FC236}">
                  <a16:creationId xmlns:a16="http://schemas.microsoft.com/office/drawing/2014/main" id="{FF34ADD5-CF61-004F-E75B-7683E9DE1214}"/>
                </a:ext>
              </a:extLst>
            </p:cNvPr>
            <p:cNvSpPr>
              <a:spLocks/>
            </p:cNvSpPr>
            <p:nvPr>
              <p:custDataLst>
                <p:tags r:id="rId385"/>
              </p:custDataLst>
            </p:nvPr>
          </p:nvSpPr>
          <p:spPr bwMode="auto">
            <a:xfrm>
              <a:off x="5782739" y="2201200"/>
              <a:ext cx="254159" cy="99400"/>
            </a:xfrm>
            <a:custGeom>
              <a:avLst/>
              <a:gdLst>
                <a:gd name="T0" fmla="*/ 84486 w 382"/>
                <a:gd name="T1" fmla="*/ 10812 h 148"/>
                <a:gd name="T2" fmla="*/ 78706 w 382"/>
                <a:gd name="T3" fmla="*/ 15961 h 148"/>
                <a:gd name="T4" fmla="*/ 77372 w 382"/>
                <a:gd name="T5" fmla="*/ 23169 h 148"/>
                <a:gd name="T6" fmla="*/ 74704 w 382"/>
                <a:gd name="T7" fmla="*/ 27288 h 148"/>
                <a:gd name="T8" fmla="*/ 73814 w 382"/>
                <a:gd name="T9" fmla="*/ 31407 h 148"/>
                <a:gd name="T10" fmla="*/ 78706 w 382"/>
                <a:gd name="T11" fmla="*/ 38100 h 148"/>
                <a:gd name="T12" fmla="*/ 68923 w 382"/>
                <a:gd name="T13" fmla="*/ 44278 h 148"/>
                <a:gd name="T14" fmla="*/ 48024 w 382"/>
                <a:gd name="T15" fmla="*/ 49427 h 148"/>
                <a:gd name="T16" fmla="*/ 34239 w 382"/>
                <a:gd name="T17" fmla="*/ 49942 h 148"/>
                <a:gd name="T18" fmla="*/ 23123 w 382"/>
                <a:gd name="T19" fmla="*/ 48912 h 148"/>
                <a:gd name="T20" fmla="*/ 1779 w 382"/>
                <a:gd name="T21" fmla="*/ 57150 h 148"/>
                <a:gd name="T22" fmla="*/ 0 w 382"/>
                <a:gd name="T23" fmla="*/ 66418 h 148"/>
                <a:gd name="T24" fmla="*/ 1779 w 382"/>
                <a:gd name="T25" fmla="*/ 67447 h 148"/>
                <a:gd name="T26" fmla="*/ 5336 w 382"/>
                <a:gd name="T27" fmla="*/ 67447 h 148"/>
                <a:gd name="T28" fmla="*/ 22678 w 382"/>
                <a:gd name="T29" fmla="*/ 66418 h 148"/>
                <a:gd name="T30" fmla="*/ 50692 w 382"/>
                <a:gd name="T31" fmla="*/ 65388 h 148"/>
                <a:gd name="T32" fmla="*/ 54694 w 382"/>
                <a:gd name="T33" fmla="*/ 68992 h 148"/>
                <a:gd name="T34" fmla="*/ 60919 w 382"/>
                <a:gd name="T35" fmla="*/ 72596 h 148"/>
                <a:gd name="T36" fmla="*/ 70702 w 382"/>
                <a:gd name="T37" fmla="*/ 75685 h 148"/>
                <a:gd name="T38" fmla="*/ 82263 w 382"/>
                <a:gd name="T39" fmla="*/ 76200 h 148"/>
                <a:gd name="T40" fmla="*/ 93380 w 382"/>
                <a:gd name="T41" fmla="*/ 76200 h 148"/>
                <a:gd name="T42" fmla="*/ 103607 w 382"/>
                <a:gd name="T43" fmla="*/ 76200 h 148"/>
                <a:gd name="T44" fmla="*/ 113390 w 382"/>
                <a:gd name="T45" fmla="*/ 76200 h 148"/>
                <a:gd name="T46" fmla="*/ 122283 w 382"/>
                <a:gd name="T47" fmla="*/ 73626 h 148"/>
                <a:gd name="T48" fmla="*/ 133844 w 382"/>
                <a:gd name="T49" fmla="*/ 68992 h 148"/>
                <a:gd name="T50" fmla="*/ 148518 w 382"/>
                <a:gd name="T51" fmla="*/ 62299 h 148"/>
                <a:gd name="T52" fmla="*/ 156967 w 382"/>
                <a:gd name="T53" fmla="*/ 53031 h 148"/>
                <a:gd name="T54" fmla="*/ 165415 w 382"/>
                <a:gd name="T55" fmla="*/ 37070 h 148"/>
                <a:gd name="T56" fmla="*/ 167194 w 382"/>
                <a:gd name="T57" fmla="*/ 26773 h 148"/>
                <a:gd name="T58" fmla="*/ 161413 w 382"/>
                <a:gd name="T59" fmla="*/ 22654 h 148"/>
                <a:gd name="T60" fmla="*/ 158745 w 382"/>
                <a:gd name="T61" fmla="*/ 16476 h 148"/>
                <a:gd name="T62" fmla="*/ 154299 w 382"/>
                <a:gd name="T63" fmla="*/ 11327 h 148"/>
                <a:gd name="T64" fmla="*/ 148518 w 382"/>
                <a:gd name="T65" fmla="*/ 8753 h 148"/>
                <a:gd name="T66" fmla="*/ 141848 w 382"/>
                <a:gd name="T67" fmla="*/ 4119 h 148"/>
                <a:gd name="T68" fmla="*/ 90267 w 382"/>
                <a:gd name="T69" fmla="*/ 9268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9" name="Freeform 14">
              <a:extLst>
                <a:ext uri="{FF2B5EF4-FFF2-40B4-BE49-F238E27FC236}">
                  <a16:creationId xmlns:a16="http://schemas.microsoft.com/office/drawing/2014/main" id="{E74062FA-AF58-518A-6178-85350C6207DC}"/>
                </a:ext>
              </a:extLst>
            </p:cNvPr>
            <p:cNvSpPr>
              <a:spLocks/>
            </p:cNvSpPr>
            <p:nvPr>
              <p:custDataLst>
                <p:tags r:id="rId386"/>
              </p:custDataLst>
            </p:nvPr>
          </p:nvSpPr>
          <p:spPr bwMode="auto">
            <a:xfrm>
              <a:off x="8015544" y="2004471"/>
              <a:ext cx="1916885" cy="1354331"/>
            </a:xfrm>
            <a:custGeom>
              <a:avLst/>
              <a:gdLst>
                <a:gd name="T0" fmla="*/ 162757 w 2936"/>
                <a:gd name="T1" fmla="*/ 560736 h 1983"/>
                <a:gd name="T2" fmla="*/ 167993 w 2936"/>
                <a:gd name="T3" fmla="*/ 618851 h 1983"/>
                <a:gd name="T4" fmla="*/ 208573 w 2936"/>
                <a:gd name="T5" fmla="*/ 710998 h 1983"/>
                <a:gd name="T6" fmla="*/ 335114 w 2936"/>
                <a:gd name="T7" fmla="*/ 781156 h 1983"/>
                <a:gd name="T8" fmla="*/ 452055 w 2936"/>
                <a:gd name="T9" fmla="*/ 812569 h 1983"/>
                <a:gd name="T10" fmla="*/ 490453 w 2936"/>
                <a:gd name="T11" fmla="*/ 800527 h 1983"/>
                <a:gd name="T12" fmla="*/ 611321 w 2936"/>
                <a:gd name="T13" fmla="*/ 758119 h 1983"/>
                <a:gd name="T14" fmla="*/ 675027 w 2936"/>
                <a:gd name="T15" fmla="*/ 807334 h 1983"/>
                <a:gd name="T16" fmla="*/ 688118 w 2936"/>
                <a:gd name="T17" fmla="*/ 888486 h 1983"/>
                <a:gd name="T18" fmla="*/ 701208 w 2936"/>
                <a:gd name="T19" fmla="*/ 928277 h 1983"/>
                <a:gd name="T20" fmla="*/ 744406 w 2936"/>
                <a:gd name="T21" fmla="*/ 1001052 h 1983"/>
                <a:gd name="T22" fmla="*/ 803749 w 2936"/>
                <a:gd name="T23" fmla="*/ 973303 h 1983"/>
                <a:gd name="T24" fmla="*/ 904109 w 2936"/>
                <a:gd name="T25" fmla="*/ 970685 h 1983"/>
                <a:gd name="T26" fmla="*/ 988324 w 2936"/>
                <a:gd name="T27" fmla="*/ 1038225 h 1983"/>
                <a:gd name="T28" fmla="*/ 1028468 w 2936"/>
                <a:gd name="T29" fmla="*/ 1000005 h 1983"/>
                <a:gd name="T30" fmla="*/ 1072102 w 2936"/>
                <a:gd name="T31" fmla="*/ 976968 h 1983"/>
                <a:gd name="T32" fmla="*/ 1110937 w 2936"/>
                <a:gd name="T33" fmla="*/ 956026 h 1983"/>
                <a:gd name="T34" fmla="*/ 1170716 w 2936"/>
                <a:gd name="T35" fmla="*/ 906811 h 1983"/>
                <a:gd name="T36" fmla="*/ 1186425 w 2936"/>
                <a:gd name="T37" fmla="*/ 846077 h 1983"/>
                <a:gd name="T38" fmla="*/ 1219151 w 2936"/>
                <a:gd name="T39" fmla="*/ 743459 h 1983"/>
                <a:gd name="T40" fmla="*/ 1180316 w 2936"/>
                <a:gd name="T41" fmla="*/ 719899 h 1983"/>
                <a:gd name="T42" fmla="*/ 1151954 w 2936"/>
                <a:gd name="T43" fmla="*/ 666495 h 1983"/>
                <a:gd name="T44" fmla="*/ 1164608 w 2936"/>
                <a:gd name="T45" fmla="*/ 642412 h 1983"/>
                <a:gd name="T46" fmla="*/ 1104828 w 2936"/>
                <a:gd name="T47" fmla="*/ 555500 h 1983"/>
                <a:gd name="T48" fmla="*/ 1127082 w 2936"/>
                <a:gd name="T49" fmla="*/ 519898 h 1983"/>
                <a:gd name="T50" fmla="*/ 1070357 w 2936"/>
                <a:gd name="T51" fmla="*/ 503667 h 1983"/>
                <a:gd name="T52" fmla="*/ 1017995 w 2936"/>
                <a:gd name="T53" fmla="*/ 464400 h 1983"/>
                <a:gd name="T54" fmla="*/ 1033267 w 2936"/>
                <a:gd name="T55" fmla="*/ 437698 h 1983"/>
                <a:gd name="T56" fmla="*/ 1065993 w 2936"/>
                <a:gd name="T57" fmla="*/ 395813 h 1983"/>
                <a:gd name="T58" fmla="*/ 1089120 w 2936"/>
                <a:gd name="T59" fmla="*/ 408379 h 1983"/>
                <a:gd name="T60" fmla="*/ 1104828 w 2936"/>
                <a:gd name="T61" fmla="*/ 446599 h 1983"/>
                <a:gd name="T62" fmla="*/ 1173335 w 2936"/>
                <a:gd name="T63" fmla="*/ 399478 h 1983"/>
                <a:gd name="T64" fmla="*/ 1233987 w 2936"/>
                <a:gd name="T65" fmla="*/ 352358 h 1983"/>
                <a:gd name="T66" fmla="*/ 1259295 w 2936"/>
                <a:gd name="T67" fmla="*/ 295289 h 1983"/>
                <a:gd name="T68" fmla="*/ 1277621 w 2936"/>
                <a:gd name="T69" fmla="*/ 258640 h 1983"/>
                <a:gd name="T70" fmla="*/ 1262349 w 2936"/>
                <a:gd name="T71" fmla="*/ 160734 h 1983"/>
                <a:gd name="T72" fmla="*/ 1187734 w 2936"/>
                <a:gd name="T73" fmla="*/ 178535 h 1983"/>
                <a:gd name="T74" fmla="*/ 1073848 w 2936"/>
                <a:gd name="T75" fmla="*/ 107330 h 1983"/>
                <a:gd name="T76" fmla="*/ 1003596 w 2936"/>
                <a:gd name="T77" fmla="*/ 46597 h 1983"/>
                <a:gd name="T78" fmla="*/ 863965 w 2936"/>
                <a:gd name="T79" fmla="*/ 27749 h 1983"/>
                <a:gd name="T80" fmla="*/ 875747 w 2936"/>
                <a:gd name="T81" fmla="*/ 81152 h 1983"/>
                <a:gd name="T82" fmla="*/ 851747 w 2936"/>
                <a:gd name="T83" fmla="*/ 118849 h 1983"/>
                <a:gd name="T84" fmla="*/ 883601 w 2936"/>
                <a:gd name="T85" fmla="*/ 183247 h 1983"/>
                <a:gd name="T86" fmla="*/ 936399 w 2936"/>
                <a:gd name="T87" fmla="*/ 193718 h 1983"/>
                <a:gd name="T88" fmla="*/ 890582 w 2936"/>
                <a:gd name="T89" fmla="*/ 238221 h 1983"/>
                <a:gd name="T90" fmla="*/ 825130 w 2936"/>
                <a:gd name="T91" fmla="*/ 298431 h 1983"/>
                <a:gd name="T92" fmla="*/ 711244 w 2936"/>
                <a:gd name="T93" fmla="*/ 373300 h 1983"/>
                <a:gd name="T94" fmla="*/ 535833 w 2936"/>
                <a:gd name="T95" fmla="*/ 345028 h 1983"/>
                <a:gd name="T96" fmla="*/ 452055 w 2936"/>
                <a:gd name="T97" fmla="*/ 293195 h 1983"/>
                <a:gd name="T98" fmla="*/ 328132 w 2936"/>
                <a:gd name="T99" fmla="*/ 259164 h 1983"/>
                <a:gd name="T100" fmla="*/ 299333 w 2936"/>
                <a:gd name="T101" fmla="*/ 198430 h 1983"/>
                <a:gd name="T102" fmla="*/ 223409 w 2936"/>
                <a:gd name="T103" fmla="*/ 156545 h 1983"/>
                <a:gd name="T104" fmla="*/ 187629 w 2936"/>
                <a:gd name="T105" fmla="*/ 162828 h 1983"/>
                <a:gd name="T106" fmla="*/ 184574 w 2936"/>
                <a:gd name="T107" fmla="*/ 203142 h 1983"/>
                <a:gd name="T108" fmla="*/ 133086 w 2936"/>
                <a:gd name="T109" fmla="*/ 200001 h 1983"/>
                <a:gd name="T110" fmla="*/ 99051 w 2936"/>
                <a:gd name="T111" fmla="*/ 265446 h 1983"/>
                <a:gd name="T112" fmla="*/ 113450 w 2936"/>
                <a:gd name="T113" fmla="*/ 311520 h 1983"/>
                <a:gd name="T114" fmla="*/ 109959 w 2936"/>
                <a:gd name="T115" fmla="*/ 374871 h 1983"/>
                <a:gd name="T116" fmla="*/ 51489 w 2936"/>
                <a:gd name="T117" fmla="*/ 408903 h 1983"/>
                <a:gd name="T118" fmla="*/ 17454 w 2936"/>
                <a:gd name="T119" fmla="*/ 468065 h 19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 name="Freeform 15">
              <a:extLst>
                <a:ext uri="{FF2B5EF4-FFF2-40B4-BE49-F238E27FC236}">
                  <a16:creationId xmlns:a16="http://schemas.microsoft.com/office/drawing/2014/main" id="{C6EA5BF4-9201-61CD-C391-8BF4AB7AEFAB}"/>
                </a:ext>
              </a:extLst>
            </p:cNvPr>
            <p:cNvSpPr>
              <a:spLocks/>
            </p:cNvSpPr>
            <p:nvPr>
              <p:custDataLst>
                <p:tags r:id="rId387"/>
              </p:custDataLst>
            </p:nvPr>
          </p:nvSpPr>
          <p:spPr bwMode="auto">
            <a:xfrm>
              <a:off x="6058278" y="1405996"/>
              <a:ext cx="330169" cy="356184"/>
            </a:xfrm>
            <a:custGeom>
              <a:avLst/>
              <a:gdLst>
                <a:gd name="T0" fmla="*/ 151048 w 504"/>
                <a:gd name="T1" fmla="*/ 256896 h 524"/>
                <a:gd name="T2" fmla="*/ 112082 w 504"/>
                <a:gd name="T3" fmla="*/ 263149 h 524"/>
                <a:gd name="T4" fmla="*/ 102888 w 504"/>
                <a:gd name="T5" fmla="*/ 269402 h 524"/>
                <a:gd name="T6" fmla="*/ 91943 w 504"/>
                <a:gd name="T7" fmla="*/ 272008 h 524"/>
                <a:gd name="T8" fmla="*/ 67862 w 504"/>
                <a:gd name="T9" fmla="*/ 273050 h 524"/>
                <a:gd name="T10" fmla="*/ 46409 w 504"/>
                <a:gd name="T11" fmla="*/ 272008 h 524"/>
                <a:gd name="T12" fmla="*/ 41155 w 504"/>
                <a:gd name="T13" fmla="*/ 268881 h 524"/>
                <a:gd name="T14" fmla="*/ 31085 w 504"/>
                <a:gd name="T15" fmla="*/ 265234 h 524"/>
                <a:gd name="T16" fmla="*/ 15762 w 504"/>
                <a:gd name="T17" fmla="*/ 258460 h 524"/>
                <a:gd name="T18" fmla="*/ 9632 w 504"/>
                <a:gd name="T19" fmla="*/ 253249 h 524"/>
                <a:gd name="T20" fmla="*/ 8756 w 504"/>
                <a:gd name="T21" fmla="*/ 248559 h 524"/>
                <a:gd name="T22" fmla="*/ 11821 w 504"/>
                <a:gd name="T23" fmla="*/ 241264 h 524"/>
                <a:gd name="T24" fmla="*/ 14010 w 504"/>
                <a:gd name="T25" fmla="*/ 231884 h 524"/>
                <a:gd name="T26" fmla="*/ 12259 w 504"/>
                <a:gd name="T27" fmla="*/ 225110 h 524"/>
                <a:gd name="T28" fmla="*/ 4378 w 504"/>
                <a:gd name="T29" fmla="*/ 217294 h 524"/>
                <a:gd name="T30" fmla="*/ 438 w 504"/>
                <a:gd name="T31" fmla="*/ 212083 h 524"/>
                <a:gd name="T32" fmla="*/ 438 w 504"/>
                <a:gd name="T33" fmla="*/ 203745 h 524"/>
                <a:gd name="T34" fmla="*/ 7443 w 504"/>
                <a:gd name="T35" fmla="*/ 187592 h 524"/>
                <a:gd name="T36" fmla="*/ 21015 w 504"/>
                <a:gd name="T37" fmla="*/ 170917 h 524"/>
                <a:gd name="T38" fmla="*/ 37653 w 504"/>
                <a:gd name="T39" fmla="*/ 155805 h 524"/>
                <a:gd name="T40" fmla="*/ 54290 w 504"/>
                <a:gd name="T41" fmla="*/ 145383 h 524"/>
                <a:gd name="T42" fmla="*/ 70051 w 504"/>
                <a:gd name="T43" fmla="*/ 141736 h 524"/>
                <a:gd name="T44" fmla="*/ 67862 w 504"/>
                <a:gd name="T45" fmla="*/ 137567 h 524"/>
                <a:gd name="T46" fmla="*/ 62171 w 504"/>
                <a:gd name="T47" fmla="*/ 134962 h 524"/>
                <a:gd name="T48" fmla="*/ 58230 w 504"/>
                <a:gd name="T49" fmla="*/ 130793 h 524"/>
                <a:gd name="T50" fmla="*/ 55603 w 504"/>
                <a:gd name="T51" fmla="*/ 119329 h 524"/>
                <a:gd name="T52" fmla="*/ 54290 w 504"/>
                <a:gd name="T53" fmla="*/ 101612 h 524"/>
                <a:gd name="T54" fmla="*/ 50349 w 504"/>
                <a:gd name="T55" fmla="*/ 83895 h 524"/>
                <a:gd name="T56" fmla="*/ 43782 w 504"/>
                <a:gd name="T57" fmla="*/ 69826 h 524"/>
                <a:gd name="T58" fmla="*/ 29772 w 504"/>
                <a:gd name="T59" fmla="*/ 46898 h 524"/>
                <a:gd name="T60" fmla="*/ 37653 w 504"/>
                <a:gd name="T61" fmla="*/ 31265 h 524"/>
                <a:gd name="T62" fmla="*/ 46409 w 504"/>
                <a:gd name="T63" fmla="*/ 29181 h 524"/>
                <a:gd name="T64" fmla="*/ 56917 w 504"/>
                <a:gd name="T65" fmla="*/ 30223 h 524"/>
                <a:gd name="T66" fmla="*/ 60857 w 504"/>
                <a:gd name="T67" fmla="*/ 31786 h 524"/>
                <a:gd name="T68" fmla="*/ 70051 w 504"/>
                <a:gd name="T69" fmla="*/ 29181 h 524"/>
                <a:gd name="T70" fmla="*/ 71803 w 504"/>
                <a:gd name="T71" fmla="*/ 17196 h 524"/>
                <a:gd name="T72" fmla="*/ 74867 w 504"/>
                <a:gd name="T73" fmla="*/ 6774 h 524"/>
                <a:gd name="T74" fmla="*/ 81873 w 504"/>
                <a:gd name="T75" fmla="*/ 0 h 524"/>
                <a:gd name="T76" fmla="*/ 98510 w 504"/>
                <a:gd name="T77" fmla="*/ 0 h 524"/>
                <a:gd name="T78" fmla="*/ 111207 w 504"/>
                <a:gd name="T79" fmla="*/ 4169 h 524"/>
                <a:gd name="T80" fmla="*/ 122590 w 504"/>
                <a:gd name="T81" fmla="*/ 10943 h 524"/>
                <a:gd name="T82" fmla="*/ 122152 w 504"/>
                <a:gd name="T83" fmla="*/ 32307 h 524"/>
                <a:gd name="T84" fmla="*/ 127844 w 504"/>
                <a:gd name="T85" fmla="*/ 40124 h 524"/>
                <a:gd name="T86" fmla="*/ 139665 w 504"/>
                <a:gd name="T87" fmla="*/ 48982 h 524"/>
                <a:gd name="T88" fmla="*/ 155864 w 504"/>
                <a:gd name="T89" fmla="*/ 62009 h 524"/>
                <a:gd name="T90" fmla="*/ 151486 w 504"/>
                <a:gd name="T91" fmla="*/ 70347 h 524"/>
                <a:gd name="T92" fmla="*/ 148859 w 504"/>
                <a:gd name="T93" fmla="*/ 79726 h 524"/>
                <a:gd name="T94" fmla="*/ 150611 w 504"/>
                <a:gd name="T95" fmla="*/ 91711 h 524"/>
                <a:gd name="T96" fmla="*/ 158929 w 504"/>
                <a:gd name="T97" fmla="*/ 104218 h 524"/>
                <a:gd name="T98" fmla="*/ 165497 w 504"/>
                <a:gd name="T99" fmla="*/ 109428 h 524"/>
                <a:gd name="T100" fmla="*/ 168999 w 504"/>
                <a:gd name="T101" fmla="*/ 133398 h 524"/>
                <a:gd name="T102" fmla="*/ 176880 w 504"/>
                <a:gd name="T103" fmla="*/ 150594 h 524"/>
                <a:gd name="T104" fmla="*/ 189139 w 504"/>
                <a:gd name="T105" fmla="*/ 164143 h 524"/>
                <a:gd name="T106" fmla="*/ 202711 w 504"/>
                <a:gd name="T107" fmla="*/ 174564 h 524"/>
                <a:gd name="T108" fmla="*/ 204025 w 504"/>
                <a:gd name="T109" fmla="*/ 203224 h 524"/>
                <a:gd name="T110" fmla="*/ 173815 w 504"/>
                <a:gd name="T111" fmla="*/ 238137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559" name="Freeform 16">
              <a:extLst>
                <a:ext uri="{FF2B5EF4-FFF2-40B4-BE49-F238E27FC236}">
                  <a16:creationId xmlns:a16="http://schemas.microsoft.com/office/drawing/2014/main" id="{9D5DE2B8-72E9-DDED-200B-8383F2167F3F}"/>
                </a:ext>
              </a:extLst>
            </p:cNvPr>
            <p:cNvSpPr>
              <a:spLocks/>
            </p:cNvSpPr>
            <p:nvPr>
              <p:custDataLst>
                <p:tags r:id="rId388"/>
              </p:custDataLst>
            </p:nvPr>
          </p:nvSpPr>
          <p:spPr bwMode="auto">
            <a:xfrm>
              <a:off x="5663973" y="1950627"/>
              <a:ext cx="273161" cy="310626"/>
            </a:xfrm>
            <a:custGeom>
              <a:avLst/>
              <a:gdLst>
                <a:gd name="T0" fmla="*/ 177560 w 438"/>
                <a:gd name="T1" fmla="*/ 100319 h 451"/>
                <a:gd name="T2" fmla="*/ 170058 w 438"/>
                <a:gd name="T3" fmla="*/ 67583 h 451"/>
                <a:gd name="T4" fmla="*/ 161305 w 438"/>
                <a:gd name="T5" fmla="*/ 44879 h 451"/>
                <a:gd name="T6" fmla="*/ 152969 w 438"/>
                <a:gd name="T7" fmla="*/ 32736 h 451"/>
                <a:gd name="T8" fmla="*/ 148384 w 438"/>
                <a:gd name="T9" fmla="*/ 30624 h 451"/>
                <a:gd name="T10" fmla="*/ 139631 w 438"/>
                <a:gd name="T11" fmla="*/ 23760 h 451"/>
                <a:gd name="T12" fmla="*/ 130878 w 438"/>
                <a:gd name="T13" fmla="*/ 20064 h 451"/>
                <a:gd name="T14" fmla="*/ 122125 w 438"/>
                <a:gd name="T15" fmla="*/ 20064 h 451"/>
                <a:gd name="T16" fmla="*/ 115039 w 438"/>
                <a:gd name="T17" fmla="*/ 22176 h 451"/>
                <a:gd name="T18" fmla="*/ 104619 w 438"/>
                <a:gd name="T19" fmla="*/ 30624 h 451"/>
                <a:gd name="T20" fmla="*/ 97950 w 438"/>
                <a:gd name="T21" fmla="*/ 35376 h 451"/>
                <a:gd name="T22" fmla="*/ 90447 w 438"/>
                <a:gd name="T23" fmla="*/ 34848 h 451"/>
                <a:gd name="T24" fmla="*/ 72525 w 438"/>
                <a:gd name="T25" fmla="*/ 19536 h 451"/>
                <a:gd name="T26" fmla="*/ 47099 w 438"/>
                <a:gd name="T27" fmla="*/ 0 h 451"/>
                <a:gd name="T28" fmla="*/ 39597 w 438"/>
                <a:gd name="T29" fmla="*/ 12144 h 451"/>
                <a:gd name="T30" fmla="*/ 38763 w 438"/>
                <a:gd name="T31" fmla="*/ 22704 h 451"/>
                <a:gd name="T32" fmla="*/ 40847 w 438"/>
                <a:gd name="T33" fmla="*/ 27456 h 451"/>
                <a:gd name="T34" fmla="*/ 49600 w 438"/>
                <a:gd name="T35" fmla="*/ 36432 h 451"/>
                <a:gd name="T36" fmla="*/ 41264 w 438"/>
                <a:gd name="T37" fmla="*/ 38544 h 451"/>
                <a:gd name="T38" fmla="*/ 27509 w 438"/>
                <a:gd name="T39" fmla="*/ 49103 h 451"/>
                <a:gd name="T40" fmla="*/ 24175 w 438"/>
                <a:gd name="T41" fmla="*/ 62831 h 451"/>
                <a:gd name="T42" fmla="*/ 18756 w 438"/>
                <a:gd name="T43" fmla="*/ 72863 h 451"/>
                <a:gd name="T44" fmla="*/ 14588 w 438"/>
                <a:gd name="T45" fmla="*/ 82367 h 451"/>
                <a:gd name="T46" fmla="*/ 13755 w 438"/>
                <a:gd name="T47" fmla="*/ 94511 h 451"/>
                <a:gd name="T48" fmla="*/ 2918 w 438"/>
                <a:gd name="T49" fmla="*/ 125662 h 451"/>
                <a:gd name="T50" fmla="*/ 6252 w 438"/>
                <a:gd name="T51" fmla="*/ 129886 h 451"/>
                <a:gd name="T52" fmla="*/ 10837 w 438"/>
                <a:gd name="T53" fmla="*/ 130414 h 451"/>
                <a:gd name="T54" fmla="*/ 13755 w 438"/>
                <a:gd name="T55" fmla="*/ 182686 h 451"/>
                <a:gd name="T56" fmla="*/ 38763 w 438"/>
                <a:gd name="T57" fmla="*/ 186382 h 451"/>
                <a:gd name="T58" fmla="*/ 43348 w 438"/>
                <a:gd name="T59" fmla="*/ 198525 h 451"/>
                <a:gd name="T60" fmla="*/ 37096 w 438"/>
                <a:gd name="T61" fmla="*/ 224397 h 451"/>
                <a:gd name="T62" fmla="*/ 45432 w 438"/>
                <a:gd name="T63" fmla="*/ 236013 h 451"/>
                <a:gd name="T64" fmla="*/ 63355 w 438"/>
                <a:gd name="T65" fmla="*/ 236013 h 451"/>
                <a:gd name="T66" fmla="*/ 85446 w 438"/>
                <a:gd name="T67" fmla="*/ 234429 h 451"/>
                <a:gd name="T68" fmla="*/ 115039 w 438"/>
                <a:gd name="T69" fmla="*/ 235485 h 451"/>
                <a:gd name="T70" fmla="*/ 142965 w 438"/>
                <a:gd name="T71" fmla="*/ 233373 h 451"/>
                <a:gd name="T72" fmla="*/ 155053 w 438"/>
                <a:gd name="T73" fmla="*/ 228093 h 451"/>
                <a:gd name="T74" fmla="*/ 149634 w 438"/>
                <a:gd name="T75" fmla="*/ 218061 h 451"/>
                <a:gd name="T76" fmla="*/ 153802 w 438"/>
                <a:gd name="T77" fmla="*/ 212781 h 451"/>
                <a:gd name="T78" fmla="*/ 155053 w 438"/>
                <a:gd name="T79" fmla="*/ 201693 h 451"/>
                <a:gd name="T80" fmla="*/ 158387 w 438"/>
                <a:gd name="T81" fmla="*/ 193774 h 451"/>
                <a:gd name="T82" fmla="*/ 142965 w 438"/>
                <a:gd name="T83" fmla="*/ 181630 h 451"/>
                <a:gd name="T84" fmla="*/ 135463 w 438"/>
                <a:gd name="T85" fmla="*/ 170542 h 451"/>
                <a:gd name="T86" fmla="*/ 129627 w 438"/>
                <a:gd name="T87" fmla="*/ 155230 h 451"/>
                <a:gd name="T88" fmla="*/ 122542 w 438"/>
                <a:gd name="T89" fmla="*/ 146254 h 451"/>
                <a:gd name="T90" fmla="*/ 130878 w 438"/>
                <a:gd name="T91" fmla="*/ 145198 h 451"/>
                <a:gd name="T92" fmla="*/ 144216 w 438"/>
                <a:gd name="T93" fmla="*/ 143086 h 451"/>
                <a:gd name="T94" fmla="*/ 153802 w 438"/>
                <a:gd name="T95" fmla="*/ 137278 h 451"/>
                <a:gd name="T96" fmla="*/ 169641 w 438"/>
                <a:gd name="T97" fmla="*/ 126718 h 451"/>
                <a:gd name="T98" fmla="*/ 182562 w 438"/>
                <a:gd name="T99" fmla="*/ 124078 h 4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560" name="Freeform 17">
              <a:extLst>
                <a:ext uri="{FF2B5EF4-FFF2-40B4-BE49-F238E27FC236}">
                  <a16:creationId xmlns:a16="http://schemas.microsoft.com/office/drawing/2014/main" id="{1E1DD9AC-45DE-9711-3E18-6FB7DCDBF3C3}"/>
                </a:ext>
              </a:extLst>
            </p:cNvPr>
            <p:cNvSpPr>
              <a:spLocks/>
            </p:cNvSpPr>
            <p:nvPr>
              <p:custDataLst>
                <p:tags r:id="rId389"/>
              </p:custDataLst>
            </p:nvPr>
          </p:nvSpPr>
          <p:spPr bwMode="auto">
            <a:xfrm>
              <a:off x="5701979" y="2286105"/>
              <a:ext cx="375300" cy="358256"/>
            </a:xfrm>
            <a:custGeom>
              <a:avLst/>
              <a:gdLst>
                <a:gd name="T0" fmla="*/ 141903 w 578"/>
                <a:gd name="T1" fmla="*/ 46122 h 524"/>
                <a:gd name="T2" fmla="*/ 135393 w 578"/>
                <a:gd name="T3" fmla="*/ 44550 h 524"/>
                <a:gd name="T4" fmla="*/ 130620 w 578"/>
                <a:gd name="T5" fmla="*/ 41405 h 524"/>
                <a:gd name="T6" fmla="*/ 119337 w 578"/>
                <a:gd name="T7" fmla="*/ 34592 h 524"/>
                <a:gd name="T8" fmla="*/ 108922 w 578"/>
                <a:gd name="T9" fmla="*/ 40881 h 524"/>
                <a:gd name="T10" fmla="*/ 106753 w 578"/>
                <a:gd name="T11" fmla="*/ 55032 h 524"/>
                <a:gd name="T12" fmla="*/ 109790 w 578"/>
                <a:gd name="T13" fmla="*/ 80190 h 524"/>
                <a:gd name="T14" fmla="*/ 117167 w 578"/>
                <a:gd name="T15" fmla="*/ 90148 h 524"/>
                <a:gd name="T16" fmla="*/ 124545 w 578"/>
                <a:gd name="T17" fmla="*/ 93293 h 524"/>
                <a:gd name="T18" fmla="*/ 129318 w 578"/>
                <a:gd name="T19" fmla="*/ 100106 h 524"/>
                <a:gd name="T20" fmla="*/ 152318 w 578"/>
                <a:gd name="T21" fmla="*/ 117926 h 524"/>
                <a:gd name="T22" fmla="*/ 194845 w 578"/>
                <a:gd name="T23" fmla="*/ 161952 h 524"/>
                <a:gd name="T24" fmla="*/ 206996 w 578"/>
                <a:gd name="T25" fmla="*/ 168765 h 524"/>
                <a:gd name="T26" fmla="*/ 218712 w 578"/>
                <a:gd name="T27" fmla="*/ 171910 h 524"/>
                <a:gd name="T28" fmla="*/ 232599 w 578"/>
                <a:gd name="T29" fmla="*/ 186585 h 524"/>
                <a:gd name="T30" fmla="*/ 250825 w 578"/>
                <a:gd name="T31" fmla="*/ 197068 h 524"/>
                <a:gd name="T32" fmla="*/ 245184 w 578"/>
                <a:gd name="T33" fmla="*/ 213315 h 524"/>
                <a:gd name="T34" fmla="*/ 228259 w 578"/>
                <a:gd name="T35" fmla="*/ 200737 h 524"/>
                <a:gd name="T36" fmla="*/ 220448 w 578"/>
                <a:gd name="T37" fmla="*/ 197068 h 524"/>
                <a:gd name="T38" fmla="*/ 216109 w 578"/>
                <a:gd name="T39" fmla="*/ 208074 h 524"/>
                <a:gd name="T40" fmla="*/ 219580 w 578"/>
                <a:gd name="T41" fmla="*/ 223274 h 524"/>
                <a:gd name="T42" fmla="*/ 223052 w 578"/>
                <a:gd name="T43" fmla="*/ 231659 h 524"/>
                <a:gd name="T44" fmla="*/ 216977 w 578"/>
                <a:gd name="T45" fmla="*/ 245286 h 524"/>
                <a:gd name="T46" fmla="*/ 209599 w 578"/>
                <a:gd name="T47" fmla="*/ 264679 h 524"/>
                <a:gd name="T48" fmla="*/ 201788 w 578"/>
                <a:gd name="T49" fmla="*/ 273589 h 524"/>
                <a:gd name="T50" fmla="*/ 189204 w 578"/>
                <a:gd name="T51" fmla="*/ 264679 h 524"/>
                <a:gd name="T52" fmla="*/ 197883 w 578"/>
                <a:gd name="T53" fmla="*/ 253672 h 524"/>
                <a:gd name="T54" fmla="*/ 201788 w 578"/>
                <a:gd name="T55" fmla="*/ 244762 h 524"/>
                <a:gd name="T56" fmla="*/ 200052 w 578"/>
                <a:gd name="T57" fmla="*/ 231135 h 524"/>
                <a:gd name="T58" fmla="*/ 185298 w 578"/>
                <a:gd name="T59" fmla="*/ 207026 h 524"/>
                <a:gd name="T60" fmla="*/ 167072 w 578"/>
                <a:gd name="T61" fmla="*/ 193399 h 524"/>
                <a:gd name="T62" fmla="*/ 154053 w 578"/>
                <a:gd name="T63" fmla="*/ 186585 h 524"/>
                <a:gd name="T64" fmla="*/ 137997 w 578"/>
                <a:gd name="T65" fmla="*/ 172958 h 524"/>
                <a:gd name="T66" fmla="*/ 116299 w 578"/>
                <a:gd name="T67" fmla="*/ 165097 h 524"/>
                <a:gd name="T68" fmla="*/ 94602 w 578"/>
                <a:gd name="T69" fmla="*/ 149373 h 524"/>
                <a:gd name="T70" fmla="*/ 70300 w 578"/>
                <a:gd name="T71" fmla="*/ 120023 h 524"/>
                <a:gd name="T72" fmla="*/ 54678 w 578"/>
                <a:gd name="T73" fmla="*/ 88052 h 524"/>
                <a:gd name="T74" fmla="*/ 33414 w 578"/>
                <a:gd name="T75" fmla="*/ 80714 h 524"/>
                <a:gd name="T76" fmla="*/ 22132 w 578"/>
                <a:gd name="T77" fmla="*/ 82286 h 524"/>
                <a:gd name="T78" fmla="*/ 6509 w 578"/>
                <a:gd name="T79" fmla="*/ 86479 h 524"/>
                <a:gd name="T80" fmla="*/ 1302 w 578"/>
                <a:gd name="T81" fmla="*/ 69707 h 524"/>
                <a:gd name="T82" fmla="*/ 434 w 578"/>
                <a:gd name="T83" fmla="*/ 48743 h 524"/>
                <a:gd name="T84" fmla="*/ 2604 w 578"/>
                <a:gd name="T85" fmla="*/ 25682 h 524"/>
                <a:gd name="T86" fmla="*/ 19528 w 578"/>
                <a:gd name="T87" fmla="*/ 21489 h 524"/>
                <a:gd name="T88" fmla="*/ 29509 w 578"/>
                <a:gd name="T89" fmla="*/ 17296 h 524"/>
                <a:gd name="T90" fmla="*/ 36018 w 578"/>
                <a:gd name="T91" fmla="*/ 25158 h 524"/>
                <a:gd name="T92" fmla="*/ 45131 w 578"/>
                <a:gd name="T93" fmla="*/ 23061 h 524"/>
                <a:gd name="T94" fmla="*/ 64659 w 578"/>
                <a:gd name="T95" fmla="*/ 8386 h 524"/>
                <a:gd name="T96" fmla="*/ 103715 w 578"/>
                <a:gd name="T97" fmla="*/ 0 h 524"/>
                <a:gd name="T98" fmla="*/ 111526 w 578"/>
                <a:gd name="T99" fmla="*/ 6814 h 524"/>
                <a:gd name="T100" fmla="*/ 144072 w 578"/>
                <a:gd name="T101" fmla="*/ 9958 h 524"/>
                <a:gd name="T102" fmla="*/ 139733 w 578"/>
                <a:gd name="T103" fmla="*/ 34068 h 524"/>
                <a:gd name="T104" fmla="*/ 141035 w 578"/>
                <a:gd name="T105" fmla="*/ 47170 h 5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561" name="Freeform 18">
              <a:extLst>
                <a:ext uri="{FF2B5EF4-FFF2-40B4-BE49-F238E27FC236}">
                  <a16:creationId xmlns:a16="http://schemas.microsoft.com/office/drawing/2014/main" id="{75467E08-2EEC-609F-BC83-7A6755B7F52C}"/>
                </a:ext>
              </a:extLst>
            </p:cNvPr>
            <p:cNvSpPr>
              <a:spLocks/>
            </p:cNvSpPr>
            <p:nvPr>
              <p:custDataLst>
                <p:tags r:id="rId390"/>
              </p:custDataLst>
            </p:nvPr>
          </p:nvSpPr>
          <p:spPr bwMode="auto">
            <a:xfrm>
              <a:off x="5728107" y="2505615"/>
              <a:ext cx="49882" cy="107684"/>
            </a:xfrm>
            <a:custGeom>
              <a:avLst/>
              <a:gdLst>
                <a:gd name="T0" fmla="*/ 0 w 79"/>
                <a:gd name="T1" fmla="*/ 19090 h 160"/>
                <a:gd name="T2" fmla="*/ 2532 w 79"/>
                <a:gd name="T3" fmla="*/ 19090 h 160"/>
                <a:gd name="T4" fmla="*/ 4642 w 79"/>
                <a:gd name="T5" fmla="*/ 18574 h 160"/>
                <a:gd name="T6" fmla="*/ 6752 w 79"/>
                <a:gd name="T7" fmla="*/ 18058 h 160"/>
                <a:gd name="T8" fmla="*/ 8018 w 79"/>
                <a:gd name="T9" fmla="*/ 17026 h 160"/>
                <a:gd name="T10" fmla="*/ 10972 w 79"/>
                <a:gd name="T11" fmla="*/ 14446 h 160"/>
                <a:gd name="T12" fmla="*/ 13082 w 79"/>
                <a:gd name="T13" fmla="*/ 11351 h 160"/>
                <a:gd name="T14" fmla="*/ 15614 w 79"/>
                <a:gd name="T15" fmla="*/ 8255 h 160"/>
                <a:gd name="T16" fmla="*/ 17302 w 79"/>
                <a:gd name="T17" fmla="*/ 5159 h 160"/>
                <a:gd name="T18" fmla="*/ 19412 w 79"/>
                <a:gd name="T19" fmla="*/ 2580 h 160"/>
                <a:gd name="T20" fmla="*/ 22366 w 79"/>
                <a:gd name="T21" fmla="*/ 0 h 160"/>
                <a:gd name="T22" fmla="*/ 24054 w 79"/>
                <a:gd name="T23" fmla="*/ 1548 h 160"/>
                <a:gd name="T24" fmla="*/ 26164 w 79"/>
                <a:gd name="T25" fmla="*/ 3612 h 160"/>
                <a:gd name="T26" fmla="*/ 27008 w 79"/>
                <a:gd name="T27" fmla="*/ 5159 h 160"/>
                <a:gd name="T28" fmla="*/ 27852 w 79"/>
                <a:gd name="T29" fmla="*/ 7223 h 160"/>
                <a:gd name="T30" fmla="*/ 29118 w 79"/>
                <a:gd name="T31" fmla="*/ 11351 h 160"/>
                <a:gd name="T32" fmla="*/ 30384 w 79"/>
                <a:gd name="T33" fmla="*/ 16510 h 160"/>
                <a:gd name="T34" fmla="*/ 30806 w 79"/>
                <a:gd name="T35" fmla="*/ 20638 h 160"/>
                <a:gd name="T36" fmla="*/ 31228 w 79"/>
                <a:gd name="T37" fmla="*/ 25281 h 160"/>
                <a:gd name="T38" fmla="*/ 32072 w 79"/>
                <a:gd name="T39" fmla="*/ 29924 h 160"/>
                <a:gd name="T40" fmla="*/ 33338 w 79"/>
                <a:gd name="T41" fmla="*/ 34568 h 160"/>
                <a:gd name="T42" fmla="*/ 33338 w 79"/>
                <a:gd name="T43" fmla="*/ 50562 h 160"/>
                <a:gd name="T44" fmla="*/ 28696 w 79"/>
                <a:gd name="T45" fmla="*/ 59333 h 160"/>
                <a:gd name="T46" fmla="*/ 24898 w 79"/>
                <a:gd name="T47" fmla="*/ 66556 h 160"/>
                <a:gd name="T48" fmla="*/ 22366 w 79"/>
                <a:gd name="T49" fmla="*/ 70168 h 160"/>
                <a:gd name="T50" fmla="*/ 21100 w 79"/>
                <a:gd name="T51" fmla="*/ 74295 h 160"/>
                <a:gd name="T52" fmla="*/ 20256 w 79"/>
                <a:gd name="T53" fmla="*/ 77907 h 160"/>
                <a:gd name="T54" fmla="*/ 19412 w 79"/>
                <a:gd name="T55" fmla="*/ 82550 h 160"/>
                <a:gd name="T56" fmla="*/ 16880 w 79"/>
                <a:gd name="T57" fmla="*/ 79970 h 160"/>
                <a:gd name="T58" fmla="*/ 13926 w 79"/>
                <a:gd name="T59" fmla="*/ 77391 h 160"/>
                <a:gd name="T60" fmla="*/ 11816 w 79"/>
                <a:gd name="T61" fmla="*/ 74295 h 160"/>
                <a:gd name="T62" fmla="*/ 9284 w 79"/>
                <a:gd name="T63" fmla="*/ 70683 h 160"/>
                <a:gd name="T64" fmla="*/ 7596 w 79"/>
                <a:gd name="T65" fmla="*/ 67072 h 160"/>
                <a:gd name="T66" fmla="*/ 6330 w 79"/>
                <a:gd name="T67" fmla="*/ 63460 h 160"/>
                <a:gd name="T68" fmla="*/ 4642 w 79"/>
                <a:gd name="T69" fmla="*/ 59333 h 160"/>
                <a:gd name="T70" fmla="*/ 3376 w 79"/>
                <a:gd name="T71" fmla="*/ 55721 h 160"/>
                <a:gd name="T72" fmla="*/ 1688 w 79"/>
                <a:gd name="T73" fmla="*/ 46950 h 160"/>
                <a:gd name="T74" fmla="*/ 422 w 79"/>
                <a:gd name="T75" fmla="*/ 37663 h 160"/>
                <a:gd name="T76" fmla="*/ 0 w 79"/>
                <a:gd name="T77" fmla="*/ 28377 h 160"/>
                <a:gd name="T78" fmla="*/ 0 w 79"/>
                <a:gd name="T79" fmla="*/ 1909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nvGrpSpPr>
            <p:cNvPr id="562" name="Group 19">
              <a:extLst>
                <a:ext uri="{FF2B5EF4-FFF2-40B4-BE49-F238E27FC236}">
                  <a16:creationId xmlns:a16="http://schemas.microsoft.com/office/drawing/2014/main" id="{E8CEEE05-1EB3-D5AB-C51C-3AEBF903A026}"/>
                </a:ext>
              </a:extLst>
            </p:cNvPr>
            <p:cNvGrpSpPr>
              <a:grpSpLocks/>
            </p:cNvGrpSpPr>
            <p:nvPr>
              <p:custDataLst>
                <p:tags r:id="rId391"/>
              </p:custDataLst>
            </p:nvPr>
          </p:nvGrpSpPr>
          <p:grpSpPr bwMode="auto">
            <a:xfrm>
              <a:off x="9198454" y="3888935"/>
              <a:ext cx="707847" cy="277492"/>
              <a:chOff x="4488" y="2394"/>
              <a:chExt cx="358" cy="124"/>
            </a:xfrm>
            <a:solidFill>
              <a:srgbClr val="D9D9D9"/>
            </a:solidFill>
          </p:grpSpPr>
          <p:sp>
            <p:nvSpPr>
              <p:cNvPr id="972" name="Freeform 20">
                <a:extLst>
                  <a:ext uri="{FF2B5EF4-FFF2-40B4-BE49-F238E27FC236}">
                    <a16:creationId xmlns:a16="http://schemas.microsoft.com/office/drawing/2014/main" id="{6140054D-6F52-2879-B2E5-6A30E3F4714C}"/>
                  </a:ext>
                </a:extLst>
              </p:cNvPr>
              <p:cNvSpPr>
                <a:spLocks/>
              </p:cNvSpPr>
              <p:nvPr/>
            </p:nvSpPr>
            <p:spPr bwMode="auto">
              <a:xfrm>
                <a:off x="4675" y="2394"/>
                <a:ext cx="171" cy="124"/>
              </a:xfrm>
              <a:custGeom>
                <a:avLst/>
                <a:gdLst>
                  <a:gd name="T0" fmla="*/ 142 w 512"/>
                  <a:gd name="T1" fmla="*/ 60 h 408"/>
                  <a:gd name="T2" fmla="*/ 129 w 512"/>
                  <a:gd name="T3" fmla="*/ 59 h 408"/>
                  <a:gd name="T4" fmla="*/ 123 w 512"/>
                  <a:gd name="T5" fmla="*/ 62 h 408"/>
                  <a:gd name="T6" fmla="*/ 118 w 512"/>
                  <a:gd name="T7" fmla="*/ 66 h 408"/>
                  <a:gd name="T8" fmla="*/ 116 w 512"/>
                  <a:gd name="T9" fmla="*/ 77 h 408"/>
                  <a:gd name="T10" fmla="*/ 109 w 512"/>
                  <a:gd name="T11" fmla="*/ 93 h 408"/>
                  <a:gd name="T12" fmla="*/ 102 w 512"/>
                  <a:gd name="T13" fmla="*/ 102 h 408"/>
                  <a:gd name="T14" fmla="*/ 97 w 512"/>
                  <a:gd name="T15" fmla="*/ 106 h 408"/>
                  <a:gd name="T16" fmla="*/ 91 w 512"/>
                  <a:gd name="T17" fmla="*/ 109 h 408"/>
                  <a:gd name="T18" fmla="*/ 86 w 512"/>
                  <a:gd name="T19" fmla="*/ 112 h 408"/>
                  <a:gd name="T20" fmla="*/ 84 w 512"/>
                  <a:gd name="T21" fmla="*/ 114 h 408"/>
                  <a:gd name="T22" fmla="*/ 72 w 512"/>
                  <a:gd name="T23" fmla="*/ 112 h 408"/>
                  <a:gd name="T24" fmla="*/ 61 w 512"/>
                  <a:gd name="T25" fmla="*/ 112 h 408"/>
                  <a:gd name="T26" fmla="*/ 52 w 512"/>
                  <a:gd name="T27" fmla="*/ 113 h 408"/>
                  <a:gd name="T28" fmla="*/ 46 w 512"/>
                  <a:gd name="T29" fmla="*/ 118 h 408"/>
                  <a:gd name="T30" fmla="*/ 32 w 512"/>
                  <a:gd name="T31" fmla="*/ 123 h 408"/>
                  <a:gd name="T32" fmla="*/ 21 w 512"/>
                  <a:gd name="T33" fmla="*/ 124 h 408"/>
                  <a:gd name="T34" fmla="*/ 15 w 512"/>
                  <a:gd name="T35" fmla="*/ 122 h 408"/>
                  <a:gd name="T36" fmla="*/ 5 w 512"/>
                  <a:gd name="T37" fmla="*/ 112 h 408"/>
                  <a:gd name="T38" fmla="*/ 1 w 512"/>
                  <a:gd name="T39" fmla="*/ 105 h 408"/>
                  <a:gd name="T40" fmla="*/ 3 w 512"/>
                  <a:gd name="T41" fmla="*/ 102 h 408"/>
                  <a:gd name="T42" fmla="*/ 11 w 512"/>
                  <a:gd name="T43" fmla="*/ 105 h 408"/>
                  <a:gd name="T44" fmla="*/ 18 w 512"/>
                  <a:gd name="T45" fmla="*/ 102 h 408"/>
                  <a:gd name="T46" fmla="*/ 19 w 512"/>
                  <a:gd name="T47" fmla="*/ 95 h 408"/>
                  <a:gd name="T48" fmla="*/ 24 w 512"/>
                  <a:gd name="T49" fmla="*/ 91 h 408"/>
                  <a:gd name="T50" fmla="*/ 27 w 512"/>
                  <a:gd name="T51" fmla="*/ 87 h 408"/>
                  <a:gd name="T52" fmla="*/ 30 w 512"/>
                  <a:gd name="T53" fmla="*/ 83 h 408"/>
                  <a:gd name="T54" fmla="*/ 34 w 512"/>
                  <a:gd name="T55" fmla="*/ 80 h 408"/>
                  <a:gd name="T56" fmla="*/ 46 w 512"/>
                  <a:gd name="T57" fmla="*/ 75 h 408"/>
                  <a:gd name="T58" fmla="*/ 58 w 512"/>
                  <a:gd name="T59" fmla="*/ 71 h 408"/>
                  <a:gd name="T60" fmla="*/ 67 w 512"/>
                  <a:gd name="T61" fmla="*/ 66 h 408"/>
                  <a:gd name="T62" fmla="*/ 71 w 512"/>
                  <a:gd name="T63" fmla="*/ 62 h 408"/>
                  <a:gd name="T64" fmla="*/ 73 w 512"/>
                  <a:gd name="T65" fmla="*/ 58 h 408"/>
                  <a:gd name="T66" fmla="*/ 76 w 512"/>
                  <a:gd name="T67" fmla="*/ 49 h 408"/>
                  <a:gd name="T68" fmla="*/ 76 w 512"/>
                  <a:gd name="T69" fmla="*/ 45 h 408"/>
                  <a:gd name="T70" fmla="*/ 77 w 512"/>
                  <a:gd name="T71" fmla="*/ 46 h 408"/>
                  <a:gd name="T72" fmla="*/ 80 w 512"/>
                  <a:gd name="T73" fmla="*/ 43 h 408"/>
                  <a:gd name="T74" fmla="*/ 79 w 512"/>
                  <a:gd name="T75" fmla="*/ 47 h 408"/>
                  <a:gd name="T76" fmla="*/ 80 w 512"/>
                  <a:gd name="T77" fmla="*/ 53 h 408"/>
                  <a:gd name="T78" fmla="*/ 84 w 512"/>
                  <a:gd name="T79" fmla="*/ 59 h 408"/>
                  <a:gd name="T80" fmla="*/ 91 w 512"/>
                  <a:gd name="T81" fmla="*/ 62 h 408"/>
                  <a:gd name="T82" fmla="*/ 102 w 512"/>
                  <a:gd name="T83" fmla="*/ 62 h 408"/>
                  <a:gd name="T84" fmla="*/ 107 w 512"/>
                  <a:gd name="T85" fmla="*/ 62 h 408"/>
                  <a:gd name="T86" fmla="*/ 109 w 512"/>
                  <a:gd name="T87" fmla="*/ 60 h 408"/>
                  <a:gd name="T88" fmla="*/ 108 w 512"/>
                  <a:gd name="T89" fmla="*/ 53 h 408"/>
                  <a:gd name="T90" fmla="*/ 100 w 512"/>
                  <a:gd name="T91" fmla="*/ 40 h 408"/>
                  <a:gd name="T92" fmla="*/ 107 w 512"/>
                  <a:gd name="T93" fmla="*/ 33 h 408"/>
                  <a:gd name="T94" fmla="*/ 115 w 512"/>
                  <a:gd name="T95" fmla="*/ 20 h 408"/>
                  <a:gd name="T96" fmla="*/ 125 w 512"/>
                  <a:gd name="T97" fmla="*/ 7 h 408"/>
                  <a:gd name="T98" fmla="*/ 133 w 512"/>
                  <a:gd name="T99" fmla="*/ 0 h 408"/>
                  <a:gd name="T100" fmla="*/ 134 w 512"/>
                  <a:gd name="T101" fmla="*/ 7 h 408"/>
                  <a:gd name="T102" fmla="*/ 138 w 512"/>
                  <a:gd name="T103" fmla="*/ 15 h 408"/>
                  <a:gd name="T104" fmla="*/ 147 w 512"/>
                  <a:gd name="T105" fmla="*/ 23 h 408"/>
                  <a:gd name="T106" fmla="*/ 162 w 512"/>
                  <a:gd name="T107" fmla="*/ 32 h 408"/>
                  <a:gd name="T108" fmla="*/ 170 w 512"/>
                  <a:gd name="T109" fmla="*/ 40 h 408"/>
                  <a:gd name="T110" fmla="*/ 167 w 512"/>
                  <a:gd name="T111" fmla="*/ 45 h 408"/>
                  <a:gd name="T112" fmla="*/ 160 w 512"/>
                  <a:gd name="T113" fmla="*/ 46 h 408"/>
                  <a:gd name="T114" fmla="*/ 153 w 512"/>
                  <a:gd name="T115" fmla="*/ 55 h 4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73" name="Freeform 21">
                <a:extLst>
                  <a:ext uri="{FF2B5EF4-FFF2-40B4-BE49-F238E27FC236}">
                    <a16:creationId xmlns:a16="http://schemas.microsoft.com/office/drawing/2014/main" id="{B773409C-DE27-C413-5AC8-ED0886FAA064}"/>
                  </a:ext>
                </a:extLst>
              </p:cNvPr>
              <p:cNvSpPr>
                <a:spLocks/>
              </p:cNvSpPr>
              <p:nvPr/>
            </p:nvSpPr>
            <p:spPr bwMode="auto">
              <a:xfrm>
                <a:off x="4488" y="2420"/>
                <a:ext cx="77" cy="89"/>
              </a:xfrm>
              <a:custGeom>
                <a:avLst/>
                <a:gdLst>
                  <a:gd name="T0" fmla="*/ 50 w 232"/>
                  <a:gd name="T1" fmla="*/ 7 h 289"/>
                  <a:gd name="T2" fmla="*/ 55 w 232"/>
                  <a:gd name="T3" fmla="*/ 15 h 289"/>
                  <a:gd name="T4" fmla="*/ 58 w 232"/>
                  <a:gd name="T5" fmla="*/ 17 h 289"/>
                  <a:gd name="T6" fmla="*/ 60 w 232"/>
                  <a:gd name="T7" fmla="*/ 18 h 289"/>
                  <a:gd name="T8" fmla="*/ 62 w 232"/>
                  <a:gd name="T9" fmla="*/ 51 h 289"/>
                  <a:gd name="T10" fmla="*/ 63 w 232"/>
                  <a:gd name="T11" fmla="*/ 60 h 289"/>
                  <a:gd name="T12" fmla="*/ 64 w 232"/>
                  <a:gd name="T13" fmla="*/ 64 h 289"/>
                  <a:gd name="T14" fmla="*/ 66 w 232"/>
                  <a:gd name="T15" fmla="*/ 67 h 289"/>
                  <a:gd name="T16" fmla="*/ 77 w 232"/>
                  <a:gd name="T17" fmla="*/ 76 h 289"/>
                  <a:gd name="T18" fmla="*/ 73 w 232"/>
                  <a:gd name="T19" fmla="*/ 89 h 289"/>
                  <a:gd name="T20" fmla="*/ 62 w 232"/>
                  <a:gd name="T21" fmla="*/ 87 h 289"/>
                  <a:gd name="T22" fmla="*/ 50 w 232"/>
                  <a:gd name="T23" fmla="*/ 81 h 289"/>
                  <a:gd name="T24" fmla="*/ 38 w 232"/>
                  <a:gd name="T25" fmla="*/ 72 h 289"/>
                  <a:gd name="T26" fmla="*/ 27 w 232"/>
                  <a:gd name="T27" fmla="*/ 64 h 289"/>
                  <a:gd name="T28" fmla="*/ 19 w 232"/>
                  <a:gd name="T29" fmla="*/ 54 h 289"/>
                  <a:gd name="T30" fmla="*/ 10 w 232"/>
                  <a:gd name="T31" fmla="*/ 45 h 289"/>
                  <a:gd name="T32" fmla="*/ 3 w 232"/>
                  <a:gd name="T33" fmla="*/ 39 h 289"/>
                  <a:gd name="T34" fmla="*/ 1 w 232"/>
                  <a:gd name="T35" fmla="*/ 36 h 289"/>
                  <a:gd name="T36" fmla="*/ 0 w 232"/>
                  <a:gd name="T37" fmla="*/ 34 h 289"/>
                  <a:gd name="T38" fmla="*/ 0 w 232"/>
                  <a:gd name="T39" fmla="*/ 31 h 289"/>
                  <a:gd name="T40" fmla="*/ 1 w 232"/>
                  <a:gd name="T41" fmla="*/ 28 h 289"/>
                  <a:gd name="T42" fmla="*/ 4 w 232"/>
                  <a:gd name="T43" fmla="*/ 24 h 289"/>
                  <a:gd name="T44" fmla="*/ 4 w 232"/>
                  <a:gd name="T45" fmla="*/ 16 h 289"/>
                  <a:gd name="T46" fmla="*/ 2 w 232"/>
                  <a:gd name="T47" fmla="*/ 5 h 289"/>
                  <a:gd name="T48" fmla="*/ 4 w 232"/>
                  <a:gd name="T49" fmla="*/ 0 h 289"/>
                  <a:gd name="T50" fmla="*/ 9 w 232"/>
                  <a:gd name="T51" fmla="*/ 1 h 289"/>
                  <a:gd name="T52" fmla="*/ 14 w 232"/>
                  <a:gd name="T53" fmla="*/ 3 h 289"/>
                  <a:gd name="T54" fmla="*/ 20 w 232"/>
                  <a:gd name="T55" fmla="*/ 6 h 289"/>
                  <a:gd name="T56" fmla="*/ 24 w 232"/>
                  <a:gd name="T57" fmla="*/ 9 h 289"/>
                  <a:gd name="T58" fmla="*/ 27 w 232"/>
                  <a:gd name="T59" fmla="*/ 10 h 289"/>
                  <a:gd name="T60" fmla="*/ 30 w 232"/>
                  <a:gd name="T61" fmla="*/ 10 h 289"/>
                  <a:gd name="T62" fmla="*/ 35 w 232"/>
                  <a:gd name="T63" fmla="*/ 8 h 289"/>
                  <a:gd name="T64" fmla="*/ 40 w 232"/>
                  <a:gd name="T65" fmla="*/ 6 h 289"/>
                  <a:gd name="T66" fmla="*/ 44 w 232"/>
                  <a:gd name="T67" fmla="*/ 3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563" name="Freeform 22">
              <a:extLst>
                <a:ext uri="{FF2B5EF4-FFF2-40B4-BE49-F238E27FC236}">
                  <a16:creationId xmlns:a16="http://schemas.microsoft.com/office/drawing/2014/main" id="{BB29AFA9-876B-5241-6D01-53FF4068F27C}"/>
                </a:ext>
              </a:extLst>
            </p:cNvPr>
            <p:cNvSpPr>
              <a:spLocks/>
            </p:cNvSpPr>
            <p:nvPr>
              <p:custDataLst>
                <p:tags r:id="rId392"/>
              </p:custDataLst>
            </p:nvPr>
          </p:nvSpPr>
          <p:spPr bwMode="auto">
            <a:xfrm>
              <a:off x="6238801" y="1118151"/>
              <a:ext cx="4586751" cy="1401958"/>
            </a:xfrm>
            <a:custGeom>
              <a:avLst/>
              <a:gdLst>
                <a:gd name="T0" fmla="*/ 315287 w 7049"/>
                <a:gd name="T1" fmla="*/ 909433 h 2048"/>
                <a:gd name="T2" fmla="*/ 465321 w 7049"/>
                <a:gd name="T3" fmla="*/ 1016487 h 2048"/>
                <a:gd name="T4" fmla="*/ 527073 w 7049"/>
                <a:gd name="T5" fmla="*/ 951940 h 2048"/>
                <a:gd name="T6" fmla="*/ 727987 w 7049"/>
                <a:gd name="T7" fmla="*/ 770893 h 2048"/>
                <a:gd name="T8" fmla="*/ 1138513 w 7049"/>
                <a:gd name="T9" fmla="*/ 690078 h 2048"/>
                <a:gd name="T10" fmla="*/ 1456845 w 7049"/>
                <a:gd name="T11" fmla="*/ 784012 h 2048"/>
                <a:gd name="T12" fmla="*/ 1598615 w 7049"/>
                <a:gd name="T13" fmla="*/ 754625 h 2048"/>
                <a:gd name="T14" fmla="*/ 1798660 w 7049"/>
                <a:gd name="T15" fmla="*/ 782963 h 2048"/>
                <a:gd name="T16" fmla="*/ 1990441 w 7049"/>
                <a:gd name="T17" fmla="*/ 791884 h 2048"/>
                <a:gd name="T18" fmla="*/ 2069589 w 7049"/>
                <a:gd name="T19" fmla="*/ 719990 h 2048"/>
                <a:gd name="T20" fmla="*/ 2242236 w 7049"/>
                <a:gd name="T21" fmla="*/ 774566 h 2048"/>
                <a:gd name="T22" fmla="*/ 2441411 w 7049"/>
                <a:gd name="T23" fmla="*/ 838589 h 2048"/>
                <a:gd name="T24" fmla="*/ 2437062 w 7049"/>
                <a:gd name="T25" fmla="*/ 967683 h 2048"/>
                <a:gd name="T26" fmla="*/ 2545347 w 7049"/>
                <a:gd name="T27" fmla="*/ 845936 h 2048"/>
                <a:gd name="T28" fmla="*/ 2422276 w 7049"/>
                <a:gd name="T29" fmla="*/ 659116 h 2048"/>
                <a:gd name="T30" fmla="*/ 2318340 w 7049"/>
                <a:gd name="T31" fmla="*/ 601916 h 2048"/>
                <a:gd name="T32" fmla="*/ 2547086 w 7049"/>
                <a:gd name="T33" fmla="*/ 515328 h 2048"/>
                <a:gd name="T34" fmla="*/ 2597967 w 7049"/>
                <a:gd name="T35" fmla="*/ 431364 h 2048"/>
                <a:gd name="T36" fmla="*/ 2666678 w 7049"/>
                <a:gd name="T37" fmla="*/ 399353 h 2048"/>
                <a:gd name="T38" fmla="*/ 2694075 w 7049"/>
                <a:gd name="T39" fmla="*/ 511130 h 2048"/>
                <a:gd name="T40" fmla="*/ 2762351 w 7049"/>
                <a:gd name="T41" fmla="*/ 656492 h 2048"/>
                <a:gd name="T42" fmla="*/ 2859329 w 7049"/>
                <a:gd name="T43" fmla="*/ 739931 h 2048"/>
                <a:gd name="T44" fmla="*/ 2855415 w 7049"/>
                <a:gd name="T45" fmla="*/ 637076 h 2048"/>
                <a:gd name="T46" fmla="*/ 2771484 w 7049"/>
                <a:gd name="T47" fmla="*/ 544191 h 2048"/>
                <a:gd name="T48" fmla="*/ 2847153 w 7049"/>
                <a:gd name="T49" fmla="*/ 464425 h 2048"/>
                <a:gd name="T50" fmla="*/ 2957612 w 7049"/>
                <a:gd name="T51" fmla="*/ 411423 h 2048"/>
                <a:gd name="T52" fmla="*/ 2882378 w 7049"/>
                <a:gd name="T53" fmla="*/ 324310 h 2048"/>
                <a:gd name="T54" fmla="*/ 2956742 w 7049"/>
                <a:gd name="T55" fmla="*/ 333756 h 2048"/>
                <a:gd name="T56" fmla="*/ 2983705 w 7049"/>
                <a:gd name="T57" fmla="*/ 284952 h 2048"/>
                <a:gd name="T58" fmla="*/ 2826713 w 7049"/>
                <a:gd name="T59" fmla="*/ 242446 h 2048"/>
                <a:gd name="T60" fmla="*/ 2540998 w 7049"/>
                <a:gd name="T61" fmla="*/ 215157 h 2048"/>
                <a:gd name="T62" fmla="*/ 2475766 w 7049"/>
                <a:gd name="T63" fmla="*/ 217781 h 2048"/>
                <a:gd name="T64" fmla="*/ 2170481 w 7049"/>
                <a:gd name="T65" fmla="*/ 184196 h 2048"/>
                <a:gd name="T66" fmla="*/ 2056108 w 7049"/>
                <a:gd name="T67" fmla="*/ 152184 h 2048"/>
                <a:gd name="T68" fmla="*/ 1918686 w 7049"/>
                <a:gd name="T69" fmla="*/ 152184 h 2048"/>
                <a:gd name="T70" fmla="*/ 1743430 w 7049"/>
                <a:gd name="T71" fmla="*/ 166878 h 2048"/>
                <a:gd name="T72" fmla="*/ 1554258 w 7049"/>
                <a:gd name="T73" fmla="*/ 136966 h 2048"/>
                <a:gd name="T74" fmla="*/ 1430752 w 7049"/>
                <a:gd name="T75" fmla="*/ 128045 h 2048"/>
                <a:gd name="T76" fmla="*/ 1308116 w 7049"/>
                <a:gd name="T77" fmla="*/ 123322 h 2048"/>
                <a:gd name="T78" fmla="*/ 1184610 w 7049"/>
                <a:gd name="T79" fmla="*/ 30437 h 2048"/>
                <a:gd name="T80" fmla="*/ 1138078 w 7049"/>
                <a:gd name="T81" fmla="*/ 73468 h 2048"/>
                <a:gd name="T82" fmla="*/ 928032 w 7049"/>
                <a:gd name="T83" fmla="*/ 87637 h 2048"/>
                <a:gd name="T84" fmla="*/ 938904 w 7049"/>
                <a:gd name="T85" fmla="*/ 104955 h 2048"/>
                <a:gd name="T86" fmla="*/ 955864 w 7049"/>
                <a:gd name="T87" fmla="*/ 179473 h 2048"/>
                <a:gd name="T88" fmla="*/ 840621 w 7049"/>
                <a:gd name="T89" fmla="*/ 134342 h 2048"/>
                <a:gd name="T90" fmla="*/ 777129 w 7049"/>
                <a:gd name="T91" fmla="*/ 143263 h 2048"/>
                <a:gd name="T92" fmla="*/ 833663 w 7049"/>
                <a:gd name="T93" fmla="*/ 234049 h 2048"/>
                <a:gd name="T94" fmla="*/ 902809 w 7049"/>
                <a:gd name="T95" fmla="*/ 277605 h 2048"/>
                <a:gd name="T96" fmla="*/ 818877 w 7049"/>
                <a:gd name="T97" fmla="*/ 311191 h 2048"/>
                <a:gd name="T98" fmla="*/ 796698 w 7049"/>
                <a:gd name="T99" fmla="*/ 243495 h 2048"/>
                <a:gd name="T100" fmla="*/ 704939 w 7049"/>
                <a:gd name="T101" fmla="*/ 121223 h 2048"/>
                <a:gd name="T102" fmla="*/ 705809 w 7049"/>
                <a:gd name="T103" fmla="*/ 236673 h 2048"/>
                <a:gd name="T104" fmla="*/ 538380 w 7049"/>
                <a:gd name="T105" fmla="*/ 208335 h 2048"/>
                <a:gd name="T106" fmla="*/ 520985 w 7049"/>
                <a:gd name="T107" fmla="*/ 250317 h 2048"/>
                <a:gd name="T108" fmla="*/ 394870 w 7049"/>
                <a:gd name="T109" fmla="*/ 262387 h 2048"/>
                <a:gd name="T110" fmla="*/ 300936 w 7049"/>
                <a:gd name="T111" fmla="*/ 253466 h 2048"/>
                <a:gd name="T112" fmla="*/ 261797 w 7049"/>
                <a:gd name="T113" fmla="*/ 306993 h 2048"/>
                <a:gd name="T114" fmla="*/ 176996 w 7049"/>
                <a:gd name="T115" fmla="*/ 387808 h 2048"/>
                <a:gd name="T116" fmla="*/ 169603 w 7049"/>
                <a:gd name="T117" fmla="*/ 321162 h 2048"/>
                <a:gd name="T118" fmla="*/ 65232 w 7049"/>
                <a:gd name="T119" fmla="*/ 230901 h 2048"/>
                <a:gd name="T120" fmla="*/ 30876 w 7049"/>
                <a:gd name="T121" fmla="*/ 317488 h 2048"/>
                <a:gd name="T122" fmla="*/ 48706 w 7049"/>
                <a:gd name="T123" fmla="*/ 502733 h 20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fr-CH">
                  <a:solidFill>
                    <a:srgbClr val="323232"/>
                  </a:solidFill>
                </a:rPr>
                <a:t> </a:t>
              </a:r>
            </a:p>
          </p:txBody>
        </p:sp>
        <p:sp>
          <p:nvSpPr>
            <p:cNvPr id="565" name="Freeform 23">
              <a:extLst>
                <a:ext uri="{FF2B5EF4-FFF2-40B4-BE49-F238E27FC236}">
                  <a16:creationId xmlns:a16="http://schemas.microsoft.com/office/drawing/2014/main" id="{6331B11C-05FB-1368-6023-EEDD9867B927}"/>
                </a:ext>
              </a:extLst>
            </p:cNvPr>
            <p:cNvSpPr>
              <a:spLocks/>
            </p:cNvSpPr>
            <p:nvPr>
              <p:custDataLst>
                <p:tags r:id="rId393"/>
              </p:custDataLst>
            </p:nvPr>
          </p:nvSpPr>
          <p:spPr bwMode="auto">
            <a:xfrm>
              <a:off x="5136652" y="2406215"/>
              <a:ext cx="420432" cy="323051"/>
            </a:xfrm>
            <a:custGeom>
              <a:avLst/>
              <a:gdLst>
                <a:gd name="T0" fmla="*/ 176323 w 647"/>
                <a:gd name="T1" fmla="*/ 14227 h 470"/>
                <a:gd name="T2" fmla="*/ 185877 w 647"/>
                <a:gd name="T3" fmla="*/ 23711 h 470"/>
                <a:gd name="T4" fmla="*/ 198906 w 647"/>
                <a:gd name="T5" fmla="*/ 31615 h 470"/>
                <a:gd name="T6" fmla="*/ 222358 w 647"/>
                <a:gd name="T7" fmla="*/ 41099 h 470"/>
                <a:gd name="T8" fmla="*/ 233649 w 647"/>
                <a:gd name="T9" fmla="*/ 42680 h 470"/>
                <a:gd name="T10" fmla="*/ 244072 w 647"/>
                <a:gd name="T11" fmla="*/ 52165 h 470"/>
                <a:gd name="T12" fmla="*/ 246244 w 647"/>
                <a:gd name="T13" fmla="*/ 51111 h 470"/>
                <a:gd name="T14" fmla="*/ 249718 w 647"/>
                <a:gd name="T15" fmla="*/ 44788 h 470"/>
                <a:gd name="T16" fmla="*/ 253192 w 647"/>
                <a:gd name="T17" fmla="*/ 41099 h 470"/>
                <a:gd name="T18" fmla="*/ 261878 w 647"/>
                <a:gd name="T19" fmla="*/ 42153 h 470"/>
                <a:gd name="T20" fmla="*/ 270998 w 647"/>
                <a:gd name="T21" fmla="*/ 41626 h 470"/>
                <a:gd name="T22" fmla="*/ 277947 w 647"/>
                <a:gd name="T23" fmla="*/ 44261 h 470"/>
                <a:gd name="T24" fmla="*/ 280553 w 647"/>
                <a:gd name="T25" fmla="*/ 54272 h 470"/>
                <a:gd name="T26" fmla="*/ 280553 w 647"/>
                <a:gd name="T27" fmla="*/ 64811 h 470"/>
                <a:gd name="T28" fmla="*/ 268393 w 647"/>
                <a:gd name="T29" fmla="*/ 69026 h 470"/>
                <a:gd name="T30" fmla="*/ 254495 w 647"/>
                <a:gd name="T31" fmla="*/ 76930 h 470"/>
                <a:gd name="T32" fmla="*/ 243204 w 647"/>
                <a:gd name="T33" fmla="*/ 86941 h 470"/>
                <a:gd name="T34" fmla="*/ 218883 w 647"/>
                <a:gd name="T35" fmla="*/ 112760 h 470"/>
                <a:gd name="T36" fmla="*/ 212369 w 647"/>
                <a:gd name="T37" fmla="*/ 119610 h 470"/>
                <a:gd name="T38" fmla="*/ 205854 w 647"/>
                <a:gd name="T39" fmla="*/ 133836 h 470"/>
                <a:gd name="T40" fmla="*/ 205420 w 647"/>
                <a:gd name="T41" fmla="*/ 148590 h 470"/>
                <a:gd name="T42" fmla="*/ 205420 w 647"/>
                <a:gd name="T43" fmla="*/ 163871 h 470"/>
                <a:gd name="T44" fmla="*/ 201077 w 647"/>
                <a:gd name="T45" fmla="*/ 179151 h 470"/>
                <a:gd name="T46" fmla="*/ 195431 w 647"/>
                <a:gd name="T47" fmla="*/ 186528 h 470"/>
                <a:gd name="T48" fmla="*/ 178494 w 647"/>
                <a:gd name="T49" fmla="*/ 202335 h 470"/>
                <a:gd name="T50" fmla="*/ 166334 w 647"/>
                <a:gd name="T51" fmla="*/ 216562 h 470"/>
                <a:gd name="T52" fmla="*/ 162425 w 647"/>
                <a:gd name="T53" fmla="*/ 223939 h 470"/>
                <a:gd name="T54" fmla="*/ 160254 w 647"/>
                <a:gd name="T55" fmla="*/ 227627 h 470"/>
                <a:gd name="T56" fmla="*/ 134631 w 647"/>
                <a:gd name="T57" fmla="*/ 226046 h 470"/>
                <a:gd name="T58" fmla="*/ 111613 w 647"/>
                <a:gd name="T59" fmla="*/ 228681 h 470"/>
                <a:gd name="T60" fmla="*/ 97281 w 647"/>
                <a:gd name="T61" fmla="*/ 235004 h 470"/>
                <a:gd name="T62" fmla="*/ 83818 w 647"/>
                <a:gd name="T63" fmla="*/ 246069 h 470"/>
                <a:gd name="T64" fmla="*/ 77738 w 647"/>
                <a:gd name="T65" fmla="*/ 247123 h 470"/>
                <a:gd name="T66" fmla="*/ 73395 w 647"/>
                <a:gd name="T67" fmla="*/ 242908 h 470"/>
                <a:gd name="T68" fmla="*/ 66447 w 647"/>
                <a:gd name="T69" fmla="*/ 227627 h 470"/>
                <a:gd name="T70" fmla="*/ 60801 w 647"/>
                <a:gd name="T71" fmla="*/ 218143 h 470"/>
                <a:gd name="T72" fmla="*/ 52984 w 647"/>
                <a:gd name="T73" fmla="*/ 210766 h 470"/>
                <a:gd name="T74" fmla="*/ 49509 w 647"/>
                <a:gd name="T75" fmla="*/ 199701 h 470"/>
                <a:gd name="T76" fmla="*/ 54721 w 647"/>
                <a:gd name="T77" fmla="*/ 177043 h 470"/>
                <a:gd name="T78" fmla="*/ 55155 w 647"/>
                <a:gd name="T79" fmla="*/ 140686 h 470"/>
                <a:gd name="T80" fmla="*/ 63841 w 647"/>
                <a:gd name="T81" fmla="*/ 108544 h 470"/>
                <a:gd name="T82" fmla="*/ 72961 w 647"/>
                <a:gd name="T83" fmla="*/ 78510 h 470"/>
                <a:gd name="T84" fmla="*/ 74698 w 647"/>
                <a:gd name="T85" fmla="*/ 69026 h 470"/>
                <a:gd name="T86" fmla="*/ 50378 w 647"/>
                <a:gd name="T87" fmla="*/ 64811 h 470"/>
                <a:gd name="T88" fmla="*/ 26926 w 647"/>
                <a:gd name="T89" fmla="*/ 57434 h 470"/>
                <a:gd name="T90" fmla="*/ 7383 w 647"/>
                <a:gd name="T91" fmla="*/ 49003 h 470"/>
                <a:gd name="T92" fmla="*/ 0 w 647"/>
                <a:gd name="T93" fmla="*/ 20023 h 470"/>
                <a:gd name="T94" fmla="*/ 9989 w 647"/>
                <a:gd name="T95" fmla="*/ 17915 h 470"/>
                <a:gd name="T96" fmla="*/ 22149 w 647"/>
                <a:gd name="T97" fmla="*/ 10538 h 470"/>
                <a:gd name="T98" fmla="*/ 31703 w 647"/>
                <a:gd name="T99" fmla="*/ 2108 h 470"/>
                <a:gd name="T100" fmla="*/ 37349 w 647"/>
                <a:gd name="T101" fmla="*/ 0 h 470"/>
                <a:gd name="T102" fmla="*/ 57327 w 647"/>
                <a:gd name="T103" fmla="*/ 3688 h 470"/>
                <a:gd name="T104" fmla="*/ 74264 w 647"/>
                <a:gd name="T105" fmla="*/ 8958 h 470"/>
                <a:gd name="T106" fmla="*/ 90767 w 647"/>
                <a:gd name="T107" fmla="*/ 10538 h 470"/>
                <a:gd name="T108" fmla="*/ 102059 w 647"/>
                <a:gd name="T109" fmla="*/ 15281 h 470"/>
                <a:gd name="T110" fmla="*/ 112047 w 647"/>
                <a:gd name="T111" fmla="*/ 19496 h 470"/>
                <a:gd name="T112" fmla="*/ 167202 w 647"/>
                <a:gd name="T113" fmla="*/ 13700 h 4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566" name="Freeform 24">
              <a:extLst>
                <a:ext uri="{FF2B5EF4-FFF2-40B4-BE49-F238E27FC236}">
                  <a16:creationId xmlns:a16="http://schemas.microsoft.com/office/drawing/2014/main" id="{85E1ECBA-0D0D-B723-1871-B6CB86EAD589}"/>
                </a:ext>
              </a:extLst>
            </p:cNvPr>
            <p:cNvSpPr>
              <a:spLocks/>
            </p:cNvSpPr>
            <p:nvPr>
              <p:custDataLst>
                <p:tags r:id="rId394"/>
              </p:custDataLst>
            </p:nvPr>
          </p:nvSpPr>
          <p:spPr bwMode="auto">
            <a:xfrm>
              <a:off x="9074939" y="3369154"/>
              <a:ext cx="311167" cy="594332"/>
            </a:xfrm>
            <a:custGeom>
              <a:avLst/>
              <a:gdLst>
                <a:gd name="T0" fmla="*/ 164546 w 479"/>
                <a:gd name="T1" fmla="*/ 187389 h 868"/>
                <a:gd name="T2" fmla="*/ 144575 w 479"/>
                <a:gd name="T3" fmla="*/ 194213 h 868"/>
                <a:gd name="T4" fmla="*/ 136326 w 479"/>
                <a:gd name="T5" fmla="*/ 204711 h 868"/>
                <a:gd name="T6" fmla="*/ 137194 w 479"/>
                <a:gd name="T7" fmla="*/ 224657 h 868"/>
                <a:gd name="T8" fmla="*/ 152824 w 479"/>
                <a:gd name="T9" fmla="*/ 258251 h 868"/>
                <a:gd name="T10" fmla="*/ 155863 w 479"/>
                <a:gd name="T11" fmla="*/ 278197 h 868"/>
                <a:gd name="T12" fmla="*/ 158902 w 479"/>
                <a:gd name="T13" fmla="*/ 291319 h 868"/>
                <a:gd name="T14" fmla="*/ 140233 w 479"/>
                <a:gd name="T15" fmla="*/ 276097 h 868"/>
                <a:gd name="T16" fmla="*/ 134155 w 479"/>
                <a:gd name="T17" fmla="*/ 258251 h 868"/>
                <a:gd name="T18" fmla="*/ 116789 w 479"/>
                <a:gd name="T19" fmla="*/ 245128 h 868"/>
                <a:gd name="T20" fmla="*/ 91173 w 479"/>
                <a:gd name="T21" fmla="*/ 230431 h 868"/>
                <a:gd name="T22" fmla="*/ 83793 w 479"/>
                <a:gd name="T23" fmla="*/ 213109 h 868"/>
                <a:gd name="T24" fmla="*/ 67729 w 479"/>
                <a:gd name="T25" fmla="*/ 250377 h 868"/>
                <a:gd name="T26" fmla="*/ 67729 w 479"/>
                <a:gd name="T27" fmla="*/ 275047 h 868"/>
                <a:gd name="T28" fmla="*/ 57309 w 479"/>
                <a:gd name="T29" fmla="*/ 301817 h 868"/>
                <a:gd name="T30" fmla="*/ 55572 w 479"/>
                <a:gd name="T31" fmla="*/ 325963 h 868"/>
                <a:gd name="T32" fmla="*/ 66860 w 479"/>
                <a:gd name="T33" fmla="*/ 341185 h 868"/>
                <a:gd name="T34" fmla="*/ 75978 w 479"/>
                <a:gd name="T35" fmla="*/ 359556 h 868"/>
                <a:gd name="T36" fmla="*/ 80319 w 479"/>
                <a:gd name="T37" fmla="*/ 383177 h 868"/>
                <a:gd name="T38" fmla="*/ 98120 w 479"/>
                <a:gd name="T39" fmla="*/ 409422 h 868"/>
                <a:gd name="T40" fmla="*/ 121999 w 479"/>
                <a:gd name="T41" fmla="*/ 433042 h 868"/>
                <a:gd name="T42" fmla="*/ 147614 w 479"/>
                <a:gd name="T43" fmla="*/ 446165 h 868"/>
                <a:gd name="T44" fmla="*/ 129379 w 479"/>
                <a:gd name="T45" fmla="*/ 455088 h 868"/>
                <a:gd name="T46" fmla="*/ 116789 w 479"/>
                <a:gd name="T47" fmla="*/ 453513 h 868"/>
                <a:gd name="T48" fmla="*/ 99422 w 479"/>
                <a:gd name="T49" fmla="*/ 441441 h 868"/>
                <a:gd name="T50" fmla="*/ 86832 w 479"/>
                <a:gd name="T51" fmla="*/ 431993 h 868"/>
                <a:gd name="T52" fmla="*/ 59480 w 479"/>
                <a:gd name="T53" fmla="*/ 398399 h 868"/>
                <a:gd name="T54" fmla="*/ 36035 w 479"/>
                <a:gd name="T55" fmla="*/ 383177 h 868"/>
                <a:gd name="T56" fmla="*/ 32128 w 479"/>
                <a:gd name="T57" fmla="*/ 361131 h 868"/>
                <a:gd name="T58" fmla="*/ 34733 w 479"/>
                <a:gd name="T59" fmla="*/ 342760 h 868"/>
                <a:gd name="T60" fmla="*/ 38206 w 479"/>
                <a:gd name="T61" fmla="*/ 323863 h 868"/>
                <a:gd name="T62" fmla="*/ 52099 w 479"/>
                <a:gd name="T63" fmla="*/ 261400 h 868"/>
                <a:gd name="T64" fmla="*/ 46889 w 479"/>
                <a:gd name="T65" fmla="*/ 212060 h 868"/>
                <a:gd name="T66" fmla="*/ 26918 w 479"/>
                <a:gd name="T67" fmla="*/ 167443 h 868"/>
                <a:gd name="T68" fmla="*/ 27786 w 479"/>
                <a:gd name="T69" fmla="*/ 149596 h 868"/>
                <a:gd name="T70" fmla="*/ 32128 w 479"/>
                <a:gd name="T71" fmla="*/ 139098 h 868"/>
                <a:gd name="T72" fmla="*/ 24313 w 479"/>
                <a:gd name="T73" fmla="*/ 106030 h 868"/>
                <a:gd name="T74" fmla="*/ 9986 w 479"/>
                <a:gd name="T75" fmla="*/ 82934 h 868"/>
                <a:gd name="T76" fmla="*/ 434 w 479"/>
                <a:gd name="T77" fmla="*/ 53540 h 868"/>
                <a:gd name="T78" fmla="*/ 4776 w 479"/>
                <a:gd name="T79" fmla="*/ 23096 h 868"/>
                <a:gd name="T80" fmla="*/ 21274 w 479"/>
                <a:gd name="T81" fmla="*/ 8398 h 868"/>
                <a:gd name="T82" fmla="*/ 52099 w 479"/>
                <a:gd name="T83" fmla="*/ 0 h 868"/>
                <a:gd name="T84" fmla="*/ 67729 w 479"/>
                <a:gd name="T85" fmla="*/ 14697 h 868"/>
                <a:gd name="T86" fmla="*/ 77714 w 479"/>
                <a:gd name="T87" fmla="*/ 18896 h 868"/>
                <a:gd name="T88" fmla="*/ 85529 w 479"/>
                <a:gd name="T89" fmla="*/ 71386 h 868"/>
                <a:gd name="T90" fmla="*/ 92476 w 479"/>
                <a:gd name="T91" fmla="*/ 87133 h 868"/>
                <a:gd name="T92" fmla="*/ 100291 w 479"/>
                <a:gd name="T93" fmla="*/ 81359 h 868"/>
                <a:gd name="T94" fmla="*/ 112013 w 479"/>
                <a:gd name="T95" fmla="*/ 66137 h 868"/>
                <a:gd name="T96" fmla="*/ 121999 w 479"/>
                <a:gd name="T97" fmla="*/ 74011 h 868"/>
                <a:gd name="T98" fmla="*/ 129379 w 479"/>
                <a:gd name="T99" fmla="*/ 71386 h 868"/>
                <a:gd name="T100" fmla="*/ 137194 w 479"/>
                <a:gd name="T101" fmla="*/ 56689 h 868"/>
                <a:gd name="T102" fmla="*/ 150219 w 479"/>
                <a:gd name="T103" fmla="*/ 56689 h 868"/>
                <a:gd name="T104" fmla="*/ 168019 w 479"/>
                <a:gd name="T105" fmla="*/ 82409 h 868"/>
                <a:gd name="T106" fmla="*/ 197108 w 479"/>
                <a:gd name="T107" fmla="*/ 129125 h 868"/>
                <a:gd name="T108" fmla="*/ 207528 w 479"/>
                <a:gd name="T109" fmla="*/ 161144 h 868"/>
                <a:gd name="T110" fmla="*/ 203186 w 479"/>
                <a:gd name="T111" fmla="*/ 177416 h 8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67" name="Freeform 30">
              <a:extLst>
                <a:ext uri="{FF2B5EF4-FFF2-40B4-BE49-F238E27FC236}">
                  <a16:creationId xmlns:a16="http://schemas.microsoft.com/office/drawing/2014/main" id="{5C8419BB-AECC-FCAA-950F-DA9CEDFA64B7}"/>
                </a:ext>
              </a:extLst>
            </p:cNvPr>
            <p:cNvSpPr>
              <a:spLocks/>
            </p:cNvSpPr>
            <p:nvPr>
              <p:custDataLst>
                <p:tags r:id="rId395"/>
              </p:custDataLst>
            </p:nvPr>
          </p:nvSpPr>
          <p:spPr bwMode="auto">
            <a:xfrm>
              <a:off x="7001280" y="1950627"/>
              <a:ext cx="1308804" cy="590190"/>
            </a:xfrm>
            <a:custGeom>
              <a:avLst/>
              <a:gdLst>
                <a:gd name="T0" fmla="*/ 188809 w 2006"/>
                <a:gd name="T1" fmla="*/ 401059 h 863"/>
                <a:gd name="T2" fmla="*/ 179652 w 2006"/>
                <a:gd name="T3" fmla="*/ 400535 h 863"/>
                <a:gd name="T4" fmla="*/ 170059 w 2006"/>
                <a:gd name="T5" fmla="*/ 416263 h 863"/>
                <a:gd name="T6" fmla="*/ 163518 w 2006"/>
                <a:gd name="T7" fmla="*/ 415214 h 863"/>
                <a:gd name="T8" fmla="*/ 161338 w 2006"/>
                <a:gd name="T9" fmla="*/ 393720 h 863"/>
                <a:gd name="T10" fmla="*/ 141280 w 2006"/>
                <a:gd name="T11" fmla="*/ 379565 h 863"/>
                <a:gd name="T12" fmla="*/ 136047 w 2006"/>
                <a:gd name="T13" fmla="*/ 371177 h 863"/>
                <a:gd name="T14" fmla="*/ 125582 w 2006"/>
                <a:gd name="T15" fmla="*/ 362788 h 863"/>
                <a:gd name="T16" fmla="*/ 109448 w 2006"/>
                <a:gd name="T17" fmla="*/ 336051 h 863"/>
                <a:gd name="T18" fmla="*/ 101163 w 2006"/>
                <a:gd name="T19" fmla="*/ 319799 h 863"/>
                <a:gd name="T20" fmla="*/ 110320 w 2006"/>
                <a:gd name="T21" fmla="*/ 311411 h 863"/>
                <a:gd name="T22" fmla="*/ 121657 w 2006"/>
                <a:gd name="T23" fmla="*/ 300401 h 863"/>
                <a:gd name="T24" fmla="*/ 147384 w 2006"/>
                <a:gd name="T25" fmla="*/ 285198 h 863"/>
                <a:gd name="T26" fmla="*/ 139099 w 2006"/>
                <a:gd name="T27" fmla="*/ 255315 h 863"/>
                <a:gd name="T28" fmla="*/ 112500 w 2006"/>
                <a:gd name="T29" fmla="*/ 249024 h 863"/>
                <a:gd name="T30" fmla="*/ 91134 w 2006"/>
                <a:gd name="T31" fmla="*/ 246403 h 863"/>
                <a:gd name="T32" fmla="*/ 68460 w 2006"/>
                <a:gd name="T33" fmla="*/ 259509 h 863"/>
                <a:gd name="T34" fmla="*/ 46221 w 2006"/>
                <a:gd name="T35" fmla="*/ 264752 h 863"/>
                <a:gd name="T36" fmla="*/ 11773 w 2006"/>
                <a:gd name="T37" fmla="*/ 216520 h 863"/>
                <a:gd name="T38" fmla="*/ 8721 w 2006"/>
                <a:gd name="T39" fmla="*/ 148366 h 863"/>
                <a:gd name="T40" fmla="*/ 49273 w 2006"/>
                <a:gd name="T41" fmla="*/ 135784 h 863"/>
                <a:gd name="T42" fmla="*/ 127326 w 2006"/>
                <a:gd name="T43" fmla="*/ 116386 h 863"/>
                <a:gd name="T44" fmla="*/ 217152 w 2006"/>
                <a:gd name="T45" fmla="*/ 132638 h 863"/>
                <a:gd name="T46" fmla="*/ 312647 w 2006"/>
                <a:gd name="T47" fmla="*/ 132638 h 863"/>
                <a:gd name="T48" fmla="*/ 286920 w 2006"/>
                <a:gd name="T49" fmla="*/ 96988 h 863"/>
                <a:gd name="T50" fmla="*/ 361920 w 2006"/>
                <a:gd name="T51" fmla="*/ 35650 h 863"/>
                <a:gd name="T52" fmla="*/ 457851 w 2006"/>
                <a:gd name="T53" fmla="*/ 6815 h 863"/>
                <a:gd name="T54" fmla="*/ 512793 w 2006"/>
                <a:gd name="T55" fmla="*/ 31980 h 863"/>
                <a:gd name="T56" fmla="*/ 565119 w 2006"/>
                <a:gd name="T57" fmla="*/ 58193 h 863"/>
                <a:gd name="T58" fmla="*/ 628782 w 2006"/>
                <a:gd name="T59" fmla="*/ 51902 h 863"/>
                <a:gd name="T60" fmla="*/ 718172 w 2006"/>
                <a:gd name="T61" fmla="*/ 142075 h 863"/>
                <a:gd name="T62" fmla="*/ 781835 w 2006"/>
                <a:gd name="T63" fmla="*/ 138929 h 863"/>
                <a:gd name="T64" fmla="*/ 872097 w 2006"/>
                <a:gd name="T65" fmla="*/ 177724 h 863"/>
                <a:gd name="T66" fmla="*/ 872969 w 2006"/>
                <a:gd name="T67" fmla="*/ 199743 h 863"/>
                <a:gd name="T68" fmla="*/ 863812 w 2006"/>
                <a:gd name="T69" fmla="*/ 209180 h 863"/>
                <a:gd name="T70" fmla="*/ 854655 w 2006"/>
                <a:gd name="T71" fmla="*/ 211801 h 863"/>
                <a:gd name="T72" fmla="*/ 855963 w 2006"/>
                <a:gd name="T73" fmla="*/ 222811 h 863"/>
                <a:gd name="T74" fmla="*/ 865556 w 2006"/>
                <a:gd name="T75" fmla="*/ 244305 h 863"/>
                <a:gd name="T76" fmla="*/ 862940 w 2006"/>
                <a:gd name="T77" fmla="*/ 250597 h 863"/>
                <a:gd name="T78" fmla="*/ 845498 w 2006"/>
                <a:gd name="T79" fmla="*/ 252169 h 863"/>
                <a:gd name="T80" fmla="*/ 825440 w 2006"/>
                <a:gd name="T81" fmla="*/ 248500 h 863"/>
                <a:gd name="T82" fmla="*/ 812794 w 2006"/>
                <a:gd name="T83" fmla="*/ 248500 h 863"/>
                <a:gd name="T84" fmla="*/ 818899 w 2006"/>
                <a:gd name="T85" fmla="*/ 287295 h 863"/>
                <a:gd name="T86" fmla="*/ 819771 w 2006"/>
                <a:gd name="T87" fmla="*/ 307217 h 863"/>
                <a:gd name="T88" fmla="*/ 780091 w 2006"/>
                <a:gd name="T89" fmla="*/ 308265 h 863"/>
                <a:gd name="T90" fmla="*/ 770933 w 2006"/>
                <a:gd name="T91" fmla="*/ 316653 h 863"/>
                <a:gd name="T92" fmla="*/ 782707 w 2006"/>
                <a:gd name="T93" fmla="*/ 324517 h 863"/>
                <a:gd name="T94" fmla="*/ 790992 w 2006"/>
                <a:gd name="T95" fmla="*/ 340769 h 863"/>
                <a:gd name="T96" fmla="*/ 799713 w 2006"/>
                <a:gd name="T97" fmla="*/ 361216 h 863"/>
                <a:gd name="T98" fmla="*/ 801021 w 2006"/>
                <a:gd name="T99" fmla="*/ 370128 h 863"/>
                <a:gd name="T100" fmla="*/ 801021 w 2006"/>
                <a:gd name="T101" fmla="*/ 395293 h 863"/>
                <a:gd name="T102" fmla="*/ 759160 w 2006"/>
                <a:gd name="T103" fmla="*/ 387953 h 863"/>
                <a:gd name="T104" fmla="*/ 643171 w 2006"/>
                <a:gd name="T105" fmla="*/ 400535 h 863"/>
                <a:gd name="T106" fmla="*/ 573840 w 2006"/>
                <a:gd name="T107" fmla="*/ 416787 h 863"/>
                <a:gd name="T108" fmla="*/ 497967 w 2006"/>
                <a:gd name="T109" fmla="*/ 439330 h 863"/>
                <a:gd name="T110" fmla="*/ 419915 w 2006"/>
                <a:gd name="T111" fmla="*/ 365410 h 863"/>
                <a:gd name="T112" fmla="*/ 298257 w 2006"/>
                <a:gd name="T113" fmla="*/ 307217 h 863"/>
                <a:gd name="T114" fmla="*/ 254652 w 2006"/>
                <a:gd name="T115" fmla="*/ 436185 h 8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68" name="Freeform 31">
              <a:extLst>
                <a:ext uri="{FF2B5EF4-FFF2-40B4-BE49-F238E27FC236}">
                  <a16:creationId xmlns:a16="http://schemas.microsoft.com/office/drawing/2014/main" id="{20E1DC6C-B92E-7E3B-345F-7BA9B6FAE68A}"/>
                </a:ext>
              </a:extLst>
            </p:cNvPr>
            <p:cNvSpPr>
              <a:spLocks/>
            </p:cNvSpPr>
            <p:nvPr>
              <p:custDataLst>
                <p:tags r:id="rId396"/>
              </p:custDataLst>
            </p:nvPr>
          </p:nvSpPr>
          <p:spPr bwMode="auto">
            <a:xfrm>
              <a:off x="7345702" y="2346159"/>
              <a:ext cx="612834" cy="325124"/>
            </a:xfrm>
            <a:custGeom>
              <a:avLst/>
              <a:gdLst>
                <a:gd name="T0" fmla="*/ 275062 w 950"/>
                <a:gd name="T1" fmla="*/ 235924 h 468"/>
                <a:gd name="T2" fmla="*/ 240571 w 950"/>
                <a:gd name="T3" fmla="*/ 222610 h 468"/>
                <a:gd name="T4" fmla="*/ 203063 w 950"/>
                <a:gd name="T5" fmla="*/ 200242 h 468"/>
                <a:gd name="T6" fmla="*/ 169004 w 950"/>
                <a:gd name="T7" fmla="*/ 163496 h 468"/>
                <a:gd name="T8" fmla="*/ 131495 w 950"/>
                <a:gd name="T9" fmla="*/ 137400 h 468"/>
                <a:gd name="T10" fmla="*/ 109076 w 950"/>
                <a:gd name="T11" fmla="*/ 111305 h 468"/>
                <a:gd name="T12" fmla="*/ 80190 w 950"/>
                <a:gd name="T13" fmla="*/ 91600 h 468"/>
                <a:gd name="T14" fmla="*/ 57341 w 950"/>
                <a:gd name="T15" fmla="*/ 101186 h 468"/>
                <a:gd name="T16" fmla="*/ 42682 w 950"/>
                <a:gd name="T17" fmla="*/ 127814 h 468"/>
                <a:gd name="T18" fmla="*/ 17245 w 950"/>
                <a:gd name="T19" fmla="*/ 131010 h 468"/>
                <a:gd name="T20" fmla="*/ 0 w 950"/>
                <a:gd name="T21" fmla="*/ 12781 h 468"/>
                <a:gd name="T22" fmla="*/ 34059 w 950"/>
                <a:gd name="T23" fmla="*/ 3195 h 468"/>
                <a:gd name="T24" fmla="*/ 57341 w 950"/>
                <a:gd name="T25" fmla="*/ 29291 h 468"/>
                <a:gd name="T26" fmla="*/ 67688 w 950"/>
                <a:gd name="T27" fmla="*/ 7988 h 468"/>
                <a:gd name="T28" fmla="*/ 143136 w 950"/>
                <a:gd name="T29" fmla="*/ 62310 h 468"/>
                <a:gd name="T30" fmla="*/ 188836 w 950"/>
                <a:gd name="T31" fmla="*/ 62310 h 468"/>
                <a:gd name="T32" fmla="*/ 226344 w 950"/>
                <a:gd name="T33" fmla="*/ 71896 h 468"/>
                <a:gd name="T34" fmla="*/ 257386 w 950"/>
                <a:gd name="T35" fmla="*/ 121424 h 468"/>
                <a:gd name="T36" fmla="*/ 289289 w 950"/>
                <a:gd name="T37" fmla="*/ 134205 h 468"/>
                <a:gd name="T38" fmla="*/ 314726 w 950"/>
                <a:gd name="T39" fmla="*/ 137400 h 468"/>
                <a:gd name="T40" fmla="*/ 341025 w 950"/>
                <a:gd name="T41" fmla="*/ 114500 h 468"/>
                <a:gd name="T42" fmla="*/ 363444 w 950"/>
                <a:gd name="T43" fmla="*/ 104382 h 468"/>
                <a:gd name="T44" fmla="*/ 355252 w 950"/>
                <a:gd name="T45" fmla="*/ 134205 h 468"/>
                <a:gd name="T46" fmla="*/ 375084 w 950"/>
                <a:gd name="T47" fmla="*/ 127814 h 468"/>
                <a:gd name="T48" fmla="*/ 409575 w 950"/>
                <a:gd name="T49" fmla="*/ 150714 h 468"/>
                <a:gd name="T50" fmla="*/ 380689 w 950"/>
                <a:gd name="T51" fmla="*/ 170419 h 468"/>
                <a:gd name="T52" fmla="*/ 355252 w 950"/>
                <a:gd name="T53" fmla="*/ 150714 h 468"/>
                <a:gd name="T54" fmla="*/ 329385 w 950"/>
                <a:gd name="T55" fmla="*/ 147519 h 468"/>
                <a:gd name="T56" fmla="*/ 317744 w 950"/>
                <a:gd name="T57" fmla="*/ 170419 h 468"/>
                <a:gd name="T58" fmla="*/ 294894 w 950"/>
                <a:gd name="T59" fmla="*/ 190124 h 468"/>
                <a:gd name="T60" fmla="*/ 306103 w 950"/>
                <a:gd name="T61" fmla="*/ 206633 h 468"/>
                <a:gd name="T62" fmla="*/ 320331 w 950"/>
                <a:gd name="T63" fmla="*/ 232729 h 468"/>
                <a:gd name="T64" fmla="*/ 309121 w 950"/>
                <a:gd name="T65" fmla="*/ 249238 h 468"/>
                <a:gd name="T66" fmla="*/ 303086 w 950"/>
                <a:gd name="T67" fmla="*/ 247640 h 468"/>
                <a:gd name="T68" fmla="*/ 294894 w 950"/>
                <a:gd name="T69" fmla="*/ 245510 h 468"/>
                <a:gd name="T70" fmla="*/ 283685 w 950"/>
                <a:gd name="T71" fmla="*/ 245510 h 4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69" name="Freeform 32">
              <a:extLst>
                <a:ext uri="{FF2B5EF4-FFF2-40B4-BE49-F238E27FC236}">
                  <a16:creationId xmlns:a16="http://schemas.microsoft.com/office/drawing/2014/main" id="{44AA3B19-D154-5654-DC4F-EF228994398D}"/>
                </a:ext>
              </a:extLst>
            </p:cNvPr>
            <p:cNvSpPr>
              <a:spLocks/>
            </p:cNvSpPr>
            <p:nvPr>
              <p:custDataLst>
                <p:tags r:id="rId397"/>
              </p:custDataLst>
            </p:nvPr>
          </p:nvSpPr>
          <p:spPr bwMode="auto">
            <a:xfrm>
              <a:off x="5561833" y="3654930"/>
              <a:ext cx="444187" cy="376893"/>
            </a:xfrm>
            <a:custGeom>
              <a:avLst/>
              <a:gdLst>
                <a:gd name="T0" fmla="*/ 2655 w 671"/>
                <a:gd name="T1" fmla="*/ 201563 h 549"/>
                <a:gd name="T2" fmla="*/ 3539 w 671"/>
                <a:gd name="T3" fmla="*/ 166303 h 549"/>
                <a:gd name="T4" fmla="*/ 7521 w 671"/>
                <a:gd name="T5" fmla="*/ 151041 h 549"/>
                <a:gd name="T6" fmla="*/ 23006 w 671"/>
                <a:gd name="T7" fmla="*/ 125253 h 549"/>
                <a:gd name="T8" fmla="*/ 31412 w 671"/>
                <a:gd name="T9" fmla="*/ 107886 h 549"/>
                <a:gd name="T10" fmla="*/ 32297 w 671"/>
                <a:gd name="T11" fmla="*/ 87888 h 549"/>
                <a:gd name="T12" fmla="*/ 32297 w 671"/>
                <a:gd name="T13" fmla="*/ 72100 h 549"/>
                <a:gd name="T14" fmla="*/ 23891 w 671"/>
                <a:gd name="T15" fmla="*/ 56838 h 549"/>
                <a:gd name="T16" fmla="*/ 26988 w 671"/>
                <a:gd name="T17" fmla="*/ 41576 h 549"/>
                <a:gd name="T18" fmla="*/ 33624 w 671"/>
                <a:gd name="T19" fmla="*/ 26314 h 549"/>
                <a:gd name="T20" fmla="*/ 42472 w 671"/>
                <a:gd name="T21" fmla="*/ 13157 h 549"/>
                <a:gd name="T22" fmla="*/ 53090 w 671"/>
                <a:gd name="T23" fmla="*/ 3684 h 549"/>
                <a:gd name="T24" fmla="*/ 64593 w 671"/>
                <a:gd name="T25" fmla="*/ 0 h 549"/>
                <a:gd name="T26" fmla="*/ 76538 w 671"/>
                <a:gd name="T27" fmla="*/ 2631 h 549"/>
                <a:gd name="T28" fmla="*/ 91138 w 671"/>
                <a:gd name="T29" fmla="*/ 13683 h 549"/>
                <a:gd name="T30" fmla="*/ 104411 w 671"/>
                <a:gd name="T31" fmla="*/ 23682 h 549"/>
                <a:gd name="T32" fmla="*/ 114586 w 671"/>
                <a:gd name="T33" fmla="*/ 26314 h 549"/>
                <a:gd name="T34" fmla="*/ 120338 w 671"/>
                <a:gd name="T35" fmla="*/ 23156 h 549"/>
                <a:gd name="T36" fmla="*/ 125647 w 671"/>
                <a:gd name="T37" fmla="*/ 18420 h 549"/>
                <a:gd name="T38" fmla="*/ 132726 w 671"/>
                <a:gd name="T39" fmla="*/ 16841 h 549"/>
                <a:gd name="T40" fmla="*/ 140689 w 671"/>
                <a:gd name="T41" fmla="*/ 20525 h 549"/>
                <a:gd name="T42" fmla="*/ 149095 w 671"/>
                <a:gd name="T43" fmla="*/ 34208 h 549"/>
                <a:gd name="T44" fmla="*/ 156174 w 671"/>
                <a:gd name="T45" fmla="*/ 41576 h 549"/>
                <a:gd name="T46" fmla="*/ 163695 w 671"/>
                <a:gd name="T47" fmla="*/ 42628 h 549"/>
                <a:gd name="T48" fmla="*/ 168562 w 671"/>
                <a:gd name="T49" fmla="*/ 39471 h 549"/>
                <a:gd name="T50" fmla="*/ 175640 w 671"/>
                <a:gd name="T51" fmla="*/ 29471 h 549"/>
                <a:gd name="T52" fmla="*/ 185373 w 671"/>
                <a:gd name="T53" fmla="*/ 19998 h 549"/>
                <a:gd name="T54" fmla="*/ 202628 w 671"/>
                <a:gd name="T55" fmla="*/ 11578 h 549"/>
                <a:gd name="T56" fmla="*/ 215458 w 671"/>
                <a:gd name="T57" fmla="*/ 13157 h 549"/>
                <a:gd name="T58" fmla="*/ 226076 w 671"/>
                <a:gd name="T59" fmla="*/ 18420 h 549"/>
                <a:gd name="T60" fmla="*/ 237579 w 671"/>
                <a:gd name="T61" fmla="*/ 22630 h 549"/>
                <a:gd name="T62" fmla="*/ 252621 w 671"/>
                <a:gd name="T63" fmla="*/ 20525 h 549"/>
                <a:gd name="T64" fmla="*/ 285803 w 671"/>
                <a:gd name="T65" fmla="*/ 35260 h 549"/>
                <a:gd name="T66" fmla="*/ 294208 w 671"/>
                <a:gd name="T67" fmla="*/ 55259 h 549"/>
                <a:gd name="T68" fmla="*/ 275627 w 671"/>
                <a:gd name="T69" fmla="*/ 96308 h 549"/>
                <a:gd name="T70" fmla="*/ 262354 w 671"/>
                <a:gd name="T71" fmla="*/ 122622 h 549"/>
                <a:gd name="T72" fmla="*/ 252179 w 671"/>
                <a:gd name="T73" fmla="*/ 153146 h 549"/>
                <a:gd name="T74" fmla="*/ 243330 w 671"/>
                <a:gd name="T75" fmla="*/ 180512 h 549"/>
                <a:gd name="T76" fmla="*/ 232270 w 671"/>
                <a:gd name="T77" fmla="*/ 214194 h 549"/>
                <a:gd name="T78" fmla="*/ 228288 w 671"/>
                <a:gd name="T79" fmla="*/ 222088 h 549"/>
                <a:gd name="T80" fmla="*/ 221209 w 671"/>
                <a:gd name="T81" fmla="*/ 231035 h 549"/>
                <a:gd name="T82" fmla="*/ 213246 w 671"/>
                <a:gd name="T83" fmla="*/ 233140 h 549"/>
                <a:gd name="T84" fmla="*/ 203070 w 671"/>
                <a:gd name="T85" fmla="*/ 227351 h 549"/>
                <a:gd name="T86" fmla="*/ 194664 w 671"/>
                <a:gd name="T87" fmla="*/ 221562 h 549"/>
                <a:gd name="T88" fmla="*/ 180507 w 671"/>
                <a:gd name="T89" fmla="*/ 223141 h 549"/>
                <a:gd name="T90" fmla="*/ 168562 w 671"/>
                <a:gd name="T91" fmla="*/ 232087 h 549"/>
                <a:gd name="T92" fmla="*/ 161040 w 671"/>
                <a:gd name="T93" fmla="*/ 246823 h 549"/>
                <a:gd name="T94" fmla="*/ 151307 w 671"/>
                <a:gd name="T95" fmla="*/ 274189 h 549"/>
                <a:gd name="T96" fmla="*/ 143786 w 671"/>
                <a:gd name="T97" fmla="*/ 288925 h 549"/>
                <a:gd name="T98" fmla="*/ 101314 w 671"/>
                <a:gd name="T99" fmla="*/ 287346 h 549"/>
                <a:gd name="T100" fmla="*/ 96005 w 671"/>
                <a:gd name="T101" fmla="*/ 288399 h 549"/>
                <a:gd name="T102" fmla="*/ 79193 w 671"/>
                <a:gd name="T103" fmla="*/ 285767 h 549"/>
                <a:gd name="T104" fmla="*/ 71229 w 671"/>
                <a:gd name="T105" fmla="*/ 284189 h 549"/>
                <a:gd name="T106" fmla="*/ 63708 w 671"/>
                <a:gd name="T107" fmla="*/ 279452 h 549"/>
                <a:gd name="T108" fmla="*/ 57072 w 671"/>
                <a:gd name="T109" fmla="*/ 271032 h 549"/>
                <a:gd name="T110" fmla="*/ 52648 w 671"/>
                <a:gd name="T111" fmla="*/ 261032 h 549"/>
                <a:gd name="T112" fmla="*/ 49993 w 671"/>
                <a:gd name="T113" fmla="*/ 248402 h 549"/>
                <a:gd name="T114" fmla="*/ 44242 w 671"/>
                <a:gd name="T115" fmla="*/ 242087 h 549"/>
                <a:gd name="T116" fmla="*/ 36721 w 671"/>
                <a:gd name="T117" fmla="*/ 235245 h 549"/>
                <a:gd name="T118" fmla="*/ 27872 w 671"/>
                <a:gd name="T119" fmla="*/ 227351 h 549"/>
                <a:gd name="T120" fmla="*/ 17254 w 671"/>
                <a:gd name="T121" fmla="*/ 225772 h 549"/>
                <a:gd name="T122" fmla="*/ 0 w 671"/>
                <a:gd name="T123" fmla="*/ 230508 h 5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70" name="Freeform 33">
              <a:extLst>
                <a:ext uri="{FF2B5EF4-FFF2-40B4-BE49-F238E27FC236}">
                  <a16:creationId xmlns:a16="http://schemas.microsoft.com/office/drawing/2014/main" id="{0338C36A-0B43-79F4-B99A-0413D4D7AB13}"/>
                </a:ext>
              </a:extLst>
            </p:cNvPr>
            <p:cNvSpPr>
              <a:spLocks/>
            </p:cNvSpPr>
            <p:nvPr>
              <p:custDataLst>
                <p:tags r:id="rId398"/>
              </p:custDataLst>
            </p:nvPr>
          </p:nvSpPr>
          <p:spPr bwMode="auto">
            <a:xfrm>
              <a:off x="6823130" y="3478909"/>
              <a:ext cx="228031" cy="221579"/>
            </a:xfrm>
            <a:custGeom>
              <a:avLst/>
              <a:gdLst>
                <a:gd name="T0" fmla="*/ 138778 w 358"/>
                <a:gd name="T1" fmla="*/ 168304 h 327"/>
                <a:gd name="T2" fmla="*/ 140906 w 358"/>
                <a:gd name="T3" fmla="*/ 166745 h 327"/>
                <a:gd name="T4" fmla="*/ 143460 w 358"/>
                <a:gd name="T5" fmla="*/ 165187 h 327"/>
                <a:gd name="T6" fmla="*/ 147292 w 358"/>
                <a:gd name="T7" fmla="*/ 165187 h 327"/>
                <a:gd name="T8" fmla="*/ 151549 w 358"/>
                <a:gd name="T9" fmla="*/ 168304 h 327"/>
                <a:gd name="T10" fmla="*/ 135798 w 358"/>
                <a:gd name="T11" fmla="*/ 148045 h 327"/>
                <a:gd name="T12" fmla="*/ 118344 w 358"/>
                <a:gd name="T13" fmla="*/ 122072 h 327"/>
                <a:gd name="T14" fmla="*/ 107702 w 358"/>
                <a:gd name="T15" fmla="*/ 105969 h 327"/>
                <a:gd name="T16" fmla="*/ 98762 w 358"/>
                <a:gd name="T17" fmla="*/ 96619 h 327"/>
                <a:gd name="T18" fmla="*/ 93228 w 358"/>
                <a:gd name="T19" fmla="*/ 94021 h 327"/>
                <a:gd name="T20" fmla="*/ 88545 w 358"/>
                <a:gd name="T21" fmla="*/ 93502 h 327"/>
                <a:gd name="T22" fmla="*/ 85565 w 358"/>
                <a:gd name="T23" fmla="*/ 92983 h 327"/>
                <a:gd name="T24" fmla="*/ 84714 w 358"/>
                <a:gd name="T25" fmla="*/ 90385 h 327"/>
                <a:gd name="T26" fmla="*/ 84288 w 358"/>
                <a:gd name="T27" fmla="*/ 88307 h 327"/>
                <a:gd name="T28" fmla="*/ 83011 w 358"/>
                <a:gd name="T29" fmla="*/ 87788 h 327"/>
                <a:gd name="T30" fmla="*/ 78328 w 358"/>
                <a:gd name="T31" fmla="*/ 89346 h 327"/>
                <a:gd name="T32" fmla="*/ 72794 w 358"/>
                <a:gd name="T33" fmla="*/ 89346 h 327"/>
                <a:gd name="T34" fmla="*/ 70240 w 358"/>
                <a:gd name="T35" fmla="*/ 87269 h 327"/>
                <a:gd name="T36" fmla="*/ 68112 w 358"/>
                <a:gd name="T37" fmla="*/ 83632 h 327"/>
                <a:gd name="T38" fmla="*/ 64706 w 358"/>
                <a:gd name="T39" fmla="*/ 74802 h 327"/>
                <a:gd name="T40" fmla="*/ 60875 w 358"/>
                <a:gd name="T41" fmla="*/ 68049 h 327"/>
                <a:gd name="T42" fmla="*/ 56618 w 358"/>
                <a:gd name="T43" fmla="*/ 61815 h 327"/>
                <a:gd name="T44" fmla="*/ 54064 w 358"/>
                <a:gd name="T45" fmla="*/ 54543 h 327"/>
                <a:gd name="T46" fmla="*/ 51935 w 358"/>
                <a:gd name="T47" fmla="*/ 43634 h 327"/>
                <a:gd name="T48" fmla="*/ 50658 w 358"/>
                <a:gd name="T49" fmla="*/ 27531 h 327"/>
                <a:gd name="T50" fmla="*/ 49807 w 358"/>
                <a:gd name="T51" fmla="*/ 11947 h 327"/>
                <a:gd name="T52" fmla="*/ 47678 w 358"/>
                <a:gd name="T53" fmla="*/ 0 h 327"/>
                <a:gd name="T54" fmla="*/ 31076 w 358"/>
                <a:gd name="T55" fmla="*/ 13506 h 327"/>
                <a:gd name="T56" fmla="*/ 25968 w 358"/>
                <a:gd name="T57" fmla="*/ 17142 h 327"/>
                <a:gd name="T58" fmla="*/ 14048 w 358"/>
                <a:gd name="T59" fmla="*/ 25973 h 327"/>
                <a:gd name="T60" fmla="*/ 8940 w 358"/>
                <a:gd name="T61" fmla="*/ 31687 h 327"/>
                <a:gd name="T62" fmla="*/ 7237 w 358"/>
                <a:gd name="T63" fmla="*/ 37401 h 327"/>
                <a:gd name="T64" fmla="*/ 6811 w 358"/>
                <a:gd name="T65" fmla="*/ 43115 h 327"/>
                <a:gd name="T66" fmla="*/ 8514 w 358"/>
                <a:gd name="T67" fmla="*/ 48309 h 327"/>
                <a:gd name="T68" fmla="*/ 9365 w 358"/>
                <a:gd name="T69" fmla="*/ 51946 h 327"/>
                <a:gd name="T70" fmla="*/ 8514 w 358"/>
                <a:gd name="T71" fmla="*/ 57140 h 327"/>
                <a:gd name="T72" fmla="*/ 6385 w 358"/>
                <a:gd name="T73" fmla="*/ 63893 h 327"/>
                <a:gd name="T74" fmla="*/ 2980 w 358"/>
                <a:gd name="T75" fmla="*/ 70646 h 327"/>
                <a:gd name="T76" fmla="*/ 0 w 358"/>
                <a:gd name="T77" fmla="*/ 80516 h 327"/>
                <a:gd name="T78" fmla="*/ 0 w 358"/>
                <a:gd name="T79" fmla="*/ 90385 h 327"/>
                <a:gd name="T80" fmla="*/ 2128 w 358"/>
                <a:gd name="T81" fmla="*/ 94541 h 327"/>
                <a:gd name="T82" fmla="*/ 4683 w 358"/>
                <a:gd name="T83" fmla="*/ 97138 h 327"/>
                <a:gd name="T84" fmla="*/ 8514 w 358"/>
                <a:gd name="T85" fmla="*/ 96619 h 327"/>
                <a:gd name="T86" fmla="*/ 18731 w 358"/>
                <a:gd name="T87" fmla="*/ 87269 h 327"/>
                <a:gd name="T88" fmla="*/ 25542 w 358"/>
                <a:gd name="T89" fmla="*/ 83632 h 327"/>
                <a:gd name="T90" fmla="*/ 32353 w 358"/>
                <a:gd name="T91" fmla="*/ 77918 h 327"/>
                <a:gd name="T92" fmla="*/ 39590 w 358"/>
                <a:gd name="T93" fmla="*/ 82593 h 327"/>
                <a:gd name="T94" fmla="*/ 46827 w 358"/>
                <a:gd name="T95" fmla="*/ 85191 h 327"/>
                <a:gd name="T96" fmla="*/ 60449 w 358"/>
                <a:gd name="T97" fmla="*/ 93502 h 327"/>
                <a:gd name="T98" fmla="*/ 69389 w 358"/>
                <a:gd name="T99" fmla="*/ 98697 h 327"/>
                <a:gd name="T100" fmla="*/ 83437 w 358"/>
                <a:gd name="T101" fmla="*/ 108566 h 327"/>
                <a:gd name="T102" fmla="*/ 93228 w 358"/>
                <a:gd name="T103" fmla="*/ 116878 h 327"/>
                <a:gd name="T104" fmla="*/ 104296 w 358"/>
                <a:gd name="T105" fmla="*/ 126747 h 327"/>
                <a:gd name="T106" fmla="*/ 108979 w 358"/>
                <a:gd name="T107" fmla="*/ 131942 h 327"/>
                <a:gd name="T108" fmla="*/ 113661 w 358"/>
                <a:gd name="T109" fmla="*/ 140253 h 327"/>
                <a:gd name="T110" fmla="*/ 114513 w 358"/>
                <a:gd name="T111" fmla="*/ 144928 h 327"/>
                <a:gd name="T112" fmla="*/ 114513 w 358"/>
                <a:gd name="T113" fmla="*/ 148564 h 327"/>
                <a:gd name="T114" fmla="*/ 114939 w 358"/>
                <a:gd name="T115" fmla="*/ 150642 h 327"/>
                <a:gd name="T116" fmla="*/ 117493 w 358"/>
                <a:gd name="T117" fmla="*/ 151681 h 327"/>
                <a:gd name="T118" fmla="*/ 124304 w 358"/>
                <a:gd name="T119" fmla="*/ 156876 h 327"/>
                <a:gd name="T120" fmla="*/ 135372 w 358"/>
                <a:gd name="T121" fmla="*/ 166745 h 3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71" name="Freeform 34">
              <a:extLst>
                <a:ext uri="{FF2B5EF4-FFF2-40B4-BE49-F238E27FC236}">
                  <a16:creationId xmlns:a16="http://schemas.microsoft.com/office/drawing/2014/main" id="{87316899-CC9F-9D11-2F37-6A9EE40232BF}"/>
                </a:ext>
              </a:extLst>
            </p:cNvPr>
            <p:cNvSpPr>
              <a:spLocks/>
            </p:cNvSpPr>
            <p:nvPr>
              <p:custDataLst>
                <p:tags r:id="rId399"/>
              </p:custDataLst>
            </p:nvPr>
          </p:nvSpPr>
          <p:spPr bwMode="auto">
            <a:xfrm>
              <a:off x="6017895" y="2180491"/>
              <a:ext cx="187651" cy="74551"/>
            </a:xfrm>
            <a:custGeom>
              <a:avLst/>
              <a:gdLst>
                <a:gd name="T0" fmla="*/ 54117 w 292"/>
                <a:gd name="T1" fmla="*/ 0 h 99"/>
                <a:gd name="T2" fmla="*/ 65713 w 292"/>
                <a:gd name="T3" fmla="*/ 0 h 99"/>
                <a:gd name="T4" fmla="*/ 85040 w 292"/>
                <a:gd name="T5" fmla="*/ 577 h 99"/>
                <a:gd name="T6" fmla="*/ 107374 w 292"/>
                <a:gd name="T7" fmla="*/ 3464 h 99"/>
                <a:gd name="T8" fmla="*/ 125413 w 292"/>
                <a:gd name="T9" fmla="*/ 4041 h 99"/>
                <a:gd name="T10" fmla="*/ 124554 w 292"/>
                <a:gd name="T11" fmla="*/ 11545 h 99"/>
                <a:gd name="T12" fmla="*/ 122407 w 292"/>
                <a:gd name="T13" fmla="*/ 19050 h 99"/>
                <a:gd name="T14" fmla="*/ 119830 w 292"/>
                <a:gd name="T15" fmla="*/ 31750 h 99"/>
                <a:gd name="T16" fmla="*/ 57982 w 292"/>
                <a:gd name="T17" fmla="*/ 40409 h 99"/>
                <a:gd name="T18" fmla="*/ 42520 w 292"/>
                <a:gd name="T19" fmla="*/ 51377 h 99"/>
                <a:gd name="T20" fmla="*/ 33930 w 292"/>
                <a:gd name="T21" fmla="*/ 55418 h 99"/>
                <a:gd name="T22" fmla="*/ 28347 w 292"/>
                <a:gd name="T23" fmla="*/ 56573 h 99"/>
                <a:gd name="T24" fmla="*/ 23622 w 292"/>
                <a:gd name="T25" fmla="*/ 56573 h 99"/>
                <a:gd name="T26" fmla="*/ 19327 w 292"/>
                <a:gd name="T27" fmla="*/ 54264 h 99"/>
                <a:gd name="T28" fmla="*/ 14173 w 292"/>
                <a:gd name="T29" fmla="*/ 49645 h 99"/>
                <a:gd name="T30" fmla="*/ 8590 w 292"/>
                <a:gd name="T31" fmla="*/ 44450 h 99"/>
                <a:gd name="T32" fmla="*/ 3006 w 292"/>
                <a:gd name="T33" fmla="*/ 39832 h 99"/>
                <a:gd name="T34" fmla="*/ 429 w 292"/>
                <a:gd name="T35" fmla="*/ 32905 h 99"/>
                <a:gd name="T36" fmla="*/ 0 w 292"/>
                <a:gd name="T37" fmla="*/ 24245 h 99"/>
                <a:gd name="T38" fmla="*/ 429 w 292"/>
                <a:gd name="T39" fmla="*/ 14432 h 99"/>
                <a:gd name="T40" fmla="*/ 1288 w 292"/>
                <a:gd name="T41" fmla="*/ 11545 h 99"/>
                <a:gd name="T42" fmla="*/ 3865 w 292"/>
                <a:gd name="T43" fmla="*/ 10391 h 99"/>
                <a:gd name="T44" fmla="*/ 6442 w 292"/>
                <a:gd name="T45" fmla="*/ 12123 h 99"/>
                <a:gd name="T46" fmla="*/ 10737 w 292"/>
                <a:gd name="T47" fmla="*/ 16164 h 99"/>
                <a:gd name="T48" fmla="*/ 15032 w 292"/>
                <a:gd name="T49" fmla="*/ 18473 h 99"/>
                <a:gd name="T50" fmla="*/ 19327 w 292"/>
                <a:gd name="T51" fmla="*/ 19627 h 99"/>
                <a:gd name="T52" fmla="*/ 23193 w 292"/>
                <a:gd name="T53" fmla="*/ 19050 h 99"/>
                <a:gd name="T54" fmla="*/ 28776 w 292"/>
                <a:gd name="T55" fmla="*/ 16741 h 99"/>
                <a:gd name="T56" fmla="*/ 34789 w 292"/>
                <a:gd name="T57" fmla="*/ 10968 h 99"/>
                <a:gd name="T58" fmla="*/ 37796 w 292"/>
                <a:gd name="T59" fmla="*/ 6350 h 99"/>
                <a:gd name="T60" fmla="*/ 40373 w 292"/>
                <a:gd name="T61" fmla="*/ 3464 h 99"/>
                <a:gd name="T62" fmla="*/ 46815 w 292"/>
                <a:gd name="T63" fmla="*/ 577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577" name="Freeform 35">
              <a:extLst>
                <a:ext uri="{FF2B5EF4-FFF2-40B4-BE49-F238E27FC236}">
                  <a16:creationId xmlns:a16="http://schemas.microsoft.com/office/drawing/2014/main" id="{B4A22E0D-B475-30D8-54F0-0C9C4AA394B6}"/>
                </a:ext>
              </a:extLst>
            </p:cNvPr>
            <p:cNvSpPr>
              <a:spLocks/>
            </p:cNvSpPr>
            <p:nvPr>
              <p:custDataLst>
                <p:tags r:id="rId400"/>
              </p:custDataLst>
            </p:nvPr>
          </p:nvSpPr>
          <p:spPr bwMode="auto">
            <a:xfrm>
              <a:off x="7310071" y="3120652"/>
              <a:ext cx="28504" cy="74551"/>
            </a:xfrm>
            <a:custGeom>
              <a:avLst/>
              <a:gdLst>
                <a:gd name="T0" fmla="*/ 17278 w 43"/>
                <a:gd name="T1" fmla="*/ 57150 h 93"/>
                <a:gd name="T2" fmla="*/ 13734 w 43"/>
                <a:gd name="T3" fmla="*/ 55921 h 93"/>
                <a:gd name="T4" fmla="*/ 11519 w 43"/>
                <a:gd name="T5" fmla="*/ 54692 h 93"/>
                <a:gd name="T6" fmla="*/ 9303 w 43"/>
                <a:gd name="T7" fmla="*/ 53463 h 93"/>
                <a:gd name="T8" fmla="*/ 7974 w 43"/>
                <a:gd name="T9" fmla="*/ 51619 h 93"/>
                <a:gd name="T10" fmla="*/ 6645 w 43"/>
                <a:gd name="T11" fmla="*/ 48547 h 93"/>
                <a:gd name="T12" fmla="*/ 6202 w 43"/>
                <a:gd name="T13" fmla="*/ 44860 h 93"/>
                <a:gd name="T14" fmla="*/ 5759 w 43"/>
                <a:gd name="T15" fmla="*/ 39944 h 93"/>
                <a:gd name="T16" fmla="*/ 4873 w 43"/>
                <a:gd name="T17" fmla="*/ 33798 h 93"/>
                <a:gd name="T18" fmla="*/ 4873 w 43"/>
                <a:gd name="T19" fmla="*/ 29497 h 93"/>
                <a:gd name="T20" fmla="*/ 3987 w 43"/>
                <a:gd name="T21" fmla="*/ 25810 h 93"/>
                <a:gd name="T22" fmla="*/ 2658 w 43"/>
                <a:gd name="T23" fmla="*/ 23352 h 93"/>
                <a:gd name="T24" fmla="*/ 1772 w 43"/>
                <a:gd name="T25" fmla="*/ 22123 h 93"/>
                <a:gd name="T26" fmla="*/ 886 w 43"/>
                <a:gd name="T27" fmla="*/ 20894 h 93"/>
                <a:gd name="T28" fmla="*/ 0 w 43"/>
                <a:gd name="T29" fmla="*/ 19665 h 93"/>
                <a:gd name="T30" fmla="*/ 886 w 43"/>
                <a:gd name="T31" fmla="*/ 17821 h 93"/>
                <a:gd name="T32" fmla="*/ 2215 w 43"/>
                <a:gd name="T33" fmla="*/ 14748 h 93"/>
                <a:gd name="T34" fmla="*/ 2658 w 43"/>
                <a:gd name="T35" fmla="*/ 17206 h 93"/>
                <a:gd name="T36" fmla="*/ 3101 w 43"/>
                <a:gd name="T37" fmla="*/ 17821 h 93"/>
                <a:gd name="T38" fmla="*/ 3544 w 43"/>
                <a:gd name="T39" fmla="*/ 18435 h 93"/>
                <a:gd name="T40" fmla="*/ 3987 w 43"/>
                <a:gd name="T41" fmla="*/ 17821 h 93"/>
                <a:gd name="T42" fmla="*/ 4873 w 43"/>
                <a:gd name="T43" fmla="*/ 15363 h 93"/>
                <a:gd name="T44" fmla="*/ 6202 w 43"/>
                <a:gd name="T45" fmla="*/ 11676 h 93"/>
                <a:gd name="T46" fmla="*/ 7088 w 43"/>
                <a:gd name="T47" fmla="*/ 7374 h 93"/>
                <a:gd name="T48" fmla="*/ 8860 w 43"/>
                <a:gd name="T49" fmla="*/ 3687 h 93"/>
                <a:gd name="T50" fmla="*/ 9747 w 43"/>
                <a:gd name="T51" fmla="*/ 2458 h 93"/>
                <a:gd name="T52" fmla="*/ 11076 w 43"/>
                <a:gd name="T53" fmla="*/ 1229 h 93"/>
                <a:gd name="T54" fmla="*/ 12405 w 43"/>
                <a:gd name="T55" fmla="*/ 0 h 93"/>
                <a:gd name="T56" fmla="*/ 14177 w 43"/>
                <a:gd name="T57" fmla="*/ 0 h 93"/>
                <a:gd name="T58" fmla="*/ 14620 w 43"/>
                <a:gd name="T59" fmla="*/ 6145 h 93"/>
                <a:gd name="T60" fmla="*/ 14620 w 43"/>
                <a:gd name="T61" fmla="*/ 9832 h 93"/>
                <a:gd name="T62" fmla="*/ 14620 w 43"/>
                <a:gd name="T63" fmla="*/ 12290 h 93"/>
                <a:gd name="T64" fmla="*/ 14177 w 43"/>
                <a:gd name="T65" fmla="*/ 14134 h 93"/>
                <a:gd name="T66" fmla="*/ 14177 w 43"/>
                <a:gd name="T67" fmla="*/ 16592 h 93"/>
                <a:gd name="T68" fmla="*/ 14177 w 43"/>
                <a:gd name="T69" fmla="*/ 19050 h 93"/>
                <a:gd name="T70" fmla="*/ 15506 w 43"/>
                <a:gd name="T71" fmla="*/ 22123 h 93"/>
                <a:gd name="T72" fmla="*/ 17278 w 43"/>
                <a:gd name="T73" fmla="*/ 26424 h 93"/>
                <a:gd name="T74" fmla="*/ 16835 w 43"/>
                <a:gd name="T75" fmla="*/ 27039 h 93"/>
                <a:gd name="T76" fmla="*/ 16392 w 43"/>
                <a:gd name="T77" fmla="*/ 27653 h 93"/>
                <a:gd name="T78" fmla="*/ 16392 w 43"/>
                <a:gd name="T79" fmla="*/ 29497 h 93"/>
                <a:gd name="T80" fmla="*/ 16835 w 43"/>
                <a:gd name="T81" fmla="*/ 31340 h 93"/>
                <a:gd name="T82" fmla="*/ 17278 w 43"/>
                <a:gd name="T83" fmla="*/ 36256 h 93"/>
                <a:gd name="T84" fmla="*/ 18164 w 43"/>
                <a:gd name="T85" fmla="*/ 41787 h 93"/>
                <a:gd name="T86" fmla="*/ 18607 w 43"/>
                <a:gd name="T87" fmla="*/ 46703 h 93"/>
                <a:gd name="T88" fmla="*/ 19050 w 43"/>
                <a:gd name="T89" fmla="*/ 52234 h 93"/>
                <a:gd name="T90" fmla="*/ 19050 w 43"/>
                <a:gd name="T91" fmla="*/ 54077 h 93"/>
                <a:gd name="T92" fmla="*/ 18607 w 43"/>
                <a:gd name="T93" fmla="*/ 55921 h 93"/>
                <a:gd name="T94" fmla="*/ 17721 w 43"/>
                <a:gd name="T95" fmla="*/ 56535 h 93"/>
                <a:gd name="T96" fmla="*/ 17278 w 43"/>
                <a:gd name="T97" fmla="*/ 57150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78" name="Freeform 36">
              <a:extLst>
                <a:ext uri="{FF2B5EF4-FFF2-40B4-BE49-F238E27FC236}">
                  <a16:creationId xmlns:a16="http://schemas.microsoft.com/office/drawing/2014/main" id="{48451C12-7F2E-9FF1-E7DD-D8253853F353}"/>
                </a:ext>
              </a:extLst>
            </p:cNvPr>
            <p:cNvSpPr>
              <a:spLocks/>
            </p:cNvSpPr>
            <p:nvPr>
              <p:custDataLst>
                <p:tags r:id="rId401"/>
              </p:custDataLst>
            </p:nvPr>
          </p:nvSpPr>
          <p:spPr bwMode="auto">
            <a:xfrm>
              <a:off x="7488220" y="3126867"/>
              <a:ext cx="21378" cy="74551"/>
            </a:xfrm>
            <a:custGeom>
              <a:avLst/>
              <a:gdLst>
                <a:gd name="T0" fmla="*/ 14287 w 40"/>
                <a:gd name="T1" fmla="*/ 57150 h 56"/>
                <a:gd name="T2" fmla="*/ 13215 w 40"/>
                <a:gd name="T3" fmla="*/ 46945 h 56"/>
                <a:gd name="T4" fmla="*/ 11787 w 40"/>
                <a:gd name="T5" fmla="*/ 38780 h 56"/>
                <a:gd name="T6" fmla="*/ 10001 w 40"/>
                <a:gd name="T7" fmla="*/ 32657 h 56"/>
                <a:gd name="T8" fmla="*/ 8215 w 40"/>
                <a:gd name="T9" fmla="*/ 28575 h 56"/>
                <a:gd name="T10" fmla="*/ 3929 w 40"/>
                <a:gd name="T11" fmla="*/ 21431 h 56"/>
                <a:gd name="T12" fmla="*/ 0 w 40"/>
                <a:gd name="T13" fmla="*/ 12246 h 56"/>
                <a:gd name="T14" fmla="*/ 4643 w 40"/>
                <a:gd name="T15" fmla="*/ 4082 h 56"/>
                <a:gd name="T16" fmla="*/ 7144 w 40"/>
                <a:gd name="T17" fmla="*/ 0 h 56"/>
                <a:gd name="T18" fmla="*/ 10001 w 40"/>
                <a:gd name="T19" fmla="*/ 12246 h 56"/>
                <a:gd name="T20" fmla="*/ 12501 w 40"/>
                <a:gd name="T21" fmla="*/ 22452 h 56"/>
                <a:gd name="T22" fmla="*/ 13215 w 40"/>
                <a:gd name="T23" fmla="*/ 25513 h 56"/>
                <a:gd name="T24" fmla="*/ 13930 w 40"/>
                <a:gd name="T25" fmla="*/ 29596 h 56"/>
                <a:gd name="T26" fmla="*/ 13930 w 40"/>
                <a:gd name="T27" fmla="*/ 33678 h 56"/>
                <a:gd name="T28" fmla="*/ 14287 w 40"/>
                <a:gd name="T29" fmla="*/ 37760 h 56"/>
                <a:gd name="T30" fmla="*/ 14287 w 40"/>
                <a:gd name="T31" fmla="*/ 44904 h 56"/>
                <a:gd name="T32" fmla="*/ 14287 w 40"/>
                <a:gd name="T33" fmla="*/ 46945 h 56"/>
                <a:gd name="T34" fmla="*/ 14287 w 40"/>
                <a:gd name="T35" fmla="*/ 50006 h 56"/>
                <a:gd name="T36" fmla="*/ 14287 w 40"/>
                <a:gd name="T37" fmla="*/ 5715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79" name="Freeform 37">
              <a:extLst>
                <a:ext uri="{FF2B5EF4-FFF2-40B4-BE49-F238E27FC236}">
                  <a16:creationId xmlns:a16="http://schemas.microsoft.com/office/drawing/2014/main" id="{B64EFCD0-A583-736A-90B1-809D89EA1774}"/>
                </a:ext>
              </a:extLst>
            </p:cNvPr>
            <p:cNvSpPr>
              <a:spLocks/>
            </p:cNvSpPr>
            <p:nvPr>
              <p:custDataLst>
                <p:tags r:id="rId402"/>
              </p:custDataLst>
            </p:nvPr>
          </p:nvSpPr>
          <p:spPr bwMode="auto">
            <a:xfrm>
              <a:off x="9713900" y="3988337"/>
              <a:ext cx="66509" cy="74551"/>
            </a:xfrm>
            <a:custGeom>
              <a:avLst/>
              <a:gdLst>
                <a:gd name="T0" fmla="*/ 0 w 106"/>
                <a:gd name="T1" fmla="*/ 5635 h 71"/>
                <a:gd name="T2" fmla="*/ 5032 w 106"/>
                <a:gd name="T3" fmla="*/ 8049 h 71"/>
                <a:gd name="T4" fmla="*/ 10064 w 106"/>
                <a:gd name="T5" fmla="*/ 9659 h 71"/>
                <a:gd name="T6" fmla="*/ 14677 w 106"/>
                <a:gd name="T7" fmla="*/ 10464 h 71"/>
                <a:gd name="T8" fmla="*/ 18870 w 106"/>
                <a:gd name="T9" fmla="*/ 10464 h 71"/>
                <a:gd name="T10" fmla="*/ 22644 w 106"/>
                <a:gd name="T11" fmla="*/ 8854 h 71"/>
                <a:gd name="T12" fmla="*/ 25580 w 106"/>
                <a:gd name="T13" fmla="*/ 6439 h 71"/>
                <a:gd name="T14" fmla="*/ 28515 w 106"/>
                <a:gd name="T15" fmla="*/ 4025 h 71"/>
                <a:gd name="T16" fmla="*/ 31031 w 106"/>
                <a:gd name="T17" fmla="*/ 0 h 71"/>
                <a:gd name="T18" fmla="*/ 35225 w 106"/>
                <a:gd name="T19" fmla="*/ 12879 h 71"/>
                <a:gd name="T20" fmla="*/ 39418 w 106"/>
                <a:gd name="T21" fmla="*/ 24148 h 71"/>
                <a:gd name="T22" fmla="*/ 42353 w 106"/>
                <a:gd name="T23" fmla="*/ 35417 h 71"/>
                <a:gd name="T24" fmla="*/ 44031 w 106"/>
                <a:gd name="T25" fmla="*/ 44271 h 71"/>
                <a:gd name="T26" fmla="*/ 44450 w 106"/>
                <a:gd name="T27" fmla="*/ 48296 h 71"/>
                <a:gd name="T28" fmla="*/ 44450 w 106"/>
                <a:gd name="T29" fmla="*/ 50711 h 71"/>
                <a:gd name="T30" fmla="*/ 44031 w 106"/>
                <a:gd name="T31" fmla="*/ 53930 h 71"/>
                <a:gd name="T32" fmla="*/ 43192 w 106"/>
                <a:gd name="T33" fmla="*/ 55540 h 71"/>
                <a:gd name="T34" fmla="*/ 42353 w 106"/>
                <a:gd name="T35" fmla="*/ 56345 h 71"/>
                <a:gd name="T36" fmla="*/ 41095 w 106"/>
                <a:gd name="T37" fmla="*/ 56345 h 71"/>
                <a:gd name="T38" fmla="*/ 38579 w 106"/>
                <a:gd name="T39" fmla="*/ 56345 h 71"/>
                <a:gd name="T40" fmla="*/ 36483 w 106"/>
                <a:gd name="T41" fmla="*/ 54735 h 71"/>
                <a:gd name="T42" fmla="*/ 31031 w 106"/>
                <a:gd name="T43" fmla="*/ 56345 h 71"/>
                <a:gd name="T44" fmla="*/ 26418 w 106"/>
                <a:gd name="T45" fmla="*/ 57150 h 71"/>
                <a:gd name="T46" fmla="*/ 22225 w 106"/>
                <a:gd name="T47" fmla="*/ 55540 h 71"/>
                <a:gd name="T48" fmla="*/ 18870 w 106"/>
                <a:gd name="T49" fmla="*/ 53125 h 71"/>
                <a:gd name="T50" fmla="*/ 15516 w 106"/>
                <a:gd name="T51" fmla="*/ 49906 h 71"/>
                <a:gd name="T52" fmla="*/ 13419 w 106"/>
                <a:gd name="T53" fmla="*/ 45881 h 71"/>
                <a:gd name="T54" fmla="*/ 11322 w 106"/>
                <a:gd name="T55" fmla="*/ 41051 h 71"/>
                <a:gd name="T56" fmla="*/ 10064 w 106"/>
                <a:gd name="T57" fmla="*/ 36222 h 71"/>
                <a:gd name="T58" fmla="*/ 8806 w 106"/>
                <a:gd name="T59" fmla="*/ 30587 h 71"/>
                <a:gd name="T60" fmla="*/ 8387 w 106"/>
                <a:gd name="T61" fmla="*/ 24148 h 71"/>
                <a:gd name="T62" fmla="*/ 7967 w 106"/>
                <a:gd name="T63" fmla="*/ 19318 h 71"/>
                <a:gd name="T64" fmla="*/ 7548 w 106"/>
                <a:gd name="T65" fmla="*/ 15294 h 71"/>
                <a:gd name="T66" fmla="*/ 7548 w 106"/>
                <a:gd name="T67" fmla="*/ 11269 h 71"/>
                <a:gd name="T68" fmla="*/ 7967 w 106"/>
                <a:gd name="T69" fmla="*/ 8049 h 71"/>
                <a:gd name="T70" fmla="*/ 8387 w 106"/>
                <a:gd name="T71" fmla="*/ 5635 h 71"/>
                <a:gd name="T72" fmla="*/ 8806 w 106"/>
                <a:gd name="T73" fmla="*/ 5635 h 71"/>
                <a:gd name="T74" fmla="*/ 8387 w 106"/>
                <a:gd name="T75" fmla="*/ 8049 h 71"/>
                <a:gd name="T76" fmla="*/ 7967 w 106"/>
                <a:gd name="T77" fmla="*/ 12879 h 71"/>
                <a:gd name="T78" fmla="*/ 7967 w 106"/>
                <a:gd name="T79" fmla="*/ 13684 h 71"/>
                <a:gd name="T80" fmla="*/ 7967 w 106"/>
                <a:gd name="T81" fmla="*/ 13684 h 71"/>
                <a:gd name="T82" fmla="*/ 8387 w 106"/>
                <a:gd name="T83" fmla="*/ 13684 h 71"/>
                <a:gd name="T84" fmla="*/ 8806 w 106"/>
                <a:gd name="T85" fmla="*/ 13684 h 71"/>
                <a:gd name="T86" fmla="*/ 9645 w 106"/>
                <a:gd name="T87" fmla="*/ 10464 h 71"/>
                <a:gd name="T88" fmla="*/ 11322 w 106"/>
                <a:gd name="T89" fmla="*/ 5635 h 71"/>
                <a:gd name="T90" fmla="*/ 0 w 106"/>
                <a:gd name="T91" fmla="*/ 5635 h 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20" y="17"/>
                  </a:lnTo>
                  <a:lnTo>
                    <a:pt x="21" y="17"/>
                  </a:lnTo>
                  <a:lnTo>
                    <a:pt x="23" y="13"/>
                  </a:lnTo>
                  <a:lnTo>
                    <a:pt x="27" y="7"/>
                  </a:lnTo>
                  <a:lnTo>
                    <a:pt x="0"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0" name="Freeform 69">
              <a:extLst>
                <a:ext uri="{FF2B5EF4-FFF2-40B4-BE49-F238E27FC236}">
                  <a16:creationId xmlns:a16="http://schemas.microsoft.com/office/drawing/2014/main" id="{94B74A93-EDCF-9803-E0D9-A49BAE09F2F0}"/>
                </a:ext>
              </a:extLst>
            </p:cNvPr>
            <p:cNvSpPr>
              <a:spLocks/>
            </p:cNvSpPr>
            <p:nvPr>
              <p:custDataLst>
                <p:tags r:id="rId403"/>
              </p:custDataLst>
            </p:nvPr>
          </p:nvSpPr>
          <p:spPr bwMode="auto">
            <a:xfrm>
              <a:off x="11286363" y="4976125"/>
              <a:ext cx="19002" cy="74551"/>
            </a:xfrm>
            <a:custGeom>
              <a:avLst/>
              <a:gdLst>
                <a:gd name="T0" fmla="*/ 0 w 33"/>
                <a:gd name="T1" fmla="*/ 57150 h 62"/>
                <a:gd name="T2" fmla="*/ 0 w 33"/>
                <a:gd name="T3" fmla="*/ 48854 h 62"/>
                <a:gd name="T4" fmla="*/ 0 w 33"/>
                <a:gd name="T5" fmla="*/ 41480 h 62"/>
                <a:gd name="T6" fmla="*/ 0 w 33"/>
                <a:gd name="T7" fmla="*/ 34106 h 62"/>
                <a:gd name="T8" fmla="*/ 0 w 33"/>
                <a:gd name="T9" fmla="*/ 28575 h 62"/>
                <a:gd name="T10" fmla="*/ 0 w 33"/>
                <a:gd name="T11" fmla="*/ 23966 h 62"/>
                <a:gd name="T12" fmla="*/ 770 w 33"/>
                <a:gd name="T13" fmla="*/ 20279 h 62"/>
                <a:gd name="T14" fmla="*/ 1539 w 33"/>
                <a:gd name="T15" fmla="*/ 15670 h 62"/>
                <a:gd name="T16" fmla="*/ 3079 w 33"/>
                <a:gd name="T17" fmla="*/ 11983 h 62"/>
                <a:gd name="T18" fmla="*/ 5388 w 33"/>
                <a:gd name="T19" fmla="*/ 5531 h 62"/>
                <a:gd name="T20" fmla="*/ 7697 w 33"/>
                <a:gd name="T21" fmla="*/ 0 h 62"/>
                <a:gd name="T22" fmla="*/ 10006 w 33"/>
                <a:gd name="T23" fmla="*/ 5531 h 62"/>
                <a:gd name="T24" fmla="*/ 12700 w 33"/>
                <a:gd name="T25" fmla="*/ 11983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1" name="Freeform 70">
              <a:extLst>
                <a:ext uri="{FF2B5EF4-FFF2-40B4-BE49-F238E27FC236}">
                  <a16:creationId xmlns:a16="http://schemas.microsoft.com/office/drawing/2014/main" id="{8CB0AA5A-FDFF-BE0B-C6B5-6977F1E07E57}"/>
                </a:ext>
              </a:extLst>
            </p:cNvPr>
            <p:cNvSpPr>
              <a:spLocks/>
            </p:cNvSpPr>
            <p:nvPr>
              <p:custDataLst>
                <p:tags r:id="rId404"/>
              </p:custDataLst>
            </p:nvPr>
          </p:nvSpPr>
          <p:spPr bwMode="auto">
            <a:xfrm>
              <a:off x="11300615" y="5094165"/>
              <a:ext cx="14252" cy="76619"/>
            </a:xfrm>
            <a:custGeom>
              <a:avLst/>
              <a:gdLst>
                <a:gd name="T0" fmla="*/ 0 w 26"/>
                <a:gd name="T1" fmla="*/ 58737 h 18"/>
                <a:gd name="T2" fmla="*/ 0 w 26"/>
                <a:gd name="T3" fmla="*/ 0 h 18"/>
                <a:gd name="T4" fmla="*/ 9525 w 26"/>
                <a:gd name="T5" fmla="*/ 0 h 18"/>
                <a:gd name="T6" fmla="*/ 2198 w 26"/>
                <a:gd name="T7" fmla="*/ 39158 h 18"/>
                <a:gd name="T8" fmla="*/ 2198 w 26"/>
                <a:gd name="T9" fmla="*/ 1957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0" y="18"/>
                  </a:moveTo>
                  <a:lnTo>
                    <a:pt x="0" y="0"/>
                  </a:lnTo>
                  <a:lnTo>
                    <a:pt x="26" y="0"/>
                  </a:lnTo>
                  <a:lnTo>
                    <a:pt x="6" y="12"/>
                  </a:lnTo>
                  <a:lnTo>
                    <a:pt x="6"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2" name="Freeform 71">
              <a:extLst>
                <a:ext uri="{FF2B5EF4-FFF2-40B4-BE49-F238E27FC236}">
                  <a16:creationId xmlns:a16="http://schemas.microsoft.com/office/drawing/2014/main" id="{12D4DAF3-9241-A24C-19DC-A0C652DC59E6}"/>
                </a:ext>
              </a:extLst>
            </p:cNvPr>
            <p:cNvSpPr>
              <a:spLocks/>
            </p:cNvSpPr>
            <p:nvPr>
              <p:custDataLst>
                <p:tags r:id="rId405"/>
              </p:custDataLst>
            </p:nvPr>
          </p:nvSpPr>
          <p:spPr bwMode="auto">
            <a:xfrm>
              <a:off x="11471637" y="4976125"/>
              <a:ext cx="116393" cy="169809"/>
            </a:xfrm>
            <a:custGeom>
              <a:avLst/>
              <a:gdLst>
                <a:gd name="T0" fmla="*/ 77788 w 180"/>
                <a:gd name="T1" fmla="*/ 120412 h 240"/>
                <a:gd name="T2" fmla="*/ 75627 w 180"/>
                <a:gd name="T3" fmla="*/ 120954 h 240"/>
                <a:gd name="T4" fmla="*/ 73899 w 180"/>
                <a:gd name="T5" fmla="*/ 120954 h 240"/>
                <a:gd name="T6" fmla="*/ 72170 w 180"/>
                <a:gd name="T7" fmla="*/ 122039 h 240"/>
                <a:gd name="T8" fmla="*/ 70874 w 180"/>
                <a:gd name="T9" fmla="*/ 123124 h 240"/>
                <a:gd name="T10" fmla="*/ 68281 w 180"/>
                <a:gd name="T11" fmla="*/ 125836 h 240"/>
                <a:gd name="T12" fmla="*/ 66120 w 180"/>
                <a:gd name="T13" fmla="*/ 130175 h 240"/>
                <a:gd name="T14" fmla="*/ 60502 w 180"/>
                <a:gd name="T15" fmla="*/ 125836 h 240"/>
                <a:gd name="T16" fmla="*/ 56612 w 180"/>
                <a:gd name="T17" fmla="*/ 120954 h 240"/>
                <a:gd name="T18" fmla="*/ 53155 w 180"/>
                <a:gd name="T19" fmla="*/ 116073 h 240"/>
                <a:gd name="T20" fmla="*/ 50994 w 180"/>
                <a:gd name="T21" fmla="*/ 111734 h 240"/>
                <a:gd name="T22" fmla="*/ 48401 w 180"/>
                <a:gd name="T23" fmla="*/ 105767 h 240"/>
                <a:gd name="T24" fmla="*/ 45808 w 180"/>
                <a:gd name="T25" fmla="*/ 100343 h 240"/>
                <a:gd name="T26" fmla="*/ 42351 w 180"/>
                <a:gd name="T27" fmla="*/ 94377 h 240"/>
                <a:gd name="T28" fmla="*/ 37598 w 180"/>
                <a:gd name="T29" fmla="*/ 87326 h 240"/>
                <a:gd name="T30" fmla="*/ 35437 w 180"/>
                <a:gd name="T31" fmla="*/ 82987 h 240"/>
                <a:gd name="T32" fmla="*/ 32412 w 180"/>
                <a:gd name="T33" fmla="*/ 79190 h 240"/>
                <a:gd name="T34" fmla="*/ 30251 w 180"/>
                <a:gd name="T35" fmla="*/ 75393 h 240"/>
                <a:gd name="T36" fmla="*/ 26794 w 180"/>
                <a:gd name="T37" fmla="*/ 72139 h 240"/>
                <a:gd name="T38" fmla="*/ 20743 w 180"/>
                <a:gd name="T39" fmla="*/ 65630 h 240"/>
                <a:gd name="T40" fmla="*/ 14261 w 180"/>
                <a:gd name="T41" fmla="*/ 59664 h 240"/>
                <a:gd name="T42" fmla="*/ 11668 w 180"/>
                <a:gd name="T43" fmla="*/ 56409 h 240"/>
                <a:gd name="T44" fmla="*/ 9075 w 180"/>
                <a:gd name="T45" fmla="*/ 53155 h 240"/>
                <a:gd name="T46" fmla="*/ 6482 w 180"/>
                <a:gd name="T47" fmla="*/ 49900 h 240"/>
                <a:gd name="T48" fmla="*/ 4322 w 180"/>
                <a:gd name="T49" fmla="*/ 45561 h 240"/>
                <a:gd name="T50" fmla="*/ 2593 w 180"/>
                <a:gd name="T51" fmla="*/ 41764 h 240"/>
                <a:gd name="T52" fmla="*/ 1729 w 180"/>
                <a:gd name="T53" fmla="*/ 36883 h 240"/>
                <a:gd name="T54" fmla="*/ 432 w 180"/>
                <a:gd name="T55" fmla="*/ 32544 h 240"/>
                <a:gd name="T56" fmla="*/ 0 w 180"/>
                <a:gd name="T57" fmla="*/ 27120 h 240"/>
                <a:gd name="T58" fmla="*/ 0 w 180"/>
                <a:gd name="T59" fmla="*/ 18984 h 240"/>
                <a:gd name="T60" fmla="*/ 0 w 180"/>
                <a:gd name="T61" fmla="*/ 13560 h 240"/>
                <a:gd name="T62" fmla="*/ 0 w 180"/>
                <a:gd name="T63" fmla="*/ 8136 h 240"/>
                <a:gd name="T64" fmla="*/ 0 w 180"/>
                <a:gd name="T65" fmla="*/ 0 h 240"/>
                <a:gd name="T66" fmla="*/ 4322 w 180"/>
                <a:gd name="T67" fmla="*/ 4339 h 240"/>
                <a:gd name="T68" fmla="*/ 8211 w 180"/>
                <a:gd name="T69" fmla="*/ 9221 h 240"/>
                <a:gd name="T70" fmla="*/ 11668 w 180"/>
                <a:gd name="T71" fmla="*/ 14645 h 240"/>
                <a:gd name="T72" fmla="*/ 14693 w 180"/>
                <a:gd name="T73" fmla="*/ 20611 h 240"/>
                <a:gd name="T74" fmla="*/ 17718 w 180"/>
                <a:gd name="T75" fmla="*/ 26035 h 240"/>
                <a:gd name="T76" fmla="*/ 19879 w 180"/>
                <a:gd name="T77" fmla="*/ 31459 h 240"/>
                <a:gd name="T78" fmla="*/ 22040 w 180"/>
                <a:gd name="T79" fmla="*/ 35798 h 240"/>
                <a:gd name="T80" fmla="*/ 23336 w 180"/>
                <a:gd name="T81" fmla="*/ 40137 h 240"/>
                <a:gd name="T82" fmla="*/ 25929 w 180"/>
                <a:gd name="T83" fmla="*/ 46646 h 240"/>
                <a:gd name="T84" fmla="*/ 28522 w 180"/>
                <a:gd name="T85" fmla="*/ 53155 h 240"/>
                <a:gd name="T86" fmla="*/ 31980 w 180"/>
                <a:gd name="T87" fmla="*/ 58036 h 240"/>
                <a:gd name="T88" fmla="*/ 35437 w 180"/>
                <a:gd name="T89" fmla="*/ 62918 h 240"/>
                <a:gd name="T90" fmla="*/ 43216 w 180"/>
                <a:gd name="T91" fmla="*/ 72139 h 240"/>
                <a:gd name="T92" fmla="*/ 51427 w 180"/>
                <a:gd name="T93" fmla="*/ 80817 h 240"/>
                <a:gd name="T94" fmla="*/ 60070 w 180"/>
                <a:gd name="T95" fmla="*/ 88953 h 240"/>
                <a:gd name="T96" fmla="*/ 66984 w 180"/>
                <a:gd name="T97" fmla="*/ 97631 h 240"/>
                <a:gd name="T98" fmla="*/ 70441 w 180"/>
                <a:gd name="T99" fmla="*/ 102513 h 240"/>
                <a:gd name="T100" fmla="*/ 73034 w 180"/>
                <a:gd name="T101" fmla="*/ 107937 h 240"/>
                <a:gd name="T102" fmla="*/ 75627 w 180"/>
                <a:gd name="T103" fmla="*/ 113903 h 240"/>
                <a:gd name="T104" fmla="*/ 77788 w 180"/>
                <a:gd name="T105" fmla="*/ 120412 h 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3" name="Freeform 72">
              <a:extLst>
                <a:ext uri="{FF2B5EF4-FFF2-40B4-BE49-F238E27FC236}">
                  <a16:creationId xmlns:a16="http://schemas.microsoft.com/office/drawing/2014/main" id="{7FF2F246-E978-BA2C-9362-534FF705A11C}"/>
                </a:ext>
              </a:extLst>
            </p:cNvPr>
            <p:cNvSpPr>
              <a:spLocks/>
            </p:cNvSpPr>
            <p:nvPr>
              <p:custDataLst>
                <p:tags r:id="rId406"/>
              </p:custDataLst>
            </p:nvPr>
          </p:nvSpPr>
          <p:spPr bwMode="auto">
            <a:xfrm>
              <a:off x="11471637" y="4940923"/>
              <a:ext cx="21380" cy="74551"/>
            </a:xfrm>
            <a:custGeom>
              <a:avLst/>
              <a:gdLst>
                <a:gd name="T0" fmla="*/ 0 w 27"/>
                <a:gd name="T1" fmla="*/ 0 h 30"/>
                <a:gd name="T2" fmla="*/ 529 w 27"/>
                <a:gd name="T3" fmla="*/ 9525 h 30"/>
                <a:gd name="T4" fmla="*/ 1588 w 27"/>
                <a:gd name="T5" fmla="*/ 20955 h 30"/>
                <a:gd name="T6" fmla="*/ 2117 w 27"/>
                <a:gd name="T7" fmla="*/ 26670 h 30"/>
                <a:gd name="T8" fmla="*/ 2117 w 27"/>
                <a:gd name="T9" fmla="*/ 36195 h 30"/>
                <a:gd name="T10" fmla="*/ 1588 w 27"/>
                <a:gd name="T11" fmla="*/ 45720 h 30"/>
                <a:gd name="T12" fmla="*/ 0 w 27"/>
                <a:gd name="T13" fmla="*/ 57150 h 30"/>
                <a:gd name="T14" fmla="*/ 8996 w 27"/>
                <a:gd name="T15" fmla="*/ 51435 h 30"/>
                <a:gd name="T16" fmla="*/ 14288 w 27"/>
                <a:gd name="T17" fmla="*/ 45720 h 30"/>
                <a:gd name="T18" fmla="*/ 12171 w 27"/>
                <a:gd name="T19" fmla="*/ 38100 h 30"/>
                <a:gd name="T20" fmla="*/ 8996 w 27"/>
                <a:gd name="T21" fmla="*/ 22860 h 30"/>
                <a:gd name="T22" fmla="*/ 5821 w 27"/>
                <a:gd name="T23" fmla="*/ 15240 h 30"/>
                <a:gd name="T24" fmla="*/ 3704 w 27"/>
                <a:gd name="T25" fmla="*/ 7620 h 30"/>
                <a:gd name="T26" fmla="*/ 2117 w 27"/>
                <a:gd name="T27" fmla="*/ 1905 h 30"/>
                <a:gd name="T28" fmla="*/ 0 w 27"/>
                <a:gd name="T29" fmla="*/ 0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584" name="Group 73">
              <a:extLst>
                <a:ext uri="{FF2B5EF4-FFF2-40B4-BE49-F238E27FC236}">
                  <a16:creationId xmlns:a16="http://schemas.microsoft.com/office/drawing/2014/main" id="{3C02EDEF-A5EC-098A-A572-5EEA0EF48E8A}"/>
                </a:ext>
              </a:extLst>
            </p:cNvPr>
            <p:cNvGrpSpPr>
              <a:grpSpLocks/>
            </p:cNvGrpSpPr>
            <p:nvPr>
              <p:custDataLst>
                <p:tags r:id="rId407"/>
              </p:custDataLst>
            </p:nvPr>
          </p:nvGrpSpPr>
          <p:grpSpPr bwMode="auto">
            <a:xfrm>
              <a:off x="11008452" y="5620159"/>
              <a:ext cx="686468" cy="528063"/>
              <a:chOff x="5372" y="3323"/>
              <a:chExt cx="341" cy="253"/>
            </a:xfrm>
            <a:solidFill>
              <a:srgbClr val="D9D9D9"/>
            </a:solidFill>
          </p:grpSpPr>
          <p:sp>
            <p:nvSpPr>
              <p:cNvPr id="969" name="Freeform 74">
                <a:extLst>
                  <a:ext uri="{FF2B5EF4-FFF2-40B4-BE49-F238E27FC236}">
                    <a16:creationId xmlns:a16="http://schemas.microsoft.com/office/drawing/2014/main" id="{2305E2D7-D420-40AF-F3C4-B8AF7EB9A3EC}"/>
                  </a:ext>
                </a:extLst>
              </p:cNvPr>
              <p:cNvSpPr>
                <a:spLocks/>
              </p:cNvSpPr>
              <p:nvPr/>
            </p:nvSpPr>
            <p:spPr bwMode="auto">
              <a:xfrm>
                <a:off x="5372" y="3565"/>
                <a:ext cx="16" cy="11"/>
              </a:xfrm>
              <a:custGeom>
                <a:avLst/>
                <a:gdLst>
                  <a:gd name="T0" fmla="*/ 0 w 53"/>
                  <a:gd name="T1" fmla="*/ 10 h 33"/>
                  <a:gd name="T2" fmla="*/ 1 w 53"/>
                  <a:gd name="T3" fmla="*/ 9 h 33"/>
                  <a:gd name="T4" fmla="*/ 2 w 53"/>
                  <a:gd name="T5" fmla="*/ 7 h 33"/>
                  <a:gd name="T6" fmla="*/ 5 w 53"/>
                  <a:gd name="T7" fmla="*/ 5 h 33"/>
                  <a:gd name="T8" fmla="*/ 6 w 53"/>
                  <a:gd name="T9" fmla="*/ 4 h 33"/>
                  <a:gd name="T10" fmla="*/ 9 w 53"/>
                  <a:gd name="T11" fmla="*/ 2 h 33"/>
                  <a:gd name="T12" fmla="*/ 11 w 53"/>
                  <a:gd name="T13" fmla="*/ 1 h 33"/>
                  <a:gd name="T14" fmla="*/ 14 w 53"/>
                  <a:gd name="T15" fmla="*/ 0 h 33"/>
                  <a:gd name="T16" fmla="*/ 16 w 53"/>
                  <a:gd name="T17" fmla="*/ 0 h 33"/>
                  <a:gd name="T18" fmla="*/ 16 w 53"/>
                  <a:gd name="T19" fmla="*/ 6 h 33"/>
                  <a:gd name="T20" fmla="*/ 11 w 53"/>
                  <a:gd name="T21" fmla="*/ 8 h 33"/>
                  <a:gd name="T22" fmla="*/ 8 w 53"/>
                  <a:gd name="T23" fmla="*/ 10 h 33"/>
                  <a:gd name="T24" fmla="*/ 6 w 53"/>
                  <a:gd name="T25" fmla="*/ 11 h 33"/>
                  <a:gd name="T26" fmla="*/ 5 w 53"/>
                  <a:gd name="T27" fmla="*/ 11 h 33"/>
                  <a:gd name="T28" fmla="*/ 3 w 53"/>
                  <a:gd name="T29" fmla="*/ 11 h 33"/>
                  <a:gd name="T30" fmla="*/ 0 w 53"/>
                  <a:gd name="T31" fmla="*/ 1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70" name="Freeform 75">
                <a:extLst>
                  <a:ext uri="{FF2B5EF4-FFF2-40B4-BE49-F238E27FC236}">
                    <a16:creationId xmlns:a16="http://schemas.microsoft.com/office/drawing/2014/main" id="{18CFE333-4981-53DC-8DFB-877A8A8BB912}"/>
                  </a:ext>
                </a:extLst>
              </p:cNvPr>
              <p:cNvSpPr>
                <a:spLocks/>
              </p:cNvSpPr>
              <p:nvPr/>
            </p:nvSpPr>
            <p:spPr bwMode="auto">
              <a:xfrm>
                <a:off x="5379" y="3446"/>
                <a:ext cx="202" cy="117"/>
              </a:xfrm>
              <a:custGeom>
                <a:avLst/>
                <a:gdLst>
                  <a:gd name="T0" fmla="*/ 8 w 631"/>
                  <a:gd name="T1" fmla="*/ 97 h 358"/>
                  <a:gd name="T2" fmla="*/ 16 w 631"/>
                  <a:gd name="T3" fmla="*/ 95 h 358"/>
                  <a:gd name="T4" fmla="*/ 21 w 631"/>
                  <a:gd name="T5" fmla="*/ 91 h 358"/>
                  <a:gd name="T6" fmla="*/ 25 w 631"/>
                  <a:gd name="T7" fmla="*/ 83 h 358"/>
                  <a:gd name="T8" fmla="*/ 32 w 631"/>
                  <a:gd name="T9" fmla="*/ 84 h 358"/>
                  <a:gd name="T10" fmla="*/ 40 w 631"/>
                  <a:gd name="T11" fmla="*/ 83 h 358"/>
                  <a:gd name="T12" fmla="*/ 45 w 631"/>
                  <a:gd name="T13" fmla="*/ 81 h 358"/>
                  <a:gd name="T14" fmla="*/ 52 w 631"/>
                  <a:gd name="T15" fmla="*/ 75 h 358"/>
                  <a:gd name="T16" fmla="*/ 58 w 631"/>
                  <a:gd name="T17" fmla="*/ 68 h 358"/>
                  <a:gd name="T18" fmla="*/ 68 w 631"/>
                  <a:gd name="T19" fmla="*/ 63 h 358"/>
                  <a:gd name="T20" fmla="*/ 83 w 631"/>
                  <a:gd name="T21" fmla="*/ 57 h 358"/>
                  <a:gd name="T22" fmla="*/ 105 w 631"/>
                  <a:gd name="T23" fmla="*/ 50 h 358"/>
                  <a:gd name="T24" fmla="*/ 116 w 631"/>
                  <a:gd name="T25" fmla="*/ 45 h 358"/>
                  <a:gd name="T26" fmla="*/ 125 w 631"/>
                  <a:gd name="T27" fmla="*/ 42 h 358"/>
                  <a:gd name="T28" fmla="*/ 130 w 631"/>
                  <a:gd name="T29" fmla="*/ 42 h 358"/>
                  <a:gd name="T30" fmla="*/ 141 w 631"/>
                  <a:gd name="T31" fmla="*/ 35 h 358"/>
                  <a:gd name="T32" fmla="*/ 150 w 631"/>
                  <a:gd name="T33" fmla="*/ 26 h 358"/>
                  <a:gd name="T34" fmla="*/ 153 w 631"/>
                  <a:gd name="T35" fmla="*/ 21 h 358"/>
                  <a:gd name="T36" fmla="*/ 161 w 631"/>
                  <a:gd name="T37" fmla="*/ 19 h 358"/>
                  <a:gd name="T38" fmla="*/ 172 w 631"/>
                  <a:gd name="T39" fmla="*/ 12 h 358"/>
                  <a:gd name="T40" fmla="*/ 182 w 631"/>
                  <a:gd name="T41" fmla="*/ 4 h 358"/>
                  <a:gd name="T42" fmla="*/ 189 w 631"/>
                  <a:gd name="T43" fmla="*/ 0 h 358"/>
                  <a:gd name="T44" fmla="*/ 193 w 631"/>
                  <a:gd name="T45" fmla="*/ 7 h 358"/>
                  <a:gd name="T46" fmla="*/ 198 w 631"/>
                  <a:gd name="T47" fmla="*/ 10 h 358"/>
                  <a:gd name="T48" fmla="*/ 200 w 631"/>
                  <a:gd name="T49" fmla="*/ 15 h 358"/>
                  <a:gd name="T50" fmla="*/ 192 w 631"/>
                  <a:gd name="T51" fmla="*/ 29 h 358"/>
                  <a:gd name="T52" fmla="*/ 182 w 631"/>
                  <a:gd name="T53" fmla="*/ 41 h 358"/>
                  <a:gd name="T54" fmla="*/ 169 w 631"/>
                  <a:gd name="T55" fmla="*/ 50 h 358"/>
                  <a:gd name="T56" fmla="*/ 156 w 631"/>
                  <a:gd name="T57" fmla="*/ 57 h 358"/>
                  <a:gd name="T58" fmla="*/ 142 w 631"/>
                  <a:gd name="T59" fmla="*/ 59 h 358"/>
                  <a:gd name="T60" fmla="*/ 140 w 631"/>
                  <a:gd name="T61" fmla="*/ 64 h 358"/>
                  <a:gd name="T62" fmla="*/ 139 w 631"/>
                  <a:gd name="T63" fmla="*/ 65 h 358"/>
                  <a:gd name="T64" fmla="*/ 126 w 631"/>
                  <a:gd name="T65" fmla="*/ 65 h 358"/>
                  <a:gd name="T66" fmla="*/ 117 w 631"/>
                  <a:gd name="T67" fmla="*/ 69 h 358"/>
                  <a:gd name="T68" fmla="*/ 111 w 631"/>
                  <a:gd name="T69" fmla="*/ 69 h 358"/>
                  <a:gd name="T70" fmla="*/ 108 w 631"/>
                  <a:gd name="T71" fmla="*/ 67 h 358"/>
                  <a:gd name="T72" fmla="*/ 100 w 631"/>
                  <a:gd name="T73" fmla="*/ 79 h 358"/>
                  <a:gd name="T74" fmla="*/ 87 w 631"/>
                  <a:gd name="T75" fmla="*/ 92 h 358"/>
                  <a:gd name="T76" fmla="*/ 70 w 631"/>
                  <a:gd name="T77" fmla="*/ 103 h 358"/>
                  <a:gd name="T78" fmla="*/ 53 w 631"/>
                  <a:gd name="T79" fmla="*/ 112 h 358"/>
                  <a:gd name="T80" fmla="*/ 35 w 631"/>
                  <a:gd name="T81" fmla="*/ 117 h 358"/>
                  <a:gd name="T82" fmla="*/ 23 w 631"/>
                  <a:gd name="T83" fmla="*/ 116 h 358"/>
                  <a:gd name="T84" fmla="*/ 18 w 631"/>
                  <a:gd name="T85" fmla="*/ 114 h 358"/>
                  <a:gd name="T86" fmla="*/ 11 w 631"/>
                  <a:gd name="T87" fmla="*/ 111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71" name="Freeform 76">
                <a:extLst>
                  <a:ext uri="{FF2B5EF4-FFF2-40B4-BE49-F238E27FC236}">
                    <a16:creationId xmlns:a16="http://schemas.microsoft.com/office/drawing/2014/main" id="{F339E3F0-8AD5-A3EC-315C-D63305387ABB}"/>
                  </a:ext>
                </a:extLst>
              </p:cNvPr>
              <p:cNvSpPr>
                <a:spLocks/>
              </p:cNvSpPr>
              <p:nvPr/>
            </p:nvSpPr>
            <p:spPr bwMode="auto">
              <a:xfrm>
                <a:off x="5597" y="3323"/>
                <a:ext cx="116" cy="141"/>
              </a:xfrm>
              <a:custGeom>
                <a:avLst/>
                <a:gdLst>
                  <a:gd name="T0" fmla="*/ 19 w 359"/>
                  <a:gd name="T1" fmla="*/ 94 h 431"/>
                  <a:gd name="T2" fmla="*/ 31 w 359"/>
                  <a:gd name="T3" fmla="*/ 88 h 431"/>
                  <a:gd name="T4" fmla="*/ 53 w 359"/>
                  <a:gd name="T5" fmla="*/ 68 h 431"/>
                  <a:gd name="T6" fmla="*/ 56 w 359"/>
                  <a:gd name="T7" fmla="*/ 55 h 431"/>
                  <a:gd name="T8" fmla="*/ 58 w 359"/>
                  <a:gd name="T9" fmla="*/ 49 h 431"/>
                  <a:gd name="T10" fmla="*/ 62 w 359"/>
                  <a:gd name="T11" fmla="*/ 45 h 431"/>
                  <a:gd name="T12" fmla="*/ 61 w 359"/>
                  <a:gd name="T13" fmla="*/ 41 h 431"/>
                  <a:gd name="T14" fmla="*/ 58 w 359"/>
                  <a:gd name="T15" fmla="*/ 31 h 431"/>
                  <a:gd name="T16" fmla="*/ 56 w 359"/>
                  <a:gd name="T17" fmla="*/ 11 h 431"/>
                  <a:gd name="T18" fmla="*/ 59 w 359"/>
                  <a:gd name="T19" fmla="*/ 0 h 431"/>
                  <a:gd name="T20" fmla="*/ 63 w 359"/>
                  <a:gd name="T21" fmla="*/ 4 h 431"/>
                  <a:gd name="T22" fmla="*/ 67 w 359"/>
                  <a:gd name="T23" fmla="*/ 9 h 431"/>
                  <a:gd name="T24" fmla="*/ 75 w 359"/>
                  <a:gd name="T25" fmla="*/ 18 h 431"/>
                  <a:gd name="T26" fmla="*/ 77 w 359"/>
                  <a:gd name="T27" fmla="*/ 24 h 431"/>
                  <a:gd name="T28" fmla="*/ 77 w 359"/>
                  <a:gd name="T29" fmla="*/ 29 h 431"/>
                  <a:gd name="T30" fmla="*/ 73 w 359"/>
                  <a:gd name="T31" fmla="*/ 33 h 431"/>
                  <a:gd name="T32" fmla="*/ 66 w 359"/>
                  <a:gd name="T33" fmla="*/ 39 h 431"/>
                  <a:gd name="T34" fmla="*/ 64 w 359"/>
                  <a:gd name="T35" fmla="*/ 43 h 431"/>
                  <a:gd name="T36" fmla="*/ 64 w 359"/>
                  <a:gd name="T37" fmla="*/ 49 h 431"/>
                  <a:gd name="T38" fmla="*/ 66 w 359"/>
                  <a:gd name="T39" fmla="*/ 52 h 431"/>
                  <a:gd name="T40" fmla="*/ 73 w 359"/>
                  <a:gd name="T41" fmla="*/ 52 h 431"/>
                  <a:gd name="T42" fmla="*/ 75 w 359"/>
                  <a:gd name="T43" fmla="*/ 50 h 431"/>
                  <a:gd name="T44" fmla="*/ 75 w 359"/>
                  <a:gd name="T45" fmla="*/ 44 h 431"/>
                  <a:gd name="T46" fmla="*/ 84 w 359"/>
                  <a:gd name="T47" fmla="*/ 63 h 431"/>
                  <a:gd name="T48" fmla="*/ 88 w 359"/>
                  <a:gd name="T49" fmla="*/ 68 h 431"/>
                  <a:gd name="T50" fmla="*/ 94 w 359"/>
                  <a:gd name="T51" fmla="*/ 72 h 431"/>
                  <a:gd name="T52" fmla="*/ 97 w 359"/>
                  <a:gd name="T53" fmla="*/ 71 h 431"/>
                  <a:gd name="T54" fmla="*/ 101 w 359"/>
                  <a:gd name="T55" fmla="*/ 67 h 431"/>
                  <a:gd name="T56" fmla="*/ 110 w 359"/>
                  <a:gd name="T57" fmla="*/ 63 h 431"/>
                  <a:gd name="T58" fmla="*/ 115 w 359"/>
                  <a:gd name="T59" fmla="*/ 67 h 431"/>
                  <a:gd name="T60" fmla="*/ 111 w 359"/>
                  <a:gd name="T61" fmla="*/ 79 h 431"/>
                  <a:gd name="T62" fmla="*/ 104 w 359"/>
                  <a:gd name="T63" fmla="*/ 85 h 431"/>
                  <a:gd name="T64" fmla="*/ 95 w 359"/>
                  <a:gd name="T65" fmla="*/ 90 h 431"/>
                  <a:gd name="T66" fmla="*/ 80 w 359"/>
                  <a:gd name="T67" fmla="*/ 94 h 431"/>
                  <a:gd name="T68" fmla="*/ 67 w 359"/>
                  <a:gd name="T69" fmla="*/ 98 h 431"/>
                  <a:gd name="T70" fmla="*/ 62 w 359"/>
                  <a:gd name="T71" fmla="*/ 101 h 431"/>
                  <a:gd name="T72" fmla="*/ 58 w 359"/>
                  <a:gd name="T73" fmla="*/ 111 h 431"/>
                  <a:gd name="T74" fmla="*/ 53 w 359"/>
                  <a:gd name="T75" fmla="*/ 116 h 431"/>
                  <a:gd name="T76" fmla="*/ 35 w 359"/>
                  <a:gd name="T77" fmla="*/ 129 h 431"/>
                  <a:gd name="T78" fmla="*/ 16 w 359"/>
                  <a:gd name="T79" fmla="*/ 139 h 431"/>
                  <a:gd name="T80" fmla="*/ 6 w 359"/>
                  <a:gd name="T81" fmla="*/ 141 h 431"/>
                  <a:gd name="T82" fmla="*/ 2 w 359"/>
                  <a:gd name="T83" fmla="*/ 139 h 431"/>
                  <a:gd name="T84" fmla="*/ 0 w 359"/>
                  <a:gd name="T85" fmla="*/ 136 h 431"/>
                  <a:gd name="T86" fmla="*/ 0 w 359"/>
                  <a:gd name="T87" fmla="*/ 132 h 431"/>
                  <a:gd name="T88" fmla="*/ 3 w 359"/>
                  <a:gd name="T89" fmla="*/ 128 h 431"/>
                  <a:gd name="T90" fmla="*/ 18 w 359"/>
                  <a:gd name="T91" fmla="*/ 122 h 431"/>
                  <a:gd name="T92" fmla="*/ 24 w 359"/>
                  <a:gd name="T93" fmla="*/ 115 h 431"/>
                  <a:gd name="T94" fmla="*/ 23 w 359"/>
                  <a:gd name="T95" fmla="*/ 110 h 431"/>
                  <a:gd name="T96" fmla="*/ 21 w 359"/>
                  <a:gd name="T97" fmla="*/ 107 h 431"/>
                  <a:gd name="T98" fmla="*/ 16 w 359"/>
                  <a:gd name="T99" fmla="*/ 105 h 431"/>
                  <a:gd name="T100" fmla="*/ 6 w 359"/>
                  <a:gd name="T101" fmla="*/ 105 h 4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585" name="Freeform 77">
              <a:extLst>
                <a:ext uri="{FF2B5EF4-FFF2-40B4-BE49-F238E27FC236}">
                  <a16:creationId xmlns:a16="http://schemas.microsoft.com/office/drawing/2014/main" id="{FE5B596D-6129-2996-9956-2E6535BDCF20}"/>
                </a:ext>
              </a:extLst>
            </p:cNvPr>
            <p:cNvSpPr>
              <a:spLocks/>
            </p:cNvSpPr>
            <p:nvPr>
              <p:custDataLst>
                <p:tags r:id="rId408"/>
              </p:custDataLst>
            </p:nvPr>
          </p:nvSpPr>
          <p:spPr bwMode="auto">
            <a:xfrm>
              <a:off x="10474003" y="3868228"/>
              <a:ext cx="14252" cy="74551"/>
            </a:xfrm>
            <a:custGeom>
              <a:avLst/>
              <a:gdLst>
                <a:gd name="T0" fmla="*/ 0 w 21"/>
                <a:gd name="T1" fmla="*/ 39636 h 62"/>
                <a:gd name="T2" fmla="*/ 454 w 21"/>
                <a:gd name="T3" fmla="*/ 26731 h 62"/>
                <a:gd name="T4" fmla="*/ 1361 w 21"/>
                <a:gd name="T5" fmla="*/ 15670 h 62"/>
                <a:gd name="T6" fmla="*/ 1814 w 21"/>
                <a:gd name="T7" fmla="*/ 10140 h 62"/>
                <a:gd name="T8" fmla="*/ 2721 w 21"/>
                <a:gd name="T9" fmla="*/ 6452 h 62"/>
                <a:gd name="T10" fmla="*/ 4082 w 21"/>
                <a:gd name="T11" fmla="*/ 2765 h 62"/>
                <a:gd name="T12" fmla="*/ 6804 w 21"/>
                <a:gd name="T13" fmla="*/ 0 h 62"/>
                <a:gd name="T14" fmla="*/ 6804 w 21"/>
                <a:gd name="T15" fmla="*/ 13827 h 62"/>
                <a:gd name="T16" fmla="*/ 8164 w 21"/>
                <a:gd name="T17" fmla="*/ 28575 h 62"/>
                <a:gd name="T18" fmla="*/ 9071 w 21"/>
                <a:gd name="T19" fmla="*/ 40558 h 62"/>
                <a:gd name="T20" fmla="*/ 9525 w 21"/>
                <a:gd name="T21" fmla="*/ 45167 h 62"/>
                <a:gd name="T22" fmla="*/ 4536 w 21"/>
                <a:gd name="T23" fmla="*/ 50698 h 62"/>
                <a:gd name="T24" fmla="*/ 0 w 21"/>
                <a:gd name="T25" fmla="*/ 57150 h 62"/>
                <a:gd name="T26" fmla="*/ 0 w 21"/>
                <a:gd name="T27" fmla="*/ 39636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6" name="Freeform 78">
              <a:extLst>
                <a:ext uri="{FF2B5EF4-FFF2-40B4-BE49-F238E27FC236}">
                  <a16:creationId xmlns:a16="http://schemas.microsoft.com/office/drawing/2014/main" id="{275BB8F5-1315-3DF3-151E-55B89CBFAE42}"/>
                </a:ext>
              </a:extLst>
            </p:cNvPr>
            <p:cNvSpPr>
              <a:spLocks/>
            </p:cNvSpPr>
            <p:nvPr>
              <p:custDataLst>
                <p:tags r:id="rId409"/>
              </p:custDataLst>
            </p:nvPr>
          </p:nvSpPr>
          <p:spPr bwMode="auto">
            <a:xfrm>
              <a:off x="11561902" y="5044464"/>
              <a:ext cx="21380" cy="74551"/>
            </a:xfrm>
            <a:custGeom>
              <a:avLst/>
              <a:gdLst>
                <a:gd name="T0" fmla="*/ 0 w 33"/>
                <a:gd name="T1" fmla="*/ 0 h 24"/>
                <a:gd name="T2" fmla="*/ 2165 w 33"/>
                <a:gd name="T3" fmla="*/ 11906 h 24"/>
                <a:gd name="T4" fmla="*/ 4330 w 33"/>
                <a:gd name="T5" fmla="*/ 23813 h 24"/>
                <a:gd name="T6" fmla="*/ 4763 w 33"/>
                <a:gd name="T7" fmla="*/ 30956 h 24"/>
                <a:gd name="T8" fmla="*/ 5196 w 33"/>
                <a:gd name="T9" fmla="*/ 38100 h 24"/>
                <a:gd name="T10" fmla="*/ 5629 w 33"/>
                <a:gd name="T11" fmla="*/ 47625 h 24"/>
                <a:gd name="T12" fmla="*/ 5629 w 33"/>
                <a:gd name="T13" fmla="*/ 57150 h 24"/>
                <a:gd name="T14" fmla="*/ 14288 w 33"/>
                <a:gd name="T15" fmla="*/ 0 h 24"/>
                <a:gd name="T16" fmla="*/ 10391 w 33"/>
                <a:gd name="T17" fmla="*/ 0 h 24"/>
                <a:gd name="T18" fmla="*/ 6928 w 33"/>
                <a:gd name="T19" fmla="*/ 0 h 24"/>
                <a:gd name="T20" fmla="*/ 3897 w 33"/>
                <a:gd name="T21" fmla="*/ 0 h 24"/>
                <a:gd name="T22" fmla="*/ 0 w 33"/>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7" name="Freeform 79">
              <a:extLst>
                <a:ext uri="{FF2B5EF4-FFF2-40B4-BE49-F238E27FC236}">
                  <a16:creationId xmlns:a16="http://schemas.microsoft.com/office/drawing/2014/main" id="{7BD2DA1B-F55F-7F36-F211-4D7363929DB8}"/>
                </a:ext>
              </a:extLst>
            </p:cNvPr>
            <p:cNvSpPr>
              <a:spLocks/>
            </p:cNvSpPr>
            <p:nvPr>
              <p:custDataLst>
                <p:tags r:id="rId410"/>
              </p:custDataLst>
            </p:nvPr>
          </p:nvSpPr>
          <p:spPr bwMode="auto">
            <a:xfrm>
              <a:off x="11595156" y="5056890"/>
              <a:ext cx="26129" cy="76619"/>
            </a:xfrm>
            <a:custGeom>
              <a:avLst/>
              <a:gdLst>
                <a:gd name="T0" fmla="*/ 13759 w 33"/>
                <a:gd name="T1" fmla="*/ 58737 h 25"/>
                <a:gd name="T2" fmla="*/ 15346 w 33"/>
                <a:gd name="T3" fmla="*/ 51689 h 25"/>
                <a:gd name="T4" fmla="*/ 17463 w 33"/>
                <a:gd name="T5" fmla="*/ 42291 h 25"/>
                <a:gd name="T6" fmla="*/ 17463 w 33"/>
                <a:gd name="T7" fmla="*/ 0 h 25"/>
                <a:gd name="T8" fmla="*/ 13230 w 33"/>
                <a:gd name="T9" fmla="*/ 0 h 25"/>
                <a:gd name="T10" fmla="*/ 8467 w 33"/>
                <a:gd name="T11" fmla="*/ 0 h 25"/>
                <a:gd name="T12" fmla="*/ 3175 w 33"/>
                <a:gd name="T13" fmla="*/ 0 h 25"/>
                <a:gd name="T14" fmla="*/ 0 w 33"/>
                <a:gd name="T15" fmla="*/ 0 h 25"/>
                <a:gd name="T16" fmla="*/ 13759 w 33"/>
                <a:gd name="T17" fmla="*/ 5873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8" name="Freeform 80">
              <a:extLst>
                <a:ext uri="{FF2B5EF4-FFF2-40B4-BE49-F238E27FC236}">
                  <a16:creationId xmlns:a16="http://schemas.microsoft.com/office/drawing/2014/main" id="{54DFEAFD-CEA6-AB98-A727-3347EC90C07E}"/>
                </a:ext>
              </a:extLst>
            </p:cNvPr>
            <p:cNvSpPr>
              <a:spLocks/>
            </p:cNvSpPr>
            <p:nvPr>
              <p:custDataLst>
                <p:tags r:id="rId411"/>
              </p:custDataLst>
            </p:nvPr>
          </p:nvSpPr>
          <p:spPr bwMode="auto">
            <a:xfrm>
              <a:off x="10569018" y="3853730"/>
              <a:ext cx="2375" cy="72481"/>
            </a:xfrm>
            <a:custGeom>
              <a:avLst/>
              <a:gdLst>
                <a:gd name="T0" fmla="*/ 0 w 7"/>
                <a:gd name="T1" fmla="*/ 0 h 55563"/>
                <a:gd name="T2" fmla="*/ 1588 w 7"/>
                <a:gd name="T3" fmla="*/ 0 h 55563"/>
                <a:gd name="T4" fmla="*/ 0 w 7"/>
                <a:gd name="T5" fmla="*/ 0 h 55563"/>
                <a:gd name="T6" fmla="*/ 0 60000 65536"/>
                <a:gd name="T7" fmla="*/ 0 60000 65536"/>
                <a:gd name="T8" fmla="*/ 0 60000 65536"/>
              </a:gdLst>
              <a:ahLst/>
              <a:cxnLst>
                <a:cxn ang="T6">
                  <a:pos x="T0" y="T1"/>
                </a:cxn>
                <a:cxn ang="T7">
                  <a:pos x="T2" y="T3"/>
                </a:cxn>
                <a:cxn ang="T8">
                  <a:pos x="T4" y="T5"/>
                </a:cxn>
              </a:cxnLst>
              <a:rect l="0" t="0" r="r" b="b"/>
              <a:pathLst>
                <a:path w="7" h="55563">
                  <a:moveTo>
                    <a:pt x="0" y="0"/>
                  </a:moveTo>
                  <a:lnTo>
                    <a:pt x="7"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9" name="Freeform 81">
              <a:extLst>
                <a:ext uri="{FF2B5EF4-FFF2-40B4-BE49-F238E27FC236}">
                  <a16:creationId xmlns:a16="http://schemas.microsoft.com/office/drawing/2014/main" id="{0DC0602D-DFCF-A4AD-E5C6-E14E1C0B2144}"/>
                </a:ext>
              </a:extLst>
            </p:cNvPr>
            <p:cNvSpPr>
              <a:spLocks/>
            </p:cNvSpPr>
            <p:nvPr>
              <p:custDataLst>
                <p:tags r:id="rId412"/>
              </p:custDataLst>
            </p:nvPr>
          </p:nvSpPr>
          <p:spPr bwMode="auto">
            <a:xfrm>
              <a:off x="10656903" y="3781252"/>
              <a:ext cx="9502" cy="74551"/>
            </a:xfrm>
            <a:custGeom>
              <a:avLst/>
              <a:gdLst>
                <a:gd name="T0" fmla="*/ 6350 w 16"/>
                <a:gd name="T1" fmla="*/ 0 h 25"/>
                <a:gd name="T2" fmla="*/ 6350 w 16"/>
                <a:gd name="T3" fmla="*/ 13716 h 25"/>
                <a:gd name="T4" fmla="*/ 5556 w 16"/>
                <a:gd name="T5" fmla="*/ 29718 h 25"/>
                <a:gd name="T6" fmla="*/ 5159 w 16"/>
                <a:gd name="T7" fmla="*/ 36576 h 25"/>
                <a:gd name="T8" fmla="*/ 4366 w 16"/>
                <a:gd name="T9" fmla="*/ 45720 h 25"/>
                <a:gd name="T10" fmla="*/ 2778 w 16"/>
                <a:gd name="T11" fmla="*/ 52578 h 25"/>
                <a:gd name="T12" fmla="*/ 1191 w 16"/>
                <a:gd name="T13" fmla="*/ 57150 h 25"/>
                <a:gd name="T14" fmla="*/ 397 w 16"/>
                <a:gd name="T15" fmla="*/ 54864 h 25"/>
                <a:gd name="T16" fmla="*/ 0 w 16"/>
                <a:gd name="T17" fmla="*/ 48006 h 25"/>
                <a:gd name="T18" fmla="*/ 397 w 16"/>
                <a:gd name="T19" fmla="*/ 41148 h 25"/>
                <a:gd name="T20" fmla="*/ 794 w 16"/>
                <a:gd name="T21" fmla="*/ 29718 h 25"/>
                <a:gd name="T22" fmla="*/ 1588 w 16"/>
                <a:gd name="T23" fmla="*/ 20574 h 25"/>
                <a:gd name="T24" fmla="*/ 2778 w 16"/>
                <a:gd name="T25" fmla="*/ 9144 h 25"/>
                <a:gd name="T26" fmla="*/ 4366 w 16"/>
                <a:gd name="T27" fmla="*/ 2286 h 25"/>
                <a:gd name="T28" fmla="*/ 6350 w 16"/>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0" name="Freeform 82">
              <a:extLst>
                <a:ext uri="{FF2B5EF4-FFF2-40B4-BE49-F238E27FC236}">
                  <a16:creationId xmlns:a16="http://schemas.microsoft.com/office/drawing/2014/main" id="{A6F1EA48-2CAE-AA9E-72C3-2A132FFECD05}"/>
                </a:ext>
              </a:extLst>
            </p:cNvPr>
            <p:cNvSpPr>
              <a:spLocks/>
            </p:cNvSpPr>
            <p:nvPr>
              <p:custDataLst>
                <p:tags r:id="rId413"/>
              </p:custDataLst>
            </p:nvPr>
          </p:nvSpPr>
          <p:spPr bwMode="auto">
            <a:xfrm>
              <a:off x="10825552" y="3636294"/>
              <a:ext cx="7127" cy="74551"/>
            </a:xfrm>
            <a:custGeom>
              <a:avLst/>
              <a:gdLst>
                <a:gd name="T0" fmla="*/ 0 w 14"/>
                <a:gd name="T1" fmla="*/ 0 h 18"/>
                <a:gd name="T2" fmla="*/ 1021 w 14"/>
                <a:gd name="T3" fmla="*/ 3175 h 18"/>
                <a:gd name="T4" fmla="*/ 1701 w 14"/>
                <a:gd name="T5" fmla="*/ 6350 h 18"/>
                <a:gd name="T6" fmla="*/ 2382 w 14"/>
                <a:gd name="T7" fmla="*/ 12700 h 18"/>
                <a:gd name="T8" fmla="*/ 3062 w 14"/>
                <a:gd name="T9" fmla="*/ 22225 h 18"/>
                <a:gd name="T10" fmla="*/ 4423 w 14"/>
                <a:gd name="T11" fmla="*/ 41275 h 18"/>
                <a:gd name="T12" fmla="*/ 4763 w 14"/>
                <a:gd name="T13" fmla="*/ 57150 h 18"/>
                <a:gd name="T14" fmla="*/ 0 w 14"/>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1" name="Freeform 83">
              <a:extLst>
                <a:ext uri="{FF2B5EF4-FFF2-40B4-BE49-F238E27FC236}">
                  <a16:creationId xmlns:a16="http://schemas.microsoft.com/office/drawing/2014/main" id="{DB26CC20-5CCA-5B9B-0DD3-80DDF5B06A6F}"/>
                </a:ext>
              </a:extLst>
            </p:cNvPr>
            <p:cNvSpPr>
              <a:spLocks/>
            </p:cNvSpPr>
            <p:nvPr>
              <p:custDataLst>
                <p:tags r:id="rId414"/>
              </p:custDataLst>
            </p:nvPr>
          </p:nvSpPr>
          <p:spPr bwMode="auto">
            <a:xfrm>
              <a:off x="11053582" y="4547463"/>
              <a:ext cx="40382" cy="76619"/>
            </a:xfrm>
            <a:custGeom>
              <a:avLst/>
              <a:gdLst>
                <a:gd name="T0" fmla="*/ 0 w 67"/>
                <a:gd name="T1" fmla="*/ 0 h 74"/>
                <a:gd name="T2" fmla="*/ 403 w 67"/>
                <a:gd name="T3" fmla="*/ 13494 h 74"/>
                <a:gd name="T4" fmla="*/ 1208 w 67"/>
                <a:gd name="T5" fmla="*/ 23812 h 74"/>
                <a:gd name="T6" fmla="*/ 2820 w 67"/>
                <a:gd name="T7" fmla="*/ 32543 h 74"/>
                <a:gd name="T8" fmla="*/ 4834 w 67"/>
                <a:gd name="T9" fmla="*/ 39687 h 74"/>
                <a:gd name="T10" fmla="*/ 6848 w 67"/>
                <a:gd name="T11" fmla="*/ 46037 h 74"/>
                <a:gd name="T12" fmla="*/ 9265 w 67"/>
                <a:gd name="T13" fmla="*/ 50800 h 74"/>
                <a:gd name="T14" fmla="*/ 11279 w 67"/>
                <a:gd name="T15" fmla="*/ 54768 h 74"/>
                <a:gd name="T16" fmla="*/ 13293 w 67"/>
                <a:gd name="T17" fmla="*/ 58737 h 74"/>
                <a:gd name="T18" fmla="*/ 17723 w 67"/>
                <a:gd name="T19" fmla="*/ 51593 h 74"/>
                <a:gd name="T20" fmla="*/ 22154 w 67"/>
                <a:gd name="T21" fmla="*/ 43656 h 74"/>
                <a:gd name="T22" fmla="*/ 23766 w 67"/>
                <a:gd name="T23" fmla="*/ 38893 h 74"/>
                <a:gd name="T24" fmla="*/ 25377 w 67"/>
                <a:gd name="T25" fmla="*/ 34131 h 74"/>
                <a:gd name="T26" fmla="*/ 26585 w 67"/>
                <a:gd name="T27" fmla="*/ 29369 h 74"/>
                <a:gd name="T28" fmla="*/ 26988 w 67"/>
                <a:gd name="T29" fmla="*/ 23812 h 74"/>
                <a:gd name="T30" fmla="*/ 26988 w 67"/>
                <a:gd name="T31" fmla="*/ 19844 h 74"/>
                <a:gd name="T32" fmla="*/ 26988 w 67"/>
                <a:gd name="T33" fmla="*/ 14287 h 74"/>
                <a:gd name="T34" fmla="*/ 26988 w 67"/>
                <a:gd name="T35" fmla="*/ 7144 h 74"/>
                <a:gd name="T36" fmla="*/ 26988 w 67"/>
                <a:gd name="T37" fmla="*/ 0 h 74"/>
                <a:gd name="T38" fmla="*/ 19335 w 67"/>
                <a:gd name="T39" fmla="*/ 0 h 74"/>
                <a:gd name="T40" fmla="*/ 13293 w 67"/>
                <a:gd name="T41" fmla="*/ 0 h 74"/>
                <a:gd name="T42" fmla="*/ 6848 w 67"/>
                <a:gd name="T43" fmla="*/ 0 h 74"/>
                <a:gd name="T44" fmla="*/ 0 w 67"/>
                <a:gd name="T45" fmla="*/ 0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2" name="Freeform 84">
              <a:extLst>
                <a:ext uri="{FF2B5EF4-FFF2-40B4-BE49-F238E27FC236}">
                  <a16:creationId xmlns:a16="http://schemas.microsoft.com/office/drawing/2014/main" id="{C4263C41-F0AB-D242-589B-204EC3D32DAF}"/>
                </a:ext>
              </a:extLst>
            </p:cNvPr>
            <p:cNvSpPr>
              <a:spLocks/>
            </p:cNvSpPr>
            <p:nvPr>
              <p:custDataLst>
                <p:tags r:id="rId415"/>
              </p:custDataLst>
            </p:nvPr>
          </p:nvSpPr>
          <p:spPr bwMode="auto">
            <a:xfrm>
              <a:off x="11148595" y="4566100"/>
              <a:ext cx="19002" cy="74551"/>
            </a:xfrm>
            <a:custGeom>
              <a:avLst/>
              <a:gdLst>
                <a:gd name="T0" fmla="*/ 0 w 34"/>
                <a:gd name="T1" fmla="*/ 0 h 38"/>
                <a:gd name="T2" fmla="*/ 747 w 34"/>
                <a:gd name="T3" fmla="*/ 4512 h 38"/>
                <a:gd name="T4" fmla="*/ 1494 w 34"/>
                <a:gd name="T5" fmla="*/ 10528 h 38"/>
                <a:gd name="T6" fmla="*/ 1868 w 34"/>
                <a:gd name="T7" fmla="*/ 16543 h 38"/>
                <a:gd name="T8" fmla="*/ 2241 w 34"/>
                <a:gd name="T9" fmla="*/ 24063 h 38"/>
                <a:gd name="T10" fmla="*/ 3735 w 34"/>
                <a:gd name="T11" fmla="*/ 42111 h 38"/>
                <a:gd name="T12" fmla="*/ 4856 w 34"/>
                <a:gd name="T13" fmla="*/ 57150 h 38"/>
                <a:gd name="T14" fmla="*/ 5976 w 34"/>
                <a:gd name="T15" fmla="*/ 55646 h 38"/>
                <a:gd name="T16" fmla="*/ 7471 w 34"/>
                <a:gd name="T17" fmla="*/ 54142 h 38"/>
                <a:gd name="T18" fmla="*/ 8591 w 34"/>
                <a:gd name="T19" fmla="*/ 51134 h 38"/>
                <a:gd name="T20" fmla="*/ 9712 w 34"/>
                <a:gd name="T21" fmla="*/ 46622 h 38"/>
                <a:gd name="T22" fmla="*/ 10459 w 34"/>
                <a:gd name="T23" fmla="*/ 42111 h 38"/>
                <a:gd name="T24" fmla="*/ 11953 w 34"/>
                <a:gd name="T25" fmla="*/ 36095 h 38"/>
                <a:gd name="T26" fmla="*/ 12326 w 34"/>
                <a:gd name="T27" fmla="*/ 31583 h 38"/>
                <a:gd name="T28" fmla="*/ 12700 w 34"/>
                <a:gd name="T29" fmla="*/ 28575 h 38"/>
                <a:gd name="T30" fmla="*/ 11579 w 34"/>
                <a:gd name="T31" fmla="*/ 27071 h 38"/>
                <a:gd name="T32" fmla="*/ 10459 w 34"/>
                <a:gd name="T33" fmla="*/ 25567 h 38"/>
                <a:gd name="T34" fmla="*/ 9712 w 34"/>
                <a:gd name="T35" fmla="*/ 21055 h 38"/>
                <a:gd name="T36" fmla="*/ 8965 w 34"/>
                <a:gd name="T37" fmla="*/ 18047 h 38"/>
                <a:gd name="T38" fmla="*/ 7097 w 34"/>
                <a:gd name="T39" fmla="*/ 9024 h 38"/>
                <a:gd name="T40" fmla="*/ 4856 w 34"/>
                <a:gd name="T41" fmla="*/ 0 h 38"/>
                <a:gd name="T42" fmla="*/ 2241 w 34"/>
                <a:gd name="T43" fmla="*/ 0 h 38"/>
                <a:gd name="T44" fmla="*/ 0 w 34"/>
                <a:gd name="T45" fmla="*/ 0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3" name="Freeform 85">
              <a:extLst>
                <a:ext uri="{FF2B5EF4-FFF2-40B4-BE49-F238E27FC236}">
                  <a16:creationId xmlns:a16="http://schemas.microsoft.com/office/drawing/2014/main" id="{2120A9CE-D01C-277E-F34E-ACDD096821B9}"/>
                </a:ext>
              </a:extLst>
            </p:cNvPr>
            <p:cNvSpPr>
              <a:spLocks/>
            </p:cNvSpPr>
            <p:nvPr>
              <p:custDataLst>
                <p:tags r:id="rId416"/>
              </p:custDataLst>
            </p:nvPr>
          </p:nvSpPr>
          <p:spPr bwMode="auto">
            <a:xfrm>
              <a:off x="10934816" y="4274112"/>
              <a:ext cx="38004" cy="72478"/>
            </a:xfrm>
            <a:custGeom>
              <a:avLst/>
              <a:gdLst>
                <a:gd name="T0" fmla="*/ 25400 w 53"/>
                <a:gd name="T1" fmla="*/ 55562 h 23"/>
                <a:gd name="T2" fmla="*/ 25400 w 53"/>
                <a:gd name="T3" fmla="*/ 9663 h 23"/>
                <a:gd name="T4" fmla="*/ 23483 w 53"/>
                <a:gd name="T5" fmla="*/ 4831 h 23"/>
                <a:gd name="T6" fmla="*/ 21566 w 53"/>
                <a:gd name="T7" fmla="*/ 2416 h 23"/>
                <a:gd name="T8" fmla="*/ 20128 w 53"/>
                <a:gd name="T9" fmla="*/ 0 h 23"/>
                <a:gd name="T10" fmla="*/ 18211 w 53"/>
                <a:gd name="T11" fmla="*/ 0 h 23"/>
                <a:gd name="T12" fmla="*/ 14857 w 53"/>
                <a:gd name="T13" fmla="*/ 2416 h 23"/>
                <a:gd name="T14" fmla="*/ 11502 w 53"/>
                <a:gd name="T15" fmla="*/ 9663 h 23"/>
                <a:gd name="T16" fmla="*/ 5272 w 53"/>
                <a:gd name="T17" fmla="*/ 31405 h 23"/>
                <a:gd name="T18" fmla="*/ 0 w 53"/>
                <a:gd name="T19" fmla="*/ 55562 h 23"/>
                <a:gd name="T20" fmla="*/ 25400 w 53"/>
                <a:gd name="T21" fmla="*/ 5556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4" name="Freeform 86">
              <a:extLst>
                <a:ext uri="{FF2B5EF4-FFF2-40B4-BE49-F238E27FC236}">
                  <a16:creationId xmlns:a16="http://schemas.microsoft.com/office/drawing/2014/main" id="{F6797094-3AAD-CCDC-3E42-646B45185588}"/>
                </a:ext>
              </a:extLst>
            </p:cNvPr>
            <p:cNvSpPr>
              <a:spLocks/>
            </p:cNvSpPr>
            <p:nvPr>
              <p:custDataLst>
                <p:tags r:id="rId417"/>
              </p:custDataLst>
            </p:nvPr>
          </p:nvSpPr>
          <p:spPr bwMode="auto">
            <a:xfrm>
              <a:off x="10849304" y="4240979"/>
              <a:ext cx="16628" cy="74551"/>
            </a:xfrm>
            <a:custGeom>
              <a:avLst/>
              <a:gdLst>
                <a:gd name="T0" fmla="*/ 0 w 26"/>
                <a:gd name="T1" fmla="*/ 0 h 12"/>
                <a:gd name="T2" fmla="*/ 1710 w 26"/>
                <a:gd name="T3" fmla="*/ 19050 h 12"/>
                <a:gd name="T4" fmla="*/ 4702 w 26"/>
                <a:gd name="T5" fmla="*/ 38100 h 12"/>
                <a:gd name="T6" fmla="*/ 5984 w 26"/>
                <a:gd name="T7" fmla="*/ 42863 h 12"/>
                <a:gd name="T8" fmla="*/ 7694 w 26"/>
                <a:gd name="T9" fmla="*/ 52388 h 12"/>
                <a:gd name="T10" fmla="*/ 9403 w 26"/>
                <a:gd name="T11" fmla="*/ 52388 h 12"/>
                <a:gd name="T12" fmla="*/ 11113 w 26"/>
                <a:gd name="T13" fmla="*/ 57150 h 12"/>
                <a:gd name="T14" fmla="*/ 8976 w 26"/>
                <a:gd name="T15" fmla="*/ 33338 h 12"/>
                <a:gd name="T16" fmla="*/ 5557 w 26"/>
                <a:gd name="T17" fmla="*/ 14288 h 12"/>
                <a:gd name="T18" fmla="*/ 2137 w 26"/>
                <a:gd name="T19" fmla="*/ 4763 h 12"/>
                <a:gd name="T20" fmla="*/ 0 w 26"/>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5" name="Freeform 87">
              <a:extLst>
                <a:ext uri="{FF2B5EF4-FFF2-40B4-BE49-F238E27FC236}">
                  <a16:creationId xmlns:a16="http://schemas.microsoft.com/office/drawing/2014/main" id="{3A5E287D-3E69-39FB-1B50-42A8E0A1CA13}"/>
                </a:ext>
              </a:extLst>
            </p:cNvPr>
            <p:cNvSpPr>
              <a:spLocks/>
            </p:cNvSpPr>
            <p:nvPr>
              <p:custDataLst>
                <p:tags r:id="rId418"/>
              </p:custDataLst>
            </p:nvPr>
          </p:nvSpPr>
          <p:spPr bwMode="auto">
            <a:xfrm>
              <a:off x="11148595" y="4673784"/>
              <a:ext cx="47507" cy="74551"/>
            </a:xfrm>
            <a:custGeom>
              <a:avLst/>
              <a:gdLst>
                <a:gd name="T0" fmla="*/ 0 w 73"/>
                <a:gd name="T1" fmla="*/ 0 h 57150"/>
                <a:gd name="T2" fmla="*/ 8699 w 73"/>
                <a:gd name="T3" fmla="*/ 0 h 57150"/>
                <a:gd name="T4" fmla="*/ 16092 w 73"/>
                <a:gd name="T5" fmla="*/ 0 h 57150"/>
                <a:gd name="T6" fmla="*/ 23921 w 73"/>
                <a:gd name="T7" fmla="*/ 0 h 57150"/>
                <a:gd name="T8" fmla="*/ 31750 w 73"/>
                <a:gd name="T9" fmla="*/ 0 h 57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57150">
                  <a:moveTo>
                    <a:pt x="0" y="0"/>
                  </a:moveTo>
                  <a:lnTo>
                    <a:pt x="20" y="0"/>
                  </a:lnTo>
                  <a:lnTo>
                    <a:pt x="37" y="0"/>
                  </a:lnTo>
                  <a:lnTo>
                    <a:pt x="55" y="0"/>
                  </a:lnTo>
                  <a:lnTo>
                    <a:pt x="7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6" name="Freeform 88">
              <a:extLst>
                <a:ext uri="{FF2B5EF4-FFF2-40B4-BE49-F238E27FC236}">
                  <a16:creationId xmlns:a16="http://schemas.microsoft.com/office/drawing/2014/main" id="{2713D720-7025-E327-F2C2-CB6AF4CCF760}"/>
                </a:ext>
              </a:extLst>
            </p:cNvPr>
            <p:cNvSpPr>
              <a:spLocks/>
            </p:cNvSpPr>
            <p:nvPr>
              <p:custDataLst>
                <p:tags r:id="rId419"/>
              </p:custDataLst>
            </p:nvPr>
          </p:nvSpPr>
          <p:spPr bwMode="auto">
            <a:xfrm>
              <a:off x="11082086" y="4659287"/>
              <a:ext cx="33255" cy="74551"/>
            </a:xfrm>
            <a:custGeom>
              <a:avLst/>
              <a:gdLst>
                <a:gd name="T0" fmla="*/ 0 w 53"/>
                <a:gd name="T1" fmla="*/ 0 h 3"/>
                <a:gd name="T2" fmla="*/ 5871 w 53"/>
                <a:gd name="T3" fmla="*/ 0 h 3"/>
                <a:gd name="T4" fmla="*/ 11322 w 53"/>
                <a:gd name="T5" fmla="*/ 57150 h 3"/>
                <a:gd name="T6" fmla="*/ 13419 w 53"/>
                <a:gd name="T7" fmla="*/ 57150 h 3"/>
                <a:gd name="T8" fmla="*/ 16354 w 53"/>
                <a:gd name="T9" fmla="*/ 57150 h 3"/>
                <a:gd name="T10" fmla="*/ 18870 w 53"/>
                <a:gd name="T11" fmla="*/ 19050 h 3"/>
                <a:gd name="T12" fmla="*/ 22225 w 53"/>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7" name="Line 89">
              <a:extLst>
                <a:ext uri="{FF2B5EF4-FFF2-40B4-BE49-F238E27FC236}">
                  <a16:creationId xmlns:a16="http://schemas.microsoft.com/office/drawing/2014/main" id="{1E4D9542-6C27-F6B1-F8C5-BBA42E9064A2}"/>
                </a:ext>
              </a:extLst>
            </p:cNvPr>
            <p:cNvSpPr>
              <a:spLocks noChangeShapeType="1"/>
            </p:cNvSpPr>
            <p:nvPr>
              <p:custDataLst>
                <p:tags r:id="rId420"/>
              </p:custDataLst>
            </p:nvPr>
          </p:nvSpPr>
          <p:spPr bwMode="auto">
            <a:xfrm>
              <a:off x="11131968" y="4640651"/>
              <a:ext cx="30879" cy="8283"/>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598" name="Freeform 90">
              <a:extLst>
                <a:ext uri="{FF2B5EF4-FFF2-40B4-BE49-F238E27FC236}">
                  <a16:creationId xmlns:a16="http://schemas.microsoft.com/office/drawing/2014/main" id="{7D91F3C3-D513-2E04-61ED-EB633A35E12D}"/>
                </a:ext>
              </a:extLst>
            </p:cNvPr>
            <p:cNvSpPr>
              <a:spLocks/>
            </p:cNvSpPr>
            <p:nvPr>
              <p:custDataLst>
                <p:tags r:id="rId421"/>
              </p:custDataLst>
            </p:nvPr>
          </p:nvSpPr>
          <p:spPr bwMode="auto">
            <a:xfrm>
              <a:off x="11162847" y="4648934"/>
              <a:ext cx="2375" cy="74551"/>
            </a:xfrm>
            <a:custGeom>
              <a:avLst/>
              <a:gdLst>
                <a:gd name="T0" fmla="*/ 0 w 1588"/>
                <a:gd name="T1" fmla="*/ 0 h 13"/>
                <a:gd name="T2" fmla="*/ 0 w 1588"/>
                <a:gd name="T3" fmla="*/ 26377 h 13"/>
                <a:gd name="T4" fmla="*/ 0 w 1588"/>
                <a:gd name="T5" fmla="*/ 57150 h 13"/>
                <a:gd name="T6" fmla="*/ 0 60000 65536"/>
                <a:gd name="T7" fmla="*/ 0 60000 65536"/>
                <a:gd name="T8" fmla="*/ 0 60000 65536"/>
              </a:gdLst>
              <a:ahLst/>
              <a:cxnLst>
                <a:cxn ang="T6">
                  <a:pos x="T0" y="T1"/>
                </a:cxn>
                <a:cxn ang="T7">
                  <a:pos x="T2" y="T3"/>
                </a:cxn>
                <a:cxn ang="T8">
                  <a:pos x="T4" y="T5"/>
                </a:cxn>
              </a:cxnLst>
              <a:rect l="0" t="0" r="r" b="b"/>
              <a:pathLst>
                <a:path w="1588" h="13">
                  <a:moveTo>
                    <a:pt x="0" y="0"/>
                  </a:moveTo>
                  <a:lnTo>
                    <a:pt x="0" y="6"/>
                  </a:lnTo>
                  <a:lnTo>
                    <a:pt x="0"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9" name="Freeform 91">
              <a:extLst>
                <a:ext uri="{FF2B5EF4-FFF2-40B4-BE49-F238E27FC236}">
                  <a16:creationId xmlns:a16="http://schemas.microsoft.com/office/drawing/2014/main" id="{0B097CB7-8807-FC6B-32AA-2FBE76CCE76C}"/>
                </a:ext>
              </a:extLst>
            </p:cNvPr>
            <p:cNvSpPr>
              <a:spLocks/>
            </p:cNvSpPr>
            <p:nvPr>
              <p:custDataLst>
                <p:tags r:id="rId422"/>
              </p:custDataLst>
            </p:nvPr>
          </p:nvSpPr>
          <p:spPr bwMode="auto">
            <a:xfrm>
              <a:off x="11093964" y="4640651"/>
              <a:ext cx="21378" cy="76622"/>
            </a:xfrm>
            <a:custGeom>
              <a:avLst/>
              <a:gdLst>
                <a:gd name="T0" fmla="*/ 0 w 26"/>
                <a:gd name="T1" fmla="*/ 0 h 58738"/>
                <a:gd name="T2" fmla="*/ 8243 w 26"/>
                <a:gd name="T3" fmla="*/ 0 h 58738"/>
                <a:gd name="T4" fmla="*/ 14287 w 26"/>
                <a:gd name="T5" fmla="*/ 0 h 58738"/>
                <a:gd name="T6" fmla="*/ 0 60000 65536"/>
                <a:gd name="T7" fmla="*/ 0 60000 65536"/>
                <a:gd name="T8" fmla="*/ 0 60000 65536"/>
              </a:gdLst>
              <a:ahLst/>
              <a:cxnLst>
                <a:cxn ang="T6">
                  <a:pos x="T0" y="T1"/>
                </a:cxn>
                <a:cxn ang="T7">
                  <a:pos x="T2" y="T3"/>
                </a:cxn>
                <a:cxn ang="T8">
                  <a:pos x="T4" y="T5"/>
                </a:cxn>
              </a:cxnLst>
              <a:rect l="0" t="0" r="r" b="b"/>
              <a:pathLst>
                <a:path w="26" h="58738">
                  <a:moveTo>
                    <a:pt x="0" y="0"/>
                  </a:moveTo>
                  <a:lnTo>
                    <a:pt x="15" y="0"/>
                  </a:lnTo>
                  <a:lnTo>
                    <a:pt x="2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0" name="Freeform 92">
              <a:extLst>
                <a:ext uri="{FF2B5EF4-FFF2-40B4-BE49-F238E27FC236}">
                  <a16:creationId xmlns:a16="http://schemas.microsoft.com/office/drawing/2014/main" id="{F013A90D-BF2E-7A65-0FC3-423759299EAD}"/>
                </a:ext>
              </a:extLst>
            </p:cNvPr>
            <p:cNvSpPr>
              <a:spLocks/>
            </p:cNvSpPr>
            <p:nvPr>
              <p:custDataLst>
                <p:tags r:id="rId423"/>
              </p:custDataLst>
            </p:nvPr>
          </p:nvSpPr>
          <p:spPr bwMode="auto">
            <a:xfrm>
              <a:off x="11084462" y="4615801"/>
              <a:ext cx="9502" cy="78693"/>
            </a:xfrm>
            <a:custGeom>
              <a:avLst/>
              <a:gdLst>
                <a:gd name="T0" fmla="*/ 6350 w 20"/>
                <a:gd name="T1" fmla="*/ 0 h 25"/>
                <a:gd name="T2" fmla="*/ 0 w 20"/>
                <a:gd name="T3" fmla="*/ 31369 h 25"/>
                <a:gd name="T4" fmla="*/ 1270 w 20"/>
                <a:gd name="T5" fmla="*/ 43434 h 25"/>
                <a:gd name="T6" fmla="*/ 3175 w 20"/>
                <a:gd name="T7" fmla="*/ 50673 h 25"/>
                <a:gd name="T8" fmla="*/ 4445 w 20"/>
                <a:gd name="T9" fmla="*/ 57912 h 25"/>
                <a:gd name="T10" fmla="*/ 6350 w 20"/>
                <a:gd name="T11" fmla="*/ 60325 h 25"/>
                <a:gd name="T12" fmla="*/ 6350 w 20"/>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1" name="Freeform 93">
              <a:extLst>
                <a:ext uri="{FF2B5EF4-FFF2-40B4-BE49-F238E27FC236}">
                  <a16:creationId xmlns:a16="http://schemas.microsoft.com/office/drawing/2014/main" id="{16A30B9B-30FD-B6E3-C4EF-4E10B10F7025}"/>
                </a:ext>
              </a:extLst>
            </p:cNvPr>
            <p:cNvSpPr>
              <a:spLocks/>
            </p:cNvSpPr>
            <p:nvPr>
              <p:custDataLst>
                <p:tags r:id="rId424"/>
              </p:custDataLst>
            </p:nvPr>
          </p:nvSpPr>
          <p:spPr bwMode="auto">
            <a:xfrm>
              <a:off x="11205604" y="4259616"/>
              <a:ext cx="2375" cy="74551"/>
            </a:xfrm>
            <a:custGeom>
              <a:avLst/>
              <a:gdLst>
                <a:gd name="T0" fmla="*/ 0 w 6"/>
                <a:gd name="T1" fmla="*/ 57150 h 24"/>
                <a:gd name="T2" fmla="*/ 0 w 6"/>
                <a:gd name="T3" fmla="*/ 0 h 24"/>
                <a:gd name="T4" fmla="*/ 1588 w 6"/>
                <a:gd name="T5" fmla="*/ 28575 h 24"/>
                <a:gd name="T6" fmla="*/ 0 w 6"/>
                <a:gd name="T7" fmla="*/ 571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4">
                  <a:moveTo>
                    <a:pt x="0" y="24"/>
                  </a:moveTo>
                  <a:lnTo>
                    <a:pt x="0" y="0"/>
                  </a:lnTo>
                  <a:lnTo>
                    <a:pt x="6" y="12"/>
                  </a:lnTo>
                  <a:lnTo>
                    <a:pt x="0"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602" name="Group 94">
              <a:extLst>
                <a:ext uri="{FF2B5EF4-FFF2-40B4-BE49-F238E27FC236}">
                  <a16:creationId xmlns:a16="http://schemas.microsoft.com/office/drawing/2014/main" id="{3584DED3-B38B-269A-0BC7-2B4A046F1221}"/>
                </a:ext>
              </a:extLst>
            </p:cNvPr>
            <p:cNvGrpSpPr>
              <a:grpSpLocks/>
            </p:cNvGrpSpPr>
            <p:nvPr>
              <p:custDataLst>
                <p:tags r:id="rId425"/>
              </p:custDataLst>
            </p:nvPr>
          </p:nvGrpSpPr>
          <p:grpSpPr bwMode="auto">
            <a:xfrm>
              <a:off x="11017953" y="3830952"/>
              <a:ext cx="244658" cy="149100"/>
              <a:chOff x="5379" y="2466"/>
              <a:chExt cx="122" cy="71"/>
            </a:xfrm>
            <a:solidFill>
              <a:srgbClr val="D9D9D9"/>
            </a:solidFill>
          </p:grpSpPr>
          <p:sp>
            <p:nvSpPr>
              <p:cNvPr id="960" name="Freeform 95">
                <a:extLst>
                  <a:ext uri="{FF2B5EF4-FFF2-40B4-BE49-F238E27FC236}">
                    <a16:creationId xmlns:a16="http://schemas.microsoft.com/office/drawing/2014/main" id="{96F5BCF4-A228-E039-2D84-923ED73FD8B4}"/>
                  </a:ext>
                </a:extLst>
              </p:cNvPr>
              <p:cNvSpPr>
                <a:spLocks/>
              </p:cNvSpPr>
              <p:nvPr/>
            </p:nvSpPr>
            <p:spPr bwMode="auto">
              <a:xfrm>
                <a:off x="5428" y="2492"/>
                <a:ext cx="6" cy="9"/>
              </a:xfrm>
              <a:custGeom>
                <a:avLst/>
                <a:gdLst>
                  <a:gd name="T0" fmla="*/ 6 w 19"/>
                  <a:gd name="T1" fmla="*/ 9 h 25"/>
                  <a:gd name="T2" fmla="*/ 6 w 19"/>
                  <a:gd name="T3" fmla="*/ 7 h 25"/>
                  <a:gd name="T4" fmla="*/ 5 w 19"/>
                  <a:gd name="T5" fmla="*/ 4 h 25"/>
                  <a:gd name="T6" fmla="*/ 5 w 19"/>
                  <a:gd name="T7" fmla="*/ 3 h 25"/>
                  <a:gd name="T8" fmla="*/ 5 w 19"/>
                  <a:gd name="T9" fmla="*/ 2 h 25"/>
                  <a:gd name="T10" fmla="*/ 5 w 19"/>
                  <a:gd name="T11" fmla="*/ 1 h 25"/>
                  <a:gd name="T12" fmla="*/ 6 w 19"/>
                  <a:gd name="T13" fmla="*/ 0 h 25"/>
                  <a:gd name="T14" fmla="*/ 0 w 19"/>
                  <a:gd name="T15" fmla="*/ 0 h 25"/>
                  <a:gd name="T16" fmla="*/ 0 w 19"/>
                  <a:gd name="T17" fmla="*/ 3 h 25"/>
                  <a:gd name="T18" fmla="*/ 2 w 19"/>
                  <a:gd name="T19" fmla="*/ 5 h 25"/>
                  <a:gd name="T20" fmla="*/ 2 w 19"/>
                  <a:gd name="T21" fmla="*/ 7 h 25"/>
                  <a:gd name="T22" fmla="*/ 3 w 19"/>
                  <a:gd name="T23" fmla="*/ 8 h 25"/>
                  <a:gd name="T24" fmla="*/ 5 w 19"/>
                  <a:gd name="T25" fmla="*/ 9 h 25"/>
                  <a:gd name="T26" fmla="*/ 6 w 19"/>
                  <a:gd name="T27" fmla="*/ 9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1" name="Freeform 96">
                <a:extLst>
                  <a:ext uri="{FF2B5EF4-FFF2-40B4-BE49-F238E27FC236}">
                    <a16:creationId xmlns:a16="http://schemas.microsoft.com/office/drawing/2014/main" id="{C7B51DCF-C31F-4178-79B2-2BD69DB2276F}"/>
                  </a:ext>
                </a:extLst>
              </p:cNvPr>
              <p:cNvSpPr>
                <a:spLocks/>
              </p:cNvSpPr>
              <p:nvPr/>
            </p:nvSpPr>
            <p:spPr bwMode="auto">
              <a:xfrm>
                <a:off x="5379" y="2505"/>
                <a:ext cx="7" cy="6"/>
              </a:xfrm>
              <a:custGeom>
                <a:avLst/>
                <a:gdLst>
                  <a:gd name="T0" fmla="*/ 7 w 26"/>
                  <a:gd name="T1" fmla="*/ 6 h 18"/>
                  <a:gd name="T2" fmla="*/ 2 w 26"/>
                  <a:gd name="T3" fmla="*/ 6 h 18"/>
                  <a:gd name="T4" fmla="*/ 1 w 26"/>
                  <a:gd name="T5" fmla="*/ 3 h 18"/>
                  <a:gd name="T6" fmla="*/ 0 w 26"/>
                  <a:gd name="T7" fmla="*/ 0 h 18"/>
                  <a:gd name="T8" fmla="*/ 2 w 26"/>
                  <a:gd name="T9" fmla="*/ 1 h 18"/>
                  <a:gd name="T10" fmla="*/ 4 w 26"/>
                  <a:gd name="T11" fmla="*/ 2 h 18"/>
                  <a:gd name="T12" fmla="*/ 5 w 26"/>
                  <a:gd name="T13" fmla="*/ 4 h 18"/>
                  <a:gd name="T14" fmla="*/ 7 w 26"/>
                  <a:gd name="T15" fmla="*/ 6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2" name="Freeform 97">
                <a:extLst>
                  <a:ext uri="{FF2B5EF4-FFF2-40B4-BE49-F238E27FC236}">
                    <a16:creationId xmlns:a16="http://schemas.microsoft.com/office/drawing/2014/main" id="{7D100833-113E-A9FE-7908-451215F8F27D}"/>
                  </a:ext>
                </a:extLst>
              </p:cNvPr>
              <p:cNvSpPr>
                <a:spLocks/>
              </p:cNvSpPr>
              <p:nvPr/>
            </p:nvSpPr>
            <p:spPr bwMode="auto">
              <a:xfrm>
                <a:off x="5392" y="2466"/>
                <a:ext cx="5" cy="6"/>
              </a:xfrm>
              <a:custGeom>
                <a:avLst/>
                <a:gdLst>
                  <a:gd name="T0" fmla="*/ 0 w 13"/>
                  <a:gd name="T1" fmla="*/ 6 h 18"/>
                  <a:gd name="T2" fmla="*/ 5 w 13"/>
                  <a:gd name="T3" fmla="*/ 0 h 18"/>
                  <a:gd name="T4" fmla="*/ 0 w 13"/>
                  <a:gd name="T5" fmla="*/ 6 h 18"/>
                  <a:gd name="T6" fmla="*/ 0 60000 65536"/>
                  <a:gd name="T7" fmla="*/ 0 60000 65536"/>
                  <a:gd name="T8" fmla="*/ 0 60000 65536"/>
                </a:gdLst>
                <a:ahLst/>
                <a:cxnLst>
                  <a:cxn ang="T6">
                    <a:pos x="T0" y="T1"/>
                  </a:cxn>
                  <a:cxn ang="T7">
                    <a:pos x="T2" y="T3"/>
                  </a:cxn>
                  <a:cxn ang="T8">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3" name="Freeform 98">
                <a:extLst>
                  <a:ext uri="{FF2B5EF4-FFF2-40B4-BE49-F238E27FC236}">
                    <a16:creationId xmlns:a16="http://schemas.microsoft.com/office/drawing/2014/main" id="{BA185257-03EA-D802-51E0-AAC7E3D7EF99}"/>
                  </a:ext>
                </a:extLst>
              </p:cNvPr>
              <p:cNvSpPr>
                <a:spLocks/>
              </p:cNvSpPr>
              <p:nvPr/>
            </p:nvSpPr>
            <p:spPr bwMode="auto">
              <a:xfrm>
                <a:off x="5426" y="2468"/>
                <a:ext cx="8" cy="8"/>
              </a:xfrm>
              <a:custGeom>
                <a:avLst/>
                <a:gdLst>
                  <a:gd name="T0" fmla="*/ 0 w 26"/>
                  <a:gd name="T1" fmla="*/ 8 h 24"/>
                  <a:gd name="T2" fmla="*/ 1 w 26"/>
                  <a:gd name="T3" fmla="*/ 8 h 24"/>
                  <a:gd name="T4" fmla="*/ 2 w 26"/>
                  <a:gd name="T5" fmla="*/ 7 h 24"/>
                  <a:gd name="T6" fmla="*/ 3 w 26"/>
                  <a:gd name="T7" fmla="*/ 6 h 24"/>
                  <a:gd name="T8" fmla="*/ 5 w 26"/>
                  <a:gd name="T9" fmla="*/ 5 h 24"/>
                  <a:gd name="T10" fmla="*/ 6 w 26"/>
                  <a:gd name="T11" fmla="*/ 4 h 24"/>
                  <a:gd name="T12" fmla="*/ 7 w 26"/>
                  <a:gd name="T13" fmla="*/ 3 h 24"/>
                  <a:gd name="T14" fmla="*/ 8 w 26"/>
                  <a:gd name="T15" fmla="*/ 1 h 24"/>
                  <a:gd name="T16" fmla="*/ 8 w 26"/>
                  <a:gd name="T17" fmla="*/ 0 h 24"/>
                  <a:gd name="T18" fmla="*/ 0 w 26"/>
                  <a:gd name="T19" fmla="*/ 8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4" name="Freeform 99">
                <a:extLst>
                  <a:ext uri="{FF2B5EF4-FFF2-40B4-BE49-F238E27FC236}">
                    <a16:creationId xmlns:a16="http://schemas.microsoft.com/office/drawing/2014/main" id="{AF6C586E-5A7E-312E-9941-4CB7F6A1DA4D}"/>
                  </a:ext>
                </a:extLst>
              </p:cNvPr>
              <p:cNvSpPr>
                <a:spLocks/>
              </p:cNvSpPr>
              <p:nvPr/>
            </p:nvSpPr>
            <p:spPr bwMode="auto">
              <a:xfrm>
                <a:off x="5490" y="2490"/>
                <a:ext cx="11" cy="2"/>
              </a:xfrm>
              <a:custGeom>
                <a:avLst/>
                <a:gdLst>
                  <a:gd name="T0" fmla="*/ 0 w 34"/>
                  <a:gd name="T1" fmla="*/ 2 h 6"/>
                  <a:gd name="T2" fmla="*/ 3 w 34"/>
                  <a:gd name="T3" fmla="*/ 2 h 6"/>
                  <a:gd name="T4" fmla="*/ 6 w 34"/>
                  <a:gd name="T5" fmla="*/ 2 h 6"/>
                  <a:gd name="T6" fmla="*/ 8 w 34"/>
                  <a:gd name="T7" fmla="*/ 1 h 6"/>
                  <a:gd name="T8" fmla="*/ 11 w 3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5" name="Line 100">
                <a:extLst>
                  <a:ext uri="{FF2B5EF4-FFF2-40B4-BE49-F238E27FC236}">
                    <a16:creationId xmlns:a16="http://schemas.microsoft.com/office/drawing/2014/main" id="{7DCD17AD-6611-11D8-F975-A74AB746C806}"/>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966" name="Freeform 101">
                <a:extLst>
                  <a:ext uri="{FF2B5EF4-FFF2-40B4-BE49-F238E27FC236}">
                    <a16:creationId xmlns:a16="http://schemas.microsoft.com/office/drawing/2014/main" id="{6BF6343F-F23A-0EBE-7F40-49D3149F64C9}"/>
                  </a:ext>
                </a:extLst>
              </p:cNvPr>
              <p:cNvSpPr>
                <a:spLocks/>
              </p:cNvSpPr>
              <p:nvPr/>
            </p:nvSpPr>
            <p:spPr bwMode="auto">
              <a:xfrm>
                <a:off x="5464" y="2530"/>
                <a:ext cx="1" cy="7"/>
              </a:xfrm>
              <a:custGeom>
                <a:avLst/>
                <a:gdLst>
                  <a:gd name="T0" fmla="*/ 0 w 1"/>
                  <a:gd name="T1" fmla="*/ 7 h 19"/>
                  <a:gd name="T2" fmla="*/ 0 w 1"/>
                  <a:gd name="T3" fmla="*/ 3 h 19"/>
                  <a:gd name="T4" fmla="*/ 0 w 1"/>
                  <a:gd name="T5" fmla="*/ 0 h 19"/>
                  <a:gd name="T6" fmla="*/ 0 60000 65536"/>
                  <a:gd name="T7" fmla="*/ 0 60000 65536"/>
                  <a:gd name="T8" fmla="*/ 0 60000 65536"/>
                </a:gdLst>
                <a:ahLst/>
                <a:cxnLst>
                  <a:cxn ang="T6">
                    <a:pos x="T0" y="T1"/>
                  </a:cxn>
                  <a:cxn ang="T7">
                    <a:pos x="T2" y="T3"/>
                  </a:cxn>
                  <a:cxn ang="T8">
                    <a:pos x="T4" y="T5"/>
                  </a:cxn>
                </a:cxnLst>
                <a:rect l="0" t="0" r="r" b="b"/>
                <a:pathLst>
                  <a:path w="1" h="19">
                    <a:moveTo>
                      <a:pt x="0" y="19"/>
                    </a:moveTo>
                    <a:lnTo>
                      <a:pt x="0"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67" name="Line 102">
                <a:extLst>
                  <a:ext uri="{FF2B5EF4-FFF2-40B4-BE49-F238E27FC236}">
                    <a16:creationId xmlns:a16="http://schemas.microsoft.com/office/drawing/2014/main" id="{7666328E-0E8B-A534-D0D9-5CC83C397FC0}"/>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968" name="Freeform 103">
                <a:extLst>
                  <a:ext uri="{FF2B5EF4-FFF2-40B4-BE49-F238E27FC236}">
                    <a16:creationId xmlns:a16="http://schemas.microsoft.com/office/drawing/2014/main" id="{2D917419-FB70-968A-7A49-ABB46A246766}"/>
                  </a:ext>
                </a:extLst>
              </p:cNvPr>
              <p:cNvSpPr>
                <a:spLocks/>
              </p:cNvSpPr>
              <p:nvPr/>
            </p:nvSpPr>
            <p:spPr bwMode="auto">
              <a:xfrm>
                <a:off x="5466" y="2530"/>
                <a:ext cx="4" cy="2"/>
              </a:xfrm>
              <a:custGeom>
                <a:avLst/>
                <a:gdLst>
                  <a:gd name="T0" fmla="*/ 4 w 14"/>
                  <a:gd name="T1" fmla="*/ 0 h 6"/>
                  <a:gd name="T2" fmla="*/ 2 w 14"/>
                  <a:gd name="T3" fmla="*/ 1 h 6"/>
                  <a:gd name="T4" fmla="*/ 0 w 14"/>
                  <a:gd name="T5" fmla="*/ 2 h 6"/>
                  <a:gd name="T6" fmla="*/ 0 60000 65536"/>
                  <a:gd name="T7" fmla="*/ 0 60000 65536"/>
                  <a:gd name="T8" fmla="*/ 0 60000 65536"/>
                </a:gdLst>
                <a:ahLst/>
                <a:cxnLst>
                  <a:cxn ang="T6">
                    <a:pos x="T0" y="T1"/>
                  </a:cxn>
                  <a:cxn ang="T7">
                    <a:pos x="T2" y="T3"/>
                  </a:cxn>
                  <a:cxn ang="T8">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603" name="Freeform 104">
              <a:extLst>
                <a:ext uri="{FF2B5EF4-FFF2-40B4-BE49-F238E27FC236}">
                  <a16:creationId xmlns:a16="http://schemas.microsoft.com/office/drawing/2014/main" id="{11E55F64-DFD0-E306-1E90-5A9D64EFD48A}"/>
                </a:ext>
              </a:extLst>
            </p:cNvPr>
            <p:cNvSpPr>
              <a:spLocks/>
            </p:cNvSpPr>
            <p:nvPr>
              <p:custDataLst>
                <p:tags r:id="rId426"/>
              </p:custDataLst>
            </p:nvPr>
          </p:nvSpPr>
          <p:spPr bwMode="auto">
            <a:xfrm>
              <a:off x="8899165" y="3650788"/>
              <a:ext cx="9502" cy="74551"/>
            </a:xfrm>
            <a:custGeom>
              <a:avLst/>
              <a:gdLst>
                <a:gd name="T0" fmla="*/ 3175 w 26"/>
                <a:gd name="T1" fmla="*/ 57150 h 111"/>
                <a:gd name="T2" fmla="*/ 2198 w 26"/>
                <a:gd name="T3" fmla="*/ 53031 h 111"/>
                <a:gd name="T4" fmla="*/ 977 w 26"/>
                <a:gd name="T5" fmla="*/ 48912 h 111"/>
                <a:gd name="T6" fmla="*/ 488 w 26"/>
                <a:gd name="T7" fmla="*/ 46853 h 111"/>
                <a:gd name="T8" fmla="*/ 244 w 26"/>
                <a:gd name="T9" fmla="*/ 44793 h 111"/>
                <a:gd name="T10" fmla="*/ 0 w 26"/>
                <a:gd name="T11" fmla="*/ 41189 h 111"/>
                <a:gd name="T12" fmla="*/ 0 w 26"/>
                <a:gd name="T13" fmla="*/ 38100 h 111"/>
                <a:gd name="T14" fmla="*/ 0 w 26"/>
                <a:gd name="T15" fmla="*/ 31407 h 111"/>
                <a:gd name="T16" fmla="*/ 244 w 26"/>
                <a:gd name="T17" fmla="*/ 26258 h 111"/>
                <a:gd name="T18" fmla="*/ 733 w 26"/>
                <a:gd name="T19" fmla="*/ 21109 h 111"/>
                <a:gd name="T20" fmla="*/ 1221 w 26"/>
                <a:gd name="T21" fmla="*/ 16991 h 111"/>
                <a:gd name="T22" fmla="*/ 2198 w 26"/>
                <a:gd name="T23" fmla="*/ 12357 h 111"/>
                <a:gd name="T24" fmla="*/ 3419 w 26"/>
                <a:gd name="T25" fmla="*/ 8753 h 111"/>
                <a:gd name="T26" fmla="*/ 4885 w 26"/>
                <a:gd name="T27" fmla="*/ 4634 h 111"/>
                <a:gd name="T28" fmla="*/ 6350 w 26"/>
                <a:gd name="T29" fmla="*/ 0 h 111"/>
                <a:gd name="T30" fmla="*/ 6350 w 26"/>
                <a:gd name="T31" fmla="*/ 3089 h 111"/>
                <a:gd name="T32" fmla="*/ 6350 w 26"/>
                <a:gd name="T33" fmla="*/ 6693 h 111"/>
                <a:gd name="T34" fmla="*/ 6350 w 26"/>
                <a:gd name="T35" fmla="*/ 11327 h 111"/>
                <a:gd name="T36" fmla="*/ 6350 w 26"/>
                <a:gd name="T37" fmla="*/ 16476 h 111"/>
                <a:gd name="T38" fmla="*/ 6106 w 26"/>
                <a:gd name="T39" fmla="*/ 22654 h 111"/>
                <a:gd name="T40" fmla="*/ 5373 w 26"/>
                <a:gd name="T41" fmla="*/ 28832 h 111"/>
                <a:gd name="T42" fmla="*/ 4396 w 26"/>
                <a:gd name="T43" fmla="*/ 34496 h 111"/>
                <a:gd name="T44" fmla="*/ 3175 w 26"/>
                <a:gd name="T45" fmla="*/ 41189 h 111"/>
                <a:gd name="T46" fmla="*/ 3175 w 26"/>
                <a:gd name="T47" fmla="*/ 57150 h 1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5" name="Freeform 106">
              <a:extLst>
                <a:ext uri="{FF2B5EF4-FFF2-40B4-BE49-F238E27FC236}">
                  <a16:creationId xmlns:a16="http://schemas.microsoft.com/office/drawing/2014/main" id="{06741EB6-1280-97E7-EC36-73BA8F0E3260}"/>
                </a:ext>
              </a:extLst>
            </p:cNvPr>
            <p:cNvSpPr>
              <a:spLocks/>
            </p:cNvSpPr>
            <p:nvPr>
              <p:custDataLst>
                <p:tags r:id="rId427"/>
              </p:custDataLst>
            </p:nvPr>
          </p:nvSpPr>
          <p:spPr bwMode="auto">
            <a:xfrm>
              <a:off x="7704375" y="6231056"/>
              <a:ext cx="45132" cy="72481"/>
            </a:xfrm>
            <a:custGeom>
              <a:avLst/>
              <a:gdLst>
                <a:gd name="T0" fmla="*/ 0 w 66"/>
                <a:gd name="T1" fmla="*/ 0 h 44"/>
                <a:gd name="T2" fmla="*/ 5941 w 66"/>
                <a:gd name="T3" fmla="*/ 1263 h 44"/>
                <a:gd name="T4" fmla="*/ 10511 w 66"/>
                <a:gd name="T5" fmla="*/ 2526 h 44"/>
                <a:gd name="T6" fmla="*/ 14624 w 66"/>
                <a:gd name="T7" fmla="*/ 5051 h 44"/>
                <a:gd name="T8" fmla="*/ 17367 w 66"/>
                <a:gd name="T9" fmla="*/ 8840 h 44"/>
                <a:gd name="T10" fmla="*/ 20109 w 66"/>
                <a:gd name="T11" fmla="*/ 11365 h 44"/>
                <a:gd name="T12" fmla="*/ 22851 w 66"/>
                <a:gd name="T13" fmla="*/ 13891 h 44"/>
                <a:gd name="T14" fmla="*/ 26050 w 66"/>
                <a:gd name="T15" fmla="*/ 15154 h 44"/>
                <a:gd name="T16" fmla="*/ 30163 w 66"/>
                <a:gd name="T17" fmla="*/ 16416 h 44"/>
                <a:gd name="T18" fmla="*/ 29706 w 66"/>
                <a:gd name="T19" fmla="*/ 21468 h 44"/>
                <a:gd name="T20" fmla="*/ 28335 w 66"/>
                <a:gd name="T21" fmla="*/ 26519 h 44"/>
                <a:gd name="T22" fmla="*/ 27421 w 66"/>
                <a:gd name="T23" fmla="*/ 31570 h 44"/>
                <a:gd name="T24" fmla="*/ 26050 w 66"/>
                <a:gd name="T25" fmla="*/ 35358 h 44"/>
                <a:gd name="T26" fmla="*/ 22394 w 66"/>
                <a:gd name="T27" fmla="*/ 42935 h 44"/>
                <a:gd name="T28" fmla="*/ 18281 w 66"/>
                <a:gd name="T29" fmla="*/ 49249 h 44"/>
                <a:gd name="T30" fmla="*/ 14167 w 66"/>
                <a:gd name="T31" fmla="*/ 53037 h 44"/>
                <a:gd name="T32" fmla="*/ 9597 w 66"/>
                <a:gd name="T33" fmla="*/ 55563 h 44"/>
                <a:gd name="T34" fmla="*/ 4570 w 66"/>
                <a:gd name="T35" fmla="*/ 55563 h 44"/>
                <a:gd name="T36" fmla="*/ 0 w 66"/>
                <a:gd name="T37" fmla="*/ 54300 h 44"/>
                <a:gd name="T38" fmla="*/ 0 w 66"/>
                <a:gd name="T39" fmla="*/ 39147 h 44"/>
                <a:gd name="T40" fmla="*/ 0 w 66"/>
                <a:gd name="T41" fmla="*/ 27782 h 44"/>
                <a:gd name="T42" fmla="*/ 0 w 66"/>
                <a:gd name="T43" fmla="*/ 15154 h 44"/>
                <a:gd name="T44" fmla="*/ 0 w 66"/>
                <a:gd name="T45" fmla="*/ 0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6" name="Freeform 107">
              <a:extLst>
                <a:ext uri="{FF2B5EF4-FFF2-40B4-BE49-F238E27FC236}">
                  <a16:creationId xmlns:a16="http://schemas.microsoft.com/office/drawing/2014/main" id="{AD475344-18D0-E1E8-409E-CBAEAFC8E6C5}"/>
                </a:ext>
              </a:extLst>
            </p:cNvPr>
            <p:cNvSpPr>
              <a:spLocks/>
            </p:cNvSpPr>
            <p:nvPr>
              <p:custDataLst>
                <p:tags r:id="rId428"/>
              </p:custDataLst>
            </p:nvPr>
          </p:nvSpPr>
          <p:spPr bwMode="auto">
            <a:xfrm>
              <a:off x="10927690" y="2018967"/>
              <a:ext cx="30879" cy="74551"/>
            </a:xfrm>
            <a:custGeom>
              <a:avLst/>
              <a:gdLst>
                <a:gd name="T0" fmla="*/ 20637 w 46"/>
                <a:gd name="T1" fmla="*/ 0 h 16"/>
                <a:gd name="T2" fmla="*/ 17945 w 46"/>
                <a:gd name="T3" fmla="*/ 25003 h 16"/>
                <a:gd name="T4" fmla="*/ 15702 w 46"/>
                <a:gd name="T5" fmla="*/ 46434 h 16"/>
                <a:gd name="T6" fmla="*/ 13908 w 46"/>
                <a:gd name="T7" fmla="*/ 50006 h 16"/>
                <a:gd name="T8" fmla="*/ 13010 w 46"/>
                <a:gd name="T9" fmla="*/ 53578 h 16"/>
                <a:gd name="T10" fmla="*/ 11664 w 46"/>
                <a:gd name="T11" fmla="*/ 57150 h 16"/>
                <a:gd name="T12" fmla="*/ 10319 w 46"/>
                <a:gd name="T13" fmla="*/ 57150 h 16"/>
                <a:gd name="T14" fmla="*/ 7178 w 46"/>
                <a:gd name="T15" fmla="*/ 50006 h 16"/>
                <a:gd name="T16" fmla="*/ 4935 w 46"/>
                <a:gd name="T17" fmla="*/ 39291 h 16"/>
                <a:gd name="T18" fmla="*/ 2243 w 46"/>
                <a:gd name="T19" fmla="*/ 21431 h 16"/>
                <a:gd name="T20" fmla="*/ 0 w 46"/>
                <a:gd name="T21" fmla="*/ 0 h 16"/>
                <a:gd name="T22" fmla="*/ 20637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7" name="Freeform 108">
              <a:extLst>
                <a:ext uri="{FF2B5EF4-FFF2-40B4-BE49-F238E27FC236}">
                  <a16:creationId xmlns:a16="http://schemas.microsoft.com/office/drawing/2014/main" id="{14238B83-7428-1E67-024E-E4BB1C4A10FA}"/>
                </a:ext>
              </a:extLst>
            </p:cNvPr>
            <p:cNvSpPr>
              <a:spLocks/>
            </p:cNvSpPr>
            <p:nvPr>
              <p:custDataLst>
                <p:tags r:id="rId429"/>
              </p:custDataLst>
            </p:nvPr>
          </p:nvSpPr>
          <p:spPr bwMode="auto">
            <a:xfrm>
              <a:off x="11191350" y="2062455"/>
              <a:ext cx="23754" cy="74551"/>
            </a:xfrm>
            <a:custGeom>
              <a:avLst/>
              <a:gdLst>
                <a:gd name="T0" fmla="*/ 15875 w 39"/>
                <a:gd name="T1" fmla="*/ 54952 h 26"/>
                <a:gd name="T2" fmla="*/ 14654 w 39"/>
                <a:gd name="T3" fmla="*/ 57150 h 26"/>
                <a:gd name="T4" fmla="*/ 13026 w 39"/>
                <a:gd name="T5" fmla="*/ 57150 h 26"/>
                <a:gd name="T6" fmla="*/ 11397 w 39"/>
                <a:gd name="T7" fmla="*/ 57150 h 26"/>
                <a:gd name="T8" fmla="*/ 10176 w 39"/>
                <a:gd name="T9" fmla="*/ 54952 h 26"/>
                <a:gd name="T10" fmla="*/ 7327 w 39"/>
                <a:gd name="T11" fmla="*/ 48358 h 26"/>
                <a:gd name="T12" fmla="*/ 4885 w 39"/>
                <a:gd name="T13" fmla="*/ 39565 h 26"/>
                <a:gd name="T14" fmla="*/ 2849 w 39"/>
                <a:gd name="T15" fmla="*/ 28575 h 26"/>
                <a:gd name="T16" fmla="*/ 1221 w 39"/>
                <a:gd name="T17" fmla="*/ 15387 h 26"/>
                <a:gd name="T18" fmla="*/ 407 w 39"/>
                <a:gd name="T19" fmla="*/ 6594 h 26"/>
                <a:gd name="T20" fmla="*/ 0 w 39"/>
                <a:gd name="T21" fmla="*/ 0 h 26"/>
                <a:gd name="T22" fmla="*/ 4478 w 39"/>
                <a:gd name="T23" fmla="*/ 13188 h 26"/>
                <a:gd name="T24" fmla="*/ 8955 w 39"/>
                <a:gd name="T25" fmla="*/ 28575 h 26"/>
                <a:gd name="T26" fmla="*/ 13433 w 39"/>
                <a:gd name="T27" fmla="*/ 43962 h 26"/>
                <a:gd name="T28" fmla="*/ 15875 w 39"/>
                <a:gd name="T29" fmla="*/ 54952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8" name="Freeform 109">
              <a:extLst>
                <a:ext uri="{FF2B5EF4-FFF2-40B4-BE49-F238E27FC236}">
                  <a16:creationId xmlns:a16="http://schemas.microsoft.com/office/drawing/2014/main" id="{40B8993A-26DF-759D-9370-371CC25AD1DA}"/>
                </a:ext>
              </a:extLst>
            </p:cNvPr>
            <p:cNvSpPr>
              <a:spLocks/>
            </p:cNvSpPr>
            <p:nvPr>
              <p:custDataLst>
                <p:tags r:id="rId430"/>
              </p:custDataLst>
            </p:nvPr>
          </p:nvSpPr>
          <p:spPr bwMode="auto">
            <a:xfrm>
              <a:off x="10367114" y="2362725"/>
              <a:ext cx="7125" cy="76622"/>
            </a:xfrm>
            <a:custGeom>
              <a:avLst/>
              <a:gdLst>
                <a:gd name="T0" fmla="*/ 4762 w 11"/>
                <a:gd name="T1" fmla="*/ 0 h 25"/>
                <a:gd name="T2" fmla="*/ 4762 w 11"/>
                <a:gd name="T3" fmla="*/ 11748 h 25"/>
                <a:gd name="T4" fmla="*/ 4329 w 11"/>
                <a:gd name="T5" fmla="*/ 28194 h 25"/>
                <a:gd name="T6" fmla="*/ 3896 w 11"/>
                <a:gd name="T7" fmla="*/ 46990 h 25"/>
                <a:gd name="T8" fmla="*/ 1732 w 11"/>
                <a:gd name="T9" fmla="*/ 58738 h 25"/>
                <a:gd name="T10" fmla="*/ 866 w 11"/>
                <a:gd name="T11" fmla="*/ 54039 h 25"/>
                <a:gd name="T12" fmla="*/ 433 w 11"/>
                <a:gd name="T13" fmla="*/ 46990 h 25"/>
                <a:gd name="T14" fmla="*/ 0 w 11"/>
                <a:gd name="T15" fmla="*/ 35243 h 25"/>
                <a:gd name="T16" fmla="*/ 0 w 11"/>
                <a:gd name="T17" fmla="*/ 28194 h 25"/>
                <a:gd name="T18" fmla="*/ 433 w 11"/>
                <a:gd name="T19" fmla="*/ 21146 h 25"/>
                <a:gd name="T20" fmla="*/ 1299 w 11"/>
                <a:gd name="T21" fmla="*/ 11748 h 25"/>
                <a:gd name="T22" fmla="*/ 2597 w 11"/>
                <a:gd name="T23" fmla="*/ 4699 h 25"/>
                <a:gd name="T24" fmla="*/ 4762 w 1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9" name="Freeform 110">
              <a:extLst>
                <a:ext uri="{FF2B5EF4-FFF2-40B4-BE49-F238E27FC236}">
                  <a16:creationId xmlns:a16="http://schemas.microsoft.com/office/drawing/2014/main" id="{727FC180-9583-232D-3095-B616079CD8B5}"/>
                </a:ext>
              </a:extLst>
            </p:cNvPr>
            <p:cNvSpPr>
              <a:spLocks/>
            </p:cNvSpPr>
            <p:nvPr>
              <p:custDataLst>
                <p:tags r:id="rId431"/>
              </p:custDataLst>
            </p:nvPr>
          </p:nvSpPr>
          <p:spPr bwMode="auto">
            <a:xfrm>
              <a:off x="10089202" y="3095802"/>
              <a:ext cx="21380" cy="76622"/>
            </a:xfrm>
            <a:custGeom>
              <a:avLst/>
              <a:gdLst>
                <a:gd name="T0" fmla="*/ 14288 w 20"/>
                <a:gd name="T1" fmla="*/ 0 h 31"/>
                <a:gd name="T2" fmla="*/ 11430 w 20"/>
                <a:gd name="T3" fmla="*/ 22737 h 31"/>
                <a:gd name="T4" fmla="*/ 7144 w 20"/>
                <a:gd name="T5" fmla="*/ 37895 h 31"/>
                <a:gd name="T6" fmla="*/ 3572 w 20"/>
                <a:gd name="T7" fmla="*/ 49264 h 31"/>
                <a:gd name="T8" fmla="*/ 0 w 20"/>
                <a:gd name="T9" fmla="*/ 58738 h 31"/>
                <a:gd name="T10" fmla="*/ 0 w 20"/>
                <a:gd name="T11" fmla="*/ 47369 h 31"/>
                <a:gd name="T12" fmla="*/ 714 w 20"/>
                <a:gd name="T13" fmla="*/ 36001 h 31"/>
                <a:gd name="T14" fmla="*/ 1429 w 20"/>
                <a:gd name="T15" fmla="*/ 24632 h 31"/>
                <a:gd name="T16" fmla="*/ 3572 w 20"/>
                <a:gd name="T17" fmla="*/ 17053 h 31"/>
                <a:gd name="T18" fmla="*/ 5715 w 20"/>
                <a:gd name="T19" fmla="*/ 11369 h 31"/>
                <a:gd name="T20" fmla="*/ 7858 w 20"/>
                <a:gd name="T21" fmla="*/ 5684 h 31"/>
                <a:gd name="T22" fmla="*/ 11430 w 20"/>
                <a:gd name="T23" fmla="*/ 0 h 31"/>
                <a:gd name="T24" fmla="*/ 14288 w 2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0" name="Freeform 111">
              <a:extLst>
                <a:ext uri="{FF2B5EF4-FFF2-40B4-BE49-F238E27FC236}">
                  <a16:creationId xmlns:a16="http://schemas.microsoft.com/office/drawing/2014/main" id="{72352225-25E8-84CF-6B66-16389B79B6C5}"/>
                </a:ext>
              </a:extLst>
            </p:cNvPr>
            <p:cNvSpPr>
              <a:spLocks/>
            </p:cNvSpPr>
            <p:nvPr>
              <p:custDataLst>
                <p:tags r:id="rId432"/>
              </p:custDataLst>
            </p:nvPr>
          </p:nvSpPr>
          <p:spPr bwMode="auto">
            <a:xfrm>
              <a:off x="10115330" y="3010900"/>
              <a:ext cx="23754" cy="74551"/>
            </a:xfrm>
            <a:custGeom>
              <a:avLst/>
              <a:gdLst>
                <a:gd name="T0" fmla="*/ 7938 w 26"/>
                <a:gd name="T1" fmla="*/ 57150 h 37"/>
                <a:gd name="T2" fmla="*/ 0 w 26"/>
                <a:gd name="T3" fmla="*/ 18535 h 37"/>
                <a:gd name="T4" fmla="*/ 3663 w 26"/>
                <a:gd name="T5" fmla="*/ 10812 h 37"/>
                <a:gd name="T6" fmla="*/ 7938 w 26"/>
                <a:gd name="T7" fmla="*/ 6178 h 37"/>
                <a:gd name="T8" fmla="*/ 12822 w 26"/>
                <a:gd name="T9" fmla="*/ 1545 h 37"/>
                <a:gd name="T10" fmla="*/ 15875 w 26"/>
                <a:gd name="T11" fmla="*/ 0 h 37"/>
                <a:gd name="T12" fmla="*/ 15875 w 26"/>
                <a:gd name="T13" fmla="*/ 9268 h 37"/>
                <a:gd name="T14" fmla="*/ 15264 w 26"/>
                <a:gd name="T15" fmla="*/ 16991 h 37"/>
                <a:gd name="T16" fmla="*/ 14654 w 26"/>
                <a:gd name="T17" fmla="*/ 26258 h 37"/>
                <a:gd name="T18" fmla="*/ 14043 w 26"/>
                <a:gd name="T19" fmla="*/ 32436 h 37"/>
                <a:gd name="T20" fmla="*/ 10990 w 26"/>
                <a:gd name="T21" fmla="*/ 44793 h 37"/>
                <a:gd name="T22" fmla="*/ 7938 w 26"/>
                <a:gd name="T23" fmla="*/ 5715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1" name="Freeform 112">
              <a:extLst>
                <a:ext uri="{FF2B5EF4-FFF2-40B4-BE49-F238E27FC236}">
                  <a16:creationId xmlns:a16="http://schemas.microsoft.com/office/drawing/2014/main" id="{00E887CD-8DAB-D6DC-1C64-C0F27546B990}"/>
                </a:ext>
              </a:extLst>
            </p:cNvPr>
            <p:cNvSpPr>
              <a:spLocks/>
            </p:cNvSpPr>
            <p:nvPr>
              <p:custDataLst>
                <p:tags r:id="rId433"/>
              </p:custDataLst>
            </p:nvPr>
          </p:nvSpPr>
          <p:spPr bwMode="auto">
            <a:xfrm>
              <a:off x="9949056" y="2814169"/>
              <a:ext cx="2374" cy="78693"/>
            </a:xfrm>
            <a:custGeom>
              <a:avLst/>
              <a:gdLst>
                <a:gd name="T0" fmla="*/ 0 w 7"/>
                <a:gd name="T1" fmla="*/ 60325 h 18"/>
                <a:gd name="T2" fmla="*/ 0 w 7"/>
                <a:gd name="T3" fmla="*/ 0 h 18"/>
                <a:gd name="T4" fmla="*/ 1587 w 7"/>
                <a:gd name="T5" fmla="*/ 40217 h 18"/>
                <a:gd name="T6" fmla="*/ 0 w 7"/>
                <a:gd name="T7" fmla="*/ 60325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8">
                  <a:moveTo>
                    <a:pt x="0" y="18"/>
                  </a:moveTo>
                  <a:lnTo>
                    <a:pt x="0" y="0"/>
                  </a:lnTo>
                  <a:lnTo>
                    <a:pt x="7" y="12"/>
                  </a:lnTo>
                  <a:lnTo>
                    <a:pt x="0" y="1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2" name="Freeform 113">
              <a:extLst>
                <a:ext uri="{FF2B5EF4-FFF2-40B4-BE49-F238E27FC236}">
                  <a16:creationId xmlns:a16="http://schemas.microsoft.com/office/drawing/2014/main" id="{B46DCAAC-AC78-7C4E-8DBF-AFADA791B250}"/>
                </a:ext>
              </a:extLst>
            </p:cNvPr>
            <p:cNvSpPr>
              <a:spLocks/>
            </p:cNvSpPr>
            <p:nvPr>
              <p:custDataLst>
                <p:tags r:id="rId434"/>
              </p:custDataLst>
            </p:nvPr>
          </p:nvSpPr>
          <p:spPr bwMode="auto">
            <a:xfrm>
              <a:off x="5238790" y="1675206"/>
              <a:ext cx="14252" cy="74551"/>
            </a:xfrm>
            <a:custGeom>
              <a:avLst/>
              <a:gdLst>
                <a:gd name="T0" fmla="*/ 0 w 33"/>
                <a:gd name="T1" fmla="*/ 22123 h 31"/>
                <a:gd name="T2" fmla="*/ 5484 w 33"/>
                <a:gd name="T3" fmla="*/ 0 h 31"/>
                <a:gd name="T4" fmla="*/ 6927 w 33"/>
                <a:gd name="T5" fmla="*/ 9218 h 31"/>
                <a:gd name="T6" fmla="*/ 8082 w 33"/>
                <a:gd name="T7" fmla="*/ 22123 h 31"/>
                <a:gd name="T8" fmla="*/ 9236 w 33"/>
                <a:gd name="T9" fmla="*/ 40558 h 31"/>
                <a:gd name="T10" fmla="*/ 9525 w 33"/>
                <a:gd name="T11" fmla="*/ 57150 h 31"/>
                <a:gd name="T12" fmla="*/ 7793 w 33"/>
                <a:gd name="T13" fmla="*/ 55306 h 31"/>
                <a:gd name="T14" fmla="*/ 6350 w 33"/>
                <a:gd name="T15" fmla="*/ 51619 h 31"/>
                <a:gd name="T16" fmla="*/ 4618 w 33"/>
                <a:gd name="T17" fmla="*/ 46089 h 31"/>
                <a:gd name="T18" fmla="*/ 3175 w 33"/>
                <a:gd name="T19" fmla="*/ 40558 h 31"/>
                <a:gd name="T20" fmla="*/ 866 w 33"/>
                <a:gd name="T21" fmla="*/ 27653 h 31"/>
                <a:gd name="T22" fmla="*/ 0 w 33"/>
                <a:gd name="T23" fmla="*/ 221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3" name="Freeform 114">
              <a:extLst>
                <a:ext uri="{FF2B5EF4-FFF2-40B4-BE49-F238E27FC236}">
                  <a16:creationId xmlns:a16="http://schemas.microsoft.com/office/drawing/2014/main" id="{47BB4DDD-0E7A-0921-E6AE-EF34BF51C3BE}"/>
                </a:ext>
              </a:extLst>
            </p:cNvPr>
            <p:cNvSpPr>
              <a:spLocks/>
            </p:cNvSpPr>
            <p:nvPr>
              <p:custDataLst>
                <p:tags r:id="rId435"/>
              </p:custDataLst>
            </p:nvPr>
          </p:nvSpPr>
          <p:spPr bwMode="auto">
            <a:xfrm>
              <a:off x="5217411" y="1372864"/>
              <a:ext cx="4751" cy="74551"/>
            </a:xfrm>
            <a:custGeom>
              <a:avLst/>
              <a:gdLst>
                <a:gd name="T0" fmla="*/ 3175 w 14"/>
                <a:gd name="T1" fmla="*/ 0 h 6"/>
                <a:gd name="T2" fmla="*/ 0 w 14"/>
                <a:gd name="T3" fmla="*/ 57150 h 6"/>
                <a:gd name="T4" fmla="*/ 3175 w 14"/>
                <a:gd name="T5" fmla="*/ 0 h 6"/>
                <a:gd name="T6" fmla="*/ 0 60000 65536"/>
                <a:gd name="T7" fmla="*/ 0 60000 65536"/>
                <a:gd name="T8" fmla="*/ 0 60000 65536"/>
              </a:gdLst>
              <a:ahLst/>
              <a:cxnLst>
                <a:cxn ang="T6">
                  <a:pos x="T0" y="T1"/>
                </a:cxn>
                <a:cxn ang="T7">
                  <a:pos x="T2" y="T3"/>
                </a:cxn>
                <a:cxn ang="T8">
                  <a:pos x="T4" y="T5"/>
                </a:cxn>
              </a:cxnLst>
              <a:rect l="0" t="0" r="r" b="b"/>
              <a:pathLst>
                <a:path w="14" h="6">
                  <a:moveTo>
                    <a:pt x="14" y="0"/>
                  </a:moveTo>
                  <a:lnTo>
                    <a:pt x="0" y="6"/>
                  </a:lnTo>
                  <a:lnTo>
                    <a:pt x="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4" name="Freeform 115">
              <a:extLst>
                <a:ext uri="{FF2B5EF4-FFF2-40B4-BE49-F238E27FC236}">
                  <a16:creationId xmlns:a16="http://schemas.microsoft.com/office/drawing/2014/main" id="{CA9B60D8-7D73-BC8C-A68B-F0573AC1D789}"/>
                </a:ext>
              </a:extLst>
            </p:cNvPr>
            <p:cNvSpPr>
              <a:spLocks/>
            </p:cNvSpPr>
            <p:nvPr>
              <p:custDataLst>
                <p:tags r:id="rId436"/>
              </p:custDataLst>
            </p:nvPr>
          </p:nvSpPr>
          <p:spPr bwMode="auto">
            <a:xfrm>
              <a:off x="7433588" y="3692207"/>
              <a:ext cx="38004" cy="72481"/>
            </a:xfrm>
            <a:custGeom>
              <a:avLst/>
              <a:gdLst>
                <a:gd name="T0" fmla="*/ 25400 w 59"/>
                <a:gd name="T1" fmla="*/ 10754 h 31"/>
                <a:gd name="T2" fmla="*/ 24539 w 59"/>
                <a:gd name="T3" fmla="*/ 19716 h 31"/>
                <a:gd name="T4" fmla="*/ 22817 w 59"/>
                <a:gd name="T5" fmla="*/ 26885 h 31"/>
                <a:gd name="T6" fmla="*/ 21095 w 59"/>
                <a:gd name="T7" fmla="*/ 34055 h 31"/>
                <a:gd name="T8" fmla="*/ 19373 w 59"/>
                <a:gd name="T9" fmla="*/ 43017 h 31"/>
                <a:gd name="T10" fmla="*/ 17220 w 59"/>
                <a:gd name="T11" fmla="*/ 48394 h 31"/>
                <a:gd name="T12" fmla="*/ 15498 w 59"/>
                <a:gd name="T13" fmla="*/ 51978 h 31"/>
                <a:gd name="T14" fmla="*/ 12915 w 59"/>
                <a:gd name="T15" fmla="*/ 55563 h 31"/>
                <a:gd name="T16" fmla="*/ 11193 w 59"/>
                <a:gd name="T17" fmla="*/ 55563 h 31"/>
                <a:gd name="T18" fmla="*/ 9041 w 59"/>
                <a:gd name="T19" fmla="*/ 55563 h 31"/>
                <a:gd name="T20" fmla="*/ 7319 w 59"/>
                <a:gd name="T21" fmla="*/ 53771 h 31"/>
                <a:gd name="T22" fmla="*/ 6027 w 59"/>
                <a:gd name="T23" fmla="*/ 51978 h 31"/>
                <a:gd name="T24" fmla="*/ 4736 w 59"/>
                <a:gd name="T25" fmla="*/ 48394 h 31"/>
                <a:gd name="T26" fmla="*/ 1722 w 59"/>
                <a:gd name="T27" fmla="*/ 35847 h 31"/>
                <a:gd name="T28" fmla="*/ 0 w 59"/>
                <a:gd name="T29" fmla="*/ 21508 h 31"/>
                <a:gd name="T30" fmla="*/ 431 w 59"/>
                <a:gd name="T31" fmla="*/ 16131 h 31"/>
                <a:gd name="T32" fmla="*/ 1292 w 59"/>
                <a:gd name="T33" fmla="*/ 10754 h 31"/>
                <a:gd name="T34" fmla="*/ 2153 w 59"/>
                <a:gd name="T35" fmla="*/ 7169 h 31"/>
                <a:gd name="T36" fmla="*/ 3444 w 59"/>
                <a:gd name="T37" fmla="*/ 5377 h 31"/>
                <a:gd name="T38" fmla="*/ 6888 w 59"/>
                <a:gd name="T39" fmla="*/ 1792 h 31"/>
                <a:gd name="T40" fmla="*/ 10332 w 59"/>
                <a:gd name="T41" fmla="*/ 0 h 31"/>
                <a:gd name="T42" fmla="*/ 14637 w 59"/>
                <a:gd name="T43" fmla="*/ 0 h 31"/>
                <a:gd name="T44" fmla="*/ 18081 w 59"/>
                <a:gd name="T45" fmla="*/ 3585 h 31"/>
                <a:gd name="T46" fmla="*/ 21956 w 59"/>
                <a:gd name="T47" fmla="*/ 7169 h 31"/>
                <a:gd name="T48" fmla="*/ 25400 w 59"/>
                <a:gd name="T49" fmla="*/ 10754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5" name="Freeform 116">
              <a:extLst>
                <a:ext uri="{FF2B5EF4-FFF2-40B4-BE49-F238E27FC236}">
                  <a16:creationId xmlns:a16="http://schemas.microsoft.com/office/drawing/2014/main" id="{930F6FD6-CD4B-F44B-613C-DA225006A8E1}"/>
                </a:ext>
              </a:extLst>
            </p:cNvPr>
            <p:cNvSpPr>
              <a:spLocks/>
            </p:cNvSpPr>
            <p:nvPr>
              <p:custDataLst>
                <p:tags r:id="rId437"/>
              </p:custDataLst>
            </p:nvPr>
          </p:nvSpPr>
          <p:spPr bwMode="auto">
            <a:xfrm>
              <a:off x="6989403" y="3512042"/>
              <a:ext cx="28504" cy="76619"/>
            </a:xfrm>
            <a:custGeom>
              <a:avLst/>
              <a:gdLst>
                <a:gd name="T0" fmla="*/ 5674 w 47"/>
                <a:gd name="T1" fmla="*/ 0 h 68"/>
                <a:gd name="T2" fmla="*/ 3243 w 47"/>
                <a:gd name="T3" fmla="*/ 8638 h 68"/>
                <a:gd name="T4" fmla="*/ 1621 w 47"/>
                <a:gd name="T5" fmla="*/ 16412 h 68"/>
                <a:gd name="T6" fmla="*/ 811 w 47"/>
                <a:gd name="T7" fmla="*/ 24186 h 68"/>
                <a:gd name="T8" fmla="*/ 0 w 47"/>
                <a:gd name="T9" fmla="*/ 31960 h 68"/>
                <a:gd name="T10" fmla="*/ 0 w 47"/>
                <a:gd name="T11" fmla="*/ 36279 h 68"/>
                <a:gd name="T12" fmla="*/ 811 w 47"/>
                <a:gd name="T13" fmla="*/ 40598 h 68"/>
                <a:gd name="T14" fmla="*/ 1216 w 47"/>
                <a:gd name="T15" fmla="*/ 44053 h 68"/>
                <a:gd name="T16" fmla="*/ 2027 w 47"/>
                <a:gd name="T17" fmla="*/ 47508 h 68"/>
                <a:gd name="T18" fmla="*/ 2837 w 47"/>
                <a:gd name="T19" fmla="*/ 50099 h 68"/>
                <a:gd name="T20" fmla="*/ 3648 w 47"/>
                <a:gd name="T21" fmla="*/ 51827 h 68"/>
                <a:gd name="T22" fmla="*/ 5269 w 47"/>
                <a:gd name="T23" fmla="*/ 53554 h 68"/>
                <a:gd name="T24" fmla="*/ 6485 w 47"/>
                <a:gd name="T25" fmla="*/ 55282 h 68"/>
                <a:gd name="T26" fmla="*/ 8917 w 47"/>
                <a:gd name="T27" fmla="*/ 57873 h 68"/>
                <a:gd name="T28" fmla="*/ 12565 w 47"/>
                <a:gd name="T29" fmla="*/ 58737 h 68"/>
                <a:gd name="T30" fmla="*/ 15807 w 47"/>
                <a:gd name="T31" fmla="*/ 58737 h 68"/>
                <a:gd name="T32" fmla="*/ 19050 w 47"/>
                <a:gd name="T33" fmla="*/ 58737 h 68"/>
                <a:gd name="T34" fmla="*/ 16618 w 47"/>
                <a:gd name="T35" fmla="*/ 50099 h 68"/>
                <a:gd name="T36" fmla="*/ 15402 w 47"/>
                <a:gd name="T37" fmla="*/ 41461 h 68"/>
                <a:gd name="T38" fmla="*/ 14591 w 47"/>
                <a:gd name="T39" fmla="*/ 37143 h 68"/>
                <a:gd name="T40" fmla="*/ 14186 w 47"/>
                <a:gd name="T41" fmla="*/ 32824 h 68"/>
                <a:gd name="T42" fmla="*/ 13376 w 47"/>
                <a:gd name="T43" fmla="*/ 26777 h 68"/>
                <a:gd name="T44" fmla="*/ 13376 w 47"/>
                <a:gd name="T45" fmla="*/ 21594 h 68"/>
                <a:gd name="T46" fmla="*/ 9728 w 47"/>
                <a:gd name="T47" fmla="*/ 11229 h 68"/>
                <a:gd name="T48" fmla="*/ 5674 w 47"/>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616" name="Group 117">
              <a:extLst>
                <a:ext uri="{FF2B5EF4-FFF2-40B4-BE49-F238E27FC236}">
                  <a16:creationId xmlns:a16="http://schemas.microsoft.com/office/drawing/2014/main" id="{73B35DC6-832E-088E-CA8D-0421AB6B5CE5}"/>
                </a:ext>
              </a:extLst>
            </p:cNvPr>
            <p:cNvGrpSpPr>
              <a:grpSpLocks/>
            </p:cNvGrpSpPr>
            <p:nvPr>
              <p:custDataLst>
                <p:tags r:id="rId438"/>
              </p:custDataLst>
            </p:nvPr>
          </p:nvGrpSpPr>
          <p:grpSpPr bwMode="auto">
            <a:xfrm>
              <a:off x="8143812" y="3756402"/>
              <a:ext cx="68884" cy="488718"/>
              <a:chOff x="3950" y="2430"/>
              <a:chExt cx="36" cy="234"/>
            </a:xfrm>
            <a:solidFill>
              <a:srgbClr val="D9D9D9"/>
            </a:solidFill>
          </p:grpSpPr>
          <p:sp>
            <p:nvSpPr>
              <p:cNvPr id="929" name="Freeform 118">
                <a:extLst>
                  <a:ext uri="{FF2B5EF4-FFF2-40B4-BE49-F238E27FC236}">
                    <a16:creationId xmlns:a16="http://schemas.microsoft.com/office/drawing/2014/main" id="{624E8E8C-53F3-7F29-7E9A-B8F6BBE44F0E}"/>
                  </a:ext>
                </a:extLst>
              </p:cNvPr>
              <p:cNvSpPr>
                <a:spLocks/>
              </p:cNvSpPr>
              <p:nvPr/>
            </p:nvSpPr>
            <p:spPr bwMode="auto">
              <a:xfrm>
                <a:off x="3975" y="2658"/>
                <a:ext cx="6" cy="6"/>
              </a:xfrm>
              <a:custGeom>
                <a:avLst/>
                <a:gdLst>
                  <a:gd name="T0" fmla="*/ 0 w 19"/>
                  <a:gd name="T1" fmla="*/ 0 h 20"/>
                  <a:gd name="T2" fmla="*/ 0 w 19"/>
                  <a:gd name="T3" fmla="*/ 6 h 20"/>
                  <a:gd name="T4" fmla="*/ 6 w 19"/>
                  <a:gd name="T5" fmla="*/ 4 h 20"/>
                  <a:gd name="T6" fmla="*/ 4 w 19"/>
                  <a:gd name="T7" fmla="*/ 2 h 20"/>
                  <a:gd name="T8" fmla="*/ 3 w 19"/>
                  <a:gd name="T9" fmla="*/ 1 h 20"/>
                  <a:gd name="T10" fmla="*/ 1 w 19"/>
                  <a:gd name="T11" fmla="*/ 0 h 20"/>
                  <a:gd name="T12" fmla="*/ 0 w 19"/>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0" name="Freeform 119">
                <a:extLst>
                  <a:ext uri="{FF2B5EF4-FFF2-40B4-BE49-F238E27FC236}">
                    <a16:creationId xmlns:a16="http://schemas.microsoft.com/office/drawing/2014/main" id="{70DD41C7-FA2C-D647-B58D-3884210A08A1}"/>
                  </a:ext>
                </a:extLst>
              </p:cNvPr>
              <p:cNvSpPr>
                <a:spLocks/>
              </p:cNvSpPr>
              <p:nvPr/>
            </p:nvSpPr>
            <p:spPr bwMode="auto">
              <a:xfrm>
                <a:off x="3975" y="2644"/>
                <a:ext cx="6" cy="4"/>
              </a:xfrm>
              <a:custGeom>
                <a:avLst/>
                <a:gdLst>
                  <a:gd name="T0" fmla="*/ 4 w 19"/>
                  <a:gd name="T1" fmla="*/ 4 h 12"/>
                  <a:gd name="T2" fmla="*/ 6 w 19"/>
                  <a:gd name="T3" fmla="*/ 0 h 12"/>
                  <a:gd name="T4" fmla="*/ 0 w 19"/>
                  <a:gd name="T5" fmla="*/ 0 h 12"/>
                  <a:gd name="T6" fmla="*/ 4 w 19"/>
                  <a:gd name="T7" fmla="*/ 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1" name="Freeform 120">
                <a:extLst>
                  <a:ext uri="{FF2B5EF4-FFF2-40B4-BE49-F238E27FC236}">
                    <a16:creationId xmlns:a16="http://schemas.microsoft.com/office/drawing/2014/main" id="{40DD2C59-6205-B98E-1784-25E92BD8C265}"/>
                  </a:ext>
                </a:extLst>
              </p:cNvPr>
              <p:cNvSpPr>
                <a:spLocks/>
              </p:cNvSpPr>
              <p:nvPr/>
            </p:nvSpPr>
            <p:spPr bwMode="auto">
              <a:xfrm>
                <a:off x="3975" y="2637"/>
                <a:ext cx="6" cy="1"/>
              </a:xfrm>
              <a:custGeom>
                <a:avLst/>
                <a:gdLst>
                  <a:gd name="T0" fmla="*/ 0 w 19"/>
                  <a:gd name="T1" fmla="*/ 0 h 1"/>
                  <a:gd name="T2" fmla="*/ 3 w 19"/>
                  <a:gd name="T3" fmla="*/ 0 h 1"/>
                  <a:gd name="T4" fmla="*/ 6 w 19"/>
                  <a:gd name="T5" fmla="*/ 0 h 1"/>
                  <a:gd name="T6" fmla="*/ 3 w 19"/>
                  <a:gd name="T7" fmla="*/ 0 h 1"/>
                  <a:gd name="T8" fmla="*/ 0 w 19"/>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2" name="Rectangle 121">
                <a:extLst>
                  <a:ext uri="{FF2B5EF4-FFF2-40B4-BE49-F238E27FC236}">
                    <a16:creationId xmlns:a16="http://schemas.microsoft.com/office/drawing/2014/main" id="{FB2299D3-43D6-1B56-CC0E-3557FED27622}"/>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fr-FR">
                  <a:solidFill>
                    <a:srgbClr val="323232"/>
                  </a:solidFill>
                </a:endParaRPr>
              </a:p>
            </p:txBody>
          </p:sp>
          <p:sp>
            <p:nvSpPr>
              <p:cNvPr id="933" name="Line 122">
                <a:extLst>
                  <a:ext uri="{FF2B5EF4-FFF2-40B4-BE49-F238E27FC236}">
                    <a16:creationId xmlns:a16="http://schemas.microsoft.com/office/drawing/2014/main" id="{15930555-1212-607C-292D-D8C7F1D2FB8F}"/>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934" name="Freeform 123">
                <a:extLst>
                  <a:ext uri="{FF2B5EF4-FFF2-40B4-BE49-F238E27FC236}">
                    <a16:creationId xmlns:a16="http://schemas.microsoft.com/office/drawing/2014/main" id="{8D416148-91A4-9D79-FDEC-F643C816165F}"/>
                  </a:ext>
                </a:extLst>
              </p:cNvPr>
              <p:cNvSpPr>
                <a:spLocks/>
              </p:cNvSpPr>
              <p:nvPr/>
            </p:nvSpPr>
            <p:spPr bwMode="auto">
              <a:xfrm>
                <a:off x="3975" y="2595"/>
                <a:ext cx="2" cy="1"/>
              </a:xfrm>
              <a:custGeom>
                <a:avLst/>
                <a:gdLst>
                  <a:gd name="T0" fmla="*/ 2 w 6"/>
                  <a:gd name="T1" fmla="*/ 0 h 3"/>
                  <a:gd name="T2" fmla="*/ 2 w 6"/>
                  <a:gd name="T3" fmla="*/ 0 h 3"/>
                  <a:gd name="T4" fmla="*/ 1 w 6"/>
                  <a:gd name="T5" fmla="*/ 1 h 3"/>
                  <a:gd name="T6" fmla="*/ 0 w 6"/>
                  <a:gd name="T7" fmla="*/ 1 h 3"/>
                  <a:gd name="T8" fmla="*/ 0 w 6"/>
                  <a:gd name="T9" fmla="*/ 1 h 3"/>
                  <a:gd name="T10" fmla="*/ 0 w 6"/>
                  <a:gd name="T11" fmla="*/ 1 h 3"/>
                  <a:gd name="T12" fmla="*/ 0 w 6"/>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
                    <a:moveTo>
                      <a:pt x="6" y="0"/>
                    </a:moveTo>
                    <a:lnTo>
                      <a:pt x="5" y="1"/>
                    </a:lnTo>
                    <a:lnTo>
                      <a:pt x="3" y="2"/>
                    </a:lnTo>
                    <a:lnTo>
                      <a:pt x="1" y="3"/>
                    </a:lnTo>
                    <a:lnTo>
                      <a:pt x="0" y="2"/>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5" name="Freeform 124">
                <a:extLst>
                  <a:ext uri="{FF2B5EF4-FFF2-40B4-BE49-F238E27FC236}">
                    <a16:creationId xmlns:a16="http://schemas.microsoft.com/office/drawing/2014/main" id="{AAC27BFD-FC8D-558D-4BF0-76F3B92BD093}"/>
                  </a:ext>
                </a:extLst>
              </p:cNvPr>
              <p:cNvSpPr>
                <a:spLocks/>
              </p:cNvSpPr>
              <p:nvPr/>
            </p:nvSpPr>
            <p:spPr bwMode="auto">
              <a:xfrm>
                <a:off x="3981" y="2555"/>
                <a:ext cx="5" cy="8"/>
              </a:xfrm>
              <a:custGeom>
                <a:avLst/>
                <a:gdLst>
                  <a:gd name="T0" fmla="*/ 5 w 14"/>
                  <a:gd name="T1" fmla="*/ 0 h 24"/>
                  <a:gd name="T2" fmla="*/ 5 w 14"/>
                  <a:gd name="T3" fmla="*/ 2 h 24"/>
                  <a:gd name="T4" fmla="*/ 3 w 14"/>
                  <a:gd name="T5" fmla="*/ 4 h 24"/>
                  <a:gd name="T6" fmla="*/ 2 w 14"/>
                  <a:gd name="T7" fmla="*/ 6 h 24"/>
                  <a:gd name="T8" fmla="*/ 0 w 14"/>
                  <a:gd name="T9" fmla="*/ 8 h 24"/>
                  <a:gd name="T10" fmla="*/ 0 w 14"/>
                  <a:gd name="T11" fmla="*/ 5 h 24"/>
                  <a:gd name="T12" fmla="*/ 0 w 14"/>
                  <a:gd name="T13" fmla="*/ 4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6" name="Line 125">
                <a:extLst>
                  <a:ext uri="{FF2B5EF4-FFF2-40B4-BE49-F238E27FC236}">
                    <a16:creationId xmlns:a16="http://schemas.microsoft.com/office/drawing/2014/main" id="{8FA24A8E-D702-B2AD-A813-87F1D54CB00D}"/>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937" name="Freeform 126">
                <a:extLst>
                  <a:ext uri="{FF2B5EF4-FFF2-40B4-BE49-F238E27FC236}">
                    <a16:creationId xmlns:a16="http://schemas.microsoft.com/office/drawing/2014/main" id="{83D67C8C-FD36-AD29-884E-D219F970A9E0}"/>
                  </a:ext>
                </a:extLst>
              </p:cNvPr>
              <p:cNvSpPr>
                <a:spLocks/>
              </p:cNvSpPr>
              <p:nvPr/>
            </p:nvSpPr>
            <p:spPr bwMode="auto">
              <a:xfrm>
                <a:off x="3977" y="2572"/>
                <a:ext cx="4" cy="3"/>
              </a:xfrm>
              <a:custGeom>
                <a:avLst/>
                <a:gdLst>
                  <a:gd name="T0" fmla="*/ 4 w 13"/>
                  <a:gd name="T1" fmla="*/ 3 h 12"/>
                  <a:gd name="T2" fmla="*/ 0 w 13"/>
                  <a:gd name="T3" fmla="*/ 0 h 12"/>
                  <a:gd name="T4" fmla="*/ 4 w 13"/>
                  <a:gd name="T5" fmla="*/ 3 h 12"/>
                  <a:gd name="T6" fmla="*/ 0 60000 65536"/>
                  <a:gd name="T7" fmla="*/ 0 60000 65536"/>
                  <a:gd name="T8" fmla="*/ 0 60000 65536"/>
                </a:gdLst>
                <a:ahLst/>
                <a:cxnLst>
                  <a:cxn ang="T6">
                    <a:pos x="T0" y="T1"/>
                  </a:cxn>
                  <a:cxn ang="T7">
                    <a:pos x="T2" y="T3"/>
                  </a:cxn>
                  <a:cxn ang="T8">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8" name="Freeform 127">
                <a:extLst>
                  <a:ext uri="{FF2B5EF4-FFF2-40B4-BE49-F238E27FC236}">
                    <a16:creationId xmlns:a16="http://schemas.microsoft.com/office/drawing/2014/main" id="{A128E6C4-019C-ED8C-E214-D40A1381ED21}"/>
                  </a:ext>
                </a:extLst>
              </p:cNvPr>
              <p:cNvSpPr>
                <a:spLocks/>
              </p:cNvSpPr>
              <p:nvPr/>
            </p:nvSpPr>
            <p:spPr bwMode="auto">
              <a:xfrm>
                <a:off x="3981" y="2585"/>
                <a:ext cx="2" cy="6"/>
              </a:xfrm>
              <a:custGeom>
                <a:avLst/>
                <a:gdLst>
                  <a:gd name="T0" fmla="*/ 0 w 7"/>
                  <a:gd name="T1" fmla="*/ 0 h 19"/>
                  <a:gd name="T2" fmla="*/ 0 w 7"/>
                  <a:gd name="T3" fmla="*/ 6 h 19"/>
                  <a:gd name="T4" fmla="*/ 0 w 7"/>
                  <a:gd name="T5" fmla="*/ 0 h 19"/>
                  <a:gd name="T6" fmla="*/ 2 w 7"/>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39" name="Line 128">
                <a:extLst>
                  <a:ext uri="{FF2B5EF4-FFF2-40B4-BE49-F238E27FC236}">
                    <a16:creationId xmlns:a16="http://schemas.microsoft.com/office/drawing/2014/main" id="{4596D0EE-A98C-07B5-6AFE-5926669C5997}"/>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940" name="Freeform 129">
                <a:extLst>
                  <a:ext uri="{FF2B5EF4-FFF2-40B4-BE49-F238E27FC236}">
                    <a16:creationId xmlns:a16="http://schemas.microsoft.com/office/drawing/2014/main" id="{4DEB6B89-FB3E-D837-E5DC-BAC819F20FCA}"/>
                  </a:ext>
                </a:extLst>
              </p:cNvPr>
              <p:cNvSpPr>
                <a:spLocks/>
              </p:cNvSpPr>
              <p:nvPr/>
            </p:nvSpPr>
            <p:spPr bwMode="auto">
              <a:xfrm>
                <a:off x="3970" y="2545"/>
                <a:ext cx="2" cy="6"/>
              </a:xfrm>
              <a:custGeom>
                <a:avLst/>
                <a:gdLst>
                  <a:gd name="T0" fmla="*/ 0 w 8"/>
                  <a:gd name="T1" fmla="*/ 6 h 18"/>
                  <a:gd name="T2" fmla="*/ 2 w 8"/>
                  <a:gd name="T3" fmla="*/ 2 h 18"/>
                  <a:gd name="T4" fmla="*/ 0 w 8"/>
                  <a:gd name="T5" fmla="*/ 0 h 18"/>
                  <a:gd name="T6" fmla="*/ 0 w 8"/>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1" name="Freeform 130">
                <a:extLst>
                  <a:ext uri="{FF2B5EF4-FFF2-40B4-BE49-F238E27FC236}">
                    <a16:creationId xmlns:a16="http://schemas.microsoft.com/office/drawing/2014/main" id="{3EE137EA-5D7A-1B0D-E708-B77DEF4116EF}"/>
                  </a:ext>
                </a:extLst>
              </p:cNvPr>
              <p:cNvSpPr>
                <a:spLocks/>
              </p:cNvSpPr>
              <p:nvPr/>
            </p:nvSpPr>
            <p:spPr bwMode="auto">
              <a:xfrm>
                <a:off x="3968" y="2532"/>
                <a:ext cx="2" cy="7"/>
              </a:xfrm>
              <a:custGeom>
                <a:avLst/>
                <a:gdLst>
                  <a:gd name="T0" fmla="*/ 0 w 6"/>
                  <a:gd name="T1" fmla="*/ 0 h 19"/>
                  <a:gd name="T2" fmla="*/ 0 w 6"/>
                  <a:gd name="T3" fmla="*/ 7 h 19"/>
                  <a:gd name="T4" fmla="*/ 2 w 6"/>
                  <a:gd name="T5" fmla="*/ 5 h 19"/>
                  <a:gd name="T6" fmla="*/ 0 60000 65536"/>
                  <a:gd name="T7" fmla="*/ 0 60000 65536"/>
                  <a:gd name="T8" fmla="*/ 0 60000 65536"/>
                </a:gdLst>
                <a:ahLst/>
                <a:cxnLst>
                  <a:cxn ang="T6">
                    <a:pos x="T0" y="T1"/>
                  </a:cxn>
                  <a:cxn ang="T7">
                    <a:pos x="T2" y="T3"/>
                  </a:cxn>
                  <a:cxn ang="T8">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2" name="Freeform 131">
                <a:extLst>
                  <a:ext uri="{FF2B5EF4-FFF2-40B4-BE49-F238E27FC236}">
                    <a16:creationId xmlns:a16="http://schemas.microsoft.com/office/drawing/2014/main" id="{058F48F0-841E-9611-F26E-0C58A5382126}"/>
                  </a:ext>
                </a:extLst>
              </p:cNvPr>
              <p:cNvSpPr>
                <a:spLocks/>
              </p:cNvSpPr>
              <p:nvPr/>
            </p:nvSpPr>
            <p:spPr bwMode="auto">
              <a:xfrm>
                <a:off x="3965" y="2513"/>
                <a:ext cx="10" cy="5"/>
              </a:xfrm>
              <a:custGeom>
                <a:avLst/>
                <a:gdLst>
                  <a:gd name="T0" fmla="*/ 0 w 28"/>
                  <a:gd name="T1" fmla="*/ 0 h 19"/>
                  <a:gd name="T2" fmla="*/ 0 w 28"/>
                  <a:gd name="T3" fmla="*/ 5 h 19"/>
                  <a:gd name="T4" fmla="*/ 10 w 28"/>
                  <a:gd name="T5" fmla="*/ 5 h 19"/>
                  <a:gd name="T6" fmla="*/ 0 60000 65536"/>
                  <a:gd name="T7" fmla="*/ 0 60000 65536"/>
                  <a:gd name="T8" fmla="*/ 0 60000 65536"/>
                </a:gdLst>
                <a:ahLst/>
                <a:cxnLst>
                  <a:cxn ang="T6">
                    <a:pos x="T0" y="T1"/>
                  </a:cxn>
                  <a:cxn ang="T7">
                    <a:pos x="T2" y="T3"/>
                  </a:cxn>
                  <a:cxn ang="T8">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3" name="Freeform 132">
                <a:extLst>
                  <a:ext uri="{FF2B5EF4-FFF2-40B4-BE49-F238E27FC236}">
                    <a16:creationId xmlns:a16="http://schemas.microsoft.com/office/drawing/2014/main" id="{D890BB17-9B27-7F58-1BEC-9FE3769CC263}"/>
                  </a:ext>
                </a:extLst>
              </p:cNvPr>
              <p:cNvSpPr>
                <a:spLocks/>
              </p:cNvSpPr>
              <p:nvPr/>
            </p:nvSpPr>
            <p:spPr bwMode="auto">
              <a:xfrm>
                <a:off x="3970" y="2513"/>
                <a:ext cx="5" cy="5"/>
              </a:xfrm>
              <a:custGeom>
                <a:avLst/>
                <a:gdLst>
                  <a:gd name="T0" fmla="*/ 5 w 15"/>
                  <a:gd name="T1" fmla="*/ 5 h 19"/>
                  <a:gd name="T2" fmla="*/ 3 w 15"/>
                  <a:gd name="T3" fmla="*/ 2 h 19"/>
                  <a:gd name="T4" fmla="*/ 0 w 15"/>
                  <a:gd name="T5" fmla="*/ 0 h 19"/>
                  <a:gd name="T6" fmla="*/ 0 60000 65536"/>
                  <a:gd name="T7" fmla="*/ 0 60000 65536"/>
                  <a:gd name="T8" fmla="*/ 0 60000 65536"/>
                </a:gdLst>
                <a:ahLst/>
                <a:cxnLst>
                  <a:cxn ang="T6">
                    <a:pos x="T0" y="T1"/>
                  </a:cxn>
                  <a:cxn ang="T7">
                    <a:pos x="T2" y="T3"/>
                  </a:cxn>
                  <a:cxn ang="T8">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4" name="Freeform 133">
                <a:extLst>
                  <a:ext uri="{FF2B5EF4-FFF2-40B4-BE49-F238E27FC236}">
                    <a16:creationId xmlns:a16="http://schemas.microsoft.com/office/drawing/2014/main" id="{B99C6EE5-BD0F-7AE0-6695-51E91559D0C0}"/>
                  </a:ext>
                </a:extLst>
              </p:cNvPr>
              <p:cNvSpPr>
                <a:spLocks/>
              </p:cNvSpPr>
              <p:nvPr/>
            </p:nvSpPr>
            <p:spPr bwMode="auto">
              <a:xfrm>
                <a:off x="3975" y="2658"/>
                <a:ext cx="6" cy="6"/>
              </a:xfrm>
              <a:custGeom>
                <a:avLst/>
                <a:gdLst>
                  <a:gd name="T0" fmla="*/ 0 w 19"/>
                  <a:gd name="T1" fmla="*/ 0 h 20"/>
                  <a:gd name="T2" fmla="*/ 0 w 19"/>
                  <a:gd name="T3" fmla="*/ 6 h 20"/>
                  <a:gd name="T4" fmla="*/ 6 w 19"/>
                  <a:gd name="T5" fmla="*/ 4 h 20"/>
                  <a:gd name="T6" fmla="*/ 4 w 19"/>
                  <a:gd name="T7" fmla="*/ 2 h 20"/>
                  <a:gd name="T8" fmla="*/ 3 w 19"/>
                  <a:gd name="T9" fmla="*/ 1 h 20"/>
                  <a:gd name="T10" fmla="*/ 1 w 19"/>
                  <a:gd name="T11" fmla="*/ 0 h 20"/>
                  <a:gd name="T12" fmla="*/ 0 w 19"/>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5" name="Freeform 134">
                <a:extLst>
                  <a:ext uri="{FF2B5EF4-FFF2-40B4-BE49-F238E27FC236}">
                    <a16:creationId xmlns:a16="http://schemas.microsoft.com/office/drawing/2014/main" id="{46EE01B1-CD22-BE2A-8259-6BE946274349}"/>
                  </a:ext>
                </a:extLst>
              </p:cNvPr>
              <p:cNvSpPr>
                <a:spLocks/>
              </p:cNvSpPr>
              <p:nvPr/>
            </p:nvSpPr>
            <p:spPr bwMode="auto">
              <a:xfrm>
                <a:off x="3975" y="2644"/>
                <a:ext cx="6" cy="4"/>
              </a:xfrm>
              <a:custGeom>
                <a:avLst/>
                <a:gdLst>
                  <a:gd name="T0" fmla="*/ 4 w 19"/>
                  <a:gd name="T1" fmla="*/ 4 h 12"/>
                  <a:gd name="T2" fmla="*/ 6 w 19"/>
                  <a:gd name="T3" fmla="*/ 0 h 12"/>
                  <a:gd name="T4" fmla="*/ 0 w 19"/>
                  <a:gd name="T5" fmla="*/ 0 h 12"/>
                  <a:gd name="T6" fmla="*/ 4 w 19"/>
                  <a:gd name="T7" fmla="*/ 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6" name="Freeform 135">
                <a:extLst>
                  <a:ext uri="{FF2B5EF4-FFF2-40B4-BE49-F238E27FC236}">
                    <a16:creationId xmlns:a16="http://schemas.microsoft.com/office/drawing/2014/main" id="{65098148-A2BC-B749-F210-89F56C597131}"/>
                  </a:ext>
                </a:extLst>
              </p:cNvPr>
              <p:cNvSpPr>
                <a:spLocks/>
              </p:cNvSpPr>
              <p:nvPr/>
            </p:nvSpPr>
            <p:spPr bwMode="auto">
              <a:xfrm>
                <a:off x="3975" y="2637"/>
                <a:ext cx="6" cy="1"/>
              </a:xfrm>
              <a:custGeom>
                <a:avLst/>
                <a:gdLst>
                  <a:gd name="T0" fmla="*/ 0 w 19"/>
                  <a:gd name="T1" fmla="*/ 0 h 1"/>
                  <a:gd name="T2" fmla="*/ 3 w 19"/>
                  <a:gd name="T3" fmla="*/ 0 h 1"/>
                  <a:gd name="T4" fmla="*/ 6 w 19"/>
                  <a:gd name="T5" fmla="*/ 0 h 1"/>
                  <a:gd name="T6" fmla="*/ 3 w 19"/>
                  <a:gd name="T7" fmla="*/ 0 h 1"/>
                  <a:gd name="T8" fmla="*/ 0 w 19"/>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47" name="Rectangle 136">
                <a:extLst>
                  <a:ext uri="{FF2B5EF4-FFF2-40B4-BE49-F238E27FC236}">
                    <a16:creationId xmlns:a16="http://schemas.microsoft.com/office/drawing/2014/main" id="{4FD2E402-8455-F7AC-8AEE-D4169391FF9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fr-FR">
                  <a:solidFill>
                    <a:srgbClr val="323232"/>
                  </a:solidFill>
                </a:endParaRPr>
              </a:p>
            </p:txBody>
          </p:sp>
          <p:sp>
            <p:nvSpPr>
              <p:cNvPr id="948" name="Line 137">
                <a:extLst>
                  <a:ext uri="{FF2B5EF4-FFF2-40B4-BE49-F238E27FC236}">
                    <a16:creationId xmlns:a16="http://schemas.microsoft.com/office/drawing/2014/main" id="{9BDE73B3-DB93-F50F-4CEA-35A109A5EB4D}"/>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949" name="Freeform 138">
                <a:extLst>
                  <a:ext uri="{FF2B5EF4-FFF2-40B4-BE49-F238E27FC236}">
                    <a16:creationId xmlns:a16="http://schemas.microsoft.com/office/drawing/2014/main" id="{863EF9D9-D849-ACA7-7B5E-DAE1AB70D554}"/>
                  </a:ext>
                </a:extLst>
              </p:cNvPr>
              <p:cNvSpPr>
                <a:spLocks/>
              </p:cNvSpPr>
              <p:nvPr/>
            </p:nvSpPr>
            <p:spPr bwMode="auto">
              <a:xfrm>
                <a:off x="3975" y="2595"/>
                <a:ext cx="2" cy="1"/>
              </a:xfrm>
              <a:custGeom>
                <a:avLst/>
                <a:gdLst>
                  <a:gd name="T0" fmla="*/ 2 w 6"/>
                  <a:gd name="T1" fmla="*/ 0 h 3"/>
                  <a:gd name="T2" fmla="*/ 2 w 6"/>
                  <a:gd name="T3" fmla="*/ 0 h 3"/>
                  <a:gd name="T4" fmla="*/ 1 w 6"/>
                  <a:gd name="T5" fmla="*/ 1 h 3"/>
                  <a:gd name="T6" fmla="*/ 0 w 6"/>
                  <a:gd name="T7" fmla="*/ 1 h 3"/>
                  <a:gd name="T8" fmla="*/ 0 w 6"/>
                  <a:gd name="T9" fmla="*/ 1 h 3"/>
                  <a:gd name="T10" fmla="*/ 0 w 6"/>
                  <a:gd name="T11" fmla="*/ 1 h 3"/>
                  <a:gd name="T12" fmla="*/ 0 w 6"/>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
                    <a:moveTo>
                      <a:pt x="6" y="0"/>
                    </a:moveTo>
                    <a:lnTo>
                      <a:pt x="5" y="1"/>
                    </a:lnTo>
                    <a:lnTo>
                      <a:pt x="3" y="2"/>
                    </a:lnTo>
                    <a:lnTo>
                      <a:pt x="1" y="3"/>
                    </a:lnTo>
                    <a:lnTo>
                      <a:pt x="0" y="2"/>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0" name="Freeform 139">
                <a:extLst>
                  <a:ext uri="{FF2B5EF4-FFF2-40B4-BE49-F238E27FC236}">
                    <a16:creationId xmlns:a16="http://schemas.microsoft.com/office/drawing/2014/main" id="{F0B38F9D-CC95-3029-0CD1-B4501A291F6D}"/>
                  </a:ext>
                </a:extLst>
              </p:cNvPr>
              <p:cNvSpPr>
                <a:spLocks/>
              </p:cNvSpPr>
              <p:nvPr/>
            </p:nvSpPr>
            <p:spPr bwMode="auto">
              <a:xfrm>
                <a:off x="3981" y="2555"/>
                <a:ext cx="5" cy="8"/>
              </a:xfrm>
              <a:custGeom>
                <a:avLst/>
                <a:gdLst>
                  <a:gd name="T0" fmla="*/ 5 w 14"/>
                  <a:gd name="T1" fmla="*/ 0 h 24"/>
                  <a:gd name="T2" fmla="*/ 5 w 14"/>
                  <a:gd name="T3" fmla="*/ 2 h 24"/>
                  <a:gd name="T4" fmla="*/ 3 w 14"/>
                  <a:gd name="T5" fmla="*/ 4 h 24"/>
                  <a:gd name="T6" fmla="*/ 2 w 14"/>
                  <a:gd name="T7" fmla="*/ 6 h 24"/>
                  <a:gd name="T8" fmla="*/ 0 w 14"/>
                  <a:gd name="T9" fmla="*/ 8 h 24"/>
                  <a:gd name="T10" fmla="*/ 0 w 14"/>
                  <a:gd name="T11" fmla="*/ 5 h 24"/>
                  <a:gd name="T12" fmla="*/ 0 w 14"/>
                  <a:gd name="T13" fmla="*/ 4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1" name="Line 140">
                <a:extLst>
                  <a:ext uri="{FF2B5EF4-FFF2-40B4-BE49-F238E27FC236}">
                    <a16:creationId xmlns:a16="http://schemas.microsoft.com/office/drawing/2014/main" id="{A47A3D04-89DB-BA05-B1CE-D0FD213E81A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952" name="Freeform 141">
                <a:extLst>
                  <a:ext uri="{FF2B5EF4-FFF2-40B4-BE49-F238E27FC236}">
                    <a16:creationId xmlns:a16="http://schemas.microsoft.com/office/drawing/2014/main" id="{C3B56246-CA04-F53F-71A8-584CB2965163}"/>
                  </a:ext>
                </a:extLst>
              </p:cNvPr>
              <p:cNvSpPr>
                <a:spLocks/>
              </p:cNvSpPr>
              <p:nvPr/>
            </p:nvSpPr>
            <p:spPr bwMode="auto">
              <a:xfrm>
                <a:off x="3977" y="2572"/>
                <a:ext cx="4" cy="3"/>
              </a:xfrm>
              <a:custGeom>
                <a:avLst/>
                <a:gdLst>
                  <a:gd name="T0" fmla="*/ 4 w 13"/>
                  <a:gd name="T1" fmla="*/ 3 h 12"/>
                  <a:gd name="T2" fmla="*/ 0 w 13"/>
                  <a:gd name="T3" fmla="*/ 0 h 12"/>
                  <a:gd name="T4" fmla="*/ 4 w 13"/>
                  <a:gd name="T5" fmla="*/ 3 h 12"/>
                  <a:gd name="T6" fmla="*/ 0 60000 65536"/>
                  <a:gd name="T7" fmla="*/ 0 60000 65536"/>
                  <a:gd name="T8" fmla="*/ 0 60000 65536"/>
                </a:gdLst>
                <a:ahLst/>
                <a:cxnLst>
                  <a:cxn ang="T6">
                    <a:pos x="T0" y="T1"/>
                  </a:cxn>
                  <a:cxn ang="T7">
                    <a:pos x="T2" y="T3"/>
                  </a:cxn>
                  <a:cxn ang="T8">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3" name="Freeform 142">
                <a:extLst>
                  <a:ext uri="{FF2B5EF4-FFF2-40B4-BE49-F238E27FC236}">
                    <a16:creationId xmlns:a16="http://schemas.microsoft.com/office/drawing/2014/main" id="{30BC07A7-A9FF-F76E-624B-10EFCDC3349B}"/>
                  </a:ext>
                </a:extLst>
              </p:cNvPr>
              <p:cNvSpPr>
                <a:spLocks/>
              </p:cNvSpPr>
              <p:nvPr/>
            </p:nvSpPr>
            <p:spPr bwMode="auto">
              <a:xfrm>
                <a:off x="3981" y="2585"/>
                <a:ext cx="2" cy="6"/>
              </a:xfrm>
              <a:custGeom>
                <a:avLst/>
                <a:gdLst>
                  <a:gd name="T0" fmla="*/ 0 w 7"/>
                  <a:gd name="T1" fmla="*/ 0 h 19"/>
                  <a:gd name="T2" fmla="*/ 0 w 7"/>
                  <a:gd name="T3" fmla="*/ 6 h 19"/>
                  <a:gd name="T4" fmla="*/ 0 w 7"/>
                  <a:gd name="T5" fmla="*/ 0 h 19"/>
                  <a:gd name="T6" fmla="*/ 2 w 7"/>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4" name="Line 143">
                <a:extLst>
                  <a:ext uri="{FF2B5EF4-FFF2-40B4-BE49-F238E27FC236}">
                    <a16:creationId xmlns:a16="http://schemas.microsoft.com/office/drawing/2014/main" id="{315A2F81-5939-4FA9-E6B7-A0DD0CF721AA}"/>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955" name="Freeform 144">
                <a:extLst>
                  <a:ext uri="{FF2B5EF4-FFF2-40B4-BE49-F238E27FC236}">
                    <a16:creationId xmlns:a16="http://schemas.microsoft.com/office/drawing/2014/main" id="{CB2B1C79-1418-8CAB-7269-0186B49A859C}"/>
                  </a:ext>
                </a:extLst>
              </p:cNvPr>
              <p:cNvSpPr>
                <a:spLocks/>
              </p:cNvSpPr>
              <p:nvPr/>
            </p:nvSpPr>
            <p:spPr bwMode="auto">
              <a:xfrm>
                <a:off x="3970" y="2545"/>
                <a:ext cx="2" cy="6"/>
              </a:xfrm>
              <a:custGeom>
                <a:avLst/>
                <a:gdLst>
                  <a:gd name="T0" fmla="*/ 0 w 8"/>
                  <a:gd name="T1" fmla="*/ 6 h 18"/>
                  <a:gd name="T2" fmla="*/ 2 w 8"/>
                  <a:gd name="T3" fmla="*/ 2 h 18"/>
                  <a:gd name="T4" fmla="*/ 0 w 8"/>
                  <a:gd name="T5" fmla="*/ 0 h 18"/>
                  <a:gd name="T6" fmla="*/ 0 w 8"/>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6" name="Freeform 145">
                <a:extLst>
                  <a:ext uri="{FF2B5EF4-FFF2-40B4-BE49-F238E27FC236}">
                    <a16:creationId xmlns:a16="http://schemas.microsoft.com/office/drawing/2014/main" id="{FEA3C416-93E3-FA39-06BD-7DA05DFB3C49}"/>
                  </a:ext>
                </a:extLst>
              </p:cNvPr>
              <p:cNvSpPr>
                <a:spLocks/>
              </p:cNvSpPr>
              <p:nvPr/>
            </p:nvSpPr>
            <p:spPr bwMode="auto">
              <a:xfrm>
                <a:off x="3968" y="2532"/>
                <a:ext cx="2" cy="7"/>
              </a:xfrm>
              <a:custGeom>
                <a:avLst/>
                <a:gdLst>
                  <a:gd name="T0" fmla="*/ 0 w 6"/>
                  <a:gd name="T1" fmla="*/ 0 h 19"/>
                  <a:gd name="T2" fmla="*/ 0 w 6"/>
                  <a:gd name="T3" fmla="*/ 7 h 19"/>
                  <a:gd name="T4" fmla="*/ 2 w 6"/>
                  <a:gd name="T5" fmla="*/ 5 h 19"/>
                  <a:gd name="T6" fmla="*/ 0 60000 65536"/>
                  <a:gd name="T7" fmla="*/ 0 60000 65536"/>
                  <a:gd name="T8" fmla="*/ 0 60000 65536"/>
                </a:gdLst>
                <a:ahLst/>
                <a:cxnLst>
                  <a:cxn ang="T6">
                    <a:pos x="T0" y="T1"/>
                  </a:cxn>
                  <a:cxn ang="T7">
                    <a:pos x="T2" y="T3"/>
                  </a:cxn>
                  <a:cxn ang="T8">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7" name="Freeform 146">
                <a:extLst>
                  <a:ext uri="{FF2B5EF4-FFF2-40B4-BE49-F238E27FC236}">
                    <a16:creationId xmlns:a16="http://schemas.microsoft.com/office/drawing/2014/main" id="{C682903F-0DA2-25AC-3688-E4F5075FEF3C}"/>
                  </a:ext>
                </a:extLst>
              </p:cNvPr>
              <p:cNvSpPr>
                <a:spLocks/>
              </p:cNvSpPr>
              <p:nvPr/>
            </p:nvSpPr>
            <p:spPr bwMode="auto">
              <a:xfrm>
                <a:off x="3965" y="2513"/>
                <a:ext cx="10" cy="5"/>
              </a:xfrm>
              <a:custGeom>
                <a:avLst/>
                <a:gdLst>
                  <a:gd name="T0" fmla="*/ 0 w 28"/>
                  <a:gd name="T1" fmla="*/ 0 h 19"/>
                  <a:gd name="T2" fmla="*/ 0 w 28"/>
                  <a:gd name="T3" fmla="*/ 5 h 19"/>
                  <a:gd name="T4" fmla="*/ 10 w 28"/>
                  <a:gd name="T5" fmla="*/ 5 h 19"/>
                  <a:gd name="T6" fmla="*/ 0 60000 65536"/>
                  <a:gd name="T7" fmla="*/ 0 60000 65536"/>
                  <a:gd name="T8" fmla="*/ 0 60000 65536"/>
                </a:gdLst>
                <a:ahLst/>
                <a:cxnLst>
                  <a:cxn ang="T6">
                    <a:pos x="T0" y="T1"/>
                  </a:cxn>
                  <a:cxn ang="T7">
                    <a:pos x="T2" y="T3"/>
                  </a:cxn>
                  <a:cxn ang="T8">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8" name="Freeform 147">
                <a:extLst>
                  <a:ext uri="{FF2B5EF4-FFF2-40B4-BE49-F238E27FC236}">
                    <a16:creationId xmlns:a16="http://schemas.microsoft.com/office/drawing/2014/main" id="{4B0522A7-8162-38C1-E24C-27C743651AA0}"/>
                  </a:ext>
                </a:extLst>
              </p:cNvPr>
              <p:cNvSpPr>
                <a:spLocks/>
              </p:cNvSpPr>
              <p:nvPr/>
            </p:nvSpPr>
            <p:spPr bwMode="auto">
              <a:xfrm>
                <a:off x="3970" y="2513"/>
                <a:ext cx="5" cy="5"/>
              </a:xfrm>
              <a:custGeom>
                <a:avLst/>
                <a:gdLst>
                  <a:gd name="T0" fmla="*/ 5 w 15"/>
                  <a:gd name="T1" fmla="*/ 5 h 19"/>
                  <a:gd name="T2" fmla="*/ 3 w 15"/>
                  <a:gd name="T3" fmla="*/ 2 h 19"/>
                  <a:gd name="T4" fmla="*/ 0 w 15"/>
                  <a:gd name="T5" fmla="*/ 0 h 19"/>
                  <a:gd name="T6" fmla="*/ 0 60000 65536"/>
                  <a:gd name="T7" fmla="*/ 0 60000 65536"/>
                  <a:gd name="T8" fmla="*/ 0 60000 65536"/>
                </a:gdLst>
                <a:ahLst/>
                <a:cxnLst>
                  <a:cxn ang="T6">
                    <a:pos x="T0" y="T1"/>
                  </a:cxn>
                  <a:cxn ang="T7">
                    <a:pos x="T2" y="T3"/>
                  </a:cxn>
                  <a:cxn ang="T8">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59" name="Freeform 148">
                <a:extLst>
                  <a:ext uri="{FF2B5EF4-FFF2-40B4-BE49-F238E27FC236}">
                    <a16:creationId xmlns:a16="http://schemas.microsoft.com/office/drawing/2014/main" id="{AE6F6A70-626C-4AF1-E7EA-6B9183DBE9E0}"/>
                  </a:ext>
                </a:extLst>
              </p:cNvPr>
              <p:cNvSpPr>
                <a:spLocks/>
              </p:cNvSpPr>
              <p:nvPr/>
            </p:nvSpPr>
            <p:spPr bwMode="auto">
              <a:xfrm>
                <a:off x="3950" y="2430"/>
                <a:ext cx="7" cy="6"/>
              </a:xfrm>
              <a:custGeom>
                <a:avLst/>
                <a:gdLst>
                  <a:gd name="T0" fmla="*/ 5 w 20"/>
                  <a:gd name="T1" fmla="*/ 6 h 18"/>
                  <a:gd name="T2" fmla="*/ 7 w 20"/>
                  <a:gd name="T3" fmla="*/ 0 h 18"/>
                  <a:gd name="T4" fmla="*/ 0 w 20"/>
                  <a:gd name="T5" fmla="*/ 0 h 18"/>
                  <a:gd name="T6" fmla="*/ 5 w 20"/>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grpSp>
          <p:nvGrpSpPr>
            <p:cNvPr id="617" name="Group 149">
              <a:extLst>
                <a:ext uri="{FF2B5EF4-FFF2-40B4-BE49-F238E27FC236}">
                  <a16:creationId xmlns:a16="http://schemas.microsoft.com/office/drawing/2014/main" id="{6163384B-CE7B-5F21-3D0C-C1E2979D5CD4}"/>
                </a:ext>
              </a:extLst>
            </p:cNvPr>
            <p:cNvGrpSpPr>
              <a:grpSpLocks/>
            </p:cNvGrpSpPr>
            <p:nvPr>
              <p:custDataLst>
                <p:tags r:id="rId439"/>
              </p:custDataLst>
            </p:nvPr>
          </p:nvGrpSpPr>
          <p:grpSpPr bwMode="auto">
            <a:xfrm>
              <a:off x="11234106" y="4408717"/>
              <a:ext cx="277915" cy="279564"/>
              <a:chOff x="5486" y="2743"/>
              <a:chExt cx="137" cy="132"/>
            </a:xfrm>
            <a:solidFill>
              <a:srgbClr val="D9D9D9"/>
            </a:solidFill>
          </p:grpSpPr>
          <p:sp>
            <p:nvSpPr>
              <p:cNvPr id="920" name="Freeform 150">
                <a:extLst>
                  <a:ext uri="{FF2B5EF4-FFF2-40B4-BE49-F238E27FC236}">
                    <a16:creationId xmlns:a16="http://schemas.microsoft.com/office/drawing/2014/main" id="{646EC0D7-0234-0068-B74D-700DBC905F19}"/>
                  </a:ext>
                </a:extLst>
              </p:cNvPr>
              <p:cNvSpPr>
                <a:spLocks/>
              </p:cNvSpPr>
              <p:nvPr/>
            </p:nvSpPr>
            <p:spPr bwMode="auto">
              <a:xfrm>
                <a:off x="5595" y="2806"/>
                <a:ext cx="13" cy="28"/>
              </a:xfrm>
              <a:custGeom>
                <a:avLst/>
                <a:gdLst>
                  <a:gd name="T0" fmla="*/ 0 w 40"/>
                  <a:gd name="T1" fmla="*/ 10 h 87"/>
                  <a:gd name="T2" fmla="*/ 0 w 40"/>
                  <a:gd name="T3" fmla="*/ 14 h 87"/>
                  <a:gd name="T4" fmla="*/ 1 w 40"/>
                  <a:gd name="T5" fmla="*/ 16 h 87"/>
                  <a:gd name="T6" fmla="*/ 2 w 40"/>
                  <a:gd name="T7" fmla="*/ 19 h 87"/>
                  <a:gd name="T8" fmla="*/ 3 w 40"/>
                  <a:gd name="T9" fmla="*/ 21 h 87"/>
                  <a:gd name="T10" fmla="*/ 5 w 40"/>
                  <a:gd name="T11" fmla="*/ 23 h 87"/>
                  <a:gd name="T12" fmla="*/ 7 w 40"/>
                  <a:gd name="T13" fmla="*/ 25 h 87"/>
                  <a:gd name="T14" fmla="*/ 10 w 40"/>
                  <a:gd name="T15" fmla="*/ 26 h 87"/>
                  <a:gd name="T16" fmla="*/ 13 w 40"/>
                  <a:gd name="T17" fmla="*/ 28 h 87"/>
                  <a:gd name="T18" fmla="*/ 11 w 40"/>
                  <a:gd name="T19" fmla="*/ 26 h 87"/>
                  <a:gd name="T20" fmla="*/ 10 w 40"/>
                  <a:gd name="T21" fmla="*/ 25 h 87"/>
                  <a:gd name="T22" fmla="*/ 9 w 40"/>
                  <a:gd name="T23" fmla="*/ 23 h 87"/>
                  <a:gd name="T24" fmla="*/ 8 w 40"/>
                  <a:gd name="T25" fmla="*/ 21 h 87"/>
                  <a:gd name="T26" fmla="*/ 7 w 40"/>
                  <a:gd name="T27" fmla="*/ 17 h 87"/>
                  <a:gd name="T28" fmla="*/ 7 w 40"/>
                  <a:gd name="T29" fmla="*/ 13 h 87"/>
                  <a:gd name="T30" fmla="*/ 6 w 40"/>
                  <a:gd name="T31" fmla="*/ 9 h 87"/>
                  <a:gd name="T32" fmla="*/ 4 w 40"/>
                  <a:gd name="T33" fmla="*/ 5 h 87"/>
                  <a:gd name="T34" fmla="*/ 4 w 40"/>
                  <a:gd name="T35" fmla="*/ 4 h 87"/>
                  <a:gd name="T36" fmla="*/ 3 w 40"/>
                  <a:gd name="T37" fmla="*/ 2 h 87"/>
                  <a:gd name="T38" fmla="*/ 1 w 40"/>
                  <a:gd name="T39" fmla="*/ 1 h 87"/>
                  <a:gd name="T40" fmla="*/ 0 w 40"/>
                  <a:gd name="T41" fmla="*/ 0 h 87"/>
                  <a:gd name="T42" fmla="*/ 0 w 40"/>
                  <a:gd name="T43" fmla="*/ 3 h 87"/>
                  <a:gd name="T44" fmla="*/ 0 w 40"/>
                  <a:gd name="T45" fmla="*/ 5 h 87"/>
                  <a:gd name="T46" fmla="*/ 0 w 40"/>
                  <a:gd name="T47" fmla="*/ 7 h 87"/>
                  <a:gd name="T48" fmla="*/ 0 w 40"/>
                  <a:gd name="T49" fmla="*/ 10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1" name="Freeform 151">
                <a:extLst>
                  <a:ext uri="{FF2B5EF4-FFF2-40B4-BE49-F238E27FC236}">
                    <a16:creationId xmlns:a16="http://schemas.microsoft.com/office/drawing/2014/main" id="{C120D82F-1806-18B9-C5A6-DEEC17EB8018}"/>
                  </a:ext>
                </a:extLst>
              </p:cNvPr>
              <p:cNvSpPr>
                <a:spLocks/>
              </p:cNvSpPr>
              <p:nvPr/>
            </p:nvSpPr>
            <p:spPr bwMode="auto">
              <a:xfrm>
                <a:off x="5603" y="2842"/>
                <a:ext cx="20" cy="12"/>
              </a:xfrm>
              <a:custGeom>
                <a:avLst/>
                <a:gdLst>
                  <a:gd name="T0" fmla="*/ 0 w 61"/>
                  <a:gd name="T1" fmla="*/ 10 h 37"/>
                  <a:gd name="T2" fmla="*/ 6 w 61"/>
                  <a:gd name="T3" fmla="*/ 10 h 37"/>
                  <a:gd name="T4" fmla="*/ 11 w 61"/>
                  <a:gd name="T5" fmla="*/ 11 h 37"/>
                  <a:gd name="T6" fmla="*/ 16 w 61"/>
                  <a:gd name="T7" fmla="*/ 12 h 37"/>
                  <a:gd name="T8" fmla="*/ 20 w 61"/>
                  <a:gd name="T9" fmla="*/ 12 h 37"/>
                  <a:gd name="T10" fmla="*/ 18 w 61"/>
                  <a:gd name="T11" fmla="*/ 9 h 37"/>
                  <a:gd name="T12" fmla="*/ 16 w 61"/>
                  <a:gd name="T13" fmla="*/ 7 h 37"/>
                  <a:gd name="T14" fmla="*/ 14 w 61"/>
                  <a:gd name="T15" fmla="*/ 6 h 37"/>
                  <a:gd name="T16" fmla="*/ 11 w 61"/>
                  <a:gd name="T17" fmla="*/ 4 h 37"/>
                  <a:gd name="T18" fmla="*/ 9 w 61"/>
                  <a:gd name="T19" fmla="*/ 3 h 37"/>
                  <a:gd name="T20" fmla="*/ 6 w 61"/>
                  <a:gd name="T21" fmla="*/ 2 h 37"/>
                  <a:gd name="T22" fmla="*/ 3 w 61"/>
                  <a:gd name="T23" fmla="*/ 1 h 37"/>
                  <a:gd name="T24" fmla="*/ 0 w 61"/>
                  <a:gd name="T25" fmla="*/ 0 h 37"/>
                  <a:gd name="T26" fmla="*/ 0 w 61"/>
                  <a:gd name="T27" fmla="*/ 10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2" name="Freeform 152">
                <a:extLst>
                  <a:ext uri="{FF2B5EF4-FFF2-40B4-BE49-F238E27FC236}">
                    <a16:creationId xmlns:a16="http://schemas.microsoft.com/office/drawing/2014/main" id="{497FA469-74AC-E509-8561-31D27A79E339}"/>
                  </a:ext>
                </a:extLst>
              </p:cNvPr>
              <p:cNvSpPr>
                <a:spLocks/>
              </p:cNvSpPr>
              <p:nvPr/>
            </p:nvSpPr>
            <p:spPr bwMode="auto">
              <a:xfrm>
                <a:off x="5568" y="2865"/>
                <a:ext cx="13" cy="10"/>
              </a:xfrm>
              <a:custGeom>
                <a:avLst/>
                <a:gdLst>
                  <a:gd name="T0" fmla="*/ 13 w 40"/>
                  <a:gd name="T1" fmla="*/ 10 h 30"/>
                  <a:gd name="T2" fmla="*/ 11 w 40"/>
                  <a:gd name="T3" fmla="*/ 9 h 30"/>
                  <a:gd name="T4" fmla="*/ 8 w 40"/>
                  <a:gd name="T5" fmla="*/ 8 h 30"/>
                  <a:gd name="T6" fmla="*/ 7 w 40"/>
                  <a:gd name="T7" fmla="*/ 7 h 30"/>
                  <a:gd name="T8" fmla="*/ 5 w 40"/>
                  <a:gd name="T9" fmla="*/ 6 h 30"/>
                  <a:gd name="T10" fmla="*/ 4 w 40"/>
                  <a:gd name="T11" fmla="*/ 5 h 30"/>
                  <a:gd name="T12" fmla="*/ 2 w 40"/>
                  <a:gd name="T13" fmla="*/ 4 h 30"/>
                  <a:gd name="T14" fmla="*/ 1 w 40"/>
                  <a:gd name="T15" fmla="*/ 2 h 30"/>
                  <a:gd name="T16" fmla="*/ 0 w 40"/>
                  <a:gd name="T17" fmla="*/ 0 h 30"/>
                  <a:gd name="T18" fmla="*/ 3 w 40"/>
                  <a:gd name="T19" fmla="*/ 1 h 30"/>
                  <a:gd name="T20" fmla="*/ 5 w 40"/>
                  <a:gd name="T21" fmla="*/ 2 h 30"/>
                  <a:gd name="T22" fmla="*/ 7 w 40"/>
                  <a:gd name="T23" fmla="*/ 3 h 30"/>
                  <a:gd name="T24" fmla="*/ 9 w 40"/>
                  <a:gd name="T25" fmla="*/ 5 h 30"/>
                  <a:gd name="T26" fmla="*/ 11 w 40"/>
                  <a:gd name="T27" fmla="*/ 6 h 30"/>
                  <a:gd name="T28" fmla="*/ 12 w 40"/>
                  <a:gd name="T29" fmla="*/ 8 h 30"/>
                  <a:gd name="T30" fmla="*/ 13 w 40"/>
                  <a:gd name="T31" fmla="*/ 9 h 30"/>
                  <a:gd name="T32" fmla="*/ 13 w 40"/>
                  <a:gd name="T33" fmla="*/ 1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3" name="Freeform 153">
                <a:extLst>
                  <a:ext uri="{FF2B5EF4-FFF2-40B4-BE49-F238E27FC236}">
                    <a16:creationId xmlns:a16="http://schemas.microsoft.com/office/drawing/2014/main" id="{7DFADA5B-2E34-33AF-095E-6488B1C27DA0}"/>
                  </a:ext>
                </a:extLst>
              </p:cNvPr>
              <p:cNvSpPr>
                <a:spLocks/>
              </p:cNvSpPr>
              <p:nvPr/>
            </p:nvSpPr>
            <p:spPr bwMode="auto">
              <a:xfrm>
                <a:off x="5515" y="2789"/>
                <a:ext cx="24" cy="26"/>
              </a:xfrm>
              <a:custGeom>
                <a:avLst/>
                <a:gdLst>
                  <a:gd name="T0" fmla="*/ 24 w 74"/>
                  <a:gd name="T1" fmla="*/ 26 h 80"/>
                  <a:gd name="T2" fmla="*/ 23 w 74"/>
                  <a:gd name="T3" fmla="*/ 24 h 80"/>
                  <a:gd name="T4" fmla="*/ 23 w 74"/>
                  <a:gd name="T5" fmla="*/ 21 h 80"/>
                  <a:gd name="T6" fmla="*/ 22 w 74"/>
                  <a:gd name="T7" fmla="*/ 20 h 80"/>
                  <a:gd name="T8" fmla="*/ 21 w 74"/>
                  <a:gd name="T9" fmla="*/ 17 h 80"/>
                  <a:gd name="T10" fmla="*/ 19 w 74"/>
                  <a:gd name="T11" fmla="*/ 14 h 80"/>
                  <a:gd name="T12" fmla="*/ 16 w 74"/>
                  <a:gd name="T13" fmla="*/ 11 h 80"/>
                  <a:gd name="T14" fmla="*/ 12 w 74"/>
                  <a:gd name="T15" fmla="*/ 8 h 80"/>
                  <a:gd name="T16" fmla="*/ 9 w 74"/>
                  <a:gd name="T17" fmla="*/ 6 h 80"/>
                  <a:gd name="T18" fmla="*/ 6 w 74"/>
                  <a:gd name="T19" fmla="*/ 3 h 80"/>
                  <a:gd name="T20" fmla="*/ 4 w 74"/>
                  <a:gd name="T21" fmla="*/ 0 h 80"/>
                  <a:gd name="T22" fmla="*/ 3 w 74"/>
                  <a:gd name="T23" fmla="*/ 2 h 80"/>
                  <a:gd name="T24" fmla="*/ 1 w 74"/>
                  <a:gd name="T25" fmla="*/ 3 h 80"/>
                  <a:gd name="T26" fmla="*/ 0 w 74"/>
                  <a:gd name="T27" fmla="*/ 5 h 80"/>
                  <a:gd name="T28" fmla="*/ 0 w 74"/>
                  <a:gd name="T29" fmla="*/ 6 h 80"/>
                  <a:gd name="T30" fmla="*/ 0 w 74"/>
                  <a:gd name="T31" fmla="*/ 8 h 80"/>
                  <a:gd name="T32" fmla="*/ 1 w 74"/>
                  <a:gd name="T33" fmla="*/ 10 h 80"/>
                  <a:gd name="T34" fmla="*/ 1 w 74"/>
                  <a:gd name="T35" fmla="*/ 12 h 80"/>
                  <a:gd name="T36" fmla="*/ 2 w 74"/>
                  <a:gd name="T37" fmla="*/ 13 h 80"/>
                  <a:gd name="T38" fmla="*/ 3 w 74"/>
                  <a:gd name="T39" fmla="*/ 15 h 80"/>
                  <a:gd name="T40" fmla="*/ 5 w 74"/>
                  <a:gd name="T41" fmla="*/ 17 h 80"/>
                  <a:gd name="T42" fmla="*/ 6 w 74"/>
                  <a:gd name="T43" fmla="*/ 18 h 80"/>
                  <a:gd name="T44" fmla="*/ 8 w 74"/>
                  <a:gd name="T45" fmla="*/ 20 h 80"/>
                  <a:gd name="T46" fmla="*/ 10 w 74"/>
                  <a:gd name="T47" fmla="*/ 21 h 80"/>
                  <a:gd name="T48" fmla="*/ 11 w 74"/>
                  <a:gd name="T49" fmla="*/ 22 h 80"/>
                  <a:gd name="T50" fmla="*/ 14 w 74"/>
                  <a:gd name="T51" fmla="*/ 23 h 80"/>
                  <a:gd name="T52" fmla="*/ 15 w 74"/>
                  <a:gd name="T53" fmla="*/ 24 h 80"/>
                  <a:gd name="T54" fmla="*/ 18 w 74"/>
                  <a:gd name="T55" fmla="*/ 25 h 80"/>
                  <a:gd name="T56" fmla="*/ 19 w 74"/>
                  <a:gd name="T57" fmla="*/ 26 h 80"/>
                  <a:gd name="T58" fmla="*/ 22 w 74"/>
                  <a:gd name="T59" fmla="*/ 26 h 80"/>
                  <a:gd name="T60" fmla="*/ 24 w 74"/>
                  <a:gd name="T61" fmla="*/ 26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4" name="Freeform 154">
                <a:extLst>
                  <a:ext uri="{FF2B5EF4-FFF2-40B4-BE49-F238E27FC236}">
                    <a16:creationId xmlns:a16="http://schemas.microsoft.com/office/drawing/2014/main" id="{666352A6-1F70-3AF4-3EFB-E3EF80988BBB}"/>
                  </a:ext>
                </a:extLst>
              </p:cNvPr>
              <p:cNvSpPr>
                <a:spLocks/>
              </p:cNvSpPr>
              <p:nvPr/>
            </p:nvSpPr>
            <p:spPr bwMode="auto">
              <a:xfrm>
                <a:off x="5555" y="2785"/>
                <a:ext cx="26" cy="27"/>
              </a:xfrm>
              <a:custGeom>
                <a:avLst/>
                <a:gdLst>
                  <a:gd name="T0" fmla="*/ 16 w 86"/>
                  <a:gd name="T1" fmla="*/ 27 h 80"/>
                  <a:gd name="T2" fmla="*/ 26 w 86"/>
                  <a:gd name="T3" fmla="*/ 27 h 80"/>
                  <a:gd name="T4" fmla="*/ 26 w 86"/>
                  <a:gd name="T5" fmla="*/ 21 h 80"/>
                  <a:gd name="T6" fmla="*/ 24 w 86"/>
                  <a:gd name="T7" fmla="*/ 20 h 80"/>
                  <a:gd name="T8" fmla="*/ 22 w 86"/>
                  <a:gd name="T9" fmla="*/ 19 h 80"/>
                  <a:gd name="T10" fmla="*/ 20 w 86"/>
                  <a:gd name="T11" fmla="*/ 18 h 80"/>
                  <a:gd name="T12" fmla="*/ 18 w 86"/>
                  <a:gd name="T13" fmla="*/ 17 h 80"/>
                  <a:gd name="T14" fmla="*/ 15 w 86"/>
                  <a:gd name="T15" fmla="*/ 14 h 80"/>
                  <a:gd name="T16" fmla="*/ 13 w 86"/>
                  <a:gd name="T17" fmla="*/ 11 h 80"/>
                  <a:gd name="T18" fmla="*/ 10 w 86"/>
                  <a:gd name="T19" fmla="*/ 8 h 80"/>
                  <a:gd name="T20" fmla="*/ 7 w 86"/>
                  <a:gd name="T21" fmla="*/ 5 h 80"/>
                  <a:gd name="T22" fmla="*/ 4 w 86"/>
                  <a:gd name="T23" fmla="*/ 2 h 80"/>
                  <a:gd name="T24" fmla="*/ 0 w 86"/>
                  <a:gd name="T25" fmla="*/ 0 h 80"/>
                  <a:gd name="T26" fmla="*/ 0 w 86"/>
                  <a:gd name="T27" fmla="*/ 3 h 80"/>
                  <a:gd name="T28" fmla="*/ 2 w 86"/>
                  <a:gd name="T29" fmla="*/ 7 h 80"/>
                  <a:gd name="T30" fmla="*/ 3 w 86"/>
                  <a:gd name="T31" fmla="*/ 11 h 80"/>
                  <a:gd name="T32" fmla="*/ 5 w 86"/>
                  <a:gd name="T33" fmla="*/ 15 h 80"/>
                  <a:gd name="T34" fmla="*/ 8 w 86"/>
                  <a:gd name="T35" fmla="*/ 19 h 80"/>
                  <a:gd name="T36" fmla="*/ 11 w 86"/>
                  <a:gd name="T37" fmla="*/ 23 h 80"/>
                  <a:gd name="T38" fmla="*/ 12 w 86"/>
                  <a:gd name="T39" fmla="*/ 24 h 80"/>
                  <a:gd name="T40" fmla="*/ 14 w 86"/>
                  <a:gd name="T41" fmla="*/ 26 h 80"/>
                  <a:gd name="T42" fmla="*/ 15 w 86"/>
                  <a:gd name="T43" fmla="*/ 27 h 80"/>
                  <a:gd name="T44" fmla="*/ 16 w 86"/>
                  <a:gd name="T45" fmla="*/ 27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5" name="Freeform 155">
                <a:extLst>
                  <a:ext uri="{FF2B5EF4-FFF2-40B4-BE49-F238E27FC236}">
                    <a16:creationId xmlns:a16="http://schemas.microsoft.com/office/drawing/2014/main" id="{DE016ED5-3DA9-2FD4-E64F-34948F732E65}"/>
                  </a:ext>
                </a:extLst>
              </p:cNvPr>
              <p:cNvSpPr>
                <a:spLocks/>
              </p:cNvSpPr>
              <p:nvPr/>
            </p:nvSpPr>
            <p:spPr bwMode="auto">
              <a:xfrm>
                <a:off x="5570" y="2825"/>
                <a:ext cx="25" cy="11"/>
              </a:xfrm>
              <a:custGeom>
                <a:avLst/>
                <a:gdLst>
                  <a:gd name="T0" fmla="*/ 0 w 74"/>
                  <a:gd name="T1" fmla="*/ 2 h 31"/>
                  <a:gd name="T2" fmla="*/ 1 w 74"/>
                  <a:gd name="T3" fmla="*/ 4 h 31"/>
                  <a:gd name="T4" fmla="*/ 2 w 74"/>
                  <a:gd name="T5" fmla="*/ 5 h 31"/>
                  <a:gd name="T6" fmla="*/ 3 w 74"/>
                  <a:gd name="T7" fmla="*/ 6 h 31"/>
                  <a:gd name="T8" fmla="*/ 5 w 74"/>
                  <a:gd name="T9" fmla="*/ 7 h 31"/>
                  <a:gd name="T10" fmla="*/ 6 w 74"/>
                  <a:gd name="T11" fmla="*/ 9 h 31"/>
                  <a:gd name="T12" fmla="*/ 8 w 74"/>
                  <a:gd name="T13" fmla="*/ 9 h 31"/>
                  <a:gd name="T14" fmla="*/ 10 w 74"/>
                  <a:gd name="T15" fmla="*/ 10 h 31"/>
                  <a:gd name="T16" fmla="*/ 11 w 74"/>
                  <a:gd name="T17" fmla="*/ 10 h 31"/>
                  <a:gd name="T18" fmla="*/ 16 w 74"/>
                  <a:gd name="T19" fmla="*/ 11 h 31"/>
                  <a:gd name="T20" fmla="*/ 20 w 74"/>
                  <a:gd name="T21" fmla="*/ 11 h 31"/>
                  <a:gd name="T22" fmla="*/ 21 w 74"/>
                  <a:gd name="T23" fmla="*/ 11 h 31"/>
                  <a:gd name="T24" fmla="*/ 23 w 74"/>
                  <a:gd name="T25" fmla="*/ 10 h 31"/>
                  <a:gd name="T26" fmla="*/ 24 w 74"/>
                  <a:gd name="T27" fmla="*/ 10 h 31"/>
                  <a:gd name="T28" fmla="*/ 25 w 74"/>
                  <a:gd name="T29" fmla="*/ 9 h 31"/>
                  <a:gd name="T30" fmla="*/ 22 w 74"/>
                  <a:gd name="T31" fmla="*/ 6 h 31"/>
                  <a:gd name="T32" fmla="*/ 19 w 74"/>
                  <a:gd name="T33" fmla="*/ 5 h 31"/>
                  <a:gd name="T34" fmla="*/ 17 w 74"/>
                  <a:gd name="T35" fmla="*/ 4 h 31"/>
                  <a:gd name="T36" fmla="*/ 16 w 74"/>
                  <a:gd name="T37" fmla="*/ 3 h 31"/>
                  <a:gd name="T38" fmla="*/ 15 w 74"/>
                  <a:gd name="T39" fmla="*/ 2 h 31"/>
                  <a:gd name="T40" fmla="*/ 14 w 74"/>
                  <a:gd name="T41" fmla="*/ 0 h 31"/>
                  <a:gd name="T42" fmla="*/ 11 w 74"/>
                  <a:gd name="T43" fmla="*/ 0 h 31"/>
                  <a:gd name="T44" fmla="*/ 9 w 74"/>
                  <a:gd name="T45" fmla="*/ 0 h 31"/>
                  <a:gd name="T46" fmla="*/ 7 w 74"/>
                  <a:gd name="T47" fmla="*/ 0 h 31"/>
                  <a:gd name="T48" fmla="*/ 6 w 74"/>
                  <a:gd name="T49" fmla="*/ 0 h 31"/>
                  <a:gd name="T50" fmla="*/ 5 w 74"/>
                  <a:gd name="T51" fmla="*/ 0 h 31"/>
                  <a:gd name="T52" fmla="*/ 3 w 74"/>
                  <a:gd name="T53" fmla="*/ 0 h 31"/>
                  <a:gd name="T54" fmla="*/ 2 w 74"/>
                  <a:gd name="T55" fmla="*/ 1 h 31"/>
                  <a:gd name="T56" fmla="*/ 0 w 74"/>
                  <a:gd name="T57" fmla="*/ 2 h 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6" name="Freeform 156">
                <a:extLst>
                  <a:ext uri="{FF2B5EF4-FFF2-40B4-BE49-F238E27FC236}">
                    <a16:creationId xmlns:a16="http://schemas.microsoft.com/office/drawing/2014/main" id="{05E38192-D66F-A89F-D35B-DE1E65C2C724}"/>
                  </a:ext>
                </a:extLst>
              </p:cNvPr>
              <p:cNvSpPr>
                <a:spLocks/>
              </p:cNvSpPr>
              <p:nvPr/>
            </p:nvSpPr>
            <p:spPr bwMode="auto">
              <a:xfrm>
                <a:off x="5562" y="2819"/>
                <a:ext cx="6" cy="1"/>
              </a:xfrm>
              <a:custGeom>
                <a:avLst/>
                <a:gdLst>
                  <a:gd name="T0" fmla="*/ 6 w 20"/>
                  <a:gd name="T1" fmla="*/ 0 h 1"/>
                  <a:gd name="T2" fmla="*/ 0 w 20"/>
                  <a:gd name="T3" fmla="*/ 0 h 1"/>
                  <a:gd name="T4" fmla="*/ 3 w 20"/>
                  <a:gd name="T5" fmla="*/ 0 h 1"/>
                  <a:gd name="T6" fmla="*/ 6 w 20"/>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
                    <a:moveTo>
                      <a:pt x="20" y="0"/>
                    </a:moveTo>
                    <a:lnTo>
                      <a:pt x="0" y="0"/>
                    </a:lnTo>
                    <a:lnTo>
                      <a:pt x="10" y="0"/>
                    </a:lnTo>
                    <a:lnTo>
                      <a:pt x="2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7" name="Freeform 157">
                <a:extLst>
                  <a:ext uri="{FF2B5EF4-FFF2-40B4-BE49-F238E27FC236}">
                    <a16:creationId xmlns:a16="http://schemas.microsoft.com/office/drawing/2014/main" id="{314816E4-DFE9-9628-2D08-4084119DDB43}"/>
                  </a:ext>
                </a:extLst>
              </p:cNvPr>
              <p:cNvSpPr>
                <a:spLocks/>
              </p:cNvSpPr>
              <p:nvPr/>
            </p:nvSpPr>
            <p:spPr bwMode="auto">
              <a:xfrm>
                <a:off x="5509" y="2769"/>
                <a:ext cx="32" cy="21"/>
              </a:xfrm>
              <a:custGeom>
                <a:avLst/>
                <a:gdLst>
                  <a:gd name="T0" fmla="*/ 2 w 100"/>
                  <a:gd name="T1" fmla="*/ 8 h 65"/>
                  <a:gd name="T2" fmla="*/ 11 w 100"/>
                  <a:gd name="T3" fmla="*/ 13 h 65"/>
                  <a:gd name="T4" fmla="*/ 20 w 100"/>
                  <a:gd name="T5" fmla="*/ 18 h 65"/>
                  <a:gd name="T6" fmla="*/ 23 w 100"/>
                  <a:gd name="T7" fmla="*/ 19 h 65"/>
                  <a:gd name="T8" fmla="*/ 27 w 100"/>
                  <a:gd name="T9" fmla="*/ 21 h 65"/>
                  <a:gd name="T10" fmla="*/ 28 w 100"/>
                  <a:gd name="T11" fmla="*/ 21 h 65"/>
                  <a:gd name="T12" fmla="*/ 29 w 100"/>
                  <a:gd name="T13" fmla="*/ 21 h 65"/>
                  <a:gd name="T14" fmla="*/ 31 w 100"/>
                  <a:gd name="T15" fmla="*/ 21 h 65"/>
                  <a:gd name="T16" fmla="*/ 32 w 100"/>
                  <a:gd name="T17" fmla="*/ 20 h 65"/>
                  <a:gd name="T18" fmla="*/ 30 w 100"/>
                  <a:gd name="T19" fmla="*/ 19 h 65"/>
                  <a:gd name="T20" fmla="*/ 28 w 100"/>
                  <a:gd name="T21" fmla="*/ 18 h 65"/>
                  <a:gd name="T22" fmla="*/ 27 w 100"/>
                  <a:gd name="T23" fmla="*/ 17 h 65"/>
                  <a:gd name="T24" fmla="*/ 25 w 100"/>
                  <a:gd name="T25" fmla="*/ 15 h 65"/>
                  <a:gd name="T26" fmla="*/ 21 w 100"/>
                  <a:gd name="T27" fmla="*/ 11 h 65"/>
                  <a:gd name="T28" fmla="*/ 18 w 100"/>
                  <a:gd name="T29" fmla="*/ 7 h 65"/>
                  <a:gd name="T30" fmla="*/ 17 w 100"/>
                  <a:gd name="T31" fmla="*/ 5 h 65"/>
                  <a:gd name="T32" fmla="*/ 15 w 100"/>
                  <a:gd name="T33" fmla="*/ 3 h 65"/>
                  <a:gd name="T34" fmla="*/ 13 w 100"/>
                  <a:gd name="T35" fmla="*/ 1 h 65"/>
                  <a:gd name="T36" fmla="*/ 11 w 100"/>
                  <a:gd name="T37" fmla="*/ 0 h 65"/>
                  <a:gd name="T38" fmla="*/ 9 w 100"/>
                  <a:gd name="T39" fmla="*/ 0 h 65"/>
                  <a:gd name="T40" fmla="*/ 6 w 100"/>
                  <a:gd name="T41" fmla="*/ 0 h 65"/>
                  <a:gd name="T42" fmla="*/ 3 w 100"/>
                  <a:gd name="T43" fmla="*/ 1 h 65"/>
                  <a:gd name="T44" fmla="*/ 0 w 100"/>
                  <a:gd name="T45" fmla="*/ 2 h 65"/>
                  <a:gd name="T46" fmla="*/ 2 w 100"/>
                  <a:gd name="T47" fmla="*/ 8 h 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28" name="Freeform 158">
                <a:extLst>
                  <a:ext uri="{FF2B5EF4-FFF2-40B4-BE49-F238E27FC236}">
                    <a16:creationId xmlns:a16="http://schemas.microsoft.com/office/drawing/2014/main" id="{2F172C8B-4079-DC72-3C68-0C455C89ACAB}"/>
                  </a:ext>
                </a:extLst>
              </p:cNvPr>
              <p:cNvSpPr>
                <a:spLocks/>
              </p:cNvSpPr>
              <p:nvPr/>
            </p:nvSpPr>
            <p:spPr bwMode="auto">
              <a:xfrm>
                <a:off x="5486" y="2743"/>
                <a:ext cx="24" cy="34"/>
              </a:xfrm>
              <a:custGeom>
                <a:avLst/>
                <a:gdLst>
                  <a:gd name="T0" fmla="*/ 22 w 79"/>
                  <a:gd name="T1" fmla="*/ 28 h 104"/>
                  <a:gd name="T2" fmla="*/ 17 w 79"/>
                  <a:gd name="T3" fmla="*/ 20 h 104"/>
                  <a:gd name="T4" fmla="*/ 13 w 79"/>
                  <a:gd name="T5" fmla="*/ 13 h 104"/>
                  <a:gd name="T6" fmla="*/ 9 w 79"/>
                  <a:gd name="T7" fmla="*/ 7 h 104"/>
                  <a:gd name="T8" fmla="*/ 4 w 79"/>
                  <a:gd name="T9" fmla="*/ 0 h 104"/>
                  <a:gd name="T10" fmla="*/ 2 w 79"/>
                  <a:gd name="T11" fmla="*/ 5 h 104"/>
                  <a:gd name="T12" fmla="*/ 1 w 79"/>
                  <a:gd name="T13" fmla="*/ 11 h 104"/>
                  <a:gd name="T14" fmla="*/ 0 w 79"/>
                  <a:gd name="T15" fmla="*/ 13 h 104"/>
                  <a:gd name="T16" fmla="*/ 0 w 79"/>
                  <a:gd name="T17" fmla="*/ 16 h 104"/>
                  <a:gd name="T18" fmla="*/ 0 w 79"/>
                  <a:gd name="T19" fmla="*/ 18 h 104"/>
                  <a:gd name="T20" fmla="*/ 0 w 79"/>
                  <a:gd name="T21" fmla="*/ 20 h 104"/>
                  <a:gd name="T22" fmla="*/ 0 w 79"/>
                  <a:gd name="T23" fmla="*/ 22 h 104"/>
                  <a:gd name="T24" fmla="*/ 1 w 79"/>
                  <a:gd name="T25" fmla="*/ 24 h 104"/>
                  <a:gd name="T26" fmla="*/ 2 w 79"/>
                  <a:gd name="T27" fmla="*/ 26 h 104"/>
                  <a:gd name="T28" fmla="*/ 3 w 79"/>
                  <a:gd name="T29" fmla="*/ 27 h 104"/>
                  <a:gd name="T30" fmla="*/ 4 w 79"/>
                  <a:gd name="T31" fmla="*/ 29 h 104"/>
                  <a:gd name="T32" fmla="*/ 6 w 79"/>
                  <a:gd name="T33" fmla="*/ 29 h 104"/>
                  <a:gd name="T34" fmla="*/ 8 w 79"/>
                  <a:gd name="T35" fmla="*/ 30 h 104"/>
                  <a:gd name="T36" fmla="*/ 10 w 79"/>
                  <a:gd name="T37" fmla="*/ 30 h 104"/>
                  <a:gd name="T38" fmla="*/ 13 w 79"/>
                  <a:gd name="T39" fmla="*/ 30 h 104"/>
                  <a:gd name="T40" fmla="*/ 16 w 79"/>
                  <a:gd name="T41" fmla="*/ 31 h 104"/>
                  <a:gd name="T42" fmla="*/ 20 w 79"/>
                  <a:gd name="T43" fmla="*/ 33 h 104"/>
                  <a:gd name="T44" fmla="*/ 24 w 79"/>
                  <a:gd name="T45" fmla="*/ 34 h 104"/>
                  <a:gd name="T46" fmla="*/ 22 w 79"/>
                  <a:gd name="T47" fmla="*/ 28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618" name="Freeform 159">
              <a:extLst>
                <a:ext uri="{FF2B5EF4-FFF2-40B4-BE49-F238E27FC236}">
                  <a16:creationId xmlns:a16="http://schemas.microsoft.com/office/drawing/2014/main" id="{6116D4D9-5F09-9650-AA4E-FAE81AFBE30E}"/>
                </a:ext>
              </a:extLst>
            </p:cNvPr>
            <p:cNvSpPr>
              <a:spLocks/>
            </p:cNvSpPr>
            <p:nvPr>
              <p:custDataLst>
                <p:tags r:id="rId440"/>
              </p:custDataLst>
            </p:nvPr>
          </p:nvSpPr>
          <p:spPr bwMode="auto">
            <a:xfrm>
              <a:off x="5766112" y="4067029"/>
              <a:ext cx="16628" cy="72478"/>
            </a:xfrm>
            <a:custGeom>
              <a:avLst/>
              <a:gdLst>
                <a:gd name="T0" fmla="*/ 11113 w 27"/>
                <a:gd name="T1" fmla="*/ 0 h 19"/>
                <a:gd name="T2" fmla="*/ 11113 w 27"/>
                <a:gd name="T3" fmla="*/ 35092 h 19"/>
                <a:gd name="T4" fmla="*/ 11113 w 27"/>
                <a:gd name="T5" fmla="*/ 55562 h 19"/>
                <a:gd name="T6" fmla="*/ 3704 w 27"/>
                <a:gd name="T7" fmla="*/ 55562 h 19"/>
                <a:gd name="T8" fmla="*/ 0 w 27"/>
                <a:gd name="T9" fmla="*/ 55562 h 19"/>
                <a:gd name="T10" fmla="*/ 3704 w 27"/>
                <a:gd name="T11" fmla="*/ 35092 h 19"/>
                <a:gd name="T12" fmla="*/ 11113 w 27"/>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19" name="Freeform 160">
              <a:extLst>
                <a:ext uri="{FF2B5EF4-FFF2-40B4-BE49-F238E27FC236}">
                  <a16:creationId xmlns:a16="http://schemas.microsoft.com/office/drawing/2014/main" id="{93068962-0B8B-D6C2-DDF3-22A5D73D4CAC}"/>
                </a:ext>
              </a:extLst>
            </p:cNvPr>
            <p:cNvSpPr>
              <a:spLocks/>
            </p:cNvSpPr>
            <p:nvPr>
              <p:custDataLst>
                <p:tags r:id="rId441"/>
              </p:custDataLst>
            </p:nvPr>
          </p:nvSpPr>
          <p:spPr bwMode="auto">
            <a:xfrm>
              <a:off x="5652095" y="4249262"/>
              <a:ext cx="21380" cy="74551"/>
            </a:xfrm>
            <a:custGeom>
              <a:avLst/>
              <a:gdLst>
                <a:gd name="T0" fmla="*/ 0 w 39"/>
                <a:gd name="T1" fmla="*/ 0 h 35"/>
                <a:gd name="T2" fmla="*/ 14288 w 39"/>
                <a:gd name="T3" fmla="*/ 0 h 35"/>
                <a:gd name="T4" fmla="*/ 13189 w 39"/>
                <a:gd name="T5" fmla="*/ 14696 h 35"/>
                <a:gd name="T6" fmla="*/ 12090 w 39"/>
                <a:gd name="T7" fmla="*/ 31024 h 35"/>
                <a:gd name="T8" fmla="*/ 9892 w 39"/>
                <a:gd name="T9" fmla="*/ 45720 h 35"/>
                <a:gd name="T10" fmla="*/ 8060 w 39"/>
                <a:gd name="T11" fmla="*/ 55517 h 35"/>
                <a:gd name="T12" fmla="*/ 6961 w 39"/>
                <a:gd name="T13" fmla="*/ 57150 h 35"/>
                <a:gd name="T14" fmla="*/ 5862 w 39"/>
                <a:gd name="T15" fmla="*/ 57150 h 35"/>
                <a:gd name="T16" fmla="*/ 4763 w 39"/>
                <a:gd name="T17" fmla="*/ 55517 h 35"/>
                <a:gd name="T18" fmla="*/ 4030 w 39"/>
                <a:gd name="T19" fmla="*/ 50619 h 35"/>
                <a:gd name="T20" fmla="*/ 2565 w 39"/>
                <a:gd name="T21" fmla="*/ 42454 h 35"/>
                <a:gd name="T22" fmla="*/ 1832 w 39"/>
                <a:gd name="T23" fmla="*/ 32657 h 35"/>
                <a:gd name="T24" fmla="*/ 733 w 39"/>
                <a:gd name="T25" fmla="*/ 17961 h 35"/>
                <a:gd name="T26" fmla="*/ 0 w 39"/>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20" name="Freeform 161">
              <a:extLst>
                <a:ext uri="{FF2B5EF4-FFF2-40B4-BE49-F238E27FC236}">
                  <a16:creationId xmlns:a16="http://schemas.microsoft.com/office/drawing/2014/main" id="{84042C2B-DFF0-CC68-A91D-10D9EC1E24AC}"/>
                </a:ext>
              </a:extLst>
            </p:cNvPr>
            <p:cNvSpPr>
              <a:spLocks/>
            </p:cNvSpPr>
            <p:nvPr>
              <p:custDataLst>
                <p:tags r:id="rId442"/>
              </p:custDataLst>
            </p:nvPr>
          </p:nvSpPr>
          <p:spPr bwMode="auto">
            <a:xfrm>
              <a:off x="8343338" y="2066596"/>
              <a:ext cx="1090272" cy="432804"/>
            </a:xfrm>
            <a:custGeom>
              <a:avLst/>
              <a:gdLst>
                <a:gd name="T0" fmla="*/ 13813 w 1688"/>
                <a:gd name="T1" fmla="*/ 113756 h 630"/>
                <a:gd name="T2" fmla="*/ 37124 w 1688"/>
                <a:gd name="T3" fmla="*/ 131135 h 630"/>
                <a:gd name="T4" fmla="*/ 66909 w 1688"/>
                <a:gd name="T5" fmla="*/ 139035 h 630"/>
                <a:gd name="T6" fmla="*/ 82449 w 1688"/>
                <a:gd name="T7" fmla="*/ 147988 h 630"/>
                <a:gd name="T8" fmla="*/ 102738 w 1688"/>
                <a:gd name="T9" fmla="*/ 174320 h 630"/>
                <a:gd name="T10" fmla="*/ 109213 w 1688"/>
                <a:gd name="T11" fmla="*/ 183799 h 630"/>
                <a:gd name="T12" fmla="*/ 109645 w 1688"/>
                <a:gd name="T13" fmla="*/ 203285 h 630"/>
                <a:gd name="T14" fmla="*/ 117846 w 1688"/>
                <a:gd name="T15" fmla="*/ 214872 h 630"/>
                <a:gd name="T16" fmla="*/ 147200 w 1688"/>
                <a:gd name="T17" fmla="*/ 219085 h 630"/>
                <a:gd name="T18" fmla="*/ 199864 w 1688"/>
                <a:gd name="T19" fmla="*/ 238044 h 630"/>
                <a:gd name="T20" fmla="*/ 235693 w 1688"/>
                <a:gd name="T21" fmla="*/ 246997 h 630"/>
                <a:gd name="T22" fmla="*/ 248211 w 1688"/>
                <a:gd name="T23" fmla="*/ 268589 h 630"/>
                <a:gd name="T24" fmla="*/ 268500 w 1688"/>
                <a:gd name="T25" fmla="*/ 285442 h 630"/>
                <a:gd name="T26" fmla="*/ 289220 w 1688"/>
                <a:gd name="T27" fmla="*/ 292289 h 630"/>
                <a:gd name="T28" fmla="*/ 395843 w 1688"/>
                <a:gd name="T29" fmla="*/ 303348 h 630"/>
                <a:gd name="T30" fmla="*/ 447644 w 1688"/>
                <a:gd name="T31" fmla="*/ 323361 h 630"/>
                <a:gd name="T32" fmla="*/ 482177 w 1688"/>
                <a:gd name="T33" fmla="*/ 331787 h 630"/>
                <a:gd name="T34" fmla="*/ 499444 w 1688"/>
                <a:gd name="T35" fmla="*/ 322834 h 630"/>
                <a:gd name="T36" fmla="*/ 580167 w 1688"/>
                <a:gd name="T37" fmla="*/ 297028 h 630"/>
                <a:gd name="T38" fmla="*/ 602182 w 1688"/>
                <a:gd name="T39" fmla="*/ 268589 h 630"/>
                <a:gd name="T40" fmla="*/ 605636 w 1688"/>
                <a:gd name="T41" fmla="*/ 254370 h 630"/>
                <a:gd name="T42" fmla="*/ 598297 w 1688"/>
                <a:gd name="T43" fmla="*/ 239624 h 630"/>
                <a:gd name="T44" fmla="*/ 591390 w 1688"/>
                <a:gd name="T45" fmla="*/ 218558 h 630"/>
                <a:gd name="T46" fmla="*/ 647076 w 1688"/>
                <a:gd name="T47" fmla="*/ 207499 h 630"/>
                <a:gd name="T48" fmla="*/ 688085 w 1688"/>
                <a:gd name="T49" fmla="*/ 180640 h 630"/>
                <a:gd name="T50" fmla="*/ 712690 w 1688"/>
                <a:gd name="T51" fmla="*/ 171160 h 630"/>
                <a:gd name="T52" fmla="*/ 728662 w 1688"/>
                <a:gd name="T53" fmla="*/ 156414 h 630"/>
                <a:gd name="T54" fmla="*/ 714849 w 1688"/>
                <a:gd name="T55" fmla="*/ 146934 h 630"/>
                <a:gd name="T56" fmla="*/ 698877 w 1688"/>
                <a:gd name="T57" fmla="*/ 132715 h 630"/>
                <a:gd name="T58" fmla="*/ 683336 w 1688"/>
                <a:gd name="T59" fmla="*/ 130608 h 630"/>
                <a:gd name="T60" fmla="*/ 670386 w 1688"/>
                <a:gd name="T61" fmla="*/ 135875 h 630"/>
                <a:gd name="T62" fmla="*/ 646213 w 1688"/>
                <a:gd name="T63" fmla="*/ 134821 h 630"/>
                <a:gd name="T64" fmla="*/ 628946 w 1688"/>
                <a:gd name="T65" fmla="*/ 123762 h 630"/>
                <a:gd name="T66" fmla="*/ 619017 w 1688"/>
                <a:gd name="T67" fmla="*/ 98483 h 630"/>
                <a:gd name="T68" fmla="*/ 590095 w 1688"/>
                <a:gd name="T69" fmla="*/ 65304 h 630"/>
                <a:gd name="T70" fmla="*/ 555130 w 1688"/>
                <a:gd name="T71" fmla="*/ 63198 h 630"/>
                <a:gd name="T72" fmla="*/ 543906 w 1688"/>
                <a:gd name="T73" fmla="*/ 77417 h 630"/>
                <a:gd name="T74" fmla="*/ 533546 w 1688"/>
                <a:gd name="T75" fmla="*/ 86897 h 630"/>
                <a:gd name="T76" fmla="*/ 504193 w 1688"/>
                <a:gd name="T77" fmla="*/ 87950 h 630"/>
                <a:gd name="T78" fmla="*/ 450665 w 1688"/>
                <a:gd name="T79" fmla="*/ 87950 h 630"/>
                <a:gd name="T80" fmla="*/ 425628 w 1688"/>
                <a:gd name="T81" fmla="*/ 73730 h 630"/>
                <a:gd name="T82" fmla="*/ 398001 w 1688"/>
                <a:gd name="T83" fmla="*/ 56878 h 630"/>
                <a:gd name="T84" fmla="*/ 367784 w 1688"/>
                <a:gd name="T85" fmla="*/ 52665 h 630"/>
                <a:gd name="T86" fmla="*/ 345769 w 1688"/>
                <a:gd name="T87" fmla="*/ 60038 h 630"/>
                <a:gd name="T88" fmla="*/ 319437 w 1688"/>
                <a:gd name="T89" fmla="*/ 61091 h 630"/>
                <a:gd name="T90" fmla="*/ 298717 w 1688"/>
                <a:gd name="T91" fmla="*/ 53191 h 630"/>
                <a:gd name="T92" fmla="*/ 285767 w 1688"/>
                <a:gd name="T93" fmla="*/ 35812 h 630"/>
                <a:gd name="T94" fmla="*/ 192526 w 1688"/>
                <a:gd name="T95" fmla="*/ 3687 h 630"/>
                <a:gd name="T96" fmla="*/ 192526 w 1688"/>
                <a:gd name="T97" fmla="*/ 23172 h 630"/>
                <a:gd name="T98" fmla="*/ 203317 w 1688"/>
                <a:gd name="T99" fmla="*/ 41605 h 630"/>
                <a:gd name="T100" fmla="*/ 211519 w 1688"/>
                <a:gd name="T101" fmla="*/ 55824 h 630"/>
                <a:gd name="T102" fmla="*/ 132523 w 1688"/>
                <a:gd name="T103" fmla="*/ 64251 h 630"/>
                <a:gd name="T104" fmla="*/ 126912 w 1688"/>
                <a:gd name="T105" fmla="*/ 45818 h 630"/>
                <a:gd name="T106" fmla="*/ 97126 w 1688"/>
                <a:gd name="T107" fmla="*/ 51085 h 630"/>
                <a:gd name="T108" fmla="*/ 79859 w 1688"/>
                <a:gd name="T109" fmla="*/ 46345 h 630"/>
                <a:gd name="T110" fmla="*/ 59571 w 1688"/>
                <a:gd name="T111" fmla="*/ 51085 h 630"/>
                <a:gd name="T112" fmla="*/ 29354 w 1688"/>
                <a:gd name="T113" fmla="*/ 75310 h 630"/>
                <a:gd name="T114" fmla="*/ 13382 w 1688"/>
                <a:gd name="T115" fmla="*/ 79524 h 630"/>
                <a:gd name="T116" fmla="*/ 1727 w 1688"/>
                <a:gd name="T117" fmla="*/ 89003 h 6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29" name="Freeform 169">
              <a:extLst>
                <a:ext uri="{FF2B5EF4-FFF2-40B4-BE49-F238E27FC236}">
                  <a16:creationId xmlns:a16="http://schemas.microsoft.com/office/drawing/2014/main" id="{A4D3C7F1-589E-FE0F-C043-5760825F7F7B}"/>
                </a:ext>
              </a:extLst>
            </p:cNvPr>
            <p:cNvSpPr>
              <a:spLocks/>
            </p:cNvSpPr>
            <p:nvPr>
              <p:custDataLst>
                <p:tags r:id="rId443"/>
              </p:custDataLst>
            </p:nvPr>
          </p:nvSpPr>
          <p:spPr bwMode="auto">
            <a:xfrm>
              <a:off x="10253097" y="5682284"/>
              <a:ext cx="47507" cy="14495"/>
            </a:xfrm>
            <a:custGeom>
              <a:avLst/>
              <a:gdLst>
                <a:gd name="T0" fmla="*/ 0 w 79"/>
                <a:gd name="T1" fmla="*/ 11112 h 23"/>
                <a:gd name="T2" fmla="*/ 8842 w 79"/>
                <a:gd name="T3" fmla="*/ 6281 h 23"/>
                <a:gd name="T4" fmla="*/ 18085 w 79"/>
                <a:gd name="T5" fmla="*/ 1933 h 23"/>
                <a:gd name="T6" fmla="*/ 22506 w 79"/>
                <a:gd name="T7" fmla="*/ 483 h 23"/>
                <a:gd name="T8" fmla="*/ 26123 w 79"/>
                <a:gd name="T9" fmla="*/ 0 h 23"/>
                <a:gd name="T10" fmla="*/ 27731 w 79"/>
                <a:gd name="T11" fmla="*/ 0 h 23"/>
                <a:gd name="T12" fmla="*/ 29741 w 79"/>
                <a:gd name="T13" fmla="*/ 483 h 23"/>
                <a:gd name="T14" fmla="*/ 30946 w 79"/>
                <a:gd name="T15" fmla="*/ 966 h 23"/>
                <a:gd name="T16" fmla="*/ 31750 w 79"/>
                <a:gd name="T17" fmla="*/ 1933 h 23"/>
                <a:gd name="T18" fmla="*/ 30946 w 79"/>
                <a:gd name="T19" fmla="*/ 3865 h 23"/>
                <a:gd name="T20" fmla="*/ 30142 w 79"/>
                <a:gd name="T21" fmla="*/ 6281 h 23"/>
                <a:gd name="T22" fmla="*/ 28937 w 79"/>
                <a:gd name="T23" fmla="*/ 7730 h 23"/>
                <a:gd name="T24" fmla="*/ 27329 w 79"/>
                <a:gd name="T25" fmla="*/ 9179 h 23"/>
                <a:gd name="T26" fmla="*/ 25722 w 79"/>
                <a:gd name="T27" fmla="*/ 10146 h 23"/>
                <a:gd name="T28" fmla="*/ 23712 w 79"/>
                <a:gd name="T29" fmla="*/ 10629 h 23"/>
                <a:gd name="T30" fmla="*/ 21301 w 79"/>
                <a:gd name="T31" fmla="*/ 11112 h 23"/>
                <a:gd name="T32" fmla="*/ 18487 w 79"/>
                <a:gd name="T33" fmla="*/ 11112 h 23"/>
                <a:gd name="T34" fmla="*/ 14870 w 79"/>
                <a:gd name="T35" fmla="*/ 11112 h 23"/>
                <a:gd name="T36" fmla="*/ 12861 w 79"/>
                <a:gd name="T37" fmla="*/ 10146 h 23"/>
                <a:gd name="T38" fmla="*/ 10449 w 79"/>
                <a:gd name="T39" fmla="*/ 9663 h 23"/>
                <a:gd name="T40" fmla="*/ 9244 w 79"/>
                <a:gd name="T41" fmla="*/ 9179 h 23"/>
                <a:gd name="T42" fmla="*/ 7636 w 79"/>
                <a:gd name="T43" fmla="*/ 8696 h 23"/>
                <a:gd name="T44" fmla="*/ 5627 w 79"/>
                <a:gd name="T45" fmla="*/ 8696 h 23"/>
                <a:gd name="T46" fmla="*/ 3617 w 79"/>
                <a:gd name="T47" fmla="*/ 9663 h 23"/>
                <a:gd name="T48" fmla="*/ 0 w 79"/>
                <a:gd name="T49" fmla="*/ 11112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0" name="Freeform 170">
              <a:extLst>
                <a:ext uri="{FF2B5EF4-FFF2-40B4-BE49-F238E27FC236}">
                  <a16:creationId xmlns:a16="http://schemas.microsoft.com/office/drawing/2014/main" id="{0850EF74-02BA-8C2C-806F-4971C661F63D}"/>
                </a:ext>
              </a:extLst>
            </p:cNvPr>
            <p:cNvSpPr>
              <a:spLocks/>
            </p:cNvSpPr>
            <p:nvPr>
              <p:custDataLst>
                <p:tags r:id="rId444"/>
              </p:custDataLst>
            </p:nvPr>
          </p:nvSpPr>
          <p:spPr bwMode="auto">
            <a:xfrm>
              <a:off x="10426497" y="5856235"/>
              <a:ext cx="2375" cy="6213"/>
            </a:xfrm>
            <a:custGeom>
              <a:avLst/>
              <a:gdLst>
                <a:gd name="T0" fmla="*/ 0 w 1588"/>
                <a:gd name="T1" fmla="*/ 0 h 6"/>
                <a:gd name="T2" fmla="*/ 0 w 1588"/>
                <a:gd name="T3" fmla="*/ 4762 h 6"/>
                <a:gd name="T4" fmla="*/ 0 w 1588"/>
                <a:gd name="T5" fmla="*/ 0 h 6"/>
                <a:gd name="T6" fmla="*/ 0 60000 65536"/>
                <a:gd name="T7" fmla="*/ 0 60000 65536"/>
                <a:gd name="T8" fmla="*/ 0 60000 65536"/>
              </a:gdLst>
              <a:ahLst/>
              <a:cxnLst>
                <a:cxn ang="T6">
                  <a:pos x="T0" y="T1"/>
                </a:cxn>
                <a:cxn ang="T7">
                  <a:pos x="T2" y="T3"/>
                </a:cxn>
                <a:cxn ang="T8">
                  <a:pos x="T4" y="T5"/>
                </a:cxn>
              </a:cxnLst>
              <a:rect l="0" t="0" r="r" b="b"/>
              <a:pathLst>
                <a:path w="1588" h="6">
                  <a:moveTo>
                    <a:pt x="0" y="0"/>
                  </a:moveTo>
                  <a:lnTo>
                    <a:pt x="0" y="6"/>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1" name="Line 171">
              <a:extLst>
                <a:ext uri="{FF2B5EF4-FFF2-40B4-BE49-F238E27FC236}">
                  <a16:creationId xmlns:a16="http://schemas.microsoft.com/office/drawing/2014/main" id="{FB5C132C-CC6E-D769-08A2-EA78DE99C4DB}"/>
                </a:ext>
              </a:extLst>
            </p:cNvPr>
            <p:cNvSpPr>
              <a:spLocks noChangeShapeType="1"/>
            </p:cNvSpPr>
            <p:nvPr>
              <p:custDataLst>
                <p:tags r:id="rId445"/>
              </p:custDataLst>
            </p:nvPr>
          </p:nvSpPr>
          <p:spPr bwMode="auto">
            <a:xfrm flipV="1">
              <a:off x="10561890" y="5854162"/>
              <a:ext cx="2374" cy="16568"/>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632" name="Freeform 172">
              <a:extLst>
                <a:ext uri="{FF2B5EF4-FFF2-40B4-BE49-F238E27FC236}">
                  <a16:creationId xmlns:a16="http://schemas.microsoft.com/office/drawing/2014/main" id="{AAB58F76-60CE-9F40-6212-DE35AD423B15}"/>
                </a:ext>
              </a:extLst>
            </p:cNvPr>
            <p:cNvSpPr>
              <a:spLocks/>
            </p:cNvSpPr>
            <p:nvPr>
              <p:custDataLst>
                <p:tags r:id="rId446"/>
              </p:custDataLst>
            </p:nvPr>
          </p:nvSpPr>
          <p:spPr bwMode="auto">
            <a:xfrm>
              <a:off x="10561890" y="5854162"/>
              <a:ext cx="4751" cy="20709"/>
            </a:xfrm>
            <a:custGeom>
              <a:avLst/>
              <a:gdLst>
                <a:gd name="T0" fmla="*/ 0 w 5"/>
                <a:gd name="T1" fmla="*/ 0 h 30"/>
                <a:gd name="T2" fmla="*/ 1270 w 5"/>
                <a:gd name="T3" fmla="*/ 529 h 30"/>
                <a:gd name="T4" fmla="*/ 2540 w 5"/>
                <a:gd name="T5" fmla="*/ 2117 h 30"/>
                <a:gd name="T6" fmla="*/ 3175 w 5"/>
                <a:gd name="T7" fmla="*/ 4233 h 30"/>
                <a:gd name="T8" fmla="*/ 3175 w 5"/>
                <a:gd name="T9" fmla="*/ 6879 h 30"/>
                <a:gd name="T10" fmla="*/ 3175 w 5"/>
                <a:gd name="T11" fmla="*/ 9525 h 30"/>
                <a:gd name="T12" fmla="*/ 2540 w 5"/>
                <a:gd name="T13" fmla="*/ 12171 h 30"/>
                <a:gd name="T14" fmla="*/ 1270 w 5"/>
                <a:gd name="T15" fmla="*/ 14287 h 30"/>
                <a:gd name="T16" fmla="*/ 0 w 5"/>
                <a:gd name="T17" fmla="*/ 1587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3" name="Freeform 173">
              <a:extLst>
                <a:ext uri="{FF2B5EF4-FFF2-40B4-BE49-F238E27FC236}">
                  <a16:creationId xmlns:a16="http://schemas.microsoft.com/office/drawing/2014/main" id="{5EAAC678-58A9-15F4-87B1-9511DDA33BE6}"/>
                </a:ext>
              </a:extLst>
            </p:cNvPr>
            <p:cNvSpPr>
              <a:spLocks/>
            </p:cNvSpPr>
            <p:nvPr>
              <p:custDataLst>
                <p:tags r:id="rId447"/>
              </p:custDataLst>
            </p:nvPr>
          </p:nvSpPr>
          <p:spPr bwMode="auto">
            <a:xfrm>
              <a:off x="11008452" y="5162503"/>
              <a:ext cx="33255" cy="37274"/>
            </a:xfrm>
            <a:custGeom>
              <a:avLst/>
              <a:gdLst>
                <a:gd name="T0" fmla="*/ 0 w 53"/>
                <a:gd name="T1" fmla="*/ 6235 h 55"/>
                <a:gd name="T2" fmla="*/ 419 w 53"/>
                <a:gd name="T3" fmla="*/ 8832 h 55"/>
                <a:gd name="T4" fmla="*/ 2097 w 53"/>
                <a:gd name="T5" fmla="*/ 11430 h 55"/>
                <a:gd name="T6" fmla="*/ 3774 w 53"/>
                <a:gd name="T7" fmla="*/ 14028 h 55"/>
                <a:gd name="T8" fmla="*/ 6290 w 53"/>
                <a:gd name="T9" fmla="*/ 17145 h 55"/>
                <a:gd name="T10" fmla="*/ 10903 w 53"/>
                <a:gd name="T11" fmla="*/ 22860 h 55"/>
                <a:gd name="T12" fmla="*/ 13838 w 53"/>
                <a:gd name="T13" fmla="*/ 28575 h 55"/>
                <a:gd name="T14" fmla="*/ 22225 w 53"/>
                <a:gd name="T15" fmla="*/ 28575 h 55"/>
                <a:gd name="T16" fmla="*/ 16774 w 53"/>
                <a:gd name="T17" fmla="*/ 21301 h 55"/>
                <a:gd name="T18" fmla="*/ 11742 w 53"/>
                <a:gd name="T19" fmla="*/ 15067 h 55"/>
                <a:gd name="T20" fmla="*/ 9645 w 53"/>
                <a:gd name="T21" fmla="*/ 11950 h 55"/>
                <a:gd name="T22" fmla="*/ 7967 w 53"/>
                <a:gd name="T23" fmla="*/ 8313 h 55"/>
                <a:gd name="T24" fmla="*/ 6709 w 53"/>
                <a:gd name="T25" fmla="*/ 4156 h 55"/>
                <a:gd name="T26" fmla="*/ 5871 w 53"/>
                <a:gd name="T27" fmla="*/ 0 h 55"/>
                <a:gd name="T28" fmla="*/ 2935 w 53"/>
                <a:gd name="T29" fmla="*/ 3117 h 55"/>
                <a:gd name="T30" fmla="*/ 0 w 53"/>
                <a:gd name="T31" fmla="*/ 6235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4" name="Freeform 174">
              <a:extLst>
                <a:ext uri="{FF2B5EF4-FFF2-40B4-BE49-F238E27FC236}">
                  <a16:creationId xmlns:a16="http://schemas.microsoft.com/office/drawing/2014/main" id="{DF3EC563-DF77-B1B0-A67F-B051DC47C222}"/>
                </a:ext>
              </a:extLst>
            </p:cNvPr>
            <p:cNvSpPr>
              <a:spLocks/>
            </p:cNvSpPr>
            <p:nvPr>
              <p:custDataLst>
                <p:tags r:id="rId448"/>
              </p:custDataLst>
            </p:nvPr>
          </p:nvSpPr>
          <p:spPr bwMode="auto">
            <a:xfrm>
              <a:off x="11017953" y="5067244"/>
              <a:ext cx="40381" cy="51772"/>
            </a:xfrm>
            <a:custGeom>
              <a:avLst/>
              <a:gdLst>
                <a:gd name="T0" fmla="*/ 0 w 65"/>
                <a:gd name="T1" fmla="*/ 16934 h 75"/>
                <a:gd name="T2" fmla="*/ 3737 w 65"/>
                <a:gd name="T3" fmla="*/ 22754 h 75"/>
                <a:gd name="T4" fmla="*/ 8304 w 65"/>
                <a:gd name="T5" fmla="*/ 29105 h 75"/>
                <a:gd name="T6" fmla="*/ 10795 w 65"/>
                <a:gd name="T7" fmla="*/ 32280 h 75"/>
                <a:gd name="T8" fmla="*/ 13286 w 65"/>
                <a:gd name="T9" fmla="*/ 35455 h 75"/>
                <a:gd name="T10" fmla="*/ 16192 w 65"/>
                <a:gd name="T11" fmla="*/ 37571 h 75"/>
                <a:gd name="T12" fmla="*/ 19098 w 65"/>
                <a:gd name="T13" fmla="*/ 39688 h 75"/>
                <a:gd name="T14" fmla="*/ 21174 w 65"/>
                <a:gd name="T15" fmla="*/ 32280 h 75"/>
                <a:gd name="T16" fmla="*/ 24081 w 65"/>
                <a:gd name="T17" fmla="*/ 25400 h 75"/>
                <a:gd name="T18" fmla="*/ 25326 w 65"/>
                <a:gd name="T19" fmla="*/ 22225 h 75"/>
                <a:gd name="T20" fmla="*/ 26157 w 65"/>
                <a:gd name="T21" fmla="*/ 19050 h 75"/>
                <a:gd name="T22" fmla="*/ 26987 w 65"/>
                <a:gd name="T23" fmla="*/ 16404 h 75"/>
                <a:gd name="T24" fmla="*/ 26987 w 65"/>
                <a:gd name="T25" fmla="*/ 13759 h 75"/>
                <a:gd name="T26" fmla="*/ 26987 w 65"/>
                <a:gd name="T27" fmla="*/ 11113 h 75"/>
                <a:gd name="T28" fmla="*/ 26157 w 65"/>
                <a:gd name="T29" fmla="*/ 9525 h 75"/>
                <a:gd name="T30" fmla="*/ 25326 w 65"/>
                <a:gd name="T31" fmla="*/ 6879 h 75"/>
                <a:gd name="T32" fmla="*/ 24081 w 65"/>
                <a:gd name="T33" fmla="*/ 5292 h 75"/>
                <a:gd name="T34" fmla="*/ 21174 w 65"/>
                <a:gd name="T35" fmla="*/ 2646 h 75"/>
                <a:gd name="T36" fmla="*/ 19098 w 65"/>
                <a:gd name="T37" fmla="*/ 0 h 75"/>
                <a:gd name="T38" fmla="*/ 14116 w 65"/>
                <a:gd name="T39" fmla="*/ 0 h 75"/>
                <a:gd name="T40" fmla="*/ 10795 w 65"/>
                <a:gd name="T41" fmla="*/ 0 h 75"/>
                <a:gd name="T42" fmla="*/ 10380 w 65"/>
                <a:gd name="T43" fmla="*/ 1058 h 75"/>
                <a:gd name="T44" fmla="*/ 9964 w 65"/>
                <a:gd name="T45" fmla="*/ 3704 h 75"/>
                <a:gd name="T46" fmla="*/ 9549 w 65"/>
                <a:gd name="T47" fmla="*/ 4763 h 75"/>
                <a:gd name="T48" fmla="*/ 9549 w 65"/>
                <a:gd name="T49" fmla="*/ 5821 h 75"/>
                <a:gd name="T50" fmla="*/ 9964 w 65"/>
                <a:gd name="T51" fmla="*/ 6350 h 75"/>
                <a:gd name="T52" fmla="*/ 10795 w 65"/>
                <a:gd name="T53" fmla="*/ 6879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5" name="Freeform 175">
              <a:extLst>
                <a:ext uri="{FF2B5EF4-FFF2-40B4-BE49-F238E27FC236}">
                  <a16:creationId xmlns:a16="http://schemas.microsoft.com/office/drawing/2014/main" id="{E7EEFA70-E188-906C-D9D1-057EBB0EF20D}"/>
                </a:ext>
              </a:extLst>
            </p:cNvPr>
            <p:cNvSpPr>
              <a:spLocks/>
            </p:cNvSpPr>
            <p:nvPr>
              <p:custDataLst>
                <p:tags r:id="rId449"/>
              </p:custDataLst>
            </p:nvPr>
          </p:nvSpPr>
          <p:spPr bwMode="auto">
            <a:xfrm>
              <a:off x="10982323" y="5036182"/>
              <a:ext cx="26129" cy="39346"/>
            </a:xfrm>
            <a:custGeom>
              <a:avLst/>
              <a:gdLst>
                <a:gd name="T0" fmla="*/ 0 w 40"/>
                <a:gd name="T1" fmla="*/ 30162 h 62"/>
                <a:gd name="T2" fmla="*/ 1310 w 40"/>
                <a:gd name="T3" fmla="*/ 25297 h 62"/>
                <a:gd name="T4" fmla="*/ 3056 w 40"/>
                <a:gd name="T5" fmla="*/ 20919 h 62"/>
                <a:gd name="T6" fmla="*/ 5239 w 40"/>
                <a:gd name="T7" fmla="*/ 16054 h 62"/>
                <a:gd name="T8" fmla="*/ 7422 w 40"/>
                <a:gd name="T9" fmla="*/ 12162 h 62"/>
                <a:gd name="T10" fmla="*/ 10041 w 40"/>
                <a:gd name="T11" fmla="*/ 8270 h 62"/>
                <a:gd name="T12" fmla="*/ 12661 w 40"/>
                <a:gd name="T13" fmla="*/ 4378 h 62"/>
                <a:gd name="T14" fmla="*/ 15280 w 40"/>
                <a:gd name="T15" fmla="*/ 1459 h 62"/>
                <a:gd name="T16" fmla="*/ 17463 w 40"/>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6" name="Freeform 176">
              <a:extLst>
                <a:ext uri="{FF2B5EF4-FFF2-40B4-BE49-F238E27FC236}">
                  <a16:creationId xmlns:a16="http://schemas.microsoft.com/office/drawing/2014/main" id="{9477AEF0-A882-CDB6-125D-96A41A7F8BA4}"/>
                </a:ext>
              </a:extLst>
            </p:cNvPr>
            <p:cNvSpPr>
              <a:spLocks/>
            </p:cNvSpPr>
            <p:nvPr>
              <p:custDataLst>
                <p:tags r:id="rId450"/>
              </p:custDataLst>
            </p:nvPr>
          </p:nvSpPr>
          <p:spPr bwMode="auto">
            <a:xfrm>
              <a:off x="10861181" y="4876726"/>
              <a:ext cx="102138" cy="180165"/>
            </a:xfrm>
            <a:custGeom>
              <a:avLst/>
              <a:gdLst>
                <a:gd name="T0" fmla="*/ 68262 w 159"/>
                <a:gd name="T1" fmla="*/ 138113 h 259"/>
                <a:gd name="T2" fmla="*/ 68262 w 159"/>
                <a:gd name="T3" fmla="*/ 133847 h 259"/>
                <a:gd name="T4" fmla="*/ 68262 w 159"/>
                <a:gd name="T5" fmla="*/ 130114 h 259"/>
                <a:gd name="T6" fmla="*/ 68262 w 159"/>
                <a:gd name="T7" fmla="*/ 125848 h 259"/>
                <a:gd name="T8" fmla="*/ 68262 w 159"/>
                <a:gd name="T9" fmla="*/ 121582 h 259"/>
                <a:gd name="T10" fmla="*/ 68262 w 159"/>
                <a:gd name="T11" fmla="*/ 119449 h 259"/>
                <a:gd name="T12" fmla="*/ 67833 w 159"/>
                <a:gd name="T13" fmla="*/ 116783 h 259"/>
                <a:gd name="T14" fmla="*/ 66974 w 159"/>
                <a:gd name="T15" fmla="*/ 114650 h 259"/>
                <a:gd name="T16" fmla="*/ 65686 w 159"/>
                <a:gd name="T17" fmla="*/ 111984 h 259"/>
                <a:gd name="T18" fmla="*/ 62252 w 159"/>
                <a:gd name="T19" fmla="*/ 107717 h 259"/>
                <a:gd name="T20" fmla="*/ 57958 w 159"/>
                <a:gd name="T21" fmla="*/ 103985 h 259"/>
                <a:gd name="T22" fmla="*/ 53236 w 159"/>
                <a:gd name="T23" fmla="*/ 100785 h 259"/>
                <a:gd name="T24" fmla="*/ 48084 w 159"/>
                <a:gd name="T25" fmla="*/ 98119 h 259"/>
                <a:gd name="T26" fmla="*/ 42503 w 159"/>
                <a:gd name="T27" fmla="*/ 95986 h 259"/>
                <a:gd name="T28" fmla="*/ 37351 w 159"/>
                <a:gd name="T29" fmla="*/ 95453 h 259"/>
                <a:gd name="T30" fmla="*/ 36492 w 159"/>
                <a:gd name="T31" fmla="*/ 94919 h 259"/>
                <a:gd name="T32" fmla="*/ 35204 w 159"/>
                <a:gd name="T33" fmla="*/ 94386 h 259"/>
                <a:gd name="T34" fmla="*/ 34775 w 159"/>
                <a:gd name="T35" fmla="*/ 93320 h 259"/>
                <a:gd name="T36" fmla="*/ 34346 w 159"/>
                <a:gd name="T37" fmla="*/ 92253 h 259"/>
                <a:gd name="T38" fmla="*/ 34346 w 159"/>
                <a:gd name="T39" fmla="*/ 89054 h 259"/>
                <a:gd name="T40" fmla="*/ 34775 w 159"/>
                <a:gd name="T41" fmla="*/ 85854 h 259"/>
                <a:gd name="T42" fmla="*/ 36492 w 159"/>
                <a:gd name="T43" fmla="*/ 78922 h 259"/>
                <a:gd name="T44" fmla="*/ 37351 w 159"/>
                <a:gd name="T45" fmla="*/ 75722 h 259"/>
                <a:gd name="T46" fmla="*/ 31340 w 159"/>
                <a:gd name="T47" fmla="*/ 75189 h 259"/>
                <a:gd name="T48" fmla="*/ 25330 w 159"/>
                <a:gd name="T49" fmla="*/ 74122 h 259"/>
                <a:gd name="T50" fmla="*/ 20607 w 159"/>
                <a:gd name="T51" fmla="*/ 71989 h 259"/>
                <a:gd name="T52" fmla="*/ 17173 w 159"/>
                <a:gd name="T53" fmla="*/ 68790 h 259"/>
                <a:gd name="T54" fmla="*/ 13309 w 159"/>
                <a:gd name="T55" fmla="*/ 64524 h 259"/>
                <a:gd name="T56" fmla="*/ 10304 w 159"/>
                <a:gd name="T57" fmla="*/ 60258 h 259"/>
                <a:gd name="T58" fmla="*/ 7728 w 159"/>
                <a:gd name="T59" fmla="*/ 55459 h 259"/>
                <a:gd name="T60" fmla="*/ 5581 w 159"/>
                <a:gd name="T61" fmla="*/ 50126 h 259"/>
                <a:gd name="T62" fmla="*/ 3864 w 159"/>
                <a:gd name="T63" fmla="*/ 44793 h 259"/>
                <a:gd name="T64" fmla="*/ 3005 w 159"/>
                <a:gd name="T65" fmla="*/ 38928 h 259"/>
                <a:gd name="T66" fmla="*/ 2147 w 159"/>
                <a:gd name="T67" fmla="*/ 31995 h 259"/>
                <a:gd name="T68" fmla="*/ 859 w 159"/>
                <a:gd name="T69" fmla="*/ 25596 h 259"/>
                <a:gd name="T70" fmla="*/ 0 w 159"/>
                <a:gd name="T71" fmla="*/ 13331 h 259"/>
                <a:gd name="T72" fmla="*/ 0 w 159"/>
                <a:gd name="T73" fmla="*/ 0 h 2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37" name="Line 177">
              <a:extLst>
                <a:ext uri="{FF2B5EF4-FFF2-40B4-BE49-F238E27FC236}">
                  <a16:creationId xmlns:a16="http://schemas.microsoft.com/office/drawing/2014/main" id="{2B9C0560-01F4-31AC-A39E-F99383CEC20F}"/>
                </a:ext>
              </a:extLst>
            </p:cNvPr>
            <p:cNvSpPr>
              <a:spLocks noChangeShapeType="1"/>
            </p:cNvSpPr>
            <p:nvPr>
              <p:custDataLst>
                <p:tags r:id="rId451"/>
              </p:custDataLst>
            </p:nvPr>
          </p:nvSpPr>
          <p:spPr bwMode="auto">
            <a:xfrm flipH="1" flipV="1">
              <a:off x="10851679" y="4833239"/>
              <a:ext cx="9502" cy="43487"/>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638" name="Freeform 178">
              <a:extLst>
                <a:ext uri="{FF2B5EF4-FFF2-40B4-BE49-F238E27FC236}">
                  <a16:creationId xmlns:a16="http://schemas.microsoft.com/office/drawing/2014/main" id="{B9A2390B-BAEC-6E08-D9BE-42A218CE3322}"/>
                </a:ext>
              </a:extLst>
            </p:cNvPr>
            <p:cNvSpPr>
              <a:spLocks/>
            </p:cNvSpPr>
            <p:nvPr>
              <p:custDataLst>
                <p:tags r:id="rId452"/>
              </p:custDataLst>
            </p:nvPr>
          </p:nvSpPr>
          <p:spPr bwMode="auto">
            <a:xfrm>
              <a:off x="10851679" y="4812530"/>
              <a:ext cx="9502" cy="20709"/>
            </a:xfrm>
            <a:custGeom>
              <a:avLst/>
              <a:gdLst>
                <a:gd name="T0" fmla="*/ 0 w 13"/>
                <a:gd name="T1" fmla="*/ 15875 h 25"/>
                <a:gd name="T2" fmla="*/ 488 w 13"/>
                <a:gd name="T3" fmla="*/ 12065 h 25"/>
                <a:gd name="T4" fmla="*/ 1954 w 13"/>
                <a:gd name="T5" fmla="*/ 8255 h 25"/>
                <a:gd name="T6" fmla="*/ 3908 w 13"/>
                <a:gd name="T7" fmla="*/ 3810 h 25"/>
                <a:gd name="T8" fmla="*/ 6350 w 13"/>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5">
                  <a:moveTo>
                    <a:pt x="0" y="25"/>
                  </a:moveTo>
                  <a:lnTo>
                    <a:pt x="1" y="19"/>
                  </a:lnTo>
                  <a:lnTo>
                    <a:pt x="4" y="13"/>
                  </a:lnTo>
                  <a:lnTo>
                    <a:pt x="8" y="6"/>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212" name="Line 179">
              <a:extLst>
                <a:ext uri="{FF2B5EF4-FFF2-40B4-BE49-F238E27FC236}">
                  <a16:creationId xmlns:a16="http://schemas.microsoft.com/office/drawing/2014/main" id="{7DAEE998-6294-0EF7-C158-84EBAF7B3B5E}"/>
                </a:ext>
              </a:extLst>
            </p:cNvPr>
            <p:cNvSpPr>
              <a:spLocks noChangeShapeType="1"/>
            </p:cNvSpPr>
            <p:nvPr>
              <p:custDataLst>
                <p:tags r:id="rId453"/>
              </p:custDataLst>
            </p:nvPr>
          </p:nvSpPr>
          <p:spPr bwMode="auto">
            <a:xfrm flipV="1">
              <a:off x="10861181" y="4795965"/>
              <a:ext cx="0" cy="16568"/>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640" name="Freeform 180">
              <a:extLst>
                <a:ext uri="{FF2B5EF4-FFF2-40B4-BE49-F238E27FC236}">
                  <a16:creationId xmlns:a16="http://schemas.microsoft.com/office/drawing/2014/main" id="{4B4D6DF2-592B-23CA-14E9-8C4160118F49}"/>
                </a:ext>
              </a:extLst>
            </p:cNvPr>
            <p:cNvSpPr>
              <a:spLocks/>
            </p:cNvSpPr>
            <p:nvPr>
              <p:custDataLst>
                <p:tags r:id="rId454"/>
              </p:custDataLst>
            </p:nvPr>
          </p:nvSpPr>
          <p:spPr bwMode="auto">
            <a:xfrm>
              <a:off x="10792297" y="4708989"/>
              <a:ext cx="68885" cy="86975"/>
            </a:xfrm>
            <a:custGeom>
              <a:avLst/>
              <a:gdLst>
                <a:gd name="T0" fmla="*/ 46038 w 100"/>
                <a:gd name="T1" fmla="*/ 66675 h 123"/>
                <a:gd name="T2" fmla="*/ 41434 w 100"/>
                <a:gd name="T3" fmla="*/ 66133 h 123"/>
                <a:gd name="T4" fmla="*/ 34989 w 100"/>
                <a:gd name="T5" fmla="*/ 64507 h 123"/>
                <a:gd name="T6" fmla="*/ 27623 w 100"/>
                <a:gd name="T7" fmla="*/ 61796 h 123"/>
                <a:gd name="T8" fmla="*/ 19796 w 100"/>
                <a:gd name="T9" fmla="*/ 58002 h 123"/>
                <a:gd name="T10" fmla="*/ 15653 w 100"/>
                <a:gd name="T11" fmla="*/ 55834 h 123"/>
                <a:gd name="T12" fmla="*/ 12430 w 100"/>
                <a:gd name="T13" fmla="*/ 53665 h 123"/>
                <a:gd name="T14" fmla="*/ 9208 w 100"/>
                <a:gd name="T15" fmla="*/ 50955 h 123"/>
                <a:gd name="T16" fmla="*/ 5985 w 100"/>
                <a:gd name="T17" fmla="*/ 48245 h 123"/>
                <a:gd name="T18" fmla="*/ 3683 w 100"/>
                <a:gd name="T19" fmla="*/ 45534 h 123"/>
                <a:gd name="T20" fmla="*/ 1842 w 100"/>
                <a:gd name="T21" fmla="*/ 42824 h 123"/>
                <a:gd name="T22" fmla="*/ 460 w 100"/>
                <a:gd name="T23" fmla="*/ 39571 h 123"/>
                <a:gd name="T24" fmla="*/ 0 w 100"/>
                <a:gd name="T25" fmla="*/ 36861 h 123"/>
                <a:gd name="T26" fmla="*/ 921 w 100"/>
                <a:gd name="T27" fmla="*/ 29814 h 123"/>
                <a:gd name="T28" fmla="*/ 3223 w 100"/>
                <a:gd name="T29" fmla="*/ 19515 h 123"/>
                <a:gd name="T30" fmla="*/ 5064 w 100"/>
                <a:gd name="T31" fmla="*/ 9215 h 123"/>
                <a:gd name="T32" fmla="*/ 5985 w 100"/>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1" name="Freeform 181">
              <a:extLst>
                <a:ext uri="{FF2B5EF4-FFF2-40B4-BE49-F238E27FC236}">
                  <a16:creationId xmlns:a16="http://schemas.microsoft.com/office/drawing/2014/main" id="{C537C695-719E-CB56-C6F2-3B4CF3A49F28}"/>
                </a:ext>
              </a:extLst>
            </p:cNvPr>
            <p:cNvSpPr>
              <a:spLocks/>
            </p:cNvSpPr>
            <p:nvPr>
              <p:custDataLst>
                <p:tags r:id="rId455"/>
              </p:custDataLst>
            </p:nvPr>
          </p:nvSpPr>
          <p:spPr bwMode="auto">
            <a:xfrm>
              <a:off x="10813675" y="4634439"/>
              <a:ext cx="2374" cy="66267"/>
            </a:xfrm>
            <a:custGeom>
              <a:avLst/>
              <a:gdLst>
                <a:gd name="T0" fmla="*/ 1587 w 5"/>
                <a:gd name="T1" fmla="*/ 0 h 99"/>
                <a:gd name="T2" fmla="*/ 1270 w 5"/>
                <a:gd name="T3" fmla="*/ 17446 h 99"/>
                <a:gd name="T4" fmla="*/ 317 w 5"/>
                <a:gd name="T5" fmla="*/ 30275 h 99"/>
                <a:gd name="T6" fmla="*/ 0 w 5"/>
                <a:gd name="T7" fmla="*/ 35406 h 99"/>
                <a:gd name="T8" fmla="*/ 0 w 5"/>
                <a:gd name="T9" fmla="*/ 40024 h 99"/>
                <a:gd name="T10" fmla="*/ 635 w 5"/>
                <a:gd name="T11" fmla="*/ 44642 h 99"/>
                <a:gd name="T12" fmla="*/ 1587 w 5"/>
                <a:gd name="T13" fmla="*/ 50800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2" name="Freeform 182">
              <a:extLst>
                <a:ext uri="{FF2B5EF4-FFF2-40B4-BE49-F238E27FC236}">
                  <a16:creationId xmlns:a16="http://schemas.microsoft.com/office/drawing/2014/main" id="{9A1F06D3-1199-E6F7-ECAB-F265E91835EE}"/>
                </a:ext>
              </a:extLst>
            </p:cNvPr>
            <p:cNvSpPr>
              <a:spLocks/>
            </p:cNvSpPr>
            <p:nvPr>
              <p:custDataLst>
                <p:tags r:id="rId456"/>
              </p:custDataLst>
            </p:nvPr>
          </p:nvSpPr>
          <p:spPr bwMode="auto">
            <a:xfrm>
              <a:off x="10823177" y="4626155"/>
              <a:ext cx="11876" cy="47628"/>
            </a:xfrm>
            <a:custGeom>
              <a:avLst/>
              <a:gdLst>
                <a:gd name="T0" fmla="*/ 7937 w 14"/>
                <a:gd name="T1" fmla="*/ 0 h 68"/>
                <a:gd name="T2" fmla="*/ 4535 w 14"/>
                <a:gd name="T3" fmla="*/ 8591 h 68"/>
                <a:gd name="T4" fmla="*/ 2268 w 14"/>
                <a:gd name="T5" fmla="*/ 17719 h 68"/>
                <a:gd name="T6" fmla="*/ 1134 w 14"/>
                <a:gd name="T7" fmla="*/ 27921 h 68"/>
                <a:gd name="T8" fmla="*/ 0 w 14"/>
                <a:gd name="T9" fmla="*/ 3651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68">
                  <a:moveTo>
                    <a:pt x="14" y="0"/>
                  </a:moveTo>
                  <a:lnTo>
                    <a:pt x="8" y="16"/>
                  </a:lnTo>
                  <a:lnTo>
                    <a:pt x="4" y="33"/>
                  </a:lnTo>
                  <a:lnTo>
                    <a:pt x="2" y="52"/>
                  </a:lnTo>
                  <a:lnTo>
                    <a:pt x="0"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3" name="Freeform 183">
              <a:extLst>
                <a:ext uri="{FF2B5EF4-FFF2-40B4-BE49-F238E27FC236}">
                  <a16:creationId xmlns:a16="http://schemas.microsoft.com/office/drawing/2014/main" id="{08ACA563-A65C-1290-7036-17FCA193AD07}"/>
                </a:ext>
              </a:extLst>
            </p:cNvPr>
            <p:cNvSpPr>
              <a:spLocks/>
            </p:cNvSpPr>
            <p:nvPr>
              <p:custDataLst>
                <p:tags r:id="rId457"/>
              </p:custDataLst>
            </p:nvPr>
          </p:nvSpPr>
          <p:spPr bwMode="auto">
            <a:xfrm>
              <a:off x="10846929" y="4601305"/>
              <a:ext cx="2374" cy="28992"/>
            </a:xfrm>
            <a:custGeom>
              <a:avLst/>
              <a:gdLst>
                <a:gd name="T0" fmla="*/ 0 w 1587"/>
                <a:gd name="T1" fmla="*/ 0 h 43"/>
                <a:gd name="T2" fmla="*/ 0 w 1587"/>
                <a:gd name="T3" fmla="*/ 6719 h 43"/>
                <a:gd name="T4" fmla="*/ 0 w 1587"/>
                <a:gd name="T5" fmla="*/ 13438 h 43"/>
                <a:gd name="T6" fmla="*/ 0 w 1587"/>
                <a:gd name="T7" fmla="*/ 19124 h 43"/>
                <a:gd name="T8" fmla="*/ 0 w 1587"/>
                <a:gd name="T9" fmla="*/ 22225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43">
                  <a:moveTo>
                    <a:pt x="0" y="0"/>
                  </a:moveTo>
                  <a:lnTo>
                    <a:pt x="0" y="13"/>
                  </a:lnTo>
                  <a:lnTo>
                    <a:pt x="0" y="26"/>
                  </a:lnTo>
                  <a:lnTo>
                    <a:pt x="0" y="37"/>
                  </a:lnTo>
                  <a:lnTo>
                    <a:pt x="0"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4" name="Line 184">
              <a:extLst>
                <a:ext uri="{FF2B5EF4-FFF2-40B4-BE49-F238E27FC236}">
                  <a16:creationId xmlns:a16="http://schemas.microsoft.com/office/drawing/2014/main" id="{F4F6C39E-45E1-6CCB-8110-A4EE1DCA9860}"/>
                </a:ext>
              </a:extLst>
            </p:cNvPr>
            <p:cNvSpPr>
              <a:spLocks noChangeShapeType="1"/>
            </p:cNvSpPr>
            <p:nvPr>
              <p:custDataLst>
                <p:tags r:id="rId458"/>
              </p:custDataLst>
            </p:nvPr>
          </p:nvSpPr>
          <p:spPr bwMode="auto">
            <a:xfrm flipV="1">
              <a:off x="10846929" y="4626155"/>
              <a:ext cx="2374" cy="4141"/>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645" name="Freeform 185">
              <a:extLst>
                <a:ext uri="{FF2B5EF4-FFF2-40B4-BE49-F238E27FC236}">
                  <a16:creationId xmlns:a16="http://schemas.microsoft.com/office/drawing/2014/main" id="{7D1B3236-7453-A173-A4D5-D862DE30A668}"/>
                </a:ext>
              </a:extLst>
            </p:cNvPr>
            <p:cNvSpPr>
              <a:spLocks/>
            </p:cNvSpPr>
            <p:nvPr>
              <p:custDataLst>
                <p:tags r:id="rId459"/>
              </p:custDataLst>
            </p:nvPr>
          </p:nvSpPr>
          <p:spPr bwMode="auto">
            <a:xfrm>
              <a:off x="10823177" y="4605447"/>
              <a:ext cx="2374" cy="20709"/>
            </a:xfrm>
            <a:custGeom>
              <a:avLst/>
              <a:gdLst>
                <a:gd name="T0" fmla="*/ 0 w 1587"/>
                <a:gd name="T1" fmla="*/ 15875 h 31"/>
                <a:gd name="T2" fmla="*/ 0 w 1587"/>
                <a:gd name="T3" fmla="*/ 11266 h 31"/>
                <a:gd name="T4" fmla="*/ 0 w 1587"/>
                <a:gd name="T5" fmla="*/ 7681 h 31"/>
                <a:gd name="T6" fmla="*/ 0 w 1587"/>
                <a:gd name="T7" fmla="*/ 4097 h 31"/>
                <a:gd name="T8" fmla="*/ 0 w 1587"/>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31">
                  <a:moveTo>
                    <a:pt x="0" y="31"/>
                  </a:moveTo>
                  <a:lnTo>
                    <a:pt x="0" y="22"/>
                  </a:lnTo>
                  <a:lnTo>
                    <a:pt x="0" y="15"/>
                  </a:lnTo>
                  <a:lnTo>
                    <a:pt x="0" y="8"/>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6" name="Freeform 186">
              <a:extLst>
                <a:ext uri="{FF2B5EF4-FFF2-40B4-BE49-F238E27FC236}">
                  <a16:creationId xmlns:a16="http://schemas.microsoft.com/office/drawing/2014/main" id="{DD5BB6DA-2C69-2246-43A2-BADE222404E7}"/>
                </a:ext>
              </a:extLst>
            </p:cNvPr>
            <p:cNvSpPr>
              <a:spLocks/>
            </p:cNvSpPr>
            <p:nvPr>
              <p:custDataLst>
                <p:tags r:id="rId460"/>
              </p:custDataLst>
            </p:nvPr>
          </p:nvSpPr>
          <p:spPr bwMode="auto">
            <a:xfrm>
              <a:off x="10405120" y="5895581"/>
              <a:ext cx="144893" cy="113896"/>
            </a:xfrm>
            <a:custGeom>
              <a:avLst/>
              <a:gdLst>
                <a:gd name="T0" fmla="*/ 8177 w 225"/>
                <a:gd name="T1" fmla="*/ 82608 h 167"/>
                <a:gd name="T2" fmla="*/ 3013 w 225"/>
                <a:gd name="T3" fmla="*/ 74242 h 167"/>
                <a:gd name="T4" fmla="*/ 0 w 225"/>
                <a:gd name="T5" fmla="*/ 67968 h 167"/>
                <a:gd name="T6" fmla="*/ 430 w 225"/>
                <a:gd name="T7" fmla="*/ 56466 h 167"/>
                <a:gd name="T8" fmla="*/ 4734 w 225"/>
                <a:gd name="T9" fmla="*/ 35553 h 167"/>
                <a:gd name="T10" fmla="*/ 10329 w 225"/>
                <a:gd name="T11" fmla="*/ 20390 h 167"/>
                <a:gd name="T12" fmla="*/ 14633 w 225"/>
                <a:gd name="T13" fmla="*/ 10979 h 167"/>
                <a:gd name="T14" fmla="*/ 18937 w 225"/>
                <a:gd name="T15" fmla="*/ 4705 h 167"/>
                <a:gd name="T16" fmla="*/ 23241 w 225"/>
                <a:gd name="T17" fmla="*/ 523 h 167"/>
                <a:gd name="T18" fmla="*/ 27975 w 225"/>
                <a:gd name="T19" fmla="*/ 523 h 167"/>
                <a:gd name="T20" fmla="*/ 32709 w 225"/>
                <a:gd name="T21" fmla="*/ 1568 h 167"/>
                <a:gd name="T22" fmla="*/ 37874 w 225"/>
                <a:gd name="T23" fmla="*/ 4183 h 167"/>
                <a:gd name="T24" fmla="*/ 43039 w 225"/>
                <a:gd name="T25" fmla="*/ 8888 h 167"/>
                <a:gd name="T26" fmla="*/ 48203 w 225"/>
                <a:gd name="T27" fmla="*/ 12548 h 167"/>
                <a:gd name="T28" fmla="*/ 55089 w 225"/>
                <a:gd name="T29" fmla="*/ 12548 h 167"/>
                <a:gd name="T30" fmla="*/ 62406 w 225"/>
                <a:gd name="T31" fmla="*/ 9934 h 167"/>
                <a:gd name="T32" fmla="*/ 71014 w 225"/>
                <a:gd name="T33" fmla="*/ 3660 h 167"/>
                <a:gd name="T34" fmla="*/ 96837 w 225"/>
                <a:gd name="T35" fmla="*/ 0 h 167"/>
                <a:gd name="T36" fmla="*/ 92533 w 225"/>
                <a:gd name="T37" fmla="*/ 11502 h 167"/>
                <a:gd name="T38" fmla="*/ 86508 w 225"/>
                <a:gd name="T39" fmla="*/ 21436 h 167"/>
                <a:gd name="T40" fmla="*/ 72305 w 225"/>
                <a:gd name="T41" fmla="*/ 37644 h 167"/>
                <a:gd name="T42" fmla="*/ 59393 w 225"/>
                <a:gd name="T43" fmla="*/ 52283 h 167"/>
                <a:gd name="T44" fmla="*/ 55520 w 225"/>
                <a:gd name="T45" fmla="*/ 59603 h 167"/>
                <a:gd name="T46" fmla="*/ 54229 w 225"/>
                <a:gd name="T47" fmla="*/ 67968 h 167"/>
                <a:gd name="T48" fmla="*/ 52938 w 225"/>
                <a:gd name="T49" fmla="*/ 65877 h 167"/>
                <a:gd name="T50" fmla="*/ 51646 w 225"/>
                <a:gd name="T51" fmla="*/ 61171 h 167"/>
                <a:gd name="T52" fmla="*/ 45621 w 225"/>
                <a:gd name="T53" fmla="*/ 63263 h 167"/>
                <a:gd name="T54" fmla="*/ 41748 w 225"/>
                <a:gd name="T55" fmla="*/ 66923 h 167"/>
                <a:gd name="T56" fmla="*/ 34431 w 225"/>
                <a:gd name="T57" fmla="*/ 75811 h 167"/>
                <a:gd name="T58" fmla="*/ 30557 w 225"/>
                <a:gd name="T59" fmla="*/ 79993 h 167"/>
                <a:gd name="T60" fmla="*/ 25823 w 225"/>
                <a:gd name="T61" fmla="*/ 83653 h 167"/>
                <a:gd name="T62" fmla="*/ 19798 w 225"/>
                <a:gd name="T63" fmla="*/ 86267 h 167"/>
                <a:gd name="T64" fmla="*/ 11190 w 225"/>
                <a:gd name="T65" fmla="*/ 8731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7" name="Freeform 187">
              <a:extLst>
                <a:ext uri="{FF2B5EF4-FFF2-40B4-BE49-F238E27FC236}">
                  <a16:creationId xmlns:a16="http://schemas.microsoft.com/office/drawing/2014/main" id="{7970FE9A-5D70-0870-3868-9343309CFAFD}"/>
                </a:ext>
              </a:extLst>
            </p:cNvPr>
            <p:cNvSpPr>
              <a:spLocks/>
            </p:cNvSpPr>
            <p:nvPr>
              <p:custDataLst>
                <p:tags r:id="rId461"/>
              </p:custDataLst>
            </p:nvPr>
          </p:nvSpPr>
          <p:spPr bwMode="auto">
            <a:xfrm>
              <a:off x="10611773" y="4876726"/>
              <a:ext cx="4751" cy="22780"/>
            </a:xfrm>
            <a:custGeom>
              <a:avLst/>
              <a:gdLst>
                <a:gd name="T0" fmla="*/ 0 w 7"/>
                <a:gd name="T1" fmla="*/ 17463 h 31"/>
                <a:gd name="T2" fmla="*/ 2268 w 7"/>
                <a:gd name="T3" fmla="*/ 12393 h 31"/>
                <a:gd name="T4" fmla="*/ 2721 w 7"/>
                <a:gd name="T5" fmla="*/ 7323 h 31"/>
                <a:gd name="T6" fmla="*/ 3175 w 7"/>
                <a:gd name="T7" fmla="*/ 3380 h 31"/>
                <a:gd name="T8" fmla="*/ 3175 w 7"/>
                <a:gd name="T9" fmla="*/ 0 h 31"/>
                <a:gd name="T10" fmla="*/ 2721 w 7"/>
                <a:gd name="T11" fmla="*/ 3380 h 31"/>
                <a:gd name="T12" fmla="*/ 1814 w 7"/>
                <a:gd name="T13" fmla="*/ 7323 h 31"/>
                <a:gd name="T14" fmla="*/ 454 w 7"/>
                <a:gd name="T15" fmla="*/ 12393 h 31"/>
                <a:gd name="T16" fmla="*/ 0 w 7"/>
                <a:gd name="T17" fmla="*/ 17463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8" name="Freeform 188">
              <a:extLst>
                <a:ext uri="{FF2B5EF4-FFF2-40B4-BE49-F238E27FC236}">
                  <a16:creationId xmlns:a16="http://schemas.microsoft.com/office/drawing/2014/main" id="{CAC4F3FA-73CA-7245-F5F6-1AE28CE10E4C}"/>
                </a:ext>
              </a:extLst>
            </p:cNvPr>
            <p:cNvSpPr>
              <a:spLocks/>
            </p:cNvSpPr>
            <p:nvPr>
              <p:custDataLst>
                <p:tags r:id="rId462"/>
              </p:custDataLst>
            </p:nvPr>
          </p:nvSpPr>
          <p:spPr bwMode="auto">
            <a:xfrm>
              <a:off x="10512008" y="4775256"/>
              <a:ext cx="23754" cy="20709"/>
            </a:xfrm>
            <a:custGeom>
              <a:avLst/>
              <a:gdLst>
                <a:gd name="T0" fmla="*/ 15875 w 33"/>
                <a:gd name="T1" fmla="*/ 15875 h 31"/>
                <a:gd name="T2" fmla="*/ 15875 w 33"/>
                <a:gd name="T3" fmla="*/ 0 h 31"/>
                <a:gd name="T4" fmla="*/ 12989 w 33"/>
                <a:gd name="T5" fmla="*/ 0 h 31"/>
                <a:gd name="T6" fmla="*/ 10583 w 33"/>
                <a:gd name="T7" fmla="*/ 1024 h 31"/>
                <a:gd name="T8" fmla="*/ 7697 w 33"/>
                <a:gd name="T9" fmla="*/ 2560 h 31"/>
                <a:gd name="T10" fmla="*/ 5292 w 33"/>
                <a:gd name="T11" fmla="*/ 4097 h 31"/>
                <a:gd name="T12" fmla="*/ 2886 w 33"/>
                <a:gd name="T13" fmla="*/ 6145 h 31"/>
                <a:gd name="T14" fmla="*/ 1443 w 33"/>
                <a:gd name="T15" fmla="*/ 8194 h 31"/>
                <a:gd name="T16" fmla="*/ 481 w 33"/>
                <a:gd name="T17" fmla="*/ 10754 h 31"/>
                <a:gd name="T18" fmla="*/ 0 w 33"/>
                <a:gd name="T19" fmla="*/ 12802 h 31"/>
                <a:gd name="T20" fmla="*/ 481 w 33"/>
                <a:gd name="T21" fmla="*/ 13827 h 31"/>
                <a:gd name="T22" fmla="*/ 1443 w 33"/>
                <a:gd name="T23" fmla="*/ 14851 h 31"/>
                <a:gd name="T24" fmla="*/ 2886 w 33"/>
                <a:gd name="T25" fmla="*/ 15363 h 31"/>
                <a:gd name="T26" fmla="*/ 5292 w 33"/>
                <a:gd name="T27" fmla="*/ 15363 h 31"/>
                <a:gd name="T28" fmla="*/ 10583 w 33"/>
                <a:gd name="T29" fmla="*/ 15875 h 31"/>
                <a:gd name="T30" fmla="*/ 15875 w 33"/>
                <a:gd name="T31" fmla="*/ 15875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49" name="Freeform 189">
              <a:extLst>
                <a:ext uri="{FF2B5EF4-FFF2-40B4-BE49-F238E27FC236}">
                  <a16:creationId xmlns:a16="http://schemas.microsoft.com/office/drawing/2014/main" id="{32A8D2FE-C14D-2880-3CA2-8D3582627592}"/>
                </a:ext>
              </a:extLst>
            </p:cNvPr>
            <p:cNvSpPr>
              <a:spLocks/>
            </p:cNvSpPr>
            <p:nvPr>
              <p:custDataLst>
                <p:tags r:id="rId463"/>
              </p:custDataLst>
            </p:nvPr>
          </p:nvSpPr>
          <p:spPr bwMode="auto">
            <a:xfrm>
              <a:off x="10535762" y="4661360"/>
              <a:ext cx="4751" cy="12424"/>
            </a:xfrm>
            <a:custGeom>
              <a:avLst/>
              <a:gdLst>
                <a:gd name="T0" fmla="*/ 0 w 13"/>
                <a:gd name="T1" fmla="*/ 9525 h 19"/>
                <a:gd name="T2" fmla="*/ 488 w 13"/>
                <a:gd name="T3" fmla="*/ 9024 h 19"/>
                <a:gd name="T4" fmla="*/ 1221 w 13"/>
                <a:gd name="T5" fmla="*/ 8522 h 19"/>
                <a:gd name="T6" fmla="*/ 1710 w 13"/>
                <a:gd name="T7" fmla="*/ 7520 h 19"/>
                <a:gd name="T8" fmla="*/ 1954 w 13"/>
                <a:gd name="T9" fmla="*/ 6016 h 19"/>
                <a:gd name="T10" fmla="*/ 2931 w 13"/>
                <a:gd name="T11" fmla="*/ 3008 h 19"/>
                <a:gd name="T12" fmla="*/ 3175 w 13"/>
                <a:gd name="T13" fmla="*/ 0 h 19"/>
                <a:gd name="T14" fmla="*/ 0 w 13"/>
                <a:gd name="T15" fmla="*/ 952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50" name="Freeform 190">
              <a:extLst>
                <a:ext uri="{FF2B5EF4-FFF2-40B4-BE49-F238E27FC236}">
                  <a16:creationId xmlns:a16="http://schemas.microsoft.com/office/drawing/2014/main" id="{8AA96056-9FCB-BC2A-421F-F3EA70BABD6A}"/>
                </a:ext>
              </a:extLst>
            </p:cNvPr>
            <p:cNvSpPr>
              <a:spLocks/>
            </p:cNvSpPr>
            <p:nvPr>
              <p:custDataLst>
                <p:tags r:id="rId464"/>
              </p:custDataLst>
            </p:nvPr>
          </p:nvSpPr>
          <p:spPr bwMode="auto">
            <a:xfrm>
              <a:off x="10295855" y="4665501"/>
              <a:ext cx="54631" cy="28992"/>
            </a:xfrm>
            <a:custGeom>
              <a:avLst/>
              <a:gdLst>
                <a:gd name="T0" fmla="*/ 22663 w 87"/>
                <a:gd name="T1" fmla="*/ 22225 h 42"/>
                <a:gd name="T2" fmla="*/ 24761 w 87"/>
                <a:gd name="T3" fmla="*/ 22225 h 42"/>
                <a:gd name="T4" fmla="*/ 26859 w 87"/>
                <a:gd name="T5" fmla="*/ 21696 h 42"/>
                <a:gd name="T6" fmla="*/ 28538 w 87"/>
                <a:gd name="T7" fmla="*/ 21167 h 42"/>
                <a:gd name="T8" fmla="*/ 29797 w 87"/>
                <a:gd name="T9" fmla="*/ 20108 h 42"/>
                <a:gd name="T10" fmla="*/ 31476 w 87"/>
                <a:gd name="T11" fmla="*/ 17992 h 42"/>
                <a:gd name="T12" fmla="*/ 32735 w 87"/>
                <a:gd name="T13" fmla="*/ 14817 h 42"/>
                <a:gd name="T14" fmla="*/ 33155 w 87"/>
                <a:gd name="T15" fmla="*/ 11642 h 42"/>
                <a:gd name="T16" fmla="*/ 33574 w 87"/>
                <a:gd name="T17" fmla="*/ 8467 h 42"/>
                <a:gd name="T18" fmla="*/ 34414 w 87"/>
                <a:gd name="T19" fmla="*/ 5821 h 42"/>
                <a:gd name="T20" fmla="*/ 36512 w 87"/>
                <a:gd name="T21" fmla="*/ 3175 h 42"/>
                <a:gd name="T22" fmla="*/ 32315 w 87"/>
                <a:gd name="T23" fmla="*/ 1058 h 42"/>
                <a:gd name="T24" fmla="*/ 28118 w 87"/>
                <a:gd name="T25" fmla="*/ 0 h 42"/>
                <a:gd name="T26" fmla="*/ 23922 w 87"/>
                <a:gd name="T27" fmla="*/ 0 h 42"/>
                <a:gd name="T28" fmla="*/ 19725 w 87"/>
                <a:gd name="T29" fmla="*/ 0 h 42"/>
                <a:gd name="T30" fmla="*/ 16787 w 87"/>
                <a:gd name="T31" fmla="*/ 0 h 42"/>
                <a:gd name="T32" fmla="*/ 13430 w 87"/>
                <a:gd name="T33" fmla="*/ 1058 h 42"/>
                <a:gd name="T34" fmla="*/ 10492 w 87"/>
                <a:gd name="T35" fmla="*/ 2117 h 42"/>
                <a:gd name="T36" fmla="*/ 7974 w 87"/>
                <a:gd name="T37" fmla="*/ 3175 h 42"/>
                <a:gd name="T38" fmla="*/ 3357 w 87"/>
                <a:gd name="T39" fmla="*/ 6350 h 42"/>
                <a:gd name="T40" fmla="*/ 0 w 87"/>
                <a:gd name="T41" fmla="*/ 9525 h 42"/>
                <a:gd name="T42" fmla="*/ 4616 w 87"/>
                <a:gd name="T43" fmla="*/ 12700 h 42"/>
                <a:gd name="T44" fmla="*/ 11331 w 87"/>
                <a:gd name="T45" fmla="*/ 16933 h 42"/>
                <a:gd name="T46" fmla="*/ 18046 w 87"/>
                <a:gd name="T47" fmla="*/ 20638 h 42"/>
                <a:gd name="T48" fmla="*/ 22663 w 87"/>
                <a:gd name="T49" fmla="*/ 22225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51" name="Freeform 191">
              <a:extLst>
                <a:ext uri="{FF2B5EF4-FFF2-40B4-BE49-F238E27FC236}">
                  <a16:creationId xmlns:a16="http://schemas.microsoft.com/office/drawing/2014/main" id="{930BAA6F-509F-A0EC-745F-A6EA620415AE}"/>
                </a:ext>
              </a:extLst>
            </p:cNvPr>
            <p:cNvSpPr>
              <a:spLocks/>
            </p:cNvSpPr>
            <p:nvPr>
              <p:custDataLst>
                <p:tags r:id="rId465"/>
              </p:custDataLst>
            </p:nvPr>
          </p:nvSpPr>
          <p:spPr bwMode="auto">
            <a:xfrm>
              <a:off x="10661655" y="5270186"/>
              <a:ext cx="2374" cy="18638"/>
            </a:xfrm>
            <a:custGeom>
              <a:avLst/>
              <a:gdLst>
                <a:gd name="T0" fmla="*/ 0 w 7"/>
                <a:gd name="T1" fmla="*/ 0 h 31"/>
                <a:gd name="T2" fmla="*/ 1587 w 7"/>
                <a:gd name="T3" fmla="*/ 0 h 31"/>
                <a:gd name="T4" fmla="*/ 1587 w 7"/>
                <a:gd name="T5" fmla="*/ 8296 h 31"/>
                <a:gd name="T6" fmla="*/ 0 w 7"/>
                <a:gd name="T7" fmla="*/ 14288 h 31"/>
                <a:gd name="T8" fmla="*/ 0 w 7"/>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1">
                  <a:moveTo>
                    <a:pt x="0" y="0"/>
                  </a:moveTo>
                  <a:lnTo>
                    <a:pt x="7" y="0"/>
                  </a:lnTo>
                  <a:lnTo>
                    <a:pt x="7" y="18"/>
                  </a:lnTo>
                  <a:lnTo>
                    <a:pt x="0" y="3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52" name="Freeform 192">
              <a:extLst>
                <a:ext uri="{FF2B5EF4-FFF2-40B4-BE49-F238E27FC236}">
                  <a16:creationId xmlns:a16="http://schemas.microsoft.com/office/drawing/2014/main" id="{1D4768C9-7074-47D2-BF60-77E48E59F5A0}"/>
                </a:ext>
              </a:extLst>
            </p:cNvPr>
            <p:cNvSpPr>
              <a:spLocks/>
            </p:cNvSpPr>
            <p:nvPr>
              <p:custDataLst>
                <p:tags r:id="rId466"/>
              </p:custDataLst>
            </p:nvPr>
          </p:nvSpPr>
          <p:spPr bwMode="auto">
            <a:xfrm>
              <a:off x="9519122" y="4626155"/>
              <a:ext cx="1524959" cy="1184521"/>
            </a:xfrm>
            <a:custGeom>
              <a:avLst/>
              <a:gdLst>
                <a:gd name="T0" fmla="*/ 93526 w 2332"/>
                <a:gd name="T1" fmla="*/ 370879 h 1731"/>
                <a:gd name="T2" fmla="*/ 142038 w 2332"/>
                <a:gd name="T3" fmla="*/ 340453 h 1731"/>
                <a:gd name="T4" fmla="*/ 190112 w 2332"/>
                <a:gd name="T5" fmla="*/ 317896 h 1731"/>
                <a:gd name="T6" fmla="*/ 264409 w 2332"/>
                <a:gd name="T7" fmla="*/ 299011 h 1731"/>
                <a:gd name="T8" fmla="*/ 295875 w 2332"/>
                <a:gd name="T9" fmla="*/ 229242 h 1731"/>
                <a:gd name="T10" fmla="*/ 331276 w 2332"/>
                <a:gd name="T11" fmla="*/ 230291 h 1731"/>
                <a:gd name="T12" fmla="*/ 342639 w 2332"/>
                <a:gd name="T13" fmla="*/ 190423 h 1731"/>
                <a:gd name="T14" fmla="*/ 378476 w 2332"/>
                <a:gd name="T15" fmla="*/ 165768 h 1731"/>
                <a:gd name="T16" fmla="*/ 410380 w 2332"/>
                <a:gd name="T17" fmla="*/ 129047 h 1731"/>
                <a:gd name="T18" fmla="*/ 448839 w 2332"/>
                <a:gd name="T19" fmla="*/ 116982 h 1731"/>
                <a:gd name="T20" fmla="*/ 471128 w 2332"/>
                <a:gd name="T21" fmla="*/ 148981 h 1731"/>
                <a:gd name="T22" fmla="*/ 496039 w 2332"/>
                <a:gd name="T23" fmla="*/ 141637 h 1731"/>
                <a:gd name="T24" fmla="*/ 513958 w 2332"/>
                <a:gd name="T25" fmla="*/ 90228 h 1731"/>
                <a:gd name="T26" fmla="*/ 576892 w 2332"/>
                <a:gd name="T27" fmla="*/ 61376 h 1731"/>
                <a:gd name="T28" fmla="*/ 583884 w 2332"/>
                <a:gd name="T29" fmla="*/ 21508 h 1731"/>
                <a:gd name="T30" fmla="*/ 625840 w 2332"/>
                <a:gd name="T31" fmla="*/ 56130 h 1731"/>
                <a:gd name="T32" fmla="*/ 674788 w 2332"/>
                <a:gd name="T33" fmla="*/ 61376 h 1731"/>
                <a:gd name="T34" fmla="*/ 640262 w 2332"/>
                <a:gd name="T35" fmla="*/ 137440 h 1731"/>
                <a:gd name="T36" fmla="*/ 659492 w 2332"/>
                <a:gd name="T37" fmla="*/ 174686 h 1731"/>
                <a:gd name="T38" fmla="*/ 691396 w 2332"/>
                <a:gd name="T39" fmla="*/ 185702 h 1731"/>
                <a:gd name="T40" fmla="*/ 728981 w 2332"/>
                <a:gd name="T41" fmla="*/ 221898 h 1731"/>
                <a:gd name="T42" fmla="*/ 770937 w 2332"/>
                <a:gd name="T43" fmla="*/ 216652 h 1731"/>
                <a:gd name="T44" fmla="*/ 799781 w 2332"/>
                <a:gd name="T45" fmla="*/ 107539 h 1731"/>
                <a:gd name="T46" fmla="*/ 832122 w 2332"/>
                <a:gd name="T47" fmla="*/ 5246 h 1731"/>
                <a:gd name="T48" fmla="*/ 844796 w 2332"/>
                <a:gd name="T49" fmla="*/ 41966 h 1731"/>
                <a:gd name="T50" fmla="*/ 849604 w 2332"/>
                <a:gd name="T51" fmla="*/ 92326 h 1731"/>
                <a:gd name="T52" fmla="*/ 867959 w 2332"/>
                <a:gd name="T53" fmla="*/ 125899 h 1731"/>
                <a:gd name="T54" fmla="*/ 891560 w 2332"/>
                <a:gd name="T55" fmla="*/ 225045 h 1731"/>
                <a:gd name="T56" fmla="*/ 912975 w 2332"/>
                <a:gd name="T57" fmla="*/ 283274 h 1731"/>
                <a:gd name="T58" fmla="*/ 945315 w 2332"/>
                <a:gd name="T59" fmla="*/ 359863 h 1731"/>
                <a:gd name="T60" fmla="*/ 969790 w 2332"/>
                <a:gd name="T61" fmla="*/ 403403 h 1731"/>
                <a:gd name="T62" fmla="*/ 1019175 w 2332"/>
                <a:gd name="T63" fmla="*/ 467926 h 1731"/>
                <a:gd name="T64" fmla="*/ 994701 w 2332"/>
                <a:gd name="T65" fmla="*/ 579662 h 1731"/>
                <a:gd name="T66" fmla="*/ 912100 w 2332"/>
                <a:gd name="T67" fmla="*/ 714480 h 1731"/>
                <a:gd name="T68" fmla="*/ 876263 w 2332"/>
                <a:gd name="T69" fmla="*/ 751200 h 1731"/>
                <a:gd name="T70" fmla="*/ 803278 w 2332"/>
                <a:gd name="T71" fmla="*/ 834609 h 1731"/>
                <a:gd name="T72" fmla="*/ 764381 w 2332"/>
                <a:gd name="T73" fmla="*/ 879198 h 1731"/>
                <a:gd name="T74" fmla="*/ 694455 w 2332"/>
                <a:gd name="T75" fmla="*/ 905427 h 1731"/>
                <a:gd name="T76" fmla="*/ 662988 w 2332"/>
                <a:gd name="T77" fmla="*/ 888116 h 1731"/>
                <a:gd name="T78" fmla="*/ 616225 w 2332"/>
                <a:gd name="T79" fmla="*/ 907001 h 1731"/>
                <a:gd name="T80" fmla="*/ 566840 w 2332"/>
                <a:gd name="T81" fmla="*/ 888116 h 1731"/>
                <a:gd name="T82" fmla="*/ 558973 w 2332"/>
                <a:gd name="T83" fmla="*/ 846674 h 1731"/>
                <a:gd name="T84" fmla="*/ 551980 w 2332"/>
                <a:gd name="T85" fmla="*/ 795265 h 1731"/>
                <a:gd name="T86" fmla="*/ 535373 w 2332"/>
                <a:gd name="T87" fmla="*/ 786872 h 1731"/>
                <a:gd name="T88" fmla="*/ 559410 w 2332"/>
                <a:gd name="T89" fmla="*/ 724971 h 1731"/>
                <a:gd name="T90" fmla="*/ 475498 w 2332"/>
                <a:gd name="T91" fmla="*/ 714480 h 1731"/>
                <a:gd name="T92" fmla="*/ 419995 w 2332"/>
                <a:gd name="T93" fmla="*/ 672513 h 1731"/>
                <a:gd name="T94" fmla="*/ 329527 w 2332"/>
                <a:gd name="T95" fmla="*/ 694021 h 1731"/>
                <a:gd name="T96" fmla="*/ 221579 w 2332"/>
                <a:gd name="T97" fmla="*/ 744381 h 1731"/>
                <a:gd name="T98" fmla="*/ 93526 w 2332"/>
                <a:gd name="T99" fmla="*/ 772708 h 1731"/>
                <a:gd name="T100" fmla="*/ 24037 w 2332"/>
                <a:gd name="T101" fmla="*/ 781626 h 1731"/>
                <a:gd name="T102" fmla="*/ 874 w 2332"/>
                <a:gd name="T103" fmla="*/ 746479 h 1731"/>
                <a:gd name="T104" fmla="*/ 42393 w 2332"/>
                <a:gd name="T105" fmla="*/ 705037 h 1731"/>
                <a:gd name="T106" fmla="*/ 32778 w 2332"/>
                <a:gd name="T107" fmla="*/ 651005 h 1731"/>
                <a:gd name="T108" fmla="*/ 49385 w 2332"/>
                <a:gd name="T109" fmla="*/ 613760 h 1731"/>
                <a:gd name="T110" fmla="*/ 25348 w 2332"/>
                <a:gd name="T111" fmla="*/ 494680 h 1731"/>
                <a:gd name="T112" fmla="*/ 49385 w 2332"/>
                <a:gd name="T113" fmla="*/ 505696 h 1731"/>
                <a:gd name="T114" fmla="*/ 46326 w 2332"/>
                <a:gd name="T115" fmla="*/ 452189 h 1731"/>
                <a:gd name="T116" fmla="*/ 64245 w 2332"/>
                <a:gd name="T117" fmla="*/ 401305 h 17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53" name="Freeform 226">
              <a:extLst>
                <a:ext uri="{FF2B5EF4-FFF2-40B4-BE49-F238E27FC236}">
                  <a16:creationId xmlns:a16="http://schemas.microsoft.com/office/drawing/2014/main" id="{14B42773-7FBA-A317-BFCB-392A3BBDCE2C}"/>
                </a:ext>
              </a:extLst>
            </p:cNvPr>
            <p:cNvSpPr>
              <a:spLocks/>
            </p:cNvSpPr>
            <p:nvPr>
              <p:custDataLst>
                <p:tags r:id="rId467"/>
              </p:custDataLst>
            </p:nvPr>
          </p:nvSpPr>
          <p:spPr bwMode="auto">
            <a:xfrm>
              <a:off x="5706728" y="1066379"/>
              <a:ext cx="353922" cy="120109"/>
            </a:xfrm>
            <a:custGeom>
              <a:avLst/>
              <a:gdLst>
                <a:gd name="T0" fmla="*/ 32058 w 546"/>
                <a:gd name="T1" fmla="*/ 10112 h 173"/>
                <a:gd name="T2" fmla="*/ 40722 w 546"/>
                <a:gd name="T3" fmla="*/ 18096 h 173"/>
                <a:gd name="T4" fmla="*/ 47654 w 546"/>
                <a:gd name="T5" fmla="*/ 14370 h 173"/>
                <a:gd name="T6" fmla="*/ 57185 w 546"/>
                <a:gd name="T7" fmla="*/ 14370 h 173"/>
                <a:gd name="T8" fmla="*/ 69748 w 546"/>
                <a:gd name="T9" fmla="*/ 23418 h 173"/>
                <a:gd name="T10" fmla="*/ 90543 w 546"/>
                <a:gd name="T11" fmla="*/ 10112 h 173"/>
                <a:gd name="T12" fmla="*/ 105272 w 546"/>
                <a:gd name="T13" fmla="*/ 10112 h 173"/>
                <a:gd name="T14" fmla="*/ 112637 w 546"/>
                <a:gd name="T15" fmla="*/ 8516 h 173"/>
                <a:gd name="T16" fmla="*/ 116536 w 546"/>
                <a:gd name="T17" fmla="*/ 7451 h 173"/>
                <a:gd name="T18" fmla="*/ 120868 w 546"/>
                <a:gd name="T19" fmla="*/ 5854 h 173"/>
                <a:gd name="T20" fmla="*/ 123900 w 546"/>
                <a:gd name="T21" fmla="*/ 1597 h 173"/>
                <a:gd name="T22" fmla="*/ 139063 w 546"/>
                <a:gd name="T23" fmla="*/ 2661 h 173"/>
                <a:gd name="T24" fmla="*/ 144262 w 546"/>
                <a:gd name="T25" fmla="*/ 6387 h 173"/>
                <a:gd name="T26" fmla="*/ 150760 w 546"/>
                <a:gd name="T27" fmla="*/ 3726 h 173"/>
                <a:gd name="T28" fmla="*/ 152926 w 546"/>
                <a:gd name="T29" fmla="*/ 0 h 173"/>
                <a:gd name="T30" fmla="*/ 158991 w 546"/>
                <a:gd name="T31" fmla="*/ 3726 h 173"/>
                <a:gd name="T32" fmla="*/ 168522 w 546"/>
                <a:gd name="T33" fmla="*/ 3726 h 173"/>
                <a:gd name="T34" fmla="*/ 188883 w 546"/>
                <a:gd name="T35" fmla="*/ 532 h 173"/>
                <a:gd name="T36" fmla="*/ 208811 w 546"/>
                <a:gd name="T37" fmla="*/ 3193 h 173"/>
                <a:gd name="T38" fmla="*/ 228739 w 546"/>
                <a:gd name="T39" fmla="*/ 6387 h 173"/>
                <a:gd name="T40" fmla="*/ 236104 w 546"/>
                <a:gd name="T41" fmla="*/ 26079 h 173"/>
                <a:gd name="T42" fmla="*/ 232638 w 546"/>
                <a:gd name="T43" fmla="*/ 31934 h 173"/>
                <a:gd name="T44" fmla="*/ 222241 w 546"/>
                <a:gd name="T45" fmla="*/ 32998 h 173"/>
                <a:gd name="T46" fmla="*/ 209244 w 546"/>
                <a:gd name="T47" fmla="*/ 28740 h 173"/>
                <a:gd name="T48" fmla="*/ 178919 w 546"/>
                <a:gd name="T49" fmla="*/ 23418 h 173"/>
                <a:gd name="T50" fmla="*/ 189749 w 546"/>
                <a:gd name="T51" fmla="*/ 43110 h 173"/>
                <a:gd name="T52" fmla="*/ 204046 w 546"/>
                <a:gd name="T53" fmla="*/ 54287 h 173"/>
                <a:gd name="T54" fmla="*/ 213576 w 546"/>
                <a:gd name="T55" fmla="*/ 63335 h 173"/>
                <a:gd name="T56" fmla="*/ 205779 w 546"/>
                <a:gd name="T57" fmla="*/ 72383 h 173"/>
                <a:gd name="T58" fmla="*/ 194515 w 546"/>
                <a:gd name="T59" fmla="*/ 75576 h 173"/>
                <a:gd name="T60" fmla="*/ 184551 w 546"/>
                <a:gd name="T61" fmla="*/ 75044 h 173"/>
                <a:gd name="T62" fmla="*/ 178486 w 546"/>
                <a:gd name="T63" fmla="*/ 71318 h 173"/>
                <a:gd name="T64" fmla="*/ 172854 w 546"/>
                <a:gd name="T65" fmla="*/ 69189 h 173"/>
                <a:gd name="T66" fmla="*/ 166789 w 546"/>
                <a:gd name="T67" fmla="*/ 64399 h 173"/>
                <a:gd name="T68" fmla="*/ 162457 w 546"/>
                <a:gd name="T69" fmla="*/ 55351 h 173"/>
                <a:gd name="T70" fmla="*/ 158125 w 546"/>
                <a:gd name="T71" fmla="*/ 48965 h 173"/>
                <a:gd name="T72" fmla="*/ 149027 w 546"/>
                <a:gd name="T73" fmla="*/ 44707 h 173"/>
                <a:gd name="T74" fmla="*/ 140796 w 546"/>
                <a:gd name="T75" fmla="*/ 40449 h 173"/>
                <a:gd name="T76" fmla="*/ 131265 w 546"/>
                <a:gd name="T77" fmla="*/ 46304 h 173"/>
                <a:gd name="T78" fmla="*/ 111770 w 546"/>
                <a:gd name="T79" fmla="*/ 71318 h 173"/>
                <a:gd name="T80" fmla="*/ 102239 w 546"/>
                <a:gd name="T81" fmla="*/ 86753 h 173"/>
                <a:gd name="T82" fmla="*/ 95308 w 546"/>
                <a:gd name="T83" fmla="*/ 91543 h 173"/>
                <a:gd name="T84" fmla="*/ 81445 w 546"/>
                <a:gd name="T85" fmla="*/ 88882 h 173"/>
                <a:gd name="T86" fmla="*/ 71481 w 546"/>
                <a:gd name="T87" fmla="*/ 82495 h 173"/>
                <a:gd name="T88" fmla="*/ 48954 w 546"/>
                <a:gd name="T89" fmla="*/ 55884 h 173"/>
                <a:gd name="T90" fmla="*/ 41156 w 546"/>
                <a:gd name="T91" fmla="*/ 48433 h 173"/>
                <a:gd name="T92" fmla="*/ 25993 w 546"/>
                <a:gd name="T93" fmla="*/ 40449 h 173"/>
                <a:gd name="T94" fmla="*/ 6931 w 546"/>
                <a:gd name="T95" fmla="*/ 30869 h 173"/>
                <a:gd name="T96" fmla="*/ 4765 w 546"/>
                <a:gd name="T97" fmla="*/ 18096 h 173"/>
                <a:gd name="T98" fmla="*/ 12130 w 546"/>
                <a:gd name="T99" fmla="*/ 10112 h 173"/>
                <a:gd name="T100" fmla="*/ 20361 w 546"/>
                <a:gd name="T101" fmla="*/ 6387 h 1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54" name="Freeform 227">
              <a:extLst>
                <a:ext uri="{FF2B5EF4-FFF2-40B4-BE49-F238E27FC236}">
                  <a16:creationId xmlns:a16="http://schemas.microsoft.com/office/drawing/2014/main" id="{066D2AB8-B3BD-5FAF-2BF7-519705AAA1FF}"/>
                </a:ext>
              </a:extLst>
            </p:cNvPr>
            <p:cNvSpPr>
              <a:spLocks/>
            </p:cNvSpPr>
            <p:nvPr>
              <p:custDataLst>
                <p:tags r:id="rId468"/>
              </p:custDataLst>
            </p:nvPr>
          </p:nvSpPr>
          <p:spPr bwMode="auto">
            <a:xfrm>
              <a:off x="5597463" y="1366651"/>
              <a:ext cx="672216" cy="472153"/>
            </a:xfrm>
            <a:custGeom>
              <a:avLst/>
              <a:gdLst>
                <a:gd name="T0" fmla="*/ 103976 w 1037"/>
                <a:gd name="T1" fmla="*/ 326280 h 690"/>
                <a:gd name="T2" fmla="*/ 67151 w 1037"/>
                <a:gd name="T3" fmla="*/ 358278 h 690"/>
                <a:gd name="T4" fmla="*/ 13863 w 1037"/>
                <a:gd name="T5" fmla="*/ 343066 h 690"/>
                <a:gd name="T6" fmla="*/ 29027 w 1037"/>
                <a:gd name="T7" fmla="*/ 332574 h 690"/>
                <a:gd name="T8" fmla="*/ 7798 w 1037"/>
                <a:gd name="T9" fmla="*/ 312641 h 690"/>
                <a:gd name="T10" fmla="*/ 19062 w 1037"/>
                <a:gd name="T11" fmla="*/ 312116 h 690"/>
                <a:gd name="T12" fmla="*/ 29027 w 1037"/>
                <a:gd name="T13" fmla="*/ 297428 h 690"/>
                <a:gd name="T14" fmla="*/ 3466 w 1037"/>
                <a:gd name="T15" fmla="*/ 286413 h 690"/>
                <a:gd name="T16" fmla="*/ 32059 w 1037"/>
                <a:gd name="T17" fmla="*/ 274348 h 690"/>
                <a:gd name="T18" fmla="*/ 0 w 1037"/>
                <a:gd name="T19" fmla="*/ 261758 h 690"/>
                <a:gd name="T20" fmla="*/ 8665 w 1037"/>
                <a:gd name="T21" fmla="*/ 239202 h 690"/>
                <a:gd name="T22" fmla="*/ 16030 w 1037"/>
                <a:gd name="T23" fmla="*/ 241825 h 690"/>
                <a:gd name="T24" fmla="*/ 33359 w 1037"/>
                <a:gd name="T25" fmla="*/ 235530 h 690"/>
                <a:gd name="T26" fmla="*/ 39857 w 1037"/>
                <a:gd name="T27" fmla="*/ 222416 h 690"/>
                <a:gd name="T28" fmla="*/ 56320 w 1037"/>
                <a:gd name="T29" fmla="*/ 214547 h 690"/>
                <a:gd name="T30" fmla="*/ 95311 w 1037"/>
                <a:gd name="T31" fmla="*/ 200384 h 690"/>
                <a:gd name="T32" fmla="*/ 98344 w 1037"/>
                <a:gd name="T33" fmla="*/ 177828 h 690"/>
                <a:gd name="T34" fmla="*/ 122605 w 1037"/>
                <a:gd name="T35" fmla="*/ 170484 h 690"/>
                <a:gd name="T36" fmla="*/ 122172 w 1037"/>
                <a:gd name="T37" fmla="*/ 162615 h 690"/>
                <a:gd name="T38" fmla="*/ 129103 w 1037"/>
                <a:gd name="T39" fmla="*/ 149501 h 690"/>
                <a:gd name="T40" fmla="*/ 145133 w 1037"/>
                <a:gd name="T41" fmla="*/ 127469 h 690"/>
                <a:gd name="T42" fmla="*/ 148599 w 1037"/>
                <a:gd name="T43" fmla="*/ 118552 h 690"/>
                <a:gd name="T44" fmla="*/ 168961 w 1037"/>
                <a:gd name="T45" fmla="*/ 104913 h 690"/>
                <a:gd name="T46" fmla="*/ 167661 w 1037"/>
                <a:gd name="T47" fmla="*/ 82357 h 690"/>
                <a:gd name="T48" fmla="*/ 161596 w 1037"/>
                <a:gd name="T49" fmla="*/ 74488 h 690"/>
                <a:gd name="T50" fmla="*/ 144700 w 1037"/>
                <a:gd name="T51" fmla="*/ 80783 h 690"/>
                <a:gd name="T52" fmla="*/ 168961 w 1037"/>
                <a:gd name="T53" fmla="*/ 54030 h 690"/>
                <a:gd name="T54" fmla="*/ 178059 w 1037"/>
                <a:gd name="T55" fmla="*/ 50358 h 690"/>
                <a:gd name="T56" fmla="*/ 200587 w 1037"/>
                <a:gd name="T57" fmla="*/ 59800 h 690"/>
                <a:gd name="T58" fmla="*/ 201886 w 1037"/>
                <a:gd name="T59" fmla="*/ 47735 h 690"/>
                <a:gd name="T60" fmla="*/ 241744 w 1037"/>
                <a:gd name="T61" fmla="*/ 31998 h 690"/>
                <a:gd name="T62" fmla="*/ 256040 w 1037"/>
                <a:gd name="T63" fmla="*/ 33048 h 690"/>
                <a:gd name="T64" fmla="*/ 279435 w 1037"/>
                <a:gd name="T65" fmla="*/ 28851 h 690"/>
                <a:gd name="T66" fmla="*/ 279435 w 1037"/>
                <a:gd name="T67" fmla="*/ 17311 h 690"/>
                <a:gd name="T68" fmla="*/ 302829 w 1037"/>
                <a:gd name="T69" fmla="*/ 6819 h 690"/>
                <a:gd name="T70" fmla="*/ 305429 w 1037"/>
                <a:gd name="T71" fmla="*/ 15212 h 690"/>
                <a:gd name="T72" fmla="*/ 308461 w 1037"/>
                <a:gd name="T73" fmla="*/ 20983 h 690"/>
                <a:gd name="T74" fmla="*/ 328390 w 1037"/>
                <a:gd name="T75" fmla="*/ 6295 h 690"/>
                <a:gd name="T76" fmla="*/ 353951 w 1037"/>
                <a:gd name="T77" fmla="*/ 3147 h 690"/>
                <a:gd name="T78" fmla="*/ 365648 w 1037"/>
                <a:gd name="T79" fmla="*/ 4197 h 690"/>
                <a:gd name="T80" fmla="*/ 373446 w 1037"/>
                <a:gd name="T81" fmla="*/ 5770 h 690"/>
                <a:gd name="T82" fmla="*/ 400307 w 1037"/>
                <a:gd name="T83" fmla="*/ 3147 h 690"/>
                <a:gd name="T84" fmla="*/ 449262 w 1037"/>
                <a:gd name="T85" fmla="*/ 22556 h 690"/>
                <a:gd name="T86" fmla="*/ 435399 w 1037"/>
                <a:gd name="T87" fmla="*/ 41441 h 690"/>
                <a:gd name="T88" fmla="*/ 402906 w 1037"/>
                <a:gd name="T89" fmla="*/ 28851 h 690"/>
                <a:gd name="T90" fmla="*/ 378212 w 1037"/>
                <a:gd name="T91" fmla="*/ 38818 h 690"/>
                <a:gd name="T92" fmla="*/ 367381 w 1037"/>
                <a:gd name="T93" fmla="*/ 60850 h 690"/>
                <a:gd name="T94" fmla="*/ 351351 w 1037"/>
                <a:gd name="T95" fmla="*/ 58227 h 690"/>
                <a:gd name="T96" fmla="*/ 322758 w 1037"/>
                <a:gd name="T97" fmla="*/ 67144 h 690"/>
                <a:gd name="T98" fmla="*/ 300663 w 1037"/>
                <a:gd name="T99" fmla="*/ 48260 h 690"/>
                <a:gd name="T100" fmla="*/ 268604 w 1037"/>
                <a:gd name="T101" fmla="*/ 58751 h 690"/>
                <a:gd name="T102" fmla="*/ 231346 w 1037"/>
                <a:gd name="T103" fmla="*/ 70292 h 690"/>
                <a:gd name="T104" fmla="*/ 210551 w 1037"/>
                <a:gd name="T105" fmla="*/ 110159 h 690"/>
                <a:gd name="T106" fmla="*/ 186290 w 1037"/>
                <a:gd name="T107" fmla="*/ 146354 h 690"/>
                <a:gd name="T108" fmla="*/ 172860 w 1037"/>
                <a:gd name="T109" fmla="*/ 190942 h 690"/>
                <a:gd name="T110" fmla="*/ 144266 w 1037"/>
                <a:gd name="T111" fmla="*/ 222940 h 690"/>
                <a:gd name="T112" fmla="*/ 153798 w 1037"/>
                <a:gd name="T113" fmla="*/ 260709 h 690"/>
                <a:gd name="T114" fmla="*/ 153364 w 1037"/>
                <a:gd name="T115" fmla="*/ 292707 h 690"/>
                <a:gd name="T116" fmla="*/ 143400 w 1037"/>
                <a:gd name="T117" fmla="*/ 322608 h 690"/>
                <a:gd name="T118" fmla="*/ 127804 w 1037"/>
                <a:gd name="T119" fmla="*/ 338345 h 6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55" name="Freeform 228">
              <a:extLst>
                <a:ext uri="{FF2B5EF4-FFF2-40B4-BE49-F238E27FC236}">
                  <a16:creationId xmlns:a16="http://schemas.microsoft.com/office/drawing/2014/main" id="{B52486B7-26E7-99D6-003E-1E6C02B05941}"/>
                </a:ext>
              </a:extLst>
            </p:cNvPr>
            <p:cNvSpPr>
              <a:spLocks/>
            </p:cNvSpPr>
            <p:nvPr>
              <p:custDataLst>
                <p:tags r:id="rId469"/>
              </p:custDataLst>
            </p:nvPr>
          </p:nvSpPr>
          <p:spPr bwMode="auto">
            <a:xfrm>
              <a:off x="6105784" y="2464197"/>
              <a:ext cx="73634" cy="118038"/>
            </a:xfrm>
            <a:custGeom>
              <a:avLst/>
              <a:gdLst>
                <a:gd name="T0" fmla="*/ 49212 w 120"/>
                <a:gd name="T1" fmla="*/ 51782 h 173"/>
                <a:gd name="T2" fmla="*/ 37729 w 120"/>
                <a:gd name="T3" fmla="*/ 31383 h 173"/>
                <a:gd name="T4" fmla="*/ 28707 w 120"/>
                <a:gd name="T5" fmla="*/ 14645 h 173"/>
                <a:gd name="T6" fmla="*/ 24606 w 120"/>
                <a:gd name="T7" fmla="*/ 8369 h 173"/>
                <a:gd name="T8" fmla="*/ 21735 w 120"/>
                <a:gd name="T9" fmla="*/ 4184 h 173"/>
                <a:gd name="T10" fmla="*/ 19685 w 120"/>
                <a:gd name="T11" fmla="*/ 2092 h 173"/>
                <a:gd name="T12" fmla="*/ 18455 w 120"/>
                <a:gd name="T13" fmla="*/ 1046 h 173"/>
                <a:gd name="T14" fmla="*/ 17634 w 120"/>
                <a:gd name="T15" fmla="*/ 523 h 173"/>
                <a:gd name="T16" fmla="*/ 15994 w 120"/>
                <a:gd name="T17" fmla="*/ 0 h 173"/>
                <a:gd name="T18" fmla="*/ 13533 w 120"/>
                <a:gd name="T19" fmla="*/ 0 h 173"/>
                <a:gd name="T20" fmla="*/ 11073 w 120"/>
                <a:gd name="T21" fmla="*/ 523 h 173"/>
                <a:gd name="T22" fmla="*/ 9842 w 120"/>
                <a:gd name="T23" fmla="*/ 1569 h 173"/>
                <a:gd name="T24" fmla="*/ 8612 w 120"/>
                <a:gd name="T25" fmla="*/ 2615 h 173"/>
                <a:gd name="T26" fmla="*/ 7792 w 120"/>
                <a:gd name="T27" fmla="*/ 4184 h 173"/>
                <a:gd name="T28" fmla="*/ 6562 w 120"/>
                <a:gd name="T29" fmla="*/ 6277 h 173"/>
                <a:gd name="T30" fmla="*/ 6152 w 120"/>
                <a:gd name="T31" fmla="*/ 7846 h 173"/>
                <a:gd name="T32" fmla="*/ 6152 w 120"/>
                <a:gd name="T33" fmla="*/ 10461 h 173"/>
                <a:gd name="T34" fmla="*/ 5741 w 120"/>
                <a:gd name="T35" fmla="*/ 15691 h 173"/>
                <a:gd name="T36" fmla="*/ 4921 w 120"/>
                <a:gd name="T37" fmla="*/ 21968 h 173"/>
                <a:gd name="T38" fmla="*/ 4101 w 120"/>
                <a:gd name="T39" fmla="*/ 25106 h 173"/>
                <a:gd name="T40" fmla="*/ 3281 w 120"/>
                <a:gd name="T41" fmla="*/ 28244 h 173"/>
                <a:gd name="T42" fmla="*/ 1640 w 120"/>
                <a:gd name="T43" fmla="*/ 31906 h 173"/>
                <a:gd name="T44" fmla="*/ 0 w 120"/>
                <a:gd name="T45" fmla="*/ 35567 h 173"/>
                <a:gd name="T46" fmla="*/ 2051 w 120"/>
                <a:gd name="T47" fmla="*/ 42890 h 173"/>
                <a:gd name="T48" fmla="*/ 4101 w 120"/>
                <a:gd name="T49" fmla="*/ 51782 h 173"/>
                <a:gd name="T50" fmla="*/ 6152 w 120"/>
                <a:gd name="T51" fmla="*/ 60150 h 173"/>
                <a:gd name="T52" fmla="*/ 8202 w 120"/>
                <a:gd name="T53" fmla="*/ 67473 h 173"/>
                <a:gd name="T54" fmla="*/ 9842 w 120"/>
                <a:gd name="T55" fmla="*/ 70088 h 173"/>
                <a:gd name="T56" fmla="*/ 12303 w 120"/>
                <a:gd name="T57" fmla="*/ 72703 h 173"/>
                <a:gd name="T58" fmla="*/ 15174 w 120"/>
                <a:gd name="T59" fmla="*/ 75842 h 173"/>
                <a:gd name="T60" fmla="*/ 18865 w 120"/>
                <a:gd name="T61" fmla="*/ 78980 h 173"/>
                <a:gd name="T62" fmla="*/ 22145 w 120"/>
                <a:gd name="T63" fmla="*/ 82118 h 173"/>
                <a:gd name="T64" fmla="*/ 24606 w 120"/>
                <a:gd name="T65" fmla="*/ 85257 h 173"/>
                <a:gd name="T66" fmla="*/ 25426 w 120"/>
                <a:gd name="T67" fmla="*/ 86303 h 173"/>
                <a:gd name="T68" fmla="*/ 26657 w 120"/>
                <a:gd name="T69" fmla="*/ 87872 h 173"/>
                <a:gd name="T70" fmla="*/ 27067 w 120"/>
                <a:gd name="T71" fmla="*/ 88918 h 173"/>
                <a:gd name="T72" fmla="*/ 27477 w 120"/>
                <a:gd name="T73" fmla="*/ 90487 h 173"/>
                <a:gd name="T74" fmla="*/ 31168 w 120"/>
                <a:gd name="T75" fmla="*/ 87349 h 173"/>
                <a:gd name="T76" fmla="*/ 35269 w 120"/>
                <a:gd name="T77" fmla="*/ 83687 h 173"/>
                <a:gd name="T78" fmla="*/ 38139 w 120"/>
                <a:gd name="T79" fmla="*/ 79503 h 173"/>
                <a:gd name="T80" fmla="*/ 41420 w 120"/>
                <a:gd name="T81" fmla="*/ 74273 h 173"/>
                <a:gd name="T82" fmla="*/ 43471 w 120"/>
                <a:gd name="T83" fmla="*/ 69042 h 173"/>
                <a:gd name="T84" fmla="*/ 45931 w 120"/>
                <a:gd name="T85" fmla="*/ 63289 h 173"/>
                <a:gd name="T86" fmla="*/ 47572 w 120"/>
                <a:gd name="T87" fmla="*/ 57535 h 173"/>
                <a:gd name="T88" fmla="*/ 49212 w 120"/>
                <a:gd name="T89" fmla="*/ 51782 h 1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56" name="Freeform 229">
              <a:extLst>
                <a:ext uri="{FF2B5EF4-FFF2-40B4-BE49-F238E27FC236}">
                  <a16:creationId xmlns:a16="http://schemas.microsoft.com/office/drawing/2014/main" id="{AD43A43A-DF8C-9AC7-5066-DE9D598C78DC}"/>
                </a:ext>
              </a:extLst>
            </p:cNvPr>
            <p:cNvSpPr>
              <a:spLocks/>
            </p:cNvSpPr>
            <p:nvPr>
              <p:custDataLst>
                <p:tags r:id="rId470"/>
              </p:custDataLst>
            </p:nvPr>
          </p:nvSpPr>
          <p:spPr bwMode="auto">
            <a:xfrm>
              <a:off x="5668724" y="2255042"/>
              <a:ext cx="125891" cy="76622"/>
            </a:xfrm>
            <a:custGeom>
              <a:avLst/>
              <a:gdLst>
                <a:gd name="T0" fmla="*/ 84137 w 200"/>
                <a:gd name="T1" fmla="*/ 32965 h 98"/>
                <a:gd name="T2" fmla="*/ 82034 w 200"/>
                <a:gd name="T3" fmla="*/ 33565 h 98"/>
                <a:gd name="T4" fmla="*/ 78247 w 200"/>
                <a:gd name="T5" fmla="*/ 35962 h 98"/>
                <a:gd name="T6" fmla="*/ 74461 w 200"/>
                <a:gd name="T7" fmla="*/ 38959 h 98"/>
                <a:gd name="T8" fmla="*/ 69834 w 200"/>
                <a:gd name="T9" fmla="*/ 43754 h 98"/>
                <a:gd name="T10" fmla="*/ 65206 w 200"/>
                <a:gd name="T11" fmla="*/ 47949 h 98"/>
                <a:gd name="T12" fmla="*/ 60999 w 200"/>
                <a:gd name="T13" fmla="*/ 52145 h 98"/>
                <a:gd name="T14" fmla="*/ 57634 w 200"/>
                <a:gd name="T15" fmla="*/ 55741 h 98"/>
                <a:gd name="T16" fmla="*/ 55951 w 200"/>
                <a:gd name="T17" fmla="*/ 58738 h 98"/>
                <a:gd name="T18" fmla="*/ 53427 w 200"/>
                <a:gd name="T19" fmla="*/ 58738 h 98"/>
                <a:gd name="T20" fmla="*/ 51324 w 200"/>
                <a:gd name="T21" fmla="*/ 58738 h 98"/>
                <a:gd name="T22" fmla="*/ 48799 w 200"/>
                <a:gd name="T23" fmla="*/ 58139 h 98"/>
                <a:gd name="T24" fmla="*/ 46696 w 200"/>
                <a:gd name="T25" fmla="*/ 56940 h 98"/>
                <a:gd name="T26" fmla="*/ 44593 w 200"/>
                <a:gd name="T27" fmla="*/ 55741 h 98"/>
                <a:gd name="T28" fmla="*/ 43331 w 200"/>
                <a:gd name="T29" fmla="*/ 52744 h 98"/>
                <a:gd name="T30" fmla="*/ 42489 w 200"/>
                <a:gd name="T31" fmla="*/ 49148 h 98"/>
                <a:gd name="T32" fmla="*/ 42069 w 200"/>
                <a:gd name="T33" fmla="*/ 44353 h 98"/>
                <a:gd name="T34" fmla="*/ 38282 w 200"/>
                <a:gd name="T35" fmla="*/ 47949 h 98"/>
                <a:gd name="T36" fmla="*/ 34496 w 200"/>
                <a:gd name="T37" fmla="*/ 51546 h 98"/>
                <a:gd name="T38" fmla="*/ 32813 w 200"/>
                <a:gd name="T39" fmla="*/ 53943 h 98"/>
                <a:gd name="T40" fmla="*/ 30289 w 200"/>
                <a:gd name="T41" fmla="*/ 55741 h 98"/>
                <a:gd name="T42" fmla="*/ 28186 w 200"/>
                <a:gd name="T43" fmla="*/ 57539 h 98"/>
                <a:gd name="T44" fmla="*/ 25241 w 200"/>
                <a:gd name="T45" fmla="*/ 58738 h 98"/>
                <a:gd name="T46" fmla="*/ 16407 w 200"/>
                <a:gd name="T47" fmla="*/ 58738 h 98"/>
                <a:gd name="T48" fmla="*/ 14303 w 200"/>
                <a:gd name="T49" fmla="*/ 58738 h 98"/>
                <a:gd name="T50" fmla="*/ 11779 w 200"/>
                <a:gd name="T51" fmla="*/ 56940 h 98"/>
                <a:gd name="T52" fmla="*/ 9255 w 200"/>
                <a:gd name="T53" fmla="*/ 55142 h 98"/>
                <a:gd name="T54" fmla="*/ 6310 w 200"/>
                <a:gd name="T55" fmla="*/ 53344 h 98"/>
                <a:gd name="T56" fmla="*/ 3786 w 200"/>
                <a:gd name="T57" fmla="*/ 50946 h 98"/>
                <a:gd name="T58" fmla="*/ 1683 w 200"/>
                <a:gd name="T59" fmla="*/ 48549 h 98"/>
                <a:gd name="T60" fmla="*/ 421 w 200"/>
                <a:gd name="T61" fmla="*/ 46151 h 98"/>
                <a:gd name="T62" fmla="*/ 0 w 200"/>
                <a:gd name="T63" fmla="*/ 44353 h 98"/>
                <a:gd name="T64" fmla="*/ 2103 w 200"/>
                <a:gd name="T65" fmla="*/ 42555 h 98"/>
                <a:gd name="T66" fmla="*/ 4207 w 200"/>
                <a:gd name="T67" fmla="*/ 40158 h 98"/>
                <a:gd name="T68" fmla="*/ 5890 w 200"/>
                <a:gd name="T69" fmla="*/ 35962 h 98"/>
                <a:gd name="T70" fmla="*/ 8414 w 200"/>
                <a:gd name="T71" fmla="*/ 31766 h 98"/>
                <a:gd name="T72" fmla="*/ 9676 w 200"/>
                <a:gd name="T73" fmla="*/ 26972 h 98"/>
                <a:gd name="T74" fmla="*/ 11358 w 200"/>
                <a:gd name="T75" fmla="*/ 22177 h 98"/>
                <a:gd name="T76" fmla="*/ 12621 w 200"/>
                <a:gd name="T77" fmla="*/ 16782 h 98"/>
                <a:gd name="T78" fmla="*/ 13883 w 200"/>
                <a:gd name="T79" fmla="*/ 11388 h 98"/>
                <a:gd name="T80" fmla="*/ 27765 w 200"/>
                <a:gd name="T81" fmla="*/ 8391 h 98"/>
                <a:gd name="T82" fmla="*/ 43331 w 200"/>
                <a:gd name="T83" fmla="*/ 5394 h 98"/>
                <a:gd name="T84" fmla="*/ 60999 w 200"/>
                <a:gd name="T85" fmla="*/ 2397 h 98"/>
                <a:gd name="T86" fmla="*/ 81192 w 200"/>
                <a:gd name="T87" fmla="*/ 0 h 98"/>
                <a:gd name="T88" fmla="*/ 69834 w 200"/>
                <a:gd name="T89" fmla="*/ 18580 h 98"/>
                <a:gd name="T90" fmla="*/ 69834 w 200"/>
                <a:gd name="T91" fmla="*/ 20378 h 98"/>
                <a:gd name="T92" fmla="*/ 68992 w 200"/>
                <a:gd name="T93" fmla="*/ 22177 h 98"/>
                <a:gd name="T94" fmla="*/ 68151 w 200"/>
                <a:gd name="T95" fmla="*/ 23375 h 98"/>
                <a:gd name="T96" fmla="*/ 67730 w 200"/>
                <a:gd name="T97" fmla="*/ 24574 h 98"/>
                <a:gd name="T98" fmla="*/ 66048 w 200"/>
                <a:gd name="T99" fmla="*/ 26972 h 98"/>
                <a:gd name="T100" fmla="*/ 65627 w 200"/>
                <a:gd name="T101" fmla="*/ 28170 h 98"/>
                <a:gd name="T102" fmla="*/ 65627 w 200"/>
                <a:gd name="T103" fmla="*/ 29369 h 98"/>
                <a:gd name="T104" fmla="*/ 66048 w 200"/>
                <a:gd name="T105" fmla="*/ 29968 h 98"/>
                <a:gd name="T106" fmla="*/ 66889 w 200"/>
                <a:gd name="T107" fmla="*/ 29968 h 98"/>
                <a:gd name="T108" fmla="*/ 68572 w 200"/>
                <a:gd name="T109" fmla="*/ 30568 h 98"/>
                <a:gd name="T110" fmla="*/ 74461 w 200"/>
                <a:gd name="T111" fmla="*/ 31766 h 98"/>
                <a:gd name="T112" fmla="*/ 84137 w 200"/>
                <a:gd name="T113" fmla="*/ 32965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57" name="Freeform 230">
              <a:extLst>
                <a:ext uri="{FF2B5EF4-FFF2-40B4-BE49-F238E27FC236}">
                  <a16:creationId xmlns:a16="http://schemas.microsoft.com/office/drawing/2014/main" id="{222A53D7-1B0F-D739-0DE9-2966D1AA1381}"/>
                </a:ext>
              </a:extLst>
            </p:cNvPr>
            <p:cNvSpPr>
              <a:spLocks/>
            </p:cNvSpPr>
            <p:nvPr>
              <p:custDataLst>
                <p:tags r:id="rId471"/>
              </p:custDataLst>
            </p:nvPr>
          </p:nvSpPr>
          <p:spPr bwMode="auto">
            <a:xfrm>
              <a:off x="5576086" y="2018967"/>
              <a:ext cx="125893" cy="95259"/>
            </a:xfrm>
            <a:custGeom>
              <a:avLst/>
              <a:gdLst>
                <a:gd name="T0" fmla="*/ 0 w 186"/>
                <a:gd name="T1" fmla="*/ 57597 h 142"/>
                <a:gd name="T2" fmla="*/ 905 w 186"/>
                <a:gd name="T3" fmla="*/ 59654 h 142"/>
                <a:gd name="T4" fmla="*/ 1357 w 186"/>
                <a:gd name="T5" fmla="*/ 55026 h 142"/>
                <a:gd name="T6" fmla="*/ 1357 w 186"/>
                <a:gd name="T7" fmla="*/ 47826 h 142"/>
                <a:gd name="T8" fmla="*/ 4071 w 186"/>
                <a:gd name="T9" fmla="*/ 42169 h 142"/>
                <a:gd name="T10" fmla="*/ 7690 w 186"/>
                <a:gd name="T11" fmla="*/ 35484 h 142"/>
                <a:gd name="T12" fmla="*/ 9047 w 186"/>
                <a:gd name="T13" fmla="*/ 28799 h 142"/>
                <a:gd name="T14" fmla="*/ 10404 w 186"/>
                <a:gd name="T15" fmla="*/ 23656 h 142"/>
                <a:gd name="T16" fmla="*/ 12666 w 186"/>
                <a:gd name="T17" fmla="*/ 19028 h 142"/>
                <a:gd name="T18" fmla="*/ 15832 w 186"/>
                <a:gd name="T19" fmla="*/ 16456 h 142"/>
                <a:gd name="T20" fmla="*/ 18547 w 186"/>
                <a:gd name="T21" fmla="*/ 19542 h 142"/>
                <a:gd name="T22" fmla="*/ 19451 w 186"/>
                <a:gd name="T23" fmla="*/ 25199 h 142"/>
                <a:gd name="T24" fmla="*/ 21261 w 186"/>
                <a:gd name="T25" fmla="*/ 29827 h 142"/>
                <a:gd name="T26" fmla="*/ 24880 w 186"/>
                <a:gd name="T27" fmla="*/ 33427 h 142"/>
                <a:gd name="T28" fmla="*/ 39355 w 186"/>
                <a:gd name="T29" fmla="*/ 34455 h 142"/>
                <a:gd name="T30" fmla="*/ 35736 w 186"/>
                <a:gd name="T31" fmla="*/ 21085 h 142"/>
                <a:gd name="T32" fmla="*/ 31212 w 186"/>
                <a:gd name="T33" fmla="*/ 18513 h 142"/>
                <a:gd name="T34" fmla="*/ 28498 w 186"/>
                <a:gd name="T35" fmla="*/ 15428 h 142"/>
                <a:gd name="T36" fmla="*/ 27594 w 186"/>
                <a:gd name="T37" fmla="*/ 11828 h 142"/>
                <a:gd name="T38" fmla="*/ 31665 w 186"/>
                <a:gd name="T39" fmla="*/ 8742 h 142"/>
                <a:gd name="T40" fmla="*/ 39355 w 186"/>
                <a:gd name="T41" fmla="*/ 7200 h 142"/>
                <a:gd name="T42" fmla="*/ 44331 w 186"/>
                <a:gd name="T43" fmla="*/ 5143 h 142"/>
                <a:gd name="T44" fmla="*/ 50211 w 186"/>
                <a:gd name="T45" fmla="*/ 3086 h 142"/>
                <a:gd name="T46" fmla="*/ 58806 w 186"/>
                <a:gd name="T47" fmla="*/ 1543 h 142"/>
                <a:gd name="T48" fmla="*/ 66496 w 186"/>
                <a:gd name="T49" fmla="*/ 514 h 142"/>
                <a:gd name="T50" fmla="*/ 71924 w 186"/>
                <a:gd name="T51" fmla="*/ 1029 h 142"/>
                <a:gd name="T52" fmla="*/ 79614 w 186"/>
                <a:gd name="T53" fmla="*/ 514 h 142"/>
                <a:gd name="T54" fmla="*/ 82781 w 186"/>
                <a:gd name="T55" fmla="*/ 5143 h 142"/>
                <a:gd name="T56" fmla="*/ 80519 w 186"/>
                <a:gd name="T57" fmla="*/ 13371 h 142"/>
                <a:gd name="T58" fmla="*/ 76448 w 186"/>
                <a:gd name="T59" fmla="*/ 20570 h 142"/>
                <a:gd name="T60" fmla="*/ 71924 w 186"/>
                <a:gd name="T61" fmla="*/ 26227 h 142"/>
                <a:gd name="T62" fmla="*/ 70115 w 186"/>
                <a:gd name="T63" fmla="*/ 32398 h 142"/>
                <a:gd name="T64" fmla="*/ 69210 w 186"/>
                <a:gd name="T65" fmla="*/ 39084 h 142"/>
                <a:gd name="T66" fmla="*/ 54283 w 186"/>
                <a:gd name="T67" fmla="*/ 73025 h 142"/>
                <a:gd name="T68" fmla="*/ 36188 w 186"/>
                <a:gd name="T69" fmla="*/ 62740 h 142"/>
                <a:gd name="T70" fmla="*/ 15832 w 186"/>
                <a:gd name="T71" fmla="*/ 60168 h 142"/>
                <a:gd name="T72" fmla="*/ 3619 w 186"/>
                <a:gd name="T73" fmla="*/ 58111 h 1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58" name="Freeform 231">
              <a:extLst>
                <a:ext uri="{FF2B5EF4-FFF2-40B4-BE49-F238E27FC236}">
                  <a16:creationId xmlns:a16="http://schemas.microsoft.com/office/drawing/2014/main" id="{FED57355-7A4B-B64C-E527-6790877328CD}"/>
                </a:ext>
              </a:extLst>
            </p:cNvPr>
            <p:cNvSpPr>
              <a:spLocks/>
            </p:cNvSpPr>
            <p:nvPr>
              <p:custDataLst>
                <p:tags r:id="rId472"/>
              </p:custDataLst>
            </p:nvPr>
          </p:nvSpPr>
          <p:spPr bwMode="auto">
            <a:xfrm>
              <a:off x="5547582" y="2101798"/>
              <a:ext cx="125893" cy="74551"/>
            </a:xfrm>
            <a:custGeom>
              <a:avLst/>
              <a:gdLst>
                <a:gd name="T0" fmla="*/ 84138 w 192"/>
                <a:gd name="T1" fmla="*/ 33201 h 105"/>
                <a:gd name="T2" fmla="*/ 82823 w 192"/>
                <a:gd name="T3" fmla="*/ 33746 h 105"/>
                <a:gd name="T4" fmla="*/ 80632 w 192"/>
                <a:gd name="T5" fmla="*/ 34290 h 105"/>
                <a:gd name="T6" fmla="*/ 78879 w 192"/>
                <a:gd name="T7" fmla="*/ 34834 h 105"/>
                <a:gd name="T8" fmla="*/ 77565 w 192"/>
                <a:gd name="T9" fmla="*/ 36467 h 105"/>
                <a:gd name="T10" fmla="*/ 73621 w 192"/>
                <a:gd name="T11" fmla="*/ 39189 h 105"/>
                <a:gd name="T12" fmla="*/ 70115 w 192"/>
                <a:gd name="T13" fmla="*/ 42999 h 105"/>
                <a:gd name="T14" fmla="*/ 67486 w 192"/>
                <a:gd name="T15" fmla="*/ 46809 h 105"/>
                <a:gd name="T16" fmla="*/ 64418 w 192"/>
                <a:gd name="T17" fmla="*/ 50619 h 105"/>
                <a:gd name="T18" fmla="*/ 62665 w 192"/>
                <a:gd name="T19" fmla="*/ 53884 h 105"/>
                <a:gd name="T20" fmla="*/ 60912 w 192"/>
                <a:gd name="T21" fmla="*/ 57150 h 105"/>
                <a:gd name="T22" fmla="*/ 52586 w 192"/>
                <a:gd name="T23" fmla="*/ 52796 h 105"/>
                <a:gd name="T24" fmla="*/ 44698 w 192"/>
                <a:gd name="T25" fmla="*/ 48441 h 105"/>
                <a:gd name="T26" fmla="*/ 37687 w 192"/>
                <a:gd name="T27" fmla="*/ 43543 h 105"/>
                <a:gd name="T28" fmla="*/ 30237 w 192"/>
                <a:gd name="T29" fmla="*/ 38644 h 105"/>
                <a:gd name="T30" fmla="*/ 23226 w 192"/>
                <a:gd name="T31" fmla="*/ 33201 h 105"/>
                <a:gd name="T32" fmla="*/ 15776 w 192"/>
                <a:gd name="T33" fmla="*/ 28847 h 105"/>
                <a:gd name="T34" fmla="*/ 8326 w 192"/>
                <a:gd name="T35" fmla="*/ 23949 h 105"/>
                <a:gd name="T36" fmla="*/ 0 w 192"/>
                <a:gd name="T37" fmla="*/ 20139 h 105"/>
                <a:gd name="T38" fmla="*/ 0 w 192"/>
                <a:gd name="T39" fmla="*/ 7076 h 105"/>
                <a:gd name="T40" fmla="*/ 3068 w 192"/>
                <a:gd name="T41" fmla="*/ 3810 h 105"/>
                <a:gd name="T42" fmla="*/ 7012 w 192"/>
                <a:gd name="T43" fmla="*/ 2177 h 105"/>
                <a:gd name="T44" fmla="*/ 12708 w 192"/>
                <a:gd name="T45" fmla="*/ 544 h 105"/>
                <a:gd name="T46" fmla="*/ 17529 w 192"/>
                <a:gd name="T47" fmla="*/ 0 h 105"/>
                <a:gd name="T48" fmla="*/ 26293 w 192"/>
                <a:gd name="T49" fmla="*/ 1089 h 105"/>
                <a:gd name="T50" fmla="*/ 40754 w 192"/>
                <a:gd name="T51" fmla="*/ 2721 h 105"/>
                <a:gd name="T52" fmla="*/ 48642 w 192"/>
                <a:gd name="T53" fmla="*/ 3810 h 105"/>
                <a:gd name="T54" fmla="*/ 56092 w 192"/>
                <a:gd name="T55" fmla="*/ 3810 h 105"/>
                <a:gd name="T56" fmla="*/ 62665 w 192"/>
                <a:gd name="T57" fmla="*/ 3810 h 105"/>
                <a:gd name="T58" fmla="*/ 67047 w 192"/>
                <a:gd name="T59" fmla="*/ 3266 h 105"/>
                <a:gd name="T60" fmla="*/ 67924 w 192"/>
                <a:gd name="T61" fmla="*/ 5987 h 105"/>
                <a:gd name="T62" fmla="*/ 69677 w 192"/>
                <a:gd name="T63" fmla="*/ 9253 h 105"/>
                <a:gd name="T64" fmla="*/ 70553 w 192"/>
                <a:gd name="T65" fmla="*/ 10886 h 105"/>
                <a:gd name="T66" fmla="*/ 71868 w 192"/>
                <a:gd name="T67" fmla="*/ 12519 h 105"/>
                <a:gd name="T68" fmla="*/ 72306 w 192"/>
                <a:gd name="T69" fmla="*/ 14696 h 105"/>
                <a:gd name="T70" fmla="*/ 72744 w 192"/>
                <a:gd name="T71" fmla="*/ 16873 h 105"/>
                <a:gd name="T72" fmla="*/ 74497 w 192"/>
                <a:gd name="T73" fmla="*/ 17417 h 105"/>
                <a:gd name="T74" fmla="*/ 77565 w 192"/>
                <a:gd name="T75" fmla="*/ 17961 h 105"/>
                <a:gd name="T76" fmla="*/ 78879 w 192"/>
                <a:gd name="T77" fmla="*/ 18506 h 105"/>
                <a:gd name="T78" fmla="*/ 80194 w 192"/>
                <a:gd name="T79" fmla="*/ 18506 h 105"/>
                <a:gd name="T80" fmla="*/ 82385 w 192"/>
                <a:gd name="T81" fmla="*/ 17961 h 105"/>
                <a:gd name="T82" fmla="*/ 84138 w 192"/>
                <a:gd name="T83" fmla="*/ 16873 h 105"/>
                <a:gd name="T84" fmla="*/ 84138 w 192"/>
                <a:gd name="T85" fmla="*/ 33201 h 1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59" name="Freeform 232">
              <a:extLst>
                <a:ext uri="{FF2B5EF4-FFF2-40B4-BE49-F238E27FC236}">
                  <a16:creationId xmlns:a16="http://schemas.microsoft.com/office/drawing/2014/main" id="{48157B19-F8CA-7C7B-556F-90ED69A76DC3}"/>
                </a:ext>
              </a:extLst>
            </p:cNvPr>
            <p:cNvSpPr>
              <a:spLocks/>
            </p:cNvSpPr>
            <p:nvPr>
              <p:custDataLst>
                <p:tags r:id="rId473"/>
              </p:custDataLst>
            </p:nvPr>
          </p:nvSpPr>
          <p:spPr bwMode="auto">
            <a:xfrm>
              <a:off x="6685362" y="2824523"/>
              <a:ext cx="49881" cy="171879"/>
            </a:xfrm>
            <a:custGeom>
              <a:avLst/>
              <a:gdLst>
                <a:gd name="T0" fmla="*/ 13752 w 80"/>
                <a:gd name="T1" fmla="*/ 0 h 254"/>
                <a:gd name="T2" fmla="*/ 15418 w 80"/>
                <a:gd name="T3" fmla="*/ 1037 h 254"/>
                <a:gd name="T4" fmla="*/ 16669 w 80"/>
                <a:gd name="T5" fmla="*/ 2075 h 254"/>
                <a:gd name="T6" fmla="*/ 17919 w 80"/>
                <a:gd name="T7" fmla="*/ 3631 h 254"/>
                <a:gd name="T8" fmla="*/ 19169 w 80"/>
                <a:gd name="T9" fmla="*/ 5187 h 254"/>
                <a:gd name="T10" fmla="*/ 21669 w 80"/>
                <a:gd name="T11" fmla="*/ 9337 h 254"/>
                <a:gd name="T12" fmla="*/ 23336 w 80"/>
                <a:gd name="T13" fmla="*/ 12969 h 254"/>
                <a:gd name="T14" fmla="*/ 25836 w 80"/>
                <a:gd name="T15" fmla="*/ 16600 h 254"/>
                <a:gd name="T16" fmla="*/ 27920 w 80"/>
                <a:gd name="T17" fmla="*/ 19712 h 254"/>
                <a:gd name="T18" fmla="*/ 29170 w 80"/>
                <a:gd name="T19" fmla="*/ 20750 h 254"/>
                <a:gd name="T20" fmla="*/ 30420 w 80"/>
                <a:gd name="T21" fmla="*/ 21787 h 254"/>
                <a:gd name="T22" fmla="*/ 31670 w 80"/>
                <a:gd name="T23" fmla="*/ 22306 h 254"/>
                <a:gd name="T24" fmla="*/ 33337 w 80"/>
                <a:gd name="T25" fmla="*/ 22825 h 254"/>
                <a:gd name="T26" fmla="*/ 33337 w 80"/>
                <a:gd name="T27" fmla="*/ 27494 h 254"/>
                <a:gd name="T28" fmla="*/ 33337 w 80"/>
                <a:gd name="T29" fmla="*/ 32162 h 254"/>
                <a:gd name="T30" fmla="*/ 22086 w 80"/>
                <a:gd name="T31" fmla="*/ 131762 h 254"/>
                <a:gd name="T32" fmla="*/ 0 w 80"/>
                <a:gd name="T33" fmla="*/ 48244 h 254"/>
                <a:gd name="T34" fmla="*/ 1667 w 80"/>
                <a:gd name="T35" fmla="*/ 45650 h 254"/>
                <a:gd name="T36" fmla="*/ 4584 w 80"/>
                <a:gd name="T37" fmla="*/ 36831 h 254"/>
                <a:gd name="T38" fmla="*/ 7084 w 80"/>
                <a:gd name="T39" fmla="*/ 29569 h 254"/>
                <a:gd name="T40" fmla="*/ 9168 w 80"/>
                <a:gd name="T41" fmla="*/ 21269 h 254"/>
                <a:gd name="T42" fmla="*/ 11668 w 80"/>
                <a:gd name="T43" fmla="*/ 11931 h 254"/>
                <a:gd name="T44" fmla="*/ 13752 w 80"/>
                <a:gd name="T45" fmla="*/ 0 h 2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0" name="Freeform 233">
              <a:extLst>
                <a:ext uri="{FF2B5EF4-FFF2-40B4-BE49-F238E27FC236}">
                  <a16:creationId xmlns:a16="http://schemas.microsoft.com/office/drawing/2014/main" id="{7570B518-B1C0-F1ED-2DD0-F2C297EBBBC9}"/>
                </a:ext>
              </a:extLst>
            </p:cNvPr>
            <p:cNvSpPr>
              <a:spLocks/>
            </p:cNvSpPr>
            <p:nvPr>
              <p:custDataLst>
                <p:tags r:id="rId474"/>
              </p:custDataLst>
            </p:nvPr>
          </p:nvSpPr>
          <p:spPr bwMode="auto">
            <a:xfrm>
              <a:off x="6609352" y="2892860"/>
              <a:ext cx="104515" cy="169809"/>
            </a:xfrm>
            <a:custGeom>
              <a:avLst/>
              <a:gdLst>
                <a:gd name="T0" fmla="*/ 47682 w 167"/>
                <a:gd name="T1" fmla="*/ 0 h 259"/>
                <a:gd name="T2" fmla="*/ 69850 w 167"/>
                <a:gd name="T3" fmla="*/ 77904 h 259"/>
                <a:gd name="T4" fmla="*/ 50610 w 167"/>
                <a:gd name="T5" fmla="*/ 130175 h 259"/>
                <a:gd name="T6" fmla="*/ 47264 w 167"/>
                <a:gd name="T7" fmla="*/ 130175 h 259"/>
                <a:gd name="T8" fmla="*/ 44754 w 167"/>
                <a:gd name="T9" fmla="*/ 129170 h 259"/>
                <a:gd name="T10" fmla="*/ 41826 w 167"/>
                <a:gd name="T11" fmla="*/ 127662 h 259"/>
                <a:gd name="T12" fmla="*/ 39735 w 167"/>
                <a:gd name="T13" fmla="*/ 126154 h 259"/>
                <a:gd name="T14" fmla="*/ 37225 w 167"/>
                <a:gd name="T15" fmla="*/ 123139 h 259"/>
                <a:gd name="T16" fmla="*/ 35552 w 167"/>
                <a:gd name="T17" fmla="*/ 120625 h 259"/>
                <a:gd name="T18" fmla="*/ 33461 w 167"/>
                <a:gd name="T19" fmla="*/ 118112 h 259"/>
                <a:gd name="T20" fmla="*/ 31788 w 167"/>
                <a:gd name="T21" fmla="*/ 115097 h 259"/>
                <a:gd name="T22" fmla="*/ 28860 w 167"/>
                <a:gd name="T23" fmla="*/ 109066 h 259"/>
                <a:gd name="T24" fmla="*/ 27187 w 167"/>
                <a:gd name="T25" fmla="*/ 103034 h 259"/>
                <a:gd name="T26" fmla="*/ 25932 w 167"/>
                <a:gd name="T27" fmla="*/ 97506 h 259"/>
                <a:gd name="T28" fmla="*/ 25932 w 167"/>
                <a:gd name="T29" fmla="*/ 92982 h 259"/>
                <a:gd name="T30" fmla="*/ 23004 w 167"/>
                <a:gd name="T31" fmla="*/ 92480 h 259"/>
                <a:gd name="T32" fmla="*/ 21331 w 167"/>
                <a:gd name="T33" fmla="*/ 91977 h 259"/>
                <a:gd name="T34" fmla="*/ 18822 w 167"/>
                <a:gd name="T35" fmla="*/ 91474 h 259"/>
                <a:gd name="T36" fmla="*/ 17567 w 167"/>
                <a:gd name="T37" fmla="*/ 90469 h 259"/>
                <a:gd name="T38" fmla="*/ 16312 w 167"/>
                <a:gd name="T39" fmla="*/ 88961 h 259"/>
                <a:gd name="T40" fmla="*/ 15057 w 167"/>
                <a:gd name="T41" fmla="*/ 87453 h 259"/>
                <a:gd name="T42" fmla="*/ 14221 w 167"/>
                <a:gd name="T43" fmla="*/ 85443 h 259"/>
                <a:gd name="T44" fmla="*/ 13384 w 167"/>
                <a:gd name="T45" fmla="*/ 83935 h 259"/>
                <a:gd name="T46" fmla="*/ 12548 w 167"/>
                <a:gd name="T47" fmla="*/ 79412 h 259"/>
                <a:gd name="T48" fmla="*/ 12130 w 167"/>
                <a:gd name="T49" fmla="*/ 74888 h 259"/>
                <a:gd name="T50" fmla="*/ 11711 w 167"/>
                <a:gd name="T51" fmla="*/ 70365 h 259"/>
                <a:gd name="T52" fmla="*/ 11711 w 167"/>
                <a:gd name="T53" fmla="*/ 64836 h 259"/>
                <a:gd name="T54" fmla="*/ 8784 w 167"/>
                <a:gd name="T55" fmla="*/ 64836 h 259"/>
                <a:gd name="T56" fmla="*/ 6692 w 167"/>
                <a:gd name="T57" fmla="*/ 63831 h 259"/>
                <a:gd name="T58" fmla="*/ 4601 w 167"/>
                <a:gd name="T59" fmla="*/ 62826 h 259"/>
                <a:gd name="T60" fmla="*/ 2928 w 167"/>
                <a:gd name="T61" fmla="*/ 60815 h 259"/>
                <a:gd name="T62" fmla="*/ 2091 w 167"/>
                <a:gd name="T63" fmla="*/ 58805 h 259"/>
                <a:gd name="T64" fmla="*/ 837 w 167"/>
                <a:gd name="T65" fmla="*/ 56292 h 259"/>
                <a:gd name="T66" fmla="*/ 0 w 167"/>
                <a:gd name="T67" fmla="*/ 53779 h 259"/>
                <a:gd name="T68" fmla="*/ 0 w 167"/>
                <a:gd name="T69" fmla="*/ 50763 h 259"/>
                <a:gd name="T70" fmla="*/ 0 w 167"/>
                <a:gd name="T71" fmla="*/ 37695 h 259"/>
                <a:gd name="T72" fmla="*/ 418 w 167"/>
                <a:gd name="T73" fmla="*/ 25130 h 259"/>
                <a:gd name="T74" fmla="*/ 5019 w 167"/>
                <a:gd name="T75" fmla="*/ 26136 h 259"/>
                <a:gd name="T76" fmla="*/ 9202 w 167"/>
                <a:gd name="T77" fmla="*/ 26638 h 259"/>
                <a:gd name="T78" fmla="*/ 13384 w 167"/>
                <a:gd name="T79" fmla="*/ 26638 h 259"/>
                <a:gd name="T80" fmla="*/ 17567 w 167"/>
                <a:gd name="T81" fmla="*/ 26136 h 259"/>
                <a:gd name="T82" fmla="*/ 20913 w 167"/>
                <a:gd name="T83" fmla="*/ 25633 h 259"/>
                <a:gd name="T84" fmla="*/ 24259 w 167"/>
                <a:gd name="T85" fmla="*/ 24628 h 259"/>
                <a:gd name="T86" fmla="*/ 27605 w 167"/>
                <a:gd name="T87" fmla="*/ 23622 h 259"/>
                <a:gd name="T88" fmla="*/ 30533 w 167"/>
                <a:gd name="T89" fmla="*/ 22115 h 259"/>
                <a:gd name="T90" fmla="*/ 33043 w 167"/>
                <a:gd name="T91" fmla="*/ 20104 h 259"/>
                <a:gd name="T92" fmla="*/ 35971 w 167"/>
                <a:gd name="T93" fmla="*/ 18094 h 259"/>
                <a:gd name="T94" fmla="*/ 38062 w 167"/>
                <a:gd name="T95" fmla="*/ 15581 h 259"/>
                <a:gd name="T96" fmla="*/ 40572 w 167"/>
                <a:gd name="T97" fmla="*/ 13068 h 259"/>
                <a:gd name="T98" fmla="*/ 44754 w 167"/>
                <a:gd name="T99" fmla="*/ 6534 h 259"/>
                <a:gd name="T100" fmla="*/ 47682 w 167"/>
                <a:gd name="T101" fmla="*/ 0 h 2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1" name="Freeform 234">
              <a:extLst>
                <a:ext uri="{FF2B5EF4-FFF2-40B4-BE49-F238E27FC236}">
                  <a16:creationId xmlns:a16="http://schemas.microsoft.com/office/drawing/2014/main" id="{88D163B0-E9B7-CE84-AFE3-F0D456398320}"/>
                </a:ext>
              </a:extLst>
            </p:cNvPr>
            <p:cNvSpPr>
              <a:spLocks/>
            </p:cNvSpPr>
            <p:nvPr>
              <p:custDataLst>
                <p:tags r:id="rId475"/>
              </p:custDataLst>
            </p:nvPr>
          </p:nvSpPr>
          <p:spPr bwMode="auto">
            <a:xfrm>
              <a:off x="5115272" y="1919566"/>
              <a:ext cx="144895" cy="188447"/>
            </a:xfrm>
            <a:custGeom>
              <a:avLst/>
              <a:gdLst>
                <a:gd name="T0" fmla="*/ 79622 w 225"/>
                <a:gd name="T1" fmla="*/ 35454 h 273"/>
                <a:gd name="T2" fmla="*/ 74458 w 225"/>
                <a:gd name="T3" fmla="*/ 41275 h 273"/>
                <a:gd name="T4" fmla="*/ 68432 w 225"/>
                <a:gd name="T5" fmla="*/ 43392 h 273"/>
                <a:gd name="T6" fmla="*/ 70154 w 225"/>
                <a:gd name="T7" fmla="*/ 49213 h 273"/>
                <a:gd name="T8" fmla="*/ 74888 w 225"/>
                <a:gd name="T9" fmla="*/ 53446 h 273"/>
                <a:gd name="T10" fmla="*/ 83926 w 225"/>
                <a:gd name="T11" fmla="*/ 55563 h 273"/>
                <a:gd name="T12" fmla="*/ 96838 w 225"/>
                <a:gd name="T13" fmla="*/ 56092 h 273"/>
                <a:gd name="T14" fmla="*/ 96838 w 225"/>
                <a:gd name="T15" fmla="*/ 80434 h 273"/>
                <a:gd name="T16" fmla="*/ 96408 w 225"/>
                <a:gd name="T17" fmla="*/ 93134 h 273"/>
                <a:gd name="T18" fmla="*/ 92534 w 225"/>
                <a:gd name="T19" fmla="*/ 98955 h 273"/>
                <a:gd name="T20" fmla="*/ 84787 w 225"/>
                <a:gd name="T21" fmla="*/ 108480 h 273"/>
                <a:gd name="T22" fmla="*/ 82635 w 225"/>
                <a:gd name="T23" fmla="*/ 113242 h 273"/>
                <a:gd name="T24" fmla="*/ 77040 w 225"/>
                <a:gd name="T25" fmla="*/ 115359 h 273"/>
                <a:gd name="T26" fmla="*/ 70584 w 225"/>
                <a:gd name="T27" fmla="*/ 119063 h 273"/>
                <a:gd name="T28" fmla="*/ 68432 w 225"/>
                <a:gd name="T29" fmla="*/ 124884 h 273"/>
                <a:gd name="T30" fmla="*/ 60255 w 225"/>
                <a:gd name="T31" fmla="*/ 128059 h 273"/>
                <a:gd name="T32" fmla="*/ 55090 w 225"/>
                <a:gd name="T33" fmla="*/ 133350 h 273"/>
                <a:gd name="T34" fmla="*/ 43470 w 225"/>
                <a:gd name="T35" fmla="*/ 134938 h 273"/>
                <a:gd name="T36" fmla="*/ 25823 w 225"/>
                <a:gd name="T37" fmla="*/ 138113 h 273"/>
                <a:gd name="T38" fmla="*/ 8177 w 225"/>
                <a:gd name="T39" fmla="*/ 138113 h 273"/>
                <a:gd name="T40" fmla="*/ 0 w 225"/>
                <a:gd name="T41" fmla="*/ 114830 h 273"/>
                <a:gd name="T42" fmla="*/ 9038 w 225"/>
                <a:gd name="T43" fmla="*/ 112184 h 273"/>
                <a:gd name="T44" fmla="*/ 11190 w 225"/>
                <a:gd name="T45" fmla="*/ 108480 h 273"/>
                <a:gd name="T46" fmla="*/ 25823 w 225"/>
                <a:gd name="T47" fmla="*/ 106892 h 273"/>
                <a:gd name="T48" fmla="*/ 30988 w 225"/>
                <a:gd name="T49" fmla="*/ 102130 h 273"/>
                <a:gd name="T50" fmla="*/ 20659 w 225"/>
                <a:gd name="T51" fmla="*/ 104775 h 273"/>
                <a:gd name="T52" fmla="*/ 17216 w 225"/>
                <a:gd name="T53" fmla="*/ 104246 h 273"/>
                <a:gd name="T54" fmla="*/ 16785 w 225"/>
                <a:gd name="T55" fmla="*/ 99484 h 273"/>
                <a:gd name="T56" fmla="*/ 19798 w 225"/>
                <a:gd name="T57" fmla="*/ 91546 h 273"/>
                <a:gd name="T58" fmla="*/ 16785 w 225"/>
                <a:gd name="T59" fmla="*/ 84667 h 273"/>
                <a:gd name="T60" fmla="*/ 6025 w 225"/>
                <a:gd name="T61" fmla="*/ 79375 h 273"/>
                <a:gd name="T62" fmla="*/ 2582 w 225"/>
                <a:gd name="T63" fmla="*/ 68792 h 273"/>
                <a:gd name="T64" fmla="*/ 9469 w 225"/>
                <a:gd name="T65" fmla="*/ 60854 h 273"/>
                <a:gd name="T66" fmla="*/ 15064 w 225"/>
                <a:gd name="T67" fmla="*/ 53975 h 273"/>
                <a:gd name="T68" fmla="*/ 29267 w 225"/>
                <a:gd name="T69" fmla="*/ 49742 h 273"/>
                <a:gd name="T70" fmla="*/ 38735 w 225"/>
                <a:gd name="T71" fmla="*/ 49742 h 273"/>
                <a:gd name="T72" fmla="*/ 43039 w 225"/>
                <a:gd name="T73" fmla="*/ 46567 h 273"/>
                <a:gd name="T74" fmla="*/ 46482 w 225"/>
                <a:gd name="T75" fmla="*/ 27517 h 273"/>
                <a:gd name="T76" fmla="*/ 51647 w 225"/>
                <a:gd name="T77" fmla="*/ 16404 h 273"/>
                <a:gd name="T78" fmla="*/ 55951 w 225"/>
                <a:gd name="T79" fmla="*/ 10583 h 273"/>
                <a:gd name="T80" fmla="*/ 60685 w 225"/>
                <a:gd name="T81" fmla="*/ 3704 h 273"/>
                <a:gd name="T82" fmla="*/ 66711 w 225"/>
                <a:gd name="T83" fmla="*/ 529 h 273"/>
                <a:gd name="T84" fmla="*/ 77040 w 225"/>
                <a:gd name="T85" fmla="*/ 1588 h 273"/>
                <a:gd name="T86" fmla="*/ 83926 w 225"/>
                <a:gd name="T87" fmla="*/ 20108 h 273"/>
                <a:gd name="T88" fmla="*/ 84357 w 225"/>
                <a:gd name="T89" fmla="*/ 24871 h 273"/>
                <a:gd name="T90" fmla="*/ 81774 w 225"/>
                <a:gd name="T91" fmla="*/ 29633 h 2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662" name="Freeform 235">
              <a:extLst>
                <a:ext uri="{FF2B5EF4-FFF2-40B4-BE49-F238E27FC236}">
                  <a16:creationId xmlns:a16="http://schemas.microsoft.com/office/drawing/2014/main" id="{2782AA0A-7BAC-284A-325D-F2EE3299C27F}"/>
                </a:ext>
              </a:extLst>
            </p:cNvPr>
            <p:cNvSpPr>
              <a:spLocks/>
            </p:cNvSpPr>
            <p:nvPr>
              <p:custDataLst>
                <p:tags r:id="rId476"/>
              </p:custDataLst>
            </p:nvPr>
          </p:nvSpPr>
          <p:spPr bwMode="auto">
            <a:xfrm>
              <a:off x="4834985" y="3108229"/>
              <a:ext cx="458438" cy="509426"/>
            </a:xfrm>
            <a:custGeom>
              <a:avLst/>
              <a:gdLst>
                <a:gd name="T0" fmla="*/ 124140 w 232"/>
                <a:gd name="T1" fmla="*/ 387376 h 248"/>
                <a:gd name="T2" fmla="*/ 126781 w 232"/>
                <a:gd name="T3" fmla="*/ 382652 h 248"/>
                <a:gd name="T4" fmla="*/ 129423 w 232"/>
                <a:gd name="T5" fmla="*/ 374778 h 248"/>
                <a:gd name="T6" fmla="*/ 132064 w 232"/>
                <a:gd name="T7" fmla="*/ 365330 h 248"/>
                <a:gd name="T8" fmla="*/ 136026 w 232"/>
                <a:gd name="T9" fmla="*/ 363755 h 248"/>
                <a:gd name="T10" fmla="*/ 137346 w 232"/>
                <a:gd name="T11" fmla="*/ 374778 h 248"/>
                <a:gd name="T12" fmla="*/ 139988 w 232"/>
                <a:gd name="T13" fmla="*/ 379502 h 248"/>
                <a:gd name="T14" fmla="*/ 142629 w 232"/>
                <a:gd name="T15" fmla="*/ 381077 h 248"/>
                <a:gd name="T16" fmla="*/ 145270 w 232"/>
                <a:gd name="T17" fmla="*/ 381077 h 248"/>
                <a:gd name="T18" fmla="*/ 149232 w 232"/>
                <a:gd name="T19" fmla="*/ 379502 h 248"/>
                <a:gd name="T20" fmla="*/ 153194 w 232"/>
                <a:gd name="T21" fmla="*/ 374778 h 248"/>
                <a:gd name="T22" fmla="*/ 285258 w 232"/>
                <a:gd name="T23" fmla="*/ 368479 h 248"/>
                <a:gd name="T24" fmla="*/ 281296 w 232"/>
                <a:gd name="T25" fmla="*/ 321238 h 248"/>
                <a:gd name="T26" fmla="*/ 273372 w 232"/>
                <a:gd name="T27" fmla="*/ 217308 h 248"/>
                <a:gd name="T28" fmla="*/ 265448 w 232"/>
                <a:gd name="T29" fmla="*/ 114953 h 248"/>
                <a:gd name="T30" fmla="*/ 261486 w 232"/>
                <a:gd name="T31" fmla="*/ 67712 h 248"/>
                <a:gd name="T32" fmla="*/ 283937 w 232"/>
                <a:gd name="T33" fmla="*/ 69287 h 248"/>
                <a:gd name="T34" fmla="*/ 306388 w 232"/>
                <a:gd name="T35" fmla="*/ 72436 h 248"/>
                <a:gd name="T36" fmla="*/ 212623 w 232"/>
                <a:gd name="T37" fmla="*/ 3149 h 248"/>
                <a:gd name="T38" fmla="*/ 211302 w 232"/>
                <a:gd name="T39" fmla="*/ 12598 h 248"/>
                <a:gd name="T40" fmla="*/ 212623 w 232"/>
                <a:gd name="T41" fmla="*/ 28345 h 248"/>
                <a:gd name="T42" fmla="*/ 129423 w 232"/>
                <a:gd name="T43" fmla="*/ 37793 h 248"/>
                <a:gd name="T44" fmla="*/ 129423 w 232"/>
                <a:gd name="T45" fmla="*/ 116528 h 248"/>
                <a:gd name="T46" fmla="*/ 125461 w 232"/>
                <a:gd name="T47" fmla="*/ 119677 h 248"/>
                <a:gd name="T48" fmla="*/ 114896 w 232"/>
                <a:gd name="T49" fmla="*/ 122826 h 248"/>
                <a:gd name="T50" fmla="*/ 95086 w 232"/>
                <a:gd name="T51" fmla="*/ 129125 h 248"/>
                <a:gd name="T52" fmla="*/ 97727 w 232"/>
                <a:gd name="T53" fmla="*/ 138573 h 248"/>
                <a:gd name="T54" fmla="*/ 103010 w 232"/>
                <a:gd name="T55" fmla="*/ 151171 h 248"/>
                <a:gd name="T56" fmla="*/ 105651 w 232"/>
                <a:gd name="T57" fmla="*/ 165343 h 248"/>
                <a:gd name="T58" fmla="*/ 106972 w 232"/>
                <a:gd name="T59" fmla="*/ 181090 h 248"/>
                <a:gd name="T60" fmla="*/ 11886 w 232"/>
                <a:gd name="T61" fmla="*/ 187389 h 248"/>
                <a:gd name="T62" fmla="*/ 6603 w 232"/>
                <a:gd name="T63" fmla="*/ 204711 h 248"/>
                <a:gd name="T64" fmla="*/ 7924 w 232"/>
                <a:gd name="T65" fmla="*/ 225182 h 248"/>
                <a:gd name="T66" fmla="*/ 10565 w 232"/>
                <a:gd name="T67" fmla="*/ 244078 h 248"/>
                <a:gd name="T68" fmla="*/ 11886 w 232"/>
                <a:gd name="T69" fmla="*/ 264549 h 248"/>
                <a:gd name="T70" fmla="*/ 11886 w 232"/>
                <a:gd name="T71" fmla="*/ 286595 h 248"/>
                <a:gd name="T72" fmla="*/ 10565 w 232"/>
                <a:gd name="T73" fmla="*/ 305491 h 248"/>
                <a:gd name="T74" fmla="*/ 7924 w 232"/>
                <a:gd name="T75" fmla="*/ 324388 h 248"/>
                <a:gd name="T76" fmla="*/ 2641 w 232"/>
                <a:gd name="T77" fmla="*/ 340135 h 248"/>
                <a:gd name="T78" fmla="*/ 2641 w 232"/>
                <a:gd name="T79" fmla="*/ 344859 h 248"/>
                <a:gd name="T80" fmla="*/ 3962 w 232"/>
                <a:gd name="T81" fmla="*/ 346433 h 248"/>
                <a:gd name="T82" fmla="*/ 3962 w 232"/>
                <a:gd name="T83" fmla="*/ 349583 h 248"/>
                <a:gd name="T84" fmla="*/ 9244 w 232"/>
                <a:gd name="T85" fmla="*/ 341709 h 248"/>
                <a:gd name="T86" fmla="*/ 23771 w 232"/>
                <a:gd name="T87" fmla="*/ 335411 h 248"/>
                <a:gd name="T88" fmla="*/ 47543 w 232"/>
                <a:gd name="T89" fmla="*/ 325962 h 248"/>
                <a:gd name="T90" fmla="*/ 59429 w 232"/>
                <a:gd name="T91" fmla="*/ 327537 h 248"/>
                <a:gd name="T92" fmla="*/ 67353 w 232"/>
                <a:gd name="T93" fmla="*/ 333836 h 248"/>
                <a:gd name="T94" fmla="*/ 73956 w 232"/>
                <a:gd name="T95" fmla="*/ 336985 h 248"/>
                <a:gd name="T96" fmla="*/ 81880 w 232"/>
                <a:gd name="T97" fmla="*/ 338560 h 248"/>
                <a:gd name="T98" fmla="*/ 87162 w 232"/>
                <a:gd name="T99" fmla="*/ 344859 h 248"/>
                <a:gd name="T100" fmla="*/ 88483 w 232"/>
                <a:gd name="T101" fmla="*/ 354307 h 248"/>
                <a:gd name="T102" fmla="*/ 92445 w 232"/>
                <a:gd name="T103" fmla="*/ 363755 h 248"/>
                <a:gd name="T104" fmla="*/ 97727 w 232"/>
                <a:gd name="T105" fmla="*/ 370054 h 248"/>
                <a:gd name="T106" fmla="*/ 112254 w 232"/>
                <a:gd name="T107" fmla="*/ 382652 h 2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3" name="Freeform 236">
              <a:extLst>
                <a:ext uri="{FF2B5EF4-FFF2-40B4-BE49-F238E27FC236}">
                  <a16:creationId xmlns:a16="http://schemas.microsoft.com/office/drawing/2014/main" id="{1EA51A72-7BAE-636D-2109-2F1D38BB7770}"/>
                </a:ext>
              </a:extLst>
            </p:cNvPr>
            <p:cNvSpPr>
              <a:spLocks/>
            </p:cNvSpPr>
            <p:nvPr>
              <p:custDataLst>
                <p:tags r:id="rId477"/>
              </p:custDataLst>
            </p:nvPr>
          </p:nvSpPr>
          <p:spPr bwMode="auto">
            <a:xfrm>
              <a:off x="5008385" y="3186919"/>
              <a:ext cx="619958" cy="610899"/>
            </a:xfrm>
            <a:custGeom>
              <a:avLst/>
              <a:gdLst>
                <a:gd name="T0" fmla="*/ 39336 w 948"/>
                <a:gd name="T1" fmla="*/ 413248 h 893"/>
                <a:gd name="T2" fmla="*/ 52885 w 948"/>
                <a:gd name="T3" fmla="*/ 413248 h 893"/>
                <a:gd name="T4" fmla="*/ 63811 w 948"/>
                <a:gd name="T5" fmla="*/ 410626 h 893"/>
                <a:gd name="T6" fmla="*/ 81294 w 948"/>
                <a:gd name="T7" fmla="*/ 406955 h 893"/>
                <a:gd name="T8" fmla="*/ 86102 w 948"/>
                <a:gd name="T9" fmla="*/ 426359 h 893"/>
                <a:gd name="T10" fmla="*/ 92658 w 948"/>
                <a:gd name="T11" fmla="*/ 437896 h 893"/>
                <a:gd name="T12" fmla="*/ 98777 w 948"/>
                <a:gd name="T13" fmla="*/ 443665 h 893"/>
                <a:gd name="T14" fmla="*/ 107518 w 948"/>
                <a:gd name="T15" fmla="*/ 445763 h 893"/>
                <a:gd name="T16" fmla="*/ 107518 w 948"/>
                <a:gd name="T17" fmla="*/ 462020 h 893"/>
                <a:gd name="T18" fmla="*/ 142483 w 948"/>
                <a:gd name="T19" fmla="*/ 466215 h 893"/>
                <a:gd name="T20" fmla="*/ 145979 w 948"/>
                <a:gd name="T21" fmla="*/ 459398 h 893"/>
                <a:gd name="T22" fmla="*/ 151661 w 948"/>
                <a:gd name="T23" fmla="*/ 456776 h 893"/>
                <a:gd name="T24" fmla="*/ 152098 w 948"/>
                <a:gd name="T25" fmla="*/ 465691 h 893"/>
                <a:gd name="T26" fmla="*/ 156469 w 948"/>
                <a:gd name="T27" fmla="*/ 468313 h 893"/>
                <a:gd name="T28" fmla="*/ 168270 w 948"/>
                <a:gd name="T29" fmla="*/ 468313 h 893"/>
                <a:gd name="T30" fmla="*/ 175263 w 948"/>
                <a:gd name="T31" fmla="*/ 447860 h 893"/>
                <a:gd name="T32" fmla="*/ 180071 w 948"/>
                <a:gd name="T33" fmla="*/ 413248 h 893"/>
                <a:gd name="T34" fmla="*/ 185315 w 948"/>
                <a:gd name="T35" fmla="*/ 404333 h 893"/>
                <a:gd name="T36" fmla="*/ 197553 w 948"/>
                <a:gd name="T37" fmla="*/ 395418 h 893"/>
                <a:gd name="T38" fmla="*/ 211976 w 948"/>
                <a:gd name="T39" fmla="*/ 389649 h 893"/>
                <a:gd name="T40" fmla="*/ 218969 w 948"/>
                <a:gd name="T41" fmla="*/ 382307 h 893"/>
                <a:gd name="T42" fmla="*/ 225088 w 948"/>
                <a:gd name="T43" fmla="*/ 368148 h 893"/>
                <a:gd name="T44" fmla="*/ 233829 w 948"/>
                <a:gd name="T45" fmla="*/ 350317 h 893"/>
                <a:gd name="T46" fmla="*/ 239074 w 948"/>
                <a:gd name="T47" fmla="*/ 346122 h 893"/>
                <a:gd name="T48" fmla="*/ 250001 w 948"/>
                <a:gd name="T49" fmla="*/ 345597 h 893"/>
                <a:gd name="T50" fmla="*/ 264424 w 948"/>
                <a:gd name="T51" fmla="*/ 337731 h 893"/>
                <a:gd name="T52" fmla="*/ 279284 w 948"/>
                <a:gd name="T53" fmla="*/ 327242 h 893"/>
                <a:gd name="T54" fmla="*/ 294581 w 948"/>
                <a:gd name="T55" fmla="*/ 321474 h 893"/>
                <a:gd name="T56" fmla="*/ 316435 w 948"/>
                <a:gd name="T57" fmla="*/ 319900 h 893"/>
                <a:gd name="T58" fmla="*/ 344407 w 948"/>
                <a:gd name="T59" fmla="*/ 315705 h 893"/>
                <a:gd name="T60" fmla="*/ 356207 w 948"/>
                <a:gd name="T61" fmla="*/ 311509 h 893"/>
                <a:gd name="T62" fmla="*/ 377187 w 948"/>
                <a:gd name="T63" fmla="*/ 309412 h 893"/>
                <a:gd name="T64" fmla="*/ 393795 w 948"/>
                <a:gd name="T65" fmla="*/ 305741 h 893"/>
                <a:gd name="T66" fmla="*/ 399040 w 948"/>
                <a:gd name="T67" fmla="*/ 301021 h 893"/>
                <a:gd name="T68" fmla="*/ 406907 w 948"/>
                <a:gd name="T69" fmla="*/ 285288 h 893"/>
                <a:gd name="T70" fmla="*/ 412152 w 948"/>
                <a:gd name="T71" fmla="*/ 264311 h 893"/>
                <a:gd name="T72" fmla="*/ 414337 w 948"/>
                <a:gd name="T73" fmla="*/ 241761 h 893"/>
                <a:gd name="T74" fmla="*/ 413900 w 948"/>
                <a:gd name="T75" fmla="*/ 220784 h 893"/>
                <a:gd name="T76" fmla="*/ 412152 w 948"/>
                <a:gd name="T77" fmla="*/ 190367 h 893"/>
                <a:gd name="T78" fmla="*/ 402973 w 948"/>
                <a:gd name="T79" fmla="*/ 186696 h 893"/>
                <a:gd name="T80" fmla="*/ 376749 w 948"/>
                <a:gd name="T81" fmla="*/ 168865 h 893"/>
                <a:gd name="T82" fmla="*/ 347029 w 948"/>
                <a:gd name="T83" fmla="*/ 145791 h 893"/>
                <a:gd name="T84" fmla="*/ 322553 w 948"/>
                <a:gd name="T85" fmla="*/ 113276 h 893"/>
                <a:gd name="T86" fmla="*/ 180071 w 948"/>
                <a:gd name="T87" fmla="*/ 6293 h 893"/>
                <a:gd name="T88" fmla="*/ 152098 w 948"/>
                <a:gd name="T89" fmla="*/ 53492 h 893"/>
                <a:gd name="T90" fmla="*/ 165647 w 948"/>
                <a:gd name="T91" fmla="*/ 212393 h 893"/>
                <a:gd name="T92" fmla="*/ 171329 w 948"/>
                <a:gd name="T93" fmla="*/ 296301 h 893"/>
                <a:gd name="T94" fmla="*/ 40647 w 948"/>
                <a:gd name="T95" fmla="*/ 309936 h 893"/>
                <a:gd name="T96" fmla="*/ 34528 w 948"/>
                <a:gd name="T97" fmla="*/ 317803 h 893"/>
                <a:gd name="T98" fmla="*/ 29283 w 948"/>
                <a:gd name="T99" fmla="*/ 319900 h 893"/>
                <a:gd name="T100" fmla="*/ 24913 w 948"/>
                <a:gd name="T101" fmla="*/ 318327 h 893"/>
                <a:gd name="T102" fmla="*/ 21416 w 948"/>
                <a:gd name="T103" fmla="*/ 309936 h 893"/>
                <a:gd name="T104" fmla="*/ 17483 w 948"/>
                <a:gd name="T105" fmla="*/ 304692 h 893"/>
                <a:gd name="T106" fmla="*/ 12675 w 948"/>
                <a:gd name="T107" fmla="*/ 317278 h 893"/>
                <a:gd name="T108" fmla="*/ 6556 w 948"/>
                <a:gd name="T109" fmla="*/ 326718 h 893"/>
                <a:gd name="T110" fmla="*/ 29283 w 948"/>
                <a:gd name="T111" fmla="*/ 384405 h 893"/>
                <a:gd name="T112" fmla="*/ 26661 w 948"/>
                <a:gd name="T113" fmla="*/ 392271 h 893"/>
                <a:gd name="T114" fmla="*/ 27098 w 948"/>
                <a:gd name="T115" fmla="*/ 398564 h 893"/>
                <a:gd name="T116" fmla="*/ 23601 w 948"/>
                <a:gd name="T117" fmla="*/ 413248 h 8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4" name="Freeform 237">
              <a:extLst>
                <a:ext uri="{FF2B5EF4-FFF2-40B4-BE49-F238E27FC236}">
                  <a16:creationId xmlns:a16="http://schemas.microsoft.com/office/drawing/2014/main" id="{637EAD38-0019-3F52-DEEF-FA88B504E8A2}"/>
                </a:ext>
              </a:extLst>
            </p:cNvPr>
            <p:cNvSpPr>
              <a:spLocks/>
            </p:cNvSpPr>
            <p:nvPr>
              <p:custDataLst>
                <p:tags r:id="rId478"/>
              </p:custDataLst>
            </p:nvPr>
          </p:nvSpPr>
          <p:spPr bwMode="auto">
            <a:xfrm>
              <a:off x="5155654" y="2673351"/>
              <a:ext cx="738724" cy="755858"/>
            </a:xfrm>
            <a:custGeom>
              <a:avLst/>
              <a:gdLst>
                <a:gd name="T0" fmla="*/ 315023 w 373"/>
                <a:gd name="T1" fmla="*/ 574740 h 370"/>
                <a:gd name="T2" fmla="*/ 322964 w 373"/>
                <a:gd name="T3" fmla="*/ 571608 h 370"/>
                <a:gd name="T4" fmla="*/ 337524 w 373"/>
                <a:gd name="T5" fmla="*/ 576306 h 370"/>
                <a:gd name="T6" fmla="*/ 492388 w 373"/>
                <a:gd name="T7" fmla="*/ 433795 h 370"/>
                <a:gd name="T8" fmla="*/ 488418 w 373"/>
                <a:gd name="T9" fmla="*/ 422833 h 370"/>
                <a:gd name="T10" fmla="*/ 477829 w 373"/>
                <a:gd name="T11" fmla="*/ 413437 h 370"/>
                <a:gd name="T12" fmla="*/ 459298 w 373"/>
                <a:gd name="T13" fmla="*/ 405607 h 370"/>
                <a:gd name="T14" fmla="*/ 448709 w 373"/>
                <a:gd name="T15" fmla="*/ 397776 h 370"/>
                <a:gd name="T16" fmla="*/ 444738 w 373"/>
                <a:gd name="T17" fmla="*/ 386814 h 370"/>
                <a:gd name="T18" fmla="*/ 446062 w 373"/>
                <a:gd name="T19" fmla="*/ 357059 h 370"/>
                <a:gd name="T20" fmla="*/ 446062 w 373"/>
                <a:gd name="T21" fmla="*/ 306946 h 370"/>
                <a:gd name="T22" fmla="*/ 442091 w 373"/>
                <a:gd name="T23" fmla="*/ 263096 h 370"/>
                <a:gd name="T24" fmla="*/ 435473 w 373"/>
                <a:gd name="T25" fmla="*/ 242738 h 370"/>
                <a:gd name="T26" fmla="*/ 427531 w 373"/>
                <a:gd name="T27" fmla="*/ 222379 h 370"/>
                <a:gd name="T28" fmla="*/ 416942 w 373"/>
                <a:gd name="T29" fmla="*/ 170699 h 370"/>
                <a:gd name="T30" fmla="*/ 405029 w 373"/>
                <a:gd name="T31" fmla="*/ 140944 h 370"/>
                <a:gd name="T32" fmla="*/ 393117 w 373"/>
                <a:gd name="T33" fmla="*/ 122152 h 370"/>
                <a:gd name="T34" fmla="*/ 397087 w 373"/>
                <a:gd name="T35" fmla="*/ 98661 h 370"/>
                <a:gd name="T36" fmla="*/ 398411 w 373"/>
                <a:gd name="T37" fmla="*/ 67340 h 370"/>
                <a:gd name="T38" fmla="*/ 399735 w 373"/>
                <a:gd name="T39" fmla="*/ 36019 h 370"/>
                <a:gd name="T40" fmla="*/ 410324 w 373"/>
                <a:gd name="T41" fmla="*/ 10962 h 370"/>
                <a:gd name="T42" fmla="*/ 399735 w 373"/>
                <a:gd name="T43" fmla="*/ 9396 h 370"/>
                <a:gd name="T44" fmla="*/ 367968 w 373"/>
                <a:gd name="T45" fmla="*/ 18793 h 370"/>
                <a:gd name="T46" fmla="*/ 324288 w 373"/>
                <a:gd name="T47" fmla="*/ 18793 h 370"/>
                <a:gd name="T48" fmla="*/ 272667 w 373"/>
                <a:gd name="T49" fmla="*/ 21925 h 370"/>
                <a:gd name="T50" fmla="*/ 222369 w 373"/>
                <a:gd name="T51" fmla="*/ 37585 h 370"/>
                <a:gd name="T52" fmla="*/ 191926 w 373"/>
                <a:gd name="T53" fmla="*/ 50114 h 370"/>
                <a:gd name="T54" fmla="*/ 164129 w 373"/>
                <a:gd name="T55" fmla="*/ 68906 h 370"/>
                <a:gd name="T56" fmla="*/ 162806 w 373"/>
                <a:gd name="T57" fmla="*/ 81435 h 370"/>
                <a:gd name="T58" fmla="*/ 173395 w 373"/>
                <a:gd name="T59" fmla="*/ 139378 h 370"/>
                <a:gd name="T60" fmla="*/ 177366 w 373"/>
                <a:gd name="T61" fmla="*/ 145643 h 370"/>
                <a:gd name="T62" fmla="*/ 186631 w 373"/>
                <a:gd name="T63" fmla="*/ 153473 h 370"/>
                <a:gd name="T64" fmla="*/ 187955 w 373"/>
                <a:gd name="T65" fmla="*/ 159737 h 370"/>
                <a:gd name="T66" fmla="*/ 183984 w 373"/>
                <a:gd name="T67" fmla="*/ 167567 h 370"/>
                <a:gd name="T68" fmla="*/ 169424 w 373"/>
                <a:gd name="T69" fmla="*/ 167567 h 370"/>
                <a:gd name="T70" fmla="*/ 140304 w 373"/>
                <a:gd name="T71" fmla="*/ 176963 h 370"/>
                <a:gd name="T72" fmla="*/ 125744 w 373"/>
                <a:gd name="T73" fmla="*/ 191058 h 370"/>
                <a:gd name="T74" fmla="*/ 119126 w 373"/>
                <a:gd name="T75" fmla="*/ 205152 h 370"/>
                <a:gd name="T76" fmla="*/ 108537 w 373"/>
                <a:gd name="T77" fmla="*/ 214549 h 370"/>
                <a:gd name="T78" fmla="*/ 87359 w 373"/>
                <a:gd name="T79" fmla="*/ 234907 h 370"/>
                <a:gd name="T80" fmla="*/ 67505 w 373"/>
                <a:gd name="T81" fmla="*/ 247436 h 370"/>
                <a:gd name="T82" fmla="*/ 41032 w 373"/>
                <a:gd name="T83" fmla="*/ 250568 h 370"/>
                <a:gd name="T84" fmla="*/ 26472 w 373"/>
                <a:gd name="T85" fmla="*/ 256832 h 370"/>
                <a:gd name="T86" fmla="*/ 10589 w 373"/>
                <a:gd name="T87" fmla="*/ 272492 h 370"/>
                <a:gd name="T88" fmla="*/ 0 w 373"/>
                <a:gd name="T89" fmla="*/ 313210 h 370"/>
                <a:gd name="T90" fmla="*/ 236929 w 373"/>
                <a:gd name="T91" fmla="*/ 518362 h 370"/>
                <a:gd name="T92" fmla="*/ 266049 w 373"/>
                <a:gd name="T93" fmla="*/ 551249 h 370"/>
                <a:gd name="T94" fmla="*/ 303110 w 373"/>
                <a:gd name="T95" fmla="*/ 576306 h 3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3" h="370">
                  <a:moveTo>
                    <a:pt x="235" y="370"/>
                  </a:moveTo>
                  <a:lnTo>
                    <a:pt x="237" y="369"/>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5" name="Freeform 238">
              <a:extLst>
                <a:ext uri="{FF2B5EF4-FFF2-40B4-BE49-F238E27FC236}">
                  <a16:creationId xmlns:a16="http://schemas.microsoft.com/office/drawing/2014/main" id="{4E7C8FC9-94E8-B579-A83E-0A1E7FBB9B46}"/>
                </a:ext>
              </a:extLst>
            </p:cNvPr>
            <p:cNvSpPr>
              <a:spLocks/>
            </p:cNvSpPr>
            <p:nvPr>
              <p:custDataLst>
                <p:tags r:id="rId479"/>
              </p:custDataLst>
            </p:nvPr>
          </p:nvSpPr>
          <p:spPr bwMode="auto">
            <a:xfrm>
              <a:off x="5808866" y="2849372"/>
              <a:ext cx="574829" cy="569481"/>
            </a:xfrm>
            <a:custGeom>
              <a:avLst/>
              <a:gdLst>
                <a:gd name="T0" fmla="*/ 15770 w 877"/>
                <a:gd name="T1" fmla="*/ 74522 h 826"/>
                <a:gd name="T2" fmla="*/ 20151 w 877"/>
                <a:gd name="T3" fmla="*/ 57609 h 826"/>
                <a:gd name="T4" fmla="*/ 20151 w 877"/>
                <a:gd name="T5" fmla="*/ 36997 h 826"/>
                <a:gd name="T6" fmla="*/ 26721 w 877"/>
                <a:gd name="T7" fmla="*/ 33826 h 826"/>
                <a:gd name="T8" fmla="*/ 38987 w 877"/>
                <a:gd name="T9" fmla="*/ 29069 h 826"/>
                <a:gd name="T10" fmla="*/ 43368 w 877"/>
                <a:gd name="T11" fmla="*/ 10571 h 826"/>
                <a:gd name="T12" fmla="*/ 73593 w 877"/>
                <a:gd name="T13" fmla="*/ 3171 h 826"/>
                <a:gd name="T14" fmla="*/ 106010 w 877"/>
                <a:gd name="T15" fmla="*/ 12685 h 826"/>
                <a:gd name="T16" fmla="*/ 119589 w 877"/>
                <a:gd name="T17" fmla="*/ 22727 h 826"/>
                <a:gd name="T18" fmla="*/ 124846 w 877"/>
                <a:gd name="T19" fmla="*/ 41225 h 826"/>
                <a:gd name="T20" fmla="*/ 129226 w 877"/>
                <a:gd name="T21" fmla="*/ 53381 h 826"/>
                <a:gd name="T22" fmla="*/ 142368 w 877"/>
                <a:gd name="T23" fmla="*/ 58138 h 826"/>
                <a:gd name="T24" fmla="*/ 159014 w 877"/>
                <a:gd name="T25" fmla="*/ 57609 h 826"/>
                <a:gd name="T26" fmla="*/ 184422 w 877"/>
                <a:gd name="T27" fmla="*/ 70294 h 826"/>
                <a:gd name="T28" fmla="*/ 209391 w 877"/>
                <a:gd name="T29" fmla="*/ 85621 h 826"/>
                <a:gd name="T30" fmla="*/ 224723 w 877"/>
                <a:gd name="T31" fmla="*/ 87735 h 826"/>
                <a:gd name="T32" fmla="*/ 235674 w 877"/>
                <a:gd name="T33" fmla="*/ 83507 h 826"/>
                <a:gd name="T34" fmla="*/ 240493 w 877"/>
                <a:gd name="T35" fmla="*/ 66594 h 826"/>
                <a:gd name="T36" fmla="*/ 238302 w 877"/>
                <a:gd name="T37" fmla="*/ 54438 h 826"/>
                <a:gd name="T38" fmla="*/ 232608 w 877"/>
                <a:gd name="T39" fmla="*/ 42811 h 826"/>
                <a:gd name="T40" fmla="*/ 236112 w 877"/>
                <a:gd name="T41" fmla="*/ 25898 h 826"/>
                <a:gd name="T42" fmla="*/ 251444 w 877"/>
                <a:gd name="T43" fmla="*/ 17970 h 826"/>
                <a:gd name="T44" fmla="*/ 270280 w 877"/>
                <a:gd name="T45" fmla="*/ 2114 h 826"/>
                <a:gd name="T46" fmla="*/ 284736 w 877"/>
                <a:gd name="T47" fmla="*/ 0 h 826"/>
                <a:gd name="T48" fmla="*/ 298316 w 877"/>
                <a:gd name="T49" fmla="*/ 3171 h 826"/>
                <a:gd name="T50" fmla="*/ 304449 w 877"/>
                <a:gd name="T51" fmla="*/ 12685 h 826"/>
                <a:gd name="T52" fmla="*/ 309267 w 877"/>
                <a:gd name="T53" fmla="*/ 26426 h 826"/>
                <a:gd name="T54" fmla="*/ 318905 w 877"/>
                <a:gd name="T55" fmla="*/ 33297 h 826"/>
                <a:gd name="T56" fmla="*/ 349569 w 877"/>
                <a:gd name="T57" fmla="*/ 37525 h 826"/>
                <a:gd name="T58" fmla="*/ 363586 w 877"/>
                <a:gd name="T59" fmla="*/ 51267 h 826"/>
                <a:gd name="T60" fmla="*/ 365339 w 877"/>
                <a:gd name="T61" fmla="*/ 61837 h 826"/>
                <a:gd name="T62" fmla="*/ 369281 w 877"/>
                <a:gd name="T63" fmla="*/ 73994 h 826"/>
                <a:gd name="T64" fmla="*/ 366215 w 877"/>
                <a:gd name="T65" fmla="*/ 84036 h 826"/>
                <a:gd name="T66" fmla="*/ 360958 w 877"/>
                <a:gd name="T67" fmla="*/ 89849 h 826"/>
                <a:gd name="T68" fmla="*/ 363148 w 877"/>
                <a:gd name="T69" fmla="*/ 109405 h 826"/>
                <a:gd name="T70" fmla="*/ 375852 w 877"/>
                <a:gd name="T71" fmla="*/ 129489 h 826"/>
                <a:gd name="T72" fmla="*/ 383737 w 877"/>
                <a:gd name="T73" fmla="*/ 363097 h 826"/>
                <a:gd name="T74" fmla="*/ 384175 w 877"/>
                <a:gd name="T75" fmla="*/ 391637 h 826"/>
                <a:gd name="T76" fmla="*/ 381109 w 877"/>
                <a:gd name="T77" fmla="*/ 409607 h 826"/>
                <a:gd name="T78" fmla="*/ 371471 w 877"/>
                <a:gd name="T79" fmla="*/ 413835 h 826"/>
                <a:gd name="T80" fmla="*/ 363586 w 877"/>
                <a:gd name="T81" fmla="*/ 424934 h 826"/>
                <a:gd name="T82" fmla="*/ 160328 w 877"/>
                <a:gd name="T83" fmla="*/ 313416 h 826"/>
                <a:gd name="T84" fmla="*/ 144996 w 877"/>
                <a:gd name="T85" fmla="*/ 320815 h 826"/>
                <a:gd name="T86" fmla="*/ 127912 w 877"/>
                <a:gd name="T87" fmla="*/ 330857 h 826"/>
                <a:gd name="T88" fmla="*/ 115209 w 877"/>
                <a:gd name="T89" fmla="*/ 331385 h 826"/>
                <a:gd name="T90" fmla="*/ 100753 w 877"/>
                <a:gd name="T91" fmla="*/ 321872 h 826"/>
                <a:gd name="T92" fmla="*/ 84545 w 877"/>
                <a:gd name="T93" fmla="*/ 309716 h 826"/>
                <a:gd name="T94" fmla="*/ 66584 w 877"/>
                <a:gd name="T95" fmla="*/ 305488 h 826"/>
                <a:gd name="T96" fmla="*/ 60452 w 877"/>
                <a:gd name="T97" fmla="*/ 304959 h 826"/>
                <a:gd name="T98" fmla="*/ 56947 w 877"/>
                <a:gd name="T99" fmla="*/ 292275 h 826"/>
                <a:gd name="T100" fmla="*/ 47748 w 877"/>
                <a:gd name="T101" fmla="*/ 282761 h 826"/>
                <a:gd name="T102" fmla="*/ 27598 w 877"/>
                <a:gd name="T103" fmla="*/ 273248 h 826"/>
                <a:gd name="T104" fmla="*/ 12266 w 877"/>
                <a:gd name="T105" fmla="*/ 263734 h 826"/>
                <a:gd name="T106" fmla="*/ 7009 w 877"/>
                <a:gd name="T107" fmla="*/ 254749 h 826"/>
                <a:gd name="T108" fmla="*/ 6133 w 877"/>
                <a:gd name="T109" fmla="*/ 232023 h 826"/>
                <a:gd name="T110" fmla="*/ 8323 w 877"/>
                <a:gd name="T111" fmla="*/ 186041 h 826"/>
                <a:gd name="T112" fmla="*/ 7447 w 877"/>
                <a:gd name="T113" fmla="*/ 136360 h 826"/>
                <a:gd name="T114" fmla="*/ 1752 w 877"/>
                <a:gd name="T115" fmla="*/ 106762 h 8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6" name="Freeform 239">
              <a:extLst>
                <a:ext uri="{FF2B5EF4-FFF2-40B4-BE49-F238E27FC236}">
                  <a16:creationId xmlns:a16="http://schemas.microsoft.com/office/drawing/2014/main" id="{A1C642B8-B9D5-94F8-D140-21C3F8643116}"/>
                </a:ext>
              </a:extLst>
            </p:cNvPr>
            <p:cNvSpPr>
              <a:spLocks/>
            </p:cNvSpPr>
            <p:nvPr>
              <p:custDataLst>
                <p:tags r:id="rId480"/>
              </p:custDataLst>
            </p:nvPr>
          </p:nvSpPr>
          <p:spPr bwMode="auto">
            <a:xfrm>
              <a:off x="5737608" y="2673351"/>
              <a:ext cx="140146" cy="308556"/>
            </a:xfrm>
            <a:custGeom>
              <a:avLst/>
              <a:gdLst>
                <a:gd name="T0" fmla="*/ 46832 w 206"/>
                <a:gd name="T1" fmla="*/ 229260 h 455"/>
                <a:gd name="T2" fmla="*/ 56834 w 206"/>
                <a:gd name="T3" fmla="*/ 218343 h 455"/>
                <a:gd name="T4" fmla="*/ 63654 w 206"/>
                <a:gd name="T5" fmla="*/ 210025 h 455"/>
                <a:gd name="T6" fmla="*/ 66837 w 206"/>
                <a:gd name="T7" fmla="*/ 202747 h 455"/>
                <a:gd name="T8" fmla="*/ 69111 w 206"/>
                <a:gd name="T9" fmla="*/ 193909 h 455"/>
                <a:gd name="T10" fmla="*/ 70020 w 206"/>
                <a:gd name="T11" fmla="*/ 182992 h 455"/>
                <a:gd name="T12" fmla="*/ 69565 w 206"/>
                <a:gd name="T13" fmla="*/ 174154 h 455"/>
                <a:gd name="T14" fmla="*/ 70929 w 206"/>
                <a:gd name="T15" fmla="*/ 172075 h 455"/>
                <a:gd name="T16" fmla="*/ 76385 w 206"/>
                <a:gd name="T17" fmla="*/ 171035 h 455"/>
                <a:gd name="T18" fmla="*/ 84115 w 206"/>
                <a:gd name="T19" fmla="*/ 168956 h 455"/>
                <a:gd name="T20" fmla="*/ 89116 w 206"/>
                <a:gd name="T21" fmla="*/ 165317 h 455"/>
                <a:gd name="T22" fmla="*/ 92299 w 206"/>
                <a:gd name="T23" fmla="*/ 158039 h 455"/>
                <a:gd name="T24" fmla="*/ 93663 w 206"/>
                <a:gd name="T25" fmla="*/ 145562 h 455"/>
                <a:gd name="T26" fmla="*/ 91844 w 206"/>
                <a:gd name="T27" fmla="*/ 137764 h 455"/>
                <a:gd name="T28" fmla="*/ 87752 w 206"/>
                <a:gd name="T29" fmla="*/ 137244 h 455"/>
                <a:gd name="T30" fmla="*/ 80477 w 206"/>
                <a:gd name="T31" fmla="*/ 133085 h 455"/>
                <a:gd name="T32" fmla="*/ 70475 w 206"/>
                <a:gd name="T33" fmla="*/ 125807 h 455"/>
                <a:gd name="T34" fmla="*/ 63654 w 206"/>
                <a:gd name="T35" fmla="*/ 120089 h 455"/>
                <a:gd name="T36" fmla="*/ 59108 w 206"/>
                <a:gd name="T37" fmla="*/ 118529 h 455"/>
                <a:gd name="T38" fmla="*/ 54106 w 206"/>
                <a:gd name="T39" fmla="*/ 115410 h 455"/>
                <a:gd name="T40" fmla="*/ 45922 w 206"/>
                <a:gd name="T41" fmla="*/ 110211 h 455"/>
                <a:gd name="T42" fmla="*/ 43194 w 206"/>
                <a:gd name="T43" fmla="*/ 107092 h 455"/>
                <a:gd name="T44" fmla="*/ 43194 w 206"/>
                <a:gd name="T45" fmla="*/ 103453 h 455"/>
                <a:gd name="T46" fmla="*/ 47286 w 206"/>
                <a:gd name="T47" fmla="*/ 94095 h 455"/>
                <a:gd name="T48" fmla="*/ 54106 w 206"/>
                <a:gd name="T49" fmla="*/ 82138 h 455"/>
                <a:gd name="T50" fmla="*/ 60926 w 206"/>
                <a:gd name="T51" fmla="*/ 72781 h 455"/>
                <a:gd name="T52" fmla="*/ 61836 w 206"/>
                <a:gd name="T53" fmla="*/ 67062 h 455"/>
                <a:gd name="T54" fmla="*/ 57289 w 206"/>
                <a:gd name="T55" fmla="*/ 60304 h 455"/>
                <a:gd name="T56" fmla="*/ 52288 w 206"/>
                <a:gd name="T57" fmla="*/ 54586 h 455"/>
                <a:gd name="T58" fmla="*/ 49105 w 206"/>
                <a:gd name="T59" fmla="*/ 48347 h 455"/>
                <a:gd name="T60" fmla="*/ 48650 w 206"/>
                <a:gd name="T61" fmla="*/ 43669 h 455"/>
                <a:gd name="T62" fmla="*/ 50469 w 206"/>
                <a:gd name="T63" fmla="*/ 40549 h 455"/>
                <a:gd name="T64" fmla="*/ 52742 w 206"/>
                <a:gd name="T65" fmla="*/ 37430 h 455"/>
                <a:gd name="T66" fmla="*/ 55925 w 206"/>
                <a:gd name="T67" fmla="*/ 35871 h 455"/>
                <a:gd name="T68" fmla="*/ 57289 w 206"/>
                <a:gd name="T69" fmla="*/ 19235 h 455"/>
                <a:gd name="T70" fmla="*/ 50014 w 206"/>
                <a:gd name="T71" fmla="*/ 16636 h 455"/>
                <a:gd name="T72" fmla="*/ 39557 w 206"/>
                <a:gd name="T73" fmla="*/ 10917 h 455"/>
                <a:gd name="T74" fmla="*/ 24098 w 206"/>
                <a:gd name="T75" fmla="*/ 0 h 455"/>
                <a:gd name="T76" fmla="*/ 21370 w 206"/>
                <a:gd name="T77" fmla="*/ 5719 h 455"/>
                <a:gd name="T78" fmla="*/ 15459 w 206"/>
                <a:gd name="T79" fmla="*/ 22874 h 455"/>
                <a:gd name="T80" fmla="*/ 12731 w 206"/>
                <a:gd name="T81" fmla="*/ 36390 h 455"/>
                <a:gd name="T82" fmla="*/ 10003 w 206"/>
                <a:gd name="T83" fmla="*/ 51467 h 455"/>
                <a:gd name="T84" fmla="*/ 9093 w 206"/>
                <a:gd name="T85" fmla="*/ 69142 h 455"/>
                <a:gd name="T86" fmla="*/ 9093 w 206"/>
                <a:gd name="T87" fmla="*/ 89417 h 455"/>
                <a:gd name="T88" fmla="*/ 5456 w 206"/>
                <a:gd name="T89" fmla="*/ 97734 h 455"/>
                <a:gd name="T90" fmla="*/ 3637 w 206"/>
                <a:gd name="T91" fmla="*/ 107092 h 455"/>
                <a:gd name="T92" fmla="*/ 0 w 206"/>
                <a:gd name="T93" fmla="*/ 122168 h 455"/>
                <a:gd name="T94" fmla="*/ 10003 w 206"/>
                <a:gd name="T95" fmla="*/ 134645 h 455"/>
                <a:gd name="T96" fmla="*/ 18642 w 206"/>
                <a:gd name="T97" fmla="*/ 146082 h 455"/>
                <a:gd name="T98" fmla="*/ 25007 w 206"/>
                <a:gd name="T99" fmla="*/ 158558 h 455"/>
                <a:gd name="T100" fmla="*/ 30009 w 206"/>
                <a:gd name="T101" fmla="*/ 171035 h 455"/>
                <a:gd name="T102" fmla="*/ 34101 w 206"/>
                <a:gd name="T103" fmla="*/ 184552 h 455"/>
                <a:gd name="T104" fmla="*/ 37283 w 206"/>
                <a:gd name="T105" fmla="*/ 199628 h 455"/>
                <a:gd name="T106" fmla="*/ 42285 w 206"/>
                <a:gd name="T107" fmla="*/ 236538 h 4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7" name="Freeform 240">
              <a:extLst>
                <a:ext uri="{FF2B5EF4-FFF2-40B4-BE49-F238E27FC236}">
                  <a16:creationId xmlns:a16="http://schemas.microsoft.com/office/drawing/2014/main" id="{66998C5D-2F10-384E-83D0-36C6E8FC3EE6}"/>
                </a:ext>
              </a:extLst>
            </p:cNvPr>
            <p:cNvSpPr>
              <a:spLocks/>
            </p:cNvSpPr>
            <p:nvPr>
              <p:custDataLst>
                <p:tags r:id="rId481"/>
              </p:custDataLst>
            </p:nvPr>
          </p:nvSpPr>
          <p:spPr bwMode="auto">
            <a:xfrm>
              <a:off x="4813607" y="3079237"/>
              <a:ext cx="346796" cy="281635"/>
            </a:xfrm>
            <a:custGeom>
              <a:avLst/>
              <a:gdLst>
                <a:gd name="T0" fmla="*/ 145866 w 518"/>
                <a:gd name="T1" fmla="*/ 58495 h 406"/>
                <a:gd name="T2" fmla="*/ 145866 w 518"/>
                <a:gd name="T3" fmla="*/ 137729 h 406"/>
                <a:gd name="T4" fmla="*/ 140944 w 518"/>
                <a:gd name="T5" fmla="*/ 140388 h 406"/>
                <a:gd name="T6" fmla="*/ 130206 w 518"/>
                <a:gd name="T7" fmla="*/ 144111 h 406"/>
                <a:gd name="T8" fmla="*/ 110071 w 518"/>
                <a:gd name="T9" fmla="*/ 150492 h 406"/>
                <a:gd name="T10" fmla="*/ 113203 w 518"/>
                <a:gd name="T11" fmla="*/ 160596 h 406"/>
                <a:gd name="T12" fmla="*/ 118572 w 518"/>
                <a:gd name="T13" fmla="*/ 173358 h 406"/>
                <a:gd name="T14" fmla="*/ 120362 w 518"/>
                <a:gd name="T15" fmla="*/ 187716 h 406"/>
                <a:gd name="T16" fmla="*/ 121704 w 518"/>
                <a:gd name="T17" fmla="*/ 203137 h 406"/>
                <a:gd name="T18" fmla="*/ 23267 w 518"/>
                <a:gd name="T19" fmla="*/ 209519 h 406"/>
                <a:gd name="T20" fmla="*/ 9844 w 518"/>
                <a:gd name="T21" fmla="*/ 215900 h 406"/>
                <a:gd name="T22" fmla="*/ 2237 w 518"/>
                <a:gd name="T23" fmla="*/ 214305 h 406"/>
                <a:gd name="T24" fmla="*/ 447 w 518"/>
                <a:gd name="T25" fmla="*/ 211646 h 406"/>
                <a:gd name="T26" fmla="*/ 447 w 518"/>
                <a:gd name="T27" fmla="*/ 204733 h 406"/>
                <a:gd name="T28" fmla="*/ 1790 w 518"/>
                <a:gd name="T29" fmla="*/ 197288 h 406"/>
                <a:gd name="T30" fmla="*/ 4922 w 518"/>
                <a:gd name="T31" fmla="*/ 188248 h 406"/>
                <a:gd name="T32" fmla="*/ 8949 w 518"/>
                <a:gd name="T33" fmla="*/ 181335 h 406"/>
                <a:gd name="T34" fmla="*/ 13423 w 518"/>
                <a:gd name="T35" fmla="*/ 177612 h 406"/>
                <a:gd name="T36" fmla="*/ 17003 w 518"/>
                <a:gd name="T37" fmla="*/ 173358 h 406"/>
                <a:gd name="T38" fmla="*/ 19687 w 518"/>
                <a:gd name="T39" fmla="*/ 168572 h 406"/>
                <a:gd name="T40" fmla="*/ 21925 w 518"/>
                <a:gd name="T41" fmla="*/ 155278 h 406"/>
                <a:gd name="T42" fmla="*/ 25057 w 518"/>
                <a:gd name="T43" fmla="*/ 140920 h 406"/>
                <a:gd name="T44" fmla="*/ 27741 w 518"/>
                <a:gd name="T45" fmla="*/ 136666 h 406"/>
                <a:gd name="T46" fmla="*/ 33111 w 518"/>
                <a:gd name="T47" fmla="*/ 130816 h 406"/>
                <a:gd name="T48" fmla="*/ 41165 w 518"/>
                <a:gd name="T49" fmla="*/ 126562 h 406"/>
                <a:gd name="T50" fmla="*/ 47876 w 518"/>
                <a:gd name="T51" fmla="*/ 122840 h 406"/>
                <a:gd name="T52" fmla="*/ 54588 w 518"/>
                <a:gd name="T53" fmla="*/ 115927 h 406"/>
                <a:gd name="T54" fmla="*/ 60852 w 518"/>
                <a:gd name="T55" fmla="*/ 103696 h 406"/>
                <a:gd name="T56" fmla="*/ 67116 w 518"/>
                <a:gd name="T57" fmla="*/ 82957 h 406"/>
                <a:gd name="T58" fmla="*/ 72486 w 518"/>
                <a:gd name="T59" fmla="*/ 62217 h 406"/>
                <a:gd name="T60" fmla="*/ 76960 w 518"/>
                <a:gd name="T61" fmla="*/ 49987 h 406"/>
                <a:gd name="T62" fmla="*/ 83224 w 518"/>
                <a:gd name="T63" fmla="*/ 38819 h 406"/>
                <a:gd name="T64" fmla="*/ 89936 w 518"/>
                <a:gd name="T65" fmla="*/ 32970 h 406"/>
                <a:gd name="T66" fmla="*/ 95305 w 518"/>
                <a:gd name="T67" fmla="*/ 30311 h 406"/>
                <a:gd name="T68" fmla="*/ 97990 w 518"/>
                <a:gd name="T69" fmla="*/ 23398 h 406"/>
                <a:gd name="T70" fmla="*/ 99780 w 518"/>
                <a:gd name="T71" fmla="*/ 14890 h 406"/>
                <a:gd name="T72" fmla="*/ 102017 w 518"/>
                <a:gd name="T73" fmla="*/ 8508 h 406"/>
                <a:gd name="T74" fmla="*/ 106939 w 518"/>
                <a:gd name="T75" fmla="*/ 4254 h 406"/>
                <a:gd name="T76" fmla="*/ 228643 w 518"/>
                <a:gd name="T77" fmla="*/ 0 h 406"/>
                <a:gd name="T78" fmla="*/ 230433 w 518"/>
                <a:gd name="T79" fmla="*/ 24462 h 406"/>
                <a:gd name="T80" fmla="*/ 231775 w 518"/>
                <a:gd name="T81" fmla="*/ 58495 h 4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8" name="Freeform 241">
              <a:extLst>
                <a:ext uri="{FF2B5EF4-FFF2-40B4-BE49-F238E27FC236}">
                  <a16:creationId xmlns:a16="http://schemas.microsoft.com/office/drawing/2014/main" id="{76683902-B9B9-C88F-D5E1-CE3F8856E06A}"/>
                </a:ext>
              </a:extLst>
            </p:cNvPr>
            <p:cNvSpPr>
              <a:spLocks/>
            </p:cNvSpPr>
            <p:nvPr>
              <p:custDataLst>
                <p:tags r:id="rId482"/>
              </p:custDataLst>
            </p:nvPr>
          </p:nvSpPr>
          <p:spPr bwMode="auto">
            <a:xfrm>
              <a:off x="4766100" y="1524035"/>
              <a:ext cx="285039" cy="122179"/>
            </a:xfrm>
            <a:custGeom>
              <a:avLst/>
              <a:gdLst>
                <a:gd name="T0" fmla="*/ 14522 w 446"/>
                <a:gd name="T1" fmla="*/ 32098 h 178"/>
                <a:gd name="T2" fmla="*/ 17512 w 446"/>
                <a:gd name="T3" fmla="*/ 22100 h 178"/>
                <a:gd name="T4" fmla="*/ 29045 w 446"/>
                <a:gd name="T5" fmla="*/ 19469 h 178"/>
                <a:gd name="T6" fmla="*/ 34170 w 446"/>
                <a:gd name="T7" fmla="*/ 9471 h 178"/>
                <a:gd name="T8" fmla="*/ 30753 w 446"/>
                <a:gd name="T9" fmla="*/ 7367 h 178"/>
                <a:gd name="T10" fmla="*/ 25628 w 446"/>
                <a:gd name="T11" fmla="*/ 0 h 178"/>
                <a:gd name="T12" fmla="*/ 36306 w 446"/>
                <a:gd name="T13" fmla="*/ 5262 h 178"/>
                <a:gd name="T14" fmla="*/ 46130 w 446"/>
                <a:gd name="T15" fmla="*/ 20521 h 178"/>
                <a:gd name="T16" fmla="*/ 53391 w 446"/>
                <a:gd name="T17" fmla="*/ 32624 h 178"/>
                <a:gd name="T18" fmla="*/ 59371 w 446"/>
                <a:gd name="T19" fmla="*/ 35255 h 178"/>
                <a:gd name="T20" fmla="*/ 67059 w 446"/>
                <a:gd name="T21" fmla="*/ 33150 h 178"/>
                <a:gd name="T22" fmla="*/ 77311 w 446"/>
                <a:gd name="T23" fmla="*/ 23679 h 178"/>
                <a:gd name="T24" fmla="*/ 87562 w 446"/>
                <a:gd name="T25" fmla="*/ 12102 h 178"/>
                <a:gd name="T26" fmla="*/ 93969 w 446"/>
                <a:gd name="T27" fmla="*/ 16312 h 178"/>
                <a:gd name="T28" fmla="*/ 153340 w 446"/>
                <a:gd name="T29" fmla="*/ 5788 h 178"/>
                <a:gd name="T30" fmla="*/ 160601 w 446"/>
                <a:gd name="T31" fmla="*/ 12102 h 178"/>
                <a:gd name="T32" fmla="*/ 169143 w 446"/>
                <a:gd name="T33" fmla="*/ 11576 h 178"/>
                <a:gd name="T34" fmla="*/ 176405 w 446"/>
                <a:gd name="T35" fmla="*/ 19469 h 178"/>
                <a:gd name="T36" fmla="*/ 177259 w 446"/>
                <a:gd name="T37" fmla="*/ 22626 h 178"/>
                <a:gd name="T38" fmla="*/ 183239 w 446"/>
                <a:gd name="T39" fmla="*/ 28414 h 178"/>
                <a:gd name="T40" fmla="*/ 189219 w 446"/>
                <a:gd name="T41" fmla="*/ 35781 h 178"/>
                <a:gd name="T42" fmla="*/ 190500 w 446"/>
                <a:gd name="T43" fmla="*/ 42095 h 178"/>
                <a:gd name="T44" fmla="*/ 187083 w 446"/>
                <a:gd name="T45" fmla="*/ 50514 h 178"/>
                <a:gd name="T46" fmla="*/ 176405 w 446"/>
                <a:gd name="T47" fmla="*/ 58407 h 178"/>
                <a:gd name="T48" fmla="*/ 169571 w 446"/>
                <a:gd name="T49" fmla="*/ 63143 h 178"/>
                <a:gd name="T50" fmla="*/ 156330 w 446"/>
                <a:gd name="T51" fmla="*/ 64721 h 178"/>
                <a:gd name="T52" fmla="*/ 128139 w 446"/>
                <a:gd name="T53" fmla="*/ 76824 h 178"/>
                <a:gd name="T54" fmla="*/ 99948 w 446"/>
                <a:gd name="T55" fmla="*/ 89979 h 178"/>
                <a:gd name="T56" fmla="*/ 84999 w 446"/>
                <a:gd name="T57" fmla="*/ 93662 h 178"/>
                <a:gd name="T58" fmla="*/ 75602 w 446"/>
                <a:gd name="T59" fmla="*/ 91557 h 178"/>
                <a:gd name="T60" fmla="*/ 73466 w 446"/>
                <a:gd name="T61" fmla="*/ 86295 h 178"/>
                <a:gd name="T62" fmla="*/ 72612 w 446"/>
                <a:gd name="T63" fmla="*/ 84717 h 178"/>
                <a:gd name="T64" fmla="*/ 66632 w 446"/>
                <a:gd name="T65" fmla="*/ 84717 h 178"/>
                <a:gd name="T66" fmla="*/ 59371 w 446"/>
                <a:gd name="T67" fmla="*/ 84191 h 178"/>
                <a:gd name="T68" fmla="*/ 42713 w 446"/>
                <a:gd name="T69" fmla="*/ 77350 h 178"/>
                <a:gd name="T70" fmla="*/ 36306 w 446"/>
                <a:gd name="T71" fmla="*/ 72088 h 178"/>
                <a:gd name="T72" fmla="*/ 34598 w 446"/>
                <a:gd name="T73" fmla="*/ 65774 h 178"/>
                <a:gd name="T74" fmla="*/ 37160 w 446"/>
                <a:gd name="T75" fmla="*/ 58407 h 178"/>
                <a:gd name="T76" fmla="*/ 11533 w 446"/>
                <a:gd name="T77" fmla="*/ 54198 h 178"/>
                <a:gd name="T78" fmla="*/ 3844 w 446"/>
                <a:gd name="T79" fmla="*/ 55250 h 178"/>
                <a:gd name="T80" fmla="*/ 0 w 446"/>
                <a:gd name="T81" fmla="*/ 42095 h 178"/>
                <a:gd name="T82" fmla="*/ 25628 w 446"/>
                <a:gd name="T83" fmla="*/ 45252 h 178"/>
                <a:gd name="T84" fmla="*/ 37160 w 446"/>
                <a:gd name="T85" fmla="*/ 42095 h 178"/>
                <a:gd name="T86" fmla="*/ 9824 w 446"/>
                <a:gd name="T87" fmla="*/ 35781 h 178"/>
                <a:gd name="T88" fmla="*/ 6834 w 446"/>
                <a:gd name="T89" fmla="*/ 28941 h 1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69" name="Freeform 242">
              <a:extLst>
                <a:ext uri="{FF2B5EF4-FFF2-40B4-BE49-F238E27FC236}">
                  <a16:creationId xmlns:a16="http://schemas.microsoft.com/office/drawing/2014/main" id="{B2A2ED00-8020-89A6-F38E-E24D1B3B2CB2}"/>
                </a:ext>
              </a:extLst>
            </p:cNvPr>
            <p:cNvSpPr>
              <a:spLocks/>
            </p:cNvSpPr>
            <p:nvPr>
              <p:custDataLst>
                <p:tags r:id="rId483"/>
              </p:custDataLst>
            </p:nvPr>
          </p:nvSpPr>
          <p:spPr bwMode="auto">
            <a:xfrm>
              <a:off x="5951386" y="1867795"/>
              <a:ext cx="21380" cy="74551"/>
            </a:xfrm>
            <a:custGeom>
              <a:avLst/>
              <a:gdLst>
                <a:gd name="T0" fmla="*/ 0 w 28"/>
                <a:gd name="T1" fmla="*/ 57150 h 73"/>
                <a:gd name="T2" fmla="*/ 1021 w 28"/>
                <a:gd name="T3" fmla="*/ 36795 h 73"/>
                <a:gd name="T4" fmla="*/ 3062 w 28"/>
                <a:gd name="T5" fmla="*/ 21921 h 73"/>
                <a:gd name="T6" fmla="*/ 3572 w 28"/>
                <a:gd name="T7" fmla="*/ 15658 h 73"/>
                <a:gd name="T8" fmla="*/ 3062 w 28"/>
                <a:gd name="T9" fmla="*/ 10177 h 73"/>
                <a:gd name="T10" fmla="*/ 2041 w 28"/>
                <a:gd name="T11" fmla="*/ 5480 h 73"/>
                <a:gd name="T12" fmla="*/ 0 w 28"/>
                <a:gd name="T13" fmla="*/ 0 h 73"/>
                <a:gd name="T14" fmla="*/ 14288 w 28"/>
                <a:gd name="T15" fmla="*/ 0 h 73"/>
                <a:gd name="T16" fmla="*/ 11226 w 28"/>
                <a:gd name="T17" fmla="*/ 12526 h 73"/>
                <a:gd name="T18" fmla="*/ 8675 w 28"/>
                <a:gd name="T19" fmla="*/ 23486 h 73"/>
                <a:gd name="T20" fmla="*/ 6123 w 28"/>
                <a:gd name="T21" fmla="*/ 33664 h 73"/>
                <a:gd name="T22" fmla="*/ 3572 w 28"/>
                <a:gd name="T23" fmla="*/ 43058 h 73"/>
                <a:gd name="T24" fmla="*/ 0 w 28"/>
                <a:gd name="T25" fmla="*/ 57150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70" name="Freeform 243">
              <a:extLst>
                <a:ext uri="{FF2B5EF4-FFF2-40B4-BE49-F238E27FC236}">
                  <a16:creationId xmlns:a16="http://schemas.microsoft.com/office/drawing/2014/main" id="{2EB38C45-C2E6-E643-E578-688DAAE1C8B6}"/>
                </a:ext>
              </a:extLst>
            </p:cNvPr>
            <p:cNvSpPr>
              <a:spLocks/>
            </p:cNvSpPr>
            <p:nvPr>
              <p:custDataLst>
                <p:tags r:id="rId484"/>
              </p:custDataLst>
            </p:nvPr>
          </p:nvSpPr>
          <p:spPr bwMode="auto">
            <a:xfrm>
              <a:off x="5782739" y="1428777"/>
              <a:ext cx="351548" cy="515639"/>
            </a:xfrm>
            <a:custGeom>
              <a:avLst/>
              <a:gdLst>
                <a:gd name="T0" fmla="*/ 185394 w 531"/>
                <a:gd name="T1" fmla="*/ 106002 h 757"/>
                <a:gd name="T2" fmla="*/ 179642 w 531"/>
                <a:gd name="T3" fmla="*/ 115401 h 757"/>
                <a:gd name="T4" fmla="*/ 178757 w 531"/>
                <a:gd name="T5" fmla="*/ 123756 h 757"/>
                <a:gd name="T6" fmla="*/ 169022 w 531"/>
                <a:gd name="T7" fmla="*/ 143598 h 757"/>
                <a:gd name="T8" fmla="*/ 143802 w 531"/>
                <a:gd name="T9" fmla="*/ 159786 h 757"/>
                <a:gd name="T10" fmla="*/ 111502 w 531"/>
                <a:gd name="T11" fmla="*/ 184850 h 757"/>
                <a:gd name="T12" fmla="*/ 104865 w 531"/>
                <a:gd name="T13" fmla="*/ 192683 h 757"/>
                <a:gd name="T14" fmla="*/ 108404 w 531"/>
                <a:gd name="T15" fmla="*/ 198949 h 757"/>
                <a:gd name="T16" fmla="*/ 106192 w 531"/>
                <a:gd name="T17" fmla="*/ 221402 h 757"/>
                <a:gd name="T18" fmla="*/ 105750 w 531"/>
                <a:gd name="T19" fmla="*/ 234457 h 757"/>
                <a:gd name="T20" fmla="*/ 115926 w 531"/>
                <a:gd name="T21" fmla="*/ 244378 h 757"/>
                <a:gd name="T22" fmla="*/ 141589 w 531"/>
                <a:gd name="T23" fmla="*/ 253255 h 757"/>
                <a:gd name="T24" fmla="*/ 146899 w 531"/>
                <a:gd name="T25" fmla="*/ 263699 h 757"/>
                <a:gd name="T26" fmla="*/ 137165 w 531"/>
                <a:gd name="T27" fmla="*/ 277275 h 757"/>
                <a:gd name="T28" fmla="*/ 120351 w 531"/>
                <a:gd name="T29" fmla="*/ 285630 h 757"/>
                <a:gd name="T30" fmla="*/ 117254 w 531"/>
                <a:gd name="T31" fmla="*/ 292418 h 757"/>
                <a:gd name="T32" fmla="*/ 111502 w 531"/>
                <a:gd name="T33" fmla="*/ 329493 h 757"/>
                <a:gd name="T34" fmla="*/ 105750 w 531"/>
                <a:gd name="T35" fmla="*/ 376489 h 757"/>
                <a:gd name="T36" fmla="*/ 76547 w 531"/>
                <a:gd name="T37" fmla="*/ 379622 h 757"/>
                <a:gd name="T38" fmla="*/ 67255 w 531"/>
                <a:gd name="T39" fmla="*/ 385366 h 757"/>
                <a:gd name="T40" fmla="*/ 67697 w 531"/>
                <a:gd name="T41" fmla="*/ 395287 h 757"/>
                <a:gd name="T42" fmla="*/ 46902 w 531"/>
                <a:gd name="T43" fmla="*/ 395287 h 757"/>
                <a:gd name="T44" fmla="*/ 42034 w 531"/>
                <a:gd name="T45" fmla="*/ 392676 h 757"/>
                <a:gd name="T46" fmla="*/ 31415 w 531"/>
                <a:gd name="T47" fmla="*/ 374922 h 757"/>
                <a:gd name="T48" fmla="*/ 18141 w 531"/>
                <a:gd name="T49" fmla="*/ 334192 h 757"/>
                <a:gd name="T50" fmla="*/ 15044 w 531"/>
                <a:gd name="T51" fmla="*/ 311739 h 757"/>
                <a:gd name="T52" fmla="*/ 6195 w 531"/>
                <a:gd name="T53" fmla="*/ 305995 h 757"/>
                <a:gd name="T54" fmla="*/ 8407 w 531"/>
                <a:gd name="T55" fmla="*/ 292941 h 757"/>
                <a:gd name="T56" fmla="*/ 15929 w 531"/>
                <a:gd name="T57" fmla="*/ 280931 h 757"/>
                <a:gd name="T58" fmla="*/ 23451 w 531"/>
                <a:gd name="T59" fmla="*/ 263177 h 757"/>
                <a:gd name="T60" fmla="*/ 26990 w 531"/>
                <a:gd name="T61" fmla="*/ 245945 h 757"/>
                <a:gd name="T62" fmla="*/ 28318 w 531"/>
                <a:gd name="T63" fmla="*/ 230279 h 757"/>
                <a:gd name="T64" fmla="*/ 25663 w 531"/>
                <a:gd name="T65" fmla="*/ 213048 h 757"/>
                <a:gd name="T66" fmla="*/ 19026 w 531"/>
                <a:gd name="T67" fmla="*/ 196860 h 757"/>
                <a:gd name="T68" fmla="*/ 32743 w 531"/>
                <a:gd name="T69" fmla="*/ 144120 h 757"/>
                <a:gd name="T70" fmla="*/ 45574 w 531"/>
                <a:gd name="T71" fmla="*/ 143598 h 757"/>
                <a:gd name="T72" fmla="*/ 49999 w 531"/>
                <a:gd name="T73" fmla="*/ 122189 h 757"/>
                <a:gd name="T74" fmla="*/ 60618 w 531"/>
                <a:gd name="T75" fmla="*/ 100258 h 757"/>
                <a:gd name="T76" fmla="*/ 79644 w 531"/>
                <a:gd name="T77" fmla="*/ 75715 h 757"/>
                <a:gd name="T78" fmla="*/ 87608 w 531"/>
                <a:gd name="T79" fmla="*/ 57962 h 757"/>
                <a:gd name="T80" fmla="*/ 100882 w 531"/>
                <a:gd name="T81" fmla="*/ 31331 h 757"/>
                <a:gd name="T82" fmla="*/ 110174 w 531"/>
                <a:gd name="T83" fmla="*/ 22454 h 757"/>
                <a:gd name="T84" fmla="*/ 136722 w 531"/>
                <a:gd name="T85" fmla="*/ 15143 h 757"/>
                <a:gd name="T86" fmla="*/ 162828 w 531"/>
                <a:gd name="T87" fmla="*/ 6788 h 757"/>
                <a:gd name="T88" fmla="*/ 177429 w 531"/>
                <a:gd name="T89" fmla="*/ 2611 h 757"/>
                <a:gd name="T90" fmla="*/ 190703 w 531"/>
                <a:gd name="T91" fmla="*/ 16710 h 757"/>
                <a:gd name="T92" fmla="*/ 202207 w 531"/>
                <a:gd name="T93" fmla="*/ 21931 h 757"/>
                <a:gd name="T94" fmla="*/ 226986 w 531"/>
                <a:gd name="T95" fmla="*/ 57962 h 757"/>
                <a:gd name="T96" fmla="*/ 233623 w 531"/>
                <a:gd name="T97" fmla="*/ 78326 h 7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71" name="Freeform 244">
              <a:extLst>
                <a:ext uri="{FF2B5EF4-FFF2-40B4-BE49-F238E27FC236}">
                  <a16:creationId xmlns:a16="http://schemas.microsoft.com/office/drawing/2014/main" id="{75582831-C7D7-0E8F-9D76-4488DE92DBE8}"/>
                </a:ext>
              </a:extLst>
            </p:cNvPr>
            <p:cNvSpPr>
              <a:spLocks/>
            </p:cNvSpPr>
            <p:nvPr>
              <p:custDataLst>
                <p:tags r:id="rId485"/>
              </p:custDataLst>
            </p:nvPr>
          </p:nvSpPr>
          <p:spPr bwMode="auto">
            <a:xfrm>
              <a:off x="5989391" y="1838803"/>
              <a:ext cx="40382" cy="74551"/>
            </a:xfrm>
            <a:custGeom>
              <a:avLst/>
              <a:gdLst>
                <a:gd name="T0" fmla="*/ 0 w 60"/>
                <a:gd name="T1" fmla="*/ 41462 h 51"/>
                <a:gd name="T2" fmla="*/ 2699 w 60"/>
                <a:gd name="T3" fmla="*/ 33618 h 51"/>
                <a:gd name="T4" fmla="*/ 6747 w 60"/>
                <a:gd name="T5" fmla="*/ 21291 h 51"/>
                <a:gd name="T6" fmla="*/ 8996 w 60"/>
                <a:gd name="T7" fmla="*/ 14568 h 51"/>
                <a:gd name="T8" fmla="*/ 12145 w 60"/>
                <a:gd name="T9" fmla="*/ 8965 h 51"/>
                <a:gd name="T10" fmla="*/ 14843 w 60"/>
                <a:gd name="T11" fmla="*/ 4482 h 51"/>
                <a:gd name="T12" fmla="*/ 17992 w 60"/>
                <a:gd name="T13" fmla="*/ 0 h 51"/>
                <a:gd name="T14" fmla="*/ 22490 w 60"/>
                <a:gd name="T15" fmla="*/ 7844 h 51"/>
                <a:gd name="T16" fmla="*/ 26988 w 60"/>
                <a:gd name="T17" fmla="*/ 14568 h 51"/>
                <a:gd name="T18" fmla="*/ 26538 w 60"/>
                <a:gd name="T19" fmla="*/ 22412 h 51"/>
                <a:gd name="T20" fmla="*/ 25189 w 60"/>
                <a:gd name="T21" fmla="*/ 32497 h 51"/>
                <a:gd name="T22" fmla="*/ 24289 w 60"/>
                <a:gd name="T23" fmla="*/ 38100 h 51"/>
                <a:gd name="T24" fmla="*/ 23390 w 60"/>
                <a:gd name="T25" fmla="*/ 42582 h 51"/>
                <a:gd name="T26" fmla="*/ 22040 w 60"/>
                <a:gd name="T27" fmla="*/ 47065 h 51"/>
                <a:gd name="T28" fmla="*/ 20241 w 60"/>
                <a:gd name="T29" fmla="*/ 50426 h 51"/>
                <a:gd name="T30" fmla="*/ 18442 w 60"/>
                <a:gd name="T31" fmla="*/ 53788 h 51"/>
                <a:gd name="T32" fmla="*/ 16643 w 60"/>
                <a:gd name="T33" fmla="*/ 56029 h 51"/>
                <a:gd name="T34" fmla="*/ 13944 w 60"/>
                <a:gd name="T35" fmla="*/ 57150 h 51"/>
                <a:gd name="T36" fmla="*/ 12145 w 60"/>
                <a:gd name="T37" fmla="*/ 57150 h 51"/>
                <a:gd name="T38" fmla="*/ 8996 w 60"/>
                <a:gd name="T39" fmla="*/ 56029 h 51"/>
                <a:gd name="T40" fmla="*/ 6747 w 60"/>
                <a:gd name="T41" fmla="*/ 52668 h 51"/>
                <a:gd name="T42" fmla="*/ 3149 w 60"/>
                <a:gd name="T43" fmla="*/ 48185 h 51"/>
                <a:gd name="T44" fmla="*/ 0 w 60"/>
                <a:gd name="T45" fmla="*/ 41462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72" name="Freeform 245">
              <a:extLst>
                <a:ext uri="{FF2B5EF4-FFF2-40B4-BE49-F238E27FC236}">
                  <a16:creationId xmlns:a16="http://schemas.microsoft.com/office/drawing/2014/main" id="{89BDF891-D025-4EAB-8D31-32A1EB3A07BC}"/>
                </a:ext>
              </a:extLst>
            </p:cNvPr>
            <p:cNvSpPr>
              <a:spLocks/>
            </p:cNvSpPr>
            <p:nvPr>
              <p:custDataLst>
                <p:tags r:id="rId486"/>
              </p:custDataLst>
            </p:nvPr>
          </p:nvSpPr>
          <p:spPr bwMode="auto">
            <a:xfrm>
              <a:off x="5158028" y="2050028"/>
              <a:ext cx="42756" cy="74551"/>
            </a:xfrm>
            <a:custGeom>
              <a:avLst/>
              <a:gdLst>
                <a:gd name="T0" fmla="*/ 25544 w 66"/>
                <a:gd name="T1" fmla="*/ 53788 h 51"/>
                <a:gd name="T2" fmla="*/ 18184 w 66"/>
                <a:gd name="T3" fmla="*/ 56029 h 51"/>
                <a:gd name="T4" fmla="*/ 9525 w 66"/>
                <a:gd name="T5" fmla="*/ 57150 h 51"/>
                <a:gd name="T6" fmla="*/ 7360 w 66"/>
                <a:gd name="T7" fmla="*/ 56029 h 51"/>
                <a:gd name="T8" fmla="*/ 5628 w 66"/>
                <a:gd name="T9" fmla="*/ 54909 h 51"/>
                <a:gd name="T10" fmla="*/ 4330 w 66"/>
                <a:gd name="T11" fmla="*/ 53788 h 51"/>
                <a:gd name="T12" fmla="*/ 3031 w 66"/>
                <a:gd name="T13" fmla="*/ 51547 h 51"/>
                <a:gd name="T14" fmla="*/ 1299 w 66"/>
                <a:gd name="T15" fmla="*/ 48185 h 51"/>
                <a:gd name="T16" fmla="*/ 433 w 66"/>
                <a:gd name="T17" fmla="*/ 44824 h 51"/>
                <a:gd name="T18" fmla="*/ 0 w 66"/>
                <a:gd name="T19" fmla="*/ 39221 h 51"/>
                <a:gd name="T20" fmla="*/ 0 w 66"/>
                <a:gd name="T21" fmla="*/ 33618 h 51"/>
                <a:gd name="T22" fmla="*/ 1732 w 66"/>
                <a:gd name="T23" fmla="*/ 32497 h 51"/>
                <a:gd name="T24" fmla="*/ 4330 w 66"/>
                <a:gd name="T25" fmla="*/ 30256 h 51"/>
                <a:gd name="T26" fmla="*/ 6061 w 66"/>
                <a:gd name="T27" fmla="*/ 26894 h 51"/>
                <a:gd name="T28" fmla="*/ 8226 w 66"/>
                <a:gd name="T29" fmla="*/ 22412 h 51"/>
                <a:gd name="T30" fmla="*/ 11257 w 66"/>
                <a:gd name="T31" fmla="*/ 11206 h 51"/>
                <a:gd name="T32" fmla="*/ 14288 w 66"/>
                <a:gd name="T33" fmla="*/ 0 h 51"/>
                <a:gd name="T34" fmla="*/ 19916 w 66"/>
                <a:gd name="T35" fmla="*/ 1121 h 51"/>
                <a:gd name="T36" fmla="*/ 22514 w 66"/>
                <a:gd name="T37" fmla="*/ 2241 h 51"/>
                <a:gd name="T38" fmla="*/ 24245 w 66"/>
                <a:gd name="T39" fmla="*/ 3362 h 51"/>
                <a:gd name="T40" fmla="*/ 28575 w 66"/>
                <a:gd name="T41" fmla="*/ 0 h 51"/>
                <a:gd name="T42" fmla="*/ 28142 w 66"/>
                <a:gd name="T43" fmla="*/ 14568 h 51"/>
                <a:gd name="T44" fmla="*/ 27276 w 66"/>
                <a:gd name="T45" fmla="*/ 26894 h 51"/>
                <a:gd name="T46" fmla="*/ 25977 w 66"/>
                <a:gd name="T47" fmla="*/ 40341 h 51"/>
                <a:gd name="T48" fmla="*/ 25544 w 66"/>
                <a:gd name="T49" fmla="*/ 53788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673" name="Freeform 246">
              <a:extLst>
                <a:ext uri="{FF2B5EF4-FFF2-40B4-BE49-F238E27FC236}">
                  <a16:creationId xmlns:a16="http://schemas.microsoft.com/office/drawing/2014/main" id="{661F1C53-DB70-EAAF-A71E-319642978973}"/>
                </a:ext>
              </a:extLst>
            </p:cNvPr>
            <p:cNvSpPr>
              <a:spLocks/>
            </p:cNvSpPr>
            <p:nvPr>
              <p:custDataLst>
                <p:tags r:id="rId487"/>
              </p:custDataLst>
            </p:nvPr>
          </p:nvSpPr>
          <p:spPr bwMode="auto">
            <a:xfrm>
              <a:off x="6583222" y="2739618"/>
              <a:ext cx="76011" cy="74551"/>
            </a:xfrm>
            <a:custGeom>
              <a:avLst/>
              <a:gdLst>
                <a:gd name="T0" fmla="*/ 0 w 113"/>
                <a:gd name="T1" fmla="*/ 33981 h 74"/>
                <a:gd name="T2" fmla="*/ 8991 w 113"/>
                <a:gd name="T3" fmla="*/ 57150 h 74"/>
                <a:gd name="T4" fmla="*/ 16634 w 113"/>
                <a:gd name="T5" fmla="*/ 53289 h 74"/>
                <a:gd name="T6" fmla="*/ 22927 w 113"/>
                <a:gd name="T7" fmla="*/ 50199 h 74"/>
                <a:gd name="T8" fmla="*/ 28772 w 113"/>
                <a:gd name="T9" fmla="*/ 45566 h 74"/>
                <a:gd name="T10" fmla="*/ 33267 w 113"/>
                <a:gd name="T11" fmla="*/ 40932 h 74"/>
                <a:gd name="T12" fmla="*/ 35065 w 113"/>
                <a:gd name="T13" fmla="*/ 37843 h 74"/>
                <a:gd name="T14" fmla="*/ 37313 w 113"/>
                <a:gd name="T15" fmla="*/ 34753 h 74"/>
                <a:gd name="T16" fmla="*/ 38662 w 113"/>
                <a:gd name="T17" fmla="*/ 31664 h 74"/>
                <a:gd name="T18" fmla="*/ 39561 w 113"/>
                <a:gd name="T19" fmla="*/ 28575 h 74"/>
                <a:gd name="T20" fmla="*/ 40460 w 113"/>
                <a:gd name="T21" fmla="*/ 24714 h 74"/>
                <a:gd name="T22" fmla="*/ 40910 w 113"/>
                <a:gd name="T23" fmla="*/ 20080 h 74"/>
                <a:gd name="T24" fmla="*/ 41809 w 113"/>
                <a:gd name="T25" fmla="*/ 14674 h 74"/>
                <a:gd name="T26" fmla="*/ 42258 w 113"/>
                <a:gd name="T27" fmla="*/ 10040 h 74"/>
                <a:gd name="T28" fmla="*/ 44506 w 113"/>
                <a:gd name="T29" fmla="*/ 9268 h 74"/>
                <a:gd name="T30" fmla="*/ 47653 w 113"/>
                <a:gd name="T31" fmla="*/ 6951 h 74"/>
                <a:gd name="T32" fmla="*/ 48552 w 113"/>
                <a:gd name="T33" fmla="*/ 5406 h 74"/>
                <a:gd name="T34" fmla="*/ 49901 w 113"/>
                <a:gd name="T35" fmla="*/ 3861 h 74"/>
                <a:gd name="T36" fmla="*/ 50350 w 113"/>
                <a:gd name="T37" fmla="*/ 2317 h 74"/>
                <a:gd name="T38" fmla="*/ 50800 w 113"/>
                <a:gd name="T39" fmla="*/ 0 h 74"/>
                <a:gd name="T40" fmla="*/ 44057 w 113"/>
                <a:gd name="T41" fmla="*/ 3089 h 74"/>
                <a:gd name="T42" fmla="*/ 36864 w 113"/>
                <a:gd name="T43" fmla="*/ 6178 h 74"/>
                <a:gd name="T44" fmla="*/ 29221 w 113"/>
                <a:gd name="T45" fmla="*/ 10040 h 74"/>
                <a:gd name="T46" fmla="*/ 22028 w 113"/>
                <a:gd name="T47" fmla="*/ 14674 h 74"/>
                <a:gd name="T48" fmla="*/ 8991 w 113"/>
                <a:gd name="T49" fmla="*/ 25486 h 74"/>
                <a:gd name="T50" fmla="*/ 0 w 113"/>
                <a:gd name="T51" fmla="*/ 33981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4" name="Freeform 247">
              <a:extLst>
                <a:ext uri="{FF2B5EF4-FFF2-40B4-BE49-F238E27FC236}">
                  <a16:creationId xmlns:a16="http://schemas.microsoft.com/office/drawing/2014/main" id="{281977C9-13FA-C5C7-5264-83579219DD4D}"/>
                </a:ext>
              </a:extLst>
            </p:cNvPr>
            <p:cNvSpPr>
              <a:spLocks/>
            </p:cNvSpPr>
            <p:nvPr>
              <p:custDataLst>
                <p:tags r:id="rId488"/>
              </p:custDataLst>
            </p:nvPr>
          </p:nvSpPr>
          <p:spPr bwMode="auto">
            <a:xfrm>
              <a:off x="5996518" y="3772968"/>
              <a:ext cx="486941" cy="318910"/>
            </a:xfrm>
            <a:custGeom>
              <a:avLst/>
              <a:gdLst>
                <a:gd name="T0" fmla="*/ 42752 w 746"/>
                <a:gd name="T1" fmla="*/ 235613 h 469"/>
                <a:gd name="T2" fmla="*/ 23557 w 746"/>
                <a:gd name="T3" fmla="*/ 229358 h 469"/>
                <a:gd name="T4" fmla="*/ 9161 w 746"/>
                <a:gd name="T5" fmla="*/ 223624 h 469"/>
                <a:gd name="T6" fmla="*/ 2181 w 746"/>
                <a:gd name="T7" fmla="*/ 215284 h 469"/>
                <a:gd name="T8" fmla="*/ 0 w 746"/>
                <a:gd name="T9" fmla="*/ 189221 h 469"/>
                <a:gd name="T10" fmla="*/ 2181 w 746"/>
                <a:gd name="T11" fmla="*/ 161072 h 469"/>
                <a:gd name="T12" fmla="*/ 10034 w 746"/>
                <a:gd name="T13" fmla="*/ 142306 h 469"/>
                <a:gd name="T14" fmla="*/ 24430 w 746"/>
                <a:gd name="T15" fmla="*/ 118849 h 469"/>
                <a:gd name="T16" fmla="*/ 52785 w 746"/>
                <a:gd name="T17" fmla="*/ 106339 h 469"/>
                <a:gd name="T18" fmla="*/ 72416 w 746"/>
                <a:gd name="T19" fmla="*/ 97999 h 469"/>
                <a:gd name="T20" fmla="*/ 102517 w 746"/>
                <a:gd name="T21" fmla="*/ 90179 h 469"/>
                <a:gd name="T22" fmla="*/ 114296 w 746"/>
                <a:gd name="T23" fmla="*/ 79754 h 469"/>
                <a:gd name="T24" fmla="*/ 116477 w 746"/>
                <a:gd name="T25" fmla="*/ 70893 h 469"/>
                <a:gd name="T26" fmla="*/ 127383 w 746"/>
                <a:gd name="T27" fmla="*/ 62552 h 469"/>
                <a:gd name="T28" fmla="*/ 144833 w 746"/>
                <a:gd name="T29" fmla="*/ 59946 h 469"/>
                <a:gd name="T30" fmla="*/ 156611 w 746"/>
                <a:gd name="T31" fmla="*/ 52648 h 469"/>
                <a:gd name="T32" fmla="*/ 169698 w 746"/>
                <a:gd name="T33" fmla="*/ 34925 h 469"/>
                <a:gd name="T34" fmla="*/ 185403 w 746"/>
                <a:gd name="T35" fmla="*/ 11468 h 469"/>
                <a:gd name="T36" fmla="*/ 196309 w 746"/>
                <a:gd name="T37" fmla="*/ 3128 h 469"/>
                <a:gd name="T38" fmla="*/ 212014 w 746"/>
                <a:gd name="T39" fmla="*/ 0 h 469"/>
                <a:gd name="T40" fmla="*/ 221175 w 746"/>
                <a:gd name="T41" fmla="*/ 15117 h 469"/>
                <a:gd name="T42" fmla="*/ 232081 w 746"/>
                <a:gd name="T43" fmla="*/ 27627 h 469"/>
                <a:gd name="T44" fmla="*/ 241242 w 746"/>
                <a:gd name="T45" fmla="*/ 55776 h 469"/>
                <a:gd name="T46" fmla="*/ 252584 w 746"/>
                <a:gd name="T47" fmla="*/ 82882 h 469"/>
                <a:gd name="T48" fmla="*/ 267417 w 746"/>
                <a:gd name="T49" fmla="*/ 89658 h 469"/>
                <a:gd name="T50" fmla="*/ 273960 w 746"/>
                <a:gd name="T51" fmla="*/ 100605 h 469"/>
                <a:gd name="T52" fmla="*/ 283558 w 746"/>
                <a:gd name="T53" fmla="*/ 121456 h 469"/>
                <a:gd name="T54" fmla="*/ 306242 w 746"/>
                <a:gd name="T55" fmla="*/ 145434 h 469"/>
                <a:gd name="T56" fmla="*/ 323256 w 746"/>
                <a:gd name="T57" fmla="*/ 164200 h 469"/>
                <a:gd name="T58" fmla="*/ 310169 w 746"/>
                <a:gd name="T59" fmla="*/ 179838 h 469"/>
                <a:gd name="T60" fmla="*/ 301444 w 746"/>
                <a:gd name="T61" fmla="*/ 178274 h 469"/>
                <a:gd name="T62" fmla="*/ 296209 w 746"/>
                <a:gd name="T63" fmla="*/ 167327 h 469"/>
                <a:gd name="T64" fmla="*/ 283994 w 746"/>
                <a:gd name="T65" fmla="*/ 172019 h 469"/>
                <a:gd name="T66" fmla="*/ 278759 w 746"/>
                <a:gd name="T67" fmla="*/ 183487 h 469"/>
                <a:gd name="T68" fmla="*/ 263491 w 746"/>
                <a:gd name="T69" fmla="*/ 185572 h 469"/>
                <a:gd name="T70" fmla="*/ 241242 w 746"/>
                <a:gd name="T71" fmla="*/ 185572 h 469"/>
                <a:gd name="T72" fmla="*/ 227719 w 746"/>
                <a:gd name="T73" fmla="*/ 190263 h 469"/>
                <a:gd name="T74" fmla="*/ 216376 w 746"/>
                <a:gd name="T75" fmla="*/ 201731 h 469"/>
                <a:gd name="T76" fmla="*/ 212014 w 746"/>
                <a:gd name="T77" fmla="*/ 205380 h 469"/>
                <a:gd name="T78" fmla="*/ 185839 w 746"/>
                <a:gd name="T79" fmla="*/ 208507 h 469"/>
                <a:gd name="T80" fmla="*/ 172752 w 746"/>
                <a:gd name="T81" fmla="*/ 204337 h 469"/>
                <a:gd name="T82" fmla="*/ 152249 w 746"/>
                <a:gd name="T83" fmla="*/ 184529 h 469"/>
                <a:gd name="T84" fmla="*/ 139161 w 746"/>
                <a:gd name="T85" fmla="*/ 179838 h 469"/>
                <a:gd name="T86" fmla="*/ 126947 w 746"/>
                <a:gd name="T87" fmla="*/ 185050 h 469"/>
                <a:gd name="T88" fmla="*/ 116041 w 746"/>
                <a:gd name="T89" fmla="*/ 196518 h 469"/>
                <a:gd name="T90" fmla="*/ 99027 w 746"/>
                <a:gd name="T91" fmla="*/ 227794 h 469"/>
                <a:gd name="T92" fmla="*/ 65436 w 746"/>
                <a:gd name="T93" fmla="*/ 228837 h 469"/>
                <a:gd name="T94" fmla="*/ 58893 w 746"/>
                <a:gd name="T95" fmla="*/ 233528 h 4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5" name="Freeform 248">
              <a:extLst>
                <a:ext uri="{FF2B5EF4-FFF2-40B4-BE49-F238E27FC236}">
                  <a16:creationId xmlns:a16="http://schemas.microsoft.com/office/drawing/2014/main" id="{6064CAB8-2029-A677-432C-6127BF61B964}"/>
                </a:ext>
              </a:extLst>
            </p:cNvPr>
            <p:cNvSpPr>
              <a:spLocks/>
            </p:cNvSpPr>
            <p:nvPr>
              <p:custDataLst>
                <p:tags r:id="rId489"/>
              </p:custDataLst>
            </p:nvPr>
          </p:nvSpPr>
          <p:spPr bwMode="auto">
            <a:xfrm>
              <a:off x="5901504" y="3992478"/>
              <a:ext cx="748227" cy="720651"/>
            </a:xfrm>
            <a:custGeom>
              <a:avLst/>
              <a:gdLst>
                <a:gd name="T0" fmla="*/ 393935 w 1145"/>
                <a:gd name="T1" fmla="*/ 29905 h 1053"/>
                <a:gd name="T2" fmla="*/ 433678 w 1145"/>
                <a:gd name="T3" fmla="*/ 34626 h 1053"/>
                <a:gd name="T4" fmla="*/ 471674 w 1145"/>
                <a:gd name="T5" fmla="*/ 42496 h 1053"/>
                <a:gd name="T6" fmla="*/ 491764 w 1145"/>
                <a:gd name="T7" fmla="*/ 91813 h 1053"/>
                <a:gd name="T8" fmla="*/ 494821 w 1145"/>
                <a:gd name="T9" fmla="*/ 110700 h 1053"/>
                <a:gd name="T10" fmla="*/ 462066 w 1145"/>
                <a:gd name="T11" fmla="*/ 142703 h 1053"/>
                <a:gd name="T12" fmla="*/ 456388 w 1145"/>
                <a:gd name="T13" fmla="*/ 188872 h 1053"/>
                <a:gd name="T14" fmla="*/ 438046 w 1145"/>
                <a:gd name="T15" fmla="*/ 230843 h 1053"/>
                <a:gd name="T16" fmla="*/ 432368 w 1145"/>
                <a:gd name="T17" fmla="*/ 249730 h 1053"/>
                <a:gd name="T18" fmla="*/ 445033 w 1145"/>
                <a:gd name="T19" fmla="*/ 302195 h 1053"/>
                <a:gd name="T20" fmla="*/ 448090 w 1145"/>
                <a:gd name="T21" fmla="*/ 348364 h 1053"/>
                <a:gd name="T22" fmla="*/ 457262 w 1145"/>
                <a:gd name="T23" fmla="*/ 383515 h 1053"/>
                <a:gd name="T24" fmla="*/ 471237 w 1145"/>
                <a:gd name="T25" fmla="*/ 401353 h 1053"/>
                <a:gd name="T26" fmla="*/ 476915 w 1145"/>
                <a:gd name="T27" fmla="*/ 432831 h 1053"/>
                <a:gd name="T28" fmla="*/ 454205 w 1145"/>
                <a:gd name="T29" fmla="*/ 442799 h 1053"/>
                <a:gd name="T30" fmla="*/ 435425 w 1145"/>
                <a:gd name="T31" fmla="*/ 449095 h 1053"/>
                <a:gd name="T32" fmla="*/ 419266 w 1145"/>
                <a:gd name="T33" fmla="*/ 520447 h 1053"/>
                <a:gd name="T34" fmla="*/ 406164 w 1145"/>
                <a:gd name="T35" fmla="*/ 538285 h 1053"/>
                <a:gd name="T36" fmla="*/ 393935 w 1145"/>
                <a:gd name="T37" fmla="*/ 540908 h 1053"/>
                <a:gd name="T38" fmla="*/ 366858 w 1145"/>
                <a:gd name="T39" fmla="*/ 552450 h 1053"/>
                <a:gd name="T40" fmla="*/ 341527 w 1145"/>
                <a:gd name="T41" fmla="*/ 544056 h 1053"/>
                <a:gd name="T42" fmla="*/ 324494 w 1145"/>
                <a:gd name="T43" fmla="*/ 531989 h 1053"/>
                <a:gd name="T44" fmla="*/ 308772 w 1145"/>
                <a:gd name="T45" fmla="*/ 523070 h 1053"/>
                <a:gd name="T46" fmla="*/ 294360 w 1145"/>
                <a:gd name="T47" fmla="*/ 517299 h 1053"/>
                <a:gd name="T48" fmla="*/ 265535 w 1145"/>
                <a:gd name="T49" fmla="*/ 517824 h 1053"/>
                <a:gd name="T50" fmla="*/ 259421 w 1145"/>
                <a:gd name="T51" fmla="*/ 494215 h 1053"/>
                <a:gd name="T52" fmla="*/ 251123 w 1145"/>
                <a:gd name="T53" fmla="*/ 463785 h 1053"/>
                <a:gd name="T54" fmla="*/ 257674 w 1145"/>
                <a:gd name="T55" fmla="*/ 443849 h 1053"/>
                <a:gd name="T56" fmla="*/ 257674 w 1145"/>
                <a:gd name="T57" fmla="*/ 408698 h 1053"/>
                <a:gd name="T58" fmla="*/ 198278 w 1145"/>
                <a:gd name="T59" fmla="*/ 396106 h 1053"/>
                <a:gd name="T60" fmla="*/ 193474 w 1145"/>
                <a:gd name="T61" fmla="*/ 411845 h 1053"/>
                <a:gd name="T62" fmla="*/ 172947 w 1145"/>
                <a:gd name="T63" fmla="*/ 428634 h 1053"/>
                <a:gd name="T64" fmla="*/ 147180 w 1145"/>
                <a:gd name="T65" fmla="*/ 418141 h 1053"/>
                <a:gd name="T66" fmla="*/ 129710 w 1145"/>
                <a:gd name="T67" fmla="*/ 371448 h 1053"/>
                <a:gd name="T68" fmla="*/ 1310 w 1145"/>
                <a:gd name="T69" fmla="*/ 352036 h 1053"/>
                <a:gd name="T70" fmla="*/ 19653 w 1145"/>
                <a:gd name="T71" fmla="*/ 349937 h 1053"/>
                <a:gd name="T72" fmla="*/ 11355 w 1145"/>
                <a:gd name="T73" fmla="*/ 331050 h 1053"/>
                <a:gd name="T74" fmla="*/ 32755 w 1145"/>
                <a:gd name="T75" fmla="*/ 322656 h 1053"/>
                <a:gd name="T76" fmla="*/ 63327 w 1145"/>
                <a:gd name="T77" fmla="*/ 322131 h 1053"/>
                <a:gd name="T78" fmla="*/ 79923 w 1145"/>
                <a:gd name="T79" fmla="*/ 325279 h 1053"/>
                <a:gd name="T80" fmla="*/ 96082 w 1145"/>
                <a:gd name="T81" fmla="*/ 301146 h 1053"/>
                <a:gd name="T82" fmla="*/ 113551 w 1145"/>
                <a:gd name="T83" fmla="*/ 291177 h 1053"/>
                <a:gd name="T84" fmla="*/ 122723 w 1145"/>
                <a:gd name="T85" fmla="*/ 230843 h 1053"/>
                <a:gd name="T86" fmla="*/ 151110 w 1145"/>
                <a:gd name="T87" fmla="*/ 194118 h 1053"/>
                <a:gd name="T88" fmla="*/ 161592 w 1145"/>
                <a:gd name="T89" fmla="*/ 144802 h 1053"/>
                <a:gd name="T90" fmla="*/ 162466 w 1145"/>
                <a:gd name="T91" fmla="*/ 94436 h 1053"/>
                <a:gd name="T92" fmla="*/ 167270 w 1145"/>
                <a:gd name="T93" fmla="*/ 64007 h 1053"/>
                <a:gd name="T94" fmla="*/ 192164 w 1145"/>
                <a:gd name="T95" fmla="*/ 18363 h 1053"/>
                <a:gd name="T96" fmla="*/ 214437 w 1145"/>
                <a:gd name="T97" fmla="*/ 15739 h 1053"/>
                <a:gd name="T98" fmla="*/ 243698 w 1145"/>
                <a:gd name="T99" fmla="*/ 40398 h 1053"/>
                <a:gd name="T100" fmla="*/ 278200 w 1145"/>
                <a:gd name="T101" fmla="*/ 38299 h 1053"/>
                <a:gd name="T102" fmla="*/ 292613 w 1145"/>
                <a:gd name="T103" fmla="*/ 23084 h 1053"/>
                <a:gd name="T104" fmla="*/ 320564 w 1145"/>
                <a:gd name="T105" fmla="*/ 17838 h 1053"/>
                <a:gd name="T106" fmla="*/ 347205 w 1145"/>
                <a:gd name="T107" fmla="*/ 8919 h 1053"/>
                <a:gd name="T108" fmla="*/ 361617 w 1145"/>
                <a:gd name="T109" fmla="*/ 4197 h 1053"/>
                <a:gd name="T110" fmla="*/ 375156 w 1145"/>
                <a:gd name="T111" fmla="*/ 12591 h 105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6" name="Freeform 249">
              <a:extLst>
                <a:ext uri="{FF2B5EF4-FFF2-40B4-BE49-F238E27FC236}">
                  <a16:creationId xmlns:a16="http://schemas.microsoft.com/office/drawing/2014/main" id="{276DC7ED-218A-15C3-A87C-24F6AEDC7C80}"/>
                </a:ext>
              </a:extLst>
            </p:cNvPr>
            <p:cNvSpPr>
              <a:spLocks/>
            </p:cNvSpPr>
            <p:nvPr>
              <p:custDataLst>
                <p:tags r:id="rId490"/>
              </p:custDataLst>
            </p:nvPr>
          </p:nvSpPr>
          <p:spPr bwMode="auto">
            <a:xfrm>
              <a:off x="5806491" y="4122940"/>
              <a:ext cx="83136" cy="72481"/>
            </a:xfrm>
            <a:custGeom>
              <a:avLst/>
              <a:gdLst>
                <a:gd name="T0" fmla="*/ 53340 w 125"/>
                <a:gd name="T1" fmla="*/ 0 h 81"/>
                <a:gd name="T2" fmla="*/ 53784 w 125"/>
                <a:gd name="T3" fmla="*/ 18521 h 81"/>
                <a:gd name="T4" fmla="*/ 55118 w 125"/>
                <a:gd name="T5" fmla="*/ 31554 h 81"/>
                <a:gd name="T6" fmla="*/ 55562 w 125"/>
                <a:gd name="T7" fmla="*/ 36356 h 81"/>
                <a:gd name="T8" fmla="*/ 55562 w 125"/>
                <a:gd name="T9" fmla="*/ 40472 h 81"/>
                <a:gd name="T10" fmla="*/ 55562 w 125"/>
                <a:gd name="T11" fmla="*/ 44588 h 81"/>
                <a:gd name="T12" fmla="*/ 54673 w 125"/>
                <a:gd name="T13" fmla="*/ 47331 h 81"/>
                <a:gd name="T14" fmla="*/ 52895 w 125"/>
                <a:gd name="T15" fmla="*/ 49389 h 81"/>
                <a:gd name="T16" fmla="*/ 49784 w 125"/>
                <a:gd name="T17" fmla="*/ 50761 h 81"/>
                <a:gd name="T18" fmla="*/ 45783 w 125"/>
                <a:gd name="T19" fmla="*/ 52133 h 81"/>
                <a:gd name="T20" fmla="*/ 40449 w 125"/>
                <a:gd name="T21" fmla="*/ 52819 h 81"/>
                <a:gd name="T22" fmla="*/ 25336 w 125"/>
                <a:gd name="T23" fmla="*/ 54191 h 81"/>
                <a:gd name="T24" fmla="*/ 3111 w 125"/>
                <a:gd name="T25" fmla="*/ 55563 h 81"/>
                <a:gd name="T26" fmla="*/ 2222 w 125"/>
                <a:gd name="T27" fmla="*/ 54191 h 81"/>
                <a:gd name="T28" fmla="*/ 1333 w 125"/>
                <a:gd name="T29" fmla="*/ 49389 h 81"/>
                <a:gd name="T30" fmla="*/ 444 w 125"/>
                <a:gd name="T31" fmla="*/ 40472 h 81"/>
                <a:gd name="T32" fmla="*/ 0 w 125"/>
                <a:gd name="T33" fmla="*/ 29496 h 81"/>
                <a:gd name="T34" fmla="*/ 0 w 125"/>
                <a:gd name="T35" fmla="*/ 25381 h 81"/>
                <a:gd name="T36" fmla="*/ 444 w 125"/>
                <a:gd name="T37" fmla="*/ 21265 h 81"/>
                <a:gd name="T38" fmla="*/ 889 w 125"/>
                <a:gd name="T39" fmla="*/ 17149 h 81"/>
                <a:gd name="T40" fmla="*/ 1778 w 125"/>
                <a:gd name="T41" fmla="*/ 13719 h 81"/>
                <a:gd name="T42" fmla="*/ 3556 w 125"/>
                <a:gd name="T43" fmla="*/ 10289 h 81"/>
                <a:gd name="T44" fmla="*/ 4889 w 125"/>
                <a:gd name="T45" fmla="*/ 6860 h 81"/>
                <a:gd name="T46" fmla="*/ 6223 w 125"/>
                <a:gd name="T47" fmla="*/ 3430 h 81"/>
                <a:gd name="T48" fmla="*/ 8890 w 125"/>
                <a:gd name="T49" fmla="*/ 0 h 81"/>
                <a:gd name="T50" fmla="*/ 53340 w 125"/>
                <a:gd name="T51" fmla="*/ 0 h 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7" name="Freeform 250">
              <a:extLst>
                <a:ext uri="{FF2B5EF4-FFF2-40B4-BE49-F238E27FC236}">
                  <a16:creationId xmlns:a16="http://schemas.microsoft.com/office/drawing/2014/main" id="{F10D50BA-FEFD-1F48-52DA-5A1D886BCD29}"/>
                </a:ext>
              </a:extLst>
            </p:cNvPr>
            <p:cNvSpPr>
              <a:spLocks/>
            </p:cNvSpPr>
            <p:nvPr>
              <p:custDataLst>
                <p:tags r:id="rId491"/>
              </p:custDataLst>
            </p:nvPr>
          </p:nvSpPr>
          <p:spPr bwMode="auto">
            <a:xfrm>
              <a:off x="5780364" y="4122940"/>
              <a:ext cx="228031" cy="262997"/>
            </a:xfrm>
            <a:custGeom>
              <a:avLst/>
              <a:gdLst>
                <a:gd name="T0" fmla="*/ 112475 w 355"/>
                <a:gd name="T1" fmla="*/ 7794 h 388"/>
                <a:gd name="T2" fmla="*/ 110329 w 355"/>
                <a:gd name="T3" fmla="*/ 19226 h 388"/>
                <a:gd name="T4" fmla="*/ 113334 w 355"/>
                <a:gd name="T5" fmla="*/ 26501 h 388"/>
                <a:gd name="T6" fmla="*/ 121491 w 355"/>
                <a:gd name="T7" fmla="*/ 31177 h 388"/>
                <a:gd name="T8" fmla="*/ 136945 w 355"/>
                <a:gd name="T9" fmla="*/ 28579 h 388"/>
                <a:gd name="T10" fmla="*/ 142526 w 355"/>
                <a:gd name="T11" fmla="*/ 29618 h 388"/>
                <a:gd name="T12" fmla="*/ 145961 w 355"/>
                <a:gd name="T13" fmla="*/ 35334 h 388"/>
                <a:gd name="T14" fmla="*/ 148107 w 355"/>
                <a:gd name="T15" fmla="*/ 43129 h 388"/>
                <a:gd name="T16" fmla="*/ 150683 w 355"/>
                <a:gd name="T17" fmla="*/ 48844 h 388"/>
                <a:gd name="T18" fmla="*/ 148107 w 355"/>
                <a:gd name="T19" fmla="*/ 56119 h 388"/>
                <a:gd name="T20" fmla="*/ 137375 w 355"/>
                <a:gd name="T21" fmla="*/ 70668 h 388"/>
                <a:gd name="T22" fmla="*/ 149395 w 355"/>
                <a:gd name="T23" fmla="*/ 90934 h 388"/>
                <a:gd name="T24" fmla="*/ 152400 w 355"/>
                <a:gd name="T25" fmla="*/ 104963 h 388"/>
                <a:gd name="T26" fmla="*/ 151541 w 355"/>
                <a:gd name="T27" fmla="*/ 113797 h 388"/>
                <a:gd name="T28" fmla="*/ 148107 w 355"/>
                <a:gd name="T29" fmla="*/ 131984 h 388"/>
                <a:gd name="T30" fmla="*/ 142955 w 355"/>
                <a:gd name="T31" fmla="*/ 140817 h 388"/>
                <a:gd name="T32" fmla="*/ 133940 w 355"/>
                <a:gd name="T33" fmla="*/ 145494 h 388"/>
                <a:gd name="T34" fmla="*/ 122779 w 355"/>
                <a:gd name="T35" fmla="*/ 146533 h 388"/>
                <a:gd name="T36" fmla="*/ 115910 w 355"/>
                <a:gd name="T37" fmla="*/ 146533 h 388"/>
                <a:gd name="T38" fmla="*/ 108183 w 355"/>
                <a:gd name="T39" fmla="*/ 137700 h 388"/>
                <a:gd name="T40" fmla="*/ 103031 w 355"/>
                <a:gd name="T41" fmla="*/ 134582 h 388"/>
                <a:gd name="T42" fmla="*/ 94874 w 355"/>
                <a:gd name="T43" fmla="*/ 139778 h 388"/>
                <a:gd name="T44" fmla="*/ 88006 w 355"/>
                <a:gd name="T45" fmla="*/ 144974 h 388"/>
                <a:gd name="T46" fmla="*/ 83283 w 355"/>
                <a:gd name="T47" fmla="*/ 148092 h 388"/>
                <a:gd name="T48" fmla="*/ 79420 w 355"/>
                <a:gd name="T49" fmla="*/ 154847 h 388"/>
                <a:gd name="T50" fmla="*/ 80278 w 355"/>
                <a:gd name="T51" fmla="*/ 166798 h 388"/>
                <a:gd name="T52" fmla="*/ 88864 w 355"/>
                <a:gd name="T53" fmla="*/ 186024 h 388"/>
                <a:gd name="T54" fmla="*/ 83713 w 355"/>
                <a:gd name="T55" fmla="*/ 183426 h 388"/>
                <a:gd name="T56" fmla="*/ 75985 w 355"/>
                <a:gd name="T57" fmla="*/ 184466 h 388"/>
                <a:gd name="T58" fmla="*/ 69546 w 355"/>
                <a:gd name="T59" fmla="*/ 189662 h 388"/>
                <a:gd name="T60" fmla="*/ 62677 w 355"/>
                <a:gd name="T61" fmla="*/ 201613 h 388"/>
                <a:gd name="T62" fmla="*/ 52803 w 355"/>
                <a:gd name="T63" fmla="*/ 192260 h 388"/>
                <a:gd name="T64" fmla="*/ 48510 w 355"/>
                <a:gd name="T65" fmla="*/ 186024 h 388"/>
                <a:gd name="T66" fmla="*/ 41212 w 355"/>
                <a:gd name="T67" fmla="*/ 168357 h 388"/>
                <a:gd name="T68" fmla="*/ 21465 w 355"/>
                <a:gd name="T69" fmla="*/ 145494 h 388"/>
                <a:gd name="T70" fmla="*/ 9445 w 355"/>
                <a:gd name="T71" fmla="*/ 131984 h 388"/>
                <a:gd name="T72" fmla="*/ 2146 w 355"/>
                <a:gd name="T73" fmla="*/ 115876 h 388"/>
                <a:gd name="T74" fmla="*/ 429 w 355"/>
                <a:gd name="T75" fmla="*/ 97169 h 388"/>
                <a:gd name="T76" fmla="*/ 4722 w 355"/>
                <a:gd name="T77" fmla="*/ 84179 h 388"/>
                <a:gd name="T78" fmla="*/ 17601 w 355"/>
                <a:gd name="T79" fmla="*/ 69629 h 388"/>
                <a:gd name="T80" fmla="*/ 23182 w 355"/>
                <a:gd name="T81" fmla="*/ 60276 h 388"/>
                <a:gd name="T82" fmla="*/ 24041 w 355"/>
                <a:gd name="T83" fmla="*/ 47286 h 388"/>
                <a:gd name="T84" fmla="*/ 46364 w 355"/>
                <a:gd name="T85" fmla="*/ 43129 h 388"/>
                <a:gd name="T86" fmla="*/ 66970 w 355"/>
                <a:gd name="T87" fmla="*/ 41570 h 388"/>
                <a:gd name="T88" fmla="*/ 73839 w 355"/>
                <a:gd name="T89" fmla="*/ 37932 h 388"/>
                <a:gd name="T90" fmla="*/ 75985 w 355"/>
                <a:gd name="T91" fmla="*/ 32736 h 388"/>
                <a:gd name="T92" fmla="*/ 74697 w 355"/>
                <a:gd name="T93" fmla="*/ 21304 h 388"/>
                <a:gd name="T94" fmla="*/ 71692 w 355"/>
                <a:gd name="T95" fmla="*/ 6235 h 38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8" name="Freeform 251">
              <a:extLst>
                <a:ext uri="{FF2B5EF4-FFF2-40B4-BE49-F238E27FC236}">
                  <a16:creationId xmlns:a16="http://schemas.microsoft.com/office/drawing/2014/main" id="{A0DCD830-75CE-28FC-E0B9-DE5073EAFEED}"/>
                </a:ext>
              </a:extLst>
            </p:cNvPr>
            <p:cNvSpPr>
              <a:spLocks/>
            </p:cNvSpPr>
            <p:nvPr>
              <p:custDataLst>
                <p:tags r:id="rId492"/>
              </p:custDataLst>
            </p:nvPr>
          </p:nvSpPr>
          <p:spPr bwMode="auto">
            <a:xfrm>
              <a:off x="6578472" y="4651005"/>
              <a:ext cx="389553" cy="679236"/>
            </a:xfrm>
            <a:custGeom>
              <a:avLst/>
              <a:gdLst>
                <a:gd name="T0" fmla="*/ 0 w 599"/>
                <a:gd name="T1" fmla="*/ 135812 h 993"/>
                <a:gd name="T2" fmla="*/ 79105 w 599"/>
                <a:gd name="T3" fmla="*/ 117459 h 993"/>
                <a:gd name="T4" fmla="*/ 99967 w 599"/>
                <a:gd name="T5" fmla="*/ 125849 h 993"/>
                <a:gd name="T6" fmla="*/ 112137 w 599"/>
                <a:gd name="T7" fmla="*/ 135288 h 993"/>
                <a:gd name="T8" fmla="*/ 109530 w 599"/>
                <a:gd name="T9" fmla="*/ 155214 h 993"/>
                <a:gd name="T10" fmla="*/ 101706 w 599"/>
                <a:gd name="T11" fmla="*/ 171469 h 993"/>
                <a:gd name="T12" fmla="*/ 108660 w 599"/>
                <a:gd name="T13" fmla="*/ 187200 h 993"/>
                <a:gd name="T14" fmla="*/ 127784 w 599"/>
                <a:gd name="T15" fmla="*/ 191395 h 993"/>
                <a:gd name="T16" fmla="*/ 138651 w 599"/>
                <a:gd name="T17" fmla="*/ 178286 h 993"/>
                <a:gd name="T18" fmla="*/ 146909 w 599"/>
                <a:gd name="T19" fmla="*/ 166225 h 993"/>
                <a:gd name="T20" fmla="*/ 144301 w 599"/>
                <a:gd name="T21" fmla="*/ 136861 h 993"/>
                <a:gd name="T22" fmla="*/ 136477 w 599"/>
                <a:gd name="T23" fmla="*/ 106972 h 993"/>
                <a:gd name="T24" fmla="*/ 117788 w 599"/>
                <a:gd name="T25" fmla="*/ 82326 h 993"/>
                <a:gd name="T26" fmla="*/ 110399 w 599"/>
                <a:gd name="T27" fmla="*/ 65546 h 993"/>
                <a:gd name="T28" fmla="*/ 117353 w 599"/>
                <a:gd name="T29" fmla="*/ 32511 h 993"/>
                <a:gd name="T30" fmla="*/ 139085 w 599"/>
                <a:gd name="T31" fmla="*/ 28840 h 993"/>
                <a:gd name="T32" fmla="*/ 181680 w 599"/>
                <a:gd name="T33" fmla="*/ 31462 h 993"/>
                <a:gd name="T34" fmla="*/ 226448 w 599"/>
                <a:gd name="T35" fmla="*/ 18877 h 993"/>
                <a:gd name="T36" fmla="*/ 259481 w 599"/>
                <a:gd name="T37" fmla="*/ 1573 h 993"/>
                <a:gd name="T38" fmla="*/ 259481 w 599"/>
                <a:gd name="T39" fmla="*/ 15731 h 993"/>
                <a:gd name="T40" fmla="*/ 259481 w 599"/>
                <a:gd name="T41" fmla="*/ 66071 h 993"/>
                <a:gd name="T42" fmla="*/ 257308 w 599"/>
                <a:gd name="T43" fmla="*/ 119556 h 993"/>
                <a:gd name="T44" fmla="*/ 254265 w 599"/>
                <a:gd name="T45" fmla="*/ 144726 h 993"/>
                <a:gd name="T46" fmla="*/ 239053 w 599"/>
                <a:gd name="T47" fmla="*/ 176713 h 993"/>
                <a:gd name="T48" fmla="*/ 203412 w 599"/>
                <a:gd name="T49" fmla="*/ 210797 h 993"/>
                <a:gd name="T50" fmla="*/ 162556 w 599"/>
                <a:gd name="T51" fmla="*/ 223382 h 993"/>
                <a:gd name="T52" fmla="*/ 153428 w 599"/>
                <a:gd name="T53" fmla="*/ 243308 h 993"/>
                <a:gd name="T54" fmla="*/ 127350 w 599"/>
                <a:gd name="T55" fmla="*/ 265856 h 993"/>
                <a:gd name="T56" fmla="*/ 105618 w 599"/>
                <a:gd name="T57" fmla="*/ 287879 h 993"/>
                <a:gd name="T58" fmla="*/ 99533 w 599"/>
                <a:gd name="T59" fmla="*/ 305184 h 993"/>
                <a:gd name="T60" fmla="*/ 103010 w 599"/>
                <a:gd name="T61" fmla="*/ 324585 h 993"/>
                <a:gd name="T62" fmla="*/ 116049 w 599"/>
                <a:gd name="T63" fmla="*/ 342938 h 993"/>
                <a:gd name="T64" fmla="*/ 110399 w 599"/>
                <a:gd name="T65" fmla="*/ 363913 h 993"/>
                <a:gd name="T66" fmla="*/ 115180 w 599"/>
                <a:gd name="T67" fmla="*/ 382266 h 993"/>
                <a:gd name="T68" fmla="*/ 116049 w 599"/>
                <a:gd name="T69" fmla="*/ 414253 h 993"/>
                <a:gd name="T70" fmla="*/ 111268 w 599"/>
                <a:gd name="T71" fmla="*/ 426838 h 993"/>
                <a:gd name="T72" fmla="*/ 83886 w 599"/>
                <a:gd name="T73" fmla="*/ 457776 h 993"/>
                <a:gd name="T74" fmla="*/ 63892 w 599"/>
                <a:gd name="T75" fmla="*/ 465117 h 993"/>
                <a:gd name="T76" fmla="*/ 44333 w 599"/>
                <a:gd name="T77" fmla="*/ 468787 h 993"/>
                <a:gd name="T78" fmla="*/ 37814 w 599"/>
                <a:gd name="T79" fmla="*/ 478750 h 993"/>
                <a:gd name="T80" fmla="*/ 41291 w 599"/>
                <a:gd name="T81" fmla="*/ 492384 h 993"/>
                <a:gd name="T82" fmla="*/ 39552 w 599"/>
                <a:gd name="T83" fmla="*/ 520176 h 993"/>
                <a:gd name="T84" fmla="*/ 32163 w 599"/>
                <a:gd name="T85" fmla="*/ 424740 h 993"/>
                <a:gd name="T86" fmla="*/ 25209 w 599"/>
                <a:gd name="T87" fmla="*/ 401144 h 993"/>
                <a:gd name="T88" fmla="*/ 17820 w 599"/>
                <a:gd name="T89" fmla="*/ 377547 h 993"/>
                <a:gd name="T90" fmla="*/ 46941 w 599"/>
                <a:gd name="T91" fmla="*/ 349231 h 993"/>
                <a:gd name="T92" fmla="*/ 47376 w 599"/>
                <a:gd name="T93" fmla="*/ 321964 h 993"/>
                <a:gd name="T94" fmla="*/ 64762 w 599"/>
                <a:gd name="T95" fmla="*/ 299416 h 993"/>
                <a:gd name="T96" fmla="*/ 75628 w 599"/>
                <a:gd name="T97" fmla="*/ 275819 h 993"/>
                <a:gd name="T98" fmla="*/ 73020 w 599"/>
                <a:gd name="T99" fmla="*/ 231247 h 993"/>
                <a:gd name="T100" fmla="*/ 66065 w 599"/>
                <a:gd name="T101" fmla="*/ 190871 h 993"/>
                <a:gd name="T102" fmla="*/ 35206 w 599"/>
                <a:gd name="T103" fmla="*/ 178810 h 9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79" name="Freeform 252">
              <a:extLst>
                <a:ext uri="{FF2B5EF4-FFF2-40B4-BE49-F238E27FC236}">
                  <a16:creationId xmlns:a16="http://schemas.microsoft.com/office/drawing/2014/main" id="{2EDE96B7-B0AC-7084-3204-92E7B74C7076}"/>
                </a:ext>
              </a:extLst>
            </p:cNvPr>
            <p:cNvSpPr>
              <a:spLocks/>
            </p:cNvSpPr>
            <p:nvPr>
              <p:custDataLst>
                <p:tags r:id="rId493"/>
              </p:custDataLst>
            </p:nvPr>
          </p:nvSpPr>
          <p:spPr bwMode="auto">
            <a:xfrm>
              <a:off x="6181795" y="4963701"/>
              <a:ext cx="356298" cy="374822"/>
            </a:xfrm>
            <a:custGeom>
              <a:avLst/>
              <a:gdLst>
                <a:gd name="T0" fmla="*/ 13108 w 545"/>
                <a:gd name="T1" fmla="*/ 224008 h 549"/>
                <a:gd name="T2" fmla="*/ 20099 w 545"/>
                <a:gd name="T3" fmla="*/ 237616 h 549"/>
                <a:gd name="T4" fmla="*/ 20099 w 545"/>
                <a:gd name="T5" fmla="*/ 267973 h 549"/>
                <a:gd name="T6" fmla="*/ 20972 w 545"/>
                <a:gd name="T7" fmla="*/ 275824 h 549"/>
                <a:gd name="T8" fmla="*/ 24031 w 545"/>
                <a:gd name="T9" fmla="*/ 281057 h 549"/>
                <a:gd name="T10" fmla="*/ 29711 w 545"/>
                <a:gd name="T11" fmla="*/ 285244 h 549"/>
                <a:gd name="T12" fmla="*/ 43693 w 545"/>
                <a:gd name="T13" fmla="*/ 287338 h 549"/>
                <a:gd name="T14" fmla="*/ 49373 w 545"/>
                <a:gd name="T15" fmla="*/ 285768 h 549"/>
                <a:gd name="T16" fmla="*/ 56800 w 545"/>
                <a:gd name="T17" fmla="*/ 278964 h 549"/>
                <a:gd name="T18" fmla="*/ 62481 w 545"/>
                <a:gd name="T19" fmla="*/ 265356 h 549"/>
                <a:gd name="T20" fmla="*/ 67287 w 545"/>
                <a:gd name="T21" fmla="*/ 249654 h 549"/>
                <a:gd name="T22" fmla="*/ 73841 w 545"/>
                <a:gd name="T23" fmla="*/ 237616 h 549"/>
                <a:gd name="T24" fmla="*/ 79958 w 545"/>
                <a:gd name="T25" fmla="*/ 232906 h 549"/>
                <a:gd name="T26" fmla="*/ 87822 w 545"/>
                <a:gd name="T27" fmla="*/ 232383 h 549"/>
                <a:gd name="T28" fmla="*/ 96998 w 545"/>
                <a:gd name="T29" fmla="*/ 234476 h 549"/>
                <a:gd name="T30" fmla="*/ 110106 w 545"/>
                <a:gd name="T31" fmla="*/ 241280 h 549"/>
                <a:gd name="T32" fmla="*/ 118844 w 545"/>
                <a:gd name="T33" fmla="*/ 244944 h 549"/>
                <a:gd name="T34" fmla="*/ 129767 w 545"/>
                <a:gd name="T35" fmla="*/ 245467 h 549"/>
                <a:gd name="T36" fmla="*/ 139380 w 545"/>
                <a:gd name="T37" fmla="*/ 242850 h 549"/>
                <a:gd name="T38" fmla="*/ 145060 w 545"/>
                <a:gd name="T39" fmla="*/ 237093 h 549"/>
                <a:gd name="T40" fmla="*/ 156857 w 545"/>
                <a:gd name="T41" fmla="*/ 203073 h 549"/>
                <a:gd name="T42" fmla="*/ 166906 w 545"/>
                <a:gd name="T43" fmla="*/ 189989 h 549"/>
                <a:gd name="T44" fmla="*/ 195306 w 545"/>
                <a:gd name="T45" fmla="*/ 164343 h 549"/>
                <a:gd name="T46" fmla="*/ 230260 w 545"/>
                <a:gd name="T47" fmla="*/ 138173 h 549"/>
                <a:gd name="T48" fmla="*/ 230697 w 545"/>
                <a:gd name="T49" fmla="*/ 121425 h 549"/>
                <a:gd name="T50" fmla="*/ 219774 w 545"/>
                <a:gd name="T51" fmla="*/ 114098 h 549"/>
                <a:gd name="T52" fmla="*/ 211909 w 545"/>
                <a:gd name="T53" fmla="*/ 104153 h 549"/>
                <a:gd name="T54" fmla="*/ 200986 w 545"/>
                <a:gd name="T55" fmla="*/ 82171 h 549"/>
                <a:gd name="T56" fmla="*/ 192248 w 545"/>
                <a:gd name="T57" fmla="*/ 69087 h 549"/>
                <a:gd name="T58" fmla="*/ 164721 w 545"/>
                <a:gd name="T59" fmla="*/ 39777 h 549"/>
                <a:gd name="T60" fmla="*/ 156857 w 545"/>
                <a:gd name="T61" fmla="*/ 27739 h 549"/>
                <a:gd name="T62" fmla="*/ 152050 w 545"/>
                <a:gd name="T63" fmla="*/ 12561 h 549"/>
                <a:gd name="T64" fmla="*/ 139380 w 545"/>
                <a:gd name="T65" fmla="*/ 0 h 549"/>
                <a:gd name="T66" fmla="*/ 106610 w 545"/>
                <a:gd name="T67" fmla="*/ 1047 h 549"/>
                <a:gd name="T68" fmla="*/ 76899 w 545"/>
                <a:gd name="T69" fmla="*/ 6804 h 549"/>
                <a:gd name="T70" fmla="*/ 41508 w 545"/>
                <a:gd name="T71" fmla="*/ 11514 h 549"/>
                <a:gd name="T72" fmla="*/ 31022 w 545"/>
                <a:gd name="T73" fmla="*/ 14131 h 549"/>
                <a:gd name="T74" fmla="*/ 29274 w 545"/>
                <a:gd name="T75" fmla="*/ 19889 h 549"/>
                <a:gd name="T76" fmla="*/ 31896 w 545"/>
                <a:gd name="T77" fmla="*/ 29310 h 549"/>
                <a:gd name="T78" fmla="*/ 36702 w 545"/>
                <a:gd name="T79" fmla="*/ 38730 h 549"/>
                <a:gd name="T80" fmla="*/ 37576 w 545"/>
                <a:gd name="T81" fmla="*/ 56002 h 549"/>
                <a:gd name="T82" fmla="*/ 32333 w 545"/>
                <a:gd name="T83" fmla="*/ 89499 h 549"/>
                <a:gd name="T84" fmla="*/ 27089 w 545"/>
                <a:gd name="T85" fmla="*/ 124042 h 549"/>
                <a:gd name="T86" fmla="*/ 20536 w 545"/>
                <a:gd name="T87" fmla="*/ 137650 h 549"/>
                <a:gd name="T88" fmla="*/ 11360 w 545"/>
                <a:gd name="T89" fmla="*/ 144977 h 549"/>
                <a:gd name="T90" fmla="*/ 2185 w 545"/>
                <a:gd name="T91" fmla="*/ 160679 h 549"/>
                <a:gd name="T92" fmla="*/ 437 w 545"/>
                <a:gd name="T93" fmla="*/ 177427 h 549"/>
                <a:gd name="T94" fmla="*/ 3495 w 545"/>
                <a:gd name="T95" fmla="*/ 192082 h 549"/>
                <a:gd name="T96" fmla="*/ 3495 w 545"/>
                <a:gd name="T97" fmla="*/ 204643 h 549"/>
                <a:gd name="T98" fmla="*/ 0 w 545"/>
                <a:gd name="T99" fmla="*/ 213541 h 5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0" name="Freeform 253">
              <a:extLst>
                <a:ext uri="{FF2B5EF4-FFF2-40B4-BE49-F238E27FC236}">
                  <a16:creationId xmlns:a16="http://schemas.microsoft.com/office/drawing/2014/main" id="{BEE202DF-8752-1FD9-8652-EDF04AA2CAD0}"/>
                </a:ext>
              </a:extLst>
            </p:cNvPr>
            <p:cNvSpPr>
              <a:spLocks/>
            </p:cNvSpPr>
            <p:nvPr>
              <p:custDataLst>
                <p:tags r:id="rId494"/>
              </p:custDataLst>
            </p:nvPr>
          </p:nvSpPr>
          <p:spPr bwMode="auto">
            <a:xfrm>
              <a:off x="7039285" y="4704848"/>
              <a:ext cx="294542" cy="567411"/>
            </a:xfrm>
            <a:custGeom>
              <a:avLst/>
              <a:gdLst>
                <a:gd name="T0" fmla="*/ 48777 w 452"/>
                <a:gd name="T1" fmla="*/ 136452 h 832"/>
                <a:gd name="T2" fmla="*/ 60100 w 452"/>
                <a:gd name="T3" fmla="*/ 129656 h 832"/>
                <a:gd name="T4" fmla="*/ 71859 w 452"/>
                <a:gd name="T5" fmla="*/ 125474 h 832"/>
                <a:gd name="T6" fmla="*/ 83618 w 452"/>
                <a:gd name="T7" fmla="*/ 121291 h 832"/>
                <a:gd name="T8" fmla="*/ 93634 w 452"/>
                <a:gd name="T9" fmla="*/ 113449 h 832"/>
                <a:gd name="T10" fmla="*/ 101038 w 452"/>
                <a:gd name="T11" fmla="*/ 104561 h 832"/>
                <a:gd name="T12" fmla="*/ 101038 w 452"/>
                <a:gd name="T13" fmla="*/ 93582 h 832"/>
                <a:gd name="T14" fmla="*/ 115410 w 452"/>
                <a:gd name="T15" fmla="*/ 93060 h 832"/>
                <a:gd name="T16" fmla="*/ 122813 w 452"/>
                <a:gd name="T17" fmla="*/ 90446 h 832"/>
                <a:gd name="T18" fmla="*/ 129782 w 452"/>
                <a:gd name="T19" fmla="*/ 84695 h 832"/>
                <a:gd name="T20" fmla="*/ 139363 w 452"/>
                <a:gd name="T21" fmla="*/ 69533 h 832"/>
                <a:gd name="T22" fmla="*/ 152428 w 452"/>
                <a:gd name="T23" fmla="*/ 39210 h 832"/>
                <a:gd name="T24" fmla="*/ 164622 w 452"/>
                <a:gd name="T25" fmla="*/ 0 h 832"/>
                <a:gd name="T26" fmla="*/ 167671 w 452"/>
                <a:gd name="T27" fmla="*/ 9933 h 832"/>
                <a:gd name="T28" fmla="*/ 177252 w 452"/>
                <a:gd name="T29" fmla="*/ 24572 h 832"/>
                <a:gd name="T30" fmla="*/ 195108 w 452"/>
                <a:gd name="T31" fmla="*/ 44439 h 832"/>
                <a:gd name="T32" fmla="*/ 191624 w 452"/>
                <a:gd name="T33" fmla="*/ 53849 h 832"/>
                <a:gd name="T34" fmla="*/ 193366 w 452"/>
                <a:gd name="T35" fmla="*/ 72147 h 832"/>
                <a:gd name="T36" fmla="*/ 196850 w 452"/>
                <a:gd name="T37" fmla="*/ 96719 h 832"/>
                <a:gd name="T38" fmla="*/ 195108 w 452"/>
                <a:gd name="T39" fmla="*/ 107698 h 832"/>
                <a:gd name="T40" fmla="*/ 186398 w 452"/>
                <a:gd name="T41" fmla="*/ 122337 h 832"/>
                <a:gd name="T42" fmla="*/ 178123 w 452"/>
                <a:gd name="T43" fmla="*/ 136452 h 832"/>
                <a:gd name="T44" fmla="*/ 176381 w 452"/>
                <a:gd name="T45" fmla="*/ 147954 h 832"/>
                <a:gd name="T46" fmla="*/ 171155 w 452"/>
                <a:gd name="T47" fmla="*/ 161024 h 832"/>
                <a:gd name="T48" fmla="*/ 166800 w 452"/>
                <a:gd name="T49" fmla="*/ 166252 h 832"/>
                <a:gd name="T50" fmla="*/ 164187 w 452"/>
                <a:gd name="T51" fmla="*/ 173572 h 832"/>
                <a:gd name="T52" fmla="*/ 160267 w 452"/>
                <a:gd name="T53" fmla="*/ 190302 h 832"/>
                <a:gd name="T54" fmla="*/ 147202 w 452"/>
                <a:gd name="T55" fmla="*/ 223238 h 832"/>
                <a:gd name="T56" fmla="*/ 139798 w 452"/>
                <a:gd name="T57" fmla="*/ 245719 h 832"/>
                <a:gd name="T58" fmla="*/ 138492 w 452"/>
                <a:gd name="T59" fmla="*/ 261403 h 832"/>
                <a:gd name="T60" fmla="*/ 135008 w 452"/>
                <a:gd name="T61" fmla="*/ 277610 h 832"/>
                <a:gd name="T62" fmla="*/ 122378 w 452"/>
                <a:gd name="T63" fmla="*/ 314730 h 832"/>
                <a:gd name="T64" fmla="*/ 113232 w 452"/>
                <a:gd name="T65" fmla="*/ 333028 h 832"/>
                <a:gd name="T66" fmla="*/ 105393 w 452"/>
                <a:gd name="T67" fmla="*/ 342438 h 832"/>
                <a:gd name="T68" fmla="*/ 101038 w 452"/>
                <a:gd name="T69" fmla="*/ 345052 h 832"/>
                <a:gd name="T70" fmla="*/ 99296 w 452"/>
                <a:gd name="T71" fmla="*/ 373284 h 832"/>
                <a:gd name="T72" fmla="*/ 93634 w 452"/>
                <a:gd name="T73" fmla="*/ 396810 h 832"/>
                <a:gd name="T74" fmla="*/ 83182 w 452"/>
                <a:gd name="T75" fmla="*/ 415631 h 832"/>
                <a:gd name="T76" fmla="*/ 68375 w 452"/>
                <a:gd name="T77" fmla="*/ 428179 h 832"/>
                <a:gd name="T78" fmla="*/ 47906 w 452"/>
                <a:gd name="T79" fmla="*/ 434452 h 832"/>
                <a:gd name="T80" fmla="*/ 34841 w 452"/>
                <a:gd name="T81" fmla="*/ 432361 h 832"/>
                <a:gd name="T82" fmla="*/ 31792 w 452"/>
                <a:gd name="T83" fmla="*/ 427133 h 832"/>
                <a:gd name="T84" fmla="*/ 21775 w 452"/>
                <a:gd name="T85" fmla="*/ 423473 h 832"/>
                <a:gd name="T86" fmla="*/ 11323 w 452"/>
                <a:gd name="T87" fmla="*/ 417200 h 832"/>
                <a:gd name="T88" fmla="*/ 5226 w 452"/>
                <a:gd name="T89" fmla="*/ 406221 h 832"/>
                <a:gd name="T90" fmla="*/ 1307 w 452"/>
                <a:gd name="T91" fmla="*/ 393150 h 832"/>
                <a:gd name="T92" fmla="*/ 0 w 452"/>
                <a:gd name="T93" fmla="*/ 370147 h 832"/>
                <a:gd name="T94" fmla="*/ 1742 w 452"/>
                <a:gd name="T95" fmla="*/ 362828 h 832"/>
                <a:gd name="T96" fmla="*/ 8275 w 452"/>
                <a:gd name="T97" fmla="*/ 354463 h 832"/>
                <a:gd name="T98" fmla="*/ 4791 w 452"/>
                <a:gd name="T99" fmla="*/ 351326 h 832"/>
                <a:gd name="T100" fmla="*/ 0 w 452"/>
                <a:gd name="T101" fmla="*/ 340870 h 832"/>
                <a:gd name="T102" fmla="*/ 2178 w 452"/>
                <a:gd name="T103" fmla="*/ 328322 h 832"/>
                <a:gd name="T104" fmla="*/ 3484 w 452"/>
                <a:gd name="T105" fmla="*/ 318912 h 832"/>
                <a:gd name="T106" fmla="*/ 2178 w 452"/>
                <a:gd name="T107" fmla="*/ 308979 h 832"/>
                <a:gd name="T108" fmla="*/ 7839 w 452"/>
                <a:gd name="T109" fmla="*/ 306887 h 832"/>
                <a:gd name="T110" fmla="*/ 18727 w 452"/>
                <a:gd name="T111" fmla="*/ 296954 h 832"/>
                <a:gd name="T112" fmla="*/ 27437 w 452"/>
                <a:gd name="T113" fmla="*/ 281270 h 832"/>
                <a:gd name="T114" fmla="*/ 33099 w 452"/>
                <a:gd name="T115" fmla="*/ 264540 h 832"/>
                <a:gd name="T116" fmla="*/ 37454 w 452"/>
                <a:gd name="T117" fmla="*/ 241537 h 832"/>
                <a:gd name="T118" fmla="*/ 36147 w 452"/>
                <a:gd name="T119" fmla="*/ 228989 h 832"/>
                <a:gd name="T120" fmla="*/ 30486 w 452"/>
                <a:gd name="T121" fmla="*/ 213305 h 832"/>
                <a:gd name="T122" fmla="*/ 24388 w 452"/>
                <a:gd name="T123" fmla="*/ 199712 h 832"/>
                <a:gd name="T124" fmla="*/ 23082 w 452"/>
                <a:gd name="T125" fmla="*/ 189779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1" name="Freeform 254">
              <a:extLst>
                <a:ext uri="{FF2B5EF4-FFF2-40B4-BE49-F238E27FC236}">
                  <a16:creationId xmlns:a16="http://schemas.microsoft.com/office/drawing/2014/main" id="{25C27ED1-B030-C6D3-9289-5E68A59A8FD4}"/>
                </a:ext>
              </a:extLst>
            </p:cNvPr>
            <p:cNvSpPr>
              <a:spLocks/>
            </p:cNvSpPr>
            <p:nvPr>
              <p:custDataLst>
                <p:tags r:id="rId495"/>
              </p:custDataLst>
            </p:nvPr>
          </p:nvSpPr>
          <p:spPr bwMode="auto">
            <a:xfrm>
              <a:off x="6554719" y="4311386"/>
              <a:ext cx="54634" cy="86975"/>
            </a:xfrm>
            <a:custGeom>
              <a:avLst/>
              <a:gdLst>
                <a:gd name="T0" fmla="*/ 36513 w 80"/>
                <a:gd name="T1" fmla="*/ 1058 h 126"/>
                <a:gd name="T2" fmla="*/ 36513 w 80"/>
                <a:gd name="T3" fmla="*/ 53446 h 126"/>
                <a:gd name="T4" fmla="*/ 35600 w 80"/>
                <a:gd name="T5" fmla="*/ 55033 h 126"/>
                <a:gd name="T6" fmla="*/ 34231 w 80"/>
                <a:gd name="T7" fmla="*/ 56621 h 126"/>
                <a:gd name="T8" fmla="*/ 31949 w 80"/>
                <a:gd name="T9" fmla="*/ 57679 h 126"/>
                <a:gd name="T10" fmla="*/ 30580 w 80"/>
                <a:gd name="T11" fmla="*/ 58737 h 126"/>
                <a:gd name="T12" fmla="*/ 26472 w 80"/>
                <a:gd name="T13" fmla="*/ 60325 h 126"/>
                <a:gd name="T14" fmla="*/ 21908 w 80"/>
                <a:gd name="T15" fmla="*/ 61383 h 126"/>
                <a:gd name="T16" fmla="*/ 16431 w 80"/>
                <a:gd name="T17" fmla="*/ 61912 h 126"/>
                <a:gd name="T18" fmla="*/ 11410 w 80"/>
                <a:gd name="T19" fmla="*/ 62971 h 126"/>
                <a:gd name="T20" fmla="*/ 5933 w 80"/>
                <a:gd name="T21" fmla="*/ 65087 h 126"/>
                <a:gd name="T22" fmla="*/ 0 w 80"/>
                <a:gd name="T23" fmla="*/ 66675 h 126"/>
                <a:gd name="T24" fmla="*/ 3195 w 80"/>
                <a:gd name="T25" fmla="*/ 21167 h 126"/>
                <a:gd name="T26" fmla="*/ 10497 w 80"/>
                <a:gd name="T27" fmla="*/ 14287 h 126"/>
                <a:gd name="T28" fmla="*/ 18713 w 80"/>
                <a:gd name="T29" fmla="*/ 6350 h 126"/>
                <a:gd name="T30" fmla="*/ 23277 w 80"/>
                <a:gd name="T31" fmla="*/ 2646 h 126"/>
                <a:gd name="T32" fmla="*/ 27385 w 80"/>
                <a:gd name="T33" fmla="*/ 529 h 126"/>
                <a:gd name="T34" fmla="*/ 29667 w 80"/>
                <a:gd name="T35" fmla="*/ 0 h 126"/>
                <a:gd name="T36" fmla="*/ 31949 w 80"/>
                <a:gd name="T37" fmla="*/ 0 h 126"/>
                <a:gd name="T38" fmla="*/ 34231 w 80"/>
                <a:gd name="T39" fmla="*/ 529 h 126"/>
                <a:gd name="T40" fmla="*/ 36513 w 80"/>
                <a:gd name="T41" fmla="*/ 1058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2" name="Freeform 255">
              <a:extLst>
                <a:ext uri="{FF2B5EF4-FFF2-40B4-BE49-F238E27FC236}">
                  <a16:creationId xmlns:a16="http://schemas.microsoft.com/office/drawing/2014/main" id="{F5D57944-E8BA-B8D3-422C-E1FE89FE41EF}"/>
                </a:ext>
              </a:extLst>
            </p:cNvPr>
            <p:cNvSpPr>
              <a:spLocks/>
            </p:cNvSpPr>
            <p:nvPr>
              <p:custDataLst>
                <p:tags r:id="rId496"/>
              </p:custDataLst>
            </p:nvPr>
          </p:nvSpPr>
          <p:spPr bwMode="auto">
            <a:xfrm>
              <a:off x="6538093" y="4259616"/>
              <a:ext cx="83136" cy="78693"/>
            </a:xfrm>
            <a:custGeom>
              <a:avLst/>
              <a:gdLst>
                <a:gd name="T0" fmla="*/ 50633 w 124"/>
                <a:gd name="T1" fmla="*/ 0 h 117"/>
                <a:gd name="T2" fmla="*/ 51977 w 124"/>
                <a:gd name="T3" fmla="*/ 7734 h 117"/>
                <a:gd name="T4" fmla="*/ 54666 w 124"/>
                <a:gd name="T5" fmla="*/ 18046 h 117"/>
                <a:gd name="T6" fmla="*/ 55562 w 124"/>
                <a:gd name="T7" fmla="*/ 23202 h 117"/>
                <a:gd name="T8" fmla="*/ 55562 w 124"/>
                <a:gd name="T9" fmla="*/ 27842 h 117"/>
                <a:gd name="T10" fmla="*/ 55562 w 124"/>
                <a:gd name="T11" fmla="*/ 30420 h 117"/>
                <a:gd name="T12" fmla="*/ 55114 w 124"/>
                <a:gd name="T13" fmla="*/ 32998 h 117"/>
                <a:gd name="T14" fmla="*/ 54666 w 124"/>
                <a:gd name="T15" fmla="*/ 35576 h 117"/>
                <a:gd name="T16" fmla="*/ 53322 w 124"/>
                <a:gd name="T17" fmla="*/ 37639 h 117"/>
                <a:gd name="T18" fmla="*/ 51081 w 124"/>
                <a:gd name="T19" fmla="*/ 37123 h 117"/>
                <a:gd name="T20" fmla="*/ 48393 w 124"/>
                <a:gd name="T21" fmla="*/ 36607 h 117"/>
                <a:gd name="T22" fmla="*/ 46152 w 124"/>
                <a:gd name="T23" fmla="*/ 37123 h 117"/>
                <a:gd name="T24" fmla="*/ 43016 w 124"/>
                <a:gd name="T25" fmla="*/ 37639 h 117"/>
                <a:gd name="T26" fmla="*/ 37191 w 124"/>
                <a:gd name="T27" fmla="*/ 40217 h 117"/>
                <a:gd name="T28" fmla="*/ 31814 w 124"/>
                <a:gd name="T29" fmla="*/ 43826 h 117"/>
                <a:gd name="T30" fmla="*/ 20612 w 124"/>
                <a:gd name="T31" fmla="*/ 53107 h 117"/>
                <a:gd name="T32" fmla="*/ 11650 w 124"/>
                <a:gd name="T33" fmla="*/ 60325 h 117"/>
                <a:gd name="T34" fmla="*/ 10306 w 124"/>
                <a:gd name="T35" fmla="*/ 57747 h 117"/>
                <a:gd name="T36" fmla="*/ 5825 w 124"/>
                <a:gd name="T37" fmla="*/ 52075 h 117"/>
                <a:gd name="T38" fmla="*/ 1792 w 124"/>
                <a:gd name="T39" fmla="*/ 45888 h 117"/>
                <a:gd name="T40" fmla="*/ 0 w 124"/>
                <a:gd name="T41" fmla="*/ 40732 h 117"/>
                <a:gd name="T42" fmla="*/ 448 w 124"/>
                <a:gd name="T43" fmla="*/ 39185 h 117"/>
                <a:gd name="T44" fmla="*/ 896 w 124"/>
                <a:gd name="T45" fmla="*/ 37123 h 117"/>
                <a:gd name="T46" fmla="*/ 2240 w 124"/>
                <a:gd name="T47" fmla="*/ 34545 h 117"/>
                <a:gd name="T48" fmla="*/ 4033 w 124"/>
                <a:gd name="T49" fmla="*/ 31967 h 117"/>
                <a:gd name="T50" fmla="*/ 7617 w 124"/>
                <a:gd name="T51" fmla="*/ 26811 h 117"/>
                <a:gd name="T52" fmla="*/ 12098 w 124"/>
                <a:gd name="T53" fmla="*/ 21655 h 117"/>
                <a:gd name="T54" fmla="*/ 21508 w 124"/>
                <a:gd name="T55" fmla="*/ 11343 h 117"/>
                <a:gd name="T56" fmla="*/ 26885 w 124"/>
                <a:gd name="T57" fmla="*/ 6187 h 117"/>
                <a:gd name="T58" fmla="*/ 32710 w 124"/>
                <a:gd name="T59" fmla="*/ 6187 h 117"/>
                <a:gd name="T60" fmla="*/ 38535 w 124"/>
                <a:gd name="T61" fmla="*/ 6187 h 117"/>
                <a:gd name="T62" fmla="*/ 44808 w 124"/>
                <a:gd name="T63" fmla="*/ 3094 h 117"/>
                <a:gd name="T64" fmla="*/ 50633 w 124"/>
                <a:gd name="T65" fmla="*/ 0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3" name="Freeform 256">
              <a:extLst>
                <a:ext uri="{FF2B5EF4-FFF2-40B4-BE49-F238E27FC236}">
                  <a16:creationId xmlns:a16="http://schemas.microsoft.com/office/drawing/2014/main" id="{114D8342-734C-3538-F3B3-8BCE3472F8A8}"/>
                </a:ext>
              </a:extLst>
            </p:cNvPr>
            <p:cNvSpPr>
              <a:spLocks/>
            </p:cNvSpPr>
            <p:nvPr>
              <p:custDataLst>
                <p:tags r:id="rId497"/>
              </p:custDataLst>
            </p:nvPr>
          </p:nvSpPr>
          <p:spPr bwMode="auto">
            <a:xfrm>
              <a:off x="7001280" y="2563598"/>
              <a:ext cx="752978" cy="617111"/>
            </a:xfrm>
            <a:custGeom>
              <a:avLst/>
              <a:gdLst>
                <a:gd name="T0" fmla="*/ 403983 w 1156"/>
                <a:gd name="T1" fmla="*/ 100397 h 900"/>
                <a:gd name="T2" fmla="*/ 373946 w 1156"/>
                <a:gd name="T3" fmla="*/ 85154 h 900"/>
                <a:gd name="T4" fmla="*/ 336508 w 1156"/>
                <a:gd name="T5" fmla="*/ 58346 h 900"/>
                <a:gd name="T6" fmla="*/ 268597 w 1156"/>
                <a:gd name="T7" fmla="*/ 54666 h 900"/>
                <a:gd name="T8" fmla="*/ 239865 w 1156"/>
                <a:gd name="T9" fmla="*/ 80948 h 900"/>
                <a:gd name="T10" fmla="*/ 219405 w 1156"/>
                <a:gd name="T11" fmla="*/ 94089 h 900"/>
                <a:gd name="T12" fmla="*/ 185449 w 1156"/>
                <a:gd name="T13" fmla="*/ 103551 h 900"/>
                <a:gd name="T14" fmla="*/ 166730 w 1156"/>
                <a:gd name="T15" fmla="*/ 104602 h 900"/>
                <a:gd name="T16" fmla="*/ 154541 w 1156"/>
                <a:gd name="T17" fmla="*/ 90936 h 900"/>
                <a:gd name="T18" fmla="*/ 113185 w 1156"/>
                <a:gd name="T19" fmla="*/ 71487 h 900"/>
                <a:gd name="T20" fmla="*/ 99255 w 1156"/>
                <a:gd name="T21" fmla="*/ 45205 h 900"/>
                <a:gd name="T22" fmla="*/ 95772 w 1156"/>
                <a:gd name="T23" fmla="*/ 12090 h 900"/>
                <a:gd name="T24" fmla="*/ 81841 w 1156"/>
                <a:gd name="T25" fmla="*/ 526 h 900"/>
                <a:gd name="T26" fmla="*/ 67476 w 1156"/>
                <a:gd name="T27" fmla="*/ 11038 h 900"/>
                <a:gd name="T28" fmla="*/ 59204 w 1156"/>
                <a:gd name="T29" fmla="*/ 35218 h 900"/>
                <a:gd name="T30" fmla="*/ 34391 w 1156"/>
                <a:gd name="T31" fmla="*/ 28385 h 900"/>
                <a:gd name="T32" fmla="*/ 1741 w 1156"/>
                <a:gd name="T33" fmla="*/ 8410 h 900"/>
                <a:gd name="T34" fmla="*/ 2177 w 1156"/>
                <a:gd name="T35" fmla="*/ 37846 h 900"/>
                <a:gd name="T36" fmla="*/ 19590 w 1156"/>
                <a:gd name="T37" fmla="*/ 76743 h 900"/>
                <a:gd name="T38" fmla="*/ 31779 w 1156"/>
                <a:gd name="T39" fmla="*/ 107756 h 900"/>
                <a:gd name="T40" fmla="*/ 58769 w 1156"/>
                <a:gd name="T41" fmla="*/ 149281 h 900"/>
                <a:gd name="T42" fmla="*/ 53110 w 1156"/>
                <a:gd name="T43" fmla="*/ 166102 h 900"/>
                <a:gd name="T44" fmla="*/ 57898 w 1156"/>
                <a:gd name="T45" fmla="*/ 194486 h 900"/>
                <a:gd name="T46" fmla="*/ 81841 w 1156"/>
                <a:gd name="T47" fmla="*/ 224973 h 900"/>
                <a:gd name="T48" fmla="*/ 112750 w 1156"/>
                <a:gd name="T49" fmla="*/ 239691 h 900"/>
                <a:gd name="T50" fmla="*/ 112750 w 1156"/>
                <a:gd name="T51" fmla="*/ 275435 h 900"/>
                <a:gd name="T52" fmla="*/ 145835 w 1156"/>
                <a:gd name="T53" fmla="*/ 305396 h 900"/>
                <a:gd name="T54" fmla="*/ 184143 w 1156"/>
                <a:gd name="T55" fmla="*/ 349024 h 900"/>
                <a:gd name="T56" fmla="*/ 205039 w 1156"/>
                <a:gd name="T57" fmla="*/ 378460 h 900"/>
                <a:gd name="T58" fmla="*/ 219405 w 1156"/>
                <a:gd name="T59" fmla="*/ 385293 h 900"/>
                <a:gd name="T60" fmla="*/ 235947 w 1156"/>
                <a:gd name="T61" fmla="*/ 396857 h 900"/>
                <a:gd name="T62" fmla="*/ 260326 w 1156"/>
                <a:gd name="T63" fmla="*/ 413678 h 900"/>
                <a:gd name="T64" fmla="*/ 298199 w 1156"/>
                <a:gd name="T65" fmla="*/ 417883 h 900"/>
                <a:gd name="T66" fmla="*/ 318659 w 1156"/>
                <a:gd name="T67" fmla="*/ 409998 h 900"/>
                <a:gd name="T68" fmla="*/ 339120 w 1156"/>
                <a:gd name="T69" fmla="*/ 401588 h 900"/>
                <a:gd name="T70" fmla="*/ 348697 w 1156"/>
                <a:gd name="T71" fmla="*/ 418409 h 900"/>
                <a:gd name="T72" fmla="*/ 353921 w 1156"/>
                <a:gd name="T73" fmla="*/ 450473 h 900"/>
                <a:gd name="T74" fmla="*/ 380476 w 1156"/>
                <a:gd name="T75" fmla="*/ 459408 h 900"/>
                <a:gd name="T76" fmla="*/ 440116 w 1156"/>
                <a:gd name="T77" fmla="*/ 468870 h 900"/>
                <a:gd name="T78" fmla="*/ 474942 w 1156"/>
                <a:gd name="T79" fmla="*/ 462037 h 900"/>
                <a:gd name="T80" fmla="*/ 478424 w 1156"/>
                <a:gd name="T81" fmla="*/ 436806 h 900"/>
                <a:gd name="T82" fmla="*/ 503238 w 1156"/>
                <a:gd name="T83" fmla="*/ 404742 h 900"/>
                <a:gd name="T84" fmla="*/ 492790 w 1156"/>
                <a:gd name="T85" fmla="*/ 394229 h 900"/>
                <a:gd name="T86" fmla="*/ 477118 w 1156"/>
                <a:gd name="T87" fmla="*/ 372152 h 900"/>
                <a:gd name="T88" fmla="*/ 448822 w 1156"/>
                <a:gd name="T89" fmla="*/ 337986 h 900"/>
                <a:gd name="T90" fmla="*/ 443163 w 1156"/>
                <a:gd name="T91" fmla="*/ 316960 h 900"/>
                <a:gd name="T92" fmla="*/ 454481 w 1156"/>
                <a:gd name="T93" fmla="*/ 293832 h 900"/>
                <a:gd name="T94" fmla="*/ 456223 w 1156"/>
                <a:gd name="T95" fmla="*/ 276486 h 900"/>
                <a:gd name="T96" fmla="*/ 448387 w 1156"/>
                <a:gd name="T97" fmla="*/ 269127 h 900"/>
                <a:gd name="T98" fmla="*/ 427926 w 1156"/>
                <a:gd name="T99" fmla="*/ 266499 h 900"/>
                <a:gd name="T100" fmla="*/ 415302 w 1156"/>
                <a:gd name="T101" fmla="*/ 238114 h 900"/>
                <a:gd name="T102" fmla="*/ 407901 w 1156"/>
                <a:gd name="T103" fmla="*/ 196063 h 900"/>
                <a:gd name="T104" fmla="*/ 402242 w 1156"/>
                <a:gd name="T105" fmla="*/ 187653 h 900"/>
                <a:gd name="T106" fmla="*/ 409207 w 1156"/>
                <a:gd name="T107" fmla="*/ 175563 h 900"/>
                <a:gd name="T108" fmla="*/ 417914 w 1156"/>
                <a:gd name="T109" fmla="*/ 154012 h 9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4" name="Freeform 257">
              <a:extLst>
                <a:ext uri="{FF2B5EF4-FFF2-40B4-BE49-F238E27FC236}">
                  <a16:creationId xmlns:a16="http://schemas.microsoft.com/office/drawing/2014/main" id="{81449485-1E68-EEDA-E7C0-08CFA009720E}"/>
                </a:ext>
              </a:extLst>
            </p:cNvPr>
            <p:cNvSpPr>
              <a:spLocks/>
            </p:cNvSpPr>
            <p:nvPr>
              <p:custDataLst>
                <p:tags r:id="rId498"/>
              </p:custDataLst>
            </p:nvPr>
          </p:nvSpPr>
          <p:spPr bwMode="auto">
            <a:xfrm>
              <a:off x="7036910" y="3420926"/>
              <a:ext cx="370550" cy="298201"/>
            </a:xfrm>
            <a:custGeom>
              <a:avLst/>
              <a:gdLst>
                <a:gd name="T0" fmla="*/ 11277 w 571"/>
                <a:gd name="T1" fmla="*/ 98045 h 443"/>
                <a:gd name="T2" fmla="*/ 16047 w 571"/>
                <a:gd name="T3" fmla="*/ 91337 h 443"/>
                <a:gd name="T4" fmla="*/ 17782 w 571"/>
                <a:gd name="T5" fmla="*/ 84628 h 443"/>
                <a:gd name="T6" fmla="*/ 16915 w 571"/>
                <a:gd name="T7" fmla="*/ 66567 h 443"/>
                <a:gd name="T8" fmla="*/ 19083 w 571"/>
                <a:gd name="T9" fmla="*/ 61923 h 443"/>
                <a:gd name="T10" fmla="*/ 23854 w 571"/>
                <a:gd name="T11" fmla="*/ 57795 h 443"/>
                <a:gd name="T12" fmla="*/ 29492 w 571"/>
                <a:gd name="T13" fmla="*/ 55215 h 443"/>
                <a:gd name="T14" fmla="*/ 34697 w 571"/>
                <a:gd name="T15" fmla="*/ 53667 h 443"/>
                <a:gd name="T16" fmla="*/ 44672 w 571"/>
                <a:gd name="T17" fmla="*/ 54699 h 443"/>
                <a:gd name="T18" fmla="*/ 53780 w 571"/>
                <a:gd name="T19" fmla="*/ 56247 h 443"/>
                <a:gd name="T20" fmla="*/ 68527 w 571"/>
                <a:gd name="T21" fmla="*/ 61923 h 443"/>
                <a:gd name="T22" fmla="*/ 79803 w 571"/>
                <a:gd name="T23" fmla="*/ 69664 h 443"/>
                <a:gd name="T24" fmla="*/ 89345 w 571"/>
                <a:gd name="T25" fmla="*/ 79468 h 443"/>
                <a:gd name="T26" fmla="*/ 110163 w 571"/>
                <a:gd name="T27" fmla="*/ 47474 h 443"/>
                <a:gd name="T28" fmla="*/ 123608 w 571"/>
                <a:gd name="T29" fmla="*/ 25285 h 443"/>
                <a:gd name="T30" fmla="*/ 233337 w 571"/>
                <a:gd name="T31" fmla="*/ 22189 h 443"/>
                <a:gd name="T32" fmla="*/ 241578 w 571"/>
                <a:gd name="T33" fmla="*/ 40250 h 443"/>
                <a:gd name="T34" fmla="*/ 243747 w 571"/>
                <a:gd name="T35" fmla="*/ 50571 h 443"/>
                <a:gd name="T36" fmla="*/ 244614 w 571"/>
                <a:gd name="T37" fmla="*/ 63471 h 443"/>
                <a:gd name="T38" fmla="*/ 246349 w 571"/>
                <a:gd name="T39" fmla="*/ 77920 h 443"/>
                <a:gd name="T40" fmla="*/ 247650 w 571"/>
                <a:gd name="T41" fmla="*/ 91853 h 443"/>
                <a:gd name="T42" fmla="*/ 244614 w 571"/>
                <a:gd name="T43" fmla="*/ 92885 h 443"/>
                <a:gd name="T44" fmla="*/ 243747 w 571"/>
                <a:gd name="T45" fmla="*/ 92369 h 443"/>
                <a:gd name="T46" fmla="*/ 242012 w 571"/>
                <a:gd name="T47" fmla="*/ 94949 h 443"/>
                <a:gd name="T48" fmla="*/ 237675 w 571"/>
                <a:gd name="T49" fmla="*/ 106818 h 443"/>
                <a:gd name="T50" fmla="*/ 231603 w 571"/>
                <a:gd name="T51" fmla="*/ 116106 h 443"/>
                <a:gd name="T52" fmla="*/ 223362 w 571"/>
                <a:gd name="T53" fmla="*/ 123330 h 443"/>
                <a:gd name="T54" fmla="*/ 214254 w 571"/>
                <a:gd name="T55" fmla="*/ 128491 h 443"/>
                <a:gd name="T56" fmla="*/ 175654 w 571"/>
                <a:gd name="T57" fmla="*/ 146036 h 443"/>
                <a:gd name="T58" fmla="*/ 150498 w 571"/>
                <a:gd name="T59" fmla="*/ 158420 h 443"/>
                <a:gd name="T60" fmla="*/ 127945 w 571"/>
                <a:gd name="T61" fmla="*/ 169257 h 443"/>
                <a:gd name="T62" fmla="*/ 106260 w 571"/>
                <a:gd name="T63" fmla="*/ 178029 h 443"/>
                <a:gd name="T64" fmla="*/ 80671 w 571"/>
                <a:gd name="T65" fmla="*/ 187318 h 443"/>
                <a:gd name="T66" fmla="*/ 72430 w 571"/>
                <a:gd name="T67" fmla="*/ 191446 h 443"/>
                <a:gd name="T68" fmla="*/ 64623 w 571"/>
                <a:gd name="T69" fmla="*/ 196606 h 443"/>
                <a:gd name="T70" fmla="*/ 51612 w 571"/>
                <a:gd name="T71" fmla="*/ 207959 h 443"/>
                <a:gd name="T72" fmla="*/ 39902 w 571"/>
                <a:gd name="T73" fmla="*/ 219828 h 443"/>
                <a:gd name="T74" fmla="*/ 29059 w 571"/>
                <a:gd name="T75" fmla="*/ 228600 h 443"/>
                <a:gd name="T76" fmla="*/ 21686 w 571"/>
                <a:gd name="T77" fmla="*/ 195058 h 443"/>
                <a:gd name="T78" fmla="*/ 14313 w 571"/>
                <a:gd name="T79" fmla="*/ 161516 h 443"/>
                <a:gd name="T80" fmla="*/ 6939 w 571"/>
                <a:gd name="T81" fmla="*/ 129523 h 443"/>
                <a:gd name="T82" fmla="*/ 0 w 571"/>
                <a:gd name="T83" fmla="*/ 101141 h 4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5" name="Freeform 258">
              <a:extLst>
                <a:ext uri="{FF2B5EF4-FFF2-40B4-BE49-F238E27FC236}">
                  <a16:creationId xmlns:a16="http://schemas.microsoft.com/office/drawing/2014/main" id="{7980DB21-1494-5F55-D20B-E2E68F86E22E}"/>
                </a:ext>
              </a:extLst>
            </p:cNvPr>
            <p:cNvSpPr>
              <a:spLocks/>
            </p:cNvSpPr>
            <p:nvPr>
              <p:custDataLst>
                <p:tags r:id="rId499"/>
              </p:custDataLst>
            </p:nvPr>
          </p:nvSpPr>
          <p:spPr bwMode="auto">
            <a:xfrm>
              <a:off x="7329075" y="3126865"/>
              <a:ext cx="180524" cy="157383"/>
            </a:xfrm>
            <a:custGeom>
              <a:avLst/>
              <a:gdLst>
                <a:gd name="T0" fmla="*/ 0 w 286"/>
                <a:gd name="T1" fmla="*/ 58737 h 228"/>
                <a:gd name="T2" fmla="*/ 1687 w 286"/>
                <a:gd name="T3" fmla="*/ 57679 h 228"/>
                <a:gd name="T4" fmla="*/ 2953 w 286"/>
                <a:gd name="T5" fmla="*/ 57679 h 228"/>
                <a:gd name="T6" fmla="*/ 4219 w 286"/>
                <a:gd name="T7" fmla="*/ 58208 h 228"/>
                <a:gd name="T8" fmla="*/ 4640 w 286"/>
                <a:gd name="T9" fmla="*/ 58737 h 228"/>
                <a:gd name="T10" fmla="*/ 5062 w 286"/>
                <a:gd name="T11" fmla="*/ 61912 h 228"/>
                <a:gd name="T12" fmla="*/ 5484 w 286"/>
                <a:gd name="T13" fmla="*/ 65087 h 228"/>
                <a:gd name="T14" fmla="*/ 5906 w 286"/>
                <a:gd name="T15" fmla="*/ 67733 h 228"/>
                <a:gd name="T16" fmla="*/ 6750 w 286"/>
                <a:gd name="T17" fmla="*/ 69321 h 228"/>
                <a:gd name="T18" fmla="*/ 8015 w 286"/>
                <a:gd name="T19" fmla="*/ 70908 h 228"/>
                <a:gd name="T20" fmla="*/ 10124 w 286"/>
                <a:gd name="T21" fmla="*/ 71967 h 228"/>
                <a:gd name="T22" fmla="*/ 12234 w 286"/>
                <a:gd name="T23" fmla="*/ 72496 h 228"/>
                <a:gd name="T24" fmla="*/ 15609 w 286"/>
                <a:gd name="T25" fmla="*/ 73025 h 228"/>
                <a:gd name="T26" fmla="*/ 20249 w 286"/>
                <a:gd name="T27" fmla="*/ 73025 h 228"/>
                <a:gd name="T28" fmla="*/ 25311 w 286"/>
                <a:gd name="T29" fmla="*/ 71967 h 228"/>
                <a:gd name="T30" fmla="*/ 41342 w 286"/>
                <a:gd name="T31" fmla="*/ 68792 h 228"/>
                <a:gd name="T32" fmla="*/ 54419 w 286"/>
                <a:gd name="T33" fmla="*/ 64558 h 228"/>
                <a:gd name="T34" fmla="*/ 60325 w 286"/>
                <a:gd name="T35" fmla="*/ 62442 h 228"/>
                <a:gd name="T36" fmla="*/ 65809 w 286"/>
                <a:gd name="T37" fmla="*/ 60325 h 228"/>
                <a:gd name="T38" fmla="*/ 70449 w 286"/>
                <a:gd name="T39" fmla="*/ 57679 h 228"/>
                <a:gd name="T40" fmla="*/ 75090 w 286"/>
                <a:gd name="T41" fmla="*/ 54504 h 228"/>
                <a:gd name="T42" fmla="*/ 79308 w 286"/>
                <a:gd name="T43" fmla="*/ 50800 h 228"/>
                <a:gd name="T44" fmla="*/ 83527 w 286"/>
                <a:gd name="T45" fmla="*/ 46038 h 228"/>
                <a:gd name="T46" fmla="*/ 87745 w 286"/>
                <a:gd name="T47" fmla="*/ 41275 h 228"/>
                <a:gd name="T48" fmla="*/ 92386 w 286"/>
                <a:gd name="T49" fmla="*/ 34396 h 228"/>
                <a:gd name="T50" fmla="*/ 96604 w 286"/>
                <a:gd name="T51" fmla="*/ 27517 h 228"/>
                <a:gd name="T52" fmla="*/ 101667 w 286"/>
                <a:gd name="T53" fmla="*/ 19579 h 228"/>
                <a:gd name="T54" fmla="*/ 106729 w 286"/>
                <a:gd name="T55" fmla="*/ 10583 h 228"/>
                <a:gd name="T56" fmla="*/ 112213 w 286"/>
                <a:gd name="T57" fmla="*/ 0 h 228"/>
                <a:gd name="T58" fmla="*/ 113900 w 286"/>
                <a:gd name="T59" fmla="*/ 3704 h 228"/>
                <a:gd name="T60" fmla="*/ 115588 w 286"/>
                <a:gd name="T61" fmla="*/ 6879 h 228"/>
                <a:gd name="T62" fmla="*/ 116431 w 286"/>
                <a:gd name="T63" fmla="*/ 10583 h 228"/>
                <a:gd name="T64" fmla="*/ 117697 w 286"/>
                <a:gd name="T65" fmla="*/ 14287 h 228"/>
                <a:gd name="T66" fmla="*/ 118963 w 286"/>
                <a:gd name="T67" fmla="*/ 22225 h 228"/>
                <a:gd name="T68" fmla="*/ 120650 w 286"/>
                <a:gd name="T69" fmla="*/ 32808 h 228"/>
                <a:gd name="T70" fmla="*/ 103776 w 286"/>
                <a:gd name="T71" fmla="*/ 104775 h 228"/>
                <a:gd name="T72" fmla="*/ 95339 w 286"/>
                <a:gd name="T73" fmla="*/ 120650 h 228"/>
                <a:gd name="T74" fmla="*/ 22358 w 286"/>
                <a:gd name="T75" fmla="*/ 111125 h 228"/>
                <a:gd name="T76" fmla="*/ 0 w 286"/>
                <a:gd name="T77" fmla="*/ 58737 h 2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686" name="Freeform 259">
              <a:extLst>
                <a:ext uri="{FF2B5EF4-FFF2-40B4-BE49-F238E27FC236}">
                  <a16:creationId xmlns:a16="http://schemas.microsoft.com/office/drawing/2014/main" id="{C6E127DD-5013-82D7-54E2-F4FEA74BB266}"/>
                </a:ext>
              </a:extLst>
            </p:cNvPr>
            <p:cNvSpPr>
              <a:spLocks/>
            </p:cNvSpPr>
            <p:nvPr>
              <p:custDataLst>
                <p:tags r:id="rId500"/>
              </p:custDataLst>
            </p:nvPr>
          </p:nvSpPr>
          <p:spPr bwMode="auto">
            <a:xfrm>
              <a:off x="6861136" y="2673351"/>
              <a:ext cx="332545" cy="343760"/>
            </a:xfrm>
            <a:custGeom>
              <a:avLst/>
              <a:gdLst>
                <a:gd name="T0" fmla="*/ 202740 w 524"/>
                <a:gd name="T1" fmla="*/ 193078 h 505"/>
                <a:gd name="T2" fmla="*/ 205284 w 524"/>
                <a:gd name="T3" fmla="*/ 180554 h 505"/>
                <a:gd name="T4" fmla="*/ 204860 w 524"/>
                <a:gd name="T5" fmla="*/ 171683 h 505"/>
                <a:gd name="T6" fmla="*/ 202740 w 524"/>
                <a:gd name="T7" fmla="*/ 157593 h 505"/>
                <a:gd name="T8" fmla="*/ 192984 w 524"/>
                <a:gd name="T9" fmla="*/ 156028 h 505"/>
                <a:gd name="T10" fmla="*/ 182805 w 524"/>
                <a:gd name="T11" fmla="*/ 150288 h 505"/>
                <a:gd name="T12" fmla="*/ 172625 w 524"/>
                <a:gd name="T13" fmla="*/ 142982 h 505"/>
                <a:gd name="T14" fmla="*/ 163719 w 524"/>
                <a:gd name="T15" fmla="*/ 133589 h 505"/>
                <a:gd name="T16" fmla="*/ 155236 w 524"/>
                <a:gd name="T17" fmla="*/ 123674 h 505"/>
                <a:gd name="T18" fmla="*/ 149298 w 524"/>
                <a:gd name="T19" fmla="*/ 112716 h 505"/>
                <a:gd name="T20" fmla="*/ 145056 w 524"/>
                <a:gd name="T21" fmla="*/ 102279 h 505"/>
                <a:gd name="T22" fmla="*/ 143784 w 524"/>
                <a:gd name="T23" fmla="*/ 92886 h 505"/>
                <a:gd name="T24" fmla="*/ 144632 w 524"/>
                <a:gd name="T25" fmla="*/ 84537 h 505"/>
                <a:gd name="T26" fmla="*/ 148025 w 524"/>
                <a:gd name="T27" fmla="*/ 78275 h 505"/>
                <a:gd name="T28" fmla="*/ 154812 w 524"/>
                <a:gd name="T29" fmla="*/ 70969 h 505"/>
                <a:gd name="T30" fmla="*/ 150146 w 524"/>
                <a:gd name="T31" fmla="*/ 67838 h 505"/>
                <a:gd name="T32" fmla="*/ 144632 w 524"/>
                <a:gd name="T33" fmla="*/ 62098 h 505"/>
                <a:gd name="T34" fmla="*/ 133604 w 524"/>
                <a:gd name="T35" fmla="*/ 45399 h 505"/>
                <a:gd name="T36" fmla="*/ 123849 w 524"/>
                <a:gd name="T37" fmla="*/ 26613 h 505"/>
                <a:gd name="T38" fmla="*/ 118335 w 524"/>
                <a:gd name="T39" fmla="*/ 13046 h 505"/>
                <a:gd name="T40" fmla="*/ 110277 w 524"/>
                <a:gd name="T41" fmla="*/ 12524 h 505"/>
                <a:gd name="T42" fmla="*/ 101370 w 524"/>
                <a:gd name="T43" fmla="*/ 9915 h 505"/>
                <a:gd name="T44" fmla="*/ 92887 w 524"/>
                <a:gd name="T45" fmla="*/ 5740 h 505"/>
                <a:gd name="T46" fmla="*/ 83556 w 524"/>
                <a:gd name="T47" fmla="*/ 3131 h 505"/>
                <a:gd name="T48" fmla="*/ 72104 w 524"/>
                <a:gd name="T49" fmla="*/ 1565 h 505"/>
                <a:gd name="T50" fmla="*/ 63197 w 524"/>
                <a:gd name="T51" fmla="*/ 4175 h 505"/>
                <a:gd name="T52" fmla="*/ 48352 w 524"/>
                <a:gd name="T53" fmla="*/ 21395 h 505"/>
                <a:gd name="T54" fmla="*/ 41566 w 524"/>
                <a:gd name="T55" fmla="*/ 29744 h 505"/>
                <a:gd name="T56" fmla="*/ 39445 w 524"/>
                <a:gd name="T57" fmla="*/ 33397 h 505"/>
                <a:gd name="T58" fmla="*/ 39869 w 524"/>
                <a:gd name="T59" fmla="*/ 49052 h 505"/>
                <a:gd name="T60" fmla="*/ 40293 w 524"/>
                <a:gd name="T61" fmla="*/ 73056 h 505"/>
                <a:gd name="T62" fmla="*/ 39869 w 524"/>
                <a:gd name="T63" fmla="*/ 85580 h 505"/>
                <a:gd name="T64" fmla="*/ 36476 w 524"/>
                <a:gd name="T65" fmla="*/ 93930 h 505"/>
                <a:gd name="T66" fmla="*/ 28417 w 524"/>
                <a:gd name="T67" fmla="*/ 102801 h 505"/>
                <a:gd name="T68" fmla="*/ 16966 w 524"/>
                <a:gd name="T69" fmla="*/ 111672 h 505"/>
                <a:gd name="T70" fmla="*/ 5514 w 524"/>
                <a:gd name="T71" fmla="*/ 118978 h 505"/>
                <a:gd name="T72" fmla="*/ 848 w 524"/>
                <a:gd name="T73" fmla="*/ 128371 h 505"/>
                <a:gd name="T74" fmla="*/ 848 w 524"/>
                <a:gd name="T75" fmla="*/ 137764 h 505"/>
                <a:gd name="T76" fmla="*/ 0 w 524"/>
                <a:gd name="T77" fmla="*/ 145069 h 505"/>
                <a:gd name="T78" fmla="*/ 0 w 524"/>
                <a:gd name="T79" fmla="*/ 150809 h 505"/>
                <a:gd name="T80" fmla="*/ 2969 w 524"/>
                <a:gd name="T81" fmla="*/ 157071 h 505"/>
                <a:gd name="T82" fmla="*/ 11028 w 524"/>
                <a:gd name="T83" fmla="*/ 163855 h 505"/>
                <a:gd name="T84" fmla="*/ 26297 w 524"/>
                <a:gd name="T85" fmla="*/ 172726 h 505"/>
                <a:gd name="T86" fmla="*/ 50897 w 524"/>
                <a:gd name="T87" fmla="*/ 185250 h 505"/>
                <a:gd name="T88" fmla="*/ 76345 w 524"/>
                <a:gd name="T89" fmla="*/ 195165 h 505"/>
                <a:gd name="T90" fmla="*/ 90766 w 524"/>
                <a:gd name="T91" fmla="*/ 200905 h 505"/>
                <a:gd name="T92" fmla="*/ 100521 w 524"/>
                <a:gd name="T93" fmla="*/ 208733 h 505"/>
                <a:gd name="T94" fmla="*/ 106884 w 524"/>
                <a:gd name="T95" fmla="*/ 218126 h 505"/>
                <a:gd name="T96" fmla="*/ 111125 w 524"/>
                <a:gd name="T97" fmla="*/ 226997 h 505"/>
                <a:gd name="T98" fmla="*/ 112822 w 524"/>
                <a:gd name="T99" fmla="*/ 235346 h 505"/>
                <a:gd name="T100" fmla="*/ 114518 w 524"/>
                <a:gd name="T101" fmla="*/ 244739 h 505"/>
                <a:gd name="T102" fmla="*/ 117487 w 524"/>
                <a:gd name="T103" fmla="*/ 251001 h 505"/>
                <a:gd name="T104" fmla="*/ 121729 w 524"/>
                <a:gd name="T105" fmla="*/ 255176 h 505"/>
                <a:gd name="T106" fmla="*/ 130211 w 524"/>
                <a:gd name="T107" fmla="*/ 259350 h 505"/>
                <a:gd name="T108" fmla="*/ 139118 w 524"/>
                <a:gd name="T109" fmla="*/ 262481 h 505"/>
                <a:gd name="T110" fmla="*/ 142087 w 524"/>
                <a:gd name="T111" fmla="*/ 260916 h 505"/>
                <a:gd name="T112" fmla="*/ 146753 w 524"/>
                <a:gd name="T113" fmla="*/ 260394 h 505"/>
                <a:gd name="T114" fmla="*/ 155236 w 524"/>
                <a:gd name="T115" fmla="*/ 262481 h 505"/>
                <a:gd name="T116" fmla="*/ 162446 w 524"/>
                <a:gd name="T117" fmla="*/ 263525 h 505"/>
                <a:gd name="T118" fmla="*/ 185350 w 524"/>
                <a:gd name="T119" fmla="*/ 263525 h 505"/>
                <a:gd name="T120" fmla="*/ 197226 w 524"/>
                <a:gd name="T121" fmla="*/ 234302 h 505"/>
                <a:gd name="T122" fmla="*/ 208677 w 524"/>
                <a:gd name="T123" fmla="*/ 228040 h 5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87" name="Freeform 260">
              <a:extLst>
                <a:ext uri="{FF2B5EF4-FFF2-40B4-BE49-F238E27FC236}">
                  <a16:creationId xmlns:a16="http://schemas.microsoft.com/office/drawing/2014/main" id="{4F3E27E8-65B6-2170-C16F-B04EB7C99C69}"/>
                </a:ext>
              </a:extLst>
            </p:cNvPr>
            <p:cNvSpPr>
              <a:spLocks/>
            </p:cNvSpPr>
            <p:nvPr>
              <p:custDataLst>
                <p:tags r:id="rId501"/>
              </p:custDataLst>
            </p:nvPr>
          </p:nvSpPr>
          <p:spPr bwMode="auto">
            <a:xfrm>
              <a:off x="7609364" y="2621581"/>
              <a:ext cx="496444" cy="378961"/>
            </a:xfrm>
            <a:custGeom>
              <a:avLst/>
              <a:gdLst>
                <a:gd name="T0" fmla="*/ 26925 w 764"/>
                <a:gd name="T1" fmla="*/ 102595 h 555"/>
                <a:gd name="T2" fmla="*/ 40388 w 764"/>
                <a:gd name="T3" fmla="*/ 99455 h 555"/>
                <a:gd name="T4" fmla="*/ 55588 w 764"/>
                <a:gd name="T5" fmla="*/ 95267 h 555"/>
                <a:gd name="T6" fmla="*/ 75999 w 764"/>
                <a:gd name="T7" fmla="*/ 79040 h 555"/>
                <a:gd name="T8" fmla="*/ 84250 w 764"/>
                <a:gd name="T9" fmla="*/ 65954 h 555"/>
                <a:gd name="T10" fmla="*/ 86421 w 764"/>
                <a:gd name="T11" fmla="*/ 46063 h 555"/>
                <a:gd name="T12" fmla="*/ 90330 w 764"/>
                <a:gd name="T13" fmla="*/ 36118 h 555"/>
                <a:gd name="T14" fmla="*/ 104227 w 764"/>
                <a:gd name="T15" fmla="*/ 31407 h 555"/>
                <a:gd name="T16" fmla="*/ 127678 w 764"/>
                <a:gd name="T17" fmla="*/ 32454 h 555"/>
                <a:gd name="T18" fmla="*/ 142877 w 764"/>
                <a:gd name="T19" fmla="*/ 37165 h 555"/>
                <a:gd name="T20" fmla="*/ 157208 w 764"/>
                <a:gd name="T21" fmla="*/ 47110 h 555"/>
                <a:gd name="T22" fmla="*/ 167631 w 764"/>
                <a:gd name="T23" fmla="*/ 48680 h 555"/>
                <a:gd name="T24" fmla="*/ 181962 w 764"/>
                <a:gd name="T25" fmla="*/ 43969 h 555"/>
                <a:gd name="T26" fmla="*/ 199768 w 764"/>
                <a:gd name="T27" fmla="*/ 31930 h 555"/>
                <a:gd name="T28" fmla="*/ 208019 w 764"/>
                <a:gd name="T29" fmla="*/ 17274 h 555"/>
                <a:gd name="T30" fmla="*/ 220613 w 764"/>
                <a:gd name="T31" fmla="*/ 2094 h 555"/>
                <a:gd name="T32" fmla="*/ 230167 w 764"/>
                <a:gd name="T33" fmla="*/ 9945 h 555"/>
                <a:gd name="T34" fmla="*/ 238853 w 764"/>
                <a:gd name="T35" fmla="*/ 23555 h 555"/>
                <a:gd name="T36" fmla="*/ 243630 w 764"/>
                <a:gd name="T37" fmla="*/ 45540 h 555"/>
                <a:gd name="T38" fmla="*/ 247538 w 764"/>
                <a:gd name="T39" fmla="*/ 52868 h 555"/>
                <a:gd name="T40" fmla="*/ 255789 w 764"/>
                <a:gd name="T41" fmla="*/ 54438 h 555"/>
                <a:gd name="T42" fmla="*/ 270121 w 764"/>
                <a:gd name="T43" fmla="*/ 38211 h 555"/>
                <a:gd name="T44" fmla="*/ 322668 w 764"/>
                <a:gd name="T45" fmla="*/ 34547 h 555"/>
                <a:gd name="T46" fmla="*/ 329617 w 764"/>
                <a:gd name="T47" fmla="*/ 45540 h 555"/>
                <a:gd name="T48" fmla="*/ 294874 w 764"/>
                <a:gd name="T49" fmla="*/ 52345 h 555"/>
                <a:gd name="T50" fmla="*/ 262738 w 764"/>
                <a:gd name="T51" fmla="*/ 58626 h 555"/>
                <a:gd name="T52" fmla="*/ 249275 w 764"/>
                <a:gd name="T53" fmla="*/ 68048 h 555"/>
                <a:gd name="T54" fmla="*/ 247972 w 764"/>
                <a:gd name="T55" fmla="*/ 76946 h 555"/>
                <a:gd name="T56" fmla="*/ 252749 w 764"/>
                <a:gd name="T57" fmla="*/ 85845 h 555"/>
                <a:gd name="T58" fmla="*/ 261001 w 764"/>
                <a:gd name="T59" fmla="*/ 94220 h 555"/>
                <a:gd name="T60" fmla="*/ 262304 w 764"/>
                <a:gd name="T61" fmla="*/ 102072 h 555"/>
                <a:gd name="T62" fmla="*/ 257961 w 764"/>
                <a:gd name="T63" fmla="*/ 111494 h 555"/>
                <a:gd name="T64" fmla="*/ 249275 w 764"/>
                <a:gd name="T65" fmla="*/ 124056 h 555"/>
                <a:gd name="T66" fmla="*/ 245367 w 764"/>
                <a:gd name="T67" fmla="*/ 133478 h 555"/>
                <a:gd name="T68" fmla="*/ 235378 w 764"/>
                <a:gd name="T69" fmla="*/ 140807 h 555"/>
                <a:gd name="T70" fmla="*/ 225390 w 764"/>
                <a:gd name="T71" fmla="*/ 162268 h 555"/>
                <a:gd name="T72" fmla="*/ 220613 w 764"/>
                <a:gd name="T73" fmla="*/ 190011 h 555"/>
                <a:gd name="T74" fmla="*/ 215836 w 764"/>
                <a:gd name="T75" fmla="*/ 222464 h 555"/>
                <a:gd name="T76" fmla="*/ 207150 w 764"/>
                <a:gd name="T77" fmla="*/ 215659 h 555"/>
                <a:gd name="T78" fmla="*/ 199768 w 764"/>
                <a:gd name="T79" fmla="*/ 213042 h 555"/>
                <a:gd name="T80" fmla="*/ 190648 w 764"/>
                <a:gd name="T81" fmla="*/ 218800 h 555"/>
                <a:gd name="T82" fmla="*/ 178488 w 764"/>
                <a:gd name="T83" fmla="*/ 230316 h 555"/>
                <a:gd name="T84" fmla="*/ 170671 w 764"/>
                <a:gd name="T85" fmla="*/ 232410 h 555"/>
                <a:gd name="T86" fmla="*/ 162854 w 764"/>
                <a:gd name="T87" fmla="*/ 242355 h 555"/>
                <a:gd name="T88" fmla="*/ 158511 w 764"/>
                <a:gd name="T89" fmla="*/ 267480 h 555"/>
                <a:gd name="T90" fmla="*/ 151997 w 764"/>
                <a:gd name="T91" fmla="*/ 274809 h 555"/>
                <a:gd name="T92" fmla="*/ 117255 w 764"/>
                <a:gd name="T93" fmla="*/ 285801 h 555"/>
                <a:gd name="T94" fmla="*/ 84250 w 764"/>
                <a:gd name="T95" fmla="*/ 289989 h 555"/>
                <a:gd name="T96" fmla="*/ 49073 w 764"/>
                <a:gd name="T97" fmla="*/ 283707 h 555"/>
                <a:gd name="T98" fmla="*/ 41256 w 764"/>
                <a:gd name="T99" fmla="*/ 271145 h 555"/>
                <a:gd name="T100" fmla="*/ 49942 w 764"/>
                <a:gd name="T101" fmla="*/ 255441 h 555"/>
                <a:gd name="T102" fmla="*/ 54285 w 764"/>
                <a:gd name="T103" fmla="*/ 241832 h 555"/>
                <a:gd name="T104" fmla="*/ 53416 w 764"/>
                <a:gd name="T105" fmla="*/ 231363 h 555"/>
                <a:gd name="T106" fmla="*/ 48205 w 764"/>
                <a:gd name="T107" fmla="*/ 226652 h 555"/>
                <a:gd name="T108" fmla="*/ 29965 w 764"/>
                <a:gd name="T109" fmla="*/ 225605 h 555"/>
                <a:gd name="T110" fmla="*/ 22582 w 764"/>
                <a:gd name="T111" fmla="*/ 220370 h 555"/>
                <a:gd name="T112" fmla="*/ 14765 w 764"/>
                <a:gd name="T113" fmla="*/ 201003 h 555"/>
                <a:gd name="T114" fmla="*/ 8251 w 764"/>
                <a:gd name="T115" fmla="*/ 161745 h 555"/>
                <a:gd name="T116" fmla="*/ 4343 w 764"/>
                <a:gd name="T117" fmla="*/ 152323 h 555"/>
                <a:gd name="T118" fmla="*/ 0 w 764"/>
                <a:gd name="T119" fmla="*/ 146565 h 555"/>
                <a:gd name="T120" fmla="*/ 869 w 764"/>
                <a:gd name="T121" fmla="*/ 140283 h 555"/>
                <a:gd name="T122" fmla="*/ 9554 w 764"/>
                <a:gd name="T123" fmla="*/ 129814 h 555"/>
                <a:gd name="T124" fmla="*/ 14765 w 764"/>
                <a:gd name="T125" fmla="*/ 115681 h 5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8" name="Freeform 261">
              <a:extLst>
                <a:ext uri="{FF2B5EF4-FFF2-40B4-BE49-F238E27FC236}">
                  <a16:creationId xmlns:a16="http://schemas.microsoft.com/office/drawing/2014/main" id="{C322BBCD-63BD-660F-EC8B-CC80E27AC484}"/>
                </a:ext>
              </a:extLst>
            </p:cNvPr>
            <p:cNvSpPr>
              <a:spLocks/>
            </p:cNvSpPr>
            <p:nvPr>
              <p:custDataLst>
                <p:tags r:id="rId502"/>
              </p:custDataLst>
            </p:nvPr>
          </p:nvSpPr>
          <p:spPr bwMode="auto">
            <a:xfrm>
              <a:off x="7656868" y="2685776"/>
              <a:ext cx="546325" cy="552914"/>
            </a:xfrm>
            <a:custGeom>
              <a:avLst/>
              <a:gdLst>
                <a:gd name="T0" fmla="*/ 342277 w 831"/>
                <a:gd name="T1" fmla="*/ 42804 h 812"/>
                <a:gd name="T2" fmla="*/ 310642 w 831"/>
                <a:gd name="T3" fmla="*/ 15138 h 812"/>
                <a:gd name="T4" fmla="*/ 246932 w 831"/>
                <a:gd name="T5" fmla="*/ 5220 h 812"/>
                <a:gd name="T6" fmla="*/ 219251 w 831"/>
                <a:gd name="T7" fmla="*/ 15138 h 812"/>
                <a:gd name="T8" fmla="*/ 213539 w 831"/>
                <a:gd name="T9" fmla="*/ 25578 h 812"/>
                <a:gd name="T10" fmla="*/ 218372 w 831"/>
                <a:gd name="T11" fmla="*/ 37062 h 812"/>
                <a:gd name="T12" fmla="*/ 227160 w 831"/>
                <a:gd name="T13" fmla="*/ 46980 h 812"/>
                <a:gd name="T14" fmla="*/ 226720 w 831"/>
                <a:gd name="T15" fmla="*/ 57942 h 812"/>
                <a:gd name="T16" fmla="*/ 215736 w 831"/>
                <a:gd name="T17" fmla="*/ 73080 h 812"/>
                <a:gd name="T18" fmla="*/ 210903 w 831"/>
                <a:gd name="T19" fmla="*/ 84564 h 812"/>
                <a:gd name="T20" fmla="*/ 197721 w 831"/>
                <a:gd name="T21" fmla="*/ 96048 h 812"/>
                <a:gd name="T22" fmla="*/ 187615 w 831"/>
                <a:gd name="T23" fmla="*/ 126846 h 812"/>
                <a:gd name="T24" fmla="*/ 184540 w 831"/>
                <a:gd name="T25" fmla="*/ 173304 h 812"/>
                <a:gd name="T26" fmla="*/ 172237 w 831"/>
                <a:gd name="T27" fmla="*/ 166518 h 812"/>
                <a:gd name="T28" fmla="*/ 162571 w 831"/>
                <a:gd name="T29" fmla="*/ 164430 h 812"/>
                <a:gd name="T30" fmla="*/ 148511 w 831"/>
                <a:gd name="T31" fmla="*/ 176958 h 812"/>
                <a:gd name="T32" fmla="*/ 137526 w 831"/>
                <a:gd name="T33" fmla="*/ 183222 h 812"/>
                <a:gd name="T34" fmla="*/ 127420 w 831"/>
                <a:gd name="T35" fmla="*/ 193140 h 812"/>
                <a:gd name="T36" fmla="*/ 123026 w 831"/>
                <a:gd name="T37" fmla="*/ 221327 h 812"/>
                <a:gd name="T38" fmla="*/ 103254 w 831"/>
                <a:gd name="T39" fmla="*/ 230723 h 812"/>
                <a:gd name="T40" fmla="*/ 55801 w 831"/>
                <a:gd name="T41" fmla="*/ 241163 h 812"/>
                <a:gd name="T42" fmla="*/ 11424 w 831"/>
                <a:gd name="T43" fmla="*/ 234377 h 812"/>
                <a:gd name="T44" fmla="*/ 22408 w 831"/>
                <a:gd name="T45" fmla="*/ 263609 h 812"/>
                <a:gd name="T46" fmla="*/ 42181 w 831"/>
                <a:gd name="T47" fmla="*/ 281879 h 812"/>
                <a:gd name="T48" fmla="*/ 54044 w 831"/>
                <a:gd name="T49" fmla="*/ 301193 h 812"/>
                <a:gd name="T50" fmla="*/ 62392 w 831"/>
                <a:gd name="T51" fmla="*/ 311111 h 812"/>
                <a:gd name="T52" fmla="*/ 43499 w 831"/>
                <a:gd name="T53" fmla="*/ 337733 h 812"/>
                <a:gd name="T54" fmla="*/ 38226 w 831"/>
                <a:gd name="T55" fmla="*/ 350261 h 812"/>
                <a:gd name="T56" fmla="*/ 47892 w 831"/>
                <a:gd name="T57" fmla="*/ 375839 h 812"/>
                <a:gd name="T58" fmla="*/ 97542 w 831"/>
                <a:gd name="T59" fmla="*/ 370619 h 812"/>
                <a:gd name="T60" fmla="*/ 132693 w 831"/>
                <a:gd name="T61" fmla="*/ 368009 h 812"/>
                <a:gd name="T62" fmla="*/ 144995 w 831"/>
                <a:gd name="T63" fmla="*/ 376361 h 812"/>
                <a:gd name="T64" fmla="*/ 157738 w 831"/>
                <a:gd name="T65" fmla="*/ 394631 h 812"/>
                <a:gd name="T66" fmla="*/ 179267 w 831"/>
                <a:gd name="T67" fmla="*/ 409769 h 812"/>
                <a:gd name="T68" fmla="*/ 197282 w 831"/>
                <a:gd name="T69" fmla="*/ 419165 h 812"/>
                <a:gd name="T70" fmla="*/ 202115 w 831"/>
                <a:gd name="T71" fmla="*/ 412901 h 812"/>
                <a:gd name="T72" fmla="*/ 213978 w 831"/>
                <a:gd name="T73" fmla="*/ 404027 h 812"/>
                <a:gd name="T74" fmla="*/ 243417 w 831"/>
                <a:gd name="T75" fmla="*/ 398807 h 812"/>
                <a:gd name="T76" fmla="*/ 262310 w 831"/>
                <a:gd name="T77" fmla="*/ 391499 h 812"/>
                <a:gd name="T78" fmla="*/ 271537 w 831"/>
                <a:gd name="T79" fmla="*/ 379493 h 812"/>
                <a:gd name="T80" fmla="*/ 256598 w 831"/>
                <a:gd name="T81" fmla="*/ 365399 h 812"/>
                <a:gd name="T82" fmla="*/ 238144 w 831"/>
                <a:gd name="T83" fmla="*/ 334601 h 812"/>
                <a:gd name="T84" fmla="*/ 231114 w 831"/>
                <a:gd name="T85" fmla="*/ 325727 h 812"/>
                <a:gd name="T86" fmla="*/ 231114 w 831"/>
                <a:gd name="T87" fmla="*/ 301715 h 812"/>
                <a:gd name="T88" fmla="*/ 255719 w 831"/>
                <a:gd name="T89" fmla="*/ 293885 h 812"/>
                <a:gd name="T90" fmla="*/ 273295 w 831"/>
                <a:gd name="T91" fmla="*/ 277181 h 812"/>
                <a:gd name="T92" fmla="*/ 302294 w 831"/>
                <a:gd name="T93" fmla="*/ 217673 h 812"/>
                <a:gd name="T94" fmla="*/ 320748 w 831"/>
                <a:gd name="T95" fmla="*/ 192096 h 812"/>
                <a:gd name="T96" fmla="*/ 318551 w 831"/>
                <a:gd name="T97" fmla="*/ 172260 h 812"/>
                <a:gd name="T98" fmla="*/ 320308 w 831"/>
                <a:gd name="T99" fmla="*/ 159210 h 812"/>
                <a:gd name="T100" fmla="*/ 329975 w 831"/>
                <a:gd name="T101" fmla="*/ 150858 h 812"/>
                <a:gd name="T102" fmla="*/ 294385 w 831"/>
                <a:gd name="T103" fmla="*/ 108054 h 812"/>
                <a:gd name="T104" fmla="*/ 333050 w 831"/>
                <a:gd name="T105" fmla="*/ 73080 h 812"/>
                <a:gd name="T106" fmla="*/ 353701 w 831"/>
                <a:gd name="T107" fmla="*/ 64206 h 8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89" name="Freeform 262">
              <a:extLst>
                <a:ext uri="{FF2B5EF4-FFF2-40B4-BE49-F238E27FC236}">
                  <a16:creationId xmlns:a16="http://schemas.microsoft.com/office/drawing/2014/main" id="{A34AC37C-BBC9-0306-8DE4-F8E675E1D1D8}"/>
                </a:ext>
              </a:extLst>
            </p:cNvPr>
            <p:cNvSpPr>
              <a:spLocks/>
            </p:cNvSpPr>
            <p:nvPr>
              <p:custDataLst>
                <p:tags r:id="rId503"/>
              </p:custDataLst>
            </p:nvPr>
          </p:nvSpPr>
          <p:spPr bwMode="auto">
            <a:xfrm>
              <a:off x="8839781" y="3035750"/>
              <a:ext cx="330171" cy="764139"/>
            </a:xfrm>
            <a:custGeom>
              <a:avLst/>
              <a:gdLst>
                <a:gd name="T0" fmla="*/ 191387 w 505"/>
                <a:gd name="T1" fmla="*/ 557569 h 1121"/>
                <a:gd name="T2" fmla="*/ 193572 w 505"/>
                <a:gd name="T3" fmla="*/ 537189 h 1121"/>
                <a:gd name="T4" fmla="*/ 174346 w 505"/>
                <a:gd name="T5" fmla="*/ 534054 h 1121"/>
                <a:gd name="T6" fmla="*/ 176967 w 505"/>
                <a:gd name="T7" fmla="*/ 500088 h 1121"/>
                <a:gd name="T8" fmla="*/ 183085 w 505"/>
                <a:gd name="T9" fmla="*/ 486501 h 1121"/>
                <a:gd name="T10" fmla="*/ 180463 w 505"/>
                <a:gd name="T11" fmla="*/ 469779 h 1121"/>
                <a:gd name="T12" fmla="*/ 173909 w 505"/>
                <a:gd name="T13" fmla="*/ 466644 h 1121"/>
                <a:gd name="T14" fmla="*/ 166917 w 505"/>
                <a:gd name="T15" fmla="*/ 437903 h 1121"/>
                <a:gd name="T16" fmla="*/ 141574 w 505"/>
                <a:gd name="T17" fmla="*/ 375719 h 1121"/>
                <a:gd name="T18" fmla="*/ 129339 w 505"/>
                <a:gd name="T19" fmla="*/ 367358 h 1121"/>
                <a:gd name="T20" fmla="*/ 123222 w 505"/>
                <a:gd name="T21" fmla="*/ 375196 h 1121"/>
                <a:gd name="T22" fmla="*/ 98752 w 505"/>
                <a:gd name="T23" fmla="*/ 387738 h 1121"/>
                <a:gd name="T24" fmla="*/ 73846 w 505"/>
                <a:gd name="T25" fmla="*/ 384602 h 1121"/>
                <a:gd name="T26" fmla="*/ 58115 w 505"/>
                <a:gd name="T27" fmla="*/ 296290 h 1121"/>
                <a:gd name="T28" fmla="*/ 44133 w 505"/>
                <a:gd name="T29" fmla="*/ 271730 h 1121"/>
                <a:gd name="T30" fmla="*/ 22285 w 505"/>
                <a:gd name="T31" fmla="*/ 262324 h 1121"/>
                <a:gd name="T32" fmla="*/ 3496 w 505"/>
                <a:gd name="T33" fmla="*/ 246125 h 1121"/>
                <a:gd name="T34" fmla="*/ 10050 w 505"/>
                <a:gd name="T35" fmla="*/ 232538 h 1121"/>
                <a:gd name="T36" fmla="*/ 25343 w 505"/>
                <a:gd name="T37" fmla="*/ 188643 h 1121"/>
                <a:gd name="T38" fmla="*/ 29276 w 505"/>
                <a:gd name="T39" fmla="*/ 144748 h 1121"/>
                <a:gd name="T40" fmla="*/ 34957 w 505"/>
                <a:gd name="T41" fmla="*/ 138478 h 1121"/>
                <a:gd name="T42" fmla="*/ 49376 w 505"/>
                <a:gd name="T43" fmla="*/ 134820 h 1121"/>
                <a:gd name="T44" fmla="*/ 58552 w 505"/>
                <a:gd name="T45" fmla="*/ 116008 h 1121"/>
                <a:gd name="T46" fmla="*/ 61174 w 505"/>
                <a:gd name="T47" fmla="*/ 61139 h 1121"/>
                <a:gd name="T48" fmla="*/ 69476 w 505"/>
                <a:gd name="T49" fmla="*/ 51211 h 1121"/>
                <a:gd name="T50" fmla="*/ 93072 w 505"/>
                <a:gd name="T51" fmla="*/ 38669 h 1121"/>
                <a:gd name="T52" fmla="*/ 102248 w 505"/>
                <a:gd name="T53" fmla="*/ 10974 h 1121"/>
                <a:gd name="T54" fmla="*/ 121037 w 505"/>
                <a:gd name="T55" fmla="*/ 16199 h 1121"/>
                <a:gd name="T56" fmla="*/ 136330 w 505"/>
                <a:gd name="T57" fmla="*/ 25605 h 1121"/>
                <a:gd name="T58" fmla="*/ 147254 w 505"/>
                <a:gd name="T59" fmla="*/ 63752 h 1121"/>
                <a:gd name="T60" fmla="*/ 146380 w 505"/>
                <a:gd name="T61" fmla="*/ 87267 h 1121"/>
                <a:gd name="T62" fmla="*/ 131087 w 505"/>
                <a:gd name="T63" fmla="*/ 112872 h 1121"/>
                <a:gd name="T64" fmla="*/ 128028 w 505"/>
                <a:gd name="T65" fmla="*/ 128027 h 1121"/>
                <a:gd name="T66" fmla="*/ 135020 w 505"/>
                <a:gd name="T67" fmla="*/ 136388 h 1121"/>
                <a:gd name="T68" fmla="*/ 151187 w 505"/>
                <a:gd name="T69" fmla="*/ 141091 h 1121"/>
                <a:gd name="T70" fmla="*/ 162111 w 505"/>
                <a:gd name="T71" fmla="*/ 152064 h 1121"/>
                <a:gd name="T72" fmla="*/ 173909 w 505"/>
                <a:gd name="T73" fmla="*/ 180282 h 1121"/>
                <a:gd name="T74" fmla="*/ 187891 w 505"/>
                <a:gd name="T75" fmla="*/ 209023 h 1121"/>
                <a:gd name="T76" fmla="*/ 202748 w 505"/>
                <a:gd name="T77" fmla="*/ 218429 h 1121"/>
                <a:gd name="T78" fmla="*/ 220663 w 505"/>
                <a:gd name="T79" fmla="*/ 218429 h 1121"/>
                <a:gd name="T80" fmla="*/ 207991 w 505"/>
                <a:gd name="T81" fmla="*/ 258143 h 1121"/>
                <a:gd name="T82" fmla="*/ 186580 w 505"/>
                <a:gd name="T83" fmla="*/ 266504 h 1121"/>
                <a:gd name="T84" fmla="*/ 167354 w 505"/>
                <a:gd name="T85" fmla="*/ 275910 h 1121"/>
                <a:gd name="T86" fmla="*/ 157304 w 505"/>
                <a:gd name="T87" fmla="*/ 298903 h 1121"/>
                <a:gd name="T88" fmla="*/ 161674 w 505"/>
                <a:gd name="T89" fmla="*/ 332869 h 1121"/>
                <a:gd name="T90" fmla="*/ 175656 w 505"/>
                <a:gd name="T91" fmla="*/ 356907 h 1121"/>
                <a:gd name="T92" fmla="*/ 187891 w 505"/>
                <a:gd name="T93" fmla="*/ 384080 h 1121"/>
                <a:gd name="T94" fmla="*/ 187017 w 505"/>
                <a:gd name="T95" fmla="*/ 405505 h 1121"/>
                <a:gd name="T96" fmla="*/ 183085 w 505"/>
                <a:gd name="T97" fmla="*/ 418569 h 1121"/>
                <a:gd name="T98" fmla="*/ 190076 w 505"/>
                <a:gd name="T99" fmla="*/ 444696 h 1121"/>
                <a:gd name="T100" fmla="*/ 211050 w 505"/>
                <a:gd name="T101" fmla="*/ 504268 h 1121"/>
                <a:gd name="T102" fmla="*/ 200126 w 505"/>
                <a:gd name="T103" fmla="*/ 565407 h 11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690" name="Freeform 263">
              <a:extLst>
                <a:ext uri="{FF2B5EF4-FFF2-40B4-BE49-F238E27FC236}">
                  <a16:creationId xmlns:a16="http://schemas.microsoft.com/office/drawing/2014/main" id="{3CC1C85E-B5C3-5F80-1FF3-6BC77E1F69B9}"/>
                </a:ext>
              </a:extLst>
            </p:cNvPr>
            <p:cNvSpPr>
              <a:spLocks/>
            </p:cNvSpPr>
            <p:nvPr>
              <p:custDataLst>
                <p:tags r:id="rId504"/>
              </p:custDataLst>
            </p:nvPr>
          </p:nvSpPr>
          <p:spPr bwMode="auto">
            <a:xfrm>
              <a:off x="4834985" y="3700487"/>
              <a:ext cx="121142" cy="76622"/>
            </a:xfrm>
            <a:custGeom>
              <a:avLst/>
              <a:gdLst>
                <a:gd name="T0" fmla="*/ 80963 w 180"/>
                <a:gd name="T1" fmla="*/ 3671 h 112"/>
                <a:gd name="T2" fmla="*/ 76915 w 180"/>
                <a:gd name="T3" fmla="*/ 12587 h 112"/>
                <a:gd name="T4" fmla="*/ 73316 w 180"/>
                <a:gd name="T5" fmla="*/ 20453 h 112"/>
                <a:gd name="T6" fmla="*/ 68369 w 180"/>
                <a:gd name="T7" fmla="*/ 27796 h 112"/>
                <a:gd name="T8" fmla="*/ 63421 w 180"/>
                <a:gd name="T9" fmla="*/ 34613 h 112"/>
                <a:gd name="T10" fmla="*/ 58023 w 180"/>
                <a:gd name="T11" fmla="*/ 41956 h 112"/>
                <a:gd name="T12" fmla="*/ 51726 w 180"/>
                <a:gd name="T13" fmla="*/ 48249 h 112"/>
                <a:gd name="T14" fmla="*/ 45429 w 180"/>
                <a:gd name="T15" fmla="*/ 53494 h 112"/>
                <a:gd name="T16" fmla="*/ 39132 w 180"/>
                <a:gd name="T17" fmla="*/ 58738 h 112"/>
                <a:gd name="T18" fmla="*/ 36883 w 180"/>
                <a:gd name="T19" fmla="*/ 56116 h 112"/>
                <a:gd name="T20" fmla="*/ 35534 w 180"/>
                <a:gd name="T21" fmla="*/ 52969 h 112"/>
                <a:gd name="T22" fmla="*/ 34184 w 180"/>
                <a:gd name="T23" fmla="*/ 49822 h 112"/>
                <a:gd name="T24" fmla="*/ 33285 w 180"/>
                <a:gd name="T25" fmla="*/ 46151 h 112"/>
                <a:gd name="T26" fmla="*/ 31486 w 180"/>
                <a:gd name="T27" fmla="*/ 42480 h 112"/>
                <a:gd name="T28" fmla="*/ 30586 w 180"/>
                <a:gd name="T29" fmla="*/ 38809 h 112"/>
                <a:gd name="T30" fmla="*/ 29237 w 180"/>
                <a:gd name="T31" fmla="*/ 36187 h 112"/>
                <a:gd name="T32" fmla="*/ 26988 w 180"/>
                <a:gd name="T33" fmla="*/ 33040 h 112"/>
                <a:gd name="T34" fmla="*/ 20241 w 180"/>
                <a:gd name="T35" fmla="*/ 25173 h 112"/>
                <a:gd name="T36" fmla="*/ 16193 w 180"/>
                <a:gd name="T37" fmla="*/ 19929 h 112"/>
                <a:gd name="T38" fmla="*/ 13494 w 180"/>
                <a:gd name="T39" fmla="*/ 17307 h 112"/>
                <a:gd name="T40" fmla="*/ 11245 w 180"/>
                <a:gd name="T41" fmla="*/ 16258 h 112"/>
                <a:gd name="T42" fmla="*/ 8096 w 180"/>
                <a:gd name="T43" fmla="*/ 15733 h 112"/>
                <a:gd name="T44" fmla="*/ 0 w 180"/>
                <a:gd name="T45" fmla="*/ 13636 h 112"/>
                <a:gd name="T46" fmla="*/ 11695 w 180"/>
                <a:gd name="T47" fmla="*/ 7342 h 112"/>
                <a:gd name="T48" fmla="*/ 18442 w 180"/>
                <a:gd name="T49" fmla="*/ 4720 h 112"/>
                <a:gd name="T50" fmla="*/ 25188 w 180"/>
                <a:gd name="T51" fmla="*/ 2622 h 112"/>
                <a:gd name="T52" fmla="*/ 33285 w 180"/>
                <a:gd name="T53" fmla="*/ 1573 h 112"/>
                <a:gd name="T54" fmla="*/ 41831 w 180"/>
                <a:gd name="T55" fmla="*/ 524 h 112"/>
                <a:gd name="T56" fmla="*/ 51277 w 180"/>
                <a:gd name="T57" fmla="*/ 0 h 112"/>
                <a:gd name="T58" fmla="*/ 60722 w 180"/>
                <a:gd name="T59" fmla="*/ 524 h 112"/>
                <a:gd name="T60" fmla="*/ 70618 w 180"/>
                <a:gd name="T61" fmla="*/ 1573 h 112"/>
                <a:gd name="T62" fmla="*/ 80963 w 180"/>
                <a:gd name="T63" fmla="*/ 3671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1" name="Freeform 264">
              <a:extLst>
                <a:ext uri="{FF2B5EF4-FFF2-40B4-BE49-F238E27FC236}">
                  <a16:creationId xmlns:a16="http://schemas.microsoft.com/office/drawing/2014/main" id="{973F46ED-AF52-7268-5A84-C5CB77FF34C1}"/>
                </a:ext>
              </a:extLst>
            </p:cNvPr>
            <p:cNvSpPr>
              <a:spLocks/>
            </p:cNvSpPr>
            <p:nvPr>
              <p:custDataLst>
                <p:tags r:id="rId505"/>
              </p:custDataLst>
            </p:nvPr>
          </p:nvSpPr>
          <p:spPr bwMode="auto">
            <a:xfrm>
              <a:off x="4960878" y="3808172"/>
              <a:ext cx="111640" cy="130464"/>
            </a:xfrm>
            <a:custGeom>
              <a:avLst/>
              <a:gdLst>
                <a:gd name="T0" fmla="*/ 0 w 173"/>
                <a:gd name="T1" fmla="*/ 35421 h 192"/>
                <a:gd name="T2" fmla="*/ 11645 w 173"/>
                <a:gd name="T3" fmla="*/ 21878 h 192"/>
                <a:gd name="T4" fmla="*/ 21995 w 173"/>
                <a:gd name="T5" fmla="*/ 10939 h 192"/>
                <a:gd name="T6" fmla="*/ 24152 w 173"/>
                <a:gd name="T7" fmla="*/ 8334 h 192"/>
                <a:gd name="T8" fmla="*/ 27171 w 173"/>
                <a:gd name="T9" fmla="*/ 6251 h 192"/>
                <a:gd name="T10" fmla="*/ 30190 w 173"/>
                <a:gd name="T11" fmla="*/ 4167 h 192"/>
                <a:gd name="T12" fmla="*/ 32778 w 173"/>
                <a:gd name="T13" fmla="*/ 3125 h 192"/>
                <a:gd name="T14" fmla="*/ 35797 w 173"/>
                <a:gd name="T15" fmla="*/ 1563 h 192"/>
                <a:gd name="T16" fmla="*/ 38815 w 173"/>
                <a:gd name="T17" fmla="*/ 1042 h 192"/>
                <a:gd name="T18" fmla="*/ 42266 w 173"/>
                <a:gd name="T19" fmla="*/ 521 h 192"/>
                <a:gd name="T20" fmla="*/ 46147 w 173"/>
                <a:gd name="T21" fmla="*/ 0 h 192"/>
                <a:gd name="T22" fmla="*/ 50029 w 173"/>
                <a:gd name="T23" fmla="*/ 521 h 192"/>
                <a:gd name="T24" fmla="*/ 53479 w 173"/>
                <a:gd name="T25" fmla="*/ 1042 h 192"/>
                <a:gd name="T26" fmla="*/ 56929 w 173"/>
                <a:gd name="T27" fmla="*/ 2605 h 192"/>
                <a:gd name="T28" fmla="*/ 59948 w 173"/>
                <a:gd name="T29" fmla="*/ 4167 h 192"/>
                <a:gd name="T30" fmla="*/ 62536 w 173"/>
                <a:gd name="T31" fmla="*/ 6772 h 192"/>
                <a:gd name="T32" fmla="*/ 65124 w 173"/>
                <a:gd name="T33" fmla="*/ 9897 h 192"/>
                <a:gd name="T34" fmla="*/ 66849 w 173"/>
                <a:gd name="T35" fmla="*/ 12502 h 192"/>
                <a:gd name="T36" fmla="*/ 69005 w 173"/>
                <a:gd name="T37" fmla="*/ 15627 h 192"/>
                <a:gd name="T38" fmla="*/ 70299 w 173"/>
                <a:gd name="T39" fmla="*/ 19273 h 192"/>
                <a:gd name="T40" fmla="*/ 71593 w 173"/>
                <a:gd name="T41" fmla="*/ 22399 h 192"/>
                <a:gd name="T42" fmla="*/ 72456 w 173"/>
                <a:gd name="T43" fmla="*/ 26045 h 192"/>
                <a:gd name="T44" fmla="*/ 72887 w 173"/>
                <a:gd name="T45" fmla="*/ 29691 h 192"/>
                <a:gd name="T46" fmla="*/ 74181 w 173"/>
                <a:gd name="T47" fmla="*/ 37505 h 192"/>
                <a:gd name="T48" fmla="*/ 74612 w 173"/>
                <a:gd name="T49" fmla="*/ 45318 h 192"/>
                <a:gd name="T50" fmla="*/ 67711 w 173"/>
                <a:gd name="T51" fmla="*/ 59383 h 192"/>
                <a:gd name="T52" fmla="*/ 62967 w 173"/>
                <a:gd name="T53" fmla="*/ 71363 h 192"/>
                <a:gd name="T54" fmla="*/ 59948 w 173"/>
                <a:gd name="T55" fmla="*/ 77093 h 192"/>
                <a:gd name="T56" fmla="*/ 56067 w 173"/>
                <a:gd name="T57" fmla="*/ 83344 h 192"/>
                <a:gd name="T58" fmla="*/ 50460 w 173"/>
                <a:gd name="T59" fmla="*/ 90637 h 192"/>
                <a:gd name="T60" fmla="*/ 42697 w 173"/>
                <a:gd name="T61" fmla="*/ 100013 h 192"/>
                <a:gd name="T62" fmla="*/ 37090 w 173"/>
                <a:gd name="T63" fmla="*/ 95325 h 192"/>
                <a:gd name="T64" fmla="*/ 31915 w 173"/>
                <a:gd name="T65" fmla="*/ 91679 h 192"/>
                <a:gd name="T66" fmla="*/ 27171 w 173"/>
                <a:gd name="T67" fmla="*/ 88032 h 192"/>
                <a:gd name="T68" fmla="*/ 23289 w 173"/>
                <a:gd name="T69" fmla="*/ 84907 h 192"/>
                <a:gd name="T70" fmla="*/ 19839 w 173"/>
                <a:gd name="T71" fmla="*/ 81261 h 192"/>
                <a:gd name="T72" fmla="*/ 17251 w 173"/>
                <a:gd name="T73" fmla="*/ 78135 h 192"/>
                <a:gd name="T74" fmla="*/ 14664 w 173"/>
                <a:gd name="T75" fmla="*/ 75010 h 192"/>
                <a:gd name="T76" fmla="*/ 12938 w 173"/>
                <a:gd name="T77" fmla="*/ 71363 h 192"/>
                <a:gd name="T78" fmla="*/ 9488 w 173"/>
                <a:gd name="T79" fmla="*/ 64071 h 192"/>
                <a:gd name="T80" fmla="*/ 6901 w 173"/>
                <a:gd name="T81" fmla="*/ 55736 h 192"/>
                <a:gd name="T82" fmla="*/ 3882 w 173"/>
                <a:gd name="T83" fmla="*/ 46881 h 192"/>
                <a:gd name="T84" fmla="*/ 0 w 173"/>
                <a:gd name="T85" fmla="*/ 35421 h 1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2" name="Freeform 265">
              <a:extLst>
                <a:ext uri="{FF2B5EF4-FFF2-40B4-BE49-F238E27FC236}">
                  <a16:creationId xmlns:a16="http://schemas.microsoft.com/office/drawing/2014/main" id="{A5D56268-1F8D-5ADA-D1B2-DD72B8245758}"/>
                </a:ext>
              </a:extLst>
            </p:cNvPr>
            <p:cNvSpPr>
              <a:spLocks/>
            </p:cNvSpPr>
            <p:nvPr>
              <p:custDataLst>
                <p:tags r:id="rId506"/>
              </p:custDataLst>
            </p:nvPr>
          </p:nvSpPr>
          <p:spPr bwMode="auto">
            <a:xfrm>
              <a:off x="5025010" y="3874439"/>
              <a:ext cx="156771" cy="171880"/>
            </a:xfrm>
            <a:custGeom>
              <a:avLst/>
              <a:gdLst>
                <a:gd name="T0" fmla="*/ 33276 w 233"/>
                <a:gd name="T1" fmla="*/ 0 h 252"/>
                <a:gd name="T2" fmla="*/ 37323 w 233"/>
                <a:gd name="T3" fmla="*/ 1046 h 252"/>
                <a:gd name="T4" fmla="*/ 40021 w 233"/>
                <a:gd name="T5" fmla="*/ 1569 h 252"/>
                <a:gd name="T6" fmla="*/ 42719 w 233"/>
                <a:gd name="T7" fmla="*/ 1569 h 252"/>
                <a:gd name="T8" fmla="*/ 44518 w 233"/>
                <a:gd name="T9" fmla="*/ 1046 h 252"/>
                <a:gd name="T10" fmla="*/ 47666 w 233"/>
                <a:gd name="T11" fmla="*/ 523 h 252"/>
                <a:gd name="T12" fmla="*/ 50814 w 233"/>
                <a:gd name="T13" fmla="*/ 0 h 252"/>
                <a:gd name="T14" fmla="*/ 56210 w 233"/>
                <a:gd name="T15" fmla="*/ 8889 h 252"/>
                <a:gd name="T16" fmla="*/ 62955 w 233"/>
                <a:gd name="T17" fmla="*/ 19346 h 252"/>
                <a:gd name="T18" fmla="*/ 64754 w 233"/>
                <a:gd name="T19" fmla="*/ 21961 h 252"/>
                <a:gd name="T20" fmla="*/ 66552 w 233"/>
                <a:gd name="T21" fmla="*/ 24052 h 252"/>
                <a:gd name="T22" fmla="*/ 68801 w 233"/>
                <a:gd name="T23" fmla="*/ 25621 h 252"/>
                <a:gd name="T24" fmla="*/ 70599 w 233"/>
                <a:gd name="T25" fmla="*/ 27189 h 252"/>
                <a:gd name="T26" fmla="*/ 73298 w 233"/>
                <a:gd name="T27" fmla="*/ 28235 h 252"/>
                <a:gd name="T28" fmla="*/ 75546 w 233"/>
                <a:gd name="T29" fmla="*/ 29281 h 252"/>
                <a:gd name="T30" fmla="*/ 78244 w 233"/>
                <a:gd name="T31" fmla="*/ 29281 h 252"/>
                <a:gd name="T32" fmla="*/ 80942 w 233"/>
                <a:gd name="T33" fmla="*/ 29281 h 252"/>
                <a:gd name="T34" fmla="*/ 80942 w 233"/>
                <a:gd name="T35" fmla="*/ 41830 h 252"/>
                <a:gd name="T36" fmla="*/ 86788 w 233"/>
                <a:gd name="T37" fmla="*/ 53856 h 252"/>
                <a:gd name="T38" fmla="*/ 95332 w 233"/>
                <a:gd name="T39" fmla="*/ 66927 h 252"/>
                <a:gd name="T40" fmla="*/ 96681 w 233"/>
                <a:gd name="T41" fmla="*/ 70587 h 252"/>
                <a:gd name="T42" fmla="*/ 98929 w 233"/>
                <a:gd name="T43" fmla="*/ 74247 h 252"/>
                <a:gd name="T44" fmla="*/ 100278 w 233"/>
                <a:gd name="T45" fmla="*/ 78953 h 252"/>
                <a:gd name="T46" fmla="*/ 101627 w 233"/>
                <a:gd name="T47" fmla="*/ 83659 h 252"/>
                <a:gd name="T48" fmla="*/ 103426 w 233"/>
                <a:gd name="T49" fmla="*/ 88888 h 252"/>
                <a:gd name="T50" fmla="*/ 104325 w 233"/>
                <a:gd name="T51" fmla="*/ 94116 h 252"/>
                <a:gd name="T52" fmla="*/ 104775 w 233"/>
                <a:gd name="T53" fmla="*/ 99868 h 252"/>
                <a:gd name="T54" fmla="*/ 104775 w 233"/>
                <a:gd name="T55" fmla="*/ 106665 h 252"/>
                <a:gd name="T56" fmla="*/ 104325 w 233"/>
                <a:gd name="T57" fmla="*/ 112940 h 252"/>
                <a:gd name="T58" fmla="*/ 103426 w 233"/>
                <a:gd name="T59" fmla="*/ 119214 h 252"/>
                <a:gd name="T60" fmla="*/ 102077 w 233"/>
                <a:gd name="T61" fmla="*/ 125489 h 252"/>
                <a:gd name="T62" fmla="*/ 101627 w 233"/>
                <a:gd name="T63" fmla="*/ 131763 h 252"/>
                <a:gd name="T64" fmla="*/ 99829 w 233"/>
                <a:gd name="T65" fmla="*/ 131763 h 252"/>
                <a:gd name="T66" fmla="*/ 96681 w 233"/>
                <a:gd name="T67" fmla="*/ 130717 h 252"/>
                <a:gd name="T68" fmla="*/ 93533 w 233"/>
                <a:gd name="T69" fmla="*/ 128626 h 252"/>
                <a:gd name="T70" fmla="*/ 89036 w 233"/>
                <a:gd name="T71" fmla="*/ 126011 h 252"/>
                <a:gd name="T72" fmla="*/ 79143 w 233"/>
                <a:gd name="T73" fmla="*/ 118168 h 252"/>
                <a:gd name="T74" fmla="*/ 67901 w 233"/>
                <a:gd name="T75" fmla="*/ 108757 h 252"/>
                <a:gd name="T76" fmla="*/ 56210 w 233"/>
                <a:gd name="T77" fmla="*/ 97254 h 252"/>
                <a:gd name="T78" fmla="*/ 44968 w 233"/>
                <a:gd name="T79" fmla="*/ 86273 h 252"/>
                <a:gd name="T80" fmla="*/ 35075 w 233"/>
                <a:gd name="T81" fmla="*/ 75816 h 252"/>
                <a:gd name="T82" fmla="*/ 27430 w 233"/>
                <a:gd name="T83" fmla="*/ 67450 h 252"/>
                <a:gd name="T84" fmla="*/ 24732 w 233"/>
                <a:gd name="T85" fmla="*/ 65359 h 252"/>
                <a:gd name="T86" fmla="*/ 21585 w 233"/>
                <a:gd name="T87" fmla="*/ 62744 h 252"/>
                <a:gd name="T88" fmla="*/ 18437 w 233"/>
                <a:gd name="T89" fmla="*/ 60653 h 252"/>
                <a:gd name="T90" fmla="*/ 14839 w 233"/>
                <a:gd name="T91" fmla="*/ 58561 h 252"/>
                <a:gd name="T92" fmla="*/ 7645 w 233"/>
                <a:gd name="T93" fmla="*/ 54378 h 252"/>
                <a:gd name="T94" fmla="*/ 0 w 233"/>
                <a:gd name="T95" fmla="*/ 51764 h 252"/>
                <a:gd name="T96" fmla="*/ 17987 w 233"/>
                <a:gd name="T97" fmla="*/ 32941 h 252"/>
                <a:gd name="T98" fmla="*/ 26531 w 233"/>
                <a:gd name="T99" fmla="*/ 22483 h 252"/>
                <a:gd name="T100" fmla="*/ 29229 w 233"/>
                <a:gd name="T101" fmla="*/ 17255 h 252"/>
                <a:gd name="T102" fmla="*/ 31028 w 233"/>
                <a:gd name="T103" fmla="*/ 13072 h 252"/>
                <a:gd name="T104" fmla="*/ 32377 w 233"/>
                <a:gd name="T105" fmla="*/ 7320 h 252"/>
                <a:gd name="T106" fmla="*/ 33276 w 233"/>
                <a:gd name="T107" fmla="*/ 0 h 2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3" name="Freeform 266">
              <a:extLst>
                <a:ext uri="{FF2B5EF4-FFF2-40B4-BE49-F238E27FC236}">
                  <a16:creationId xmlns:a16="http://schemas.microsoft.com/office/drawing/2014/main" id="{23EC634B-447F-F515-BF63-706BB3724AD1}"/>
                </a:ext>
              </a:extLst>
            </p:cNvPr>
            <p:cNvSpPr>
              <a:spLocks/>
            </p:cNvSpPr>
            <p:nvPr>
              <p:custDataLst>
                <p:tags r:id="rId507"/>
              </p:custDataLst>
            </p:nvPr>
          </p:nvSpPr>
          <p:spPr bwMode="auto">
            <a:xfrm>
              <a:off x="5345681" y="3768827"/>
              <a:ext cx="156771" cy="262996"/>
            </a:xfrm>
            <a:custGeom>
              <a:avLst/>
              <a:gdLst>
                <a:gd name="T0" fmla="*/ 5537 w 246"/>
                <a:gd name="T1" fmla="*/ 199490 h 380"/>
                <a:gd name="T2" fmla="*/ 5963 w 246"/>
                <a:gd name="T3" fmla="*/ 194715 h 380"/>
                <a:gd name="T4" fmla="*/ 6389 w 246"/>
                <a:gd name="T5" fmla="*/ 190470 h 380"/>
                <a:gd name="T6" fmla="*/ 7666 w 246"/>
                <a:gd name="T7" fmla="*/ 186226 h 380"/>
                <a:gd name="T8" fmla="*/ 8518 w 246"/>
                <a:gd name="T9" fmla="*/ 182512 h 380"/>
                <a:gd name="T10" fmla="*/ 10648 w 246"/>
                <a:gd name="T11" fmla="*/ 176676 h 380"/>
                <a:gd name="T12" fmla="*/ 11074 w 246"/>
                <a:gd name="T13" fmla="*/ 173492 h 380"/>
                <a:gd name="T14" fmla="*/ 10648 w 246"/>
                <a:gd name="T15" fmla="*/ 170309 h 380"/>
                <a:gd name="T16" fmla="*/ 9796 w 246"/>
                <a:gd name="T17" fmla="*/ 166595 h 380"/>
                <a:gd name="T18" fmla="*/ 8092 w 246"/>
                <a:gd name="T19" fmla="*/ 161820 h 380"/>
                <a:gd name="T20" fmla="*/ 5537 w 246"/>
                <a:gd name="T21" fmla="*/ 156515 h 380"/>
                <a:gd name="T22" fmla="*/ 3833 w 246"/>
                <a:gd name="T23" fmla="*/ 151209 h 380"/>
                <a:gd name="T24" fmla="*/ 1704 w 246"/>
                <a:gd name="T25" fmla="*/ 145903 h 380"/>
                <a:gd name="T26" fmla="*/ 426 w 246"/>
                <a:gd name="T27" fmla="*/ 141659 h 380"/>
                <a:gd name="T28" fmla="*/ 0 w 246"/>
                <a:gd name="T29" fmla="*/ 137414 h 380"/>
                <a:gd name="T30" fmla="*/ 426 w 246"/>
                <a:gd name="T31" fmla="*/ 133170 h 380"/>
                <a:gd name="T32" fmla="*/ 852 w 246"/>
                <a:gd name="T33" fmla="*/ 128926 h 380"/>
                <a:gd name="T34" fmla="*/ 1278 w 246"/>
                <a:gd name="T35" fmla="*/ 125212 h 380"/>
                <a:gd name="T36" fmla="*/ 2555 w 246"/>
                <a:gd name="T37" fmla="*/ 122028 h 380"/>
                <a:gd name="T38" fmla="*/ 4685 w 246"/>
                <a:gd name="T39" fmla="*/ 115662 h 380"/>
                <a:gd name="T40" fmla="*/ 8092 w 246"/>
                <a:gd name="T41" fmla="*/ 109825 h 380"/>
                <a:gd name="T42" fmla="*/ 11074 w 246"/>
                <a:gd name="T43" fmla="*/ 104520 h 380"/>
                <a:gd name="T44" fmla="*/ 14481 w 246"/>
                <a:gd name="T45" fmla="*/ 98153 h 380"/>
                <a:gd name="T46" fmla="*/ 17463 w 246"/>
                <a:gd name="T47" fmla="*/ 91787 h 380"/>
                <a:gd name="T48" fmla="*/ 20018 w 246"/>
                <a:gd name="T49" fmla="*/ 84889 h 380"/>
                <a:gd name="T50" fmla="*/ 11074 w 246"/>
                <a:gd name="T51" fmla="*/ 38731 h 380"/>
                <a:gd name="T52" fmla="*/ 11074 w 246"/>
                <a:gd name="T53" fmla="*/ 26528 h 380"/>
                <a:gd name="T54" fmla="*/ 10222 w 246"/>
                <a:gd name="T55" fmla="*/ 17508 h 380"/>
                <a:gd name="T56" fmla="*/ 10222 w 246"/>
                <a:gd name="T57" fmla="*/ 13264 h 380"/>
                <a:gd name="T58" fmla="*/ 10222 w 246"/>
                <a:gd name="T59" fmla="*/ 8489 h 380"/>
                <a:gd name="T60" fmla="*/ 10648 w 246"/>
                <a:gd name="T61" fmla="*/ 4244 h 380"/>
                <a:gd name="T62" fmla="*/ 11074 w 246"/>
                <a:gd name="T63" fmla="*/ 0 h 380"/>
                <a:gd name="T64" fmla="*/ 76665 w 246"/>
                <a:gd name="T65" fmla="*/ 0 h 380"/>
                <a:gd name="T66" fmla="*/ 93701 w 246"/>
                <a:gd name="T67" fmla="*/ 68442 h 380"/>
                <a:gd name="T68" fmla="*/ 93701 w 246"/>
                <a:gd name="T69" fmla="*/ 111417 h 380"/>
                <a:gd name="T70" fmla="*/ 93701 w 246"/>
                <a:gd name="T71" fmla="*/ 116723 h 380"/>
                <a:gd name="T72" fmla="*/ 94127 w 246"/>
                <a:gd name="T73" fmla="*/ 122028 h 380"/>
                <a:gd name="T74" fmla="*/ 94979 w 246"/>
                <a:gd name="T75" fmla="*/ 127334 h 380"/>
                <a:gd name="T76" fmla="*/ 95831 w 246"/>
                <a:gd name="T77" fmla="*/ 132639 h 380"/>
                <a:gd name="T78" fmla="*/ 97109 w 246"/>
                <a:gd name="T79" fmla="*/ 137414 h 380"/>
                <a:gd name="T80" fmla="*/ 99664 w 246"/>
                <a:gd name="T81" fmla="*/ 142190 h 380"/>
                <a:gd name="T82" fmla="*/ 101794 w 246"/>
                <a:gd name="T83" fmla="*/ 147495 h 380"/>
                <a:gd name="T84" fmla="*/ 104775 w 246"/>
                <a:gd name="T85" fmla="*/ 153331 h 380"/>
                <a:gd name="T86" fmla="*/ 95405 w 246"/>
                <a:gd name="T87" fmla="*/ 156515 h 380"/>
                <a:gd name="T88" fmla="*/ 86035 w 246"/>
                <a:gd name="T89" fmla="*/ 160228 h 380"/>
                <a:gd name="T90" fmla="*/ 77091 w 246"/>
                <a:gd name="T91" fmla="*/ 164473 h 380"/>
                <a:gd name="T92" fmla="*/ 68146 w 246"/>
                <a:gd name="T93" fmla="*/ 169248 h 380"/>
                <a:gd name="T94" fmla="*/ 60054 w 246"/>
                <a:gd name="T95" fmla="*/ 174023 h 380"/>
                <a:gd name="T96" fmla="*/ 51110 w 246"/>
                <a:gd name="T97" fmla="*/ 179329 h 380"/>
                <a:gd name="T98" fmla="*/ 42591 w 246"/>
                <a:gd name="T99" fmla="*/ 184104 h 380"/>
                <a:gd name="T100" fmla="*/ 34073 w 246"/>
                <a:gd name="T101" fmla="*/ 189940 h 380"/>
                <a:gd name="T102" fmla="*/ 31944 w 246"/>
                <a:gd name="T103" fmla="*/ 192593 h 380"/>
                <a:gd name="T104" fmla="*/ 29388 w 246"/>
                <a:gd name="T105" fmla="*/ 194715 h 380"/>
                <a:gd name="T106" fmla="*/ 26407 w 246"/>
                <a:gd name="T107" fmla="*/ 197368 h 380"/>
                <a:gd name="T108" fmla="*/ 22999 w 246"/>
                <a:gd name="T109" fmla="*/ 199490 h 380"/>
                <a:gd name="T110" fmla="*/ 19592 w 246"/>
                <a:gd name="T111" fmla="*/ 201081 h 380"/>
                <a:gd name="T112" fmla="*/ 15333 w 246"/>
                <a:gd name="T113" fmla="*/ 201612 h 380"/>
                <a:gd name="T114" fmla="*/ 13203 w 246"/>
                <a:gd name="T115" fmla="*/ 201612 h 380"/>
                <a:gd name="T116" fmla="*/ 10648 w 246"/>
                <a:gd name="T117" fmla="*/ 201081 h 380"/>
                <a:gd name="T118" fmla="*/ 8518 w 246"/>
                <a:gd name="T119" fmla="*/ 200551 h 380"/>
                <a:gd name="T120" fmla="*/ 5537 w 246"/>
                <a:gd name="T121" fmla="*/ 199490 h 38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4" name="Freeform 267">
              <a:extLst>
                <a:ext uri="{FF2B5EF4-FFF2-40B4-BE49-F238E27FC236}">
                  <a16:creationId xmlns:a16="http://schemas.microsoft.com/office/drawing/2014/main" id="{538B6A60-847C-82B5-CCA5-FFF917A00553}"/>
                </a:ext>
              </a:extLst>
            </p:cNvPr>
            <p:cNvSpPr>
              <a:spLocks/>
            </p:cNvSpPr>
            <p:nvPr>
              <p:custDataLst>
                <p:tags r:id="rId508"/>
              </p:custDataLst>
            </p:nvPr>
          </p:nvSpPr>
          <p:spPr bwMode="auto">
            <a:xfrm>
              <a:off x="4825482" y="3659072"/>
              <a:ext cx="130644" cy="76622"/>
            </a:xfrm>
            <a:custGeom>
              <a:avLst/>
              <a:gdLst>
                <a:gd name="T0" fmla="*/ 3167 w 193"/>
                <a:gd name="T1" fmla="*/ 30915 h 38"/>
                <a:gd name="T2" fmla="*/ 17191 w 193"/>
                <a:gd name="T3" fmla="*/ 17003 h 38"/>
                <a:gd name="T4" fmla="*/ 30311 w 193"/>
                <a:gd name="T5" fmla="*/ 7729 h 38"/>
                <a:gd name="T6" fmla="*/ 36192 w 193"/>
                <a:gd name="T7" fmla="*/ 4637 h 38"/>
                <a:gd name="T8" fmla="*/ 42526 w 193"/>
                <a:gd name="T9" fmla="*/ 3091 h 38"/>
                <a:gd name="T10" fmla="*/ 49764 w 193"/>
                <a:gd name="T11" fmla="*/ 1546 h 38"/>
                <a:gd name="T12" fmla="*/ 57002 w 193"/>
                <a:gd name="T13" fmla="*/ 0 h 38"/>
                <a:gd name="T14" fmla="*/ 62431 w 193"/>
                <a:gd name="T15" fmla="*/ 1546 h 38"/>
                <a:gd name="T16" fmla="*/ 67407 w 193"/>
                <a:gd name="T17" fmla="*/ 1546 h 38"/>
                <a:gd name="T18" fmla="*/ 72384 w 193"/>
                <a:gd name="T19" fmla="*/ 3091 h 38"/>
                <a:gd name="T20" fmla="*/ 76455 w 193"/>
                <a:gd name="T21" fmla="*/ 6183 h 38"/>
                <a:gd name="T22" fmla="*/ 80527 w 193"/>
                <a:gd name="T23" fmla="*/ 9274 h 38"/>
                <a:gd name="T24" fmla="*/ 83241 w 193"/>
                <a:gd name="T25" fmla="*/ 17003 h 38"/>
                <a:gd name="T26" fmla="*/ 84599 w 193"/>
                <a:gd name="T27" fmla="*/ 20095 h 38"/>
                <a:gd name="T28" fmla="*/ 85503 w 193"/>
                <a:gd name="T29" fmla="*/ 27823 h 38"/>
                <a:gd name="T30" fmla="*/ 86408 w 193"/>
                <a:gd name="T31" fmla="*/ 32460 h 38"/>
                <a:gd name="T32" fmla="*/ 87313 w 193"/>
                <a:gd name="T33" fmla="*/ 40189 h 38"/>
                <a:gd name="T34" fmla="*/ 82789 w 193"/>
                <a:gd name="T35" fmla="*/ 41735 h 38"/>
                <a:gd name="T36" fmla="*/ 78265 w 193"/>
                <a:gd name="T37" fmla="*/ 43281 h 38"/>
                <a:gd name="T38" fmla="*/ 74646 w 193"/>
                <a:gd name="T39" fmla="*/ 43281 h 38"/>
                <a:gd name="T40" fmla="*/ 70574 w 193"/>
                <a:gd name="T41" fmla="*/ 43281 h 38"/>
                <a:gd name="T42" fmla="*/ 62431 w 193"/>
                <a:gd name="T43" fmla="*/ 41735 h 38"/>
                <a:gd name="T44" fmla="*/ 54288 w 193"/>
                <a:gd name="T45" fmla="*/ 40189 h 38"/>
                <a:gd name="T46" fmla="*/ 46597 w 193"/>
                <a:gd name="T47" fmla="*/ 40189 h 38"/>
                <a:gd name="T48" fmla="*/ 40264 w 193"/>
                <a:gd name="T49" fmla="*/ 43281 h 38"/>
                <a:gd name="T50" fmla="*/ 34382 w 193"/>
                <a:gd name="T51" fmla="*/ 46372 h 38"/>
                <a:gd name="T52" fmla="*/ 28501 w 193"/>
                <a:gd name="T53" fmla="*/ 49464 h 38"/>
                <a:gd name="T54" fmla="*/ 22168 w 193"/>
                <a:gd name="T55" fmla="*/ 52555 h 38"/>
                <a:gd name="T56" fmla="*/ 15834 w 193"/>
                <a:gd name="T57" fmla="*/ 55647 h 38"/>
                <a:gd name="T58" fmla="*/ 8596 w 193"/>
                <a:gd name="T59" fmla="*/ 57192 h 38"/>
                <a:gd name="T60" fmla="*/ 0 w 193"/>
                <a:gd name="T61" fmla="*/ 58738 h 38"/>
                <a:gd name="T62" fmla="*/ 0 w 193"/>
                <a:gd name="T63" fmla="*/ 51009 h 38"/>
                <a:gd name="T64" fmla="*/ 452 w 193"/>
                <a:gd name="T65" fmla="*/ 44826 h 38"/>
                <a:gd name="T66" fmla="*/ 1357 w 193"/>
                <a:gd name="T67" fmla="*/ 37098 h 38"/>
                <a:gd name="T68" fmla="*/ 3167 w 193"/>
                <a:gd name="T69" fmla="*/ 30915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5" name="Freeform 268">
              <a:extLst>
                <a:ext uri="{FF2B5EF4-FFF2-40B4-BE49-F238E27FC236}">
                  <a16:creationId xmlns:a16="http://schemas.microsoft.com/office/drawing/2014/main" id="{6C750237-632E-1E57-85D0-659D45E8FB7D}"/>
                </a:ext>
              </a:extLst>
            </p:cNvPr>
            <p:cNvSpPr>
              <a:spLocks/>
            </p:cNvSpPr>
            <p:nvPr>
              <p:custDataLst>
                <p:tags r:id="rId509"/>
              </p:custDataLst>
            </p:nvPr>
          </p:nvSpPr>
          <p:spPr bwMode="auto">
            <a:xfrm>
              <a:off x="5462068" y="3760543"/>
              <a:ext cx="64135" cy="202942"/>
            </a:xfrm>
            <a:custGeom>
              <a:avLst/>
              <a:gdLst>
                <a:gd name="T0" fmla="*/ 22947 w 99"/>
                <a:gd name="T1" fmla="*/ 6202 h 301"/>
                <a:gd name="T2" fmla="*/ 25545 w 99"/>
                <a:gd name="T3" fmla="*/ 6202 h 301"/>
                <a:gd name="T4" fmla="*/ 25545 w 99"/>
                <a:gd name="T5" fmla="*/ 9820 h 301"/>
                <a:gd name="T6" fmla="*/ 26843 w 99"/>
                <a:gd name="T7" fmla="*/ 13438 h 301"/>
                <a:gd name="T8" fmla="*/ 27276 w 99"/>
                <a:gd name="T9" fmla="*/ 17056 h 301"/>
                <a:gd name="T10" fmla="*/ 28575 w 99"/>
                <a:gd name="T11" fmla="*/ 21708 h 301"/>
                <a:gd name="T12" fmla="*/ 31173 w 99"/>
                <a:gd name="T13" fmla="*/ 29978 h 301"/>
                <a:gd name="T14" fmla="*/ 34204 w 99"/>
                <a:gd name="T15" fmla="*/ 38765 h 301"/>
                <a:gd name="T16" fmla="*/ 37667 w 99"/>
                <a:gd name="T17" fmla="*/ 48068 h 301"/>
                <a:gd name="T18" fmla="*/ 40265 w 99"/>
                <a:gd name="T19" fmla="*/ 57372 h 301"/>
                <a:gd name="T20" fmla="*/ 41564 w 99"/>
                <a:gd name="T21" fmla="*/ 62023 h 301"/>
                <a:gd name="T22" fmla="*/ 42430 w 99"/>
                <a:gd name="T23" fmla="*/ 66675 h 301"/>
                <a:gd name="T24" fmla="*/ 42863 w 99"/>
                <a:gd name="T25" fmla="*/ 71327 h 301"/>
                <a:gd name="T26" fmla="*/ 42863 w 99"/>
                <a:gd name="T27" fmla="*/ 76495 h 301"/>
                <a:gd name="T28" fmla="*/ 42863 w 99"/>
                <a:gd name="T29" fmla="*/ 149373 h 301"/>
                <a:gd name="T30" fmla="*/ 38533 w 99"/>
                <a:gd name="T31" fmla="*/ 149890 h 301"/>
                <a:gd name="T32" fmla="*/ 34637 w 99"/>
                <a:gd name="T33" fmla="*/ 151440 h 301"/>
                <a:gd name="T34" fmla="*/ 31606 w 99"/>
                <a:gd name="T35" fmla="*/ 153508 h 301"/>
                <a:gd name="T36" fmla="*/ 28575 w 99"/>
                <a:gd name="T37" fmla="*/ 155575 h 301"/>
                <a:gd name="T38" fmla="*/ 25545 w 99"/>
                <a:gd name="T39" fmla="*/ 149890 h 301"/>
                <a:gd name="T40" fmla="*/ 23380 w 99"/>
                <a:gd name="T41" fmla="*/ 144721 h 301"/>
                <a:gd name="T42" fmla="*/ 20782 w 99"/>
                <a:gd name="T43" fmla="*/ 140069 h 301"/>
                <a:gd name="T44" fmla="*/ 19483 w 99"/>
                <a:gd name="T45" fmla="*/ 135417 h 301"/>
                <a:gd name="T46" fmla="*/ 18617 w 99"/>
                <a:gd name="T47" fmla="*/ 130249 h 301"/>
                <a:gd name="T48" fmla="*/ 17751 w 99"/>
                <a:gd name="T49" fmla="*/ 125080 h 301"/>
                <a:gd name="T50" fmla="*/ 17318 w 99"/>
                <a:gd name="T51" fmla="*/ 119912 h 301"/>
                <a:gd name="T52" fmla="*/ 17318 w 99"/>
                <a:gd name="T53" fmla="*/ 114743 h 301"/>
                <a:gd name="T54" fmla="*/ 17318 w 99"/>
                <a:gd name="T55" fmla="*/ 72877 h 301"/>
                <a:gd name="T56" fmla="*/ 0 w 99"/>
                <a:gd name="T57" fmla="*/ 3101 h 301"/>
                <a:gd name="T58" fmla="*/ 2165 w 99"/>
                <a:gd name="T59" fmla="*/ 1034 h 301"/>
                <a:gd name="T60" fmla="*/ 4330 w 99"/>
                <a:gd name="T61" fmla="*/ 0 h 301"/>
                <a:gd name="T62" fmla="*/ 6061 w 99"/>
                <a:gd name="T63" fmla="*/ 0 h 301"/>
                <a:gd name="T64" fmla="*/ 8659 w 99"/>
                <a:gd name="T65" fmla="*/ 0 h 301"/>
                <a:gd name="T66" fmla="*/ 11257 w 99"/>
                <a:gd name="T67" fmla="*/ 0 h 301"/>
                <a:gd name="T68" fmla="*/ 13855 w 99"/>
                <a:gd name="T69" fmla="*/ 1034 h 301"/>
                <a:gd name="T70" fmla="*/ 16020 w 99"/>
                <a:gd name="T71" fmla="*/ 2067 h 301"/>
                <a:gd name="T72" fmla="*/ 17751 w 99"/>
                <a:gd name="T73" fmla="*/ 3101 h 301"/>
                <a:gd name="T74" fmla="*/ 20349 w 99"/>
                <a:gd name="T75" fmla="*/ 5169 h 301"/>
                <a:gd name="T76" fmla="*/ 22947 w 99"/>
                <a:gd name="T77" fmla="*/ 6202 h 3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6" name="Freeform 269">
              <a:extLst>
                <a:ext uri="{FF2B5EF4-FFF2-40B4-BE49-F238E27FC236}">
                  <a16:creationId xmlns:a16="http://schemas.microsoft.com/office/drawing/2014/main" id="{B4E47535-662A-AB79-45D7-8B9DA2AEB97C}"/>
                </a:ext>
              </a:extLst>
            </p:cNvPr>
            <p:cNvSpPr>
              <a:spLocks/>
            </p:cNvSpPr>
            <p:nvPr>
              <p:custDataLst>
                <p:tags r:id="rId510"/>
              </p:custDataLst>
            </p:nvPr>
          </p:nvSpPr>
          <p:spPr bwMode="auto">
            <a:xfrm>
              <a:off x="5500075" y="3710843"/>
              <a:ext cx="114015" cy="246429"/>
            </a:xfrm>
            <a:custGeom>
              <a:avLst/>
              <a:gdLst>
                <a:gd name="T0" fmla="*/ 0 w 173"/>
                <a:gd name="T1" fmla="*/ 42333 h 357"/>
                <a:gd name="T2" fmla="*/ 3964 w 173"/>
                <a:gd name="T3" fmla="*/ 38100 h 357"/>
                <a:gd name="T4" fmla="*/ 7488 w 173"/>
                <a:gd name="T5" fmla="*/ 34396 h 357"/>
                <a:gd name="T6" fmla="*/ 11012 w 173"/>
                <a:gd name="T7" fmla="*/ 31750 h 357"/>
                <a:gd name="T8" fmla="*/ 14535 w 173"/>
                <a:gd name="T9" fmla="*/ 29633 h 357"/>
                <a:gd name="T10" fmla="*/ 17618 w 173"/>
                <a:gd name="T11" fmla="*/ 26458 h 357"/>
                <a:gd name="T12" fmla="*/ 29511 w 173"/>
                <a:gd name="T13" fmla="*/ 26458 h 357"/>
                <a:gd name="T14" fmla="*/ 41403 w 173"/>
                <a:gd name="T15" fmla="*/ 0 h 357"/>
                <a:gd name="T16" fmla="*/ 44487 w 173"/>
                <a:gd name="T17" fmla="*/ 1587 h 357"/>
                <a:gd name="T18" fmla="*/ 47570 w 173"/>
                <a:gd name="T19" fmla="*/ 3704 h 357"/>
                <a:gd name="T20" fmla="*/ 51094 w 173"/>
                <a:gd name="T21" fmla="*/ 6350 h 357"/>
                <a:gd name="T22" fmla="*/ 54177 w 173"/>
                <a:gd name="T23" fmla="*/ 9525 h 357"/>
                <a:gd name="T24" fmla="*/ 57701 w 173"/>
                <a:gd name="T25" fmla="*/ 11642 h 357"/>
                <a:gd name="T26" fmla="*/ 61224 w 173"/>
                <a:gd name="T27" fmla="*/ 14287 h 357"/>
                <a:gd name="T28" fmla="*/ 63867 w 173"/>
                <a:gd name="T29" fmla="*/ 15346 h 357"/>
                <a:gd name="T30" fmla="*/ 67391 w 173"/>
                <a:gd name="T31" fmla="*/ 15875 h 357"/>
                <a:gd name="T32" fmla="*/ 71795 w 173"/>
                <a:gd name="T33" fmla="*/ 20637 h 357"/>
                <a:gd name="T34" fmla="*/ 76200 w 173"/>
                <a:gd name="T35" fmla="*/ 26458 h 357"/>
                <a:gd name="T36" fmla="*/ 76200 w 173"/>
                <a:gd name="T37" fmla="*/ 32279 h 357"/>
                <a:gd name="T38" fmla="*/ 76200 w 173"/>
                <a:gd name="T39" fmla="*/ 36512 h 357"/>
                <a:gd name="T40" fmla="*/ 76200 w 173"/>
                <a:gd name="T41" fmla="*/ 42333 h 357"/>
                <a:gd name="T42" fmla="*/ 76200 w 173"/>
                <a:gd name="T43" fmla="*/ 51858 h 357"/>
                <a:gd name="T44" fmla="*/ 76200 w 173"/>
                <a:gd name="T45" fmla="*/ 57679 h 357"/>
                <a:gd name="T46" fmla="*/ 75319 w 173"/>
                <a:gd name="T47" fmla="*/ 62442 h 357"/>
                <a:gd name="T48" fmla="*/ 73557 w 173"/>
                <a:gd name="T49" fmla="*/ 67204 h 357"/>
                <a:gd name="T50" fmla="*/ 71795 w 173"/>
                <a:gd name="T51" fmla="*/ 71437 h 357"/>
                <a:gd name="T52" fmla="*/ 66950 w 173"/>
                <a:gd name="T53" fmla="*/ 79904 h 357"/>
                <a:gd name="T54" fmla="*/ 61665 w 173"/>
                <a:gd name="T55" fmla="*/ 88371 h 357"/>
                <a:gd name="T56" fmla="*/ 56379 w 173"/>
                <a:gd name="T57" fmla="*/ 96837 h 357"/>
                <a:gd name="T58" fmla="*/ 51534 w 173"/>
                <a:gd name="T59" fmla="*/ 105833 h 357"/>
                <a:gd name="T60" fmla="*/ 49332 w 173"/>
                <a:gd name="T61" fmla="*/ 110596 h 357"/>
                <a:gd name="T62" fmla="*/ 48010 w 173"/>
                <a:gd name="T63" fmla="*/ 115887 h 357"/>
                <a:gd name="T64" fmla="*/ 47570 w 173"/>
                <a:gd name="T65" fmla="*/ 121179 h 357"/>
                <a:gd name="T66" fmla="*/ 47129 w 173"/>
                <a:gd name="T67" fmla="*/ 127000 h 357"/>
                <a:gd name="T68" fmla="*/ 47570 w 173"/>
                <a:gd name="T69" fmla="*/ 144462 h 357"/>
                <a:gd name="T70" fmla="*/ 48010 w 173"/>
                <a:gd name="T71" fmla="*/ 155045 h 357"/>
                <a:gd name="T72" fmla="*/ 48451 w 173"/>
                <a:gd name="T73" fmla="*/ 159808 h 357"/>
                <a:gd name="T74" fmla="*/ 48010 w 173"/>
                <a:gd name="T75" fmla="*/ 165629 h 357"/>
                <a:gd name="T76" fmla="*/ 48010 w 173"/>
                <a:gd name="T77" fmla="*/ 173037 h 357"/>
                <a:gd name="T78" fmla="*/ 47129 w 173"/>
                <a:gd name="T79" fmla="*/ 182562 h 357"/>
                <a:gd name="T80" fmla="*/ 42725 w 173"/>
                <a:gd name="T81" fmla="*/ 183091 h 357"/>
                <a:gd name="T82" fmla="*/ 38761 w 173"/>
                <a:gd name="T83" fmla="*/ 183620 h 357"/>
                <a:gd name="T84" fmla="*/ 34797 w 173"/>
                <a:gd name="T85" fmla="*/ 184679 h 357"/>
                <a:gd name="T86" fmla="*/ 31273 w 173"/>
                <a:gd name="T87" fmla="*/ 185737 h 357"/>
                <a:gd name="T88" fmla="*/ 27749 w 173"/>
                <a:gd name="T89" fmla="*/ 186795 h 357"/>
                <a:gd name="T90" fmla="*/ 24225 w 173"/>
                <a:gd name="T91" fmla="*/ 187854 h 357"/>
                <a:gd name="T92" fmla="*/ 21142 w 173"/>
                <a:gd name="T93" fmla="*/ 188912 h 357"/>
                <a:gd name="T94" fmla="*/ 17618 w 173"/>
                <a:gd name="T95" fmla="*/ 188912 h 357"/>
                <a:gd name="T96" fmla="*/ 17618 w 173"/>
                <a:gd name="T97" fmla="*/ 114300 h 357"/>
                <a:gd name="T98" fmla="*/ 17618 w 173"/>
                <a:gd name="T99" fmla="*/ 109008 h 357"/>
                <a:gd name="T100" fmla="*/ 17178 w 173"/>
                <a:gd name="T101" fmla="*/ 104246 h 357"/>
                <a:gd name="T102" fmla="*/ 16297 w 173"/>
                <a:gd name="T103" fmla="*/ 99483 h 357"/>
                <a:gd name="T104" fmla="*/ 14976 w 173"/>
                <a:gd name="T105" fmla="*/ 94721 h 357"/>
                <a:gd name="T106" fmla="*/ 12333 w 173"/>
                <a:gd name="T107" fmla="*/ 85196 h 357"/>
                <a:gd name="T108" fmla="*/ 8809 w 173"/>
                <a:gd name="T109" fmla="*/ 75671 h 357"/>
                <a:gd name="T110" fmla="*/ 5726 w 173"/>
                <a:gd name="T111" fmla="*/ 66675 h 357"/>
                <a:gd name="T112" fmla="*/ 3083 w 173"/>
                <a:gd name="T113" fmla="*/ 58208 h 357"/>
                <a:gd name="T114" fmla="*/ 1762 w 173"/>
                <a:gd name="T115" fmla="*/ 53446 h 357"/>
                <a:gd name="T116" fmla="*/ 1321 w 173"/>
                <a:gd name="T117" fmla="*/ 49742 h 357"/>
                <a:gd name="T118" fmla="*/ 0 w 173"/>
                <a:gd name="T119" fmla="*/ 46037 h 357"/>
                <a:gd name="T120" fmla="*/ 0 w 173"/>
                <a:gd name="T121" fmla="*/ 42333 h 3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7" name="Freeform 270">
              <a:extLst>
                <a:ext uri="{FF2B5EF4-FFF2-40B4-BE49-F238E27FC236}">
                  <a16:creationId xmlns:a16="http://schemas.microsoft.com/office/drawing/2014/main" id="{57931EE3-5FCA-A60B-4BA9-14A94DD3C7D5}"/>
                </a:ext>
              </a:extLst>
            </p:cNvPr>
            <p:cNvSpPr>
              <a:spLocks/>
            </p:cNvSpPr>
            <p:nvPr>
              <p:custDataLst>
                <p:tags r:id="rId511"/>
              </p:custDataLst>
            </p:nvPr>
          </p:nvSpPr>
          <p:spPr bwMode="auto">
            <a:xfrm>
              <a:off x="6590349" y="5282611"/>
              <a:ext cx="38004" cy="78693"/>
            </a:xfrm>
            <a:custGeom>
              <a:avLst/>
              <a:gdLst>
                <a:gd name="T0" fmla="*/ 5080 w 50"/>
                <a:gd name="T1" fmla="*/ 0 h 74"/>
                <a:gd name="T2" fmla="*/ 3048 w 50"/>
                <a:gd name="T3" fmla="*/ 11413 h 74"/>
                <a:gd name="T4" fmla="*/ 1016 w 50"/>
                <a:gd name="T5" fmla="*/ 21195 h 74"/>
                <a:gd name="T6" fmla="*/ 0 w 50"/>
                <a:gd name="T7" fmla="*/ 29347 h 74"/>
                <a:gd name="T8" fmla="*/ 0 w 50"/>
                <a:gd name="T9" fmla="*/ 35054 h 74"/>
                <a:gd name="T10" fmla="*/ 0 w 50"/>
                <a:gd name="T11" fmla="*/ 40760 h 74"/>
                <a:gd name="T12" fmla="*/ 1016 w 50"/>
                <a:gd name="T13" fmla="*/ 45651 h 74"/>
                <a:gd name="T14" fmla="*/ 3048 w 50"/>
                <a:gd name="T15" fmla="*/ 49727 h 74"/>
                <a:gd name="T16" fmla="*/ 5080 w 50"/>
                <a:gd name="T17" fmla="*/ 55434 h 74"/>
                <a:gd name="T18" fmla="*/ 25400 w 50"/>
                <a:gd name="T19" fmla="*/ 60325 h 74"/>
                <a:gd name="T20" fmla="*/ 25400 w 50"/>
                <a:gd name="T21" fmla="*/ 41575 h 74"/>
                <a:gd name="T22" fmla="*/ 25400 w 50"/>
                <a:gd name="T23" fmla="*/ 27717 h 74"/>
                <a:gd name="T24" fmla="*/ 25400 w 50"/>
                <a:gd name="T25" fmla="*/ 15489 h 74"/>
                <a:gd name="T26" fmla="*/ 25400 w 50"/>
                <a:gd name="T27" fmla="*/ 0 h 74"/>
                <a:gd name="T28" fmla="*/ 19304 w 50"/>
                <a:gd name="T29" fmla="*/ 0 h 74"/>
                <a:gd name="T30" fmla="*/ 12700 w 50"/>
                <a:gd name="T31" fmla="*/ 0 h 74"/>
                <a:gd name="T32" fmla="*/ 7112 w 50"/>
                <a:gd name="T33" fmla="*/ 0 h 74"/>
                <a:gd name="T34" fmla="*/ 5080 w 50"/>
                <a:gd name="T35" fmla="*/ 0 h 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8" name="Freeform 271">
              <a:extLst>
                <a:ext uri="{FF2B5EF4-FFF2-40B4-BE49-F238E27FC236}">
                  <a16:creationId xmlns:a16="http://schemas.microsoft.com/office/drawing/2014/main" id="{86A3A046-EF91-6C72-0322-7D2780188B56}"/>
                </a:ext>
              </a:extLst>
            </p:cNvPr>
            <p:cNvSpPr>
              <a:spLocks/>
            </p:cNvSpPr>
            <p:nvPr>
              <p:custDataLst>
                <p:tags r:id="rId512"/>
              </p:custDataLst>
            </p:nvPr>
          </p:nvSpPr>
          <p:spPr bwMode="auto">
            <a:xfrm>
              <a:off x="6433578" y="5408933"/>
              <a:ext cx="92638" cy="74551"/>
            </a:xfrm>
            <a:custGeom>
              <a:avLst/>
              <a:gdLst>
                <a:gd name="T0" fmla="*/ 1376 w 135"/>
                <a:gd name="T1" fmla="*/ 32074 h 98"/>
                <a:gd name="T2" fmla="*/ 5045 w 135"/>
                <a:gd name="T3" fmla="*/ 31491 h 98"/>
                <a:gd name="T4" fmla="*/ 8255 w 135"/>
                <a:gd name="T5" fmla="*/ 30908 h 98"/>
                <a:gd name="T6" fmla="*/ 11007 w 135"/>
                <a:gd name="T7" fmla="*/ 29158 h 98"/>
                <a:gd name="T8" fmla="*/ 14217 w 135"/>
                <a:gd name="T9" fmla="*/ 27409 h 98"/>
                <a:gd name="T10" fmla="*/ 19262 w 135"/>
                <a:gd name="T11" fmla="*/ 22160 h 98"/>
                <a:gd name="T12" fmla="*/ 23848 w 135"/>
                <a:gd name="T13" fmla="*/ 16329 h 98"/>
                <a:gd name="T14" fmla="*/ 27975 w 135"/>
                <a:gd name="T15" fmla="*/ 10497 h 98"/>
                <a:gd name="T16" fmla="*/ 32561 w 135"/>
                <a:gd name="T17" fmla="*/ 4665 h 98"/>
                <a:gd name="T18" fmla="*/ 34854 w 135"/>
                <a:gd name="T19" fmla="*/ 2916 h 98"/>
                <a:gd name="T20" fmla="*/ 37606 w 135"/>
                <a:gd name="T21" fmla="*/ 1166 h 98"/>
                <a:gd name="T22" fmla="*/ 40357 w 135"/>
                <a:gd name="T23" fmla="*/ 0 h 98"/>
                <a:gd name="T24" fmla="*/ 44026 w 135"/>
                <a:gd name="T25" fmla="*/ 0 h 98"/>
                <a:gd name="T26" fmla="*/ 46778 w 135"/>
                <a:gd name="T27" fmla="*/ 0 h 98"/>
                <a:gd name="T28" fmla="*/ 50447 w 135"/>
                <a:gd name="T29" fmla="*/ 1749 h 98"/>
                <a:gd name="T30" fmla="*/ 53657 w 135"/>
                <a:gd name="T31" fmla="*/ 3499 h 98"/>
                <a:gd name="T32" fmla="*/ 56409 w 135"/>
                <a:gd name="T33" fmla="*/ 6415 h 98"/>
                <a:gd name="T34" fmla="*/ 58702 w 135"/>
                <a:gd name="T35" fmla="*/ 9331 h 98"/>
                <a:gd name="T36" fmla="*/ 60536 w 135"/>
                <a:gd name="T37" fmla="*/ 13996 h 98"/>
                <a:gd name="T38" fmla="*/ 61453 w 135"/>
                <a:gd name="T39" fmla="*/ 17495 h 98"/>
                <a:gd name="T40" fmla="*/ 61912 w 135"/>
                <a:gd name="T41" fmla="*/ 21577 h 98"/>
                <a:gd name="T42" fmla="*/ 61453 w 135"/>
                <a:gd name="T43" fmla="*/ 23327 h 98"/>
                <a:gd name="T44" fmla="*/ 60536 w 135"/>
                <a:gd name="T45" fmla="*/ 25076 h 98"/>
                <a:gd name="T46" fmla="*/ 59160 w 135"/>
                <a:gd name="T47" fmla="*/ 27409 h 98"/>
                <a:gd name="T48" fmla="*/ 56867 w 135"/>
                <a:gd name="T49" fmla="*/ 29741 h 98"/>
                <a:gd name="T50" fmla="*/ 51823 w 135"/>
                <a:gd name="T51" fmla="*/ 35573 h 98"/>
                <a:gd name="T52" fmla="*/ 45861 w 135"/>
                <a:gd name="T53" fmla="*/ 41988 h 98"/>
                <a:gd name="T54" fmla="*/ 39899 w 135"/>
                <a:gd name="T55" fmla="*/ 47819 h 98"/>
                <a:gd name="T56" fmla="*/ 33937 w 135"/>
                <a:gd name="T57" fmla="*/ 53068 h 98"/>
                <a:gd name="T58" fmla="*/ 28892 w 135"/>
                <a:gd name="T59" fmla="*/ 55984 h 98"/>
                <a:gd name="T60" fmla="*/ 25223 w 135"/>
                <a:gd name="T61" fmla="*/ 57150 h 98"/>
                <a:gd name="T62" fmla="*/ 23389 w 135"/>
                <a:gd name="T63" fmla="*/ 56567 h 98"/>
                <a:gd name="T64" fmla="*/ 19720 w 135"/>
                <a:gd name="T65" fmla="*/ 53651 h 98"/>
                <a:gd name="T66" fmla="*/ 14675 w 135"/>
                <a:gd name="T67" fmla="*/ 49569 h 98"/>
                <a:gd name="T68" fmla="*/ 9631 w 135"/>
                <a:gd name="T69" fmla="*/ 44904 h 98"/>
                <a:gd name="T70" fmla="*/ 5045 w 135"/>
                <a:gd name="T71" fmla="*/ 39655 h 98"/>
                <a:gd name="T72" fmla="*/ 2293 w 135"/>
                <a:gd name="T73" fmla="*/ 36156 h 98"/>
                <a:gd name="T74" fmla="*/ 459 w 135"/>
                <a:gd name="T75" fmla="*/ 34407 h 98"/>
                <a:gd name="T76" fmla="*/ 0 w 135"/>
                <a:gd name="T77" fmla="*/ 33240 h 98"/>
                <a:gd name="T78" fmla="*/ 0 w 135"/>
                <a:gd name="T79" fmla="*/ 32657 h 98"/>
                <a:gd name="T80" fmla="*/ 1376 w 135"/>
                <a:gd name="T81" fmla="*/ 32074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99" name="Freeform 272">
              <a:extLst>
                <a:ext uri="{FF2B5EF4-FFF2-40B4-BE49-F238E27FC236}">
                  <a16:creationId xmlns:a16="http://schemas.microsoft.com/office/drawing/2014/main" id="{D6874CC2-A873-B794-AECF-1BECD69DF4C1}"/>
                </a:ext>
              </a:extLst>
            </p:cNvPr>
            <p:cNvSpPr>
              <a:spLocks/>
            </p:cNvSpPr>
            <p:nvPr>
              <p:custDataLst>
                <p:tags r:id="rId513"/>
              </p:custDataLst>
            </p:nvPr>
          </p:nvSpPr>
          <p:spPr bwMode="auto">
            <a:xfrm>
              <a:off x="9751905" y="2426922"/>
              <a:ext cx="180524" cy="223651"/>
            </a:xfrm>
            <a:custGeom>
              <a:avLst/>
              <a:gdLst>
                <a:gd name="T0" fmla="*/ 108857 w 266"/>
                <a:gd name="T1" fmla="*/ 4733 h 326"/>
                <a:gd name="T2" fmla="*/ 108857 w 266"/>
                <a:gd name="T3" fmla="*/ 14726 h 326"/>
                <a:gd name="T4" fmla="*/ 112939 w 266"/>
                <a:gd name="T5" fmla="*/ 22089 h 326"/>
                <a:gd name="T6" fmla="*/ 111125 w 266"/>
                <a:gd name="T7" fmla="*/ 28926 h 326"/>
                <a:gd name="T8" fmla="*/ 102054 w 266"/>
                <a:gd name="T9" fmla="*/ 26296 h 326"/>
                <a:gd name="T10" fmla="*/ 95250 w 266"/>
                <a:gd name="T11" fmla="*/ 26822 h 326"/>
                <a:gd name="T12" fmla="*/ 88446 w 266"/>
                <a:gd name="T13" fmla="*/ 34185 h 326"/>
                <a:gd name="T14" fmla="*/ 87539 w 266"/>
                <a:gd name="T15" fmla="*/ 41022 h 326"/>
                <a:gd name="T16" fmla="*/ 89807 w 266"/>
                <a:gd name="T17" fmla="*/ 46807 h 326"/>
                <a:gd name="T18" fmla="*/ 97518 w 266"/>
                <a:gd name="T19" fmla="*/ 57851 h 326"/>
                <a:gd name="T20" fmla="*/ 101600 w 266"/>
                <a:gd name="T21" fmla="*/ 64162 h 326"/>
                <a:gd name="T22" fmla="*/ 102054 w 266"/>
                <a:gd name="T23" fmla="*/ 69947 h 326"/>
                <a:gd name="T24" fmla="*/ 100693 w 266"/>
                <a:gd name="T25" fmla="*/ 75207 h 326"/>
                <a:gd name="T26" fmla="*/ 93889 w 266"/>
                <a:gd name="T27" fmla="*/ 80992 h 326"/>
                <a:gd name="T28" fmla="*/ 90714 w 266"/>
                <a:gd name="T29" fmla="*/ 84147 h 326"/>
                <a:gd name="T30" fmla="*/ 82096 w 266"/>
                <a:gd name="T31" fmla="*/ 87303 h 326"/>
                <a:gd name="T32" fmla="*/ 74386 w 266"/>
                <a:gd name="T33" fmla="*/ 93614 h 326"/>
                <a:gd name="T34" fmla="*/ 72571 w 266"/>
                <a:gd name="T35" fmla="*/ 100451 h 326"/>
                <a:gd name="T36" fmla="*/ 78468 w 266"/>
                <a:gd name="T37" fmla="*/ 108865 h 326"/>
                <a:gd name="T38" fmla="*/ 85725 w 266"/>
                <a:gd name="T39" fmla="*/ 113073 h 326"/>
                <a:gd name="T40" fmla="*/ 97064 w 266"/>
                <a:gd name="T41" fmla="*/ 119384 h 326"/>
                <a:gd name="T42" fmla="*/ 111125 w 266"/>
                <a:gd name="T43" fmla="*/ 136213 h 326"/>
                <a:gd name="T44" fmla="*/ 113846 w 266"/>
                <a:gd name="T45" fmla="*/ 149887 h 326"/>
                <a:gd name="T46" fmla="*/ 99786 w 266"/>
                <a:gd name="T47" fmla="*/ 153043 h 326"/>
                <a:gd name="T48" fmla="*/ 93889 w 266"/>
                <a:gd name="T49" fmla="*/ 156724 h 326"/>
                <a:gd name="T50" fmla="*/ 89807 w 266"/>
                <a:gd name="T51" fmla="*/ 164087 h 326"/>
                <a:gd name="T52" fmla="*/ 85725 w 266"/>
                <a:gd name="T53" fmla="*/ 171450 h 326"/>
                <a:gd name="T54" fmla="*/ 77107 w 266"/>
                <a:gd name="T55" fmla="*/ 168820 h 326"/>
                <a:gd name="T56" fmla="*/ 75746 w 266"/>
                <a:gd name="T57" fmla="*/ 166191 h 326"/>
                <a:gd name="T58" fmla="*/ 69850 w 266"/>
                <a:gd name="T59" fmla="*/ 163035 h 326"/>
                <a:gd name="T60" fmla="*/ 63046 w 266"/>
                <a:gd name="T61" fmla="*/ 158302 h 326"/>
                <a:gd name="T62" fmla="*/ 57150 w 266"/>
                <a:gd name="T63" fmla="*/ 155146 h 326"/>
                <a:gd name="T64" fmla="*/ 44450 w 266"/>
                <a:gd name="T65" fmla="*/ 152517 h 326"/>
                <a:gd name="T66" fmla="*/ 28575 w 266"/>
                <a:gd name="T67" fmla="*/ 145680 h 326"/>
                <a:gd name="T68" fmla="*/ 24493 w 266"/>
                <a:gd name="T69" fmla="*/ 140947 h 326"/>
                <a:gd name="T70" fmla="*/ 24946 w 266"/>
                <a:gd name="T71" fmla="*/ 134636 h 326"/>
                <a:gd name="T72" fmla="*/ 31750 w 266"/>
                <a:gd name="T73" fmla="*/ 128325 h 326"/>
                <a:gd name="T74" fmla="*/ 26761 w 266"/>
                <a:gd name="T75" fmla="*/ 116228 h 326"/>
                <a:gd name="T76" fmla="*/ 15421 w 266"/>
                <a:gd name="T77" fmla="*/ 102029 h 326"/>
                <a:gd name="T78" fmla="*/ 5896 w 266"/>
                <a:gd name="T79" fmla="*/ 95717 h 326"/>
                <a:gd name="T80" fmla="*/ 1814 w 266"/>
                <a:gd name="T81" fmla="*/ 89932 h 326"/>
                <a:gd name="T82" fmla="*/ 8618 w 266"/>
                <a:gd name="T83" fmla="*/ 79940 h 326"/>
                <a:gd name="T84" fmla="*/ 24493 w 266"/>
                <a:gd name="T85" fmla="*/ 65214 h 326"/>
                <a:gd name="T86" fmla="*/ 33111 w 266"/>
                <a:gd name="T87" fmla="*/ 55222 h 326"/>
                <a:gd name="T88" fmla="*/ 39914 w 266"/>
                <a:gd name="T89" fmla="*/ 48385 h 326"/>
                <a:gd name="T90" fmla="*/ 49893 w 266"/>
                <a:gd name="T91" fmla="*/ 46281 h 326"/>
                <a:gd name="T92" fmla="*/ 65314 w 266"/>
                <a:gd name="T93" fmla="*/ 36814 h 326"/>
                <a:gd name="T94" fmla="*/ 76200 w 266"/>
                <a:gd name="T95" fmla="*/ 24192 h 326"/>
                <a:gd name="T96" fmla="*/ 86632 w 266"/>
                <a:gd name="T97" fmla="*/ 11044 h 326"/>
                <a:gd name="T98" fmla="*/ 99786 w 266"/>
                <a:gd name="T99" fmla="*/ 2104 h 326"/>
                <a:gd name="T100" fmla="*/ 107950 w 266"/>
                <a:gd name="T101" fmla="*/ 0 h 3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0" name="Freeform 273">
              <a:extLst>
                <a:ext uri="{FF2B5EF4-FFF2-40B4-BE49-F238E27FC236}">
                  <a16:creationId xmlns:a16="http://schemas.microsoft.com/office/drawing/2014/main" id="{9826E93C-E0DD-EA64-C891-7818D81E6DB7}"/>
                </a:ext>
              </a:extLst>
            </p:cNvPr>
            <p:cNvSpPr>
              <a:spLocks/>
            </p:cNvSpPr>
            <p:nvPr>
              <p:custDataLst>
                <p:tags r:id="rId514"/>
              </p:custDataLst>
            </p:nvPr>
          </p:nvSpPr>
          <p:spPr bwMode="auto">
            <a:xfrm>
              <a:off x="8362340" y="2967411"/>
              <a:ext cx="308793" cy="161527"/>
            </a:xfrm>
            <a:custGeom>
              <a:avLst/>
              <a:gdLst>
                <a:gd name="T0" fmla="*/ 37682 w 471"/>
                <a:gd name="T1" fmla="*/ 0 h 237"/>
                <a:gd name="T2" fmla="*/ 40311 w 471"/>
                <a:gd name="T3" fmla="*/ 3657 h 237"/>
                <a:gd name="T4" fmla="*/ 44693 w 471"/>
                <a:gd name="T5" fmla="*/ 6792 h 237"/>
                <a:gd name="T6" fmla="*/ 54770 w 471"/>
                <a:gd name="T7" fmla="*/ 12017 h 237"/>
                <a:gd name="T8" fmla="*/ 69668 w 471"/>
                <a:gd name="T9" fmla="*/ 19331 h 237"/>
                <a:gd name="T10" fmla="*/ 97710 w 471"/>
                <a:gd name="T11" fmla="*/ 40230 h 237"/>
                <a:gd name="T12" fmla="*/ 110855 w 471"/>
                <a:gd name="T13" fmla="*/ 50679 h 237"/>
                <a:gd name="T14" fmla="*/ 124000 w 471"/>
                <a:gd name="T15" fmla="*/ 59039 h 237"/>
                <a:gd name="T16" fmla="*/ 138460 w 471"/>
                <a:gd name="T17" fmla="*/ 66353 h 237"/>
                <a:gd name="T18" fmla="*/ 155548 w 471"/>
                <a:gd name="T19" fmla="*/ 72623 h 237"/>
                <a:gd name="T20" fmla="*/ 174827 w 471"/>
                <a:gd name="T21" fmla="*/ 76280 h 237"/>
                <a:gd name="T22" fmla="*/ 197612 w 471"/>
                <a:gd name="T23" fmla="*/ 77325 h 237"/>
                <a:gd name="T24" fmla="*/ 198050 w 471"/>
                <a:gd name="T25" fmla="*/ 97702 h 237"/>
                <a:gd name="T26" fmla="*/ 201117 w 471"/>
                <a:gd name="T27" fmla="*/ 110241 h 237"/>
                <a:gd name="T28" fmla="*/ 204622 w 471"/>
                <a:gd name="T29" fmla="*/ 118600 h 237"/>
                <a:gd name="T30" fmla="*/ 204622 w 471"/>
                <a:gd name="T31" fmla="*/ 123303 h 237"/>
                <a:gd name="T32" fmla="*/ 197612 w 471"/>
                <a:gd name="T33" fmla="*/ 123303 h 237"/>
                <a:gd name="T34" fmla="*/ 182276 w 471"/>
                <a:gd name="T35" fmla="*/ 120690 h 237"/>
                <a:gd name="T36" fmla="*/ 158615 w 471"/>
                <a:gd name="T37" fmla="*/ 114421 h 237"/>
                <a:gd name="T38" fmla="*/ 138021 w 471"/>
                <a:gd name="T39" fmla="*/ 108151 h 237"/>
                <a:gd name="T40" fmla="*/ 128820 w 471"/>
                <a:gd name="T41" fmla="*/ 106061 h 237"/>
                <a:gd name="T42" fmla="*/ 125753 w 471"/>
                <a:gd name="T43" fmla="*/ 103971 h 237"/>
                <a:gd name="T44" fmla="*/ 121371 w 471"/>
                <a:gd name="T45" fmla="*/ 99269 h 237"/>
                <a:gd name="T46" fmla="*/ 116990 w 471"/>
                <a:gd name="T47" fmla="*/ 92999 h 237"/>
                <a:gd name="T48" fmla="*/ 111732 w 471"/>
                <a:gd name="T49" fmla="*/ 86730 h 237"/>
                <a:gd name="T50" fmla="*/ 105159 w 471"/>
                <a:gd name="T51" fmla="*/ 83072 h 237"/>
                <a:gd name="T52" fmla="*/ 99463 w 471"/>
                <a:gd name="T53" fmla="*/ 83072 h 237"/>
                <a:gd name="T54" fmla="*/ 89824 w 471"/>
                <a:gd name="T55" fmla="*/ 85162 h 237"/>
                <a:gd name="T56" fmla="*/ 80184 w 471"/>
                <a:gd name="T57" fmla="*/ 87252 h 237"/>
                <a:gd name="T58" fmla="*/ 74050 w 471"/>
                <a:gd name="T59" fmla="*/ 87775 h 237"/>
                <a:gd name="T60" fmla="*/ 69230 w 471"/>
                <a:gd name="T61" fmla="*/ 85685 h 237"/>
                <a:gd name="T62" fmla="*/ 64848 w 471"/>
                <a:gd name="T63" fmla="*/ 80983 h 237"/>
                <a:gd name="T64" fmla="*/ 60905 w 471"/>
                <a:gd name="T65" fmla="*/ 77325 h 237"/>
                <a:gd name="T66" fmla="*/ 53456 w 471"/>
                <a:gd name="T67" fmla="*/ 75758 h 237"/>
                <a:gd name="T68" fmla="*/ 40311 w 471"/>
                <a:gd name="T69" fmla="*/ 70533 h 237"/>
                <a:gd name="T70" fmla="*/ 21032 w 471"/>
                <a:gd name="T71" fmla="*/ 61129 h 237"/>
                <a:gd name="T72" fmla="*/ 5258 w 471"/>
                <a:gd name="T73" fmla="*/ 50157 h 237"/>
                <a:gd name="T74" fmla="*/ 3067 w 471"/>
                <a:gd name="T75" fmla="*/ 0 h 2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1" name="Freeform 274">
              <a:extLst>
                <a:ext uri="{FF2B5EF4-FFF2-40B4-BE49-F238E27FC236}">
                  <a16:creationId xmlns:a16="http://schemas.microsoft.com/office/drawing/2014/main" id="{2E915385-A782-5445-2E9D-0894E71C43E6}"/>
                </a:ext>
              </a:extLst>
            </p:cNvPr>
            <p:cNvSpPr>
              <a:spLocks/>
            </p:cNvSpPr>
            <p:nvPr>
              <p:custDataLst>
                <p:tags r:id="rId515"/>
              </p:custDataLst>
            </p:nvPr>
          </p:nvSpPr>
          <p:spPr bwMode="auto">
            <a:xfrm>
              <a:off x="8685384" y="3039891"/>
              <a:ext cx="109264" cy="84904"/>
            </a:xfrm>
            <a:custGeom>
              <a:avLst/>
              <a:gdLst>
                <a:gd name="T0" fmla="*/ 73025 w 167"/>
                <a:gd name="T1" fmla="*/ 22754 h 123"/>
                <a:gd name="T2" fmla="*/ 71713 w 167"/>
                <a:gd name="T3" fmla="*/ 28575 h 123"/>
                <a:gd name="T4" fmla="*/ 70401 w 167"/>
                <a:gd name="T5" fmla="*/ 34925 h 123"/>
                <a:gd name="T6" fmla="*/ 67778 w 167"/>
                <a:gd name="T7" fmla="*/ 41804 h 123"/>
                <a:gd name="T8" fmla="*/ 65591 w 167"/>
                <a:gd name="T9" fmla="*/ 49212 h 123"/>
                <a:gd name="T10" fmla="*/ 63842 w 167"/>
                <a:gd name="T11" fmla="*/ 52387 h 123"/>
                <a:gd name="T12" fmla="*/ 62093 w 167"/>
                <a:gd name="T13" fmla="*/ 55562 h 123"/>
                <a:gd name="T14" fmla="*/ 60344 w 167"/>
                <a:gd name="T15" fmla="*/ 58208 h 123"/>
                <a:gd name="T16" fmla="*/ 57720 w 167"/>
                <a:gd name="T17" fmla="*/ 60325 h 123"/>
                <a:gd name="T18" fmla="*/ 55534 w 167"/>
                <a:gd name="T19" fmla="*/ 62441 h 123"/>
                <a:gd name="T20" fmla="*/ 52910 w 167"/>
                <a:gd name="T21" fmla="*/ 64029 h 123"/>
                <a:gd name="T22" fmla="*/ 50287 w 167"/>
                <a:gd name="T23" fmla="*/ 64558 h 123"/>
                <a:gd name="T24" fmla="*/ 46788 w 167"/>
                <a:gd name="T25" fmla="*/ 65087 h 123"/>
                <a:gd name="T26" fmla="*/ 43728 w 167"/>
                <a:gd name="T27" fmla="*/ 64558 h 123"/>
                <a:gd name="T28" fmla="*/ 40229 w 167"/>
                <a:gd name="T29" fmla="*/ 62970 h 123"/>
                <a:gd name="T30" fmla="*/ 38043 w 167"/>
                <a:gd name="T31" fmla="*/ 61383 h 123"/>
                <a:gd name="T32" fmla="*/ 36731 w 167"/>
                <a:gd name="T33" fmla="*/ 59795 h 123"/>
                <a:gd name="T34" fmla="*/ 35857 w 167"/>
                <a:gd name="T35" fmla="*/ 57679 h 123"/>
                <a:gd name="T36" fmla="*/ 35419 w 167"/>
                <a:gd name="T37" fmla="*/ 55562 h 123"/>
                <a:gd name="T38" fmla="*/ 31047 w 167"/>
                <a:gd name="T39" fmla="*/ 55033 h 123"/>
                <a:gd name="T40" fmla="*/ 26674 w 167"/>
                <a:gd name="T41" fmla="*/ 54504 h 123"/>
                <a:gd name="T42" fmla="*/ 22301 w 167"/>
                <a:gd name="T43" fmla="*/ 53445 h 123"/>
                <a:gd name="T44" fmla="*/ 17928 w 167"/>
                <a:gd name="T45" fmla="*/ 51858 h 123"/>
                <a:gd name="T46" fmla="*/ 9183 w 167"/>
                <a:gd name="T47" fmla="*/ 48683 h 123"/>
                <a:gd name="T48" fmla="*/ 0 w 167"/>
                <a:gd name="T49" fmla="*/ 45508 h 123"/>
                <a:gd name="T50" fmla="*/ 875 w 167"/>
                <a:gd name="T51" fmla="*/ 40746 h 123"/>
                <a:gd name="T52" fmla="*/ 2186 w 167"/>
                <a:gd name="T53" fmla="*/ 35454 h 123"/>
                <a:gd name="T54" fmla="*/ 3935 w 167"/>
                <a:gd name="T55" fmla="*/ 29633 h 123"/>
                <a:gd name="T56" fmla="*/ 6559 w 167"/>
                <a:gd name="T57" fmla="*/ 22754 h 123"/>
                <a:gd name="T58" fmla="*/ 8746 w 167"/>
                <a:gd name="T59" fmla="*/ 22754 h 123"/>
                <a:gd name="T60" fmla="*/ 11369 w 167"/>
                <a:gd name="T61" fmla="*/ 22225 h 123"/>
                <a:gd name="T62" fmla="*/ 13118 w 167"/>
                <a:gd name="T63" fmla="*/ 21696 h 123"/>
                <a:gd name="T64" fmla="*/ 14430 w 167"/>
                <a:gd name="T65" fmla="*/ 20108 h 123"/>
                <a:gd name="T66" fmla="*/ 17491 w 167"/>
                <a:gd name="T67" fmla="*/ 17462 h 123"/>
                <a:gd name="T68" fmla="*/ 19677 w 167"/>
                <a:gd name="T69" fmla="*/ 13758 h 123"/>
                <a:gd name="T70" fmla="*/ 22738 w 167"/>
                <a:gd name="T71" fmla="*/ 6350 h 123"/>
                <a:gd name="T72" fmla="*/ 26674 w 167"/>
                <a:gd name="T73" fmla="*/ 0 h 123"/>
                <a:gd name="T74" fmla="*/ 27986 w 167"/>
                <a:gd name="T75" fmla="*/ 2117 h 123"/>
                <a:gd name="T76" fmla="*/ 29297 w 167"/>
                <a:gd name="T77" fmla="*/ 3704 h 123"/>
                <a:gd name="T78" fmla="*/ 31921 w 167"/>
                <a:gd name="T79" fmla="*/ 5821 h 123"/>
                <a:gd name="T80" fmla="*/ 34107 w 167"/>
                <a:gd name="T81" fmla="*/ 7408 h 123"/>
                <a:gd name="T82" fmla="*/ 40229 w 167"/>
                <a:gd name="T83" fmla="*/ 11112 h 123"/>
                <a:gd name="T84" fmla="*/ 46788 w 167"/>
                <a:gd name="T85" fmla="*/ 14817 h 123"/>
                <a:gd name="T86" fmla="*/ 53348 w 167"/>
                <a:gd name="T87" fmla="*/ 18521 h 123"/>
                <a:gd name="T88" fmla="*/ 60781 w 167"/>
                <a:gd name="T89" fmla="*/ 20637 h 123"/>
                <a:gd name="T90" fmla="*/ 66903 w 167"/>
                <a:gd name="T91" fmla="*/ 22225 h 123"/>
                <a:gd name="T92" fmla="*/ 73025 w 167"/>
                <a:gd name="T93" fmla="*/ 22754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2" name="Freeform 275">
              <a:extLst>
                <a:ext uri="{FF2B5EF4-FFF2-40B4-BE49-F238E27FC236}">
                  <a16:creationId xmlns:a16="http://schemas.microsoft.com/office/drawing/2014/main" id="{E7893CC8-718B-CFF1-6622-51C407169662}"/>
                </a:ext>
              </a:extLst>
            </p:cNvPr>
            <p:cNvSpPr>
              <a:spLocks/>
            </p:cNvSpPr>
            <p:nvPr>
              <p:custDataLst>
                <p:tags r:id="rId516"/>
              </p:custDataLst>
            </p:nvPr>
          </p:nvSpPr>
          <p:spPr bwMode="auto">
            <a:xfrm>
              <a:off x="8671133" y="3133079"/>
              <a:ext cx="199527" cy="217439"/>
            </a:xfrm>
            <a:custGeom>
              <a:avLst/>
              <a:gdLst>
                <a:gd name="T0" fmla="*/ 112868 w 306"/>
                <a:gd name="T1" fmla="*/ 83084 h 321"/>
                <a:gd name="T2" fmla="*/ 109818 w 306"/>
                <a:gd name="T3" fmla="*/ 89835 h 321"/>
                <a:gd name="T4" fmla="*/ 105896 w 306"/>
                <a:gd name="T5" fmla="*/ 94508 h 321"/>
                <a:gd name="T6" fmla="*/ 101538 w 306"/>
                <a:gd name="T7" fmla="*/ 96586 h 321"/>
                <a:gd name="T8" fmla="*/ 97180 w 306"/>
                <a:gd name="T9" fmla="*/ 95547 h 321"/>
                <a:gd name="T10" fmla="*/ 93258 w 306"/>
                <a:gd name="T11" fmla="*/ 92431 h 321"/>
                <a:gd name="T12" fmla="*/ 91079 w 306"/>
                <a:gd name="T13" fmla="*/ 87758 h 321"/>
                <a:gd name="T14" fmla="*/ 89772 w 306"/>
                <a:gd name="T15" fmla="*/ 83084 h 321"/>
                <a:gd name="T16" fmla="*/ 91079 w 306"/>
                <a:gd name="T17" fmla="*/ 76853 h 321"/>
                <a:gd name="T18" fmla="*/ 92822 w 306"/>
                <a:gd name="T19" fmla="*/ 70622 h 321"/>
                <a:gd name="T20" fmla="*/ 100230 w 306"/>
                <a:gd name="T21" fmla="*/ 59198 h 321"/>
                <a:gd name="T22" fmla="*/ 107203 w 306"/>
                <a:gd name="T23" fmla="*/ 48293 h 321"/>
                <a:gd name="T24" fmla="*/ 108946 w 306"/>
                <a:gd name="T25" fmla="*/ 42581 h 321"/>
                <a:gd name="T26" fmla="*/ 110253 w 306"/>
                <a:gd name="T27" fmla="*/ 35830 h 321"/>
                <a:gd name="T28" fmla="*/ 56216 w 306"/>
                <a:gd name="T29" fmla="*/ 35311 h 321"/>
                <a:gd name="T30" fmla="*/ 51858 w 306"/>
                <a:gd name="T31" fmla="*/ 30637 h 321"/>
                <a:gd name="T32" fmla="*/ 48808 w 306"/>
                <a:gd name="T33" fmla="*/ 23367 h 321"/>
                <a:gd name="T34" fmla="*/ 47065 w 306"/>
                <a:gd name="T35" fmla="*/ 14540 h 321"/>
                <a:gd name="T36" fmla="*/ 44014 w 306"/>
                <a:gd name="T37" fmla="*/ 9866 h 321"/>
                <a:gd name="T38" fmla="*/ 39221 w 306"/>
                <a:gd name="T39" fmla="*/ 8828 h 321"/>
                <a:gd name="T40" fmla="*/ 34863 w 306"/>
                <a:gd name="T41" fmla="*/ 6231 h 321"/>
                <a:gd name="T42" fmla="*/ 32684 w 306"/>
                <a:gd name="T43" fmla="*/ 2077 h 321"/>
                <a:gd name="T44" fmla="*/ 28326 w 306"/>
                <a:gd name="T45" fmla="*/ 0 h 321"/>
                <a:gd name="T46" fmla="*/ 21353 w 306"/>
                <a:gd name="T47" fmla="*/ 0 h 321"/>
                <a:gd name="T48" fmla="*/ 14817 w 306"/>
                <a:gd name="T49" fmla="*/ 519 h 321"/>
                <a:gd name="T50" fmla="*/ 9587 w 306"/>
                <a:gd name="T51" fmla="*/ 2596 h 321"/>
                <a:gd name="T52" fmla="*/ 4358 w 306"/>
                <a:gd name="T53" fmla="*/ 7270 h 321"/>
                <a:gd name="T54" fmla="*/ 436 w 306"/>
                <a:gd name="T55" fmla="*/ 12982 h 321"/>
                <a:gd name="T56" fmla="*/ 872 w 306"/>
                <a:gd name="T57" fmla="*/ 18175 h 321"/>
                <a:gd name="T58" fmla="*/ 6537 w 306"/>
                <a:gd name="T59" fmla="*/ 23887 h 321"/>
                <a:gd name="T60" fmla="*/ 15252 w 306"/>
                <a:gd name="T61" fmla="*/ 30118 h 321"/>
                <a:gd name="T62" fmla="*/ 23532 w 306"/>
                <a:gd name="T63" fmla="*/ 34792 h 321"/>
                <a:gd name="T64" fmla="*/ 20482 w 306"/>
                <a:gd name="T65" fmla="*/ 41023 h 321"/>
                <a:gd name="T66" fmla="*/ 10895 w 306"/>
                <a:gd name="T67" fmla="*/ 50370 h 321"/>
                <a:gd name="T68" fmla="*/ 7408 w 306"/>
                <a:gd name="T69" fmla="*/ 55563 h 321"/>
                <a:gd name="T70" fmla="*/ 6101 w 306"/>
                <a:gd name="T71" fmla="*/ 59198 h 321"/>
                <a:gd name="T72" fmla="*/ 6101 w 306"/>
                <a:gd name="T73" fmla="*/ 63352 h 321"/>
                <a:gd name="T74" fmla="*/ 7844 w 306"/>
                <a:gd name="T75" fmla="*/ 66987 h 321"/>
                <a:gd name="T76" fmla="*/ 12202 w 306"/>
                <a:gd name="T77" fmla="*/ 73218 h 321"/>
                <a:gd name="T78" fmla="*/ 20482 w 306"/>
                <a:gd name="T79" fmla="*/ 81007 h 321"/>
                <a:gd name="T80" fmla="*/ 27890 w 306"/>
                <a:gd name="T81" fmla="*/ 85161 h 321"/>
                <a:gd name="T82" fmla="*/ 32684 w 306"/>
                <a:gd name="T83" fmla="*/ 86200 h 321"/>
                <a:gd name="T84" fmla="*/ 46629 w 306"/>
                <a:gd name="T85" fmla="*/ 140724 h 321"/>
                <a:gd name="T86" fmla="*/ 47065 w 306"/>
                <a:gd name="T87" fmla="*/ 136570 h 321"/>
                <a:gd name="T88" fmla="*/ 48808 w 306"/>
                <a:gd name="T89" fmla="*/ 132935 h 321"/>
                <a:gd name="T90" fmla="*/ 55345 w 306"/>
                <a:gd name="T91" fmla="*/ 127742 h 321"/>
                <a:gd name="T92" fmla="*/ 64496 w 306"/>
                <a:gd name="T93" fmla="*/ 124627 h 321"/>
                <a:gd name="T94" fmla="*/ 75826 w 306"/>
                <a:gd name="T95" fmla="*/ 122030 h 321"/>
                <a:gd name="T96" fmla="*/ 75826 w 306"/>
                <a:gd name="T97" fmla="*/ 109048 h 321"/>
                <a:gd name="T98" fmla="*/ 79749 w 306"/>
                <a:gd name="T99" fmla="*/ 110087 h 321"/>
                <a:gd name="T100" fmla="*/ 84106 w 306"/>
                <a:gd name="T101" fmla="*/ 110087 h 321"/>
                <a:gd name="T102" fmla="*/ 92822 w 306"/>
                <a:gd name="T103" fmla="*/ 109048 h 321"/>
                <a:gd name="T104" fmla="*/ 101102 w 306"/>
                <a:gd name="T105" fmla="*/ 135531 h 321"/>
                <a:gd name="T106" fmla="*/ 112868 w 306"/>
                <a:gd name="T107" fmla="*/ 166688 h 321"/>
                <a:gd name="T108" fmla="*/ 118533 w 306"/>
                <a:gd name="T109" fmla="*/ 161495 h 321"/>
                <a:gd name="T110" fmla="*/ 122891 w 306"/>
                <a:gd name="T111" fmla="*/ 156822 h 321"/>
                <a:gd name="T112" fmla="*/ 128556 w 306"/>
                <a:gd name="T113" fmla="*/ 145398 h 321"/>
                <a:gd name="T114" fmla="*/ 133350 w 306"/>
                <a:gd name="T115" fmla="*/ 122030 h 3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3" name="Freeform 276">
              <a:extLst>
                <a:ext uri="{FF2B5EF4-FFF2-40B4-BE49-F238E27FC236}">
                  <a16:creationId xmlns:a16="http://schemas.microsoft.com/office/drawing/2014/main" id="{1F8F17D8-1BF3-3850-D4BF-D79F13C6FEA6}"/>
                </a:ext>
              </a:extLst>
            </p:cNvPr>
            <p:cNvSpPr>
              <a:spLocks/>
            </p:cNvSpPr>
            <p:nvPr>
              <p:custDataLst>
                <p:tags r:id="rId517"/>
              </p:custDataLst>
            </p:nvPr>
          </p:nvSpPr>
          <p:spPr bwMode="auto">
            <a:xfrm>
              <a:off x="9146197" y="3284250"/>
              <a:ext cx="301666" cy="352043"/>
            </a:xfrm>
            <a:custGeom>
              <a:avLst/>
              <a:gdLst>
                <a:gd name="T0" fmla="*/ 40237 w 471"/>
                <a:gd name="T1" fmla="*/ 6252 h 518"/>
                <a:gd name="T2" fmla="*/ 28679 w 471"/>
                <a:gd name="T3" fmla="*/ 16672 h 518"/>
                <a:gd name="T4" fmla="*/ 17122 w 471"/>
                <a:gd name="T5" fmla="*/ 25529 h 518"/>
                <a:gd name="T6" fmla="*/ 11557 w 471"/>
                <a:gd name="T7" fmla="*/ 42722 h 518"/>
                <a:gd name="T8" fmla="*/ 3424 w 471"/>
                <a:gd name="T9" fmla="*/ 61477 h 518"/>
                <a:gd name="T10" fmla="*/ 2996 w 471"/>
                <a:gd name="T11" fmla="*/ 70855 h 518"/>
                <a:gd name="T12" fmla="*/ 12842 w 471"/>
                <a:gd name="T13" fmla="*/ 79712 h 518"/>
                <a:gd name="T14" fmla="*/ 21403 w 471"/>
                <a:gd name="T15" fmla="*/ 87527 h 518"/>
                <a:gd name="T16" fmla="*/ 26539 w 471"/>
                <a:gd name="T17" fmla="*/ 89611 h 518"/>
                <a:gd name="T18" fmla="*/ 32104 w 471"/>
                <a:gd name="T19" fmla="*/ 109930 h 518"/>
                <a:gd name="T20" fmla="*/ 35956 w 471"/>
                <a:gd name="T21" fmla="*/ 141710 h 518"/>
                <a:gd name="T22" fmla="*/ 40237 w 471"/>
                <a:gd name="T23" fmla="*/ 155777 h 518"/>
                <a:gd name="T24" fmla="*/ 44517 w 471"/>
                <a:gd name="T25" fmla="*/ 157340 h 518"/>
                <a:gd name="T26" fmla="*/ 47942 w 471"/>
                <a:gd name="T27" fmla="*/ 154735 h 518"/>
                <a:gd name="T28" fmla="*/ 54791 w 471"/>
                <a:gd name="T29" fmla="*/ 139626 h 518"/>
                <a:gd name="T30" fmla="*/ 62067 w 471"/>
                <a:gd name="T31" fmla="*/ 136500 h 518"/>
                <a:gd name="T32" fmla="*/ 68488 w 471"/>
                <a:gd name="T33" fmla="*/ 141710 h 518"/>
                <a:gd name="T34" fmla="*/ 74053 w 471"/>
                <a:gd name="T35" fmla="*/ 144315 h 518"/>
                <a:gd name="T36" fmla="*/ 78333 w 471"/>
                <a:gd name="T37" fmla="*/ 142752 h 518"/>
                <a:gd name="T38" fmla="*/ 82186 w 471"/>
                <a:gd name="T39" fmla="*/ 134938 h 518"/>
                <a:gd name="T40" fmla="*/ 86894 w 471"/>
                <a:gd name="T41" fmla="*/ 127123 h 518"/>
                <a:gd name="T42" fmla="*/ 90747 w 471"/>
                <a:gd name="T43" fmla="*/ 125560 h 518"/>
                <a:gd name="T44" fmla="*/ 103160 w 471"/>
                <a:gd name="T45" fmla="*/ 128686 h 518"/>
                <a:gd name="T46" fmla="*/ 110865 w 471"/>
                <a:gd name="T47" fmla="*/ 141189 h 518"/>
                <a:gd name="T48" fmla="*/ 131840 w 471"/>
                <a:gd name="T49" fmla="*/ 175054 h 518"/>
                <a:gd name="T50" fmla="*/ 145965 w 471"/>
                <a:gd name="T51" fmla="*/ 199020 h 518"/>
                <a:gd name="T52" fmla="*/ 153242 w 471"/>
                <a:gd name="T53" fmla="*/ 218297 h 518"/>
                <a:gd name="T54" fmla="*/ 156667 w 471"/>
                <a:gd name="T55" fmla="*/ 238094 h 518"/>
                <a:gd name="T56" fmla="*/ 153670 w 471"/>
                <a:gd name="T57" fmla="*/ 244867 h 518"/>
                <a:gd name="T58" fmla="*/ 145109 w 471"/>
                <a:gd name="T59" fmla="*/ 253724 h 518"/>
                <a:gd name="T60" fmla="*/ 155382 w 471"/>
                <a:gd name="T61" fmla="*/ 258413 h 518"/>
                <a:gd name="T62" fmla="*/ 167796 w 471"/>
                <a:gd name="T63" fmla="*/ 269875 h 518"/>
                <a:gd name="T64" fmla="*/ 171648 w 471"/>
                <a:gd name="T65" fmla="*/ 259976 h 518"/>
                <a:gd name="T66" fmla="*/ 176785 w 471"/>
                <a:gd name="T67" fmla="*/ 254766 h 518"/>
                <a:gd name="T68" fmla="*/ 190055 w 471"/>
                <a:gd name="T69" fmla="*/ 251640 h 518"/>
                <a:gd name="T70" fmla="*/ 200328 w 471"/>
                <a:gd name="T71" fmla="*/ 228195 h 518"/>
                <a:gd name="T72" fmla="*/ 192195 w 471"/>
                <a:gd name="T73" fmla="*/ 201625 h 518"/>
                <a:gd name="T74" fmla="*/ 180209 w 471"/>
                <a:gd name="T75" fmla="*/ 180785 h 518"/>
                <a:gd name="T76" fmla="*/ 147678 w 471"/>
                <a:gd name="T77" fmla="*/ 144315 h 518"/>
                <a:gd name="T78" fmla="*/ 119426 w 471"/>
                <a:gd name="T79" fmla="*/ 113577 h 518"/>
                <a:gd name="T80" fmla="*/ 95883 w 471"/>
                <a:gd name="T81" fmla="*/ 84401 h 518"/>
                <a:gd name="T82" fmla="*/ 76621 w 471"/>
                <a:gd name="T83" fmla="*/ 54704 h 518"/>
                <a:gd name="T84" fmla="*/ 54362 w 471"/>
                <a:gd name="T85" fmla="*/ 20840 h 518"/>
                <a:gd name="T86" fmla="*/ 49226 w 471"/>
                <a:gd name="T87" fmla="*/ 7294 h 5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4" name="Freeform 277">
              <a:extLst>
                <a:ext uri="{FF2B5EF4-FFF2-40B4-BE49-F238E27FC236}">
                  <a16:creationId xmlns:a16="http://schemas.microsoft.com/office/drawing/2014/main" id="{562E157D-10B8-6CCA-AA5B-18C299967580}"/>
                </a:ext>
              </a:extLst>
            </p:cNvPr>
            <p:cNvSpPr>
              <a:spLocks/>
            </p:cNvSpPr>
            <p:nvPr>
              <p:custDataLst>
                <p:tags r:id="rId518"/>
              </p:custDataLst>
            </p:nvPr>
          </p:nvSpPr>
          <p:spPr bwMode="auto">
            <a:xfrm>
              <a:off x="9269715" y="3611442"/>
              <a:ext cx="199527" cy="169809"/>
            </a:xfrm>
            <a:custGeom>
              <a:avLst/>
              <a:gdLst>
                <a:gd name="T0" fmla="*/ 69178 w 293"/>
                <a:gd name="T1" fmla="*/ 10054 h 246"/>
                <a:gd name="T2" fmla="*/ 81466 w 293"/>
                <a:gd name="T3" fmla="*/ 15875 h 246"/>
                <a:gd name="T4" fmla="*/ 89203 w 293"/>
                <a:gd name="T5" fmla="*/ 15875 h 246"/>
                <a:gd name="T6" fmla="*/ 91934 w 293"/>
                <a:gd name="T7" fmla="*/ 9525 h 246"/>
                <a:gd name="T8" fmla="*/ 95575 w 293"/>
                <a:gd name="T9" fmla="*/ 5292 h 246"/>
                <a:gd name="T10" fmla="*/ 99671 w 293"/>
                <a:gd name="T11" fmla="*/ 3175 h 246"/>
                <a:gd name="T12" fmla="*/ 111504 w 293"/>
                <a:gd name="T13" fmla="*/ 1058 h 246"/>
                <a:gd name="T14" fmla="*/ 133350 w 293"/>
                <a:gd name="T15" fmla="*/ 42333 h 246"/>
                <a:gd name="T16" fmla="*/ 121062 w 293"/>
                <a:gd name="T17" fmla="*/ 56621 h 246"/>
                <a:gd name="T18" fmla="*/ 107863 w 293"/>
                <a:gd name="T19" fmla="*/ 74613 h 246"/>
                <a:gd name="T20" fmla="*/ 102402 w 293"/>
                <a:gd name="T21" fmla="*/ 84138 h 246"/>
                <a:gd name="T22" fmla="*/ 97851 w 293"/>
                <a:gd name="T23" fmla="*/ 94192 h 246"/>
                <a:gd name="T24" fmla="*/ 95120 w 293"/>
                <a:gd name="T25" fmla="*/ 104246 h 246"/>
                <a:gd name="T26" fmla="*/ 93755 w 293"/>
                <a:gd name="T27" fmla="*/ 114300 h 246"/>
                <a:gd name="T28" fmla="*/ 89203 w 293"/>
                <a:gd name="T29" fmla="*/ 114829 h 246"/>
                <a:gd name="T30" fmla="*/ 84652 w 293"/>
                <a:gd name="T31" fmla="*/ 116417 h 246"/>
                <a:gd name="T32" fmla="*/ 77370 w 293"/>
                <a:gd name="T33" fmla="*/ 121179 h 246"/>
                <a:gd name="T34" fmla="*/ 70088 w 293"/>
                <a:gd name="T35" fmla="*/ 126471 h 246"/>
                <a:gd name="T36" fmla="*/ 60531 w 293"/>
                <a:gd name="T37" fmla="*/ 130175 h 246"/>
                <a:gd name="T38" fmla="*/ 46422 w 293"/>
                <a:gd name="T39" fmla="*/ 127000 h 246"/>
                <a:gd name="T40" fmla="*/ 32313 w 293"/>
                <a:gd name="T41" fmla="*/ 122767 h 246"/>
                <a:gd name="T42" fmla="*/ 26852 w 293"/>
                <a:gd name="T43" fmla="*/ 119592 h 246"/>
                <a:gd name="T44" fmla="*/ 22301 w 293"/>
                <a:gd name="T45" fmla="*/ 116417 h 246"/>
                <a:gd name="T46" fmla="*/ 19570 w 293"/>
                <a:gd name="T47" fmla="*/ 112183 h 246"/>
                <a:gd name="T48" fmla="*/ 18660 w 293"/>
                <a:gd name="T49" fmla="*/ 107950 h 246"/>
                <a:gd name="T50" fmla="*/ 21391 w 293"/>
                <a:gd name="T51" fmla="*/ 94192 h 246"/>
                <a:gd name="T52" fmla="*/ 20480 w 293"/>
                <a:gd name="T53" fmla="*/ 85725 h 246"/>
                <a:gd name="T54" fmla="*/ 18205 w 293"/>
                <a:gd name="T55" fmla="*/ 77788 h 246"/>
                <a:gd name="T56" fmla="*/ 10923 w 293"/>
                <a:gd name="T57" fmla="*/ 62971 h 246"/>
                <a:gd name="T58" fmla="*/ 3641 w 293"/>
                <a:gd name="T59" fmla="*/ 48154 h 246"/>
                <a:gd name="T60" fmla="*/ 910 w 293"/>
                <a:gd name="T61" fmla="*/ 39158 h 246"/>
                <a:gd name="T62" fmla="*/ 0 w 293"/>
                <a:gd name="T63" fmla="*/ 29104 h 246"/>
                <a:gd name="T64" fmla="*/ 910 w 293"/>
                <a:gd name="T65" fmla="*/ 23813 h 246"/>
                <a:gd name="T66" fmla="*/ 3641 w 293"/>
                <a:gd name="T67" fmla="*/ 19050 h 246"/>
                <a:gd name="T68" fmla="*/ 7737 w 293"/>
                <a:gd name="T69" fmla="*/ 15346 h 246"/>
                <a:gd name="T70" fmla="*/ 11833 w 293"/>
                <a:gd name="T71" fmla="*/ 11642 h 246"/>
                <a:gd name="T72" fmla="*/ 21846 w 293"/>
                <a:gd name="T73" fmla="*/ 7408 h 246"/>
                <a:gd name="T74" fmla="*/ 30493 w 293"/>
                <a:gd name="T75" fmla="*/ 6350 h 246"/>
                <a:gd name="T76" fmla="*/ 43691 w 293"/>
                <a:gd name="T77" fmla="*/ 6350 h 246"/>
                <a:gd name="T78" fmla="*/ 60531 w 293"/>
                <a:gd name="T79" fmla="*/ 6350 h 2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5" name="Freeform 278">
              <a:extLst>
                <a:ext uri="{FF2B5EF4-FFF2-40B4-BE49-F238E27FC236}">
                  <a16:creationId xmlns:a16="http://schemas.microsoft.com/office/drawing/2014/main" id="{2EFB7442-06AA-CF85-F7CB-909A90002851}"/>
                </a:ext>
              </a:extLst>
            </p:cNvPr>
            <p:cNvSpPr>
              <a:spLocks/>
            </p:cNvSpPr>
            <p:nvPr>
              <p:custDataLst>
                <p:tags r:id="rId519"/>
              </p:custDataLst>
            </p:nvPr>
          </p:nvSpPr>
          <p:spPr bwMode="auto">
            <a:xfrm>
              <a:off x="9870670" y="2615368"/>
              <a:ext cx="128268" cy="169809"/>
            </a:xfrm>
            <a:custGeom>
              <a:avLst/>
              <a:gdLst>
                <a:gd name="T0" fmla="*/ 7715 w 200"/>
                <a:gd name="T1" fmla="*/ 21696 h 246"/>
                <a:gd name="T2" fmla="*/ 12002 w 200"/>
                <a:gd name="T3" fmla="*/ 13758 h 246"/>
                <a:gd name="T4" fmla="*/ 16288 w 200"/>
                <a:gd name="T5" fmla="*/ 8467 h 246"/>
                <a:gd name="T6" fmla="*/ 21431 w 200"/>
                <a:gd name="T7" fmla="*/ 4763 h 246"/>
                <a:gd name="T8" fmla="*/ 31290 w 200"/>
                <a:gd name="T9" fmla="*/ 529 h 246"/>
                <a:gd name="T10" fmla="*/ 37719 w 200"/>
                <a:gd name="T11" fmla="*/ 6350 h 246"/>
                <a:gd name="T12" fmla="*/ 46292 w 200"/>
                <a:gd name="T13" fmla="*/ 17992 h 246"/>
                <a:gd name="T14" fmla="*/ 53578 w 200"/>
                <a:gd name="T15" fmla="*/ 26458 h 246"/>
                <a:gd name="T16" fmla="*/ 59579 w 200"/>
                <a:gd name="T17" fmla="*/ 30692 h 246"/>
                <a:gd name="T18" fmla="*/ 65151 w 200"/>
                <a:gd name="T19" fmla="*/ 33867 h 246"/>
                <a:gd name="T20" fmla="*/ 71152 w 200"/>
                <a:gd name="T21" fmla="*/ 35454 h 246"/>
                <a:gd name="T22" fmla="*/ 78867 w 200"/>
                <a:gd name="T23" fmla="*/ 50800 h 246"/>
                <a:gd name="T24" fmla="*/ 83582 w 200"/>
                <a:gd name="T25" fmla="*/ 72496 h 246"/>
                <a:gd name="T26" fmla="*/ 85296 w 200"/>
                <a:gd name="T27" fmla="*/ 87313 h 246"/>
                <a:gd name="T28" fmla="*/ 85725 w 200"/>
                <a:gd name="T29" fmla="*/ 97896 h 246"/>
                <a:gd name="T30" fmla="*/ 84868 w 200"/>
                <a:gd name="T31" fmla="*/ 104246 h 246"/>
                <a:gd name="T32" fmla="*/ 83582 w 200"/>
                <a:gd name="T33" fmla="*/ 109537 h 246"/>
                <a:gd name="T34" fmla="*/ 81010 w 200"/>
                <a:gd name="T35" fmla="*/ 113242 h 246"/>
                <a:gd name="T36" fmla="*/ 76724 w 200"/>
                <a:gd name="T37" fmla="*/ 116417 h 246"/>
                <a:gd name="T38" fmla="*/ 70295 w 200"/>
                <a:gd name="T39" fmla="*/ 118533 h 246"/>
                <a:gd name="T40" fmla="*/ 60008 w 200"/>
                <a:gd name="T41" fmla="*/ 118533 h 246"/>
                <a:gd name="T42" fmla="*/ 50578 w 200"/>
                <a:gd name="T43" fmla="*/ 121179 h 246"/>
                <a:gd name="T44" fmla="*/ 47577 w 200"/>
                <a:gd name="T45" fmla="*/ 124354 h 246"/>
                <a:gd name="T46" fmla="*/ 46292 w 200"/>
                <a:gd name="T47" fmla="*/ 128058 h 246"/>
                <a:gd name="T48" fmla="*/ 42005 w 200"/>
                <a:gd name="T49" fmla="*/ 129646 h 246"/>
                <a:gd name="T50" fmla="*/ 36433 w 200"/>
                <a:gd name="T51" fmla="*/ 127000 h 246"/>
                <a:gd name="T52" fmla="*/ 33004 w 200"/>
                <a:gd name="T53" fmla="*/ 121708 h 246"/>
                <a:gd name="T54" fmla="*/ 31290 w 200"/>
                <a:gd name="T55" fmla="*/ 114300 h 246"/>
                <a:gd name="T56" fmla="*/ 30861 w 200"/>
                <a:gd name="T57" fmla="*/ 101600 h 246"/>
                <a:gd name="T58" fmla="*/ 30432 w 200"/>
                <a:gd name="T59" fmla="*/ 88900 h 246"/>
                <a:gd name="T60" fmla="*/ 29575 w 200"/>
                <a:gd name="T61" fmla="*/ 81492 h 246"/>
                <a:gd name="T62" fmla="*/ 27432 w 200"/>
                <a:gd name="T63" fmla="*/ 75142 h 246"/>
                <a:gd name="T64" fmla="*/ 24003 w 200"/>
                <a:gd name="T65" fmla="*/ 70908 h 246"/>
                <a:gd name="T66" fmla="*/ 17145 w 200"/>
                <a:gd name="T67" fmla="*/ 66146 h 246"/>
                <a:gd name="T68" fmla="*/ 7715 w 200"/>
                <a:gd name="T69" fmla="*/ 60854 h 246"/>
                <a:gd name="T70" fmla="*/ 2572 w 200"/>
                <a:gd name="T71" fmla="*/ 56092 h 246"/>
                <a:gd name="T72" fmla="*/ 429 w 200"/>
                <a:gd name="T73" fmla="*/ 51858 h 246"/>
                <a:gd name="T74" fmla="*/ 429 w 200"/>
                <a:gd name="T75" fmla="*/ 46038 h 246"/>
                <a:gd name="T76" fmla="*/ 2143 w 200"/>
                <a:gd name="T77" fmla="*/ 41275 h 246"/>
                <a:gd name="T78" fmla="*/ 4286 w 200"/>
                <a:gd name="T79" fmla="*/ 35983 h 246"/>
                <a:gd name="T80" fmla="*/ 5572 w 200"/>
                <a:gd name="T81" fmla="*/ 29633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6" name="Freeform 279">
              <a:extLst>
                <a:ext uri="{FF2B5EF4-FFF2-40B4-BE49-F238E27FC236}">
                  <a16:creationId xmlns:a16="http://schemas.microsoft.com/office/drawing/2014/main" id="{34243964-5873-D969-811B-0736A12F252C}"/>
                </a:ext>
              </a:extLst>
            </p:cNvPr>
            <p:cNvSpPr>
              <a:spLocks/>
            </p:cNvSpPr>
            <p:nvPr>
              <p:custDataLst>
                <p:tags r:id="rId520"/>
              </p:custDataLst>
            </p:nvPr>
          </p:nvSpPr>
          <p:spPr bwMode="auto">
            <a:xfrm>
              <a:off x="10721037" y="4307244"/>
              <a:ext cx="346796" cy="331334"/>
            </a:xfrm>
            <a:custGeom>
              <a:avLst/>
              <a:gdLst>
                <a:gd name="T0" fmla="*/ 39204 w 538"/>
                <a:gd name="T1" fmla="*/ 10953 h 487"/>
                <a:gd name="T2" fmla="*/ 68929 w 538"/>
                <a:gd name="T3" fmla="*/ 24513 h 487"/>
                <a:gd name="T4" fmla="*/ 87023 w 538"/>
                <a:gd name="T5" fmla="*/ 36509 h 487"/>
                <a:gd name="T6" fmla="*/ 108995 w 538"/>
                <a:gd name="T7" fmla="*/ 57372 h 487"/>
                <a:gd name="T8" fmla="*/ 129243 w 538"/>
                <a:gd name="T9" fmla="*/ 70932 h 487"/>
                <a:gd name="T10" fmla="*/ 128812 w 538"/>
                <a:gd name="T11" fmla="*/ 83971 h 487"/>
                <a:gd name="T12" fmla="*/ 149491 w 538"/>
                <a:gd name="T13" fmla="*/ 106920 h 487"/>
                <a:gd name="T14" fmla="*/ 169308 w 538"/>
                <a:gd name="T15" fmla="*/ 129347 h 487"/>
                <a:gd name="T16" fmla="*/ 163276 w 538"/>
                <a:gd name="T17" fmla="*/ 130390 h 487"/>
                <a:gd name="T18" fmla="*/ 160261 w 538"/>
                <a:gd name="T19" fmla="*/ 133520 h 487"/>
                <a:gd name="T20" fmla="*/ 160261 w 538"/>
                <a:gd name="T21" fmla="*/ 144994 h 487"/>
                <a:gd name="T22" fmla="*/ 162415 w 538"/>
                <a:gd name="T23" fmla="*/ 156990 h 487"/>
                <a:gd name="T24" fmla="*/ 167585 w 538"/>
                <a:gd name="T25" fmla="*/ 169507 h 487"/>
                <a:gd name="T26" fmla="*/ 175339 w 538"/>
                <a:gd name="T27" fmla="*/ 181503 h 487"/>
                <a:gd name="T28" fmla="*/ 184386 w 538"/>
                <a:gd name="T29" fmla="*/ 190891 h 487"/>
                <a:gd name="T30" fmla="*/ 194295 w 538"/>
                <a:gd name="T31" fmla="*/ 196107 h 487"/>
                <a:gd name="T32" fmla="*/ 198603 w 538"/>
                <a:gd name="T33" fmla="*/ 203409 h 487"/>
                <a:gd name="T34" fmla="*/ 203342 w 538"/>
                <a:gd name="T35" fmla="*/ 211754 h 487"/>
                <a:gd name="T36" fmla="*/ 210665 w 538"/>
                <a:gd name="T37" fmla="*/ 217491 h 487"/>
                <a:gd name="T38" fmla="*/ 221005 w 538"/>
                <a:gd name="T39" fmla="*/ 225314 h 487"/>
                <a:gd name="T40" fmla="*/ 223159 w 538"/>
                <a:gd name="T41" fmla="*/ 231573 h 487"/>
                <a:gd name="T42" fmla="*/ 226174 w 538"/>
                <a:gd name="T43" fmla="*/ 234702 h 487"/>
                <a:gd name="T44" fmla="*/ 231775 w 538"/>
                <a:gd name="T45" fmla="*/ 237832 h 487"/>
                <a:gd name="T46" fmla="*/ 230052 w 538"/>
                <a:gd name="T47" fmla="*/ 246177 h 487"/>
                <a:gd name="T48" fmla="*/ 223590 w 538"/>
                <a:gd name="T49" fmla="*/ 252435 h 487"/>
                <a:gd name="T50" fmla="*/ 211096 w 538"/>
                <a:gd name="T51" fmla="*/ 254000 h 487"/>
                <a:gd name="T52" fmla="*/ 193002 w 538"/>
                <a:gd name="T53" fmla="*/ 250349 h 487"/>
                <a:gd name="T54" fmla="*/ 178355 w 538"/>
                <a:gd name="T55" fmla="*/ 243047 h 487"/>
                <a:gd name="T56" fmla="*/ 166292 w 538"/>
                <a:gd name="T57" fmla="*/ 232616 h 487"/>
                <a:gd name="T58" fmla="*/ 152937 w 538"/>
                <a:gd name="T59" fmla="*/ 216448 h 487"/>
                <a:gd name="T60" fmla="*/ 134412 w 538"/>
                <a:gd name="T61" fmla="*/ 190370 h 487"/>
                <a:gd name="T62" fmla="*/ 118042 w 538"/>
                <a:gd name="T63" fmla="*/ 172115 h 487"/>
                <a:gd name="T64" fmla="*/ 105979 w 538"/>
                <a:gd name="T65" fmla="*/ 164813 h 487"/>
                <a:gd name="T66" fmla="*/ 91331 w 538"/>
                <a:gd name="T67" fmla="*/ 161162 h 487"/>
                <a:gd name="T68" fmla="*/ 77546 w 538"/>
                <a:gd name="T69" fmla="*/ 161684 h 487"/>
                <a:gd name="T70" fmla="*/ 65914 w 538"/>
                <a:gd name="T71" fmla="*/ 165335 h 487"/>
                <a:gd name="T72" fmla="*/ 48681 w 538"/>
                <a:gd name="T73" fmla="*/ 179938 h 487"/>
                <a:gd name="T74" fmla="*/ 58590 w 538"/>
                <a:gd name="T75" fmla="*/ 188283 h 487"/>
                <a:gd name="T76" fmla="*/ 60313 w 538"/>
                <a:gd name="T77" fmla="*/ 192977 h 487"/>
                <a:gd name="T78" fmla="*/ 53420 w 538"/>
                <a:gd name="T79" fmla="*/ 209146 h 487"/>
                <a:gd name="T80" fmla="*/ 48681 w 538"/>
                <a:gd name="T81" fmla="*/ 215926 h 487"/>
                <a:gd name="T82" fmla="*/ 20248 w 538"/>
                <a:gd name="T83" fmla="*/ 210189 h 487"/>
                <a:gd name="T84" fmla="*/ 8616 w 538"/>
                <a:gd name="T85" fmla="*/ 135084 h 487"/>
                <a:gd name="T86" fmla="*/ 8616 w 538"/>
                <a:gd name="T87" fmla="*/ 0 h 4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7" name="Freeform 280">
              <a:extLst>
                <a:ext uri="{FF2B5EF4-FFF2-40B4-BE49-F238E27FC236}">
                  <a16:creationId xmlns:a16="http://schemas.microsoft.com/office/drawing/2014/main" id="{00B8BE83-D671-3F47-575D-0A9C9D4C7D22}"/>
                </a:ext>
              </a:extLst>
            </p:cNvPr>
            <p:cNvSpPr>
              <a:spLocks/>
            </p:cNvSpPr>
            <p:nvPr>
              <p:custDataLst>
                <p:tags r:id="rId521"/>
              </p:custDataLst>
            </p:nvPr>
          </p:nvSpPr>
          <p:spPr bwMode="auto">
            <a:xfrm>
              <a:off x="11008454" y="4286536"/>
              <a:ext cx="159147" cy="167736"/>
            </a:xfrm>
            <a:custGeom>
              <a:avLst/>
              <a:gdLst>
                <a:gd name="T0" fmla="*/ 57175 w 253"/>
                <a:gd name="T1" fmla="*/ 523 h 246"/>
                <a:gd name="T2" fmla="*/ 66003 w 253"/>
                <a:gd name="T3" fmla="*/ 4182 h 246"/>
                <a:gd name="T4" fmla="*/ 75252 w 253"/>
                <a:gd name="T5" fmla="*/ 10977 h 246"/>
                <a:gd name="T6" fmla="*/ 83660 w 253"/>
                <a:gd name="T7" fmla="*/ 19340 h 246"/>
                <a:gd name="T8" fmla="*/ 91648 w 253"/>
                <a:gd name="T9" fmla="*/ 29795 h 246"/>
                <a:gd name="T10" fmla="*/ 98374 w 253"/>
                <a:gd name="T11" fmla="*/ 39726 h 246"/>
                <a:gd name="T12" fmla="*/ 102999 w 253"/>
                <a:gd name="T13" fmla="*/ 49135 h 246"/>
                <a:gd name="T14" fmla="*/ 105942 w 253"/>
                <a:gd name="T15" fmla="*/ 58021 h 246"/>
                <a:gd name="T16" fmla="*/ 105942 w 253"/>
                <a:gd name="T17" fmla="*/ 66907 h 246"/>
                <a:gd name="T18" fmla="*/ 102158 w 253"/>
                <a:gd name="T19" fmla="*/ 78929 h 246"/>
                <a:gd name="T20" fmla="*/ 96272 w 253"/>
                <a:gd name="T21" fmla="*/ 90952 h 246"/>
                <a:gd name="T22" fmla="*/ 87864 w 253"/>
                <a:gd name="T23" fmla="*/ 101929 h 246"/>
                <a:gd name="T24" fmla="*/ 77354 w 253"/>
                <a:gd name="T25" fmla="*/ 111860 h 246"/>
                <a:gd name="T26" fmla="*/ 66003 w 253"/>
                <a:gd name="T27" fmla="*/ 119701 h 246"/>
                <a:gd name="T28" fmla="*/ 54232 w 253"/>
                <a:gd name="T29" fmla="*/ 125451 h 246"/>
                <a:gd name="T30" fmla="*/ 42040 w 253"/>
                <a:gd name="T31" fmla="*/ 128064 h 246"/>
                <a:gd name="T32" fmla="*/ 31110 w 253"/>
                <a:gd name="T33" fmla="*/ 128064 h 246"/>
                <a:gd name="T34" fmla="*/ 22281 w 253"/>
                <a:gd name="T35" fmla="*/ 125451 h 246"/>
                <a:gd name="T36" fmla="*/ 13873 w 253"/>
                <a:gd name="T37" fmla="*/ 122314 h 246"/>
                <a:gd name="T38" fmla="*/ 4624 w 253"/>
                <a:gd name="T39" fmla="*/ 119701 h 246"/>
                <a:gd name="T40" fmla="*/ 1261 w 253"/>
                <a:gd name="T41" fmla="*/ 114474 h 246"/>
                <a:gd name="T42" fmla="*/ 4204 w 253"/>
                <a:gd name="T43" fmla="*/ 107156 h 246"/>
                <a:gd name="T44" fmla="*/ 9249 w 253"/>
                <a:gd name="T45" fmla="*/ 102451 h 246"/>
                <a:gd name="T46" fmla="*/ 15555 w 253"/>
                <a:gd name="T47" fmla="*/ 99838 h 246"/>
                <a:gd name="T48" fmla="*/ 21020 w 253"/>
                <a:gd name="T49" fmla="*/ 102974 h 246"/>
                <a:gd name="T50" fmla="*/ 25224 w 253"/>
                <a:gd name="T51" fmla="*/ 108201 h 246"/>
                <a:gd name="T52" fmla="*/ 28587 w 253"/>
                <a:gd name="T53" fmla="*/ 105065 h 246"/>
                <a:gd name="T54" fmla="*/ 31530 w 253"/>
                <a:gd name="T55" fmla="*/ 99315 h 246"/>
                <a:gd name="T56" fmla="*/ 35314 w 253"/>
                <a:gd name="T57" fmla="*/ 94088 h 246"/>
                <a:gd name="T58" fmla="*/ 38257 w 253"/>
                <a:gd name="T59" fmla="*/ 94611 h 246"/>
                <a:gd name="T60" fmla="*/ 41200 w 253"/>
                <a:gd name="T61" fmla="*/ 93565 h 246"/>
                <a:gd name="T62" fmla="*/ 44563 w 253"/>
                <a:gd name="T63" fmla="*/ 93043 h 246"/>
                <a:gd name="T64" fmla="*/ 50448 w 253"/>
                <a:gd name="T65" fmla="*/ 90952 h 246"/>
                <a:gd name="T66" fmla="*/ 62640 w 253"/>
                <a:gd name="T67" fmla="*/ 85725 h 246"/>
                <a:gd name="T68" fmla="*/ 75252 w 253"/>
                <a:gd name="T69" fmla="*/ 76839 h 246"/>
                <a:gd name="T70" fmla="*/ 82819 w 253"/>
                <a:gd name="T71" fmla="*/ 70566 h 246"/>
                <a:gd name="T72" fmla="*/ 88285 w 253"/>
                <a:gd name="T73" fmla="*/ 64294 h 246"/>
                <a:gd name="T74" fmla="*/ 91648 w 253"/>
                <a:gd name="T75" fmla="*/ 58021 h 246"/>
                <a:gd name="T76" fmla="*/ 92068 w 253"/>
                <a:gd name="T77" fmla="*/ 51226 h 246"/>
                <a:gd name="T78" fmla="*/ 89966 w 253"/>
                <a:gd name="T79" fmla="*/ 45999 h 246"/>
                <a:gd name="T80" fmla="*/ 88285 w 253"/>
                <a:gd name="T81" fmla="*/ 41817 h 246"/>
                <a:gd name="T82" fmla="*/ 87023 w 253"/>
                <a:gd name="T83" fmla="*/ 37635 h 246"/>
                <a:gd name="T84" fmla="*/ 84501 w 253"/>
                <a:gd name="T85" fmla="*/ 35022 h 246"/>
                <a:gd name="T86" fmla="*/ 80297 w 253"/>
                <a:gd name="T87" fmla="*/ 33976 h 246"/>
                <a:gd name="T88" fmla="*/ 77354 w 253"/>
                <a:gd name="T89" fmla="*/ 31885 h 246"/>
                <a:gd name="T90" fmla="*/ 75673 w 253"/>
                <a:gd name="T91" fmla="*/ 28226 h 246"/>
                <a:gd name="T92" fmla="*/ 58856 w 253"/>
                <a:gd name="T93" fmla="*/ 25613 h 246"/>
                <a:gd name="T94" fmla="*/ 57175 w 253"/>
                <a:gd name="T95" fmla="*/ 22999 h 246"/>
                <a:gd name="T96" fmla="*/ 57175 w 253"/>
                <a:gd name="T97" fmla="*/ 18818 h 246"/>
                <a:gd name="T98" fmla="*/ 58856 w 253"/>
                <a:gd name="T99" fmla="*/ 9409 h 246"/>
                <a:gd name="T100" fmla="*/ 46244 w 253"/>
                <a:gd name="T101" fmla="*/ 5750 h 246"/>
                <a:gd name="T102" fmla="*/ 40779 w 253"/>
                <a:gd name="T103" fmla="*/ 6273 h 246"/>
                <a:gd name="T104" fmla="*/ 36155 w 253"/>
                <a:gd name="T105" fmla="*/ 9409 h 246"/>
                <a:gd name="T106" fmla="*/ 43722 w 253"/>
                <a:gd name="T107" fmla="*/ 2614 h 246"/>
                <a:gd name="T108" fmla="*/ 47506 w 253"/>
                <a:gd name="T109" fmla="*/ 523 h 246"/>
                <a:gd name="T110" fmla="*/ 53391 w 253"/>
                <a:gd name="T111" fmla="*/ 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08" name="Freeform 281">
              <a:extLst>
                <a:ext uri="{FF2B5EF4-FFF2-40B4-BE49-F238E27FC236}">
                  <a16:creationId xmlns:a16="http://schemas.microsoft.com/office/drawing/2014/main" id="{E3847FD1-CF70-678A-91BD-D37B8BD6AE63}"/>
                </a:ext>
              </a:extLst>
            </p:cNvPr>
            <p:cNvSpPr>
              <a:spLocks/>
            </p:cNvSpPr>
            <p:nvPr>
              <p:custDataLst>
                <p:tags r:id="rId522"/>
              </p:custDataLst>
            </p:nvPr>
          </p:nvSpPr>
          <p:spPr bwMode="auto">
            <a:xfrm>
              <a:off x="8428851" y="3808172"/>
              <a:ext cx="95013" cy="155314"/>
            </a:xfrm>
            <a:custGeom>
              <a:avLst/>
              <a:gdLst>
                <a:gd name="T0" fmla="*/ 18465 w 141"/>
                <a:gd name="T1" fmla="*/ 119063 h 228"/>
                <a:gd name="T2" fmla="*/ 16213 w 141"/>
                <a:gd name="T3" fmla="*/ 114885 h 228"/>
                <a:gd name="T4" fmla="*/ 13060 w 141"/>
                <a:gd name="T5" fmla="*/ 108619 h 228"/>
                <a:gd name="T6" fmla="*/ 9908 w 141"/>
                <a:gd name="T7" fmla="*/ 101308 h 228"/>
                <a:gd name="T8" fmla="*/ 7206 w 141"/>
                <a:gd name="T9" fmla="*/ 92953 h 228"/>
                <a:gd name="T10" fmla="*/ 4504 w 141"/>
                <a:gd name="T11" fmla="*/ 85120 h 228"/>
                <a:gd name="T12" fmla="*/ 2252 w 141"/>
                <a:gd name="T13" fmla="*/ 77287 h 228"/>
                <a:gd name="T14" fmla="*/ 901 w 141"/>
                <a:gd name="T15" fmla="*/ 70498 h 228"/>
                <a:gd name="T16" fmla="*/ 0 w 141"/>
                <a:gd name="T17" fmla="*/ 64231 h 228"/>
                <a:gd name="T18" fmla="*/ 901 w 141"/>
                <a:gd name="T19" fmla="*/ 54309 h 228"/>
                <a:gd name="T20" fmla="*/ 1801 w 141"/>
                <a:gd name="T21" fmla="*/ 45432 h 228"/>
                <a:gd name="T22" fmla="*/ 2702 w 141"/>
                <a:gd name="T23" fmla="*/ 36554 h 228"/>
                <a:gd name="T24" fmla="*/ 4053 w 141"/>
                <a:gd name="T25" fmla="*/ 28721 h 228"/>
                <a:gd name="T26" fmla="*/ 8106 w 141"/>
                <a:gd name="T27" fmla="*/ 14622 h 228"/>
                <a:gd name="T28" fmla="*/ 12610 w 141"/>
                <a:gd name="T29" fmla="*/ 0 h 228"/>
                <a:gd name="T30" fmla="*/ 20266 w 141"/>
                <a:gd name="T31" fmla="*/ 8355 h 228"/>
                <a:gd name="T32" fmla="*/ 27922 w 141"/>
                <a:gd name="T33" fmla="*/ 14622 h 228"/>
                <a:gd name="T34" fmla="*/ 34227 w 141"/>
                <a:gd name="T35" fmla="*/ 19322 h 228"/>
                <a:gd name="T36" fmla="*/ 40082 w 141"/>
                <a:gd name="T37" fmla="*/ 25066 h 228"/>
                <a:gd name="T38" fmla="*/ 42784 w 141"/>
                <a:gd name="T39" fmla="*/ 28721 h 228"/>
                <a:gd name="T40" fmla="*/ 45486 w 141"/>
                <a:gd name="T41" fmla="*/ 32899 h 228"/>
                <a:gd name="T42" fmla="*/ 48188 w 141"/>
                <a:gd name="T43" fmla="*/ 38643 h 228"/>
                <a:gd name="T44" fmla="*/ 51340 w 141"/>
                <a:gd name="T45" fmla="*/ 44910 h 228"/>
                <a:gd name="T46" fmla="*/ 54043 w 141"/>
                <a:gd name="T47" fmla="*/ 52221 h 228"/>
                <a:gd name="T48" fmla="*/ 57195 w 141"/>
                <a:gd name="T49" fmla="*/ 61098 h 228"/>
                <a:gd name="T50" fmla="*/ 59897 w 141"/>
                <a:gd name="T51" fmla="*/ 72064 h 228"/>
                <a:gd name="T52" fmla="*/ 63500 w 141"/>
                <a:gd name="T53" fmla="*/ 84075 h 228"/>
                <a:gd name="T54" fmla="*/ 63050 w 141"/>
                <a:gd name="T55" fmla="*/ 88253 h 228"/>
                <a:gd name="T56" fmla="*/ 62149 w 141"/>
                <a:gd name="T57" fmla="*/ 92430 h 228"/>
                <a:gd name="T58" fmla="*/ 60798 w 141"/>
                <a:gd name="T59" fmla="*/ 97130 h 228"/>
                <a:gd name="T60" fmla="*/ 58996 w 141"/>
                <a:gd name="T61" fmla="*/ 100264 h 228"/>
                <a:gd name="T62" fmla="*/ 57195 w 141"/>
                <a:gd name="T63" fmla="*/ 103919 h 228"/>
                <a:gd name="T64" fmla="*/ 54493 w 141"/>
                <a:gd name="T65" fmla="*/ 106530 h 228"/>
                <a:gd name="T66" fmla="*/ 51791 w 141"/>
                <a:gd name="T67" fmla="*/ 109141 h 228"/>
                <a:gd name="T68" fmla="*/ 48638 w 141"/>
                <a:gd name="T69" fmla="*/ 111230 h 228"/>
                <a:gd name="T70" fmla="*/ 45035 w 141"/>
                <a:gd name="T71" fmla="*/ 113319 h 228"/>
                <a:gd name="T72" fmla="*/ 41883 w 141"/>
                <a:gd name="T73" fmla="*/ 114885 h 228"/>
                <a:gd name="T74" fmla="*/ 38280 w 141"/>
                <a:gd name="T75" fmla="*/ 116452 h 228"/>
                <a:gd name="T76" fmla="*/ 34227 w 141"/>
                <a:gd name="T77" fmla="*/ 117496 h 228"/>
                <a:gd name="T78" fmla="*/ 26571 w 141"/>
                <a:gd name="T79" fmla="*/ 118541 h 228"/>
                <a:gd name="T80" fmla="*/ 18465 w 141"/>
                <a:gd name="T81" fmla="*/ 119063 h 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709" name="Group 282">
              <a:extLst>
                <a:ext uri="{FF2B5EF4-FFF2-40B4-BE49-F238E27FC236}">
                  <a16:creationId xmlns:a16="http://schemas.microsoft.com/office/drawing/2014/main" id="{CCD30661-5DE7-DA6C-FE1F-151A81EE8DFE}"/>
                </a:ext>
              </a:extLst>
            </p:cNvPr>
            <p:cNvGrpSpPr>
              <a:grpSpLocks/>
            </p:cNvGrpSpPr>
            <p:nvPr>
              <p:custDataLst>
                <p:tags r:id="rId523"/>
              </p:custDataLst>
            </p:nvPr>
          </p:nvGrpSpPr>
          <p:grpSpPr bwMode="auto">
            <a:xfrm>
              <a:off x="9835042" y="3431280"/>
              <a:ext cx="349172" cy="573623"/>
              <a:chOff x="5062" y="2295"/>
              <a:chExt cx="177" cy="279"/>
            </a:xfrm>
            <a:solidFill>
              <a:srgbClr val="D9D9D9"/>
            </a:solidFill>
          </p:grpSpPr>
          <p:sp>
            <p:nvSpPr>
              <p:cNvPr id="896" name="Freeform 283">
                <a:extLst>
                  <a:ext uri="{FF2B5EF4-FFF2-40B4-BE49-F238E27FC236}">
                    <a16:creationId xmlns:a16="http://schemas.microsoft.com/office/drawing/2014/main" id="{94179DA2-DF27-F477-CC44-9D8CC1E80B6B}"/>
                  </a:ext>
                </a:extLst>
              </p:cNvPr>
              <p:cNvSpPr>
                <a:spLocks/>
              </p:cNvSpPr>
              <p:nvPr/>
            </p:nvSpPr>
            <p:spPr bwMode="auto">
              <a:xfrm>
                <a:off x="5154" y="2449"/>
                <a:ext cx="19" cy="37"/>
              </a:xfrm>
              <a:custGeom>
                <a:avLst/>
                <a:gdLst>
                  <a:gd name="T0" fmla="*/ 12 w 60"/>
                  <a:gd name="T1" fmla="*/ 37 h 110"/>
                  <a:gd name="T2" fmla="*/ 13 w 60"/>
                  <a:gd name="T3" fmla="*/ 37 h 110"/>
                  <a:gd name="T4" fmla="*/ 15 w 60"/>
                  <a:gd name="T5" fmla="*/ 36 h 110"/>
                  <a:gd name="T6" fmla="*/ 16 w 60"/>
                  <a:gd name="T7" fmla="*/ 34 h 110"/>
                  <a:gd name="T8" fmla="*/ 16 w 60"/>
                  <a:gd name="T9" fmla="*/ 32 h 110"/>
                  <a:gd name="T10" fmla="*/ 17 w 60"/>
                  <a:gd name="T11" fmla="*/ 30 h 110"/>
                  <a:gd name="T12" fmla="*/ 18 w 60"/>
                  <a:gd name="T13" fmla="*/ 28 h 110"/>
                  <a:gd name="T14" fmla="*/ 19 w 60"/>
                  <a:gd name="T15" fmla="*/ 26 h 110"/>
                  <a:gd name="T16" fmla="*/ 19 w 60"/>
                  <a:gd name="T17" fmla="*/ 25 h 110"/>
                  <a:gd name="T18" fmla="*/ 19 w 60"/>
                  <a:gd name="T19" fmla="*/ 20 h 110"/>
                  <a:gd name="T20" fmla="*/ 18 w 60"/>
                  <a:gd name="T21" fmla="*/ 16 h 110"/>
                  <a:gd name="T22" fmla="*/ 18 w 60"/>
                  <a:gd name="T23" fmla="*/ 13 h 110"/>
                  <a:gd name="T24" fmla="*/ 17 w 60"/>
                  <a:gd name="T25" fmla="*/ 10 h 110"/>
                  <a:gd name="T26" fmla="*/ 16 w 60"/>
                  <a:gd name="T27" fmla="*/ 7 h 110"/>
                  <a:gd name="T28" fmla="*/ 15 w 60"/>
                  <a:gd name="T29" fmla="*/ 4 h 110"/>
                  <a:gd name="T30" fmla="*/ 14 w 60"/>
                  <a:gd name="T31" fmla="*/ 2 h 110"/>
                  <a:gd name="T32" fmla="*/ 12 w 60"/>
                  <a:gd name="T33" fmla="*/ 0 h 110"/>
                  <a:gd name="T34" fmla="*/ 11 w 60"/>
                  <a:gd name="T35" fmla="*/ 1 h 110"/>
                  <a:gd name="T36" fmla="*/ 10 w 60"/>
                  <a:gd name="T37" fmla="*/ 3 h 110"/>
                  <a:gd name="T38" fmla="*/ 9 w 60"/>
                  <a:gd name="T39" fmla="*/ 4 h 110"/>
                  <a:gd name="T40" fmla="*/ 8 w 60"/>
                  <a:gd name="T41" fmla="*/ 6 h 110"/>
                  <a:gd name="T42" fmla="*/ 6 w 60"/>
                  <a:gd name="T43" fmla="*/ 10 h 110"/>
                  <a:gd name="T44" fmla="*/ 5 w 60"/>
                  <a:gd name="T45" fmla="*/ 13 h 110"/>
                  <a:gd name="T46" fmla="*/ 3 w 60"/>
                  <a:gd name="T47" fmla="*/ 17 h 110"/>
                  <a:gd name="T48" fmla="*/ 2 w 60"/>
                  <a:gd name="T49" fmla="*/ 21 h 110"/>
                  <a:gd name="T50" fmla="*/ 2 w 60"/>
                  <a:gd name="T51" fmla="*/ 22 h 110"/>
                  <a:gd name="T52" fmla="*/ 1 w 60"/>
                  <a:gd name="T53" fmla="*/ 23 h 110"/>
                  <a:gd name="T54" fmla="*/ 1 w 60"/>
                  <a:gd name="T55" fmla="*/ 24 h 110"/>
                  <a:gd name="T56" fmla="*/ 0 w 60"/>
                  <a:gd name="T57" fmla="*/ 25 h 110"/>
                  <a:gd name="T58" fmla="*/ 0 w 60"/>
                  <a:gd name="T59" fmla="*/ 26 h 110"/>
                  <a:gd name="T60" fmla="*/ 1 w 60"/>
                  <a:gd name="T61" fmla="*/ 28 h 110"/>
                  <a:gd name="T62" fmla="*/ 2 w 60"/>
                  <a:gd name="T63" fmla="*/ 30 h 110"/>
                  <a:gd name="T64" fmla="*/ 4 w 60"/>
                  <a:gd name="T65" fmla="*/ 32 h 110"/>
                  <a:gd name="T66" fmla="*/ 6 w 60"/>
                  <a:gd name="T67" fmla="*/ 34 h 110"/>
                  <a:gd name="T68" fmla="*/ 8 w 60"/>
                  <a:gd name="T69" fmla="*/ 36 h 110"/>
                  <a:gd name="T70" fmla="*/ 10 w 60"/>
                  <a:gd name="T71" fmla="*/ 37 h 110"/>
                  <a:gd name="T72" fmla="*/ 12 w 60"/>
                  <a:gd name="T73" fmla="*/ 37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7" name="Freeform 284">
                <a:extLst>
                  <a:ext uri="{FF2B5EF4-FFF2-40B4-BE49-F238E27FC236}">
                    <a16:creationId xmlns:a16="http://schemas.microsoft.com/office/drawing/2014/main" id="{AF0352C1-9156-860A-B820-AE04D1CC00CB}"/>
                  </a:ext>
                </a:extLst>
              </p:cNvPr>
              <p:cNvSpPr>
                <a:spLocks/>
              </p:cNvSpPr>
              <p:nvPr/>
            </p:nvSpPr>
            <p:spPr bwMode="auto">
              <a:xfrm>
                <a:off x="5189" y="2422"/>
                <a:ext cx="24" cy="25"/>
              </a:xfrm>
              <a:custGeom>
                <a:avLst/>
                <a:gdLst>
                  <a:gd name="T0" fmla="*/ 0 w 72"/>
                  <a:gd name="T1" fmla="*/ 4 h 75"/>
                  <a:gd name="T2" fmla="*/ 3 w 72"/>
                  <a:gd name="T3" fmla="*/ 6 h 75"/>
                  <a:gd name="T4" fmla="*/ 5 w 72"/>
                  <a:gd name="T5" fmla="*/ 8 h 75"/>
                  <a:gd name="T6" fmla="*/ 8 w 72"/>
                  <a:gd name="T7" fmla="*/ 11 h 75"/>
                  <a:gd name="T8" fmla="*/ 10 w 72"/>
                  <a:gd name="T9" fmla="*/ 13 h 75"/>
                  <a:gd name="T10" fmla="*/ 12 w 72"/>
                  <a:gd name="T11" fmla="*/ 16 h 75"/>
                  <a:gd name="T12" fmla="*/ 14 w 72"/>
                  <a:gd name="T13" fmla="*/ 19 h 75"/>
                  <a:gd name="T14" fmla="*/ 15 w 72"/>
                  <a:gd name="T15" fmla="*/ 22 h 75"/>
                  <a:gd name="T16" fmla="*/ 15 w 72"/>
                  <a:gd name="T17" fmla="*/ 25 h 75"/>
                  <a:gd name="T18" fmla="*/ 24 w 72"/>
                  <a:gd name="T19" fmla="*/ 25 h 75"/>
                  <a:gd name="T20" fmla="*/ 22 w 72"/>
                  <a:gd name="T21" fmla="*/ 17 h 75"/>
                  <a:gd name="T22" fmla="*/ 20 w 72"/>
                  <a:gd name="T23" fmla="*/ 11 h 75"/>
                  <a:gd name="T24" fmla="*/ 20 w 72"/>
                  <a:gd name="T25" fmla="*/ 9 h 75"/>
                  <a:gd name="T26" fmla="*/ 21 w 72"/>
                  <a:gd name="T27" fmla="*/ 6 h 75"/>
                  <a:gd name="T28" fmla="*/ 22 w 72"/>
                  <a:gd name="T29" fmla="*/ 4 h 75"/>
                  <a:gd name="T30" fmla="*/ 24 w 72"/>
                  <a:gd name="T31" fmla="*/ 0 h 75"/>
                  <a:gd name="T32" fmla="*/ 17 w 72"/>
                  <a:gd name="T33" fmla="*/ 0 h 75"/>
                  <a:gd name="T34" fmla="*/ 11 w 72"/>
                  <a:gd name="T35" fmla="*/ 0 h 75"/>
                  <a:gd name="T36" fmla="*/ 7 w 72"/>
                  <a:gd name="T37" fmla="*/ 0 h 75"/>
                  <a:gd name="T38" fmla="*/ 4 w 72"/>
                  <a:gd name="T39" fmla="*/ 1 h 75"/>
                  <a:gd name="T40" fmla="*/ 3 w 72"/>
                  <a:gd name="T41" fmla="*/ 2 h 75"/>
                  <a:gd name="T42" fmla="*/ 2 w 72"/>
                  <a:gd name="T43" fmla="*/ 2 h 75"/>
                  <a:gd name="T44" fmla="*/ 1 w 72"/>
                  <a:gd name="T45" fmla="*/ 3 h 75"/>
                  <a:gd name="T46" fmla="*/ 0 w 72"/>
                  <a:gd name="T47" fmla="*/ 4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8" name="Freeform 285">
                <a:extLst>
                  <a:ext uri="{FF2B5EF4-FFF2-40B4-BE49-F238E27FC236}">
                    <a16:creationId xmlns:a16="http://schemas.microsoft.com/office/drawing/2014/main" id="{976205D4-2714-8B11-CB73-53CDBDC91657}"/>
                  </a:ext>
                </a:extLst>
              </p:cNvPr>
              <p:cNvSpPr>
                <a:spLocks/>
              </p:cNvSpPr>
              <p:nvPr/>
            </p:nvSpPr>
            <p:spPr bwMode="auto">
              <a:xfrm>
                <a:off x="5160" y="2389"/>
                <a:ext cx="5" cy="16"/>
              </a:xfrm>
              <a:custGeom>
                <a:avLst/>
                <a:gdLst>
                  <a:gd name="T0" fmla="*/ 5 w 15"/>
                  <a:gd name="T1" fmla="*/ 16 h 49"/>
                  <a:gd name="T2" fmla="*/ 5 w 15"/>
                  <a:gd name="T3" fmla="*/ 11 h 49"/>
                  <a:gd name="T4" fmla="*/ 5 w 15"/>
                  <a:gd name="T5" fmla="*/ 6 h 49"/>
                  <a:gd name="T6" fmla="*/ 5 w 15"/>
                  <a:gd name="T7" fmla="*/ 4 h 49"/>
                  <a:gd name="T8" fmla="*/ 4 w 15"/>
                  <a:gd name="T9" fmla="*/ 2 h 49"/>
                  <a:gd name="T10" fmla="*/ 4 w 15"/>
                  <a:gd name="T11" fmla="*/ 1 h 49"/>
                  <a:gd name="T12" fmla="*/ 3 w 15"/>
                  <a:gd name="T13" fmla="*/ 0 h 49"/>
                  <a:gd name="T14" fmla="*/ 1 w 15"/>
                  <a:gd name="T15" fmla="*/ 2 h 49"/>
                  <a:gd name="T16" fmla="*/ 1 w 15"/>
                  <a:gd name="T17" fmla="*/ 5 h 49"/>
                  <a:gd name="T18" fmla="*/ 0 w 15"/>
                  <a:gd name="T19" fmla="*/ 8 h 49"/>
                  <a:gd name="T20" fmla="*/ 0 w 15"/>
                  <a:gd name="T21" fmla="*/ 10 h 49"/>
                  <a:gd name="T22" fmla="*/ 0 w 15"/>
                  <a:gd name="T23" fmla="*/ 12 h 49"/>
                  <a:gd name="T24" fmla="*/ 1 w 15"/>
                  <a:gd name="T25" fmla="*/ 14 h 49"/>
                  <a:gd name="T26" fmla="*/ 2 w 15"/>
                  <a:gd name="T27" fmla="*/ 14 h 49"/>
                  <a:gd name="T28" fmla="*/ 3 w 15"/>
                  <a:gd name="T29" fmla="*/ 15 h 49"/>
                  <a:gd name="T30" fmla="*/ 4 w 15"/>
                  <a:gd name="T31" fmla="*/ 16 h 49"/>
                  <a:gd name="T32" fmla="*/ 5 w 15"/>
                  <a:gd name="T33" fmla="*/ 1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9" name="Freeform 286">
                <a:extLst>
                  <a:ext uri="{FF2B5EF4-FFF2-40B4-BE49-F238E27FC236}">
                    <a16:creationId xmlns:a16="http://schemas.microsoft.com/office/drawing/2014/main" id="{FBA9F056-977D-C916-8C18-CA04D70191DF}"/>
                  </a:ext>
                </a:extLst>
              </p:cNvPr>
              <p:cNvSpPr>
                <a:spLocks/>
              </p:cNvSpPr>
              <p:nvPr/>
            </p:nvSpPr>
            <p:spPr bwMode="auto">
              <a:xfrm>
                <a:off x="5139" y="2387"/>
                <a:ext cx="15" cy="13"/>
              </a:xfrm>
              <a:custGeom>
                <a:avLst/>
                <a:gdLst>
                  <a:gd name="T0" fmla="*/ 6 w 47"/>
                  <a:gd name="T1" fmla="*/ 2 h 40"/>
                  <a:gd name="T2" fmla="*/ 0 w 47"/>
                  <a:gd name="T3" fmla="*/ 12 h 40"/>
                  <a:gd name="T4" fmla="*/ 2 w 47"/>
                  <a:gd name="T5" fmla="*/ 13 h 40"/>
                  <a:gd name="T6" fmla="*/ 4 w 47"/>
                  <a:gd name="T7" fmla="*/ 13 h 40"/>
                  <a:gd name="T8" fmla="*/ 6 w 47"/>
                  <a:gd name="T9" fmla="*/ 13 h 40"/>
                  <a:gd name="T10" fmla="*/ 8 w 47"/>
                  <a:gd name="T11" fmla="*/ 12 h 40"/>
                  <a:gd name="T12" fmla="*/ 10 w 47"/>
                  <a:gd name="T13" fmla="*/ 12 h 40"/>
                  <a:gd name="T14" fmla="*/ 12 w 47"/>
                  <a:gd name="T15" fmla="*/ 11 h 40"/>
                  <a:gd name="T16" fmla="*/ 14 w 47"/>
                  <a:gd name="T17" fmla="*/ 10 h 40"/>
                  <a:gd name="T18" fmla="*/ 15 w 47"/>
                  <a:gd name="T19" fmla="*/ 8 h 40"/>
                  <a:gd name="T20" fmla="*/ 15 w 47"/>
                  <a:gd name="T21" fmla="*/ 0 h 40"/>
                  <a:gd name="T22" fmla="*/ 13 w 47"/>
                  <a:gd name="T23" fmla="*/ 0 h 40"/>
                  <a:gd name="T24" fmla="*/ 11 w 47"/>
                  <a:gd name="T25" fmla="*/ 0 h 40"/>
                  <a:gd name="T26" fmla="*/ 8 w 47"/>
                  <a:gd name="T27" fmla="*/ 1 h 40"/>
                  <a:gd name="T28" fmla="*/ 6 w 47"/>
                  <a:gd name="T29" fmla="*/ 2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0" name="Freeform 287">
                <a:extLst>
                  <a:ext uri="{FF2B5EF4-FFF2-40B4-BE49-F238E27FC236}">
                    <a16:creationId xmlns:a16="http://schemas.microsoft.com/office/drawing/2014/main" id="{416FD60F-B41A-8050-30C1-32CF3134D5DE}"/>
                  </a:ext>
                </a:extLst>
              </p:cNvPr>
              <p:cNvSpPr>
                <a:spLocks/>
              </p:cNvSpPr>
              <p:nvPr/>
            </p:nvSpPr>
            <p:spPr bwMode="auto">
              <a:xfrm>
                <a:off x="5184" y="2465"/>
                <a:ext cx="13" cy="10"/>
              </a:xfrm>
              <a:custGeom>
                <a:avLst/>
                <a:gdLst>
                  <a:gd name="T0" fmla="*/ 0 w 39"/>
                  <a:gd name="T1" fmla="*/ 0 h 31"/>
                  <a:gd name="T2" fmla="*/ 1 w 39"/>
                  <a:gd name="T3" fmla="*/ 3 h 31"/>
                  <a:gd name="T4" fmla="*/ 2 w 39"/>
                  <a:gd name="T5" fmla="*/ 4 h 31"/>
                  <a:gd name="T6" fmla="*/ 4 w 39"/>
                  <a:gd name="T7" fmla="*/ 6 h 31"/>
                  <a:gd name="T8" fmla="*/ 6 w 39"/>
                  <a:gd name="T9" fmla="*/ 7 h 31"/>
                  <a:gd name="T10" fmla="*/ 8 w 39"/>
                  <a:gd name="T11" fmla="*/ 8 h 31"/>
                  <a:gd name="T12" fmla="*/ 9 w 39"/>
                  <a:gd name="T13" fmla="*/ 9 h 31"/>
                  <a:gd name="T14" fmla="*/ 11 w 39"/>
                  <a:gd name="T15" fmla="*/ 10 h 31"/>
                  <a:gd name="T16" fmla="*/ 13 w 39"/>
                  <a:gd name="T17" fmla="*/ 10 h 31"/>
                  <a:gd name="T18" fmla="*/ 11 w 39"/>
                  <a:gd name="T19" fmla="*/ 7 h 31"/>
                  <a:gd name="T20" fmla="*/ 8 w 39"/>
                  <a:gd name="T21" fmla="*/ 5 h 31"/>
                  <a:gd name="T22" fmla="*/ 5 w 39"/>
                  <a:gd name="T23" fmla="*/ 2 h 31"/>
                  <a:gd name="T24" fmla="*/ 2 w 3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1" name="Freeform 288">
                <a:extLst>
                  <a:ext uri="{FF2B5EF4-FFF2-40B4-BE49-F238E27FC236}">
                    <a16:creationId xmlns:a16="http://schemas.microsoft.com/office/drawing/2014/main" id="{3D0CAAD9-8862-C50E-01EA-9A539B172CFB}"/>
                  </a:ext>
                </a:extLst>
              </p:cNvPr>
              <p:cNvSpPr>
                <a:spLocks/>
              </p:cNvSpPr>
              <p:nvPr/>
            </p:nvSpPr>
            <p:spPr bwMode="auto">
              <a:xfrm>
                <a:off x="5172" y="2410"/>
                <a:ext cx="10" cy="6"/>
              </a:xfrm>
              <a:custGeom>
                <a:avLst/>
                <a:gdLst>
                  <a:gd name="T0" fmla="*/ 0 w 34"/>
                  <a:gd name="T1" fmla="*/ 0 h 19"/>
                  <a:gd name="T2" fmla="*/ 10 w 34"/>
                  <a:gd name="T3" fmla="*/ 6 h 19"/>
                  <a:gd name="T4" fmla="*/ 10 w 34"/>
                  <a:gd name="T5" fmla="*/ 0 h 19"/>
                  <a:gd name="T6" fmla="*/ 7 w 34"/>
                  <a:gd name="T7" fmla="*/ 0 h 19"/>
                  <a:gd name="T8" fmla="*/ 4 w 34"/>
                  <a:gd name="T9" fmla="*/ 0 h 19"/>
                  <a:gd name="T10" fmla="*/ 2 w 34"/>
                  <a:gd name="T11" fmla="*/ 0 h 19"/>
                  <a:gd name="T12" fmla="*/ 0 w 34"/>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2" name="Freeform 289">
                <a:extLst>
                  <a:ext uri="{FF2B5EF4-FFF2-40B4-BE49-F238E27FC236}">
                    <a16:creationId xmlns:a16="http://schemas.microsoft.com/office/drawing/2014/main" id="{F66AD2A1-882E-7BE3-181A-42096BF272CD}"/>
                  </a:ext>
                </a:extLst>
              </p:cNvPr>
              <p:cNvSpPr>
                <a:spLocks/>
              </p:cNvSpPr>
              <p:nvPr/>
            </p:nvSpPr>
            <p:spPr bwMode="auto">
              <a:xfrm>
                <a:off x="5180" y="2471"/>
                <a:ext cx="6" cy="4"/>
              </a:xfrm>
              <a:custGeom>
                <a:avLst/>
                <a:gdLst>
                  <a:gd name="T0" fmla="*/ 0 w 19"/>
                  <a:gd name="T1" fmla="*/ 0 h 12"/>
                  <a:gd name="T2" fmla="*/ 6 w 19"/>
                  <a:gd name="T3" fmla="*/ 4 h 12"/>
                  <a:gd name="T4" fmla="*/ 4 w 19"/>
                  <a:gd name="T5" fmla="*/ 2 h 12"/>
                  <a:gd name="T6" fmla="*/ 2 w 19"/>
                  <a:gd name="T7" fmla="*/ 2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3" name="Freeform 290">
                <a:extLst>
                  <a:ext uri="{FF2B5EF4-FFF2-40B4-BE49-F238E27FC236}">
                    <a16:creationId xmlns:a16="http://schemas.microsoft.com/office/drawing/2014/main" id="{FDFEA639-C024-0E94-C6E2-899A26F3CEF1}"/>
                  </a:ext>
                </a:extLst>
              </p:cNvPr>
              <p:cNvSpPr>
                <a:spLocks/>
              </p:cNvSpPr>
              <p:nvPr/>
            </p:nvSpPr>
            <p:spPr bwMode="auto">
              <a:xfrm>
                <a:off x="5062" y="2447"/>
                <a:ext cx="42" cy="55"/>
              </a:xfrm>
              <a:custGeom>
                <a:avLst/>
                <a:gdLst>
                  <a:gd name="T0" fmla="*/ 38 w 126"/>
                  <a:gd name="T1" fmla="*/ 0 h 166"/>
                  <a:gd name="T2" fmla="*/ 39 w 126"/>
                  <a:gd name="T3" fmla="*/ 2 h 166"/>
                  <a:gd name="T4" fmla="*/ 40 w 126"/>
                  <a:gd name="T5" fmla="*/ 3 h 166"/>
                  <a:gd name="T6" fmla="*/ 41 w 126"/>
                  <a:gd name="T7" fmla="*/ 4 h 166"/>
                  <a:gd name="T8" fmla="*/ 42 w 126"/>
                  <a:gd name="T9" fmla="*/ 6 h 166"/>
                  <a:gd name="T10" fmla="*/ 42 w 126"/>
                  <a:gd name="T11" fmla="*/ 7 h 166"/>
                  <a:gd name="T12" fmla="*/ 42 w 126"/>
                  <a:gd name="T13" fmla="*/ 8 h 166"/>
                  <a:gd name="T14" fmla="*/ 41 w 126"/>
                  <a:gd name="T15" fmla="*/ 11 h 166"/>
                  <a:gd name="T16" fmla="*/ 39 w 126"/>
                  <a:gd name="T17" fmla="*/ 14 h 166"/>
                  <a:gd name="T18" fmla="*/ 38 w 126"/>
                  <a:gd name="T19" fmla="*/ 17 h 166"/>
                  <a:gd name="T20" fmla="*/ 35 w 126"/>
                  <a:gd name="T21" fmla="*/ 20 h 166"/>
                  <a:gd name="T22" fmla="*/ 30 w 126"/>
                  <a:gd name="T23" fmla="*/ 28 h 166"/>
                  <a:gd name="T24" fmla="*/ 24 w 126"/>
                  <a:gd name="T25" fmla="*/ 34 h 166"/>
                  <a:gd name="T26" fmla="*/ 18 w 126"/>
                  <a:gd name="T27" fmla="*/ 42 h 166"/>
                  <a:gd name="T28" fmla="*/ 11 w 126"/>
                  <a:gd name="T29" fmla="*/ 48 h 166"/>
                  <a:gd name="T30" fmla="*/ 8 w 126"/>
                  <a:gd name="T31" fmla="*/ 50 h 166"/>
                  <a:gd name="T32" fmla="*/ 5 w 126"/>
                  <a:gd name="T33" fmla="*/ 52 h 166"/>
                  <a:gd name="T34" fmla="*/ 2 w 126"/>
                  <a:gd name="T35" fmla="*/ 54 h 166"/>
                  <a:gd name="T36" fmla="*/ 0 w 126"/>
                  <a:gd name="T37" fmla="*/ 55 h 166"/>
                  <a:gd name="T38" fmla="*/ 0 w 126"/>
                  <a:gd name="T39" fmla="*/ 53 h 166"/>
                  <a:gd name="T40" fmla="*/ 0 w 126"/>
                  <a:gd name="T41" fmla="*/ 51 h 166"/>
                  <a:gd name="T42" fmla="*/ 0 w 126"/>
                  <a:gd name="T43" fmla="*/ 48 h 166"/>
                  <a:gd name="T44" fmla="*/ 0 w 126"/>
                  <a:gd name="T45" fmla="*/ 45 h 166"/>
                  <a:gd name="T46" fmla="*/ 1 w 126"/>
                  <a:gd name="T47" fmla="*/ 43 h 166"/>
                  <a:gd name="T48" fmla="*/ 2 w 126"/>
                  <a:gd name="T49" fmla="*/ 42 h 166"/>
                  <a:gd name="T50" fmla="*/ 4 w 126"/>
                  <a:gd name="T51" fmla="*/ 41 h 166"/>
                  <a:gd name="T52" fmla="*/ 5 w 126"/>
                  <a:gd name="T53" fmla="*/ 40 h 166"/>
                  <a:gd name="T54" fmla="*/ 9 w 126"/>
                  <a:gd name="T55" fmla="*/ 38 h 166"/>
                  <a:gd name="T56" fmla="*/ 11 w 126"/>
                  <a:gd name="T57" fmla="*/ 36 h 166"/>
                  <a:gd name="T58" fmla="*/ 13 w 126"/>
                  <a:gd name="T59" fmla="*/ 34 h 166"/>
                  <a:gd name="T60" fmla="*/ 16 w 126"/>
                  <a:gd name="T61" fmla="*/ 32 h 166"/>
                  <a:gd name="T62" fmla="*/ 18 w 126"/>
                  <a:gd name="T63" fmla="*/ 29 h 166"/>
                  <a:gd name="T64" fmla="*/ 19 w 126"/>
                  <a:gd name="T65" fmla="*/ 27 h 166"/>
                  <a:gd name="T66" fmla="*/ 22 w 126"/>
                  <a:gd name="T67" fmla="*/ 22 h 166"/>
                  <a:gd name="T68" fmla="*/ 24 w 126"/>
                  <a:gd name="T69" fmla="*/ 17 h 166"/>
                  <a:gd name="T70" fmla="*/ 26 w 126"/>
                  <a:gd name="T71" fmla="*/ 12 h 166"/>
                  <a:gd name="T72" fmla="*/ 29 w 126"/>
                  <a:gd name="T73" fmla="*/ 8 h 166"/>
                  <a:gd name="T74" fmla="*/ 31 w 126"/>
                  <a:gd name="T75" fmla="*/ 5 h 166"/>
                  <a:gd name="T76" fmla="*/ 32 w 126"/>
                  <a:gd name="T77" fmla="*/ 4 h 166"/>
                  <a:gd name="T78" fmla="*/ 35 w 126"/>
                  <a:gd name="T79" fmla="*/ 2 h 166"/>
                  <a:gd name="T80" fmla="*/ 38 w 126"/>
                  <a:gd name="T81" fmla="*/ 0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4" name="Freeform 291">
                <a:extLst>
                  <a:ext uri="{FF2B5EF4-FFF2-40B4-BE49-F238E27FC236}">
                    <a16:creationId xmlns:a16="http://schemas.microsoft.com/office/drawing/2014/main" id="{345DE948-9417-2CF1-DB9E-F4A955F0638D}"/>
                  </a:ext>
                </a:extLst>
              </p:cNvPr>
              <p:cNvSpPr>
                <a:spLocks/>
              </p:cNvSpPr>
              <p:nvPr/>
            </p:nvSpPr>
            <p:spPr bwMode="auto">
              <a:xfrm>
                <a:off x="5154" y="2465"/>
                <a:ext cx="85" cy="86"/>
              </a:xfrm>
              <a:custGeom>
                <a:avLst/>
                <a:gdLst>
                  <a:gd name="T0" fmla="*/ 3 w 259"/>
                  <a:gd name="T1" fmla="*/ 60 h 259"/>
                  <a:gd name="T2" fmla="*/ 0 w 259"/>
                  <a:gd name="T3" fmla="*/ 54 h 259"/>
                  <a:gd name="T4" fmla="*/ 0 w 259"/>
                  <a:gd name="T5" fmla="*/ 47 h 259"/>
                  <a:gd name="T6" fmla="*/ 2 w 259"/>
                  <a:gd name="T7" fmla="*/ 43 h 259"/>
                  <a:gd name="T8" fmla="*/ 6 w 259"/>
                  <a:gd name="T9" fmla="*/ 42 h 259"/>
                  <a:gd name="T10" fmla="*/ 11 w 259"/>
                  <a:gd name="T11" fmla="*/ 39 h 259"/>
                  <a:gd name="T12" fmla="*/ 16 w 259"/>
                  <a:gd name="T13" fmla="*/ 33 h 259"/>
                  <a:gd name="T14" fmla="*/ 20 w 259"/>
                  <a:gd name="T15" fmla="*/ 30 h 259"/>
                  <a:gd name="T16" fmla="*/ 22 w 259"/>
                  <a:gd name="T17" fmla="*/ 29 h 259"/>
                  <a:gd name="T18" fmla="*/ 27 w 259"/>
                  <a:gd name="T19" fmla="*/ 29 h 259"/>
                  <a:gd name="T20" fmla="*/ 31 w 259"/>
                  <a:gd name="T21" fmla="*/ 31 h 259"/>
                  <a:gd name="T22" fmla="*/ 33 w 259"/>
                  <a:gd name="T23" fmla="*/ 35 h 259"/>
                  <a:gd name="T24" fmla="*/ 35 w 259"/>
                  <a:gd name="T25" fmla="*/ 37 h 259"/>
                  <a:gd name="T26" fmla="*/ 39 w 259"/>
                  <a:gd name="T27" fmla="*/ 37 h 259"/>
                  <a:gd name="T28" fmla="*/ 44 w 259"/>
                  <a:gd name="T29" fmla="*/ 35 h 259"/>
                  <a:gd name="T30" fmla="*/ 49 w 259"/>
                  <a:gd name="T31" fmla="*/ 31 h 259"/>
                  <a:gd name="T32" fmla="*/ 53 w 259"/>
                  <a:gd name="T33" fmla="*/ 26 h 259"/>
                  <a:gd name="T34" fmla="*/ 57 w 259"/>
                  <a:gd name="T35" fmla="*/ 17 h 259"/>
                  <a:gd name="T36" fmla="*/ 62 w 259"/>
                  <a:gd name="T37" fmla="*/ 5 h 259"/>
                  <a:gd name="T38" fmla="*/ 64 w 259"/>
                  <a:gd name="T39" fmla="*/ 1 h 259"/>
                  <a:gd name="T40" fmla="*/ 66 w 259"/>
                  <a:gd name="T41" fmla="*/ 4 h 259"/>
                  <a:gd name="T42" fmla="*/ 70 w 259"/>
                  <a:gd name="T43" fmla="*/ 6 h 259"/>
                  <a:gd name="T44" fmla="*/ 72 w 259"/>
                  <a:gd name="T45" fmla="*/ 11 h 259"/>
                  <a:gd name="T46" fmla="*/ 72 w 259"/>
                  <a:gd name="T47" fmla="*/ 17 h 259"/>
                  <a:gd name="T48" fmla="*/ 74 w 259"/>
                  <a:gd name="T49" fmla="*/ 20 h 259"/>
                  <a:gd name="T50" fmla="*/ 77 w 259"/>
                  <a:gd name="T51" fmla="*/ 23 h 259"/>
                  <a:gd name="T52" fmla="*/ 77 w 259"/>
                  <a:gd name="T53" fmla="*/ 29 h 259"/>
                  <a:gd name="T54" fmla="*/ 77 w 259"/>
                  <a:gd name="T55" fmla="*/ 35 h 259"/>
                  <a:gd name="T56" fmla="*/ 78 w 259"/>
                  <a:gd name="T57" fmla="*/ 37 h 259"/>
                  <a:gd name="T58" fmla="*/ 80 w 259"/>
                  <a:gd name="T59" fmla="*/ 40 h 259"/>
                  <a:gd name="T60" fmla="*/ 82 w 259"/>
                  <a:gd name="T61" fmla="*/ 45 h 259"/>
                  <a:gd name="T62" fmla="*/ 83 w 259"/>
                  <a:gd name="T63" fmla="*/ 53 h 259"/>
                  <a:gd name="T64" fmla="*/ 80 w 259"/>
                  <a:gd name="T65" fmla="*/ 78 h 259"/>
                  <a:gd name="T66" fmla="*/ 78 w 259"/>
                  <a:gd name="T67" fmla="*/ 74 h 259"/>
                  <a:gd name="T68" fmla="*/ 78 w 259"/>
                  <a:gd name="T69" fmla="*/ 69 h 259"/>
                  <a:gd name="T70" fmla="*/ 78 w 259"/>
                  <a:gd name="T71" fmla="*/ 64 h 259"/>
                  <a:gd name="T72" fmla="*/ 73 w 259"/>
                  <a:gd name="T73" fmla="*/ 62 h 259"/>
                  <a:gd name="T74" fmla="*/ 68 w 259"/>
                  <a:gd name="T75" fmla="*/ 59 h 259"/>
                  <a:gd name="T76" fmla="*/ 64 w 259"/>
                  <a:gd name="T77" fmla="*/ 66 h 259"/>
                  <a:gd name="T78" fmla="*/ 62 w 259"/>
                  <a:gd name="T79" fmla="*/ 73 h 259"/>
                  <a:gd name="T80" fmla="*/ 61 w 259"/>
                  <a:gd name="T81" fmla="*/ 86 h 259"/>
                  <a:gd name="T82" fmla="*/ 41 w 259"/>
                  <a:gd name="T83" fmla="*/ 80 h 259"/>
                  <a:gd name="T84" fmla="*/ 36 w 259"/>
                  <a:gd name="T85" fmla="*/ 73 h 259"/>
                  <a:gd name="T86" fmla="*/ 32 w 259"/>
                  <a:gd name="T87" fmla="*/ 69 h 259"/>
                  <a:gd name="T88" fmla="*/ 32 w 259"/>
                  <a:gd name="T89" fmla="*/ 65 h 259"/>
                  <a:gd name="T90" fmla="*/ 34 w 259"/>
                  <a:gd name="T91" fmla="*/ 62 h 259"/>
                  <a:gd name="T92" fmla="*/ 37 w 259"/>
                  <a:gd name="T93" fmla="*/ 60 h 259"/>
                  <a:gd name="T94" fmla="*/ 38 w 259"/>
                  <a:gd name="T95" fmla="*/ 57 h 259"/>
                  <a:gd name="T96" fmla="*/ 31 w 259"/>
                  <a:gd name="T97" fmla="*/ 51 h 259"/>
                  <a:gd name="T98" fmla="*/ 9 w 259"/>
                  <a:gd name="T99" fmla="*/ 51 h 259"/>
                  <a:gd name="T100" fmla="*/ 7 w 259"/>
                  <a:gd name="T101" fmla="*/ 54 h 259"/>
                  <a:gd name="T102" fmla="*/ 5 w 259"/>
                  <a:gd name="T103" fmla="*/ 58 h 259"/>
                  <a:gd name="T104" fmla="*/ 4 w 259"/>
                  <a:gd name="T105" fmla="*/ 62 h 2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5" name="Freeform 292">
                <a:extLst>
                  <a:ext uri="{FF2B5EF4-FFF2-40B4-BE49-F238E27FC236}">
                    <a16:creationId xmlns:a16="http://schemas.microsoft.com/office/drawing/2014/main" id="{8A35889C-E9F8-805B-2C77-13C3606586C4}"/>
                  </a:ext>
                </a:extLst>
              </p:cNvPr>
              <p:cNvSpPr>
                <a:spLocks/>
              </p:cNvSpPr>
              <p:nvPr/>
            </p:nvSpPr>
            <p:spPr bwMode="auto">
              <a:xfrm>
                <a:off x="5104" y="2395"/>
                <a:ext cx="23" cy="31"/>
              </a:xfrm>
              <a:custGeom>
                <a:avLst/>
                <a:gdLst>
                  <a:gd name="T0" fmla="*/ 23 w 72"/>
                  <a:gd name="T1" fmla="*/ 14 h 92"/>
                  <a:gd name="T2" fmla="*/ 23 w 72"/>
                  <a:gd name="T3" fmla="*/ 31 h 92"/>
                  <a:gd name="T4" fmla="*/ 21 w 72"/>
                  <a:gd name="T5" fmla="*/ 29 h 92"/>
                  <a:gd name="T6" fmla="*/ 19 w 72"/>
                  <a:gd name="T7" fmla="*/ 27 h 92"/>
                  <a:gd name="T8" fmla="*/ 16 w 72"/>
                  <a:gd name="T9" fmla="*/ 25 h 92"/>
                  <a:gd name="T10" fmla="*/ 15 w 72"/>
                  <a:gd name="T11" fmla="*/ 23 h 92"/>
                  <a:gd name="T12" fmla="*/ 12 w 72"/>
                  <a:gd name="T13" fmla="*/ 20 h 92"/>
                  <a:gd name="T14" fmla="*/ 10 w 72"/>
                  <a:gd name="T15" fmla="*/ 16 h 92"/>
                  <a:gd name="T16" fmla="*/ 8 w 72"/>
                  <a:gd name="T17" fmla="*/ 11 h 92"/>
                  <a:gd name="T18" fmla="*/ 6 w 72"/>
                  <a:gd name="T19" fmla="*/ 8 h 92"/>
                  <a:gd name="T20" fmla="*/ 4 w 72"/>
                  <a:gd name="T21" fmla="*/ 4 h 92"/>
                  <a:gd name="T22" fmla="*/ 0 w 72"/>
                  <a:gd name="T23" fmla="*/ 0 h 92"/>
                  <a:gd name="T24" fmla="*/ 8 w 72"/>
                  <a:gd name="T25" fmla="*/ 4 h 92"/>
                  <a:gd name="T26" fmla="*/ 14 w 72"/>
                  <a:gd name="T27" fmla="*/ 7 h 92"/>
                  <a:gd name="T28" fmla="*/ 16 w 72"/>
                  <a:gd name="T29" fmla="*/ 9 h 92"/>
                  <a:gd name="T30" fmla="*/ 19 w 72"/>
                  <a:gd name="T31" fmla="*/ 10 h 92"/>
                  <a:gd name="T32" fmla="*/ 21 w 72"/>
                  <a:gd name="T33" fmla="*/ 12 h 92"/>
                  <a:gd name="T34" fmla="*/ 23 w 72"/>
                  <a:gd name="T35" fmla="*/ 14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6" name="Freeform 293">
                <a:extLst>
                  <a:ext uri="{FF2B5EF4-FFF2-40B4-BE49-F238E27FC236}">
                    <a16:creationId xmlns:a16="http://schemas.microsoft.com/office/drawing/2014/main" id="{EDA4D54D-8C8A-6642-96D8-867D6991394B}"/>
                  </a:ext>
                </a:extLst>
              </p:cNvPr>
              <p:cNvSpPr>
                <a:spLocks/>
              </p:cNvSpPr>
              <p:nvPr/>
            </p:nvSpPr>
            <p:spPr bwMode="auto">
              <a:xfrm>
                <a:off x="5143" y="2436"/>
                <a:ext cx="16" cy="21"/>
              </a:xfrm>
              <a:custGeom>
                <a:avLst/>
                <a:gdLst>
                  <a:gd name="T0" fmla="*/ 2 w 46"/>
                  <a:gd name="T1" fmla="*/ 2 h 62"/>
                  <a:gd name="T2" fmla="*/ 7 w 46"/>
                  <a:gd name="T3" fmla="*/ 2 h 62"/>
                  <a:gd name="T4" fmla="*/ 11 w 46"/>
                  <a:gd name="T5" fmla="*/ 1 h 62"/>
                  <a:gd name="T6" fmla="*/ 14 w 46"/>
                  <a:gd name="T7" fmla="*/ 0 h 62"/>
                  <a:gd name="T8" fmla="*/ 16 w 46"/>
                  <a:gd name="T9" fmla="*/ 0 h 62"/>
                  <a:gd name="T10" fmla="*/ 16 w 46"/>
                  <a:gd name="T11" fmla="*/ 3 h 62"/>
                  <a:gd name="T12" fmla="*/ 16 w 46"/>
                  <a:gd name="T13" fmla="*/ 6 h 62"/>
                  <a:gd name="T14" fmla="*/ 16 w 46"/>
                  <a:gd name="T15" fmla="*/ 9 h 62"/>
                  <a:gd name="T16" fmla="*/ 16 w 46"/>
                  <a:gd name="T17" fmla="*/ 13 h 62"/>
                  <a:gd name="T18" fmla="*/ 16 w 46"/>
                  <a:gd name="T19" fmla="*/ 16 h 62"/>
                  <a:gd name="T20" fmla="*/ 14 w 46"/>
                  <a:gd name="T21" fmla="*/ 18 h 62"/>
                  <a:gd name="T22" fmla="*/ 14 w 46"/>
                  <a:gd name="T23" fmla="*/ 19 h 62"/>
                  <a:gd name="T24" fmla="*/ 13 w 46"/>
                  <a:gd name="T25" fmla="*/ 20 h 62"/>
                  <a:gd name="T26" fmla="*/ 12 w 46"/>
                  <a:gd name="T27" fmla="*/ 21 h 62"/>
                  <a:gd name="T28" fmla="*/ 11 w 46"/>
                  <a:gd name="T29" fmla="*/ 21 h 62"/>
                  <a:gd name="T30" fmla="*/ 9 w 46"/>
                  <a:gd name="T31" fmla="*/ 21 h 62"/>
                  <a:gd name="T32" fmla="*/ 8 w 46"/>
                  <a:gd name="T33" fmla="*/ 20 h 62"/>
                  <a:gd name="T34" fmla="*/ 6 w 46"/>
                  <a:gd name="T35" fmla="*/ 20 h 62"/>
                  <a:gd name="T36" fmla="*/ 5 w 46"/>
                  <a:gd name="T37" fmla="*/ 19 h 62"/>
                  <a:gd name="T38" fmla="*/ 4 w 46"/>
                  <a:gd name="T39" fmla="*/ 18 h 62"/>
                  <a:gd name="T40" fmla="*/ 2 w 46"/>
                  <a:gd name="T41" fmla="*/ 17 h 62"/>
                  <a:gd name="T42" fmla="*/ 2 w 46"/>
                  <a:gd name="T43" fmla="*/ 16 h 62"/>
                  <a:gd name="T44" fmla="*/ 1 w 46"/>
                  <a:gd name="T45" fmla="*/ 15 h 62"/>
                  <a:gd name="T46" fmla="*/ 0 w 46"/>
                  <a:gd name="T47" fmla="*/ 12 h 62"/>
                  <a:gd name="T48" fmla="*/ 0 w 46"/>
                  <a:gd name="T49" fmla="*/ 8 h 62"/>
                  <a:gd name="T50" fmla="*/ 0 w 46"/>
                  <a:gd name="T51" fmla="*/ 5 h 62"/>
                  <a:gd name="T52" fmla="*/ 0 w 46"/>
                  <a:gd name="T53" fmla="*/ 2 h 62"/>
                  <a:gd name="T54" fmla="*/ 2 w 46"/>
                  <a:gd name="T55" fmla="*/ 2 h 6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7" name="Freeform 294">
                <a:extLst>
                  <a:ext uri="{FF2B5EF4-FFF2-40B4-BE49-F238E27FC236}">
                    <a16:creationId xmlns:a16="http://schemas.microsoft.com/office/drawing/2014/main" id="{20D9B922-3456-3928-11FB-ED2CD5950140}"/>
                  </a:ext>
                </a:extLst>
              </p:cNvPr>
              <p:cNvSpPr>
                <a:spLocks/>
              </p:cNvSpPr>
              <p:nvPr/>
            </p:nvSpPr>
            <p:spPr bwMode="auto">
              <a:xfrm>
                <a:off x="5089" y="2295"/>
                <a:ext cx="50" cy="98"/>
              </a:xfrm>
              <a:custGeom>
                <a:avLst/>
                <a:gdLst>
                  <a:gd name="T0" fmla="*/ 19 w 152"/>
                  <a:gd name="T1" fmla="*/ 0 h 296"/>
                  <a:gd name="T2" fmla="*/ 22 w 152"/>
                  <a:gd name="T3" fmla="*/ 3 h 296"/>
                  <a:gd name="T4" fmla="*/ 25 w 152"/>
                  <a:gd name="T5" fmla="*/ 6 h 296"/>
                  <a:gd name="T6" fmla="*/ 29 w 152"/>
                  <a:gd name="T7" fmla="*/ 8 h 296"/>
                  <a:gd name="T8" fmla="*/ 33 w 152"/>
                  <a:gd name="T9" fmla="*/ 8 h 296"/>
                  <a:gd name="T10" fmla="*/ 36 w 152"/>
                  <a:gd name="T11" fmla="*/ 7 h 296"/>
                  <a:gd name="T12" fmla="*/ 39 w 152"/>
                  <a:gd name="T13" fmla="*/ 4 h 296"/>
                  <a:gd name="T14" fmla="*/ 40 w 152"/>
                  <a:gd name="T15" fmla="*/ 12 h 296"/>
                  <a:gd name="T16" fmla="*/ 43 w 152"/>
                  <a:gd name="T17" fmla="*/ 21 h 296"/>
                  <a:gd name="T18" fmla="*/ 46 w 152"/>
                  <a:gd name="T19" fmla="*/ 28 h 296"/>
                  <a:gd name="T20" fmla="*/ 48 w 152"/>
                  <a:gd name="T21" fmla="*/ 31 h 296"/>
                  <a:gd name="T22" fmla="*/ 50 w 152"/>
                  <a:gd name="T23" fmla="*/ 33 h 296"/>
                  <a:gd name="T24" fmla="*/ 47 w 152"/>
                  <a:gd name="T25" fmla="*/ 40 h 296"/>
                  <a:gd name="T26" fmla="*/ 42 w 152"/>
                  <a:gd name="T27" fmla="*/ 46 h 296"/>
                  <a:gd name="T28" fmla="*/ 38 w 152"/>
                  <a:gd name="T29" fmla="*/ 52 h 296"/>
                  <a:gd name="T30" fmla="*/ 37 w 152"/>
                  <a:gd name="T31" fmla="*/ 57 h 296"/>
                  <a:gd name="T32" fmla="*/ 38 w 152"/>
                  <a:gd name="T33" fmla="*/ 65 h 296"/>
                  <a:gd name="T34" fmla="*/ 38 w 152"/>
                  <a:gd name="T35" fmla="*/ 68 h 296"/>
                  <a:gd name="T36" fmla="*/ 37 w 152"/>
                  <a:gd name="T37" fmla="*/ 72 h 296"/>
                  <a:gd name="T38" fmla="*/ 41 w 152"/>
                  <a:gd name="T39" fmla="*/ 72 h 296"/>
                  <a:gd name="T40" fmla="*/ 48 w 152"/>
                  <a:gd name="T41" fmla="*/ 72 h 296"/>
                  <a:gd name="T42" fmla="*/ 45 w 152"/>
                  <a:gd name="T43" fmla="*/ 83 h 296"/>
                  <a:gd name="T44" fmla="*/ 45 w 152"/>
                  <a:gd name="T45" fmla="*/ 88 h 296"/>
                  <a:gd name="T46" fmla="*/ 48 w 152"/>
                  <a:gd name="T47" fmla="*/ 94 h 296"/>
                  <a:gd name="T48" fmla="*/ 41 w 152"/>
                  <a:gd name="T49" fmla="*/ 96 h 296"/>
                  <a:gd name="T50" fmla="*/ 35 w 152"/>
                  <a:gd name="T51" fmla="*/ 98 h 296"/>
                  <a:gd name="T52" fmla="*/ 28 w 152"/>
                  <a:gd name="T53" fmla="*/ 97 h 296"/>
                  <a:gd name="T54" fmla="*/ 24 w 152"/>
                  <a:gd name="T55" fmla="*/ 95 h 296"/>
                  <a:gd name="T56" fmla="*/ 22 w 152"/>
                  <a:gd name="T57" fmla="*/ 93 h 296"/>
                  <a:gd name="T58" fmla="*/ 22 w 152"/>
                  <a:gd name="T59" fmla="*/ 90 h 296"/>
                  <a:gd name="T60" fmla="*/ 28 w 152"/>
                  <a:gd name="T61" fmla="*/ 84 h 296"/>
                  <a:gd name="T62" fmla="*/ 23 w 152"/>
                  <a:gd name="T63" fmla="*/ 82 h 296"/>
                  <a:gd name="T64" fmla="*/ 17 w 152"/>
                  <a:gd name="T65" fmla="*/ 80 h 296"/>
                  <a:gd name="T66" fmla="*/ 13 w 152"/>
                  <a:gd name="T67" fmla="*/ 76 h 296"/>
                  <a:gd name="T68" fmla="*/ 8 w 152"/>
                  <a:gd name="T69" fmla="*/ 73 h 296"/>
                  <a:gd name="T70" fmla="*/ 5 w 152"/>
                  <a:gd name="T71" fmla="*/ 68 h 296"/>
                  <a:gd name="T72" fmla="*/ 2 w 152"/>
                  <a:gd name="T73" fmla="*/ 63 h 296"/>
                  <a:gd name="T74" fmla="*/ 0 w 152"/>
                  <a:gd name="T75" fmla="*/ 57 h 296"/>
                  <a:gd name="T76" fmla="*/ 0 w 152"/>
                  <a:gd name="T77" fmla="*/ 51 h 296"/>
                  <a:gd name="T78" fmla="*/ 0 w 152"/>
                  <a:gd name="T79" fmla="*/ 43 h 296"/>
                  <a:gd name="T80" fmla="*/ 9 w 152"/>
                  <a:gd name="T81" fmla="*/ 35 h 296"/>
                  <a:gd name="T82" fmla="*/ 11 w 152"/>
                  <a:gd name="T83" fmla="*/ 15 h 296"/>
                  <a:gd name="T84" fmla="*/ 10 w 152"/>
                  <a:gd name="T85" fmla="*/ 6 h 296"/>
                  <a:gd name="T86" fmla="*/ 9 w 152"/>
                  <a:gd name="T87" fmla="*/ 1 h 2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8" name="Freeform 295">
                <a:extLst>
                  <a:ext uri="{FF2B5EF4-FFF2-40B4-BE49-F238E27FC236}">
                    <a16:creationId xmlns:a16="http://schemas.microsoft.com/office/drawing/2014/main" id="{72C08045-9883-851C-03CC-FE7E04186FBC}"/>
                  </a:ext>
                </a:extLst>
              </p:cNvPr>
              <p:cNvSpPr>
                <a:spLocks/>
              </p:cNvSpPr>
              <p:nvPr/>
            </p:nvSpPr>
            <p:spPr bwMode="auto">
              <a:xfrm>
                <a:off x="5189" y="2442"/>
                <a:ext cx="8" cy="13"/>
              </a:xfrm>
              <a:custGeom>
                <a:avLst/>
                <a:gdLst>
                  <a:gd name="T0" fmla="*/ 8 w 26"/>
                  <a:gd name="T1" fmla="*/ 13 h 38"/>
                  <a:gd name="T2" fmla="*/ 8 w 26"/>
                  <a:gd name="T3" fmla="*/ 0 h 38"/>
                  <a:gd name="T4" fmla="*/ 6 w 26"/>
                  <a:gd name="T5" fmla="*/ 0 h 38"/>
                  <a:gd name="T6" fmla="*/ 4 w 26"/>
                  <a:gd name="T7" fmla="*/ 1 h 38"/>
                  <a:gd name="T8" fmla="*/ 2 w 26"/>
                  <a:gd name="T9" fmla="*/ 3 h 38"/>
                  <a:gd name="T10" fmla="*/ 0 w 26"/>
                  <a:gd name="T11" fmla="*/ 4 h 38"/>
                  <a:gd name="T12" fmla="*/ 6 w 26"/>
                  <a:gd name="T13" fmla="*/ 10 h 38"/>
                  <a:gd name="T14" fmla="*/ 8 w 26"/>
                  <a:gd name="T15" fmla="*/ 13 h 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09" name="Freeform 296">
                <a:extLst>
                  <a:ext uri="{FF2B5EF4-FFF2-40B4-BE49-F238E27FC236}">
                    <a16:creationId xmlns:a16="http://schemas.microsoft.com/office/drawing/2014/main" id="{E6807A14-BEBB-1C06-AAC6-08E38FB3A078}"/>
                  </a:ext>
                </a:extLst>
              </p:cNvPr>
              <p:cNvSpPr>
                <a:spLocks/>
              </p:cNvSpPr>
              <p:nvPr/>
            </p:nvSpPr>
            <p:spPr bwMode="auto">
              <a:xfrm>
                <a:off x="5165" y="2420"/>
                <a:ext cx="10" cy="10"/>
              </a:xfrm>
              <a:custGeom>
                <a:avLst/>
                <a:gdLst>
                  <a:gd name="T0" fmla="*/ 0 w 34"/>
                  <a:gd name="T1" fmla="*/ 6 h 31"/>
                  <a:gd name="T2" fmla="*/ 2 w 34"/>
                  <a:gd name="T3" fmla="*/ 7 h 31"/>
                  <a:gd name="T4" fmla="*/ 5 w 34"/>
                  <a:gd name="T5" fmla="*/ 8 h 31"/>
                  <a:gd name="T6" fmla="*/ 8 w 34"/>
                  <a:gd name="T7" fmla="*/ 10 h 31"/>
                  <a:gd name="T8" fmla="*/ 10 w 34"/>
                  <a:gd name="T9" fmla="*/ 10 h 31"/>
                  <a:gd name="T10" fmla="*/ 10 w 34"/>
                  <a:gd name="T11" fmla="*/ 8 h 31"/>
                  <a:gd name="T12" fmla="*/ 9 w 34"/>
                  <a:gd name="T13" fmla="*/ 5 h 31"/>
                  <a:gd name="T14" fmla="*/ 8 w 34"/>
                  <a:gd name="T15" fmla="*/ 2 h 31"/>
                  <a:gd name="T16" fmla="*/ 6 w 34"/>
                  <a:gd name="T17" fmla="*/ 0 h 31"/>
                  <a:gd name="T18" fmla="*/ 5 w 34"/>
                  <a:gd name="T19" fmla="*/ 2 h 31"/>
                  <a:gd name="T20" fmla="*/ 3 w 34"/>
                  <a:gd name="T21" fmla="*/ 4 h 31"/>
                  <a:gd name="T22" fmla="*/ 2 w 34"/>
                  <a:gd name="T23" fmla="*/ 5 h 31"/>
                  <a:gd name="T24" fmla="*/ 2 w 34"/>
                  <a:gd name="T25" fmla="*/ 5 h 31"/>
                  <a:gd name="T26" fmla="*/ 1 w 34"/>
                  <a:gd name="T27" fmla="*/ 6 h 31"/>
                  <a:gd name="T28" fmla="*/ 0 w 34"/>
                  <a:gd name="T29" fmla="*/ 6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0" name="Freeform 297">
                <a:extLst>
                  <a:ext uri="{FF2B5EF4-FFF2-40B4-BE49-F238E27FC236}">
                    <a16:creationId xmlns:a16="http://schemas.microsoft.com/office/drawing/2014/main" id="{20D75DFA-1DFD-7DEB-B189-ADAA74CFB64E}"/>
                  </a:ext>
                </a:extLst>
              </p:cNvPr>
              <p:cNvSpPr>
                <a:spLocks/>
              </p:cNvSpPr>
              <p:nvPr/>
            </p:nvSpPr>
            <p:spPr bwMode="auto">
              <a:xfrm>
                <a:off x="5139" y="2418"/>
                <a:ext cx="6" cy="12"/>
              </a:xfrm>
              <a:custGeom>
                <a:avLst/>
                <a:gdLst>
                  <a:gd name="T0" fmla="*/ 0 w 20"/>
                  <a:gd name="T1" fmla="*/ 2 h 37"/>
                  <a:gd name="T2" fmla="*/ 0 w 20"/>
                  <a:gd name="T3" fmla="*/ 12 h 37"/>
                  <a:gd name="T4" fmla="*/ 2 w 20"/>
                  <a:gd name="T5" fmla="*/ 11 h 37"/>
                  <a:gd name="T6" fmla="*/ 6 w 20"/>
                  <a:gd name="T7" fmla="*/ 10 h 37"/>
                  <a:gd name="T8" fmla="*/ 6 w 20"/>
                  <a:gd name="T9" fmla="*/ 0 h 37"/>
                  <a:gd name="T10" fmla="*/ 0 w 20"/>
                  <a:gd name="T11" fmla="*/ 2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1" name="Line 298">
                <a:extLst>
                  <a:ext uri="{FF2B5EF4-FFF2-40B4-BE49-F238E27FC236}">
                    <a16:creationId xmlns:a16="http://schemas.microsoft.com/office/drawing/2014/main" id="{67F47247-AEC2-8994-1F42-FDA978679163}"/>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endParaRPr lang="fr-CH">
                  <a:solidFill>
                    <a:srgbClr val="323232"/>
                  </a:solidFill>
                </a:endParaRPr>
              </a:p>
            </p:txBody>
          </p:sp>
          <p:sp>
            <p:nvSpPr>
              <p:cNvPr id="912" name="Freeform 299">
                <a:extLst>
                  <a:ext uri="{FF2B5EF4-FFF2-40B4-BE49-F238E27FC236}">
                    <a16:creationId xmlns:a16="http://schemas.microsoft.com/office/drawing/2014/main" id="{09F85A85-5A19-6781-94AE-95825D2F0C48}"/>
                  </a:ext>
                </a:extLst>
              </p:cNvPr>
              <p:cNvSpPr>
                <a:spLocks/>
              </p:cNvSpPr>
              <p:nvPr/>
            </p:nvSpPr>
            <p:spPr bwMode="auto">
              <a:xfrm>
                <a:off x="5180" y="2453"/>
                <a:ext cx="4" cy="6"/>
              </a:xfrm>
              <a:custGeom>
                <a:avLst/>
                <a:gdLst>
                  <a:gd name="T0" fmla="*/ 0 w 13"/>
                  <a:gd name="T1" fmla="*/ 6 h 18"/>
                  <a:gd name="T2" fmla="*/ 0 w 13"/>
                  <a:gd name="T3" fmla="*/ 4 h 18"/>
                  <a:gd name="T4" fmla="*/ 1 w 13"/>
                  <a:gd name="T5" fmla="*/ 3 h 18"/>
                  <a:gd name="T6" fmla="*/ 2 w 13"/>
                  <a:gd name="T7" fmla="*/ 1 h 18"/>
                  <a:gd name="T8" fmla="*/ 4 w 13"/>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3" name="Line 300">
                <a:extLst>
                  <a:ext uri="{FF2B5EF4-FFF2-40B4-BE49-F238E27FC236}">
                    <a16:creationId xmlns:a16="http://schemas.microsoft.com/office/drawing/2014/main" id="{BDE0A251-BFAF-61D3-C27F-800C986F1F2F}"/>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endParaRPr lang="fr-CH">
                  <a:solidFill>
                    <a:srgbClr val="323232"/>
                  </a:solidFill>
                </a:endParaRPr>
              </a:p>
            </p:txBody>
          </p:sp>
          <p:sp>
            <p:nvSpPr>
              <p:cNvPr id="914" name="Freeform 301">
                <a:extLst>
                  <a:ext uri="{FF2B5EF4-FFF2-40B4-BE49-F238E27FC236}">
                    <a16:creationId xmlns:a16="http://schemas.microsoft.com/office/drawing/2014/main" id="{5F593B8C-DE5F-981E-13E2-DCEE01745291}"/>
                  </a:ext>
                </a:extLst>
              </p:cNvPr>
              <p:cNvSpPr>
                <a:spLocks/>
              </p:cNvSpPr>
              <p:nvPr/>
            </p:nvSpPr>
            <p:spPr bwMode="auto">
              <a:xfrm>
                <a:off x="5116" y="2564"/>
                <a:ext cx="9" cy="10"/>
              </a:xfrm>
              <a:custGeom>
                <a:avLst/>
                <a:gdLst>
                  <a:gd name="T0" fmla="*/ 0 w 27"/>
                  <a:gd name="T1" fmla="*/ 0 h 31"/>
                  <a:gd name="T2" fmla="*/ 7 w 27"/>
                  <a:gd name="T3" fmla="*/ 10 h 31"/>
                  <a:gd name="T4" fmla="*/ 9 w 27"/>
                  <a:gd name="T5" fmla="*/ 4 h 31"/>
                  <a:gd name="T6" fmla="*/ 0 60000 65536"/>
                  <a:gd name="T7" fmla="*/ 0 60000 65536"/>
                  <a:gd name="T8" fmla="*/ 0 60000 65536"/>
                </a:gdLst>
                <a:ahLst/>
                <a:cxnLst>
                  <a:cxn ang="T6">
                    <a:pos x="T0" y="T1"/>
                  </a:cxn>
                  <a:cxn ang="T7">
                    <a:pos x="T2" y="T3"/>
                  </a:cxn>
                  <a:cxn ang="T8">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5" name="Freeform 302">
                <a:extLst>
                  <a:ext uri="{FF2B5EF4-FFF2-40B4-BE49-F238E27FC236}">
                    <a16:creationId xmlns:a16="http://schemas.microsoft.com/office/drawing/2014/main" id="{95D204E7-9A8B-7C4E-EB7C-58B6272F17F2}"/>
                  </a:ext>
                </a:extLst>
              </p:cNvPr>
              <p:cNvSpPr>
                <a:spLocks/>
              </p:cNvSpPr>
              <p:nvPr/>
            </p:nvSpPr>
            <p:spPr bwMode="auto">
              <a:xfrm>
                <a:off x="5119" y="2568"/>
                <a:ext cx="6" cy="1"/>
              </a:xfrm>
              <a:custGeom>
                <a:avLst/>
                <a:gdLst>
                  <a:gd name="T0" fmla="*/ 6 w 20"/>
                  <a:gd name="T1" fmla="*/ 0 h 1"/>
                  <a:gd name="T2" fmla="*/ 3 w 20"/>
                  <a:gd name="T3" fmla="*/ 0 h 1"/>
                  <a:gd name="T4" fmla="*/ 0 w 20"/>
                  <a:gd name="T5" fmla="*/ 0 h 1"/>
                  <a:gd name="T6" fmla="*/ 0 60000 65536"/>
                  <a:gd name="T7" fmla="*/ 0 60000 65536"/>
                  <a:gd name="T8" fmla="*/ 0 60000 65536"/>
                </a:gdLst>
                <a:ahLst/>
                <a:cxnLst>
                  <a:cxn ang="T6">
                    <a:pos x="T0" y="T1"/>
                  </a:cxn>
                  <a:cxn ang="T7">
                    <a:pos x="T2" y="T3"/>
                  </a:cxn>
                  <a:cxn ang="T8">
                    <a:pos x="T4" y="T5"/>
                  </a:cxn>
                </a:cxnLst>
                <a:rect l="0" t="0" r="r" b="b"/>
                <a:pathLst>
                  <a:path w="20" h="1">
                    <a:moveTo>
                      <a:pt x="20" y="0"/>
                    </a:move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6" name="Freeform 303">
                <a:extLst>
                  <a:ext uri="{FF2B5EF4-FFF2-40B4-BE49-F238E27FC236}">
                    <a16:creationId xmlns:a16="http://schemas.microsoft.com/office/drawing/2014/main" id="{CBF2CB8F-21B8-B32F-6770-22DE2B022E2C}"/>
                  </a:ext>
                </a:extLst>
              </p:cNvPr>
              <p:cNvSpPr>
                <a:spLocks/>
              </p:cNvSpPr>
              <p:nvPr/>
            </p:nvSpPr>
            <p:spPr bwMode="auto">
              <a:xfrm>
                <a:off x="5127" y="2557"/>
                <a:ext cx="12" cy="5"/>
              </a:xfrm>
              <a:custGeom>
                <a:avLst/>
                <a:gdLst>
                  <a:gd name="T0" fmla="*/ 0 w 34"/>
                  <a:gd name="T1" fmla="*/ 5 h 13"/>
                  <a:gd name="T2" fmla="*/ 2 w 34"/>
                  <a:gd name="T3" fmla="*/ 5 h 13"/>
                  <a:gd name="T4" fmla="*/ 4 w 34"/>
                  <a:gd name="T5" fmla="*/ 4 h 13"/>
                  <a:gd name="T6" fmla="*/ 6 w 34"/>
                  <a:gd name="T7" fmla="*/ 4 h 13"/>
                  <a:gd name="T8" fmla="*/ 7 w 34"/>
                  <a:gd name="T9" fmla="*/ 3 h 13"/>
                  <a:gd name="T10" fmla="*/ 10 w 34"/>
                  <a:gd name="T11" fmla="*/ 1 h 13"/>
                  <a:gd name="T12" fmla="*/ 12 w 34"/>
                  <a:gd name="T13" fmla="*/ 0 h 13"/>
                  <a:gd name="T14" fmla="*/ 9 w 34"/>
                  <a:gd name="T15" fmla="*/ 0 h 13"/>
                  <a:gd name="T16" fmla="*/ 5 w 3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7" name="Freeform 304">
                <a:extLst>
                  <a:ext uri="{FF2B5EF4-FFF2-40B4-BE49-F238E27FC236}">
                    <a16:creationId xmlns:a16="http://schemas.microsoft.com/office/drawing/2014/main" id="{DE97E54F-2B5F-A94D-C565-43123F06D314}"/>
                  </a:ext>
                </a:extLst>
              </p:cNvPr>
              <p:cNvSpPr>
                <a:spLocks/>
              </p:cNvSpPr>
              <p:nvPr/>
            </p:nvSpPr>
            <p:spPr bwMode="auto">
              <a:xfrm>
                <a:off x="5127" y="2547"/>
                <a:ext cx="12" cy="6"/>
              </a:xfrm>
              <a:custGeom>
                <a:avLst/>
                <a:gdLst>
                  <a:gd name="T0" fmla="*/ 12 w 34"/>
                  <a:gd name="T1" fmla="*/ 6 h 18"/>
                  <a:gd name="T2" fmla="*/ 12 w 34"/>
                  <a:gd name="T3" fmla="*/ 0 h 18"/>
                  <a:gd name="T4" fmla="*/ 10 w 34"/>
                  <a:gd name="T5" fmla="*/ 0 h 18"/>
                  <a:gd name="T6" fmla="*/ 7 w 34"/>
                  <a:gd name="T7" fmla="*/ 0 h 18"/>
                  <a:gd name="T8" fmla="*/ 4 w 34"/>
                  <a:gd name="T9" fmla="*/ 0 h 18"/>
                  <a:gd name="T10" fmla="*/ 0 w 34"/>
                  <a:gd name="T11" fmla="*/ 0 h 18"/>
                  <a:gd name="T12" fmla="*/ 12 w 34"/>
                  <a:gd name="T13" fmla="*/ 6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8" name="Freeform 305">
                <a:extLst>
                  <a:ext uri="{FF2B5EF4-FFF2-40B4-BE49-F238E27FC236}">
                    <a16:creationId xmlns:a16="http://schemas.microsoft.com/office/drawing/2014/main" id="{637F4AE4-7463-E26E-2076-0F80F27B41FF}"/>
                  </a:ext>
                </a:extLst>
              </p:cNvPr>
              <p:cNvSpPr>
                <a:spLocks/>
              </p:cNvSpPr>
              <p:nvPr/>
            </p:nvSpPr>
            <p:spPr bwMode="auto">
              <a:xfrm>
                <a:off x="5141" y="2535"/>
                <a:ext cx="20" cy="8"/>
              </a:xfrm>
              <a:custGeom>
                <a:avLst/>
                <a:gdLst>
                  <a:gd name="T0" fmla="*/ 18 w 59"/>
                  <a:gd name="T1" fmla="*/ 8 h 25"/>
                  <a:gd name="T2" fmla="*/ 19 w 59"/>
                  <a:gd name="T3" fmla="*/ 4 h 25"/>
                  <a:gd name="T4" fmla="*/ 20 w 59"/>
                  <a:gd name="T5" fmla="*/ 0 h 25"/>
                  <a:gd name="T6" fmla="*/ 15 w 59"/>
                  <a:gd name="T7" fmla="*/ 0 h 25"/>
                  <a:gd name="T8" fmla="*/ 9 w 59"/>
                  <a:gd name="T9" fmla="*/ 0 h 25"/>
                  <a:gd name="T10" fmla="*/ 6 w 59"/>
                  <a:gd name="T11" fmla="*/ 0 h 25"/>
                  <a:gd name="T12" fmla="*/ 4 w 59"/>
                  <a:gd name="T13" fmla="*/ 1 h 25"/>
                  <a:gd name="T14" fmla="*/ 2 w 59"/>
                  <a:gd name="T15" fmla="*/ 1 h 25"/>
                  <a:gd name="T16" fmla="*/ 0 w 59"/>
                  <a:gd name="T17" fmla="*/ 2 h 25"/>
                  <a:gd name="T18" fmla="*/ 4 w 59"/>
                  <a:gd name="T19" fmla="*/ 4 h 25"/>
                  <a:gd name="T20" fmla="*/ 9 w 59"/>
                  <a:gd name="T21" fmla="*/ 6 h 25"/>
                  <a:gd name="T22" fmla="*/ 11 w 59"/>
                  <a:gd name="T23" fmla="*/ 7 h 25"/>
                  <a:gd name="T24" fmla="*/ 13 w 59"/>
                  <a:gd name="T25" fmla="*/ 8 h 25"/>
                  <a:gd name="T26" fmla="*/ 16 w 59"/>
                  <a:gd name="T27" fmla="*/ 8 h 25"/>
                  <a:gd name="T28" fmla="*/ 18 w 59"/>
                  <a:gd name="T29" fmla="*/ 8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919" name="Line 306">
                <a:extLst>
                  <a:ext uri="{FF2B5EF4-FFF2-40B4-BE49-F238E27FC236}">
                    <a16:creationId xmlns:a16="http://schemas.microsoft.com/office/drawing/2014/main" id="{2CDD9ACA-C5BB-1E8C-01EC-D460621B8A26}"/>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endParaRPr lang="fr-CH">
                  <a:solidFill>
                    <a:srgbClr val="323232"/>
                  </a:solidFill>
                </a:endParaRPr>
              </a:p>
            </p:txBody>
          </p:sp>
        </p:grpSp>
        <p:sp>
          <p:nvSpPr>
            <p:cNvPr id="710" name="Freeform 307">
              <a:extLst>
                <a:ext uri="{FF2B5EF4-FFF2-40B4-BE49-F238E27FC236}">
                  <a16:creationId xmlns:a16="http://schemas.microsoft.com/office/drawing/2014/main" id="{66A475B4-2395-76B5-2CA4-2A70EAE733D3}"/>
                </a:ext>
              </a:extLst>
            </p:cNvPr>
            <p:cNvSpPr>
              <a:spLocks/>
            </p:cNvSpPr>
            <p:nvPr>
              <p:custDataLst>
                <p:tags r:id="rId524"/>
              </p:custDataLst>
            </p:nvPr>
          </p:nvSpPr>
          <p:spPr bwMode="auto">
            <a:xfrm>
              <a:off x="10350487" y="4499833"/>
              <a:ext cx="21380" cy="72481"/>
            </a:xfrm>
            <a:custGeom>
              <a:avLst/>
              <a:gdLst>
                <a:gd name="T0" fmla="*/ 0 w 33"/>
                <a:gd name="T1" fmla="*/ 55563 h 43"/>
                <a:gd name="T2" fmla="*/ 433 w 33"/>
                <a:gd name="T3" fmla="*/ 43934 h 43"/>
                <a:gd name="T4" fmla="*/ 866 w 33"/>
                <a:gd name="T5" fmla="*/ 34888 h 43"/>
                <a:gd name="T6" fmla="*/ 2165 w 33"/>
                <a:gd name="T7" fmla="*/ 27135 h 43"/>
                <a:gd name="T8" fmla="*/ 3897 w 33"/>
                <a:gd name="T9" fmla="*/ 19382 h 43"/>
                <a:gd name="T10" fmla="*/ 6062 w 33"/>
                <a:gd name="T11" fmla="*/ 11629 h 43"/>
                <a:gd name="T12" fmla="*/ 8659 w 33"/>
                <a:gd name="T13" fmla="*/ 6461 h 43"/>
                <a:gd name="T14" fmla="*/ 11257 w 33"/>
                <a:gd name="T15" fmla="*/ 2584 h 43"/>
                <a:gd name="T16" fmla="*/ 14288 w 33"/>
                <a:gd name="T17" fmla="*/ 0 h 43"/>
                <a:gd name="T18" fmla="*/ 14288 w 33"/>
                <a:gd name="T19" fmla="*/ 32304 h 43"/>
                <a:gd name="T20" fmla="*/ 9958 w 33"/>
                <a:gd name="T21" fmla="*/ 34888 h 43"/>
                <a:gd name="T22" fmla="*/ 7793 w 33"/>
                <a:gd name="T23" fmla="*/ 37473 h 43"/>
                <a:gd name="T24" fmla="*/ 6928 w 33"/>
                <a:gd name="T25" fmla="*/ 41349 h 43"/>
                <a:gd name="T26" fmla="*/ 6928 w 33"/>
                <a:gd name="T27" fmla="*/ 43934 h 43"/>
                <a:gd name="T28" fmla="*/ 6928 w 33"/>
                <a:gd name="T29" fmla="*/ 46518 h 43"/>
                <a:gd name="T30" fmla="*/ 6062 w 33"/>
                <a:gd name="T31" fmla="*/ 49102 h 43"/>
                <a:gd name="T32" fmla="*/ 4330 w 33"/>
                <a:gd name="T33" fmla="*/ 52979 h 43"/>
                <a:gd name="T34" fmla="*/ 0 w 33"/>
                <a:gd name="T35" fmla="*/ 55563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1" name="Freeform 308">
              <a:extLst>
                <a:ext uri="{FF2B5EF4-FFF2-40B4-BE49-F238E27FC236}">
                  <a16:creationId xmlns:a16="http://schemas.microsoft.com/office/drawing/2014/main" id="{0AD2CA44-25AA-6CC8-B092-8365F4CEE028}"/>
                </a:ext>
              </a:extLst>
            </p:cNvPr>
            <p:cNvSpPr>
              <a:spLocks/>
            </p:cNvSpPr>
            <p:nvPr>
              <p:custDataLst>
                <p:tags r:id="rId525"/>
              </p:custDataLst>
            </p:nvPr>
          </p:nvSpPr>
          <p:spPr bwMode="auto">
            <a:xfrm>
              <a:off x="10464502" y="4421141"/>
              <a:ext cx="33255" cy="76622"/>
            </a:xfrm>
            <a:custGeom>
              <a:avLst/>
              <a:gdLst>
                <a:gd name="T0" fmla="*/ 0 w 54"/>
                <a:gd name="T1" fmla="*/ 35115 h 92"/>
                <a:gd name="T2" fmla="*/ 412 w 54"/>
                <a:gd name="T3" fmla="*/ 32561 h 92"/>
                <a:gd name="T4" fmla="*/ 823 w 54"/>
                <a:gd name="T5" fmla="*/ 29369 h 92"/>
                <a:gd name="T6" fmla="*/ 1235 w 54"/>
                <a:gd name="T7" fmla="*/ 26815 h 92"/>
                <a:gd name="T8" fmla="*/ 2469 w 54"/>
                <a:gd name="T9" fmla="*/ 23623 h 92"/>
                <a:gd name="T10" fmla="*/ 4527 w 54"/>
                <a:gd name="T11" fmla="*/ 18515 h 92"/>
                <a:gd name="T12" fmla="*/ 7408 w 54"/>
                <a:gd name="T13" fmla="*/ 13408 h 92"/>
                <a:gd name="T14" fmla="*/ 12759 w 54"/>
                <a:gd name="T15" fmla="*/ 4469 h 92"/>
                <a:gd name="T16" fmla="*/ 16875 w 54"/>
                <a:gd name="T17" fmla="*/ 0 h 92"/>
                <a:gd name="T18" fmla="*/ 22225 w 54"/>
                <a:gd name="T19" fmla="*/ 7661 h 92"/>
                <a:gd name="T20" fmla="*/ 20990 w 54"/>
                <a:gd name="T21" fmla="*/ 13408 h 92"/>
                <a:gd name="T22" fmla="*/ 19344 w 54"/>
                <a:gd name="T23" fmla="*/ 18515 h 92"/>
                <a:gd name="T24" fmla="*/ 18109 w 54"/>
                <a:gd name="T25" fmla="*/ 22346 h 92"/>
                <a:gd name="T26" fmla="*/ 16875 w 54"/>
                <a:gd name="T27" fmla="*/ 26177 h 92"/>
                <a:gd name="T28" fmla="*/ 13582 w 54"/>
                <a:gd name="T29" fmla="*/ 31284 h 92"/>
                <a:gd name="T30" fmla="*/ 11524 w 54"/>
                <a:gd name="T31" fmla="*/ 35115 h 92"/>
                <a:gd name="T32" fmla="*/ 10701 w 54"/>
                <a:gd name="T33" fmla="*/ 40861 h 92"/>
                <a:gd name="T34" fmla="*/ 10701 w 54"/>
                <a:gd name="T35" fmla="*/ 47246 h 92"/>
                <a:gd name="T36" fmla="*/ 9878 w 54"/>
                <a:gd name="T37" fmla="*/ 52992 h 92"/>
                <a:gd name="T38" fmla="*/ 8231 w 54"/>
                <a:gd name="T39" fmla="*/ 58738 h 92"/>
                <a:gd name="T40" fmla="*/ 5762 w 54"/>
                <a:gd name="T41" fmla="*/ 52992 h 92"/>
                <a:gd name="T42" fmla="*/ 3293 w 54"/>
                <a:gd name="T43" fmla="*/ 47246 h 92"/>
                <a:gd name="T44" fmla="*/ 2058 w 54"/>
                <a:gd name="T45" fmla="*/ 44692 h 92"/>
                <a:gd name="T46" fmla="*/ 823 w 54"/>
                <a:gd name="T47" fmla="*/ 40861 h 92"/>
                <a:gd name="T48" fmla="*/ 412 w 54"/>
                <a:gd name="T49" fmla="*/ 38307 h 92"/>
                <a:gd name="T50" fmla="*/ 0 w 54"/>
                <a:gd name="T51" fmla="*/ 35115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2" name="Freeform 309">
              <a:extLst>
                <a:ext uri="{FF2B5EF4-FFF2-40B4-BE49-F238E27FC236}">
                  <a16:creationId xmlns:a16="http://schemas.microsoft.com/office/drawing/2014/main" id="{CD81F7BF-BFB3-E47E-FD9C-E336F2760D05}"/>
                </a:ext>
              </a:extLst>
            </p:cNvPr>
            <p:cNvSpPr>
              <a:spLocks/>
            </p:cNvSpPr>
            <p:nvPr>
              <p:custDataLst>
                <p:tags r:id="rId526"/>
              </p:custDataLst>
            </p:nvPr>
          </p:nvSpPr>
          <p:spPr bwMode="auto">
            <a:xfrm>
              <a:off x="10535762" y="4263758"/>
              <a:ext cx="35630" cy="74551"/>
            </a:xfrm>
            <a:custGeom>
              <a:avLst/>
              <a:gdLst>
                <a:gd name="T0" fmla="*/ 0 w 60"/>
                <a:gd name="T1" fmla="*/ 0 h 18"/>
                <a:gd name="T2" fmla="*/ 7541 w 60"/>
                <a:gd name="T3" fmla="*/ 12700 h 18"/>
                <a:gd name="T4" fmla="*/ 14685 w 60"/>
                <a:gd name="T5" fmla="*/ 28575 h 18"/>
                <a:gd name="T6" fmla="*/ 17860 w 60"/>
                <a:gd name="T7" fmla="*/ 34925 h 18"/>
                <a:gd name="T8" fmla="*/ 20241 w 60"/>
                <a:gd name="T9" fmla="*/ 41275 h 18"/>
                <a:gd name="T10" fmla="*/ 22225 w 60"/>
                <a:gd name="T11" fmla="*/ 50800 h 18"/>
                <a:gd name="T12" fmla="*/ 23813 w 60"/>
                <a:gd name="T13" fmla="*/ 57150 h 18"/>
                <a:gd name="T14" fmla="*/ 15082 w 60"/>
                <a:gd name="T15" fmla="*/ 57150 h 18"/>
                <a:gd name="T16" fmla="*/ 9128 w 60"/>
                <a:gd name="T17" fmla="*/ 57150 h 18"/>
                <a:gd name="T18" fmla="*/ 3969 w 60"/>
                <a:gd name="T19" fmla="*/ 57150 h 18"/>
                <a:gd name="T20" fmla="*/ 0 w 60"/>
                <a:gd name="T21" fmla="*/ 57150 h 18"/>
                <a:gd name="T22" fmla="*/ 0 w 60"/>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3" name="Freeform 310">
              <a:extLst>
                <a:ext uri="{FF2B5EF4-FFF2-40B4-BE49-F238E27FC236}">
                  <a16:creationId xmlns:a16="http://schemas.microsoft.com/office/drawing/2014/main" id="{7DFF9B4A-B8C9-756F-89CC-FD9B704CF2F3}"/>
                </a:ext>
              </a:extLst>
            </p:cNvPr>
            <p:cNvSpPr>
              <a:spLocks/>
            </p:cNvSpPr>
            <p:nvPr>
              <p:custDataLst>
                <p:tags r:id="rId527"/>
              </p:custDataLst>
            </p:nvPr>
          </p:nvSpPr>
          <p:spPr bwMode="auto">
            <a:xfrm>
              <a:off x="10512009" y="4224412"/>
              <a:ext cx="38004" cy="74551"/>
            </a:xfrm>
            <a:custGeom>
              <a:avLst/>
              <a:gdLst>
                <a:gd name="T0" fmla="*/ 0 w 66"/>
                <a:gd name="T1" fmla="*/ 57150 h 18"/>
                <a:gd name="T2" fmla="*/ 25400 w 66"/>
                <a:gd name="T3" fmla="*/ 57150 h 18"/>
                <a:gd name="T4" fmla="*/ 20012 w 66"/>
                <a:gd name="T5" fmla="*/ 41275 h 18"/>
                <a:gd name="T6" fmla="*/ 15394 w 66"/>
                <a:gd name="T7" fmla="*/ 22225 h 18"/>
                <a:gd name="T8" fmla="*/ 13470 w 66"/>
                <a:gd name="T9" fmla="*/ 12700 h 18"/>
                <a:gd name="T10" fmla="*/ 11161 w 66"/>
                <a:gd name="T11" fmla="*/ 6350 h 18"/>
                <a:gd name="T12" fmla="*/ 9621 w 66"/>
                <a:gd name="T13" fmla="*/ 3175 h 18"/>
                <a:gd name="T14" fmla="*/ 7312 w 66"/>
                <a:gd name="T15" fmla="*/ 0 h 18"/>
                <a:gd name="T16" fmla="*/ 0 w 66"/>
                <a:gd name="T17" fmla="*/ 5715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4" name="Freeform 311">
              <a:extLst>
                <a:ext uri="{FF2B5EF4-FFF2-40B4-BE49-F238E27FC236}">
                  <a16:creationId xmlns:a16="http://schemas.microsoft.com/office/drawing/2014/main" id="{62B2E6E9-6F29-8E49-FDBC-B1E08E1DE2BC}"/>
                </a:ext>
              </a:extLst>
            </p:cNvPr>
            <p:cNvSpPr>
              <a:spLocks/>
            </p:cNvSpPr>
            <p:nvPr>
              <p:custDataLst>
                <p:tags r:id="rId528"/>
              </p:custDataLst>
            </p:nvPr>
          </p:nvSpPr>
          <p:spPr bwMode="auto">
            <a:xfrm>
              <a:off x="10250723" y="4089806"/>
              <a:ext cx="11877" cy="74551"/>
            </a:xfrm>
            <a:custGeom>
              <a:avLst/>
              <a:gdLst>
                <a:gd name="T0" fmla="*/ 0 w 17"/>
                <a:gd name="T1" fmla="*/ 48986 h 42"/>
                <a:gd name="T2" fmla="*/ 6070 w 17"/>
                <a:gd name="T3" fmla="*/ 57150 h 42"/>
                <a:gd name="T4" fmla="*/ 6537 w 17"/>
                <a:gd name="T5" fmla="*/ 44904 h 42"/>
                <a:gd name="T6" fmla="*/ 7471 w 17"/>
                <a:gd name="T7" fmla="*/ 31296 h 42"/>
                <a:gd name="T8" fmla="*/ 7938 w 17"/>
                <a:gd name="T9" fmla="*/ 24493 h 42"/>
                <a:gd name="T10" fmla="*/ 7471 w 17"/>
                <a:gd name="T11" fmla="*/ 16329 h 42"/>
                <a:gd name="T12" fmla="*/ 7471 w 17"/>
                <a:gd name="T13" fmla="*/ 8164 h 42"/>
                <a:gd name="T14" fmla="*/ 6070 w 17"/>
                <a:gd name="T15" fmla="*/ 0 h 42"/>
                <a:gd name="T16" fmla="*/ 0 w 17"/>
                <a:gd name="T17" fmla="*/ 4898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5" name="Freeform 312">
              <a:extLst>
                <a:ext uri="{FF2B5EF4-FFF2-40B4-BE49-F238E27FC236}">
                  <a16:creationId xmlns:a16="http://schemas.microsoft.com/office/drawing/2014/main" id="{A4525363-0FE7-5866-9EC2-76D42BC3765A}"/>
                </a:ext>
              </a:extLst>
            </p:cNvPr>
            <p:cNvSpPr>
              <a:spLocks/>
            </p:cNvSpPr>
            <p:nvPr>
              <p:custDataLst>
                <p:tags r:id="rId529"/>
              </p:custDataLst>
            </p:nvPr>
          </p:nvSpPr>
          <p:spPr bwMode="auto">
            <a:xfrm>
              <a:off x="10141459" y="4265830"/>
              <a:ext cx="45132" cy="76619"/>
            </a:xfrm>
            <a:custGeom>
              <a:avLst/>
              <a:gdLst>
                <a:gd name="T0" fmla="*/ 2514 w 72"/>
                <a:gd name="T1" fmla="*/ 58737 h 29"/>
                <a:gd name="T2" fmla="*/ 6284 w 72"/>
                <a:gd name="T3" fmla="*/ 52661 h 29"/>
                <a:gd name="T4" fmla="*/ 10054 w 72"/>
                <a:gd name="T5" fmla="*/ 48610 h 29"/>
                <a:gd name="T6" fmla="*/ 13406 w 72"/>
                <a:gd name="T7" fmla="*/ 48610 h 29"/>
                <a:gd name="T8" fmla="*/ 16338 w 72"/>
                <a:gd name="T9" fmla="*/ 48610 h 29"/>
                <a:gd name="T10" fmla="*/ 23041 w 72"/>
                <a:gd name="T11" fmla="*/ 54686 h 29"/>
                <a:gd name="T12" fmla="*/ 30163 w 72"/>
                <a:gd name="T13" fmla="*/ 58737 h 29"/>
                <a:gd name="T14" fmla="*/ 30163 w 72"/>
                <a:gd name="T15" fmla="*/ 8102 h 29"/>
                <a:gd name="T16" fmla="*/ 24298 w 72"/>
                <a:gd name="T17" fmla="*/ 2025 h 29"/>
                <a:gd name="T18" fmla="*/ 19690 w 72"/>
                <a:gd name="T19" fmla="*/ 0 h 29"/>
                <a:gd name="T20" fmla="*/ 16338 w 72"/>
                <a:gd name="T21" fmla="*/ 0 h 29"/>
                <a:gd name="T22" fmla="*/ 14244 w 72"/>
                <a:gd name="T23" fmla="*/ 4051 h 29"/>
                <a:gd name="T24" fmla="*/ 11311 w 72"/>
                <a:gd name="T25" fmla="*/ 6076 h 29"/>
                <a:gd name="T26" fmla="*/ 8798 w 72"/>
                <a:gd name="T27" fmla="*/ 10127 h 29"/>
                <a:gd name="T28" fmla="*/ 5027 w 72"/>
                <a:gd name="T29" fmla="*/ 10127 h 29"/>
                <a:gd name="T30" fmla="*/ 0 w 72"/>
                <a:gd name="T31" fmla="*/ 8102 h 29"/>
                <a:gd name="T32" fmla="*/ 1257 w 72"/>
                <a:gd name="T33" fmla="*/ 32407 h 29"/>
                <a:gd name="T34" fmla="*/ 2514 w 72"/>
                <a:gd name="T35" fmla="*/ 5873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6" name="Freeform 313">
              <a:extLst>
                <a:ext uri="{FF2B5EF4-FFF2-40B4-BE49-F238E27FC236}">
                  <a16:creationId xmlns:a16="http://schemas.microsoft.com/office/drawing/2014/main" id="{5199888D-6949-A60E-E7A3-9DFA9C0A6473}"/>
                </a:ext>
              </a:extLst>
            </p:cNvPr>
            <p:cNvSpPr>
              <a:spLocks/>
            </p:cNvSpPr>
            <p:nvPr>
              <p:custDataLst>
                <p:tags r:id="rId530"/>
              </p:custDataLst>
            </p:nvPr>
          </p:nvSpPr>
          <p:spPr bwMode="auto">
            <a:xfrm>
              <a:off x="10153336" y="4508115"/>
              <a:ext cx="28504" cy="72481"/>
            </a:xfrm>
            <a:custGeom>
              <a:avLst/>
              <a:gdLst>
                <a:gd name="T0" fmla="*/ 0 w 46"/>
                <a:gd name="T1" fmla="*/ 0 h 37"/>
                <a:gd name="T2" fmla="*/ 3727 w 46"/>
                <a:gd name="T3" fmla="*/ 13515 h 37"/>
                <a:gd name="T4" fmla="*/ 8283 w 46"/>
                <a:gd name="T5" fmla="*/ 22526 h 37"/>
                <a:gd name="T6" fmla="*/ 12838 w 46"/>
                <a:gd name="T7" fmla="*/ 30034 h 37"/>
                <a:gd name="T8" fmla="*/ 19050 w 46"/>
                <a:gd name="T9" fmla="*/ 37543 h 37"/>
                <a:gd name="T10" fmla="*/ 15323 w 46"/>
                <a:gd name="T11" fmla="*/ 43549 h 37"/>
                <a:gd name="T12" fmla="*/ 12010 w 46"/>
                <a:gd name="T13" fmla="*/ 49556 h 37"/>
                <a:gd name="T14" fmla="*/ 8697 w 46"/>
                <a:gd name="T15" fmla="*/ 54061 h 37"/>
                <a:gd name="T16" fmla="*/ 5384 w 46"/>
                <a:gd name="T17" fmla="*/ 55563 h 37"/>
                <a:gd name="T18" fmla="*/ 3727 w 46"/>
                <a:gd name="T19" fmla="*/ 54061 h 37"/>
                <a:gd name="T20" fmla="*/ 2899 w 46"/>
                <a:gd name="T21" fmla="*/ 49556 h 37"/>
                <a:gd name="T22" fmla="*/ 2071 w 46"/>
                <a:gd name="T23" fmla="*/ 43549 h 37"/>
                <a:gd name="T24" fmla="*/ 1242 w 46"/>
                <a:gd name="T25" fmla="*/ 34539 h 37"/>
                <a:gd name="T26" fmla="*/ 414 w 46"/>
                <a:gd name="T27" fmla="*/ 18020 h 37"/>
                <a:gd name="T28" fmla="*/ 0 w 46"/>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7" name="Freeform 314">
              <a:extLst>
                <a:ext uri="{FF2B5EF4-FFF2-40B4-BE49-F238E27FC236}">
                  <a16:creationId xmlns:a16="http://schemas.microsoft.com/office/drawing/2014/main" id="{ED76FF7E-F235-477F-9669-4BB60FA38D61}"/>
                </a:ext>
              </a:extLst>
            </p:cNvPr>
            <p:cNvSpPr>
              <a:spLocks/>
            </p:cNvSpPr>
            <p:nvPr>
              <p:custDataLst>
                <p:tags r:id="rId531"/>
              </p:custDataLst>
            </p:nvPr>
          </p:nvSpPr>
          <p:spPr bwMode="auto">
            <a:xfrm>
              <a:off x="10321982" y="4272040"/>
              <a:ext cx="16628" cy="74551"/>
            </a:xfrm>
            <a:custGeom>
              <a:avLst/>
              <a:gdLst>
                <a:gd name="T0" fmla="*/ 0 w 26"/>
                <a:gd name="T1" fmla="*/ 0 h 19"/>
                <a:gd name="T2" fmla="*/ 11113 w 26"/>
                <a:gd name="T3" fmla="*/ 57150 h 19"/>
                <a:gd name="T4" fmla="*/ 11113 w 26"/>
                <a:gd name="T5" fmla="*/ 27071 h 19"/>
                <a:gd name="T6" fmla="*/ 11113 w 26"/>
                <a:gd name="T7" fmla="*/ 0 h 19"/>
                <a:gd name="T8" fmla="*/ 6411 w 26"/>
                <a:gd name="T9" fmla="*/ 0 h 19"/>
                <a:gd name="T10" fmla="*/ 0 w 26"/>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9">
                  <a:moveTo>
                    <a:pt x="0" y="0"/>
                  </a:moveTo>
                  <a:lnTo>
                    <a:pt x="26" y="19"/>
                  </a:lnTo>
                  <a:lnTo>
                    <a:pt x="26" y="9"/>
                  </a:lnTo>
                  <a:lnTo>
                    <a:pt x="26" y="0"/>
                  </a:lnTo>
                  <a:lnTo>
                    <a:pt x="15"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8" name="Freeform 315">
              <a:extLst>
                <a:ext uri="{FF2B5EF4-FFF2-40B4-BE49-F238E27FC236}">
                  <a16:creationId xmlns:a16="http://schemas.microsoft.com/office/drawing/2014/main" id="{530B77D5-DE9A-74FC-319C-A0D4A6FDBFCA}"/>
                </a:ext>
              </a:extLst>
            </p:cNvPr>
            <p:cNvSpPr>
              <a:spLocks/>
            </p:cNvSpPr>
            <p:nvPr>
              <p:custDataLst>
                <p:tags r:id="rId532"/>
              </p:custDataLst>
            </p:nvPr>
          </p:nvSpPr>
          <p:spPr bwMode="auto">
            <a:xfrm>
              <a:off x="10112954" y="4265830"/>
              <a:ext cx="28504" cy="76619"/>
            </a:xfrm>
            <a:custGeom>
              <a:avLst/>
              <a:gdLst>
                <a:gd name="T0" fmla="*/ 886 w 43"/>
                <a:gd name="T1" fmla="*/ 0 h 31"/>
                <a:gd name="T2" fmla="*/ 443 w 43"/>
                <a:gd name="T3" fmla="*/ 22737 h 31"/>
                <a:gd name="T4" fmla="*/ 0 w 43"/>
                <a:gd name="T5" fmla="*/ 43579 h 31"/>
                <a:gd name="T6" fmla="*/ 0 w 43"/>
                <a:gd name="T7" fmla="*/ 49263 h 31"/>
                <a:gd name="T8" fmla="*/ 0 w 43"/>
                <a:gd name="T9" fmla="*/ 54948 h 31"/>
                <a:gd name="T10" fmla="*/ 0 w 43"/>
                <a:gd name="T11" fmla="*/ 58737 h 31"/>
                <a:gd name="T12" fmla="*/ 886 w 43"/>
                <a:gd name="T13" fmla="*/ 58737 h 31"/>
                <a:gd name="T14" fmla="*/ 5759 w 43"/>
                <a:gd name="T15" fmla="*/ 41684 h 31"/>
                <a:gd name="T16" fmla="*/ 11076 w 43"/>
                <a:gd name="T17" fmla="*/ 24632 h 31"/>
                <a:gd name="T18" fmla="*/ 15506 w 43"/>
                <a:gd name="T19" fmla="*/ 9474 h 31"/>
                <a:gd name="T20" fmla="*/ 19050 w 43"/>
                <a:gd name="T21" fmla="*/ 0 h 31"/>
                <a:gd name="T22" fmla="*/ 886 w 43"/>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19" name="Freeform 316">
              <a:extLst>
                <a:ext uri="{FF2B5EF4-FFF2-40B4-BE49-F238E27FC236}">
                  <a16:creationId xmlns:a16="http://schemas.microsoft.com/office/drawing/2014/main" id="{EE6CBF2D-D6D8-59A4-D99F-25D6B7DBD1C9}"/>
                </a:ext>
              </a:extLst>
            </p:cNvPr>
            <p:cNvSpPr>
              <a:spLocks/>
            </p:cNvSpPr>
            <p:nvPr>
              <p:custDataLst>
                <p:tags r:id="rId533"/>
              </p:custDataLst>
            </p:nvPr>
          </p:nvSpPr>
          <p:spPr bwMode="auto">
            <a:xfrm>
              <a:off x="10179462" y="4327953"/>
              <a:ext cx="45132" cy="74551"/>
            </a:xfrm>
            <a:custGeom>
              <a:avLst/>
              <a:gdLst>
                <a:gd name="T0" fmla="*/ 1699 w 71"/>
                <a:gd name="T1" fmla="*/ 13996 h 49"/>
                <a:gd name="T2" fmla="*/ 1699 w 71"/>
                <a:gd name="T3" fmla="*/ 20994 h 49"/>
                <a:gd name="T4" fmla="*/ 2124 w 71"/>
                <a:gd name="T5" fmla="*/ 29158 h 49"/>
                <a:gd name="T6" fmla="*/ 2974 w 71"/>
                <a:gd name="T7" fmla="*/ 36156 h 49"/>
                <a:gd name="T8" fmla="*/ 3823 w 71"/>
                <a:gd name="T9" fmla="*/ 43154 h 49"/>
                <a:gd name="T10" fmla="*/ 5948 w 71"/>
                <a:gd name="T11" fmla="*/ 47819 h 49"/>
                <a:gd name="T12" fmla="*/ 7647 w 71"/>
                <a:gd name="T13" fmla="*/ 53651 h 49"/>
                <a:gd name="T14" fmla="*/ 9771 w 71"/>
                <a:gd name="T15" fmla="*/ 55984 h 49"/>
                <a:gd name="T16" fmla="*/ 12745 w 71"/>
                <a:gd name="T17" fmla="*/ 57150 h 49"/>
                <a:gd name="T18" fmla="*/ 14869 w 71"/>
                <a:gd name="T19" fmla="*/ 55984 h 49"/>
                <a:gd name="T20" fmla="*/ 16993 w 71"/>
                <a:gd name="T21" fmla="*/ 53651 h 49"/>
                <a:gd name="T22" fmla="*/ 19117 w 71"/>
                <a:gd name="T23" fmla="*/ 48986 h 49"/>
                <a:gd name="T24" fmla="*/ 21242 w 71"/>
                <a:gd name="T25" fmla="*/ 43154 h 49"/>
                <a:gd name="T26" fmla="*/ 25490 w 71"/>
                <a:gd name="T27" fmla="*/ 32657 h 49"/>
                <a:gd name="T28" fmla="*/ 30163 w 71"/>
                <a:gd name="T29" fmla="*/ 20994 h 49"/>
                <a:gd name="T30" fmla="*/ 25915 w 71"/>
                <a:gd name="T31" fmla="*/ 13996 h 49"/>
                <a:gd name="T32" fmla="*/ 22091 w 71"/>
                <a:gd name="T33" fmla="*/ 10497 h 49"/>
                <a:gd name="T34" fmla="*/ 18693 w 71"/>
                <a:gd name="T35" fmla="*/ 8164 h 49"/>
                <a:gd name="T36" fmla="*/ 15719 w 71"/>
                <a:gd name="T37" fmla="*/ 6998 h 49"/>
                <a:gd name="T38" fmla="*/ 12320 w 71"/>
                <a:gd name="T39" fmla="*/ 6998 h 49"/>
                <a:gd name="T40" fmla="*/ 8921 w 71"/>
                <a:gd name="T41" fmla="*/ 5832 h 49"/>
                <a:gd name="T42" fmla="*/ 5948 w 71"/>
                <a:gd name="T43" fmla="*/ 3499 h 49"/>
                <a:gd name="T44" fmla="*/ 1699 w 71"/>
                <a:gd name="T45" fmla="*/ 0 h 49"/>
                <a:gd name="T46" fmla="*/ 1274 w 71"/>
                <a:gd name="T47" fmla="*/ 1166 h 49"/>
                <a:gd name="T48" fmla="*/ 425 w 71"/>
                <a:gd name="T49" fmla="*/ 6998 h 49"/>
                <a:gd name="T50" fmla="*/ 0 w 71"/>
                <a:gd name="T51" fmla="*/ 9331 h 49"/>
                <a:gd name="T52" fmla="*/ 0 w 71"/>
                <a:gd name="T53" fmla="*/ 11663 h 49"/>
                <a:gd name="T54" fmla="*/ 425 w 71"/>
                <a:gd name="T55" fmla="*/ 12830 h 49"/>
                <a:gd name="T56" fmla="*/ 1699 w 71"/>
                <a:gd name="T57" fmla="*/ 13996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0" name="Freeform 317">
              <a:extLst>
                <a:ext uri="{FF2B5EF4-FFF2-40B4-BE49-F238E27FC236}">
                  <a16:creationId xmlns:a16="http://schemas.microsoft.com/office/drawing/2014/main" id="{3456B0CD-8109-1471-F1FC-1ECE6F6CEAD8}"/>
                </a:ext>
              </a:extLst>
            </p:cNvPr>
            <p:cNvSpPr>
              <a:spLocks/>
            </p:cNvSpPr>
            <p:nvPr>
              <p:custDataLst>
                <p:tags r:id="rId534"/>
              </p:custDataLst>
            </p:nvPr>
          </p:nvSpPr>
          <p:spPr bwMode="auto">
            <a:xfrm>
              <a:off x="9882548" y="4593021"/>
              <a:ext cx="68884" cy="76619"/>
            </a:xfrm>
            <a:custGeom>
              <a:avLst/>
              <a:gdLst>
                <a:gd name="T0" fmla="*/ 18908 w 112"/>
                <a:gd name="T1" fmla="*/ 4518 h 26"/>
                <a:gd name="T2" fmla="*/ 23019 w 112"/>
                <a:gd name="T3" fmla="*/ 4518 h 26"/>
                <a:gd name="T4" fmla="*/ 27129 w 112"/>
                <a:gd name="T5" fmla="*/ 6777 h 26"/>
                <a:gd name="T6" fmla="*/ 30417 w 112"/>
                <a:gd name="T7" fmla="*/ 9036 h 26"/>
                <a:gd name="T8" fmla="*/ 34528 w 112"/>
                <a:gd name="T9" fmla="*/ 13555 h 26"/>
                <a:gd name="T10" fmla="*/ 37816 w 112"/>
                <a:gd name="T11" fmla="*/ 20332 h 26"/>
                <a:gd name="T12" fmla="*/ 41104 w 112"/>
                <a:gd name="T13" fmla="*/ 27109 h 26"/>
                <a:gd name="T14" fmla="*/ 43571 w 112"/>
                <a:gd name="T15" fmla="*/ 36146 h 26"/>
                <a:gd name="T16" fmla="*/ 46037 w 112"/>
                <a:gd name="T17" fmla="*/ 45182 h 26"/>
                <a:gd name="T18" fmla="*/ 45215 w 112"/>
                <a:gd name="T19" fmla="*/ 49701 h 26"/>
                <a:gd name="T20" fmla="*/ 43160 w 112"/>
                <a:gd name="T21" fmla="*/ 51960 h 26"/>
                <a:gd name="T22" fmla="*/ 41516 w 112"/>
                <a:gd name="T23" fmla="*/ 56478 h 26"/>
                <a:gd name="T24" fmla="*/ 39049 w 112"/>
                <a:gd name="T25" fmla="*/ 56478 h 26"/>
                <a:gd name="T26" fmla="*/ 35761 w 112"/>
                <a:gd name="T27" fmla="*/ 58737 h 26"/>
                <a:gd name="T28" fmla="*/ 32473 w 112"/>
                <a:gd name="T29" fmla="*/ 58737 h 26"/>
                <a:gd name="T30" fmla="*/ 27129 w 112"/>
                <a:gd name="T31" fmla="*/ 54219 h 26"/>
                <a:gd name="T32" fmla="*/ 16853 w 112"/>
                <a:gd name="T33" fmla="*/ 42923 h 26"/>
                <a:gd name="T34" fmla="*/ 6577 w 112"/>
                <a:gd name="T35" fmla="*/ 29369 h 26"/>
                <a:gd name="T36" fmla="*/ 0 w 112"/>
                <a:gd name="T37" fmla="*/ 18073 h 26"/>
                <a:gd name="T38" fmla="*/ 2055 w 112"/>
                <a:gd name="T39" fmla="*/ 9036 h 26"/>
                <a:gd name="T40" fmla="*/ 4521 w 112"/>
                <a:gd name="T41" fmla="*/ 4518 h 26"/>
                <a:gd name="T42" fmla="*/ 7399 w 112"/>
                <a:gd name="T43" fmla="*/ 2259 h 26"/>
                <a:gd name="T44" fmla="*/ 10276 w 112"/>
                <a:gd name="T45" fmla="*/ 0 h 26"/>
                <a:gd name="T46" fmla="*/ 15209 w 112"/>
                <a:gd name="T47" fmla="*/ 2259 h 26"/>
                <a:gd name="T48" fmla="*/ 18908 w 112"/>
                <a:gd name="T49" fmla="*/ 4518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1" name="Freeform 318">
              <a:extLst>
                <a:ext uri="{FF2B5EF4-FFF2-40B4-BE49-F238E27FC236}">
                  <a16:creationId xmlns:a16="http://schemas.microsoft.com/office/drawing/2014/main" id="{4FB23B41-2B71-89C2-3F40-6D901AA08F05}"/>
                </a:ext>
              </a:extLst>
            </p:cNvPr>
            <p:cNvSpPr>
              <a:spLocks/>
            </p:cNvSpPr>
            <p:nvPr>
              <p:custDataLst>
                <p:tags r:id="rId535"/>
              </p:custDataLst>
            </p:nvPr>
          </p:nvSpPr>
          <p:spPr bwMode="auto">
            <a:xfrm>
              <a:off x="10029820" y="4642721"/>
              <a:ext cx="21378" cy="76619"/>
            </a:xfrm>
            <a:custGeom>
              <a:avLst/>
              <a:gdLst>
                <a:gd name="T0" fmla="*/ 0 w 41"/>
                <a:gd name="T1" fmla="*/ 0 h 25"/>
                <a:gd name="T2" fmla="*/ 14287 w 41"/>
                <a:gd name="T3" fmla="*/ 0 h 25"/>
                <a:gd name="T4" fmla="*/ 9757 w 41"/>
                <a:gd name="T5" fmla="*/ 18796 h 25"/>
                <a:gd name="T6" fmla="*/ 6272 w 41"/>
                <a:gd name="T7" fmla="*/ 35242 h 25"/>
                <a:gd name="T8" fmla="*/ 3136 w 41"/>
                <a:gd name="T9" fmla="*/ 46990 h 25"/>
                <a:gd name="T10" fmla="*/ 0 w 41"/>
                <a:gd name="T11" fmla="*/ 58737 h 25"/>
                <a:gd name="T12" fmla="*/ 0 w 41"/>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2" name="Freeform 319">
              <a:extLst>
                <a:ext uri="{FF2B5EF4-FFF2-40B4-BE49-F238E27FC236}">
                  <a16:creationId xmlns:a16="http://schemas.microsoft.com/office/drawing/2014/main" id="{87F202E6-2A13-B475-24B8-BB8095E5836A}"/>
                </a:ext>
              </a:extLst>
            </p:cNvPr>
            <p:cNvSpPr>
              <a:spLocks/>
            </p:cNvSpPr>
            <p:nvPr>
              <p:custDataLst>
                <p:tags r:id="rId536"/>
              </p:custDataLst>
            </p:nvPr>
          </p:nvSpPr>
          <p:spPr bwMode="auto">
            <a:xfrm>
              <a:off x="9780409" y="4553674"/>
              <a:ext cx="54634" cy="72481"/>
            </a:xfrm>
            <a:custGeom>
              <a:avLst/>
              <a:gdLst>
                <a:gd name="T0" fmla="*/ 0 w 81"/>
                <a:gd name="T1" fmla="*/ 55563 h 31"/>
                <a:gd name="T2" fmla="*/ 0 w 81"/>
                <a:gd name="T3" fmla="*/ 39432 h 31"/>
                <a:gd name="T4" fmla="*/ 0 w 81"/>
                <a:gd name="T5" fmla="*/ 23301 h 31"/>
                <a:gd name="T6" fmla="*/ 0 w 81"/>
                <a:gd name="T7" fmla="*/ 17924 h 31"/>
                <a:gd name="T8" fmla="*/ 902 w 81"/>
                <a:gd name="T9" fmla="*/ 14339 h 31"/>
                <a:gd name="T10" fmla="*/ 1352 w 81"/>
                <a:gd name="T11" fmla="*/ 10754 h 31"/>
                <a:gd name="T12" fmla="*/ 1803 w 81"/>
                <a:gd name="T13" fmla="*/ 7169 h 31"/>
                <a:gd name="T14" fmla="*/ 3606 w 81"/>
                <a:gd name="T15" fmla="*/ 3585 h 31"/>
                <a:gd name="T16" fmla="*/ 6311 w 81"/>
                <a:gd name="T17" fmla="*/ 0 h 31"/>
                <a:gd name="T18" fmla="*/ 11720 w 81"/>
                <a:gd name="T19" fmla="*/ 1792 h 31"/>
                <a:gd name="T20" fmla="*/ 18482 w 81"/>
                <a:gd name="T21" fmla="*/ 1792 h 31"/>
                <a:gd name="T22" fmla="*/ 25244 w 81"/>
                <a:gd name="T23" fmla="*/ 1792 h 31"/>
                <a:gd name="T24" fmla="*/ 29301 w 81"/>
                <a:gd name="T25" fmla="*/ 1792 h 31"/>
                <a:gd name="T26" fmla="*/ 32907 w 81"/>
                <a:gd name="T27" fmla="*/ 1792 h 31"/>
                <a:gd name="T28" fmla="*/ 36513 w 81"/>
                <a:gd name="T29" fmla="*/ 1792 h 31"/>
                <a:gd name="T30" fmla="*/ 32907 w 81"/>
                <a:gd name="T31" fmla="*/ 10754 h 31"/>
                <a:gd name="T32" fmla="*/ 30202 w 81"/>
                <a:gd name="T33" fmla="*/ 17924 h 31"/>
                <a:gd name="T34" fmla="*/ 28850 w 81"/>
                <a:gd name="T35" fmla="*/ 25093 h 31"/>
                <a:gd name="T36" fmla="*/ 27948 w 81"/>
                <a:gd name="T37" fmla="*/ 32262 h 31"/>
                <a:gd name="T38" fmla="*/ 26596 w 81"/>
                <a:gd name="T39" fmla="*/ 37639 h 31"/>
                <a:gd name="T40" fmla="*/ 24342 w 81"/>
                <a:gd name="T41" fmla="*/ 41224 h 31"/>
                <a:gd name="T42" fmla="*/ 21187 w 81"/>
                <a:gd name="T43" fmla="*/ 44809 h 31"/>
                <a:gd name="T44" fmla="*/ 15326 w 81"/>
                <a:gd name="T45" fmla="*/ 44809 h 31"/>
                <a:gd name="T46" fmla="*/ 0 w 81"/>
                <a:gd name="T47" fmla="*/ 55563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3" name="Freeform 320">
              <a:extLst>
                <a:ext uri="{FF2B5EF4-FFF2-40B4-BE49-F238E27FC236}">
                  <a16:creationId xmlns:a16="http://schemas.microsoft.com/office/drawing/2014/main" id="{F16C8AC2-8C9B-2F51-C0A2-42513FF07702}"/>
                </a:ext>
              </a:extLst>
            </p:cNvPr>
            <p:cNvSpPr>
              <a:spLocks/>
            </p:cNvSpPr>
            <p:nvPr>
              <p:custDataLst>
                <p:tags r:id="rId537"/>
              </p:custDataLst>
            </p:nvPr>
          </p:nvSpPr>
          <p:spPr bwMode="auto">
            <a:xfrm>
              <a:off x="9846918" y="4535037"/>
              <a:ext cx="59384" cy="72478"/>
            </a:xfrm>
            <a:custGeom>
              <a:avLst/>
              <a:gdLst>
                <a:gd name="T0" fmla="*/ 892 w 89"/>
                <a:gd name="T1" fmla="*/ 55562 h 49"/>
                <a:gd name="T2" fmla="*/ 39688 w 89"/>
                <a:gd name="T3" fmla="*/ 55562 h 49"/>
                <a:gd name="T4" fmla="*/ 34783 w 89"/>
                <a:gd name="T5" fmla="*/ 46491 h 49"/>
                <a:gd name="T6" fmla="*/ 30323 w 89"/>
                <a:gd name="T7" fmla="*/ 39687 h 49"/>
                <a:gd name="T8" fmla="*/ 25418 w 89"/>
                <a:gd name="T9" fmla="*/ 34018 h 49"/>
                <a:gd name="T10" fmla="*/ 20513 w 89"/>
                <a:gd name="T11" fmla="*/ 28348 h 49"/>
                <a:gd name="T12" fmla="*/ 16054 w 89"/>
                <a:gd name="T13" fmla="*/ 23812 h 49"/>
                <a:gd name="T14" fmla="*/ 11594 w 89"/>
                <a:gd name="T15" fmla="*/ 15875 h 49"/>
                <a:gd name="T16" fmla="*/ 7135 w 89"/>
                <a:gd name="T17" fmla="*/ 9071 h 49"/>
                <a:gd name="T18" fmla="*/ 4013 w 89"/>
                <a:gd name="T19" fmla="*/ 0 h 49"/>
                <a:gd name="T20" fmla="*/ 1784 w 89"/>
                <a:gd name="T21" fmla="*/ 11339 h 49"/>
                <a:gd name="T22" fmla="*/ 446 w 89"/>
                <a:gd name="T23" fmla="*/ 26080 h 49"/>
                <a:gd name="T24" fmla="*/ 0 w 89"/>
                <a:gd name="T25" fmla="*/ 32884 h 49"/>
                <a:gd name="T26" fmla="*/ 0 w 89"/>
                <a:gd name="T27" fmla="*/ 40821 h 49"/>
                <a:gd name="T28" fmla="*/ 0 w 89"/>
                <a:gd name="T29" fmla="*/ 48758 h 49"/>
                <a:gd name="T30" fmla="*/ 892 w 89"/>
                <a:gd name="T31" fmla="*/ 55562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4" name="Freeform 321">
              <a:extLst>
                <a:ext uri="{FF2B5EF4-FFF2-40B4-BE49-F238E27FC236}">
                  <a16:creationId xmlns:a16="http://schemas.microsoft.com/office/drawing/2014/main" id="{191B7E69-2D02-547A-8754-CD5490B7B105}"/>
                </a:ext>
              </a:extLst>
            </p:cNvPr>
            <p:cNvSpPr>
              <a:spLocks/>
            </p:cNvSpPr>
            <p:nvPr>
              <p:custDataLst>
                <p:tags r:id="rId538"/>
              </p:custDataLst>
            </p:nvPr>
          </p:nvSpPr>
          <p:spPr bwMode="auto">
            <a:xfrm>
              <a:off x="9925304" y="4547463"/>
              <a:ext cx="54631" cy="76619"/>
            </a:xfrm>
            <a:custGeom>
              <a:avLst/>
              <a:gdLst>
                <a:gd name="T0" fmla="*/ 0 w 86"/>
                <a:gd name="T1" fmla="*/ 26815 h 46"/>
                <a:gd name="T2" fmla="*/ 5944 w 86"/>
                <a:gd name="T3" fmla="*/ 33199 h 46"/>
                <a:gd name="T4" fmla="*/ 10614 w 86"/>
                <a:gd name="T5" fmla="*/ 37030 h 46"/>
                <a:gd name="T6" fmla="*/ 12737 w 86"/>
                <a:gd name="T7" fmla="*/ 38307 h 46"/>
                <a:gd name="T8" fmla="*/ 15284 w 86"/>
                <a:gd name="T9" fmla="*/ 38307 h 46"/>
                <a:gd name="T10" fmla="*/ 17407 w 86"/>
                <a:gd name="T11" fmla="*/ 37030 h 46"/>
                <a:gd name="T12" fmla="*/ 19530 w 86"/>
                <a:gd name="T13" fmla="*/ 34476 h 46"/>
                <a:gd name="T14" fmla="*/ 19530 w 86"/>
                <a:gd name="T15" fmla="*/ 45968 h 46"/>
                <a:gd name="T16" fmla="*/ 19530 w 86"/>
                <a:gd name="T17" fmla="*/ 58737 h 46"/>
                <a:gd name="T18" fmla="*/ 23775 w 86"/>
                <a:gd name="T19" fmla="*/ 57460 h 46"/>
                <a:gd name="T20" fmla="*/ 28445 w 86"/>
                <a:gd name="T21" fmla="*/ 54906 h 46"/>
                <a:gd name="T22" fmla="*/ 32691 w 86"/>
                <a:gd name="T23" fmla="*/ 51076 h 46"/>
                <a:gd name="T24" fmla="*/ 36512 w 86"/>
                <a:gd name="T25" fmla="*/ 51076 h 46"/>
                <a:gd name="T26" fmla="*/ 35238 w 86"/>
                <a:gd name="T27" fmla="*/ 40861 h 46"/>
                <a:gd name="T28" fmla="*/ 33965 w 86"/>
                <a:gd name="T29" fmla="*/ 31922 h 46"/>
                <a:gd name="T30" fmla="*/ 31417 w 86"/>
                <a:gd name="T31" fmla="*/ 24261 h 46"/>
                <a:gd name="T32" fmla="*/ 29719 w 86"/>
                <a:gd name="T33" fmla="*/ 17876 h 46"/>
                <a:gd name="T34" fmla="*/ 27172 w 86"/>
                <a:gd name="T35" fmla="*/ 11492 h 46"/>
                <a:gd name="T36" fmla="*/ 24624 w 86"/>
                <a:gd name="T37" fmla="*/ 7661 h 46"/>
                <a:gd name="T38" fmla="*/ 21652 w 86"/>
                <a:gd name="T39" fmla="*/ 3831 h 46"/>
                <a:gd name="T40" fmla="*/ 19530 w 86"/>
                <a:gd name="T41" fmla="*/ 1277 h 46"/>
                <a:gd name="T42" fmla="*/ 16558 w 86"/>
                <a:gd name="T43" fmla="*/ 0 h 46"/>
                <a:gd name="T44" fmla="*/ 14010 w 86"/>
                <a:gd name="T45" fmla="*/ 0 h 46"/>
                <a:gd name="T46" fmla="*/ 11039 w 86"/>
                <a:gd name="T47" fmla="*/ 1277 h 46"/>
                <a:gd name="T48" fmla="*/ 8067 w 86"/>
                <a:gd name="T49" fmla="*/ 3831 h 46"/>
                <a:gd name="T50" fmla="*/ 5944 w 86"/>
                <a:gd name="T51" fmla="*/ 7661 h 46"/>
                <a:gd name="T52" fmla="*/ 3396 w 86"/>
                <a:gd name="T53" fmla="*/ 12769 h 46"/>
                <a:gd name="T54" fmla="*/ 1698 w 86"/>
                <a:gd name="T55" fmla="*/ 19153 h 46"/>
                <a:gd name="T56" fmla="*/ 0 w 86"/>
                <a:gd name="T57" fmla="*/ 26815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5" name="Freeform 322">
              <a:extLst>
                <a:ext uri="{FF2B5EF4-FFF2-40B4-BE49-F238E27FC236}">
                  <a16:creationId xmlns:a16="http://schemas.microsoft.com/office/drawing/2014/main" id="{547F827E-86EE-383F-AB96-FC51A59BECFC}"/>
                </a:ext>
              </a:extLst>
            </p:cNvPr>
            <p:cNvSpPr>
              <a:spLocks/>
            </p:cNvSpPr>
            <p:nvPr>
              <p:custDataLst>
                <p:tags r:id="rId539"/>
              </p:custDataLst>
            </p:nvPr>
          </p:nvSpPr>
          <p:spPr bwMode="auto">
            <a:xfrm>
              <a:off x="10003688" y="4553674"/>
              <a:ext cx="38004" cy="72481"/>
            </a:xfrm>
            <a:custGeom>
              <a:avLst/>
              <a:gdLst>
                <a:gd name="T0" fmla="*/ 0 w 59"/>
                <a:gd name="T1" fmla="*/ 0 h 18"/>
                <a:gd name="T2" fmla="*/ 0 w 59"/>
                <a:gd name="T3" fmla="*/ 55563 h 18"/>
                <a:gd name="T4" fmla="*/ 16790 w 59"/>
                <a:gd name="T5" fmla="*/ 55563 h 18"/>
                <a:gd name="T6" fmla="*/ 25400 w 59"/>
                <a:gd name="T7" fmla="*/ 18521 h 18"/>
                <a:gd name="T8" fmla="*/ 21956 w 59"/>
                <a:gd name="T9" fmla="*/ 15434 h 18"/>
                <a:gd name="T10" fmla="*/ 19373 w 59"/>
                <a:gd name="T11" fmla="*/ 12347 h 18"/>
                <a:gd name="T12" fmla="*/ 15929 w 59"/>
                <a:gd name="T13" fmla="*/ 15434 h 18"/>
                <a:gd name="T14" fmla="*/ 12485 w 59"/>
                <a:gd name="T15" fmla="*/ 18521 h 18"/>
                <a:gd name="T16" fmla="*/ 9471 w 59"/>
                <a:gd name="T17" fmla="*/ 18521 h 18"/>
                <a:gd name="T18" fmla="*/ 6027 w 59"/>
                <a:gd name="T19" fmla="*/ 15434 h 18"/>
                <a:gd name="T20" fmla="*/ 3014 w 59"/>
                <a:gd name="T21" fmla="*/ 12347 h 18"/>
                <a:gd name="T22" fmla="*/ 0 w 59"/>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6" name="Freeform 323">
              <a:extLst>
                <a:ext uri="{FF2B5EF4-FFF2-40B4-BE49-F238E27FC236}">
                  <a16:creationId xmlns:a16="http://schemas.microsoft.com/office/drawing/2014/main" id="{742EE167-8497-38AC-EE31-9DD995F26F29}"/>
                </a:ext>
              </a:extLst>
            </p:cNvPr>
            <p:cNvSpPr>
              <a:spLocks/>
            </p:cNvSpPr>
            <p:nvPr>
              <p:custDataLst>
                <p:tags r:id="rId540"/>
              </p:custDataLst>
            </p:nvPr>
          </p:nvSpPr>
          <p:spPr bwMode="auto">
            <a:xfrm>
              <a:off x="10112954" y="4543322"/>
              <a:ext cx="2375" cy="72478"/>
            </a:xfrm>
            <a:custGeom>
              <a:avLst/>
              <a:gdLst>
                <a:gd name="T0" fmla="*/ 1588 w 4"/>
                <a:gd name="T1" fmla="*/ 55562 h 19"/>
                <a:gd name="T2" fmla="*/ 1588 w 4"/>
                <a:gd name="T3" fmla="*/ 0 h 19"/>
                <a:gd name="T4" fmla="*/ 794 w 4"/>
                <a:gd name="T5" fmla="*/ 2924 h 19"/>
                <a:gd name="T6" fmla="*/ 397 w 4"/>
                <a:gd name="T7" fmla="*/ 8773 h 19"/>
                <a:gd name="T8" fmla="*/ 0 w 4"/>
                <a:gd name="T9" fmla="*/ 17546 h 19"/>
                <a:gd name="T10" fmla="*/ 0 w 4"/>
                <a:gd name="T11" fmla="*/ 29243 h 19"/>
                <a:gd name="T12" fmla="*/ 0 w 4"/>
                <a:gd name="T13" fmla="*/ 40940 h 19"/>
                <a:gd name="T14" fmla="*/ 397 w 4"/>
                <a:gd name="T15" fmla="*/ 46789 h 19"/>
                <a:gd name="T16" fmla="*/ 794 w 4"/>
                <a:gd name="T17" fmla="*/ 55562 h 19"/>
                <a:gd name="T18" fmla="*/ 1588 w 4"/>
                <a:gd name="T19" fmla="*/ 55562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7" name="Freeform 324">
              <a:extLst>
                <a:ext uri="{FF2B5EF4-FFF2-40B4-BE49-F238E27FC236}">
                  <a16:creationId xmlns:a16="http://schemas.microsoft.com/office/drawing/2014/main" id="{FACB3F55-1730-1211-FB53-93523F392F95}"/>
                </a:ext>
              </a:extLst>
            </p:cNvPr>
            <p:cNvSpPr>
              <a:spLocks/>
            </p:cNvSpPr>
            <p:nvPr>
              <p:custDataLst>
                <p:tags r:id="rId541"/>
              </p:custDataLst>
            </p:nvPr>
          </p:nvSpPr>
          <p:spPr bwMode="auto">
            <a:xfrm>
              <a:off x="9476368" y="4301031"/>
              <a:ext cx="30880" cy="76622"/>
            </a:xfrm>
            <a:custGeom>
              <a:avLst/>
              <a:gdLst>
                <a:gd name="T0" fmla="*/ 0 w 46"/>
                <a:gd name="T1" fmla="*/ 58738 h 50"/>
                <a:gd name="T2" fmla="*/ 3141 w 46"/>
                <a:gd name="T3" fmla="*/ 0 h 50"/>
                <a:gd name="T4" fmla="*/ 10319 w 46"/>
                <a:gd name="T5" fmla="*/ 9398 h 50"/>
                <a:gd name="T6" fmla="*/ 15254 w 46"/>
                <a:gd name="T7" fmla="*/ 16447 h 50"/>
                <a:gd name="T8" fmla="*/ 16600 w 46"/>
                <a:gd name="T9" fmla="*/ 21146 h 50"/>
                <a:gd name="T10" fmla="*/ 18395 w 46"/>
                <a:gd name="T11" fmla="*/ 25845 h 50"/>
                <a:gd name="T12" fmla="*/ 19741 w 46"/>
                <a:gd name="T13" fmla="*/ 35243 h 50"/>
                <a:gd name="T14" fmla="*/ 20638 w 46"/>
                <a:gd name="T15" fmla="*/ 44641 h 50"/>
                <a:gd name="T16" fmla="*/ 15254 w 46"/>
                <a:gd name="T17" fmla="*/ 49340 h 50"/>
                <a:gd name="T18" fmla="*/ 9422 w 46"/>
                <a:gd name="T19" fmla="*/ 54039 h 50"/>
                <a:gd name="T20" fmla="*/ 3589 w 46"/>
                <a:gd name="T21" fmla="*/ 57563 h 50"/>
                <a:gd name="T22" fmla="*/ 0 w 46"/>
                <a:gd name="T23" fmla="*/ 58738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8" name="Freeform 325">
              <a:extLst>
                <a:ext uri="{FF2B5EF4-FFF2-40B4-BE49-F238E27FC236}">
                  <a16:creationId xmlns:a16="http://schemas.microsoft.com/office/drawing/2014/main" id="{94E76306-1FB6-A777-6D92-018782A4A326}"/>
                </a:ext>
              </a:extLst>
            </p:cNvPr>
            <p:cNvSpPr>
              <a:spLocks/>
            </p:cNvSpPr>
            <p:nvPr>
              <p:custDataLst>
                <p:tags r:id="rId542"/>
              </p:custDataLst>
            </p:nvPr>
          </p:nvSpPr>
          <p:spPr bwMode="auto">
            <a:xfrm>
              <a:off x="9395606" y="4265830"/>
              <a:ext cx="45132" cy="76619"/>
            </a:xfrm>
            <a:custGeom>
              <a:avLst/>
              <a:gdLst>
                <a:gd name="T0" fmla="*/ 0 w 66"/>
                <a:gd name="T1" fmla="*/ 0 h 80"/>
                <a:gd name="T2" fmla="*/ 4570 w 66"/>
                <a:gd name="T3" fmla="*/ 0 h 80"/>
                <a:gd name="T4" fmla="*/ 8226 w 66"/>
                <a:gd name="T5" fmla="*/ 0 h 80"/>
                <a:gd name="T6" fmla="*/ 11882 w 66"/>
                <a:gd name="T7" fmla="*/ 0 h 80"/>
                <a:gd name="T8" fmla="*/ 15082 w 66"/>
                <a:gd name="T9" fmla="*/ 0 h 80"/>
                <a:gd name="T10" fmla="*/ 15082 w 66"/>
                <a:gd name="T11" fmla="*/ 5139 h 80"/>
                <a:gd name="T12" fmla="*/ 15539 w 66"/>
                <a:gd name="T13" fmla="*/ 10279 h 80"/>
                <a:gd name="T14" fmla="*/ 16453 w 66"/>
                <a:gd name="T15" fmla="*/ 15418 h 80"/>
                <a:gd name="T16" fmla="*/ 17367 w 66"/>
                <a:gd name="T17" fmla="*/ 19824 h 80"/>
                <a:gd name="T18" fmla="*/ 20109 w 66"/>
                <a:gd name="T19" fmla="*/ 26432 h 80"/>
                <a:gd name="T20" fmla="*/ 22394 w 66"/>
                <a:gd name="T21" fmla="*/ 33040 h 80"/>
                <a:gd name="T22" fmla="*/ 25593 w 66"/>
                <a:gd name="T23" fmla="*/ 38179 h 80"/>
                <a:gd name="T24" fmla="*/ 27878 w 66"/>
                <a:gd name="T25" fmla="*/ 44053 h 80"/>
                <a:gd name="T26" fmla="*/ 28335 w 66"/>
                <a:gd name="T27" fmla="*/ 47724 h 80"/>
                <a:gd name="T28" fmla="*/ 29706 w 66"/>
                <a:gd name="T29" fmla="*/ 50661 h 80"/>
                <a:gd name="T30" fmla="*/ 30163 w 66"/>
                <a:gd name="T31" fmla="*/ 55066 h 80"/>
                <a:gd name="T32" fmla="*/ 30163 w 66"/>
                <a:gd name="T33" fmla="*/ 58737 h 80"/>
                <a:gd name="T34" fmla="*/ 0 w 66"/>
                <a:gd name="T35" fmla="*/ 13216 h 80"/>
                <a:gd name="T36" fmla="*/ 0 w 66"/>
                <a:gd name="T37" fmla="*/ 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29" name="Freeform 326">
              <a:extLst>
                <a:ext uri="{FF2B5EF4-FFF2-40B4-BE49-F238E27FC236}">
                  <a16:creationId xmlns:a16="http://schemas.microsoft.com/office/drawing/2014/main" id="{5D7F91B3-0FF9-367E-F67F-03EF32B44691}"/>
                </a:ext>
              </a:extLst>
            </p:cNvPr>
            <p:cNvSpPr>
              <a:spLocks/>
            </p:cNvSpPr>
            <p:nvPr>
              <p:custDataLst>
                <p:tags r:id="rId543"/>
              </p:custDataLst>
            </p:nvPr>
          </p:nvSpPr>
          <p:spPr bwMode="auto">
            <a:xfrm>
              <a:off x="9148572" y="4245121"/>
              <a:ext cx="11877" cy="74551"/>
            </a:xfrm>
            <a:custGeom>
              <a:avLst/>
              <a:gdLst>
                <a:gd name="T0" fmla="*/ 7938 w 20"/>
                <a:gd name="T1" fmla="*/ 57150 h 48"/>
                <a:gd name="T2" fmla="*/ 7938 w 20"/>
                <a:gd name="T3" fmla="*/ 46434 h 48"/>
                <a:gd name="T4" fmla="*/ 7541 w 20"/>
                <a:gd name="T5" fmla="*/ 38100 h 48"/>
                <a:gd name="T6" fmla="*/ 6350 w 20"/>
                <a:gd name="T7" fmla="*/ 29766 h 48"/>
                <a:gd name="T8" fmla="*/ 5557 w 20"/>
                <a:gd name="T9" fmla="*/ 22622 h 48"/>
                <a:gd name="T10" fmla="*/ 4763 w 20"/>
                <a:gd name="T11" fmla="*/ 16669 h 48"/>
                <a:gd name="T12" fmla="*/ 3572 w 20"/>
                <a:gd name="T13" fmla="*/ 10716 h 48"/>
                <a:gd name="T14" fmla="*/ 1588 w 20"/>
                <a:gd name="T15" fmla="*/ 4763 h 48"/>
                <a:gd name="T16" fmla="*/ 0 w 20"/>
                <a:gd name="T17" fmla="*/ 0 h 48"/>
                <a:gd name="T18" fmla="*/ 0 w 20"/>
                <a:gd name="T19" fmla="*/ 9525 h 48"/>
                <a:gd name="T20" fmla="*/ 794 w 20"/>
                <a:gd name="T21" fmla="*/ 20241 h 48"/>
                <a:gd name="T22" fmla="*/ 1588 w 20"/>
                <a:gd name="T23" fmla="*/ 28575 h 48"/>
                <a:gd name="T24" fmla="*/ 3175 w 20"/>
                <a:gd name="T25" fmla="*/ 36909 h 48"/>
                <a:gd name="T26" fmla="*/ 5557 w 20"/>
                <a:gd name="T27" fmla="*/ 48816 h 48"/>
                <a:gd name="T28" fmla="*/ 7938 w 20"/>
                <a:gd name="T29" fmla="*/ 5715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0" name="Line 327" descr="Horizontal dunkel">
              <a:extLst>
                <a:ext uri="{FF2B5EF4-FFF2-40B4-BE49-F238E27FC236}">
                  <a16:creationId xmlns:a16="http://schemas.microsoft.com/office/drawing/2014/main" id="{13D7798D-FF40-16F1-B293-55CD6CAACB77}"/>
                </a:ext>
              </a:extLst>
            </p:cNvPr>
            <p:cNvSpPr>
              <a:spLocks noChangeShapeType="1"/>
            </p:cNvSpPr>
            <p:nvPr>
              <p:custDataLst>
                <p:tags r:id="rId544"/>
              </p:custDataLst>
            </p:nvPr>
          </p:nvSpPr>
          <p:spPr bwMode="auto">
            <a:xfrm>
              <a:off x="9186578" y="4292749"/>
              <a:ext cx="7127" cy="8283"/>
            </a:xfrm>
            <a:prstGeom prst="line">
              <a:avLst/>
            </a:prstGeom>
            <a:solidFill>
              <a:srgbClr val="D9D9D9"/>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1" name="Freeform 328">
              <a:extLst>
                <a:ext uri="{FF2B5EF4-FFF2-40B4-BE49-F238E27FC236}">
                  <a16:creationId xmlns:a16="http://schemas.microsoft.com/office/drawing/2014/main" id="{4BE5AD79-F938-AF7A-A520-A1CEF7B0BA23}"/>
                </a:ext>
              </a:extLst>
            </p:cNvPr>
            <p:cNvSpPr>
              <a:spLocks/>
            </p:cNvSpPr>
            <p:nvPr>
              <p:custDataLst>
                <p:tags r:id="rId545"/>
              </p:custDataLst>
            </p:nvPr>
          </p:nvSpPr>
          <p:spPr bwMode="auto">
            <a:xfrm>
              <a:off x="9181827" y="4292749"/>
              <a:ext cx="11877" cy="74551"/>
            </a:xfrm>
            <a:custGeom>
              <a:avLst/>
              <a:gdLst>
                <a:gd name="T0" fmla="*/ 7938 w 20"/>
                <a:gd name="T1" fmla="*/ 57150 h 12"/>
                <a:gd name="T2" fmla="*/ 7938 w 20"/>
                <a:gd name="T3" fmla="*/ 38100 h 12"/>
                <a:gd name="T4" fmla="*/ 7144 w 20"/>
                <a:gd name="T5" fmla="*/ 23813 h 12"/>
                <a:gd name="T6" fmla="*/ 5954 w 20"/>
                <a:gd name="T7" fmla="*/ 14288 h 12"/>
                <a:gd name="T8" fmla="*/ 5160 w 20"/>
                <a:gd name="T9" fmla="*/ 9525 h 12"/>
                <a:gd name="T10" fmla="*/ 2778 w 20"/>
                <a:gd name="T11" fmla="*/ 0 h 12"/>
                <a:gd name="T12" fmla="*/ 0 w 20"/>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2" name="Freeform 329">
              <a:extLst>
                <a:ext uri="{FF2B5EF4-FFF2-40B4-BE49-F238E27FC236}">
                  <a16:creationId xmlns:a16="http://schemas.microsoft.com/office/drawing/2014/main" id="{BB2E48E8-D6DB-9ECC-518C-CDC94B521ECE}"/>
                </a:ext>
              </a:extLst>
            </p:cNvPr>
            <p:cNvSpPr>
              <a:spLocks/>
            </p:cNvSpPr>
            <p:nvPr>
              <p:custDataLst>
                <p:tags r:id="rId546"/>
              </p:custDataLst>
            </p:nvPr>
          </p:nvSpPr>
          <p:spPr bwMode="auto">
            <a:xfrm>
              <a:off x="9034557" y="4089806"/>
              <a:ext cx="33255" cy="74551"/>
            </a:xfrm>
            <a:custGeom>
              <a:avLst/>
              <a:gdLst>
                <a:gd name="T0" fmla="*/ 2935 w 53"/>
                <a:gd name="T1" fmla="*/ 0 h 30"/>
                <a:gd name="T2" fmla="*/ 4613 w 53"/>
                <a:gd name="T3" fmla="*/ 7620 h 30"/>
                <a:gd name="T4" fmla="*/ 9645 w 53"/>
                <a:gd name="T5" fmla="*/ 24765 h 30"/>
                <a:gd name="T6" fmla="*/ 15516 w 53"/>
                <a:gd name="T7" fmla="*/ 43815 h 30"/>
                <a:gd name="T8" fmla="*/ 19290 w 53"/>
                <a:gd name="T9" fmla="*/ 57150 h 30"/>
                <a:gd name="T10" fmla="*/ 20548 w 53"/>
                <a:gd name="T11" fmla="*/ 34290 h 30"/>
                <a:gd name="T12" fmla="*/ 22225 w 53"/>
                <a:gd name="T13" fmla="*/ 11430 h 30"/>
                <a:gd name="T14" fmla="*/ 15516 w 53"/>
                <a:gd name="T15" fmla="*/ 9525 h 30"/>
                <a:gd name="T16" fmla="*/ 10903 w 53"/>
                <a:gd name="T17" fmla="*/ 5715 h 30"/>
                <a:gd name="T18" fmla="*/ 8806 w 53"/>
                <a:gd name="T19" fmla="*/ 5715 h 30"/>
                <a:gd name="T20" fmla="*/ 6290 w 53"/>
                <a:gd name="T21" fmla="*/ 5715 h 30"/>
                <a:gd name="T22" fmla="*/ 3774 w 53"/>
                <a:gd name="T23" fmla="*/ 7620 h 30"/>
                <a:gd name="T24" fmla="*/ 0 w 53"/>
                <a:gd name="T25" fmla="*/ 11430 h 30"/>
                <a:gd name="T26" fmla="*/ 2935 w 53"/>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3" name="Freeform 330">
              <a:extLst>
                <a:ext uri="{FF2B5EF4-FFF2-40B4-BE49-F238E27FC236}">
                  <a16:creationId xmlns:a16="http://schemas.microsoft.com/office/drawing/2014/main" id="{8BF05568-390F-B78F-0F07-F21370F7AFC0}"/>
                </a:ext>
              </a:extLst>
            </p:cNvPr>
            <p:cNvSpPr>
              <a:spLocks/>
            </p:cNvSpPr>
            <p:nvPr>
              <p:custDataLst>
                <p:tags r:id="rId547"/>
              </p:custDataLst>
            </p:nvPr>
          </p:nvSpPr>
          <p:spPr bwMode="auto">
            <a:xfrm>
              <a:off x="9825542" y="4564029"/>
              <a:ext cx="16627" cy="74551"/>
            </a:xfrm>
            <a:custGeom>
              <a:avLst/>
              <a:gdLst>
                <a:gd name="T0" fmla="*/ 0 w 33"/>
                <a:gd name="T1" fmla="*/ 11061 h 31"/>
                <a:gd name="T2" fmla="*/ 1347 w 33"/>
                <a:gd name="T3" fmla="*/ 38715 h 31"/>
                <a:gd name="T4" fmla="*/ 2357 w 33"/>
                <a:gd name="T5" fmla="*/ 57150 h 31"/>
                <a:gd name="T6" fmla="*/ 7408 w 33"/>
                <a:gd name="T7" fmla="*/ 57150 h 31"/>
                <a:gd name="T8" fmla="*/ 11112 w 33"/>
                <a:gd name="T9" fmla="*/ 57150 h 31"/>
                <a:gd name="T10" fmla="*/ 11112 w 33"/>
                <a:gd name="T11" fmla="*/ 0 h 31"/>
                <a:gd name="T12" fmla="*/ 9092 w 33"/>
                <a:gd name="T13" fmla="*/ 0 h 31"/>
                <a:gd name="T14" fmla="*/ 6398 w 33"/>
                <a:gd name="T15" fmla="*/ 0 h 31"/>
                <a:gd name="T16" fmla="*/ 3367 w 33"/>
                <a:gd name="T17" fmla="*/ 0 h 31"/>
                <a:gd name="T18" fmla="*/ 0 w 33"/>
                <a:gd name="T19" fmla="*/ 0 h 31"/>
                <a:gd name="T20" fmla="*/ 0 w 33"/>
                <a:gd name="T21" fmla="*/ 11061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4" name="Freeform 331">
              <a:extLst>
                <a:ext uri="{FF2B5EF4-FFF2-40B4-BE49-F238E27FC236}">
                  <a16:creationId xmlns:a16="http://schemas.microsoft.com/office/drawing/2014/main" id="{705CC0AB-7060-59C8-F381-96E851DE115B}"/>
                </a:ext>
              </a:extLst>
            </p:cNvPr>
            <p:cNvSpPr>
              <a:spLocks/>
            </p:cNvSpPr>
            <p:nvPr>
              <p:custDataLst>
                <p:tags r:id="rId548"/>
              </p:custDataLst>
            </p:nvPr>
          </p:nvSpPr>
          <p:spPr bwMode="auto">
            <a:xfrm>
              <a:off x="10597519" y="4508115"/>
              <a:ext cx="42756" cy="72481"/>
            </a:xfrm>
            <a:custGeom>
              <a:avLst/>
              <a:gdLst>
                <a:gd name="T0" fmla="*/ 8353 w 65"/>
                <a:gd name="T1" fmla="*/ 55563 h 68"/>
                <a:gd name="T2" fmla="*/ 7034 w 65"/>
                <a:gd name="T3" fmla="*/ 55563 h 68"/>
                <a:gd name="T4" fmla="*/ 6155 w 65"/>
                <a:gd name="T5" fmla="*/ 53929 h 68"/>
                <a:gd name="T6" fmla="*/ 4836 w 65"/>
                <a:gd name="T7" fmla="*/ 52295 h 68"/>
                <a:gd name="T8" fmla="*/ 3077 w 65"/>
                <a:gd name="T9" fmla="*/ 49843 h 68"/>
                <a:gd name="T10" fmla="*/ 1758 w 65"/>
                <a:gd name="T11" fmla="*/ 48209 h 68"/>
                <a:gd name="T12" fmla="*/ 879 w 65"/>
                <a:gd name="T13" fmla="*/ 44941 h 68"/>
                <a:gd name="T14" fmla="*/ 0 w 65"/>
                <a:gd name="T15" fmla="*/ 42489 h 68"/>
                <a:gd name="T16" fmla="*/ 0 w 65"/>
                <a:gd name="T17" fmla="*/ 40038 h 68"/>
                <a:gd name="T18" fmla="*/ 0 w 65"/>
                <a:gd name="T19" fmla="*/ 31050 h 68"/>
                <a:gd name="T20" fmla="*/ 879 w 65"/>
                <a:gd name="T21" fmla="*/ 23696 h 68"/>
                <a:gd name="T22" fmla="*/ 2198 w 65"/>
                <a:gd name="T23" fmla="*/ 17159 h 68"/>
                <a:gd name="T24" fmla="*/ 3957 w 65"/>
                <a:gd name="T25" fmla="*/ 11439 h 68"/>
                <a:gd name="T26" fmla="*/ 6594 w 65"/>
                <a:gd name="T27" fmla="*/ 6537 h 68"/>
                <a:gd name="T28" fmla="*/ 9672 w 65"/>
                <a:gd name="T29" fmla="*/ 3268 h 68"/>
                <a:gd name="T30" fmla="*/ 13188 w 65"/>
                <a:gd name="T31" fmla="*/ 1634 h 68"/>
                <a:gd name="T32" fmla="*/ 17145 w 65"/>
                <a:gd name="T33" fmla="*/ 0 h 68"/>
                <a:gd name="T34" fmla="*/ 22860 w 65"/>
                <a:gd name="T35" fmla="*/ 0 h 68"/>
                <a:gd name="T36" fmla="*/ 28575 w 65"/>
                <a:gd name="T37" fmla="*/ 0 h 68"/>
                <a:gd name="T38" fmla="*/ 28575 w 65"/>
                <a:gd name="T39" fmla="*/ 35135 h 68"/>
                <a:gd name="T40" fmla="*/ 24618 w 65"/>
                <a:gd name="T41" fmla="*/ 42489 h 68"/>
                <a:gd name="T42" fmla="*/ 19783 w 65"/>
                <a:gd name="T43" fmla="*/ 49843 h 68"/>
                <a:gd name="T44" fmla="*/ 17145 w 65"/>
                <a:gd name="T45" fmla="*/ 52295 h 68"/>
                <a:gd name="T46" fmla="*/ 14947 w 65"/>
                <a:gd name="T47" fmla="*/ 53929 h 68"/>
                <a:gd name="T48" fmla="*/ 11870 w 65"/>
                <a:gd name="T49" fmla="*/ 55563 h 68"/>
                <a:gd name="T50" fmla="*/ 8353 w 65"/>
                <a:gd name="T51" fmla="*/ 55563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5" name="Freeform 332">
              <a:extLst>
                <a:ext uri="{FF2B5EF4-FFF2-40B4-BE49-F238E27FC236}">
                  <a16:creationId xmlns:a16="http://schemas.microsoft.com/office/drawing/2014/main" id="{F5A0DE97-FDBB-548A-86EE-362B5A5C8190}"/>
                </a:ext>
              </a:extLst>
            </p:cNvPr>
            <p:cNvSpPr>
              <a:spLocks/>
            </p:cNvSpPr>
            <p:nvPr>
              <p:custDataLst>
                <p:tags r:id="rId549"/>
              </p:custDataLst>
            </p:nvPr>
          </p:nvSpPr>
          <p:spPr bwMode="auto">
            <a:xfrm>
              <a:off x="9008430" y="3963484"/>
              <a:ext cx="410931" cy="480435"/>
            </a:xfrm>
            <a:custGeom>
              <a:avLst/>
              <a:gdLst>
                <a:gd name="T0" fmla="*/ 220588 w 625"/>
                <a:gd name="T1" fmla="*/ 178843 h 694"/>
                <a:gd name="T2" fmla="*/ 212679 w 625"/>
                <a:gd name="T3" fmla="*/ 180966 h 694"/>
                <a:gd name="T4" fmla="*/ 210482 w 625"/>
                <a:gd name="T5" fmla="*/ 202724 h 694"/>
                <a:gd name="T6" fmla="*/ 226301 w 625"/>
                <a:gd name="T7" fmla="*/ 214399 h 694"/>
                <a:gd name="T8" fmla="*/ 234650 w 625"/>
                <a:gd name="T9" fmla="*/ 214930 h 694"/>
                <a:gd name="T10" fmla="*/ 241681 w 625"/>
                <a:gd name="T11" fmla="*/ 225013 h 694"/>
                <a:gd name="T12" fmla="*/ 246075 w 625"/>
                <a:gd name="T13" fmla="*/ 243587 h 694"/>
                <a:gd name="T14" fmla="*/ 251348 w 625"/>
                <a:gd name="T15" fmla="*/ 251548 h 694"/>
                <a:gd name="T16" fmla="*/ 258378 w 625"/>
                <a:gd name="T17" fmla="*/ 256324 h 694"/>
                <a:gd name="T18" fmla="*/ 269803 w 625"/>
                <a:gd name="T19" fmla="*/ 258447 h 694"/>
                <a:gd name="T20" fmla="*/ 274637 w 625"/>
                <a:gd name="T21" fmla="*/ 267999 h 694"/>
                <a:gd name="T22" fmla="*/ 274637 w 625"/>
                <a:gd name="T23" fmla="*/ 286043 h 694"/>
                <a:gd name="T24" fmla="*/ 271561 w 625"/>
                <a:gd name="T25" fmla="*/ 320007 h 694"/>
                <a:gd name="T26" fmla="*/ 268485 w 625"/>
                <a:gd name="T27" fmla="*/ 356625 h 694"/>
                <a:gd name="T28" fmla="*/ 246954 w 625"/>
                <a:gd name="T29" fmla="*/ 367769 h 694"/>
                <a:gd name="T30" fmla="*/ 236847 w 625"/>
                <a:gd name="T31" fmla="*/ 367769 h 694"/>
                <a:gd name="T32" fmla="*/ 173131 w 625"/>
                <a:gd name="T33" fmla="*/ 299310 h 694"/>
                <a:gd name="T34" fmla="*/ 174449 w 625"/>
                <a:gd name="T35" fmla="*/ 292942 h 694"/>
                <a:gd name="T36" fmla="*/ 173131 w 625"/>
                <a:gd name="T37" fmla="*/ 286043 h 694"/>
                <a:gd name="T38" fmla="*/ 148524 w 625"/>
                <a:gd name="T39" fmla="*/ 258978 h 694"/>
                <a:gd name="T40" fmla="*/ 134023 w 625"/>
                <a:gd name="T41" fmla="*/ 240403 h 694"/>
                <a:gd name="T42" fmla="*/ 128750 w 625"/>
                <a:gd name="T43" fmla="*/ 222360 h 694"/>
                <a:gd name="T44" fmla="*/ 127871 w 625"/>
                <a:gd name="T45" fmla="*/ 202194 h 694"/>
                <a:gd name="T46" fmla="*/ 125234 w 625"/>
                <a:gd name="T47" fmla="*/ 191049 h 694"/>
                <a:gd name="T48" fmla="*/ 117764 w 625"/>
                <a:gd name="T49" fmla="*/ 181497 h 694"/>
                <a:gd name="T50" fmla="*/ 105900 w 625"/>
                <a:gd name="T51" fmla="*/ 164514 h 694"/>
                <a:gd name="T52" fmla="*/ 98430 w 625"/>
                <a:gd name="T53" fmla="*/ 142756 h 694"/>
                <a:gd name="T54" fmla="*/ 93596 w 625"/>
                <a:gd name="T55" fmla="*/ 126305 h 694"/>
                <a:gd name="T56" fmla="*/ 83490 w 625"/>
                <a:gd name="T57" fmla="*/ 112507 h 694"/>
                <a:gd name="T58" fmla="*/ 65913 w 625"/>
                <a:gd name="T59" fmla="*/ 90748 h 694"/>
                <a:gd name="T60" fmla="*/ 59761 w 625"/>
                <a:gd name="T61" fmla="*/ 77481 h 694"/>
                <a:gd name="T62" fmla="*/ 49215 w 625"/>
                <a:gd name="T63" fmla="*/ 70051 h 694"/>
                <a:gd name="T64" fmla="*/ 35154 w 625"/>
                <a:gd name="T65" fmla="*/ 59968 h 694"/>
                <a:gd name="T66" fmla="*/ 21532 w 625"/>
                <a:gd name="T67" fmla="*/ 45109 h 694"/>
                <a:gd name="T68" fmla="*/ 10107 w 625"/>
                <a:gd name="T69" fmla="*/ 27065 h 694"/>
                <a:gd name="T70" fmla="*/ 2197 w 625"/>
                <a:gd name="T71" fmla="*/ 10083 h 694"/>
                <a:gd name="T72" fmla="*/ 4394 w 625"/>
                <a:gd name="T73" fmla="*/ 2123 h 694"/>
                <a:gd name="T74" fmla="*/ 16259 w 625"/>
                <a:gd name="T75" fmla="*/ 6899 h 694"/>
                <a:gd name="T76" fmla="*/ 36911 w 625"/>
                <a:gd name="T77" fmla="*/ 8491 h 694"/>
                <a:gd name="T78" fmla="*/ 50973 w 625"/>
                <a:gd name="T79" fmla="*/ 10614 h 694"/>
                <a:gd name="T80" fmla="*/ 60640 w 625"/>
                <a:gd name="T81" fmla="*/ 14329 h 694"/>
                <a:gd name="T82" fmla="*/ 68549 w 625"/>
                <a:gd name="T83" fmla="*/ 22289 h 694"/>
                <a:gd name="T84" fmla="*/ 89642 w 625"/>
                <a:gd name="T85" fmla="*/ 57845 h 694"/>
                <a:gd name="T86" fmla="*/ 111612 w 625"/>
                <a:gd name="T87" fmla="*/ 86503 h 694"/>
                <a:gd name="T88" fmla="*/ 131386 w 625"/>
                <a:gd name="T89" fmla="*/ 107200 h 694"/>
                <a:gd name="T90" fmla="*/ 144569 w 625"/>
                <a:gd name="T91" fmla="*/ 116221 h 694"/>
                <a:gd name="T92" fmla="*/ 160827 w 625"/>
                <a:gd name="T93" fmla="*/ 120467 h 694"/>
                <a:gd name="T94" fmla="*/ 170495 w 625"/>
                <a:gd name="T95" fmla="*/ 122059 h 694"/>
                <a:gd name="T96" fmla="*/ 176207 w 625"/>
                <a:gd name="T97" fmla="*/ 127897 h 694"/>
                <a:gd name="T98" fmla="*/ 182798 w 625"/>
                <a:gd name="T99" fmla="*/ 137980 h 694"/>
                <a:gd name="T100" fmla="*/ 187632 w 625"/>
                <a:gd name="T101" fmla="*/ 140633 h 6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6" name="Freeform 333">
              <a:extLst>
                <a:ext uri="{FF2B5EF4-FFF2-40B4-BE49-F238E27FC236}">
                  <a16:creationId xmlns:a16="http://schemas.microsoft.com/office/drawing/2014/main" id="{7E7B8D59-CB40-8D10-4E53-0A012F34B760}"/>
                </a:ext>
              </a:extLst>
            </p:cNvPr>
            <p:cNvSpPr>
              <a:spLocks/>
            </p:cNvSpPr>
            <p:nvPr>
              <p:custDataLst>
                <p:tags r:id="rId550"/>
              </p:custDataLst>
            </p:nvPr>
          </p:nvSpPr>
          <p:spPr bwMode="auto">
            <a:xfrm>
              <a:off x="9519123" y="4027681"/>
              <a:ext cx="380052" cy="335475"/>
            </a:xfrm>
            <a:custGeom>
              <a:avLst/>
              <a:gdLst>
                <a:gd name="T0" fmla="*/ 224041 w 585"/>
                <a:gd name="T1" fmla="*/ 14606 h 493"/>
                <a:gd name="T2" fmla="*/ 214923 w 585"/>
                <a:gd name="T3" fmla="*/ 28691 h 493"/>
                <a:gd name="T4" fmla="*/ 222304 w 585"/>
                <a:gd name="T5" fmla="*/ 48514 h 493"/>
                <a:gd name="T6" fmla="*/ 231856 w 585"/>
                <a:gd name="T7" fmla="*/ 67815 h 493"/>
                <a:gd name="T8" fmla="*/ 248790 w 585"/>
                <a:gd name="T9" fmla="*/ 92333 h 493"/>
                <a:gd name="T10" fmla="*/ 251829 w 585"/>
                <a:gd name="T11" fmla="*/ 106939 h 493"/>
                <a:gd name="T12" fmla="*/ 237501 w 585"/>
                <a:gd name="T13" fmla="*/ 106417 h 493"/>
                <a:gd name="T14" fmla="*/ 224041 w 585"/>
                <a:gd name="T15" fmla="*/ 121545 h 493"/>
                <a:gd name="T16" fmla="*/ 219699 w 585"/>
                <a:gd name="T17" fmla="*/ 128327 h 493"/>
                <a:gd name="T18" fmla="*/ 224909 w 585"/>
                <a:gd name="T19" fmla="*/ 141368 h 493"/>
                <a:gd name="T20" fmla="*/ 227949 w 585"/>
                <a:gd name="T21" fmla="*/ 153366 h 493"/>
                <a:gd name="T22" fmla="*/ 219265 w 585"/>
                <a:gd name="T23" fmla="*/ 160669 h 493"/>
                <a:gd name="T24" fmla="*/ 199292 w 585"/>
                <a:gd name="T25" fmla="*/ 168494 h 493"/>
                <a:gd name="T26" fmla="*/ 192345 w 585"/>
                <a:gd name="T27" fmla="*/ 184665 h 493"/>
                <a:gd name="T28" fmla="*/ 193214 w 585"/>
                <a:gd name="T29" fmla="*/ 216486 h 493"/>
                <a:gd name="T30" fmla="*/ 186701 w 585"/>
                <a:gd name="T31" fmla="*/ 236831 h 493"/>
                <a:gd name="T32" fmla="*/ 173675 w 585"/>
                <a:gd name="T33" fmla="*/ 246220 h 493"/>
                <a:gd name="T34" fmla="*/ 160650 w 585"/>
                <a:gd name="T35" fmla="*/ 254567 h 493"/>
                <a:gd name="T36" fmla="*/ 148058 w 585"/>
                <a:gd name="T37" fmla="*/ 257175 h 493"/>
                <a:gd name="T38" fmla="*/ 142848 w 585"/>
                <a:gd name="T39" fmla="*/ 254045 h 493"/>
                <a:gd name="T40" fmla="*/ 141979 w 585"/>
                <a:gd name="T41" fmla="*/ 245699 h 493"/>
                <a:gd name="T42" fmla="*/ 131993 w 585"/>
                <a:gd name="T43" fmla="*/ 235266 h 493"/>
                <a:gd name="T44" fmla="*/ 108981 w 585"/>
                <a:gd name="T45" fmla="*/ 236831 h 493"/>
                <a:gd name="T46" fmla="*/ 95087 w 585"/>
                <a:gd name="T47" fmla="*/ 241004 h 493"/>
                <a:gd name="T48" fmla="*/ 76417 w 585"/>
                <a:gd name="T49" fmla="*/ 229527 h 493"/>
                <a:gd name="T50" fmla="*/ 52971 w 585"/>
                <a:gd name="T51" fmla="*/ 227441 h 493"/>
                <a:gd name="T52" fmla="*/ 41248 w 585"/>
                <a:gd name="T53" fmla="*/ 223789 h 493"/>
                <a:gd name="T54" fmla="*/ 35169 w 585"/>
                <a:gd name="T55" fmla="*/ 190925 h 493"/>
                <a:gd name="T56" fmla="*/ 25183 w 585"/>
                <a:gd name="T57" fmla="*/ 161712 h 493"/>
                <a:gd name="T58" fmla="*/ 15197 w 585"/>
                <a:gd name="T59" fmla="*/ 152323 h 493"/>
                <a:gd name="T60" fmla="*/ 5210 w 585"/>
                <a:gd name="T61" fmla="*/ 135630 h 493"/>
                <a:gd name="T62" fmla="*/ 2171 w 585"/>
                <a:gd name="T63" fmla="*/ 106417 h 493"/>
                <a:gd name="T64" fmla="*/ 13460 w 585"/>
                <a:gd name="T65" fmla="*/ 79813 h 493"/>
                <a:gd name="T66" fmla="*/ 23446 w 585"/>
                <a:gd name="T67" fmla="*/ 73553 h 493"/>
                <a:gd name="T68" fmla="*/ 32564 w 585"/>
                <a:gd name="T69" fmla="*/ 79291 h 493"/>
                <a:gd name="T70" fmla="*/ 42116 w 585"/>
                <a:gd name="T71" fmla="*/ 97549 h 493"/>
                <a:gd name="T72" fmla="*/ 56010 w 585"/>
                <a:gd name="T73" fmla="*/ 111634 h 493"/>
                <a:gd name="T74" fmla="*/ 73812 w 585"/>
                <a:gd name="T75" fmla="*/ 111112 h 493"/>
                <a:gd name="T76" fmla="*/ 95956 w 585"/>
                <a:gd name="T77" fmla="*/ 98592 h 493"/>
                <a:gd name="T78" fmla="*/ 101166 w 585"/>
                <a:gd name="T79" fmla="*/ 89724 h 493"/>
                <a:gd name="T80" fmla="*/ 125046 w 585"/>
                <a:gd name="T81" fmla="*/ 92854 h 493"/>
                <a:gd name="T82" fmla="*/ 141545 w 585"/>
                <a:gd name="T83" fmla="*/ 94419 h 493"/>
                <a:gd name="T84" fmla="*/ 146321 w 585"/>
                <a:gd name="T85" fmla="*/ 88681 h 493"/>
                <a:gd name="T86" fmla="*/ 157176 w 585"/>
                <a:gd name="T87" fmla="*/ 82421 h 493"/>
                <a:gd name="T88" fmla="*/ 166294 w 585"/>
                <a:gd name="T89" fmla="*/ 70945 h 493"/>
                <a:gd name="T90" fmla="*/ 180188 w 585"/>
                <a:gd name="T91" fmla="*/ 41211 h 493"/>
                <a:gd name="T92" fmla="*/ 185398 w 585"/>
                <a:gd name="T93" fmla="*/ 13041 h 493"/>
                <a:gd name="T94" fmla="*/ 194082 w 585"/>
                <a:gd name="T95" fmla="*/ 3130 h 493"/>
                <a:gd name="T96" fmla="*/ 207976 w 585"/>
                <a:gd name="T97" fmla="*/ 1043 h 4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7" name="Freeform 334">
              <a:extLst>
                <a:ext uri="{FF2B5EF4-FFF2-40B4-BE49-F238E27FC236}">
                  <a16:creationId xmlns:a16="http://schemas.microsoft.com/office/drawing/2014/main" id="{7FA9A094-759E-99D2-80DC-3347A1A07FC6}"/>
                </a:ext>
              </a:extLst>
            </p:cNvPr>
            <p:cNvSpPr>
              <a:spLocks/>
            </p:cNvSpPr>
            <p:nvPr>
              <p:custDataLst>
                <p:tags r:id="rId551"/>
              </p:custDataLst>
            </p:nvPr>
          </p:nvSpPr>
          <p:spPr bwMode="auto">
            <a:xfrm>
              <a:off x="10051196" y="4557815"/>
              <a:ext cx="137769" cy="74551"/>
            </a:xfrm>
            <a:custGeom>
              <a:avLst/>
              <a:gdLst>
                <a:gd name="T0" fmla="*/ 0 w 212"/>
                <a:gd name="T1" fmla="*/ 57150 h 105"/>
                <a:gd name="T2" fmla="*/ 6949 w 212"/>
                <a:gd name="T3" fmla="*/ 46264 h 105"/>
                <a:gd name="T4" fmla="*/ 15201 w 212"/>
                <a:gd name="T5" fmla="*/ 37011 h 105"/>
                <a:gd name="T6" fmla="*/ 19110 w 212"/>
                <a:gd name="T7" fmla="*/ 32657 h 105"/>
                <a:gd name="T8" fmla="*/ 23453 w 212"/>
                <a:gd name="T9" fmla="*/ 28847 h 105"/>
                <a:gd name="T10" fmla="*/ 27796 w 212"/>
                <a:gd name="T11" fmla="*/ 25037 h 105"/>
                <a:gd name="T12" fmla="*/ 31705 w 212"/>
                <a:gd name="T13" fmla="*/ 20683 h 105"/>
                <a:gd name="T14" fmla="*/ 36048 w 212"/>
                <a:gd name="T15" fmla="*/ 17417 h 105"/>
                <a:gd name="T16" fmla="*/ 40826 w 212"/>
                <a:gd name="T17" fmla="*/ 14696 h 105"/>
                <a:gd name="T18" fmla="*/ 46038 w 212"/>
                <a:gd name="T19" fmla="*/ 11430 h 105"/>
                <a:gd name="T20" fmla="*/ 51249 w 212"/>
                <a:gd name="T21" fmla="*/ 8709 h 105"/>
                <a:gd name="T22" fmla="*/ 62542 w 212"/>
                <a:gd name="T23" fmla="*/ 4354 h 105"/>
                <a:gd name="T24" fmla="*/ 74702 w 212"/>
                <a:gd name="T25" fmla="*/ 0 h 105"/>
                <a:gd name="T26" fmla="*/ 92075 w 212"/>
                <a:gd name="T27" fmla="*/ 0 h 105"/>
                <a:gd name="T28" fmla="*/ 87732 w 212"/>
                <a:gd name="T29" fmla="*/ 4899 h 105"/>
                <a:gd name="T30" fmla="*/ 82520 w 212"/>
                <a:gd name="T31" fmla="*/ 9797 h 105"/>
                <a:gd name="T32" fmla="*/ 77308 w 212"/>
                <a:gd name="T33" fmla="*/ 14696 h 105"/>
                <a:gd name="T34" fmla="*/ 71662 w 212"/>
                <a:gd name="T35" fmla="*/ 19050 h 105"/>
                <a:gd name="T36" fmla="*/ 59501 w 212"/>
                <a:gd name="T37" fmla="*/ 28303 h 105"/>
                <a:gd name="T38" fmla="*/ 47340 w 212"/>
                <a:gd name="T39" fmla="*/ 35923 h 105"/>
                <a:gd name="T40" fmla="*/ 34311 w 212"/>
                <a:gd name="T41" fmla="*/ 42999 h 105"/>
                <a:gd name="T42" fmla="*/ 21716 w 212"/>
                <a:gd name="T43" fmla="*/ 48986 h 105"/>
                <a:gd name="T44" fmla="*/ 9989 w 212"/>
                <a:gd name="T45" fmla="*/ 53884 h 105"/>
                <a:gd name="T46" fmla="*/ 0 w 212"/>
                <a:gd name="T47" fmla="*/ 57150 h 1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8" name="Freeform 335">
              <a:extLst>
                <a:ext uri="{FF2B5EF4-FFF2-40B4-BE49-F238E27FC236}">
                  <a16:creationId xmlns:a16="http://schemas.microsoft.com/office/drawing/2014/main" id="{79EC31E0-331A-ACE0-C36A-506AE91204C6}"/>
                </a:ext>
              </a:extLst>
            </p:cNvPr>
            <p:cNvSpPr>
              <a:spLocks/>
            </p:cNvSpPr>
            <p:nvPr>
              <p:custDataLst>
                <p:tags r:id="rId552"/>
              </p:custDataLst>
            </p:nvPr>
          </p:nvSpPr>
          <p:spPr bwMode="auto">
            <a:xfrm>
              <a:off x="10224596" y="4122940"/>
              <a:ext cx="64134" cy="115968"/>
            </a:xfrm>
            <a:custGeom>
              <a:avLst/>
              <a:gdLst>
                <a:gd name="T0" fmla="*/ 0 w 92"/>
                <a:gd name="T1" fmla="*/ 43379 h 166"/>
                <a:gd name="T2" fmla="*/ 0 w 92"/>
                <a:gd name="T3" fmla="*/ 79260 h 166"/>
                <a:gd name="T4" fmla="*/ 2329 w 92"/>
                <a:gd name="T5" fmla="*/ 77118 h 166"/>
                <a:gd name="T6" fmla="*/ 5591 w 92"/>
                <a:gd name="T7" fmla="*/ 74440 h 166"/>
                <a:gd name="T8" fmla="*/ 6522 w 92"/>
                <a:gd name="T9" fmla="*/ 73369 h 166"/>
                <a:gd name="T10" fmla="*/ 7920 w 92"/>
                <a:gd name="T11" fmla="*/ 72298 h 166"/>
                <a:gd name="T12" fmla="*/ 8386 w 92"/>
                <a:gd name="T13" fmla="*/ 70692 h 166"/>
                <a:gd name="T14" fmla="*/ 8852 w 92"/>
                <a:gd name="T15" fmla="*/ 69620 h 166"/>
                <a:gd name="T16" fmla="*/ 9318 w 92"/>
                <a:gd name="T17" fmla="*/ 73905 h 166"/>
                <a:gd name="T18" fmla="*/ 11181 w 92"/>
                <a:gd name="T19" fmla="*/ 79260 h 166"/>
                <a:gd name="T20" fmla="*/ 12579 w 92"/>
                <a:gd name="T21" fmla="*/ 82473 h 166"/>
                <a:gd name="T22" fmla="*/ 13977 w 92"/>
                <a:gd name="T23" fmla="*/ 85151 h 166"/>
                <a:gd name="T24" fmla="*/ 16306 w 92"/>
                <a:gd name="T25" fmla="*/ 87293 h 166"/>
                <a:gd name="T26" fmla="*/ 18170 w 92"/>
                <a:gd name="T27" fmla="*/ 88900 h 166"/>
                <a:gd name="T28" fmla="*/ 19102 w 92"/>
                <a:gd name="T29" fmla="*/ 84616 h 166"/>
                <a:gd name="T30" fmla="*/ 19102 w 92"/>
                <a:gd name="T31" fmla="*/ 79260 h 166"/>
                <a:gd name="T32" fmla="*/ 19102 w 92"/>
                <a:gd name="T33" fmla="*/ 73369 h 166"/>
                <a:gd name="T34" fmla="*/ 19102 w 92"/>
                <a:gd name="T35" fmla="*/ 67478 h 166"/>
                <a:gd name="T36" fmla="*/ 18636 w 92"/>
                <a:gd name="T37" fmla="*/ 57303 h 166"/>
                <a:gd name="T38" fmla="*/ 18170 w 92"/>
                <a:gd name="T39" fmla="*/ 53019 h 166"/>
                <a:gd name="T40" fmla="*/ 22363 w 92"/>
                <a:gd name="T41" fmla="*/ 53554 h 166"/>
                <a:gd name="T42" fmla="*/ 26556 w 92"/>
                <a:gd name="T43" fmla="*/ 54625 h 166"/>
                <a:gd name="T44" fmla="*/ 29817 w 92"/>
                <a:gd name="T45" fmla="*/ 56232 h 166"/>
                <a:gd name="T46" fmla="*/ 33078 w 92"/>
                <a:gd name="T47" fmla="*/ 57839 h 166"/>
                <a:gd name="T48" fmla="*/ 35408 w 92"/>
                <a:gd name="T49" fmla="*/ 59445 h 166"/>
                <a:gd name="T50" fmla="*/ 38203 w 92"/>
                <a:gd name="T51" fmla="*/ 61052 h 166"/>
                <a:gd name="T52" fmla="*/ 40533 w 92"/>
                <a:gd name="T53" fmla="*/ 62123 h 166"/>
                <a:gd name="T54" fmla="*/ 42862 w 92"/>
                <a:gd name="T55" fmla="*/ 63194 h 166"/>
                <a:gd name="T56" fmla="*/ 39601 w 92"/>
                <a:gd name="T57" fmla="*/ 55161 h 166"/>
                <a:gd name="T58" fmla="*/ 37737 w 92"/>
                <a:gd name="T59" fmla="*/ 47663 h 166"/>
                <a:gd name="T60" fmla="*/ 35408 w 92"/>
                <a:gd name="T61" fmla="*/ 40166 h 166"/>
                <a:gd name="T62" fmla="*/ 34010 w 92"/>
                <a:gd name="T63" fmla="*/ 32133 h 166"/>
                <a:gd name="T64" fmla="*/ 32612 w 92"/>
                <a:gd name="T65" fmla="*/ 25170 h 166"/>
                <a:gd name="T66" fmla="*/ 31215 w 92"/>
                <a:gd name="T67" fmla="*/ 18208 h 166"/>
                <a:gd name="T68" fmla="*/ 29351 w 92"/>
                <a:gd name="T69" fmla="*/ 12317 h 166"/>
                <a:gd name="T70" fmla="*/ 27488 w 92"/>
                <a:gd name="T71" fmla="*/ 6962 h 166"/>
                <a:gd name="T72" fmla="*/ 27488 w 92"/>
                <a:gd name="T73" fmla="*/ 10175 h 166"/>
                <a:gd name="T74" fmla="*/ 27488 w 92"/>
                <a:gd name="T75" fmla="*/ 13389 h 166"/>
                <a:gd name="T76" fmla="*/ 23295 w 92"/>
                <a:gd name="T77" fmla="*/ 12317 h 166"/>
                <a:gd name="T78" fmla="*/ 19567 w 92"/>
                <a:gd name="T79" fmla="*/ 10175 h 166"/>
                <a:gd name="T80" fmla="*/ 16306 w 92"/>
                <a:gd name="T81" fmla="*/ 8033 h 166"/>
                <a:gd name="T82" fmla="*/ 13511 w 92"/>
                <a:gd name="T83" fmla="*/ 5891 h 166"/>
                <a:gd name="T84" fmla="*/ 10716 w 92"/>
                <a:gd name="T85" fmla="*/ 3749 h 166"/>
                <a:gd name="T86" fmla="*/ 7454 w 92"/>
                <a:gd name="T87" fmla="*/ 1607 h 166"/>
                <a:gd name="T88" fmla="*/ 3727 w 92"/>
                <a:gd name="T89" fmla="*/ 536 h 166"/>
                <a:gd name="T90" fmla="*/ 0 w 92"/>
                <a:gd name="T91" fmla="*/ 0 h 166"/>
                <a:gd name="T92" fmla="*/ 0 w 92"/>
                <a:gd name="T93" fmla="*/ 5355 h 166"/>
                <a:gd name="T94" fmla="*/ 0 w 92"/>
                <a:gd name="T95" fmla="*/ 10175 h 166"/>
                <a:gd name="T96" fmla="*/ 0 w 92"/>
                <a:gd name="T97" fmla="*/ 17673 h 166"/>
                <a:gd name="T98" fmla="*/ 0 w 92"/>
                <a:gd name="T99" fmla="*/ 27848 h 166"/>
                <a:gd name="T100" fmla="*/ 0 w 92"/>
                <a:gd name="T101" fmla="*/ 37488 h 166"/>
                <a:gd name="T102" fmla="*/ 0 w 92"/>
                <a:gd name="T103" fmla="*/ 43379 h 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39" name="Freeform 336">
              <a:extLst>
                <a:ext uri="{FF2B5EF4-FFF2-40B4-BE49-F238E27FC236}">
                  <a16:creationId xmlns:a16="http://schemas.microsoft.com/office/drawing/2014/main" id="{37ECD59E-6AE3-3A83-BEDB-620CE088B17B}"/>
                </a:ext>
              </a:extLst>
            </p:cNvPr>
            <p:cNvSpPr>
              <a:spLocks/>
            </p:cNvSpPr>
            <p:nvPr>
              <p:custDataLst>
                <p:tags r:id="rId553"/>
              </p:custDataLst>
            </p:nvPr>
          </p:nvSpPr>
          <p:spPr bwMode="auto">
            <a:xfrm>
              <a:off x="10243598" y="4311386"/>
              <a:ext cx="106888" cy="72478"/>
            </a:xfrm>
            <a:custGeom>
              <a:avLst/>
              <a:gdLst>
                <a:gd name="T0" fmla="*/ 3012 w 166"/>
                <a:gd name="T1" fmla="*/ 0 h 62"/>
                <a:gd name="T2" fmla="*/ 6025 w 166"/>
                <a:gd name="T3" fmla="*/ 2688 h 62"/>
                <a:gd name="T4" fmla="*/ 9468 w 166"/>
                <a:gd name="T5" fmla="*/ 5377 h 62"/>
                <a:gd name="T6" fmla="*/ 12910 w 166"/>
                <a:gd name="T7" fmla="*/ 6273 h 62"/>
                <a:gd name="T8" fmla="*/ 15492 w 166"/>
                <a:gd name="T9" fmla="*/ 7169 h 62"/>
                <a:gd name="T10" fmla="*/ 20656 w 166"/>
                <a:gd name="T11" fmla="*/ 7169 h 62"/>
                <a:gd name="T12" fmla="*/ 24960 w 166"/>
                <a:gd name="T13" fmla="*/ 6273 h 62"/>
                <a:gd name="T14" fmla="*/ 29694 w 166"/>
                <a:gd name="T15" fmla="*/ 4481 h 62"/>
                <a:gd name="T16" fmla="*/ 34427 w 166"/>
                <a:gd name="T17" fmla="*/ 2688 h 62"/>
                <a:gd name="T18" fmla="*/ 39592 w 166"/>
                <a:gd name="T19" fmla="*/ 896 h 62"/>
                <a:gd name="T20" fmla="*/ 45616 w 166"/>
                <a:gd name="T21" fmla="*/ 0 h 62"/>
                <a:gd name="T22" fmla="*/ 47768 w 166"/>
                <a:gd name="T23" fmla="*/ 896 h 62"/>
                <a:gd name="T24" fmla="*/ 49489 w 166"/>
                <a:gd name="T25" fmla="*/ 1792 h 62"/>
                <a:gd name="T26" fmla="*/ 51641 w 166"/>
                <a:gd name="T27" fmla="*/ 4481 h 62"/>
                <a:gd name="T28" fmla="*/ 53363 w 166"/>
                <a:gd name="T29" fmla="*/ 7169 h 62"/>
                <a:gd name="T30" fmla="*/ 56805 w 166"/>
                <a:gd name="T31" fmla="*/ 15235 h 62"/>
                <a:gd name="T32" fmla="*/ 59387 w 166"/>
                <a:gd name="T33" fmla="*/ 23300 h 62"/>
                <a:gd name="T34" fmla="*/ 62400 w 166"/>
                <a:gd name="T35" fmla="*/ 32262 h 62"/>
                <a:gd name="T36" fmla="*/ 64982 w 166"/>
                <a:gd name="T37" fmla="*/ 40327 h 62"/>
                <a:gd name="T38" fmla="*/ 66703 w 166"/>
                <a:gd name="T39" fmla="*/ 43912 h 62"/>
                <a:gd name="T40" fmla="*/ 67994 w 166"/>
                <a:gd name="T41" fmla="*/ 46600 h 62"/>
                <a:gd name="T42" fmla="*/ 69716 w 166"/>
                <a:gd name="T43" fmla="*/ 48393 h 62"/>
                <a:gd name="T44" fmla="*/ 71437 w 166"/>
                <a:gd name="T45" fmla="*/ 50185 h 62"/>
                <a:gd name="T46" fmla="*/ 68425 w 166"/>
                <a:gd name="T47" fmla="*/ 51081 h 62"/>
                <a:gd name="T48" fmla="*/ 64982 w 166"/>
                <a:gd name="T49" fmla="*/ 52874 h 62"/>
                <a:gd name="T50" fmla="*/ 61539 w 166"/>
                <a:gd name="T51" fmla="*/ 54666 h 62"/>
                <a:gd name="T52" fmla="*/ 57236 w 166"/>
                <a:gd name="T53" fmla="*/ 55562 h 62"/>
                <a:gd name="T54" fmla="*/ 53793 w 166"/>
                <a:gd name="T55" fmla="*/ 54666 h 62"/>
                <a:gd name="T56" fmla="*/ 51211 w 166"/>
                <a:gd name="T57" fmla="*/ 51977 h 62"/>
                <a:gd name="T58" fmla="*/ 48198 w 166"/>
                <a:gd name="T59" fmla="*/ 48393 h 62"/>
                <a:gd name="T60" fmla="*/ 45616 w 166"/>
                <a:gd name="T61" fmla="*/ 44808 h 62"/>
                <a:gd name="T62" fmla="*/ 43034 w 166"/>
                <a:gd name="T63" fmla="*/ 40327 h 62"/>
                <a:gd name="T64" fmla="*/ 40022 w 166"/>
                <a:gd name="T65" fmla="*/ 36743 h 62"/>
                <a:gd name="T66" fmla="*/ 37440 w 166"/>
                <a:gd name="T67" fmla="*/ 34950 h 62"/>
                <a:gd name="T68" fmla="*/ 33997 w 166"/>
                <a:gd name="T69" fmla="*/ 34054 h 62"/>
                <a:gd name="T70" fmla="*/ 24099 w 166"/>
                <a:gd name="T71" fmla="*/ 34054 h 62"/>
                <a:gd name="T72" fmla="*/ 15062 w 166"/>
                <a:gd name="T73" fmla="*/ 34950 h 62"/>
                <a:gd name="T74" fmla="*/ 11189 w 166"/>
                <a:gd name="T75" fmla="*/ 36743 h 62"/>
                <a:gd name="T76" fmla="*/ 8177 w 166"/>
                <a:gd name="T77" fmla="*/ 38535 h 62"/>
                <a:gd name="T78" fmla="*/ 5164 w 166"/>
                <a:gd name="T79" fmla="*/ 41223 h 62"/>
                <a:gd name="T80" fmla="*/ 3012 w 166"/>
                <a:gd name="T81" fmla="*/ 44808 h 62"/>
                <a:gd name="T82" fmla="*/ 861 w 166"/>
                <a:gd name="T83" fmla="*/ 40327 h 62"/>
                <a:gd name="T84" fmla="*/ 430 w 166"/>
                <a:gd name="T85" fmla="*/ 35846 h 62"/>
                <a:gd name="T86" fmla="*/ 0 w 166"/>
                <a:gd name="T87" fmla="*/ 30469 h 62"/>
                <a:gd name="T88" fmla="*/ 430 w 166"/>
                <a:gd name="T89" fmla="*/ 25093 h 62"/>
                <a:gd name="T90" fmla="*/ 1721 w 166"/>
                <a:gd name="T91" fmla="*/ 13442 h 62"/>
                <a:gd name="T92" fmla="*/ 3012 w 166"/>
                <a:gd name="T93" fmla="*/ 0 h 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0" name="Freeform 337">
              <a:extLst>
                <a:ext uri="{FF2B5EF4-FFF2-40B4-BE49-F238E27FC236}">
                  <a16:creationId xmlns:a16="http://schemas.microsoft.com/office/drawing/2014/main" id="{068FBA96-1B57-475A-F671-ED369EC88E1A}"/>
                </a:ext>
              </a:extLst>
            </p:cNvPr>
            <p:cNvSpPr>
              <a:spLocks/>
            </p:cNvSpPr>
            <p:nvPr>
              <p:custDataLst>
                <p:tags r:id="rId554"/>
              </p:custDataLst>
            </p:nvPr>
          </p:nvSpPr>
          <p:spPr bwMode="auto">
            <a:xfrm>
              <a:off x="10357614" y="4211986"/>
              <a:ext cx="128268" cy="82834"/>
            </a:xfrm>
            <a:custGeom>
              <a:avLst/>
              <a:gdLst>
                <a:gd name="T0" fmla="*/ 14658 w 193"/>
                <a:gd name="T1" fmla="*/ 18368 h 121"/>
                <a:gd name="T2" fmla="*/ 21320 w 193"/>
                <a:gd name="T3" fmla="*/ 13120 h 121"/>
                <a:gd name="T4" fmla="*/ 30204 w 193"/>
                <a:gd name="T5" fmla="*/ 6298 h 121"/>
                <a:gd name="T6" fmla="*/ 37310 w 193"/>
                <a:gd name="T7" fmla="*/ 2099 h 121"/>
                <a:gd name="T8" fmla="*/ 41752 w 193"/>
                <a:gd name="T9" fmla="*/ 525 h 121"/>
                <a:gd name="T10" fmla="*/ 46638 w 193"/>
                <a:gd name="T11" fmla="*/ 525 h 121"/>
                <a:gd name="T12" fmla="*/ 51524 w 193"/>
                <a:gd name="T13" fmla="*/ 1574 h 121"/>
                <a:gd name="T14" fmla="*/ 58186 w 193"/>
                <a:gd name="T15" fmla="*/ 5248 h 121"/>
                <a:gd name="T16" fmla="*/ 65737 w 193"/>
                <a:gd name="T17" fmla="*/ 11021 h 121"/>
                <a:gd name="T18" fmla="*/ 71956 w 193"/>
                <a:gd name="T19" fmla="*/ 14694 h 121"/>
                <a:gd name="T20" fmla="*/ 76842 w 193"/>
                <a:gd name="T21" fmla="*/ 15744 h 121"/>
                <a:gd name="T22" fmla="*/ 79507 w 193"/>
                <a:gd name="T23" fmla="*/ 25190 h 121"/>
                <a:gd name="T24" fmla="*/ 79062 w 193"/>
                <a:gd name="T25" fmla="*/ 34636 h 121"/>
                <a:gd name="T26" fmla="*/ 80839 w 193"/>
                <a:gd name="T27" fmla="*/ 39360 h 121"/>
                <a:gd name="T28" fmla="*/ 83060 w 193"/>
                <a:gd name="T29" fmla="*/ 46707 h 121"/>
                <a:gd name="T30" fmla="*/ 83504 w 193"/>
                <a:gd name="T31" fmla="*/ 53529 h 121"/>
                <a:gd name="T32" fmla="*/ 84837 w 193"/>
                <a:gd name="T33" fmla="*/ 57202 h 121"/>
                <a:gd name="T34" fmla="*/ 83504 w 193"/>
                <a:gd name="T35" fmla="*/ 59826 h 121"/>
                <a:gd name="T36" fmla="*/ 78618 w 193"/>
                <a:gd name="T37" fmla="*/ 61926 h 121"/>
                <a:gd name="T38" fmla="*/ 70623 w 193"/>
                <a:gd name="T39" fmla="*/ 63500 h 121"/>
                <a:gd name="T40" fmla="*/ 51524 w 193"/>
                <a:gd name="T41" fmla="*/ 62450 h 121"/>
                <a:gd name="T42" fmla="*/ 31980 w 193"/>
                <a:gd name="T43" fmla="*/ 60876 h 121"/>
                <a:gd name="T44" fmla="*/ 27983 w 193"/>
                <a:gd name="T45" fmla="*/ 57727 h 121"/>
                <a:gd name="T46" fmla="*/ 24874 w 193"/>
                <a:gd name="T47" fmla="*/ 52479 h 121"/>
                <a:gd name="T48" fmla="*/ 23985 w 193"/>
                <a:gd name="T49" fmla="*/ 45657 h 121"/>
                <a:gd name="T50" fmla="*/ 20876 w 193"/>
                <a:gd name="T51" fmla="*/ 41459 h 121"/>
                <a:gd name="T52" fmla="*/ 13769 w 193"/>
                <a:gd name="T53" fmla="*/ 39360 h 121"/>
                <a:gd name="T54" fmla="*/ 5774 w 193"/>
                <a:gd name="T55" fmla="*/ 36211 h 121"/>
                <a:gd name="T56" fmla="*/ 1333 w 193"/>
                <a:gd name="T57" fmla="*/ 32537 h 121"/>
                <a:gd name="T58" fmla="*/ 0 w 193"/>
                <a:gd name="T59" fmla="*/ 30438 h 121"/>
                <a:gd name="T60" fmla="*/ 444 w 193"/>
                <a:gd name="T61" fmla="*/ 26764 h 121"/>
                <a:gd name="T62" fmla="*/ 3109 w 193"/>
                <a:gd name="T63" fmla="*/ 23616 h 121"/>
                <a:gd name="T64" fmla="*/ 8883 w 193"/>
                <a:gd name="T65" fmla="*/ 19942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1" name="Freeform 338">
              <a:extLst>
                <a:ext uri="{FF2B5EF4-FFF2-40B4-BE49-F238E27FC236}">
                  <a16:creationId xmlns:a16="http://schemas.microsoft.com/office/drawing/2014/main" id="{BF07A55D-2AAE-6BEB-42D2-99869924E7E1}"/>
                </a:ext>
              </a:extLst>
            </p:cNvPr>
            <p:cNvSpPr>
              <a:spLocks/>
            </p:cNvSpPr>
            <p:nvPr>
              <p:custDataLst>
                <p:tags r:id="rId555"/>
              </p:custDataLst>
            </p:nvPr>
          </p:nvSpPr>
          <p:spPr bwMode="auto">
            <a:xfrm>
              <a:off x="9892050" y="4131222"/>
              <a:ext cx="249408" cy="300273"/>
            </a:xfrm>
            <a:custGeom>
              <a:avLst/>
              <a:gdLst>
                <a:gd name="T0" fmla="*/ 16273 w 379"/>
                <a:gd name="T1" fmla="*/ 220707 h 437"/>
                <a:gd name="T2" fmla="*/ 20231 w 379"/>
                <a:gd name="T3" fmla="*/ 214386 h 437"/>
                <a:gd name="T4" fmla="*/ 10555 w 379"/>
                <a:gd name="T5" fmla="*/ 163818 h 437"/>
                <a:gd name="T6" fmla="*/ 880 w 379"/>
                <a:gd name="T7" fmla="*/ 154863 h 437"/>
                <a:gd name="T8" fmla="*/ 6597 w 379"/>
                <a:gd name="T9" fmla="*/ 142221 h 437"/>
                <a:gd name="T10" fmla="*/ 13634 w 379"/>
                <a:gd name="T11" fmla="*/ 116411 h 437"/>
                <a:gd name="T12" fmla="*/ 17152 w 379"/>
                <a:gd name="T13" fmla="*/ 90600 h 437"/>
                <a:gd name="T14" fmla="*/ 25069 w 379"/>
                <a:gd name="T15" fmla="*/ 83753 h 437"/>
                <a:gd name="T16" fmla="*/ 28587 w 379"/>
                <a:gd name="T17" fmla="*/ 68477 h 437"/>
                <a:gd name="T18" fmla="*/ 33425 w 379"/>
                <a:gd name="T19" fmla="*/ 41086 h 437"/>
                <a:gd name="T20" fmla="*/ 39583 w 379"/>
                <a:gd name="T21" fmla="*/ 26864 h 437"/>
                <a:gd name="T22" fmla="*/ 50578 w 379"/>
                <a:gd name="T23" fmla="*/ 16329 h 437"/>
                <a:gd name="T24" fmla="*/ 67291 w 379"/>
                <a:gd name="T25" fmla="*/ 13169 h 437"/>
                <a:gd name="T26" fmla="*/ 95438 w 379"/>
                <a:gd name="T27" fmla="*/ 20016 h 437"/>
                <a:gd name="T28" fmla="*/ 115230 w 379"/>
                <a:gd name="T29" fmla="*/ 25284 h 437"/>
                <a:gd name="T30" fmla="*/ 133262 w 379"/>
                <a:gd name="T31" fmla="*/ 23704 h 437"/>
                <a:gd name="T32" fmla="*/ 144697 w 379"/>
                <a:gd name="T33" fmla="*/ 16329 h 437"/>
                <a:gd name="T34" fmla="*/ 156571 w 379"/>
                <a:gd name="T35" fmla="*/ 3687 h 437"/>
                <a:gd name="T36" fmla="*/ 164488 w 379"/>
                <a:gd name="T37" fmla="*/ 4741 h 437"/>
                <a:gd name="T38" fmla="*/ 163608 w 379"/>
                <a:gd name="T39" fmla="*/ 18436 h 437"/>
                <a:gd name="T40" fmla="*/ 144697 w 379"/>
                <a:gd name="T41" fmla="*/ 42140 h 437"/>
                <a:gd name="T42" fmla="*/ 128424 w 379"/>
                <a:gd name="T43" fmla="*/ 51094 h 437"/>
                <a:gd name="T44" fmla="*/ 119188 w 379"/>
                <a:gd name="T45" fmla="*/ 49514 h 437"/>
                <a:gd name="T46" fmla="*/ 104674 w 379"/>
                <a:gd name="T47" fmla="*/ 36345 h 437"/>
                <a:gd name="T48" fmla="*/ 93239 w 379"/>
                <a:gd name="T49" fmla="*/ 29498 h 437"/>
                <a:gd name="T50" fmla="*/ 77846 w 379"/>
                <a:gd name="T51" fmla="*/ 29498 h 437"/>
                <a:gd name="T52" fmla="*/ 60693 w 379"/>
                <a:gd name="T53" fmla="*/ 32132 h 437"/>
                <a:gd name="T54" fmla="*/ 50138 w 379"/>
                <a:gd name="T55" fmla="*/ 41613 h 437"/>
                <a:gd name="T56" fmla="*/ 34745 w 379"/>
                <a:gd name="T57" fmla="*/ 84806 h 437"/>
                <a:gd name="T58" fmla="*/ 52337 w 379"/>
                <a:gd name="T59" fmla="*/ 89020 h 437"/>
                <a:gd name="T60" fmla="*/ 58494 w 379"/>
                <a:gd name="T61" fmla="*/ 100608 h 437"/>
                <a:gd name="T62" fmla="*/ 68170 w 379"/>
                <a:gd name="T63" fmla="*/ 88493 h 437"/>
                <a:gd name="T64" fmla="*/ 75647 w 379"/>
                <a:gd name="T65" fmla="*/ 80592 h 437"/>
                <a:gd name="T66" fmla="*/ 97197 w 379"/>
                <a:gd name="T67" fmla="*/ 79012 h 437"/>
                <a:gd name="T68" fmla="*/ 109952 w 379"/>
                <a:gd name="T69" fmla="*/ 77432 h 437"/>
                <a:gd name="T70" fmla="*/ 120067 w 379"/>
                <a:gd name="T71" fmla="*/ 91127 h 437"/>
                <a:gd name="T72" fmla="*/ 122706 w 379"/>
                <a:gd name="T73" fmla="*/ 106929 h 437"/>
                <a:gd name="T74" fmla="*/ 108193 w 379"/>
                <a:gd name="T75" fmla="*/ 101135 h 437"/>
                <a:gd name="T76" fmla="*/ 95878 w 379"/>
                <a:gd name="T77" fmla="*/ 97448 h 437"/>
                <a:gd name="T78" fmla="*/ 84443 w 379"/>
                <a:gd name="T79" fmla="*/ 102715 h 437"/>
                <a:gd name="T80" fmla="*/ 81804 w 379"/>
                <a:gd name="T81" fmla="*/ 110090 h 437"/>
                <a:gd name="T82" fmla="*/ 84443 w 379"/>
                <a:gd name="T83" fmla="*/ 122732 h 437"/>
                <a:gd name="T84" fmla="*/ 96758 w 379"/>
                <a:gd name="T85" fmla="*/ 143275 h 437"/>
                <a:gd name="T86" fmla="*/ 98957 w 379"/>
                <a:gd name="T87" fmla="*/ 155917 h 437"/>
                <a:gd name="T88" fmla="*/ 94559 w 379"/>
                <a:gd name="T89" fmla="*/ 169612 h 437"/>
                <a:gd name="T90" fmla="*/ 90161 w 379"/>
                <a:gd name="T91" fmla="*/ 181727 h 437"/>
                <a:gd name="T92" fmla="*/ 92360 w 379"/>
                <a:gd name="T93" fmla="*/ 187522 h 437"/>
                <a:gd name="T94" fmla="*/ 103795 w 379"/>
                <a:gd name="T95" fmla="*/ 193843 h 437"/>
                <a:gd name="T96" fmla="*/ 110831 w 379"/>
                <a:gd name="T97" fmla="*/ 210698 h 437"/>
                <a:gd name="T98" fmla="*/ 105114 w 379"/>
                <a:gd name="T99" fmla="*/ 225974 h 437"/>
                <a:gd name="T100" fmla="*/ 97197 w 379"/>
                <a:gd name="T101" fmla="*/ 221760 h 437"/>
                <a:gd name="T102" fmla="*/ 88841 w 379"/>
                <a:gd name="T103" fmla="*/ 219653 h 437"/>
                <a:gd name="T104" fmla="*/ 77846 w 379"/>
                <a:gd name="T105" fmla="*/ 210698 h 437"/>
                <a:gd name="T106" fmla="*/ 67291 w 379"/>
                <a:gd name="T107" fmla="*/ 187522 h 437"/>
                <a:gd name="T108" fmla="*/ 60254 w 379"/>
                <a:gd name="T109" fmla="*/ 160131 h 437"/>
                <a:gd name="T110" fmla="*/ 50138 w 379"/>
                <a:gd name="T111" fmla="*/ 138534 h 437"/>
                <a:gd name="T112" fmla="*/ 42661 w 379"/>
                <a:gd name="T113" fmla="*/ 136427 h 437"/>
                <a:gd name="T114" fmla="*/ 46180 w 379"/>
                <a:gd name="T115" fmla="*/ 200690 h 437"/>
                <a:gd name="T116" fmla="*/ 40902 w 379"/>
                <a:gd name="T117" fmla="*/ 212805 h 437"/>
                <a:gd name="T118" fmla="*/ 25069 w 379"/>
                <a:gd name="T119" fmla="*/ 224394 h 437"/>
                <a:gd name="T120" fmla="*/ 25949 w 379"/>
                <a:gd name="T121" fmla="*/ 230188 h 4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2" name="Freeform 339">
              <a:extLst>
                <a:ext uri="{FF2B5EF4-FFF2-40B4-BE49-F238E27FC236}">
                  <a16:creationId xmlns:a16="http://schemas.microsoft.com/office/drawing/2014/main" id="{81D938ED-C5F9-9086-F3AE-625F27C4C798}"/>
                </a:ext>
              </a:extLst>
            </p:cNvPr>
            <p:cNvSpPr>
              <a:spLocks/>
            </p:cNvSpPr>
            <p:nvPr>
              <p:custDataLst>
                <p:tags r:id="rId556"/>
              </p:custDataLst>
            </p:nvPr>
          </p:nvSpPr>
          <p:spPr bwMode="auto">
            <a:xfrm>
              <a:off x="9390855" y="4445991"/>
              <a:ext cx="375300" cy="124250"/>
            </a:xfrm>
            <a:custGeom>
              <a:avLst/>
              <a:gdLst>
                <a:gd name="T0" fmla="*/ 4773 w 578"/>
                <a:gd name="T1" fmla="*/ 25883 h 184"/>
                <a:gd name="T2" fmla="*/ 10415 w 578"/>
                <a:gd name="T3" fmla="*/ 16565 h 184"/>
                <a:gd name="T4" fmla="*/ 17792 w 578"/>
                <a:gd name="T5" fmla="*/ 3624 h 184"/>
                <a:gd name="T6" fmla="*/ 23433 w 578"/>
                <a:gd name="T7" fmla="*/ 0 h 184"/>
                <a:gd name="T8" fmla="*/ 34282 w 578"/>
                <a:gd name="T9" fmla="*/ 1035 h 184"/>
                <a:gd name="T10" fmla="*/ 41226 w 578"/>
                <a:gd name="T11" fmla="*/ 1035 h 184"/>
                <a:gd name="T12" fmla="*/ 43829 w 578"/>
                <a:gd name="T13" fmla="*/ 2588 h 184"/>
                <a:gd name="T14" fmla="*/ 49905 w 578"/>
                <a:gd name="T15" fmla="*/ 7765 h 184"/>
                <a:gd name="T16" fmla="*/ 63791 w 578"/>
                <a:gd name="T17" fmla="*/ 13977 h 184"/>
                <a:gd name="T18" fmla="*/ 72904 w 578"/>
                <a:gd name="T19" fmla="*/ 19154 h 184"/>
                <a:gd name="T20" fmla="*/ 77244 w 578"/>
                <a:gd name="T21" fmla="*/ 27436 h 184"/>
                <a:gd name="T22" fmla="*/ 83319 w 578"/>
                <a:gd name="T23" fmla="*/ 31577 h 184"/>
                <a:gd name="T24" fmla="*/ 100243 w 578"/>
                <a:gd name="T25" fmla="*/ 31060 h 184"/>
                <a:gd name="T26" fmla="*/ 120205 w 578"/>
                <a:gd name="T27" fmla="*/ 26401 h 184"/>
                <a:gd name="T28" fmla="*/ 129752 w 578"/>
                <a:gd name="T29" fmla="*/ 20189 h 184"/>
                <a:gd name="T30" fmla="*/ 136261 w 578"/>
                <a:gd name="T31" fmla="*/ 17601 h 184"/>
                <a:gd name="T32" fmla="*/ 141903 w 578"/>
                <a:gd name="T33" fmla="*/ 18118 h 184"/>
                <a:gd name="T34" fmla="*/ 147110 w 578"/>
                <a:gd name="T35" fmla="*/ 16048 h 184"/>
                <a:gd name="T36" fmla="*/ 158827 w 578"/>
                <a:gd name="T37" fmla="*/ 17601 h 184"/>
                <a:gd name="T38" fmla="*/ 173147 w 578"/>
                <a:gd name="T39" fmla="*/ 30542 h 184"/>
                <a:gd name="T40" fmla="*/ 185732 w 578"/>
                <a:gd name="T41" fmla="*/ 46072 h 184"/>
                <a:gd name="T42" fmla="*/ 197883 w 578"/>
                <a:gd name="T43" fmla="*/ 54355 h 184"/>
                <a:gd name="T44" fmla="*/ 207864 w 578"/>
                <a:gd name="T45" fmla="*/ 55390 h 184"/>
                <a:gd name="T46" fmla="*/ 213939 w 578"/>
                <a:gd name="T47" fmla="*/ 55908 h 184"/>
                <a:gd name="T48" fmla="*/ 219146 w 578"/>
                <a:gd name="T49" fmla="*/ 64708 h 184"/>
                <a:gd name="T50" fmla="*/ 226524 w 578"/>
                <a:gd name="T51" fmla="*/ 72473 h 184"/>
                <a:gd name="T52" fmla="*/ 231731 w 578"/>
                <a:gd name="T53" fmla="*/ 71955 h 184"/>
                <a:gd name="T54" fmla="*/ 236938 w 578"/>
                <a:gd name="T55" fmla="*/ 66261 h 184"/>
                <a:gd name="T56" fmla="*/ 242146 w 578"/>
                <a:gd name="T57" fmla="*/ 69367 h 184"/>
                <a:gd name="T58" fmla="*/ 247787 w 578"/>
                <a:gd name="T59" fmla="*/ 75061 h 184"/>
                <a:gd name="T60" fmla="*/ 250825 w 578"/>
                <a:gd name="T61" fmla="*/ 82826 h 184"/>
                <a:gd name="T62" fmla="*/ 249523 w 578"/>
                <a:gd name="T63" fmla="*/ 89556 h 184"/>
                <a:gd name="T64" fmla="*/ 246052 w 578"/>
                <a:gd name="T65" fmla="*/ 94215 h 184"/>
                <a:gd name="T66" fmla="*/ 239108 w 578"/>
                <a:gd name="T67" fmla="*/ 92144 h 184"/>
                <a:gd name="T68" fmla="*/ 228259 w 578"/>
                <a:gd name="T69" fmla="*/ 88003 h 184"/>
                <a:gd name="T70" fmla="*/ 213071 w 578"/>
                <a:gd name="T71" fmla="*/ 89038 h 184"/>
                <a:gd name="T72" fmla="*/ 200486 w 578"/>
                <a:gd name="T73" fmla="*/ 88003 h 184"/>
                <a:gd name="T74" fmla="*/ 195713 w 578"/>
                <a:gd name="T75" fmla="*/ 82826 h 184"/>
                <a:gd name="T76" fmla="*/ 190072 w 578"/>
                <a:gd name="T77" fmla="*/ 79720 h 184"/>
                <a:gd name="T78" fmla="*/ 184864 w 578"/>
                <a:gd name="T79" fmla="*/ 82826 h 184"/>
                <a:gd name="T80" fmla="*/ 180525 w 578"/>
                <a:gd name="T81" fmla="*/ 88003 h 184"/>
                <a:gd name="T82" fmla="*/ 172713 w 578"/>
                <a:gd name="T83" fmla="*/ 88520 h 184"/>
                <a:gd name="T84" fmla="*/ 142337 w 578"/>
                <a:gd name="T85" fmla="*/ 79202 h 184"/>
                <a:gd name="T86" fmla="*/ 120205 w 578"/>
                <a:gd name="T87" fmla="*/ 68332 h 184"/>
                <a:gd name="T88" fmla="*/ 115432 w 578"/>
                <a:gd name="T89" fmla="*/ 63673 h 184"/>
                <a:gd name="T90" fmla="*/ 99809 w 578"/>
                <a:gd name="T91" fmla="*/ 61602 h 184"/>
                <a:gd name="T92" fmla="*/ 87225 w 578"/>
                <a:gd name="T93" fmla="*/ 58496 h 184"/>
                <a:gd name="T94" fmla="*/ 72904 w 578"/>
                <a:gd name="T95" fmla="*/ 57461 h 184"/>
                <a:gd name="T96" fmla="*/ 63357 w 578"/>
                <a:gd name="T97" fmla="*/ 57461 h 184"/>
                <a:gd name="T98" fmla="*/ 53810 w 578"/>
                <a:gd name="T99" fmla="*/ 54355 h 184"/>
                <a:gd name="T100" fmla="*/ 52074 w 578"/>
                <a:gd name="T101" fmla="*/ 51249 h 184"/>
                <a:gd name="T102" fmla="*/ 29943 w 578"/>
                <a:gd name="T103" fmla="*/ 50213 h 184"/>
                <a:gd name="T104" fmla="*/ 19962 w 578"/>
                <a:gd name="T105" fmla="*/ 45554 h 184"/>
                <a:gd name="T106" fmla="*/ 0 w 578"/>
                <a:gd name="T107" fmla="*/ 28471 h 1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3" name="Freeform 340">
              <a:extLst>
                <a:ext uri="{FF2B5EF4-FFF2-40B4-BE49-F238E27FC236}">
                  <a16:creationId xmlns:a16="http://schemas.microsoft.com/office/drawing/2014/main" id="{3449FDDF-61E4-6B8C-2C89-25C862C99A81}"/>
                </a:ext>
              </a:extLst>
            </p:cNvPr>
            <p:cNvSpPr>
              <a:spLocks/>
            </p:cNvSpPr>
            <p:nvPr>
              <p:custDataLst>
                <p:tags r:id="rId557"/>
              </p:custDataLst>
            </p:nvPr>
          </p:nvSpPr>
          <p:spPr bwMode="auto">
            <a:xfrm>
              <a:off x="10409871" y="4259616"/>
              <a:ext cx="320668" cy="329265"/>
            </a:xfrm>
            <a:custGeom>
              <a:avLst/>
              <a:gdLst>
                <a:gd name="T0" fmla="*/ 210384 w 491"/>
                <a:gd name="T1" fmla="*/ 251363 h 481"/>
                <a:gd name="T2" fmla="*/ 199472 w 491"/>
                <a:gd name="T3" fmla="*/ 244017 h 481"/>
                <a:gd name="T4" fmla="*/ 184195 w 491"/>
                <a:gd name="T5" fmla="*/ 227749 h 481"/>
                <a:gd name="T6" fmla="*/ 179830 w 491"/>
                <a:gd name="T7" fmla="*/ 218828 h 481"/>
                <a:gd name="T8" fmla="*/ 164117 w 491"/>
                <a:gd name="T9" fmla="*/ 215155 h 481"/>
                <a:gd name="T10" fmla="*/ 157133 w 491"/>
                <a:gd name="T11" fmla="*/ 213055 h 481"/>
                <a:gd name="T12" fmla="*/ 152768 w 491"/>
                <a:gd name="T13" fmla="*/ 207808 h 481"/>
                <a:gd name="T14" fmla="*/ 151022 w 491"/>
                <a:gd name="T15" fmla="*/ 196263 h 481"/>
                <a:gd name="T16" fmla="*/ 149276 w 491"/>
                <a:gd name="T17" fmla="*/ 174223 h 481"/>
                <a:gd name="T18" fmla="*/ 142729 w 491"/>
                <a:gd name="T19" fmla="*/ 159004 h 481"/>
                <a:gd name="T20" fmla="*/ 139237 w 491"/>
                <a:gd name="T21" fmla="*/ 145361 h 481"/>
                <a:gd name="T22" fmla="*/ 137055 w 491"/>
                <a:gd name="T23" fmla="*/ 128043 h 481"/>
                <a:gd name="T24" fmla="*/ 127452 w 491"/>
                <a:gd name="T25" fmla="*/ 117023 h 481"/>
                <a:gd name="T26" fmla="*/ 113485 w 491"/>
                <a:gd name="T27" fmla="*/ 107577 h 481"/>
                <a:gd name="T28" fmla="*/ 96462 w 491"/>
                <a:gd name="T29" fmla="*/ 99706 h 481"/>
                <a:gd name="T30" fmla="*/ 77694 w 491"/>
                <a:gd name="T31" fmla="*/ 94983 h 481"/>
                <a:gd name="T32" fmla="*/ 58052 w 491"/>
                <a:gd name="T33" fmla="*/ 93409 h 481"/>
                <a:gd name="T34" fmla="*/ 58052 w 491"/>
                <a:gd name="T35" fmla="*/ 81864 h 481"/>
                <a:gd name="T36" fmla="*/ 48013 w 491"/>
                <a:gd name="T37" fmla="*/ 76091 h 481"/>
                <a:gd name="T38" fmla="*/ 37101 w 491"/>
                <a:gd name="T39" fmla="*/ 68220 h 481"/>
                <a:gd name="T40" fmla="*/ 28808 w 491"/>
                <a:gd name="T41" fmla="*/ 58249 h 481"/>
                <a:gd name="T42" fmla="*/ 31863 w 491"/>
                <a:gd name="T43" fmla="*/ 69794 h 481"/>
                <a:gd name="T44" fmla="*/ 23570 w 491"/>
                <a:gd name="T45" fmla="*/ 77141 h 481"/>
                <a:gd name="T46" fmla="*/ 17459 w 491"/>
                <a:gd name="T47" fmla="*/ 93409 h 481"/>
                <a:gd name="T48" fmla="*/ 10476 w 491"/>
                <a:gd name="T49" fmla="*/ 115449 h 481"/>
                <a:gd name="T50" fmla="*/ 5674 w 491"/>
                <a:gd name="T51" fmla="*/ 139063 h 481"/>
                <a:gd name="T52" fmla="*/ 6111 w 491"/>
                <a:gd name="T53" fmla="*/ 124370 h 481"/>
                <a:gd name="T54" fmla="*/ 10039 w 491"/>
                <a:gd name="T55" fmla="*/ 109676 h 481"/>
                <a:gd name="T56" fmla="*/ 13967 w 491"/>
                <a:gd name="T57" fmla="*/ 94983 h 481"/>
                <a:gd name="T58" fmla="*/ 13094 w 491"/>
                <a:gd name="T59" fmla="*/ 75042 h 481"/>
                <a:gd name="T60" fmla="*/ 7420 w 491"/>
                <a:gd name="T61" fmla="*/ 58249 h 481"/>
                <a:gd name="T62" fmla="*/ 0 w 491"/>
                <a:gd name="T63" fmla="*/ 38308 h 481"/>
                <a:gd name="T64" fmla="*/ 14840 w 491"/>
                <a:gd name="T65" fmla="*/ 30961 h 481"/>
                <a:gd name="T66" fmla="*/ 25752 w 491"/>
                <a:gd name="T67" fmla="*/ 28862 h 481"/>
                <a:gd name="T68" fmla="*/ 36664 w 491"/>
                <a:gd name="T69" fmla="*/ 30436 h 481"/>
                <a:gd name="T70" fmla="*/ 44521 w 491"/>
                <a:gd name="T71" fmla="*/ 34635 h 481"/>
                <a:gd name="T72" fmla="*/ 52814 w 491"/>
                <a:gd name="T73" fmla="*/ 43031 h 481"/>
                <a:gd name="T74" fmla="*/ 61107 w 491"/>
                <a:gd name="T75" fmla="*/ 58249 h 481"/>
                <a:gd name="T76" fmla="*/ 79876 w 491"/>
                <a:gd name="T77" fmla="*/ 54051 h 481"/>
                <a:gd name="T78" fmla="*/ 85550 w 491"/>
                <a:gd name="T79" fmla="*/ 50378 h 481"/>
                <a:gd name="T80" fmla="*/ 87296 w 491"/>
                <a:gd name="T81" fmla="*/ 47229 h 481"/>
                <a:gd name="T82" fmla="*/ 90351 w 491"/>
                <a:gd name="T83" fmla="*/ 38308 h 481"/>
                <a:gd name="T84" fmla="*/ 101264 w 491"/>
                <a:gd name="T85" fmla="*/ 28337 h 481"/>
                <a:gd name="T86" fmla="*/ 110866 w 491"/>
                <a:gd name="T87" fmla="*/ 25714 h 481"/>
                <a:gd name="T88" fmla="*/ 114794 w 491"/>
                <a:gd name="T89" fmla="*/ 15743 h 481"/>
                <a:gd name="T90" fmla="*/ 122215 w 491"/>
                <a:gd name="T91" fmla="*/ 4723 h 481"/>
                <a:gd name="T92" fmla="*/ 130944 w 491"/>
                <a:gd name="T93" fmla="*/ 525 h 481"/>
                <a:gd name="T94" fmla="*/ 140983 w 491"/>
                <a:gd name="T95" fmla="*/ 0 h 481"/>
                <a:gd name="T96" fmla="*/ 153205 w 491"/>
                <a:gd name="T97" fmla="*/ 4198 h 481"/>
                <a:gd name="T98" fmla="*/ 174156 w 491"/>
                <a:gd name="T99" fmla="*/ 19941 h 481"/>
                <a:gd name="T100" fmla="*/ 186814 w 491"/>
                <a:gd name="T101" fmla="*/ 27813 h 481"/>
                <a:gd name="T102" fmla="*/ 200345 w 491"/>
                <a:gd name="T103" fmla="*/ 31486 h 481"/>
                <a:gd name="T104" fmla="*/ 214312 w 491"/>
                <a:gd name="T105" fmla="*/ 35159 h 481"/>
                <a:gd name="T106" fmla="*/ 214312 w 491"/>
                <a:gd name="T107" fmla="*/ 171074 h 4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4" name="Freeform 341">
              <a:extLst>
                <a:ext uri="{FF2B5EF4-FFF2-40B4-BE49-F238E27FC236}">
                  <a16:creationId xmlns:a16="http://schemas.microsoft.com/office/drawing/2014/main" id="{24B2BA4D-6814-22E0-8D44-8C690ACAA874}"/>
                </a:ext>
              </a:extLst>
            </p:cNvPr>
            <p:cNvSpPr>
              <a:spLocks/>
            </p:cNvSpPr>
            <p:nvPr>
              <p:custDataLst>
                <p:tags r:id="rId558"/>
              </p:custDataLst>
            </p:nvPr>
          </p:nvSpPr>
          <p:spPr bwMode="auto">
            <a:xfrm>
              <a:off x="8212695" y="2735477"/>
              <a:ext cx="80762" cy="78693"/>
            </a:xfrm>
            <a:custGeom>
              <a:avLst/>
              <a:gdLst>
                <a:gd name="T0" fmla="*/ 0 w 133"/>
                <a:gd name="T1" fmla="*/ 9796 h 117"/>
                <a:gd name="T2" fmla="*/ 29220 w 133"/>
                <a:gd name="T3" fmla="*/ 0 h 117"/>
                <a:gd name="T4" fmla="*/ 32872 w 133"/>
                <a:gd name="T5" fmla="*/ 3094 h 117"/>
                <a:gd name="T6" fmla="*/ 36930 w 133"/>
                <a:gd name="T7" fmla="*/ 7218 h 117"/>
                <a:gd name="T8" fmla="*/ 40989 w 133"/>
                <a:gd name="T9" fmla="*/ 12890 h 117"/>
                <a:gd name="T10" fmla="*/ 44235 w 133"/>
                <a:gd name="T11" fmla="*/ 19077 h 117"/>
                <a:gd name="T12" fmla="*/ 47888 w 133"/>
                <a:gd name="T13" fmla="*/ 25264 h 117"/>
                <a:gd name="T14" fmla="*/ 51134 w 133"/>
                <a:gd name="T15" fmla="*/ 31967 h 117"/>
                <a:gd name="T16" fmla="*/ 51946 w 133"/>
                <a:gd name="T17" fmla="*/ 35061 h 117"/>
                <a:gd name="T18" fmla="*/ 52758 w 133"/>
                <a:gd name="T19" fmla="*/ 38154 h 117"/>
                <a:gd name="T20" fmla="*/ 53163 w 133"/>
                <a:gd name="T21" fmla="*/ 41248 h 117"/>
                <a:gd name="T22" fmla="*/ 53975 w 133"/>
                <a:gd name="T23" fmla="*/ 44341 h 117"/>
                <a:gd name="T24" fmla="*/ 53163 w 133"/>
                <a:gd name="T25" fmla="*/ 47435 h 117"/>
                <a:gd name="T26" fmla="*/ 51946 w 133"/>
                <a:gd name="T27" fmla="*/ 50013 h 117"/>
                <a:gd name="T28" fmla="*/ 50323 w 133"/>
                <a:gd name="T29" fmla="*/ 52591 h 117"/>
                <a:gd name="T30" fmla="*/ 47888 w 133"/>
                <a:gd name="T31" fmla="*/ 55169 h 117"/>
                <a:gd name="T32" fmla="*/ 45858 w 133"/>
                <a:gd name="T33" fmla="*/ 57231 h 117"/>
                <a:gd name="T34" fmla="*/ 43423 w 133"/>
                <a:gd name="T35" fmla="*/ 58778 h 117"/>
                <a:gd name="T36" fmla="*/ 41800 w 133"/>
                <a:gd name="T37" fmla="*/ 60325 h 117"/>
                <a:gd name="T38" fmla="*/ 40583 w 133"/>
                <a:gd name="T39" fmla="*/ 60325 h 117"/>
                <a:gd name="T40" fmla="*/ 29220 w 133"/>
                <a:gd name="T41" fmla="*/ 48982 h 117"/>
                <a:gd name="T42" fmla="*/ 18262 w 133"/>
                <a:gd name="T43" fmla="*/ 36092 h 117"/>
                <a:gd name="T44" fmla="*/ 12986 w 133"/>
                <a:gd name="T45" fmla="*/ 29905 h 117"/>
                <a:gd name="T46" fmla="*/ 7305 w 133"/>
                <a:gd name="T47" fmla="*/ 23718 h 117"/>
                <a:gd name="T48" fmla="*/ 3247 w 133"/>
                <a:gd name="T49" fmla="*/ 17015 h 117"/>
                <a:gd name="T50" fmla="*/ 0 w 133"/>
                <a:gd name="T51" fmla="*/ 9796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45" name="Freeform 342">
              <a:extLst>
                <a:ext uri="{FF2B5EF4-FFF2-40B4-BE49-F238E27FC236}">
                  <a16:creationId xmlns:a16="http://schemas.microsoft.com/office/drawing/2014/main" id="{DC5DDB5A-594E-5362-CD76-3282353E9FD4}"/>
                </a:ext>
              </a:extLst>
            </p:cNvPr>
            <p:cNvSpPr>
              <a:spLocks/>
            </p:cNvSpPr>
            <p:nvPr>
              <p:custDataLst>
                <p:tags r:id="rId559"/>
              </p:custDataLst>
            </p:nvPr>
          </p:nvSpPr>
          <p:spPr bwMode="auto">
            <a:xfrm>
              <a:off x="5903880" y="1958912"/>
              <a:ext cx="330171" cy="231934"/>
            </a:xfrm>
            <a:custGeom>
              <a:avLst/>
              <a:gdLst>
                <a:gd name="T0" fmla="*/ 118852 w 505"/>
                <a:gd name="T1" fmla="*/ 18881 h 339"/>
                <a:gd name="T2" fmla="*/ 211487 w 505"/>
                <a:gd name="T3" fmla="*/ 45106 h 339"/>
                <a:gd name="T4" fmla="*/ 208865 w 505"/>
                <a:gd name="T5" fmla="*/ 57169 h 339"/>
                <a:gd name="T6" fmla="*/ 205806 w 505"/>
                <a:gd name="T7" fmla="*/ 67658 h 339"/>
                <a:gd name="T8" fmla="*/ 201437 w 505"/>
                <a:gd name="T9" fmla="*/ 76050 h 339"/>
                <a:gd name="T10" fmla="*/ 197067 w 505"/>
                <a:gd name="T11" fmla="*/ 80246 h 339"/>
                <a:gd name="T12" fmla="*/ 201437 w 505"/>
                <a:gd name="T13" fmla="*/ 96505 h 339"/>
                <a:gd name="T14" fmla="*/ 208428 w 505"/>
                <a:gd name="T15" fmla="*/ 112764 h 339"/>
                <a:gd name="T16" fmla="*/ 220663 w 505"/>
                <a:gd name="T17" fmla="*/ 135317 h 339"/>
                <a:gd name="T18" fmla="*/ 215420 w 505"/>
                <a:gd name="T19" fmla="*/ 142135 h 339"/>
                <a:gd name="T20" fmla="*/ 209302 w 505"/>
                <a:gd name="T21" fmla="*/ 153149 h 339"/>
                <a:gd name="T22" fmla="*/ 204496 w 505"/>
                <a:gd name="T23" fmla="*/ 164688 h 339"/>
                <a:gd name="T24" fmla="*/ 202748 w 505"/>
                <a:gd name="T25" fmla="*/ 177800 h 339"/>
                <a:gd name="T26" fmla="*/ 193572 w 505"/>
                <a:gd name="T27" fmla="*/ 177276 h 339"/>
                <a:gd name="T28" fmla="*/ 180900 w 505"/>
                <a:gd name="T29" fmla="*/ 175702 h 339"/>
                <a:gd name="T30" fmla="*/ 168228 w 505"/>
                <a:gd name="T31" fmla="*/ 173604 h 339"/>
                <a:gd name="T32" fmla="*/ 156430 w 505"/>
                <a:gd name="T33" fmla="*/ 170982 h 339"/>
                <a:gd name="T34" fmla="*/ 132835 w 505"/>
                <a:gd name="T35" fmla="*/ 170457 h 339"/>
                <a:gd name="T36" fmla="*/ 115356 w 505"/>
                <a:gd name="T37" fmla="*/ 168359 h 339"/>
                <a:gd name="T38" fmla="*/ 108365 w 505"/>
                <a:gd name="T39" fmla="*/ 166261 h 339"/>
                <a:gd name="T40" fmla="*/ 101374 w 505"/>
                <a:gd name="T41" fmla="*/ 162590 h 339"/>
                <a:gd name="T42" fmla="*/ 93072 w 505"/>
                <a:gd name="T43" fmla="*/ 157345 h 339"/>
                <a:gd name="T44" fmla="*/ 78652 w 505"/>
                <a:gd name="T45" fmla="*/ 151576 h 339"/>
                <a:gd name="T46" fmla="*/ 63796 w 505"/>
                <a:gd name="T47" fmla="*/ 143184 h 339"/>
                <a:gd name="T48" fmla="*/ 42822 w 505"/>
                <a:gd name="T49" fmla="*/ 130596 h 339"/>
                <a:gd name="T50" fmla="*/ 27091 w 505"/>
                <a:gd name="T51" fmla="*/ 108044 h 339"/>
                <a:gd name="T52" fmla="*/ 22722 w 505"/>
                <a:gd name="T53" fmla="*/ 88638 h 339"/>
                <a:gd name="T54" fmla="*/ 15730 w 505"/>
                <a:gd name="T55" fmla="*/ 65036 h 339"/>
                <a:gd name="T56" fmla="*/ 6554 w 505"/>
                <a:gd name="T57" fmla="*/ 43532 h 339"/>
                <a:gd name="T58" fmla="*/ 874 w 505"/>
                <a:gd name="T59" fmla="*/ 33567 h 339"/>
                <a:gd name="T60" fmla="*/ 2185 w 505"/>
                <a:gd name="T61" fmla="*/ 31994 h 339"/>
                <a:gd name="T62" fmla="*/ 4807 w 505"/>
                <a:gd name="T63" fmla="*/ 29371 h 339"/>
                <a:gd name="T64" fmla="*/ 4807 w 505"/>
                <a:gd name="T65" fmla="*/ 25175 h 339"/>
                <a:gd name="T66" fmla="*/ 4807 w 505"/>
                <a:gd name="T67" fmla="*/ 22553 h 339"/>
                <a:gd name="T68" fmla="*/ 14857 w 505"/>
                <a:gd name="T69" fmla="*/ 17832 h 339"/>
                <a:gd name="T70" fmla="*/ 31898 w 505"/>
                <a:gd name="T71" fmla="*/ 11539 h 339"/>
                <a:gd name="T72" fmla="*/ 55930 w 505"/>
                <a:gd name="T73" fmla="*/ 4196 h 339"/>
                <a:gd name="T74" fmla="*/ 75593 w 505"/>
                <a:gd name="T75" fmla="*/ 5769 h 339"/>
                <a:gd name="T76" fmla="*/ 82148 w 505"/>
                <a:gd name="T77" fmla="*/ 14686 h 339"/>
                <a:gd name="T78" fmla="*/ 87828 w 505"/>
                <a:gd name="T79" fmla="*/ 18357 h 339"/>
                <a:gd name="T80" fmla="*/ 95693 w 505"/>
                <a:gd name="T81" fmla="*/ 18881 h 339"/>
                <a:gd name="T82" fmla="*/ 104433 w 505"/>
                <a:gd name="T83" fmla="*/ 18881 h 339"/>
                <a:gd name="T84" fmla="*/ 113172 w 505"/>
                <a:gd name="T85" fmla="*/ 12588 h 3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6" name="Freeform 343">
              <a:extLst>
                <a:ext uri="{FF2B5EF4-FFF2-40B4-BE49-F238E27FC236}">
                  <a16:creationId xmlns:a16="http://schemas.microsoft.com/office/drawing/2014/main" id="{7C1CC8DD-DD63-0B79-C8A9-F4DF9C810599}"/>
                </a:ext>
              </a:extLst>
            </p:cNvPr>
            <p:cNvSpPr>
              <a:spLocks/>
            </p:cNvSpPr>
            <p:nvPr>
              <p:custDataLst>
                <p:tags r:id="rId560"/>
              </p:custDataLst>
            </p:nvPr>
          </p:nvSpPr>
          <p:spPr bwMode="auto">
            <a:xfrm>
              <a:off x="5998894" y="2226050"/>
              <a:ext cx="218530" cy="93187"/>
            </a:xfrm>
            <a:custGeom>
              <a:avLst/>
              <a:gdLst>
                <a:gd name="T0" fmla="*/ 134815 w 338"/>
                <a:gd name="T1" fmla="*/ 0 h 141"/>
                <a:gd name="T2" fmla="*/ 80371 w 338"/>
                <a:gd name="T3" fmla="*/ 0 h 141"/>
                <a:gd name="T4" fmla="*/ 72593 w 338"/>
                <a:gd name="T5" fmla="*/ 4053 h 141"/>
                <a:gd name="T6" fmla="*/ 62222 w 338"/>
                <a:gd name="T7" fmla="*/ 10640 h 141"/>
                <a:gd name="T8" fmla="*/ 57037 w 338"/>
                <a:gd name="T9" fmla="*/ 13680 h 141"/>
                <a:gd name="T10" fmla="*/ 51420 w 338"/>
                <a:gd name="T11" fmla="*/ 16213 h 141"/>
                <a:gd name="T12" fmla="*/ 48395 w 338"/>
                <a:gd name="T13" fmla="*/ 17226 h 141"/>
                <a:gd name="T14" fmla="*/ 45371 w 338"/>
                <a:gd name="T15" fmla="*/ 17733 h 141"/>
                <a:gd name="T16" fmla="*/ 42778 w 338"/>
                <a:gd name="T17" fmla="*/ 18239 h 141"/>
                <a:gd name="T18" fmla="*/ 40185 w 338"/>
                <a:gd name="T19" fmla="*/ 18746 h 141"/>
                <a:gd name="T20" fmla="*/ 38025 w 338"/>
                <a:gd name="T21" fmla="*/ 18239 h 141"/>
                <a:gd name="T22" fmla="*/ 36296 w 338"/>
                <a:gd name="T23" fmla="*/ 17733 h 141"/>
                <a:gd name="T24" fmla="*/ 33704 w 338"/>
                <a:gd name="T25" fmla="*/ 16213 h 141"/>
                <a:gd name="T26" fmla="*/ 31975 w 338"/>
                <a:gd name="T27" fmla="*/ 15200 h 141"/>
                <a:gd name="T28" fmla="*/ 28519 w 338"/>
                <a:gd name="T29" fmla="*/ 12160 h 141"/>
                <a:gd name="T30" fmla="*/ 25494 w 338"/>
                <a:gd name="T31" fmla="*/ 9120 h 141"/>
                <a:gd name="T32" fmla="*/ 21173 w 338"/>
                <a:gd name="T33" fmla="*/ 17226 h 141"/>
                <a:gd name="T34" fmla="*/ 15988 w 338"/>
                <a:gd name="T35" fmla="*/ 25839 h 141"/>
                <a:gd name="T36" fmla="*/ 12963 w 338"/>
                <a:gd name="T37" fmla="*/ 30399 h 141"/>
                <a:gd name="T38" fmla="*/ 9074 w 338"/>
                <a:gd name="T39" fmla="*/ 34452 h 141"/>
                <a:gd name="T40" fmla="*/ 4753 w 338"/>
                <a:gd name="T41" fmla="*/ 37999 h 141"/>
                <a:gd name="T42" fmla="*/ 0 w 338"/>
                <a:gd name="T43" fmla="*/ 40532 h 141"/>
                <a:gd name="T44" fmla="*/ 5185 w 338"/>
                <a:gd name="T45" fmla="*/ 45599 h 141"/>
                <a:gd name="T46" fmla="*/ 9938 w 338"/>
                <a:gd name="T47" fmla="*/ 50665 h 141"/>
                <a:gd name="T48" fmla="*/ 14259 w 338"/>
                <a:gd name="T49" fmla="*/ 54718 h 141"/>
                <a:gd name="T50" fmla="*/ 19012 w 338"/>
                <a:gd name="T51" fmla="*/ 58772 h 141"/>
                <a:gd name="T52" fmla="*/ 23766 w 338"/>
                <a:gd name="T53" fmla="*/ 61812 h 141"/>
                <a:gd name="T54" fmla="*/ 28519 w 338"/>
                <a:gd name="T55" fmla="*/ 65358 h 141"/>
                <a:gd name="T56" fmla="*/ 34136 w 338"/>
                <a:gd name="T57" fmla="*/ 68398 h 141"/>
                <a:gd name="T58" fmla="*/ 40185 w 338"/>
                <a:gd name="T59" fmla="*/ 71438 h 141"/>
                <a:gd name="T60" fmla="*/ 111914 w 338"/>
                <a:gd name="T61" fmla="*/ 71438 h 141"/>
                <a:gd name="T62" fmla="*/ 116235 w 338"/>
                <a:gd name="T63" fmla="*/ 62825 h 141"/>
                <a:gd name="T64" fmla="*/ 121420 w 338"/>
                <a:gd name="T65" fmla="*/ 54212 h 141"/>
                <a:gd name="T66" fmla="*/ 126173 w 338"/>
                <a:gd name="T67" fmla="*/ 46612 h 141"/>
                <a:gd name="T68" fmla="*/ 131359 w 338"/>
                <a:gd name="T69" fmla="*/ 39519 h 141"/>
                <a:gd name="T70" fmla="*/ 136112 w 338"/>
                <a:gd name="T71" fmla="*/ 32426 h 141"/>
                <a:gd name="T72" fmla="*/ 140001 w 338"/>
                <a:gd name="T73" fmla="*/ 24319 h 141"/>
                <a:gd name="T74" fmla="*/ 143889 w 338"/>
                <a:gd name="T75" fmla="*/ 17226 h 141"/>
                <a:gd name="T76" fmla="*/ 146050 w 338"/>
                <a:gd name="T77" fmla="*/ 9120 h 141"/>
                <a:gd name="T78" fmla="*/ 134815 w 338"/>
                <a:gd name="T79" fmla="*/ 0 h 14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7" name="Freeform 344">
              <a:extLst>
                <a:ext uri="{FF2B5EF4-FFF2-40B4-BE49-F238E27FC236}">
                  <a16:creationId xmlns:a16="http://schemas.microsoft.com/office/drawing/2014/main" id="{278E75C5-E89C-9EBB-9DED-AE0D5742C949}"/>
                </a:ext>
              </a:extLst>
            </p:cNvPr>
            <p:cNvSpPr>
              <a:spLocks/>
            </p:cNvSpPr>
            <p:nvPr>
              <p:custDataLst>
                <p:tags r:id="rId561"/>
              </p:custDataLst>
            </p:nvPr>
          </p:nvSpPr>
          <p:spPr bwMode="auto">
            <a:xfrm>
              <a:off x="6148540" y="1776679"/>
              <a:ext cx="166273" cy="84904"/>
            </a:xfrm>
            <a:custGeom>
              <a:avLst/>
              <a:gdLst>
                <a:gd name="T0" fmla="*/ 111125 w 259"/>
                <a:gd name="T1" fmla="*/ 65087 h 129"/>
                <a:gd name="T2" fmla="*/ 109409 w 259"/>
                <a:gd name="T3" fmla="*/ 51464 h 129"/>
                <a:gd name="T4" fmla="*/ 108122 w 259"/>
                <a:gd name="T5" fmla="*/ 40364 h 129"/>
                <a:gd name="T6" fmla="*/ 108122 w 259"/>
                <a:gd name="T7" fmla="*/ 31787 h 129"/>
                <a:gd name="T8" fmla="*/ 108551 w 259"/>
                <a:gd name="T9" fmla="*/ 25228 h 129"/>
                <a:gd name="T10" fmla="*/ 110267 w 259"/>
                <a:gd name="T11" fmla="*/ 14632 h 129"/>
                <a:gd name="T12" fmla="*/ 111125 w 259"/>
                <a:gd name="T13" fmla="*/ 6055 h 129"/>
                <a:gd name="T14" fmla="*/ 110696 w 259"/>
                <a:gd name="T15" fmla="*/ 7064 h 129"/>
                <a:gd name="T16" fmla="*/ 109838 w 259"/>
                <a:gd name="T17" fmla="*/ 8073 h 129"/>
                <a:gd name="T18" fmla="*/ 108551 w 259"/>
                <a:gd name="T19" fmla="*/ 8577 h 129"/>
                <a:gd name="T20" fmla="*/ 106834 w 259"/>
                <a:gd name="T21" fmla="*/ 9082 h 129"/>
                <a:gd name="T22" fmla="*/ 102544 w 259"/>
                <a:gd name="T23" fmla="*/ 9586 h 129"/>
                <a:gd name="T24" fmla="*/ 97824 w 259"/>
                <a:gd name="T25" fmla="*/ 9586 h 129"/>
                <a:gd name="T26" fmla="*/ 87956 w 259"/>
                <a:gd name="T27" fmla="*/ 9586 h 129"/>
                <a:gd name="T28" fmla="*/ 82378 w 259"/>
                <a:gd name="T29" fmla="*/ 9082 h 129"/>
                <a:gd name="T30" fmla="*/ 77659 w 259"/>
                <a:gd name="T31" fmla="*/ 8577 h 129"/>
                <a:gd name="T32" fmla="*/ 73797 w 259"/>
                <a:gd name="T33" fmla="*/ 7568 h 129"/>
                <a:gd name="T34" fmla="*/ 69936 w 259"/>
                <a:gd name="T35" fmla="*/ 6055 h 129"/>
                <a:gd name="T36" fmla="*/ 66932 w 259"/>
                <a:gd name="T37" fmla="*/ 4541 h 129"/>
                <a:gd name="T38" fmla="*/ 62642 w 259"/>
                <a:gd name="T39" fmla="*/ 3027 h 129"/>
                <a:gd name="T40" fmla="*/ 57493 w 259"/>
                <a:gd name="T41" fmla="*/ 1514 h 129"/>
                <a:gd name="T42" fmla="*/ 50628 w 259"/>
                <a:gd name="T43" fmla="*/ 505 h 129"/>
                <a:gd name="T44" fmla="*/ 42476 w 259"/>
                <a:gd name="T45" fmla="*/ 0 h 129"/>
                <a:gd name="T46" fmla="*/ 35611 w 259"/>
                <a:gd name="T47" fmla="*/ 0 h 129"/>
                <a:gd name="T48" fmla="*/ 28747 w 259"/>
                <a:gd name="T49" fmla="*/ 0 h 129"/>
                <a:gd name="T50" fmla="*/ 21453 w 259"/>
                <a:gd name="T51" fmla="*/ 0 h 129"/>
                <a:gd name="T52" fmla="*/ 14588 w 259"/>
                <a:gd name="T53" fmla="*/ 1009 h 129"/>
                <a:gd name="T54" fmla="*/ 11584 w 259"/>
                <a:gd name="T55" fmla="*/ 2018 h 129"/>
                <a:gd name="T56" fmla="*/ 9010 w 259"/>
                <a:gd name="T57" fmla="*/ 3027 h 129"/>
                <a:gd name="T58" fmla="*/ 6007 w 259"/>
                <a:gd name="T59" fmla="*/ 4541 h 129"/>
                <a:gd name="T60" fmla="*/ 4291 w 259"/>
                <a:gd name="T61" fmla="*/ 6559 h 129"/>
                <a:gd name="T62" fmla="*/ 2145 w 259"/>
                <a:gd name="T63" fmla="*/ 8577 h 129"/>
                <a:gd name="T64" fmla="*/ 858 w 259"/>
                <a:gd name="T65" fmla="*/ 11100 h 129"/>
                <a:gd name="T66" fmla="*/ 0 w 259"/>
                <a:gd name="T67" fmla="*/ 14632 h 129"/>
                <a:gd name="T68" fmla="*/ 0 w 259"/>
                <a:gd name="T69" fmla="*/ 18164 h 129"/>
                <a:gd name="T70" fmla="*/ 0 w 259"/>
                <a:gd name="T71" fmla="*/ 24218 h 129"/>
                <a:gd name="T72" fmla="*/ 1287 w 259"/>
                <a:gd name="T73" fmla="*/ 29264 h 129"/>
                <a:gd name="T74" fmla="*/ 2574 w 259"/>
                <a:gd name="T75" fmla="*/ 32796 h 129"/>
                <a:gd name="T76" fmla="*/ 5149 w 259"/>
                <a:gd name="T77" fmla="*/ 35823 h 129"/>
                <a:gd name="T78" fmla="*/ 7294 w 259"/>
                <a:gd name="T79" fmla="*/ 38346 h 129"/>
                <a:gd name="T80" fmla="*/ 10297 w 259"/>
                <a:gd name="T81" fmla="*/ 40364 h 129"/>
                <a:gd name="T82" fmla="*/ 13301 w 259"/>
                <a:gd name="T83" fmla="*/ 41878 h 129"/>
                <a:gd name="T84" fmla="*/ 15875 w 259"/>
                <a:gd name="T85" fmla="*/ 42887 h 129"/>
                <a:gd name="T86" fmla="*/ 21453 w 259"/>
                <a:gd name="T87" fmla="*/ 44400 h 129"/>
                <a:gd name="T88" fmla="*/ 26172 w 259"/>
                <a:gd name="T89" fmla="*/ 46419 h 129"/>
                <a:gd name="T90" fmla="*/ 27889 w 259"/>
                <a:gd name="T91" fmla="*/ 47932 h 129"/>
                <a:gd name="T92" fmla="*/ 28747 w 259"/>
                <a:gd name="T93" fmla="*/ 49950 h 129"/>
                <a:gd name="T94" fmla="*/ 28747 w 259"/>
                <a:gd name="T95" fmla="*/ 52978 h 129"/>
                <a:gd name="T96" fmla="*/ 28318 w 259"/>
                <a:gd name="T97" fmla="*/ 56005 h 129"/>
                <a:gd name="T98" fmla="*/ 34753 w 259"/>
                <a:gd name="T99" fmla="*/ 55501 h 129"/>
                <a:gd name="T100" fmla="*/ 39044 w 259"/>
                <a:gd name="T101" fmla="*/ 54491 h 129"/>
                <a:gd name="T102" fmla="*/ 42047 w 259"/>
                <a:gd name="T103" fmla="*/ 53482 h 129"/>
                <a:gd name="T104" fmla="*/ 45051 w 259"/>
                <a:gd name="T105" fmla="*/ 52978 h 129"/>
                <a:gd name="T106" fmla="*/ 51486 w 259"/>
                <a:gd name="T107" fmla="*/ 53482 h 129"/>
                <a:gd name="T108" fmla="*/ 60068 w 259"/>
                <a:gd name="T109" fmla="*/ 54491 h 129"/>
                <a:gd name="T110" fmla="*/ 71223 w 259"/>
                <a:gd name="T111" fmla="*/ 56510 h 129"/>
                <a:gd name="T112" fmla="*/ 82378 w 259"/>
                <a:gd name="T113" fmla="*/ 59032 h 129"/>
                <a:gd name="T114" fmla="*/ 102115 w 259"/>
                <a:gd name="T115" fmla="*/ 63069 h 129"/>
                <a:gd name="T116" fmla="*/ 111125 w 259"/>
                <a:gd name="T117" fmla="*/ 65087 h 1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8" name="Freeform 345">
              <a:extLst>
                <a:ext uri="{FF2B5EF4-FFF2-40B4-BE49-F238E27FC236}">
                  <a16:creationId xmlns:a16="http://schemas.microsoft.com/office/drawing/2014/main" id="{C3FFF49D-0161-5407-3B60-9B25EB7E0235}"/>
                </a:ext>
              </a:extLst>
            </p:cNvPr>
            <p:cNvSpPr>
              <a:spLocks/>
            </p:cNvSpPr>
            <p:nvPr>
              <p:custDataLst>
                <p:tags r:id="rId562"/>
              </p:custDataLst>
            </p:nvPr>
          </p:nvSpPr>
          <p:spPr bwMode="auto">
            <a:xfrm>
              <a:off x="6167542" y="2230192"/>
              <a:ext cx="268411" cy="186375"/>
            </a:xfrm>
            <a:custGeom>
              <a:avLst/>
              <a:gdLst>
                <a:gd name="T0" fmla="*/ 176432 w 425"/>
                <a:gd name="T1" fmla="*/ 89297 h 272"/>
                <a:gd name="T2" fmla="*/ 167991 w 425"/>
                <a:gd name="T3" fmla="*/ 98752 h 272"/>
                <a:gd name="T4" fmla="*/ 161659 w 425"/>
                <a:gd name="T5" fmla="*/ 108207 h 272"/>
                <a:gd name="T6" fmla="*/ 162081 w 425"/>
                <a:gd name="T7" fmla="*/ 116086 h 272"/>
                <a:gd name="T8" fmla="*/ 164192 w 425"/>
                <a:gd name="T9" fmla="*/ 124490 h 272"/>
                <a:gd name="T10" fmla="*/ 158283 w 425"/>
                <a:gd name="T11" fmla="*/ 128167 h 272"/>
                <a:gd name="T12" fmla="*/ 146464 w 425"/>
                <a:gd name="T13" fmla="*/ 125016 h 272"/>
                <a:gd name="T14" fmla="*/ 136756 w 425"/>
                <a:gd name="T15" fmla="*/ 123440 h 272"/>
                <a:gd name="T16" fmla="*/ 124516 w 425"/>
                <a:gd name="T17" fmla="*/ 123440 h 272"/>
                <a:gd name="T18" fmla="*/ 111009 w 425"/>
                <a:gd name="T19" fmla="*/ 127642 h 272"/>
                <a:gd name="T20" fmla="*/ 97924 w 425"/>
                <a:gd name="T21" fmla="*/ 133420 h 272"/>
                <a:gd name="T22" fmla="*/ 83151 w 425"/>
                <a:gd name="T23" fmla="*/ 140249 h 272"/>
                <a:gd name="T24" fmla="*/ 42209 w 425"/>
                <a:gd name="T25" fmla="*/ 126066 h 272"/>
                <a:gd name="T26" fmla="*/ 35877 w 425"/>
                <a:gd name="T27" fmla="*/ 118712 h 272"/>
                <a:gd name="T28" fmla="*/ 29546 w 425"/>
                <a:gd name="T29" fmla="*/ 112409 h 272"/>
                <a:gd name="T30" fmla="*/ 15617 w 425"/>
                <a:gd name="T31" fmla="*/ 100853 h 272"/>
                <a:gd name="T32" fmla="*/ 9286 w 425"/>
                <a:gd name="T33" fmla="*/ 94550 h 272"/>
                <a:gd name="T34" fmla="*/ 4643 w 425"/>
                <a:gd name="T35" fmla="*/ 87721 h 272"/>
                <a:gd name="T36" fmla="*/ 844 w 425"/>
                <a:gd name="T37" fmla="*/ 78791 h 272"/>
                <a:gd name="T38" fmla="*/ 0 w 425"/>
                <a:gd name="T39" fmla="*/ 67761 h 272"/>
                <a:gd name="T40" fmla="*/ 21104 w 425"/>
                <a:gd name="T41" fmla="*/ 34668 h 272"/>
                <a:gd name="T42" fmla="*/ 29968 w 425"/>
                <a:gd name="T43" fmla="*/ 18910 h 272"/>
                <a:gd name="T44" fmla="*/ 33767 w 425"/>
                <a:gd name="T45" fmla="*/ 11556 h 272"/>
                <a:gd name="T46" fmla="*/ 35877 w 425"/>
                <a:gd name="T47" fmla="*/ 3152 h 272"/>
                <a:gd name="T48" fmla="*/ 51917 w 425"/>
                <a:gd name="T49" fmla="*/ 5253 h 272"/>
                <a:gd name="T50" fmla="*/ 64579 w 425"/>
                <a:gd name="T51" fmla="*/ 9455 h 272"/>
                <a:gd name="T52" fmla="*/ 75976 w 425"/>
                <a:gd name="T53" fmla="*/ 14182 h 272"/>
                <a:gd name="T54" fmla="*/ 86528 w 425"/>
                <a:gd name="T55" fmla="*/ 16284 h 272"/>
                <a:gd name="T56" fmla="*/ 90327 w 425"/>
                <a:gd name="T57" fmla="*/ 15233 h 272"/>
                <a:gd name="T58" fmla="*/ 93281 w 425"/>
                <a:gd name="T59" fmla="*/ 13657 h 272"/>
                <a:gd name="T60" fmla="*/ 97924 w 425"/>
                <a:gd name="T61" fmla="*/ 7879 h 272"/>
                <a:gd name="T62" fmla="*/ 102145 w 425"/>
                <a:gd name="T63" fmla="*/ 2626 h 272"/>
                <a:gd name="T64" fmla="*/ 105522 w 425"/>
                <a:gd name="T65" fmla="*/ 1051 h 272"/>
                <a:gd name="T66" fmla="*/ 109321 w 425"/>
                <a:gd name="T67" fmla="*/ 0 h 272"/>
                <a:gd name="T68" fmla="*/ 116074 w 425"/>
                <a:gd name="T69" fmla="*/ 1051 h 272"/>
                <a:gd name="T70" fmla="*/ 121983 w 425"/>
                <a:gd name="T71" fmla="*/ 3677 h 272"/>
                <a:gd name="T72" fmla="*/ 127470 w 425"/>
                <a:gd name="T73" fmla="*/ 7879 h 272"/>
                <a:gd name="T74" fmla="*/ 130847 w 425"/>
                <a:gd name="T75" fmla="*/ 13657 h 272"/>
                <a:gd name="T76" fmla="*/ 137178 w 425"/>
                <a:gd name="T77" fmla="*/ 27840 h 272"/>
                <a:gd name="T78" fmla="*/ 142243 w 425"/>
                <a:gd name="T79" fmla="*/ 43073 h 272"/>
                <a:gd name="T80" fmla="*/ 147308 w 425"/>
                <a:gd name="T81" fmla="*/ 59356 h 272"/>
                <a:gd name="T82" fmla="*/ 150263 w 425"/>
                <a:gd name="T83" fmla="*/ 66185 h 272"/>
                <a:gd name="T84" fmla="*/ 154062 w 425"/>
                <a:gd name="T85" fmla="*/ 72488 h 272"/>
                <a:gd name="T86" fmla="*/ 158705 w 425"/>
                <a:gd name="T87" fmla="*/ 77216 h 272"/>
                <a:gd name="T88" fmla="*/ 164192 w 425"/>
                <a:gd name="T89" fmla="*/ 81943 h 272"/>
                <a:gd name="T90" fmla="*/ 170945 w 425"/>
                <a:gd name="T91" fmla="*/ 84044 h 272"/>
                <a:gd name="T92" fmla="*/ 179387 w 425"/>
                <a:gd name="T93" fmla="*/ 84569 h 2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49" name="Freeform 347">
              <a:extLst>
                <a:ext uri="{FF2B5EF4-FFF2-40B4-BE49-F238E27FC236}">
                  <a16:creationId xmlns:a16="http://schemas.microsoft.com/office/drawing/2014/main" id="{2C13E50A-3826-F3BF-755D-3D9865608C68}"/>
                </a:ext>
              </a:extLst>
            </p:cNvPr>
            <p:cNvSpPr>
              <a:spLocks/>
            </p:cNvSpPr>
            <p:nvPr>
              <p:custDataLst>
                <p:tags r:id="rId563"/>
              </p:custDataLst>
            </p:nvPr>
          </p:nvSpPr>
          <p:spPr bwMode="auto">
            <a:xfrm>
              <a:off x="6324315" y="2219838"/>
              <a:ext cx="128268" cy="103543"/>
            </a:xfrm>
            <a:custGeom>
              <a:avLst/>
              <a:gdLst>
                <a:gd name="T0" fmla="*/ 2679 w 192"/>
                <a:gd name="T1" fmla="*/ 9793 h 154"/>
                <a:gd name="T2" fmla="*/ 23217 w 192"/>
                <a:gd name="T3" fmla="*/ 0 h 154"/>
                <a:gd name="T4" fmla="*/ 41077 w 192"/>
                <a:gd name="T5" fmla="*/ 9793 h 154"/>
                <a:gd name="T6" fmla="*/ 53132 w 192"/>
                <a:gd name="T7" fmla="*/ 15978 h 154"/>
                <a:gd name="T8" fmla="*/ 65187 w 192"/>
                <a:gd name="T9" fmla="*/ 32472 h 154"/>
                <a:gd name="T10" fmla="*/ 74116 w 192"/>
                <a:gd name="T11" fmla="*/ 47934 h 154"/>
                <a:gd name="T12" fmla="*/ 85725 w 192"/>
                <a:gd name="T13" fmla="*/ 60820 h 154"/>
                <a:gd name="T14" fmla="*/ 67866 w 192"/>
                <a:gd name="T15" fmla="*/ 63912 h 154"/>
                <a:gd name="T16" fmla="*/ 56257 w 192"/>
                <a:gd name="T17" fmla="*/ 67005 h 154"/>
                <a:gd name="T18" fmla="*/ 56257 w 192"/>
                <a:gd name="T19" fmla="*/ 79375 h 154"/>
                <a:gd name="T20" fmla="*/ 47327 w 192"/>
                <a:gd name="T21" fmla="*/ 79375 h 154"/>
                <a:gd name="T22" fmla="*/ 44202 w 192"/>
                <a:gd name="T23" fmla="*/ 75252 h 154"/>
                <a:gd name="T24" fmla="*/ 41523 w 192"/>
                <a:gd name="T25" fmla="*/ 70613 h 154"/>
                <a:gd name="T26" fmla="*/ 39291 w 192"/>
                <a:gd name="T27" fmla="*/ 64943 h 154"/>
                <a:gd name="T28" fmla="*/ 36612 w 192"/>
                <a:gd name="T29" fmla="*/ 59274 h 154"/>
                <a:gd name="T30" fmla="*/ 33040 w 192"/>
                <a:gd name="T31" fmla="*/ 47934 h 154"/>
                <a:gd name="T32" fmla="*/ 29021 w 192"/>
                <a:gd name="T33" fmla="*/ 36595 h 154"/>
                <a:gd name="T34" fmla="*/ 26789 w 192"/>
                <a:gd name="T35" fmla="*/ 31441 h 154"/>
                <a:gd name="T36" fmla="*/ 24557 w 192"/>
                <a:gd name="T37" fmla="*/ 25771 h 154"/>
                <a:gd name="T38" fmla="*/ 21431 w 192"/>
                <a:gd name="T39" fmla="*/ 21648 h 154"/>
                <a:gd name="T40" fmla="*/ 18306 w 192"/>
                <a:gd name="T41" fmla="*/ 17524 h 154"/>
                <a:gd name="T42" fmla="*/ 14734 w 192"/>
                <a:gd name="T43" fmla="*/ 14432 h 154"/>
                <a:gd name="T44" fmla="*/ 10716 w 192"/>
                <a:gd name="T45" fmla="*/ 11855 h 154"/>
                <a:gd name="T46" fmla="*/ 8037 w 192"/>
                <a:gd name="T47" fmla="*/ 11339 h 154"/>
                <a:gd name="T48" fmla="*/ 5358 w 192"/>
                <a:gd name="T49" fmla="*/ 10308 h 154"/>
                <a:gd name="T50" fmla="*/ 2679 w 192"/>
                <a:gd name="T51" fmla="*/ 10308 h 154"/>
                <a:gd name="T52" fmla="*/ 0 w 192"/>
                <a:gd name="T53" fmla="*/ 9793 h 154"/>
                <a:gd name="T54" fmla="*/ 2679 w 192"/>
                <a:gd name="T55" fmla="*/ 9793 h 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0" name="Freeform 348">
              <a:extLst>
                <a:ext uri="{FF2B5EF4-FFF2-40B4-BE49-F238E27FC236}">
                  <a16:creationId xmlns:a16="http://schemas.microsoft.com/office/drawing/2014/main" id="{3E7E8736-3140-F048-06AE-E10A2FA1A71B}"/>
                </a:ext>
              </a:extLst>
            </p:cNvPr>
            <p:cNvSpPr>
              <a:spLocks/>
            </p:cNvSpPr>
            <p:nvPr>
              <p:custDataLst>
                <p:tags r:id="rId564"/>
              </p:custDataLst>
            </p:nvPr>
          </p:nvSpPr>
          <p:spPr bwMode="auto">
            <a:xfrm>
              <a:off x="6200797" y="2066596"/>
              <a:ext cx="570077" cy="323051"/>
            </a:xfrm>
            <a:custGeom>
              <a:avLst/>
              <a:gdLst>
                <a:gd name="T0" fmla="*/ 170299 w 877"/>
                <a:gd name="T1" fmla="*/ 179533 h 469"/>
                <a:gd name="T2" fmla="*/ 138585 w 877"/>
                <a:gd name="T3" fmla="*/ 133594 h 469"/>
                <a:gd name="T4" fmla="*/ 89494 w 877"/>
                <a:gd name="T5" fmla="*/ 127257 h 469"/>
                <a:gd name="T6" fmla="*/ 82977 w 877"/>
                <a:gd name="T7" fmla="*/ 128313 h 469"/>
                <a:gd name="T8" fmla="*/ 77330 w 877"/>
                <a:gd name="T9" fmla="*/ 132538 h 469"/>
                <a:gd name="T10" fmla="*/ 70379 w 877"/>
                <a:gd name="T11" fmla="*/ 140986 h 469"/>
                <a:gd name="T12" fmla="*/ 65600 w 877"/>
                <a:gd name="T13" fmla="*/ 143098 h 469"/>
                <a:gd name="T14" fmla="*/ 52567 w 877"/>
                <a:gd name="T15" fmla="*/ 141514 h 469"/>
                <a:gd name="T16" fmla="*/ 34320 w 877"/>
                <a:gd name="T17" fmla="*/ 134650 h 469"/>
                <a:gd name="T18" fmla="*/ 11295 w 877"/>
                <a:gd name="T19" fmla="*/ 130425 h 469"/>
                <a:gd name="T20" fmla="*/ 3475 w 877"/>
                <a:gd name="T21" fmla="*/ 111944 h 469"/>
                <a:gd name="T22" fmla="*/ 5648 w 877"/>
                <a:gd name="T23" fmla="*/ 98743 h 469"/>
                <a:gd name="T24" fmla="*/ 5648 w 877"/>
                <a:gd name="T25" fmla="*/ 95047 h 469"/>
                <a:gd name="T26" fmla="*/ 9992 w 877"/>
                <a:gd name="T27" fmla="*/ 76038 h 469"/>
                <a:gd name="T28" fmla="*/ 19115 w 877"/>
                <a:gd name="T29" fmla="*/ 59140 h 469"/>
                <a:gd name="T30" fmla="*/ 23460 w 877"/>
                <a:gd name="T31" fmla="*/ 48580 h 469"/>
                <a:gd name="T32" fmla="*/ 11295 w 877"/>
                <a:gd name="T33" fmla="*/ 26402 h 469"/>
                <a:gd name="T34" fmla="*/ 75157 w 877"/>
                <a:gd name="T35" fmla="*/ 13729 h 469"/>
                <a:gd name="T36" fmla="*/ 147274 w 877"/>
                <a:gd name="T37" fmla="*/ 26402 h 469"/>
                <a:gd name="T38" fmla="*/ 170299 w 877"/>
                <a:gd name="T39" fmla="*/ 6864 h 469"/>
                <a:gd name="T40" fmla="*/ 210701 w 877"/>
                <a:gd name="T41" fmla="*/ 0 h 469"/>
                <a:gd name="T42" fmla="*/ 251538 w 877"/>
                <a:gd name="T43" fmla="*/ 20065 h 469"/>
                <a:gd name="T44" fmla="*/ 277170 w 877"/>
                <a:gd name="T45" fmla="*/ 58612 h 469"/>
                <a:gd name="T46" fmla="*/ 314966 w 877"/>
                <a:gd name="T47" fmla="*/ 58612 h 469"/>
                <a:gd name="T48" fmla="*/ 364057 w 877"/>
                <a:gd name="T49" fmla="*/ 81846 h 469"/>
                <a:gd name="T50" fmla="*/ 375352 w 877"/>
                <a:gd name="T51" fmla="*/ 124089 h 469"/>
                <a:gd name="T52" fmla="*/ 349286 w 877"/>
                <a:gd name="T53" fmla="*/ 143626 h 469"/>
                <a:gd name="T54" fmla="*/ 327564 w 877"/>
                <a:gd name="T55" fmla="*/ 165276 h 469"/>
                <a:gd name="T56" fmla="*/ 298892 w 877"/>
                <a:gd name="T57" fmla="*/ 174253 h 469"/>
                <a:gd name="T58" fmla="*/ 288031 w 877"/>
                <a:gd name="T59" fmla="*/ 181117 h 469"/>
                <a:gd name="T60" fmla="*/ 281514 w 877"/>
                <a:gd name="T61" fmla="*/ 189038 h 469"/>
                <a:gd name="T62" fmla="*/ 280645 w 877"/>
                <a:gd name="T63" fmla="*/ 198014 h 469"/>
                <a:gd name="T64" fmla="*/ 283686 w 877"/>
                <a:gd name="T65" fmla="*/ 205935 h 469"/>
                <a:gd name="T66" fmla="*/ 289334 w 877"/>
                <a:gd name="T67" fmla="*/ 211743 h 469"/>
                <a:gd name="T68" fmla="*/ 308884 w 877"/>
                <a:gd name="T69" fmla="*/ 209103 h 469"/>
                <a:gd name="T70" fmla="*/ 321917 w 877"/>
                <a:gd name="T71" fmla="*/ 208047 h 469"/>
                <a:gd name="T72" fmla="*/ 318876 w 877"/>
                <a:gd name="T73" fmla="*/ 212799 h 469"/>
                <a:gd name="T74" fmla="*/ 311056 w 877"/>
                <a:gd name="T75" fmla="*/ 222304 h 469"/>
                <a:gd name="T76" fmla="*/ 303236 w 877"/>
                <a:gd name="T77" fmla="*/ 231281 h 469"/>
                <a:gd name="T78" fmla="*/ 299326 w 877"/>
                <a:gd name="T79" fmla="*/ 221248 h 469"/>
                <a:gd name="T80" fmla="*/ 291506 w 877"/>
                <a:gd name="T81" fmla="*/ 215440 h 469"/>
                <a:gd name="T82" fmla="*/ 289334 w 877"/>
                <a:gd name="T83" fmla="*/ 223360 h 469"/>
                <a:gd name="T84" fmla="*/ 279342 w 877"/>
                <a:gd name="T85" fmla="*/ 233393 h 469"/>
                <a:gd name="T86" fmla="*/ 268916 w 877"/>
                <a:gd name="T87" fmla="*/ 242898 h 469"/>
                <a:gd name="T88" fmla="*/ 265440 w 877"/>
                <a:gd name="T89" fmla="*/ 247650 h 469"/>
                <a:gd name="T90" fmla="*/ 258489 w 877"/>
                <a:gd name="T91" fmla="*/ 245010 h 469"/>
                <a:gd name="T92" fmla="*/ 253710 w 877"/>
                <a:gd name="T93" fmla="*/ 240257 h 469"/>
                <a:gd name="T94" fmla="*/ 249800 w 877"/>
                <a:gd name="T95" fmla="*/ 231809 h 469"/>
                <a:gd name="T96" fmla="*/ 248497 w 877"/>
                <a:gd name="T97" fmla="*/ 215440 h 469"/>
                <a:gd name="T98" fmla="*/ 238071 w 877"/>
                <a:gd name="T99" fmla="*/ 213328 h 469"/>
                <a:gd name="T100" fmla="*/ 225038 w 877"/>
                <a:gd name="T101" fmla="*/ 205407 h 469"/>
                <a:gd name="T102" fmla="*/ 242849 w 877"/>
                <a:gd name="T103" fmla="*/ 200127 h 469"/>
                <a:gd name="T104" fmla="*/ 271522 w 877"/>
                <a:gd name="T105" fmla="*/ 195374 h 469"/>
                <a:gd name="T106" fmla="*/ 214177 w 877"/>
                <a:gd name="T107" fmla="*/ 186926 h 469"/>
                <a:gd name="T108" fmla="*/ 193324 w 877"/>
                <a:gd name="T109" fmla="*/ 175837 h 469"/>
                <a:gd name="T110" fmla="*/ 172905 w 877"/>
                <a:gd name="T111" fmla="*/ 194846 h 469"/>
                <a:gd name="T112" fmla="*/ 165086 w 877"/>
                <a:gd name="T113" fmla="*/ 208575 h 469"/>
                <a:gd name="T114" fmla="*/ 153356 w 877"/>
                <a:gd name="T115" fmla="*/ 211215 h 469"/>
                <a:gd name="T116" fmla="*/ 142495 w 877"/>
                <a:gd name="T117" fmla="*/ 206991 h 469"/>
                <a:gd name="T118" fmla="*/ 132937 w 877"/>
                <a:gd name="T119" fmla="*/ 198542 h 4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51" name="Freeform 349">
              <a:extLst>
                <a:ext uri="{FF2B5EF4-FFF2-40B4-BE49-F238E27FC236}">
                  <a16:creationId xmlns:a16="http://schemas.microsoft.com/office/drawing/2014/main" id="{A9A22647-5FA5-AE9D-178F-18E95BDA01F8}"/>
                </a:ext>
              </a:extLst>
            </p:cNvPr>
            <p:cNvSpPr>
              <a:spLocks/>
            </p:cNvSpPr>
            <p:nvPr>
              <p:custDataLst>
                <p:tags r:id="rId565"/>
              </p:custDataLst>
            </p:nvPr>
          </p:nvSpPr>
          <p:spPr bwMode="auto">
            <a:xfrm>
              <a:off x="6965650" y="2513898"/>
              <a:ext cx="71259" cy="82834"/>
            </a:xfrm>
            <a:custGeom>
              <a:avLst/>
              <a:gdLst>
                <a:gd name="T0" fmla="*/ 21364 w 107"/>
                <a:gd name="T1" fmla="*/ 0 h 123"/>
                <a:gd name="T2" fmla="*/ 36053 w 107"/>
                <a:gd name="T3" fmla="*/ 16004 h 123"/>
                <a:gd name="T4" fmla="*/ 41839 w 107"/>
                <a:gd name="T5" fmla="*/ 34589 h 123"/>
                <a:gd name="T6" fmla="*/ 47625 w 107"/>
                <a:gd name="T7" fmla="*/ 44398 h 123"/>
                <a:gd name="T8" fmla="*/ 47625 w 107"/>
                <a:gd name="T9" fmla="*/ 60402 h 123"/>
                <a:gd name="T10" fmla="*/ 47625 w 107"/>
                <a:gd name="T11" fmla="*/ 63500 h 123"/>
                <a:gd name="T12" fmla="*/ 39168 w 107"/>
                <a:gd name="T13" fmla="*/ 58854 h 123"/>
                <a:gd name="T14" fmla="*/ 32492 w 107"/>
                <a:gd name="T15" fmla="*/ 54207 h 123"/>
                <a:gd name="T16" fmla="*/ 27151 w 107"/>
                <a:gd name="T17" fmla="*/ 50593 h 123"/>
                <a:gd name="T18" fmla="*/ 24035 w 107"/>
                <a:gd name="T19" fmla="*/ 47496 h 123"/>
                <a:gd name="T20" fmla="*/ 22700 w 107"/>
                <a:gd name="T21" fmla="*/ 42850 h 123"/>
                <a:gd name="T22" fmla="*/ 21364 w 107"/>
                <a:gd name="T23" fmla="*/ 37687 h 123"/>
                <a:gd name="T24" fmla="*/ 17359 w 107"/>
                <a:gd name="T25" fmla="*/ 38203 h 123"/>
                <a:gd name="T26" fmla="*/ 14243 w 107"/>
                <a:gd name="T27" fmla="*/ 37687 h 123"/>
                <a:gd name="T28" fmla="*/ 11572 w 107"/>
                <a:gd name="T29" fmla="*/ 37171 h 123"/>
                <a:gd name="T30" fmla="*/ 9347 w 107"/>
                <a:gd name="T31" fmla="*/ 36138 h 123"/>
                <a:gd name="T32" fmla="*/ 7567 w 107"/>
                <a:gd name="T33" fmla="*/ 34589 h 123"/>
                <a:gd name="T34" fmla="*/ 6231 w 107"/>
                <a:gd name="T35" fmla="*/ 32524 h 123"/>
                <a:gd name="T36" fmla="*/ 4896 w 107"/>
                <a:gd name="T37" fmla="*/ 30459 h 123"/>
                <a:gd name="T38" fmla="*/ 4006 w 107"/>
                <a:gd name="T39" fmla="*/ 27878 h 123"/>
                <a:gd name="T40" fmla="*/ 1780 w 107"/>
                <a:gd name="T41" fmla="*/ 16004 h 123"/>
                <a:gd name="T42" fmla="*/ 0 w 107"/>
                <a:gd name="T43" fmla="*/ 3098 h 123"/>
                <a:gd name="T44" fmla="*/ 15133 w 107"/>
                <a:gd name="T45" fmla="*/ 0 h 123"/>
                <a:gd name="T46" fmla="*/ 21364 w 107"/>
                <a:gd name="T47" fmla="*/ 0 h 1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2" name="Freeform 350">
              <a:extLst>
                <a:ext uri="{FF2B5EF4-FFF2-40B4-BE49-F238E27FC236}">
                  <a16:creationId xmlns:a16="http://schemas.microsoft.com/office/drawing/2014/main" id="{7A0E7582-7D3D-5996-204B-E1DFCC14C41D}"/>
                </a:ext>
              </a:extLst>
            </p:cNvPr>
            <p:cNvSpPr>
              <a:spLocks/>
            </p:cNvSpPr>
            <p:nvPr>
              <p:custDataLst>
                <p:tags r:id="rId566"/>
              </p:custDataLst>
            </p:nvPr>
          </p:nvSpPr>
          <p:spPr bwMode="auto">
            <a:xfrm>
              <a:off x="7778012" y="2532534"/>
              <a:ext cx="311167" cy="159456"/>
            </a:xfrm>
            <a:custGeom>
              <a:avLst/>
              <a:gdLst>
                <a:gd name="T0" fmla="*/ 46802 w 471"/>
                <a:gd name="T1" fmla="*/ 35000 h 234"/>
                <a:gd name="T2" fmla="*/ 73294 w 471"/>
                <a:gd name="T3" fmla="*/ 44925 h 234"/>
                <a:gd name="T4" fmla="*/ 120097 w 471"/>
                <a:gd name="T5" fmla="*/ 54850 h 234"/>
                <a:gd name="T6" fmla="*/ 164250 w 471"/>
                <a:gd name="T7" fmla="*/ 44925 h 234"/>
                <a:gd name="T8" fmla="*/ 169107 w 471"/>
                <a:gd name="T9" fmla="*/ 49627 h 234"/>
                <a:gd name="T10" fmla="*/ 172639 w 471"/>
                <a:gd name="T11" fmla="*/ 59552 h 234"/>
                <a:gd name="T12" fmla="*/ 179262 w 471"/>
                <a:gd name="T13" fmla="*/ 64776 h 234"/>
                <a:gd name="T14" fmla="*/ 187210 w 471"/>
                <a:gd name="T15" fmla="*/ 67388 h 234"/>
                <a:gd name="T16" fmla="*/ 191184 w 471"/>
                <a:gd name="T17" fmla="*/ 70000 h 234"/>
                <a:gd name="T18" fmla="*/ 194716 w 471"/>
                <a:gd name="T19" fmla="*/ 73656 h 234"/>
                <a:gd name="T20" fmla="*/ 197807 w 471"/>
                <a:gd name="T21" fmla="*/ 78880 h 234"/>
                <a:gd name="T22" fmla="*/ 200897 w 471"/>
                <a:gd name="T23" fmla="*/ 88805 h 234"/>
                <a:gd name="T24" fmla="*/ 207962 w 471"/>
                <a:gd name="T25" fmla="*/ 99253 h 234"/>
                <a:gd name="T26" fmla="*/ 154537 w 471"/>
                <a:gd name="T27" fmla="*/ 105522 h 234"/>
                <a:gd name="T28" fmla="*/ 145706 w 471"/>
                <a:gd name="T29" fmla="*/ 117014 h 234"/>
                <a:gd name="T30" fmla="*/ 139966 w 471"/>
                <a:gd name="T31" fmla="*/ 121716 h 234"/>
                <a:gd name="T32" fmla="*/ 135109 w 471"/>
                <a:gd name="T33" fmla="*/ 121716 h 234"/>
                <a:gd name="T34" fmla="*/ 131577 w 471"/>
                <a:gd name="T35" fmla="*/ 120148 h 234"/>
                <a:gd name="T36" fmla="*/ 128928 w 471"/>
                <a:gd name="T37" fmla="*/ 117014 h 234"/>
                <a:gd name="T38" fmla="*/ 127603 w 471"/>
                <a:gd name="T39" fmla="*/ 112835 h 234"/>
                <a:gd name="T40" fmla="*/ 125395 w 471"/>
                <a:gd name="T41" fmla="*/ 103955 h 234"/>
                <a:gd name="T42" fmla="*/ 122746 w 471"/>
                <a:gd name="T43" fmla="*/ 90895 h 234"/>
                <a:gd name="T44" fmla="*/ 118772 w 471"/>
                <a:gd name="T45" fmla="*/ 80970 h 234"/>
                <a:gd name="T46" fmla="*/ 113915 w 471"/>
                <a:gd name="T47" fmla="*/ 77313 h 234"/>
                <a:gd name="T48" fmla="*/ 108617 w 471"/>
                <a:gd name="T49" fmla="*/ 73656 h 234"/>
                <a:gd name="T50" fmla="*/ 104202 w 471"/>
                <a:gd name="T51" fmla="*/ 69477 h 234"/>
                <a:gd name="T52" fmla="*/ 98903 w 471"/>
                <a:gd name="T53" fmla="*/ 73134 h 234"/>
                <a:gd name="T54" fmla="*/ 91397 w 471"/>
                <a:gd name="T55" fmla="*/ 84626 h 234"/>
                <a:gd name="T56" fmla="*/ 88307 w 471"/>
                <a:gd name="T57" fmla="*/ 92462 h 234"/>
                <a:gd name="T58" fmla="*/ 83008 w 471"/>
                <a:gd name="T59" fmla="*/ 99253 h 234"/>
                <a:gd name="T60" fmla="*/ 73736 w 471"/>
                <a:gd name="T61" fmla="*/ 104999 h 234"/>
                <a:gd name="T62" fmla="*/ 64905 w 471"/>
                <a:gd name="T63" fmla="*/ 111268 h 234"/>
                <a:gd name="T64" fmla="*/ 57399 w 471"/>
                <a:gd name="T65" fmla="*/ 114402 h 234"/>
                <a:gd name="T66" fmla="*/ 50335 w 471"/>
                <a:gd name="T67" fmla="*/ 115969 h 234"/>
                <a:gd name="T68" fmla="*/ 42829 w 471"/>
                <a:gd name="T69" fmla="*/ 115447 h 234"/>
                <a:gd name="T70" fmla="*/ 36206 w 471"/>
                <a:gd name="T71" fmla="*/ 113357 h 234"/>
                <a:gd name="T72" fmla="*/ 27817 w 471"/>
                <a:gd name="T73" fmla="*/ 107089 h 234"/>
                <a:gd name="T74" fmla="*/ 26050 w 471"/>
                <a:gd name="T75" fmla="*/ 102910 h 234"/>
                <a:gd name="T76" fmla="*/ 26050 w 471"/>
                <a:gd name="T77" fmla="*/ 70522 h 234"/>
                <a:gd name="T78" fmla="*/ 0 w 471"/>
                <a:gd name="T79" fmla="*/ 51194 h 234"/>
                <a:gd name="T80" fmla="*/ 23401 w 471"/>
                <a:gd name="T81" fmla="*/ 41791 h 234"/>
                <a:gd name="T82" fmla="*/ 37972 w 471"/>
                <a:gd name="T83" fmla="*/ 15672 h 234"/>
                <a:gd name="T84" fmla="*/ 58724 w 471"/>
                <a:gd name="T85" fmla="*/ 0 h 234"/>
                <a:gd name="T86" fmla="*/ 73294 w 471"/>
                <a:gd name="T87" fmla="*/ 21940 h 2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3" name="Freeform 351">
              <a:extLst>
                <a:ext uri="{FF2B5EF4-FFF2-40B4-BE49-F238E27FC236}">
                  <a16:creationId xmlns:a16="http://schemas.microsoft.com/office/drawing/2014/main" id="{EA654D4C-3A29-AE91-4041-939E78486CBF}"/>
                </a:ext>
              </a:extLst>
            </p:cNvPr>
            <p:cNvSpPr>
              <a:spLocks/>
            </p:cNvSpPr>
            <p:nvPr>
              <p:custDataLst>
                <p:tags r:id="rId567"/>
              </p:custDataLst>
            </p:nvPr>
          </p:nvSpPr>
          <p:spPr bwMode="auto">
            <a:xfrm>
              <a:off x="7851645" y="2439347"/>
              <a:ext cx="337296" cy="163597"/>
            </a:xfrm>
            <a:custGeom>
              <a:avLst/>
              <a:gdLst>
                <a:gd name="T0" fmla="*/ 45514 w 525"/>
                <a:gd name="T1" fmla="*/ 96271 h 241"/>
                <a:gd name="T2" fmla="*/ 74283 w 525"/>
                <a:gd name="T3" fmla="*/ 77016 h 241"/>
                <a:gd name="T4" fmla="*/ 39932 w 525"/>
                <a:gd name="T5" fmla="*/ 54640 h 241"/>
                <a:gd name="T6" fmla="*/ 20181 w 525"/>
                <a:gd name="T7" fmla="*/ 60885 h 241"/>
                <a:gd name="T8" fmla="*/ 28339 w 525"/>
                <a:gd name="T9" fmla="*/ 31743 h 241"/>
                <a:gd name="T10" fmla="*/ 17175 w 525"/>
                <a:gd name="T11" fmla="*/ 22376 h 241"/>
                <a:gd name="T12" fmla="*/ 48091 w 525"/>
                <a:gd name="T13" fmla="*/ 13010 h 241"/>
                <a:gd name="T14" fmla="*/ 79865 w 525"/>
                <a:gd name="T15" fmla="*/ 0 h 241"/>
                <a:gd name="T16" fmla="*/ 133967 w 525"/>
                <a:gd name="T17" fmla="*/ 9887 h 241"/>
                <a:gd name="T18" fmla="*/ 188498 w 525"/>
                <a:gd name="T19" fmla="*/ 13010 h 241"/>
                <a:gd name="T20" fmla="*/ 225425 w 525"/>
                <a:gd name="T21" fmla="*/ 28621 h 241"/>
                <a:gd name="T22" fmla="*/ 222849 w 525"/>
                <a:gd name="T23" fmla="*/ 35906 h 241"/>
                <a:gd name="T24" fmla="*/ 218984 w 525"/>
                <a:gd name="T25" fmla="*/ 42671 h 241"/>
                <a:gd name="T26" fmla="*/ 214261 w 525"/>
                <a:gd name="T27" fmla="*/ 47875 h 241"/>
                <a:gd name="T28" fmla="*/ 208250 w 525"/>
                <a:gd name="T29" fmla="*/ 51518 h 241"/>
                <a:gd name="T30" fmla="*/ 189786 w 525"/>
                <a:gd name="T31" fmla="*/ 53599 h 241"/>
                <a:gd name="T32" fmla="*/ 179481 w 525"/>
                <a:gd name="T33" fmla="*/ 55681 h 241"/>
                <a:gd name="T34" fmla="*/ 174758 w 525"/>
                <a:gd name="T35" fmla="*/ 57762 h 241"/>
                <a:gd name="T36" fmla="*/ 171323 w 525"/>
                <a:gd name="T37" fmla="*/ 60885 h 241"/>
                <a:gd name="T38" fmla="*/ 166170 w 525"/>
                <a:gd name="T39" fmla="*/ 70772 h 241"/>
                <a:gd name="T40" fmla="*/ 162306 w 525"/>
                <a:gd name="T41" fmla="*/ 76496 h 241"/>
                <a:gd name="T42" fmla="*/ 156724 w 525"/>
                <a:gd name="T43" fmla="*/ 80139 h 241"/>
                <a:gd name="T44" fmla="*/ 130961 w 525"/>
                <a:gd name="T45" fmla="*/ 86383 h 241"/>
                <a:gd name="T46" fmla="*/ 117221 w 525"/>
                <a:gd name="T47" fmla="*/ 90026 h 241"/>
                <a:gd name="T48" fmla="*/ 111639 w 525"/>
                <a:gd name="T49" fmla="*/ 92628 h 241"/>
                <a:gd name="T50" fmla="*/ 112068 w 525"/>
                <a:gd name="T51" fmla="*/ 99913 h 241"/>
                <a:gd name="T52" fmla="*/ 112927 w 525"/>
                <a:gd name="T53" fmla="*/ 105637 h 241"/>
                <a:gd name="T54" fmla="*/ 117221 w 525"/>
                <a:gd name="T55" fmla="*/ 115525 h 241"/>
                <a:gd name="T56" fmla="*/ 94034 w 525"/>
                <a:gd name="T57" fmla="*/ 118647 h 241"/>
                <a:gd name="T58" fmla="*/ 48091 w 525"/>
                <a:gd name="T59" fmla="*/ 121769 h 241"/>
                <a:gd name="T60" fmla="*/ 8588 w 525"/>
                <a:gd name="T61" fmla="*/ 115525 h 241"/>
                <a:gd name="T62" fmla="*/ 22757 w 525"/>
                <a:gd name="T63" fmla="*/ 86383 h 2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4" name="Freeform 352">
              <a:extLst>
                <a:ext uri="{FF2B5EF4-FFF2-40B4-BE49-F238E27FC236}">
                  <a16:creationId xmlns:a16="http://schemas.microsoft.com/office/drawing/2014/main" id="{3F73F31B-754E-47A7-DC02-B58C203AE3D0}"/>
                </a:ext>
              </a:extLst>
            </p:cNvPr>
            <p:cNvSpPr>
              <a:spLocks/>
            </p:cNvSpPr>
            <p:nvPr>
              <p:custDataLst>
                <p:tags r:id="rId568"/>
              </p:custDataLst>
            </p:nvPr>
          </p:nvSpPr>
          <p:spPr bwMode="auto">
            <a:xfrm>
              <a:off x="7262566" y="2460056"/>
              <a:ext cx="513070" cy="296130"/>
            </a:xfrm>
            <a:custGeom>
              <a:avLst/>
              <a:gdLst>
                <a:gd name="T0" fmla="*/ 335902 w 784"/>
                <a:gd name="T1" fmla="*/ 154157 h 430"/>
                <a:gd name="T2" fmla="*/ 328467 w 784"/>
                <a:gd name="T3" fmla="*/ 154685 h 430"/>
                <a:gd name="T4" fmla="*/ 319719 w 784"/>
                <a:gd name="T5" fmla="*/ 159436 h 430"/>
                <a:gd name="T6" fmla="*/ 316220 w 784"/>
                <a:gd name="T7" fmla="*/ 162604 h 430"/>
                <a:gd name="T8" fmla="*/ 313596 w 784"/>
                <a:gd name="T9" fmla="*/ 175274 h 430"/>
                <a:gd name="T10" fmla="*/ 311847 w 784"/>
                <a:gd name="T11" fmla="*/ 190057 h 430"/>
                <a:gd name="T12" fmla="*/ 307910 w 784"/>
                <a:gd name="T13" fmla="*/ 198504 h 430"/>
                <a:gd name="T14" fmla="*/ 293477 w 784"/>
                <a:gd name="T15" fmla="*/ 212230 h 430"/>
                <a:gd name="T16" fmla="*/ 276857 w 784"/>
                <a:gd name="T17" fmla="*/ 221733 h 430"/>
                <a:gd name="T18" fmla="*/ 267672 w 784"/>
                <a:gd name="T19" fmla="*/ 223844 h 430"/>
                <a:gd name="T20" fmla="*/ 256738 w 784"/>
                <a:gd name="T21" fmla="*/ 226484 h 430"/>
                <a:gd name="T22" fmla="*/ 247990 w 784"/>
                <a:gd name="T23" fmla="*/ 225956 h 430"/>
                <a:gd name="T24" fmla="*/ 238368 w 784"/>
                <a:gd name="T25" fmla="*/ 204839 h 430"/>
                <a:gd name="T26" fmla="*/ 225247 w 784"/>
                <a:gd name="T27" fmla="*/ 181610 h 430"/>
                <a:gd name="T28" fmla="*/ 209064 w 784"/>
                <a:gd name="T29" fmla="*/ 176330 h 430"/>
                <a:gd name="T30" fmla="*/ 195943 w 784"/>
                <a:gd name="T31" fmla="*/ 166299 h 430"/>
                <a:gd name="T32" fmla="*/ 182384 w 784"/>
                <a:gd name="T33" fmla="*/ 155213 h 430"/>
                <a:gd name="T34" fmla="*/ 163140 w 784"/>
                <a:gd name="T35" fmla="*/ 144654 h 430"/>
                <a:gd name="T36" fmla="*/ 133836 w 784"/>
                <a:gd name="T37" fmla="*/ 136207 h 430"/>
                <a:gd name="T38" fmla="*/ 79602 w 784"/>
                <a:gd name="T39" fmla="*/ 149406 h 430"/>
                <a:gd name="T40" fmla="*/ 66043 w 784"/>
                <a:gd name="T41" fmla="*/ 161548 h 430"/>
                <a:gd name="T42" fmla="*/ 55546 w 784"/>
                <a:gd name="T43" fmla="*/ 162604 h 430"/>
                <a:gd name="T44" fmla="*/ 28867 w 784"/>
                <a:gd name="T45" fmla="*/ 133040 h 430"/>
                <a:gd name="T46" fmla="*/ 28867 w 784"/>
                <a:gd name="T47" fmla="*/ 107699 h 430"/>
                <a:gd name="T48" fmla="*/ 17495 w 784"/>
                <a:gd name="T49" fmla="*/ 94500 h 430"/>
                <a:gd name="T50" fmla="*/ 18370 w 784"/>
                <a:gd name="T51" fmla="*/ 105059 h 430"/>
                <a:gd name="T52" fmla="*/ 15745 w 784"/>
                <a:gd name="T53" fmla="*/ 115090 h 430"/>
                <a:gd name="T54" fmla="*/ 13121 w 784"/>
                <a:gd name="T55" fmla="*/ 116674 h 430"/>
                <a:gd name="T56" fmla="*/ 13559 w 784"/>
                <a:gd name="T57" fmla="*/ 107171 h 430"/>
                <a:gd name="T58" fmla="*/ 11809 w 784"/>
                <a:gd name="T59" fmla="*/ 91861 h 430"/>
                <a:gd name="T60" fmla="*/ 14433 w 784"/>
                <a:gd name="T61" fmla="*/ 86053 h 430"/>
                <a:gd name="T62" fmla="*/ 17495 w 784"/>
                <a:gd name="T63" fmla="*/ 80246 h 430"/>
                <a:gd name="T64" fmla="*/ 11809 w 784"/>
                <a:gd name="T65" fmla="*/ 68104 h 430"/>
                <a:gd name="T66" fmla="*/ 3062 w 784"/>
                <a:gd name="T67" fmla="*/ 66520 h 430"/>
                <a:gd name="T68" fmla="*/ 0 w 784"/>
                <a:gd name="T69" fmla="*/ 61768 h 430"/>
                <a:gd name="T70" fmla="*/ 1312 w 784"/>
                <a:gd name="T71" fmla="*/ 54905 h 430"/>
                <a:gd name="T72" fmla="*/ 4811 w 784"/>
                <a:gd name="T73" fmla="*/ 49626 h 430"/>
                <a:gd name="T74" fmla="*/ 11809 w 784"/>
                <a:gd name="T75" fmla="*/ 48570 h 430"/>
                <a:gd name="T76" fmla="*/ 17932 w 784"/>
                <a:gd name="T77" fmla="*/ 52266 h 430"/>
                <a:gd name="T78" fmla="*/ 24930 w 784"/>
                <a:gd name="T79" fmla="*/ 54905 h 430"/>
                <a:gd name="T80" fmla="*/ 31053 w 784"/>
                <a:gd name="T81" fmla="*/ 48570 h 430"/>
                <a:gd name="T82" fmla="*/ 36302 w 784"/>
                <a:gd name="T83" fmla="*/ 40651 h 430"/>
                <a:gd name="T84" fmla="*/ 38051 w 784"/>
                <a:gd name="T85" fmla="*/ 33788 h 430"/>
                <a:gd name="T86" fmla="*/ 34115 w 784"/>
                <a:gd name="T87" fmla="*/ 29036 h 430"/>
                <a:gd name="T88" fmla="*/ 24055 w 784"/>
                <a:gd name="T89" fmla="*/ 25869 h 430"/>
                <a:gd name="T90" fmla="*/ 20557 w 784"/>
                <a:gd name="T91" fmla="*/ 21117 h 430"/>
                <a:gd name="T92" fmla="*/ 17932 w 784"/>
                <a:gd name="T93" fmla="*/ 14782 h 430"/>
                <a:gd name="T94" fmla="*/ 46799 w 784"/>
                <a:gd name="T95" fmla="*/ 22701 h 430"/>
                <a:gd name="T96" fmla="*/ 95785 w 784"/>
                <a:gd name="T97" fmla="*/ 39067 h 430"/>
                <a:gd name="T98" fmla="*/ 119403 w 784"/>
                <a:gd name="T99" fmla="*/ 0 h 430"/>
                <a:gd name="T100" fmla="*/ 163140 w 784"/>
                <a:gd name="T101" fmla="*/ 22701 h 430"/>
                <a:gd name="T102" fmla="*/ 203378 w 784"/>
                <a:gd name="T103" fmla="*/ 48570 h 430"/>
                <a:gd name="T104" fmla="*/ 258487 w 784"/>
                <a:gd name="T105" fmla="*/ 110866 h 430"/>
                <a:gd name="T106" fmla="*/ 316658 w 784"/>
                <a:gd name="T107" fmla="*/ 139903 h 430"/>
                <a:gd name="T108" fmla="*/ 340276 w 784"/>
                <a:gd name="T109" fmla="*/ 155741 h 4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5" name="Freeform 353">
              <a:extLst>
                <a:ext uri="{FF2B5EF4-FFF2-40B4-BE49-F238E27FC236}">
                  <a16:creationId xmlns:a16="http://schemas.microsoft.com/office/drawing/2014/main" id="{D44D3258-D01C-7B1D-DF9E-E43ABF33C851}"/>
                </a:ext>
              </a:extLst>
            </p:cNvPr>
            <p:cNvSpPr>
              <a:spLocks/>
            </p:cNvSpPr>
            <p:nvPr>
              <p:custDataLst>
                <p:tags r:id="rId569"/>
              </p:custDataLst>
            </p:nvPr>
          </p:nvSpPr>
          <p:spPr bwMode="auto">
            <a:xfrm>
              <a:off x="6079654" y="2313025"/>
              <a:ext cx="161522" cy="194659"/>
            </a:xfrm>
            <a:custGeom>
              <a:avLst/>
              <a:gdLst>
                <a:gd name="T0" fmla="*/ 13165 w 246"/>
                <a:gd name="T1" fmla="*/ 14187 h 284"/>
                <a:gd name="T2" fmla="*/ 12287 w 246"/>
                <a:gd name="T3" fmla="*/ 12611 h 284"/>
                <a:gd name="T4" fmla="*/ 10532 w 246"/>
                <a:gd name="T5" fmla="*/ 8932 h 284"/>
                <a:gd name="T6" fmla="*/ 15359 w 246"/>
                <a:gd name="T7" fmla="*/ 2627 h 284"/>
                <a:gd name="T8" fmla="*/ 29401 w 246"/>
                <a:gd name="T9" fmla="*/ 525 h 284"/>
                <a:gd name="T10" fmla="*/ 55291 w 246"/>
                <a:gd name="T11" fmla="*/ 6305 h 284"/>
                <a:gd name="T12" fmla="*/ 57486 w 246"/>
                <a:gd name="T13" fmla="*/ 15763 h 284"/>
                <a:gd name="T14" fmla="*/ 60996 w 246"/>
                <a:gd name="T15" fmla="*/ 24170 h 284"/>
                <a:gd name="T16" fmla="*/ 66262 w 246"/>
                <a:gd name="T17" fmla="*/ 29950 h 284"/>
                <a:gd name="T18" fmla="*/ 72405 w 246"/>
                <a:gd name="T19" fmla="*/ 35204 h 284"/>
                <a:gd name="T20" fmla="*/ 83815 w 246"/>
                <a:gd name="T21" fmla="*/ 45713 h 284"/>
                <a:gd name="T22" fmla="*/ 89081 w 246"/>
                <a:gd name="T23" fmla="*/ 53069 h 284"/>
                <a:gd name="T24" fmla="*/ 93030 w 246"/>
                <a:gd name="T25" fmla="*/ 61476 h 284"/>
                <a:gd name="T26" fmla="*/ 99174 w 246"/>
                <a:gd name="T27" fmla="*/ 61476 h 284"/>
                <a:gd name="T28" fmla="*/ 96979 w 246"/>
                <a:gd name="T29" fmla="*/ 65155 h 284"/>
                <a:gd name="T30" fmla="*/ 96979 w 246"/>
                <a:gd name="T31" fmla="*/ 67782 h 284"/>
                <a:gd name="T32" fmla="*/ 100051 w 246"/>
                <a:gd name="T33" fmla="*/ 73562 h 284"/>
                <a:gd name="T34" fmla="*/ 104878 w 246"/>
                <a:gd name="T35" fmla="*/ 80918 h 284"/>
                <a:gd name="T36" fmla="*/ 107072 w 246"/>
                <a:gd name="T37" fmla="*/ 85121 h 284"/>
                <a:gd name="T38" fmla="*/ 107950 w 246"/>
                <a:gd name="T39" fmla="*/ 90901 h 284"/>
                <a:gd name="T40" fmla="*/ 105756 w 246"/>
                <a:gd name="T41" fmla="*/ 96681 h 284"/>
                <a:gd name="T42" fmla="*/ 102245 w 246"/>
                <a:gd name="T43" fmla="*/ 100885 h 284"/>
                <a:gd name="T44" fmla="*/ 97857 w 246"/>
                <a:gd name="T45" fmla="*/ 104037 h 284"/>
                <a:gd name="T46" fmla="*/ 96541 w 246"/>
                <a:gd name="T47" fmla="*/ 107190 h 284"/>
                <a:gd name="T48" fmla="*/ 82937 w 246"/>
                <a:gd name="T49" fmla="*/ 112970 h 284"/>
                <a:gd name="T50" fmla="*/ 71967 w 246"/>
                <a:gd name="T51" fmla="*/ 120851 h 284"/>
                <a:gd name="T52" fmla="*/ 49587 w 246"/>
                <a:gd name="T53" fmla="*/ 139242 h 284"/>
                <a:gd name="T54" fmla="*/ 38616 w 246"/>
                <a:gd name="T55" fmla="*/ 121377 h 284"/>
                <a:gd name="T56" fmla="*/ 34667 w 246"/>
                <a:gd name="T57" fmla="*/ 115597 h 284"/>
                <a:gd name="T58" fmla="*/ 31595 w 246"/>
                <a:gd name="T59" fmla="*/ 113495 h 284"/>
                <a:gd name="T60" fmla="*/ 26329 w 246"/>
                <a:gd name="T61" fmla="*/ 114021 h 284"/>
                <a:gd name="T62" fmla="*/ 23696 w 246"/>
                <a:gd name="T63" fmla="*/ 116122 h 284"/>
                <a:gd name="T64" fmla="*/ 21502 w 246"/>
                <a:gd name="T65" fmla="*/ 119800 h 284"/>
                <a:gd name="T66" fmla="*/ 21063 w 246"/>
                <a:gd name="T67" fmla="*/ 124004 h 284"/>
                <a:gd name="T68" fmla="*/ 19747 w 246"/>
                <a:gd name="T69" fmla="*/ 135038 h 284"/>
                <a:gd name="T70" fmla="*/ 17992 w 246"/>
                <a:gd name="T71" fmla="*/ 141869 h 284"/>
                <a:gd name="T72" fmla="*/ 14481 w 246"/>
                <a:gd name="T73" fmla="*/ 149225 h 284"/>
                <a:gd name="T74" fmla="*/ 11409 w 246"/>
                <a:gd name="T75" fmla="*/ 127682 h 284"/>
                <a:gd name="T76" fmla="*/ 7460 w 246"/>
                <a:gd name="T77" fmla="*/ 119275 h 284"/>
                <a:gd name="T78" fmla="*/ 4827 w 246"/>
                <a:gd name="T79" fmla="*/ 116122 h 284"/>
                <a:gd name="T80" fmla="*/ 0 w 246"/>
                <a:gd name="T81" fmla="*/ 113495 h 284"/>
                <a:gd name="T82" fmla="*/ 439 w 246"/>
                <a:gd name="T83" fmla="*/ 107190 h 284"/>
                <a:gd name="T84" fmla="*/ 1755 w 246"/>
                <a:gd name="T85" fmla="*/ 101410 h 284"/>
                <a:gd name="T86" fmla="*/ 6582 w 246"/>
                <a:gd name="T87" fmla="*/ 92477 h 284"/>
                <a:gd name="T88" fmla="*/ 13603 w 246"/>
                <a:gd name="T89" fmla="*/ 84596 h 284"/>
                <a:gd name="T90" fmla="*/ 20186 w 246"/>
                <a:gd name="T91" fmla="*/ 74087 h 284"/>
                <a:gd name="T92" fmla="*/ 14481 w 246"/>
                <a:gd name="T93" fmla="*/ 23119 h 2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6" h="284">
                  <a:moveTo>
                    <a:pt x="33" y="44"/>
                  </a:moveTo>
                  <a:lnTo>
                    <a:pt x="30" y="27"/>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756" name="Freeform 354">
              <a:extLst>
                <a:ext uri="{FF2B5EF4-FFF2-40B4-BE49-F238E27FC236}">
                  <a16:creationId xmlns:a16="http://schemas.microsoft.com/office/drawing/2014/main" id="{6533CB8F-2920-54C0-D7ED-C141973C3885}"/>
                </a:ext>
              </a:extLst>
            </p:cNvPr>
            <p:cNvSpPr>
              <a:spLocks/>
            </p:cNvSpPr>
            <p:nvPr>
              <p:custDataLst>
                <p:tags r:id="rId570"/>
              </p:custDataLst>
            </p:nvPr>
          </p:nvSpPr>
          <p:spPr bwMode="auto">
            <a:xfrm>
              <a:off x="6150914" y="2453842"/>
              <a:ext cx="102139" cy="78693"/>
            </a:xfrm>
            <a:custGeom>
              <a:avLst/>
              <a:gdLst>
                <a:gd name="T0" fmla="*/ 48637 w 160"/>
                <a:gd name="T1" fmla="*/ 0 h 117"/>
                <a:gd name="T2" fmla="*/ 48637 w 160"/>
                <a:gd name="T3" fmla="*/ 4640 h 117"/>
                <a:gd name="T4" fmla="*/ 48637 w 160"/>
                <a:gd name="T5" fmla="*/ 9281 h 117"/>
                <a:gd name="T6" fmla="*/ 49064 w 160"/>
                <a:gd name="T7" fmla="*/ 12890 h 117"/>
                <a:gd name="T8" fmla="*/ 49917 w 160"/>
                <a:gd name="T9" fmla="*/ 16499 h 117"/>
                <a:gd name="T10" fmla="*/ 50771 w 160"/>
                <a:gd name="T11" fmla="*/ 17530 h 117"/>
                <a:gd name="T12" fmla="*/ 51624 w 160"/>
                <a:gd name="T13" fmla="*/ 19077 h 117"/>
                <a:gd name="T14" fmla="*/ 52477 w 160"/>
                <a:gd name="T15" fmla="*/ 19593 h 117"/>
                <a:gd name="T16" fmla="*/ 54184 w 160"/>
                <a:gd name="T17" fmla="*/ 20108 h 117"/>
                <a:gd name="T18" fmla="*/ 55890 w 160"/>
                <a:gd name="T19" fmla="*/ 20624 h 117"/>
                <a:gd name="T20" fmla="*/ 57597 w 160"/>
                <a:gd name="T21" fmla="*/ 20108 h 117"/>
                <a:gd name="T22" fmla="*/ 59730 w 160"/>
                <a:gd name="T23" fmla="*/ 19593 h 117"/>
                <a:gd name="T24" fmla="*/ 62290 w 160"/>
                <a:gd name="T25" fmla="*/ 18562 h 117"/>
                <a:gd name="T26" fmla="*/ 63570 w 160"/>
                <a:gd name="T27" fmla="*/ 22171 h 117"/>
                <a:gd name="T28" fmla="*/ 65276 w 160"/>
                <a:gd name="T29" fmla="*/ 26811 h 117"/>
                <a:gd name="T30" fmla="*/ 66983 w 160"/>
                <a:gd name="T31" fmla="*/ 32998 h 117"/>
                <a:gd name="T32" fmla="*/ 68263 w 160"/>
                <a:gd name="T33" fmla="*/ 38154 h 117"/>
                <a:gd name="T34" fmla="*/ 56744 w 160"/>
                <a:gd name="T35" fmla="*/ 45373 h 117"/>
                <a:gd name="T36" fmla="*/ 45224 w 160"/>
                <a:gd name="T37" fmla="*/ 52591 h 117"/>
                <a:gd name="T38" fmla="*/ 39251 w 160"/>
                <a:gd name="T39" fmla="*/ 55169 h 117"/>
                <a:gd name="T40" fmla="*/ 32425 w 160"/>
                <a:gd name="T41" fmla="*/ 58263 h 117"/>
                <a:gd name="T42" fmla="*/ 26452 w 160"/>
                <a:gd name="T43" fmla="*/ 59809 h 117"/>
                <a:gd name="T44" fmla="*/ 20052 w 160"/>
                <a:gd name="T45" fmla="*/ 60325 h 117"/>
                <a:gd name="T46" fmla="*/ 13653 w 160"/>
                <a:gd name="T47" fmla="*/ 51044 h 117"/>
                <a:gd name="T48" fmla="*/ 8960 w 160"/>
                <a:gd name="T49" fmla="*/ 42795 h 117"/>
                <a:gd name="T50" fmla="*/ 4266 w 160"/>
                <a:gd name="T51" fmla="*/ 35576 h 117"/>
                <a:gd name="T52" fmla="*/ 0 w 160"/>
                <a:gd name="T53" fmla="*/ 28358 h 117"/>
                <a:gd name="T54" fmla="*/ 5546 w 160"/>
                <a:gd name="T55" fmla="*/ 24749 h 117"/>
                <a:gd name="T56" fmla="*/ 17492 w 160"/>
                <a:gd name="T57" fmla="*/ 16499 h 117"/>
                <a:gd name="T58" fmla="*/ 25599 w 160"/>
                <a:gd name="T59" fmla="*/ 11859 h 117"/>
                <a:gd name="T60" fmla="*/ 33278 w 160"/>
                <a:gd name="T61" fmla="*/ 7218 h 117"/>
                <a:gd name="T62" fmla="*/ 41384 w 160"/>
                <a:gd name="T63" fmla="*/ 3094 h 117"/>
                <a:gd name="T64" fmla="*/ 48637 w 160"/>
                <a:gd name="T65" fmla="*/ 0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57" name="Freeform 355">
              <a:extLst>
                <a:ext uri="{FF2B5EF4-FFF2-40B4-BE49-F238E27FC236}">
                  <a16:creationId xmlns:a16="http://schemas.microsoft.com/office/drawing/2014/main" id="{D590E245-5ADB-275C-7C36-4F0613112A3F}"/>
                </a:ext>
              </a:extLst>
            </p:cNvPr>
            <p:cNvSpPr>
              <a:spLocks/>
            </p:cNvSpPr>
            <p:nvPr>
              <p:custDataLst>
                <p:tags r:id="rId571"/>
              </p:custDataLst>
            </p:nvPr>
          </p:nvSpPr>
          <p:spPr bwMode="auto">
            <a:xfrm>
              <a:off x="6276808" y="3267684"/>
              <a:ext cx="615208" cy="797273"/>
            </a:xfrm>
            <a:custGeom>
              <a:avLst/>
              <a:gdLst>
                <a:gd name="T0" fmla="*/ 323523 w 943"/>
                <a:gd name="T1" fmla="*/ 2607 h 1172"/>
                <a:gd name="T2" fmla="*/ 333551 w 943"/>
                <a:gd name="T3" fmla="*/ 11994 h 1172"/>
                <a:gd name="T4" fmla="*/ 350120 w 943"/>
                <a:gd name="T5" fmla="*/ 15645 h 1172"/>
                <a:gd name="T6" fmla="*/ 354916 w 943"/>
                <a:gd name="T7" fmla="*/ 28682 h 1172"/>
                <a:gd name="T8" fmla="*/ 364072 w 943"/>
                <a:gd name="T9" fmla="*/ 56842 h 1172"/>
                <a:gd name="T10" fmla="*/ 364944 w 943"/>
                <a:gd name="T11" fmla="*/ 97519 h 1172"/>
                <a:gd name="T12" fmla="*/ 373665 w 943"/>
                <a:gd name="T13" fmla="*/ 126722 h 1172"/>
                <a:gd name="T14" fmla="*/ 402006 w 943"/>
                <a:gd name="T15" fmla="*/ 152275 h 1172"/>
                <a:gd name="T16" fmla="*/ 383257 w 943"/>
                <a:gd name="T17" fmla="*/ 188258 h 1172"/>
                <a:gd name="T18" fmla="*/ 371049 w 943"/>
                <a:gd name="T19" fmla="*/ 213811 h 1172"/>
                <a:gd name="T20" fmla="*/ 352736 w 943"/>
                <a:gd name="T21" fmla="*/ 331147 h 1172"/>
                <a:gd name="T22" fmla="*/ 335731 w 943"/>
                <a:gd name="T23" fmla="*/ 353049 h 1172"/>
                <a:gd name="T24" fmla="*/ 332679 w 943"/>
                <a:gd name="T25" fmla="*/ 375995 h 1172"/>
                <a:gd name="T26" fmla="*/ 324831 w 943"/>
                <a:gd name="T27" fmla="*/ 383296 h 1172"/>
                <a:gd name="T28" fmla="*/ 315239 w 943"/>
                <a:gd name="T29" fmla="*/ 416150 h 1172"/>
                <a:gd name="T30" fmla="*/ 301722 w 943"/>
                <a:gd name="T31" fmla="*/ 457347 h 1172"/>
                <a:gd name="T32" fmla="*/ 288642 w 943"/>
                <a:gd name="T33" fmla="*/ 470906 h 1172"/>
                <a:gd name="T34" fmla="*/ 289514 w 943"/>
                <a:gd name="T35" fmla="*/ 487072 h 1172"/>
                <a:gd name="T36" fmla="*/ 299106 w 943"/>
                <a:gd name="T37" fmla="*/ 489680 h 1172"/>
                <a:gd name="T38" fmla="*/ 309135 w 943"/>
                <a:gd name="T39" fmla="*/ 495416 h 1172"/>
                <a:gd name="T40" fmla="*/ 323523 w 943"/>
                <a:gd name="T41" fmla="*/ 506367 h 1172"/>
                <a:gd name="T42" fmla="*/ 329627 w 943"/>
                <a:gd name="T43" fmla="*/ 525141 h 1172"/>
                <a:gd name="T44" fmla="*/ 337912 w 943"/>
                <a:gd name="T45" fmla="*/ 543915 h 1172"/>
                <a:gd name="T46" fmla="*/ 350120 w 943"/>
                <a:gd name="T47" fmla="*/ 549130 h 1172"/>
                <a:gd name="T48" fmla="*/ 352736 w 943"/>
                <a:gd name="T49" fmla="*/ 570511 h 1172"/>
                <a:gd name="T50" fmla="*/ 313059 w 943"/>
                <a:gd name="T51" fmla="*/ 581462 h 1172"/>
                <a:gd name="T52" fmla="*/ 299542 w 943"/>
                <a:gd name="T53" fmla="*/ 603365 h 1172"/>
                <a:gd name="T54" fmla="*/ 260737 w 943"/>
                <a:gd name="T55" fmla="*/ 610144 h 1172"/>
                <a:gd name="T56" fmla="*/ 224548 w 943"/>
                <a:gd name="T57" fmla="*/ 603886 h 1172"/>
                <a:gd name="T58" fmla="*/ 202311 w 943"/>
                <a:gd name="T59" fmla="*/ 585634 h 1172"/>
                <a:gd name="T60" fmla="*/ 170046 w 943"/>
                <a:gd name="T61" fmla="*/ 586677 h 1172"/>
                <a:gd name="T62" fmla="*/ 139089 w 943"/>
                <a:gd name="T63" fmla="*/ 584069 h 1172"/>
                <a:gd name="T64" fmla="*/ 129496 w 943"/>
                <a:gd name="T65" fmla="*/ 575726 h 1172"/>
                <a:gd name="T66" fmla="*/ 128188 w 943"/>
                <a:gd name="T67" fmla="*/ 560602 h 1172"/>
                <a:gd name="T68" fmla="*/ 119468 w 943"/>
                <a:gd name="T69" fmla="*/ 536614 h 1172"/>
                <a:gd name="T70" fmla="*/ 94179 w 943"/>
                <a:gd name="T71" fmla="*/ 507932 h 1172"/>
                <a:gd name="T72" fmla="*/ 84151 w 943"/>
                <a:gd name="T73" fmla="*/ 482379 h 1172"/>
                <a:gd name="T74" fmla="*/ 66274 w 943"/>
                <a:gd name="T75" fmla="*/ 470906 h 1172"/>
                <a:gd name="T76" fmla="*/ 52322 w 943"/>
                <a:gd name="T77" fmla="*/ 441181 h 1172"/>
                <a:gd name="T78" fmla="*/ 42293 w 943"/>
                <a:gd name="T79" fmla="*/ 410935 h 1172"/>
                <a:gd name="T80" fmla="*/ 28341 w 943"/>
                <a:gd name="T81" fmla="*/ 395290 h 1172"/>
                <a:gd name="T82" fmla="*/ 14388 w 943"/>
                <a:gd name="T83" fmla="*/ 352528 h 1172"/>
                <a:gd name="T84" fmla="*/ 1744 w 943"/>
                <a:gd name="T85" fmla="*/ 318631 h 1172"/>
                <a:gd name="T86" fmla="*/ 7848 w 943"/>
                <a:gd name="T87" fmla="*/ 300900 h 1172"/>
                <a:gd name="T88" fmla="*/ 12644 w 943"/>
                <a:gd name="T89" fmla="*/ 271697 h 1172"/>
                <a:gd name="T90" fmla="*/ 27905 w 943"/>
                <a:gd name="T91" fmla="*/ 247187 h 1172"/>
                <a:gd name="T92" fmla="*/ 49270 w 943"/>
                <a:gd name="T93" fmla="*/ 115771 h 1172"/>
                <a:gd name="T94" fmla="*/ 53630 w 943"/>
                <a:gd name="T95" fmla="*/ 93347 h 1172"/>
                <a:gd name="T96" fmla="*/ 66710 w 943"/>
                <a:gd name="T97" fmla="*/ 89175 h 1172"/>
                <a:gd name="T98" fmla="*/ 69762 w 943"/>
                <a:gd name="T99" fmla="*/ 63622 h 1172"/>
                <a:gd name="T100" fmla="*/ 69326 w 943"/>
                <a:gd name="T101" fmla="*/ 34940 h 1172"/>
                <a:gd name="T102" fmla="*/ 296054 w 943"/>
                <a:gd name="T103" fmla="*/ 35983 h 1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8" name="Freeform 356">
              <a:extLst>
                <a:ext uri="{FF2B5EF4-FFF2-40B4-BE49-F238E27FC236}">
                  <a16:creationId xmlns:a16="http://schemas.microsoft.com/office/drawing/2014/main" id="{C072F878-F306-FFC5-1009-5EB4DE444F99}"/>
                </a:ext>
              </a:extLst>
            </p:cNvPr>
            <p:cNvSpPr>
              <a:spLocks/>
            </p:cNvSpPr>
            <p:nvPr>
              <p:custDataLst>
                <p:tags r:id="rId572"/>
              </p:custDataLst>
            </p:nvPr>
          </p:nvSpPr>
          <p:spPr bwMode="auto">
            <a:xfrm>
              <a:off x="7001280" y="3710843"/>
              <a:ext cx="365800" cy="563268"/>
            </a:xfrm>
            <a:custGeom>
              <a:avLst/>
              <a:gdLst>
                <a:gd name="T0" fmla="*/ 43091 w 556"/>
                <a:gd name="T1" fmla="*/ 32688 h 819"/>
                <a:gd name="T2" fmla="*/ 49247 w 556"/>
                <a:gd name="T3" fmla="*/ 29525 h 819"/>
                <a:gd name="T4" fmla="*/ 56722 w 556"/>
                <a:gd name="T5" fmla="*/ 36379 h 819"/>
                <a:gd name="T6" fmla="*/ 65516 w 556"/>
                <a:gd name="T7" fmla="*/ 44814 h 819"/>
                <a:gd name="T8" fmla="*/ 75189 w 556"/>
                <a:gd name="T9" fmla="*/ 48505 h 819"/>
                <a:gd name="T10" fmla="*/ 94536 w 556"/>
                <a:gd name="T11" fmla="*/ 46396 h 819"/>
                <a:gd name="T12" fmla="*/ 113004 w 556"/>
                <a:gd name="T13" fmla="*/ 43233 h 819"/>
                <a:gd name="T14" fmla="*/ 127954 w 556"/>
                <a:gd name="T15" fmla="*/ 41651 h 819"/>
                <a:gd name="T16" fmla="*/ 132351 w 556"/>
                <a:gd name="T17" fmla="*/ 39015 h 819"/>
                <a:gd name="T18" fmla="*/ 132351 w 556"/>
                <a:gd name="T19" fmla="*/ 35852 h 819"/>
                <a:gd name="T20" fmla="*/ 156095 w 556"/>
                <a:gd name="T21" fmla="*/ 33215 h 819"/>
                <a:gd name="T22" fmla="*/ 190831 w 556"/>
                <a:gd name="T23" fmla="*/ 23725 h 819"/>
                <a:gd name="T24" fmla="*/ 210618 w 556"/>
                <a:gd name="T25" fmla="*/ 14762 h 819"/>
                <a:gd name="T26" fmla="*/ 226007 w 556"/>
                <a:gd name="T27" fmla="*/ 4218 h 819"/>
                <a:gd name="T28" fmla="*/ 240518 w 556"/>
                <a:gd name="T29" fmla="*/ 16344 h 819"/>
                <a:gd name="T30" fmla="*/ 244035 w 556"/>
                <a:gd name="T31" fmla="*/ 30052 h 819"/>
                <a:gd name="T32" fmla="*/ 242716 w 556"/>
                <a:gd name="T33" fmla="*/ 59577 h 819"/>
                <a:gd name="T34" fmla="*/ 233922 w 556"/>
                <a:gd name="T35" fmla="*/ 91738 h 819"/>
                <a:gd name="T36" fmla="*/ 220731 w 556"/>
                <a:gd name="T37" fmla="*/ 121790 h 819"/>
                <a:gd name="T38" fmla="*/ 196547 w 556"/>
                <a:gd name="T39" fmla="*/ 169240 h 819"/>
                <a:gd name="T40" fmla="*/ 185994 w 556"/>
                <a:gd name="T41" fmla="*/ 197711 h 819"/>
                <a:gd name="T42" fmla="*/ 180278 w 556"/>
                <a:gd name="T43" fmla="*/ 218800 h 819"/>
                <a:gd name="T44" fmla="*/ 166648 w 556"/>
                <a:gd name="T45" fmla="*/ 249379 h 819"/>
                <a:gd name="T46" fmla="*/ 145102 w 556"/>
                <a:gd name="T47" fmla="*/ 279958 h 819"/>
                <a:gd name="T48" fmla="*/ 126635 w 556"/>
                <a:gd name="T49" fmla="*/ 298411 h 819"/>
                <a:gd name="T50" fmla="*/ 105089 w 556"/>
                <a:gd name="T51" fmla="*/ 316337 h 819"/>
                <a:gd name="T52" fmla="*/ 73870 w 556"/>
                <a:gd name="T53" fmla="*/ 343226 h 819"/>
                <a:gd name="T54" fmla="*/ 62878 w 556"/>
                <a:gd name="T55" fmla="*/ 358515 h 819"/>
                <a:gd name="T56" fmla="*/ 57601 w 556"/>
                <a:gd name="T57" fmla="*/ 369060 h 819"/>
                <a:gd name="T58" fmla="*/ 51006 w 556"/>
                <a:gd name="T59" fmla="*/ 378023 h 819"/>
                <a:gd name="T60" fmla="*/ 31219 w 556"/>
                <a:gd name="T61" fmla="*/ 392785 h 819"/>
                <a:gd name="T62" fmla="*/ 8354 w 556"/>
                <a:gd name="T63" fmla="*/ 422310 h 819"/>
                <a:gd name="T64" fmla="*/ 879 w 556"/>
                <a:gd name="T65" fmla="*/ 297357 h 819"/>
                <a:gd name="T66" fmla="*/ 1319 w 556"/>
                <a:gd name="T67" fmla="*/ 292084 h 819"/>
                <a:gd name="T68" fmla="*/ 11872 w 556"/>
                <a:gd name="T69" fmla="*/ 281013 h 819"/>
                <a:gd name="T70" fmla="*/ 18468 w 556"/>
                <a:gd name="T71" fmla="*/ 272050 h 819"/>
                <a:gd name="T72" fmla="*/ 26382 w 556"/>
                <a:gd name="T73" fmla="*/ 262032 h 819"/>
                <a:gd name="T74" fmla="*/ 48807 w 556"/>
                <a:gd name="T75" fmla="*/ 253070 h 819"/>
                <a:gd name="T76" fmla="*/ 52325 w 556"/>
                <a:gd name="T77" fmla="*/ 247797 h 819"/>
                <a:gd name="T78" fmla="*/ 56722 w 556"/>
                <a:gd name="T79" fmla="*/ 238307 h 819"/>
                <a:gd name="T80" fmla="*/ 66835 w 556"/>
                <a:gd name="T81" fmla="*/ 231980 h 819"/>
                <a:gd name="T82" fmla="*/ 76508 w 556"/>
                <a:gd name="T83" fmla="*/ 231453 h 819"/>
                <a:gd name="T84" fmla="*/ 86182 w 556"/>
                <a:gd name="T85" fmla="*/ 231453 h 819"/>
                <a:gd name="T86" fmla="*/ 100252 w 556"/>
                <a:gd name="T87" fmla="*/ 226181 h 819"/>
                <a:gd name="T88" fmla="*/ 110366 w 556"/>
                <a:gd name="T89" fmla="*/ 213527 h 819"/>
                <a:gd name="T90" fmla="*/ 116521 w 556"/>
                <a:gd name="T91" fmla="*/ 199820 h 819"/>
                <a:gd name="T92" fmla="*/ 130152 w 556"/>
                <a:gd name="T93" fmla="*/ 182948 h 819"/>
                <a:gd name="T94" fmla="*/ 155655 w 556"/>
                <a:gd name="T95" fmla="*/ 154478 h 819"/>
                <a:gd name="T96" fmla="*/ 165768 w 556"/>
                <a:gd name="T97" fmla="*/ 140243 h 819"/>
                <a:gd name="T98" fmla="*/ 142464 w 556"/>
                <a:gd name="T99" fmla="*/ 129698 h 819"/>
                <a:gd name="T100" fmla="*/ 113004 w 556"/>
                <a:gd name="T101" fmla="*/ 120208 h 819"/>
                <a:gd name="T102" fmla="*/ 80905 w 556"/>
                <a:gd name="T103" fmla="*/ 110191 h 819"/>
                <a:gd name="T104" fmla="*/ 65516 w 556"/>
                <a:gd name="T105" fmla="*/ 98592 h 819"/>
                <a:gd name="T106" fmla="*/ 49247 w 556"/>
                <a:gd name="T107" fmla="*/ 81193 h 819"/>
                <a:gd name="T108" fmla="*/ 39134 w 556"/>
                <a:gd name="T109" fmla="*/ 63795 h 819"/>
                <a:gd name="T110" fmla="*/ 33857 w 556"/>
                <a:gd name="T111" fmla="*/ 42178 h 819"/>
                <a:gd name="T112" fmla="*/ 28581 w 556"/>
                <a:gd name="T113" fmla="*/ 45869 h 819"/>
                <a:gd name="T114" fmla="*/ 36935 w 556"/>
                <a:gd name="T115" fmla="*/ 35852 h 8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59" name="Freeform 357">
              <a:extLst>
                <a:ext uri="{FF2B5EF4-FFF2-40B4-BE49-F238E27FC236}">
                  <a16:creationId xmlns:a16="http://schemas.microsoft.com/office/drawing/2014/main" id="{88337596-5C03-4ACF-7188-D506A8668FD1}"/>
                </a:ext>
              </a:extLst>
            </p:cNvPr>
            <p:cNvSpPr>
              <a:spLocks/>
            </p:cNvSpPr>
            <p:nvPr>
              <p:custDataLst>
                <p:tags r:id="rId573"/>
              </p:custDataLst>
            </p:nvPr>
          </p:nvSpPr>
          <p:spPr bwMode="auto">
            <a:xfrm>
              <a:off x="7013157" y="3694277"/>
              <a:ext cx="57009" cy="76619"/>
            </a:xfrm>
            <a:custGeom>
              <a:avLst/>
              <a:gdLst>
                <a:gd name="T0" fmla="*/ 26138 w 86"/>
                <a:gd name="T1" fmla="*/ 0 h 97"/>
                <a:gd name="T2" fmla="*/ 24809 w 86"/>
                <a:gd name="T3" fmla="*/ 1211 h 97"/>
                <a:gd name="T4" fmla="*/ 23037 w 86"/>
                <a:gd name="T5" fmla="*/ 1817 h 97"/>
                <a:gd name="T6" fmla="*/ 20379 w 86"/>
                <a:gd name="T7" fmla="*/ 1817 h 97"/>
                <a:gd name="T8" fmla="*/ 17721 w 86"/>
                <a:gd name="T9" fmla="*/ 1817 h 97"/>
                <a:gd name="T10" fmla="*/ 14620 w 86"/>
                <a:gd name="T11" fmla="*/ 1817 h 97"/>
                <a:gd name="T12" fmla="*/ 11962 w 86"/>
                <a:gd name="T13" fmla="*/ 1817 h 97"/>
                <a:gd name="T14" fmla="*/ 10190 w 86"/>
                <a:gd name="T15" fmla="*/ 2422 h 97"/>
                <a:gd name="T16" fmla="*/ 8860 w 86"/>
                <a:gd name="T17" fmla="*/ 3633 h 97"/>
                <a:gd name="T18" fmla="*/ 7088 w 86"/>
                <a:gd name="T19" fmla="*/ 5450 h 97"/>
                <a:gd name="T20" fmla="*/ 5759 w 86"/>
                <a:gd name="T21" fmla="*/ 7266 h 97"/>
                <a:gd name="T22" fmla="*/ 4873 w 86"/>
                <a:gd name="T23" fmla="*/ 9083 h 97"/>
                <a:gd name="T24" fmla="*/ 3544 w 86"/>
                <a:gd name="T25" fmla="*/ 12111 h 97"/>
                <a:gd name="T26" fmla="*/ 1772 w 86"/>
                <a:gd name="T27" fmla="*/ 17561 h 97"/>
                <a:gd name="T28" fmla="*/ 886 w 86"/>
                <a:gd name="T29" fmla="*/ 23010 h 97"/>
                <a:gd name="T30" fmla="*/ 0 w 86"/>
                <a:gd name="T31" fmla="*/ 34516 h 97"/>
                <a:gd name="T32" fmla="*/ 0 w 86"/>
                <a:gd name="T33" fmla="*/ 45415 h 97"/>
                <a:gd name="T34" fmla="*/ 0 w 86"/>
                <a:gd name="T35" fmla="*/ 49048 h 97"/>
                <a:gd name="T36" fmla="*/ 443 w 86"/>
                <a:gd name="T37" fmla="*/ 52076 h 97"/>
                <a:gd name="T38" fmla="*/ 1329 w 86"/>
                <a:gd name="T39" fmla="*/ 54498 h 97"/>
                <a:gd name="T40" fmla="*/ 3101 w 86"/>
                <a:gd name="T41" fmla="*/ 56315 h 97"/>
                <a:gd name="T42" fmla="*/ 4430 w 86"/>
                <a:gd name="T43" fmla="*/ 57526 h 97"/>
                <a:gd name="T44" fmla="*/ 5759 w 86"/>
                <a:gd name="T45" fmla="*/ 58131 h 97"/>
                <a:gd name="T46" fmla="*/ 7974 w 86"/>
                <a:gd name="T47" fmla="*/ 58737 h 97"/>
                <a:gd name="T48" fmla="*/ 9303 w 86"/>
                <a:gd name="T49" fmla="*/ 58737 h 97"/>
                <a:gd name="T50" fmla="*/ 17721 w 86"/>
                <a:gd name="T51" fmla="*/ 57526 h 97"/>
                <a:gd name="T52" fmla="*/ 23480 w 86"/>
                <a:gd name="T53" fmla="*/ 56315 h 97"/>
                <a:gd name="T54" fmla="*/ 38100 w 86"/>
                <a:gd name="T55" fmla="*/ 41176 h 97"/>
                <a:gd name="T56" fmla="*/ 26138 w 86"/>
                <a:gd name="T57" fmla="*/ 0 h 9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60" name="Freeform 358">
              <a:extLst>
                <a:ext uri="{FF2B5EF4-FFF2-40B4-BE49-F238E27FC236}">
                  <a16:creationId xmlns:a16="http://schemas.microsoft.com/office/drawing/2014/main" id="{E373A160-4A23-6295-B47F-A2DC1445125A}"/>
                </a:ext>
              </a:extLst>
            </p:cNvPr>
            <p:cNvSpPr>
              <a:spLocks/>
            </p:cNvSpPr>
            <p:nvPr>
              <p:custDataLst>
                <p:tags r:id="rId574"/>
              </p:custDataLst>
            </p:nvPr>
          </p:nvSpPr>
          <p:spPr bwMode="auto">
            <a:xfrm>
              <a:off x="6711491" y="3578309"/>
              <a:ext cx="543951" cy="490789"/>
            </a:xfrm>
            <a:custGeom>
              <a:avLst/>
              <a:gdLst>
                <a:gd name="T0" fmla="*/ 78300 w 845"/>
                <a:gd name="T1" fmla="*/ 18812 h 720"/>
                <a:gd name="T2" fmla="*/ 88196 w 845"/>
                <a:gd name="T3" fmla="*/ 14631 h 720"/>
                <a:gd name="T4" fmla="*/ 106265 w 845"/>
                <a:gd name="T5" fmla="*/ 0 h 720"/>
                <a:gd name="T6" fmla="*/ 117451 w 845"/>
                <a:gd name="T7" fmla="*/ 6271 h 720"/>
                <a:gd name="T8" fmla="*/ 140683 w 845"/>
                <a:gd name="T9" fmla="*/ 19334 h 720"/>
                <a:gd name="T10" fmla="*/ 163485 w 845"/>
                <a:gd name="T11" fmla="*/ 35011 h 720"/>
                <a:gd name="T12" fmla="*/ 183275 w 845"/>
                <a:gd name="T13" fmla="*/ 51210 h 720"/>
                <a:gd name="T14" fmla="*/ 190158 w 845"/>
                <a:gd name="T15" fmla="*/ 65319 h 720"/>
                <a:gd name="T16" fmla="*/ 190589 w 845"/>
                <a:gd name="T17" fmla="*/ 73157 h 720"/>
                <a:gd name="T18" fmla="*/ 197042 w 845"/>
                <a:gd name="T19" fmla="*/ 76815 h 720"/>
                <a:gd name="T20" fmla="*/ 214681 w 845"/>
                <a:gd name="T21" fmla="*/ 93014 h 720"/>
                <a:gd name="T22" fmla="*/ 217693 w 845"/>
                <a:gd name="T23" fmla="*/ 89879 h 720"/>
                <a:gd name="T24" fmla="*/ 209949 w 845"/>
                <a:gd name="T25" fmla="*/ 96149 h 720"/>
                <a:gd name="T26" fmla="*/ 206937 w 845"/>
                <a:gd name="T27" fmla="*/ 105555 h 720"/>
                <a:gd name="T28" fmla="*/ 206937 w 845"/>
                <a:gd name="T29" fmla="*/ 131683 h 720"/>
                <a:gd name="T30" fmla="*/ 212100 w 845"/>
                <a:gd name="T31" fmla="*/ 137954 h 720"/>
                <a:gd name="T32" fmla="*/ 226297 w 845"/>
                <a:gd name="T33" fmla="*/ 138476 h 720"/>
                <a:gd name="T34" fmla="*/ 234471 w 845"/>
                <a:gd name="T35" fmla="*/ 166694 h 720"/>
                <a:gd name="T36" fmla="*/ 250820 w 845"/>
                <a:gd name="T37" fmla="*/ 188641 h 720"/>
                <a:gd name="T38" fmla="*/ 277494 w 845"/>
                <a:gd name="T39" fmla="*/ 209021 h 720"/>
                <a:gd name="T40" fmla="*/ 317504 w 845"/>
                <a:gd name="T41" fmla="*/ 224697 h 720"/>
                <a:gd name="T42" fmla="*/ 363538 w 845"/>
                <a:gd name="T43" fmla="*/ 234626 h 720"/>
                <a:gd name="T44" fmla="*/ 348910 w 845"/>
                <a:gd name="T45" fmla="*/ 251870 h 720"/>
                <a:gd name="T46" fmla="*/ 314493 w 845"/>
                <a:gd name="T47" fmla="*/ 285836 h 720"/>
                <a:gd name="T48" fmla="*/ 306318 w 845"/>
                <a:gd name="T49" fmla="*/ 302557 h 720"/>
                <a:gd name="T50" fmla="*/ 299865 w 845"/>
                <a:gd name="T51" fmla="*/ 322414 h 720"/>
                <a:gd name="T52" fmla="*/ 289970 w 845"/>
                <a:gd name="T53" fmla="*/ 328685 h 720"/>
                <a:gd name="T54" fmla="*/ 249529 w 845"/>
                <a:gd name="T55" fmla="*/ 342271 h 720"/>
                <a:gd name="T56" fmla="*/ 240494 w 845"/>
                <a:gd name="T57" fmla="*/ 350632 h 720"/>
                <a:gd name="T58" fmla="*/ 225867 w 845"/>
                <a:gd name="T59" fmla="*/ 355857 h 720"/>
                <a:gd name="T60" fmla="*/ 207367 w 845"/>
                <a:gd name="T61" fmla="*/ 362128 h 720"/>
                <a:gd name="T62" fmla="*/ 198333 w 845"/>
                <a:gd name="T63" fmla="*/ 355335 h 720"/>
                <a:gd name="T64" fmla="*/ 183705 w 845"/>
                <a:gd name="T65" fmla="*/ 354812 h 720"/>
                <a:gd name="T66" fmla="*/ 174240 w 845"/>
                <a:gd name="T67" fmla="*/ 365263 h 720"/>
                <a:gd name="T68" fmla="*/ 167787 w 845"/>
                <a:gd name="T69" fmla="*/ 373102 h 720"/>
                <a:gd name="T70" fmla="*/ 154880 w 845"/>
                <a:gd name="T71" fmla="*/ 376237 h 720"/>
                <a:gd name="T72" fmla="*/ 136811 w 845"/>
                <a:gd name="T73" fmla="*/ 373102 h 720"/>
                <a:gd name="T74" fmla="*/ 124334 w 845"/>
                <a:gd name="T75" fmla="*/ 364741 h 720"/>
                <a:gd name="T76" fmla="*/ 105835 w 845"/>
                <a:gd name="T77" fmla="*/ 350632 h 720"/>
                <a:gd name="T78" fmla="*/ 77870 w 845"/>
                <a:gd name="T79" fmla="*/ 345406 h 720"/>
                <a:gd name="T80" fmla="*/ 60231 w 845"/>
                <a:gd name="T81" fmla="*/ 341226 h 720"/>
                <a:gd name="T82" fmla="*/ 64964 w 845"/>
                <a:gd name="T83" fmla="*/ 320847 h 720"/>
                <a:gd name="T84" fmla="*/ 54638 w 845"/>
                <a:gd name="T85" fmla="*/ 311441 h 720"/>
                <a:gd name="T86" fmla="*/ 46464 w 845"/>
                <a:gd name="T87" fmla="*/ 304647 h 720"/>
                <a:gd name="T88" fmla="*/ 40011 w 845"/>
                <a:gd name="T89" fmla="*/ 287926 h 720"/>
                <a:gd name="T90" fmla="*/ 33127 w 845"/>
                <a:gd name="T91" fmla="*/ 267024 h 720"/>
                <a:gd name="T92" fmla="*/ 21081 w 845"/>
                <a:gd name="T93" fmla="*/ 255528 h 720"/>
                <a:gd name="T94" fmla="*/ 6884 w 845"/>
                <a:gd name="T95" fmla="*/ 249257 h 720"/>
                <a:gd name="T96" fmla="*/ 2151 w 845"/>
                <a:gd name="T97" fmla="*/ 246644 h 720"/>
                <a:gd name="T98" fmla="*/ 860 w 845"/>
                <a:gd name="T99" fmla="*/ 234103 h 720"/>
                <a:gd name="T100" fmla="*/ 9035 w 845"/>
                <a:gd name="T101" fmla="*/ 220517 h 720"/>
                <a:gd name="T102" fmla="*/ 23662 w 845"/>
                <a:gd name="T103" fmla="*/ 215814 h 720"/>
                <a:gd name="T104" fmla="*/ 28825 w 845"/>
                <a:gd name="T105" fmla="*/ 167739 h 720"/>
                <a:gd name="T106" fmla="*/ 35278 w 845"/>
                <a:gd name="T107" fmla="*/ 143702 h 720"/>
                <a:gd name="T108" fmla="*/ 40871 w 845"/>
                <a:gd name="T109" fmla="*/ 135863 h 720"/>
                <a:gd name="T110" fmla="*/ 44313 w 845"/>
                <a:gd name="T111" fmla="*/ 123322 h 720"/>
                <a:gd name="T112" fmla="*/ 49906 w 845"/>
                <a:gd name="T113" fmla="*/ 107646 h 720"/>
                <a:gd name="T114" fmla="*/ 63673 w 845"/>
                <a:gd name="T115" fmla="*/ 93014 h 720"/>
                <a:gd name="T116" fmla="*/ 71847 w 845"/>
                <a:gd name="T117" fmla="*/ 83608 h 7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61" name="Freeform 366">
              <a:extLst>
                <a:ext uri="{FF2B5EF4-FFF2-40B4-BE49-F238E27FC236}">
                  <a16:creationId xmlns:a16="http://schemas.microsoft.com/office/drawing/2014/main" id="{77A341EC-C484-8D68-0BCF-D9A3F2C5598C}"/>
                </a:ext>
              </a:extLst>
            </p:cNvPr>
            <p:cNvSpPr>
              <a:spLocks/>
            </p:cNvSpPr>
            <p:nvPr>
              <p:custDataLst>
                <p:tags r:id="rId575"/>
              </p:custDataLst>
            </p:nvPr>
          </p:nvSpPr>
          <p:spPr bwMode="auto">
            <a:xfrm>
              <a:off x="7471596" y="5100377"/>
              <a:ext cx="28504" cy="76622"/>
            </a:xfrm>
            <a:custGeom>
              <a:avLst/>
              <a:gdLst>
                <a:gd name="T0" fmla="*/ 5269 w 47"/>
                <a:gd name="T1" fmla="*/ 0 h 28"/>
                <a:gd name="T2" fmla="*/ 10133 w 47"/>
                <a:gd name="T3" fmla="*/ 0 h 28"/>
                <a:gd name="T4" fmla="*/ 12565 w 47"/>
                <a:gd name="T5" fmla="*/ 4196 h 28"/>
                <a:gd name="T6" fmla="*/ 13376 w 47"/>
                <a:gd name="T7" fmla="*/ 8391 h 28"/>
                <a:gd name="T8" fmla="*/ 13376 w 47"/>
                <a:gd name="T9" fmla="*/ 12587 h 28"/>
                <a:gd name="T10" fmla="*/ 12970 w 47"/>
                <a:gd name="T11" fmla="*/ 16782 h 28"/>
                <a:gd name="T12" fmla="*/ 13376 w 47"/>
                <a:gd name="T13" fmla="*/ 20978 h 28"/>
                <a:gd name="T14" fmla="*/ 14997 w 47"/>
                <a:gd name="T15" fmla="*/ 25173 h 28"/>
                <a:gd name="T16" fmla="*/ 19050 w 47"/>
                <a:gd name="T17" fmla="*/ 25173 h 28"/>
                <a:gd name="T18" fmla="*/ 17023 w 47"/>
                <a:gd name="T19" fmla="*/ 39858 h 28"/>
                <a:gd name="T20" fmla="*/ 14997 w 47"/>
                <a:gd name="T21" fmla="*/ 52445 h 28"/>
                <a:gd name="T22" fmla="*/ 13376 w 47"/>
                <a:gd name="T23" fmla="*/ 56640 h 28"/>
                <a:gd name="T24" fmla="*/ 11349 w 47"/>
                <a:gd name="T25" fmla="*/ 58738 h 28"/>
                <a:gd name="T26" fmla="*/ 6485 w 47"/>
                <a:gd name="T27" fmla="*/ 56640 h 28"/>
                <a:gd name="T28" fmla="*/ 0 w 47"/>
                <a:gd name="T29" fmla="*/ 52445 h 28"/>
                <a:gd name="T30" fmla="*/ 405 w 47"/>
                <a:gd name="T31" fmla="*/ 39858 h 28"/>
                <a:gd name="T32" fmla="*/ 811 w 47"/>
                <a:gd name="T33" fmla="*/ 31467 h 28"/>
                <a:gd name="T34" fmla="*/ 1621 w 47"/>
                <a:gd name="T35" fmla="*/ 27271 h 28"/>
                <a:gd name="T36" fmla="*/ 2432 w 47"/>
                <a:gd name="T37" fmla="*/ 25173 h 28"/>
                <a:gd name="T38" fmla="*/ 3648 w 47"/>
                <a:gd name="T39" fmla="*/ 23076 h 28"/>
                <a:gd name="T40" fmla="*/ 4459 w 47"/>
                <a:gd name="T41" fmla="*/ 18880 h 28"/>
                <a:gd name="T42" fmla="*/ 5269 w 47"/>
                <a:gd name="T43" fmla="*/ 10489 h 28"/>
                <a:gd name="T44" fmla="*/ 5269 w 47"/>
                <a:gd name="T45" fmla="*/ 0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62" name="Freeform 367">
              <a:extLst>
                <a:ext uri="{FF2B5EF4-FFF2-40B4-BE49-F238E27FC236}">
                  <a16:creationId xmlns:a16="http://schemas.microsoft.com/office/drawing/2014/main" id="{7666A73D-30B4-8B04-3E39-2EBD90489A29}"/>
                </a:ext>
              </a:extLst>
            </p:cNvPr>
            <p:cNvSpPr>
              <a:spLocks/>
            </p:cNvSpPr>
            <p:nvPr>
              <p:custDataLst>
                <p:tags r:id="rId576"/>
              </p:custDataLst>
            </p:nvPr>
          </p:nvSpPr>
          <p:spPr bwMode="auto">
            <a:xfrm>
              <a:off x="7428838" y="5135581"/>
              <a:ext cx="35630" cy="74551"/>
            </a:xfrm>
            <a:custGeom>
              <a:avLst/>
              <a:gdLst>
                <a:gd name="T0" fmla="*/ 5841 w 53"/>
                <a:gd name="T1" fmla="*/ 0 h 33"/>
                <a:gd name="T2" fmla="*/ 11682 w 53"/>
                <a:gd name="T3" fmla="*/ 1732 h 33"/>
                <a:gd name="T4" fmla="*/ 15276 w 53"/>
                <a:gd name="T5" fmla="*/ 1732 h 33"/>
                <a:gd name="T6" fmla="*/ 16624 w 53"/>
                <a:gd name="T7" fmla="*/ 5195 h 33"/>
                <a:gd name="T8" fmla="*/ 16624 w 53"/>
                <a:gd name="T9" fmla="*/ 6927 h 33"/>
                <a:gd name="T10" fmla="*/ 16624 w 53"/>
                <a:gd name="T11" fmla="*/ 10391 h 33"/>
                <a:gd name="T12" fmla="*/ 17523 w 53"/>
                <a:gd name="T13" fmla="*/ 13855 h 33"/>
                <a:gd name="T14" fmla="*/ 19769 w 53"/>
                <a:gd name="T15" fmla="*/ 17318 h 33"/>
                <a:gd name="T16" fmla="*/ 23813 w 53"/>
                <a:gd name="T17" fmla="*/ 20782 h 33"/>
                <a:gd name="T18" fmla="*/ 21566 w 53"/>
                <a:gd name="T19" fmla="*/ 38100 h 33"/>
                <a:gd name="T20" fmla="*/ 19769 w 53"/>
                <a:gd name="T21" fmla="*/ 48491 h 33"/>
                <a:gd name="T22" fmla="*/ 18871 w 53"/>
                <a:gd name="T23" fmla="*/ 53686 h 33"/>
                <a:gd name="T24" fmla="*/ 17073 w 53"/>
                <a:gd name="T25" fmla="*/ 55418 h 33"/>
                <a:gd name="T26" fmla="*/ 16175 w 53"/>
                <a:gd name="T27" fmla="*/ 57150 h 33"/>
                <a:gd name="T28" fmla="*/ 15276 w 53"/>
                <a:gd name="T29" fmla="*/ 57150 h 33"/>
                <a:gd name="T30" fmla="*/ 8986 w 53"/>
                <a:gd name="T31" fmla="*/ 51955 h 33"/>
                <a:gd name="T32" fmla="*/ 0 w 53"/>
                <a:gd name="T33" fmla="*/ 41564 h 33"/>
                <a:gd name="T34" fmla="*/ 0 w 53"/>
                <a:gd name="T35" fmla="*/ 32905 h 33"/>
                <a:gd name="T36" fmla="*/ 899 w 53"/>
                <a:gd name="T37" fmla="*/ 27709 h 33"/>
                <a:gd name="T38" fmla="*/ 1797 w 53"/>
                <a:gd name="T39" fmla="*/ 24245 h 33"/>
                <a:gd name="T40" fmla="*/ 3145 w 53"/>
                <a:gd name="T41" fmla="*/ 20782 h 33"/>
                <a:gd name="T42" fmla="*/ 4044 w 53"/>
                <a:gd name="T43" fmla="*/ 19050 h 33"/>
                <a:gd name="T44" fmla="*/ 4942 w 53"/>
                <a:gd name="T45" fmla="*/ 15586 h 33"/>
                <a:gd name="T46" fmla="*/ 5392 w 53"/>
                <a:gd name="T47" fmla="*/ 10391 h 33"/>
                <a:gd name="T48" fmla="*/ 5841 w 53"/>
                <a:gd name="T49" fmla="*/ 0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763" name="Group 368">
              <a:extLst>
                <a:ext uri="{FF2B5EF4-FFF2-40B4-BE49-F238E27FC236}">
                  <a16:creationId xmlns:a16="http://schemas.microsoft.com/office/drawing/2014/main" id="{6CC77E88-8DAA-9385-03A2-6E5C5F604066}"/>
                </a:ext>
              </a:extLst>
            </p:cNvPr>
            <p:cNvGrpSpPr>
              <a:grpSpLocks/>
            </p:cNvGrpSpPr>
            <p:nvPr>
              <p:custDataLst>
                <p:tags r:id="rId577"/>
              </p:custDataLst>
            </p:nvPr>
          </p:nvGrpSpPr>
          <p:grpSpPr bwMode="auto">
            <a:xfrm>
              <a:off x="7191305" y="4472914"/>
              <a:ext cx="251784" cy="134604"/>
              <a:chOff x="3481" y="2773"/>
              <a:chExt cx="125" cy="65"/>
            </a:xfrm>
            <a:solidFill>
              <a:srgbClr val="D9D9D9"/>
            </a:solidFill>
          </p:grpSpPr>
          <p:sp>
            <p:nvSpPr>
              <p:cNvPr id="885" name="Freeform 369">
                <a:extLst>
                  <a:ext uri="{FF2B5EF4-FFF2-40B4-BE49-F238E27FC236}">
                    <a16:creationId xmlns:a16="http://schemas.microsoft.com/office/drawing/2014/main" id="{CE26C4D3-CF53-5BFB-D517-F62FD3E09E5F}"/>
                  </a:ext>
                </a:extLst>
              </p:cNvPr>
              <p:cNvSpPr>
                <a:spLocks/>
              </p:cNvSpPr>
              <p:nvPr/>
            </p:nvSpPr>
            <p:spPr bwMode="auto">
              <a:xfrm>
                <a:off x="3583" y="2798"/>
                <a:ext cx="5" cy="6"/>
              </a:xfrm>
              <a:custGeom>
                <a:avLst/>
                <a:gdLst>
                  <a:gd name="T0" fmla="*/ 5 w 13"/>
                  <a:gd name="T1" fmla="*/ 0 h 18"/>
                  <a:gd name="T2" fmla="*/ 4 w 13"/>
                  <a:gd name="T3" fmla="*/ 3 h 18"/>
                  <a:gd name="T4" fmla="*/ 2 w 13"/>
                  <a:gd name="T5" fmla="*/ 6 h 18"/>
                  <a:gd name="T6" fmla="*/ 2 w 13"/>
                  <a:gd name="T7" fmla="*/ 6 h 18"/>
                  <a:gd name="T8" fmla="*/ 1 w 13"/>
                  <a:gd name="T9" fmla="*/ 5 h 18"/>
                  <a:gd name="T10" fmla="*/ 0 w 13"/>
                  <a:gd name="T11" fmla="*/ 3 h 18"/>
                  <a:gd name="T12" fmla="*/ 0 w 13"/>
                  <a:gd name="T13" fmla="*/ 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6" name="Line 370">
                <a:extLst>
                  <a:ext uri="{FF2B5EF4-FFF2-40B4-BE49-F238E27FC236}">
                    <a16:creationId xmlns:a16="http://schemas.microsoft.com/office/drawing/2014/main" id="{CE0DD125-5375-622B-4B85-A15C07584B59}"/>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887" name="Freeform 371">
                <a:extLst>
                  <a:ext uri="{FF2B5EF4-FFF2-40B4-BE49-F238E27FC236}">
                    <a16:creationId xmlns:a16="http://schemas.microsoft.com/office/drawing/2014/main" id="{1F30EDA6-7BC2-24C5-9DA0-57019D3B5F1B}"/>
                  </a:ext>
                </a:extLst>
              </p:cNvPr>
              <p:cNvSpPr>
                <a:spLocks/>
              </p:cNvSpPr>
              <p:nvPr/>
            </p:nvSpPr>
            <p:spPr bwMode="auto">
              <a:xfrm>
                <a:off x="3554" y="2819"/>
                <a:ext cx="5" cy="6"/>
              </a:xfrm>
              <a:custGeom>
                <a:avLst/>
                <a:gdLst>
                  <a:gd name="T0" fmla="*/ 5 w 14"/>
                  <a:gd name="T1" fmla="*/ 6 h 19"/>
                  <a:gd name="T2" fmla="*/ 0 w 14"/>
                  <a:gd name="T3" fmla="*/ 0 h 19"/>
                  <a:gd name="T4" fmla="*/ 5 w 14"/>
                  <a:gd name="T5" fmla="*/ 6 h 19"/>
                  <a:gd name="T6" fmla="*/ 0 60000 65536"/>
                  <a:gd name="T7" fmla="*/ 0 60000 65536"/>
                  <a:gd name="T8" fmla="*/ 0 60000 65536"/>
                </a:gdLst>
                <a:ahLst/>
                <a:cxnLst>
                  <a:cxn ang="T6">
                    <a:pos x="T0" y="T1"/>
                  </a:cxn>
                  <a:cxn ang="T7">
                    <a:pos x="T2" y="T3"/>
                  </a:cxn>
                  <a:cxn ang="T8">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8" name="Freeform 372">
                <a:extLst>
                  <a:ext uri="{FF2B5EF4-FFF2-40B4-BE49-F238E27FC236}">
                    <a16:creationId xmlns:a16="http://schemas.microsoft.com/office/drawing/2014/main" id="{5C52E8EE-19DF-6619-56A8-566312528E45}"/>
                  </a:ext>
                </a:extLst>
              </p:cNvPr>
              <p:cNvSpPr>
                <a:spLocks/>
              </p:cNvSpPr>
              <p:nvPr/>
            </p:nvSpPr>
            <p:spPr bwMode="auto">
              <a:xfrm>
                <a:off x="3528" y="2832"/>
                <a:ext cx="2" cy="6"/>
              </a:xfrm>
              <a:custGeom>
                <a:avLst/>
                <a:gdLst>
                  <a:gd name="T0" fmla="*/ 0 w 7"/>
                  <a:gd name="T1" fmla="*/ 2 h 18"/>
                  <a:gd name="T2" fmla="*/ 2 w 7"/>
                  <a:gd name="T3" fmla="*/ 6 h 18"/>
                  <a:gd name="T4" fmla="*/ 0 w 7"/>
                  <a:gd name="T5" fmla="*/ 6 h 18"/>
                  <a:gd name="T6" fmla="*/ 0 w 7"/>
                  <a:gd name="T7" fmla="*/ 0 h 18"/>
                  <a:gd name="T8" fmla="*/ 2 w 7"/>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9" name="Freeform 373">
                <a:extLst>
                  <a:ext uri="{FF2B5EF4-FFF2-40B4-BE49-F238E27FC236}">
                    <a16:creationId xmlns:a16="http://schemas.microsoft.com/office/drawing/2014/main" id="{2EB3D7F9-0F8F-7AFB-B8BD-A487C1F6C2F6}"/>
                  </a:ext>
                </a:extLst>
              </p:cNvPr>
              <p:cNvSpPr>
                <a:spLocks/>
              </p:cNvSpPr>
              <p:nvPr/>
            </p:nvSpPr>
            <p:spPr bwMode="auto">
              <a:xfrm>
                <a:off x="3599" y="2773"/>
                <a:ext cx="7" cy="4"/>
              </a:xfrm>
              <a:custGeom>
                <a:avLst/>
                <a:gdLst>
                  <a:gd name="T0" fmla="*/ 7 w 20"/>
                  <a:gd name="T1" fmla="*/ 4 h 12"/>
                  <a:gd name="T2" fmla="*/ 4 w 20"/>
                  <a:gd name="T3" fmla="*/ 3 h 12"/>
                  <a:gd name="T4" fmla="*/ 0 w 20"/>
                  <a:gd name="T5" fmla="*/ 2 h 12"/>
                  <a:gd name="T6" fmla="*/ 0 w 20"/>
                  <a:gd name="T7" fmla="*/ 2 h 12"/>
                  <a:gd name="T8" fmla="*/ 1 w 20"/>
                  <a:gd name="T9" fmla="*/ 1 h 12"/>
                  <a:gd name="T10" fmla="*/ 3 w 20"/>
                  <a:gd name="T11" fmla="*/ 0 h 12"/>
                  <a:gd name="T12" fmla="*/ 5 w 20"/>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0" name="Line 374">
                <a:extLst>
                  <a:ext uri="{FF2B5EF4-FFF2-40B4-BE49-F238E27FC236}">
                    <a16:creationId xmlns:a16="http://schemas.microsoft.com/office/drawing/2014/main" id="{53D821DF-9EB3-3B4E-D9A9-F7FD0D00BF5F}"/>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endParaRPr lang="fr-CH">
                  <a:solidFill>
                    <a:srgbClr val="323232"/>
                  </a:solidFill>
                </a:endParaRPr>
              </a:p>
            </p:txBody>
          </p:sp>
          <p:sp>
            <p:nvSpPr>
              <p:cNvPr id="891" name="Freeform 375">
                <a:extLst>
                  <a:ext uri="{FF2B5EF4-FFF2-40B4-BE49-F238E27FC236}">
                    <a16:creationId xmlns:a16="http://schemas.microsoft.com/office/drawing/2014/main" id="{225C785B-1851-461B-2893-B62DD85EFBAB}"/>
                  </a:ext>
                </a:extLst>
              </p:cNvPr>
              <p:cNvSpPr>
                <a:spLocks/>
              </p:cNvSpPr>
              <p:nvPr/>
            </p:nvSpPr>
            <p:spPr bwMode="auto">
              <a:xfrm>
                <a:off x="3481" y="2828"/>
                <a:ext cx="7" cy="6"/>
              </a:xfrm>
              <a:custGeom>
                <a:avLst/>
                <a:gdLst>
                  <a:gd name="T0" fmla="*/ 0 w 20"/>
                  <a:gd name="T1" fmla="*/ 0 h 18"/>
                  <a:gd name="T2" fmla="*/ 0 w 20"/>
                  <a:gd name="T3" fmla="*/ 6 h 18"/>
                  <a:gd name="T4" fmla="*/ 7 w 20"/>
                  <a:gd name="T5" fmla="*/ 6 h 18"/>
                  <a:gd name="T6" fmla="*/ 0 60000 65536"/>
                  <a:gd name="T7" fmla="*/ 0 60000 65536"/>
                  <a:gd name="T8" fmla="*/ 0 60000 65536"/>
                </a:gdLst>
                <a:ahLst/>
                <a:cxnLst>
                  <a:cxn ang="T6">
                    <a:pos x="T0" y="T1"/>
                  </a:cxn>
                  <a:cxn ang="T7">
                    <a:pos x="T2" y="T3"/>
                  </a:cxn>
                  <a:cxn ang="T8">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2" name="Freeform 376">
                <a:extLst>
                  <a:ext uri="{FF2B5EF4-FFF2-40B4-BE49-F238E27FC236}">
                    <a16:creationId xmlns:a16="http://schemas.microsoft.com/office/drawing/2014/main" id="{E6EECD69-8333-2A7B-1F29-6B721258FF22}"/>
                  </a:ext>
                </a:extLst>
              </p:cNvPr>
              <p:cNvSpPr>
                <a:spLocks/>
              </p:cNvSpPr>
              <p:nvPr/>
            </p:nvSpPr>
            <p:spPr bwMode="auto">
              <a:xfrm>
                <a:off x="3485" y="2830"/>
                <a:ext cx="3" cy="4"/>
              </a:xfrm>
              <a:custGeom>
                <a:avLst/>
                <a:gdLst>
                  <a:gd name="T0" fmla="*/ 3 w 7"/>
                  <a:gd name="T1" fmla="*/ 4 h 12"/>
                  <a:gd name="T2" fmla="*/ 2 w 7"/>
                  <a:gd name="T3" fmla="*/ 2 h 12"/>
                  <a:gd name="T4" fmla="*/ 0 w 7"/>
                  <a:gd name="T5" fmla="*/ 0 h 12"/>
                  <a:gd name="T6" fmla="*/ 0 60000 65536"/>
                  <a:gd name="T7" fmla="*/ 0 60000 65536"/>
                  <a:gd name="T8" fmla="*/ 0 60000 65536"/>
                </a:gdLst>
                <a:ahLst/>
                <a:cxnLst>
                  <a:cxn ang="T6">
                    <a:pos x="T0" y="T1"/>
                  </a:cxn>
                  <a:cxn ang="T7">
                    <a:pos x="T2" y="T3"/>
                  </a:cxn>
                  <a:cxn ang="T8">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3" name="Freeform 377">
                <a:extLst>
                  <a:ext uri="{FF2B5EF4-FFF2-40B4-BE49-F238E27FC236}">
                    <a16:creationId xmlns:a16="http://schemas.microsoft.com/office/drawing/2014/main" id="{816162E8-4426-231F-D463-4CEC8C95BE5D}"/>
                  </a:ext>
                </a:extLst>
              </p:cNvPr>
              <p:cNvSpPr>
                <a:spLocks/>
              </p:cNvSpPr>
              <p:nvPr/>
            </p:nvSpPr>
            <p:spPr bwMode="auto">
              <a:xfrm>
                <a:off x="3481" y="2828"/>
                <a:ext cx="7" cy="6"/>
              </a:xfrm>
              <a:custGeom>
                <a:avLst/>
                <a:gdLst>
                  <a:gd name="T0" fmla="*/ 0 w 20"/>
                  <a:gd name="T1" fmla="*/ 0 h 18"/>
                  <a:gd name="T2" fmla="*/ 0 w 20"/>
                  <a:gd name="T3" fmla="*/ 6 h 18"/>
                  <a:gd name="T4" fmla="*/ 7 w 20"/>
                  <a:gd name="T5" fmla="*/ 6 h 18"/>
                  <a:gd name="T6" fmla="*/ 6 w 20"/>
                  <a:gd name="T7" fmla="*/ 4 h 18"/>
                  <a:gd name="T8" fmla="*/ 5 w 20"/>
                  <a:gd name="T9" fmla="*/ 2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4" name="Freeform 378">
                <a:extLst>
                  <a:ext uri="{FF2B5EF4-FFF2-40B4-BE49-F238E27FC236}">
                    <a16:creationId xmlns:a16="http://schemas.microsoft.com/office/drawing/2014/main" id="{A34C4241-4076-5CE6-0ABA-218A0A55F7AA}"/>
                  </a:ext>
                </a:extLst>
              </p:cNvPr>
              <p:cNvSpPr>
                <a:spLocks/>
              </p:cNvSpPr>
              <p:nvPr/>
            </p:nvSpPr>
            <p:spPr bwMode="auto">
              <a:xfrm>
                <a:off x="3528" y="2832"/>
                <a:ext cx="2" cy="6"/>
              </a:xfrm>
              <a:custGeom>
                <a:avLst/>
                <a:gdLst>
                  <a:gd name="T0" fmla="*/ 0 w 7"/>
                  <a:gd name="T1" fmla="*/ 2 h 18"/>
                  <a:gd name="T2" fmla="*/ 2 w 7"/>
                  <a:gd name="T3" fmla="*/ 6 h 18"/>
                  <a:gd name="T4" fmla="*/ 0 w 7"/>
                  <a:gd name="T5" fmla="*/ 6 h 18"/>
                  <a:gd name="T6" fmla="*/ 0 w 7"/>
                  <a:gd name="T7" fmla="*/ 0 h 18"/>
                  <a:gd name="T8" fmla="*/ 2 w 7"/>
                  <a:gd name="T9" fmla="*/ 0 h 18"/>
                  <a:gd name="T10" fmla="*/ 0 w 7"/>
                  <a:gd name="T11" fmla="*/ 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95" name="Freeform 379">
                <a:extLst>
                  <a:ext uri="{FF2B5EF4-FFF2-40B4-BE49-F238E27FC236}">
                    <a16:creationId xmlns:a16="http://schemas.microsoft.com/office/drawing/2014/main" id="{C06AB258-56A9-3148-4625-2D4869B821BE}"/>
                  </a:ext>
                </a:extLst>
              </p:cNvPr>
              <p:cNvSpPr>
                <a:spLocks/>
              </p:cNvSpPr>
              <p:nvPr/>
            </p:nvSpPr>
            <p:spPr bwMode="auto">
              <a:xfrm>
                <a:off x="3583" y="2798"/>
                <a:ext cx="5" cy="6"/>
              </a:xfrm>
              <a:custGeom>
                <a:avLst/>
                <a:gdLst>
                  <a:gd name="T0" fmla="*/ 5 w 13"/>
                  <a:gd name="T1" fmla="*/ 0 h 18"/>
                  <a:gd name="T2" fmla="*/ 4 w 13"/>
                  <a:gd name="T3" fmla="*/ 3 h 18"/>
                  <a:gd name="T4" fmla="*/ 2 w 13"/>
                  <a:gd name="T5" fmla="*/ 6 h 18"/>
                  <a:gd name="T6" fmla="*/ 2 w 13"/>
                  <a:gd name="T7" fmla="*/ 6 h 18"/>
                  <a:gd name="T8" fmla="*/ 1 w 13"/>
                  <a:gd name="T9" fmla="*/ 5 h 18"/>
                  <a:gd name="T10" fmla="*/ 0 w 13"/>
                  <a:gd name="T11" fmla="*/ 3 h 18"/>
                  <a:gd name="T12" fmla="*/ 0 w 13"/>
                  <a:gd name="T13" fmla="*/ 2 h 18"/>
                  <a:gd name="T14" fmla="*/ 2 w 13"/>
                  <a:gd name="T15" fmla="*/ 2 h 18"/>
                  <a:gd name="T16" fmla="*/ 5 w 1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764" name="Freeform 380">
              <a:extLst>
                <a:ext uri="{FF2B5EF4-FFF2-40B4-BE49-F238E27FC236}">
                  <a16:creationId xmlns:a16="http://schemas.microsoft.com/office/drawing/2014/main" id="{A3BBA200-FEF2-856F-2F98-CE8E5AAB4B26}"/>
                </a:ext>
              </a:extLst>
            </p:cNvPr>
            <p:cNvSpPr>
              <a:spLocks/>
            </p:cNvSpPr>
            <p:nvPr>
              <p:custDataLst>
                <p:tags r:id="rId578"/>
              </p:custDataLst>
            </p:nvPr>
          </p:nvSpPr>
          <p:spPr bwMode="auto">
            <a:xfrm>
              <a:off x="5887253" y="4462559"/>
              <a:ext cx="477438" cy="494931"/>
            </a:xfrm>
            <a:custGeom>
              <a:avLst/>
              <a:gdLst>
                <a:gd name="T0" fmla="*/ 26013 w 736"/>
                <a:gd name="T1" fmla="*/ 360469 h 721"/>
                <a:gd name="T2" fmla="*/ 39452 w 736"/>
                <a:gd name="T3" fmla="*/ 351523 h 721"/>
                <a:gd name="T4" fmla="*/ 54626 w 736"/>
                <a:gd name="T5" fmla="*/ 351523 h 721"/>
                <a:gd name="T6" fmla="*/ 84974 w 736"/>
                <a:gd name="T7" fmla="*/ 364152 h 721"/>
                <a:gd name="T8" fmla="*/ 106218 w 736"/>
                <a:gd name="T9" fmla="*/ 370993 h 721"/>
                <a:gd name="T10" fmla="*/ 126594 w 736"/>
                <a:gd name="T11" fmla="*/ 369941 h 721"/>
                <a:gd name="T12" fmla="*/ 264894 w 736"/>
                <a:gd name="T13" fmla="*/ 377308 h 721"/>
                <a:gd name="T14" fmla="*/ 282236 w 736"/>
                <a:gd name="T15" fmla="*/ 372046 h 721"/>
                <a:gd name="T16" fmla="*/ 271831 w 736"/>
                <a:gd name="T17" fmla="*/ 345734 h 721"/>
                <a:gd name="T18" fmla="*/ 287872 w 736"/>
                <a:gd name="T19" fmla="*/ 227858 h 721"/>
                <a:gd name="T20" fmla="*/ 307381 w 736"/>
                <a:gd name="T21" fmla="*/ 225753 h 721"/>
                <a:gd name="T22" fmla="*/ 313451 w 736"/>
                <a:gd name="T23" fmla="*/ 218912 h 721"/>
                <a:gd name="T24" fmla="*/ 318220 w 736"/>
                <a:gd name="T25" fmla="*/ 189443 h 721"/>
                <a:gd name="T26" fmla="*/ 313017 w 736"/>
                <a:gd name="T27" fmla="*/ 158922 h 721"/>
                <a:gd name="T28" fmla="*/ 306948 w 736"/>
                <a:gd name="T29" fmla="*/ 159974 h 721"/>
                <a:gd name="T30" fmla="*/ 293074 w 736"/>
                <a:gd name="T31" fmla="*/ 157869 h 721"/>
                <a:gd name="T32" fmla="*/ 274866 w 736"/>
                <a:gd name="T33" fmla="*/ 157343 h 721"/>
                <a:gd name="T34" fmla="*/ 270097 w 736"/>
                <a:gd name="T35" fmla="*/ 152607 h 721"/>
                <a:gd name="T36" fmla="*/ 267495 w 736"/>
                <a:gd name="T37" fmla="*/ 133137 h 721"/>
                <a:gd name="T38" fmla="*/ 263160 w 736"/>
                <a:gd name="T39" fmla="*/ 115245 h 721"/>
                <a:gd name="T40" fmla="*/ 258825 w 736"/>
                <a:gd name="T41" fmla="*/ 97879 h 721"/>
                <a:gd name="T42" fmla="*/ 263160 w 736"/>
                <a:gd name="T43" fmla="*/ 87881 h 721"/>
                <a:gd name="T44" fmla="*/ 267495 w 736"/>
                <a:gd name="T45" fmla="*/ 77882 h 721"/>
                <a:gd name="T46" fmla="*/ 264894 w 736"/>
                <a:gd name="T47" fmla="*/ 52623 h 721"/>
                <a:gd name="T48" fmla="*/ 235847 w 736"/>
                <a:gd name="T49" fmla="*/ 36836 h 721"/>
                <a:gd name="T50" fmla="*/ 206800 w 736"/>
                <a:gd name="T51" fmla="*/ 34731 h 721"/>
                <a:gd name="T52" fmla="*/ 204198 w 736"/>
                <a:gd name="T53" fmla="*/ 42625 h 721"/>
                <a:gd name="T54" fmla="*/ 200730 w 736"/>
                <a:gd name="T55" fmla="*/ 53149 h 721"/>
                <a:gd name="T56" fmla="*/ 190759 w 736"/>
                <a:gd name="T57" fmla="*/ 64200 h 721"/>
                <a:gd name="T58" fmla="*/ 169949 w 736"/>
                <a:gd name="T59" fmla="*/ 68410 h 721"/>
                <a:gd name="T60" fmla="*/ 157809 w 736"/>
                <a:gd name="T61" fmla="*/ 60517 h 721"/>
                <a:gd name="T62" fmla="*/ 146971 w 736"/>
                <a:gd name="T63" fmla="*/ 43151 h 721"/>
                <a:gd name="T64" fmla="*/ 138300 w 736"/>
                <a:gd name="T65" fmla="*/ 20523 h 721"/>
                <a:gd name="T66" fmla="*/ 135265 w 736"/>
                <a:gd name="T67" fmla="*/ 0 h 721"/>
                <a:gd name="T68" fmla="*/ 13006 w 736"/>
                <a:gd name="T69" fmla="*/ 7893 h 721"/>
                <a:gd name="T70" fmla="*/ 20376 w 736"/>
                <a:gd name="T71" fmla="*/ 15261 h 721"/>
                <a:gd name="T72" fmla="*/ 32516 w 736"/>
                <a:gd name="T73" fmla="*/ 39467 h 721"/>
                <a:gd name="T74" fmla="*/ 44221 w 736"/>
                <a:gd name="T75" fmla="*/ 68410 h 721"/>
                <a:gd name="T76" fmla="*/ 44655 w 736"/>
                <a:gd name="T77" fmla="*/ 89986 h 721"/>
                <a:gd name="T78" fmla="*/ 40319 w 736"/>
                <a:gd name="T79" fmla="*/ 106825 h 721"/>
                <a:gd name="T80" fmla="*/ 41620 w 736"/>
                <a:gd name="T81" fmla="*/ 120507 h 721"/>
                <a:gd name="T82" fmla="*/ 51592 w 736"/>
                <a:gd name="T83" fmla="*/ 143135 h 721"/>
                <a:gd name="T84" fmla="*/ 56794 w 736"/>
                <a:gd name="T85" fmla="*/ 161553 h 721"/>
                <a:gd name="T86" fmla="*/ 55060 w 736"/>
                <a:gd name="T87" fmla="*/ 185234 h 721"/>
                <a:gd name="T88" fmla="*/ 45955 w 736"/>
                <a:gd name="T89" fmla="*/ 212071 h 721"/>
                <a:gd name="T90" fmla="*/ 33383 w 736"/>
                <a:gd name="T91" fmla="*/ 234699 h 721"/>
                <a:gd name="T92" fmla="*/ 17775 w 736"/>
                <a:gd name="T93" fmla="*/ 251012 h 721"/>
                <a:gd name="T94" fmla="*/ 10839 w 736"/>
                <a:gd name="T95" fmla="*/ 311003 h 721"/>
                <a:gd name="T96" fmla="*/ 4769 w 736"/>
                <a:gd name="T97" fmla="*/ 329947 h 7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65" name="Freeform 381">
              <a:extLst>
                <a:ext uri="{FF2B5EF4-FFF2-40B4-BE49-F238E27FC236}">
                  <a16:creationId xmlns:a16="http://schemas.microsoft.com/office/drawing/2014/main" id="{9516AF15-4FDB-6D3E-1B18-4C7CEA4F1CCB}"/>
                </a:ext>
              </a:extLst>
            </p:cNvPr>
            <p:cNvSpPr>
              <a:spLocks/>
            </p:cNvSpPr>
            <p:nvPr>
              <p:custDataLst>
                <p:tags r:id="rId579"/>
              </p:custDataLst>
            </p:nvPr>
          </p:nvSpPr>
          <p:spPr bwMode="auto">
            <a:xfrm>
              <a:off x="5903880" y="4427353"/>
              <a:ext cx="23754" cy="78693"/>
            </a:xfrm>
            <a:custGeom>
              <a:avLst/>
              <a:gdLst>
                <a:gd name="T0" fmla="*/ 0 w 39"/>
                <a:gd name="T1" fmla="*/ 60325 h 31"/>
                <a:gd name="T2" fmla="*/ 4885 w 39"/>
                <a:gd name="T3" fmla="*/ 54487 h 31"/>
                <a:gd name="T4" fmla="*/ 8955 w 39"/>
                <a:gd name="T5" fmla="*/ 54487 h 31"/>
                <a:gd name="T6" fmla="*/ 10583 w 39"/>
                <a:gd name="T7" fmla="*/ 54487 h 31"/>
                <a:gd name="T8" fmla="*/ 12212 w 39"/>
                <a:gd name="T9" fmla="*/ 54487 h 31"/>
                <a:gd name="T10" fmla="*/ 14247 w 39"/>
                <a:gd name="T11" fmla="*/ 52541 h 31"/>
                <a:gd name="T12" fmla="*/ 15875 w 39"/>
                <a:gd name="T13" fmla="*/ 48649 h 31"/>
                <a:gd name="T14" fmla="*/ 15875 w 39"/>
                <a:gd name="T15" fmla="*/ 0 h 31"/>
                <a:gd name="T16" fmla="*/ 10583 w 39"/>
                <a:gd name="T17" fmla="*/ 0 h 31"/>
                <a:gd name="T18" fmla="*/ 6920 w 39"/>
                <a:gd name="T19" fmla="*/ 0 h 31"/>
                <a:gd name="T20" fmla="*/ 3256 w 39"/>
                <a:gd name="T21" fmla="*/ 0 h 31"/>
                <a:gd name="T22" fmla="*/ 0 w 39"/>
                <a:gd name="T23" fmla="*/ 0 h 31"/>
                <a:gd name="T24" fmla="*/ 0 w 39"/>
                <a:gd name="T25" fmla="*/ 60325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66" name="Freeform 382">
              <a:extLst>
                <a:ext uri="{FF2B5EF4-FFF2-40B4-BE49-F238E27FC236}">
                  <a16:creationId xmlns:a16="http://schemas.microsoft.com/office/drawing/2014/main" id="{9CE0F373-F1CC-15AA-8BD0-403862B4ED79}"/>
                </a:ext>
              </a:extLst>
            </p:cNvPr>
            <p:cNvSpPr>
              <a:spLocks/>
            </p:cNvSpPr>
            <p:nvPr>
              <p:custDataLst>
                <p:tags r:id="rId580"/>
              </p:custDataLst>
            </p:nvPr>
          </p:nvSpPr>
          <p:spPr bwMode="auto">
            <a:xfrm>
              <a:off x="6055901" y="5135581"/>
              <a:ext cx="593831" cy="519780"/>
            </a:xfrm>
            <a:custGeom>
              <a:avLst/>
              <a:gdLst>
                <a:gd name="T0" fmla="*/ 395117 w 903"/>
                <a:gd name="T1" fmla="*/ 152770 h 759"/>
                <a:gd name="T2" fmla="*/ 379295 w 903"/>
                <a:gd name="T3" fmla="*/ 203693 h 759"/>
                <a:gd name="T4" fmla="*/ 365670 w 903"/>
                <a:gd name="T5" fmla="*/ 217343 h 759"/>
                <a:gd name="T6" fmla="*/ 334465 w 903"/>
                <a:gd name="T7" fmla="*/ 266166 h 759"/>
                <a:gd name="T8" fmla="*/ 316445 w 903"/>
                <a:gd name="T9" fmla="*/ 294515 h 759"/>
                <a:gd name="T10" fmla="*/ 284361 w 903"/>
                <a:gd name="T11" fmla="*/ 321815 h 759"/>
                <a:gd name="T12" fmla="*/ 256233 w 903"/>
                <a:gd name="T13" fmla="*/ 349639 h 759"/>
                <a:gd name="T14" fmla="*/ 244806 w 903"/>
                <a:gd name="T15" fmla="*/ 366438 h 759"/>
                <a:gd name="T16" fmla="*/ 228544 w 903"/>
                <a:gd name="T17" fmla="*/ 370113 h 759"/>
                <a:gd name="T18" fmla="*/ 217996 w 903"/>
                <a:gd name="T19" fmla="*/ 372738 h 759"/>
                <a:gd name="T20" fmla="*/ 213161 w 903"/>
                <a:gd name="T21" fmla="*/ 381663 h 759"/>
                <a:gd name="T22" fmla="*/ 163497 w 903"/>
                <a:gd name="T23" fmla="*/ 381663 h 759"/>
                <a:gd name="T24" fmla="*/ 148993 w 903"/>
                <a:gd name="T25" fmla="*/ 384287 h 759"/>
                <a:gd name="T26" fmla="*/ 138884 w 903"/>
                <a:gd name="T27" fmla="*/ 384287 h 759"/>
                <a:gd name="T28" fmla="*/ 125699 w 903"/>
                <a:gd name="T29" fmla="*/ 381663 h 759"/>
                <a:gd name="T30" fmla="*/ 115590 w 903"/>
                <a:gd name="T31" fmla="*/ 386912 h 759"/>
                <a:gd name="T32" fmla="*/ 64168 w 903"/>
                <a:gd name="T33" fmla="*/ 398462 h 759"/>
                <a:gd name="T34" fmla="*/ 50983 w 903"/>
                <a:gd name="T35" fmla="*/ 395312 h 759"/>
                <a:gd name="T36" fmla="*/ 39556 w 903"/>
                <a:gd name="T37" fmla="*/ 387962 h 759"/>
                <a:gd name="T38" fmla="*/ 33403 w 903"/>
                <a:gd name="T39" fmla="*/ 377463 h 759"/>
                <a:gd name="T40" fmla="*/ 34721 w 903"/>
                <a:gd name="T41" fmla="*/ 365913 h 759"/>
                <a:gd name="T42" fmla="*/ 32963 w 903"/>
                <a:gd name="T43" fmla="*/ 329689 h 759"/>
                <a:gd name="T44" fmla="*/ 34721 w 903"/>
                <a:gd name="T45" fmla="*/ 319190 h 759"/>
                <a:gd name="T46" fmla="*/ 29886 w 903"/>
                <a:gd name="T47" fmla="*/ 300290 h 759"/>
                <a:gd name="T48" fmla="*/ 9669 w 903"/>
                <a:gd name="T49" fmla="*/ 270891 h 759"/>
                <a:gd name="T50" fmla="*/ 5274 w 903"/>
                <a:gd name="T51" fmla="*/ 254092 h 759"/>
                <a:gd name="T52" fmla="*/ 4395 w 903"/>
                <a:gd name="T53" fmla="*/ 230467 h 759"/>
                <a:gd name="T54" fmla="*/ 0 w 903"/>
                <a:gd name="T55" fmla="*/ 197919 h 759"/>
                <a:gd name="T56" fmla="*/ 17141 w 903"/>
                <a:gd name="T57" fmla="*/ 197919 h 759"/>
                <a:gd name="T58" fmla="*/ 25052 w 903"/>
                <a:gd name="T59" fmla="*/ 207893 h 759"/>
                <a:gd name="T60" fmla="*/ 41314 w 903"/>
                <a:gd name="T61" fmla="*/ 215243 h 759"/>
                <a:gd name="T62" fmla="*/ 59333 w 903"/>
                <a:gd name="T63" fmla="*/ 215768 h 759"/>
                <a:gd name="T64" fmla="*/ 70321 w 903"/>
                <a:gd name="T65" fmla="*/ 209993 h 759"/>
                <a:gd name="T66" fmla="*/ 79990 w 903"/>
                <a:gd name="T67" fmla="*/ 195294 h 759"/>
                <a:gd name="T68" fmla="*/ 86583 w 903"/>
                <a:gd name="T69" fmla="*/ 120221 h 759"/>
                <a:gd name="T70" fmla="*/ 89659 w 903"/>
                <a:gd name="T71" fmla="*/ 96597 h 759"/>
                <a:gd name="T72" fmla="*/ 92297 w 903"/>
                <a:gd name="T73" fmla="*/ 88197 h 759"/>
                <a:gd name="T74" fmla="*/ 105042 w 903"/>
                <a:gd name="T75" fmla="*/ 93447 h 759"/>
                <a:gd name="T76" fmla="*/ 107679 w 903"/>
                <a:gd name="T77" fmla="*/ 124946 h 759"/>
                <a:gd name="T78" fmla="*/ 108558 w 903"/>
                <a:gd name="T79" fmla="*/ 143845 h 759"/>
                <a:gd name="T80" fmla="*/ 112514 w 903"/>
                <a:gd name="T81" fmla="*/ 150670 h 759"/>
                <a:gd name="T82" fmla="*/ 126139 w 903"/>
                <a:gd name="T83" fmla="*/ 154870 h 759"/>
                <a:gd name="T84" fmla="*/ 137126 w 903"/>
                <a:gd name="T85" fmla="*/ 153820 h 759"/>
                <a:gd name="T86" fmla="*/ 146356 w 903"/>
                <a:gd name="T87" fmla="*/ 142795 h 759"/>
                <a:gd name="T88" fmla="*/ 153828 w 903"/>
                <a:gd name="T89" fmla="*/ 122846 h 759"/>
                <a:gd name="T90" fmla="*/ 161739 w 903"/>
                <a:gd name="T91" fmla="*/ 105522 h 759"/>
                <a:gd name="T92" fmla="*/ 170089 w 903"/>
                <a:gd name="T93" fmla="*/ 100272 h 759"/>
                <a:gd name="T94" fmla="*/ 181956 w 903"/>
                <a:gd name="T95" fmla="*/ 101322 h 759"/>
                <a:gd name="T96" fmla="*/ 198218 w 903"/>
                <a:gd name="T97" fmla="*/ 109196 h 759"/>
                <a:gd name="T98" fmla="*/ 210084 w 903"/>
                <a:gd name="T99" fmla="*/ 113396 h 759"/>
                <a:gd name="T100" fmla="*/ 225028 w 903"/>
                <a:gd name="T101" fmla="*/ 111821 h 759"/>
                <a:gd name="T102" fmla="*/ 233378 w 903"/>
                <a:gd name="T103" fmla="*/ 104997 h 759"/>
                <a:gd name="T104" fmla="*/ 247882 w 903"/>
                <a:gd name="T105" fmla="*/ 66673 h 759"/>
                <a:gd name="T106" fmla="*/ 272494 w 903"/>
                <a:gd name="T107" fmla="*/ 41999 h 759"/>
                <a:gd name="T108" fmla="*/ 321719 w 903"/>
                <a:gd name="T109" fmla="*/ 5775 h 759"/>
                <a:gd name="T110" fmla="*/ 354243 w 903"/>
                <a:gd name="T111" fmla="*/ 1575 h 759"/>
                <a:gd name="T112" fmla="*/ 364791 w 903"/>
                <a:gd name="T113" fmla="*/ 3150 h 759"/>
                <a:gd name="T114" fmla="*/ 375339 w 903"/>
                <a:gd name="T115" fmla="*/ 18374 h 759"/>
                <a:gd name="T116" fmla="*/ 383690 w 903"/>
                <a:gd name="T117" fmla="*/ 37274 h 759"/>
                <a:gd name="T118" fmla="*/ 388085 w 903"/>
                <a:gd name="T119" fmla="*/ 56173 h 759"/>
                <a:gd name="T120" fmla="*/ 381492 w 903"/>
                <a:gd name="T121" fmla="*/ 108671 h 759"/>
                <a:gd name="T122" fmla="*/ 364791 w 903"/>
                <a:gd name="T123" fmla="*/ 107097 h 759"/>
                <a:gd name="T124" fmla="*/ 363033 w 903"/>
                <a:gd name="T125" fmla="*/ 147520 h 7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67" name="Freeform 383">
              <a:extLst>
                <a:ext uri="{FF2B5EF4-FFF2-40B4-BE49-F238E27FC236}">
                  <a16:creationId xmlns:a16="http://schemas.microsoft.com/office/drawing/2014/main" id="{665BE577-5FA2-80A5-286A-853F0CF5F0EC}"/>
                </a:ext>
              </a:extLst>
            </p:cNvPr>
            <p:cNvSpPr>
              <a:spLocks/>
            </p:cNvSpPr>
            <p:nvPr>
              <p:custDataLst>
                <p:tags r:id="rId581"/>
              </p:custDataLst>
            </p:nvPr>
          </p:nvSpPr>
          <p:spPr bwMode="auto">
            <a:xfrm>
              <a:off x="6276808" y="3267684"/>
              <a:ext cx="615208" cy="797273"/>
            </a:xfrm>
            <a:custGeom>
              <a:avLst/>
              <a:gdLst>
                <a:gd name="T0" fmla="*/ 323523 w 943"/>
                <a:gd name="T1" fmla="*/ 2607 h 1172"/>
                <a:gd name="T2" fmla="*/ 333551 w 943"/>
                <a:gd name="T3" fmla="*/ 11994 h 1172"/>
                <a:gd name="T4" fmla="*/ 350120 w 943"/>
                <a:gd name="T5" fmla="*/ 15645 h 1172"/>
                <a:gd name="T6" fmla="*/ 354916 w 943"/>
                <a:gd name="T7" fmla="*/ 28682 h 1172"/>
                <a:gd name="T8" fmla="*/ 364072 w 943"/>
                <a:gd name="T9" fmla="*/ 56842 h 1172"/>
                <a:gd name="T10" fmla="*/ 364944 w 943"/>
                <a:gd name="T11" fmla="*/ 97519 h 1172"/>
                <a:gd name="T12" fmla="*/ 373665 w 943"/>
                <a:gd name="T13" fmla="*/ 126722 h 1172"/>
                <a:gd name="T14" fmla="*/ 402006 w 943"/>
                <a:gd name="T15" fmla="*/ 152275 h 1172"/>
                <a:gd name="T16" fmla="*/ 383257 w 943"/>
                <a:gd name="T17" fmla="*/ 188258 h 1172"/>
                <a:gd name="T18" fmla="*/ 371049 w 943"/>
                <a:gd name="T19" fmla="*/ 213811 h 1172"/>
                <a:gd name="T20" fmla="*/ 352736 w 943"/>
                <a:gd name="T21" fmla="*/ 331147 h 1172"/>
                <a:gd name="T22" fmla="*/ 335731 w 943"/>
                <a:gd name="T23" fmla="*/ 353049 h 1172"/>
                <a:gd name="T24" fmla="*/ 332679 w 943"/>
                <a:gd name="T25" fmla="*/ 375995 h 1172"/>
                <a:gd name="T26" fmla="*/ 324831 w 943"/>
                <a:gd name="T27" fmla="*/ 383296 h 1172"/>
                <a:gd name="T28" fmla="*/ 315239 w 943"/>
                <a:gd name="T29" fmla="*/ 416150 h 1172"/>
                <a:gd name="T30" fmla="*/ 301722 w 943"/>
                <a:gd name="T31" fmla="*/ 457347 h 1172"/>
                <a:gd name="T32" fmla="*/ 288642 w 943"/>
                <a:gd name="T33" fmla="*/ 470906 h 1172"/>
                <a:gd name="T34" fmla="*/ 289514 w 943"/>
                <a:gd name="T35" fmla="*/ 487072 h 1172"/>
                <a:gd name="T36" fmla="*/ 299106 w 943"/>
                <a:gd name="T37" fmla="*/ 489680 h 1172"/>
                <a:gd name="T38" fmla="*/ 309135 w 943"/>
                <a:gd name="T39" fmla="*/ 495416 h 1172"/>
                <a:gd name="T40" fmla="*/ 323523 w 943"/>
                <a:gd name="T41" fmla="*/ 506367 h 1172"/>
                <a:gd name="T42" fmla="*/ 329627 w 943"/>
                <a:gd name="T43" fmla="*/ 525141 h 1172"/>
                <a:gd name="T44" fmla="*/ 337912 w 943"/>
                <a:gd name="T45" fmla="*/ 543915 h 1172"/>
                <a:gd name="T46" fmla="*/ 350120 w 943"/>
                <a:gd name="T47" fmla="*/ 549130 h 1172"/>
                <a:gd name="T48" fmla="*/ 352736 w 943"/>
                <a:gd name="T49" fmla="*/ 570511 h 1172"/>
                <a:gd name="T50" fmla="*/ 313059 w 943"/>
                <a:gd name="T51" fmla="*/ 581462 h 1172"/>
                <a:gd name="T52" fmla="*/ 299542 w 943"/>
                <a:gd name="T53" fmla="*/ 603365 h 1172"/>
                <a:gd name="T54" fmla="*/ 260737 w 943"/>
                <a:gd name="T55" fmla="*/ 610144 h 1172"/>
                <a:gd name="T56" fmla="*/ 224548 w 943"/>
                <a:gd name="T57" fmla="*/ 603886 h 1172"/>
                <a:gd name="T58" fmla="*/ 202311 w 943"/>
                <a:gd name="T59" fmla="*/ 585634 h 1172"/>
                <a:gd name="T60" fmla="*/ 170046 w 943"/>
                <a:gd name="T61" fmla="*/ 586677 h 1172"/>
                <a:gd name="T62" fmla="*/ 139089 w 943"/>
                <a:gd name="T63" fmla="*/ 584069 h 1172"/>
                <a:gd name="T64" fmla="*/ 129496 w 943"/>
                <a:gd name="T65" fmla="*/ 575726 h 1172"/>
                <a:gd name="T66" fmla="*/ 128188 w 943"/>
                <a:gd name="T67" fmla="*/ 560602 h 1172"/>
                <a:gd name="T68" fmla="*/ 119468 w 943"/>
                <a:gd name="T69" fmla="*/ 536614 h 1172"/>
                <a:gd name="T70" fmla="*/ 94179 w 943"/>
                <a:gd name="T71" fmla="*/ 507932 h 1172"/>
                <a:gd name="T72" fmla="*/ 84151 w 943"/>
                <a:gd name="T73" fmla="*/ 482379 h 1172"/>
                <a:gd name="T74" fmla="*/ 66274 w 943"/>
                <a:gd name="T75" fmla="*/ 470906 h 1172"/>
                <a:gd name="T76" fmla="*/ 52322 w 943"/>
                <a:gd name="T77" fmla="*/ 441181 h 1172"/>
                <a:gd name="T78" fmla="*/ 42293 w 943"/>
                <a:gd name="T79" fmla="*/ 410935 h 1172"/>
                <a:gd name="T80" fmla="*/ 28341 w 943"/>
                <a:gd name="T81" fmla="*/ 395290 h 1172"/>
                <a:gd name="T82" fmla="*/ 14388 w 943"/>
                <a:gd name="T83" fmla="*/ 352528 h 1172"/>
                <a:gd name="T84" fmla="*/ 1744 w 943"/>
                <a:gd name="T85" fmla="*/ 318631 h 1172"/>
                <a:gd name="T86" fmla="*/ 7848 w 943"/>
                <a:gd name="T87" fmla="*/ 300900 h 1172"/>
                <a:gd name="T88" fmla="*/ 12644 w 943"/>
                <a:gd name="T89" fmla="*/ 271697 h 1172"/>
                <a:gd name="T90" fmla="*/ 27905 w 943"/>
                <a:gd name="T91" fmla="*/ 247187 h 1172"/>
                <a:gd name="T92" fmla="*/ 49270 w 943"/>
                <a:gd name="T93" fmla="*/ 115771 h 1172"/>
                <a:gd name="T94" fmla="*/ 53630 w 943"/>
                <a:gd name="T95" fmla="*/ 93347 h 1172"/>
                <a:gd name="T96" fmla="*/ 66710 w 943"/>
                <a:gd name="T97" fmla="*/ 89175 h 1172"/>
                <a:gd name="T98" fmla="*/ 69762 w 943"/>
                <a:gd name="T99" fmla="*/ 63622 h 1172"/>
                <a:gd name="T100" fmla="*/ 69326 w 943"/>
                <a:gd name="T101" fmla="*/ 34940 h 1172"/>
                <a:gd name="T102" fmla="*/ 296054 w 943"/>
                <a:gd name="T103" fmla="*/ 35983 h 1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768" name="Group 384">
              <a:extLst>
                <a:ext uri="{FF2B5EF4-FFF2-40B4-BE49-F238E27FC236}">
                  <a16:creationId xmlns:a16="http://schemas.microsoft.com/office/drawing/2014/main" id="{ED8B393C-0625-6604-DD84-56D4BFC81933}"/>
                </a:ext>
              </a:extLst>
            </p:cNvPr>
            <p:cNvGrpSpPr>
              <a:grpSpLocks/>
            </p:cNvGrpSpPr>
            <p:nvPr>
              <p:custDataLst>
                <p:tags r:id="rId582"/>
              </p:custDataLst>
            </p:nvPr>
          </p:nvGrpSpPr>
          <p:grpSpPr bwMode="auto">
            <a:xfrm>
              <a:off x="4457308" y="3530679"/>
              <a:ext cx="121140" cy="107684"/>
              <a:chOff x="2352" y="2343"/>
              <a:chExt cx="65" cy="53"/>
            </a:xfrm>
            <a:solidFill>
              <a:srgbClr val="D9D9D9"/>
            </a:solidFill>
          </p:grpSpPr>
          <p:sp>
            <p:nvSpPr>
              <p:cNvPr id="879" name="Freeform 385">
                <a:extLst>
                  <a:ext uri="{FF2B5EF4-FFF2-40B4-BE49-F238E27FC236}">
                    <a16:creationId xmlns:a16="http://schemas.microsoft.com/office/drawing/2014/main" id="{75B7E51D-A71B-0464-33F5-53412344B81F}"/>
                  </a:ext>
                </a:extLst>
              </p:cNvPr>
              <p:cNvSpPr>
                <a:spLocks/>
              </p:cNvSpPr>
              <p:nvPr/>
            </p:nvSpPr>
            <p:spPr bwMode="auto">
              <a:xfrm>
                <a:off x="2352" y="2343"/>
                <a:ext cx="16" cy="11"/>
              </a:xfrm>
              <a:custGeom>
                <a:avLst/>
                <a:gdLst>
                  <a:gd name="T0" fmla="*/ 14 w 51"/>
                  <a:gd name="T1" fmla="*/ 0 h 33"/>
                  <a:gd name="T2" fmla="*/ 0 w 51"/>
                  <a:gd name="T3" fmla="*/ 2 h 33"/>
                  <a:gd name="T4" fmla="*/ 1 w 51"/>
                  <a:gd name="T5" fmla="*/ 9 h 33"/>
                  <a:gd name="T6" fmla="*/ 3 w 51"/>
                  <a:gd name="T7" fmla="*/ 11 h 33"/>
                  <a:gd name="T8" fmla="*/ 11 w 51"/>
                  <a:gd name="T9" fmla="*/ 8 h 33"/>
                  <a:gd name="T10" fmla="*/ 15 w 51"/>
                  <a:gd name="T11" fmla="*/ 5 h 33"/>
                  <a:gd name="T12" fmla="*/ 16 w 51"/>
                  <a:gd name="T13" fmla="*/ 3 h 33"/>
                  <a:gd name="T14" fmla="*/ 14 w 51"/>
                  <a:gd name="T15" fmla="*/ 0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0" name="Freeform 386">
                <a:extLst>
                  <a:ext uri="{FF2B5EF4-FFF2-40B4-BE49-F238E27FC236}">
                    <a16:creationId xmlns:a16="http://schemas.microsoft.com/office/drawing/2014/main" id="{CBBECB95-8395-684E-6D4C-64B2F26C8B5A}"/>
                  </a:ext>
                </a:extLst>
              </p:cNvPr>
              <p:cNvSpPr>
                <a:spLocks/>
              </p:cNvSpPr>
              <p:nvPr/>
            </p:nvSpPr>
            <p:spPr bwMode="auto">
              <a:xfrm>
                <a:off x="2372" y="2354"/>
                <a:ext cx="20" cy="7"/>
              </a:xfrm>
              <a:custGeom>
                <a:avLst/>
                <a:gdLst>
                  <a:gd name="T0" fmla="*/ 20 w 61"/>
                  <a:gd name="T1" fmla="*/ 2 h 20"/>
                  <a:gd name="T2" fmla="*/ 17 w 61"/>
                  <a:gd name="T3" fmla="*/ 1 h 20"/>
                  <a:gd name="T4" fmla="*/ 0 w 61"/>
                  <a:gd name="T5" fmla="*/ 0 h 20"/>
                  <a:gd name="T6" fmla="*/ 1 w 61"/>
                  <a:gd name="T7" fmla="*/ 5 h 20"/>
                  <a:gd name="T8" fmla="*/ 2 w 61"/>
                  <a:gd name="T9" fmla="*/ 7 h 20"/>
                  <a:gd name="T10" fmla="*/ 6 w 61"/>
                  <a:gd name="T11" fmla="*/ 5 h 20"/>
                  <a:gd name="T12" fmla="*/ 20 w 61"/>
                  <a:gd name="T13" fmla="*/ 2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1" name="Freeform 387">
                <a:extLst>
                  <a:ext uri="{FF2B5EF4-FFF2-40B4-BE49-F238E27FC236}">
                    <a16:creationId xmlns:a16="http://schemas.microsoft.com/office/drawing/2014/main" id="{2EE99071-1499-CCEC-D247-E0409182D62C}"/>
                  </a:ext>
                </a:extLst>
              </p:cNvPr>
              <p:cNvSpPr>
                <a:spLocks/>
              </p:cNvSpPr>
              <p:nvPr/>
            </p:nvSpPr>
            <p:spPr bwMode="auto">
              <a:xfrm>
                <a:off x="2407" y="2346"/>
                <a:ext cx="5" cy="12"/>
              </a:xfrm>
              <a:custGeom>
                <a:avLst/>
                <a:gdLst>
                  <a:gd name="T0" fmla="*/ 1 w 15"/>
                  <a:gd name="T1" fmla="*/ 0 h 36"/>
                  <a:gd name="T2" fmla="*/ 0 w 15"/>
                  <a:gd name="T3" fmla="*/ 7 h 36"/>
                  <a:gd name="T4" fmla="*/ 0 w 15"/>
                  <a:gd name="T5" fmla="*/ 12 h 36"/>
                  <a:gd name="T6" fmla="*/ 4 w 15"/>
                  <a:gd name="T7" fmla="*/ 12 h 36"/>
                  <a:gd name="T8" fmla="*/ 5 w 15"/>
                  <a:gd name="T9" fmla="*/ 5 h 36"/>
                  <a:gd name="T10" fmla="*/ 1 w 15"/>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2" name="Freeform 388">
                <a:extLst>
                  <a:ext uri="{FF2B5EF4-FFF2-40B4-BE49-F238E27FC236}">
                    <a16:creationId xmlns:a16="http://schemas.microsoft.com/office/drawing/2014/main" id="{43804C9C-4EE9-1D62-FF93-33C9B02B0EA5}"/>
                  </a:ext>
                </a:extLst>
              </p:cNvPr>
              <p:cNvSpPr>
                <a:spLocks/>
              </p:cNvSpPr>
              <p:nvPr/>
            </p:nvSpPr>
            <p:spPr bwMode="auto">
              <a:xfrm>
                <a:off x="2406" y="2361"/>
                <a:ext cx="11" cy="11"/>
              </a:xfrm>
              <a:custGeom>
                <a:avLst/>
                <a:gdLst>
                  <a:gd name="T0" fmla="*/ 1 w 37"/>
                  <a:gd name="T1" fmla="*/ 1 h 33"/>
                  <a:gd name="T2" fmla="*/ 7 w 37"/>
                  <a:gd name="T3" fmla="*/ 0 h 33"/>
                  <a:gd name="T4" fmla="*/ 10 w 37"/>
                  <a:gd name="T5" fmla="*/ 2 h 33"/>
                  <a:gd name="T6" fmla="*/ 11 w 37"/>
                  <a:gd name="T7" fmla="*/ 7 h 33"/>
                  <a:gd name="T8" fmla="*/ 7 w 37"/>
                  <a:gd name="T9" fmla="*/ 11 h 33"/>
                  <a:gd name="T10" fmla="*/ 3 w 37"/>
                  <a:gd name="T11" fmla="*/ 11 h 33"/>
                  <a:gd name="T12" fmla="*/ 1 w 37"/>
                  <a:gd name="T13" fmla="*/ 8 h 33"/>
                  <a:gd name="T14" fmla="*/ 0 w 37"/>
                  <a:gd name="T15" fmla="*/ 5 h 33"/>
                  <a:gd name="T16" fmla="*/ 1 w 37"/>
                  <a:gd name="T17" fmla="*/ 1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3" name="Freeform 389">
                <a:extLst>
                  <a:ext uri="{FF2B5EF4-FFF2-40B4-BE49-F238E27FC236}">
                    <a16:creationId xmlns:a16="http://schemas.microsoft.com/office/drawing/2014/main" id="{EA40933C-DB72-ADCC-1B1C-83F8AE19A29D}"/>
                  </a:ext>
                </a:extLst>
              </p:cNvPr>
              <p:cNvSpPr>
                <a:spLocks/>
              </p:cNvSpPr>
              <p:nvPr/>
            </p:nvSpPr>
            <p:spPr bwMode="auto">
              <a:xfrm>
                <a:off x="2388" y="2378"/>
                <a:ext cx="16" cy="18"/>
              </a:xfrm>
              <a:custGeom>
                <a:avLst/>
                <a:gdLst>
                  <a:gd name="T0" fmla="*/ 1 w 49"/>
                  <a:gd name="T1" fmla="*/ 0 h 54"/>
                  <a:gd name="T2" fmla="*/ 0 w 49"/>
                  <a:gd name="T3" fmla="*/ 0 h 54"/>
                  <a:gd name="T4" fmla="*/ 1 w 49"/>
                  <a:gd name="T5" fmla="*/ 17 h 54"/>
                  <a:gd name="T6" fmla="*/ 6 w 49"/>
                  <a:gd name="T7" fmla="*/ 18 h 54"/>
                  <a:gd name="T8" fmla="*/ 14 w 49"/>
                  <a:gd name="T9" fmla="*/ 15 h 54"/>
                  <a:gd name="T10" fmla="*/ 16 w 49"/>
                  <a:gd name="T11" fmla="*/ 10 h 54"/>
                  <a:gd name="T12" fmla="*/ 13 w 49"/>
                  <a:gd name="T13" fmla="*/ 7 h 54"/>
                  <a:gd name="T14" fmla="*/ 6 w 49"/>
                  <a:gd name="T15" fmla="*/ 3 h 54"/>
                  <a:gd name="T16" fmla="*/ 1 w 49"/>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84" name="Freeform 390">
                <a:extLst>
                  <a:ext uri="{FF2B5EF4-FFF2-40B4-BE49-F238E27FC236}">
                    <a16:creationId xmlns:a16="http://schemas.microsoft.com/office/drawing/2014/main" id="{FBD895C2-3491-0344-7C71-C10B46CA2E41}"/>
                  </a:ext>
                </a:extLst>
              </p:cNvPr>
              <p:cNvSpPr>
                <a:spLocks/>
              </p:cNvSpPr>
              <p:nvPr/>
            </p:nvSpPr>
            <p:spPr bwMode="auto">
              <a:xfrm>
                <a:off x="2374" y="2388"/>
                <a:ext cx="9" cy="7"/>
              </a:xfrm>
              <a:custGeom>
                <a:avLst/>
                <a:gdLst>
                  <a:gd name="T0" fmla="*/ 6 w 26"/>
                  <a:gd name="T1" fmla="*/ 0 h 22"/>
                  <a:gd name="T2" fmla="*/ 1 w 26"/>
                  <a:gd name="T3" fmla="*/ 1 h 22"/>
                  <a:gd name="T4" fmla="*/ 0 w 26"/>
                  <a:gd name="T5" fmla="*/ 5 h 22"/>
                  <a:gd name="T6" fmla="*/ 2 w 26"/>
                  <a:gd name="T7" fmla="*/ 7 h 22"/>
                  <a:gd name="T8" fmla="*/ 7 w 26"/>
                  <a:gd name="T9" fmla="*/ 7 h 22"/>
                  <a:gd name="T10" fmla="*/ 9 w 26"/>
                  <a:gd name="T11" fmla="*/ 4 h 22"/>
                  <a:gd name="T12" fmla="*/ 6 w 2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769" name="Freeform 434">
              <a:extLst>
                <a:ext uri="{FF2B5EF4-FFF2-40B4-BE49-F238E27FC236}">
                  <a16:creationId xmlns:a16="http://schemas.microsoft.com/office/drawing/2014/main" id="{620E100F-F91A-00A2-E7BD-A5C720348FC6}"/>
                </a:ext>
              </a:extLst>
            </p:cNvPr>
            <p:cNvSpPr>
              <a:spLocks/>
            </p:cNvSpPr>
            <p:nvPr>
              <p:custDataLst>
                <p:tags r:id="rId583"/>
              </p:custDataLst>
            </p:nvPr>
          </p:nvSpPr>
          <p:spPr bwMode="auto">
            <a:xfrm>
              <a:off x="6576097" y="4058746"/>
              <a:ext cx="190027" cy="207084"/>
            </a:xfrm>
            <a:custGeom>
              <a:avLst/>
              <a:gdLst>
                <a:gd name="T0" fmla="*/ 115257 w 292"/>
                <a:gd name="T1" fmla="*/ 5154 h 308"/>
                <a:gd name="T2" fmla="*/ 120041 w 292"/>
                <a:gd name="T3" fmla="*/ 19071 h 308"/>
                <a:gd name="T4" fmla="*/ 124390 w 292"/>
                <a:gd name="T5" fmla="*/ 46903 h 308"/>
                <a:gd name="T6" fmla="*/ 127000 w 292"/>
                <a:gd name="T7" fmla="*/ 74221 h 308"/>
                <a:gd name="T8" fmla="*/ 126565 w 292"/>
                <a:gd name="T9" fmla="*/ 82983 h 308"/>
                <a:gd name="T10" fmla="*/ 124390 w 292"/>
                <a:gd name="T11" fmla="*/ 92261 h 308"/>
                <a:gd name="T12" fmla="*/ 116997 w 292"/>
                <a:gd name="T13" fmla="*/ 106177 h 308"/>
                <a:gd name="T14" fmla="*/ 100469 w 292"/>
                <a:gd name="T15" fmla="*/ 95353 h 308"/>
                <a:gd name="T16" fmla="*/ 71764 w 292"/>
                <a:gd name="T17" fmla="*/ 132979 h 308"/>
                <a:gd name="T18" fmla="*/ 57411 w 292"/>
                <a:gd name="T19" fmla="*/ 143287 h 308"/>
                <a:gd name="T20" fmla="*/ 25661 w 292"/>
                <a:gd name="T21" fmla="*/ 152565 h 308"/>
                <a:gd name="T22" fmla="*/ 13918 w 292"/>
                <a:gd name="T23" fmla="*/ 158750 h 308"/>
                <a:gd name="T24" fmla="*/ 2610 w 292"/>
                <a:gd name="T25" fmla="*/ 158750 h 308"/>
                <a:gd name="T26" fmla="*/ 3914 w 292"/>
                <a:gd name="T27" fmla="*/ 153080 h 308"/>
                <a:gd name="T28" fmla="*/ 4784 w 292"/>
                <a:gd name="T29" fmla="*/ 147411 h 308"/>
                <a:gd name="T30" fmla="*/ 3045 w 292"/>
                <a:gd name="T31" fmla="*/ 136587 h 308"/>
                <a:gd name="T32" fmla="*/ 870 w 292"/>
                <a:gd name="T33" fmla="*/ 126794 h 308"/>
                <a:gd name="T34" fmla="*/ 0 w 292"/>
                <a:gd name="T35" fmla="*/ 117516 h 308"/>
                <a:gd name="T36" fmla="*/ 1305 w 292"/>
                <a:gd name="T37" fmla="*/ 105662 h 308"/>
                <a:gd name="T38" fmla="*/ 5219 w 292"/>
                <a:gd name="T39" fmla="*/ 96899 h 308"/>
                <a:gd name="T40" fmla="*/ 11308 w 292"/>
                <a:gd name="T41" fmla="*/ 89683 h 308"/>
                <a:gd name="T42" fmla="*/ 18267 w 292"/>
                <a:gd name="T43" fmla="*/ 82983 h 308"/>
                <a:gd name="T44" fmla="*/ 33490 w 292"/>
                <a:gd name="T45" fmla="*/ 69582 h 308"/>
                <a:gd name="T46" fmla="*/ 40449 w 292"/>
                <a:gd name="T47" fmla="*/ 61335 h 308"/>
                <a:gd name="T48" fmla="*/ 45668 w 292"/>
                <a:gd name="T49" fmla="*/ 50511 h 308"/>
                <a:gd name="T50" fmla="*/ 42623 w 292"/>
                <a:gd name="T51" fmla="*/ 49481 h 308"/>
                <a:gd name="T52" fmla="*/ 40014 w 292"/>
                <a:gd name="T53" fmla="*/ 46903 h 308"/>
                <a:gd name="T54" fmla="*/ 35664 w 292"/>
                <a:gd name="T55" fmla="*/ 37626 h 308"/>
                <a:gd name="T56" fmla="*/ 32185 w 292"/>
                <a:gd name="T57" fmla="*/ 25771 h 308"/>
                <a:gd name="T58" fmla="*/ 31315 w 292"/>
                <a:gd name="T59" fmla="*/ 12370 h 308"/>
                <a:gd name="T60" fmla="*/ 39144 w 292"/>
                <a:gd name="T61" fmla="*/ 9793 h 308"/>
                <a:gd name="T62" fmla="*/ 45668 w 292"/>
                <a:gd name="T63" fmla="*/ 10308 h 308"/>
                <a:gd name="T64" fmla="*/ 57411 w 292"/>
                <a:gd name="T65" fmla="*/ 12370 h 308"/>
                <a:gd name="T66" fmla="*/ 73503 w 292"/>
                <a:gd name="T67" fmla="*/ 10824 h 308"/>
                <a:gd name="T68" fmla="*/ 91336 w 292"/>
                <a:gd name="T69" fmla="*/ 6185 h 308"/>
                <a:gd name="T70" fmla="*/ 112647 w 292"/>
                <a:gd name="T71" fmla="*/ 0 h 3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0" name="Freeform 435">
              <a:extLst>
                <a:ext uri="{FF2B5EF4-FFF2-40B4-BE49-F238E27FC236}">
                  <a16:creationId xmlns:a16="http://schemas.microsoft.com/office/drawing/2014/main" id="{9D5719E9-7B6D-F45D-3960-C47D08E65BD6}"/>
                </a:ext>
              </a:extLst>
            </p:cNvPr>
            <p:cNvSpPr>
              <a:spLocks/>
            </p:cNvSpPr>
            <p:nvPr>
              <p:custDataLst>
                <p:tags r:id="rId584"/>
              </p:custDataLst>
            </p:nvPr>
          </p:nvSpPr>
          <p:spPr bwMode="auto">
            <a:xfrm>
              <a:off x="6735244" y="4255476"/>
              <a:ext cx="9502" cy="74551"/>
            </a:xfrm>
            <a:custGeom>
              <a:avLst/>
              <a:gdLst>
                <a:gd name="T0" fmla="*/ 4989 w 14"/>
                <a:gd name="T1" fmla="*/ 0 h 7"/>
                <a:gd name="T2" fmla="*/ 5896 w 14"/>
                <a:gd name="T3" fmla="*/ 24493 h 7"/>
                <a:gd name="T4" fmla="*/ 6350 w 14"/>
                <a:gd name="T5" fmla="*/ 57150 h 7"/>
                <a:gd name="T6" fmla="*/ 0 w 14"/>
                <a:gd name="T7" fmla="*/ 57150 h 7"/>
                <a:gd name="T8" fmla="*/ 4989 w 14"/>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7">
                  <a:moveTo>
                    <a:pt x="11" y="0"/>
                  </a:moveTo>
                  <a:lnTo>
                    <a:pt x="13" y="3"/>
                  </a:lnTo>
                  <a:lnTo>
                    <a:pt x="14" y="7"/>
                  </a:lnTo>
                  <a:lnTo>
                    <a:pt x="0" y="7"/>
                  </a:lnTo>
                  <a:lnTo>
                    <a:pt x="11"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1" name="Freeform 436">
              <a:extLst>
                <a:ext uri="{FF2B5EF4-FFF2-40B4-BE49-F238E27FC236}">
                  <a16:creationId xmlns:a16="http://schemas.microsoft.com/office/drawing/2014/main" id="{8B53B633-B04C-9A54-1B79-4FB358965BA0}"/>
                </a:ext>
              </a:extLst>
            </p:cNvPr>
            <p:cNvSpPr>
              <a:spLocks/>
            </p:cNvSpPr>
            <p:nvPr>
              <p:custDataLst>
                <p:tags r:id="rId585"/>
              </p:custDataLst>
            </p:nvPr>
          </p:nvSpPr>
          <p:spPr bwMode="auto">
            <a:xfrm>
              <a:off x="5972764" y="3259399"/>
              <a:ext cx="372925" cy="652313"/>
            </a:xfrm>
            <a:custGeom>
              <a:avLst/>
              <a:gdLst>
                <a:gd name="T0" fmla="*/ 34747 w 581"/>
                <a:gd name="T1" fmla="*/ 60217 h 955"/>
                <a:gd name="T2" fmla="*/ 44614 w 581"/>
                <a:gd name="T3" fmla="*/ 79591 h 955"/>
                <a:gd name="T4" fmla="*/ 47617 w 581"/>
                <a:gd name="T5" fmla="*/ 94253 h 955"/>
                <a:gd name="T6" fmla="*/ 40753 w 581"/>
                <a:gd name="T7" fmla="*/ 122528 h 955"/>
                <a:gd name="T8" fmla="*/ 41182 w 581"/>
                <a:gd name="T9" fmla="*/ 170178 h 955"/>
                <a:gd name="T10" fmla="*/ 39895 w 581"/>
                <a:gd name="T11" fmla="*/ 190076 h 955"/>
                <a:gd name="T12" fmla="*/ 35176 w 581"/>
                <a:gd name="T13" fmla="*/ 207356 h 955"/>
                <a:gd name="T14" fmla="*/ 25310 w 581"/>
                <a:gd name="T15" fmla="*/ 224635 h 955"/>
                <a:gd name="T16" fmla="*/ 13298 w 581"/>
                <a:gd name="T17" fmla="*/ 241391 h 955"/>
                <a:gd name="T18" fmla="*/ 7293 w 581"/>
                <a:gd name="T19" fmla="*/ 251864 h 955"/>
                <a:gd name="T20" fmla="*/ 858 w 581"/>
                <a:gd name="T21" fmla="*/ 283805 h 955"/>
                <a:gd name="T22" fmla="*/ 29600 w 581"/>
                <a:gd name="T23" fmla="*/ 322553 h 955"/>
                <a:gd name="T24" fmla="*/ 29600 w 581"/>
                <a:gd name="T25" fmla="*/ 331978 h 955"/>
                <a:gd name="T26" fmla="*/ 31744 w 581"/>
                <a:gd name="T27" fmla="*/ 348211 h 955"/>
                <a:gd name="T28" fmla="*/ 31744 w 581"/>
                <a:gd name="T29" fmla="*/ 364443 h 955"/>
                <a:gd name="T30" fmla="*/ 33460 w 581"/>
                <a:gd name="T31" fmla="*/ 383817 h 955"/>
                <a:gd name="T32" fmla="*/ 40324 w 581"/>
                <a:gd name="T33" fmla="*/ 407380 h 955"/>
                <a:gd name="T34" fmla="*/ 45043 w 581"/>
                <a:gd name="T35" fmla="*/ 414711 h 955"/>
                <a:gd name="T36" fmla="*/ 29171 w 581"/>
                <a:gd name="T37" fmla="*/ 415758 h 955"/>
                <a:gd name="T38" fmla="*/ 18017 w 581"/>
                <a:gd name="T39" fmla="*/ 419947 h 955"/>
                <a:gd name="T40" fmla="*/ 15443 w 581"/>
                <a:gd name="T41" fmla="*/ 425184 h 955"/>
                <a:gd name="T42" fmla="*/ 18017 w 581"/>
                <a:gd name="T43" fmla="*/ 440892 h 955"/>
                <a:gd name="T44" fmla="*/ 29600 w 581"/>
                <a:gd name="T45" fmla="*/ 458696 h 955"/>
                <a:gd name="T46" fmla="*/ 37321 w 581"/>
                <a:gd name="T47" fmla="*/ 470739 h 955"/>
                <a:gd name="T48" fmla="*/ 42898 w 581"/>
                <a:gd name="T49" fmla="*/ 485400 h 955"/>
                <a:gd name="T50" fmla="*/ 66921 w 581"/>
                <a:gd name="T51" fmla="*/ 500062 h 955"/>
                <a:gd name="T52" fmla="*/ 81077 w 581"/>
                <a:gd name="T53" fmla="*/ 493255 h 955"/>
                <a:gd name="T54" fmla="*/ 106387 w 581"/>
                <a:gd name="T55" fmla="*/ 486448 h 955"/>
                <a:gd name="T56" fmla="*/ 119685 w 581"/>
                <a:gd name="T57" fmla="*/ 482259 h 955"/>
                <a:gd name="T58" fmla="*/ 127407 w 581"/>
                <a:gd name="T59" fmla="*/ 473357 h 955"/>
                <a:gd name="T60" fmla="*/ 129552 w 581"/>
                <a:gd name="T61" fmla="*/ 467074 h 955"/>
                <a:gd name="T62" fmla="*/ 129552 w 581"/>
                <a:gd name="T63" fmla="*/ 454507 h 955"/>
                <a:gd name="T64" fmla="*/ 144995 w 581"/>
                <a:gd name="T65" fmla="*/ 456077 h 955"/>
                <a:gd name="T66" fmla="*/ 157435 w 581"/>
                <a:gd name="T67" fmla="*/ 453459 h 955"/>
                <a:gd name="T68" fmla="*/ 166873 w 581"/>
                <a:gd name="T69" fmla="*/ 448223 h 955"/>
                <a:gd name="T70" fmla="*/ 173737 w 581"/>
                <a:gd name="T71" fmla="*/ 440892 h 955"/>
                <a:gd name="T72" fmla="*/ 185319 w 581"/>
                <a:gd name="T73" fmla="*/ 422565 h 955"/>
                <a:gd name="T74" fmla="*/ 197330 w 581"/>
                <a:gd name="T75" fmla="*/ 404762 h 955"/>
                <a:gd name="T76" fmla="*/ 204623 w 581"/>
                <a:gd name="T77" fmla="*/ 397955 h 955"/>
                <a:gd name="T78" fmla="*/ 215348 w 581"/>
                <a:gd name="T79" fmla="*/ 393766 h 955"/>
                <a:gd name="T80" fmla="*/ 223498 w 581"/>
                <a:gd name="T81" fmla="*/ 390101 h 955"/>
                <a:gd name="T82" fmla="*/ 214061 w 581"/>
                <a:gd name="T83" fmla="*/ 364967 h 955"/>
                <a:gd name="T84" fmla="*/ 207626 w 581"/>
                <a:gd name="T85" fmla="*/ 341927 h 955"/>
                <a:gd name="T86" fmla="*/ 202478 w 581"/>
                <a:gd name="T87" fmla="*/ 326218 h 955"/>
                <a:gd name="T88" fmla="*/ 206339 w 581"/>
                <a:gd name="T89" fmla="*/ 319411 h 955"/>
                <a:gd name="T90" fmla="*/ 208913 w 581"/>
                <a:gd name="T91" fmla="*/ 303179 h 955"/>
                <a:gd name="T92" fmla="*/ 211916 w 581"/>
                <a:gd name="T93" fmla="*/ 283281 h 955"/>
                <a:gd name="T94" fmla="*/ 216635 w 581"/>
                <a:gd name="T95" fmla="*/ 271761 h 955"/>
                <a:gd name="T96" fmla="*/ 228217 w 581"/>
                <a:gd name="T97" fmla="*/ 254482 h 955"/>
                <a:gd name="T98" fmla="*/ 244518 w 581"/>
                <a:gd name="T99" fmla="*/ 241391 h 955"/>
                <a:gd name="T100" fmla="*/ 55338 w 581"/>
                <a:gd name="T101" fmla="*/ 0 h 955"/>
                <a:gd name="T102" fmla="*/ 42040 w 581"/>
                <a:gd name="T103" fmla="*/ 2618 h 955"/>
                <a:gd name="T104" fmla="*/ 29600 w 581"/>
                <a:gd name="T105" fmla="*/ 12567 h 9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2" name="Freeform 437">
              <a:extLst>
                <a:ext uri="{FF2B5EF4-FFF2-40B4-BE49-F238E27FC236}">
                  <a16:creationId xmlns:a16="http://schemas.microsoft.com/office/drawing/2014/main" id="{28DB7B2B-A10C-BFC4-E68C-393F964E0E6E}"/>
                </a:ext>
              </a:extLst>
            </p:cNvPr>
            <p:cNvSpPr>
              <a:spLocks/>
            </p:cNvSpPr>
            <p:nvPr>
              <p:custDataLst>
                <p:tags r:id="rId586"/>
              </p:custDataLst>
            </p:nvPr>
          </p:nvSpPr>
          <p:spPr bwMode="auto">
            <a:xfrm>
              <a:off x="5488199" y="2453843"/>
              <a:ext cx="23754" cy="74551"/>
            </a:xfrm>
            <a:custGeom>
              <a:avLst/>
              <a:gdLst>
                <a:gd name="T0" fmla="*/ 9172 w 45"/>
                <a:gd name="T1" fmla="*/ 0 h 36"/>
                <a:gd name="T2" fmla="*/ 0 w 45"/>
                <a:gd name="T3" fmla="*/ 28575 h 36"/>
                <a:gd name="T4" fmla="*/ 8114 w 45"/>
                <a:gd name="T5" fmla="*/ 57150 h 36"/>
                <a:gd name="T6" fmla="*/ 15875 w 45"/>
                <a:gd name="T7" fmla="*/ 23813 h 36"/>
                <a:gd name="T8" fmla="*/ 9172 w 45"/>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36">
                  <a:moveTo>
                    <a:pt x="26" y="0"/>
                  </a:moveTo>
                  <a:lnTo>
                    <a:pt x="0" y="18"/>
                  </a:lnTo>
                  <a:lnTo>
                    <a:pt x="23" y="36"/>
                  </a:lnTo>
                  <a:lnTo>
                    <a:pt x="45" y="15"/>
                  </a:lnTo>
                  <a:lnTo>
                    <a:pt x="26" y="0"/>
                  </a:lnTo>
                  <a:close/>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73" name="Freeform 442">
              <a:extLst>
                <a:ext uri="{FF2B5EF4-FFF2-40B4-BE49-F238E27FC236}">
                  <a16:creationId xmlns:a16="http://schemas.microsoft.com/office/drawing/2014/main" id="{06CFAEF6-14AE-631F-F001-30B3C767C00B}"/>
                </a:ext>
              </a:extLst>
            </p:cNvPr>
            <p:cNvSpPr>
              <a:spLocks/>
            </p:cNvSpPr>
            <p:nvPr>
              <p:custDataLst>
                <p:tags r:id="rId587"/>
              </p:custDataLst>
            </p:nvPr>
          </p:nvSpPr>
          <p:spPr bwMode="auto">
            <a:xfrm>
              <a:off x="6998906" y="2470411"/>
              <a:ext cx="185276" cy="142888"/>
            </a:xfrm>
            <a:custGeom>
              <a:avLst/>
              <a:gdLst>
                <a:gd name="T0" fmla="*/ 14646 w 279"/>
                <a:gd name="T1" fmla="*/ 46715 h 204"/>
                <a:gd name="T2" fmla="*/ 26185 w 279"/>
                <a:gd name="T3" fmla="*/ 76247 h 204"/>
                <a:gd name="T4" fmla="*/ 26185 w 279"/>
                <a:gd name="T5" fmla="*/ 96114 h 204"/>
                <a:gd name="T6" fmla="*/ 45269 w 279"/>
                <a:gd name="T7" fmla="*/ 105242 h 204"/>
                <a:gd name="T8" fmla="*/ 54146 w 279"/>
                <a:gd name="T9" fmla="*/ 108464 h 204"/>
                <a:gd name="T10" fmla="*/ 61691 w 279"/>
                <a:gd name="T11" fmla="*/ 109538 h 204"/>
                <a:gd name="T12" fmla="*/ 64797 w 279"/>
                <a:gd name="T13" fmla="*/ 107927 h 204"/>
                <a:gd name="T14" fmla="*/ 67016 w 279"/>
                <a:gd name="T15" fmla="*/ 104168 h 204"/>
                <a:gd name="T16" fmla="*/ 71011 w 279"/>
                <a:gd name="T17" fmla="*/ 92356 h 204"/>
                <a:gd name="T18" fmla="*/ 76337 w 279"/>
                <a:gd name="T19" fmla="*/ 80006 h 204"/>
                <a:gd name="T20" fmla="*/ 80331 w 279"/>
                <a:gd name="T21" fmla="*/ 75710 h 204"/>
                <a:gd name="T22" fmla="*/ 85213 w 279"/>
                <a:gd name="T23" fmla="*/ 73025 h 204"/>
                <a:gd name="T24" fmla="*/ 92758 w 279"/>
                <a:gd name="T25" fmla="*/ 74099 h 204"/>
                <a:gd name="T26" fmla="*/ 97640 w 279"/>
                <a:gd name="T27" fmla="*/ 76247 h 204"/>
                <a:gd name="T28" fmla="*/ 101190 w 279"/>
                <a:gd name="T29" fmla="*/ 79469 h 204"/>
                <a:gd name="T30" fmla="*/ 102522 w 279"/>
                <a:gd name="T31" fmla="*/ 82690 h 204"/>
                <a:gd name="T32" fmla="*/ 103853 w 279"/>
                <a:gd name="T33" fmla="*/ 88060 h 204"/>
                <a:gd name="T34" fmla="*/ 102522 w 279"/>
                <a:gd name="T35" fmla="*/ 89671 h 204"/>
                <a:gd name="T36" fmla="*/ 103853 w 279"/>
                <a:gd name="T37" fmla="*/ 82154 h 204"/>
                <a:gd name="T38" fmla="*/ 105628 w 279"/>
                <a:gd name="T39" fmla="*/ 75173 h 204"/>
                <a:gd name="T40" fmla="*/ 108735 w 279"/>
                <a:gd name="T41" fmla="*/ 62823 h 204"/>
                <a:gd name="T42" fmla="*/ 112730 w 279"/>
                <a:gd name="T43" fmla="*/ 61749 h 204"/>
                <a:gd name="T44" fmla="*/ 117168 w 279"/>
                <a:gd name="T45" fmla="*/ 59065 h 204"/>
                <a:gd name="T46" fmla="*/ 123825 w 279"/>
                <a:gd name="T47" fmla="*/ 53158 h 204"/>
                <a:gd name="T48" fmla="*/ 111842 w 279"/>
                <a:gd name="T49" fmla="*/ 40271 h 204"/>
                <a:gd name="T50" fmla="*/ 100747 w 279"/>
                <a:gd name="T51" fmla="*/ 31143 h 204"/>
                <a:gd name="T52" fmla="*/ 90539 w 279"/>
                <a:gd name="T53" fmla="*/ 23626 h 204"/>
                <a:gd name="T54" fmla="*/ 82106 w 279"/>
                <a:gd name="T55" fmla="*/ 16645 h 204"/>
                <a:gd name="T56" fmla="*/ 64797 w 279"/>
                <a:gd name="T57" fmla="*/ 36513 h 204"/>
                <a:gd name="T58" fmla="*/ 35062 w 279"/>
                <a:gd name="T59" fmla="*/ 13424 h 204"/>
                <a:gd name="T60" fmla="*/ 23078 w 279"/>
                <a:gd name="T61" fmla="*/ 6443 h 204"/>
                <a:gd name="T62" fmla="*/ 20416 w 279"/>
                <a:gd name="T63" fmla="*/ 33291 h 204"/>
                <a:gd name="T64" fmla="*/ 0 w 279"/>
                <a:gd name="T65" fmla="*/ 30069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4" name="Freeform 443">
              <a:extLst>
                <a:ext uri="{FF2B5EF4-FFF2-40B4-BE49-F238E27FC236}">
                  <a16:creationId xmlns:a16="http://schemas.microsoft.com/office/drawing/2014/main" id="{E94B58AD-297E-9B3D-6A87-7E3715676FC9}"/>
                </a:ext>
              </a:extLst>
            </p:cNvPr>
            <p:cNvSpPr>
              <a:spLocks/>
            </p:cNvSpPr>
            <p:nvPr>
              <p:custDataLst>
                <p:tags r:id="rId588"/>
              </p:custDataLst>
            </p:nvPr>
          </p:nvSpPr>
          <p:spPr bwMode="auto">
            <a:xfrm>
              <a:off x="6200797" y="1913354"/>
              <a:ext cx="313542" cy="196729"/>
            </a:xfrm>
            <a:custGeom>
              <a:avLst/>
              <a:gdLst>
                <a:gd name="T0" fmla="*/ 108880 w 485"/>
                <a:gd name="T1" fmla="*/ 10365 h 291"/>
                <a:gd name="T2" fmla="*/ 129619 w 485"/>
                <a:gd name="T3" fmla="*/ 22803 h 291"/>
                <a:gd name="T4" fmla="*/ 160727 w 485"/>
                <a:gd name="T5" fmla="*/ 22803 h 291"/>
                <a:gd name="T6" fmla="*/ 183626 w 485"/>
                <a:gd name="T7" fmla="*/ 67891 h 291"/>
                <a:gd name="T8" fmla="*/ 209550 w 485"/>
                <a:gd name="T9" fmla="*/ 86548 h 291"/>
                <a:gd name="T10" fmla="*/ 178009 w 485"/>
                <a:gd name="T11" fmla="*/ 89658 h 291"/>
                <a:gd name="T12" fmla="*/ 187083 w 485"/>
                <a:gd name="T13" fmla="*/ 108833 h 291"/>
                <a:gd name="T14" fmla="*/ 169368 w 485"/>
                <a:gd name="T15" fmla="*/ 124899 h 291"/>
                <a:gd name="T16" fmla="*/ 166344 w 485"/>
                <a:gd name="T17" fmla="*/ 150812 h 291"/>
                <a:gd name="T18" fmla="*/ 123138 w 485"/>
                <a:gd name="T19" fmla="*/ 137856 h 291"/>
                <a:gd name="T20" fmla="*/ 74747 w 485"/>
                <a:gd name="T21" fmla="*/ 131637 h 291"/>
                <a:gd name="T22" fmla="*/ 25924 w 485"/>
                <a:gd name="T23" fmla="*/ 137856 h 291"/>
                <a:gd name="T24" fmla="*/ 6481 w 485"/>
                <a:gd name="T25" fmla="*/ 140447 h 291"/>
                <a:gd name="T26" fmla="*/ 3456 w 485"/>
                <a:gd name="T27" fmla="*/ 133191 h 291"/>
                <a:gd name="T28" fmla="*/ 1296 w 485"/>
                <a:gd name="T29" fmla="*/ 126454 h 291"/>
                <a:gd name="T30" fmla="*/ 0 w 485"/>
                <a:gd name="T31" fmla="*/ 118680 h 291"/>
                <a:gd name="T32" fmla="*/ 2160 w 485"/>
                <a:gd name="T33" fmla="*/ 113498 h 291"/>
                <a:gd name="T34" fmla="*/ 6049 w 485"/>
                <a:gd name="T35" fmla="*/ 107279 h 291"/>
                <a:gd name="T36" fmla="*/ 9937 w 485"/>
                <a:gd name="T37" fmla="*/ 97950 h 291"/>
                <a:gd name="T38" fmla="*/ 13394 w 485"/>
                <a:gd name="T39" fmla="*/ 86030 h 291"/>
                <a:gd name="T40" fmla="*/ 17715 w 485"/>
                <a:gd name="T41" fmla="*/ 71001 h 291"/>
                <a:gd name="T42" fmla="*/ 20739 w 485"/>
                <a:gd name="T43" fmla="*/ 65300 h 291"/>
                <a:gd name="T44" fmla="*/ 25924 w 485"/>
                <a:gd name="T45" fmla="*/ 61672 h 291"/>
                <a:gd name="T46" fmla="*/ 37589 w 485"/>
                <a:gd name="T47" fmla="*/ 57526 h 291"/>
                <a:gd name="T48" fmla="*/ 38454 w 485"/>
                <a:gd name="T49" fmla="*/ 54935 h 291"/>
                <a:gd name="T50" fmla="*/ 40614 w 485"/>
                <a:gd name="T51" fmla="*/ 51825 h 291"/>
                <a:gd name="T52" fmla="*/ 43638 w 485"/>
                <a:gd name="T53" fmla="*/ 49234 h 291"/>
                <a:gd name="T54" fmla="*/ 45799 w 485"/>
                <a:gd name="T55" fmla="*/ 48198 h 291"/>
                <a:gd name="T56" fmla="*/ 45799 w 485"/>
                <a:gd name="T57" fmla="*/ 39387 h 291"/>
                <a:gd name="T58" fmla="*/ 47095 w 485"/>
                <a:gd name="T59" fmla="*/ 36278 h 291"/>
                <a:gd name="T60" fmla="*/ 48823 w 485"/>
                <a:gd name="T61" fmla="*/ 34723 h 291"/>
                <a:gd name="T62" fmla="*/ 52712 w 485"/>
                <a:gd name="T63" fmla="*/ 35760 h 291"/>
                <a:gd name="T64" fmla="*/ 55304 w 485"/>
                <a:gd name="T65" fmla="*/ 35760 h 291"/>
                <a:gd name="T66" fmla="*/ 57032 w 485"/>
                <a:gd name="T67" fmla="*/ 34205 h 291"/>
                <a:gd name="T68" fmla="*/ 57896 w 485"/>
                <a:gd name="T69" fmla="*/ 29022 h 291"/>
                <a:gd name="T70" fmla="*/ 60057 w 485"/>
                <a:gd name="T71" fmla="*/ 22803 h 291"/>
                <a:gd name="T72" fmla="*/ 62217 w 485"/>
                <a:gd name="T73" fmla="*/ 20212 h 291"/>
                <a:gd name="T74" fmla="*/ 92029 w 485"/>
                <a:gd name="T75" fmla="*/ 0 h 2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75" name="Freeform 444">
              <a:extLst>
                <a:ext uri="{FF2B5EF4-FFF2-40B4-BE49-F238E27FC236}">
                  <a16:creationId xmlns:a16="http://schemas.microsoft.com/office/drawing/2014/main" id="{567FA55E-7CAD-35EF-A30A-75A95EA0C857}"/>
                </a:ext>
              </a:extLst>
            </p:cNvPr>
            <p:cNvSpPr>
              <a:spLocks/>
            </p:cNvSpPr>
            <p:nvPr>
              <p:custDataLst>
                <p:tags r:id="rId589"/>
              </p:custDataLst>
            </p:nvPr>
          </p:nvSpPr>
          <p:spPr bwMode="auto">
            <a:xfrm>
              <a:off x="5987018" y="2346159"/>
              <a:ext cx="123518" cy="113896"/>
            </a:xfrm>
            <a:custGeom>
              <a:avLst/>
              <a:gdLst>
                <a:gd name="T0" fmla="*/ 38168 w 186"/>
                <a:gd name="T1" fmla="*/ 77319 h 166"/>
                <a:gd name="T2" fmla="*/ 36837 w 186"/>
                <a:gd name="T3" fmla="*/ 71534 h 166"/>
                <a:gd name="T4" fmla="*/ 34618 w 186"/>
                <a:gd name="T5" fmla="*/ 66800 h 166"/>
                <a:gd name="T6" fmla="*/ 32842 w 186"/>
                <a:gd name="T7" fmla="*/ 62066 h 166"/>
                <a:gd name="T8" fmla="*/ 31067 w 186"/>
                <a:gd name="T9" fmla="*/ 57858 h 166"/>
                <a:gd name="T10" fmla="*/ 26629 w 186"/>
                <a:gd name="T11" fmla="*/ 49968 h 166"/>
                <a:gd name="T12" fmla="*/ 21747 w 186"/>
                <a:gd name="T13" fmla="*/ 43131 h 166"/>
                <a:gd name="T14" fmla="*/ 16421 w 186"/>
                <a:gd name="T15" fmla="*/ 36819 h 166"/>
                <a:gd name="T16" fmla="*/ 11095 w 186"/>
                <a:gd name="T17" fmla="*/ 29455 h 166"/>
                <a:gd name="T18" fmla="*/ 5770 w 186"/>
                <a:gd name="T19" fmla="*/ 19987 h 166"/>
                <a:gd name="T20" fmla="*/ 0 w 186"/>
                <a:gd name="T21" fmla="*/ 9468 h 166"/>
                <a:gd name="T22" fmla="*/ 0 w 186"/>
                <a:gd name="T23" fmla="*/ 0 h 166"/>
                <a:gd name="T24" fmla="*/ 3107 w 186"/>
                <a:gd name="T25" fmla="*/ 1052 h 166"/>
                <a:gd name="T26" fmla="*/ 6213 w 186"/>
                <a:gd name="T27" fmla="*/ 1578 h 166"/>
                <a:gd name="T28" fmla="*/ 8876 w 186"/>
                <a:gd name="T29" fmla="*/ 2104 h 166"/>
                <a:gd name="T30" fmla="*/ 11983 w 186"/>
                <a:gd name="T31" fmla="*/ 2104 h 166"/>
                <a:gd name="T32" fmla="*/ 14646 w 186"/>
                <a:gd name="T33" fmla="*/ 2104 h 166"/>
                <a:gd name="T34" fmla="*/ 17753 w 186"/>
                <a:gd name="T35" fmla="*/ 1578 h 166"/>
                <a:gd name="T36" fmla="*/ 20859 w 186"/>
                <a:gd name="T37" fmla="*/ 1052 h 166"/>
                <a:gd name="T38" fmla="*/ 23522 w 186"/>
                <a:gd name="T39" fmla="*/ 0 h 166"/>
                <a:gd name="T40" fmla="*/ 62134 w 186"/>
                <a:gd name="T41" fmla="*/ 6312 h 166"/>
                <a:gd name="T42" fmla="*/ 82550 w 186"/>
                <a:gd name="T43" fmla="*/ 47864 h 166"/>
                <a:gd name="T44" fmla="*/ 75893 w 186"/>
                <a:gd name="T45" fmla="*/ 58910 h 166"/>
                <a:gd name="T46" fmla="*/ 68792 w 186"/>
                <a:gd name="T47" fmla="*/ 67852 h 166"/>
                <a:gd name="T48" fmla="*/ 66129 w 186"/>
                <a:gd name="T49" fmla="*/ 72060 h 166"/>
                <a:gd name="T50" fmla="*/ 63910 w 186"/>
                <a:gd name="T51" fmla="*/ 76267 h 166"/>
                <a:gd name="T52" fmla="*/ 63022 w 186"/>
                <a:gd name="T53" fmla="*/ 78897 h 166"/>
                <a:gd name="T54" fmla="*/ 62578 w 186"/>
                <a:gd name="T55" fmla="*/ 82053 h 166"/>
                <a:gd name="T56" fmla="*/ 62134 w 186"/>
                <a:gd name="T57" fmla="*/ 84683 h 166"/>
                <a:gd name="T58" fmla="*/ 62134 w 186"/>
                <a:gd name="T59" fmla="*/ 87313 h 166"/>
                <a:gd name="T60" fmla="*/ 38168 w 186"/>
                <a:gd name="T61" fmla="*/ 77319 h 1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776" name="Freeform 446">
              <a:extLst>
                <a:ext uri="{FF2B5EF4-FFF2-40B4-BE49-F238E27FC236}">
                  <a16:creationId xmlns:a16="http://schemas.microsoft.com/office/drawing/2014/main" id="{5526E507-6D04-C7BD-A55D-64A7CC9D6EC8}"/>
                </a:ext>
              </a:extLst>
            </p:cNvPr>
            <p:cNvSpPr>
              <a:spLocks/>
            </p:cNvSpPr>
            <p:nvPr>
              <p:custDataLst>
                <p:tags r:id="rId590"/>
              </p:custDataLst>
            </p:nvPr>
          </p:nvSpPr>
          <p:spPr bwMode="auto">
            <a:xfrm>
              <a:off x="6224550" y="2391717"/>
              <a:ext cx="199527" cy="126322"/>
            </a:xfrm>
            <a:custGeom>
              <a:avLst/>
              <a:gdLst>
                <a:gd name="T0" fmla="*/ 33873 w 311"/>
                <a:gd name="T1" fmla="*/ 20558 h 179"/>
                <a:gd name="T2" fmla="*/ 49309 w 311"/>
                <a:gd name="T3" fmla="*/ 14066 h 179"/>
                <a:gd name="T4" fmla="*/ 63459 w 311"/>
                <a:gd name="T5" fmla="*/ 7574 h 179"/>
                <a:gd name="T6" fmla="*/ 76323 w 311"/>
                <a:gd name="T7" fmla="*/ 2164 h 179"/>
                <a:gd name="T8" fmla="*/ 90472 w 311"/>
                <a:gd name="T9" fmla="*/ 0 h 179"/>
                <a:gd name="T10" fmla="*/ 101192 w 311"/>
                <a:gd name="T11" fmla="*/ 1082 h 179"/>
                <a:gd name="T12" fmla="*/ 109767 w 311"/>
                <a:gd name="T13" fmla="*/ 3246 h 179"/>
                <a:gd name="T14" fmla="*/ 125203 w 311"/>
                <a:gd name="T15" fmla="*/ 6492 h 179"/>
                <a:gd name="T16" fmla="*/ 123059 w 311"/>
                <a:gd name="T17" fmla="*/ 15148 h 179"/>
                <a:gd name="T18" fmla="*/ 119200 w 311"/>
                <a:gd name="T19" fmla="*/ 22722 h 179"/>
                <a:gd name="T20" fmla="*/ 115341 w 311"/>
                <a:gd name="T21" fmla="*/ 28673 h 179"/>
                <a:gd name="T22" fmla="*/ 113626 w 311"/>
                <a:gd name="T23" fmla="*/ 33542 h 179"/>
                <a:gd name="T24" fmla="*/ 114055 w 311"/>
                <a:gd name="T25" fmla="*/ 35706 h 179"/>
                <a:gd name="T26" fmla="*/ 116199 w 311"/>
                <a:gd name="T27" fmla="*/ 38411 h 179"/>
                <a:gd name="T28" fmla="*/ 122202 w 311"/>
                <a:gd name="T29" fmla="*/ 42739 h 179"/>
                <a:gd name="T30" fmla="*/ 133350 w 311"/>
                <a:gd name="T31" fmla="*/ 50312 h 179"/>
                <a:gd name="T32" fmla="*/ 123059 w 311"/>
                <a:gd name="T33" fmla="*/ 57886 h 179"/>
                <a:gd name="T34" fmla="*/ 120487 w 311"/>
                <a:gd name="T35" fmla="*/ 62214 h 179"/>
                <a:gd name="T36" fmla="*/ 119200 w 311"/>
                <a:gd name="T37" fmla="*/ 69788 h 179"/>
                <a:gd name="T38" fmla="*/ 108052 w 311"/>
                <a:gd name="T39" fmla="*/ 73575 h 179"/>
                <a:gd name="T40" fmla="*/ 90472 w 311"/>
                <a:gd name="T41" fmla="*/ 80067 h 179"/>
                <a:gd name="T42" fmla="*/ 81897 w 311"/>
                <a:gd name="T43" fmla="*/ 90887 h 179"/>
                <a:gd name="T44" fmla="*/ 76323 w 311"/>
                <a:gd name="T45" fmla="*/ 95215 h 179"/>
                <a:gd name="T46" fmla="*/ 70748 w 311"/>
                <a:gd name="T47" fmla="*/ 96838 h 179"/>
                <a:gd name="T48" fmla="*/ 64745 w 311"/>
                <a:gd name="T49" fmla="*/ 94674 h 179"/>
                <a:gd name="T50" fmla="*/ 58743 w 311"/>
                <a:gd name="T51" fmla="*/ 90346 h 179"/>
                <a:gd name="T52" fmla="*/ 51453 w 311"/>
                <a:gd name="T53" fmla="*/ 85477 h 179"/>
                <a:gd name="T54" fmla="*/ 42020 w 311"/>
                <a:gd name="T55" fmla="*/ 83854 h 179"/>
                <a:gd name="T56" fmla="*/ 28299 w 311"/>
                <a:gd name="T57" fmla="*/ 83854 h 179"/>
                <a:gd name="T58" fmla="*/ 21868 w 311"/>
                <a:gd name="T59" fmla="*/ 84936 h 179"/>
                <a:gd name="T60" fmla="*/ 16722 w 311"/>
                <a:gd name="T61" fmla="*/ 87100 h 179"/>
                <a:gd name="T62" fmla="*/ 15436 w 311"/>
                <a:gd name="T63" fmla="*/ 76821 h 179"/>
                <a:gd name="T64" fmla="*/ 13721 w 311"/>
                <a:gd name="T65" fmla="*/ 66542 h 179"/>
                <a:gd name="T66" fmla="*/ 9004 w 311"/>
                <a:gd name="T67" fmla="*/ 69247 h 179"/>
                <a:gd name="T68" fmla="*/ 5574 w 311"/>
                <a:gd name="T69" fmla="*/ 69788 h 179"/>
                <a:gd name="T70" fmla="*/ 3001 w 311"/>
                <a:gd name="T71" fmla="*/ 68165 h 179"/>
                <a:gd name="T72" fmla="*/ 1286 w 311"/>
                <a:gd name="T73" fmla="*/ 65460 h 179"/>
                <a:gd name="T74" fmla="*/ 0 w 311"/>
                <a:gd name="T75" fmla="*/ 56804 h 179"/>
                <a:gd name="T76" fmla="*/ 0 w 311"/>
                <a:gd name="T77" fmla="*/ 47067 h 179"/>
                <a:gd name="T78" fmla="*/ 1286 w 311"/>
                <a:gd name="T79" fmla="*/ 44362 h 179"/>
                <a:gd name="T80" fmla="*/ 5574 w 311"/>
                <a:gd name="T81" fmla="*/ 42198 h 179"/>
                <a:gd name="T82" fmla="*/ 9004 w 311"/>
                <a:gd name="T83" fmla="*/ 38952 h 179"/>
                <a:gd name="T84" fmla="*/ 10719 w 311"/>
                <a:gd name="T85" fmla="*/ 36788 h 179"/>
                <a:gd name="T86" fmla="*/ 11148 w 311"/>
                <a:gd name="T87" fmla="*/ 33542 h 179"/>
                <a:gd name="T88" fmla="*/ 10291 w 311"/>
                <a:gd name="T89" fmla="*/ 27591 h 179"/>
                <a:gd name="T90" fmla="*/ 8147 w 311"/>
                <a:gd name="T91" fmla="*/ 23263 h 179"/>
                <a:gd name="T92" fmla="*/ 3430 w 311"/>
                <a:gd name="T93" fmla="*/ 15689 h 179"/>
                <a:gd name="T94" fmla="*/ 429 w 311"/>
                <a:gd name="T95" fmla="*/ 9738 h 179"/>
                <a:gd name="T96" fmla="*/ 429 w 311"/>
                <a:gd name="T97" fmla="*/ 7033 h 179"/>
                <a:gd name="T98" fmla="*/ 2573 w 311"/>
                <a:gd name="T99" fmla="*/ 3246 h 179"/>
                <a:gd name="T100" fmla="*/ 0 w 311"/>
                <a:gd name="T101" fmla="*/ 3246 h 1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77" name="Freeform 447">
              <a:extLst>
                <a:ext uri="{FF2B5EF4-FFF2-40B4-BE49-F238E27FC236}">
                  <a16:creationId xmlns:a16="http://schemas.microsoft.com/office/drawing/2014/main" id="{6B335556-AF3E-9B0A-F4E6-149243C1FD3A}"/>
                </a:ext>
              </a:extLst>
            </p:cNvPr>
            <p:cNvSpPr>
              <a:spLocks/>
            </p:cNvSpPr>
            <p:nvPr>
              <p:custDataLst>
                <p:tags r:id="rId591"/>
              </p:custDataLst>
            </p:nvPr>
          </p:nvSpPr>
          <p:spPr bwMode="auto">
            <a:xfrm>
              <a:off x="5260169" y="3601087"/>
              <a:ext cx="266037" cy="215369"/>
            </a:xfrm>
            <a:custGeom>
              <a:avLst/>
              <a:gdLst>
                <a:gd name="T0" fmla="*/ 2634 w 405"/>
                <a:gd name="T1" fmla="*/ 136707 h 314"/>
                <a:gd name="T2" fmla="*/ 5707 w 405"/>
                <a:gd name="T3" fmla="*/ 124614 h 314"/>
                <a:gd name="T4" fmla="*/ 7463 w 405"/>
                <a:gd name="T5" fmla="*/ 106211 h 314"/>
                <a:gd name="T6" fmla="*/ 10097 w 405"/>
                <a:gd name="T7" fmla="*/ 90963 h 314"/>
                <a:gd name="T8" fmla="*/ 14048 w 405"/>
                <a:gd name="T9" fmla="*/ 85179 h 314"/>
                <a:gd name="T10" fmla="*/ 21073 w 405"/>
                <a:gd name="T11" fmla="*/ 78869 h 314"/>
                <a:gd name="T12" fmla="*/ 31609 w 405"/>
                <a:gd name="T13" fmla="*/ 74137 h 314"/>
                <a:gd name="T14" fmla="*/ 40828 w 405"/>
                <a:gd name="T15" fmla="*/ 70457 h 314"/>
                <a:gd name="T16" fmla="*/ 45657 w 405"/>
                <a:gd name="T17" fmla="*/ 65725 h 314"/>
                <a:gd name="T18" fmla="*/ 49608 w 405"/>
                <a:gd name="T19" fmla="*/ 59941 h 314"/>
                <a:gd name="T20" fmla="*/ 53999 w 405"/>
                <a:gd name="T21" fmla="*/ 48899 h 314"/>
                <a:gd name="T22" fmla="*/ 59706 w 405"/>
                <a:gd name="T23" fmla="*/ 36280 h 314"/>
                <a:gd name="T24" fmla="*/ 64535 w 405"/>
                <a:gd name="T25" fmla="*/ 28919 h 314"/>
                <a:gd name="T26" fmla="*/ 68047 w 405"/>
                <a:gd name="T27" fmla="*/ 26816 h 314"/>
                <a:gd name="T28" fmla="*/ 74632 w 405"/>
                <a:gd name="T29" fmla="*/ 26816 h 314"/>
                <a:gd name="T30" fmla="*/ 82973 w 405"/>
                <a:gd name="T31" fmla="*/ 25238 h 314"/>
                <a:gd name="T32" fmla="*/ 93510 w 405"/>
                <a:gd name="T33" fmla="*/ 18403 h 314"/>
                <a:gd name="T34" fmla="*/ 104046 w 405"/>
                <a:gd name="T35" fmla="*/ 10516 h 314"/>
                <a:gd name="T36" fmla="*/ 112826 w 405"/>
                <a:gd name="T37" fmla="*/ 5784 h 314"/>
                <a:gd name="T38" fmla="*/ 123801 w 405"/>
                <a:gd name="T39" fmla="*/ 2103 h 314"/>
                <a:gd name="T40" fmla="*/ 137850 w 405"/>
                <a:gd name="T41" fmla="*/ 0 h 314"/>
                <a:gd name="T42" fmla="*/ 145752 w 405"/>
                <a:gd name="T43" fmla="*/ 7361 h 314"/>
                <a:gd name="T44" fmla="*/ 147947 w 405"/>
                <a:gd name="T45" fmla="*/ 17877 h 314"/>
                <a:gd name="T46" fmla="*/ 150581 w 405"/>
                <a:gd name="T47" fmla="*/ 26290 h 314"/>
                <a:gd name="T48" fmla="*/ 154532 w 405"/>
                <a:gd name="T49" fmla="*/ 32599 h 314"/>
                <a:gd name="T50" fmla="*/ 161557 w 405"/>
                <a:gd name="T51" fmla="*/ 38909 h 314"/>
                <a:gd name="T52" fmla="*/ 167703 w 405"/>
                <a:gd name="T53" fmla="*/ 44693 h 314"/>
                <a:gd name="T54" fmla="*/ 171215 w 405"/>
                <a:gd name="T55" fmla="*/ 48899 h 314"/>
                <a:gd name="T56" fmla="*/ 173849 w 405"/>
                <a:gd name="T57" fmla="*/ 60467 h 314"/>
                <a:gd name="T58" fmla="*/ 174727 w 405"/>
                <a:gd name="T59" fmla="*/ 75189 h 314"/>
                <a:gd name="T60" fmla="*/ 174727 w 405"/>
                <a:gd name="T61" fmla="*/ 89385 h 314"/>
                <a:gd name="T62" fmla="*/ 176483 w 405"/>
                <a:gd name="T63" fmla="*/ 103056 h 314"/>
                <a:gd name="T64" fmla="*/ 174727 w 405"/>
                <a:gd name="T65" fmla="*/ 114098 h 314"/>
                <a:gd name="T66" fmla="*/ 167703 w 405"/>
                <a:gd name="T67" fmla="*/ 118830 h 314"/>
                <a:gd name="T68" fmla="*/ 160240 w 405"/>
                <a:gd name="T69" fmla="*/ 126717 h 314"/>
                <a:gd name="T70" fmla="*/ 159361 w 405"/>
                <a:gd name="T71" fmla="*/ 124614 h 314"/>
                <a:gd name="T72" fmla="*/ 157166 w 405"/>
                <a:gd name="T73" fmla="*/ 122511 h 314"/>
                <a:gd name="T74" fmla="*/ 150142 w 405"/>
                <a:gd name="T75" fmla="*/ 119356 h 314"/>
                <a:gd name="T76" fmla="*/ 140045 w 405"/>
                <a:gd name="T77" fmla="*/ 117253 h 314"/>
                <a:gd name="T78" fmla="*/ 66730 w 405"/>
                <a:gd name="T79" fmla="*/ 126717 h 314"/>
                <a:gd name="T80" fmla="*/ 65852 w 405"/>
                <a:gd name="T81" fmla="*/ 135130 h 314"/>
                <a:gd name="T82" fmla="*/ 65852 w 405"/>
                <a:gd name="T83" fmla="*/ 144068 h 314"/>
                <a:gd name="T84" fmla="*/ 66730 w 405"/>
                <a:gd name="T85" fmla="*/ 165100 h 314"/>
                <a:gd name="T86" fmla="*/ 61023 w 405"/>
                <a:gd name="T87" fmla="*/ 164048 h 314"/>
                <a:gd name="T88" fmla="*/ 55316 w 405"/>
                <a:gd name="T89" fmla="*/ 160368 h 314"/>
                <a:gd name="T90" fmla="*/ 43901 w 405"/>
                <a:gd name="T91" fmla="*/ 152481 h 314"/>
                <a:gd name="T92" fmla="*/ 39072 w 405"/>
                <a:gd name="T93" fmla="*/ 161419 h 314"/>
                <a:gd name="T94" fmla="*/ 35999 w 405"/>
                <a:gd name="T95" fmla="*/ 164048 h 314"/>
                <a:gd name="T96" fmla="*/ 32048 w 405"/>
                <a:gd name="T97" fmla="*/ 165100 h 314"/>
                <a:gd name="T98" fmla="*/ 26341 w 405"/>
                <a:gd name="T99" fmla="*/ 163523 h 314"/>
                <a:gd name="T100" fmla="*/ 20634 w 405"/>
                <a:gd name="T101" fmla="*/ 158790 h 314"/>
                <a:gd name="T102" fmla="*/ 12292 w 405"/>
                <a:gd name="T103" fmla="*/ 153007 h 314"/>
                <a:gd name="T104" fmla="*/ 0 w 405"/>
                <a:gd name="T105" fmla="*/ 149326 h 3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8" name="Freeform 448">
              <a:extLst>
                <a:ext uri="{FF2B5EF4-FFF2-40B4-BE49-F238E27FC236}">
                  <a16:creationId xmlns:a16="http://schemas.microsoft.com/office/drawing/2014/main" id="{C8456FFF-F5FD-D0C0-4C49-9DF5AA7326E5}"/>
                </a:ext>
              </a:extLst>
            </p:cNvPr>
            <p:cNvSpPr>
              <a:spLocks/>
            </p:cNvSpPr>
            <p:nvPr>
              <p:custDataLst>
                <p:tags r:id="rId592"/>
              </p:custDataLst>
            </p:nvPr>
          </p:nvSpPr>
          <p:spPr bwMode="auto">
            <a:xfrm>
              <a:off x="5780364" y="3690135"/>
              <a:ext cx="289789" cy="455585"/>
            </a:xfrm>
            <a:custGeom>
              <a:avLst/>
              <a:gdLst>
                <a:gd name="T0" fmla="*/ 143225 w 453"/>
                <a:gd name="T1" fmla="*/ 19021 h 661"/>
                <a:gd name="T2" fmla="*/ 137240 w 453"/>
                <a:gd name="T3" fmla="*/ 51780 h 661"/>
                <a:gd name="T4" fmla="*/ 118428 w 453"/>
                <a:gd name="T5" fmla="*/ 85595 h 661"/>
                <a:gd name="T6" fmla="*/ 108167 w 453"/>
                <a:gd name="T7" fmla="*/ 115712 h 661"/>
                <a:gd name="T8" fmla="*/ 99189 w 453"/>
                <a:gd name="T9" fmla="*/ 143716 h 661"/>
                <a:gd name="T10" fmla="*/ 89356 w 453"/>
                <a:gd name="T11" fmla="*/ 173832 h 661"/>
                <a:gd name="T12" fmla="*/ 83798 w 453"/>
                <a:gd name="T13" fmla="*/ 191269 h 661"/>
                <a:gd name="T14" fmla="*/ 76957 w 453"/>
                <a:gd name="T15" fmla="*/ 200779 h 661"/>
                <a:gd name="T16" fmla="*/ 71399 w 453"/>
                <a:gd name="T17" fmla="*/ 206063 h 661"/>
                <a:gd name="T18" fmla="*/ 60283 w 453"/>
                <a:gd name="T19" fmla="*/ 201836 h 661"/>
                <a:gd name="T20" fmla="*/ 51732 w 453"/>
                <a:gd name="T21" fmla="*/ 195495 h 661"/>
                <a:gd name="T22" fmla="*/ 40189 w 453"/>
                <a:gd name="T23" fmla="*/ 193910 h 661"/>
                <a:gd name="T24" fmla="*/ 27362 w 453"/>
                <a:gd name="T25" fmla="*/ 200779 h 661"/>
                <a:gd name="T26" fmla="*/ 18812 w 453"/>
                <a:gd name="T27" fmla="*/ 212932 h 661"/>
                <a:gd name="T28" fmla="*/ 8978 w 453"/>
                <a:gd name="T29" fmla="*/ 239878 h 661"/>
                <a:gd name="T30" fmla="*/ 2993 w 453"/>
                <a:gd name="T31" fmla="*/ 254672 h 661"/>
                <a:gd name="T32" fmla="*/ 428 w 453"/>
                <a:gd name="T33" fmla="*/ 264183 h 661"/>
                <a:gd name="T34" fmla="*/ 3420 w 453"/>
                <a:gd name="T35" fmla="*/ 273165 h 661"/>
                <a:gd name="T36" fmla="*/ 8551 w 453"/>
                <a:gd name="T37" fmla="*/ 277921 h 661"/>
                <a:gd name="T38" fmla="*/ 23515 w 453"/>
                <a:gd name="T39" fmla="*/ 277921 h 661"/>
                <a:gd name="T40" fmla="*/ 30355 w 453"/>
                <a:gd name="T41" fmla="*/ 289545 h 661"/>
                <a:gd name="T42" fmla="*/ 31210 w 453"/>
                <a:gd name="T43" fmla="*/ 311736 h 661"/>
                <a:gd name="T44" fmla="*/ 28645 w 453"/>
                <a:gd name="T45" fmla="*/ 332871 h 661"/>
                <a:gd name="T46" fmla="*/ 185124 w 453"/>
                <a:gd name="T47" fmla="*/ 349250 h 661"/>
                <a:gd name="T48" fmla="*/ 188972 w 453"/>
                <a:gd name="T49" fmla="*/ 307509 h 661"/>
                <a:gd name="T50" fmla="*/ 177429 w 453"/>
                <a:gd name="T51" fmla="*/ 300112 h 661"/>
                <a:gd name="T52" fmla="*/ 159472 w 453"/>
                <a:gd name="T53" fmla="*/ 294300 h 661"/>
                <a:gd name="T54" fmla="*/ 150921 w 453"/>
                <a:gd name="T55" fmla="*/ 290073 h 661"/>
                <a:gd name="T56" fmla="*/ 145363 w 453"/>
                <a:gd name="T57" fmla="*/ 283733 h 661"/>
                <a:gd name="T58" fmla="*/ 142370 w 453"/>
                <a:gd name="T59" fmla="*/ 272109 h 661"/>
                <a:gd name="T60" fmla="*/ 142370 w 453"/>
                <a:gd name="T61" fmla="*/ 245162 h 661"/>
                <a:gd name="T62" fmla="*/ 144081 w 453"/>
                <a:gd name="T63" fmla="*/ 226141 h 661"/>
                <a:gd name="T64" fmla="*/ 150066 w 453"/>
                <a:gd name="T65" fmla="*/ 209761 h 661"/>
                <a:gd name="T66" fmla="*/ 159472 w 453"/>
                <a:gd name="T67" fmla="*/ 192325 h 661"/>
                <a:gd name="T68" fmla="*/ 167595 w 453"/>
                <a:gd name="T69" fmla="*/ 174361 h 661"/>
                <a:gd name="T70" fmla="*/ 170588 w 453"/>
                <a:gd name="T71" fmla="*/ 156925 h 661"/>
                <a:gd name="T72" fmla="*/ 166313 w 453"/>
                <a:gd name="T73" fmla="*/ 141074 h 661"/>
                <a:gd name="T74" fmla="*/ 159472 w 453"/>
                <a:gd name="T75" fmla="*/ 129978 h 661"/>
                <a:gd name="T76" fmla="*/ 146646 w 453"/>
                <a:gd name="T77" fmla="*/ 114655 h 661"/>
                <a:gd name="T78" fmla="*/ 142370 w 453"/>
                <a:gd name="T79" fmla="*/ 101446 h 661"/>
                <a:gd name="T80" fmla="*/ 143225 w 453"/>
                <a:gd name="T81" fmla="*/ 91407 h 661"/>
                <a:gd name="T82" fmla="*/ 150921 w 453"/>
                <a:gd name="T83" fmla="*/ 86652 h 661"/>
                <a:gd name="T84" fmla="*/ 173581 w 453"/>
                <a:gd name="T85" fmla="*/ 85595 h 661"/>
                <a:gd name="T86" fmla="*/ 168878 w 453"/>
                <a:gd name="T87" fmla="*/ 79783 h 661"/>
                <a:gd name="T88" fmla="*/ 162037 w 453"/>
                <a:gd name="T89" fmla="*/ 61819 h 661"/>
                <a:gd name="T90" fmla="*/ 158617 w 453"/>
                <a:gd name="T91" fmla="*/ 38571 h 661"/>
                <a:gd name="T92" fmla="*/ 159472 w 453"/>
                <a:gd name="T93" fmla="*/ 23776 h 661"/>
                <a:gd name="T94" fmla="*/ 156907 w 453"/>
                <a:gd name="T95" fmla="*/ 5812 h 661"/>
                <a:gd name="T96" fmla="*/ 148356 w 453"/>
                <a:gd name="T97" fmla="*/ 0 h 6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79" name="Freeform 449">
              <a:extLst>
                <a:ext uri="{FF2B5EF4-FFF2-40B4-BE49-F238E27FC236}">
                  <a16:creationId xmlns:a16="http://schemas.microsoft.com/office/drawing/2014/main" id="{A41ADE9B-BE71-4F54-E0A8-FB1FE4582639}"/>
                </a:ext>
              </a:extLst>
            </p:cNvPr>
            <p:cNvSpPr>
              <a:spLocks/>
            </p:cNvSpPr>
            <p:nvPr>
              <p:custDataLst>
                <p:tags r:id="rId593"/>
              </p:custDataLst>
            </p:nvPr>
          </p:nvSpPr>
          <p:spPr bwMode="auto">
            <a:xfrm>
              <a:off x="9447864" y="3375367"/>
              <a:ext cx="83137" cy="74551"/>
            </a:xfrm>
            <a:custGeom>
              <a:avLst/>
              <a:gdLst>
                <a:gd name="T0" fmla="*/ 0 w 126"/>
                <a:gd name="T1" fmla="*/ 30480 h 105"/>
                <a:gd name="T2" fmla="*/ 1764 w 126"/>
                <a:gd name="T3" fmla="*/ 26670 h 105"/>
                <a:gd name="T4" fmla="*/ 4410 w 126"/>
                <a:gd name="T5" fmla="*/ 22316 h 105"/>
                <a:gd name="T6" fmla="*/ 7056 w 126"/>
                <a:gd name="T7" fmla="*/ 17961 h 105"/>
                <a:gd name="T8" fmla="*/ 10583 w 126"/>
                <a:gd name="T9" fmla="*/ 13607 h 105"/>
                <a:gd name="T10" fmla="*/ 16316 w 126"/>
                <a:gd name="T11" fmla="*/ 5987 h 105"/>
                <a:gd name="T12" fmla="*/ 20726 w 126"/>
                <a:gd name="T13" fmla="*/ 0 h 105"/>
                <a:gd name="T14" fmla="*/ 49830 w 126"/>
                <a:gd name="T15" fmla="*/ 0 h 105"/>
                <a:gd name="T16" fmla="*/ 50271 w 126"/>
                <a:gd name="T17" fmla="*/ 2177 h 105"/>
                <a:gd name="T18" fmla="*/ 50712 w 126"/>
                <a:gd name="T19" fmla="*/ 4354 h 105"/>
                <a:gd name="T20" fmla="*/ 51594 w 126"/>
                <a:gd name="T21" fmla="*/ 6531 h 105"/>
                <a:gd name="T22" fmla="*/ 52476 w 126"/>
                <a:gd name="T23" fmla="*/ 7620 h 105"/>
                <a:gd name="T24" fmla="*/ 54681 w 126"/>
                <a:gd name="T25" fmla="*/ 10886 h 105"/>
                <a:gd name="T26" fmla="*/ 55563 w 126"/>
                <a:gd name="T27" fmla="*/ 13063 h 105"/>
                <a:gd name="T28" fmla="*/ 55563 w 126"/>
                <a:gd name="T29" fmla="*/ 17417 h 105"/>
                <a:gd name="T30" fmla="*/ 55122 w 126"/>
                <a:gd name="T31" fmla="*/ 22316 h 105"/>
                <a:gd name="T32" fmla="*/ 54681 w 126"/>
                <a:gd name="T33" fmla="*/ 26126 h 105"/>
                <a:gd name="T34" fmla="*/ 53799 w 126"/>
                <a:gd name="T35" fmla="*/ 29936 h 105"/>
                <a:gd name="T36" fmla="*/ 52476 w 126"/>
                <a:gd name="T37" fmla="*/ 33746 h 105"/>
                <a:gd name="T38" fmla="*/ 51153 w 126"/>
                <a:gd name="T39" fmla="*/ 37556 h 105"/>
                <a:gd name="T40" fmla="*/ 49389 w 126"/>
                <a:gd name="T41" fmla="*/ 40821 h 105"/>
                <a:gd name="T42" fmla="*/ 47625 w 126"/>
                <a:gd name="T43" fmla="*/ 44087 h 105"/>
                <a:gd name="T44" fmla="*/ 45862 w 126"/>
                <a:gd name="T45" fmla="*/ 46809 h 105"/>
                <a:gd name="T46" fmla="*/ 43657 w 126"/>
                <a:gd name="T47" fmla="*/ 48986 h 105"/>
                <a:gd name="T48" fmla="*/ 41011 w 126"/>
                <a:gd name="T49" fmla="*/ 51163 h 105"/>
                <a:gd name="T50" fmla="*/ 38806 w 126"/>
                <a:gd name="T51" fmla="*/ 53884 h 105"/>
                <a:gd name="T52" fmla="*/ 35719 w 126"/>
                <a:gd name="T53" fmla="*/ 54973 h 105"/>
                <a:gd name="T54" fmla="*/ 32632 w 126"/>
                <a:gd name="T55" fmla="*/ 56061 h 105"/>
                <a:gd name="T56" fmla="*/ 29545 w 126"/>
                <a:gd name="T57" fmla="*/ 57150 h 105"/>
                <a:gd name="T58" fmla="*/ 26459 w 126"/>
                <a:gd name="T59" fmla="*/ 57150 h 105"/>
                <a:gd name="T60" fmla="*/ 21167 w 126"/>
                <a:gd name="T61" fmla="*/ 56606 h 105"/>
                <a:gd name="T62" fmla="*/ 16757 w 126"/>
                <a:gd name="T63" fmla="*/ 55517 h 105"/>
                <a:gd name="T64" fmla="*/ 13670 w 126"/>
                <a:gd name="T65" fmla="*/ 53340 h 105"/>
                <a:gd name="T66" fmla="*/ 10583 w 126"/>
                <a:gd name="T67" fmla="*/ 50074 h 105"/>
                <a:gd name="T68" fmla="*/ 8820 w 126"/>
                <a:gd name="T69" fmla="*/ 46809 h 105"/>
                <a:gd name="T70" fmla="*/ 7056 w 126"/>
                <a:gd name="T71" fmla="*/ 42454 h 105"/>
                <a:gd name="T72" fmla="*/ 6174 w 126"/>
                <a:gd name="T73" fmla="*/ 38100 h 105"/>
                <a:gd name="T74" fmla="*/ 5733 w 126"/>
                <a:gd name="T75" fmla="*/ 33746 h 105"/>
                <a:gd name="T76" fmla="*/ 0 w 126"/>
                <a:gd name="T77" fmla="*/ 30480 h 1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80" name="Freeform 451">
              <a:extLst>
                <a:ext uri="{FF2B5EF4-FFF2-40B4-BE49-F238E27FC236}">
                  <a16:creationId xmlns:a16="http://schemas.microsoft.com/office/drawing/2014/main" id="{4E4A695A-2DB1-A9A9-9B77-8E3BE7000A6D}"/>
                </a:ext>
              </a:extLst>
            </p:cNvPr>
            <p:cNvSpPr>
              <a:spLocks/>
            </p:cNvSpPr>
            <p:nvPr>
              <p:custDataLst>
                <p:tags r:id="rId594"/>
              </p:custDataLst>
            </p:nvPr>
          </p:nvSpPr>
          <p:spPr bwMode="auto">
            <a:xfrm>
              <a:off x="5868251" y="4069099"/>
              <a:ext cx="280289" cy="358257"/>
            </a:xfrm>
            <a:custGeom>
              <a:avLst/>
              <a:gdLst>
                <a:gd name="T0" fmla="*/ 187325 w 429"/>
                <a:gd name="T1" fmla="*/ 11531 h 524"/>
                <a:gd name="T2" fmla="*/ 186888 w 429"/>
                <a:gd name="T3" fmla="*/ 22537 h 524"/>
                <a:gd name="T4" fmla="*/ 185142 w 429"/>
                <a:gd name="T5" fmla="*/ 28302 h 524"/>
                <a:gd name="T6" fmla="*/ 181212 w 429"/>
                <a:gd name="T7" fmla="*/ 35116 h 524"/>
                <a:gd name="T8" fmla="*/ 180339 w 429"/>
                <a:gd name="T9" fmla="*/ 42454 h 524"/>
                <a:gd name="T10" fmla="*/ 180775 w 429"/>
                <a:gd name="T11" fmla="*/ 83859 h 524"/>
                <a:gd name="T12" fmla="*/ 178155 w 429"/>
                <a:gd name="T13" fmla="*/ 108492 h 524"/>
                <a:gd name="T14" fmla="*/ 172915 w 429"/>
                <a:gd name="T15" fmla="*/ 126313 h 524"/>
                <a:gd name="T16" fmla="*/ 162436 w 429"/>
                <a:gd name="T17" fmla="*/ 145705 h 524"/>
                <a:gd name="T18" fmla="*/ 147589 w 429"/>
                <a:gd name="T19" fmla="*/ 161953 h 524"/>
                <a:gd name="T20" fmla="*/ 139293 w 429"/>
                <a:gd name="T21" fmla="*/ 174531 h 524"/>
                <a:gd name="T22" fmla="*/ 136236 w 429"/>
                <a:gd name="T23" fmla="*/ 215937 h 524"/>
                <a:gd name="T24" fmla="*/ 132743 w 429"/>
                <a:gd name="T25" fmla="*/ 230088 h 524"/>
                <a:gd name="T26" fmla="*/ 126630 w 429"/>
                <a:gd name="T27" fmla="*/ 234805 h 524"/>
                <a:gd name="T28" fmla="*/ 117460 w 429"/>
                <a:gd name="T29" fmla="*/ 238474 h 524"/>
                <a:gd name="T30" fmla="*/ 110474 w 429"/>
                <a:gd name="T31" fmla="*/ 247384 h 524"/>
                <a:gd name="T32" fmla="*/ 102177 w 429"/>
                <a:gd name="T33" fmla="*/ 262059 h 524"/>
                <a:gd name="T34" fmla="*/ 97374 w 429"/>
                <a:gd name="T35" fmla="*/ 264680 h 524"/>
                <a:gd name="T36" fmla="*/ 87768 w 429"/>
                <a:gd name="T37" fmla="*/ 264156 h 524"/>
                <a:gd name="T38" fmla="*/ 82528 w 429"/>
                <a:gd name="T39" fmla="*/ 261011 h 524"/>
                <a:gd name="T40" fmla="*/ 63315 w 429"/>
                <a:gd name="T41" fmla="*/ 262059 h 524"/>
                <a:gd name="T42" fmla="*/ 53709 w 429"/>
                <a:gd name="T43" fmla="*/ 262059 h 524"/>
                <a:gd name="T44" fmla="*/ 49342 w 429"/>
                <a:gd name="T45" fmla="*/ 258914 h 524"/>
                <a:gd name="T46" fmla="*/ 41482 w 429"/>
                <a:gd name="T47" fmla="*/ 258390 h 524"/>
                <a:gd name="T48" fmla="*/ 34059 w 429"/>
                <a:gd name="T49" fmla="*/ 263107 h 524"/>
                <a:gd name="T50" fmla="*/ 27073 w 429"/>
                <a:gd name="T51" fmla="*/ 272017 h 524"/>
                <a:gd name="T52" fmla="*/ 11790 w 429"/>
                <a:gd name="T53" fmla="*/ 257342 h 524"/>
                <a:gd name="T54" fmla="*/ 2620 w 429"/>
                <a:gd name="T55" fmla="*/ 234281 h 524"/>
                <a:gd name="T56" fmla="*/ 10916 w 429"/>
                <a:gd name="T57" fmla="*/ 225371 h 524"/>
                <a:gd name="T58" fmla="*/ 18340 w 429"/>
                <a:gd name="T59" fmla="*/ 222226 h 524"/>
                <a:gd name="T60" fmla="*/ 26636 w 429"/>
                <a:gd name="T61" fmla="*/ 224323 h 524"/>
                <a:gd name="T62" fmla="*/ 25326 w 429"/>
                <a:gd name="T63" fmla="*/ 219081 h 524"/>
                <a:gd name="T64" fmla="*/ 19649 w 429"/>
                <a:gd name="T65" fmla="*/ 202310 h 524"/>
                <a:gd name="T66" fmla="*/ 20523 w 429"/>
                <a:gd name="T67" fmla="*/ 191827 h 524"/>
                <a:gd name="T68" fmla="*/ 24889 w 429"/>
                <a:gd name="T69" fmla="*/ 186586 h 524"/>
                <a:gd name="T70" fmla="*/ 31003 w 429"/>
                <a:gd name="T71" fmla="*/ 184490 h 524"/>
                <a:gd name="T72" fmla="*/ 38862 w 429"/>
                <a:gd name="T73" fmla="*/ 176628 h 524"/>
                <a:gd name="T74" fmla="*/ 45412 w 429"/>
                <a:gd name="T75" fmla="*/ 174531 h 524"/>
                <a:gd name="T76" fmla="*/ 50215 w 429"/>
                <a:gd name="T77" fmla="*/ 179248 h 524"/>
                <a:gd name="T78" fmla="*/ 58948 w 429"/>
                <a:gd name="T79" fmla="*/ 188158 h 524"/>
                <a:gd name="T80" fmla="*/ 67245 w 429"/>
                <a:gd name="T81" fmla="*/ 183966 h 524"/>
                <a:gd name="T82" fmla="*/ 79035 w 429"/>
                <a:gd name="T83" fmla="*/ 185014 h 524"/>
                <a:gd name="T84" fmla="*/ 86894 w 429"/>
                <a:gd name="T85" fmla="*/ 178200 h 524"/>
                <a:gd name="T86" fmla="*/ 91698 w 429"/>
                <a:gd name="T87" fmla="*/ 165097 h 524"/>
                <a:gd name="T88" fmla="*/ 93008 w 429"/>
                <a:gd name="T89" fmla="*/ 151994 h 524"/>
                <a:gd name="T90" fmla="*/ 93881 w 429"/>
                <a:gd name="T91" fmla="*/ 140988 h 524"/>
                <a:gd name="T92" fmla="*/ 87768 w 429"/>
                <a:gd name="T93" fmla="*/ 123692 h 524"/>
                <a:gd name="T94" fmla="*/ 82091 w 429"/>
                <a:gd name="T95" fmla="*/ 106396 h 524"/>
                <a:gd name="T96" fmla="*/ 90388 w 429"/>
                <a:gd name="T97" fmla="*/ 92769 h 524"/>
                <a:gd name="T98" fmla="*/ 91698 w 429"/>
                <a:gd name="T99" fmla="*/ 85955 h 524"/>
                <a:gd name="T100" fmla="*/ 87331 w 429"/>
                <a:gd name="T101" fmla="*/ 81238 h 524"/>
                <a:gd name="T102" fmla="*/ 86021 w 429"/>
                <a:gd name="T103" fmla="*/ 71804 h 524"/>
                <a:gd name="T104" fmla="*/ 82091 w 429"/>
                <a:gd name="T105" fmla="*/ 67611 h 524"/>
                <a:gd name="T106" fmla="*/ 70301 w 429"/>
                <a:gd name="T107" fmla="*/ 69184 h 524"/>
                <a:gd name="T108" fmla="*/ 59822 w 429"/>
                <a:gd name="T109" fmla="*/ 68660 h 524"/>
                <a:gd name="T110" fmla="*/ 54582 w 429"/>
                <a:gd name="T111" fmla="*/ 62370 h 524"/>
                <a:gd name="T112" fmla="*/ 53709 w 429"/>
                <a:gd name="T113" fmla="*/ 53984 h 524"/>
                <a:gd name="T114" fmla="*/ 57638 w 429"/>
                <a:gd name="T115" fmla="*/ 39833 h 524"/>
                <a:gd name="T116" fmla="*/ 133616 w 429"/>
                <a:gd name="T117" fmla="*/ 19916 h 524"/>
                <a:gd name="T118" fmla="*/ 141040 w 429"/>
                <a:gd name="T119" fmla="*/ 8910 h 524"/>
                <a:gd name="T120" fmla="*/ 149773 w 429"/>
                <a:gd name="T121" fmla="*/ 3669 h 524"/>
                <a:gd name="T122" fmla="*/ 163309 w 429"/>
                <a:gd name="T123" fmla="*/ 2621 h 524"/>
                <a:gd name="T124" fmla="*/ 178155 w 429"/>
                <a:gd name="T125" fmla="*/ 2096 h 5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81" name="Freeform 452">
              <a:extLst>
                <a:ext uri="{FF2B5EF4-FFF2-40B4-BE49-F238E27FC236}">
                  <a16:creationId xmlns:a16="http://schemas.microsoft.com/office/drawing/2014/main" id="{7CABCD2E-1706-AEE4-31C7-EB9D92F9ABAB}"/>
                </a:ext>
              </a:extLst>
            </p:cNvPr>
            <p:cNvSpPr>
              <a:spLocks/>
            </p:cNvSpPr>
            <p:nvPr>
              <p:custDataLst>
                <p:tags r:id="rId595"/>
              </p:custDataLst>
            </p:nvPr>
          </p:nvSpPr>
          <p:spPr bwMode="auto">
            <a:xfrm>
              <a:off x="5915758" y="2298531"/>
              <a:ext cx="190027" cy="149100"/>
            </a:xfrm>
            <a:custGeom>
              <a:avLst/>
              <a:gdLst>
                <a:gd name="T0" fmla="*/ 112647 w 292"/>
                <a:gd name="T1" fmla="*/ 47668 h 223"/>
                <a:gd name="T2" fmla="*/ 72199 w 292"/>
                <a:gd name="T3" fmla="*/ 39467 h 223"/>
                <a:gd name="T4" fmla="*/ 66110 w 292"/>
                <a:gd name="T5" fmla="*/ 40492 h 223"/>
                <a:gd name="T6" fmla="*/ 60455 w 292"/>
                <a:gd name="T7" fmla="*/ 40492 h 223"/>
                <a:gd name="T8" fmla="*/ 54801 w 292"/>
                <a:gd name="T9" fmla="*/ 39467 h 223"/>
                <a:gd name="T10" fmla="*/ 51757 w 292"/>
                <a:gd name="T11" fmla="*/ 47668 h 223"/>
                <a:gd name="T12" fmla="*/ 62630 w 292"/>
                <a:gd name="T13" fmla="*/ 67145 h 223"/>
                <a:gd name="T14" fmla="*/ 73068 w 292"/>
                <a:gd name="T15" fmla="*/ 80471 h 223"/>
                <a:gd name="T16" fmla="*/ 82202 w 292"/>
                <a:gd name="T17" fmla="*/ 94823 h 223"/>
                <a:gd name="T18" fmla="*/ 85682 w 292"/>
                <a:gd name="T19" fmla="*/ 103536 h 223"/>
                <a:gd name="T20" fmla="*/ 89161 w 292"/>
                <a:gd name="T21" fmla="*/ 113787 h 223"/>
                <a:gd name="T22" fmla="*/ 76113 w 292"/>
                <a:gd name="T23" fmla="*/ 114300 h 223"/>
                <a:gd name="T24" fmla="*/ 70024 w 292"/>
                <a:gd name="T25" fmla="*/ 113787 h 223"/>
                <a:gd name="T26" fmla="*/ 63500 w 292"/>
                <a:gd name="T27" fmla="*/ 110712 h 223"/>
                <a:gd name="T28" fmla="*/ 58281 w 292"/>
                <a:gd name="T29" fmla="*/ 107124 h 223"/>
                <a:gd name="T30" fmla="*/ 55236 w 292"/>
                <a:gd name="T31" fmla="*/ 101486 h 223"/>
                <a:gd name="T32" fmla="*/ 52627 w 292"/>
                <a:gd name="T33" fmla="*/ 95848 h 223"/>
                <a:gd name="T34" fmla="*/ 49147 w 292"/>
                <a:gd name="T35" fmla="*/ 92260 h 223"/>
                <a:gd name="T36" fmla="*/ 39579 w 292"/>
                <a:gd name="T37" fmla="*/ 74321 h 223"/>
                <a:gd name="T38" fmla="*/ 29575 w 292"/>
                <a:gd name="T39" fmla="*/ 57919 h 223"/>
                <a:gd name="T40" fmla="*/ 23921 w 292"/>
                <a:gd name="T41" fmla="*/ 50743 h 223"/>
                <a:gd name="T42" fmla="*/ 18267 w 292"/>
                <a:gd name="T43" fmla="*/ 44592 h 223"/>
                <a:gd name="T44" fmla="*/ 11743 w 292"/>
                <a:gd name="T45" fmla="*/ 40492 h 223"/>
                <a:gd name="T46" fmla="*/ 5654 w 292"/>
                <a:gd name="T47" fmla="*/ 38442 h 223"/>
                <a:gd name="T48" fmla="*/ 1740 w 292"/>
                <a:gd name="T49" fmla="*/ 33316 h 223"/>
                <a:gd name="T50" fmla="*/ 435 w 292"/>
                <a:gd name="T51" fmla="*/ 29728 h 223"/>
                <a:gd name="T52" fmla="*/ 0 w 292"/>
                <a:gd name="T53" fmla="*/ 25115 h 223"/>
                <a:gd name="T54" fmla="*/ 17397 w 292"/>
                <a:gd name="T55" fmla="*/ 28191 h 223"/>
                <a:gd name="T56" fmla="*/ 30445 w 292"/>
                <a:gd name="T57" fmla="*/ 28191 h 223"/>
                <a:gd name="T58" fmla="*/ 39579 w 292"/>
                <a:gd name="T59" fmla="*/ 25628 h 223"/>
                <a:gd name="T60" fmla="*/ 46103 w 292"/>
                <a:gd name="T61" fmla="*/ 21015 h 223"/>
                <a:gd name="T62" fmla="*/ 55236 w 292"/>
                <a:gd name="T63" fmla="*/ 10251 h 223"/>
                <a:gd name="T64" fmla="*/ 60021 w 292"/>
                <a:gd name="T65" fmla="*/ 4613 h 223"/>
                <a:gd name="T66" fmla="*/ 66110 w 292"/>
                <a:gd name="T67" fmla="*/ 0 h 223"/>
                <a:gd name="T68" fmla="*/ 74808 w 292"/>
                <a:gd name="T69" fmla="*/ 7176 h 223"/>
                <a:gd name="T70" fmla="*/ 84377 w 292"/>
                <a:gd name="T71" fmla="*/ 13326 h 223"/>
                <a:gd name="T72" fmla="*/ 94815 w 292"/>
                <a:gd name="T73" fmla="*/ 17427 h 223"/>
                <a:gd name="T74" fmla="*/ 106993 w 292"/>
                <a:gd name="T75" fmla="*/ 18965 h 223"/>
                <a:gd name="T76" fmla="*/ 113952 w 292"/>
                <a:gd name="T77" fmla="*/ 17427 h 223"/>
                <a:gd name="T78" fmla="*/ 121346 w 292"/>
                <a:gd name="T79" fmla="*/ 15889 h 223"/>
                <a:gd name="T80" fmla="*/ 123955 w 292"/>
                <a:gd name="T81" fmla="*/ 24090 h 223"/>
                <a:gd name="T82" fmla="*/ 124825 w 292"/>
                <a:gd name="T83" fmla="*/ 25115 h 223"/>
                <a:gd name="T84" fmla="*/ 127000 w 292"/>
                <a:gd name="T85" fmla="*/ 35366 h 2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9" y="52"/>
                  </a:lnTo>
                  <a:lnTo>
                    <a:pt x="292" y="6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82" name="Freeform 453">
              <a:extLst>
                <a:ext uri="{FF2B5EF4-FFF2-40B4-BE49-F238E27FC236}">
                  <a16:creationId xmlns:a16="http://schemas.microsoft.com/office/drawing/2014/main" id="{0A599BB3-2389-75E6-F59B-6CC2FAB806DC}"/>
                </a:ext>
              </a:extLst>
            </p:cNvPr>
            <p:cNvSpPr>
              <a:spLocks/>
            </p:cNvSpPr>
            <p:nvPr>
              <p:custDataLst>
                <p:tags r:id="rId596"/>
              </p:custDataLst>
            </p:nvPr>
          </p:nvSpPr>
          <p:spPr bwMode="auto">
            <a:xfrm>
              <a:off x="5842120" y="2114224"/>
              <a:ext cx="251784" cy="101472"/>
            </a:xfrm>
            <a:custGeom>
              <a:avLst/>
              <a:gdLst>
                <a:gd name="T0" fmla="*/ 166499 w 379"/>
                <a:gd name="T1" fmla="*/ 49742 h 147"/>
                <a:gd name="T2" fmla="*/ 159839 w 379"/>
                <a:gd name="T3" fmla="*/ 53446 h 147"/>
                <a:gd name="T4" fmla="*/ 157175 w 379"/>
                <a:gd name="T5" fmla="*/ 57150 h 147"/>
                <a:gd name="T6" fmla="*/ 154067 w 379"/>
                <a:gd name="T7" fmla="*/ 61913 h 147"/>
                <a:gd name="T8" fmla="*/ 147851 w 379"/>
                <a:gd name="T9" fmla="*/ 67205 h 147"/>
                <a:gd name="T10" fmla="*/ 142079 w 379"/>
                <a:gd name="T11" fmla="*/ 69321 h 147"/>
                <a:gd name="T12" fmla="*/ 138083 w 379"/>
                <a:gd name="T13" fmla="*/ 69850 h 147"/>
                <a:gd name="T14" fmla="*/ 133643 w 379"/>
                <a:gd name="T15" fmla="*/ 68792 h 147"/>
                <a:gd name="T16" fmla="*/ 129203 w 379"/>
                <a:gd name="T17" fmla="*/ 66675 h 147"/>
                <a:gd name="T18" fmla="*/ 124763 w 379"/>
                <a:gd name="T19" fmla="*/ 62971 h 147"/>
                <a:gd name="T20" fmla="*/ 122099 w 379"/>
                <a:gd name="T21" fmla="*/ 61384 h 147"/>
                <a:gd name="T22" fmla="*/ 119435 w 379"/>
                <a:gd name="T23" fmla="*/ 62442 h 147"/>
                <a:gd name="T24" fmla="*/ 118547 w 379"/>
                <a:gd name="T25" fmla="*/ 65088 h 147"/>
                <a:gd name="T26" fmla="*/ 118103 w 379"/>
                <a:gd name="T27" fmla="*/ 74084 h 147"/>
                <a:gd name="T28" fmla="*/ 114107 w 379"/>
                <a:gd name="T29" fmla="*/ 76730 h 147"/>
                <a:gd name="T30" fmla="*/ 108335 w 379"/>
                <a:gd name="T31" fmla="*/ 74084 h 147"/>
                <a:gd name="T32" fmla="*/ 101675 w 379"/>
                <a:gd name="T33" fmla="*/ 69321 h 147"/>
                <a:gd name="T34" fmla="*/ 50172 w 379"/>
                <a:gd name="T35" fmla="*/ 74613 h 147"/>
                <a:gd name="T36" fmla="*/ 35520 w 379"/>
                <a:gd name="T37" fmla="*/ 65617 h 147"/>
                <a:gd name="T38" fmla="*/ 25752 w 379"/>
                <a:gd name="T39" fmla="*/ 57680 h 147"/>
                <a:gd name="T40" fmla="*/ 19980 w 379"/>
                <a:gd name="T41" fmla="*/ 49742 h 147"/>
                <a:gd name="T42" fmla="*/ 16428 w 379"/>
                <a:gd name="T43" fmla="*/ 43392 h 147"/>
                <a:gd name="T44" fmla="*/ 11544 w 379"/>
                <a:gd name="T45" fmla="*/ 31221 h 147"/>
                <a:gd name="T46" fmla="*/ 7104 w 379"/>
                <a:gd name="T47" fmla="*/ 25400 h 147"/>
                <a:gd name="T48" fmla="*/ 0 w 379"/>
                <a:gd name="T49" fmla="*/ 19050 h 147"/>
                <a:gd name="T50" fmla="*/ 12876 w 379"/>
                <a:gd name="T51" fmla="*/ 21167 h 147"/>
                <a:gd name="T52" fmla="*/ 23088 w 379"/>
                <a:gd name="T53" fmla="*/ 20108 h 147"/>
                <a:gd name="T54" fmla="*/ 31968 w 379"/>
                <a:gd name="T55" fmla="*/ 17463 h 147"/>
                <a:gd name="T56" fmla="*/ 38628 w 379"/>
                <a:gd name="T57" fmla="*/ 13229 h 147"/>
                <a:gd name="T58" fmla="*/ 52836 w 379"/>
                <a:gd name="T59" fmla="*/ 4233 h 147"/>
                <a:gd name="T60" fmla="*/ 61272 w 379"/>
                <a:gd name="T61" fmla="*/ 1058 h 147"/>
                <a:gd name="T62" fmla="*/ 70596 w 379"/>
                <a:gd name="T63" fmla="*/ 0 h 147"/>
                <a:gd name="T64" fmla="*/ 88799 w 379"/>
                <a:gd name="T65" fmla="*/ 12171 h 147"/>
                <a:gd name="T66" fmla="*/ 108335 w 379"/>
                <a:gd name="T67" fmla="*/ 23813 h 147"/>
                <a:gd name="T68" fmla="*/ 129647 w 379"/>
                <a:gd name="T69" fmla="*/ 35454 h 147"/>
                <a:gd name="T70" fmla="*/ 147851 w 379"/>
                <a:gd name="T71" fmla="*/ 42334 h 147"/>
                <a:gd name="T72" fmla="*/ 157175 w 379"/>
                <a:gd name="T73" fmla="*/ 45509 h 147"/>
                <a:gd name="T74" fmla="*/ 168275 w 379"/>
                <a:gd name="T75" fmla="*/ 48684 h 1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783" name="Freeform 454">
              <a:extLst>
                <a:ext uri="{FF2B5EF4-FFF2-40B4-BE49-F238E27FC236}">
                  <a16:creationId xmlns:a16="http://schemas.microsoft.com/office/drawing/2014/main" id="{826ADE91-5D2C-0E2C-9D39-A3EB07B1A004}"/>
                </a:ext>
              </a:extLst>
            </p:cNvPr>
            <p:cNvSpPr>
              <a:spLocks/>
            </p:cNvSpPr>
            <p:nvPr>
              <p:custDataLst>
                <p:tags r:id="rId597"/>
              </p:custDataLst>
            </p:nvPr>
          </p:nvSpPr>
          <p:spPr bwMode="auto">
            <a:xfrm>
              <a:off x="5787490" y="1925779"/>
              <a:ext cx="45131" cy="78693"/>
            </a:xfrm>
            <a:custGeom>
              <a:avLst/>
              <a:gdLst>
                <a:gd name="T0" fmla="*/ 0 w 61"/>
                <a:gd name="T1" fmla="*/ 0 h 67"/>
                <a:gd name="T2" fmla="*/ 0 w 61"/>
                <a:gd name="T3" fmla="*/ 8103 h 67"/>
                <a:gd name="T4" fmla="*/ 0 w 61"/>
                <a:gd name="T5" fmla="*/ 16207 h 67"/>
                <a:gd name="T6" fmla="*/ 494 w 61"/>
                <a:gd name="T7" fmla="*/ 21609 h 67"/>
                <a:gd name="T8" fmla="*/ 989 w 61"/>
                <a:gd name="T9" fmla="*/ 27011 h 67"/>
                <a:gd name="T10" fmla="*/ 1483 w 61"/>
                <a:gd name="T11" fmla="*/ 32413 h 67"/>
                <a:gd name="T12" fmla="*/ 2967 w 61"/>
                <a:gd name="T13" fmla="*/ 37816 h 67"/>
                <a:gd name="T14" fmla="*/ 5934 w 61"/>
                <a:gd name="T15" fmla="*/ 49521 h 67"/>
                <a:gd name="T16" fmla="*/ 10384 w 61"/>
                <a:gd name="T17" fmla="*/ 60325 h 67"/>
                <a:gd name="T18" fmla="*/ 13845 w 61"/>
                <a:gd name="T19" fmla="*/ 58524 h 67"/>
                <a:gd name="T20" fmla="*/ 17306 w 61"/>
                <a:gd name="T21" fmla="*/ 54923 h 67"/>
                <a:gd name="T22" fmla="*/ 20767 w 61"/>
                <a:gd name="T23" fmla="*/ 52222 h 67"/>
                <a:gd name="T24" fmla="*/ 23734 w 61"/>
                <a:gd name="T25" fmla="*/ 47720 h 67"/>
                <a:gd name="T26" fmla="*/ 26206 w 61"/>
                <a:gd name="T27" fmla="*/ 42318 h 67"/>
                <a:gd name="T28" fmla="*/ 28184 w 61"/>
                <a:gd name="T29" fmla="*/ 36015 h 67"/>
                <a:gd name="T30" fmla="*/ 29173 w 61"/>
                <a:gd name="T31" fmla="*/ 28812 h 67"/>
                <a:gd name="T32" fmla="*/ 30162 w 61"/>
                <a:gd name="T33" fmla="*/ 21609 h 67"/>
                <a:gd name="T34" fmla="*/ 26206 w 61"/>
                <a:gd name="T35" fmla="*/ 12605 h 67"/>
                <a:gd name="T36" fmla="*/ 20273 w 61"/>
                <a:gd name="T37" fmla="*/ 0 h 67"/>
                <a:gd name="T38" fmla="*/ 13845 w 61"/>
                <a:gd name="T39" fmla="*/ 2701 h 67"/>
                <a:gd name="T40" fmla="*/ 8900 w 61"/>
                <a:gd name="T41" fmla="*/ 3601 h 67"/>
                <a:gd name="T42" fmla="*/ 6428 w 61"/>
                <a:gd name="T43" fmla="*/ 3601 h 67"/>
                <a:gd name="T44" fmla="*/ 4945 w 61"/>
                <a:gd name="T45" fmla="*/ 2701 h 67"/>
                <a:gd name="T46" fmla="*/ 2967 w 61"/>
                <a:gd name="T47" fmla="*/ 1801 h 67"/>
                <a:gd name="T48" fmla="*/ 0 w 61"/>
                <a:gd name="T49" fmla="*/ 0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84" name="Freeform 455">
              <a:extLst>
                <a:ext uri="{FF2B5EF4-FFF2-40B4-BE49-F238E27FC236}">
                  <a16:creationId xmlns:a16="http://schemas.microsoft.com/office/drawing/2014/main" id="{D594003C-10BA-0977-8E9A-95BE0392755B}"/>
                </a:ext>
              </a:extLst>
            </p:cNvPr>
            <p:cNvSpPr>
              <a:spLocks/>
            </p:cNvSpPr>
            <p:nvPr>
              <p:custDataLst>
                <p:tags r:id="rId598"/>
              </p:custDataLst>
            </p:nvPr>
          </p:nvSpPr>
          <p:spPr bwMode="auto">
            <a:xfrm>
              <a:off x="5744734" y="1931991"/>
              <a:ext cx="38004" cy="76622"/>
            </a:xfrm>
            <a:custGeom>
              <a:avLst/>
              <a:gdLst>
                <a:gd name="T0" fmla="*/ 0 w 60"/>
                <a:gd name="T1" fmla="*/ 6408 h 55"/>
                <a:gd name="T2" fmla="*/ 0 w 60"/>
                <a:gd name="T3" fmla="*/ 25631 h 55"/>
                <a:gd name="T4" fmla="*/ 2117 w 60"/>
                <a:gd name="T5" fmla="*/ 34175 h 55"/>
                <a:gd name="T6" fmla="*/ 4233 w 60"/>
                <a:gd name="T7" fmla="*/ 42719 h 55"/>
                <a:gd name="T8" fmla="*/ 6773 w 60"/>
                <a:gd name="T9" fmla="*/ 48058 h 55"/>
                <a:gd name="T10" fmla="*/ 8890 w 60"/>
                <a:gd name="T11" fmla="*/ 52330 h 55"/>
                <a:gd name="T12" fmla="*/ 11430 w 60"/>
                <a:gd name="T13" fmla="*/ 55534 h 55"/>
                <a:gd name="T14" fmla="*/ 13970 w 60"/>
                <a:gd name="T15" fmla="*/ 57670 h 55"/>
                <a:gd name="T16" fmla="*/ 16933 w 60"/>
                <a:gd name="T17" fmla="*/ 58738 h 55"/>
                <a:gd name="T18" fmla="*/ 19473 w 60"/>
                <a:gd name="T19" fmla="*/ 58738 h 55"/>
                <a:gd name="T20" fmla="*/ 22437 w 60"/>
                <a:gd name="T21" fmla="*/ 55534 h 55"/>
                <a:gd name="T22" fmla="*/ 25400 w 60"/>
                <a:gd name="T23" fmla="*/ 52330 h 55"/>
                <a:gd name="T24" fmla="*/ 21167 w 60"/>
                <a:gd name="T25" fmla="*/ 36311 h 55"/>
                <a:gd name="T26" fmla="*/ 17780 w 60"/>
                <a:gd name="T27" fmla="*/ 23495 h 55"/>
                <a:gd name="T28" fmla="*/ 16510 w 60"/>
                <a:gd name="T29" fmla="*/ 18155 h 55"/>
                <a:gd name="T30" fmla="*/ 14817 w 60"/>
                <a:gd name="T31" fmla="*/ 12816 h 55"/>
                <a:gd name="T32" fmla="*/ 14393 w 60"/>
                <a:gd name="T33" fmla="*/ 6408 h 55"/>
                <a:gd name="T34" fmla="*/ 13970 w 60"/>
                <a:gd name="T35" fmla="*/ 0 h 55"/>
                <a:gd name="T36" fmla="*/ 9737 w 60"/>
                <a:gd name="T37" fmla="*/ 1068 h 55"/>
                <a:gd name="T38" fmla="*/ 6350 w 60"/>
                <a:gd name="T39" fmla="*/ 3204 h 55"/>
                <a:gd name="T40" fmla="*/ 2963 w 60"/>
                <a:gd name="T41" fmla="*/ 5340 h 55"/>
                <a:gd name="T42" fmla="*/ 0 w 60"/>
                <a:gd name="T43" fmla="*/ 6408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85" name="Freeform 456">
              <a:extLst>
                <a:ext uri="{FF2B5EF4-FFF2-40B4-BE49-F238E27FC236}">
                  <a16:creationId xmlns:a16="http://schemas.microsoft.com/office/drawing/2014/main" id="{0332ADE6-6786-5255-5995-4D83DE12EDC8}"/>
                </a:ext>
              </a:extLst>
            </p:cNvPr>
            <p:cNvSpPr>
              <a:spLocks/>
            </p:cNvSpPr>
            <p:nvPr>
              <p:custDataLst>
                <p:tags r:id="rId599"/>
              </p:custDataLst>
            </p:nvPr>
          </p:nvSpPr>
          <p:spPr bwMode="auto">
            <a:xfrm>
              <a:off x="5699601" y="1861581"/>
              <a:ext cx="78386" cy="101472"/>
            </a:xfrm>
            <a:custGeom>
              <a:avLst/>
              <a:gdLst>
                <a:gd name="T0" fmla="*/ 32306 w 120"/>
                <a:gd name="T1" fmla="*/ 67802 h 148"/>
                <a:gd name="T2" fmla="*/ 30560 w 120"/>
                <a:gd name="T3" fmla="*/ 68853 h 148"/>
                <a:gd name="T4" fmla="*/ 29250 w 120"/>
                <a:gd name="T5" fmla="*/ 69378 h 148"/>
                <a:gd name="T6" fmla="*/ 27940 w 120"/>
                <a:gd name="T7" fmla="*/ 69904 h 148"/>
                <a:gd name="T8" fmla="*/ 26194 w 120"/>
                <a:gd name="T9" fmla="*/ 69904 h 148"/>
                <a:gd name="T10" fmla="*/ 24448 w 120"/>
                <a:gd name="T11" fmla="*/ 69904 h 148"/>
                <a:gd name="T12" fmla="*/ 23138 w 120"/>
                <a:gd name="T13" fmla="*/ 69378 h 148"/>
                <a:gd name="T14" fmla="*/ 21828 w 120"/>
                <a:gd name="T15" fmla="*/ 68853 h 148"/>
                <a:gd name="T16" fmla="*/ 20519 w 120"/>
                <a:gd name="T17" fmla="*/ 67802 h 148"/>
                <a:gd name="T18" fmla="*/ 17899 w 120"/>
                <a:gd name="T19" fmla="*/ 67276 h 148"/>
                <a:gd name="T20" fmla="*/ 14843 w 120"/>
                <a:gd name="T21" fmla="*/ 65699 h 148"/>
                <a:gd name="T22" fmla="*/ 11351 w 120"/>
                <a:gd name="T23" fmla="*/ 63071 h 148"/>
                <a:gd name="T24" fmla="*/ 8295 w 120"/>
                <a:gd name="T25" fmla="*/ 60443 h 148"/>
                <a:gd name="T26" fmla="*/ 4802 w 120"/>
                <a:gd name="T27" fmla="*/ 56764 h 148"/>
                <a:gd name="T28" fmla="*/ 2619 w 120"/>
                <a:gd name="T29" fmla="*/ 53085 h 148"/>
                <a:gd name="T30" fmla="*/ 1310 w 120"/>
                <a:gd name="T31" fmla="*/ 50983 h 148"/>
                <a:gd name="T32" fmla="*/ 873 w 120"/>
                <a:gd name="T33" fmla="*/ 49406 h 148"/>
                <a:gd name="T34" fmla="*/ 437 w 120"/>
                <a:gd name="T35" fmla="*/ 47304 h 148"/>
                <a:gd name="T36" fmla="*/ 0 w 120"/>
                <a:gd name="T37" fmla="*/ 45727 h 148"/>
                <a:gd name="T38" fmla="*/ 873 w 120"/>
                <a:gd name="T39" fmla="*/ 38368 h 148"/>
                <a:gd name="T40" fmla="*/ 3493 w 120"/>
                <a:gd name="T41" fmla="*/ 28908 h 148"/>
                <a:gd name="T42" fmla="*/ 6112 w 120"/>
                <a:gd name="T43" fmla="*/ 18396 h 148"/>
                <a:gd name="T44" fmla="*/ 8731 w 120"/>
                <a:gd name="T45" fmla="*/ 9461 h 148"/>
                <a:gd name="T46" fmla="*/ 13970 w 120"/>
                <a:gd name="T47" fmla="*/ 8935 h 148"/>
                <a:gd name="T48" fmla="*/ 18336 w 120"/>
                <a:gd name="T49" fmla="*/ 8410 h 148"/>
                <a:gd name="T50" fmla="*/ 22265 w 120"/>
                <a:gd name="T51" fmla="*/ 7358 h 148"/>
                <a:gd name="T52" fmla="*/ 25321 w 120"/>
                <a:gd name="T53" fmla="*/ 5782 h 148"/>
                <a:gd name="T54" fmla="*/ 30560 w 120"/>
                <a:gd name="T55" fmla="*/ 2628 h 148"/>
                <a:gd name="T56" fmla="*/ 34925 w 120"/>
                <a:gd name="T57" fmla="*/ 0 h 148"/>
                <a:gd name="T58" fmla="*/ 37108 w 120"/>
                <a:gd name="T59" fmla="*/ 1051 h 148"/>
                <a:gd name="T60" fmla="*/ 40601 w 120"/>
                <a:gd name="T61" fmla="*/ 3679 h 148"/>
                <a:gd name="T62" fmla="*/ 42784 w 120"/>
                <a:gd name="T63" fmla="*/ 5256 h 148"/>
                <a:gd name="T64" fmla="*/ 44530 w 120"/>
                <a:gd name="T65" fmla="*/ 6833 h 148"/>
                <a:gd name="T66" fmla="*/ 46276 w 120"/>
                <a:gd name="T67" fmla="*/ 8410 h 148"/>
                <a:gd name="T68" fmla="*/ 46713 w 120"/>
                <a:gd name="T69" fmla="*/ 9461 h 148"/>
                <a:gd name="T70" fmla="*/ 43657 w 120"/>
                <a:gd name="T71" fmla="*/ 14717 h 148"/>
                <a:gd name="T72" fmla="*/ 40601 w 120"/>
                <a:gd name="T73" fmla="*/ 19447 h 148"/>
                <a:gd name="T74" fmla="*/ 41474 w 120"/>
                <a:gd name="T75" fmla="*/ 22075 h 148"/>
                <a:gd name="T76" fmla="*/ 42784 w 120"/>
                <a:gd name="T77" fmla="*/ 25754 h 148"/>
                <a:gd name="T78" fmla="*/ 44530 w 120"/>
                <a:gd name="T79" fmla="*/ 29433 h 148"/>
                <a:gd name="T80" fmla="*/ 46713 w 120"/>
                <a:gd name="T81" fmla="*/ 33112 h 148"/>
                <a:gd name="T82" fmla="*/ 50205 w 120"/>
                <a:gd name="T83" fmla="*/ 39420 h 148"/>
                <a:gd name="T84" fmla="*/ 52388 w 120"/>
                <a:gd name="T85" fmla="*/ 41522 h 148"/>
                <a:gd name="T86" fmla="*/ 49332 w 120"/>
                <a:gd name="T87" fmla="*/ 42573 h 148"/>
                <a:gd name="T88" fmla="*/ 46713 w 120"/>
                <a:gd name="T89" fmla="*/ 44150 h 148"/>
                <a:gd name="T90" fmla="*/ 43657 w 120"/>
                <a:gd name="T91" fmla="*/ 45727 h 148"/>
                <a:gd name="T92" fmla="*/ 41910 w 120"/>
                <a:gd name="T93" fmla="*/ 47829 h 148"/>
                <a:gd name="T94" fmla="*/ 39291 w 120"/>
                <a:gd name="T95" fmla="*/ 49931 h 148"/>
                <a:gd name="T96" fmla="*/ 37981 w 120"/>
                <a:gd name="T97" fmla="*/ 52034 h 148"/>
                <a:gd name="T98" fmla="*/ 35798 w 120"/>
                <a:gd name="T99" fmla="*/ 54662 h 148"/>
                <a:gd name="T100" fmla="*/ 34925 w 120"/>
                <a:gd name="T101" fmla="*/ 57290 h 148"/>
                <a:gd name="T102" fmla="*/ 34052 w 120"/>
                <a:gd name="T103" fmla="*/ 59918 h 148"/>
                <a:gd name="T104" fmla="*/ 33616 w 120"/>
                <a:gd name="T105" fmla="*/ 63071 h 148"/>
                <a:gd name="T106" fmla="*/ 33179 w 120"/>
                <a:gd name="T107" fmla="*/ 65699 h 148"/>
                <a:gd name="T108" fmla="*/ 32743 w 120"/>
                <a:gd name="T109" fmla="*/ 68327 h 148"/>
                <a:gd name="T110" fmla="*/ 33179 w 120"/>
                <a:gd name="T111" fmla="*/ 70955 h 148"/>
                <a:gd name="T112" fmla="*/ 33616 w 120"/>
                <a:gd name="T113" fmla="*/ 73583 h 148"/>
                <a:gd name="T114" fmla="*/ 34052 w 120"/>
                <a:gd name="T115" fmla="*/ 75686 h 148"/>
                <a:gd name="T116" fmla="*/ 34925 w 120"/>
                <a:gd name="T117" fmla="*/ 77788 h 148"/>
                <a:gd name="T118" fmla="*/ 32306 w 120"/>
                <a:gd name="T119" fmla="*/ 67802 h 1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86" name="Freeform 457">
              <a:extLst>
                <a:ext uri="{FF2B5EF4-FFF2-40B4-BE49-F238E27FC236}">
                  <a16:creationId xmlns:a16="http://schemas.microsoft.com/office/drawing/2014/main" id="{94D0C7E1-E5E1-B940-24FE-BDCA951C5E25}"/>
                </a:ext>
              </a:extLst>
            </p:cNvPr>
            <p:cNvSpPr>
              <a:spLocks/>
            </p:cNvSpPr>
            <p:nvPr>
              <p:custDataLst>
                <p:tags r:id="rId600"/>
              </p:custDataLst>
            </p:nvPr>
          </p:nvSpPr>
          <p:spPr bwMode="auto">
            <a:xfrm>
              <a:off x="6345691" y="2911500"/>
              <a:ext cx="408557" cy="401743"/>
            </a:xfrm>
            <a:custGeom>
              <a:avLst/>
              <a:gdLst>
                <a:gd name="T0" fmla="*/ 9087 w 631"/>
                <a:gd name="T1" fmla="*/ 1040 h 592"/>
                <a:gd name="T2" fmla="*/ 13847 w 631"/>
                <a:gd name="T3" fmla="*/ 2081 h 592"/>
                <a:gd name="T4" fmla="*/ 23367 w 631"/>
                <a:gd name="T5" fmla="*/ 4162 h 592"/>
                <a:gd name="T6" fmla="*/ 33753 w 631"/>
                <a:gd name="T7" fmla="*/ 5723 h 592"/>
                <a:gd name="T8" fmla="*/ 45003 w 631"/>
                <a:gd name="T9" fmla="*/ 9884 h 592"/>
                <a:gd name="T10" fmla="*/ 56254 w 631"/>
                <a:gd name="T11" fmla="*/ 16647 h 592"/>
                <a:gd name="T12" fmla="*/ 63178 w 631"/>
                <a:gd name="T13" fmla="*/ 20809 h 592"/>
                <a:gd name="T14" fmla="*/ 68803 w 631"/>
                <a:gd name="T15" fmla="*/ 22370 h 592"/>
                <a:gd name="T16" fmla="*/ 81785 w 631"/>
                <a:gd name="T17" fmla="*/ 22370 h 592"/>
                <a:gd name="T18" fmla="*/ 98229 w 631"/>
                <a:gd name="T19" fmla="*/ 19248 h 592"/>
                <a:gd name="T20" fmla="*/ 119865 w 631"/>
                <a:gd name="T21" fmla="*/ 11965 h 592"/>
                <a:gd name="T22" fmla="*/ 172658 w 631"/>
                <a:gd name="T23" fmla="*/ 19769 h 592"/>
                <a:gd name="T24" fmla="*/ 174389 w 631"/>
                <a:gd name="T25" fmla="*/ 35896 h 592"/>
                <a:gd name="T26" fmla="*/ 177418 w 631"/>
                <a:gd name="T27" fmla="*/ 49422 h 592"/>
                <a:gd name="T28" fmla="*/ 180447 w 631"/>
                <a:gd name="T29" fmla="*/ 61907 h 592"/>
                <a:gd name="T30" fmla="*/ 184774 w 631"/>
                <a:gd name="T31" fmla="*/ 72832 h 592"/>
                <a:gd name="T32" fmla="*/ 194727 w 631"/>
                <a:gd name="T33" fmla="*/ 91040 h 592"/>
                <a:gd name="T34" fmla="*/ 204247 w 631"/>
                <a:gd name="T35" fmla="*/ 106127 h 592"/>
                <a:gd name="T36" fmla="*/ 208574 w 631"/>
                <a:gd name="T37" fmla="*/ 115491 h 592"/>
                <a:gd name="T38" fmla="*/ 209872 w 631"/>
                <a:gd name="T39" fmla="*/ 124855 h 592"/>
                <a:gd name="T40" fmla="*/ 212468 w 631"/>
                <a:gd name="T41" fmla="*/ 132658 h 592"/>
                <a:gd name="T42" fmla="*/ 214632 w 631"/>
                <a:gd name="T43" fmla="*/ 135780 h 592"/>
                <a:gd name="T44" fmla="*/ 218527 w 631"/>
                <a:gd name="T45" fmla="*/ 138381 h 592"/>
                <a:gd name="T46" fmla="*/ 221988 w 631"/>
                <a:gd name="T47" fmla="*/ 140462 h 592"/>
                <a:gd name="T48" fmla="*/ 224585 w 631"/>
                <a:gd name="T49" fmla="*/ 144623 h 592"/>
                <a:gd name="T50" fmla="*/ 230643 w 631"/>
                <a:gd name="T51" fmla="*/ 157629 h 592"/>
                <a:gd name="T52" fmla="*/ 234105 w 631"/>
                <a:gd name="T53" fmla="*/ 172195 h 592"/>
                <a:gd name="T54" fmla="*/ 235836 w 631"/>
                <a:gd name="T55" fmla="*/ 186242 h 592"/>
                <a:gd name="T56" fmla="*/ 237134 w 631"/>
                <a:gd name="T57" fmla="*/ 191444 h 592"/>
                <a:gd name="T58" fmla="*/ 241028 w 631"/>
                <a:gd name="T59" fmla="*/ 198207 h 592"/>
                <a:gd name="T60" fmla="*/ 252279 w 631"/>
                <a:gd name="T61" fmla="*/ 215895 h 592"/>
                <a:gd name="T62" fmla="*/ 264828 w 631"/>
                <a:gd name="T63" fmla="*/ 232542 h 592"/>
                <a:gd name="T64" fmla="*/ 273050 w 631"/>
                <a:gd name="T65" fmla="*/ 240866 h 592"/>
                <a:gd name="T66" fmla="*/ 264828 w 631"/>
                <a:gd name="T67" fmla="*/ 250230 h 592"/>
                <a:gd name="T68" fmla="*/ 270021 w 631"/>
                <a:gd name="T69" fmla="*/ 258033 h 592"/>
                <a:gd name="T70" fmla="*/ 270886 w 631"/>
                <a:gd name="T71" fmla="*/ 263756 h 592"/>
                <a:gd name="T72" fmla="*/ 270886 w 631"/>
                <a:gd name="T73" fmla="*/ 268438 h 592"/>
                <a:gd name="T74" fmla="*/ 273050 w 631"/>
                <a:gd name="T75" fmla="*/ 276241 h 592"/>
                <a:gd name="T76" fmla="*/ 270886 w 631"/>
                <a:gd name="T77" fmla="*/ 280403 h 592"/>
                <a:gd name="T78" fmla="*/ 266992 w 631"/>
                <a:gd name="T79" fmla="*/ 285085 h 592"/>
                <a:gd name="T80" fmla="*/ 256174 w 631"/>
                <a:gd name="T81" fmla="*/ 296010 h 592"/>
                <a:gd name="T82" fmla="*/ 241461 w 631"/>
                <a:gd name="T83" fmla="*/ 307975 h 592"/>
                <a:gd name="T84" fmla="*/ 19905 w 631"/>
                <a:gd name="T85" fmla="*/ 90520 h 592"/>
                <a:gd name="T86" fmla="*/ 10818 w 631"/>
                <a:gd name="T87" fmla="*/ 81676 h 592"/>
                <a:gd name="T88" fmla="*/ 4760 w 631"/>
                <a:gd name="T89" fmla="*/ 71791 h 592"/>
                <a:gd name="T90" fmla="*/ 865 w 631"/>
                <a:gd name="T91" fmla="*/ 60867 h 592"/>
                <a:gd name="T92" fmla="*/ 0 w 631"/>
                <a:gd name="T93" fmla="*/ 48381 h 592"/>
                <a:gd name="T94" fmla="*/ 1298 w 631"/>
                <a:gd name="T95" fmla="*/ 46300 h 592"/>
                <a:gd name="T96" fmla="*/ 4327 w 631"/>
                <a:gd name="T97" fmla="*/ 43179 h 592"/>
                <a:gd name="T98" fmla="*/ 7356 w 631"/>
                <a:gd name="T99" fmla="*/ 40058 h 592"/>
                <a:gd name="T100" fmla="*/ 8655 w 631"/>
                <a:gd name="T101" fmla="*/ 35896 h 592"/>
                <a:gd name="T102" fmla="*/ 7789 w 631"/>
                <a:gd name="T103" fmla="*/ 27572 h 592"/>
                <a:gd name="T104" fmla="*/ 5625 w 631"/>
                <a:gd name="T105" fmla="*/ 21850 h 592"/>
                <a:gd name="T106" fmla="*/ 3895 w 631"/>
                <a:gd name="T107" fmla="*/ 17688 h 592"/>
                <a:gd name="T108" fmla="*/ 3029 w 631"/>
                <a:gd name="T109" fmla="*/ 13526 h 592"/>
                <a:gd name="T110" fmla="*/ 5625 w 631"/>
                <a:gd name="T111" fmla="*/ 0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787" name="Freeform 458">
              <a:extLst>
                <a:ext uri="{FF2B5EF4-FFF2-40B4-BE49-F238E27FC236}">
                  <a16:creationId xmlns:a16="http://schemas.microsoft.com/office/drawing/2014/main" id="{C00261DC-276F-D4EE-D0DB-4AC5C2878891}"/>
                </a:ext>
              </a:extLst>
            </p:cNvPr>
            <p:cNvSpPr>
              <a:spLocks/>
            </p:cNvSpPr>
            <p:nvPr>
              <p:custDataLst>
                <p:tags r:id="rId601"/>
              </p:custDataLst>
            </p:nvPr>
          </p:nvSpPr>
          <p:spPr bwMode="auto">
            <a:xfrm>
              <a:off x="5739983" y="2435206"/>
              <a:ext cx="26127" cy="74551"/>
            </a:xfrm>
            <a:custGeom>
              <a:avLst/>
              <a:gdLst>
                <a:gd name="T0" fmla="*/ 3056 w 40"/>
                <a:gd name="T1" fmla="*/ 19050 h 93"/>
                <a:gd name="T2" fmla="*/ 4366 w 40"/>
                <a:gd name="T3" fmla="*/ 18435 h 93"/>
                <a:gd name="T4" fmla="*/ 6112 w 40"/>
                <a:gd name="T5" fmla="*/ 15977 h 93"/>
                <a:gd name="T6" fmla="*/ 8731 w 40"/>
                <a:gd name="T7" fmla="*/ 12290 h 93"/>
                <a:gd name="T8" fmla="*/ 10914 w 40"/>
                <a:gd name="T9" fmla="*/ 9218 h 93"/>
                <a:gd name="T10" fmla="*/ 15279 w 40"/>
                <a:gd name="T11" fmla="*/ 2458 h 93"/>
                <a:gd name="T12" fmla="*/ 17462 w 40"/>
                <a:gd name="T13" fmla="*/ 0 h 93"/>
                <a:gd name="T14" fmla="*/ 16152 w 40"/>
                <a:gd name="T15" fmla="*/ 15977 h 93"/>
                <a:gd name="T16" fmla="*/ 15279 w 40"/>
                <a:gd name="T17" fmla="*/ 32569 h 93"/>
                <a:gd name="T18" fmla="*/ 14843 w 40"/>
                <a:gd name="T19" fmla="*/ 39944 h 93"/>
                <a:gd name="T20" fmla="*/ 14843 w 40"/>
                <a:gd name="T21" fmla="*/ 47318 h 93"/>
                <a:gd name="T22" fmla="*/ 15279 w 40"/>
                <a:gd name="T23" fmla="*/ 50390 h 93"/>
                <a:gd name="T24" fmla="*/ 15716 w 40"/>
                <a:gd name="T25" fmla="*/ 52848 h 93"/>
                <a:gd name="T26" fmla="*/ 16152 w 40"/>
                <a:gd name="T27" fmla="*/ 55306 h 93"/>
                <a:gd name="T28" fmla="*/ 17462 w 40"/>
                <a:gd name="T29" fmla="*/ 57150 h 93"/>
                <a:gd name="T30" fmla="*/ 11350 w 40"/>
                <a:gd name="T31" fmla="*/ 57150 h 93"/>
                <a:gd name="T32" fmla="*/ 5675 w 40"/>
                <a:gd name="T33" fmla="*/ 57150 h 93"/>
                <a:gd name="T34" fmla="*/ 4802 w 40"/>
                <a:gd name="T35" fmla="*/ 56535 h 93"/>
                <a:gd name="T36" fmla="*/ 3492 w 40"/>
                <a:gd name="T37" fmla="*/ 55921 h 93"/>
                <a:gd name="T38" fmla="*/ 2619 w 40"/>
                <a:gd name="T39" fmla="*/ 54077 h 93"/>
                <a:gd name="T40" fmla="*/ 1746 w 40"/>
                <a:gd name="T41" fmla="*/ 52848 h 93"/>
                <a:gd name="T42" fmla="*/ 437 w 40"/>
                <a:gd name="T43" fmla="*/ 49161 h 93"/>
                <a:gd name="T44" fmla="*/ 0 w 40"/>
                <a:gd name="T45" fmla="*/ 44860 h 93"/>
                <a:gd name="T46" fmla="*/ 437 w 40"/>
                <a:gd name="T47" fmla="*/ 39329 h 93"/>
                <a:gd name="T48" fmla="*/ 1310 w 40"/>
                <a:gd name="T49" fmla="*/ 30726 h 93"/>
                <a:gd name="T50" fmla="*/ 2619 w 40"/>
                <a:gd name="T51" fmla="*/ 22737 h 93"/>
                <a:gd name="T52" fmla="*/ 3056 w 40"/>
                <a:gd name="T53" fmla="*/ 19050 h 9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88" name="Freeform 459">
              <a:extLst>
                <a:ext uri="{FF2B5EF4-FFF2-40B4-BE49-F238E27FC236}">
                  <a16:creationId xmlns:a16="http://schemas.microsoft.com/office/drawing/2014/main" id="{15CE349B-23AE-0985-522B-72BC3AE26D2C}"/>
                </a:ext>
              </a:extLst>
            </p:cNvPr>
            <p:cNvSpPr>
              <a:spLocks/>
            </p:cNvSpPr>
            <p:nvPr>
              <p:custDataLst>
                <p:tags r:id="rId602"/>
              </p:custDataLst>
            </p:nvPr>
          </p:nvSpPr>
          <p:spPr bwMode="auto">
            <a:xfrm>
              <a:off x="5259354" y="2099134"/>
              <a:ext cx="441809" cy="356184"/>
            </a:xfrm>
            <a:custGeom>
              <a:avLst/>
              <a:gdLst>
                <a:gd name="T0" fmla="*/ 66259 w 664"/>
                <a:gd name="T1" fmla="*/ 234570 h 518"/>
                <a:gd name="T2" fmla="*/ 67148 w 664"/>
                <a:gd name="T3" fmla="*/ 227190 h 518"/>
                <a:gd name="T4" fmla="*/ 64925 w 664"/>
                <a:gd name="T5" fmla="*/ 210849 h 518"/>
                <a:gd name="T6" fmla="*/ 67148 w 664"/>
                <a:gd name="T7" fmla="*/ 186075 h 518"/>
                <a:gd name="T8" fmla="*/ 64925 w 664"/>
                <a:gd name="T9" fmla="*/ 157083 h 518"/>
                <a:gd name="T10" fmla="*/ 59589 w 664"/>
                <a:gd name="T11" fmla="*/ 132308 h 518"/>
                <a:gd name="T12" fmla="*/ 48471 w 664"/>
                <a:gd name="T13" fmla="*/ 127037 h 518"/>
                <a:gd name="T14" fmla="*/ 8894 w 664"/>
                <a:gd name="T15" fmla="*/ 101208 h 518"/>
                <a:gd name="T16" fmla="*/ 10673 w 664"/>
                <a:gd name="T17" fmla="*/ 90138 h 518"/>
                <a:gd name="T18" fmla="*/ 16009 w 664"/>
                <a:gd name="T19" fmla="*/ 83813 h 518"/>
                <a:gd name="T20" fmla="*/ 21345 w 664"/>
                <a:gd name="T21" fmla="*/ 78014 h 518"/>
                <a:gd name="T22" fmla="*/ 44469 w 664"/>
                <a:gd name="T23" fmla="*/ 81704 h 518"/>
                <a:gd name="T24" fmla="*/ 55586 w 664"/>
                <a:gd name="T25" fmla="*/ 80123 h 518"/>
                <a:gd name="T26" fmla="*/ 65370 w 664"/>
                <a:gd name="T27" fmla="*/ 82758 h 518"/>
                <a:gd name="T28" fmla="*/ 73374 w 664"/>
                <a:gd name="T29" fmla="*/ 49550 h 518"/>
                <a:gd name="T30" fmla="*/ 82268 w 664"/>
                <a:gd name="T31" fmla="*/ 57456 h 518"/>
                <a:gd name="T32" fmla="*/ 92051 w 664"/>
                <a:gd name="T33" fmla="*/ 57984 h 518"/>
                <a:gd name="T34" fmla="*/ 104947 w 664"/>
                <a:gd name="T35" fmla="*/ 52185 h 518"/>
                <a:gd name="T36" fmla="*/ 117398 w 664"/>
                <a:gd name="T37" fmla="*/ 42170 h 518"/>
                <a:gd name="T38" fmla="*/ 128516 w 664"/>
                <a:gd name="T39" fmla="*/ 30046 h 518"/>
                <a:gd name="T40" fmla="*/ 136965 w 664"/>
                <a:gd name="T41" fmla="*/ 16868 h 518"/>
                <a:gd name="T42" fmla="*/ 141412 w 664"/>
                <a:gd name="T43" fmla="*/ 6325 h 518"/>
                <a:gd name="T44" fmla="*/ 164536 w 664"/>
                <a:gd name="T45" fmla="*/ 2108 h 518"/>
                <a:gd name="T46" fmla="*/ 179655 w 664"/>
                <a:gd name="T47" fmla="*/ 16868 h 518"/>
                <a:gd name="T48" fmla="*/ 203224 w 664"/>
                <a:gd name="T49" fmla="*/ 32155 h 518"/>
                <a:gd name="T50" fmla="*/ 227237 w 664"/>
                <a:gd name="T51" fmla="*/ 47441 h 518"/>
                <a:gd name="T52" fmla="*/ 245470 w 664"/>
                <a:gd name="T53" fmla="*/ 56402 h 518"/>
                <a:gd name="T54" fmla="*/ 257032 w 664"/>
                <a:gd name="T55" fmla="*/ 61146 h 518"/>
                <a:gd name="T56" fmla="*/ 277043 w 664"/>
                <a:gd name="T57" fmla="*/ 63782 h 518"/>
                <a:gd name="T58" fmla="*/ 292607 w 664"/>
                <a:gd name="T59" fmla="*/ 71689 h 518"/>
                <a:gd name="T60" fmla="*/ 286826 w 664"/>
                <a:gd name="T61" fmla="*/ 87503 h 518"/>
                <a:gd name="T62" fmla="*/ 275709 w 664"/>
                <a:gd name="T63" fmla="*/ 124401 h 518"/>
                <a:gd name="T64" fmla="*/ 265925 w 664"/>
                <a:gd name="T65" fmla="*/ 143378 h 518"/>
                <a:gd name="T66" fmla="*/ 260144 w 664"/>
                <a:gd name="T67" fmla="*/ 150757 h 518"/>
                <a:gd name="T68" fmla="*/ 266370 w 664"/>
                <a:gd name="T69" fmla="*/ 157083 h 518"/>
                <a:gd name="T70" fmla="*/ 274819 w 664"/>
                <a:gd name="T71" fmla="*/ 161827 h 518"/>
                <a:gd name="T72" fmla="*/ 277043 w 664"/>
                <a:gd name="T73" fmla="*/ 176059 h 518"/>
                <a:gd name="T74" fmla="*/ 275709 w 664"/>
                <a:gd name="T75" fmla="*/ 182912 h 518"/>
                <a:gd name="T76" fmla="*/ 274819 w 664"/>
                <a:gd name="T77" fmla="*/ 196090 h 518"/>
                <a:gd name="T78" fmla="*/ 276598 w 664"/>
                <a:gd name="T79" fmla="*/ 210322 h 518"/>
                <a:gd name="T80" fmla="*/ 281045 w 664"/>
                <a:gd name="T81" fmla="*/ 222973 h 518"/>
                <a:gd name="T82" fmla="*/ 270372 w 664"/>
                <a:gd name="T83" fmla="*/ 240895 h 518"/>
                <a:gd name="T84" fmla="*/ 253029 w 664"/>
                <a:gd name="T85" fmla="*/ 255128 h 518"/>
                <a:gd name="T86" fmla="*/ 241023 w 664"/>
                <a:gd name="T87" fmla="*/ 257763 h 518"/>
                <a:gd name="T88" fmla="*/ 226348 w 664"/>
                <a:gd name="T89" fmla="*/ 253546 h 518"/>
                <a:gd name="T90" fmla="*/ 212118 w 664"/>
                <a:gd name="T91" fmla="*/ 242477 h 518"/>
                <a:gd name="T92" fmla="*/ 205892 w 664"/>
                <a:gd name="T93" fmla="*/ 240368 h 518"/>
                <a:gd name="T94" fmla="*/ 196998 w 664"/>
                <a:gd name="T95" fmla="*/ 240895 h 518"/>
                <a:gd name="T96" fmla="*/ 188104 w 664"/>
                <a:gd name="T97" fmla="*/ 245112 h 518"/>
                <a:gd name="T98" fmla="*/ 180545 w 664"/>
                <a:gd name="T99" fmla="*/ 251438 h 518"/>
                <a:gd name="T100" fmla="*/ 172540 w 664"/>
                <a:gd name="T101" fmla="*/ 265143 h 518"/>
                <a:gd name="T102" fmla="*/ 171206 w 664"/>
                <a:gd name="T103" fmla="*/ 272523 h 518"/>
                <a:gd name="T104" fmla="*/ 148082 w 664"/>
                <a:gd name="T105" fmla="*/ 271469 h 518"/>
                <a:gd name="T106" fmla="*/ 140967 w 664"/>
                <a:gd name="T107" fmla="*/ 267252 h 518"/>
                <a:gd name="T108" fmla="*/ 136520 w 664"/>
                <a:gd name="T109" fmla="*/ 263562 h 518"/>
                <a:gd name="T110" fmla="*/ 131629 w 664"/>
                <a:gd name="T111" fmla="*/ 267779 h 518"/>
                <a:gd name="T112" fmla="*/ 127626 w 664"/>
                <a:gd name="T113" fmla="*/ 271996 h 518"/>
                <a:gd name="T114" fmla="*/ 119177 w 664"/>
                <a:gd name="T115" fmla="*/ 271996 h 518"/>
                <a:gd name="T116" fmla="*/ 100945 w 664"/>
                <a:gd name="T117" fmla="*/ 266725 h 518"/>
                <a:gd name="T118" fmla="*/ 82268 w 664"/>
                <a:gd name="T119" fmla="*/ 256709 h 518"/>
                <a:gd name="T120" fmla="*/ 71151 w 664"/>
                <a:gd name="T121" fmla="*/ 247221 h 518"/>
                <a:gd name="T122" fmla="*/ 64925 w 664"/>
                <a:gd name="T123" fmla="*/ 237206 h 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89" name="Freeform 460">
              <a:extLst>
                <a:ext uri="{FF2B5EF4-FFF2-40B4-BE49-F238E27FC236}">
                  <a16:creationId xmlns:a16="http://schemas.microsoft.com/office/drawing/2014/main" id="{0ECEDAB9-290C-A03E-1F1D-F305623BCB8A}"/>
                </a:ext>
              </a:extLst>
            </p:cNvPr>
            <p:cNvSpPr>
              <a:spLocks/>
            </p:cNvSpPr>
            <p:nvPr>
              <p:custDataLst>
                <p:tags r:id="rId603"/>
              </p:custDataLst>
            </p:nvPr>
          </p:nvSpPr>
          <p:spPr bwMode="auto">
            <a:xfrm>
              <a:off x="6818380" y="2416567"/>
              <a:ext cx="225656" cy="107684"/>
            </a:xfrm>
            <a:custGeom>
              <a:avLst/>
              <a:gdLst>
                <a:gd name="T0" fmla="*/ 142243 w 352"/>
                <a:gd name="T1" fmla="*/ 49098 h 153"/>
                <a:gd name="T2" fmla="*/ 150812 w 352"/>
                <a:gd name="T3" fmla="*/ 82550 h 153"/>
                <a:gd name="T4" fmla="*/ 139672 w 352"/>
                <a:gd name="T5" fmla="*/ 76075 h 153"/>
                <a:gd name="T6" fmla="*/ 128105 w 352"/>
                <a:gd name="T7" fmla="*/ 69601 h 153"/>
                <a:gd name="T8" fmla="*/ 113966 w 352"/>
                <a:gd name="T9" fmla="*/ 76075 h 153"/>
                <a:gd name="T10" fmla="*/ 99399 w 352"/>
                <a:gd name="T11" fmla="*/ 76075 h 153"/>
                <a:gd name="T12" fmla="*/ 97257 w 352"/>
                <a:gd name="T13" fmla="*/ 72838 h 153"/>
                <a:gd name="T14" fmla="*/ 96828 w 352"/>
                <a:gd name="T15" fmla="*/ 72838 h 153"/>
                <a:gd name="T16" fmla="*/ 93829 w 352"/>
                <a:gd name="T17" fmla="*/ 69601 h 153"/>
                <a:gd name="T18" fmla="*/ 91258 w 352"/>
                <a:gd name="T19" fmla="*/ 67443 h 153"/>
                <a:gd name="T20" fmla="*/ 87831 w 352"/>
                <a:gd name="T21" fmla="*/ 65285 h 153"/>
                <a:gd name="T22" fmla="*/ 84403 w 352"/>
                <a:gd name="T23" fmla="*/ 63666 h 153"/>
                <a:gd name="T24" fmla="*/ 77548 w 352"/>
                <a:gd name="T25" fmla="*/ 60968 h 153"/>
                <a:gd name="T26" fmla="*/ 69836 w 352"/>
                <a:gd name="T27" fmla="*/ 59350 h 153"/>
                <a:gd name="T28" fmla="*/ 53984 w 352"/>
                <a:gd name="T29" fmla="*/ 57731 h 153"/>
                <a:gd name="T30" fmla="*/ 36846 w 352"/>
                <a:gd name="T31" fmla="*/ 56112 h 153"/>
                <a:gd name="T32" fmla="*/ 36418 w 352"/>
                <a:gd name="T33" fmla="*/ 50717 h 153"/>
                <a:gd name="T34" fmla="*/ 35132 w 352"/>
                <a:gd name="T35" fmla="*/ 45322 h 153"/>
                <a:gd name="T36" fmla="*/ 34275 w 352"/>
                <a:gd name="T37" fmla="*/ 40466 h 153"/>
                <a:gd name="T38" fmla="*/ 32133 w 352"/>
                <a:gd name="T39" fmla="*/ 36149 h 153"/>
                <a:gd name="T40" fmla="*/ 30419 w 352"/>
                <a:gd name="T41" fmla="*/ 31833 h 153"/>
                <a:gd name="T42" fmla="*/ 28706 w 352"/>
                <a:gd name="T43" fmla="*/ 28056 h 153"/>
                <a:gd name="T44" fmla="*/ 26135 w 352"/>
                <a:gd name="T45" fmla="*/ 23740 h 153"/>
                <a:gd name="T46" fmla="*/ 23993 w 352"/>
                <a:gd name="T47" fmla="*/ 19963 h 153"/>
                <a:gd name="T48" fmla="*/ 18852 w 352"/>
                <a:gd name="T49" fmla="*/ 14028 h 153"/>
                <a:gd name="T50" fmla="*/ 12425 w 352"/>
                <a:gd name="T51" fmla="*/ 8633 h 153"/>
                <a:gd name="T52" fmla="*/ 6427 w 352"/>
                <a:gd name="T53" fmla="*/ 3777 h 153"/>
                <a:gd name="T54" fmla="*/ 0 w 352"/>
                <a:gd name="T55" fmla="*/ 0 h 153"/>
                <a:gd name="T56" fmla="*/ 2999 w 352"/>
                <a:gd name="T57" fmla="*/ 0 h 153"/>
                <a:gd name="T58" fmla="*/ 25707 w 352"/>
                <a:gd name="T59" fmla="*/ 9712 h 153"/>
                <a:gd name="T60" fmla="*/ 45415 w 352"/>
                <a:gd name="T61" fmla="*/ 16186 h 153"/>
                <a:gd name="T62" fmla="*/ 57411 w 352"/>
                <a:gd name="T63" fmla="*/ 9712 h 153"/>
                <a:gd name="T64" fmla="*/ 77120 w 352"/>
                <a:gd name="T65" fmla="*/ 19424 h 153"/>
                <a:gd name="T66" fmla="*/ 88259 w 352"/>
                <a:gd name="T67" fmla="*/ 29675 h 153"/>
                <a:gd name="T68" fmla="*/ 105397 w 352"/>
                <a:gd name="T69" fmla="*/ 26438 h 153"/>
                <a:gd name="T70" fmla="*/ 122535 w 352"/>
                <a:gd name="T71" fmla="*/ 32912 h 153"/>
                <a:gd name="T72" fmla="*/ 134103 w 352"/>
                <a:gd name="T73" fmla="*/ 42624 h 153"/>
                <a:gd name="T74" fmla="*/ 142243 w 352"/>
                <a:gd name="T75" fmla="*/ 4909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0" name="Freeform 461">
              <a:extLst>
                <a:ext uri="{FF2B5EF4-FFF2-40B4-BE49-F238E27FC236}">
                  <a16:creationId xmlns:a16="http://schemas.microsoft.com/office/drawing/2014/main" id="{98323AA6-8522-3E5C-52ED-742BC29AB56E}"/>
                </a:ext>
              </a:extLst>
            </p:cNvPr>
            <p:cNvSpPr>
              <a:spLocks/>
            </p:cNvSpPr>
            <p:nvPr>
              <p:custDataLst>
                <p:tags r:id="rId604"/>
              </p:custDataLst>
            </p:nvPr>
          </p:nvSpPr>
          <p:spPr bwMode="auto">
            <a:xfrm>
              <a:off x="6143788" y="2495261"/>
              <a:ext cx="220903" cy="225722"/>
            </a:xfrm>
            <a:custGeom>
              <a:avLst/>
              <a:gdLst>
                <a:gd name="T0" fmla="*/ 102588 w 331"/>
                <a:gd name="T1" fmla="*/ 21167 h 327"/>
                <a:gd name="T2" fmla="*/ 86084 w 331"/>
                <a:gd name="T3" fmla="*/ 29633 h 327"/>
                <a:gd name="T4" fmla="*/ 81178 w 331"/>
                <a:gd name="T5" fmla="*/ 35454 h 327"/>
                <a:gd name="T6" fmla="*/ 80732 w 331"/>
                <a:gd name="T7" fmla="*/ 42863 h 327"/>
                <a:gd name="T8" fmla="*/ 82070 w 331"/>
                <a:gd name="T9" fmla="*/ 49742 h 327"/>
                <a:gd name="T10" fmla="*/ 78948 w 331"/>
                <a:gd name="T11" fmla="*/ 53975 h 327"/>
                <a:gd name="T12" fmla="*/ 74934 w 331"/>
                <a:gd name="T13" fmla="*/ 55563 h 327"/>
                <a:gd name="T14" fmla="*/ 71365 w 331"/>
                <a:gd name="T15" fmla="*/ 51858 h 327"/>
                <a:gd name="T16" fmla="*/ 66459 w 331"/>
                <a:gd name="T17" fmla="*/ 44979 h 327"/>
                <a:gd name="T18" fmla="*/ 56200 w 331"/>
                <a:gd name="T19" fmla="*/ 39158 h 327"/>
                <a:gd name="T20" fmla="*/ 56646 w 331"/>
                <a:gd name="T21" fmla="*/ 50800 h 327"/>
                <a:gd name="T22" fmla="*/ 61999 w 331"/>
                <a:gd name="T23" fmla="*/ 61384 h 327"/>
                <a:gd name="T24" fmla="*/ 68689 w 331"/>
                <a:gd name="T25" fmla="*/ 68263 h 327"/>
                <a:gd name="T26" fmla="*/ 70919 w 331"/>
                <a:gd name="T27" fmla="*/ 68792 h 327"/>
                <a:gd name="T28" fmla="*/ 70919 w 331"/>
                <a:gd name="T29" fmla="*/ 93663 h 327"/>
                <a:gd name="T30" fmla="*/ 70919 w 331"/>
                <a:gd name="T31" fmla="*/ 125413 h 327"/>
                <a:gd name="T32" fmla="*/ 69581 w 331"/>
                <a:gd name="T33" fmla="*/ 132821 h 327"/>
                <a:gd name="T34" fmla="*/ 65567 w 331"/>
                <a:gd name="T35" fmla="*/ 137055 h 327"/>
                <a:gd name="T36" fmla="*/ 64675 w 331"/>
                <a:gd name="T37" fmla="*/ 139700 h 327"/>
                <a:gd name="T38" fmla="*/ 72257 w 331"/>
                <a:gd name="T39" fmla="*/ 146050 h 327"/>
                <a:gd name="T40" fmla="*/ 74488 w 331"/>
                <a:gd name="T41" fmla="*/ 151342 h 327"/>
                <a:gd name="T42" fmla="*/ 69135 w 331"/>
                <a:gd name="T43" fmla="*/ 156105 h 327"/>
                <a:gd name="T44" fmla="*/ 62445 w 331"/>
                <a:gd name="T45" fmla="*/ 157163 h 327"/>
                <a:gd name="T46" fmla="*/ 57984 w 331"/>
                <a:gd name="T47" fmla="*/ 162455 h 327"/>
                <a:gd name="T48" fmla="*/ 56200 w 331"/>
                <a:gd name="T49" fmla="*/ 169863 h 327"/>
                <a:gd name="T50" fmla="*/ 53970 w 331"/>
                <a:gd name="T51" fmla="*/ 158750 h 327"/>
                <a:gd name="T52" fmla="*/ 55308 w 331"/>
                <a:gd name="T53" fmla="*/ 152400 h 327"/>
                <a:gd name="T54" fmla="*/ 48618 w 331"/>
                <a:gd name="T55" fmla="*/ 151342 h 327"/>
                <a:gd name="T56" fmla="*/ 41481 w 331"/>
                <a:gd name="T57" fmla="*/ 154517 h 327"/>
                <a:gd name="T58" fmla="*/ 35237 w 331"/>
                <a:gd name="T59" fmla="*/ 156634 h 327"/>
                <a:gd name="T60" fmla="*/ 32560 w 331"/>
                <a:gd name="T61" fmla="*/ 128059 h 327"/>
                <a:gd name="T62" fmla="*/ 35237 w 331"/>
                <a:gd name="T63" fmla="*/ 114300 h 327"/>
                <a:gd name="T64" fmla="*/ 21410 w 331"/>
                <a:gd name="T65" fmla="*/ 111654 h 327"/>
                <a:gd name="T66" fmla="*/ 12489 w 331"/>
                <a:gd name="T67" fmla="*/ 104775 h 327"/>
                <a:gd name="T68" fmla="*/ 5798 w 331"/>
                <a:gd name="T69" fmla="*/ 91546 h 327"/>
                <a:gd name="T70" fmla="*/ 0 w 331"/>
                <a:gd name="T71" fmla="*/ 68792 h 327"/>
                <a:gd name="T72" fmla="*/ 12489 w 331"/>
                <a:gd name="T73" fmla="*/ 58738 h 327"/>
                <a:gd name="T74" fmla="*/ 22302 w 331"/>
                <a:gd name="T75" fmla="*/ 42863 h 327"/>
                <a:gd name="T76" fmla="*/ 32560 w 331"/>
                <a:gd name="T77" fmla="*/ 29104 h 327"/>
                <a:gd name="T78" fmla="*/ 51294 w 331"/>
                <a:gd name="T79" fmla="*/ 21696 h 327"/>
                <a:gd name="T80" fmla="*/ 80286 w 331"/>
                <a:gd name="T81" fmla="*/ 7408 h 327"/>
                <a:gd name="T82" fmla="*/ 97235 w 331"/>
                <a:gd name="T83" fmla="*/ 3704 h 327"/>
                <a:gd name="T84" fmla="*/ 111062 w 331"/>
                <a:gd name="T85" fmla="*/ 7408 h 327"/>
                <a:gd name="T86" fmla="*/ 120875 w 331"/>
                <a:gd name="T87" fmla="*/ 14288 h 327"/>
                <a:gd name="T88" fmla="*/ 130242 w 331"/>
                <a:gd name="T89" fmla="*/ 15875 h 327"/>
                <a:gd name="T90" fmla="*/ 136932 w 331"/>
                <a:gd name="T91" fmla="*/ 10583 h 327"/>
                <a:gd name="T92" fmla="*/ 145853 w 331"/>
                <a:gd name="T93" fmla="*/ 3175 h 327"/>
                <a:gd name="T94" fmla="*/ 147191 w 331"/>
                <a:gd name="T95" fmla="*/ 16933 h 3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1" name="Freeform 462">
              <a:extLst>
                <a:ext uri="{FF2B5EF4-FFF2-40B4-BE49-F238E27FC236}">
                  <a16:creationId xmlns:a16="http://schemas.microsoft.com/office/drawing/2014/main" id="{0D35BBE1-93C3-DC8C-4965-12F2C4A86B7E}"/>
                </a:ext>
              </a:extLst>
            </p:cNvPr>
            <p:cNvSpPr>
              <a:spLocks/>
            </p:cNvSpPr>
            <p:nvPr>
              <p:custDataLst>
                <p:tags r:id="rId605"/>
              </p:custDataLst>
            </p:nvPr>
          </p:nvSpPr>
          <p:spPr bwMode="auto">
            <a:xfrm>
              <a:off x="6269680" y="2745832"/>
              <a:ext cx="104515" cy="74551"/>
            </a:xfrm>
            <a:custGeom>
              <a:avLst/>
              <a:gdLst>
                <a:gd name="T0" fmla="*/ 0 w 153"/>
                <a:gd name="T1" fmla="*/ 0 h 49"/>
                <a:gd name="T2" fmla="*/ 20088 w 153"/>
                <a:gd name="T3" fmla="*/ 2333 h 49"/>
                <a:gd name="T4" fmla="*/ 37892 w 153"/>
                <a:gd name="T5" fmla="*/ 6998 h 49"/>
                <a:gd name="T6" fmla="*/ 47023 w 153"/>
                <a:gd name="T7" fmla="*/ 9331 h 49"/>
                <a:gd name="T8" fmla="*/ 55241 w 153"/>
                <a:gd name="T9" fmla="*/ 8164 h 49"/>
                <a:gd name="T10" fmla="*/ 59350 w 153"/>
                <a:gd name="T11" fmla="*/ 6998 h 49"/>
                <a:gd name="T12" fmla="*/ 62545 w 153"/>
                <a:gd name="T13" fmla="*/ 5832 h 49"/>
                <a:gd name="T14" fmla="*/ 66198 w 153"/>
                <a:gd name="T15" fmla="*/ 3499 h 49"/>
                <a:gd name="T16" fmla="*/ 69850 w 153"/>
                <a:gd name="T17" fmla="*/ 0 h 49"/>
                <a:gd name="T18" fmla="*/ 69850 w 153"/>
                <a:gd name="T19" fmla="*/ 10497 h 49"/>
                <a:gd name="T20" fmla="*/ 69850 w 153"/>
                <a:gd name="T21" fmla="*/ 29158 h 49"/>
                <a:gd name="T22" fmla="*/ 65285 w 153"/>
                <a:gd name="T23" fmla="*/ 36156 h 49"/>
                <a:gd name="T24" fmla="*/ 60719 w 153"/>
                <a:gd name="T25" fmla="*/ 41988 h 49"/>
                <a:gd name="T26" fmla="*/ 56610 w 153"/>
                <a:gd name="T27" fmla="*/ 46653 h 49"/>
                <a:gd name="T28" fmla="*/ 52045 w 153"/>
                <a:gd name="T29" fmla="*/ 51318 h 49"/>
                <a:gd name="T30" fmla="*/ 48393 w 153"/>
                <a:gd name="T31" fmla="*/ 53651 h 49"/>
                <a:gd name="T32" fmla="*/ 45197 w 153"/>
                <a:gd name="T33" fmla="*/ 55984 h 49"/>
                <a:gd name="T34" fmla="*/ 42001 w 153"/>
                <a:gd name="T35" fmla="*/ 57150 h 49"/>
                <a:gd name="T36" fmla="*/ 39719 w 153"/>
                <a:gd name="T37" fmla="*/ 57150 h 49"/>
                <a:gd name="T38" fmla="*/ 32871 w 153"/>
                <a:gd name="T39" fmla="*/ 55984 h 49"/>
                <a:gd name="T40" fmla="*/ 27392 w 153"/>
                <a:gd name="T41" fmla="*/ 53651 h 49"/>
                <a:gd name="T42" fmla="*/ 22827 w 153"/>
                <a:gd name="T43" fmla="*/ 50152 h 49"/>
                <a:gd name="T44" fmla="*/ 18718 w 153"/>
                <a:gd name="T45" fmla="*/ 44320 h 49"/>
                <a:gd name="T46" fmla="*/ 10044 w 153"/>
                <a:gd name="T47" fmla="*/ 33823 h 49"/>
                <a:gd name="T48" fmla="*/ 0 w 153"/>
                <a:gd name="T49" fmla="*/ 22160 h 49"/>
                <a:gd name="T50" fmla="*/ 0 w 153"/>
                <a:gd name="T51" fmla="*/ 0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92" name="Freeform 463">
              <a:extLst>
                <a:ext uri="{FF2B5EF4-FFF2-40B4-BE49-F238E27FC236}">
                  <a16:creationId xmlns:a16="http://schemas.microsoft.com/office/drawing/2014/main" id="{02D3A7DD-ABF5-F5F4-5098-2BAFC2883B07}"/>
                </a:ext>
              </a:extLst>
            </p:cNvPr>
            <p:cNvSpPr>
              <a:spLocks/>
            </p:cNvSpPr>
            <p:nvPr>
              <p:custDataLst>
                <p:tags r:id="rId606"/>
              </p:custDataLst>
            </p:nvPr>
          </p:nvSpPr>
          <p:spPr bwMode="auto">
            <a:xfrm>
              <a:off x="4891993" y="3700489"/>
              <a:ext cx="280289" cy="207084"/>
            </a:xfrm>
            <a:custGeom>
              <a:avLst/>
              <a:gdLst>
                <a:gd name="T0" fmla="*/ 85308 w 426"/>
                <a:gd name="T1" fmla="*/ 8495 h 299"/>
                <a:gd name="T2" fmla="*/ 94982 w 426"/>
                <a:gd name="T3" fmla="*/ 11681 h 299"/>
                <a:gd name="T4" fmla="*/ 101138 w 426"/>
                <a:gd name="T5" fmla="*/ 15397 h 299"/>
                <a:gd name="T6" fmla="*/ 111252 w 426"/>
                <a:gd name="T7" fmla="*/ 18583 h 299"/>
                <a:gd name="T8" fmla="*/ 122685 w 426"/>
                <a:gd name="T9" fmla="*/ 19645 h 299"/>
                <a:gd name="T10" fmla="*/ 131919 w 426"/>
                <a:gd name="T11" fmla="*/ 19645 h 299"/>
                <a:gd name="T12" fmla="*/ 140274 w 426"/>
                <a:gd name="T13" fmla="*/ 18052 h 299"/>
                <a:gd name="T14" fmla="*/ 144671 w 426"/>
                <a:gd name="T15" fmla="*/ 15397 h 299"/>
                <a:gd name="T16" fmla="*/ 160501 w 426"/>
                <a:gd name="T17" fmla="*/ 13273 h 299"/>
                <a:gd name="T18" fmla="*/ 163580 w 426"/>
                <a:gd name="T19" fmla="*/ 26016 h 299"/>
                <a:gd name="T20" fmla="*/ 168417 w 426"/>
                <a:gd name="T21" fmla="*/ 39289 h 299"/>
                <a:gd name="T22" fmla="*/ 171934 w 426"/>
                <a:gd name="T23" fmla="*/ 44599 h 299"/>
                <a:gd name="T24" fmla="*/ 175892 w 426"/>
                <a:gd name="T25" fmla="*/ 48846 h 299"/>
                <a:gd name="T26" fmla="*/ 181169 w 426"/>
                <a:gd name="T27" fmla="*/ 51501 h 299"/>
                <a:gd name="T28" fmla="*/ 186885 w 426"/>
                <a:gd name="T29" fmla="*/ 52563 h 299"/>
                <a:gd name="T30" fmla="*/ 186885 w 426"/>
                <a:gd name="T31" fmla="*/ 63712 h 299"/>
                <a:gd name="T32" fmla="*/ 186885 w 426"/>
                <a:gd name="T33" fmla="*/ 75393 h 299"/>
                <a:gd name="T34" fmla="*/ 182928 w 426"/>
                <a:gd name="T35" fmla="*/ 83888 h 299"/>
                <a:gd name="T36" fmla="*/ 181169 w 426"/>
                <a:gd name="T37" fmla="*/ 90259 h 299"/>
                <a:gd name="T38" fmla="*/ 181169 w 426"/>
                <a:gd name="T39" fmla="*/ 96099 h 299"/>
                <a:gd name="T40" fmla="*/ 182488 w 426"/>
                <a:gd name="T41" fmla="*/ 100878 h 299"/>
                <a:gd name="T42" fmla="*/ 186006 w 426"/>
                <a:gd name="T43" fmla="*/ 112028 h 299"/>
                <a:gd name="T44" fmla="*/ 187325 w 426"/>
                <a:gd name="T45" fmla="*/ 119992 h 299"/>
                <a:gd name="T46" fmla="*/ 186885 w 426"/>
                <a:gd name="T47" fmla="*/ 131141 h 299"/>
                <a:gd name="T48" fmla="*/ 187325 w 426"/>
                <a:gd name="T49" fmla="*/ 145477 h 299"/>
                <a:gd name="T50" fmla="*/ 186006 w 426"/>
                <a:gd name="T51" fmla="*/ 151317 h 299"/>
                <a:gd name="T52" fmla="*/ 181169 w 426"/>
                <a:gd name="T53" fmla="*/ 157157 h 299"/>
                <a:gd name="T54" fmla="*/ 167097 w 426"/>
                <a:gd name="T55" fmla="*/ 158219 h 299"/>
                <a:gd name="T56" fmla="*/ 162700 w 426"/>
                <a:gd name="T57" fmla="*/ 158750 h 299"/>
                <a:gd name="T58" fmla="*/ 158303 w 426"/>
                <a:gd name="T59" fmla="*/ 157157 h 299"/>
                <a:gd name="T60" fmla="*/ 154345 w 426"/>
                <a:gd name="T61" fmla="*/ 153972 h 299"/>
                <a:gd name="T62" fmla="*/ 148629 w 426"/>
                <a:gd name="T63" fmla="*/ 147600 h 299"/>
                <a:gd name="T64" fmla="*/ 142473 w 426"/>
                <a:gd name="T65" fmla="*/ 138574 h 299"/>
                <a:gd name="T66" fmla="*/ 136756 w 426"/>
                <a:gd name="T67" fmla="*/ 134327 h 299"/>
                <a:gd name="T68" fmla="*/ 129281 w 426"/>
                <a:gd name="T69" fmla="*/ 133265 h 299"/>
                <a:gd name="T70" fmla="*/ 122245 w 426"/>
                <a:gd name="T71" fmla="*/ 123177 h 299"/>
                <a:gd name="T72" fmla="*/ 120486 w 426"/>
                <a:gd name="T73" fmla="*/ 111497 h 299"/>
                <a:gd name="T74" fmla="*/ 118287 w 426"/>
                <a:gd name="T75" fmla="*/ 104594 h 299"/>
                <a:gd name="T76" fmla="*/ 114770 w 426"/>
                <a:gd name="T77" fmla="*/ 97692 h 299"/>
                <a:gd name="T78" fmla="*/ 110372 w 426"/>
                <a:gd name="T79" fmla="*/ 91852 h 299"/>
                <a:gd name="T80" fmla="*/ 104656 w 426"/>
                <a:gd name="T81" fmla="*/ 87605 h 299"/>
                <a:gd name="T82" fmla="*/ 97620 w 426"/>
                <a:gd name="T83" fmla="*/ 85481 h 299"/>
                <a:gd name="T84" fmla="*/ 89705 w 426"/>
                <a:gd name="T85" fmla="*/ 85481 h 299"/>
                <a:gd name="T86" fmla="*/ 82669 w 426"/>
                <a:gd name="T87" fmla="*/ 86543 h 299"/>
                <a:gd name="T88" fmla="*/ 76073 w 426"/>
                <a:gd name="T89" fmla="*/ 89197 h 299"/>
                <a:gd name="T90" fmla="*/ 70357 w 426"/>
                <a:gd name="T91" fmla="*/ 93445 h 299"/>
                <a:gd name="T92" fmla="*/ 62002 w 426"/>
                <a:gd name="T93" fmla="*/ 101409 h 299"/>
                <a:gd name="T94" fmla="*/ 51888 w 426"/>
                <a:gd name="T95" fmla="*/ 114151 h 299"/>
                <a:gd name="T96" fmla="*/ 46172 w 426"/>
                <a:gd name="T97" fmla="*/ 115744 h 299"/>
                <a:gd name="T98" fmla="*/ 43973 w 426"/>
                <a:gd name="T99" fmla="*/ 106718 h 299"/>
                <a:gd name="T100" fmla="*/ 39576 w 426"/>
                <a:gd name="T101" fmla="*/ 98754 h 299"/>
                <a:gd name="T102" fmla="*/ 33419 w 426"/>
                <a:gd name="T103" fmla="*/ 90790 h 299"/>
                <a:gd name="T104" fmla="*/ 21987 w 426"/>
                <a:gd name="T105" fmla="*/ 81233 h 299"/>
                <a:gd name="T106" fmla="*/ 10554 w 426"/>
                <a:gd name="T107" fmla="*/ 71145 h 299"/>
                <a:gd name="T108" fmla="*/ 3518 w 426"/>
                <a:gd name="T109" fmla="*/ 63181 h 299"/>
                <a:gd name="T110" fmla="*/ 6596 w 426"/>
                <a:gd name="T111" fmla="*/ 53625 h 299"/>
                <a:gd name="T112" fmla="*/ 20228 w 426"/>
                <a:gd name="T113" fmla="*/ 40882 h 299"/>
                <a:gd name="T114" fmla="*/ 32980 w 426"/>
                <a:gd name="T115" fmla="*/ 25485 h 299"/>
                <a:gd name="T116" fmla="*/ 43094 w 426"/>
                <a:gd name="T117" fmla="*/ 9026 h 299"/>
                <a:gd name="T118" fmla="*/ 78712 w 426"/>
                <a:gd name="T119" fmla="*/ 6902 h 2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3" name="Freeform 464">
              <a:extLst>
                <a:ext uri="{FF2B5EF4-FFF2-40B4-BE49-F238E27FC236}">
                  <a16:creationId xmlns:a16="http://schemas.microsoft.com/office/drawing/2014/main" id="{ACF19157-2ED4-D43C-836D-C95E5FF5E9EB}"/>
                </a:ext>
              </a:extLst>
            </p:cNvPr>
            <p:cNvSpPr>
              <a:spLocks/>
            </p:cNvSpPr>
            <p:nvPr>
              <p:custDataLst>
                <p:tags r:id="rId607"/>
              </p:custDataLst>
            </p:nvPr>
          </p:nvSpPr>
          <p:spPr bwMode="auto">
            <a:xfrm>
              <a:off x="7951409" y="2739618"/>
              <a:ext cx="1035642" cy="1141034"/>
            </a:xfrm>
            <a:custGeom>
              <a:avLst/>
              <a:gdLst>
                <a:gd name="T0" fmla="*/ 207124 w 1594"/>
                <a:gd name="T1" fmla="*/ 56044 h 1670"/>
                <a:gd name="T2" fmla="*/ 210598 w 1594"/>
                <a:gd name="T3" fmla="*/ 96899 h 1670"/>
                <a:gd name="T4" fmla="*/ 250980 w 1594"/>
                <a:gd name="T5" fmla="*/ 150325 h 1670"/>
                <a:gd name="T6" fmla="*/ 304390 w 1594"/>
                <a:gd name="T7" fmla="*/ 240415 h 1670"/>
                <a:gd name="T8" fmla="*/ 345207 w 1594"/>
                <a:gd name="T9" fmla="*/ 261366 h 1670"/>
                <a:gd name="T10" fmla="*/ 380813 w 1594"/>
                <a:gd name="T11" fmla="*/ 258224 h 1670"/>
                <a:gd name="T12" fmla="*/ 403827 w 1594"/>
                <a:gd name="T13" fmla="*/ 281270 h 1670"/>
                <a:gd name="T14" fmla="*/ 478513 w 1594"/>
                <a:gd name="T15" fmla="*/ 296983 h 1670"/>
                <a:gd name="T16" fmla="*/ 486763 w 1594"/>
                <a:gd name="T17" fmla="*/ 241463 h 1670"/>
                <a:gd name="T18" fmla="*/ 511948 w 1594"/>
                <a:gd name="T19" fmla="*/ 282318 h 1670"/>
                <a:gd name="T20" fmla="*/ 539738 w 1594"/>
                <a:gd name="T21" fmla="*/ 293841 h 1670"/>
                <a:gd name="T22" fmla="*/ 564054 w 1594"/>
                <a:gd name="T23" fmla="*/ 260843 h 1670"/>
                <a:gd name="T24" fmla="*/ 609648 w 1594"/>
                <a:gd name="T25" fmla="*/ 214226 h 1670"/>
                <a:gd name="T26" fmla="*/ 672610 w 1594"/>
                <a:gd name="T27" fmla="*/ 224178 h 1670"/>
                <a:gd name="T28" fmla="*/ 685637 w 1594"/>
                <a:gd name="T29" fmla="*/ 260843 h 1670"/>
                <a:gd name="T30" fmla="*/ 653070 w 1594"/>
                <a:gd name="T31" fmla="*/ 283889 h 1670"/>
                <a:gd name="T32" fmla="*/ 644820 w 1594"/>
                <a:gd name="T33" fmla="*/ 355647 h 1670"/>
                <a:gd name="T34" fmla="*/ 620503 w 1594"/>
                <a:gd name="T35" fmla="*/ 368741 h 1670"/>
                <a:gd name="T36" fmla="*/ 611385 w 1594"/>
                <a:gd name="T37" fmla="*/ 426357 h 1670"/>
                <a:gd name="T38" fmla="*/ 573607 w 1594"/>
                <a:gd name="T39" fmla="*/ 394930 h 1670"/>
                <a:gd name="T40" fmla="*/ 574476 w 1594"/>
                <a:gd name="T41" fmla="*/ 365599 h 1670"/>
                <a:gd name="T42" fmla="*/ 531922 w 1594"/>
                <a:gd name="T43" fmla="*/ 334172 h 1670"/>
                <a:gd name="T44" fmla="*/ 515422 w 1594"/>
                <a:gd name="T45" fmla="*/ 307983 h 1670"/>
                <a:gd name="T46" fmla="*/ 491105 w 1594"/>
                <a:gd name="T47" fmla="*/ 301174 h 1670"/>
                <a:gd name="T48" fmla="*/ 489368 w 1594"/>
                <a:gd name="T49" fmla="*/ 327363 h 1670"/>
                <a:gd name="T50" fmla="*/ 485026 w 1594"/>
                <a:gd name="T51" fmla="*/ 357742 h 1670"/>
                <a:gd name="T52" fmla="*/ 503698 w 1594"/>
                <a:gd name="T53" fmla="*/ 384978 h 1670"/>
                <a:gd name="T54" fmla="*/ 498921 w 1594"/>
                <a:gd name="T55" fmla="*/ 441547 h 1670"/>
                <a:gd name="T56" fmla="*/ 466789 w 1594"/>
                <a:gd name="T57" fmla="*/ 452546 h 1670"/>
                <a:gd name="T58" fmla="*/ 455499 w 1594"/>
                <a:gd name="T59" fmla="*/ 490782 h 1670"/>
                <a:gd name="T60" fmla="*/ 414248 w 1594"/>
                <a:gd name="T61" fmla="*/ 524304 h 1670"/>
                <a:gd name="T62" fmla="*/ 396011 w 1594"/>
                <a:gd name="T63" fmla="*/ 549969 h 1670"/>
                <a:gd name="T64" fmla="*/ 338693 w 1594"/>
                <a:gd name="T65" fmla="*/ 622251 h 1670"/>
                <a:gd name="T66" fmla="*/ 313943 w 1594"/>
                <a:gd name="T67" fmla="*/ 645821 h 1670"/>
                <a:gd name="T68" fmla="*/ 323061 w 1594"/>
                <a:gd name="T69" fmla="*/ 703961 h 1670"/>
                <a:gd name="T70" fmla="*/ 309166 w 1594"/>
                <a:gd name="T71" fmla="*/ 756862 h 1670"/>
                <a:gd name="T72" fmla="*/ 313508 w 1594"/>
                <a:gd name="T73" fmla="*/ 798241 h 1670"/>
                <a:gd name="T74" fmla="*/ 300916 w 1594"/>
                <a:gd name="T75" fmla="*/ 825478 h 1670"/>
                <a:gd name="T76" fmla="*/ 258362 w 1594"/>
                <a:gd name="T77" fmla="*/ 871047 h 1670"/>
                <a:gd name="T78" fmla="*/ 224059 w 1594"/>
                <a:gd name="T79" fmla="*/ 800860 h 1670"/>
                <a:gd name="T80" fmla="*/ 181939 w 1594"/>
                <a:gd name="T81" fmla="*/ 698723 h 1670"/>
                <a:gd name="T82" fmla="*/ 130701 w 1594"/>
                <a:gd name="T83" fmla="*/ 583491 h 1670"/>
                <a:gd name="T84" fmla="*/ 112464 w 1594"/>
                <a:gd name="T85" fmla="*/ 450975 h 1670"/>
                <a:gd name="T86" fmla="*/ 99871 w 1594"/>
                <a:gd name="T87" fmla="*/ 426357 h 1670"/>
                <a:gd name="T88" fmla="*/ 71212 w 1594"/>
                <a:gd name="T89" fmla="*/ 471402 h 1670"/>
                <a:gd name="T90" fmla="*/ 39080 w 1594"/>
                <a:gd name="T91" fmla="*/ 458831 h 1670"/>
                <a:gd name="T92" fmla="*/ 22145 w 1594"/>
                <a:gd name="T93" fmla="*/ 417977 h 1670"/>
                <a:gd name="T94" fmla="*/ 13027 w 1594"/>
                <a:gd name="T95" fmla="*/ 403835 h 1670"/>
                <a:gd name="T96" fmla="*/ 13895 w 1594"/>
                <a:gd name="T97" fmla="*/ 370836 h 1670"/>
                <a:gd name="T98" fmla="*/ 69041 w 1594"/>
                <a:gd name="T99" fmla="*/ 345171 h 1670"/>
                <a:gd name="T100" fmla="*/ 39948 w 1594"/>
                <a:gd name="T101" fmla="*/ 298031 h 1670"/>
                <a:gd name="T102" fmla="*/ 25619 w 1594"/>
                <a:gd name="T103" fmla="*/ 261890 h 1670"/>
                <a:gd name="T104" fmla="*/ 70344 w 1594"/>
                <a:gd name="T105" fmla="*/ 240415 h 1670"/>
                <a:gd name="T106" fmla="*/ 117240 w 1594"/>
                <a:gd name="T107" fmla="*/ 153991 h 1670"/>
                <a:gd name="T108" fmla="*/ 118977 w 1594"/>
                <a:gd name="T109" fmla="*/ 120469 h 1670"/>
                <a:gd name="T110" fmla="*/ 98568 w 1594"/>
                <a:gd name="T111" fmla="*/ 74377 h 1670"/>
                <a:gd name="T112" fmla="*/ 139820 w 1594"/>
                <a:gd name="T113" fmla="*/ 28284 h 16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4" name="Freeform 465">
              <a:extLst>
                <a:ext uri="{FF2B5EF4-FFF2-40B4-BE49-F238E27FC236}">
                  <a16:creationId xmlns:a16="http://schemas.microsoft.com/office/drawing/2014/main" id="{7AD0C392-8303-4DA6-AD37-5B18C026B14C}"/>
                </a:ext>
              </a:extLst>
            </p:cNvPr>
            <p:cNvSpPr>
              <a:spLocks/>
            </p:cNvSpPr>
            <p:nvPr>
              <p:custDataLst>
                <p:tags r:id="rId608"/>
              </p:custDataLst>
            </p:nvPr>
          </p:nvSpPr>
          <p:spPr bwMode="auto">
            <a:xfrm>
              <a:off x="5141402" y="3777111"/>
              <a:ext cx="237532" cy="269208"/>
            </a:xfrm>
            <a:custGeom>
              <a:avLst/>
              <a:gdLst>
                <a:gd name="T0" fmla="*/ 23437 w 359"/>
                <a:gd name="T1" fmla="*/ 200089 h 394"/>
                <a:gd name="T2" fmla="*/ 23437 w 359"/>
                <a:gd name="T3" fmla="*/ 187518 h 394"/>
                <a:gd name="T4" fmla="*/ 23437 w 359"/>
                <a:gd name="T5" fmla="*/ 174424 h 394"/>
                <a:gd name="T6" fmla="*/ 22110 w 359"/>
                <a:gd name="T7" fmla="*/ 163424 h 394"/>
                <a:gd name="T8" fmla="*/ 19015 w 359"/>
                <a:gd name="T9" fmla="*/ 153472 h 394"/>
                <a:gd name="T10" fmla="*/ 15477 w 359"/>
                <a:gd name="T11" fmla="*/ 145091 h 394"/>
                <a:gd name="T12" fmla="*/ 5749 w 359"/>
                <a:gd name="T13" fmla="*/ 128330 h 394"/>
                <a:gd name="T14" fmla="*/ 0 w 359"/>
                <a:gd name="T15" fmla="*/ 96902 h 394"/>
                <a:gd name="T16" fmla="*/ 14593 w 359"/>
                <a:gd name="T17" fmla="*/ 94807 h 394"/>
                <a:gd name="T18" fmla="*/ 17688 w 359"/>
                <a:gd name="T19" fmla="*/ 88521 h 394"/>
                <a:gd name="T20" fmla="*/ 18130 w 359"/>
                <a:gd name="T21" fmla="*/ 78569 h 394"/>
                <a:gd name="T22" fmla="*/ 16804 w 359"/>
                <a:gd name="T23" fmla="*/ 56046 h 394"/>
                <a:gd name="T24" fmla="*/ 13708 w 359"/>
                <a:gd name="T25" fmla="*/ 34047 h 394"/>
                <a:gd name="T26" fmla="*/ 14150 w 359"/>
                <a:gd name="T27" fmla="*/ 24618 h 394"/>
                <a:gd name="T28" fmla="*/ 15919 w 359"/>
                <a:gd name="T29" fmla="*/ 18857 h 394"/>
                <a:gd name="T30" fmla="*/ 53064 w 359"/>
                <a:gd name="T31" fmla="*/ 16238 h 394"/>
                <a:gd name="T32" fmla="*/ 53948 w 359"/>
                <a:gd name="T33" fmla="*/ 11523 h 394"/>
                <a:gd name="T34" fmla="*/ 56602 w 359"/>
                <a:gd name="T35" fmla="*/ 7333 h 394"/>
                <a:gd name="T36" fmla="*/ 61908 w 359"/>
                <a:gd name="T37" fmla="*/ 0 h 394"/>
                <a:gd name="T38" fmla="*/ 62792 w 359"/>
                <a:gd name="T39" fmla="*/ 9428 h 394"/>
                <a:gd name="T40" fmla="*/ 62792 w 359"/>
                <a:gd name="T41" fmla="*/ 13619 h 394"/>
                <a:gd name="T42" fmla="*/ 61908 w 359"/>
                <a:gd name="T43" fmla="*/ 16238 h 394"/>
                <a:gd name="T44" fmla="*/ 74290 w 359"/>
                <a:gd name="T45" fmla="*/ 16238 h 394"/>
                <a:gd name="T46" fmla="*/ 82249 w 359"/>
                <a:gd name="T47" fmla="*/ 16238 h 394"/>
                <a:gd name="T48" fmla="*/ 94631 w 359"/>
                <a:gd name="T49" fmla="*/ 19904 h 394"/>
                <a:gd name="T50" fmla="*/ 103033 w 359"/>
                <a:gd name="T51" fmla="*/ 25666 h 394"/>
                <a:gd name="T52" fmla="*/ 108781 w 359"/>
                <a:gd name="T53" fmla="*/ 30380 h 394"/>
                <a:gd name="T54" fmla="*/ 114530 w 359"/>
                <a:gd name="T55" fmla="*/ 31951 h 394"/>
                <a:gd name="T56" fmla="*/ 118510 w 359"/>
                <a:gd name="T57" fmla="*/ 30904 h 394"/>
                <a:gd name="T58" fmla="*/ 121605 w 359"/>
                <a:gd name="T59" fmla="*/ 28285 h 394"/>
                <a:gd name="T60" fmla="*/ 126469 w 359"/>
                <a:gd name="T61" fmla="*/ 19380 h 394"/>
                <a:gd name="T62" fmla="*/ 137967 w 359"/>
                <a:gd name="T63" fmla="*/ 27237 h 394"/>
                <a:gd name="T64" fmla="*/ 143715 w 359"/>
                <a:gd name="T65" fmla="*/ 30904 h 394"/>
                <a:gd name="T66" fmla="*/ 149464 w 359"/>
                <a:gd name="T67" fmla="*/ 31951 h 394"/>
                <a:gd name="T68" fmla="*/ 156097 w 359"/>
                <a:gd name="T69" fmla="*/ 84331 h 394"/>
                <a:gd name="T70" fmla="*/ 149464 w 359"/>
                <a:gd name="T71" fmla="*/ 96902 h 394"/>
                <a:gd name="T72" fmla="*/ 142831 w 359"/>
                <a:gd name="T73" fmla="*/ 107902 h 394"/>
                <a:gd name="T74" fmla="*/ 139293 w 359"/>
                <a:gd name="T75" fmla="*/ 117330 h 394"/>
                <a:gd name="T76" fmla="*/ 138409 w 359"/>
                <a:gd name="T77" fmla="*/ 125187 h 394"/>
                <a:gd name="T78" fmla="*/ 138409 w 359"/>
                <a:gd name="T79" fmla="*/ 133568 h 394"/>
                <a:gd name="T80" fmla="*/ 141946 w 359"/>
                <a:gd name="T81" fmla="*/ 142996 h 394"/>
                <a:gd name="T82" fmla="*/ 146368 w 359"/>
                <a:gd name="T83" fmla="*/ 153472 h 394"/>
                <a:gd name="T84" fmla="*/ 149022 w 359"/>
                <a:gd name="T85" fmla="*/ 161852 h 394"/>
                <a:gd name="T86" fmla="*/ 149022 w 359"/>
                <a:gd name="T87" fmla="*/ 168138 h 394"/>
                <a:gd name="T88" fmla="*/ 145926 w 359"/>
                <a:gd name="T89" fmla="*/ 176519 h 394"/>
                <a:gd name="T90" fmla="*/ 144157 w 359"/>
                <a:gd name="T91" fmla="*/ 183852 h 394"/>
                <a:gd name="T92" fmla="*/ 141062 w 359"/>
                <a:gd name="T93" fmla="*/ 187518 h 394"/>
                <a:gd name="T94" fmla="*/ 136198 w 359"/>
                <a:gd name="T95" fmla="*/ 186471 h 394"/>
                <a:gd name="T96" fmla="*/ 131776 w 359"/>
                <a:gd name="T97" fmla="*/ 183328 h 394"/>
                <a:gd name="T98" fmla="*/ 126912 w 359"/>
                <a:gd name="T99" fmla="*/ 178090 h 394"/>
                <a:gd name="T100" fmla="*/ 122490 w 359"/>
                <a:gd name="T101" fmla="*/ 175471 h 394"/>
                <a:gd name="T102" fmla="*/ 117625 w 359"/>
                <a:gd name="T103" fmla="*/ 174424 h 394"/>
                <a:gd name="T104" fmla="*/ 108781 w 359"/>
                <a:gd name="T105" fmla="*/ 174424 h 394"/>
                <a:gd name="T106" fmla="*/ 97726 w 359"/>
                <a:gd name="T107" fmla="*/ 175995 h 394"/>
                <a:gd name="T108" fmla="*/ 80038 w 359"/>
                <a:gd name="T109" fmla="*/ 179661 h 394"/>
                <a:gd name="T110" fmla="*/ 57928 w 359"/>
                <a:gd name="T111" fmla="*/ 188042 h 394"/>
                <a:gd name="T112" fmla="*/ 38029 w 359"/>
                <a:gd name="T113" fmla="*/ 196423 h 394"/>
                <a:gd name="T114" fmla="*/ 23437 w 359"/>
                <a:gd name="T115" fmla="*/ 206375 h 3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5" name="Freeform 466">
              <a:extLst>
                <a:ext uri="{FF2B5EF4-FFF2-40B4-BE49-F238E27FC236}">
                  <a16:creationId xmlns:a16="http://schemas.microsoft.com/office/drawing/2014/main" id="{09D5D7CB-A813-B066-99F2-D6A71A6F3B17}"/>
                </a:ext>
              </a:extLst>
            </p:cNvPr>
            <p:cNvSpPr>
              <a:spLocks/>
            </p:cNvSpPr>
            <p:nvPr>
              <p:custDataLst>
                <p:tags r:id="rId609"/>
              </p:custDataLst>
            </p:nvPr>
          </p:nvSpPr>
          <p:spPr bwMode="auto">
            <a:xfrm>
              <a:off x="6739994" y="4031823"/>
              <a:ext cx="287414" cy="354115"/>
            </a:xfrm>
            <a:custGeom>
              <a:avLst/>
              <a:gdLst>
                <a:gd name="T0" fmla="*/ 175403 w 449"/>
                <a:gd name="T1" fmla="*/ 54500 h 523"/>
                <a:gd name="T2" fmla="*/ 173264 w 449"/>
                <a:gd name="T3" fmla="*/ 50867 h 523"/>
                <a:gd name="T4" fmla="*/ 174548 w 449"/>
                <a:gd name="T5" fmla="*/ 47753 h 523"/>
                <a:gd name="T6" fmla="*/ 180537 w 449"/>
                <a:gd name="T7" fmla="*/ 39967 h 523"/>
                <a:gd name="T8" fmla="*/ 188665 w 449"/>
                <a:gd name="T9" fmla="*/ 31143 h 523"/>
                <a:gd name="T10" fmla="*/ 191232 w 449"/>
                <a:gd name="T11" fmla="*/ 25952 h 523"/>
                <a:gd name="T12" fmla="*/ 192088 w 449"/>
                <a:gd name="T13" fmla="*/ 19205 h 523"/>
                <a:gd name="T14" fmla="*/ 184815 w 449"/>
                <a:gd name="T15" fmla="*/ 17648 h 523"/>
                <a:gd name="T16" fmla="*/ 180537 w 449"/>
                <a:gd name="T17" fmla="*/ 14014 h 523"/>
                <a:gd name="T18" fmla="*/ 175831 w 449"/>
                <a:gd name="T19" fmla="*/ 10900 h 523"/>
                <a:gd name="T20" fmla="*/ 166847 w 449"/>
                <a:gd name="T21" fmla="*/ 9343 h 523"/>
                <a:gd name="T22" fmla="*/ 161285 w 449"/>
                <a:gd name="T23" fmla="*/ 10381 h 523"/>
                <a:gd name="T24" fmla="*/ 157435 w 449"/>
                <a:gd name="T25" fmla="*/ 12457 h 523"/>
                <a:gd name="T26" fmla="*/ 151874 w 449"/>
                <a:gd name="T27" fmla="*/ 19205 h 523"/>
                <a:gd name="T28" fmla="*/ 145456 w 449"/>
                <a:gd name="T29" fmla="*/ 25952 h 523"/>
                <a:gd name="T30" fmla="*/ 139467 w 449"/>
                <a:gd name="T31" fmla="*/ 28029 h 523"/>
                <a:gd name="T32" fmla="*/ 132622 w 449"/>
                <a:gd name="T33" fmla="*/ 28548 h 523"/>
                <a:gd name="T34" fmla="*/ 122782 w 449"/>
                <a:gd name="T35" fmla="*/ 28029 h 523"/>
                <a:gd name="T36" fmla="*/ 114226 w 449"/>
                <a:gd name="T37" fmla="*/ 25952 h 523"/>
                <a:gd name="T38" fmla="*/ 100536 w 449"/>
                <a:gd name="T39" fmla="*/ 18686 h 523"/>
                <a:gd name="T40" fmla="*/ 88129 w 449"/>
                <a:gd name="T41" fmla="*/ 9862 h 523"/>
                <a:gd name="T42" fmla="*/ 80857 w 449"/>
                <a:gd name="T43" fmla="*/ 6229 h 523"/>
                <a:gd name="T44" fmla="*/ 72728 w 449"/>
                <a:gd name="T45" fmla="*/ 3114 h 523"/>
                <a:gd name="T46" fmla="*/ 57327 w 449"/>
                <a:gd name="T47" fmla="*/ 4152 h 523"/>
                <a:gd name="T48" fmla="*/ 50910 w 449"/>
                <a:gd name="T49" fmla="*/ 3114 h 523"/>
                <a:gd name="T50" fmla="*/ 44065 w 449"/>
                <a:gd name="T51" fmla="*/ 0 h 523"/>
                <a:gd name="T52" fmla="*/ 22246 w 449"/>
                <a:gd name="T53" fmla="*/ 0 h 523"/>
                <a:gd name="T54" fmla="*/ 2139 w 449"/>
                <a:gd name="T55" fmla="*/ 0 h 523"/>
                <a:gd name="T56" fmla="*/ 2139 w 449"/>
                <a:gd name="T57" fmla="*/ 9343 h 523"/>
                <a:gd name="T58" fmla="*/ 2139 w 449"/>
                <a:gd name="T59" fmla="*/ 19205 h 523"/>
                <a:gd name="T60" fmla="*/ 6417 w 449"/>
                <a:gd name="T61" fmla="*/ 31143 h 523"/>
                <a:gd name="T62" fmla="*/ 9840 w 449"/>
                <a:gd name="T63" fmla="*/ 47234 h 523"/>
                <a:gd name="T64" fmla="*/ 13262 w 449"/>
                <a:gd name="T65" fmla="*/ 66438 h 523"/>
                <a:gd name="T66" fmla="*/ 16257 w 449"/>
                <a:gd name="T67" fmla="*/ 89277 h 523"/>
                <a:gd name="T68" fmla="*/ 15829 w 449"/>
                <a:gd name="T69" fmla="*/ 106924 h 523"/>
                <a:gd name="T70" fmla="*/ 12407 w 449"/>
                <a:gd name="T71" fmla="*/ 119381 h 523"/>
                <a:gd name="T72" fmla="*/ 2995 w 449"/>
                <a:gd name="T73" fmla="*/ 139624 h 523"/>
                <a:gd name="T74" fmla="*/ 4278 w 449"/>
                <a:gd name="T75" fmla="*/ 166615 h 523"/>
                <a:gd name="T76" fmla="*/ 11979 w 449"/>
                <a:gd name="T77" fmla="*/ 175958 h 523"/>
                <a:gd name="T78" fmla="*/ 35936 w 449"/>
                <a:gd name="T79" fmla="*/ 190491 h 523"/>
                <a:gd name="T80" fmla="*/ 58183 w 449"/>
                <a:gd name="T81" fmla="*/ 205544 h 523"/>
                <a:gd name="T82" fmla="*/ 72728 w 449"/>
                <a:gd name="T83" fmla="*/ 218001 h 523"/>
                <a:gd name="T84" fmla="*/ 80857 w 449"/>
                <a:gd name="T85" fmla="*/ 226306 h 523"/>
                <a:gd name="T86" fmla="*/ 84707 w 449"/>
                <a:gd name="T87" fmla="*/ 234091 h 523"/>
                <a:gd name="T88" fmla="*/ 85990 w 449"/>
                <a:gd name="T89" fmla="*/ 240839 h 523"/>
                <a:gd name="T90" fmla="*/ 89413 w 449"/>
                <a:gd name="T91" fmla="*/ 248625 h 523"/>
                <a:gd name="T92" fmla="*/ 94119 w 449"/>
                <a:gd name="T93" fmla="*/ 255372 h 523"/>
                <a:gd name="T94" fmla="*/ 99680 w 449"/>
                <a:gd name="T95" fmla="*/ 261082 h 523"/>
                <a:gd name="T96" fmla="*/ 105670 w 449"/>
                <a:gd name="T97" fmla="*/ 265753 h 523"/>
                <a:gd name="T98" fmla="*/ 112943 w 449"/>
                <a:gd name="T99" fmla="*/ 269387 h 523"/>
                <a:gd name="T100" fmla="*/ 120215 w 449"/>
                <a:gd name="T101" fmla="*/ 271463 h 523"/>
                <a:gd name="T102" fmla="*/ 130055 w 449"/>
                <a:gd name="T103" fmla="*/ 260563 h 523"/>
                <a:gd name="T104" fmla="*/ 143317 w 449"/>
                <a:gd name="T105" fmla="*/ 239801 h 523"/>
                <a:gd name="T106" fmla="*/ 156152 w 449"/>
                <a:gd name="T107" fmla="*/ 221634 h 523"/>
                <a:gd name="T108" fmla="*/ 168558 w 449"/>
                <a:gd name="T109" fmla="*/ 202429 h 5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6" name="Freeform 467">
              <a:extLst>
                <a:ext uri="{FF2B5EF4-FFF2-40B4-BE49-F238E27FC236}">
                  <a16:creationId xmlns:a16="http://schemas.microsoft.com/office/drawing/2014/main" id="{2FB14062-6DAA-1789-D4EC-C340E93E2476}"/>
                </a:ext>
              </a:extLst>
            </p:cNvPr>
            <p:cNvSpPr>
              <a:spLocks/>
            </p:cNvSpPr>
            <p:nvPr>
              <p:custDataLst>
                <p:tags r:id="rId610"/>
              </p:custDataLst>
            </p:nvPr>
          </p:nvSpPr>
          <p:spPr bwMode="auto">
            <a:xfrm>
              <a:off x="6713867" y="2839020"/>
              <a:ext cx="152022" cy="169809"/>
            </a:xfrm>
            <a:custGeom>
              <a:avLst/>
              <a:gdLst>
                <a:gd name="T0" fmla="*/ 5395 w 226"/>
                <a:gd name="T1" fmla="*/ 120650 h 246"/>
                <a:gd name="T2" fmla="*/ 16184 w 226"/>
                <a:gd name="T3" fmla="*/ 127000 h 246"/>
                <a:gd name="T4" fmla="*/ 23827 w 226"/>
                <a:gd name="T5" fmla="*/ 129646 h 246"/>
                <a:gd name="T6" fmla="*/ 30570 w 226"/>
                <a:gd name="T7" fmla="*/ 129646 h 246"/>
                <a:gd name="T8" fmla="*/ 38212 w 226"/>
                <a:gd name="T9" fmla="*/ 127529 h 246"/>
                <a:gd name="T10" fmla="*/ 49451 w 226"/>
                <a:gd name="T11" fmla="*/ 120650 h 246"/>
                <a:gd name="T12" fmla="*/ 63388 w 226"/>
                <a:gd name="T13" fmla="*/ 108479 h 246"/>
                <a:gd name="T14" fmla="*/ 72379 w 226"/>
                <a:gd name="T15" fmla="*/ 97367 h 246"/>
                <a:gd name="T16" fmla="*/ 71480 w 226"/>
                <a:gd name="T17" fmla="*/ 91546 h 246"/>
                <a:gd name="T18" fmla="*/ 66984 w 226"/>
                <a:gd name="T19" fmla="*/ 84667 h 246"/>
                <a:gd name="T20" fmla="*/ 64287 w 226"/>
                <a:gd name="T21" fmla="*/ 76729 h 246"/>
                <a:gd name="T22" fmla="*/ 63388 w 226"/>
                <a:gd name="T23" fmla="*/ 68792 h 246"/>
                <a:gd name="T24" fmla="*/ 63388 w 226"/>
                <a:gd name="T25" fmla="*/ 61383 h 246"/>
                <a:gd name="T26" fmla="*/ 65635 w 226"/>
                <a:gd name="T27" fmla="*/ 55562 h 246"/>
                <a:gd name="T28" fmla="*/ 70131 w 226"/>
                <a:gd name="T29" fmla="*/ 49742 h 246"/>
                <a:gd name="T30" fmla="*/ 75526 w 226"/>
                <a:gd name="T31" fmla="*/ 45508 h 246"/>
                <a:gd name="T32" fmla="*/ 91710 w 226"/>
                <a:gd name="T33" fmla="*/ 37571 h 246"/>
                <a:gd name="T34" fmla="*/ 101150 w 226"/>
                <a:gd name="T35" fmla="*/ 25929 h 246"/>
                <a:gd name="T36" fmla="*/ 99352 w 226"/>
                <a:gd name="T37" fmla="*/ 15875 h 246"/>
                <a:gd name="T38" fmla="*/ 96205 w 226"/>
                <a:gd name="T39" fmla="*/ 8996 h 246"/>
                <a:gd name="T40" fmla="*/ 95306 w 226"/>
                <a:gd name="T41" fmla="*/ 3175 h 246"/>
                <a:gd name="T42" fmla="*/ 90811 w 226"/>
                <a:gd name="T43" fmla="*/ 529 h 246"/>
                <a:gd name="T44" fmla="*/ 81370 w 226"/>
                <a:gd name="T45" fmla="*/ 3704 h 246"/>
                <a:gd name="T46" fmla="*/ 69232 w 226"/>
                <a:gd name="T47" fmla="*/ 10583 h 246"/>
                <a:gd name="T48" fmla="*/ 54396 w 226"/>
                <a:gd name="T49" fmla="*/ 20108 h 246"/>
                <a:gd name="T50" fmla="*/ 44956 w 226"/>
                <a:gd name="T51" fmla="*/ 26987 h 246"/>
                <a:gd name="T52" fmla="*/ 39112 w 226"/>
                <a:gd name="T53" fmla="*/ 29104 h 246"/>
                <a:gd name="T54" fmla="*/ 33717 w 226"/>
                <a:gd name="T55" fmla="*/ 28575 h 246"/>
                <a:gd name="T56" fmla="*/ 26524 w 226"/>
                <a:gd name="T57" fmla="*/ 24871 h 246"/>
                <a:gd name="T58" fmla="*/ 16184 w 226"/>
                <a:gd name="T59" fmla="*/ 16404 h 246"/>
                <a:gd name="T60" fmla="*/ 10789 w 226"/>
                <a:gd name="T61" fmla="*/ 20638 h 246"/>
                <a:gd name="T62" fmla="*/ 8092 w 226"/>
                <a:gd name="T63" fmla="*/ 50271 h 246"/>
                <a:gd name="T64" fmla="*/ 4496 w 226"/>
                <a:gd name="T65" fmla="*/ 86254 h 246"/>
                <a:gd name="T66" fmla="*/ 1349 w 226"/>
                <a:gd name="T67" fmla="*/ 112183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7" name="Freeform 468">
              <a:extLst>
                <a:ext uri="{FF2B5EF4-FFF2-40B4-BE49-F238E27FC236}">
                  <a16:creationId xmlns:a16="http://schemas.microsoft.com/office/drawing/2014/main" id="{7B6CC3E6-23C8-5726-B2C3-02754D588F54}"/>
                </a:ext>
              </a:extLst>
            </p:cNvPr>
            <p:cNvSpPr>
              <a:spLocks/>
            </p:cNvSpPr>
            <p:nvPr>
              <p:custDataLst>
                <p:tags r:id="rId611"/>
              </p:custDataLst>
            </p:nvPr>
          </p:nvSpPr>
          <p:spPr bwMode="auto">
            <a:xfrm>
              <a:off x="7160428" y="2973625"/>
              <a:ext cx="33255" cy="72478"/>
            </a:xfrm>
            <a:custGeom>
              <a:avLst/>
              <a:gdLst>
                <a:gd name="T0" fmla="*/ 10001 w 60"/>
                <a:gd name="T1" fmla="*/ 0 h 81"/>
                <a:gd name="T2" fmla="*/ 10742 w 60"/>
                <a:gd name="T3" fmla="*/ 1372 h 81"/>
                <a:gd name="T4" fmla="*/ 11853 w 60"/>
                <a:gd name="T5" fmla="*/ 2058 h 81"/>
                <a:gd name="T6" fmla="*/ 13335 w 60"/>
                <a:gd name="T7" fmla="*/ 2058 h 81"/>
                <a:gd name="T8" fmla="*/ 14817 w 60"/>
                <a:gd name="T9" fmla="*/ 1372 h 81"/>
                <a:gd name="T10" fmla="*/ 17410 w 60"/>
                <a:gd name="T11" fmla="*/ 686 h 81"/>
                <a:gd name="T12" fmla="*/ 19632 w 60"/>
                <a:gd name="T13" fmla="*/ 0 h 81"/>
                <a:gd name="T14" fmla="*/ 19632 w 60"/>
                <a:gd name="T15" fmla="*/ 17835 h 81"/>
                <a:gd name="T16" fmla="*/ 20003 w 60"/>
                <a:gd name="T17" fmla="*/ 32240 h 81"/>
                <a:gd name="T18" fmla="*/ 20003 w 60"/>
                <a:gd name="T19" fmla="*/ 39099 h 81"/>
                <a:gd name="T20" fmla="*/ 20743 w 60"/>
                <a:gd name="T21" fmla="*/ 44587 h 81"/>
                <a:gd name="T22" fmla="*/ 21484 w 60"/>
                <a:gd name="T23" fmla="*/ 50074 h 81"/>
                <a:gd name="T24" fmla="*/ 22225 w 60"/>
                <a:gd name="T25" fmla="*/ 55562 h 81"/>
                <a:gd name="T26" fmla="*/ 7408 w 60"/>
                <a:gd name="T27" fmla="*/ 55562 h 81"/>
                <a:gd name="T28" fmla="*/ 5186 w 60"/>
                <a:gd name="T29" fmla="*/ 54876 h 81"/>
                <a:gd name="T30" fmla="*/ 2593 w 60"/>
                <a:gd name="T31" fmla="*/ 52818 h 81"/>
                <a:gd name="T32" fmla="*/ 1852 w 60"/>
                <a:gd name="T33" fmla="*/ 50760 h 81"/>
                <a:gd name="T34" fmla="*/ 741 w 60"/>
                <a:gd name="T35" fmla="*/ 49388 h 81"/>
                <a:gd name="T36" fmla="*/ 370 w 60"/>
                <a:gd name="T37" fmla="*/ 48017 h 81"/>
                <a:gd name="T38" fmla="*/ 0 w 60"/>
                <a:gd name="T39" fmla="*/ 46645 h 81"/>
                <a:gd name="T40" fmla="*/ 2593 w 60"/>
                <a:gd name="T41" fmla="*/ 8231 h 81"/>
                <a:gd name="T42" fmla="*/ 7408 w 60"/>
                <a:gd name="T43" fmla="*/ 4116 h 81"/>
                <a:gd name="T44" fmla="*/ 12594 w 60"/>
                <a:gd name="T45" fmla="*/ 0 h 81"/>
                <a:gd name="T46" fmla="*/ 10001 w 60"/>
                <a:gd name="T47" fmla="*/ 0 h 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798" name="Freeform 469">
              <a:extLst>
                <a:ext uri="{FF2B5EF4-FFF2-40B4-BE49-F238E27FC236}">
                  <a16:creationId xmlns:a16="http://schemas.microsoft.com/office/drawing/2014/main" id="{0C0D89A5-BCD7-98C8-5773-8BFD3D6295E1}"/>
                </a:ext>
              </a:extLst>
            </p:cNvPr>
            <p:cNvSpPr>
              <a:spLocks/>
            </p:cNvSpPr>
            <p:nvPr>
              <p:custDataLst>
                <p:tags r:id="rId612"/>
              </p:custDataLst>
            </p:nvPr>
          </p:nvSpPr>
          <p:spPr bwMode="auto">
            <a:xfrm>
              <a:off x="6093907" y="1845017"/>
              <a:ext cx="242284" cy="86975"/>
            </a:xfrm>
            <a:custGeom>
              <a:avLst/>
              <a:gdLst>
                <a:gd name="T0" fmla="*/ 109409 w 370"/>
                <a:gd name="T1" fmla="*/ 60473 h 129"/>
                <a:gd name="T2" fmla="*/ 112910 w 370"/>
                <a:gd name="T3" fmla="*/ 61506 h 129"/>
                <a:gd name="T4" fmla="*/ 121225 w 370"/>
                <a:gd name="T5" fmla="*/ 63574 h 129"/>
                <a:gd name="T6" fmla="*/ 129102 w 370"/>
                <a:gd name="T7" fmla="*/ 65641 h 129"/>
                <a:gd name="T8" fmla="*/ 132603 w 370"/>
                <a:gd name="T9" fmla="*/ 66675 h 129"/>
                <a:gd name="T10" fmla="*/ 161925 w 370"/>
                <a:gd name="T11" fmla="*/ 50135 h 129"/>
                <a:gd name="T12" fmla="*/ 156673 w 370"/>
                <a:gd name="T13" fmla="*/ 38765 h 129"/>
                <a:gd name="T14" fmla="*/ 150984 w 370"/>
                <a:gd name="T15" fmla="*/ 24809 h 129"/>
                <a:gd name="T16" fmla="*/ 146608 w 370"/>
                <a:gd name="T17" fmla="*/ 13955 h 129"/>
                <a:gd name="T18" fmla="*/ 144420 w 370"/>
                <a:gd name="T19" fmla="*/ 9303 h 129"/>
                <a:gd name="T20" fmla="*/ 131291 w 370"/>
                <a:gd name="T21" fmla="*/ 7753 h 129"/>
                <a:gd name="T22" fmla="*/ 112472 w 370"/>
                <a:gd name="T23" fmla="*/ 4652 h 129"/>
                <a:gd name="T24" fmla="*/ 93654 w 370"/>
                <a:gd name="T25" fmla="*/ 1034 h 129"/>
                <a:gd name="T26" fmla="*/ 80087 w 370"/>
                <a:gd name="T27" fmla="*/ 0 h 129"/>
                <a:gd name="T28" fmla="*/ 78337 w 370"/>
                <a:gd name="T29" fmla="*/ 0 h 129"/>
                <a:gd name="T30" fmla="*/ 77024 w 370"/>
                <a:gd name="T31" fmla="*/ 517 h 129"/>
                <a:gd name="T32" fmla="*/ 75273 w 370"/>
                <a:gd name="T33" fmla="*/ 1034 h 129"/>
                <a:gd name="T34" fmla="*/ 74398 w 370"/>
                <a:gd name="T35" fmla="*/ 1551 h 129"/>
                <a:gd name="T36" fmla="*/ 70897 w 370"/>
                <a:gd name="T37" fmla="*/ 3618 h 129"/>
                <a:gd name="T38" fmla="*/ 65645 w 370"/>
                <a:gd name="T39" fmla="*/ 6202 h 129"/>
                <a:gd name="T40" fmla="*/ 64332 w 370"/>
                <a:gd name="T41" fmla="*/ 10854 h 129"/>
                <a:gd name="T42" fmla="*/ 61269 w 370"/>
                <a:gd name="T43" fmla="*/ 18090 h 129"/>
                <a:gd name="T44" fmla="*/ 58643 w 370"/>
                <a:gd name="T45" fmla="*/ 24809 h 129"/>
                <a:gd name="T46" fmla="*/ 57330 w 370"/>
                <a:gd name="T47" fmla="*/ 28427 h 129"/>
                <a:gd name="T48" fmla="*/ 53391 w 370"/>
                <a:gd name="T49" fmla="*/ 27910 h 129"/>
                <a:gd name="T50" fmla="*/ 48578 w 370"/>
                <a:gd name="T51" fmla="*/ 25326 h 129"/>
                <a:gd name="T52" fmla="*/ 42888 w 370"/>
                <a:gd name="T53" fmla="*/ 22742 h 129"/>
                <a:gd name="T54" fmla="*/ 36761 w 370"/>
                <a:gd name="T55" fmla="*/ 19641 h 129"/>
                <a:gd name="T56" fmla="*/ 26258 w 370"/>
                <a:gd name="T57" fmla="*/ 13438 h 129"/>
                <a:gd name="T58" fmla="*/ 19256 w 370"/>
                <a:gd name="T59" fmla="*/ 9303 h 129"/>
                <a:gd name="T60" fmla="*/ 14004 w 370"/>
                <a:gd name="T61" fmla="*/ 12922 h 129"/>
                <a:gd name="T62" fmla="*/ 9190 w 370"/>
                <a:gd name="T63" fmla="*/ 17056 h 129"/>
                <a:gd name="T64" fmla="*/ 7002 w 370"/>
                <a:gd name="T65" fmla="*/ 19124 h 129"/>
                <a:gd name="T66" fmla="*/ 5252 w 370"/>
                <a:gd name="T67" fmla="*/ 21191 h 129"/>
                <a:gd name="T68" fmla="*/ 3939 w 370"/>
                <a:gd name="T69" fmla="*/ 23776 h 129"/>
                <a:gd name="T70" fmla="*/ 2188 w 370"/>
                <a:gd name="T71" fmla="*/ 26877 h 129"/>
                <a:gd name="T72" fmla="*/ 1313 w 370"/>
                <a:gd name="T73" fmla="*/ 29461 h 129"/>
                <a:gd name="T74" fmla="*/ 438 w 370"/>
                <a:gd name="T75" fmla="*/ 32562 h 129"/>
                <a:gd name="T76" fmla="*/ 0 w 370"/>
                <a:gd name="T77" fmla="*/ 35663 h 129"/>
                <a:gd name="T78" fmla="*/ 0 w 370"/>
                <a:gd name="T79" fmla="*/ 38765 h 129"/>
                <a:gd name="T80" fmla="*/ 438 w 370"/>
                <a:gd name="T81" fmla="*/ 42383 h 129"/>
                <a:gd name="T82" fmla="*/ 1313 w 370"/>
                <a:gd name="T83" fmla="*/ 45484 h 129"/>
                <a:gd name="T84" fmla="*/ 2626 w 370"/>
                <a:gd name="T85" fmla="*/ 49619 h 129"/>
                <a:gd name="T86" fmla="*/ 4814 w 370"/>
                <a:gd name="T87" fmla="*/ 53237 h 129"/>
                <a:gd name="T88" fmla="*/ 8753 w 370"/>
                <a:gd name="T89" fmla="*/ 52203 h 129"/>
                <a:gd name="T90" fmla="*/ 14442 w 370"/>
                <a:gd name="T91" fmla="*/ 51169 h 129"/>
                <a:gd name="T92" fmla="*/ 21882 w 370"/>
                <a:gd name="T93" fmla="*/ 50135 h 129"/>
                <a:gd name="T94" fmla="*/ 30197 w 370"/>
                <a:gd name="T95" fmla="*/ 49102 h 129"/>
                <a:gd name="T96" fmla="*/ 44639 w 370"/>
                <a:gd name="T97" fmla="*/ 47551 h 129"/>
                <a:gd name="T98" fmla="*/ 51203 w 370"/>
                <a:gd name="T99" fmla="*/ 47034 h 129"/>
                <a:gd name="T100" fmla="*/ 59956 w 370"/>
                <a:gd name="T101" fmla="*/ 47551 h 129"/>
                <a:gd name="T102" fmla="*/ 66521 w 370"/>
                <a:gd name="T103" fmla="*/ 48585 h 129"/>
                <a:gd name="T104" fmla="*/ 72647 w 370"/>
                <a:gd name="T105" fmla="*/ 50135 h 129"/>
                <a:gd name="T106" fmla="*/ 77461 w 370"/>
                <a:gd name="T107" fmla="*/ 51686 h 129"/>
                <a:gd name="T108" fmla="*/ 82713 w 370"/>
                <a:gd name="T109" fmla="*/ 53753 h 129"/>
                <a:gd name="T110" fmla="*/ 87965 w 370"/>
                <a:gd name="T111" fmla="*/ 55821 h 129"/>
                <a:gd name="T112" fmla="*/ 94967 w 370"/>
                <a:gd name="T113" fmla="*/ 56855 h 129"/>
                <a:gd name="T114" fmla="*/ 103720 w 370"/>
                <a:gd name="T115" fmla="*/ 57372 h 129"/>
                <a:gd name="T116" fmla="*/ 103720 w 370"/>
                <a:gd name="T117" fmla="*/ 60473 h 129"/>
                <a:gd name="T118" fmla="*/ 109409 w 370"/>
                <a:gd name="T119" fmla="*/ 60473 h 1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799" name="Freeform 470">
              <a:extLst>
                <a:ext uri="{FF2B5EF4-FFF2-40B4-BE49-F238E27FC236}">
                  <a16:creationId xmlns:a16="http://schemas.microsoft.com/office/drawing/2014/main" id="{BC0F404D-192D-F319-EC39-435B072A6BDC}"/>
                </a:ext>
              </a:extLst>
            </p:cNvPr>
            <p:cNvSpPr>
              <a:spLocks/>
            </p:cNvSpPr>
            <p:nvPr>
              <p:custDataLst>
                <p:tags r:id="rId613"/>
              </p:custDataLst>
            </p:nvPr>
          </p:nvSpPr>
          <p:spPr bwMode="auto">
            <a:xfrm>
              <a:off x="6709115" y="2785177"/>
              <a:ext cx="45131" cy="74551"/>
            </a:xfrm>
            <a:custGeom>
              <a:avLst/>
              <a:gdLst>
                <a:gd name="T0" fmla="*/ 10180 w 80"/>
                <a:gd name="T1" fmla="*/ 608 h 94"/>
                <a:gd name="T2" fmla="*/ 12819 w 80"/>
                <a:gd name="T3" fmla="*/ 0 h 94"/>
                <a:gd name="T4" fmla="*/ 15458 w 80"/>
                <a:gd name="T5" fmla="*/ 0 h 94"/>
                <a:gd name="T6" fmla="*/ 17720 w 80"/>
                <a:gd name="T7" fmla="*/ 1216 h 94"/>
                <a:gd name="T8" fmla="*/ 20359 w 80"/>
                <a:gd name="T9" fmla="*/ 2432 h 94"/>
                <a:gd name="T10" fmla="*/ 22622 w 80"/>
                <a:gd name="T11" fmla="*/ 3648 h 94"/>
                <a:gd name="T12" fmla="*/ 24884 w 80"/>
                <a:gd name="T13" fmla="*/ 4864 h 94"/>
                <a:gd name="T14" fmla="*/ 27523 w 80"/>
                <a:gd name="T15" fmla="*/ 4864 h 94"/>
                <a:gd name="T16" fmla="*/ 30162 w 80"/>
                <a:gd name="T17" fmla="*/ 4256 h 94"/>
                <a:gd name="T18" fmla="*/ 30162 w 80"/>
                <a:gd name="T19" fmla="*/ 23103 h 94"/>
                <a:gd name="T20" fmla="*/ 28277 w 80"/>
                <a:gd name="T21" fmla="*/ 26751 h 94"/>
                <a:gd name="T22" fmla="*/ 26015 w 80"/>
                <a:gd name="T23" fmla="*/ 31007 h 94"/>
                <a:gd name="T24" fmla="*/ 24130 w 80"/>
                <a:gd name="T25" fmla="*/ 35871 h 94"/>
                <a:gd name="T26" fmla="*/ 21867 w 80"/>
                <a:gd name="T27" fmla="*/ 41343 h 94"/>
                <a:gd name="T28" fmla="*/ 19228 w 80"/>
                <a:gd name="T29" fmla="*/ 51070 h 94"/>
                <a:gd name="T30" fmla="*/ 17720 w 80"/>
                <a:gd name="T31" fmla="*/ 57150 h 94"/>
                <a:gd name="T32" fmla="*/ 16212 w 80"/>
                <a:gd name="T33" fmla="*/ 56542 h 94"/>
                <a:gd name="T34" fmla="*/ 15081 w 80"/>
                <a:gd name="T35" fmla="*/ 55934 h 94"/>
                <a:gd name="T36" fmla="*/ 13950 w 80"/>
                <a:gd name="T37" fmla="*/ 55326 h 94"/>
                <a:gd name="T38" fmla="*/ 12819 w 80"/>
                <a:gd name="T39" fmla="*/ 54110 h 94"/>
                <a:gd name="T40" fmla="*/ 10934 w 80"/>
                <a:gd name="T41" fmla="*/ 51070 h 94"/>
                <a:gd name="T42" fmla="*/ 8672 w 80"/>
                <a:gd name="T43" fmla="*/ 47422 h 94"/>
                <a:gd name="T44" fmla="*/ 7163 w 80"/>
                <a:gd name="T45" fmla="*/ 43774 h 94"/>
                <a:gd name="T46" fmla="*/ 4901 w 80"/>
                <a:gd name="T47" fmla="*/ 39519 h 94"/>
                <a:gd name="T48" fmla="*/ 2639 w 80"/>
                <a:gd name="T49" fmla="*/ 36479 h 94"/>
                <a:gd name="T50" fmla="*/ 0 w 80"/>
                <a:gd name="T51" fmla="*/ 34047 h 94"/>
                <a:gd name="T52" fmla="*/ 3016 w 80"/>
                <a:gd name="T53" fmla="*/ 24927 h 94"/>
                <a:gd name="T54" fmla="*/ 4901 w 80"/>
                <a:gd name="T55" fmla="*/ 17631 h 94"/>
                <a:gd name="T56" fmla="*/ 7163 w 80"/>
                <a:gd name="T57" fmla="*/ 10336 h 94"/>
                <a:gd name="T58" fmla="*/ 10180 w 80"/>
                <a:gd name="T59" fmla="*/ 608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0" name="Freeform 471">
              <a:extLst>
                <a:ext uri="{FF2B5EF4-FFF2-40B4-BE49-F238E27FC236}">
                  <a16:creationId xmlns:a16="http://schemas.microsoft.com/office/drawing/2014/main" id="{8A9835BA-4663-F808-DC4F-B8AA259FCBA2}"/>
                </a:ext>
              </a:extLst>
            </p:cNvPr>
            <p:cNvSpPr>
              <a:spLocks/>
            </p:cNvSpPr>
            <p:nvPr>
              <p:custDataLst>
                <p:tags r:id="rId614"/>
              </p:custDataLst>
            </p:nvPr>
          </p:nvSpPr>
          <p:spPr bwMode="auto">
            <a:xfrm>
              <a:off x="6433578" y="5408934"/>
              <a:ext cx="92638" cy="74551"/>
            </a:xfrm>
            <a:custGeom>
              <a:avLst/>
              <a:gdLst>
                <a:gd name="T0" fmla="*/ 1376 w 135"/>
                <a:gd name="T1" fmla="*/ 32074 h 98"/>
                <a:gd name="T2" fmla="*/ 5045 w 135"/>
                <a:gd name="T3" fmla="*/ 31491 h 98"/>
                <a:gd name="T4" fmla="*/ 8255 w 135"/>
                <a:gd name="T5" fmla="*/ 30908 h 98"/>
                <a:gd name="T6" fmla="*/ 11007 w 135"/>
                <a:gd name="T7" fmla="*/ 29158 h 98"/>
                <a:gd name="T8" fmla="*/ 14217 w 135"/>
                <a:gd name="T9" fmla="*/ 27409 h 98"/>
                <a:gd name="T10" fmla="*/ 19262 w 135"/>
                <a:gd name="T11" fmla="*/ 22160 h 98"/>
                <a:gd name="T12" fmla="*/ 23848 w 135"/>
                <a:gd name="T13" fmla="*/ 16329 h 98"/>
                <a:gd name="T14" fmla="*/ 27975 w 135"/>
                <a:gd name="T15" fmla="*/ 10497 h 98"/>
                <a:gd name="T16" fmla="*/ 32561 w 135"/>
                <a:gd name="T17" fmla="*/ 4665 h 98"/>
                <a:gd name="T18" fmla="*/ 34854 w 135"/>
                <a:gd name="T19" fmla="*/ 2916 h 98"/>
                <a:gd name="T20" fmla="*/ 37606 w 135"/>
                <a:gd name="T21" fmla="*/ 1166 h 98"/>
                <a:gd name="T22" fmla="*/ 40357 w 135"/>
                <a:gd name="T23" fmla="*/ 0 h 98"/>
                <a:gd name="T24" fmla="*/ 44026 w 135"/>
                <a:gd name="T25" fmla="*/ 0 h 98"/>
                <a:gd name="T26" fmla="*/ 46778 w 135"/>
                <a:gd name="T27" fmla="*/ 0 h 98"/>
                <a:gd name="T28" fmla="*/ 50447 w 135"/>
                <a:gd name="T29" fmla="*/ 1749 h 98"/>
                <a:gd name="T30" fmla="*/ 53657 w 135"/>
                <a:gd name="T31" fmla="*/ 3499 h 98"/>
                <a:gd name="T32" fmla="*/ 56409 w 135"/>
                <a:gd name="T33" fmla="*/ 6415 h 98"/>
                <a:gd name="T34" fmla="*/ 58702 w 135"/>
                <a:gd name="T35" fmla="*/ 9331 h 98"/>
                <a:gd name="T36" fmla="*/ 60536 w 135"/>
                <a:gd name="T37" fmla="*/ 13996 h 98"/>
                <a:gd name="T38" fmla="*/ 61453 w 135"/>
                <a:gd name="T39" fmla="*/ 17495 h 98"/>
                <a:gd name="T40" fmla="*/ 61912 w 135"/>
                <a:gd name="T41" fmla="*/ 21577 h 98"/>
                <a:gd name="T42" fmla="*/ 61453 w 135"/>
                <a:gd name="T43" fmla="*/ 23327 h 98"/>
                <a:gd name="T44" fmla="*/ 60536 w 135"/>
                <a:gd name="T45" fmla="*/ 25076 h 98"/>
                <a:gd name="T46" fmla="*/ 59160 w 135"/>
                <a:gd name="T47" fmla="*/ 27409 h 98"/>
                <a:gd name="T48" fmla="*/ 56867 w 135"/>
                <a:gd name="T49" fmla="*/ 29741 h 98"/>
                <a:gd name="T50" fmla="*/ 51823 w 135"/>
                <a:gd name="T51" fmla="*/ 35573 h 98"/>
                <a:gd name="T52" fmla="*/ 45861 w 135"/>
                <a:gd name="T53" fmla="*/ 41988 h 98"/>
                <a:gd name="T54" fmla="*/ 39899 w 135"/>
                <a:gd name="T55" fmla="*/ 47819 h 98"/>
                <a:gd name="T56" fmla="*/ 33937 w 135"/>
                <a:gd name="T57" fmla="*/ 53068 h 98"/>
                <a:gd name="T58" fmla="*/ 28892 w 135"/>
                <a:gd name="T59" fmla="*/ 55984 h 98"/>
                <a:gd name="T60" fmla="*/ 25223 w 135"/>
                <a:gd name="T61" fmla="*/ 57150 h 98"/>
                <a:gd name="T62" fmla="*/ 23389 w 135"/>
                <a:gd name="T63" fmla="*/ 56567 h 98"/>
                <a:gd name="T64" fmla="*/ 19720 w 135"/>
                <a:gd name="T65" fmla="*/ 53651 h 98"/>
                <a:gd name="T66" fmla="*/ 14675 w 135"/>
                <a:gd name="T67" fmla="*/ 49569 h 98"/>
                <a:gd name="T68" fmla="*/ 9631 w 135"/>
                <a:gd name="T69" fmla="*/ 44904 h 98"/>
                <a:gd name="T70" fmla="*/ 5045 w 135"/>
                <a:gd name="T71" fmla="*/ 39655 h 98"/>
                <a:gd name="T72" fmla="*/ 2293 w 135"/>
                <a:gd name="T73" fmla="*/ 36156 h 98"/>
                <a:gd name="T74" fmla="*/ 459 w 135"/>
                <a:gd name="T75" fmla="*/ 34407 h 98"/>
                <a:gd name="T76" fmla="*/ 0 w 135"/>
                <a:gd name="T77" fmla="*/ 33240 h 98"/>
                <a:gd name="T78" fmla="*/ 0 w 135"/>
                <a:gd name="T79" fmla="*/ 32657 h 98"/>
                <a:gd name="T80" fmla="*/ 1376 w 135"/>
                <a:gd name="T81" fmla="*/ 32074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1" name="Freeform 472">
              <a:extLst>
                <a:ext uri="{FF2B5EF4-FFF2-40B4-BE49-F238E27FC236}">
                  <a16:creationId xmlns:a16="http://schemas.microsoft.com/office/drawing/2014/main" id="{57A455C0-F7FF-9759-874F-B2735F490E78}"/>
                </a:ext>
              </a:extLst>
            </p:cNvPr>
            <p:cNvSpPr>
              <a:spLocks/>
            </p:cNvSpPr>
            <p:nvPr>
              <p:custDataLst>
                <p:tags r:id="rId615"/>
              </p:custDataLst>
            </p:nvPr>
          </p:nvSpPr>
          <p:spPr bwMode="auto">
            <a:xfrm>
              <a:off x="6091531" y="1907140"/>
              <a:ext cx="197151" cy="109755"/>
            </a:xfrm>
            <a:custGeom>
              <a:avLst/>
              <a:gdLst>
                <a:gd name="T0" fmla="*/ 81084 w 312"/>
                <a:gd name="T1" fmla="*/ 84138 h 155"/>
                <a:gd name="T2" fmla="*/ 81929 w 312"/>
                <a:gd name="T3" fmla="*/ 81967 h 155"/>
                <a:gd name="T4" fmla="*/ 83196 w 312"/>
                <a:gd name="T5" fmla="*/ 80338 h 155"/>
                <a:gd name="T6" fmla="*/ 84463 w 312"/>
                <a:gd name="T7" fmla="*/ 78710 h 155"/>
                <a:gd name="T8" fmla="*/ 85730 w 312"/>
                <a:gd name="T9" fmla="*/ 77081 h 155"/>
                <a:gd name="T10" fmla="*/ 89108 w 312"/>
                <a:gd name="T11" fmla="*/ 74367 h 155"/>
                <a:gd name="T12" fmla="*/ 92909 w 312"/>
                <a:gd name="T13" fmla="*/ 71653 h 155"/>
                <a:gd name="T14" fmla="*/ 100511 w 312"/>
                <a:gd name="T15" fmla="*/ 66768 h 155"/>
                <a:gd name="T16" fmla="*/ 106845 w 312"/>
                <a:gd name="T17" fmla="*/ 63511 h 155"/>
                <a:gd name="T18" fmla="*/ 107690 w 312"/>
                <a:gd name="T19" fmla="*/ 59168 h 155"/>
                <a:gd name="T20" fmla="*/ 109802 w 312"/>
                <a:gd name="T21" fmla="*/ 52654 h 155"/>
                <a:gd name="T22" fmla="*/ 111491 w 312"/>
                <a:gd name="T23" fmla="*/ 49397 h 155"/>
                <a:gd name="T24" fmla="*/ 112758 w 312"/>
                <a:gd name="T25" fmla="*/ 46683 h 155"/>
                <a:gd name="T26" fmla="*/ 113602 w 312"/>
                <a:gd name="T27" fmla="*/ 44512 h 155"/>
                <a:gd name="T28" fmla="*/ 114869 w 312"/>
                <a:gd name="T29" fmla="*/ 43969 h 155"/>
                <a:gd name="T30" fmla="*/ 131762 w 312"/>
                <a:gd name="T31" fmla="*/ 23884 h 155"/>
                <a:gd name="T32" fmla="*/ 131762 w 312"/>
                <a:gd name="T33" fmla="*/ 21170 h 155"/>
                <a:gd name="T34" fmla="*/ 130917 w 312"/>
                <a:gd name="T35" fmla="*/ 18999 h 155"/>
                <a:gd name="T36" fmla="*/ 129228 w 312"/>
                <a:gd name="T37" fmla="*/ 17370 h 155"/>
                <a:gd name="T38" fmla="*/ 127539 w 312"/>
                <a:gd name="T39" fmla="*/ 16285 h 155"/>
                <a:gd name="T40" fmla="*/ 122893 w 312"/>
                <a:gd name="T41" fmla="*/ 15199 h 155"/>
                <a:gd name="T42" fmla="*/ 118248 w 312"/>
                <a:gd name="T43" fmla="*/ 14656 h 155"/>
                <a:gd name="T44" fmla="*/ 113180 w 312"/>
                <a:gd name="T45" fmla="*/ 14656 h 155"/>
                <a:gd name="T46" fmla="*/ 109379 w 312"/>
                <a:gd name="T47" fmla="*/ 14656 h 155"/>
                <a:gd name="T48" fmla="*/ 108112 w 312"/>
                <a:gd name="T49" fmla="*/ 14113 h 155"/>
                <a:gd name="T50" fmla="*/ 106845 w 312"/>
                <a:gd name="T51" fmla="*/ 13571 h 155"/>
                <a:gd name="T52" fmla="*/ 106423 w 312"/>
                <a:gd name="T53" fmla="*/ 12485 h 155"/>
                <a:gd name="T54" fmla="*/ 106845 w 312"/>
                <a:gd name="T55" fmla="*/ 10857 h 155"/>
                <a:gd name="T56" fmla="*/ 97977 w 312"/>
                <a:gd name="T57" fmla="*/ 10314 h 155"/>
                <a:gd name="T58" fmla="*/ 91220 w 312"/>
                <a:gd name="T59" fmla="*/ 9228 h 155"/>
                <a:gd name="T60" fmla="*/ 85307 w 312"/>
                <a:gd name="T61" fmla="*/ 7057 h 155"/>
                <a:gd name="T62" fmla="*/ 79817 w 312"/>
                <a:gd name="T63" fmla="*/ 4885 h 155"/>
                <a:gd name="T64" fmla="*/ 74750 w 312"/>
                <a:gd name="T65" fmla="*/ 3257 h 155"/>
                <a:gd name="T66" fmla="*/ 68837 w 312"/>
                <a:gd name="T67" fmla="*/ 1628 h 155"/>
                <a:gd name="T68" fmla="*/ 61658 w 312"/>
                <a:gd name="T69" fmla="*/ 543 h 155"/>
                <a:gd name="T70" fmla="*/ 53212 w 312"/>
                <a:gd name="T71" fmla="*/ 0 h 155"/>
                <a:gd name="T72" fmla="*/ 46455 w 312"/>
                <a:gd name="T73" fmla="*/ 543 h 155"/>
                <a:gd name="T74" fmla="*/ 31251 w 312"/>
                <a:gd name="T75" fmla="*/ 2171 h 155"/>
                <a:gd name="T76" fmla="*/ 22383 w 312"/>
                <a:gd name="T77" fmla="*/ 3257 h 155"/>
                <a:gd name="T78" fmla="*/ 14359 w 312"/>
                <a:gd name="T79" fmla="*/ 4343 h 155"/>
                <a:gd name="T80" fmla="*/ 7602 w 312"/>
                <a:gd name="T81" fmla="*/ 5428 h 155"/>
                <a:gd name="T82" fmla="*/ 2956 w 312"/>
                <a:gd name="T83" fmla="*/ 6514 h 155"/>
                <a:gd name="T84" fmla="*/ 3801 w 312"/>
                <a:gd name="T85" fmla="*/ 9228 h 155"/>
                <a:gd name="T86" fmla="*/ 4645 w 312"/>
                <a:gd name="T87" fmla="*/ 10314 h 155"/>
                <a:gd name="T88" fmla="*/ 5490 w 312"/>
                <a:gd name="T89" fmla="*/ 10314 h 155"/>
                <a:gd name="T90" fmla="*/ 6335 w 312"/>
                <a:gd name="T91" fmla="*/ 10857 h 155"/>
                <a:gd name="T92" fmla="*/ 7602 w 312"/>
                <a:gd name="T93" fmla="*/ 10857 h 155"/>
                <a:gd name="T94" fmla="*/ 8024 w 312"/>
                <a:gd name="T95" fmla="*/ 10857 h 155"/>
                <a:gd name="T96" fmla="*/ 8446 w 312"/>
                <a:gd name="T97" fmla="*/ 11942 h 155"/>
                <a:gd name="T98" fmla="*/ 8446 w 312"/>
                <a:gd name="T99" fmla="*/ 14113 h 155"/>
                <a:gd name="T100" fmla="*/ 8446 w 312"/>
                <a:gd name="T101" fmla="*/ 16285 h 155"/>
                <a:gd name="T102" fmla="*/ 8024 w 312"/>
                <a:gd name="T103" fmla="*/ 18999 h 155"/>
                <a:gd name="T104" fmla="*/ 7602 w 312"/>
                <a:gd name="T105" fmla="*/ 21170 h 155"/>
                <a:gd name="T106" fmla="*/ 6335 w 312"/>
                <a:gd name="T107" fmla="*/ 22799 h 155"/>
                <a:gd name="T108" fmla="*/ 5068 w 312"/>
                <a:gd name="T109" fmla="*/ 24427 h 155"/>
                <a:gd name="T110" fmla="*/ 3801 w 312"/>
                <a:gd name="T111" fmla="*/ 26056 h 155"/>
                <a:gd name="T112" fmla="*/ 1689 w 312"/>
                <a:gd name="T113" fmla="*/ 26598 h 155"/>
                <a:gd name="T114" fmla="*/ 0 w 312"/>
                <a:gd name="T115" fmla="*/ 27141 h 155"/>
                <a:gd name="T116" fmla="*/ 31251 w 312"/>
                <a:gd name="T117" fmla="*/ 36912 h 155"/>
                <a:gd name="T118" fmla="*/ 36741 w 312"/>
                <a:gd name="T119" fmla="*/ 60254 h 155"/>
                <a:gd name="T120" fmla="*/ 70104 w 312"/>
                <a:gd name="T121" fmla="*/ 66768 h 155"/>
                <a:gd name="T122" fmla="*/ 81084 w 312"/>
                <a:gd name="T123" fmla="*/ 84138 h 1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02" name="Freeform 473">
              <a:extLst>
                <a:ext uri="{FF2B5EF4-FFF2-40B4-BE49-F238E27FC236}">
                  <a16:creationId xmlns:a16="http://schemas.microsoft.com/office/drawing/2014/main" id="{CF5081CC-C7C6-09A6-2C5E-AD8E447B1E0E}"/>
                </a:ext>
              </a:extLst>
            </p:cNvPr>
            <p:cNvSpPr>
              <a:spLocks/>
            </p:cNvSpPr>
            <p:nvPr>
              <p:custDataLst>
                <p:tags r:id="rId616"/>
              </p:custDataLst>
            </p:nvPr>
          </p:nvSpPr>
          <p:spPr bwMode="auto">
            <a:xfrm>
              <a:off x="5652095" y="2149429"/>
              <a:ext cx="28504" cy="78693"/>
            </a:xfrm>
            <a:custGeom>
              <a:avLst/>
              <a:gdLst>
                <a:gd name="T0" fmla="*/ 0 w 46"/>
                <a:gd name="T1" fmla="*/ 30163 h 50"/>
                <a:gd name="T2" fmla="*/ 828 w 46"/>
                <a:gd name="T3" fmla="*/ 21717 h 50"/>
                <a:gd name="T4" fmla="*/ 414 w 46"/>
                <a:gd name="T5" fmla="*/ 16891 h 50"/>
                <a:gd name="T6" fmla="*/ 828 w 46"/>
                <a:gd name="T7" fmla="*/ 15685 h 50"/>
                <a:gd name="T8" fmla="*/ 1242 w 46"/>
                <a:gd name="T9" fmla="*/ 15685 h 50"/>
                <a:gd name="T10" fmla="*/ 2485 w 46"/>
                <a:gd name="T11" fmla="*/ 14478 h 50"/>
                <a:gd name="T12" fmla="*/ 5384 w 46"/>
                <a:gd name="T13" fmla="*/ 14478 h 50"/>
                <a:gd name="T14" fmla="*/ 19050 w 46"/>
                <a:gd name="T15" fmla="*/ 0 h 50"/>
                <a:gd name="T16" fmla="*/ 19050 w 46"/>
                <a:gd name="T17" fmla="*/ 60325 h 50"/>
                <a:gd name="T18" fmla="*/ 16565 w 46"/>
                <a:gd name="T19" fmla="*/ 59119 h 50"/>
                <a:gd name="T20" fmla="*/ 13666 w 46"/>
                <a:gd name="T21" fmla="*/ 54293 h 50"/>
                <a:gd name="T22" fmla="*/ 10353 w 46"/>
                <a:gd name="T23" fmla="*/ 49467 h 50"/>
                <a:gd name="T24" fmla="*/ 7040 w 46"/>
                <a:gd name="T25" fmla="*/ 44641 h 50"/>
                <a:gd name="T26" fmla="*/ 2071 w 46"/>
                <a:gd name="T27" fmla="*/ 33782 h 50"/>
                <a:gd name="T28" fmla="*/ 0 w 46"/>
                <a:gd name="T29" fmla="*/ 30163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03" name="Freeform 474">
              <a:extLst>
                <a:ext uri="{FF2B5EF4-FFF2-40B4-BE49-F238E27FC236}">
                  <a16:creationId xmlns:a16="http://schemas.microsoft.com/office/drawing/2014/main" id="{4CD47E82-48CB-1A28-7FA6-E25C79C57887}"/>
                </a:ext>
              </a:extLst>
            </p:cNvPr>
            <p:cNvSpPr>
              <a:spLocks/>
            </p:cNvSpPr>
            <p:nvPr>
              <p:custDataLst>
                <p:tags r:id="rId617"/>
              </p:custDataLst>
            </p:nvPr>
          </p:nvSpPr>
          <p:spPr bwMode="auto">
            <a:xfrm>
              <a:off x="6694865" y="4607519"/>
              <a:ext cx="104515" cy="314769"/>
            </a:xfrm>
            <a:custGeom>
              <a:avLst/>
              <a:gdLst>
                <a:gd name="T0" fmla="*/ 4208 w 166"/>
                <a:gd name="T1" fmla="*/ 149225 h 456"/>
                <a:gd name="T2" fmla="*/ 7995 w 166"/>
                <a:gd name="T3" fmla="*/ 153458 h 456"/>
                <a:gd name="T4" fmla="*/ 15569 w 166"/>
                <a:gd name="T5" fmla="*/ 158750 h 456"/>
                <a:gd name="T6" fmla="*/ 24405 w 166"/>
                <a:gd name="T7" fmla="*/ 161925 h 456"/>
                <a:gd name="T8" fmla="*/ 29455 w 166"/>
                <a:gd name="T9" fmla="*/ 165100 h 456"/>
                <a:gd name="T10" fmla="*/ 33663 w 166"/>
                <a:gd name="T11" fmla="*/ 169333 h 456"/>
                <a:gd name="T12" fmla="*/ 36187 w 166"/>
                <a:gd name="T13" fmla="*/ 175154 h 456"/>
                <a:gd name="T14" fmla="*/ 36187 w 166"/>
                <a:gd name="T15" fmla="*/ 183621 h 456"/>
                <a:gd name="T16" fmla="*/ 32821 w 166"/>
                <a:gd name="T17" fmla="*/ 192088 h 456"/>
                <a:gd name="T18" fmla="*/ 28613 w 166"/>
                <a:gd name="T19" fmla="*/ 198438 h 456"/>
                <a:gd name="T20" fmla="*/ 26089 w 166"/>
                <a:gd name="T21" fmla="*/ 205317 h 456"/>
                <a:gd name="T22" fmla="*/ 25247 w 166"/>
                <a:gd name="T23" fmla="*/ 211667 h 456"/>
                <a:gd name="T24" fmla="*/ 26930 w 166"/>
                <a:gd name="T25" fmla="*/ 217487 h 456"/>
                <a:gd name="T26" fmla="*/ 31980 w 166"/>
                <a:gd name="T27" fmla="*/ 224367 h 456"/>
                <a:gd name="T28" fmla="*/ 43761 w 166"/>
                <a:gd name="T29" fmla="*/ 235479 h 456"/>
                <a:gd name="T30" fmla="*/ 50494 w 166"/>
                <a:gd name="T31" fmla="*/ 234421 h 456"/>
                <a:gd name="T32" fmla="*/ 50494 w 166"/>
                <a:gd name="T33" fmla="*/ 223837 h 456"/>
                <a:gd name="T34" fmla="*/ 55123 w 166"/>
                <a:gd name="T35" fmla="*/ 218546 h 456"/>
                <a:gd name="T36" fmla="*/ 61014 w 166"/>
                <a:gd name="T37" fmla="*/ 215371 h 456"/>
                <a:gd name="T38" fmla="*/ 64380 w 166"/>
                <a:gd name="T39" fmla="*/ 212725 h 456"/>
                <a:gd name="T40" fmla="*/ 67325 w 166"/>
                <a:gd name="T41" fmla="*/ 207962 h 456"/>
                <a:gd name="T42" fmla="*/ 69850 w 166"/>
                <a:gd name="T43" fmla="*/ 198438 h 456"/>
                <a:gd name="T44" fmla="*/ 69429 w 166"/>
                <a:gd name="T45" fmla="*/ 185208 h 456"/>
                <a:gd name="T46" fmla="*/ 66484 w 166"/>
                <a:gd name="T47" fmla="*/ 173567 h 456"/>
                <a:gd name="T48" fmla="*/ 62276 w 166"/>
                <a:gd name="T49" fmla="*/ 162454 h 456"/>
                <a:gd name="T50" fmla="*/ 59330 w 166"/>
                <a:gd name="T51" fmla="*/ 150283 h 456"/>
                <a:gd name="T52" fmla="*/ 56806 w 166"/>
                <a:gd name="T53" fmla="*/ 142346 h 456"/>
                <a:gd name="T54" fmla="*/ 49652 w 166"/>
                <a:gd name="T55" fmla="*/ 132821 h 456"/>
                <a:gd name="T56" fmla="*/ 40816 w 166"/>
                <a:gd name="T57" fmla="*/ 118533 h 456"/>
                <a:gd name="T58" fmla="*/ 35767 w 166"/>
                <a:gd name="T59" fmla="*/ 109008 h 456"/>
                <a:gd name="T60" fmla="*/ 33663 w 166"/>
                <a:gd name="T61" fmla="*/ 103187 h 456"/>
                <a:gd name="T62" fmla="*/ 34083 w 166"/>
                <a:gd name="T63" fmla="*/ 93663 h 456"/>
                <a:gd name="T64" fmla="*/ 37029 w 166"/>
                <a:gd name="T65" fmla="*/ 77788 h 456"/>
                <a:gd name="T66" fmla="*/ 40395 w 166"/>
                <a:gd name="T67" fmla="*/ 68263 h 456"/>
                <a:gd name="T68" fmla="*/ 41237 w 166"/>
                <a:gd name="T69" fmla="*/ 59796 h 456"/>
                <a:gd name="T70" fmla="*/ 39974 w 166"/>
                <a:gd name="T71" fmla="*/ 43392 h 456"/>
                <a:gd name="T72" fmla="*/ 38712 w 166"/>
                <a:gd name="T73" fmla="*/ 23813 h 456"/>
                <a:gd name="T74" fmla="*/ 37450 w 166"/>
                <a:gd name="T75" fmla="*/ 9525 h 456"/>
                <a:gd name="T76" fmla="*/ 29876 w 166"/>
                <a:gd name="T77" fmla="*/ 4233 h 456"/>
                <a:gd name="T78" fmla="*/ 13886 w 166"/>
                <a:gd name="T79" fmla="*/ 2117 h 456"/>
                <a:gd name="T80" fmla="*/ 5049 w 166"/>
                <a:gd name="T81" fmla="*/ 5292 h 456"/>
                <a:gd name="T82" fmla="*/ 9257 w 166"/>
                <a:gd name="T83" fmla="*/ 13229 h 456"/>
                <a:gd name="T84" fmla="*/ 13886 w 166"/>
                <a:gd name="T85" fmla="*/ 15875 h 456"/>
                <a:gd name="T86" fmla="*/ 16831 w 166"/>
                <a:gd name="T87" fmla="*/ 23283 h 456"/>
                <a:gd name="T88" fmla="*/ 16831 w 166"/>
                <a:gd name="T89" fmla="*/ 33867 h 456"/>
                <a:gd name="T90" fmla="*/ 16831 w 166"/>
                <a:gd name="T91" fmla="*/ 41275 h 456"/>
                <a:gd name="T92" fmla="*/ 15148 w 166"/>
                <a:gd name="T93" fmla="*/ 44979 h 456"/>
                <a:gd name="T94" fmla="*/ 12203 w 166"/>
                <a:gd name="T95" fmla="*/ 50271 h 456"/>
                <a:gd name="T96" fmla="*/ 6312 w 166"/>
                <a:gd name="T97" fmla="*/ 57679 h 456"/>
                <a:gd name="T98" fmla="*/ 1262 w 166"/>
                <a:gd name="T99" fmla="*/ 64558 h 456"/>
                <a:gd name="T100" fmla="*/ 2945 w 166"/>
                <a:gd name="T101" fmla="*/ 146579 h 4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4" name="Freeform 475">
              <a:extLst>
                <a:ext uri="{FF2B5EF4-FFF2-40B4-BE49-F238E27FC236}">
                  <a16:creationId xmlns:a16="http://schemas.microsoft.com/office/drawing/2014/main" id="{77E99D76-400B-DC0C-7FDE-499D288D9FA3}"/>
                </a:ext>
              </a:extLst>
            </p:cNvPr>
            <p:cNvSpPr>
              <a:spLocks/>
            </p:cNvSpPr>
            <p:nvPr>
              <p:custDataLst>
                <p:tags r:id="rId618"/>
              </p:custDataLst>
            </p:nvPr>
          </p:nvSpPr>
          <p:spPr bwMode="auto">
            <a:xfrm>
              <a:off x="5934759" y="2743759"/>
              <a:ext cx="21378" cy="74551"/>
            </a:xfrm>
            <a:custGeom>
              <a:avLst/>
              <a:gdLst>
                <a:gd name="T0" fmla="*/ 14287 w 27"/>
                <a:gd name="T1" fmla="*/ 0 h 19"/>
                <a:gd name="T2" fmla="*/ 14287 w 27"/>
                <a:gd name="T3" fmla="*/ 36095 h 19"/>
                <a:gd name="T4" fmla="*/ 14287 w 27"/>
                <a:gd name="T5" fmla="*/ 57150 h 19"/>
                <a:gd name="T6" fmla="*/ 4762 w 27"/>
                <a:gd name="T7" fmla="*/ 57150 h 19"/>
                <a:gd name="T8" fmla="*/ 0 w 27"/>
                <a:gd name="T9" fmla="*/ 57150 h 19"/>
                <a:gd name="T10" fmla="*/ 4762 w 27"/>
                <a:gd name="T11" fmla="*/ 36095 h 19"/>
                <a:gd name="T12" fmla="*/ 14287 w 27"/>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5" name="Freeform 476">
              <a:extLst>
                <a:ext uri="{FF2B5EF4-FFF2-40B4-BE49-F238E27FC236}">
                  <a16:creationId xmlns:a16="http://schemas.microsoft.com/office/drawing/2014/main" id="{04CFD887-248C-D079-960A-7312EED4FE42}"/>
                </a:ext>
              </a:extLst>
            </p:cNvPr>
            <p:cNvSpPr>
              <a:spLocks/>
            </p:cNvSpPr>
            <p:nvPr>
              <p:custDataLst>
                <p:tags r:id="rId619"/>
              </p:custDataLst>
            </p:nvPr>
          </p:nvSpPr>
          <p:spPr bwMode="auto">
            <a:xfrm>
              <a:off x="6412200" y="4858090"/>
              <a:ext cx="282665" cy="283705"/>
            </a:xfrm>
            <a:custGeom>
              <a:avLst/>
              <a:gdLst>
                <a:gd name="T0" fmla="*/ 122492 w 438"/>
                <a:gd name="T1" fmla="*/ 4285 h 406"/>
                <a:gd name="T2" fmla="*/ 138019 w 438"/>
                <a:gd name="T3" fmla="*/ 14463 h 406"/>
                <a:gd name="T4" fmla="*/ 156565 w 438"/>
                <a:gd name="T5" fmla="*/ 25177 h 406"/>
                <a:gd name="T6" fmla="*/ 170367 w 438"/>
                <a:gd name="T7" fmla="*/ 31070 h 406"/>
                <a:gd name="T8" fmla="*/ 179424 w 438"/>
                <a:gd name="T9" fmla="*/ 32677 h 406"/>
                <a:gd name="T10" fmla="*/ 183306 w 438"/>
                <a:gd name="T11" fmla="*/ 43390 h 406"/>
                <a:gd name="T12" fmla="*/ 185031 w 438"/>
                <a:gd name="T13" fmla="*/ 64282 h 406"/>
                <a:gd name="T14" fmla="*/ 187188 w 438"/>
                <a:gd name="T15" fmla="*/ 84102 h 406"/>
                <a:gd name="T16" fmla="*/ 188913 w 438"/>
                <a:gd name="T17" fmla="*/ 104458 h 406"/>
                <a:gd name="T18" fmla="*/ 188913 w 438"/>
                <a:gd name="T19" fmla="*/ 119457 h 406"/>
                <a:gd name="T20" fmla="*/ 187619 w 438"/>
                <a:gd name="T21" fmla="*/ 126957 h 406"/>
                <a:gd name="T22" fmla="*/ 183306 w 438"/>
                <a:gd name="T23" fmla="*/ 138742 h 406"/>
                <a:gd name="T24" fmla="*/ 175542 w 438"/>
                <a:gd name="T25" fmla="*/ 153741 h 406"/>
                <a:gd name="T26" fmla="*/ 168642 w 438"/>
                <a:gd name="T27" fmla="*/ 164454 h 406"/>
                <a:gd name="T28" fmla="*/ 164328 w 438"/>
                <a:gd name="T29" fmla="*/ 171418 h 406"/>
                <a:gd name="T30" fmla="*/ 161309 w 438"/>
                <a:gd name="T31" fmla="*/ 177847 h 406"/>
                <a:gd name="T32" fmla="*/ 160447 w 438"/>
                <a:gd name="T33" fmla="*/ 188560 h 406"/>
                <a:gd name="T34" fmla="*/ 154840 w 438"/>
                <a:gd name="T35" fmla="*/ 199274 h 406"/>
                <a:gd name="T36" fmla="*/ 138450 w 438"/>
                <a:gd name="T37" fmla="*/ 214809 h 406"/>
                <a:gd name="T38" fmla="*/ 88418 w 438"/>
                <a:gd name="T39" fmla="*/ 207845 h 406"/>
                <a:gd name="T40" fmla="*/ 78498 w 438"/>
                <a:gd name="T41" fmla="*/ 203024 h 406"/>
                <a:gd name="T42" fmla="*/ 71166 w 438"/>
                <a:gd name="T43" fmla="*/ 198202 h 406"/>
                <a:gd name="T44" fmla="*/ 64696 w 438"/>
                <a:gd name="T45" fmla="*/ 192310 h 406"/>
                <a:gd name="T46" fmla="*/ 59952 w 438"/>
                <a:gd name="T47" fmla="*/ 185346 h 406"/>
                <a:gd name="T48" fmla="*/ 53482 w 438"/>
                <a:gd name="T49" fmla="*/ 172490 h 406"/>
                <a:gd name="T50" fmla="*/ 46581 w 438"/>
                <a:gd name="T51" fmla="*/ 158562 h 406"/>
                <a:gd name="T52" fmla="*/ 40543 w 438"/>
                <a:gd name="T53" fmla="*/ 149455 h 406"/>
                <a:gd name="T54" fmla="*/ 31054 w 438"/>
                <a:gd name="T55" fmla="*/ 138742 h 406"/>
                <a:gd name="T56" fmla="*/ 18978 w 438"/>
                <a:gd name="T57" fmla="*/ 125350 h 406"/>
                <a:gd name="T58" fmla="*/ 10351 w 438"/>
                <a:gd name="T59" fmla="*/ 114100 h 406"/>
                <a:gd name="T60" fmla="*/ 5607 w 438"/>
                <a:gd name="T61" fmla="*/ 104458 h 406"/>
                <a:gd name="T62" fmla="*/ 1725 w 438"/>
                <a:gd name="T63" fmla="*/ 94280 h 406"/>
                <a:gd name="T64" fmla="*/ 0 w 438"/>
                <a:gd name="T65" fmla="*/ 82495 h 406"/>
                <a:gd name="T66" fmla="*/ 7764 w 438"/>
                <a:gd name="T67" fmla="*/ 75531 h 406"/>
                <a:gd name="T68" fmla="*/ 17252 w 438"/>
                <a:gd name="T69" fmla="*/ 75531 h 406"/>
                <a:gd name="T70" fmla="*/ 22859 w 438"/>
                <a:gd name="T71" fmla="*/ 75531 h 406"/>
                <a:gd name="T72" fmla="*/ 27172 w 438"/>
                <a:gd name="T73" fmla="*/ 73924 h 406"/>
                <a:gd name="T74" fmla="*/ 33211 w 438"/>
                <a:gd name="T75" fmla="*/ 70174 h 406"/>
                <a:gd name="T76" fmla="*/ 42700 w 438"/>
                <a:gd name="T77" fmla="*/ 57854 h 406"/>
                <a:gd name="T78" fmla="*/ 50463 w 438"/>
                <a:gd name="T79" fmla="*/ 46604 h 406"/>
                <a:gd name="T80" fmla="*/ 56070 w 438"/>
                <a:gd name="T81" fmla="*/ 42855 h 406"/>
                <a:gd name="T82" fmla="*/ 64696 w 438"/>
                <a:gd name="T83" fmla="*/ 38033 h 406"/>
                <a:gd name="T84" fmla="*/ 77204 w 438"/>
                <a:gd name="T85" fmla="*/ 32141 h 406"/>
                <a:gd name="T86" fmla="*/ 87556 w 438"/>
                <a:gd name="T87" fmla="*/ 26784 h 406"/>
                <a:gd name="T88" fmla="*/ 91006 w 438"/>
                <a:gd name="T89" fmla="*/ 23034 h 406"/>
                <a:gd name="T90" fmla="*/ 90575 w 438"/>
                <a:gd name="T91" fmla="*/ 20356 h 406"/>
                <a:gd name="T92" fmla="*/ 91006 w 438"/>
                <a:gd name="T93" fmla="*/ 16070 h 406"/>
                <a:gd name="T94" fmla="*/ 91869 w 438"/>
                <a:gd name="T95" fmla="*/ 9107 h 406"/>
                <a:gd name="T96" fmla="*/ 93594 w 438"/>
                <a:gd name="T97" fmla="*/ 6428 h 406"/>
                <a:gd name="T98" fmla="*/ 97044 w 438"/>
                <a:gd name="T99" fmla="*/ 6428 h 406"/>
                <a:gd name="T100" fmla="*/ 100064 w 438"/>
                <a:gd name="T101" fmla="*/ 4821 h 406"/>
                <a:gd name="T102" fmla="*/ 101789 w 438"/>
                <a:gd name="T103" fmla="*/ 2143 h 406"/>
                <a:gd name="T104" fmla="*/ 105239 w 438"/>
                <a:gd name="T105" fmla="*/ 1071 h 406"/>
                <a:gd name="T106" fmla="*/ 108258 w 438"/>
                <a:gd name="T107" fmla="*/ 1607 h 406"/>
                <a:gd name="T108" fmla="*/ 113865 w 438"/>
                <a:gd name="T109" fmla="*/ 536 h 4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6" name="Freeform 477">
              <a:extLst>
                <a:ext uri="{FF2B5EF4-FFF2-40B4-BE49-F238E27FC236}">
                  <a16:creationId xmlns:a16="http://schemas.microsoft.com/office/drawing/2014/main" id="{42D91CA6-A2BC-F405-40CF-27C89FF5D7D2}"/>
                </a:ext>
              </a:extLst>
            </p:cNvPr>
            <p:cNvSpPr>
              <a:spLocks/>
            </p:cNvSpPr>
            <p:nvPr>
              <p:custDataLst>
                <p:tags r:id="rId620"/>
              </p:custDataLst>
            </p:nvPr>
          </p:nvSpPr>
          <p:spPr bwMode="auto">
            <a:xfrm>
              <a:off x="6281557" y="4566101"/>
              <a:ext cx="439434" cy="391390"/>
            </a:xfrm>
            <a:custGeom>
              <a:avLst/>
              <a:gdLst>
                <a:gd name="T0" fmla="*/ 222215 w 678"/>
                <a:gd name="T1" fmla="*/ 4182 h 574"/>
                <a:gd name="T2" fmla="*/ 239108 w 678"/>
                <a:gd name="T3" fmla="*/ 13591 h 574"/>
                <a:gd name="T4" fmla="*/ 279393 w 678"/>
                <a:gd name="T5" fmla="*/ 32931 h 574"/>
                <a:gd name="T6" fmla="*/ 285890 w 678"/>
                <a:gd name="T7" fmla="*/ 45999 h 574"/>
                <a:gd name="T8" fmla="*/ 293687 w 678"/>
                <a:gd name="T9" fmla="*/ 49135 h 574"/>
                <a:gd name="T10" fmla="*/ 293687 w 678"/>
                <a:gd name="T11" fmla="*/ 66385 h 574"/>
                <a:gd name="T12" fmla="*/ 293254 w 678"/>
                <a:gd name="T13" fmla="*/ 75271 h 574"/>
                <a:gd name="T14" fmla="*/ 288922 w 678"/>
                <a:gd name="T15" fmla="*/ 82589 h 574"/>
                <a:gd name="T16" fmla="*/ 280259 w 678"/>
                <a:gd name="T17" fmla="*/ 93043 h 574"/>
                <a:gd name="T18" fmla="*/ 276360 w 678"/>
                <a:gd name="T19" fmla="*/ 180859 h 574"/>
                <a:gd name="T20" fmla="*/ 199690 w 678"/>
                <a:gd name="T21" fmla="*/ 202813 h 574"/>
                <a:gd name="T22" fmla="*/ 199690 w 678"/>
                <a:gd name="T23" fmla="*/ 216926 h 574"/>
                <a:gd name="T24" fmla="*/ 197091 w 678"/>
                <a:gd name="T25" fmla="*/ 227381 h 574"/>
                <a:gd name="T26" fmla="*/ 192326 w 678"/>
                <a:gd name="T27" fmla="*/ 227381 h 574"/>
                <a:gd name="T28" fmla="*/ 187994 w 678"/>
                <a:gd name="T29" fmla="*/ 229994 h 574"/>
                <a:gd name="T30" fmla="*/ 184096 w 678"/>
                <a:gd name="T31" fmla="*/ 232608 h 574"/>
                <a:gd name="T32" fmla="*/ 179331 w 678"/>
                <a:gd name="T33" fmla="*/ 233653 h 574"/>
                <a:gd name="T34" fmla="*/ 178032 w 678"/>
                <a:gd name="T35" fmla="*/ 242017 h 574"/>
                <a:gd name="T36" fmla="*/ 177598 w 678"/>
                <a:gd name="T37" fmla="*/ 247767 h 574"/>
                <a:gd name="T38" fmla="*/ 174566 w 678"/>
                <a:gd name="T39" fmla="*/ 252471 h 574"/>
                <a:gd name="T40" fmla="*/ 158106 w 678"/>
                <a:gd name="T41" fmla="*/ 260312 h 574"/>
                <a:gd name="T42" fmla="*/ 142945 w 678"/>
                <a:gd name="T43" fmla="*/ 268152 h 574"/>
                <a:gd name="T44" fmla="*/ 135581 w 678"/>
                <a:gd name="T45" fmla="*/ 274425 h 574"/>
                <a:gd name="T46" fmla="*/ 119987 w 678"/>
                <a:gd name="T47" fmla="*/ 294811 h 574"/>
                <a:gd name="T48" fmla="*/ 111757 w 678"/>
                <a:gd name="T49" fmla="*/ 299515 h 574"/>
                <a:gd name="T50" fmla="*/ 103094 w 678"/>
                <a:gd name="T51" fmla="*/ 300038 h 574"/>
                <a:gd name="T52" fmla="*/ 83601 w 678"/>
                <a:gd name="T53" fmla="*/ 300038 h 574"/>
                <a:gd name="T54" fmla="*/ 80569 w 678"/>
                <a:gd name="T55" fmla="*/ 292197 h 574"/>
                <a:gd name="T56" fmla="*/ 71473 w 678"/>
                <a:gd name="T57" fmla="*/ 285925 h 574"/>
                <a:gd name="T58" fmla="*/ 57611 w 678"/>
                <a:gd name="T59" fmla="*/ 284879 h 574"/>
                <a:gd name="T60" fmla="*/ 40285 w 678"/>
                <a:gd name="T61" fmla="*/ 290629 h 574"/>
                <a:gd name="T62" fmla="*/ 14295 w 678"/>
                <a:gd name="T63" fmla="*/ 275470 h 574"/>
                <a:gd name="T64" fmla="*/ 0 w 678"/>
                <a:gd name="T65" fmla="*/ 148974 h 574"/>
                <a:gd name="T66" fmla="*/ 31621 w 678"/>
                <a:gd name="T67" fmla="*/ 149496 h 574"/>
                <a:gd name="T68" fmla="*/ 44616 w 678"/>
                <a:gd name="T69" fmla="*/ 147405 h 574"/>
                <a:gd name="T70" fmla="*/ 51547 w 678"/>
                <a:gd name="T71" fmla="*/ 143746 h 574"/>
                <a:gd name="T72" fmla="*/ 55879 w 678"/>
                <a:gd name="T73" fmla="*/ 133815 h 574"/>
                <a:gd name="T74" fmla="*/ 56745 w 678"/>
                <a:gd name="T75" fmla="*/ 119702 h 574"/>
                <a:gd name="T76" fmla="*/ 54579 w 678"/>
                <a:gd name="T77" fmla="*/ 96702 h 574"/>
                <a:gd name="T78" fmla="*/ 56312 w 678"/>
                <a:gd name="T79" fmla="*/ 86248 h 574"/>
                <a:gd name="T80" fmla="*/ 60643 w 678"/>
                <a:gd name="T81" fmla="*/ 89384 h 574"/>
                <a:gd name="T82" fmla="*/ 75371 w 678"/>
                <a:gd name="T83" fmla="*/ 91475 h 574"/>
                <a:gd name="T84" fmla="*/ 81435 w 678"/>
                <a:gd name="T85" fmla="*/ 97225 h 574"/>
                <a:gd name="T86" fmla="*/ 84468 w 678"/>
                <a:gd name="T87" fmla="*/ 105066 h 574"/>
                <a:gd name="T88" fmla="*/ 90099 w 678"/>
                <a:gd name="T89" fmla="*/ 109770 h 574"/>
                <a:gd name="T90" fmla="*/ 104393 w 678"/>
                <a:gd name="T91" fmla="*/ 113429 h 574"/>
                <a:gd name="T92" fmla="*/ 116522 w 678"/>
                <a:gd name="T93" fmla="*/ 111861 h 574"/>
                <a:gd name="T94" fmla="*/ 130383 w 678"/>
                <a:gd name="T95" fmla="*/ 104020 h 574"/>
                <a:gd name="T96" fmla="*/ 138180 w 678"/>
                <a:gd name="T97" fmla="*/ 102452 h 574"/>
                <a:gd name="T98" fmla="*/ 143378 w 678"/>
                <a:gd name="T99" fmla="*/ 100884 h 574"/>
                <a:gd name="T100" fmla="*/ 148576 w 678"/>
                <a:gd name="T101" fmla="*/ 99316 h 574"/>
                <a:gd name="T102" fmla="*/ 154641 w 678"/>
                <a:gd name="T103" fmla="*/ 95134 h 574"/>
                <a:gd name="T104" fmla="*/ 159405 w 678"/>
                <a:gd name="T105" fmla="*/ 87816 h 574"/>
                <a:gd name="T106" fmla="*/ 165903 w 678"/>
                <a:gd name="T107" fmla="*/ 65862 h 574"/>
                <a:gd name="T108" fmla="*/ 174566 w 678"/>
                <a:gd name="T109" fmla="*/ 24568 h 574"/>
                <a:gd name="T110" fmla="*/ 179331 w 678"/>
                <a:gd name="T111" fmla="*/ 5227 h 574"/>
                <a:gd name="T112" fmla="*/ 186695 w 678"/>
                <a:gd name="T113" fmla="*/ 3136 h 574"/>
                <a:gd name="T114" fmla="*/ 196225 w 678"/>
                <a:gd name="T115" fmla="*/ 4182 h 574"/>
                <a:gd name="T116" fmla="*/ 208786 w 678"/>
                <a:gd name="T117" fmla="*/ 523 h 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7" name="Freeform 478">
              <a:extLst>
                <a:ext uri="{FF2B5EF4-FFF2-40B4-BE49-F238E27FC236}">
                  <a16:creationId xmlns:a16="http://schemas.microsoft.com/office/drawing/2014/main" id="{8735DA7D-C5F8-919C-25A8-57AE8CFC05D1}"/>
                </a:ext>
              </a:extLst>
            </p:cNvPr>
            <p:cNvSpPr>
              <a:spLocks/>
            </p:cNvSpPr>
            <p:nvPr>
              <p:custDataLst>
                <p:tags r:id="rId621"/>
              </p:custDataLst>
            </p:nvPr>
          </p:nvSpPr>
          <p:spPr bwMode="auto">
            <a:xfrm>
              <a:off x="5887253" y="4922284"/>
              <a:ext cx="524946" cy="497003"/>
            </a:xfrm>
            <a:custGeom>
              <a:avLst/>
              <a:gdLst>
                <a:gd name="T0" fmla="*/ 345206 w 810"/>
                <a:gd name="T1" fmla="*/ 22011 h 727"/>
                <a:gd name="T2" fmla="*/ 331779 w 810"/>
                <a:gd name="T3" fmla="*/ 13626 h 727"/>
                <a:gd name="T4" fmla="*/ 310989 w 810"/>
                <a:gd name="T5" fmla="*/ 17294 h 727"/>
                <a:gd name="T6" fmla="*/ 274606 w 810"/>
                <a:gd name="T7" fmla="*/ 23059 h 727"/>
                <a:gd name="T8" fmla="*/ 261612 w 810"/>
                <a:gd name="T9" fmla="*/ 28824 h 727"/>
                <a:gd name="T10" fmla="*/ 121277 w 810"/>
                <a:gd name="T11" fmla="*/ 20963 h 727"/>
                <a:gd name="T12" fmla="*/ 100487 w 810"/>
                <a:gd name="T13" fmla="*/ 19391 h 727"/>
                <a:gd name="T14" fmla="*/ 74499 w 810"/>
                <a:gd name="T15" fmla="*/ 8909 h 727"/>
                <a:gd name="T16" fmla="*/ 50243 w 810"/>
                <a:gd name="T17" fmla="*/ 0 h 727"/>
                <a:gd name="T18" fmla="*/ 35950 w 810"/>
                <a:gd name="T19" fmla="*/ 2620 h 727"/>
                <a:gd name="T20" fmla="*/ 22956 w 810"/>
                <a:gd name="T21" fmla="*/ 12578 h 727"/>
                <a:gd name="T22" fmla="*/ 0 w 810"/>
                <a:gd name="T23" fmla="*/ 28824 h 727"/>
                <a:gd name="T24" fmla="*/ 3032 w 810"/>
                <a:gd name="T25" fmla="*/ 35637 h 727"/>
                <a:gd name="T26" fmla="*/ 11261 w 810"/>
                <a:gd name="T27" fmla="*/ 38781 h 727"/>
                <a:gd name="T28" fmla="*/ 15593 w 810"/>
                <a:gd name="T29" fmla="*/ 67605 h 727"/>
                <a:gd name="T30" fmla="*/ 25988 w 810"/>
                <a:gd name="T31" fmla="*/ 100622 h 727"/>
                <a:gd name="T32" fmla="*/ 47211 w 810"/>
                <a:gd name="T33" fmla="*/ 144644 h 727"/>
                <a:gd name="T34" fmla="*/ 57607 w 810"/>
                <a:gd name="T35" fmla="*/ 157221 h 727"/>
                <a:gd name="T36" fmla="*/ 68868 w 810"/>
                <a:gd name="T37" fmla="*/ 158270 h 727"/>
                <a:gd name="T38" fmla="*/ 68868 w 810"/>
                <a:gd name="T39" fmla="*/ 173992 h 727"/>
                <a:gd name="T40" fmla="*/ 65836 w 810"/>
                <a:gd name="T41" fmla="*/ 188142 h 727"/>
                <a:gd name="T42" fmla="*/ 63237 w 810"/>
                <a:gd name="T43" fmla="*/ 206484 h 727"/>
                <a:gd name="T44" fmla="*/ 64970 w 810"/>
                <a:gd name="T45" fmla="*/ 222730 h 727"/>
                <a:gd name="T46" fmla="*/ 74932 w 810"/>
                <a:gd name="T47" fmla="*/ 253651 h 727"/>
                <a:gd name="T48" fmla="*/ 77531 w 810"/>
                <a:gd name="T49" fmla="*/ 271469 h 727"/>
                <a:gd name="T50" fmla="*/ 80996 w 810"/>
                <a:gd name="T51" fmla="*/ 317587 h 727"/>
                <a:gd name="T52" fmla="*/ 88359 w 810"/>
                <a:gd name="T53" fmla="*/ 339074 h 727"/>
                <a:gd name="T54" fmla="*/ 100054 w 810"/>
                <a:gd name="T55" fmla="*/ 361609 h 727"/>
                <a:gd name="T56" fmla="*/ 106117 w 810"/>
                <a:gd name="T57" fmla="*/ 366850 h 727"/>
                <a:gd name="T58" fmla="*/ 112181 w 810"/>
                <a:gd name="T59" fmla="*/ 374711 h 727"/>
                <a:gd name="T60" fmla="*/ 114780 w 810"/>
                <a:gd name="T61" fmla="*/ 355320 h 727"/>
                <a:gd name="T62" fmla="*/ 133405 w 810"/>
                <a:gd name="T63" fmla="*/ 364754 h 727"/>
                <a:gd name="T64" fmla="*/ 142067 w 810"/>
                <a:gd name="T65" fmla="*/ 373663 h 727"/>
                <a:gd name="T66" fmla="*/ 161125 w 810"/>
                <a:gd name="T67" fmla="*/ 380476 h 727"/>
                <a:gd name="T68" fmla="*/ 176285 w 810"/>
                <a:gd name="T69" fmla="*/ 378904 h 727"/>
                <a:gd name="T70" fmla="*/ 185814 w 810"/>
                <a:gd name="T71" fmla="*/ 372091 h 727"/>
                <a:gd name="T72" fmla="*/ 195776 w 810"/>
                <a:gd name="T73" fmla="*/ 353748 h 727"/>
                <a:gd name="T74" fmla="*/ 200540 w 810"/>
                <a:gd name="T75" fmla="*/ 277234 h 727"/>
                <a:gd name="T76" fmla="*/ 201406 w 810"/>
                <a:gd name="T77" fmla="*/ 251554 h 727"/>
                <a:gd name="T78" fmla="*/ 204005 w 810"/>
                <a:gd name="T79" fmla="*/ 245790 h 727"/>
                <a:gd name="T80" fmla="*/ 200540 w 810"/>
                <a:gd name="T81" fmla="*/ 223254 h 727"/>
                <a:gd name="T82" fmla="*/ 203139 w 810"/>
                <a:gd name="T83" fmla="*/ 192858 h 727"/>
                <a:gd name="T84" fmla="*/ 216566 w 810"/>
                <a:gd name="T85" fmla="*/ 172944 h 727"/>
                <a:gd name="T86" fmla="*/ 227394 w 810"/>
                <a:gd name="T87" fmla="*/ 167703 h 727"/>
                <a:gd name="T88" fmla="*/ 233025 w 810"/>
                <a:gd name="T89" fmla="*/ 121585 h 727"/>
                <a:gd name="T90" fmla="*/ 238656 w 810"/>
                <a:gd name="T91" fmla="*/ 77563 h 727"/>
                <a:gd name="T92" fmla="*/ 234324 w 810"/>
                <a:gd name="T93" fmla="*/ 64985 h 727"/>
                <a:gd name="T94" fmla="*/ 229993 w 810"/>
                <a:gd name="T95" fmla="*/ 51883 h 727"/>
                <a:gd name="T96" fmla="*/ 233458 w 810"/>
                <a:gd name="T97" fmla="*/ 45070 h 727"/>
                <a:gd name="T98" fmla="*/ 267243 w 810"/>
                <a:gd name="T99" fmla="*/ 41926 h 727"/>
                <a:gd name="T100" fmla="*/ 306658 w 810"/>
                <a:gd name="T101" fmla="*/ 33017 h 727"/>
                <a:gd name="T102" fmla="*/ 347805 w 810"/>
                <a:gd name="T103" fmla="*/ 31968 h 7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8" name="Freeform 479">
              <a:extLst>
                <a:ext uri="{FF2B5EF4-FFF2-40B4-BE49-F238E27FC236}">
                  <a16:creationId xmlns:a16="http://schemas.microsoft.com/office/drawing/2014/main" id="{158BBB29-11B0-C943-1B49-8B613ACFB603}"/>
                </a:ext>
              </a:extLst>
            </p:cNvPr>
            <p:cNvSpPr>
              <a:spLocks/>
            </p:cNvSpPr>
            <p:nvPr>
              <p:custDataLst>
                <p:tags r:id="rId622"/>
              </p:custDataLst>
            </p:nvPr>
          </p:nvSpPr>
          <p:spPr bwMode="auto">
            <a:xfrm>
              <a:off x="4808857" y="3526539"/>
              <a:ext cx="242284" cy="184306"/>
            </a:xfrm>
            <a:custGeom>
              <a:avLst/>
              <a:gdLst>
                <a:gd name="T0" fmla="*/ 90057 w 365"/>
                <a:gd name="T1" fmla="*/ 130339 h 271"/>
                <a:gd name="T2" fmla="*/ 72312 w 365"/>
                <a:gd name="T3" fmla="*/ 128254 h 271"/>
                <a:gd name="T4" fmla="*/ 53679 w 365"/>
                <a:gd name="T5" fmla="*/ 128775 h 271"/>
                <a:gd name="T6" fmla="*/ 40814 w 365"/>
                <a:gd name="T7" fmla="*/ 130339 h 271"/>
                <a:gd name="T8" fmla="*/ 32829 w 365"/>
                <a:gd name="T9" fmla="*/ 132946 h 271"/>
                <a:gd name="T10" fmla="*/ 11534 w 365"/>
                <a:gd name="T11" fmla="*/ 141288 h 271"/>
                <a:gd name="T12" fmla="*/ 8873 w 365"/>
                <a:gd name="T13" fmla="*/ 140767 h 271"/>
                <a:gd name="T14" fmla="*/ 7542 w 365"/>
                <a:gd name="T15" fmla="*/ 138681 h 271"/>
                <a:gd name="T16" fmla="*/ 7985 w 365"/>
                <a:gd name="T17" fmla="*/ 132425 h 271"/>
                <a:gd name="T18" fmla="*/ 11534 w 365"/>
                <a:gd name="T19" fmla="*/ 118870 h 271"/>
                <a:gd name="T20" fmla="*/ 27061 w 365"/>
                <a:gd name="T21" fmla="*/ 117827 h 271"/>
                <a:gd name="T22" fmla="*/ 39483 w 365"/>
                <a:gd name="T23" fmla="*/ 115741 h 271"/>
                <a:gd name="T24" fmla="*/ 51017 w 365"/>
                <a:gd name="T25" fmla="*/ 113656 h 271"/>
                <a:gd name="T26" fmla="*/ 64770 w 365"/>
                <a:gd name="T27" fmla="*/ 112613 h 271"/>
                <a:gd name="T28" fmla="*/ 80741 w 365"/>
                <a:gd name="T29" fmla="*/ 113656 h 271"/>
                <a:gd name="T30" fmla="*/ 88282 w 365"/>
                <a:gd name="T31" fmla="*/ 113656 h 271"/>
                <a:gd name="T32" fmla="*/ 97155 w 365"/>
                <a:gd name="T33" fmla="*/ 112613 h 271"/>
                <a:gd name="T34" fmla="*/ 95380 w 365"/>
                <a:gd name="T35" fmla="*/ 108442 h 271"/>
                <a:gd name="T36" fmla="*/ 93162 w 365"/>
                <a:gd name="T37" fmla="*/ 104793 h 271"/>
                <a:gd name="T38" fmla="*/ 86508 w 365"/>
                <a:gd name="T39" fmla="*/ 101143 h 271"/>
                <a:gd name="T40" fmla="*/ 77635 w 365"/>
                <a:gd name="T41" fmla="*/ 99579 h 271"/>
                <a:gd name="T42" fmla="*/ 67432 w 365"/>
                <a:gd name="T43" fmla="*/ 99058 h 271"/>
                <a:gd name="T44" fmla="*/ 41258 w 365"/>
                <a:gd name="T45" fmla="*/ 100101 h 271"/>
                <a:gd name="T46" fmla="*/ 28392 w 365"/>
                <a:gd name="T47" fmla="*/ 102186 h 271"/>
                <a:gd name="T48" fmla="*/ 14640 w 365"/>
                <a:gd name="T49" fmla="*/ 105836 h 271"/>
                <a:gd name="T50" fmla="*/ 16858 w 365"/>
                <a:gd name="T51" fmla="*/ 95409 h 271"/>
                <a:gd name="T52" fmla="*/ 17302 w 365"/>
                <a:gd name="T53" fmla="*/ 89674 h 271"/>
                <a:gd name="T54" fmla="*/ 11534 w 365"/>
                <a:gd name="T55" fmla="*/ 85503 h 271"/>
                <a:gd name="T56" fmla="*/ 5767 w 365"/>
                <a:gd name="T57" fmla="*/ 83417 h 271"/>
                <a:gd name="T58" fmla="*/ 4880 w 365"/>
                <a:gd name="T59" fmla="*/ 76640 h 271"/>
                <a:gd name="T60" fmla="*/ 2662 w 365"/>
                <a:gd name="T61" fmla="*/ 74554 h 271"/>
                <a:gd name="T62" fmla="*/ 887 w 365"/>
                <a:gd name="T63" fmla="*/ 73511 h 271"/>
                <a:gd name="T64" fmla="*/ 0 w 365"/>
                <a:gd name="T65" fmla="*/ 70383 h 271"/>
                <a:gd name="T66" fmla="*/ 2218 w 365"/>
                <a:gd name="T67" fmla="*/ 59956 h 271"/>
                <a:gd name="T68" fmla="*/ 7542 w 365"/>
                <a:gd name="T69" fmla="*/ 47965 h 271"/>
                <a:gd name="T70" fmla="*/ 13309 w 365"/>
                <a:gd name="T71" fmla="*/ 35974 h 271"/>
                <a:gd name="T72" fmla="*/ 17302 w 365"/>
                <a:gd name="T73" fmla="*/ 25547 h 271"/>
                <a:gd name="T74" fmla="*/ 21294 w 365"/>
                <a:gd name="T75" fmla="*/ 21897 h 271"/>
                <a:gd name="T76" fmla="*/ 21738 w 365"/>
                <a:gd name="T77" fmla="*/ 25025 h 271"/>
                <a:gd name="T78" fmla="*/ 23069 w 365"/>
                <a:gd name="T79" fmla="*/ 18769 h 271"/>
                <a:gd name="T80" fmla="*/ 33272 w 365"/>
                <a:gd name="T81" fmla="*/ 16162 h 271"/>
                <a:gd name="T82" fmla="*/ 50574 w 365"/>
                <a:gd name="T83" fmla="*/ 9384 h 271"/>
                <a:gd name="T84" fmla="*/ 73199 w 365"/>
                <a:gd name="T85" fmla="*/ 0 h 271"/>
                <a:gd name="T86" fmla="*/ 81628 w 365"/>
                <a:gd name="T87" fmla="*/ 7820 h 271"/>
                <a:gd name="T88" fmla="*/ 89613 w 365"/>
                <a:gd name="T89" fmla="*/ 12513 h 271"/>
                <a:gd name="T90" fmla="*/ 97599 w 365"/>
                <a:gd name="T91" fmla="*/ 15119 h 271"/>
                <a:gd name="T92" fmla="*/ 106028 w 365"/>
                <a:gd name="T93" fmla="*/ 15641 h 271"/>
                <a:gd name="T94" fmla="*/ 106915 w 365"/>
                <a:gd name="T95" fmla="*/ 27111 h 271"/>
                <a:gd name="T96" fmla="*/ 109577 w 365"/>
                <a:gd name="T97" fmla="*/ 35974 h 271"/>
                <a:gd name="T98" fmla="*/ 112682 w 365"/>
                <a:gd name="T99" fmla="*/ 43794 h 271"/>
                <a:gd name="T100" fmla="*/ 117118 w 365"/>
                <a:gd name="T101" fmla="*/ 49529 h 271"/>
                <a:gd name="T102" fmla="*/ 135307 w 365"/>
                <a:gd name="T103" fmla="*/ 67255 h 271"/>
                <a:gd name="T104" fmla="*/ 156158 w 365"/>
                <a:gd name="T105" fmla="*/ 121998 h 271"/>
                <a:gd name="T106" fmla="*/ 159263 w 365"/>
                <a:gd name="T107" fmla="*/ 133989 h 271"/>
                <a:gd name="T108" fmla="*/ 161925 w 365"/>
                <a:gd name="T109" fmla="*/ 141288 h 271"/>
                <a:gd name="T110" fmla="*/ 142405 w 365"/>
                <a:gd name="T111" fmla="*/ 135032 h 271"/>
                <a:gd name="T112" fmla="*/ 121998 w 365"/>
                <a:gd name="T113" fmla="*/ 131382 h 271"/>
                <a:gd name="T114" fmla="*/ 110020 w 365"/>
                <a:gd name="T115" fmla="*/ 130861 h 271"/>
                <a:gd name="T116" fmla="*/ 97155 w 365"/>
                <a:gd name="T117" fmla="*/ 131382 h 27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09" name="Freeform 480">
              <a:extLst>
                <a:ext uri="{FF2B5EF4-FFF2-40B4-BE49-F238E27FC236}">
                  <a16:creationId xmlns:a16="http://schemas.microsoft.com/office/drawing/2014/main" id="{BF0E6A34-A795-11A3-5670-996957C0B085}"/>
                </a:ext>
              </a:extLst>
            </p:cNvPr>
            <p:cNvSpPr>
              <a:spLocks/>
            </p:cNvSpPr>
            <p:nvPr>
              <p:custDataLst>
                <p:tags r:id="rId623"/>
              </p:custDataLst>
            </p:nvPr>
          </p:nvSpPr>
          <p:spPr bwMode="auto">
            <a:xfrm>
              <a:off x="6564220" y="4259617"/>
              <a:ext cx="403805" cy="436949"/>
            </a:xfrm>
            <a:custGeom>
              <a:avLst/>
              <a:gdLst>
                <a:gd name="T0" fmla="*/ 63144 w 624"/>
                <a:gd name="T1" fmla="*/ 6281 h 640"/>
                <a:gd name="T2" fmla="*/ 103366 w 624"/>
                <a:gd name="T3" fmla="*/ 6281 h 640"/>
                <a:gd name="T4" fmla="*/ 124125 w 624"/>
                <a:gd name="T5" fmla="*/ 2617 h 640"/>
                <a:gd name="T6" fmla="*/ 140992 w 624"/>
                <a:gd name="T7" fmla="*/ 11514 h 640"/>
                <a:gd name="T8" fmla="*/ 171267 w 624"/>
                <a:gd name="T9" fmla="*/ 34543 h 640"/>
                <a:gd name="T10" fmla="*/ 201109 w 624"/>
                <a:gd name="T11" fmla="*/ 58095 h 640"/>
                <a:gd name="T12" fmla="*/ 202839 w 624"/>
                <a:gd name="T13" fmla="*/ 68563 h 640"/>
                <a:gd name="T14" fmla="*/ 207596 w 624"/>
                <a:gd name="T15" fmla="*/ 80077 h 640"/>
                <a:gd name="T16" fmla="*/ 214949 w 624"/>
                <a:gd name="T17" fmla="*/ 88975 h 640"/>
                <a:gd name="T18" fmla="*/ 224463 w 624"/>
                <a:gd name="T19" fmla="*/ 95778 h 640"/>
                <a:gd name="T20" fmla="*/ 234843 w 624"/>
                <a:gd name="T21" fmla="*/ 99442 h 640"/>
                <a:gd name="T22" fmla="*/ 239601 w 624"/>
                <a:gd name="T23" fmla="*/ 102059 h 640"/>
                <a:gd name="T24" fmla="*/ 244358 w 624"/>
                <a:gd name="T25" fmla="*/ 107293 h 640"/>
                <a:gd name="T26" fmla="*/ 242628 w 624"/>
                <a:gd name="T27" fmla="*/ 118807 h 640"/>
                <a:gd name="T28" fmla="*/ 232248 w 624"/>
                <a:gd name="T29" fmla="*/ 131892 h 640"/>
                <a:gd name="T30" fmla="*/ 227058 w 624"/>
                <a:gd name="T31" fmla="*/ 141836 h 640"/>
                <a:gd name="T32" fmla="*/ 230518 w 624"/>
                <a:gd name="T33" fmla="*/ 150210 h 640"/>
                <a:gd name="T34" fmla="*/ 236573 w 624"/>
                <a:gd name="T35" fmla="*/ 156491 h 640"/>
                <a:gd name="T36" fmla="*/ 238736 w 624"/>
                <a:gd name="T37" fmla="*/ 222436 h 640"/>
                <a:gd name="T38" fmla="*/ 237871 w 624"/>
                <a:gd name="T39" fmla="*/ 229764 h 640"/>
                <a:gd name="T40" fmla="*/ 241331 w 624"/>
                <a:gd name="T41" fmla="*/ 241801 h 640"/>
                <a:gd name="T42" fmla="*/ 241331 w 624"/>
                <a:gd name="T43" fmla="*/ 255933 h 640"/>
                <a:gd name="T44" fmla="*/ 242628 w 624"/>
                <a:gd name="T45" fmla="*/ 269541 h 640"/>
                <a:gd name="T46" fmla="*/ 256900 w 624"/>
                <a:gd name="T47" fmla="*/ 287335 h 640"/>
                <a:gd name="T48" fmla="*/ 266415 w 624"/>
                <a:gd name="T49" fmla="*/ 303037 h 640"/>
                <a:gd name="T50" fmla="*/ 248683 w 624"/>
                <a:gd name="T51" fmla="*/ 314028 h 640"/>
                <a:gd name="T52" fmla="*/ 212354 w 624"/>
                <a:gd name="T53" fmla="*/ 330253 h 640"/>
                <a:gd name="T54" fmla="*/ 191594 w 624"/>
                <a:gd name="T55" fmla="*/ 333916 h 640"/>
                <a:gd name="T56" fmla="*/ 169537 w 624"/>
                <a:gd name="T57" fmla="*/ 328682 h 640"/>
                <a:gd name="T58" fmla="*/ 146615 w 624"/>
                <a:gd name="T59" fmla="*/ 331299 h 640"/>
                <a:gd name="T60" fmla="*/ 132343 w 624"/>
                <a:gd name="T61" fmla="*/ 328682 h 640"/>
                <a:gd name="T62" fmla="*/ 129315 w 624"/>
                <a:gd name="T63" fmla="*/ 321355 h 640"/>
                <a:gd name="T64" fmla="*/ 127153 w 624"/>
                <a:gd name="T65" fmla="*/ 299897 h 640"/>
                <a:gd name="T66" fmla="*/ 124558 w 624"/>
                <a:gd name="T67" fmla="*/ 276868 h 640"/>
                <a:gd name="T68" fmla="*/ 109420 w 624"/>
                <a:gd name="T69" fmla="*/ 270587 h 640"/>
                <a:gd name="T70" fmla="*/ 80011 w 624"/>
                <a:gd name="T71" fmla="*/ 262737 h 640"/>
                <a:gd name="T72" fmla="*/ 38924 w 624"/>
                <a:gd name="T73" fmla="*/ 240231 h 640"/>
                <a:gd name="T74" fmla="*/ 29409 w 624"/>
                <a:gd name="T75" fmla="*/ 233427 h 640"/>
                <a:gd name="T76" fmla="*/ 28544 w 624"/>
                <a:gd name="T77" fmla="*/ 224007 h 640"/>
                <a:gd name="T78" fmla="*/ 28112 w 624"/>
                <a:gd name="T79" fmla="*/ 210399 h 640"/>
                <a:gd name="T80" fmla="*/ 22922 w 624"/>
                <a:gd name="T81" fmla="*/ 197314 h 640"/>
                <a:gd name="T82" fmla="*/ 17732 w 624"/>
                <a:gd name="T83" fmla="*/ 186847 h 640"/>
                <a:gd name="T84" fmla="*/ 11677 w 624"/>
                <a:gd name="T85" fmla="*/ 181613 h 640"/>
                <a:gd name="T86" fmla="*/ 5190 w 624"/>
                <a:gd name="T87" fmla="*/ 173762 h 640"/>
                <a:gd name="T88" fmla="*/ 2162 w 624"/>
                <a:gd name="T89" fmla="*/ 161201 h 640"/>
                <a:gd name="T90" fmla="*/ 0 w 624"/>
                <a:gd name="T91" fmla="*/ 137125 h 640"/>
                <a:gd name="T92" fmla="*/ 0 w 624"/>
                <a:gd name="T93" fmla="*/ 122471 h 640"/>
                <a:gd name="T94" fmla="*/ 4325 w 624"/>
                <a:gd name="T95" fmla="*/ 110956 h 640"/>
                <a:gd name="T96" fmla="*/ 16435 w 624"/>
                <a:gd name="T97" fmla="*/ 102059 h 640"/>
                <a:gd name="T98" fmla="*/ 26382 w 624"/>
                <a:gd name="T99" fmla="*/ 90545 h 640"/>
                <a:gd name="T100" fmla="*/ 33302 w 624"/>
                <a:gd name="T101" fmla="*/ 40300 h 640"/>
                <a:gd name="T102" fmla="*/ 36329 w 624"/>
                <a:gd name="T103" fmla="*/ 22505 h 640"/>
                <a:gd name="T104" fmla="*/ 35464 w 624"/>
                <a:gd name="T105" fmla="*/ 4187 h 6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10" name="Freeform 481">
              <a:extLst>
                <a:ext uri="{FF2B5EF4-FFF2-40B4-BE49-F238E27FC236}">
                  <a16:creationId xmlns:a16="http://schemas.microsoft.com/office/drawing/2014/main" id="{990364C1-3EB5-3084-2EFB-DCB5BD87CD1B}"/>
                </a:ext>
              </a:extLst>
            </p:cNvPr>
            <p:cNvSpPr>
              <a:spLocks/>
            </p:cNvSpPr>
            <p:nvPr>
              <p:custDataLst>
                <p:tags r:id="rId624"/>
              </p:custDataLst>
            </p:nvPr>
          </p:nvSpPr>
          <p:spPr bwMode="auto">
            <a:xfrm>
              <a:off x="10400370" y="2321309"/>
              <a:ext cx="28504" cy="74551"/>
            </a:xfrm>
            <a:custGeom>
              <a:avLst/>
              <a:gdLst>
                <a:gd name="T0" fmla="*/ 4763 w 52"/>
                <a:gd name="T1" fmla="*/ 57150 h 50"/>
                <a:gd name="T2" fmla="*/ 0 w 52"/>
                <a:gd name="T3" fmla="*/ 36576 h 50"/>
                <a:gd name="T4" fmla="*/ 733 w 52"/>
                <a:gd name="T5" fmla="*/ 28575 h 50"/>
                <a:gd name="T6" fmla="*/ 2198 w 52"/>
                <a:gd name="T7" fmla="*/ 20574 h 50"/>
                <a:gd name="T8" fmla="*/ 4396 w 52"/>
                <a:gd name="T9" fmla="*/ 14859 h 50"/>
                <a:gd name="T10" fmla="*/ 6594 w 52"/>
                <a:gd name="T11" fmla="*/ 10287 h 50"/>
                <a:gd name="T12" fmla="*/ 9525 w 52"/>
                <a:gd name="T13" fmla="*/ 5715 h 50"/>
                <a:gd name="T14" fmla="*/ 12456 w 52"/>
                <a:gd name="T15" fmla="*/ 3429 h 50"/>
                <a:gd name="T16" fmla="*/ 15753 w 52"/>
                <a:gd name="T17" fmla="*/ 1143 h 50"/>
                <a:gd name="T18" fmla="*/ 19050 w 52"/>
                <a:gd name="T19" fmla="*/ 0 h 50"/>
                <a:gd name="T20" fmla="*/ 14654 w 52"/>
                <a:gd name="T21" fmla="*/ 12573 h 50"/>
                <a:gd name="T22" fmla="*/ 9891 w 52"/>
                <a:gd name="T23" fmla="*/ 25146 h 50"/>
                <a:gd name="T24" fmla="*/ 8060 w 52"/>
                <a:gd name="T25" fmla="*/ 34290 h 50"/>
                <a:gd name="T26" fmla="*/ 6228 w 52"/>
                <a:gd name="T27" fmla="*/ 41148 h 50"/>
                <a:gd name="T28" fmla="*/ 5129 w 52"/>
                <a:gd name="T29" fmla="*/ 49149 h 50"/>
                <a:gd name="T30" fmla="*/ 4763 w 52"/>
                <a:gd name="T31" fmla="*/ 571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1" name="Freeform 482">
              <a:extLst>
                <a:ext uri="{FF2B5EF4-FFF2-40B4-BE49-F238E27FC236}">
                  <a16:creationId xmlns:a16="http://schemas.microsoft.com/office/drawing/2014/main" id="{ADD7ED37-2709-4D00-F8D3-CF239E771840}"/>
                </a:ext>
              </a:extLst>
            </p:cNvPr>
            <p:cNvSpPr>
              <a:spLocks/>
            </p:cNvSpPr>
            <p:nvPr>
              <p:custDataLst>
                <p:tags r:id="rId625"/>
              </p:custDataLst>
            </p:nvPr>
          </p:nvSpPr>
          <p:spPr bwMode="auto">
            <a:xfrm>
              <a:off x="10188966" y="2323381"/>
              <a:ext cx="211405" cy="163597"/>
            </a:xfrm>
            <a:custGeom>
              <a:avLst/>
              <a:gdLst>
                <a:gd name="T0" fmla="*/ 33556 w 320"/>
                <a:gd name="T1" fmla="*/ 123804 h 234"/>
                <a:gd name="T2" fmla="*/ 26933 w 320"/>
                <a:gd name="T3" fmla="*/ 121124 h 234"/>
                <a:gd name="T4" fmla="*/ 29141 w 320"/>
                <a:gd name="T5" fmla="*/ 118981 h 234"/>
                <a:gd name="T6" fmla="*/ 33997 w 320"/>
                <a:gd name="T7" fmla="*/ 116301 h 234"/>
                <a:gd name="T8" fmla="*/ 28258 w 320"/>
                <a:gd name="T9" fmla="*/ 109334 h 234"/>
                <a:gd name="T10" fmla="*/ 18986 w 320"/>
                <a:gd name="T11" fmla="*/ 101294 h 234"/>
                <a:gd name="T12" fmla="*/ 15895 w 320"/>
                <a:gd name="T13" fmla="*/ 95935 h 234"/>
                <a:gd name="T14" fmla="*/ 15012 w 320"/>
                <a:gd name="T15" fmla="*/ 91647 h 234"/>
                <a:gd name="T16" fmla="*/ 15012 w 320"/>
                <a:gd name="T17" fmla="*/ 87896 h 234"/>
                <a:gd name="T18" fmla="*/ 15895 w 320"/>
                <a:gd name="T19" fmla="*/ 84144 h 234"/>
                <a:gd name="T20" fmla="*/ 18986 w 320"/>
                <a:gd name="T21" fmla="*/ 79856 h 234"/>
                <a:gd name="T22" fmla="*/ 24725 w 320"/>
                <a:gd name="T23" fmla="*/ 75569 h 234"/>
                <a:gd name="T24" fmla="*/ 32231 w 320"/>
                <a:gd name="T25" fmla="*/ 73425 h 234"/>
                <a:gd name="T26" fmla="*/ 35322 w 320"/>
                <a:gd name="T27" fmla="*/ 67530 h 234"/>
                <a:gd name="T28" fmla="*/ 29582 w 320"/>
                <a:gd name="T29" fmla="*/ 59490 h 234"/>
                <a:gd name="T30" fmla="*/ 26933 w 320"/>
                <a:gd name="T31" fmla="*/ 54667 h 234"/>
                <a:gd name="T32" fmla="*/ 26492 w 320"/>
                <a:gd name="T33" fmla="*/ 46092 h 234"/>
                <a:gd name="T34" fmla="*/ 24284 w 320"/>
                <a:gd name="T35" fmla="*/ 37516 h 234"/>
                <a:gd name="T36" fmla="*/ 20310 w 320"/>
                <a:gd name="T37" fmla="*/ 24654 h 234"/>
                <a:gd name="T38" fmla="*/ 14570 w 320"/>
                <a:gd name="T39" fmla="*/ 16614 h 234"/>
                <a:gd name="T40" fmla="*/ 8831 w 320"/>
                <a:gd name="T41" fmla="*/ 13399 h 234"/>
                <a:gd name="T42" fmla="*/ 3091 w 320"/>
                <a:gd name="T43" fmla="*/ 5359 h 234"/>
                <a:gd name="T44" fmla="*/ 3974 w 320"/>
                <a:gd name="T45" fmla="*/ 0 h 234"/>
                <a:gd name="T46" fmla="*/ 10597 w 320"/>
                <a:gd name="T47" fmla="*/ 0 h 234"/>
                <a:gd name="T48" fmla="*/ 16778 w 320"/>
                <a:gd name="T49" fmla="*/ 1608 h 234"/>
                <a:gd name="T50" fmla="*/ 24725 w 320"/>
                <a:gd name="T51" fmla="*/ 8575 h 234"/>
                <a:gd name="T52" fmla="*/ 34439 w 320"/>
                <a:gd name="T53" fmla="*/ 18758 h 234"/>
                <a:gd name="T54" fmla="*/ 42386 w 320"/>
                <a:gd name="T55" fmla="*/ 25726 h 234"/>
                <a:gd name="T56" fmla="*/ 52541 w 320"/>
                <a:gd name="T57" fmla="*/ 31085 h 234"/>
                <a:gd name="T58" fmla="*/ 67112 w 320"/>
                <a:gd name="T59" fmla="*/ 37516 h 234"/>
                <a:gd name="T60" fmla="*/ 79916 w 320"/>
                <a:gd name="T61" fmla="*/ 42340 h 234"/>
                <a:gd name="T62" fmla="*/ 94486 w 320"/>
                <a:gd name="T63" fmla="*/ 45556 h 234"/>
                <a:gd name="T64" fmla="*/ 104200 w 320"/>
                <a:gd name="T65" fmla="*/ 41268 h 234"/>
                <a:gd name="T66" fmla="*/ 113472 w 320"/>
                <a:gd name="T67" fmla="*/ 44484 h 234"/>
                <a:gd name="T68" fmla="*/ 125393 w 320"/>
                <a:gd name="T69" fmla="*/ 57347 h 234"/>
                <a:gd name="T70" fmla="*/ 134665 w 320"/>
                <a:gd name="T71" fmla="*/ 63778 h 234"/>
                <a:gd name="T72" fmla="*/ 131133 w 320"/>
                <a:gd name="T73" fmla="*/ 71281 h 234"/>
                <a:gd name="T74" fmla="*/ 118329 w 320"/>
                <a:gd name="T75" fmla="*/ 77177 h 234"/>
                <a:gd name="T76" fmla="*/ 109940 w 320"/>
                <a:gd name="T77" fmla="*/ 79320 h 234"/>
                <a:gd name="T78" fmla="*/ 104641 w 320"/>
                <a:gd name="T79" fmla="*/ 85216 h 234"/>
                <a:gd name="T80" fmla="*/ 102434 w 320"/>
                <a:gd name="T81" fmla="*/ 94327 h 234"/>
                <a:gd name="T82" fmla="*/ 101992 w 320"/>
                <a:gd name="T83" fmla="*/ 100222 h 234"/>
                <a:gd name="T84" fmla="*/ 98019 w 320"/>
                <a:gd name="T85" fmla="*/ 102902 h 234"/>
                <a:gd name="T86" fmla="*/ 90071 w 320"/>
                <a:gd name="T87" fmla="*/ 101294 h 234"/>
                <a:gd name="T88" fmla="*/ 82124 w 320"/>
                <a:gd name="T89" fmla="*/ 97007 h 234"/>
                <a:gd name="T90" fmla="*/ 74176 w 320"/>
                <a:gd name="T91" fmla="*/ 91111 h 234"/>
                <a:gd name="T92" fmla="*/ 68436 w 320"/>
                <a:gd name="T93" fmla="*/ 87896 h 234"/>
                <a:gd name="T94" fmla="*/ 64021 w 320"/>
                <a:gd name="T95" fmla="*/ 86288 h 234"/>
                <a:gd name="T96" fmla="*/ 57840 w 320"/>
                <a:gd name="T97" fmla="*/ 86824 h 234"/>
                <a:gd name="T98" fmla="*/ 50334 w 320"/>
                <a:gd name="T99" fmla="*/ 89503 h 234"/>
                <a:gd name="T100" fmla="*/ 44153 w 320"/>
                <a:gd name="T101" fmla="*/ 92719 h 234"/>
                <a:gd name="T102" fmla="*/ 38413 w 320"/>
                <a:gd name="T103" fmla="*/ 95399 h 234"/>
                <a:gd name="T104" fmla="*/ 37530 w 320"/>
                <a:gd name="T105" fmla="*/ 98079 h 234"/>
                <a:gd name="T106" fmla="*/ 42386 w 320"/>
                <a:gd name="T107" fmla="*/ 102366 h 234"/>
                <a:gd name="T108" fmla="*/ 51217 w 320"/>
                <a:gd name="T109" fmla="*/ 107190 h 234"/>
                <a:gd name="T110" fmla="*/ 55632 w 320"/>
                <a:gd name="T111" fmla="*/ 113621 h 234"/>
                <a:gd name="T112" fmla="*/ 49892 w 320"/>
                <a:gd name="T113" fmla="*/ 120053 h 234"/>
                <a:gd name="T114" fmla="*/ 45036 w 320"/>
                <a:gd name="T115" fmla="*/ 123804 h 234"/>
                <a:gd name="T116" fmla="*/ 40179 w 320"/>
                <a:gd name="T117" fmla="*/ 125412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2" name="Freeform 483">
              <a:extLst>
                <a:ext uri="{FF2B5EF4-FFF2-40B4-BE49-F238E27FC236}">
                  <a16:creationId xmlns:a16="http://schemas.microsoft.com/office/drawing/2014/main" id="{66AF4ADB-87D6-BFC6-F729-1EB2CD74B736}"/>
                </a:ext>
              </a:extLst>
            </p:cNvPr>
            <p:cNvSpPr>
              <a:spLocks/>
            </p:cNvSpPr>
            <p:nvPr>
              <p:custDataLst>
                <p:tags r:id="rId626"/>
              </p:custDataLst>
            </p:nvPr>
          </p:nvSpPr>
          <p:spPr bwMode="auto">
            <a:xfrm>
              <a:off x="10143835" y="2785178"/>
              <a:ext cx="78385" cy="74551"/>
            </a:xfrm>
            <a:custGeom>
              <a:avLst/>
              <a:gdLst>
                <a:gd name="T0" fmla="*/ 13830 w 125"/>
                <a:gd name="T1" fmla="*/ 11676 h 93"/>
                <a:gd name="T2" fmla="*/ 18021 w 125"/>
                <a:gd name="T3" fmla="*/ 11676 h 93"/>
                <a:gd name="T4" fmla="*/ 21793 w 125"/>
                <a:gd name="T5" fmla="*/ 11676 h 93"/>
                <a:gd name="T6" fmla="*/ 23050 w 125"/>
                <a:gd name="T7" fmla="*/ 11676 h 93"/>
                <a:gd name="T8" fmla="*/ 24308 w 125"/>
                <a:gd name="T9" fmla="*/ 10447 h 93"/>
                <a:gd name="T10" fmla="*/ 25565 w 125"/>
                <a:gd name="T11" fmla="*/ 9218 h 93"/>
                <a:gd name="T12" fmla="*/ 27241 w 125"/>
                <a:gd name="T13" fmla="*/ 6760 h 93"/>
                <a:gd name="T14" fmla="*/ 28499 w 125"/>
                <a:gd name="T15" fmla="*/ 4916 h 93"/>
                <a:gd name="T16" fmla="*/ 29337 w 125"/>
                <a:gd name="T17" fmla="*/ 3073 h 93"/>
                <a:gd name="T18" fmla="*/ 30175 w 125"/>
                <a:gd name="T19" fmla="*/ 1844 h 93"/>
                <a:gd name="T20" fmla="*/ 30175 w 125"/>
                <a:gd name="T21" fmla="*/ 0 h 93"/>
                <a:gd name="T22" fmla="*/ 49453 w 125"/>
                <a:gd name="T23" fmla="*/ 0 h 93"/>
                <a:gd name="T24" fmla="*/ 51130 w 125"/>
                <a:gd name="T25" fmla="*/ 9218 h 93"/>
                <a:gd name="T26" fmla="*/ 52387 w 125"/>
                <a:gd name="T27" fmla="*/ 15363 h 93"/>
                <a:gd name="T28" fmla="*/ 51968 w 125"/>
                <a:gd name="T29" fmla="*/ 17821 h 93"/>
                <a:gd name="T30" fmla="*/ 51130 w 125"/>
                <a:gd name="T31" fmla="*/ 20279 h 93"/>
                <a:gd name="T32" fmla="*/ 49872 w 125"/>
                <a:gd name="T33" fmla="*/ 21508 h 93"/>
                <a:gd name="T34" fmla="*/ 49034 w 125"/>
                <a:gd name="T35" fmla="*/ 22737 h 93"/>
                <a:gd name="T36" fmla="*/ 46520 w 125"/>
                <a:gd name="T37" fmla="*/ 24581 h 93"/>
                <a:gd name="T38" fmla="*/ 43586 w 125"/>
                <a:gd name="T39" fmla="*/ 25195 h 93"/>
                <a:gd name="T40" fmla="*/ 36880 w 125"/>
                <a:gd name="T41" fmla="*/ 25195 h 93"/>
                <a:gd name="T42" fmla="*/ 30175 w 125"/>
                <a:gd name="T43" fmla="*/ 26424 h 93"/>
                <a:gd name="T44" fmla="*/ 29337 w 125"/>
                <a:gd name="T45" fmla="*/ 28882 h 93"/>
                <a:gd name="T46" fmla="*/ 28918 w 125"/>
                <a:gd name="T47" fmla="*/ 32569 h 93"/>
                <a:gd name="T48" fmla="*/ 28079 w 125"/>
                <a:gd name="T49" fmla="*/ 37485 h 93"/>
                <a:gd name="T50" fmla="*/ 28079 w 125"/>
                <a:gd name="T51" fmla="*/ 43631 h 93"/>
                <a:gd name="T52" fmla="*/ 27660 w 125"/>
                <a:gd name="T53" fmla="*/ 52848 h 93"/>
                <a:gd name="T54" fmla="*/ 27660 w 125"/>
                <a:gd name="T55" fmla="*/ 57150 h 93"/>
                <a:gd name="T56" fmla="*/ 20536 w 125"/>
                <a:gd name="T57" fmla="*/ 52234 h 93"/>
                <a:gd name="T58" fmla="*/ 11316 w 125"/>
                <a:gd name="T59" fmla="*/ 44860 h 93"/>
                <a:gd name="T60" fmla="*/ 6706 w 125"/>
                <a:gd name="T61" fmla="*/ 39944 h 93"/>
                <a:gd name="T62" fmla="*/ 2934 w 125"/>
                <a:gd name="T63" fmla="*/ 35642 h 93"/>
                <a:gd name="T64" fmla="*/ 1676 w 125"/>
                <a:gd name="T65" fmla="*/ 33184 h 93"/>
                <a:gd name="T66" fmla="*/ 838 w 125"/>
                <a:gd name="T67" fmla="*/ 30726 h 93"/>
                <a:gd name="T68" fmla="*/ 0 w 125"/>
                <a:gd name="T69" fmla="*/ 28882 h 93"/>
                <a:gd name="T70" fmla="*/ 0 w 125"/>
                <a:gd name="T71" fmla="*/ 26424 h 93"/>
                <a:gd name="T72" fmla="*/ 2934 w 125"/>
                <a:gd name="T73" fmla="*/ 26424 h 93"/>
                <a:gd name="T74" fmla="*/ 6286 w 125"/>
                <a:gd name="T75" fmla="*/ 25195 h 93"/>
                <a:gd name="T76" fmla="*/ 8382 w 125"/>
                <a:gd name="T77" fmla="*/ 23966 h 93"/>
                <a:gd name="T78" fmla="*/ 9639 w 125"/>
                <a:gd name="T79" fmla="*/ 22123 h 93"/>
                <a:gd name="T80" fmla="*/ 11735 w 125"/>
                <a:gd name="T81" fmla="*/ 17206 h 93"/>
                <a:gd name="T82" fmla="*/ 13830 w 125"/>
                <a:gd name="T83" fmla="*/ 11676 h 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3" name="Freeform 484">
              <a:extLst>
                <a:ext uri="{FF2B5EF4-FFF2-40B4-BE49-F238E27FC236}">
                  <a16:creationId xmlns:a16="http://schemas.microsoft.com/office/drawing/2014/main" id="{CD155620-D94D-0B42-4ED7-B5079205528E}"/>
                </a:ext>
              </a:extLst>
            </p:cNvPr>
            <p:cNvSpPr>
              <a:spLocks/>
            </p:cNvSpPr>
            <p:nvPr>
              <p:custDataLst>
                <p:tags r:id="rId627"/>
              </p:custDataLst>
            </p:nvPr>
          </p:nvSpPr>
          <p:spPr bwMode="auto">
            <a:xfrm>
              <a:off x="10063075" y="2803816"/>
              <a:ext cx="90261" cy="109754"/>
            </a:xfrm>
            <a:custGeom>
              <a:avLst/>
              <a:gdLst>
                <a:gd name="T0" fmla="*/ 9071 w 133"/>
                <a:gd name="T1" fmla="*/ 6556 h 154"/>
                <a:gd name="T2" fmla="*/ 10886 w 133"/>
                <a:gd name="T3" fmla="*/ 5463 h 154"/>
                <a:gd name="T4" fmla="*/ 14061 w 133"/>
                <a:gd name="T5" fmla="*/ 3278 h 154"/>
                <a:gd name="T6" fmla="*/ 15421 w 133"/>
                <a:gd name="T7" fmla="*/ 2185 h 154"/>
                <a:gd name="T8" fmla="*/ 16782 w 133"/>
                <a:gd name="T9" fmla="*/ 1093 h 154"/>
                <a:gd name="T10" fmla="*/ 19050 w 133"/>
                <a:gd name="T11" fmla="*/ 546 h 154"/>
                <a:gd name="T12" fmla="*/ 20864 w 133"/>
                <a:gd name="T13" fmla="*/ 0 h 154"/>
                <a:gd name="T14" fmla="*/ 26761 w 133"/>
                <a:gd name="T15" fmla="*/ 546 h 154"/>
                <a:gd name="T16" fmla="*/ 31750 w 133"/>
                <a:gd name="T17" fmla="*/ 2185 h 154"/>
                <a:gd name="T18" fmla="*/ 36739 w 133"/>
                <a:gd name="T19" fmla="*/ 4371 h 154"/>
                <a:gd name="T20" fmla="*/ 40821 w 133"/>
                <a:gd name="T21" fmla="*/ 7649 h 154"/>
                <a:gd name="T22" fmla="*/ 44904 w 133"/>
                <a:gd name="T23" fmla="*/ 11473 h 154"/>
                <a:gd name="T24" fmla="*/ 47625 w 133"/>
                <a:gd name="T25" fmla="*/ 16390 h 154"/>
                <a:gd name="T26" fmla="*/ 50800 w 133"/>
                <a:gd name="T27" fmla="*/ 21854 h 154"/>
                <a:gd name="T28" fmla="*/ 52614 w 133"/>
                <a:gd name="T29" fmla="*/ 27317 h 154"/>
                <a:gd name="T30" fmla="*/ 54882 w 133"/>
                <a:gd name="T31" fmla="*/ 32781 h 154"/>
                <a:gd name="T32" fmla="*/ 56243 w 133"/>
                <a:gd name="T33" fmla="*/ 38790 h 154"/>
                <a:gd name="T34" fmla="*/ 57604 w 133"/>
                <a:gd name="T35" fmla="*/ 44800 h 154"/>
                <a:gd name="T36" fmla="*/ 58964 w 133"/>
                <a:gd name="T37" fmla="*/ 51356 h 154"/>
                <a:gd name="T38" fmla="*/ 59871 w 133"/>
                <a:gd name="T39" fmla="*/ 63376 h 154"/>
                <a:gd name="T40" fmla="*/ 60325 w 133"/>
                <a:gd name="T41" fmla="*/ 73756 h 154"/>
                <a:gd name="T42" fmla="*/ 59871 w 133"/>
                <a:gd name="T43" fmla="*/ 75395 h 154"/>
                <a:gd name="T44" fmla="*/ 58964 w 133"/>
                <a:gd name="T45" fmla="*/ 77035 h 154"/>
                <a:gd name="T46" fmla="*/ 56696 w 133"/>
                <a:gd name="T47" fmla="*/ 78674 h 154"/>
                <a:gd name="T48" fmla="*/ 54882 w 133"/>
                <a:gd name="T49" fmla="*/ 80313 h 154"/>
                <a:gd name="T50" fmla="*/ 52161 w 133"/>
                <a:gd name="T51" fmla="*/ 81952 h 154"/>
                <a:gd name="T52" fmla="*/ 49893 w 133"/>
                <a:gd name="T53" fmla="*/ 83591 h 154"/>
                <a:gd name="T54" fmla="*/ 47171 w 133"/>
                <a:gd name="T55" fmla="*/ 84137 h 154"/>
                <a:gd name="T56" fmla="*/ 44904 w 133"/>
                <a:gd name="T57" fmla="*/ 84137 h 154"/>
                <a:gd name="T58" fmla="*/ 42182 w 133"/>
                <a:gd name="T59" fmla="*/ 83591 h 154"/>
                <a:gd name="T60" fmla="*/ 39461 w 133"/>
                <a:gd name="T61" fmla="*/ 81405 h 154"/>
                <a:gd name="T62" fmla="*/ 35832 w 133"/>
                <a:gd name="T63" fmla="*/ 77035 h 154"/>
                <a:gd name="T64" fmla="*/ 32204 w 133"/>
                <a:gd name="T65" fmla="*/ 73210 h 154"/>
                <a:gd name="T66" fmla="*/ 29029 w 133"/>
                <a:gd name="T67" fmla="*/ 68839 h 154"/>
                <a:gd name="T68" fmla="*/ 26307 w 133"/>
                <a:gd name="T69" fmla="*/ 64469 h 154"/>
                <a:gd name="T70" fmla="*/ 24493 w 133"/>
                <a:gd name="T71" fmla="*/ 60644 h 154"/>
                <a:gd name="T72" fmla="*/ 24039 w 133"/>
                <a:gd name="T73" fmla="*/ 57366 h 154"/>
                <a:gd name="T74" fmla="*/ 24493 w 133"/>
                <a:gd name="T75" fmla="*/ 53542 h 154"/>
                <a:gd name="T76" fmla="*/ 25400 w 133"/>
                <a:gd name="T77" fmla="*/ 45347 h 154"/>
                <a:gd name="T78" fmla="*/ 26307 w 133"/>
                <a:gd name="T79" fmla="*/ 37151 h 154"/>
                <a:gd name="T80" fmla="*/ 26761 w 133"/>
                <a:gd name="T81" fmla="*/ 33873 h 154"/>
                <a:gd name="T82" fmla="*/ 21318 w 133"/>
                <a:gd name="T83" fmla="*/ 33327 h 154"/>
                <a:gd name="T84" fmla="*/ 16329 w 133"/>
                <a:gd name="T85" fmla="*/ 32234 h 154"/>
                <a:gd name="T86" fmla="*/ 11339 w 133"/>
                <a:gd name="T87" fmla="*/ 30595 h 154"/>
                <a:gd name="T88" fmla="*/ 7711 w 133"/>
                <a:gd name="T89" fmla="*/ 28410 h 154"/>
                <a:gd name="T90" fmla="*/ 5896 w 133"/>
                <a:gd name="T91" fmla="*/ 26771 h 154"/>
                <a:gd name="T92" fmla="*/ 4536 w 133"/>
                <a:gd name="T93" fmla="*/ 25132 h 154"/>
                <a:gd name="T94" fmla="*/ 3175 w 133"/>
                <a:gd name="T95" fmla="*/ 23493 h 154"/>
                <a:gd name="T96" fmla="*/ 1814 w 133"/>
                <a:gd name="T97" fmla="*/ 21307 h 154"/>
                <a:gd name="T98" fmla="*/ 907 w 133"/>
                <a:gd name="T99" fmla="*/ 18576 h 154"/>
                <a:gd name="T100" fmla="*/ 454 w 133"/>
                <a:gd name="T101" fmla="*/ 15844 h 154"/>
                <a:gd name="T102" fmla="*/ 0 w 133"/>
                <a:gd name="T103" fmla="*/ 13112 h 154"/>
                <a:gd name="T104" fmla="*/ 0 w 133"/>
                <a:gd name="T105" fmla="*/ 9834 h 154"/>
                <a:gd name="T106" fmla="*/ 3175 w 133"/>
                <a:gd name="T107" fmla="*/ 8195 h 154"/>
                <a:gd name="T108" fmla="*/ 9071 w 133"/>
                <a:gd name="T109" fmla="*/ 6556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4" name="Freeform 485">
              <a:extLst>
                <a:ext uri="{FF2B5EF4-FFF2-40B4-BE49-F238E27FC236}">
                  <a16:creationId xmlns:a16="http://schemas.microsoft.com/office/drawing/2014/main" id="{B671F39C-64CD-C447-5777-C2AD6E5FDC86}"/>
                </a:ext>
              </a:extLst>
            </p:cNvPr>
            <p:cNvSpPr>
              <a:spLocks/>
            </p:cNvSpPr>
            <p:nvPr>
              <p:custDataLst>
                <p:tags r:id="rId628"/>
              </p:custDataLst>
            </p:nvPr>
          </p:nvSpPr>
          <p:spPr bwMode="auto">
            <a:xfrm>
              <a:off x="10086828" y="2493189"/>
              <a:ext cx="313542" cy="318910"/>
            </a:xfrm>
            <a:custGeom>
              <a:avLst/>
              <a:gdLst>
                <a:gd name="T0" fmla="*/ 57896 w 485"/>
                <a:gd name="T1" fmla="*/ 183356 h 468"/>
                <a:gd name="T2" fmla="*/ 72154 w 485"/>
                <a:gd name="T3" fmla="*/ 177088 h 468"/>
                <a:gd name="T4" fmla="*/ 86412 w 485"/>
                <a:gd name="T5" fmla="*/ 177088 h 468"/>
                <a:gd name="T6" fmla="*/ 97646 w 485"/>
                <a:gd name="T7" fmla="*/ 181789 h 468"/>
                <a:gd name="T8" fmla="*/ 96782 w 485"/>
                <a:gd name="T9" fmla="*/ 170819 h 468"/>
                <a:gd name="T10" fmla="*/ 95054 w 485"/>
                <a:gd name="T11" fmla="*/ 165073 h 468"/>
                <a:gd name="T12" fmla="*/ 100670 w 485"/>
                <a:gd name="T13" fmla="*/ 158282 h 468"/>
                <a:gd name="T14" fmla="*/ 103263 w 485"/>
                <a:gd name="T15" fmla="*/ 144178 h 468"/>
                <a:gd name="T16" fmla="*/ 104559 w 485"/>
                <a:gd name="T17" fmla="*/ 128506 h 468"/>
                <a:gd name="T18" fmla="*/ 115793 w 485"/>
                <a:gd name="T19" fmla="*/ 133208 h 468"/>
                <a:gd name="T20" fmla="*/ 129619 w 485"/>
                <a:gd name="T21" fmla="*/ 124327 h 468"/>
                <a:gd name="T22" fmla="*/ 136532 w 485"/>
                <a:gd name="T23" fmla="*/ 113357 h 468"/>
                <a:gd name="T24" fmla="*/ 126594 w 485"/>
                <a:gd name="T25" fmla="*/ 101342 h 468"/>
                <a:gd name="T26" fmla="*/ 137396 w 485"/>
                <a:gd name="T27" fmla="*/ 103954 h 468"/>
                <a:gd name="T28" fmla="*/ 148197 w 485"/>
                <a:gd name="T29" fmla="*/ 105521 h 468"/>
                <a:gd name="T30" fmla="*/ 149493 w 485"/>
                <a:gd name="T31" fmla="*/ 96641 h 468"/>
                <a:gd name="T32" fmla="*/ 127458 w 485"/>
                <a:gd name="T33" fmla="*/ 50149 h 468"/>
                <a:gd name="T34" fmla="*/ 123138 w 485"/>
                <a:gd name="T35" fmla="*/ 27686 h 468"/>
                <a:gd name="T36" fmla="*/ 125730 w 485"/>
                <a:gd name="T37" fmla="*/ 9925 h 468"/>
                <a:gd name="T38" fmla="*/ 136532 w 485"/>
                <a:gd name="T39" fmla="*/ 522 h 468"/>
                <a:gd name="T40" fmla="*/ 145173 w 485"/>
                <a:gd name="T41" fmla="*/ 9403 h 468"/>
                <a:gd name="T42" fmla="*/ 162887 w 485"/>
                <a:gd name="T43" fmla="*/ 23507 h 468"/>
                <a:gd name="T44" fmla="*/ 179306 w 485"/>
                <a:gd name="T45" fmla="*/ 37612 h 468"/>
                <a:gd name="T46" fmla="*/ 184058 w 485"/>
                <a:gd name="T47" fmla="*/ 51193 h 468"/>
                <a:gd name="T48" fmla="*/ 188379 w 485"/>
                <a:gd name="T49" fmla="*/ 71566 h 468"/>
                <a:gd name="T50" fmla="*/ 192268 w 485"/>
                <a:gd name="T51" fmla="*/ 90372 h 468"/>
                <a:gd name="T52" fmla="*/ 184922 w 485"/>
                <a:gd name="T53" fmla="*/ 93506 h 468"/>
                <a:gd name="T54" fmla="*/ 178009 w 485"/>
                <a:gd name="T55" fmla="*/ 96641 h 468"/>
                <a:gd name="T56" fmla="*/ 184058 w 485"/>
                <a:gd name="T57" fmla="*/ 103954 h 468"/>
                <a:gd name="T58" fmla="*/ 192268 w 485"/>
                <a:gd name="T59" fmla="*/ 106044 h 468"/>
                <a:gd name="T60" fmla="*/ 196588 w 485"/>
                <a:gd name="T61" fmla="*/ 136864 h 468"/>
                <a:gd name="T62" fmla="*/ 205229 w 485"/>
                <a:gd name="T63" fmla="*/ 162983 h 468"/>
                <a:gd name="T64" fmla="*/ 207390 w 485"/>
                <a:gd name="T65" fmla="*/ 199028 h 468"/>
                <a:gd name="T66" fmla="*/ 200045 w 485"/>
                <a:gd name="T67" fmla="*/ 190147 h 468"/>
                <a:gd name="T68" fmla="*/ 195724 w 485"/>
                <a:gd name="T69" fmla="*/ 185968 h 468"/>
                <a:gd name="T70" fmla="*/ 188379 w 485"/>
                <a:gd name="T71" fmla="*/ 189625 h 468"/>
                <a:gd name="T72" fmla="*/ 185355 w 485"/>
                <a:gd name="T73" fmla="*/ 208431 h 468"/>
                <a:gd name="T74" fmla="*/ 176281 w 485"/>
                <a:gd name="T75" fmla="*/ 203207 h 468"/>
                <a:gd name="T76" fmla="*/ 168072 w 485"/>
                <a:gd name="T77" fmla="*/ 199550 h 468"/>
                <a:gd name="T78" fmla="*/ 162455 w 485"/>
                <a:gd name="T79" fmla="*/ 209998 h 468"/>
                <a:gd name="T80" fmla="*/ 149061 w 485"/>
                <a:gd name="T81" fmla="*/ 215744 h 468"/>
                <a:gd name="T82" fmla="*/ 144309 w 485"/>
                <a:gd name="T83" fmla="*/ 208953 h 468"/>
                <a:gd name="T84" fmla="*/ 134803 w 485"/>
                <a:gd name="T85" fmla="*/ 206341 h 468"/>
                <a:gd name="T86" fmla="*/ 130915 w 485"/>
                <a:gd name="T87" fmla="*/ 222535 h 468"/>
                <a:gd name="T88" fmla="*/ 129186 w 485"/>
                <a:gd name="T89" fmla="*/ 235072 h 468"/>
                <a:gd name="T90" fmla="*/ 132643 w 485"/>
                <a:gd name="T91" fmla="*/ 243430 h 468"/>
                <a:gd name="T92" fmla="*/ 117521 w 485"/>
                <a:gd name="T93" fmla="*/ 244475 h 468"/>
                <a:gd name="T94" fmla="*/ 111472 w 485"/>
                <a:gd name="T95" fmla="*/ 242908 h 468"/>
                <a:gd name="T96" fmla="*/ 105423 w 485"/>
                <a:gd name="T97" fmla="*/ 229848 h 468"/>
                <a:gd name="T98" fmla="*/ 98942 w 485"/>
                <a:gd name="T99" fmla="*/ 218356 h 468"/>
                <a:gd name="T100" fmla="*/ 88141 w 485"/>
                <a:gd name="T101" fmla="*/ 212087 h 468"/>
                <a:gd name="T102" fmla="*/ 82092 w 485"/>
                <a:gd name="T103" fmla="*/ 205819 h 468"/>
                <a:gd name="T104" fmla="*/ 58760 w 485"/>
                <a:gd name="T105" fmla="*/ 217833 h 468"/>
                <a:gd name="T106" fmla="*/ 38886 w 485"/>
                <a:gd name="T107" fmla="*/ 227236 h 468"/>
                <a:gd name="T108" fmla="*/ 28084 w 485"/>
                <a:gd name="T109" fmla="*/ 239774 h 468"/>
                <a:gd name="T110" fmla="*/ 11666 w 485"/>
                <a:gd name="T111" fmla="*/ 240818 h 468"/>
                <a:gd name="T112" fmla="*/ 3024 w 485"/>
                <a:gd name="T113" fmla="*/ 228804 h 468"/>
                <a:gd name="T114" fmla="*/ 0 w 485"/>
                <a:gd name="T115" fmla="*/ 217833 h 468"/>
                <a:gd name="T116" fmla="*/ 3024 w 485"/>
                <a:gd name="T117" fmla="*/ 215744 h 468"/>
                <a:gd name="T118" fmla="*/ 11666 w 485"/>
                <a:gd name="T119" fmla="*/ 216266 h 468"/>
                <a:gd name="T120" fmla="*/ 20739 w 485"/>
                <a:gd name="T121" fmla="*/ 211565 h 468"/>
                <a:gd name="T122" fmla="*/ 31108 w 485"/>
                <a:gd name="T123" fmla="*/ 192759 h 468"/>
                <a:gd name="T124" fmla="*/ 40182 w 485"/>
                <a:gd name="T125" fmla="*/ 183879 h 4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5" name="Freeform 486">
              <a:extLst>
                <a:ext uri="{FF2B5EF4-FFF2-40B4-BE49-F238E27FC236}">
                  <a16:creationId xmlns:a16="http://schemas.microsoft.com/office/drawing/2014/main" id="{8CC6D357-69FD-28D4-6800-58ACBF33E8B5}"/>
                </a:ext>
              </a:extLst>
            </p:cNvPr>
            <p:cNvSpPr>
              <a:spLocks/>
            </p:cNvSpPr>
            <p:nvPr>
              <p:custDataLst>
                <p:tags r:id="rId629"/>
              </p:custDataLst>
            </p:nvPr>
          </p:nvSpPr>
          <p:spPr bwMode="auto">
            <a:xfrm>
              <a:off x="6471583" y="1045671"/>
              <a:ext cx="161522" cy="78693"/>
            </a:xfrm>
            <a:custGeom>
              <a:avLst/>
              <a:gdLst>
                <a:gd name="T0" fmla="*/ 11848 w 246"/>
                <a:gd name="T1" fmla="*/ 51707 h 42"/>
                <a:gd name="T2" fmla="*/ 15798 w 246"/>
                <a:gd name="T3" fmla="*/ 51707 h 42"/>
                <a:gd name="T4" fmla="*/ 19747 w 246"/>
                <a:gd name="T5" fmla="*/ 50271 h 42"/>
                <a:gd name="T6" fmla="*/ 23258 w 246"/>
                <a:gd name="T7" fmla="*/ 47398 h 42"/>
                <a:gd name="T8" fmla="*/ 25890 w 246"/>
                <a:gd name="T9" fmla="*/ 44526 h 42"/>
                <a:gd name="T10" fmla="*/ 28962 w 246"/>
                <a:gd name="T11" fmla="*/ 43089 h 42"/>
                <a:gd name="T12" fmla="*/ 31595 w 246"/>
                <a:gd name="T13" fmla="*/ 41653 h 42"/>
                <a:gd name="T14" fmla="*/ 35106 w 246"/>
                <a:gd name="T15" fmla="*/ 41653 h 42"/>
                <a:gd name="T16" fmla="*/ 38177 w 246"/>
                <a:gd name="T17" fmla="*/ 43089 h 42"/>
                <a:gd name="T18" fmla="*/ 38177 w 246"/>
                <a:gd name="T19" fmla="*/ 60325 h 42"/>
                <a:gd name="T20" fmla="*/ 67578 w 246"/>
                <a:gd name="T21" fmla="*/ 60325 h 42"/>
                <a:gd name="T22" fmla="*/ 67578 w 246"/>
                <a:gd name="T23" fmla="*/ 56016 h 42"/>
                <a:gd name="T24" fmla="*/ 68456 w 246"/>
                <a:gd name="T25" fmla="*/ 51707 h 42"/>
                <a:gd name="T26" fmla="*/ 69773 w 246"/>
                <a:gd name="T27" fmla="*/ 47398 h 42"/>
                <a:gd name="T28" fmla="*/ 71528 w 246"/>
                <a:gd name="T29" fmla="*/ 44526 h 42"/>
                <a:gd name="T30" fmla="*/ 76794 w 246"/>
                <a:gd name="T31" fmla="*/ 37344 h 42"/>
                <a:gd name="T32" fmla="*/ 83376 w 246"/>
                <a:gd name="T33" fmla="*/ 33035 h 42"/>
                <a:gd name="T34" fmla="*/ 96979 w 246"/>
                <a:gd name="T35" fmla="*/ 24417 h 42"/>
                <a:gd name="T36" fmla="*/ 107950 w 246"/>
                <a:gd name="T37" fmla="*/ 17236 h 42"/>
                <a:gd name="T38" fmla="*/ 93030 w 246"/>
                <a:gd name="T39" fmla="*/ 18672 h 42"/>
                <a:gd name="T40" fmla="*/ 81621 w 246"/>
                <a:gd name="T41" fmla="*/ 20108 h 42"/>
                <a:gd name="T42" fmla="*/ 78110 w 246"/>
                <a:gd name="T43" fmla="*/ 21545 h 42"/>
                <a:gd name="T44" fmla="*/ 75038 w 246"/>
                <a:gd name="T45" fmla="*/ 21545 h 42"/>
                <a:gd name="T46" fmla="*/ 73722 w 246"/>
                <a:gd name="T47" fmla="*/ 20108 h 42"/>
                <a:gd name="T48" fmla="*/ 73283 w 246"/>
                <a:gd name="T49" fmla="*/ 17236 h 42"/>
                <a:gd name="T50" fmla="*/ 69773 w 246"/>
                <a:gd name="T51" fmla="*/ 22981 h 42"/>
                <a:gd name="T52" fmla="*/ 66701 w 246"/>
                <a:gd name="T53" fmla="*/ 24417 h 42"/>
                <a:gd name="T54" fmla="*/ 64507 w 246"/>
                <a:gd name="T55" fmla="*/ 24417 h 42"/>
                <a:gd name="T56" fmla="*/ 61874 w 246"/>
                <a:gd name="T57" fmla="*/ 21545 h 42"/>
                <a:gd name="T58" fmla="*/ 60118 w 246"/>
                <a:gd name="T59" fmla="*/ 17236 h 42"/>
                <a:gd name="T60" fmla="*/ 58363 w 246"/>
                <a:gd name="T61" fmla="*/ 12927 h 42"/>
                <a:gd name="T62" fmla="*/ 56608 w 246"/>
                <a:gd name="T63" fmla="*/ 7182 h 42"/>
                <a:gd name="T64" fmla="*/ 55291 w 246"/>
                <a:gd name="T65" fmla="*/ 0 h 42"/>
                <a:gd name="T66" fmla="*/ 53097 w 246"/>
                <a:gd name="T67" fmla="*/ 2873 h 42"/>
                <a:gd name="T68" fmla="*/ 49587 w 246"/>
                <a:gd name="T69" fmla="*/ 5745 h 42"/>
                <a:gd name="T70" fmla="*/ 45199 w 246"/>
                <a:gd name="T71" fmla="*/ 7182 h 42"/>
                <a:gd name="T72" fmla="*/ 40810 w 246"/>
                <a:gd name="T73" fmla="*/ 7182 h 42"/>
                <a:gd name="T74" fmla="*/ 32473 w 246"/>
                <a:gd name="T75" fmla="*/ 8618 h 42"/>
                <a:gd name="T76" fmla="*/ 26329 w 246"/>
                <a:gd name="T77" fmla="*/ 8618 h 42"/>
                <a:gd name="T78" fmla="*/ 25452 w 246"/>
                <a:gd name="T79" fmla="*/ 12927 h 42"/>
                <a:gd name="T80" fmla="*/ 24574 w 246"/>
                <a:gd name="T81" fmla="*/ 17236 h 42"/>
                <a:gd name="T82" fmla="*/ 23696 w 246"/>
                <a:gd name="T83" fmla="*/ 21545 h 42"/>
                <a:gd name="T84" fmla="*/ 21941 w 246"/>
                <a:gd name="T85" fmla="*/ 24417 h 42"/>
                <a:gd name="T86" fmla="*/ 18430 w 246"/>
                <a:gd name="T87" fmla="*/ 28726 h 42"/>
                <a:gd name="T88" fmla="*/ 14481 w 246"/>
                <a:gd name="T89" fmla="*/ 31599 h 42"/>
                <a:gd name="T90" fmla="*/ 6143 w 246"/>
                <a:gd name="T91" fmla="*/ 34471 h 42"/>
                <a:gd name="T92" fmla="*/ 0 w 246"/>
                <a:gd name="T93" fmla="*/ 34471 h 42"/>
                <a:gd name="T94" fmla="*/ 439 w 246"/>
                <a:gd name="T95" fmla="*/ 38780 h 42"/>
                <a:gd name="T96" fmla="*/ 1316 w 246"/>
                <a:gd name="T97" fmla="*/ 41653 h 42"/>
                <a:gd name="T98" fmla="*/ 2194 w 246"/>
                <a:gd name="T99" fmla="*/ 44526 h 42"/>
                <a:gd name="T100" fmla="*/ 3949 w 246"/>
                <a:gd name="T101" fmla="*/ 47398 h 42"/>
                <a:gd name="T102" fmla="*/ 7460 w 246"/>
                <a:gd name="T103" fmla="*/ 50271 h 42"/>
                <a:gd name="T104" fmla="*/ 11848 w 246"/>
                <a:gd name="T105" fmla="*/ 51707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6" name="Freeform 487">
              <a:extLst>
                <a:ext uri="{FF2B5EF4-FFF2-40B4-BE49-F238E27FC236}">
                  <a16:creationId xmlns:a16="http://schemas.microsoft.com/office/drawing/2014/main" id="{473519D3-57D6-12AE-7957-DD10009A192C}"/>
                </a:ext>
              </a:extLst>
            </p:cNvPr>
            <p:cNvSpPr>
              <a:spLocks/>
            </p:cNvSpPr>
            <p:nvPr>
              <p:custDataLst>
                <p:tags r:id="rId630"/>
              </p:custDataLst>
            </p:nvPr>
          </p:nvSpPr>
          <p:spPr bwMode="auto">
            <a:xfrm>
              <a:off x="6685362" y="1022892"/>
              <a:ext cx="95013" cy="74551"/>
            </a:xfrm>
            <a:custGeom>
              <a:avLst/>
              <a:gdLst>
                <a:gd name="T0" fmla="*/ 43896 w 149"/>
                <a:gd name="T1" fmla="*/ 0 h 61"/>
                <a:gd name="T2" fmla="*/ 50289 w 149"/>
                <a:gd name="T3" fmla="*/ 937 h 61"/>
                <a:gd name="T4" fmla="*/ 57107 w 149"/>
                <a:gd name="T5" fmla="*/ 2811 h 61"/>
                <a:gd name="T6" fmla="*/ 61795 w 149"/>
                <a:gd name="T7" fmla="*/ 4684 h 61"/>
                <a:gd name="T8" fmla="*/ 63500 w 149"/>
                <a:gd name="T9" fmla="*/ 5621 h 61"/>
                <a:gd name="T10" fmla="*/ 63500 w 149"/>
                <a:gd name="T11" fmla="*/ 7495 h 61"/>
                <a:gd name="T12" fmla="*/ 62648 w 149"/>
                <a:gd name="T13" fmla="*/ 9369 h 61"/>
                <a:gd name="T14" fmla="*/ 61795 w 149"/>
                <a:gd name="T15" fmla="*/ 11243 h 61"/>
                <a:gd name="T16" fmla="*/ 60091 w 149"/>
                <a:gd name="T17" fmla="*/ 12180 h 61"/>
                <a:gd name="T18" fmla="*/ 58386 w 149"/>
                <a:gd name="T19" fmla="*/ 13116 h 61"/>
                <a:gd name="T20" fmla="*/ 56255 w 149"/>
                <a:gd name="T21" fmla="*/ 13116 h 61"/>
                <a:gd name="T22" fmla="*/ 54124 w 149"/>
                <a:gd name="T23" fmla="*/ 13116 h 61"/>
                <a:gd name="T24" fmla="*/ 52419 w 149"/>
                <a:gd name="T25" fmla="*/ 11243 h 61"/>
                <a:gd name="T26" fmla="*/ 52419 w 149"/>
                <a:gd name="T27" fmla="*/ 21548 h 61"/>
                <a:gd name="T28" fmla="*/ 52419 w 149"/>
                <a:gd name="T29" fmla="*/ 30917 h 61"/>
                <a:gd name="T30" fmla="*/ 52419 w 149"/>
                <a:gd name="T31" fmla="*/ 38412 h 61"/>
                <a:gd name="T32" fmla="*/ 52419 w 149"/>
                <a:gd name="T33" fmla="*/ 45907 h 61"/>
                <a:gd name="T34" fmla="*/ 49436 w 149"/>
                <a:gd name="T35" fmla="*/ 46844 h 61"/>
                <a:gd name="T36" fmla="*/ 46453 w 149"/>
                <a:gd name="T37" fmla="*/ 47781 h 61"/>
                <a:gd name="T38" fmla="*/ 44322 w 149"/>
                <a:gd name="T39" fmla="*/ 49655 h 61"/>
                <a:gd name="T40" fmla="*/ 42617 w 149"/>
                <a:gd name="T41" fmla="*/ 51529 h 61"/>
                <a:gd name="T42" fmla="*/ 40060 w 149"/>
                <a:gd name="T43" fmla="*/ 53402 h 61"/>
                <a:gd name="T44" fmla="*/ 37930 w 149"/>
                <a:gd name="T45" fmla="*/ 55276 h 61"/>
                <a:gd name="T46" fmla="*/ 35372 w 149"/>
                <a:gd name="T47" fmla="*/ 57150 h 61"/>
                <a:gd name="T48" fmla="*/ 32389 w 149"/>
                <a:gd name="T49" fmla="*/ 57150 h 61"/>
                <a:gd name="T50" fmla="*/ 28554 w 149"/>
                <a:gd name="T51" fmla="*/ 56213 h 61"/>
                <a:gd name="T52" fmla="*/ 22587 w 149"/>
                <a:gd name="T53" fmla="*/ 53402 h 61"/>
                <a:gd name="T54" fmla="*/ 16621 w 149"/>
                <a:gd name="T55" fmla="*/ 50592 h 61"/>
                <a:gd name="T56" fmla="*/ 10654 w 149"/>
                <a:gd name="T57" fmla="*/ 45907 h 61"/>
                <a:gd name="T58" fmla="*/ 5114 w 149"/>
                <a:gd name="T59" fmla="*/ 42160 h 61"/>
                <a:gd name="T60" fmla="*/ 1279 w 149"/>
                <a:gd name="T61" fmla="*/ 38412 h 61"/>
                <a:gd name="T62" fmla="*/ 426 w 149"/>
                <a:gd name="T63" fmla="*/ 36539 h 61"/>
                <a:gd name="T64" fmla="*/ 0 w 149"/>
                <a:gd name="T65" fmla="*/ 35602 h 61"/>
                <a:gd name="T66" fmla="*/ 0 w 149"/>
                <a:gd name="T67" fmla="*/ 34665 h 61"/>
                <a:gd name="T68" fmla="*/ 1279 w 149"/>
                <a:gd name="T69" fmla="*/ 34665 h 61"/>
                <a:gd name="T70" fmla="*/ 8097 w 149"/>
                <a:gd name="T71" fmla="*/ 33728 h 61"/>
                <a:gd name="T72" fmla="*/ 14916 w 149"/>
                <a:gd name="T73" fmla="*/ 32791 h 61"/>
                <a:gd name="T74" fmla="*/ 20456 w 149"/>
                <a:gd name="T75" fmla="*/ 29980 h 61"/>
                <a:gd name="T76" fmla="*/ 25570 w 149"/>
                <a:gd name="T77" fmla="*/ 25296 h 61"/>
                <a:gd name="T78" fmla="*/ 30685 w 149"/>
                <a:gd name="T79" fmla="*/ 20611 h 61"/>
                <a:gd name="T80" fmla="*/ 34946 w 149"/>
                <a:gd name="T81" fmla="*/ 14990 h 61"/>
                <a:gd name="T82" fmla="*/ 39634 w 149"/>
                <a:gd name="T83" fmla="*/ 7495 h 61"/>
                <a:gd name="T84" fmla="*/ 43896 w 149"/>
                <a:gd name="T85" fmla="*/ 0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7" name="Freeform 488">
              <a:extLst>
                <a:ext uri="{FF2B5EF4-FFF2-40B4-BE49-F238E27FC236}">
                  <a16:creationId xmlns:a16="http://schemas.microsoft.com/office/drawing/2014/main" id="{C55278C1-6A1D-C6B1-A995-2608305DB0CC}"/>
                </a:ext>
              </a:extLst>
            </p:cNvPr>
            <p:cNvSpPr>
              <a:spLocks/>
            </p:cNvSpPr>
            <p:nvPr>
              <p:custDataLst>
                <p:tags r:id="rId631"/>
              </p:custDataLst>
            </p:nvPr>
          </p:nvSpPr>
          <p:spPr bwMode="auto">
            <a:xfrm>
              <a:off x="6739994" y="1033245"/>
              <a:ext cx="194777" cy="74551"/>
            </a:xfrm>
            <a:custGeom>
              <a:avLst/>
              <a:gdLst>
                <a:gd name="T0" fmla="*/ 57904 w 299"/>
                <a:gd name="T1" fmla="*/ 55605 h 74"/>
                <a:gd name="T2" fmla="*/ 67047 w 299"/>
                <a:gd name="T3" fmla="*/ 50199 h 74"/>
                <a:gd name="T4" fmla="*/ 77495 w 299"/>
                <a:gd name="T5" fmla="*/ 41704 h 74"/>
                <a:gd name="T6" fmla="*/ 86638 w 299"/>
                <a:gd name="T7" fmla="*/ 32436 h 74"/>
                <a:gd name="T8" fmla="*/ 90121 w 299"/>
                <a:gd name="T9" fmla="*/ 30892 h 74"/>
                <a:gd name="T10" fmla="*/ 91863 w 299"/>
                <a:gd name="T11" fmla="*/ 35526 h 74"/>
                <a:gd name="T12" fmla="*/ 95781 w 299"/>
                <a:gd name="T13" fmla="*/ 39387 h 74"/>
                <a:gd name="T14" fmla="*/ 105794 w 299"/>
                <a:gd name="T15" fmla="*/ 42476 h 74"/>
                <a:gd name="T16" fmla="*/ 117114 w 299"/>
                <a:gd name="T17" fmla="*/ 42476 h 74"/>
                <a:gd name="T18" fmla="*/ 124515 w 299"/>
                <a:gd name="T19" fmla="*/ 42476 h 74"/>
                <a:gd name="T20" fmla="*/ 127563 w 299"/>
                <a:gd name="T21" fmla="*/ 35526 h 74"/>
                <a:gd name="T22" fmla="*/ 129740 w 299"/>
                <a:gd name="T23" fmla="*/ 23941 h 74"/>
                <a:gd name="T24" fmla="*/ 121468 w 299"/>
                <a:gd name="T25" fmla="*/ 19307 h 74"/>
                <a:gd name="T26" fmla="*/ 106230 w 299"/>
                <a:gd name="T27" fmla="*/ 19307 h 74"/>
                <a:gd name="T28" fmla="*/ 97958 w 299"/>
                <a:gd name="T29" fmla="*/ 19307 h 74"/>
                <a:gd name="T30" fmla="*/ 93169 w 299"/>
                <a:gd name="T31" fmla="*/ 20852 h 74"/>
                <a:gd name="T32" fmla="*/ 88815 w 299"/>
                <a:gd name="T33" fmla="*/ 25486 h 74"/>
                <a:gd name="T34" fmla="*/ 74883 w 299"/>
                <a:gd name="T35" fmla="*/ 28575 h 74"/>
                <a:gd name="T36" fmla="*/ 76625 w 299"/>
                <a:gd name="T37" fmla="*/ 21624 h 74"/>
                <a:gd name="T38" fmla="*/ 78366 w 299"/>
                <a:gd name="T39" fmla="*/ 16218 h 74"/>
                <a:gd name="T40" fmla="*/ 84461 w 299"/>
                <a:gd name="T41" fmla="*/ 10040 h 74"/>
                <a:gd name="T42" fmla="*/ 91427 w 299"/>
                <a:gd name="T43" fmla="*/ 6951 h 74"/>
                <a:gd name="T44" fmla="*/ 97958 w 299"/>
                <a:gd name="T45" fmla="*/ 0 h 74"/>
                <a:gd name="T46" fmla="*/ 80543 w 299"/>
                <a:gd name="T47" fmla="*/ 2317 h 74"/>
                <a:gd name="T48" fmla="*/ 68353 w 299"/>
                <a:gd name="T49" fmla="*/ 8495 h 74"/>
                <a:gd name="T50" fmla="*/ 58339 w 299"/>
                <a:gd name="T51" fmla="*/ 19307 h 74"/>
                <a:gd name="T52" fmla="*/ 49632 w 299"/>
                <a:gd name="T53" fmla="*/ 30892 h 74"/>
                <a:gd name="T54" fmla="*/ 43537 w 299"/>
                <a:gd name="T55" fmla="*/ 40932 h 74"/>
                <a:gd name="T56" fmla="*/ 37877 w 299"/>
                <a:gd name="T57" fmla="*/ 45566 h 74"/>
                <a:gd name="T58" fmla="*/ 27864 w 299"/>
                <a:gd name="T59" fmla="*/ 48655 h 74"/>
                <a:gd name="T60" fmla="*/ 13932 w 299"/>
                <a:gd name="T61" fmla="*/ 49427 h 74"/>
                <a:gd name="T62" fmla="*/ 5224 w 299"/>
                <a:gd name="T63" fmla="*/ 51744 h 74"/>
                <a:gd name="T64" fmla="*/ 871 w 299"/>
                <a:gd name="T65" fmla="*/ 54061 h 74"/>
                <a:gd name="T66" fmla="*/ 16979 w 299"/>
                <a:gd name="T67" fmla="*/ 57150 h 74"/>
                <a:gd name="T68" fmla="*/ 44408 w 299"/>
                <a:gd name="T69" fmla="*/ 5715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8" name="Freeform 489">
              <a:extLst>
                <a:ext uri="{FF2B5EF4-FFF2-40B4-BE49-F238E27FC236}">
                  <a16:creationId xmlns:a16="http://schemas.microsoft.com/office/drawing/2014/main" id="{C6C8D91C-96C9-D7F3-2A02-448145634049}"/>
                </a:ext>
              </a:extLst>
            </p:cNvPr>
            <p:cNvSpPr>
              <a:spLocks/>
            </p:cNvSpPr>
            <p:nvPr>
              <p:custDataLst>
                <p:tags r:id="rId632"/>
              </p:custDataLst>
            </p:nvPr>
          </p:nvSpPr>
          <p:spPr bwMode="auto">
            <a:xfrm>
              <a:off x="7538103" y="1275536"/>
              <a:ext cx="61758" cy="74551"/>
            </a:xfrm>
            <a:custGeom>
              <a:avLst/>
              <a:gdLst>
                <a:gd name="T0" fmla="*/ 38386 w 100"/>
                <a:gd name="T1" fmla="*/ 0 h 42"/>
                <a:gd name="T2" fmla="*/ 40037 w 100"/>
                <a:gd name="T3" fmla="*/ 9525 h 42"/>
                <a:gd name="T4" fmla="*/ 41275 w 100"/>
                <a:gd name="T5" fmla="*/ 24493 h 42"/>
                <a:gd name="T6" fmla="*/ 37973 w 100"/>
                <a:gd name="T7" fmla="*/ 32657 h 42"/>
                <a:gd name="T8" fmla="*/ 35497 w 100"/>
                <a:gd name="T9" fmla="*/ 39461 h 42"/>
                <a:gd name="T10" fmla="*/ 32607 w 100"/>
                <a:gd name="T11" fmla="*/ 46264 h 42"/>
                <a:gd name="T12" fmla="*/ 29718 w 100"/>
                <a:gd name="T13" fmla="*/ 50346 h 42"/>
                <a:gd name="T14" fmla="*/ 26829 w 100"/>
                <a:gd name="T15" fmla="*/ 53068 h 42"/>
                <a:gd name="T16" fmla="*/ 23527 w 100"/>
                <a:gd name="T17" fmla="*/ 55789 h 42"/>
                <a:gd name="T18" fmla="*/ 20225 w 100"/>
                <a:gd name="T19" fmla="*/ 57150 h 42"/>
                <a:gd name="T20" fmla="*/ 16510 w 100"/>
                <a:gd name="T21" fmla="*/ 57150 h 42"/>
                <a:gd name="T22" fmla="*/ 11144 w 100"/>
                <a:gd name="T23" fmla="*/ 55789 h 42"/>
                <a:gd name="T24" fmla="*/ 4953 w 100"/>
                <a:gd name="T25" fmla="*/ 53068 h 42"/>
                <a:gd name="T26" fmla="*/ 413 w 100"/>
                <a:gd name="T27" fmla="*/ 50346 h 42"/>
                <a:gd name="T28" fmla="*/ 0 w 100"/>
                <a:gd name="T29" fmla="*/ 48986 h 42"/>
                <a:gd name="T30" fmla="*/ 2477 w 100"/>
                <a:gd name="T31" fmla="*/ 48986 h 42"/>
                <a:gd name="T32" fmla="*/ 4953 w 100"/>
                <a:gd name="T33" fmla="*/ 47625 h 42"/>
                <a:gd name="T34" fmla="*/ 7430 w 100"/>
                <a:gd name="T35" fmla="*/ 44904 h 42"/>
                <a:gd name="T36" fmla="*/ 9493 w 100"/>
                <a:gd name="T37" fmla="*/ 40821 h 42"/>
                <a:gd name="T38" fmla="*/ 13621 w 100"/>
                <a:gd name="T39" fmla="*/ 34018 h 42"/>
                <a:gd name="T40" fmla="*/ 18161 w 100"/>
                <a:gd name="T41" fmla="*/ 24493 h 42"/>
                <a:gd name="T42" fmla="*/ 22701 w 100"/>
                <a:gd name="T43" fmla="*/ 14968 h 42"/>
                <a:gd name="T44" fmla="*/ 27242 w 100"/>
                <a:gd name="T45" fmla="*/ 6804 h 42"/>
                <a:gd name="T46" fmla="*/ 29718 w 100"/>
                <a:gd name="T47" fmla="*/ 4082 h 42"/>
                <a:gd name="T48" fmla="*/ 32607 w 100"/>
                <a:gd name="T49" fmla="*/ 1361 h 42"/>
                <a:gd name="T50" fmla="*/ 35497 w 100"/>
                <a:gd name="T51" fmla="*/ 0 h 42"/>
                <a:gd name="T52" fmla="*/ 38386 w 100"/>
                <a:gd name="T53" fmla="*/ 0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19" name="Freeform 490">
              <a:extLst>
                <a:ext uri="{FF2B5EF4-FFF2-40B4-BE49-F238E27FC236}">
                  <a16:creationId xmlns:a16="http://schemas.microsoft.com/office/drawing/2014/main" id="{8D6CE9B8-646C-6B4B-3EBA-13C258EE37E6}"/>
                </a:ext>
              </a:extLst>
            </p:cNvPr>
            <p:cNvSpPr>
              <a:spLocks/>
            </p:cNvSpPr>
            <p:nvPr>
              <p:custDataLst>
                <p:tags r:id="rId633"/>
              </p:custDataLst>
            </p:nvPr>
          </p:nvSpPr>
          <p:spPr bwMode="auto">
            <a:xfrm>
              <a:off x="7402710" y="1091229"/>
              <a:ext cx="23754" cy="76622"/>
            </a:xfrm>
            <a:custGeom>
              <a:avLst/>
              <a:gdLst>
                <a:gd name="T0" fmla="*/ 15875 w 40"/>
                <a:gd name="T1" fmla="*/ 58738 h 5"/>
                <a:gd name="T2" fmla="*/ 0 w 40"/>
                <a:gd name="T3" fmla="*/ 58738 h 5"/>
                <a:gd name="T4" fmla="*/ 1984 w 40"/>
                <a:gd name="T5" fmla="*/ 35243 h 5"/>
                <a:gd name="T6" fmla="*/ 3572 w 40"/>
                <a:gd name="T7" fmla="*/ 11748 h 5"/>
                <a:gd name="T8" fmla="*/ 5953 w 40"/>
                <a:gd name="T9" fmla="*/ 0 h 5"/>
                <a:gd name="T10" fmla="*/ 7938 w 40"/>
                <a:gd name="T11" fmla="*/ 0 h 5"/>
                <a:gd name="T12" fmla="*/ 9922 w 40"/>
                <a:gd name="T13" fmla="*/ 0 h 5"/>
                <a:gd name="T14" fmla="*/ 11906 w 40"/>
                <a:gd name="T15" fmla="*/ 11748 h 5"/>
                <a:gd name="T16" fmla="*/ 13891 w 40"/>
                <a:gd name="T17" fmla="*/ 35243 h 5"/>
                <a:gd name="T18" fmla="*/ 15875 w 40"/>
                <a:gd name="T19" fmla="*/ 58738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0" name="Freeform 491">
              <a:extLst>
                <a:ext uri="{FF2B5EF4-FFF2-40B4-BE49-F238E27FC236}">
                  <a16:creationId xmlns:a16="http://schemas.microsoft.com/office/drawing/2014/main" id="{53795598-B720-4E38-AD06-4808FD18476C}"/>
                </a:ext>
              </a:extLst>
            </p:cNvPr>
            <p:cNvSpPr>
              <a:spLocks/>
            </p:cNvSpPr>
            <p:nvPr>
              <p:custDataLst>
                <p:tags r:id="rId634"/>
              </p:custDataLst>
            </p:nvPr>
          </p:nvSpPr>
          <p:spPr bwMode="auto">
            <a:xfrm>
              <a:off x="7435965" y="1037386"/>
              <a:ext cx="21378" cy="78693"/>
            </a:xfrm>
            <a:custGeom>
              <a:avLst/>
              <a:gdLst>
                <a:gd name="T0" fmla="*/ 0 w 33"/>
                <a:gd name="T1" fmla="*/ 36973 h 31"/>
                <a:gd name="T2" fmla="*/ 8659 w 33"/>
                <a:gd name="T3" fmla="*/ 0 h 31"/>
                <a:gd name="T4" fmla="*/ 8659 w 33"/>
                <a:gd name="T5" fmla="*/ 7784 h 31"/>
                <a:gd name="T6" fmla="*/ 9525 w 33"/>
                <a:gd name="T7" fmla="*/ 19460 h 31"/>
                <a:gd name="T8" fmla="*/ 10823 w 33"/>
                <a:gd name="T9" fmla="*/ 27244 h 31"/>
                <a:gd name="T10" fmla="*/ 11689 w 33"/>
                <a:gd name="T11" fmla="*/ 35027 h 31"/>
                <a:gd name="T12" fmla="*/ 13421 w 33"/>
                <a:gd name="T13" fmla="*/ 50595 h 31"/>
                <a:gd name="T14" fmla="*/ 14287 w 33"/>
                <a:gd name="T15" fmla="*/ 60325 h 31"/>
                <a:gd name="T16" fmla="*/ 0 w 33"/>
                <a:gd name="T17" fmla="*/ 60325 h 31"/>
                <a:gd name="T18" fmla="*/ 0 w 33"/>
                <a:gd name="T19" fmla="*/ 48649 h 31"/>
                <a:gd name="T20" fmla="*/ 0 w 33"/>
                <a:gd name="T21" fmla="*/ 3697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1" name="Freeform 492">
              <a:extLst>
                <a:ext uri="{FF2B5EF4-FFF2-40B4-BE49-F238E27FC236}">
                  <a16:creationId xmlns:a16="http://schemas.microsoft.com/office/drawing/2014/main" id="{299409B4-6EC6-4EDB-08EE-C713F41AF84E}"/>
                </a:ext>
              </a:extLst>
            </p:cNvPr>
            <p:cNvSpPr>
              <a:spLocks/>
            </p:cNvSpPr>
            <p:nvPr>
              <p:custDataLst>
                <p:tags r:id="rId635"/>
              </p:custDataLst>
            </p:nvPr>
          </p:nvSpPr>
          <p:spPr bwMode="auto">
            <a:xfrm>
              <a:off x="7652119" y="1188560"/>
              <a:ext cx="26129" cy="74551"/>
            </a:xfrm>
            <a:custGeom>
              <a:avLst/>
              <a:gdLst>
                <a:gd name="T0" fmla="*/ 17463 w 41"/>
                <a:gd name="T1" fmla="*/ 0 h 43"/>
                <a:gd name="T2" fmla="*/ 17463 w 41"/>
                <a:gd name="T3" fmla="*/ 57150 h 43"/>
                <a:gd name="T4" fmla="*/ 13204 w 41"/>
                <a:gd name="T5" fmla="*/ 55821 h 43"/>
                <a:gd name="T6" fmla="*/ 10222 w 41"/>
                <a:gd name="T7" fmla="*/ 53163 h 43"/>
                <a:gd name="T8" fmla="*/ 7667 w 41"/>
                <a:gd name="T9" fmla="*/ 49176 h 43"/>
                <a:gd name="T10" fmla="*/ 5537 w 41"/>
                <a:gd name="T11" fmla="*/ 43859 h 43"/>
                <a:gd name="T12" fmla="*/ 2130 w 41"/>
                <a:gd name="T13" fmla="*/ 33227 h 43"/>
                <a:gd name="T14" fmla="*/ 0 w 41"/>
                <a:gd name="T15" fmla="*/ 25252 h 43"/>
                <a:gd name="T16" fmla="*/ 5111 w 41"/>
                <a:gd name="T17" fmla="*/ 17278 h 43"/>
                <a:gd name="T18" fmla="*/ 10648 w 41"/>
                <a:gd name="T19" fmla="*/ 9303 h 43"/>
                <a:gd name="T20" fmla="*/ 15333 w 41"/>
                <a:gd name="T21" fmla="*/ 2658 h 43"/>
                <a:gd name="T22" fmla="*/ 17463 w 41"/>
                <a:gd name="T23" fmla="*/ 0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2" name="Freeform 493">
              <a:extLst>
                <a:ext uri="{FF2B5EF4-FFF2-40B4-BE49-F238E27FC236}">
                  <a16:creationId xmlns:a16="http://schemas.microsoft.com/office/drawing/2014/main" id="{E83D09AF-31FF-511A-A7D7-22ED2ACA418F}"/>
                </a:ext>
              </a:extLst>
            </p:cNvPr>
            <p:cNvSpPr>
              <a:spLocks/>
            </p:cNvSpPr>
            <p:nvPr>
              <p:custDataLst>
                <p:tags r:id="rId636"/>
              </p:custDataLst>
            </p:nvPr>
          </p:nvSpPr>
          <p:spPr bwMode="auto">
            <a:xfrm>
              <a:off x="7732879" y="1037386"/>
              <a:ext cx="140146" cy="78693"/>
            </a:xfrm>
            <a:custGeom>
              <a:avLst/>
              <a:gdLst>
                <a:gd name="T0" fmla="*/ 26824 w 213"/>
                <a:gd name="T1" fmla="*/ 0 h 62"/>
                <a:gd name="T2" fmla="*/ 36498 w 213"/>
                <a:gd name="T3" fmla="*/ 0 h 62"/>
                <a:gd name="T4" fmla="*/ 46172 w 213"/>
                <a:gd name="T5" fmla="*/ 973 h 62"/>
                <a:gd name="T6" fmla="*/ 55846 w 213"/>
                <a:gd name="T7" fmla="*/ 2919 h 62"/>
                <a:gd name="T8" fmla="*/ 64201 w 213"/>
                <a:gd name="T9" fmla="*/ 6811 h 62"/>
                <a:gd name="T10" fmla="*/ 72996 w 213"/>
                <a:gd name="T11" fmla="*/ 10703 h 62"/>
                <a:gd name="T12" fmla="*/ 80911 w 213"/>
                <a:gd name="T13" fmla="*/ 15568 h 62"/>
                <a:gd name="T14" fmla="*/ 83989 w 213"/>
                <a:gd name="T15" fmla="*/ 18487 h 62"/>
                <a:gd name="T16" fmla="*/ 87507 w 213"/>
                <a:gd name="T17" fmla="*/ 22379 h 62"/>
                <a:gd name="T18" fmla="*/ 91025 w 213"/>
                <a:gd name="T19" fmla="*/ 26271 h 62"/>
                <a:gd name="T20" fmla="*/ 93663 w 213"/>
                <a:gd name="T21" fmla="*/ 30163 h 62"/>
                <a:gd name="T22" fmla="*/ 92784 w 213"/>
                <a:gd name="T23" fmla="*/ 34054 h 62"/>
                <a:gd name="T24" fmla="*/ 91025 w 213"/>
                <a:gd name="T25" fmla="*/ 36973 h 62"/>
                <a:gd name="T26" fmla="*/ 88386 w 213"/>
                <a:gd name="T27" fmla="*/ 39892 h 62"/>
                <a:gd name="T28" fmla="*/ 85748 w 213"/>
                <a:gd name="T29" fmla="*/ 42811 h 62"/>
                <a:gd name="T30" fmla="*/ 77833 w 213"/>
                <a:gd name="T31" fmla="*/ 47676 h 62"/>
                <a:gd name="T32" fmla="*/ 68598 w 213"/>
                <a:gd name="T33" fmla="*/ 51568 h 62"/>
                <a:gd name="T34" fmla="*/ 59364 w 213"/>
                <a:gd name="T35" fmla="*/ 55460 h 62"/>
                <a:gd name="T36" fmla="*/ 50129 w 213"/>
                <a:gd name="T37" fmla="*/ 57406 h 62"/>
                <a:gd name="T38" fmla="*/ 41775 w 213"/>
                <a:gd name="T39" fmla="*/ 60325 h 62"/>
                <a:gd name="T40" fmla="*/ 35179 w 213"/>
                <a:gd name="T41" fmla="*/ 60325 h 62"/>
                <a:gd name="T42" fmla="*/ 27263 w 213"/>
                <a:gd name="T43" fmla="*/ 60325 h 62"/>
                <a:gd name="T44" fmla="*/ 18908 w 213"/>
                <a:gd name="T45" fmla="*/ 57406 h 62"/>
                <a:gd name="T46" fmla="*/ 14511 w 213"/>
                <a:gd name="T47" fmla="*/ 57406 h 62"/>
                <a:gd name="T48" fmla="*/ 10114 w 213"/>
                <a:gd name="T49" fmla="*/ 57406 h 62"/>
                <a:gd name="T50" fmla="*/ 5277 w 213"/>
                <a:gd name="T51" fmla="*/ 58379 h 62"/>
                <a:gd name="T52" fmla="*/ 0 w 213"/>
                <a:gd name="T53" fmla="*/ 60325 h 62"/>
                <a:gd name="T54" fmla="*/ 2638 w 213"/>
                <a:gd name="T55" fmla="*/ 48649 h 62"/>
                <a:gd name="T56" fmla="*/ 4837 w 213"/>
                <a:gd name="T57" fmla="*/ 37946 h 62"/>
                <a:gd name="T58" fmla="*/ 7475 w 213"/>
                <a:gd name="T59" fmla="*/ 28217 h 62"/>
                <a:gd name="T60" fmla="*/ 10114 w 213"/>
                <a:gd name="T61" fmla="*/ 19460 h 62"/>
                <a:gd name="T62" fmla="*/ 11873 w 213"/>
                <a:gd name="T63" fmla="*/ 15568 h 62"/>
                <a:gd name="T64" fmla="*/ 13192 w 213"/>
                <a:gd name="T65" fmla="*/ 11676 h 62"/>
                <a:gd name="T66" fmla="*/ 14951 w 213"/>
                <a:gd name="T67" fmla="*/ 8757 h 62"/>
                <a:gd name="T68" fmla="*/ 17150 w 213"/>
                <a:gd name="T69" fmla="*/ 5838 h 62"/>
                <a:gd name="T70" fmla="*/ 18908 w 213"/>
                <a:gd name="T71" fmla="*/ 2919 h 62"/>
                <a:gd name="T72" fmla="*/ 21547 w 213"/>
                <a:gd name="T73" fmla="*/ 973 h 62"/>
                <a:gd name="T74" fmla="*/ 23746 w 213"/>
                <a:gd name="T75" fmla="*/ 0 h 62"/>
                <a:gd name="T76" fmla="*/ 26824 w 213"/>
                <a:gd name="T77" fmla="*/ 0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3" name="Freeform 494">
              <a:extLst>
                <a:ext uri="{FF2B5EF4-FFF2-40B4-BE49-F238E27FC236}">
                  <a16:creationId xmlns:a16="http://schemas.microsoft.com/office/drawing/2014/main" id="{DFBFEE1B-8F67-5B08-F46F-1E7F15EEF154}"/>
                </a:ext>
              </a:extLst>
            </p:cNvPr>
            <p:cNvSpPr>
              <a:spLocks/>
            </p:cNvSpPr>
            <p:nvPr>
              <p:custDataLst>
                <p:tags r:id="rId637"/>
              </p:custDataLst>
            </p:nvPr>
          </p:nvSpPr>
          <p:spPr bwMode="auto">
            <a:xfrm>
              <a:off x="7823142" y="1070520"/>
              <a:ext cx="154396" cy="78693"/>
            </a:xfrm>
            <a:custGeom>
              <a:avLst/>
              <a:gdLst>
                <a:gd name="T0" fmla="*/ 17702 w 239"/>
                <a:gd name="T1" fmla="*/ 0 h 56"/>
                <a:gd name="T2" fmla="*/ 12952 w 239"/>
                <a:gd name="T3" fmla="*/ 3232 h 56"/>
                <a:gd name="T4" fmla="*/ 9930 w 239"/>
                <a:gd name="T5" fmla="*/ 5386 h 56"/>
                <a:gd name="T6" fmla="*/ 8203 w 239"/>
                <a:gd name="T7" fmla="*/ 7541 h 56"/>
                <a:gd name="T8" fmla="*/ 6476 w 239"/>
                <a:gd name="T9" fmla="*/ 9695 h 56"/>
                <a:gd name="T10" fmla="*/ 5613 w 239"/>
                <a:gd name="T11" fmla="*/ 14004 h 56"/>
                <a:gd name="T12" fmla="*/ 4317 w 239"/>
                <a:gd name="T13" fmla="*/ 16158 h 56"/>
                <a:gd name="T14" fmla="*/ 3022 w 239"/>
                <a:gd name="T15" fmla="*/ 18313 h 56"/>
                <a:gd name="T16" fmla="*/ 0 w 239"/>
                <a:gd name="T17" fmla="*/ 20467 h 56"/>
                <a:gd name="T18" fmla="*/ 863 w 239"/>
                <a:gd name="T19" fmla="*/ 25854 h 56"/>
                <a:gd name="T20" fmla="*/ 2159 w 239"/>
                <a:gd name="T21" fmla="*/ 29085 h 56"/>
                <a:gd name="T22" fmla="*/ 3022 w 239"/>
                <a:gd name="T23" fmla="*/ 32317 h 56"/>
                <a:gd name="T24" fmla="*/ 4317 w 239"/>
                <a:gd name="T25" fmla="*/ 35549 h 56"/>
                <a:gd name="T26" fmla="*/ 7340 w 239"/>
                <a:gd name="T27" fmla="*/ 38780 h 56"/>
                <a:gd name="T28" fmla="*/ 10362 w 239"/>
                <a:gd name="T29" fmla="*/ 40935 h 56"/>
                <a:gd name="T30" fmla="*/ 17702 w 239"/>
                <a:gd name="T31" fmla="*/ 40935 h 56"/>
                <a:gd name="T32" fmla="*/ 23314 w 239"/>
                <a:gd name="T33" fmla="*/ 40935 h 56"/>
                <a:gd name="T34" fmla="*/ 66058 w 239"/>
                <a:gd name="T35" fmla="*/ 40935 h 56"/>
                <a:gd name="T36" fmla="*/ 66921 w 239"/>
                <a:gd name="T37" fmla="*/ 44167 h 56"/>
                <a:gd name="T38" fmla="*/ 67353 w 239"/>
                <a:gd name="T39" fmla="*/ 47398 h 56"/>
                <a:gd name="T40" fmla="*/ 68648 w 239"/>
                <a:gd name="T41" fmla="*/ 49553 h 56"/>
                <a:gd name="T42" fmla="*/ 69943 w 239"/>
                <a:gd name="T43" fmla="*/ 51707 h 56"/>
                <a:gd name="T44" fmla="*/ 72102 w 239"/>
                <a:gd name="T45" fmla="*/ 54939 h 56"/>
                <a:gd name="T46" fmla="*/ 75124 w 239"/>
                <a:gd name="T47" fmla="*/ 58171 h 56"/>
                <a:gd name="T48" fmla="*/ 81169 w 239"/>
                <a:gd name="T49" fmla="*/ 60325 h 56"/>
                <a:gd name="T50" fmla="*/ 86350 w 239"/>
                <a:gd name="T51" fmla="*/ 60325 h 56"/>
                <a:gd name="T52" fmla="*/ 88077 w 239"/>
                <a:gd name="T53" fmla="*/ 59248 h 56"/>
                <a:gd name="T54" fmla="*/ 90667 w 239"/>
                <a:gd name="T55" fmla="*/ 58171 h 56"/>
                <a:gd name="T56" fmla="*/ 92394 w 239"/>
                <a:gd name="T57" fmla="*/ 56016 h 56"/>
                <a:gd name="T58" fmla="*/ 94985 w 239"/>
                <a:gd name="T59" fmla="*/ 52784 h 56"/>
                <a:gd name="T60" fmla="*/ 99302 w 239"/>
                <a:gd name="T61" fmla="*/ 46321 h 56"/>
                <a:gd name="T62" fmla="*/ 103188 w 239"/>
                <a:gd name="T63" fmla="*/ 40935 h 56"/>
                <a:gd name="T64" fmla="*/ 100166 w 239"/>
                <a:gd name="T65" fmla="*/ 39858 h 56"/>
                <a:gd name="T66" fmla="*/ 97144 w 239"/>
                <a:gd name="T67" fmla="*/ 38780 h 56"/>
                <a:gd name="T68" fmla="*/ 94553 w 239"/>
                <a:gd name="T69" fmla="*/ 36626 h 56"/>
                <a:gd name="T70" fmla="*/ 91963 w 239"/>
                <a:gd name="T71" fmla="*/ 34471 h 56"/>
                <a:gd name="T72" fmla="*/ 86782 w 239"/>
                <a:gd name="T73" fmla="*/ 28008 h 56"/>
                <a:gd name="T74" fmla="*/ 82032 w 239"/>
                <a:gd name="T75" fmla="*/ 20467 h 56"/>
                <a:gd name="T76" fmla="*/ 76851 w 239"/>
                <a:gd name="T77" fmla="*/ 14004 h 56"/>
                <a:gd name="T78" fmla="*/ 72102 w 239"/>
                <a:gd name="T79" fmla="*/ 6463 h 56"/>
                <a:gd name="T80" fmla="*/ 69080 w 239"/>
                <a:gd name="T81" fmla="*/ 4309 h 56"/>
                <a:gd name="T82" fmla="*/ 66489 w 239"/>
                <a:gd name="T83" fmla="*/ 2154 h 56"/>
                <a:gd name="T84" fmla="*/ 63467 w 239"/>
                <a:gd name="T85" fmla="*/ 1077 h 56"/>
                <a:gd name="T86" fmla="*/ 60445 w 239"/>
                <a:gd name="T87" fmla="*/ 0 h 56"/>
                <a:gd name="T88" fmla="*/ 57854 w 239"/>
                <a:gd name="T89" fmla="*/ 1077 h 56"/>
                <a:gd name="T90" fmla="*/ 54832 w 239"/>
                <a:gd name="T91" fmla="*/ 4309 h 56"/>
                <a:gd name="T92" fmla="*/ 53537 w 239"/>
                <a:gd name="T93" fmla="*/ 6463 h 56"/>
                <a:gd name="T94" fmla="*/ 52673 w 239"/>
                <a:gd name="T95" fmla="*/ 8618 h 56"/>
                <a:gd name="T96" fmla="*/ 52242 w 239"/>
                <a:gd name="T97" fmla="*/ 10772 h 56"/>
                <a:gd name="T98" fmla="*/ 51810 w 239"/>
                <a:gd name="T99" fmla="*/ 14004 h 56"/>
                <a:gd name="T100" fmla="*/ 43175 w 239"/>
                <a:gd name="T101" fmla="*/ 8618 h 56"/>
                <a:gd name="T102" fmla="*/ 34540 w 239"/>
                <a:gd name="T103" fmla="*/ 4309 h 56"/>
                <a:gd name="T104" fmla="*/ 26337 w 239"/>
                <a:gd name="T105" fmla="*/ 1077 h 56"/>
                <a:gd name="T106" fmla="*/ 17702 w 239"/>
                <a:gd name="T107" fmla="*/ 0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4" name="Freeform 495">
              <a:extLst>
                <a:ext uri="{FF2B5EF4-FFF2-40B4-BE49-F238E27FC236}">
                  <a16:creationId xmlns:a16="http://schemas.microsoft.com/office/drawing/2014/main" id="{0C860664-24FB-AB05-E3FA-F51160B04A60}"/>
                </a:ext>
              </a:extLst>
            </p:cNvPr>
            <p:cNvSpPr>
              <a:spLocks/>
            </p:cNvSpPr>
            <p:nvPr>
              <p:custDataLst>
                <p:tags r:id="rId638"/>
              </p:custDataLst>
            </p:nvPr>
          </p:nvSpPr>
          <p:spPr bwMode="auto">
            <a:xfrm>
              <a:off x="7998916" y="1089160"/>
              <a:ext cx="123518" cy="74551"/>
            </a:xfrm>
            <a:custGeom>
              <a:avLst/>
              <a:gdLst>
                <a:gd name="T0" fmla="*/ 6180 w 187"/>
                <a:gd name="T1" fmla="*/ 13573 h 80"/>
                <a:gd name="T2" fmla="*/ 18099 w 187"/>
                <a:gd name="T3" fmla="*/ 0 h 80"/>
                <a:gd name="T4" fmla="*/ 19424 w 187"/>
                <a:gd name="T5" fmla="*/ 2143 h 80"/>
                <a:gd name="T6" fmla="*/ 22072 w 187"/>
                <a:gd name="T7" fmla="*/ 4286 h 80"/>
                <a:gd name="T8" fmla="*/ 25604 w 187"/>
                <a:gd name="T9" fmla="*/ 6429 h 80"/>
                <a:gd name="T10" fmla="*/ 29577 w 187"/>
                <a:gd name="T11" fmla="*/ 8573 h 80"/>
                <a:gd name="T12" fmla="*/ 39289 w 187"/>
                <a:gd name="T13" fmla="*/ 13573 h 80"/>
                <a:gd name="T14" fmla="*/ 50325 w 187"/>
                <a:gd name="T15" fmla="*/ 18574 h 80"/>
                <a:gd name="T16" fmla="*/ 61361 w 187"/>
                <a:gd name="T17" fmla="*/ 23574 h 80"/>
                <a:gd name="T18" fmla="*/ 71072 w 187"/>
                <a:gd name="T19" fmla="*/ 27146 h 80"/>
                <a:gd name="T20" fmla="*/ 78136 w 187"/>
                <a:gd name="T21" fmla="*/ 30004 h 80"/>
                <a:gd name="T22" fmla="*/ 82550 w 187"/>
                <a:gd name="T23" fmla="*/ 30718 h 80"/>
                <a:gd name="T24" fmla="*/ 82550 w 187"/>
                <a:gd name="T25" fmla="*/ 40005 h 80"/>
                <a:gd name="T26" fmla="*/ 82550 w 187"/>
                <a:gd name="T27" fmla="*/ 48578 h 80"/>
                <a:gd name="T28" fmla="*/ 75045 w 187"/>
                <a:gd name="T29" fmla="*/ 50006 h 80"/>
                <a:gd name="T30" fmla="*/ 66658 w 187"/>
                <a:gd name="T31" fmla="*/ 50721 h 80"/>
                <a:gd name="T32" fmla="*/ 58712 w 187"/>
                <a:gd name="T33" fmla="*/ 50721 h 80"/>
                <a:gd name="T34" fmla="*/ 51207 w 187"/>
                <a:gd name="T35" fmla="*/ 50006 h 80"/>
                <a:gd name="T36" fmla="*/ 37523 w 187"/>
                <a:gd name="T37" fmla="*/ 49292 h 80"/>
                <a:gd name="T38" fmla="*/ 26928 w 187"/>
                <a:gd name="T39" fmla="*/ 48578 h 80"/>
                <a:gd name="T40" fmla="*/ 24279 w 187"/>
                <a:gd name="T41" fmla="*/ 49292 h 80"/>
                <a:gd name="T42" fmla="*/ 22514 w 187"/>
                <a:gd name="T43" fmla="*/ 50006 h 80"/>
                <a:gd name="T44" fmla="*/ 19865 w 187"/>
                <a:gd name="T45" fmla="*/ 51435 h 80"/>
                <a:gd name="T46" fmla="*/ 18099 w 187"/>
                <a:gd name="T47" fmla="*/ 52864 h 80"/>
                <a:gd name="T48" fmla="*/ 14568 w 187"/>
                <a:gd name="T49" fmla="*/ 55721 h 80"/>
                <a:gd name="T50" fmla="*/ 12360 w 187"/>
                <a:gd name="T51" fmla="*/ 57150 h 80"/>
                <a:gd name="T52" fmla="*/ 9712 w 187"/>
                <a:gd name="T53" fmla="*/ 56436 h 80"/>
                <a:gd name="T54" fmla="*/ 7946 w 187"/>
                <a:gd name="T55" fmla="*/ 54293 h 80"/>
                <a:gd name="T56" fmla="*/ 6180 w 187"/>
                <a:gd name="T57" fmla="*/ 51435 h 80"/>
                <a:gd name="T58" fmla="*/ 3973 w 187"/>
                <a:gd name="T59" fmla="*/ 47863 h 80"/>
                <a:gd name="T60" fmla="*/ 2649 w 187"/>
                <a:gd name="T61" fmla="*/ 44291 h 80"/>
                <a:gd name="T62" fmla="*/ 1324 w 187"/>
                <a:gd name="T63" fmla="*/ 40719 h 80"/>
                <a:gd name="T64" fmla="*/ 883 w 187"/>
                <a:gd name="T65" fmla="*/ 37862 h 80"/>
                <a:gd name="T66" fmla="*/ 0 w 187"/>
                <a:gd name="T67" fmla="*/ 35719 h 80"/>
                <a:gd name="T68" fmla="*/ 883 w 187"/>
                <a:gd name="T69" fmla="*/ 31433 h 80"/>
                <a:gd name="T70" fmla="*/ 1324 w 187"/>
                <a:gd name="T71" fmla="*/ 28575 h 80"/>
                <a:gd name="T72" fmla="*/ 2207 w 187"/>
                <a:gd name="T73" fmla="*/ 25718 h 80"/>
                <a:gd name="T74" fmla="*/ 3090 w 187"/>
                <a:gd name="T75" fmla="*/ 22146 h 80"/>
                <a:gd name="T76" fmla="*/ 5739 w 187"/>
                <a:gd name="T77" fmla="*/ 17145 h 80"/>
                <a:gd name="T78" fmla="*/ 6180 w 187"/>
                <a:gd name="T79" fmla="*/ 13573 h 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5" name="Freeform 496">
              <a:extLst>
                <a:ext uri="{FF2B5EF4-FFF2-40B4-BE49-F238E27FC236}">
                  <a16:creationId xmlns:a16="http://schemas.microsoft.com/office/drawing/2014/main" id="{93B02C40-070C-7AF6-7B64-1C4CC6E8563A}"/>
                </a:ext>
              </a:extLst>
            </p:cNvPr>
            <p:cNvSpPr>
              <a:spLocks/>
            </p:cNvSpPr>
            <p:nvPr>
              <p:custDataLst>
                <p:tags r:id="rId639"/>
              </p:custDataLst>
            </p:nvPr>
          </p:nvSpPr>
          <p:spPr bwMode="auto">
            <a:xfrm>
              <a:off x="8787523" y="1252755"/>
              <a:ext cx="118766" cy="76622"/>
            </a:xfrm>
            <a:custGeom>
              <a:avLst/>
              <a:gdLst>
                <a:gd name="T0" fmla="*/ 21687 w 183"/>
                <a:gd name="T1" fmla="*/ 0 h 73"/>
                <a:gd name="T2" fmla="*/ 27326 w 183"/>
                <a:gd name="T3" fmla="*/ 0 h 73"/>
                <a:gd name="T4" fmla="*/ 32531 w 183"/>
                <a:gd name="T5" fmla="*/ 805 h 73"/>
                <a:gd name="T6" fmla="*/ 37302 w 183"/>
                <a:gd name="T7" fmla="*/ 3219 h 73"/>
                <a:gd name="T8" fmla="*/ 42073 w 183"/>
                <a:gd name="T9" fmla="*/ 5632 h 73"/>
                <a:gd name="T10" fmla="*/ 45977 w 183"/>
                <a:gd name="T11" fmla="*/ 8046 h 73"/>
                <a:gd name="T12" fmla="*/ 50314 w 183"/>
                <a:gd name="T13" fmla="*/ 12069 h 73"/>
                <a:gd name="T14" fmla="*/ 53784 w 183"/>
                <a:gd name="T15" fmla="*/ 15288 h 73"/>
                <a:gd name="T16" fmla="*/ 56820 w 183"/>
                <a:gd name="T17" fmla="*/ 20116 h 73"/>
                <a:gd name="T18" fmla="*/ 68965 w 183"/>
                <a:gd name="T19" fmla="*/ 39427 h 73"/>
                <a:gd name="T20" fmla="*/ 79375 w 183"/>
                <a:gd name="T21" fmla="*/ 58738 h 73"/>
                <a:gd name="T22" fmla="*/ 59423 w 183"/>
                <a:gd name="T23" fmla="*/ 58738 h 73"/>
                <a:gd name="T24" fmla="*/ 55519 w 183"/>
                <a:gd name="T25" fmla="*/ 57933 h 73"/>
                <a:gd name="T26" fmla="*/ 50748 w 183"/>
                <a:gd name="T27" fmla="*/ 56324 h 73"/>
                <a:gd name="T28" fmla="*/ 45109 w 183"/>
                <a:gd name="T29" fmla="*/ 53106 h 73"/>
                <a:gd name="T30" fmla="*/ 39037 w 183"/>
                <a:gd name="T31" fmla="*/ 49887 h 73"/>
                <a:gd name="T32" fmla="*/ 31663 w 183"/>
                <a:gd name="T33" fmla="*/ 45059 h 73"/>
                <a:gd name="T34" fmla="*/ 25157 w 183"/>
                <a:gd name="T35" fmla="*/ 40232 h 73"/>
                <a:gd name="T36" fmla="*/ 18217 w 183"/>
                <a:gd name="T37" fmla="*/ 35404 h 73"/>
                <a:gd name="T38" fmla="*/ 12145 w 183"/>
                <a:gd name="T39" fmla="*/ 29771 h 73"/>
                <a:gd name="T40" fmla="*/ 6940 w 183"/>
                <a:gd name="T41" fmla="*/ 24139 h 73"/>
                <a:gd name="T42" fmla="*/ 3036 w 183"/>
                <a:gd name="T43" fmla="*/ 18506 h 73"/>
                <a:gd name="T44" fmla="*/ 1735 w 183"/>
                <a:gd name="T45" fmla="*/ 15288 h 73"/>
                <a:gd name="T46" fmla="*/ 867 w 183"/>
                <a:gd name="T47" fmla="*/ 12874 h 73"/>
                <a:gd name="T48" fmla="*/ 434 w 183"/>
                <a:gd name="T49" fmla="*/ 11265 h 73"/>
                <a:gd name="T50" fmla="*/ 0 w 183"/>
                <a:gd name="T51" fmla="*/ 8851 h 73"/>
                <a:gd name="T52" fmla="*/ 434 w 183"/>
                <a:gd name="T53" fmla="*/ 6437 h 73"/>
                <a:gd name="T54" fmla="*/ 1301 w 183"/>
                <a:gd name="T55" fmla="*/ 4828 h 73"/>
                <a:gd name="T56" fmla="*/ 3036 w 183"/>
                <a:gd name="T57" fmla="*/ 3219 h 73"/>
                <a:gd name="T58" fmla="*/ 5639 w 183"/>
                <a:gd name="T59" fmla="*/ 2414 h 73"/>
                <a:gd name="T60" fmla="*/ 8241 w 183"/>
                <a:gd name="T61" fmla="*/ 805 h 73"/>
                <a:gd name="T62" fmla="*/ 12145 w 183"/>
                <a:gd name="T63" fmla="*/ 0 h 73"/>
                <a:gd name="T64" fmla="*/ 16482 w 183"/>
                <a:gd name="T65" fmla="*/ 0 h 73"/>
                <a:gd name="T66" fmla="*/ 21687 w 183"/>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6" name="Freeform 497">
              <a:extLst>
                <a:ext uri="{FF2B5EF4-FFF2-40B4-BE49-F238E27FC236}">
                  <a16:creationId xmlns:a16="http://schemas.microsoft.com/office/drawing/2014/main" id="{1A475943-6CA5-CA4F-F467-BF356D1C3116}"/>
                </a:ext>
              </a:extLst>
            </p:cNvPr>
            <p:cNvSpPr>
              <a:spLocks/>
            </p:cNvSpPr>
            <p:nvPr>
              <p:custDataLst>
                <p:tags r:id="rId640"/>
              </p:custDataLst>
            </p:nvPr>
          </p:nvSpPr>
          <p:spPr bwMode="auto">
            <a:xfrm>
              <a:off x="8887287" y="1275536"/>
              <a:ext cx="49882" cy="74551"/>
            </a:xfrm>
            <a:custGeom>
              <a:avLst/>
              <a:gdLst>
                <a:gd name="T0" fmla="*/ 0 w 79"/>
                <a:gd name="T1" fmla="*/ 8164 h 42"/>
                <a:gd name="T2" fmla="*/ 9706 w 79"/>
                <a:gd name="T3" fmla="*/ 2721 h 42"/>
                <a:gd name="T4" fmla="*/ 17302 w 79"/>
                <a:gd name="T5" fmla="*/ 1361 h 42"/>
                <a:gd name="T6" fmla="*/ 25320 w 79"/>
                <a:gd name="T7" fmla="*/ 0 h 42"/>
                <a:gd name="T8" fmla="*/ 33338 w 79"/>
                <a:gd name="T9" fmla="*/ 0 h 42"/>
                <a:gd name="T10" fmla="*/ 33338 w 79"/>
                <a:gd name="T11" fmla="*/ 12246 h 42"/>
                <a:gd name="T12" fmla="*/ 33338 w 79"/>
                <a:gd name="T13" fmla="*/ 24493 h 42"/>
                <a:gd name="T14" fmla="*/ 33338 w 79"/>
                <a:gd name="T15" fmla="*/ 29936 h 42"/>
                <a:gd name="T16" fmla="*/ 31650 w 79"/>
                <a:gd name="T17" fmla="*/ 36739 h 42"/>
                <a:gd name="T18" fmla="*/ 30384 w 79"/>
                <a:gd name="T19" fmla="*/ 42182 h 42"/>
                <a:gd name="T20" fmla="*/ 28696 w 79"/>
                <a:gd name="T21" fmla="*/ 47625 h 42"/>
                <a:gd name="T22" fmla="*/ 26164 w 79"/>
                <a:gd name="T23" fmla="*/ 51707 h 42"/>
                <a:gd name="T24" fmla="*/ 24054 w 79"/>
                <a:gd name="T25" fmla="*/ 54429 h 42"/>
                <a:gd name="T26" fmla="*/ 21522 w 79"/>
                <a:gd name="T27" fmla="*/ 57150 h 42"/>
                <a:gd name="T28" fmla="*/ 19412 w 79"/>
                <a:gd name="T29" fmla="*/ 57150 h 42"/>
                <a:gd name="T30" fmla="*/ 16880 w 79"/>
                <a:gd name="T31" fmla="*/ 57150 h 42"/>
                <a:gd name="T32" fmla="*/ 14770 w 79"/>
                <a:gd name="T33" fmla="*/ 55789 h 42"/>
                <a:gd name="T34" fmla="*/ 12238 w 79"/>
                <a:gd name="T35" fmla="*/ 53068 h 42"/>
                <a:gd name="T36" fmla="*/ 10550 w 79"/>
                <a:gd name="T37" fmla="*/ 50346 h 42"/>
                <a:gd name="T38" fmla="*/ 6752 w 79"/>
                <a:gd name="T39" fmla="*/ 43543 h 42"/>
                <a:gd name="T40" fmla="*/ 4642 w 79"/>
                <a:gd name="T41" fmla="*/ 35379 h 42"/>
                <a:gd name="T42" fmla="*/ 2110 w 79"/>
                <a:gd name="T43" fmla="*/ 27214 h 42"/>
                <a:gd name="T44" fmla="*/ 844 w 79"/>
                <a:gd name="T45" fmla="*/ 19050 h 42"/>
                <a:gd name="T46" fmla="*/ 0 w 79"/>
                <a:gd name="T47" fmla="*/ 12246 h 42"/>
                <a:gd name="T48" fmla="*/ 0 w 79"/>
                <a:gd name="T49" fmla="*/ 8164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7" name="Freeform 498">
              <a:extLst>
                <a:ext uri="{FF2B5EF4-FFF2-40B4-BE49-F238E27FC236}">
                  <a16:creationId xmlns:a16="http://schemas.microsoft.com/office/drawing/2014/main" id="{2C5B8328-8081-015A-575F-5474CC21F02E}"/>
                </a:ext>
              </a:extLst>
            </p:cNvPr>
            <p:cNvSpPr>
              <a:spLocks/>
            </p:cNvSpPr>
            <p:nvPr>
              <p:custDataLst>
                <p:tags r:id="rId641"/>
              </p:custDataLst>
            </p:nvPr>
          </p:nvSpPr>
          <p:spPr bwMode="auto">
            <a:xfrm>
              <a:off x="8932419" y="1290029"/>
              <a:ext cx="78385" cy="76622"/>
            </a:xfrm>
            <a:custGeom>
              <a:avLst/>
              <a:gdLst>
                <a:gd name="T0" fmla="*/ 52387 w 113"/>
                <a:gd name="T1" fmla="*/ 44054 h 52"/>
                <a:gd name="T2" fmla="*/ 51923 w 113"/>
                <a:gd name="T3" fmla="*/ 47442 h 52"/>
                <a:gd name="T4" fmla="*/ 50533 w 113"/>
                <a:gd name="T5" fmla="*/ 50831 h 52"/>
                <a:gd name="T6" fmla="*/ 49142 w 113"/>
                <a:gd name="T7" fmla="*/ 53090 h 52"/>
                <a:gd name="T8" fmla="*/ 47751 w 113"/>
                <a:gd name="T9" fmla="*/ 55349 h 52"/>
                <a:gd name="T10" fmla="*/ 43579 w 113"/>
                <a:gd name="T11" fmla="*/ 57608 h 52"/>
                <a:gd name="T12" fmla="*/ 39406 w 113"/>
                <a:gd name="T13" fmla="*/ 58738 h 52"/>
                <a:gd name="T14" fmla="*/ 30598 w 113"/>
                <a:gd name="T15" fmla="*/ 58738 h 52"/>
                <a:gd name="T16" fmla="*/ 24571 w 113"/>
                <a:gd name="T17" fmla="*/ 57608 h 52"/>
                <a:gd name="T18" fmla="*/ 21789 w 113"/>
                <a:gd name="T19" fmla="*/ 57608 h 52"/>
                <a:gd name="T20" fmla="*/ 18080 w 113"/>
                <a:gd name="T21" fmla="*/ 54220 h 52"/>
                <a:gd name="T22" fmla="*/ 13908 w 113"/>
                <a:gd name="T23" fmla="*/ 50831 h 52"/>
                <a:gd name="T24" fmla="*/ 9736 w 113"/>
                <a:gd name="T25" fmla="*/ 46313 h 52"/>
                <a:gd name="T26" fmla="*/ 6027 w 113"/>
                <a:gd name="T27" fmla="*/ 40665 h 52"/>
                <a:gd name="T28" fmla="*/ 2782 w 113"/>
                <a:gd name="T29" fmla="*/ 35017 h 52"/>
                <a:gd name="T30" fmla="*/ 1854 w 113"/>
                <a:gd name="T31" fmla="*/ 31628 h 52"/>
                <a:gd name="T32" fmla="*/ 927 w 113"/>
                <a:gd name="T33" fmla="*/ 28239 h 52"/>
                <a:gd name="T34" fmla="*/ 464 w 113"/>
                <a:gd name="T35" fmla="*/ 24851 h 52"/>
                <a:gd name="T36" fmla="*/ 0 w 113"/>
                <a:gd name="T37" fmla="*/ 22592 h 52"/>
                <a:gd name="T38" fmla="*/ 464 w 113"/>
                <a:gd name="T39" fmla="*/ 16944 h 52"/>
                <a:gd name="T40" fmla="*/ 464 w 113"/>
                <a:gd name="T41" fmla="*/ 12425 h 52"/>
                <a:gd name="T42" fmla="*/ 1391 w 113"/>
                <a:gd name="T43" fmla="*/ 9037 h 52"/>
                <a:gd name="T44" fmla="*/ 2318 w 113"/>
                <a:gd name="T45" fmla="*/ 5648 h 52"/>
                <a:gd name="T46" fmla="*/ 3245 w 113"/>
                <a:gd name="T47" fmla="*/ 3389 h 52"/>
                <a:gd name="T48" fmla="*/ 4636 w 113"/>
                <a:gd name="T49" fmla="*/ 2259 h 52"/>
                <a:gd name="T50" fmla="*/ 6490 w 113"/>
                <a:gd name="T51" fmla="*/ 1130 h 52"/>
                <a:gd name="T52" fmla="*/ 7881 w 113"/>
                <a:gd name="T53" fmla="*/ 0 h 52"/>
                <a:gd name="T54" fmla="*/ 12054 w 113"/>
                <a:gd name="T55" fmla="*/ 0 h 52"/>
                <a:gd name="T56" fmla="*/ 16690 w 113"/>
                <a:gd name="T57" fmla="*/ 2259 h 52"/>
                <a:gd name="T58" fmla="*/ 21326 w 113"/>
                <a:gd name="T59" fmla="*/ 5648 h 52"/>
                <a:gd name="T60" fmla="*/ 26425 w 113"/>
                <a:gd name="T61" fmla="*/ 10166 h 52"/>
                <a:gd name="T62" fmla="*/ 35697 w 113"/>
                <a:gd name="T63" fmla="*/ 20332 h 52"/>
                <a:gd name="T64" fmla="*/ 44042 w 113"/>
                <a:gd name="T65" fmla="*/ 32758 h 52"/>
                <a:gd name="T66" fmla="*/ 50069 w 113"/>
                <a:gd name="T67" fmla="*/ 40665 h 52"/>
                <a:gd name="T68" fmla="*/ 52387 w 113"/>
                <a:gd name="T69" fmla="*/ 44054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8" name="Freeform 499">
              <a:extLst>
                <a:ext uri="{FF2B5EF4-FFF2-40B4-BE49-F238E27FC236}">
                  <a16:creationId xmlns:a16="http://schemas.microsoft.com/office/drawing/2014/main" id="{42CD7E6C-1911-ADBB-C9D0-E4781E376E7F}"/>
                </a:ext>
              </a:extLst>
            </p:cNvPr>
            <p:cNvSpPr>
              <a:spLocks/>
            </p:cNvSpPr>
            <p:nvPr>
              <p:custDataLst>
                <p:tags r:id="rId642"/>
              </p:custDataLst>
            </p:nvPr>
          </p:nvSpPr>
          <p:spPr bwMode="auto">
            <a:xfrm>
              <a:off x="8590373" y="1254827"/>
              <a:ext cx="92638" cy="76619"/>
            </a:xfrm>
            <a:custGeom>
              <a:avLst/>
              <a:gdLst>
                <a:gd name="T0" fmla="*/ 0 w 139"/>
                <a:gd name="T1" fmla="*/ 11747 h 40"/>
                <a:gd name="T2" fmla="*/ 3563 w 139"/>
                <a:gd name="T3" fmla="*/ 13216 h 40"/>
                <a:gd name="T4" fmla="*/ 8463 w 139"/>
                <a:gd name="T5" fmla="*/ 11747 h 40"/>
                <a:gd name="T6" fmla="*/ 13362 w 139"/>
                <a:gd name="T7" fmla="*/ 10279 h 40"/>
                <a:gd name="T8" fmla="*/ 18707 w 139"/>
                <a:gd name="T9" fmla="*/ 7342 h 40"/>
                <a:gd name="T10" fmla="*/ 23607 w 139"/>
                <a:gd name="T11" fmla="*/ 2937 h 40"/>
                <a:gd name="T12" fmla="*/ 28506 w 139"/>
                <a:gd name="T13" fmla="*/ 1468 h 40"/>
                <a:gd name="T14" fmla="*/ 32515 w 139"/>
                <a:gd name="T15" fmla="*/ 0 h 40"/>
                <a:gd name="T16" fmla="*/ 35633 w 139"/>
                <a:gd name="T17" fmla="*/ 2937 h 40"/>
                <a:gd name="T18" fmla="*/ 61912 w 139"/>
                <a:gd name="T19" fmla="*/ 57269 h 40"/>
                <a:gd name="T20" fmla="*/ 59240 w 139"/>
                <a:gd name="T21" fmla="*/ 58737 h 40"/>
                <a:gd name="T22" fmla="*/ 55676 w 139"/>
                <a:gd name="T23" fmla="*/ 57269 h 40"/>
                <a:gd name="T24" fmla="*/ 51668 w 139"/>
                <a:gd name="T25" fmla="*/ 55800 h 40"/>
                <a:gd name="T26" fmla="*/ 47213 w 139"/>
                <a:gd name="T27" fmla="*/ 52863 h 40"/>
                <a:gd name="T28" fmla="*/ 38305 w 139"/>
                <a:gd name="T29" fmla="*/ 44053 h 40"/>
                <a:gd name="T30" fmla="*/ 28506 w 139"/>
                <a:gd name="T31" fmla="*/ 35242 h 40"/>
                <a:gd name="T32" fmla="*/ 19598 w 139"/>
                <a:gd name="T33" fmla="*/ 23495 h 40"/>
                <a:gd name="T34" fmla="*/ 11581 w 139"/>
                <a:gd name="T35" fmla="*/ 16153 h 40"/>
                <a:gd name="T36" fmla="*/ 7572 w 139"/>
                <a:gd name="T37" fmla="*/ 13216 h 40"/>
                <a:gd name="T38" fmla="*/ 4900 w 139"/>
                <a:gd name="T39" fmla="*/ 10279 h 40"/>
                <a:gd name="T40" fmla="*/ 1782 w 139"/>
                <a:gd name="T41" fmla="*/ 10279 h 40"/>
                <a:gd name="T42" fmla="*/ 0 w 139"/>
                <a:gd name="T43" fmla="*/ 117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29" name="Freeform 500">
              <a:extLst>
                <a:ext uri="{FF2B5EF4-FFF2-40B4-BE49-F238E27FC236}">
                  <a16:creationId xmlns:a16="http://schemas.microsoft.com/office/drawing/2014/main" id="{4F71AAEF-FDFB-7B89-CA9A-6A406AB842FF}"/>
                </a:ext>
              </a:extLst>
            </p:cNvPr>
            <p:cNvSpPr>
              <a:spLocks/>
            </p:cNvSpPr>
            <p:nvPr>
              <p:custDataLst>
                <p:tags r:id="rId643"/>
              </p:custDataLst>
            </p:nvPr>
          </p:nvSpPr>
          <p:spPr bwMode="auto">
            <a:xfrm>
              <a:off x="9039307" y="1178205"/>
              <a:ext cx="209029" cy="74551"/>
            </a:xfrm>
            <a:custGeom>
              <a:avLst/>
              <a:gdLst>
                <a:gd name="T0" fmla="*/ 4298 w 325"/>
                <a:gd name="T1" fmla="*/ 5635 h 71"/>
                <a:gd name="T2" fmla="*/ 13325 w 325"/>
                <a:gd name="T3" fmla="*/ 805 h 71"/>
                <a:gd name="T4" fmla="*/ 22782 w 325"/>
                <a:gd name="T5" fmla="*/ 0 h 71"/>
                <a:gd name="T6" fmla="*/ 31379 w 325"/>
                <a:gd name="T7" fmla="*/ 3220 h 71"/>
                <a:gd name="T8" fmla="*/ 39546 w 325"/>
                <a:gd name="T9" fmla="*/ 8049 h 71"/>
                <a:gd name="T10" fmla="*/ 47283 w 325"/>
                <a:gd name="T11" fmla="*/ 14489 h 71"/>
                <a:gd name="T12" fmla="*/ 52441 w 325"/>
                <a:gd name="T13" fmla="*/ 23343 h 71"/>
                <a:gd name="T14" fmla="*/ 55880 w 325"/>
                <a:gd name="T15" fmla="*/ 30587 h 71"/>
                <a:gd name="T16" fmla="*/ 58459 w 325"/>
                <a:gd name="T17" fmla="*/ 27368 h 71"/>
                <a:gd name="T18" fmla="*/ 59749 w 325"/>
                <a:gd name="T19" fmla="*/ 12074 h 71"/>
                <a:gd name="T20" fmla="*/ 69205 w 325"/>
                <a:gd name="T21" fmla="*/ 5635 h 71"/>
                <a:gd name="T22" fmla="*/ 92847 w 325"/>
                <a:gd name="T23" fmla="*/ 10464 h 71"/>
                <a:gd name="T24" fmla="*/ 110900 w 325"/>
                <a:gd name="T25" fmla="*/ 18513 h 71"/>
                <a:gd name="T26" fmla="*/ 121646 w 325"/>
                <a:gd name="T27" fmla="*/ 25758 h 71"/>
                <a:gd name="T28" fmla="*/ 131103 w 325"/>
                <a:gd name="T29" fmla="*/ 34612 h 71"/>
                <a:gd name="T30" fmla="*/ 137551 w 325"/>
                <a:gd name="T31" fmla="*/ 44271 h 71"/>
                <a:gd name="T32" fmla="*/ 135831 w 325"/>
                <a:gd name="T33" fmla="*/ 51515 h 71"/>
                <a:gd name="T34" fmla="*/ 126375 w 325"/>
                <a:gd name="T35" fmla="*/ 54735 h 71"/>
                <a:gd name="T36" fmla="*/ 111330 w 325"/>
                <a:gd name="T37" fmla="*/ 57150 h 71"/>
                <a:gd name="T38" fmla="*/ 90268 w 325"/>
                <a:gd name="T39" fmla="*/ 56345 h 71"/>
                <a:gd name="T40" fmla="*/ 71784 w 325"/>
                <a:gd name="T41" fmla="*/ 54735 h 71"/>
                <a:gd name="T42" fmla="*/ 57170 w 325"/>
                <a:gd name="T43" fmla="*/ 55540 h 71"/>
                <a:gd name="T44" fmla="*/ 38686 w 325"/>
                <a:gd name="T45" fmla="*/ 57150 h 71"/>
                <a:gd name="T46" fmla="*/ 30949 w 325"/>
                <a:gd name="T47" fmla="*/ 54735 h 71"/>
                <a:gd name="T48" fmla="*/ 28800 w 325"/>
                <a:gd name="T49" fmla="*/ 51515 h 71"/>
                <a:gd name="T50" fmla="*/ 24931 w 325"/>
                <a:gd name="T51" fmla="*/ 49101 h 71"/>
                <a:gd name="T52" fmla="*/ 19773 w 325"/>
                <a:gd name="T53" fmla="*/ 47491 h 71"/>
                <a:gd name="T54" fmla="*/ 15045 w 325"/>
                <a:gd name="T55" fmla="*/ 42661 h 71"/>
                <a:gd name="T56" fmla="*/ 10746 w 325"/>
                <a:gd name="T57" fmla="*/ 36222 h 71"/>
                <a:gd name="T58" fmla="*/ 6878 w 325"/>
                <a:gd name="T59" fmla="*/ 31392 h 71"/>
                <a:gd name="T60" fmla="*/ 2579 w 325"/>
                <a:gd name="T61" fmla="*/ 29782 h 71"/>
                <a:gd name="T62" fmla="*/ 0 w 325"/>
                <a:gd name="T63" fmla="*/ 17708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0" name="Freeform 501">
              <a:extLst>
                <a:ext uri="{FF2B5EF4-FFF2-40B4-BE49-F238E27FC236}">
                  <a16:creationId xmlns:a16="http://schemas.microsoft.com/office/drawing/2014/main" id="{EAF4A5D1-814B-C302-3291-2C9C50790385}"/>
                </a:ext>
              </a:extLst>
            </p:cNvPr>
            <p:cNvSpPr>
              <a:spLocks/>
            </p:cNvSpPr>
            <p:nvPr>
              <p:custDataLst>
                <p:tags r:id="rId644"/>
              </p:custDataLst>
            </p:nvPr>
          </p:nvSpPr>
          <p:spPr bwMode="auto">
            <a:xfrm>
              <a:off x="9279217" y="1188559"/>
              <a:ext cx="142520" cy="74551"/>
            </a:xfrm>
            <a:custGeom>
              <a:avLst/>
              <a:gdLst>
                <a:gd name="T0" fmla="*/ 37667 w 220"/>
                <a:gd name="T1" fmla="*/ 19844 h 72"/>
                <a:gd name="T2" fmla="*/ 39832 w 220"/>
                <a:gd name="T3" fmla="*/ 20638 h 72"/>
                <a:gd name="T4" fmla="*/ 42430 w 220"/>
                <a:gd name="T5" fmla="*/ 21431 h 72"/>
                <a:gd name="T6" fmla="*/ 43728 w 220"/>
                <a:gd name="T7" fmla="*/ 22225 h 72"/>
                <a:gd name="T8" fmla="*/ 45027 w 220"/>
                <a:gd name="T9" fmla="*/ 21431 h 72"/>
                <a:gd name="T10" fmla="*/ 47192 w 220"/>
                <a:gd name="T11" fmla="*/ 21431 h 72"/>
                <a:gd name="T12" fmla="*/ 48924 w 220"/>
                <a:gd name="T13" fmla="*/ 19844 h 72"/>
                <a:gd name="T14" fmla="*/ 49357 w 220"/>
                <a:gd name="T15" fmla="*/ 20638 h 72"/>
                <a:gd name="T16" fmla="*/ 49790 w 220"/>
                <a:gd name="T17" fmla="*/ 20638 h 72"/>
                <a:gd name="T18" fmla="*/ 50223 w 220"/>
                <a:gd name="T19" fmla="*/ 19844 h 72"/>
                <a:gd name="T20" fmla="*/ 50656 w 220"/>
                <a:gd name="T21" fmla="*/ 19844 h 72"/>
                <a:gd name="T22" fmla="*/ 51522 w 220"/>
                <a:gd name="T23" fmla="*/ 17463 h 72"/>
                <a:gd name="T24" fmla="*/ 51955 w 220"/>
                <a:gd name="T25" fmla="*/ 13494 h 72"/>
                <a:gd name="T26" fmla="*/ 51955 w 220"/>
                <a:gd name="T27" fmla="*/ 5556 h 72"/>
                <a:gd name="T28" fmla="*/ 51955 w 220"/>
                <a:gd name="T29" fmla="*/ 0 h 72"/>
                <a:gd name="T30" fmla="*/ 54119 w 220"/>
                <a:gd name="T31" fmla="*/ 3969 h 72"/>
                <a:gd name="T32" fmla="*/ 56717 w 220"/>
                <a:gd name="T33" fmla="*/ 7938 h 72"/>
                <a:gd name="T34" fmla="*/ 59315 w 220"/>
                <a:gd name="T35" fmla="*/ 11906 h 72"/>
                <a:gd name="T36" fmla="*/ 61913 w 220"/>
                <a:gd name="T37" fmla="*/ 15081 h 72"/>
                <a:gd name="T38" fmla="*/ 67541 w 220"/>
                <a:gd name="T39" fmla="*/ 19844 h 72"/>
                <a:gd name="T40" fmla="*/ 73602 w 220"/>
                <a:gd name="T41" fmla="*/ 23813 h 72"/>
                <a:gd name="T42" fmla="*/ 79231 w 220"/>
                <a:gd name="T43" fmla="*/ 27781 h 72"/>
                <a:gd name="T44" fmla="*/ 84859 w 220"/>
                <a:gd name="T45" fmla="*/ 32544 h 72"/>
                <a:gd name="T46" fmla="*/ 87890 w 220"/>
                <a:gd name="T47" fmla="*/ 34925 h 72"/>
                <a:gd name="T48" fmla="*/ 90488 w 220"/>
                <a:gd name="T49" fmla="*/ 37306 h 72"/>
                <a:gd name="T50" fmla="*/ 92652 w 220"/>
                <a:gd name="T51" fmla="*/ 40481 h 72"/>
                <a:gd name="T52" fmla="*/ 95250 w 220"/>
                <a:gd name="T53" fmla="*/ 43656 h 72"/>
                <a:gd name="T54" fmla="*/ 89189 w 220"/>
                <a:gd name="T55" fmla="*/ 44450 h 72"/>
                <a:gd name="T56" fmla="*/ 83993 w 220"/>
                <a:gd name="T57" fmla="*/ 45244 h 72"/>
                <a:gd name="T58" fmla="*/ 78798 w 220"/>
                <a:gd name="T59" fmla="*/ 46038 h 72"/>
                <a:gd name="T60" fmla="*/ 74035 w 220"/>
                <a:gd name="T61" fmla="*/ 47625 h 72"/>
                <a:gd name="T62" fmla="*/ 65376 w 220"/>
                <a:gd name="T63" fmla="*/ 51594 h 72"/>
                <a:gd name="T64" fmla="*/ 58016 w 220"/>
                <a:gd name="T65" fmla="*/ 55563 h 72"/>
                <a:gd name="T66" fmla="*/ 54552 w 220"/>
                <a:gd name="T67" fmla="*/ 56356 h 72"/>
                <a:gd name="T68" fmla="*/ 50656 w 220"/>
                <a:gd name="T69" fmla="*/ 57150 h 72"/>
                <a:gd name="T70" fmla="*/ 47625 w 220"/>
                <a:gd name="T71" fmla="*/ 57150 h 72"/>
                <a:gd name="T72" fmla="*/ 44594 w 220"/>
                <a:gd name="T73" fmla="*/ 57150 h 72"/>
                <a:gd name="T74" fmla="*/ 41131 w 220"/>
                <a:gd name="T75" fmla="*/ 55563 h 72"/>
                <a:gd name="T76" fmla="*/ 38100 w 220"/>
                <a:gd name="T77" fmla="*/ 52388 h 72"/>
                <a:gd name="T78" fmla="*/ 35069 w 220"/>
                <a:gd name="T79" fmla="*/ 48419 h 72"/>
                <a:gd name="T80" fmla="*/ 32039 w 220"/>
                <a:gd name="T81" fmla="*/ 43656 h 72"/>
                <a:gd name="T82" fmla="*/ 25544 w 220"/>
                <a:gd name="T83" fmla="*/ 42069 h 72"/>
                <a:gd name="T84" fmla="*/ 19483 w 220"/>
                <a:gd name="T85" fmla="*/ 39688 h 72"/>
                <a:gd name="T86" fmla="*/ 14288 w 220"/>
                <a:gd name="T87" fmla="*/ 37306 h 72"/>
                <a:gd name="T88" fmla="*/ 9525 w 220"/>
                <a:gd name="T89" fmla="*/ 34131 h 72"/>
                <a:gd name="T90" fmla="*/ 7793 w 220"/>
                <a:gd name="T91" fmla="*/ 32544 h 72"/>
                <a:gd name="T92" fmla="*/ 5628 w 220"/>
                <a:gd name="T93" fmla="*/ 30163 h 72"/>
                <a:gd name="T94" fmla="*/ 3897 w 220"/>
                <a:gd name="T95" fmla="*/ 27781 h 72"/>
                <a:gd name="T96" fmla="*/ 3031 w 220"/>
                <a:gd name="T97" fmla="*/ 24606 h 72"/>
                <a:gd name="T98" fmla="*/ 1299 w 220"/>
                <a:gd name="T99" fmla="*/ 21431 h 72"/>
                <a:gd name="T100" fmla="*/ 866 w 220"/>
                <a:gd name="T101" fmla="*/ 18256 h 72"/>
                <a:gd name="T102" fmla="*/ 433 w 220"/>
                <a:gd name="T103" fmla="*/ 14288 h 72"/>
                <a:gd name="T104" fmla="*/ 0 w 220"/>
                <a:gd name="T105" fmla="*/ 10319 h 72"/>
                <a:gd name="T106" fmla="*/ 9958 w 220"/>
                <a:gd name="T107" fmla="*/ 13494 h 72"/>
                <a:gd name="T108" fmla="*/ 19050 w 220"/>
                <a:gd name="T109" fmla="*/ 16669 h 72"/>
                <a:gd name="T110" fmla="*/ 27709 w 220"/>
                <a:gd name="T111" fmla="*/ 19050 h 72"/>
                <a:gd name="T112" fmla="*/ 37667 w 220"/>
                <a:gd name="T113" fmla="*/ 19844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1" name="Freeform 502">
              <a:extLst>
                <a:ext uri="{FF2B5EF4-FFF2-40B4-BE49-F238E27FC236}">
                  <a16:creationId xmlns:a16="http://schemas.microsoft.com/office/drawing/2014/main" id="{6833ED68-4091-A0F2-0B8D-9B64D5151241}"/>
                </a:ext>
              </a:extLst>
            </p:cNvPr>
            <p:cNvSpPr>
              <a:spLocks/>
            </p:cNvSpPr>
            <p:nvPr>
              <p:custDataLst>
                <p:tags r:id="rId645"/>
              </p:custDataLst>
            </p:nvPr>
          </p:nvSpPr>
          <p:spPr bwMode="auto">
            <a:xfrm>
              <a:off x="9219833" y="1250686"/>
              <a:ext cx="95013" cy="76619"/>
            </a:xfrm>
            <a:custGeom>
              <a:avLst/>
              <a:gdLst>
                <a:gd name="T0" fmla="*/ 63500 w 146"/>
                <a:gd name="T1" fmla="*/ 48948 h 30"/>
                <a:gd name="T2" fmla="*/ 60890 w 146"/>
                <a:gd name="T3" fmla="*/ 31326 h 30"/>
                <a:gd name="T4" fmla="*/ 59586 w 146"/>
                <a:gd name="T5" fmla="*/ 17621 h 30"/>
                <a:gd name="T6" fmla="*/ 57846 w 146"/>
                <a:gd name="T7" fmla="*/ 7832 h 30"/>
                <a:gd name="T8" fmla="*/ 55671 w 146"/>
                <a:gd name="T9" fmla="*/ 1958 h 30"/>
                <a:gd name="T10" fmla="*/ 54801 w 146"/>
                <a:gd name="T11" fmla="*/ 1958 h 30"/>
                <a:gd name="T12" fmla="*/ 53932 w 146"/>
                <a:gd name="T13" fmla="*/ 1958 h 30"/>
                <a:gd name="T14" fmla="*/ 52192 w 146"/>
                <a:gd name="T15" fmla="*/ 3916 h 30"/>
                <a:gd name="T16" fmla="*/ 51322 w 146"/>
                <a:gd name="T17" fmla="*/ 5874 h 30"/>
                <a:gd name="T18" fmla="*/ 49147 w 146"/>
                <a:gd name="T19" fmla="*/ 17621 h 30"/>
                <a:gd name="T20" fmla="*/ 45668 w 146"/>
                <a:gd name="T21" fmla="*/ 37200 h 30"/>
                <a:gd name="T22" fmla="*/ 31315 w 146"/>
                <a:gd name="T23" fmla="*/ 37200 h 30"/>
                <a:gd name="T24" fmla="*/ 27401 w 146"/>
                <a:gd name="T25" fmla="*/ 35242 h 30"/>
                <a:gd name="T26" fmla="*/ 23921 w 146"/>
                <a:gd name="T27" fmla="*/ 33284 h 30"/>
                <a:gd name="T28" fmla="*/ 20442 w 146"/>
                <a:gd name="T29" fmla="*/ 27411 h 30"/>
                <a:gd name="T30" fmla="*/ 17397 w 146"/>
                <a:gd name="T31" fmla="*/ 23495 h 30"/>
                <a:gd name="T32" fmla="*/ 12613 w 146"/>
                <a:gd name="T33" fmla="*/ 11747 h 30"/>
                <a:gd name="T34" fmla="*/ 8264 w 146"/>
                <a:gd name="T35" fmla="*/ 0 h 30"/>
                <a:gd name="T36" fmla="*/ 6089 w 146"/>
                <a:gd name="T37" fmla="*/ 17621 h 30"/>
                <a:gd name="T38" fmla="*/ 4349 w 146"/>
                <a:gd name="T39" fmla="*/ 29369 h 30"/>
                <a:gd name="T40" fmla="*/ 1740 w 146"/>
                <a:gd name="T41" fmla="*/ 39158 h 30"/>
                <a:gd name="T42" fmla="*/ 0 w 146"/>
                <a:gd name="T43" fmla="*/ 48948 h 30"/>
                <a:gd name="T44" fmla="*/ 14353 w 146"/>
                <a:gd name="T45" fmla="*/ 48948 h 30"/>
                <a:gd name="T46" fmla="*/ 24791 w 146"/>
                <a:gd name="T47" fmla="*/ 48948 h 30"/>
                <a:gd name="T48" fmla="*/ 33490 w 146"/>
                <a:gd name="T49" fmla="*/ 48948 h 30"/>
                <a:gd name="T50" fmla="*/ 43058 w 146"/>
                <a:gd name="T51" fmla="*/ 48948 h 30"/>
                <a:gd name="T52" fmla="*/ 47842 w 146"/>
                <a:gd name="T53" fmla="*/ 50905 h 30"/>
                <a:gd name="T54" fmla="*/ 53497 w 146"/>
                <a:gd name="T55" fmla="*/ 56779 h 30"/>
                <a:gd name="T56" fmla="*/ 55671 w 146"/>
                <a:gd name="T57" fmla="*/ 58737 h 30"/>
                <a:gd name="T58" fmla="*/ 58716 w 146"/>
                <a:gd name="T59" fmla="*/ 58737 h 30"/>
                <a:gd name="T60" fmla="*/ 60890 w 146"/>
                <a:gd name="T61" fmla="*/ 54821 h 30"/>
                <a:gd name="T62" fmla="*/ 63500 w 146"/>
                <a:gd name="T63" fmla="*/ 48948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2" name="Freeform 503">
              <a:extLst>
                <a:ext uri="{FF2B5EF4-FFF2-40B4-BE49-F238E27FC236}">
                  <a16:creationId xmlns:a16="http://schemas.microsoft.com/office/drawing/2014/main" id="{91194213-74EA-62C5-DCE4-68A799DC1880}"/>
                </a:ext>
              </a:extLst>
            </p:cNvPr>
            <p:cNvSpPr>
              <a:spLocks/>
            </p:cNvSpPr>
            <p:nvPr>
              <p:custDataLst>
                <p:tags r:id="rId646"/>
              </p:custDataLst>
            </p:nvPr>
          </p:nvSpPr>
          <p:spPr bwMode="auto">
            <a:xfrm>
              <a:off x="9188953" y="1246542"/>
              <a:ext cx="30879" cy="76619"/>
            </a:xfrm>
            <a:custGeom>
              <a:avLst/>
              <a:gdLst>
                <a:gd name="T0" fmla="*/ 0 w 53"/>
                <a:gd name="T1" fmla="*/ 58737 h 9"/>
                <a:gd name="T2" fmla="*/ 6619 w 53"/>
                <a:gd name="T3" fmla="*/ 58737 h 9"/>
                <a:gd name="T4" fmla="*/ 11292 w 53"/>
                <a:gd name="T5" fmla="*/ 58737 h 9"/>
                <a:gd name="T6" fmla="*/ 15575 w 53"/>
                <a:gd name="T7" fmla="*/ 58737 h 9"/>
                <a:gd name="T8" fmla="*/ 20637 w 53"/>
                <a:gd name="T9" fmla="*/ 58737 h 9"/>
                <a:gd name="T10" fmla="*/ 17911 w 53"/>
                <a:gd name="T11" fmla="*/ 39158 h 9"/>
                <a:gd name="T12" fmla="*/ 14796 w 53"/>
                <a:gd name="T13" fmla="*/ 19579 h 9"/>
                <a:gd name="T14" fmla="*/ 12071 w 53"/>
                <a:gd name="T15" fmla="*/ 6526 h 9"/>
                <a:gd name="T16" fmla="*/ 9734 w 53"/>
                <a:gd name="T17" fmla="*/ 0 h 9"/>
                <a:gd name="T18" fmla="*/ 7398 w 53"/>
                <a:gd name="T19" fmla="*/ 0 h 9"/>
                <a:gd name="T20" fmla="*/ 5451 w 53"/>
                <a:gd name="T21" fmla="*/ 0 h 9"/>
                <a:gd name="T22" fmla="*/ 3504 w 53"/>
                <a:gd name="T23" fmla="*/ 6526 h 9"/>
                <a:gd name="T24" fmla="*/ 2336 w 53"/>
                <a:gd name="T25" fmla="*/ 19579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3" name="Line 504">
              <a:extLst>
                <a:ext uri="{FF2B5EF4-FFF2-40B4-BE49-F238E27FC236}">
                  <a16:creationId xmlns:a16="http://schemas.microsoft.com/office/drawing/2014/main" id="{955DC185-BD14-5311-431F-D07DF042D47F}"/>
                </a:ext>
              </a:extLst>
            </p:cNvPr>
            <p:cNvSpPr>
              <a:spLocks noChangeShapeType="1"/>
            </p:cNvSpPr>
            <p:nvPr>
              <p:custDataLst>
                <p:tags r:id="rId647"/>
              </p:custDataLst>
            </p:nvPr>
          </p:nvSpPr>
          <p:spPr bwMode="auto">
            <a:xfrm flipV="1">
              <a:off x="9191329" y="1244472"/>
              <a:ext cx="0" cy="2072"/>
            </a:xfrm>
            <a:prstGeom prst="line">
              <a:avLst/>
            </a:prstGeom>
            <a:solidFill>
              <a:srgbClr val="D9D9D9"/>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4" name="Freeform 505">
              <a:extLst>
                <a:ext uri="{FF2B5EF4-FFF2-40B4-BE49-F238E27FC236}">
                  <a16:creationId xmlns:a16="http://schemas.microsoft.com/office/drawing/2014/main" id="{070E292E-DA96-B624-B293-A94E09F2E8DC}"/>
                </a:ext>
              </a:extLst>
            </p:cNvPr>
            <p:cNvSpPr>
              <a:spLocks/>
            </p:cNvSpPr>
            <p:nvPr>
              <p:custDataLst>
                <p:tags r:id="rId648"/>
              </p:custDataLst>
            </p:nvPr>
          </p:nvSpPr>
          <p:spPr bwMode="auto">
            <a:xfrm>
              <a:off x="7949035" y="1151284"/>
              <a:ext cx="16627" cy="72478"/>
            </a:xfrm>
            <a:custGeom>
              <a:avLst/>
              <a:gdLst>
                <a:gd name="T0" fmla="*/ 0 w 26"/>
                <a:gd name="T1" fmla="*/ 55562 h 25"/>
                <a:gd name="T2" fmla="*/ 2137 w 26"/>
                <a:gd name="T3" fmla="*/ 37782 h 25"/>
                <a:gd name="T4" fmla="*/ 5556 w 26"/>
                <a:gd name="T5" fmla="*/ 17780 h 25"/>
                <a:gd name="T6" fmla="*/ 6838 w 26"/>
                <a:gd name="T7" fmla="*/ 11112 h 25"/>
                <a:gd name="T8" fmla="*/ 8548 w 26"/>
                <a:gd name="T9" fmla="*/ 4445 h 25"/>
                <a:gd name="T10" fmla="*/ 9830 w 26"/>
                <a:gd name="T11" fmla="*/ 2222 h 25"/>
                <a:gd name="T12" fmla="*/ 11112 w 26"/>
                <a:gd name="T13" fmla="*/ 0 h 25"/>
                <a:gd name="T14" fmla="*/ 11112 w 26"/>
                <a:gd name="T15" fmla="*/ 55562 h 25"/>
                <a:gd name="T16" fmla="*/ 8548 w 26"/>
                <a:gd name="T17" fmla="*/ 55562 h 25"/>
                <a:gd name="T18" fmla="*/ 5556 w 26"/>
                <a:gd name="T19" fmla="*/ 55562 h 25"/>
                <a:gd name="T20" fmla="*/ 0 w 26"/>
                <a:gd name="T21" fmla="*/ 5556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5" name="Freeform 506">
              <a:extLst>
                <a:ext uri="{FF2B5EF4-FFF2-40B4-BE49-F238E27FC236}">
                  <a16:creationId xmlns:a16="http://schemas.microsoft.com/office/drawing/2014/main" id="{761E288E-C90F-81BA-7598-C43E0C5F3A58}"/>
                </a:ext>
              </a:extLst>
            </p:cNvPr>
            <p:cNvSpPr>
              <a:spLocks/>
            </p:cNvSpPr>
            <p:nvPr>
              <p:custDataLst>
                <p:tags r:id="rId649"/>
              </p:custDataLst>
            </p:nvPr>
          </p:nvSpPr>
          <p:spPr bwMode="auto">
            <a:xfrm>
              <a:off x="9070189" y="1244470"/>
              <a:ext cx="14252" cy="74551"/>
            </a:xfrm>
            <a:custGeom>
              <a:avLst/>
              <a:gdLst>
                <a:gd name="T0" fmla="*/ 9525 w 33"/>
                <a:gd name="T1" fmla="*/ 57150 h 25"/>
                <a:gd name="T2" fmla="*/ 9525 w 33"/>
                <a:gd name="T3" fmla="*/ 27432 h 25"/>
                <a:gd name="T4" fmla="*/ 9525 w 33"/>
                <a:gd name="T5" fmla="*/ 0 h 25"/>
                <a:gd name="T6" fmla="*/ 0 w 33"/>
                <a:gd name="T7" fmla="*/ 0 h 25"/>
                <a:gd name="T8" fmla="*/ 2598 w 33"/>
                <a:gd name="T9" fmla="*/ 20574 h 25"/>
                <a:gd name="T10" fmla="*/ 4618 w 33"/>
                <a:gd name="T11" fmla="*/ 38862 h 25"/>
                <a:gd name="T12" fmla="*/ 5773 w 33"/>
                <a:gd name="T13" fmla="*/ 45720 h 25"/>
                <a:gd name="T14" fmla="*/ 6927 w 33"/>
                <a:gd name="T15" fmla="*/ 52578 h 25"/>
                <a:gd name="T16" fmla="*/ 8082 w 33"/>
                <a:gd name="T17" fmla="*/ 54864 h 25"/>
                <a:gd name="T18" fmla="*/ 9525 w 33"/>
                <a:gd name="T19" fmla="*/ 5715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6" name="Freeform 507">
              <a:extLst>
                <a:ext uri="{FF2B5EF4-FFF2-40B4-BE49-F238E27FC236}">
                  <a16:creationId xmlns:a16="http://schemas.microsoft.com/office/drawing/2014/main" id="{D25FDD9F-459E-FC43-034B-2483FF86FF13}"/>
                </a:ext>
              </a:extLst>
            </p:cNvPr>
            <p:cNvSpPr>
              <a:spLocks/>
            </p:cNvSpPr>
            <p:nvPr>
              <p:custDataLst>
                <p:tags r:id="rId650"/>
              </p:custDataLst>
            </p:nvPr>
          </p:nvSpPr>
          <p:spPr bwMode="auto">
            <a:xfrm>
              <a:off x="9001303" y="1196842"/>
              <a:ext cx="14252" cy="74551"/>
            </a:xfrm>
            <a:custGeom>
              <a:avLst/>
              <a:gdLst>
                <a:gd name="T0" fmla="*/ 0 w 20"/>
                <a:gd name="T1" fmla="*/ 0 h 18"/>
                <a:gd name="T2" fmla="*/ 6191 w 20"/>
                <a:gd name="T3" fmla="*/ 57150 h 18"/>
                <a:gd name="T4" fmla="*/ 7620 w 20"/>
                <a:gd name="T5" fmla="*/ 34925 h 18"/>
                <a:gd name="T6" fmla="*/ 9525 w 20"/>
                <a:gd name="T7" fmla="*/ 0 h 18"/>
                <a:gd name="T8" fmla="*/ 0 w 20"/>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0" y="0"/>
                  </a:moveTo>
                  <a:lnTo>
                    <a:pt x="13" y="18"/>
                  </a:lnTo>
                  <a:lnTo>
                    <a:pt x="16" y="11"/>
                  </a:lnTo>
                  <a:lnTo>
                    <a:pt x="20"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7" name="Freeform 508">
              <a:extLst>
                <a:ext uri="{FF2B5EF4-FFF2-40B4-BE49-F238E27FC236}">
                  <a16:creationId xmlns:a16="http://schemas.microsoft.com/office/drawing/2014/main" id="{89E4A849-8A3C-5AC4-5F4D-7E1B0345DF2B}"/>
                </a:ext>
              </a:extLst>
            </p:cNvPr>
            <p:cNvSpPr>
              <a:spLocks/>
            </p:cNvSpPr>
            <p:nvPr>
              <p:custDataLst>
                <p:tags r:id="rId651"/>
              </p:custDataLst>
            </p:nvPr>
          </p:nvSpPr>
          <p:spPr bwMode="auto">
            <a:xfrm>
              <a:off x="9749531" y="1940272"/>
              <a:ext cx="19002" cy="76622"/>
            </a:xfrm>
            <a:custGeom>
              <a:avLst/>
              <a:gdLst>
                <a:gd name="T0" fmla="*/ 0 w 33"/>
                <a:gd name="T1" fmla="*/ 58738 h 31"/>
                <a:gd name="T2" fmla="*/ 0 w 33"/>
                <a:gd name="T3" fmla="*/ 0 h 31"/>
                <a:gd name="T4" fmla="*/ 3464 w 33"/>
                <a:gd name="T5" fmla="*/ 0 h 31"/>
                <a:gd name="T6" fmla="*/ 6158 w 33"/>
                <a:gd name="T7" fmla="*/ 0 h 31"/>
                <a:gd name="T8" fmla="*/ 9236 w 33"/>
                <a:gd name="T9" fmla="*/ 0 h 31"/>
                <a:gd name="T10" fmla="*/ 12700 w 33"/>
                <a:gd name="T11" fmla="*/ 0 h 31"/>
                <a:gd name="T12" fmla="*/ 11545 w 33"/>
                <a:gd name="T13" fmla="*/ 3790 h 31"/>
                <a:gd name="T14" fmla="*/ 11161 w 33"/>
                <a:gd name="T15" fmla="*/ 9474 h 31"/>
                <a:gd name="T16" fmla="*/ 10776 w 33"/>
                <a:gd name="T17" fmla="*/ 17053 h 31"/>
                <a:gd name="T18" fmla="*/ 10776 w 33"/>
                <a:gd name="T19" fmla="*/ 24632 h 31"/>
                <a:gd name="T20" fmla="*/ 10776 w 33"/>
                <a:gd name="T21" fmla="*/ 32211 h 31"/>
                <a:gd name="T22" fmla="*/ 11161 w 33"/>
                <a:gd name="T23" fmla="*/ 39790 h 31"/>
                <a:gd name="T24" fmla="*/ 11545 w 33"/>
                <a:gd name="T25" fmla="*/ 49264 h 31"/>
                <a:gd name="T26" fmla="*/ 12700 w 33"/>
                <a:gd name="T27" fmla="*/ 58738 h 31"/>
                <a:gd name="T28" fmla="*/ 0 w 33"/>
                <a:gd name="T29" fmla="*/ 58738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8" name="Freeform 509">
              <a:extLst>
                <a:ext uri="{FF2B5EF4-FFF2-40B4-BE49-F238E27FC236}">
                  <a16:creationId xmlns:a16="http://schemas.microsoft.com/office/drawing/2014/main" id="{B8BDA154-0A86-0D42-5951-5856830973E5}"/>
                </a:ext>
              </a:extLst>
            </p:cNvPr>
            <p:cNvSpPr>
              <a:spLocks/>
            </p:cNvSpPr>
            <p:nvPr>
              <p:custDataLst>
                <p:tags r:id="rId652"/>
              </p:custDataLst>
            </p:nvPr>
          </p:nvSpPr>
          <p:spPr bwMode="auto">
            <a:xfrm>
              <a:off x="10188966" y="1316950"/>
              <a:ext cx="83137" cy="76619"/>
            </a:xfrm>
            <a:custGeom>
              <a:avLst/>
              <a:gdLst>
                <a:gd name="T0" fmla="*/ 1292 w 129"/>
                <a:gd name="T1" fmla="*/ 46151 h 56"/>
                <a:gd name="T2" fmla="*/ 431 w 129"/>
                <a:gd name="T3" fmla="*/ 44053 h 56"/>
                <a:gd name="T4" fmla="*/ 431 w 129"/>
                <a:gd name="T5" fmla="*/ 41955 h 56"/>
                <a:gd name="T6" fmla="*/ 0 w 129"/>
                <a:gd name="T7" fmla="*/ 38808 h 56"/>
                <a:gd name="T8" fmla="*/ 431 w 129"/>
                <a:gd name="T9" fmla="*/ 34613 h 56"/>
                <a:gd name="T10" fmla="*/ 861 w 129"/>
                <a:gd name="T11" fmla="*/ 26222 h 56"/>
                <a:gd name="T12" fmla="*/ 1292 w 129"/>
                <a:gd name="T13" fmla="*/ 18880 h 56"/>
                <a:gd name="T14" fmla="*/ 3876 w 129"/>
                <a:gd name="T15" fmla="*/ 13635 h 56"/>
                <a:gd name="T16" fmla="*/ 6892 w 129"/>
                <a:gd name="T17" fmla="*/ 9440 h 56"/>
                <a:gd name="T18" fmla="*/ 9045 w 129"/>
                <a:gd name="T19" fmla="*/ 6293 h 56"/>
                <a:gd name="T20" fmla="*/ 11629 w 129"/>
                <a:gd name="T21" fmla="*/ 5244 h 56"/>
                <a:gd name="T22" fmla="*/ 16798 w 129"/>
                <a:gd name="T23" fmla="*/ 3147 h 56"/>
                <a:gd name="T24" fmla="*/ 24551 w 129"/>
                <a:gd name="T25" fmla="*/ 0 h 56"/>
                <a:gd name="T26" fmla="*/ 25843 w 129"/>
                <a:gd name="T27" fmla="*/ 5244 h 56"/>
                <a:gd name="T28" fmla="*/ 27566 w 129"/>
                <a:gd name="T29" fmla="*/ 8391 h 56"/>
                <a:gd name="T30" fmla="*/ 29720 w 129"/>
                <a:gd name="T31" fmla="*/ 11538 h 56"/>
                <a:gd name="T32" fmla="*/ 31443 w 129"/>
                <a:gd name="T33" fmla="*/ 14684 h 56"/>
                <a:gd name="T34" fmla="*/ 35750 w 129"/>
                <a:gd name="T35" fmla="*/ 18880 h 56"/>
                <a:gd name="T36" fmla="*/ 40057 w 129"/>
                <a:gd name="T37" fmla="*/ 22026 h 56"/>
                <a:gd name="T38" fmla="*/ 44364 w 129"/>
                <a:gd name="T39" fmla="*/ 26222 h 56"/>
                <a:gd name="T40" fmla="*/ 48671 w 129"/>
                <a:gd name="T41" fmla="*/ 30417 h 56"/>
                <a:gd name="T42" fmla="*/ 50394 w 129"/>
                <a:gd name="T43" fmla="*/ 33564 h 56"/>
                <a:gd name="T44" fmla="*/ 52117 w 129"/>
                <a:gd name="T45" fmla="*/ 36711 h 56"/>
                <a:gd name="T46" fmla="*/ 54271 w 129"/>
                <a:gd name="T47" fmla="*/ 39857 h 56"/>
                <a:gd name="T48" fmla="*/ 55563 w 129"/>
                <a:gd name="T49" fmla="*/ 46151 h 56"/>
                <a:gd name="T50" fmla="*/ 51256 w 129"/>
                <a:gd name="T51" fmla="*/ 50346 h 56"/>
                <a:gd name="T52" fmla="*/ 46949 w 129"/>
                <a:gd name="T53" fmla="*/ 53493 h 56"/>
                <a:gd name="T54" fmla="*/ 42641 w 129"/>
                <a:gd name="T55" fmla="*/ 55590 h 56"/>
                <a:gd name="T56" fmla="*/ 38765 w 129"/>
                <a:gd name="T57" fmla="*/ 56639 h 56"/>
                <a:gd name="T58" fmla="*/ 30150 w 129"/>
                <a:gd name="T59" fmla="*/ 58737 h 56"/>
                <a:gd name="T60" fmla="*/ 21105 w 129"/>
                <a:gd name="T61" fmla="*/ 58737 h 56"/>
                <a:gd name="T62" fmla="*/ 17229 w 129"/>
                <a:gd name="T63" fmla="*/ 57688 h 56"/>
                <a:gd name="T64" fmla="*/ 13352 w 129"/>
                <a:gd name="T65" fmla="*/ 56639 h 56"/>
                <a:gd name="T66" fmla="*/ 9907 w 129"/>
                <a:gd name="T67" fmla="*/ 54542 h 56"/>
                <a:gd name="T68" fmla="*/ 6892 w 129"/>
                <a:gd name="T69" fmla="*/ 52444 h 56"/>
                <a:gd name="T70" fmla="*/ 2584 w 129"/>
                <a:gd name="T71" fmla="*/ 48248 h 56"/>
                <a:gd name="T72" fmla="*/ 1292 w 129"/>
                <a:gd name="T73" fmla="*/ 46151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39" name="Freeform 510">
              <a:extLst>
                <a:ext uri="{FF2B5EF4-FFF2-40B4-BE49-F238E27FC236}">
                  <a16:creationId xmlns:a16="http://schemas.microsoft.com/office/drawing/2014/main" id="{F48390F0-C514-EFFA-9164-0E73F93B648C}"/>
                </a:ext>
              </a:extLst>
            </p:cNvPr>
            <p:cNvSpPr>
              <a:spLocks/>
            </p:cNvSpPr>
            <p:nvPr>
              <p:custDataLst>
                <p:tags r:id="rId653"/>
              </p:custDataLst>
            </p:nvPr>
          </p:nvSpPr>
          <p:spPr bwMode="auto">
            <a:xfrm>
              <a:off x="10393243" y="1776678"/>
              <a:ext cx="21380" cy="74551"/>
            </a:xfrm>
            <a:custGeom>
              <a:avLst/>
              <a:gdLst>
                <a:gd name="T0" fmla="*/ 7318 w 41"/>
                <a:gd name="T1" fmla="*/ 57150 h 42"/>
                <a:gd name="T2" fmla="*/ 0 w 41"/>
                <a:gd name="T3" fmla="*/ 40821 h 42"/>
                <a:gd name="T4" fmla="*/ 0 w 41"/>
                <a:gd name="T5" fmla="*/ 8164 h 42"/>
                <a:gd name="T6" fmla="*/ 2439 w 41"/>
                <a:gd name="T7" fmla="*/ 6804 h 42"/>
                <a:gd name="T8" fmla="*/ 4879 w 41"/>
                <a:gd name="T9" fmla="*/ 4082 h 42"/>
                <a:gd name="T10" fmla="*/ 8364 w 41"/>
                <a:gd name="T11" fmla="*/ 1361 h 42"/>
                <a:gd name="T12" fmla="*/ 11849 w 41"/>
                <a:gd name="T13" fmla="*/ 0 h 42"/>
                <a:gd name="T14" fmla="*/ 11849 w 41"/>
                <a:gd name="T15" fmla="*/ 24493 h 42"/>
                <a:gd name="T16" fmla="*/ 14288 w 41"/>
                <a:gd name="T17" fmla="*/ 24493 h 42"/>
                <a:gd name="T18" fmla="*/ 7318 w 41"/>
                <a:gd name="T19" fmla="*/ 5715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0" name="Freeform 511">
              <a:extLst>
                <a:ext uri="{FF2B5EF4-FFF2-40B4-BE49-F238E27FC236}">
                  <a16:creationId xmlns:a16="http://schemas.microsoft.com/office/drawing/2014/main" id="{C5F66319-8F03-1A42-5931-6AD29AEB2440}"/>
                </a:ext>
              </a:extLst>
            </p:cNvPr>
            <p:cNvSpPr>
              <a:spLocks/>
            </p:cNvSpPr>
            <p:nvPr>
              <p:custDataLst>
                <p:tags r:id="rId654"/>
              </p:custDataLst>
            </p:nvPr>
          </p:nvSpPr>
          <p:spPr bwMode="auto">
            <a:xfrm>
              <a:off x="10616523" y="1923707"/>
              <a:ext cx="64135" cy="78693"/>
            </a:xfrm>
            <a:custGeom>
              <a:avLst/>
              <a:gdLst>
                <a:gd name="T0" fmla="*/ 27654 w 93"/>
                <a:gd name="T1" fmla="*/ 13921 h 39"/>
                <a:gd name="T2" fmla="*/ 30880 w 93"/>
                <a:gd name="T3" fmla="*/ 27842 h 39"/>
                <a:gd name="T4" fmla="*/ 35489 w 93"/>
                <a:gd name="T5" fmla="*/ 43310 h 39"/>
                <a:gd name="T6" fmla="*/ 37332 w 93"/>
                <a:gd name="T7" fmla="*/ 51044 h 39"/>
                <a:gd name="T8" fmla="*/ 39637 w 93"/>
                <a:gd name="T9" fmla="*/ 55685 h 39"/>
                <a:gd name="T10" fmla="*/ 41480 w 93"/>
                <a:gd name="T11" fmla="*/ 58778 h 39"/>
                <a:gd name="T12" fmla="*/ 42863 w 93"/>
                <a:gd name="T13" fmla="*/ 60325 h 39"/>
                <a:gd name="T14" fmla="*/ 27654 w 93"/>
                <a:gd name="T15" fmla="*/ 60325 h 39"/>
                <a:gd name="T16" fmla="*/ 23045 w 93"/>
                <a:gd name="T17" fmla="*/ 55685 h 39"/>
                <a:gd name="T18" fmla="*/ 19818 w 93"/>
                <a:gd name="T19" fmla="*/ 49497 h 39"/>
                <a:gd name="T20" fmla="*/ 16592 w 93"/>
                <a:gd name="T21" fmla="*/ 43310 h 39"/>
                <a:gd name="T22" fmla="*/ 13827 w 93"/>
                <a:gd name="T23" fmla="*/ 35576 h 39"/>
                <a:gd name="T24" fmla="*/ 11061 w 93"/>
                <a:gd name="T25" fmla="*/ 27842 h 39"/>
                <a:gd name="T26" fmla="*/ 7374 w 93"/>
                <a:gd name="T27" fmla="*/ 20108 h 39"/>
                <a:gd name="T28" fmla="*/ 4148 w 93"/>
                <a:gd name="T29" fmla="*/ 10828 h 39"/>
                <a:gd name="T30" fmla="*/ 0 w 93"/>
                <a:gd name="T31" fmla="*/ 4640 h 39"/>
                <a:gd name="T32" fmla="*/ 5070 w 93"/>
                <a:gd name="T33" fmla="*/ 1547 h 39"/>
                <a:gd name="T34" fmla="*/ 9218 w 93"/>
                <a:gd name="T35" fmla="*/ 0 h 39"/>
                <a:gd name="T36" fmla="*/ 11983 w 93"/>
                <a:gd name="T37" fmla="*/ 0 h 39"/>
                <a:gd name="T38" fmla="*/ 15209 w 93"/>
                <a:gd name="T39" fmla="*/ 1547 h 39"/>
                <a:gd name="T40" fmla="*/ 20279 w 93"/>
                <a:gd name="T41" fmla="*/ 6187 h 39"/>
                <a:gd name="T42" fmla="*/ 27654 w 93"/>
                <a:gd name="T43" fmla="*/ 13921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1" name="Freeform 512">
              <a:extLst>
                <a:ext uri="{FF2B5EF4-FFF2-40B4-BE49-F238E27FC236}">
                  <a16:creationId xmlns:a16="http://schemas.microsoft.com/office/drawing/2014/main" id="{9DF20915-99BE-70C4-9017-8EAEE78A618A}"/>
                </a:ext>
              </a:extLst>
            </p:cNvPr>
            <p:cNvSpPr>
              <a:spLocks/>
            </p:cNvSpPr>
            <p:nvPr>
              <p:custDataLst>
                <p:tags r:id="rId655"/>
              </p:custDataLst>
            </p:nvPr>
          </p:nvSpPr>
          <p:spPr bwMode="auto">
            <a:xfrm>
              <a:off x="10692534" y="1944416"/>
              <a:ext cx="28504" cy="76622"/>
            </a:xfrm>
            <a:custGeom>
              <a:avLst/>
              <a:gdLst>
                <a:gd name="T0" fmla="*/ 19050 w 39"/>
                <a:gd name="T1" fmla="*/ 58738 h 19"/>
                <a:gd name="T2" fmla="*/ 6350 w 39"/>
                <a:gd name="T3" fmla="*/ 58738 h 19"/>
                <a:gd name="T4" fmla="*/ 3908 w 39"/>
                <a:gd name="T5" fmla="*/ 58738 h 19"/>
                <a:gd name="T6" fmla="*/ 2442 w 39"/>
                <a:gd name="T7" fmla="*/ 52555 h 19"/>
                <a:gd name="T8" fmla="*/ 1465 w 39"/>
                <a:gd name="T9" fmla="*/ 43281 h 19"/>
                <a:gd name="T10" fmla="*/ 977 w 39"/>
                <a:gd name="T11" fmla="*/ 34006 h 19"/>
                <a:gd name="T12" fmla="*/ 0 w 39"/>
                <a:gd name="T13" fmla="*/ 15457 h 19"/>
                <a:gd name="T14" fmla="*/ 0 w 39"/>
                <a:gd name="T15" fmla="*/ 0 h 19"/>
                <a:gd name="T16" fmla="*/ 6350 w 39"/>
                <a:gd name="T17" fmla="*/ 12366 h 19"/>
                <a:gd name="T18" fmla="*/ 10746 w 39"/>
                <a:gd name="T19" fmla="*/ 27823 h 19"/>
                <a:gd name="T20" fmla="*/ 14654 w 39"/>
                <a:gd name="T21" fmla="*/ 43281 h 19"/>
                <a:gd name="T22" fmla="*/ 19050 w 39"/>
                <a:gd name="T23" fmla="*/ 5873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2" name="Freeform 513">
              <a:extLst>
                <a:ext uri="{FF2B5EF4-FFF2-40B4-BE49-F238E27FC236}">
                  <a16:creationId xmlns:a16="http://schemas.microsoft.com/office/drawing/2014/main" id="{8DCFD92A-8F64-E3F9-0775-4A7E13933DA6}"/>
                </a:ext>
              </a:extLst>
            </p:cNvPr>
            <p:cNvSpPr>
              <a:spLocks/>
            </p:cNvSpPr>
            <p:nvPr>
              <p:custDataLst>
                <p:tags r:id="rId656"/>
              </p:custDataLst>
            </p:nvPr>
          </p:nvSpPr>
          <p:spPr bwMode="auto">
            <a:xfrm>
              <a:off x="10490632" y="2110083"/>
              <a:ext cx="21378" cy="74551"/>
            </a:xfrm>
            <a:custGeom>
              <a:avLst/>
              <a:gdLst>
                <a:gd name="T0" fmla="*/ 0 w 26"/>
                <a:gd name="T1" fmla="*/ 57150 h 36"/>
                <a:gd name="T2" fmla="*/ 1649 w 26"/>
                <a:gd name="T3" fmla="*/ 49213 h 36"/>
                <a:gd name="T4" fmla="*/ 5495 w 26"/>
                <a:gd name="T5" fmla="*/ 31750 h 36"/>
                <a:gd name="T6" fmla="*/ 9891 w 26"/>
                <a:gd name="T7" fmla="*/ 12700 h 36"/>
                <a:gd name="T8" fmla="*/ 14287 w 26"/>
                <a:gd name="T9" fmla="*/ 0 h 36"/>
                <a:gd name="T10" fmla="*/ 14287 w 26"/>
                <a:gd name="T11" fmla="*/ 14288 h 36"/>
                <a:gd name="T12" fmla="*/ 14287 w 26"/>
                <a:gd name="T13" fmla="*/ 28575 h 36"/>
                <a:gd name="T14" fmla="*/ 13738 w 26"/>
                <a:gd name="T15" fmla="*/ 34925 h 36"/>
                <a:gd name="T16" fmla="*/ 13188 w 26"/>
                <a:gd name="T17" fmla="*/ 41275 h 36"/>
                <a:gd name="T18" fmla="*/ 11540 w 26"/>
                <a:gd name="T19" fmla="*/ 46038 h 36"/>
                <a:gd name="T20" fmla="*/ 9342 w 26"/>
                <a:gd name="T21" fmla="*/ 50800 h 36"/>
                <a:gd name="T22" fmla="*/ 7693 w 26"/>
                <a:gd name="T23" fmla="*/ 53975 h 36"/>
                <a:gd name="T24" fmla="*/ 5495 w 26"/>
                <a:gd name="T25" fmla="*/ 55563 h 36"/>
                <a:gd name="T26" fmla="*/ 2198 w 26"/>
                <a:gd name="T27" fmla="*/ 57150 h 36"/>
                <a:gd name="T28" fmla="*/ 0 w 26"/>
                <a:gd name="T29" fmla="*/ 5715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3" name="Freeform 514">
              <a:extLst>
                <a:ext uri="{FF2B5EF4-FFF2-40B4-BE49-F238E27FC236}">
                  <a16:creationId xmlns:a16="http://schemas.microsoft.com/office/drawing/2014/main" id="{4A4B37CE-E906-7433-5A40-BCA5009E8F09}"/>
                </a:ext>
              </a:extLst>
            </p:cNvPr>
            <p:cNvSpPr>
              <a:spLocks/>
            </p:cNvSpPr>
            <p:nvPr>
              <p:custDataLst>
                <p:tags r:id="rId657"/>
              </p:custDataLst>
            </p:nvPr>
          </p:nvSpPr>
          <p:spPr bwMode="auto">
            <a:xfrm>
              <a:off x="10507259" y="2147357"/>
              <a:ext cx="4751" cy="78693"/>
            </a:xfrm>
            <a:custGeom>
              <a:avLst/>
              <a:gdLst>
                <a:gd name="T0" fmla="*/ 0 w 6"/>
                <a:gd name="T1" fmla="*/ 60325 h 37"/>
                <a:gd name="T2" fmla="*/ 0 w 6"/>
                <a:gd name="T3" fmla="*/ 0 h 37"/>
                <a:gd name="T4" fmla="*/ 3175 w 6"/>
                <a:gd name="T5" fmla="*/ 0 h 37"/>
                <a:gd name="T6" fmla="*/ 3175 w 6"/>
                <a:gd name="T7" fmla="*/ 50543 h 37"/>
                <a:gd name="T8" fmla="*/ 0 w 6"/>
                <a:gd name="T9" fmla="*/ 60325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7">
                  <a:moveTo>
                    <a:pt x="0" y="37"/>
                  </a:moveTo>
                  <a:lnTo>
                    <a:pt x="0" y="0"/>
                  </a:lnTo>
                  <a:lnTo>
                    <a:pt x="6" y="0"/>
                  </a:lnTo>
                  <a:lnTo>
                    <a:pt x="6" y="31"/>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4" name="Freeform 515">
              <a:extLst>
                <a:ext uri="{FF2B5EF4-FFF2-40B4-BE49-F238E27FC236}">
                  <a16:creationId xmlns:a16="http://schemas.microsoft.com/office/drawing/2014/main" id="{96D8CC02-0651-A763-D8C7-070D150B9851}"/>
                </a:ext>
              </a:extLst>
            </p:cNvPr>
            <p:cNvSpPr>
              <a:spLocks/>
            </p:cNvSpPr>
            <p:nvPr>
              <p:custDataLst>
                <p:tags r:id="rId658"/>
              </p:custDataLst>
            </p:nvPr>
          </p:nvSpPr>
          <p:spPr bwMode="auto">
            <a:xfrm>
              <a:off x="10488256" y="2255042"/>
              <a:ext cx="14252" cy="72481"/>
            </a:xfrm>
            <a:custGeom>
              <a:avLst/>
              <a:gdLst>
                <a:gd name="T0" fmla="*/ 0 w 20"/>
                <a:gd name="T1" fmla="*/ 40057 h 43"/>
                <a:gd name="T2" fmla="*/ 0 w 20"/>
                <a:gd name="T3" fmla="*/ 32304 h 43"/>
                <a:gd name="T4" fmla="*/ 0 w 20"/>
                <a:gd name="T5" fmla="*/ 23259 h 43"/>
                <a:gd name="T6" fmla="*/ 953 w 20"/>
                <a:gd name="T7" fmla="*/ 11629 h 43"/>
                <a:gd name="T8" fmla="*/ 3334 w 20"/>
                <a:gd name="T9" fmla="*/ 0 h 43"/>
                <a:gd name="T10" fmla="*/ 5239 w 20"/>
                <a:gd name="T11" fmla="*/ 9045 h 43"/>
                <a:gd name="T12" fmla="*/ 7620 w 20"/>
                <a:gd name="T13" fmla="*/ 15506 h 43"/>
                <a:gd name="T14" fmla="*/ 8096 w 20"/>
                <a:gd name="T15" fmla="*/ 18090 h 43"/>
                <a:gd name="T16" fmla="*/ 9049 w 20"/>
                <a:gd name="T17" fmla="*/ 23259 h 43"/>
                <a:gd name="T18" fmla="*/ 9049 w 20"/>
                <a:gd name="T19" fmla="*/ 27135 h 43"/>
                <a:gd name="T20" fmla="*/ 9525 w 20"/>
                <a:gd name="T21" fmla="*/ 32304 h 43"/>
                <a:gd name="T22" fmla="*/ 9049 w 20"/>
                <a:gd name="T23" fmla="*/ 34888 h 43"/>
                <a:gd name="T24" fmla="*/ 8573 w 20"/>
                <a:gd name="T25" fmla="*/ 38765 h 43"/>
                <a:gd name="T26" fmla="*/ 7620 w 20"/>
                <a:gd name="T27" fmla="*/ 42641 h 43"/>
                <a:gd name="T28" fmla="*/ 5715 w 20"/>
                <a:gd name="T29" fmla="*/ 46518 h 43"/>
                <a:gd name="T30" fmla="*/ 4286 w 20"/>
                <a:gd name="T31" fmla="*/ 50394 h 43"/>
                <a:gd name="T32" fmla="*/ 2858 w 20"/>
                <a:gd name="T33" fmla="*/ 52979 h 43"/>
                <a:gd name="T34" fmla="*/ 953 w 20"/>
                <a:gd name="T35" fmla="*/ 54271 h 43"/>
                <a:gd name="T36" fmla="*/ 0 w 20"/>
                <a:gd name="T37" fmla="*/ 55563 h 43"/>
                <a:gd name="T38" fmla="*/ 0 w 20"/>
                <a:gd name="T39" fmla="*/ 40057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5" name="Freeform 516">
              <a:extLst>
                <a:ext uri="{FF2B5EF4-FFF2-40B4-BE49-F238E27FC236}">
                  <a16:creationId xmlns:a16="http://schemas.microsoft.com/office/drawing/2014/main" id="{EC3D5F4A-378B-8E4B-296C-FDF67228AAD0}"/>
                </a:ext>
              </a:extLst>
            </p:cNvPr>
            <p:cNvSpPr>
              <a:spLocks/>
            </p:cNvSpPr>
            <p:nvPr>
              <p:custDataLst>
                <p:tags r:id="rId659"/>
              </p:custDataLst>
            </p:nvPr>
          </p:nvSpPr>
          <p:spPr bwMode="auto">
            <a:xfrm>
              <a:off x="10455001" y="2300600"/>
              <a:ext cx="0" cy="76622"/>
            </a:xfrm>
            <a:custGeom>
              <a:avLst/>
              <a:gdLst>
                <a:gd name="T0" fmla="*/ 58738 h 30"/>
                <a:gd name="T1" fmla="*/ 48948 h 30"/>
                <a:gd name="T2" fmla="*/ 35243 h 30"/>
                <a:gd name="T3" fmla="*/ 17621 h 30"/>
                <a:gd name="T4" fmla="*/ 0 h 3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30">
                  <a:moveTo>
                    <a:pt x="0" y="30"/>
                  </a:moveTo>
                  <a:lnTo>
                    <a:pt x="0" y="25"/>
                  </a:lnTo>
                  <a:lnTo>
                    <a:pt x="0" y="18"/>
                  </a:lnTo>
                  <a:lnTo>
                    <a:pt x="0" y="9"/>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6" name="Freeform 517">
              <a:extLst>
                <a:ext uri="{FF2B5EF4-FFF2-40B4-BE49-F238E27FC236}">
                  <a16:creationId xmlns:a16="http://schemas.microsoft.com/office/drawing/2014/main" id="{CFABE388-AA40-B739-66EA-68FABE7B637E}"/>
                </a:ext>
              </a:extLst>
            </p:cNvPr>
            <p:cNvSpPr>
              <a:spLocks/>
            </p:cNvSpPr>
            <p:nvPr>
              <p:custDataLst>
                <p:tags r:id="rId660"/>
              </p:custDataLst>
            </p:nvPr>
          </p:nvSpPr>
          <p:spPr bwMode="auto">
            <a:xfrm>
              <a:off x="10455000" y="2300600"/>
              <a:ext cx="11877" cy="76622"/>
            </a:xfrm>
            <a:custGeom>
              <a:avLst/>
              <a:gdLst>
                <a:gd name="T0" fmla="*/ 0 w 20"/>
                <a:gd name="T1" fmla="*/ 0 h 24"/>
                <a:gd name="T2" fmla="*/ 7938 w 20"/>
                <a:gd name="T3" fmla="*/ 0 h 24"/>
                <a:gd name="T4" fmla="*/ 0 w 20"/>
                <a:gd name="T5" fmla="*/ 58738 h 24"/>
                <a:gd name="T6" fmla="*/ 0 60000 65536"/>
                <a:gd name="T7" fmla="*/ 0 60000 65536"/>
                <a:gd name="T8" fmla="*/ 0 60000 65536"/>
              </a:gdLst>
              <a:ahLst/>
              <a:cxnLst>
                <a:cxn ang="T6">
                  <a:pos x="T0" y="T1"/>
                </a:cxn>
                <a:cxn ang="T7">
                  <a:pos x="T2" y="T3"/>
                </a:cxn>
                <a:cxn ang="T8">
                  <a:pos x="T4" y="T5"/>
                </a:cxn>
              </a:cxnLst>
              <a:rect l="0" t="0" r="r" b="b"/>
              <a:pathLst>
                <a:path w="20" h="24">
                  <a:moveTo>
                    <a:pt x="0" y="0"/>
                  </a:moveTo>
                  <a:lnTo>
                    <a:pt x="20" y="0"/>
                  </a:lnTo>
                  <a:lnTo>
                    <a:pt x="0" y="2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7" name="Freeform 518">
              <a:extLst>
                <a:ext uri="{FF2B5EF4-FFF2-40B4-BE49-F238E27FC236}">
                  <a16:creationId xmlns:a16="http://schemas.microsoft.com/office/drawing/2014/main" id="{5F190EA8-3B4F-FCC1-473C-89E0D337755E}"/>
                </a:ext>
              </a:extLst>
            </p:cNvPr>
            <p:cNvSpPr>
              <a:spLocks/>
            </p:cNvSpPr>
            <p:nvPr>
              <p:custDataLst>
                <p:tags r:id="rId661"/>
              </p:custDataLst>
            </p:nvPr>
          </p:nvSpPr>
          <p:spPr bwMode="auto">
            <a:xfrm>
              <a:off x="10086828" y="1762181"/>
              <a:ext cx="26127" cy="78693"/>
            </a:xfrm>
            <a:custGeom>
              <a:avLst/>
              <a:gdLst>
                <a:gd name="T0" fmla="*/ 0 w 46"/>
                <a:gd name="T1" fmla="*/ 0 h 19"/>
                <a:gd name="T2" fmla="*/ 3416 w 46"/>
                <a:gd name="T3" fmla="*/ 9525 h 19"/>
                <a:gd name="T4" fmla="*/ 5315 w 46"/>
                <a:gd name="T5" fmla="*/ 15875 h 19"/>
                <a:gd name="T6" fmla="*/ 7213 w 46"/>
                <a:gd name="T7" fmla="*/ 25400 h 19"/>
                <a:gd name="T8" fmla="*/ 8731 w 46"/>
                <a:gd name="T9" fmla="*/ 31750 h 19"/>
                <a:gd name="T10" fmla="*/ 9870 w 46"/>
                <a:gd name="T11" fmla="*/ 38100 h 19"/>
                <a:gd name="T12" fmla="*/ 12147 w 46"/>
                <a:gd name="T13" fmla="*/ 44450 h 19"/>
                <a:gd name="T14" fmla="*/ 14046 w 46"/>
                <a:gd name="T15" fmla="*/ 53975 h 19"/>
                <a:gd name="T16" fmla="*/ 17462 w 46"/>
                <a:gd name="T17" fmla="*/ 60325 h 19"/>
                <a:gd name="T18" fmla="*/ 12527 w 46"/>
                <a:gd name="T19" fmla="*/ 60325 h 19"/>
                <a:gd name="T20" fmla="*/ 9111 w 46"/>
                <a:gd name="T21" fmla="*/ 60325 h 19"/>
                <a:gd name="T22" fmla="*/ 6833 w 46"/>
                <a:gd name="T23" fmla="*/ 57150 h 19"/>
                <a:gd name="T24" fmla="*/ 4935 w 46"/>
                <a:gd name="T25" fmla="*/ 53975 h 19"/>
                <a:gd name="T26" fmla="*/ 3796 w 46"/>
                <a:gd name="T27" fmla="*/ 44450 h 19"/>
                <a:gd name="T28" fmla="*/ 2657 w 46"/>
                <a:gd name="T29" fmla="*/ 34925 h 19"/>
                <a:gd name="T30" fmla="*/ 1518 w 46"/>
                <a:gd name="T31" fmla="*/ 22225 h 19"/>
                <a:gd name="T32" fmla="*/ 0 w 46"/>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8" name="Freeform 519">
              <a:extLst>
                <a:ext uri="{FF2B5EF4-FFF2-40B4-BE49-F238E27FC236}">
                  <a16:creationId xmlns:a16="http://schemas.microsoft.com/office/drawing/2014/main" id="{A503669B-2C92-99F0-8A0D-5CE238DA78D6}"/>
                </a:ext>
              </a:extLst>
            </p:cNvPr>
            <p:cNvSpPr>
              <a:spLocks/>
            </p:cNvSpPr>
            <p:nvPr>
              <p:custDataLst>
                <p:tags r:id="rId662"/>
              </p:custDataLst>
            </p:nvPr>
          </p:nvSpPr>
          <p:spPr bwMode="auto">
            <a:xfrm>
              <a:off x="6070152" y="1944416"/>
              <a:ext cx="71259" cy="76622"/>
            </a:xfrm>
            <a:custGeom>
              <a:avLst/>
              <a:gdLst>
                <a:gd name="T0" fmla="*/ 15716 w 100"/>
                <a:gd name="T1" fmla="*/ 0 h 55"/>
                <a:gd name="T2" fmla="*/ 47625 w 100"/>
                <a:gd name="T3" fmla="*/ 12816 h 55"/>
                <a:gd name="T4" fmla="*/ 47625 w 100"/>
                <a:gd name="T5" fmla="*/ 58738 h 55"/>
                <a:gd name="T6" fmla="*/ 6191 w 100"/>
                <a:gd name="T7" fmla="*/ 58738 h 55"/>
                <a:gd name="T8" fmla="*/ 0 w 100"/>
                <a:gd name="T9" fmla="*/ 45922 h 55"/>
                <a:gd name="T10" fmla="*/ 476 w 100"/>
                <a:gd name="T11" fmla="*/ 40583 h 55"/>
                <a:gd name="T12" fmla="*/ 1905 w 100"/>
                <a:gd name="T13" fmla="*/ 34175 h 55"/>
                <a:gd name="T14" fmla="*/ 4763 w 100"/>
                <a:gd name="T15" fmla="*/ 26699 h 55"/>
                <a:gd name="T16" fmla="*/ 7620 w 100"/>
                <a:gd name="T17" fmla="*/ 19223 h 55"/>
                <a:gd name="T18" fmla="*/ 12859 w 100"/>
                <a:gd name="T19" fmla="*/ 5340 h 55"/>
                <a:gd name="T20" fmla="*/ 15716 w 10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49" name="Freeform 520">
              <a:extLst>
                <a:ext uri="{FF2B5EF4-FFF2-40B4-BE49-F238E27FC236}">
                  <a16:creationId xmlns:a16="http://schemas.microsoft.com/office/drawing/2014/main" id="{91D59D48-3D07-9D6A-2DA1-D0B6372162EA}"/>
                </a:ext>
              </a:extLst>
            </p:cNvPr>
            <p:cNvSpPr>
              <a:spLocks/>
            </p:cNvSpPr>
            <p:nvPr>
              <p:custDataLst>
                <p:tags r:id="rId663"/>
              </p:custDataLst>
            </p:nvPr>
          </p:nvSpPr>
          <p:spPr bwMode="auto">
            <a:xfrm>
              <a:off x="6742371" y="1412209"/>
              <a:ext cx="64134" cy="76619"/>
            </a:xfrm>
            <a:custGeom>
              <a:avLst/>
              <a:gdLst>
                <a:gd name="T0" fmla="*/ 22946 w 99"/>
                <a:gd name="T1" fmla="*/ 2303 h 51"/>
                <a:gd name="T2" fmla="*/ 25111 w 99"/>
                <a:gd name="T3" fmla="*/ 1152 h 51"/>
                <a:gd name="T4" fmla="*/ 26843 w 99"/>
                <a:gd name="T5" fmla="*/ 0 h 51"/>
                <a:gd name="T6" fmla="*/ 28142 w 99"/>
                <a:gd name="T7" fmla="*/ 0 h 51"/>
                <a:gd name="T8" fmla="*/ 29874 w 99"/>
                <a:gd name="T9" fmla="*/ 1152 h 51"/>
                <a:gd name="T10" fmla="*/ 32038 w 99"/>
                <a:gd name="T11" fmla="*/ 5759 h 51"/>
                <a:gd name="T12" fmla="*/ 34203 w 99"/>
                <a:gd name="T13" fmla="*/ 12669 h 51"/>
                <a:gd name="T14" fmla="*/ 35935 w 99"/>
                <a:gd name="T15" fmla="*/ 20731 h 51"/>
                <a:gd name="T16" fmla="*/ 37667 w 99"/>
                <a:gd name="T17" fmla="*/ 28793 h 51"/>
                <a:gd name="T18" fmla="*/ 39398 w 99"/>
                <a:gd name="T19" fmla="*/ 32248 h 51"/>
                <a:gd name="T20" fmla="*/ 40264 w 99"/>
                <a:gd name="T21" fmla="*/ 34551 h 51"/>
                <a:gd name="T22" fmla="*/ 41563 w 99"/>
                <a:gd name="T23" fmla="*/ 36855 h 51"/>
                <a:gd name="T24" fmla="*/ 42862 w 99"/>
                <a:gd name="T25" fmla="*/ 39158 h 51"/>
                <a:gd name="T26" fmla="*/ 42862 w 99"/>
                <a:gd name="T27" fmla="*/ 42613 h 51"/>
                <a:gd name="T28" fmla="*/ 41996 w 99"/>
                <a:gd name="T29" fmla="*/ 46068 h 51"/>
                <a:gd name="T30" fmla="*/ 41130 w 99"/>
                <a:gd name="T31" fmla="*/ 49523 h 51"/>
                <a:gd name="T32" fmla="*/ 39398 w 99"/>
                <a:gd name="T33" fmla="*/ 51827 h 51"/>
                <a:gd name="T34" fmla="*/ 37234 w 99"/>
                <a:gd name="T35" fmla="*/ 54130 h 51"/>
                <a:gd name="T36" fmla="*/ 35069 w 99"/>
                <a:gd name="T37" fmla="*/ 55282 h 51"/>
                <a:gd name="T38" fmla="*/ 32038 w 99"/>
                <a:gd name="T39" fmla="*/ 57585 h 51"/>
                <a:gd name="T40" fmla="*/ 29441 w 99"/>
                <a:gd name="T41" fmla="*/ 57585 h 51"/>
                <a:gd name="T42" fmla="*/ 22513 w 99"/>
                <a:gd name="T43" fmla="*/ 58737 h 51"/>
                <a:gd name="T44" fmla="*/ 15586 w 99"/>
                <a:gd name="T45" fmla="*/ 56434 h 51"/>
                <a:gd name="T46" fmla="*/ 11690 w 99"/>
                <a:gd name="T47" fmla="*/ 55282 h 51"/>
                <a:gd name="T48" fmla="*/ 7793 w 99"/>
                <a:gd name="T49" fmla="*/ 51827 h 51"/>
                <a:gd name="T50" fmla="*/ 3897 w 99"/>
                <a:gd name="T51" fmla="*/ 49523 h 51"/>
                <a:gd name="T52" fmla="*/ 433 w 99"/>
                <a:gd name="T53" fmla="*/ 46068 h 51"/>
                <a:gd name="T54" fmla="*/ 0 w 99"/>
                <a:gd name="T55" fmla="*/ 44917 h 51"/>
                <a:gd name="T56" fmla="*/ 433 w 99"/>
                <a:gd name="T57" fmla="*/ 42613 h 51"/>
                <a:gd name="T58" fmla="*/ 1299 w 99"/>
                <a:gd name="T59" fmla="*/ 40310 h 51"/>
                <a:gd name="T60" fmla="*/ 2598 w 99"/>
                <a:gd name="T61" fmla="*/ 38006 h 51"/>
                <a:gd name="T62" fmla="*/ 6061 w 99"/>
                <a:gd name="T63" fmla="*/ 33399 h 51"/>
                <a:gd name="T64" fmla="*/ 10824 w 99"/>
                <a:gd name="T65" fmla="*/ 27641 h 51"/>
                <a:gd name="T66" fmla="*/ 15153 w 99"/>
                <a:gd name="T67" fmla="*/ 21882 h 51"/>
                <a:gd name="T68" fmla="*/ 19483 w 99"/>
                <a:gd name="T69" fmla="*/ 13820 h 51"/>
                <a:gd name="T70" fmla="*/ 20782 w 99"/>
                <a:gd name="T71" fmla="*/ 11517 h 51"/>
                <a:gd name="T72" fmla="*/ 22080 w 99"/>
                <a:gd name="T73" fmla="*/ 8062 h 51"/>
                <a:gd name="T74" fmla="*/ 22513 w 99"/>
                <a:gd name="T75" fmla="*/ 5759 h 51"/>
                <a:gd name="T76" fmla="*/ 22946 w 99"/>
                <a:gd name="T77" fmla="*/ 2303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0" name="Freeform 521">
              <a:extLst>
                <a:ext uri="{FF2B5EF4-FFF2-40B4-BE49-F238E27FC236}">
                  <a16:creationId xmlns:a16="http://schemas.microsoft.com/office/drawing/2014/main" id="{F278C758-9DE6-815D-15FE-AD3196BCDA88}"/>
                </a:ext>
              </a:extLst>
            </p:cNvPr>
            <p:cNvSpPr>
              <a:spLocks/>
            </p:cNvSpPr>
            <p:nvPr>
              <p:custDataLst>
                <p:tags r:id="rId664"/>
              </p:custDataLst>
            </p:nvPr>
          </p:nvSpPr>
          <p:spPr bwMode="auto">
            <a:xfrm>
              <a:off x="6794628" y="1167850"/>
              <a:ext cx="342047" cy="213295"/>
            </a:xfrm>
            <a:custGeom>
              <a:avLst/>
              <a:gdLst>
                <a:gd name="T0" fmla="*/ 137160 w 525"/>
                <a:gd name="T1" fmla="*/ 14196 h 311"/>
                <a:gd name="T2" fmla="*/ 148917 w 525"/>
                <a:gd name="T3" fmla="*/ 11041 h 311"/>
                <a:gd name="T4" fmla="*/ 167640 w 525"/>
                <a:gd name="T5" fmla="*/ 10515 h 311"/>
                <a:gd name="T6" fmla="*/ 177655 w 525"/>
                <a:gd name="T7" fmla="*/ 8938 h 311"/>
                <a:gd name="T8" fmla="*/ 185928 w 525"/>
                <a:gd name="T9" fmla="*/ 3680 h 311"/>
                <a:gd name="T10" fmla="*/ 223810 w 525"/>
                <a:gd name="T11" fmla="*/ 3155 h 311"/>
                <a:gd name="T12" fmla="*/ 228600 w 525"/>
                <a:gd name="T13" fmla="*/ 9989 h 311"/>
                <a:gd name="T14" fmla="*/ 203781 w 525"/>
                <a:gd name="T15" fmla="*/ 24711 h 311"/>
                <a:gd name="T16" fmla="*/ 170688 w 525"/>
                <a:gd name="T17" fmla="*/ 38381 h 311"/>
                <a:gd name="T18" fmla="*/ 155013 w 525"/>
                <a:gd name="T19" fmla="*/ 42061 h 311"/>
                <a:gd name="T20" fmla="*/ 139773 w 525"/>
                <a:gd name="T21" fmla="*/ 43638 h 311"/>
                <a:gd name="T22" fmla="*/ 121485 w 525"/>
                <a:gd name="T23" fmla="*/ 53102 h 311"/>
                <a:gd name="T24" fmla="*/ 106245 w 525"/>
                <a:gd name="T25" fmla="*/ 63617 h 311"/>
                <a:gd name="T26" fmla="*/ 94923 w 525"/>
                <a:gd name="T27" fmla="*/ 67823 h 311"/>
                <a:gd name="T28" fmla="*/ 81425 w 525"/>
                <a:gd name="T29" fmla="*/ 64669 h 311"/>
                <a:gd name="T30" fmla="*/ 77506 w 525"/>
                <a:gd name="T31" fmla="*/ 72029 h 311"/>
                <a:gd name="T32" fmla="*/ 76200 w 525"/>
                <a:gd name="T33" fmla="*/ 76235 h 311"/>
                <a:gd name="T34" fmla="*/ 80554 w 525"/>
                <a:gd name="T35" fmla="*/ 77813 h 311"/>
                <a:gd name="T36" fmla="*/ 80119 w 525"/>
                <a:gd name="T37" fmla="*/ 82545 h 311"/>
                <a:gd name="T38" fmla="*/ 76635 w 525"/>
                <a:gd name="T39" fmla="*/ 87802 h 311"/>
                <a:gd name="T40" fmla="*/ 78377 w 525"/>
                <a:gd name="T41" fmla="*/ 94111 h 311"/>
                <a:gd name="T42" fmla="*/ 70539 w 525"/>
                <a:gd name="T43" fmla="*/ 101998 h 311"/>
                <a:gd name="T44" fmla="*/ 62702 w 525"/>
                <a:gd name="T45" fmla="*/ 107255 h 311"/>
                <a:gd name="T46" fmla="*/ 61395 w 525"/>
                <a:gd name="T47" fmla="*/ 111987 h 311"/>
                <a:gd name="T48" fmla="*/ 62702 w 525"/>
                <a:gd name="T49" fmla="*/ 119874 h 311"/>
                <a:gd name="T50" fmla="*/ 70975 w 525"/>
                <a:gd name="T51" fmla="*/ 129863 h 311"/>
                <a:gd name="T52" fmla="*/ 83167 w 525"/>
                <a:gd name="T53" fmla="*/ 140378 h 311"/>
                <a:gd name="T54" fmla="*/ 111470 w 525"/>
                <a:gd name="T55" fmla="*/ 157729 h 311"/>
                <a:gd name="T56" fmla="*/ 105809 w 525"/>
                <a:gd name="T57" fmla="*/ 163512 h 311"/>
                <a:gd name="T58" fmla="*/ 82296 w 525"/>
                <a:gd name="T59" fmla="*/ 162460 h 311"/>
                <a:gd name="T60" fmla="*/ 63137 w 525"/>
                <a:gd name="T61" fmla="*/ 161935 h 311"/>
                <a:gd name="T62" fmla="*/ 56170 w 525"/>
                <a:gd name="T63" fmla="*/ 159832 h 311"/>
                <a:gd name="T64" fmla="*/ 53558 w 525"/>
                <a:gd name="T65" fmla="*/ 156677 h 311"/>
                <a:gd name="T66" fmla="*/ 52251 w 525"/>
                <a:gd name="T67" fmla="*/ 148265 h 311"/>
                <a:gd name="T68" fmla="*/ 50510 w 525"/>
                <a:gd name="T69" fmla="*/ 146162 h 311"/>
                <a:gd name="T70" fmla="*/ 41366 w 525"/>
                <a:gd name="T71" fmla="*/ 145636 h 311"/>
                <a:gd name="T72" fmla="*/ 34834 w 525"/>
                <a:gd name="T73" fmla="*/ 155626 h 311"/>
                <a:gd name="T74" fmla="*/ 19159 w 525"/>
                <a:gd name="T75" fmla="*/ 148265 h 311"/>
                <a:gd name="T76" fmla="*/ 0 w 525"/>
                <a:gd name="T77" fmla="*/ 129337 h 311"/>
                <a:gd name="T78" fmla="*/ 7838 w 525"/>
                <a:gd name="T79" fmla="*/ 125657 h 311"/>
                <a:gd name="T80" fmla="*/ 14805 w 525"/>
                <a:gd name="T81" fmla="*/ 116719 h 311"/>
                <a:gd name="T82" fmla="*/ 12192 w 525"/>
                <a:gd name="T83" fmla="*/ 111987 h 311"/>
                <a:gd name="T84" fmla="*/ 14805 w 525"/>
                <a:gd name="T85" fmla="*/ 105152 h 311"/>
                <a:gd name="T86" fmla="*/ 17417 w 525"/>
                <a:gd name="T87" fmla="*/ 98843 h 311"/>
                <a:gd name="T88" fmla="*/ 14805 w 525"/>
                <a:gd name="T89" fmla="*/ 94111 h 311"/>
                <a:gd name="T90" fmla="*/ 58347 w 525"/>
                <a:gd name="T91" fmla="*/ 94111 h 311"/>
                <a:gd name="T92" fmla="*/ 57041 w 525"/>
                <a:gd name="T93" fmla="*/ 93060 h 311"/>
                <a:gd name="T94" fmla="*/ 39189 w 525"/>
                <a:gd name="T95" fmla="*/ 87277 h 311"/>
                <a:gd name="T96" fmla="*/ 23513 w 525"/>
                <a:gd name="T97" fmla="*/ 77813 h 311"/>
                <a:gd name="T98" fmla="*/ 36576 w 525"/>
                <a:gd name="T99" fmla="*/ 70452 h 311"/>
                <a:gd name="T100" fmla="*/ 52251 w 525"/>
                <a:gd name="T101" fmla="*/ 58360 h 311"/>
                <a:gd name="T102" fmla="*/ 48333 w 525"/>
                <a:gd name="T103" fmla="*/ 54153 h 311"/>
                <a:gd name="T104" fmla="*/ 43543 w 525"/>
                <a:gd name="T105" fmla="*/ 42061 h 311"/>
                <a:gd name="T106" fmla="*/ 55299 w 525"/>
                <a:gd name="T107" fmla="*/ 39958 h 311"/>
                <a:gd name="T108" fmla="*/ 80119 w 525"/>
                <a:gd name="T109" fmla="*/ 30494 h 311"/>
                <a:gd name="T110" fmla="*/ 110599 w 525"/>
                <a:gd name="T111" fmla="*/ 18402 h 3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1" name="Freeform 522">
              <a:extLst>
                <a:ext uri="{FF2B5EF4-FFF2-40B4-BE49-F238E27FC236}">
                  <a16:creationId xmlns:a16="http://schemas.microsoft.com/office/drawing/2014/main" id="{CE29FA25-7897-5851-5676-44B0EC9A3086}"/>
                </a:ext>
              </a:extLst>
            </p:cNvPr>
            <p:cNvSpPr>
              <a:spLocks/>
            </p:cNvSpPr>
            <p:nvPr>
              <p:custDataLst>
                <p:tags r:id="rId665"/>
              </p:custDataLst>
            </p:nvPr>
          </p:nvSpPr>
          <p:spPr bwMode="auto">
            <a:xfrm>
              <a:off x="6483458" y="1573735"/>
              <a:ext cx="47507" cy="72478"/>
            </a:xfrm>
            <a:custGeom>
              <a:avLst/>
              <a:gdLst>
                <a:gd name="T0" fmla="*/ 18487 w 79"/>
                <a:gd name="T1" fmla="*/ 0 h 38"/>
                <a:gd name="T2" fmla="*/ 21703 w 79"/>
                <a:gd name="T3" fmla="*/ 1462 h 38"/>
                <a:gd name="T4" fmla="*/ 24918 w 79"/>
                <a:gd name="T5" fmla="*/ 4386 h 38"/>
                <a:gd name="T6" fmla="*/ 27329 w 79"/>
                <a:gd name="T7" fmla="*/ 10235 h 38"/>
                <a:gd name="T8" fmla="*/ 28937 w 79"/>
                <a:gd name="T9" fmla="*/ 17546 h 38"/>
                <a:gd name="T10" fmla="*/ 30142 w 79"/>
                <a:gd name="T11" fmla="*/ 24857 h 38"/>
                <a:gd name="T12" fmla="*/ 30946 w 79"/>
                <a:gd name="T13" fmla="*/ 32167 h 38"/>
                <a:gd name="T14" fmla="*/ 31750 w 79"/>
                <a:gd name="T15" fmla="*/ 39478 h 38"/>
                <a:gd name="T16" fmla="*/ 31750 w 79"/>
                <a:gd name="T17" fmla="*/ 46789 h 38"/>
                <a:gd name="T18" fmla="*/ 30946 w 79"/>
                <a:gd name="T19" fmla="*/ 49713 h 38"/>
                <a:gd name="T20" fmla="*/ 30142 w 79"/>
                <a:gd name="T21" fmla="*/ 51176 h 38"/>
                <a:gd name="T22" fmla="*/ 28937 w 79"/>
                <a:gd name="T23" fmla="*/ 52638 h 38"/>
                <a:gd name="T24" fmla="*/ 27329 w 79"/>
                <a:gd name="T25" fmla="*/ 54100 h 38"/>
                <a:gd name="T26" fmla="*/ 22908 w 79"/>
                <a:gd name="T27" fmla="*/ 55562 h 38"/>
                <a:gd name="T28" fmla="*/ 18487 w 79"/>
                <a:gd name="T29" fmla="*/ 55562 h 38"/>
                <a:gd name="T30" fmla="*/ 15272 w 79"/>
                <a:gd name="T31" fmla="*/ 54100 h 38"/>
                <a:gd name="T32" fmla="*/ 12057 w 79"/>
                <a:gd name="T33" fmla="*/ 52638 h 38"/>
                <a:gd name="T34" fmla="*/ 8440 w 79"/>
                <a:gd name="T35" fmla="*/ 51176 h 38"/>
                <a:gd name="T36" fmla="*/ 6028 w 79"/>
                <a:gd name="T37" fmla="*/ 46789 h 38"/>
                <a:gd name="T38" fmla="*/ 3215 w 79"/>
                <a:gd name="T39" fmla="*/ 42403 h 38"/>
                <a:gd name="T40" fmla="*/ 1608 w 79"/>
                <a:gd name="T41" fmla="*/ 36554 h 38"/>
                <a:gd name="T42" fmla="*/ 804 w 79"/>
                <a:gd name="T43" fmla="*/ 32167 h 38"/>
                <a:gd name="T44" fmla="*/ 402 w 79"/>
                <a:gd name="T45" fmla="*/ 29243 h 38"/>
                <a:gd name="T46" fmla="*/ 0 w 79"/>
                <a:gd name="T47" fmla="*/ 24857 h 38"/>
                <a:gd name="T48" fmla="*/ 0 w 79"/>
                <a:gd name="T49" fmla="*/ 19008 h 38"/>
                <a:gd name="T50" fmla="*/ 402 w 79"/>
                <a:gd name="T51" fmla="*/ 16084 h 38"/>
                <a:gd name="T52" fmla="*/ 1608 w 79"/>
                <a:gd name="T53" fmla="*/ 13159 h 38"/>
                <a:gd name="T54" fmla="*/ 4019 w 79"/>
                <a:gd name="T55" fmla="*/ 8773 h 38"/>
                <a:gd name="T56" fmla="*/ 6832 w 79"/>
                <a:gd name="T57" fmla="*/ 5849 h 38"/>
                <a:gd name="T58" fmla="*/ 12861 w 79"/>
                <a:gd name="T59" fmla="*/ 1462 h 38"/>
                <a:gd name="T60" fmla="*/ 18487 w 79"/>
                <a:gd name="T61" fmla="*/ 0 h 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2" name="Freeform 523">
              <a:extLst>
                <a:ext uri="{FF2B5EF4-FFF2-40B4-BE49-F238E27FC236}">
                  <a16:creationId xmlns:a16="http://schemas.microsoft.com/office/drawing/2014/main" id="{B282E6D1-68BE-560A-A109-5410DFD6BB06}"/>
                </a:ext>
              </a:extLst>
            </p:cNvPr>
            <p:cNvSpPr>
              <a:spLocks/>
            </p:cNvSpPr>
            <p:nvPr>
              <p:custDataLst>
                <p:tags r:id="rId666"/>
              </p:custDataLst>
            </p:nvPr>
          </p:nvSpPr>
          <p:spPr bwMode="auto">
            <a:xfrm>
              <a:off x="9932430" y="1960981"/>
              <a:ext cx="294542" cy="349971"/>
            </a:xfrm>
            <a:custGeom>
              <a:avLst/>
              <a:gdLst>
                <a:gd name="T0" fmla="*/ 11151 w 459"/>
                <a:gd name="T1" fmla="*/ 23626 h 511"/>
                <a:gd name="T2" fmla="*/ 5146 w 459"/>
                <a:gd name="T3" fmla="*/ 13126 h 511"/>
                <a:gd name="T4" fmla="*/ 0 w 459"/>
                <a:gd name="T5" fmla="*/ 0 h 511"/>
                <a:gd name="T6" fmla="*/ 9435 w 459"/>
                <a:gd name="T7" fmla="*/ 3675 h 511"/>
                <a:gd name="T8" fmla="*/ 14153 w 459"/>
                <a:gd name="T9" fmla="*/ 3150 h 511"/>
                <a:gd name="T10" fmla="*/ 40742 w 459"/>
                <a:gd name="T11" fmla="*/ 35177 h 511"/>
                <a:gd name="T12" fmla="*/ 62615 w 459"/>
                <a:gd name="T13" fmla="*/ 64578 h 511"/>
                <a:gd name="T14" fmla="*/ 92635 w 459"/>
                <a:gd name="T15" fmla="*/ 103955 h 511"/>
                <a:gd name="T16" fmla="*/ 110648 w 459"/>
                <a:gd name="T17" fmla="*/ 124431 h 511"/>
                <a:gd name="T18" fmla="*/ 129947 w 459"/>
                <a:gd name="T19" fmla="*/ 139657 h 511"/>
                <a:gd name="T20" fmla="*/ 159539 w 459"/>
                <a:gd name="T21" fmla="*/ 163283 h 511"/>
                <a:gd name="T22" fmla="*/ 170689 w 459"/>
                <a:gd name="T23" fmla="*/ 176409 h 511"/>
                <a:gd name="T24" fmla="*/ 156536 w 459"/>
                <a:gd name="T25" fmla="*/ 168008 h 511"/>
                <a:gd name="T26" fmla="*/ 138953 w 459"/>
                <a:gd name="T27" fmla="*/ 155408 h 511"/>
                <a:gd name="T28" fmla="*/ 134664 w 459"/>
                <a:gd name="T29" fmla="*/ 156458 h 511"/>
                <a:gd name="T30" fmla="*/ 134235 w 459"/>
                <a:gd name="T31" fmla="*/ 163283 h 511"/>
                <a:gd name="T32" fmla="*/ 135951 w 459"/>
                <a:gd name="T33" fmla="*/ 176934 h 511"/>
                <a:gd name="T34" fmla="*/ 139811 w 459"/>
                <a:gd name="T35" fmla="*/ 187959 h 511"/>
                <a:gd name="T36" fmla="*/ 149246 w 459"/>
                <a:gd name="T37" fmla="*/ 203185 h 511"/>
                <a:gd name="T38" fmla="*/ 168974 w 459"/>
                <a:gd name="T39" fmla="*/ 221036 h 511"/>
                <a:gd name="T40" fmla="*/ 188702 w 459"/>
                <a:gd name="T41" fmla="*/ 240462 h 511"/>
                <a:gd name="T42" fmla="*/ 192132 w 459"/>
                <a:gd name="T43" fmla="*/ 249912 h 511"/>
                <a:gd name="T44" fmla="*/ 183555 w 459"/>
                <a:gd name="T45" fmla="*/ 246237 h 511"/>
                <a:gd name="T46" fmla="*/ 168116 w 459"/>
                <a:gd name="T47" fmla="*/ 242562 h 511"/>
                <a:gd name="T48" fmla="*/ 168545 w 459"/>
                <a:gd name="T49" fmla="*/ 259363 h 511"/>
                <a:gd name="T50" fmla="*/ 170689 w 459"/>
                <a:gd name="T51" fmla="*/ 268288 h 511"/>
                <a:gd name="T52" fmla="*/ 166400 w 459"/>
                <a:gd name="T53" fmla="*/ 258313 h 511"/>
                <a:gd name="T54" fmla="*/ 155679 w 459"/>
                <a:gd name="T55" fmla="*/ 244662 h 511"/>
                <a:gd name="T56" fmla="*/ 147101 w 459"/>
                <a:gd name="T57" fmla="*/ 233636 h 511"/>
                <a:gd name="T58" fmla="*/ 145386 w 459"/>
                <a:gd name="T59" fmla="*/ 226286 h 511"/>
                <a:gd name="T60" fmla="*/ 140668 w 459"/>
                <a:gd name="T61" fmla="*/ 215785 h 511"/>
                <a:gd name="T62" fmla="*/ 132949 w 459"/>
                <a:gd name="T63" fmla="*/ 201610 h 511"/>
                <a:gd name="T64" fmla="*/ 127802 w 459"/>
                <a:gd name="T65" fmla="*/ 192684 h 511"/>
                <a:gd name="T66" fmla="*/ 120083 w 459"/>
                <a:gd name="T67" fmla="*/ 187959 h 511"/>
                <a:gd name="T68" fmla="*/ 113221 w 459"/>
                <a:gd name="T69" fmla="*/ 180084 h 511"/>
                <a:gd name="T70" fmla="*/ 106788 w 459"/>
                <a:gd name="T71" fmla="*/ 164858 h 511"/>
                <a:gd name="T72" fmla="*/ 105072 w 459"/>
                <a:gd name="T73" fmla="*/ 153832 h 511"/>
                <a:gd name="T74" fmla="*/ 100355 w 459"/>
                <a:gd name="T75" fmla="*/ 147532 h 511"/>
                <a:gd name="T76" fmla="*/ 83200 w 459"/>
                <a:gd name="T77" fmla="*/ 128106 h 511"/>
                <a:gd name="T78" fmla="*/ 73336 w 459"/>
                <a:gd name="T79" fmla="*/ 115506 h 511"/>
                <a:gd name="T80" fmla="*/ 69905 w 459"/>
                <a:gd name="T81" fmla="*/ 106580 h 511"/>
                <a:gd name="T82" fmla="*/ 66046 w 459"/>
                <a:gd name="T83" fmla="*/ 98180 h 511"/>
                <a:gd name="T84" fmla="*/ 49320 w 459"/>
                <a:gd name="T85" fmla="*/ 81379 h 511"/>
                <a:gd name="T86" fmla="*/ 30021 w 459"/>
                <a:gd name="T87" fmla="*/ 68253 h 511"/>
                <a:gd name="T88" fmla="*/ 20157 w 459"/>
                <a:gd name="T89" fmla="*/ 57753 h 511"/>
                <a:gd name="T90" fmla="*/ 16297 w 459"/>
                <a:gd name="T91" fmla="*/ 48827 h 511"/>
                <a:gd name="T92" fmla="*/ 14581 w 459"/>
                <a:gd name="T93" fmla="*/ 39377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nvGrpSpPr>
            <p:cNvPr id="853" name="Group 524">
              <a:extLst>
                <a:ext uri="{FF2B5EF4-FFF2-40B4-BE49-F238E27FC236}">
                  <a16:creationId xmlns:a16="http://schemas.microsoft.com/office/drawing/2014/main" id="{3223C1D5-4A96-B57D-DE4E-8F4F15D384DD}"/>
                </a:ext>
              </a:extLst>
            </p:cNvPr>
            <p:cNvGrpSpPr>
              <a:grpSpLocks/>
            </p:cNvGrpSpPr>
            <p:nvPr>
              <p:custDataLst>
                <p:tags r:id="rId667"/>
              </p:custDataLst>
            </p:nvPr>
          </p:nvGrpSpPr>
          <p:grpSpPr bwMode="auto">
            <a:xfrm>
              <a:off x="8122434" y="1902999"/>
              <a:ext cx="1004763" cy="501144"/>
              <a:chOff x="4115" y="1551"/>
              <a:chExt cx="504" cy="244"/>
            </a:xfrm>
            <a:solidFill>
              <a:srgbClr val="D9D9D9"/>
            </a:solidFill>
          </p:grpSpPr>
          <p:sp>
            <p:nvSpPr>
              <p:cNvPr id="877" name="Freeform 525">
                <a:extLst>
                  <a:ext uri="{FF2B5EF4-FFF2-40B4-BE49-F238E27FC236}">
                    <a16:creationId xmlns:a16="http://schemas.microsoft.com/office/drawing/2014/main" id="{A5094012-9F97-602D-AA6C-B5DE5472F2DB}"/>
                  </a:ext>
                </a:extLst>
              </p:cNvPr>
              <p:cNvSpPr>
                <a:spLocks/>
              </p:cNvSpPr>
              <p:nvPr/>
            </p:nvSpPr>
            <p:spPr bwMode="auto">
              <a:xfrm>
                <a:off x="4540" y="1551"/>
                <a:ext cx="79" cy="86"/>
              </a:xfrm>
              <a:custGeom>
                <a:avLst/>
                <a:gdLst>
                  <a:gd name="T0" fmla="*/ 4 w 240"/>
                  <a:gd name="T1" fmla="*/ 82 h 259"/>
                  <a:gd name="T2" fmla="*/ 26 w 240"/>
                  <a:gd name="T3" fmla="*/ 86 h 259"/>
                  <a:gd name="T4" fmla="*/ 40 w 240"/>
                  <a:gd name="T5" fmla="*/ 80 h 259"/>
                  <a:gd name="T6" fmla="*/ 44 w 240"/>
                  <a:gd name="T7" fmla="*/ 70 h 259"/>
                  <a:gd name="T8" fmla="*/ 63 w 240"/>
                  <a:gd name="T9" fmla="*/ 53 h 259"/>
                  <a:gd name="T10" fmla="*/ 70 w 240"/>
                  <a:gd name="T11" fmla="*/ 37 h 259"/>
                  <a:gd name="T12" fmla="*/ 79 w 240"/>
                  <a:gd name="T13" fmla="*/ 9 h 259"/>
                  <a:gd name="T14" fmla="*/ 70 w 240"/>
                  <a:gd name="T15" fmla="*/ 0 h 259"/>
                  <a:gd name="T16" fmla="*/ 68 w 240"/>
                  <a:gd name="T17" fmla="*/ 11 h 259"/>
                  <a:gd name="T18" fmla="*/ 66 w 240"/>
                  <a:gd name="T19" fmla="*/ 25 h 259"/>
                  <a:gd name="T20" fmla="*/ 55 w 240"/>
                  <a:gd name="T21" fmla="*/ 35 h 259"/>
                  <a:gd name="T22" fmla="*/ 44 w 240"/>
                  <a:gd name="T23" fmla="*/ 49 h 259"/>
                  <a:gd name="T24" fmla="*/ 37 w 240"/>
                  <a:gd name="T25" fmla="*/ 59 h 259"/>
                  <a:gd name="T26" fmla="*/ 31 w 240"/>
                  <a:gd name="T27" fmla="*/ 72 h 259"/>
                  <a:gd name="T28" fmla="*/ 7 w 240"/>
                  <a:gd name="T29" fmla="*/ 74 h 259"/>
                  <a:gd name="T30" fmla="*/ 0 w 240"/>
                  <a:gd name="T31" fmla="*/ 74 h 259"/>
                  <a:gd name="T32" fmla="*/ 4 w 240"/>
                  <a:gd name="T33" fmla="*/ 82 h 2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878" name="Freeform 526">
                <a:extLst>
                  <a:ext uri="{FF2B5EF4-FFF2-40B4-BE49-F238E27FC236}">
                    <a16:creationId xmlns:a16="http://schemas.microsoft.com/office/drawing/2014/main" id="{F651BE55-36BE-19A9-A857-88E7C7313640}"/>
                  </a:ext>
                </a:extLst>
              </p:cNvPr>
              <p:cNvSpPr>
                <a:spLocks/>
              </p:cNvSpPr>
              <p:nvPr/>
            </p:nvSpPr>
            <p:spPr bwMode="auto">
              <a:xfrm>
                <a:off x="4115" y="1761"/>
                <a:ext cx="84" cy="34"/>
              </a:xfrm>
              <a:custGeom>
                <a:avLst/>
                <a:gdLst>
                  <a:gd name="T0" fmla="*/ 11 w 259"/>
                  <a:gd name="T1" fmla="*/ 34 h 104"/>
                  <a:gd name="T2" fmla="*/ 8 w 259"/>
                  <a:gd name="T3" fmla="*/ 28 h 104"/>
                  <a:gd name="T4" fmla="*/ 17 w 259"/>
                  <a:gd name="T5" fmla="*/ 20 h 104"/>
                  <a:gd name="T6" fmla="*/ 23 w 259"/>
                  <a:gd name="T7" fmla="*/ 16 h 104"/>
                  <a:gd name="T8" fmla="*/ 41 w 259"/>
                  <a:gd name="T9" fmla="*/ 14 h 104"/>
                  <a:gd name="T10" fmla="*/ 56 w 259"/>
                  <a:gd name="T11" fmla="*/ 14 h 104"/>
                  <a:gd name="T12" fmla="*/ 80 w 259"/>
                  <a:gd name="T13" fmla="*/ 10 h 104"/>
                  <a:gd name="T14" fmla="*/ 84 w 259"/>
                  <a:gd name="T15" fmla="*/ 2 h 104"/>
                  <a:gd name="T16" fmla="*/ 80 w 259"/>
                  <a:gd name="T17" fmla="*/ 0 h 104"/>
                  <a:gd name="T18" fmla="*/ 66 w 259"/>
                  <a:gd name="T19" fmla="*/ 4 h 104"/>
                  <a:gd name="T20" fmla="*/ 49 w 259"/>
                  <a:gd name="T21" fmla="*/ 2 h 104"/>
                  <a:gd name="T22" fmla="*/ 34 w 259"/>
                  <a:gd name="T23" fmla="*/ 4 h 104"/>
                  <a:gd name="T24" fmla="*/ 17 w 259"/>
                  <a:gd name="T25" fmla="*/ 6 h 104"/>
                  <a:gd name="T26" fmla="*/ 8 w 259"/>
                  <a:gd name="T27" fmla="*/ 14 h 104"/>
                  <a:gd name="T28" fmla="*/ 0 w 259"/>
                  <a:gd name="T29" fmla="*/ 22 h 104"/>
                  <a:gd name="T30" fmla="*/ 0 w 259"/>
                  <a:gd name="T31" fmla="*/ 34 h 104"/>
                  <a:gd name="T32" fmla="*/ 11 w 259"/>
                  <a:gd name="T33" fmla="*/ 34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854" name="Freeform 527">
              <a:extLst>
                <a:ext uri="{FF2B5EF4-FFF2-40B4-BE49-F238E27FC236}">
                  <a16:creationId xmlns:a16="http://schemas.microsoft.com/office/drawing/2014/main" id="{8583FA7C-0700-2C4B-52C4-04C3DBC64E74}"/>
                </a:ext>
              </a:extLst>
            </p:cNvPr>
            <p:cNvSpPr>
              <a:spLocks/>
            </p:cNvSpPr>
            <p:nvPr>
              <p:custDataLst>
                <p:tags r:id="rId668"/>
              </p:custDataLst>
            </p:nvPr>
          </p:nvSpPr>
          <p:spPr bwMode="auto">
            <a:xfrm>
              <a:off x="6711491" y="2880436"/>
              <a:ext cx="793358" cy="666812"/>
            </a:xfrm>
            <a:custGeom>
              <a:avLst/>
              <a:gdLst>
                <a:gd name="T0" fmla="*/ 402746 w 1227"/>
                <a:gd name="T1" fmla="*/ 243317 h 979"/>
                <a:gd name="T2" fmla="*/ 402746 w 1227"/>
                <a:gd name="T3" fmla="*/ 230786 h 979"/>
                <a:gd name="T4" fmla="*/ 401882 w 1227"/>
                <a:gd name="T5" fmla="*/ 215122 h 979"/>
                <a:gd name="T6" fmla="*/ 392375 w 1227"/>
                <a:gd name="T7" fmla="*/ 201024 h 979"/>
                <a:gd name="T8" fmla="*/ 388486 w 1227"/>
                <a:gd name="T9" fmla="*/ 191625 h 979"/>
                <a:gd name="T10" fmla="*/ 353051 w 1227"/>
                <a:gd name="T11" fmla="*/ 162908 h 979"/>
                <a:gd name="T12" fmla="*/ 327988 w 1227"/>
                <a:gd name="T13" fmla="*/ 137323 h 979"/>
                <a:gd name="T14" fmla="*/ 324963 w 1227"/>
                <a:gd name="T15" fmla="*/ 119570 h 979"/>
                <a:gd name="T16" fmla="*/ 313727 w 1227"/>
                <a:gd name="T17" fmla="*/ 113827 h 979"/>
                <a:gd name="T18" fmla="*/ 300331 w 1227"/>
                <a:gd name="T19" fmla="*/ 108083 h 979"/>
                <a:gd name="T20" fmla="*/ 275700 w 1227"/>
                <a:gd name="T21" fmla="*/ 102339 h 979"/>
                <a:gd name="T22" fmla="*/ 257550 w 1227"/>
                <a:gd name="T23" fmla="*/ 104950 h 979"/>
                <a:gd name="T24" fmla="*/ 246315 w 1227"/>
                <a:gd name="T25" fmla="*/ 106517 h 979"/>
                <a:gd name="T26" fmla="*/ 229030 w 1227"/>
                <a:gd name="T27" fmla="*/ 101817 h 979"/>
                <a:gd name="T28" fmla="*/ 218226 w 1227"/>
                <a:gd name="T29" fmla="*/ 93463 h 979"/>
                <a:gd name="T30" fmla="*/ 208719 w 1227"/>
                <a:gd name="T31" fmla="*/ 66834 h 979"/>
                <a:gd name="T32" fmla="*/ 200941 w 1227"/>
                <a:gd name="T33" fmla="*/ 53780 h 979"/>
                <a:gd name="T34" fmla="*/ 186681 w 1227"/>
                <a:gd name="T35" fmla="*/ 42293 h 979"/>
                <a:gd name="T36" fmla="*/ 157728 w 1227"/>
                <a:gd name="T37" fmla="*/ 31851 h 979"/>
                <a:gd name="T38" fmla="*/ 130936 w 1227"/>
                <a:gd name="T39" fmla="*/ 16708 h 979"/>
                <a:gd name="T40" fmla="*/ 92476 w 1227"/>
                <a:gd name="T41" fmla="*/ 5221 h 979"/>
                <a:gd name="T42" fmla="*/ 71734 w 1227"/>
                <a:gd name="T43" fmla="*/ 19841 h 979"/>
                <a:gd name="T44" fmla="*/ 65252 w 1227"/>
                <a:gd name="T45" fmla="*/ 31851 h 979"/>
                <a:gd name="T46" fmla="*/ 66116 w 1227"/>
                <a:gd name="T47" fmla="*/ 46993 h 979"/>
                <a:gd name="T48" fmla="*/ 73030 w 1227"/>
                <a:gd name="T49" fmla="*/ 61613 h 979"/>
                <a:gd name="T50" fmla="*/ 65252 w 1227"/>
                <a:gd name="T51" fmla="*/ 78321 h 979"/>
                <a:gd name="T52" fmla="*/ 41052 w 1227"/>
                <a:gd name="T53" fmla="*/ 97118 h 979"/>
                <a:gd name="T54" fmla="*/ 23335 w 1227"/>
                <a:gd name="T55" fmla="*/ 99207 h 979"/>
                <a:gd name="T56" fmla="*/ 3889 w 1227"/>
                <a:gd name="T57" fmla="*/ 95552 h 979"/>
                <a:gd name="T58" fmla="*/ 0 w 1227"/>
                <a:gd name="T59" fmla="*/ 123225 h 979"/>
                <a:gd name="T60" fmla="*/ 3889 w 1227"/>
                <a:gd name="T61" fmla="*/ 140456 h 979"/>
                <a:gd name="T62" fmla="*/ 10803 w 1227"/>
                <a:gd name="T63" fmla="*/ 147243 h 979"/>
                <a:gd name="T64" fmla="*/ 17285 w 1227"/>
                <a:gd name="T65" fmla="*/ 160297 h 979"/>
                <a:gd name="T66" fmla="*/ 35867 w 1227"/>
                <a:gd name="T67" fmla="*/ 190059 h 979"/>
                <a:gd name="T68" fmla="*/ 44077 w 1227"/>
                <a:gd name="T69" fmla="*/ 216166 h 979"/>
                <a:gd name="T70" fmla="*/ 52288 w 1227"/>
                <a:gd name="T71" fmla="*/ 222954 h 979"/>
                <a:gd name="T72" fmla="*/ 57473 w 1227"/>
                <a:gd name="T73" fmla="*/ 228697 h 979"/>
                <a:gd name="T74" fmla="*/ 63955 w 1227"/>
                <a:gd name="T75" fmla="*/ 244884 h 979"/>
                <a:gd name="T76" fmla="*/ 96797 w 1227"/>
                <a:gd name="T77" fmla="*/ 285088 h 979"/>
                <a:gd name="T78" fmla="*/ 107601 w 1227"/>
                <a:gd name="T79" fmla="*/ 305452 h 979"/>
                <a:gd name="T80" fmla="*/ 110626 w 1227"/>
                <a:gd name="T81" fmla="*/ 325815 h 979"/>
                <a:gd name="T82" fmla="*/ 114947 w 1227"/>
                <a:gd name="T83" fmla="*/ 344090 h 979"/>
                <a:gd name="T84" fmla="*/ 129207 w 1227"/>
                <a:gd name="T85" fmla="*/ 366020 h 979"/>
                <a:gd name="T86" fmla="*/ 155999 w 1227"/>
                <a:gd name="T87" fmla="*/ 397348 h 979"/>
                <a:gd name="T88" fmla="*/ 167667 w 1227"/>
                <a:gd name="T89" fmla="*/ 425022 h 979"/>
                <a:gd name="T90" fmla="*/ 183656 w 1227"/>
                <a:gd name="T91" fmla="*/ 452695 h 979"/>
                <a:gd name="T92" fmla="*/ 208719 w 1227"/>
                <a:gd name="T93" fmla="*/ 489767 h 979"/>
                <a:gd name="T94" fmla="*/ 228165 w 1227"/>
                <a:gd name="T95" fmla="*/ 511175 h 979"/>
                <a:gd name="T96" fmla="*/ 234647 w 1227"/>
                <a:gd name="T97" fmla="*/ 497599 h 979"/>
                <a:gd name="T98" fmla="*/ 235944 w 1227"/>
                <a:gd name="T99" fmla="*/ 474625 h 979"/>
                <a:gd name="T100" fmla="*/ 246315 w 1227"/>
                <a:gd name="T101" fmla="*/ 467837 h 979"/>
                <a:gd name="T102" fmla="*/ 261439 w 1227"/>
                <a:gd name="T103" fmla="*/ 467315 h 979"/>
                <a:gd name="T104" fmla="*/ 285207 w 1227"/>
                <a:gd name="T105" fmla="*/ 474625 h 979"/>
                <a:gd name="T106" fmla="*/ 305949 w 1227"/>
                <a:gd name="T107" fmla="*/ 492378 h 979"/>
                <a:gd name="T108" fmla="*/ 340087 w 1227"/>
                <a:gd name="T109" fmla="*/ 437553 h 979"/>
                <a:gd name="T110" fmla="*/ 518125 w 1227"/>
                <a:gd name="T111" fmla="*/ 296053 h 979"/>
                <a:gd name="T112" fmla="*/ 406203 w 1227"/>
                <a:gd name="T113" fmla="*/ 244361 h 9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5" name="Freeform 528">
              <a:extLst>
                <a:ext uri="{FF2B5EF4-FFF2-40B4-BE49-F238E27FC236}">
                  <a16:creationId xmlns:a16="http://schemas.microsoft.com/office/drawing/2014/main" id="{FC402BE5-0EC2-3CEB-AD2B-175A243608E9}"/>
                </a:ext>
              </a:extLst>
            </p:cNvPr>
            <p:cNvSpPr>
              <a:spLocks/>
            </p:cNvSpPr>
            <p:nvPr>
              <p:custDataLst>
                <p:tags r:id="rId669"/>
              </p:custDataLst>
            </p:nvPr>
          </p:nvSpPr>
          <p:spPr bwMode="auto">
            <a:xfrm>
              <a:off x="5925257" y="2286105"/>
              <a:ext cx="85511" cy="74551"/>
            </a:xfrm>
            <a:custGeom>
              <a:avLst/>
              <a:gdLst>
                <a:gd name="T0" fmla="*/ 57150 w 146"/>
                <a:gd name="T1" fmla="*/ 12700 h 81"/>
                <a:gd name="T2" fmla="*/ 54018 w 146"/>
                <a:gd name="T3" fmla="*/ 16933 h 81"/>
                <a:gd name="T4" fmla="*/ 50887 w 146"/>
                <a:gd name="T5" fmla="*/ 20461 h 81"/>
                <a:gd name="T6" fmla="*/ 48147 w 146"/>
                <a:gd name="T7" fmla="*/ 24694 h 81"/>
                <a:gd name="T8" fmla="*/ 46190 w 146"/>
                <a:gd name="T9" fmla="*/ 28928 h 81"/>
                <a:gd name="T10" fmla="*/ 42275 w 146"/>
                <a:gd name="T11" fmla="*/ 37394 h 81"/>
                <a:gd name="T12" fmla="*/ 38361 w 146"/>
                <a:gd name="T13" fmla="*/ 45156 h 81"/>
                <a:gd name="T14" fmla="*/ 36404 w 146"/>
                <a:gd name="T15" fmla="*/ 48683 h 81"/>
                <a:gd name="T16" fmla="*/ 33272 w 146"/>
                <a:gd name="T17" fmla="*/ 51506 h 81"/>
                <a:gd name="T18" fmla="*/ 29749 w 146"/>
                <a:gd name="T19" fmla="*/ 54328 h 81"/>
                <a:gd name="T20" fmla="*/ 25835 w 146"/>
                <a:gd name="T21" fmla="*/ 56444 h 81"/>
                <a:gd name="T22" fmla="*/ 20746 w 146"/>
                <a:gd name="T23" fmla="*/ 57150 h 81"/>
                <a:gd name="T24" fmla="*/ 15266 w 146"/>
                <a:gd name="T25" fmla="*/ 56444 h 81"/>
                <a:gd name="T26" fmla="*/ 8220 w 146"/>
                <a:gd name="T27" fmla="*/ 54328 h 81"/>
                <a:gd name="T28" fmla="*/ 0 w 146"/>
                <a:gd name="T29" fmla="*/ 52211 h 81"/>
                <a:gd name="T30" fmla="*/ 0 w 146"/>
                <a:gd name="T31" fmla="*/ 43744 h 81"/>
                <a:gd name="T32" fmla="*/ 0 w 146"/>
                <a:gd name="T33" fmla="*/ 34572 h 81"/>
                <a:gd name="T34" fmla="*/ 0 w 146"/>
                <a:gd name="T35" fmla="*/ 23989 h 81"/>
                <a:gd name="T36" fmla="*/ 0 w 146"/>
                <a:gd name="T37" fmla="*/ 12700 h 81"/>
                <a:gd name="T38" fmla="*/ 5480 w 146"/>
                <a:gd name="T39" fmla="*/ 12700 h 81"/>
                <a:gd name="T40" fmla="*/ 8612 w 146"/>
                <a:gd name="T41" fmla="*/ 12700 h 81"/>
                <a:gd name="T42" fmla="*/ 12135 w 146"/>
                <a:gd name="T43" fmla="*/ 12700 h 81"/>
                <a:gd name="T44" fmla="*/ 15658 w 146"/>
                <a:gd name="T45" fmla="*/ 12700 h 81"/>
                <a:gd name="T46" fmla="*/ 20355 w 146"/>
                <a:gd name="T47" fmla="*/ 12700 h 81"/>
                <a:gd name="T48" fmla="*/ 24661 w 146"/>
                <a:gd name="T49" fmla="*/ 11289 h 81"/>
                <a:gd name="T50" fmla="*/ 28575 w 146"/>
                <a:gd name="T51" fmla="*/ 9878 h 81"/>
                <a:gd name="T52" fmla="*/ 32489 w 146"/>
                <a:gd name="T53" fmla="*/ 7761 h 81"/>
                <a:gd name="T54" fmla="*/ 39535 w 146"/>
                <a:gd name="T55" fmla="*/ 3528 h 81"/>
                <a:gd name="T56" fmla="*/ 46973 w 146"/>
                <a:gd name="T57" fmla="*/ 0 h 81"/>
                <a:gd name="T58" fmla="*/ 50496 w 146"/>
                <a:gd name="T59" fmla="*/ 2822 h 81"/>
                <a:gd name="T60" fmla="*/ 52844 w 146"/>
                <a:gd name="T61" fmla="*/ 6350 h 81"/>
                <a:gd name="T62" fmla="*/ 55193 w 146"/>
                <a:gd name="T63" fmla="*/ 9878 h 81"/>
                <a:gd name="T64" fmla="*/ 57150 w 146"/>
                <a:gd name="T65" fmla="*/ 12700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856" name="Freeform 529">
              <a:extLst>
                <a:ext uri="{FF2B5EF4-FFF2-40B4-BE49-F238E27FC236}">
                  <a16:creationId xmlns:a16="http://schemas.microsoft.com/office/drawing/2014/main" id="{31ED48FE-4255-D0B7-9AD8-C1F64A508A60}"/>
                </a:ext>
              </a:extLst>
            </p:cNvPr>
            <p:cNvSpPr>
              <a:spLocks/>
            </p:cNvSpPr>
            <p:nvPr>
              <p:custDataLst>
                <p:tags r:id="rId670"/>
              </p:custDataLst>
            </p:nvPr>
          </p:nvSpPr>
          <p:spPr bwMode="auto">
            <a:xfrm>
              <a:off x="5535705" y="2563598"/>
              <a:ext cx="23754" cy="74551"/>
            </a:xfrm>
            <a:custGeom>
              <a:avLst/>
              <a:gdLst>
                <a:gd name="T0" fmla="*/ 15875 w 34"/>
                <a:gd name="T1" fmla="*/ 57150 h 49"/>
                <a:gd name="T2" fmla="*/ 15875 w 34"/>
                <a:gd name="T3" fmla="*/ 39655 h 49"/>
                <a:gd name="T4" fmla="*/ 15875 w 34"/>
                <a:gd name="T5" fmla="*/ 29158 h 49"/>
                <a:gd name="T6" fmla="*/ 15408 w 34"/>
                <a:gd name="T7" fmla="*/ 24493 h 49"/>
                <a:gd name="T8" fmla="*/ 15408 w 34"/>
                <a:gd name="T9" fmla="*/ 19828 h 49"/>
                <a:gd name="T10" fmla="*/ 14474 w 34"/>
                <a:gd name="T11" fmla="*/ 17495 h 49"/>
                <a:gd name="T12" fmla="*/ 14007 w 34"/>
                <a:gd name="T13" fmla="*/ 13996 h 49"/>
                <a:gd name="T14" fmla="*/ 11673 w 34"/>
                <a:gd name="T15" fmla="*/ 9331 h 49"/>
                <a:gd name="T16" fmla="*/ 9805 w 34"/>
                <a:gd name="T17" fmla="*/ 0 h 49"/>
                <a:gd name="T18" fmla="*/ 3735 w 34"/>
                <a:gd name="T19" fmla="*/ 0 h 49"/>
                <a:gd name="T20" fmla="*/ 0 w 34"/>
                <a:gd name="T21" fmla="*/ 0 h 49"/>
                <a:gd name="T22" fmla="*/ 1401 w 34"/>
                <a:gd name="T23" fmla="*/ 12830 h 49"/>
                <a:gd name="T24" fmla="*/ 3268 w 34"/>
                <a:gd name="T25" fmla="*/ 23327 h 49"/>
                <a:gd name="T26" fmla="*/ 4669 w 34"/>
                <a:gd name="T27" fmla="*/ 31491 h 49"/>
                <a:gd name="T28" fmla="*/ 6537 w 34"/>
                <a:gd name="T29" fmla="*/ 39655 h 49"/>
                <a:gd name="T30" fmla="*/ 8871 w 34"/>
                <a:gd name="T31" fmla="*/ 45487 h 49"/>
                <a:gd name="T32" fmla="*/ 11206 w 34"/>
                <a:gd name="T33" fmla="*/ 50152 h 49"/>
                <a:gd name="T34" fmla="*/ 13540 w 34"/>
                <a:gd name="T35" fmla="*/ 53651 h 49"/>
                <a:gd name="T36" fmla="*/ 15875 w 34"/>
                <a:gd name="T37" fmla="*/ 57150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7" name="Freeform 530">
              <a:extLst>
                <a:ext uri="{FF2B5EF4-FFF2-40B4-BE49-F238E27FC236}">
                  <a16:creationId xmlns:a16="http://schemas.microsoft.com/office/drawing/2014/main" id="{0F0594F4-8A0C-764F-1383-12D650618A0D}"/>
                </a:ext>
              </a:extLst>
            </p:cNvPr>
            <p:cNvSpPr>
              <a:spLocks/>
            </p:cNvSpPr>
            <p:nvPr>
              <p:custDataLst>
                <p:tags r:id="rId671"/>
              </p:custDataLst>
            </p:nvPr>
          </p:nvSpPr>
          <p:spPr bwMode="auto">
            <a:xfrm>
              <a:off x="4925246" y="3015041"/>
              <a:ext cx="42756" cy="74551"/>
            </a:xfrm>
            <a:custGeom>
              <a:avLst/>
              <a:gdLst>
                <a:gd name="T0" fmla="*/ 28575 w 60"/>
                <a:gd name="T1" fmla="*/ 0 h 74"/>
                <a:gd name="T2" fmla="*/ 26670 w 60"/>
                <a:gd name="T3" fmla="*/ 3089 h 74"/>
                <a:gd name="T4" fmla="*/ 24289 w 60"/>
                <a:gd name="T5" fmla="*/ 7723 h 74"/>
                <a:gd name="T6" fmla="*/ 22860 w 60"/>
                <a:gd name="T7" fmla="*/ 11584 h 74"/>
                <a:gd name="T8" fmla="*/ 21908 w 60"/>
                <a:gd name="T9" fmla="*/ 16218 h 74"/>
                <a:gd name="T10" fmla="*/ 19526 w 60"/>
                <a:gd name="T11" fmla="*/ 23941 h 74"/>
                <a:gd name="T12" fmla="*/ 17621 w 60"/>
                <a:gd name="T13" fmla="*/ 32436 h 74"/>
                <a:gd name="T14" fmla="*/ 16669 w 60"/>
                <a:gd name="T15" fmla="*/ 36298 h 74"/>
                <a:gd name="T16" fmla="*/ 15240 w 60"/>
                <a:gd name="T17" fmla="*/ 39387 h 74"/>
                <a:gd name="T18" fmla="*/ 13811 w 60"/>
                <a:gd name="T19" fmla="*/ 43249 h 74"/>
                <a:gd name="T20" fmla="*/ 11906 w 60"/>
                <a:gd name="T21" fmla="*/ 46338 h 74"/>
                <a:gd name="T22" fmla="*/ 9525 w 60"/>
                <a:gd name="T23" fmla="*/ 50199 h 74"/>
                <a:gd name="T24" fmla="*/ 7144 w 60"/>
                <a:gd name="T25" fmla="*/ 53289 h 74"/>
                <a:gd name="T26" fmla="*/ 3810 w 60"/>
                <a:gd name="T27" fmla="*/ 55605 h 74"/>
                <a:gd name="T28" fmla="*/ 0 w 60"/>
                <a:gd name="T29" fmla="*/ 57150 h 74"/>
                <a:gd name="T30" fmla="*/ 2381 w 60"/>
                <a:gd name="T31" fmla="*/ 46338 h 74"/>
                <a:gd name="T32" fmla="*/ 5715 w 60"/>
                <a:gd name="T33" fmla="*/ 36298 h 74"/>
                <a:gd name="T34" fmla="*/ 9049 w 60"/>
                <a:gd name="T35" fmla="*/ 26258 h 74"/>
                <a:gd name="T36" fmla="*/ 12859 w 60"/>
                <a:gd name="T37" fmla="*/ 17763 h 74"/>
                <a:gd name="T38" fmla="*/ 17145 w 60"/>
                <a:gd name="T39" fmla="*/ 10812 h 74"/>
                <a:gd name="T40" fmla="*/ 20479 w 60"/>
                <a:gd name="T41" fmla="*/ 4634 h 74"/>
                <a:gd name="T42" fmla="*/ 22860 w 60"/>
                <a:gd name="T43" fmla="*/ 2317 h 74"/>
                <a:gd name="T44" fmla="*/ 24765 w 60"/>
                <a:gd name="T45" fmla="*/ 772 h 74"/>
                <a:gd name="T46" fmla="*/ 26670 w 60"/>
                <a:gd name="T47" fmla="*/ 0 h 74"/>
                <a:gd name="T48" fmla="*/ 28575 w 60"/>
                <a:gd name="T49" fmla="*/ 0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8" name="Freeform 531">
              <a:extLst>
                <a:ext uri="{FF2B5EF4-FFF2-40B4-BE49-F238E27FC236}">
                  <a16:creationId xmlns:a16="http://schemas.microsoft.com/office/drawing/2014/main" id="{2D9F19DB-C2B3-85BC-EFE7-0240BE0FEE63}"/>
                </a:ext>
              </a:extLst>
            </p:cNvPr>
            <p:cNvSpPr>
              <a:spLocks/>
            </p:cNvSpPr>
            <p:nvPr>
              <p:custDataLst>
                <p:tags r:id="rId672"/>
              </p:custDataLst>
            </p:nvPr>
          </p:nvSpPr>
          <p:spPr bwMode="auto">
            <a:xfrm>
              <a:off x="4837360" y="3035750"/>
              <a:ext cx="35629" cy="78693"/>
            </a:xfrm>
            <a:custGeom>
              <a:avLst/>
              <a:gdLst>
                <a:gd name="T0" fmla="*/ 6586 w 47"/>
                <a:gd name="T1" fmla="*/ 10724 h 45"/>
                <a:gd name="T2" fmla="*/ 11146 w 47"/>
                <a:gd name="T3" fmla="*/ 10724 h 45"/>
                <a:gd name="T4" fmla="*/ 14186 w 47"/>
                <a:gd name="T5" fmla="*/ 8043 h 45"/>
                <a:gd name="T6" fmla="*/ 16212 w 47"/>
                <a:gd name="T7" fmla="*/ 6703 h 45"/>
                <a:gd name="T8" fmla="*/ 17732 w 47"/>
                <a:gd name="T9" fmla="*/ 4022 h 45"/>
                <a:gd name="T10" fmla="*/ 18746 w 47"/>
                <a:gd name="T11" fmla="*/ 1341 h 45"/>
                <a:gd name="T12" fmla="*/ 19759 w 47"/>
                <a:gd name="T13" fmla="*/ 0 h 45"/>
                <a:gd name="T14" fmla="*/ 21785 w 47"/>
                <a:gd name="T15" fmla="*/ 1341 h 45"/>
                <a:gd name="T16" fmla="*/ 23812 w 47"/>
                <a:gd name="T17" fmla="*/ 2681 h 45"/>
                <a:gd name="T18" fmla="*/ 23305 w 47"/>
                <a:gd name="T19" fmla="*/ 9384 h 45"/>
                <a:gd name="T20" fmla="*/ 23305 w 47"/>
                <a:gd name="T21" fmla="*/ 14746 h 45"/>
                <a:gd name="T22" fmla="*/ 22292 w 47"/>
                <a:gd name="T23" fmla="*/ 20108 h 45"/>
                <a:gd name="T24" fmla="*/ 21785 w 47"/>
                <a:gd name="T25" fmla="*/ 25471 h 45"/>
                <a:gd name="T26" fmla="*/ 18746 w 47"/>
                <a:gd name="T27" fmla="*/ 34854 h 45"/>
                <a:gd name="T28" fmla="*/ 15199 w 47"/>
                <a:gd name="T29" fmla="*/ 42898 h 45"/>
                <a:gd name="T30" fmla="*/ 12159 w 47"/>
                <a:gd name="T31" fmla="*/ 50941 h 45"/>
                <a:gd name="T32" fmla="*/ 8106 w 47"/>
                <a:gd name="T33" fmla="*/ 56303 h 45"/>
                <a:gd name="T34" fmla="*/ 3546 w 47"/>
                <a:gd name="T35" fmla="*/ 60325 h 45"/>
                <a:gd name="T36" fmla="*/ 0 w 47"/>
                <a:gd name="T37" fmla="*/ 60325 h 45"/>
                <a:gd name="T38" fmla="*/ 1013 w 47"/>
                <a:gd name="T39" fmla="*/ 50941 h 45"/>
                <a:gd name="T40" fmla="*/ 3040 w 47"/>
                <a:gd name="T41" fmla="*/ 34854 h 45"/>
                <a:gd name="T42" fmla="*/ 5573 w 47"/>
                <a:gd name="T43" fmla="*/ 20108 h 45"/>
                <a:gd name="T44" fmla="*/ 6586 w 47"/>
                <a:gd name="T45" fmla="*/ 10724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59" name="Freeform 532">
              <a:extLst>
                <a:ext uri="{FF2B5EF4-FFF2-40B4-BE49-F238E27FC236}">
                  <a16:creationId xmlns:a16="http://schemas.microsoft.com/office/drawing/2014/main" id="{04F76C84-20F1-D59E-229D-D0EE445CA465}"/>
                </a:ext>
              </a:extLst>
            </p:cNvPr>
            <p:cNvSpPr>
              <a:spLocks/>
            </p:cNvSpPr>
            <p:nvPr>
              <p:custDataLst>
                <p:tags r:id="rId673"/>
              </p:custDataLst>
            </p:nvPr>
          </p:nvSpPr>
          <p:spPr bwMode="auto">
            <a:xfrm>
              <a:off x="4799356" y="3027465"/>
              <a:ext cx="9502" cy="74551"/>
            </a:xfrm>
            <a:custGeom>
              <a:avLst/>
              <a:gdLst>
                <a:gd name="T0" fmla="*/ 1465 w 26"/>
                <a:gd name="T1" fmla="*/ 57150 h 36"/>
                <a:gd name="T2" fmla="*/ 1221 w 26"/>
                <a:gd name="T3" fmla="*/ 47625 h 36"/>
                <a:gd name="T4" fmla="*/ 733 w 26"/>
                <a:gd name="T5" fmla="*/ 31750 h 36"/>
                <a:gd name="T6" fmla="*/ 244 w 26"/>
                <a:gd name="T7" fmla="*/ 15875 h 36"/>
                <a:gd name="T8" fmla="*/ 0 w 26"/>
                <a:gd name="T9" fmla="*/ 0 h 36"/>
                <a:gd name="T10" fmla="*/ 6350 w 26"/>
                <a:gd name="T11" fmla="*/ 0 h 36"/>
                <a:gd name="T12" fmla="*/ 6106 w 26"/>
                <a:gd name="T13" fmla="*/ 19050 h 36"/>
                <a:gd name="T14" fmla="*/ 5862 w 26"/>
                <a:gd name="T15" fmla="*/ 36513 h 36"/>
                <a:gd name="T16" fmla="*/ 5617 w 26"/>
                <a:gd name="T17" fmla="*/ 42863 h 36"/>
                <a:gd name="T18" fmla="*/ 5617 w 26"/>
                <a:gd name="T19" fmla="*/ 49213 h 36"/>
                <a:gd name="T20" fmla="*/ 5862 w 26"/>
                <a:gd name="T21" fmla="*/ 53975 h 36"/>
                <a:gd name="T22" fmla="*/ 6350 w 26"/>
                <a:gd name="T23" fmla="*/ 57150 h 36"/>
                <a:gd name="T24" fmla="*/ 1465 w 26"/>
                <a:gd name="T25" fmla="*/ 5715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60" name="Freeform 533">
              <a:extLst>
                <a:ext uri="{FF2B5EF4-FFF2-40B4-BE49-F238E27FC236}">
                  <a16:creationId xmlns:a16="http://schemas.microsoft.com/office/drawing/2014/main" id="{D55A000E-6D13-A8D9-44D3-459922D9190D}"/>
                </a:ext>
              </a:extLst>
            </p:cNvPr>
            <p:cNvSpPr>
              <a:spLocks/>
            </p:cNvSpPr>
            <p:nvPr>
              <p:custDataLst>
                <p:tags r:id="rId674"/>
              </p:custDataLst>
            </p:nvPr>
          </p:nvSpPr>
          <p:spPr bwMode="auto">
            <a:xfrm>
              <a:off x="6701989" y="2673352"/>
              <a:ext cx="261286" cy="207084"/>
            </a:xfrm>
            <a:custGeom>
              <a:avLst/>
              <a:gdLst>
                <a:gd name="T0" fmla="*/ 11210 w 405"/>
                <a:gd name="T1" fmla="*/ 85157 h 302"/>
                <a:gd name="T2" fmla="*/ 12073 w 405"/>
                <a:gd name="T3" fmla="*/ 82003 h 302"/>
                <a:gd name="T4" fmla="*/ 12935 w 405"/>
                <a:gd name="T5" fmla="*/ 80952 h 302"/>
                <a:gd name="T6" fmla="*/ 12073 w 405"/>
                <a:gd name="T7" fmla="*/ 79375 h 302"/>
                <a:gd name="T8" fmla="*/ 7761 w 405"/>
                <a:gd name="T9" fmla="*/ 75170 h 302"/>
                <a:gd name="T10" fmla="*/ 2587 w 405"/>
                <a:gd name="T11" fmla="*/ 66759 h 302"/>
                <a:gd name="T12" fmla="*/ 862 w 405"/>
                <a:gd name="T13" fmla="*/ 60977 h 302"/>
                <a:gd name="T14" fmla="*/ 2156 w 405"/>
                <a:gd name="T15" fmla="*/ 58874 h 302"/>
                <a:gd name="T16" fmla="*/ 2587 w 405"/>
                <a:gd name="T17" fmla="*/ 54669 h 302"/>
                <a:gd name="T18" fmla="*/ 7330 w 405"/>
                <a:gd name="T19" fmla="*/ 50989 h 302"/>
                <a:gd name="T20" fmla="*/ 14660 w 405"/>
                <a:gd name="T21" fmla="*/ 48887 h 302"/>
                <a:gd name="T22" fmla="*/ 20265 w 405"/>
                <a:gd name="T23" fmla="*/ 46258 h 302"/>
                <a:gd name="T24" fmla="*/ 24577 w 405"/>
                <a:gd name="T25" fmla="*/ 43104 h 302"/>
                <a:gd name="T26" fmla="*/ 28889 w 405"/>
                <a:gd name="T27" fmla="*/ 36796 h 302"/>
                <a:gd name="T28" fmla="*/ 32338 w 405"/>
                <a:gd name="T29" fmla="*/ 27334 h 302"/>
                <a:gd name="T30" fmla="*/ 36219 w 405"/>
                <a:gd name="T31" fmla="*/ 24706 h 302"/>
                <a:gd name="T32" fmla="*/ 40961 w 405"/>
                <a:gd name="T33" fmla="*/ 27334 h 302"/>
                <a:gd name="T34" fmla="*/ 50447 w 405"/>
                <a:gd name="T35" fmla="*/ 28386 h 302"/>
                <a:gd name="T36" fmla="*/ 72868 w 405"/>
                <a:gd name="T37" fmla="*/ 24180 h 302"/>
                <a:gd name="T38" fmla="*/ 91409 w 405"/>
                <a:gd name="T39" fmla="*/ 22603 h 302"/>
                <a:gd name="T40" fmla="*/ 100894 w 405"/>
                <a:gd name="T41" fmla="*/ 21552 h 302"/>
                <a:gd name="T42" fmla="*/ 113830 w 405"/>
                <a:gd name="T43" fmla="*/ 18398 h 302"/>
                <a:gd name="T44" fmla="*/ 137113 w 405"/>
                <a:gd name="T45" fmla="*/ 8936 h 302"/>
                <a:gd name="T46" fmla="*/ 154791 w 405"/>
                <a:gd name="T47" fmla="*/ 2103 h 302"/>
                <a:gd name="T48" fmla="*/ 160396 w 405"/>
                <a:gd name="T49" fmla="*/ 1577 h 302"/>
                <a:gd name="T50" fmla="*/ 166002 w 405"/>
                <a:gd name="T51" fmla="*/ 1577 h 302"/>
                <a:gd name="T52" fmla="*/ 171607 w 405"/>
                <a:gd name="T53" fmla="*/ 526 h 302"/>
                <a:gd name="T54" fmla="*/ 170313 w 405"/>
                <a:gd name="T55" fmla="*/ 4205 h 302"/>
                <a:gd name="T56" fmla="*/ 155222 w 405"/>
                <a:gd name="T57" fmla="*/ 21552 h 302"/>
                <a:gd name="T58" fmla="*/ 148323 w 405"/>
                <a:gd name="T59" fmla="*/ 29963 h 302"/>
                <a:gd name="T60" fmla="*/ 146168 w 405"/>
                <a:gd name="T61" fmla="*/ 33642 h 302"/>
                <a:gd name="T62" fmla="*/ 146168 w 405"/>
                <a:gd name="T63" fmla="*/ 50464 h 302"/>
                <a:gd name="T64" fmla="*/ 145305 w 405"/>
                <a:gd name="T65" fmla="*/ 78324 h 302"/>
                <a:gd name="T66" fmla="*/ 144443 w 405"/>
                <a:gd name="T67" fmla="*/ 94619 h 302"/>
                <a:gd name="T68" fmla="*/ 140562 w 405"/>
                <a:gd name="T69" fmla="*/ 104081 h 302"/>
                <a:gd name="T70" fmla="*/ 131508 w 405"/>
                <a:gd name="T71" fmla="*/ 110389 h 302"/>
                <a:gd name="T72" fmla="*/ 114261 w 405"/>
                <a:gd name="T73" fmla="*/ 119325 h 302"/>
                <a:gd name="T74" fmla="*/ 45704 w 405"/>
                <a:gd name="T75" fmla="*/ 158750 h 302"/>
                <a:gd name="T76" fmla="*/ 24577 w 405"/>
                <a:gd name="T77" fmla="*/ 136672 h 302"/>
                <a:gd name="T78" fmla="*/ 30182 w 405"/>
                <a:gd name="T79" fmla="*/ 119851 h 302"/>
                <a:gd name="T80" fmla="*/ 34925 w 405"/>
                <a:gd name="T81" fmla="*/ 109863 h 302"/>
                <a:gd name="T82" fmla="*/ 37081 w 405"/>
                <a:gd name="T83" fmla="*/ 90414 h 302"/>
                <a:gd name="T84" fmla="*/ 30613 w 405"/>
                <a:gd name="T85" fmla="*/ 90940 h 302"/>
                <a:gd name="T86" fmla="*/ 24577 w 405"/>
                <a:gd name="T87" fmla="*/ 88837 h 302"/>
                <a:gd name="T88" fmla="*/ 17678 w 405"/>
                <a:gd name="T89" fmla="*/ 86734 h 302"/>
                <a:gd name="T90" fmla="*/ 11210 w 405"/>
                <a:gd name="T91" fmla="*/ 87260 h 3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61" name="Freeform 534">
              <a:extLst>
                <a:ext uri="{FF2B5EF4-FFF2-40B4-BE49-F238E27FC236}">
                  <a16:creationId xmlns:a16="http://schemas.microsoft.com/office/drawing/2014/main" id="{1C829929-D9C3-59E3-7550-A9BCF9FBDE5B}"/>
                </a:ext>
              </a:extLst>
            </p:cNvPr>
            <p:cNvSpPr>
              <a:spLocks/>
            </p:cNvSpPr>
            <p:nvPr>
              <p:custDataLst>
                <p:tags r:id="rId675"/>
              </p:custDataLst>
            </p:nvPr>
          </p:nvSpPr>
          <p:spPr bwMode="auto">
            <a:xfrm>
              <a:off x="9835042" y="3170353"/>
              <a:ext cx="64134" cy="103543"/>
            </a:xfrm>
            <a:custGeom>
              <a:avLst/>
              <a:gdLst>
                <a:gd name="T0" fmla="*/ 42862 w 100"/>
                <a:gd name="T1" fmla="*/ 512 h 155"/>
                <a:gd name="T2" fmla="*/ 42862 w 100"/>
                <a:gd name="T3" fmla="*/ 15363 h 155"/>
                <a:gd name="T4" fmla="*/ 42862 w 100"/>
                <a:gd name="T5" fmla="*/ 28165 h 155"/>
                <a:gd name="T6" fmla="*/ 42862 w 100"/>
                <a:gd name="T7" fmla="*/ 39944 h 155"/>
                <a:gd name="T8" fmla="*/ 42862 w 100"/>
                <a:gd name="T9" fmla="*/ 50698 h 155"/>
                <a:gd name="T10" fmla="*/ 42005 w 100"/>
                <a:gd name="T11" fmla="*/ 55819 h 155"/>
                <a:gd name="T12" fmla="*/ 40290 w 100"/>
                <a:gd name="T13" fmla="*/ 60427 h 155"/>
                <a:gd name="T14" fmla="*/ 38147 w 100"/>
                <a:gd name="T15" fmla="*/ 65548 h 155"/>
                <a:gd name="T16" fmla="*/ 35147 w 100"/>
                <a:gd name="T17" fmla="*/ 70157 h 155"/>
                <a:gd name="T18" fmla="*/ 31289 w 100"/>
                <a:gd name="T19" fmla="*/ 73742 h 155"/>
                <a:gd name="T20" fmla="*/ 26574 w 100"/>
                <a:gd name="T21" fmla="*/ 76815 h 155"/>
                <a:gd name="T22" fmla="*/ 24431 w 100"/>
                <a:gd name="T23" fmla="*/ 77839 h 155"/>
                <a:gd name="T24" fmla="*/ 21860 w 100"/>
                <a:gd name="T25" fmla="*/ 78863 h 155"/>
                <a:gd name="T26" fmla="*/ 19717 w 100"/>
                <a:gd name="T27" fmla="*/ 79375 h 155"/>
                <a:gd name="T28" fmla="*/ 16716 w 100"/>
                <a:gd name="T29" fmla="*/ 79375 h 155"/>
                <a:gd name="T30" fmla="*/ 15002 w 100"/>
                <a:gd name="T31" fmla="*/ 78863 h 155"/>
                <a:gd name="T32" fmla="*/ 12859 w 100"/>
                <a:gd name="T33" fmla="*/ 78351 h 155"/>
                <a:gd name="T34" fmla="*/ 11144 w 100"/>
                <a:gd name="T35" fmla="*/ 77327 h 155"/>
                <a:gd name="T36" fmla="*/ 9430 w 100"/>
                <a:gd name="T37" fmla="*/ 76302 h 155"/>
                <a:gd name="T38" fmla="*/ 6429 w 100"/>
                <a:gd name="T39" fmla="*/ 72718 h 155"/>
                <a:gd name="T40" fmla="*/ 3858 w 100"/>
                <a:gd name="T41" fmla="*/ 68621 h 155"/>
                <a:gd name="T42" fmla="*/ 2143 w 100"/>
                <a:gd name="T43" fmla="*/ 63500 h 155"/>
                <a:gd name="T44" fmla="*/ 857 w 100"/>
                <a:gd name="T45" fmla="*/ 57867 h 155"/>
                <a:gd name="T46" fmla="*/ 0 w 100"/>
                <a:gd name="T47" fmla="*/ 52746 h 155"/>
                <a:gd name="T48" fmla="*/ 0 w 100"/>
                <a:gd name="T49" fmla="*/ 47625 h 155"/>
                <a:gd name="T50" fmla="*/ 0 w 100"/>
                <a:gd name="T51" fmla="*/ 39431 h 155"/>
                <a:gd name="T52" fmla="*/ 0 w 100"/>
                <a:gd name="T53" fmla="*/ 33286 h 155"/>
                <a:gd name="T54" fmla="*/ 0 w 100"/>
                <a:gd name="T55" fmla="*/ 28677 h 155"/>
                <a:gd name="T56" fmla="*/ 0 w 100"/>
                <a:gd name="T57" fmla="*/ 25605 h 155"/>
                <a:gd name="T58" fmla="*/ 6429 w 100"/>
                <a:gd name="T59" fmla="*/ 25605 h 155"/>
                <a:gd name="T60" fmla="*/ 11144 w 100"/>
                <a:gd name="T61" fmla="*/ 25605 h 155"/>
                <a:gd name="T62" fmla="*/ 11144 w 100"/>
                <a:gd name="T63" fmla="*/ 20484 h 155"/>
                <a:gd name="T64" fmla="*/ 11573 w 100"/>
                <a:gd name="T65" fmla="*/ 15875 h 155"/>
                <a:gd name="T66" fmla="*/ 12430 w 100"/>
                <a:gd name="T67" fmla="*/ 11778 h 155"/>
                <a:gd name="T68" fmla="*/ 13287 w 100"/>
                <a:gd name="T69" fmla="*/ 8706 h 155"/>
                <a:gd name="T70" fmla="*/ 15002 w 100"/>
                <a:gd name="T71" fmla="*/ 6145 h 155"/>
                <a:gd name="T72" fmla="*/ 16716 w 100"/>
                <a:gd name="T73" fmla="*/ 3585 h 155"/>
                <a:gd name="T74" fmla="*/ 18002 w 100"/>
                <a:gd name="T75" fmla="*/ 2048 h 155"/>
                <a:gd name="T76" fmla="*/ 20574 w 100"/>
                <a:gd name="T77" fmla="*/ 1024 h 155"/>
                <a:gd name="T78" fmla="*/ 25289 w 100"/>
                <a:gd name="T79" fmla="*/ 0 h 155"/>
                <a:gd name="T80" fmla="*/ 30432 w 100"/>
                <a:gd name="T81" fmla="*/ 0 h 155"/>
                <a:gd name="T82" fmla="*/ 36004 w 100"/>
                <a:gd name="T83" fmla="*/ 0 h 155"/>
                <a:gd name="T84" fmla="*/ 42862 w 100"/>
                <a:gd name="T85" fmla="*/ 512 h 1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862" name="Group 535">
              <a:extLst>
                <a:ext uri="{FF2B5EF4-FFF2-40B4-BE49-F238E27FC236}">
                  <a16:creationId xmlns:a16="http://schemas.microsoft.com/office/drawing/2014/main" id="{415FC985-6A78-751D-B29B-DF244E837142}"/>
                </a:ext>
              </a:extLst>
            </p:cNvPr>
            <p:cNvGrpSpPr>
              <a:grpSpLocks/>
            </p:cNvGrpSpPr>
            <p:nvPr>
              <p:custDataLst>
                <p:tags r:id="rId676"/>
              </p:custDataLst>
            </p:nvPr>
          </p:nvGrpSpPr>
          <p:grpSpPr bwMode="auto">
            <a:xfrm>
              <a:off x="6314844" y="2482786"/>
              <a:ext cx="708177" cy="262996"/>
              <a:chOff x="3289" y="1833"/>
              <a:chExt cx="356" cy="128"/>
            </a:xfrm>
            <a:solidFill>
              <a:srgbClr val="D9D9D9"/>
            </a:solidFill>
          </p:grpSpPr>
          <p:sp>
            <p:nvSpPr>
              <p:cNvPr id="872" name="Freeform 536">
                <a:extLst>
                  <a:ext uri="{FF2B5EF4-FFF2-40B4-BE49-F238E27FC236}">
                    <a16:creationId xmlns:a16="http://schemas.microsoft.com/office/drawing/2014/main" id="{A414589F-9BE2-B329-5C2D-CFE37C2406EE}"/>
                  </a:ext>
                </a:extLst>
              </p:cNvPr>
              <p:cNvSpPr>
                <a:spLocks/>
              </p:cNvSpPr>
              <p:nvPr/>
            </p:nvSpPr>
            <p:spPr bwMode="auto">
              <a:xfrm>
                <a:off x="3289" y="1871"/>
                <a:ext cx="4" cy="3"/>
              </a:xfrm>
              <a:custGeom>
                <a:avLst/>
                <a:gdLst>
                  <a:gd name="T0" fmla="*/ 4 w 13"/>
                  <a:gd name="T1" fmla="*/ 0 h 7"/>
                  <a:gd name="T2" fmla="*/ 4 w 13"/>
                  <a:gd name="T3" fmla="*/ 0 h 7"/>
                  <a:gd name="T4" fmla="*/ 3 w 13"/>
                  <a:gd name="T5" fmla="*/ 1 h 7"/>
                  <a:gd name="T6" fmla="*/ 1 w 13"/>
                  <a:gd name="T7" fmla="*/ 2 h 7"/>
                  <a:gd name="T8" fmla="*/ 0 w 13"/>
                  <a:gd name="T9" fmla="*/ 3 h 7"/>
                  <a:gd name="T10" fmla="*/ 2 w 13"/>
                  <a:gd name="T11" fmla="*/ 1 h 7"/>
                  <a:gd name="T12" fmla="*/ 4 w 13"/>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3" name="Freeform 537">
                <a:extLst>
                  <a:ext uri="{FF2B5EF4-FFF2-40B4-BE49-F238E27FC236}">
                    <a16:creationId xmlns:a16="http://schemas.microsoft.com/office/drawing/2014/main" id="{C484F1E1-C574-B3C1-B807-0AE274C82763}"/>
                  </a:ext>
                </a:extLst>
              </p:cNvPr>
              <p:cNvSpPr>
                <a:spLocks/>
              </p:cNvSpPr>
              <p:nvPr/>
            </p:nvSpPr>
            <p:spPr bwMode="auto">
              <a:xfrm>
                <a:off x="3324" y="1937"/>
                <a:ext cx="10" cy="3"/>
              </a:xfrm>
              <a:custGeom>
                <a:avLst/>
                <a:gdLst>
                  <a:gd name="T0" fmla="*/ 0 w 34"/>
                  <a:gd name="T1" fmla="*/ 2 h 8"/>
                  <a:gd name="T2" fmla="*/ 2 w 34"/>
                  <a:gd name="T3" fmla="*/ 2 h 8"/>
                  <a:gd name="T4" fmla="*/ 4 w 34"/>
                  <a:gd name="T5" fmla="*/ 1 h 8"/>
                  <a:gd name="T6" fmla="*/ 7 w 34"/>
                  <a:gd name="T7" fmla="*/ 0 h 8"/>
                  <a:gd name="T8" fmla="*/ 10 w 34"/>
                  <a:gd name="T9" fmla="*/ 0 h 8"/>
                  <a:gd name="T10" fmla="*/ 9 w 34"/>
                  <a:gd name="T11" fmla="*/ 1 h 8"/>
                  <a:gd name="T12" fmla="*/ 8 w 34"/>
                  <a:gd name="T13" fmla="*/ 2 h 8"/>
                  <a:gd name="T14" fmla="*/ 6 w 34"/>
                  <a:gd name="T15" fmla="*/ 2 h 8"/>
                  <a:gd name="T16" fmla="*/ 5 w 34"/>
                  <a:gd name="T17" fmla="*/ 3 h 8"/>
                  <a:gd name="T18" fmla="*/ 4 w 34"/>
                  <a:gd name="T19" fmla="*/ 3 h 8"/>
                  <a:gd name="T20" fmla="*/ 2 w 34"/>
                  <a:gd name="T21" fmla="*/ 3 h 8"/>
                  <a:gd name="T22" fmla="*/ 1 w 34"/>
                  <a:gd name="T23" fmla="*/ 3 h 8"/>
                  <a:gd name="T24" fmla="*/ 0 w 34"/>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4" name="Freeform 538">
                <a:extLst>
                  <a:ext uri="{FF2B5EF4-FFF2-40B4-BE49-F238E27FC236}">
                    <a16:creationId xmlns:a16="http://schemas.microsoft.com/office/drawing/2014/main" id="{0D0F6039-BF95-2351-0334-EFE81E6037F9}"/>
                  </a:ext>
                </a:extLst>
              </p:cNvPr>
              <p:cNvSpPr>
                <a:spLocks/>
              </p:cNvSpPr>
              <p:nvPr/>
            </p:nvSpPr>
            <p:spPr bwMode="auto">
              <a:xfrm>
                <a:off x="3343" y="1948"/>
                <a:ext cx="4" cy="8"/>
              </a:xfrm>
              <a:custGeom>
                <a:avLst/>
                <a:gdLst>
                  <a:gd name="T0" fmla="*/ 0 w 13"/>
                  <a:gd name="T1" fmla="*/ 8 h 24"/>
                  <a:gd name="T2" fmla="*/ 0 w 13"/>
                  <a:gd name="T3" fmla="*/ 0 h 24"/>
                  <a:gd name="T4" fmla="*/ 4 w 13"/>
                  <a:gd name="T5" fmla="*/ 4 h 24"/>
                  <a:gd name="T6" fmla="*/ 0 w 13"/>
                  <a:gd name="T7" fmla="*/ 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5" name="Freeform 539">
                <a:extLst>
                  <a:ext uri="{FF2B5EF4-FFF2-40B4-BE49-F238E27FC236}">
                    <a16:creationId xmlns:a16="http://schemas.microsoft.com/office/drawing/2014/main" id="{EAF1102A-8B8D-6217-E527-9496942245A4}"/>
                  </a:ext>
                </a:extLst>
              </p:cNvPr>
              <p:cNvSpPr>
                <a:spLocks/>
              </p:cNvSpPr>
              <p:nvPr/>
            </p:nvSpPr>
            <p:spPr bwMode="auto">
              <a:xfrm>
                <a:off x="3313" y="1834"/>
                <a:ext cx="34" cy="23"/>
              </a:xfrm>
              <a:custGeom>
                <a:avLst/>
                <a:gdLst>
                  <a:gd name="T0" fmla="*/ 0 w 107"/>
                  <a:gd name="T1" fmla="*/ 4 h 69"/>
                  <a:gd name="T2" fmla="*/ 0 w 107"/>
                  <a:gd name="T3" fmla="*/ 9 h 69"/>
                  <a:gd name="T4" fmla="*/ 0 w 107"/>
                  <a:gd name="T5" fmla="*/ 15 h 69"/>
                  <a:gd name="T6" fmla="*/ 0 w 107"/>
                  <a:gd name="T7" fmla="*/ 21 h 69"/>
                  <a:gd name="T8" fmla="*/ 0 w 107"/>
                  <a:gd name="T9" fmla="*/ 23 h 69"/>
                  <a:gd name="T10" fmla="*/ 5 w 107"/>
                  <a:gd name="T11" fmla="*/ 22 h 69"/>
                  <a:gd name="T12" fmla="*/ 16 w 107"/>
                  <a:gd name="T13" fmla="*/ 19 h 69"/>
                  <a:gd name="T14" fmla="*/ 27 w 107"/>
                  <a:gd name="T15" fmla="*/ 17 h 69"/>
                  <a:gd name="T16" fmla="*/ 34 w 107"/>
                  <a:gd name="T17" fmla="*/ 15 h 69"/>
                  <a:gd name="T18" fmla="*/ 32 w 107"/>
                  <a:gd name="T19" fmla="*/ 13 h 69"/>
                  <a:gd name="T20" fmla="*/ 30 w 107"/>
                  <a:gd name="T21" fmla="*/ 11 h 69"/>
                  <a:gd name="T22" fmla="*/ 27 w 107"/>
                  <a:gd name="T23" fmla="*/ 10 h 69"/>
                  <a:gd name="T24" fmla="*/ 25 w 107"/>
                  <a:gd name="T25" fmla="*/ 9 h 69"/>
                  <a:gd name="T26" fmla="*/ 23 w 107"/>
                  <a:gd name="T27" fmla="*/ 8 h 69"/>
                  <a:gd name="T28" fmla="*/ 21 w 107"/>
                  <a:gd name="T29" fmla="*/ 6 h 69"/>
                  <a:gd name="T30" fmla="*/ 20 w 107"/>
                  <a:gd name="T31" fmla="*/ 5 h 69"/>
                  <a:gd name="T32" fmla="*/ 20 w 107"/>
                  <a:gd name="T33" fmla="*/ 4 h 69"/>
                  <a:gd name="T34" fmla="*/ 19 w 107"/>
                  <a:gd name="T35" fmla="*/ 2 h 69"/>
                  <a:gd name="T36" fmla="*/ 19 w 107"/>
                  <a:gd name="T37" fmla="*/ 0 h 69"/>
                  <a:gd name="T38" fmla="*/ 17 w 107"/>
                  <a:gd name="T39" fmla="*/ 0 h 69"/>
                  <a:gd name="T40" fmla="*/ 12 w 107"/>
                  <a:gd name="T41" fmla="*/ 1 h 69"/>
                  <a:gd name="T42" fmla="*/ 6 w 107"/>
                  <a:gd name="T43" fmla="*/ 3 h 69"/>
                  <a:gd name="T44" fmla="*/ 0 w 107"/>
                  <a:gd name="T45" fmla="*/ 4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6" name="Freeform 540">
                <a:extLst>
                  <a:ext uri="{FF2B5EF4-FFF2-40B4-BE49-F238E27FC236}">
                    <a16:creationId xmlns:a16="http://schemas.microsoft.com/office/drawing/2014/main" id="{6115CFCF-147C-109C-B827-262CFF608603}"/>
                  </a:ext>
                </a:extLst>
              </p:cNvPr>
              <p:cNvSpPr>
                <a:spLocks/>
              </p:cNvSpPr>
              <p:nvPr/>
            </p:nvSpPr>
            <p:spPr bwMode="auto">
              <a:xfrm>
                <a:off x="3295" y="1833"/>
                <a:ext cx="350" cy="128"/>
              </a:xfrm>
              <a:custGeom>
                <a:avLst/>
                <a:gdLst>
                  <a:gd name="T0" fmla="*/ 324 w 1070"/>
                  <a:gd name="T1" fmla="*/ 42 h 382"/>
                  <a:gd name="T2" fmla="*/ 317 w 1070"/>
                  <a:gd name="T3" fmla="*/ 35 h 382"/>
                  <a:gd name="T4" fmla="*/ 315 w 1070"/>
                  <a:gd name="T5" fmla="*/ 19 h 382"/>
                  <a:gd name="T6" fmla="*/ 306 w 1070"/>
                  <a:gd name="T7" fmla="*/ 12 h 382"/>
                  <a:gd name="T8" fmla="*/ 267 w 1070"/>
                  <a:gd name="T9" fmla="*/ 6 h 382"/>
                  <a:gd name="T10" fmla="*/ 237 w 1070"/>
                  <a:gd name="T11" fmla="*/ 19 h 382"/>
                  <a:gd name="T12" fmla="*/ 222 w 1070"/>
                  <a:gd name="T13" fmla="*/ 22 h 382"/>
                  <a:gd name="T14" fmla="*/ 207 w 1070"/>
                  <a:gd name="T15" fmla="*/ 22 h 382"/>
                  <a:gd name="T16" fmla="*/ 200 w 1070"/>
                  <a:gd name="T17" fmla="*/ 15 h 382"/>
                  <a:gd name="T18" fmla="*/ 183 w 1070"/>
                  <a:gd name="T19" fmla="*/ 12 h 382"/>
                  <a:gd name="T20" fmla="*/ 172 w 1070"/>
                  <a:gd name="T21" fmla="*/ 6 h 382"/>
                  <a:gd name="T22" fmla="*/ 158 w 1070"/>
                  <a:gd name="T23" fmla="*/ 7 h 382"/>
                  <a:gd name="T24" fmla="*/ 152 w 1070"/>
                  <a:gd name="T25" fmla="*/ 0 h 382"/>
                  <a:gd name="T26" fmla="*/ 128 w 1070"/>
                  <a:gd name="T27" fmla="*/ 5 h 382"/>
                  <a:gd name="T28" fmla="*/ 98 w 1070"/>
                  <a:gd name="T29" fmla="*/ 9 h 382"/>
                  <a:gd name="T30" fmla="*/ 84 w 1070"/>
                  <a:gd name="T31" fmla="*/ 15 h 382"/>
                  <a:gd name="T32" fmla="*/ 45 w 1070"/>
                  <a:gd name="T33" fmla="*/ 20 h 382"/>
                  <a:gd name="T34" fmla="*/ 57 w 1070"/>
                  <a:gd name="T35" fmla="*/ 25 h 382"/>
                  <a:gd name="T36" fmla="*/ 54 w 1070"/>
                  <a:gd name="T37" fmla="*/ 30 h 382"/>
                  <a:gd name="T38" fmla="*/ 37 w 1070"/>
                  <a:gd name="T39" fmla="*/ 31 h 382"/>
                  <a:gd name="T40" fmla="*/ 14 w 1070"/>
                  <a:gd name="T41" fmla="*/ 31 h 382"/>
                  <a:gd name="T42" fmla="*/ 3 w 1070"/>
                  <a:gd name="T43" fmla="*/ 37 h 382"/>
                  <a:gd name="T44" fmla="*/ 0 w 1070"/>
                  <a:gd name="T45" fmla="*/ 49 h 382"/>
                  <a:gd name="T46" fmla="*/ 5 w 1070"/>
                  <a:gd name="T47" fmla="*/ 56 h 382"/>
                  <a:gd name="T48" fmla="*/ 7 w 1070"/>
                  <a:gd name="T49" fmla="*/ 65 h 382"/>
                  <a:gd name="T50" fmla="*/ 7 w 1070"/>
                  <a:gd name="T51" fmla="*/ 70 h 382"/>
                  <a:gd name="T52" fmla="*/ 16 w 1070"/>
                  <a:gd name="T53" fmla="*/ 79 h 382"/>
                  <a:gd name="T54" fmla="*/ 18 w 1070"/>
                  <a:gd name="T55" fmla="*/ 87 h 382"/>
                  <a:gd name="T56" fmla="*/ 24 w 1070"/>
                  <a:gd name="T57" fmla="*/ 91 h 382"/>
                  <a:gd name="T58" fmla="*/ 31 w 1070"/>
                  <a:gd name="T59" fmla="*/ 97 h 382"/>
                  <a:gd name="T60" fmla="*/ 67 w 1070"/>
                  <a:gd name="T61" fmla="*/ 118 h 382"/>
                  <a:gd name="T62" fmla="*/ 83 w 1070"/>
                  <a:gd name="T63" fmla="*/ 124 h 382"/>
                  <a:gd name="T64" fmla="*/ 87 w 1070"/>
                  <a:gd name="T65" fmla="*/ 120 h 382"/>
                  <a:gd name="T66" fmla="*/ 91 w 1070"/>
                  <a:gd name="T67" fmla="*/ 113 h 382"/>
                  <a:gd name="T68" fmla="*/ 97 w 1070"/>
                  <a:gd name="T69" fmla="*/ 106 h 382"/>
                  <a:gd name="T70" fmla="*/ 109 w 1070"/>
                  <a:gd name="T71" fmla="*/ 108 h 382"/>
                  <a:gd name="T72" fmla="*/ 118 w 1070"/>
                  <a:gd name="T73" fmla="*/ 120 h 382"/>
                  <a:gd name="T74" fmla="*/ 131 w 1070"/>
                  <a:gd name="T75" fmla="*/ 124 h 382"/>
                  <a:gd name="T76" fmla="*/ 146 w 1070"/>
                  <a:gd name="T77" fmla="*/ 120 h 382"/>
                  <a:gd name="T78" fmla="*/ 161 w 1070"/>
                  <a:gd name="T79" fmla="*/ 112 h 382"/>
                  <a:gd name="T80" fmla="*/ 172 w 1070"/>
                  <a:gd name="T81" fmla="*/ 110 h 382"/>
                  <a:gd name="T82" fmla="*/ 184 w 1070"/>
                  <a:gd name="T83" fmla="*/ 109 h 382"/>
                  <a:gd name="T84" fmla="*/ 185 w 1070"/>
                  <a:gd name="T85" fmla="*/ 123 h 382"/>
                  <a:gd name="T86" fmla="*/ 193 w 1070"/>
                  <a:gd name="T87" fmla="*/ 126 h 382"/>
                  <a:gd name="T88" fmla="*/ 201 w 1070"/>
                  <a:gd name="T89" fmla="*/ 121 h 382"/>
                  <a:gd name="T90" fmla="*/ 212 w 1070"/>
                  <a:gd name="T91" fmla="*/ 113 h 382"/>
                  <a:gd name="T92" fmla="*/ 246 w 1070"/>
                  <a:gd name="T93" fmla="*/ 110 h 382"/>
                  <a:gd name="T94" fmla="*/ 272 w 1070"/>
                  <a:gd name="T95" fmla="*/ 106 h 382"/>
                  <a:gd name="T96" fmla="*/ 300 w 1070"/>
                  <a:gd name="T97" fmla="*/ 95 h 382"/>
                  <a:gd name="T98" fmla="*/ 316 w 1070"/>
                  <a:gd name="T99" fmla="*/ 96 h 382"/>
                  <a:gd name="T100" fmla="*/ 329 w 1070"/>
                  <a:gd name="T101" fmla="*/ 98 h 382"/>
                  <a:gd name="T102" fmla="*/ 345 w 1070"/>
                  <a:gd name="T103" fmla="*/ 103 h 382"/>
                  <a:gd name="T104" fmla="*/ 345 w 1070"/>
                  <a:gd name="T105" fmla="*/ 90 h 382"/>
                  <a:gd name="T106" fmla="*/ 336 w 1070"/>
                  <a:gd name="T107" fmla="*/ 73 h 382"/>
                  <a:gd name="T108" fmla="*/ 333 w 1070"/>
                  <a:gd name="T109" fmla="*/ 56 h 3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863" name="Freeform 542">
              <a:extLst>
                <a:ext uri="{FF2B5EF4-FFF2-40B4-BE49-F238E27FC236}">
                  <a16:creationId xmlns:a16="http://schemas.microsoft.com/office/drawing/2014/main" id="{CD1B7320-4784-1995-4F0B-13585A4F1105}"/>
                </a:ext>
              </a:extLst>
            </p:cNvPr>
            <p:cNvSpPr>
              <a:spLocks/>
            </p:cNvSpPr>
            <p:nvPr>
              <p:custDataLst>
                <p:tags r:id="rId677"/>
              </p:custDataLst>
            </p:nvPr>
          </p:nvSpPr>
          <p:spPr bwMode="auto">
            <a:xfrm>
              <a:off x="9207956" y="3244903"/>
              <a:ext cx="311167" cy="598473"/>
            </a:xfrm>
            <a:custGeom>
              <a:avLst/>
              <a:gdLst>
                <a:gd name="T0" fmla="*/ 124864 w 478"/>
                <a:gd name="T1" fmla="*/ 57152 h 875"/>
                <a:gd name="T2" fmla="*/ 108767 w 478"/>
                <a:gd name="T3" fmla="*/ 72357 h 875"/>
                <a:gd name="T4" fmla="*/ 86578 w 478"/>
                <a:gd name="T5" fmla="*/ 103293 h 875"/>
                <a:gd name="T6" fmla="*/ 86143 w 478"/>
                <a:gd name="T7" fmla="*/ 111682 h 875"/>
                <a:gd name="T8" fmla="*/ 89624 w 478"/>
                <a:gd name="T9" fmla="*/ 125315 h 875"/>
                <a:gd name="T10" fmla="*/ 96150 w 478"/>
                <a:gd name="T11" fmla="*/ 138947 h 875"/>
                <a:gd name="T12" fmla="*/ 104416 w 478"/>
                <a:gd name="T13" fmla="*/ 151007 h 875"/>
                <a:gd name="T14" fmla="*/ 112682 w 478"/>
                <a:gd name="T15" fmla="*/ 157823 h 875"/>
                <a:gd name="T16" fmla="*/ 121384 w 478"/>
                <a:gd name="T17" fmla="*/ 172504 h 875"/>
                <a:gd name="T18" fmla="*/ 128345 w 478"/>
                <a:gd name="T19" fmla="*/ 189283 h 875"/>
                <a:gd name="T20" fmla="*/ 132695 w 478"/>
                <a:gd name="T21" fmla="*/ 193477 h 875"/>
                <a:gd name="T22" fmla="*/ 190559 w 478"/>
                <a:gd name="T23" fmla="*/ 261640 h 875"/>
                <a:gd name="T24" fmla="*/ 204917 w 478"/>
                <a:gd name="T25" fmla="*/ 308830 h 875"/>
                <a:gd name="T26" fmla="*/ 207962 w 478"/>
                <a:gd name="T27" fmla="*/ 339241 h 875"/>
                <a:gd name="T28" fmla="*/ 207092 w 478"/>
                <a:gd name="T29" fmla="*/ 360214 h 875"/>
                <a:gd name="T30" fmla="*/ 207962 w 478"/>
                <a:gd name="T31" fmla="*/ 371225 h 875"/>
                <a:gd name="T32" fmla="*/ 194475 w 478"/>
                <a:gd name="T33" fmla="*/ 376468 h 875"/>
                <a:gd name="T34" fmla="*/ 182728 w 478"/>
                <a:gd name="T35" fmla="*/ 384333 h 875"/>
                <a:gd name="T36" fmla="*/ 170111 w 478"/>
                <a:gd name="T37" fmla="*/ 396393 h 875"/>
                <a:gd name="T38" fmla="*/ 158799 w 478"/>
                <a:gd name="T39" fmla="*/ 413696 h 875"/>
                <a:gd name="T40" fmla="*/ 151403 w 478"/>
                <a:gd name="T41" fmla="*/ 411598 h 875"/>
                <a:gd name="T42" fmla="*/ 138786 w 478"/>
                <a:gd name="T43" fmla="*/ 413696 h 875"/>
                <a:gd name="T44" fmla="*/ 136176 w 478"/>
                <a:gd name="T45" fmla="*/ 421561 h 875"/>
                <a:gd name="T46" fmla="*/ 125734 w 478"/>
                <a:gd name="T47" fmla="*/ 439388 h 875"/>
                <a:gd name="T48" fmla="*/ 111377 w 478"/>
                <a:gd name="T49" fmla="*/ 455118 h 875"/>
                <a:gd name="T50" fmla="*/ 103981 w 478"/>
                <a:gd name="T51" fmla="*/ 458788 h 875"/>
                <a:gd name="T52" fmla="*/ 100936 w 478"/>
                <a:gd name="T53" fmla="*/ 455118 h 875"/>
                <a:gd name="T54" fmla="*/ 97890 w 478"/>
                <a:gd name="T55" fmla="*/ 442534 h 875"/>
                <a:gd name="T56" fmla="*/ 100500 w 478"/>
                <a:gd name="T57" fmla="*/ 419463 h 875"/>
                <a:gd name="T58" fmla="*/ 110072 w 478"/>
                <a:gd name="T59" fmla="*/ 406355 h 875"/>
                <a:gd name="T60" fmla="*/ 120514 w 478"/>
                <a:gd name="T61" fmla="*/ 398490 h 875"/>
                <a:gd name="T62" fmla="*/ 128345 w 478"/>
                <a:gd name="T63" fmla="*/ 394820 h 875"/>
                <a:gd name="T64" fmla="*/ 132695 w 478"/>
                <a:gd name="T65" fmla="*/ 389577 h 875"/>
                <a:gd name="T66" fmla="*/ 136611 w 478"/>
                <a:gd name="T67" fmla="*/ 374371 h 875"/>
                <a:gd name="T68" fmla="*/ 143572 w 478"/>
                <a:gd name="T69" fmla="*/ 359690 h 875"/>
                <a:gd name="T70" fmla="*/ 158799 w 478"/>
                <a:gd name="T71" fmla="*/ 337144 h 875"/>
                <a:gd name="T72" fmla="*/ 161410 w 478"/>
                <a:gd name="T73" fmla="*/ 281040 h 875"/>
                <a:gd name="T74" fmla="*/ 158364 w 478"/>
                <a:gd name="T75" fmla="*/ 249056 h 875"/>
                <a:gd name="T76" fmla="*/ 148358 w 478"/>
                <a:gd name="T77" fmla="*/ 223889 h 875"/>
                <a:gd name="T78" fmla="*/ 129215 w 478"/>
                <a:gd name="T79" fmla="*/ 197672 h 875"/>
                <a:gd name="T80" fmla="*/ 95280 w 478"/>
                <a:gd name="T81" fmla="*/ 161493 h 875"/>
                <a:gd name="T82" fmla="*/ 70046 w 478"/>
                <a:gd name="T83" fmla="*/ 133704 h 875"/>
                <a:gd name="T84" fmla="*/ 46987 w 478"/>
                <a:gd name="T85" fmla="*/ 103817 h 875"/>
                <a:gd name="T86" fmla="*/ 31325 w 478"/>
                <a:gd name="T87" fmla="*/ 76552 h 875"/>
                <a:gd name="T88" fmla="*/ 18273 w 478"/>
                <a:gd name="T89" fmla="*/ 54530 h 875"/>
                <a:gd name="T90" fmla="*/ 20013 w 478"/>
                <a:gd name="T91" fmla="*/ 21497 h 875"/>
                <a:gd name="T92" fmla="*/ 56124 w 478"/>
                <a:gd name="T93" fmla="*/ 9962 h 875"/>
                <a:gd name="T94" fmla="*/ 64390 w 478"/>
                <a:gd name="T95" fmla="*/ 2622 h 875"/>
                <a:gd name="T96" fmla="*/ 76137 w 478"/>
                <a:gd name="T97" fmla="*/ 8389 h 875"/>
                <a:gd name="T98" fmla="*/ 96150 w 478"/>
                <a:gd name="T99" fmla="*/ 18352 h 875"/>
                <a:gd name="T100" fmla="*/ 117033 w 478"/>
                <a:gd name="T101" fmla="*/ 35130 h 8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64" name="Freeform 543">
              <a:extLst>
                <a:ext uri="{FF2B5EF4-FFF2-40B4-BE49-F238E27FC236}">
                  <a16:creationId xmlns:a16="http://schemas.microsoft.com/office/drawing/2014/main" id="{C7AA51F8-625B-FF34-69C1-1587F3D193DE}"/>
                </a:ext>
              </a:extLst>
            </p:cNvPr>
            <p:cNvSpPr>
              <a:spLocks/>
            </p:cNvSpPr>
            <p:nvPr>
              <p:custDataLst>
                <p:tags r:id="rId678"/>
              </p:custDataLst>
            </p:nvPr>
          </p:nvSpPr>
          <p:spPr bwMode="auto">
            <a:xfrm>
              <a:off x="9338600" y="4139506"/>
              <a:ext cx="38004" cy="74551"/>
            </a:xfrm>
            <a:custGeom>
              <a:avLst/>
              <a:gdLst>
                <a:gd name="T0" fmla="*/ 25400 w 59"/>
                <a:gd name="T1" fmla="*/ 11061 h 31"/>
                <a:gd name="T2" fmla="*/ 24539 w 59"/>
                <a:gd name="T3" fmla="*/ 20279 h 31"/>
                <a:gd name="T4" fmla="*/ 22817 w 59"/>
                <a:gd name="T5" fmla="*/ 27653 h 31"/>
                <a:gd name="T6" fmla="*/ 21095 w 59"/>
                <a:gd name="T7" fmla="*/ 35027 h 31"/>
                <a:gd name="T8" fmla="*/ 19373 w 59"/>
                <a:gd name="T9" fmla="*/ 44245 h 31"/>
                <a:gd name="T10" fmla="*/ 17220 w 59"/>
                <a:gd name="T11" fmla="*/ 49776 h 31"/>
                <a:gd name="T12" fmla="*/ 15498 w 59"/>
                <a:gd name="T13" fmla="*/ 53463 h 31"/>
                <a:gd name="T14" fmla="*/ 12915 w 59"/>
                <a:gd name="T15" fmla="*/ 57150 h 31"/>
                <a:gd name="T16" fmla="*/ 11193 w 59"/>
                <a:gd name="T17" fmla="*/ 57150 h 31"/>
                <a:gd name="T18" fmla="*/ 9041 w 59"/>
                <a:gd name="T19" fmla="*/ 57150 h 31"/>
                <a:gd name="T20" fmla="*/ 7319 w 59"/>
                <a:gd name="T21" fmla="*/ 55306 h 31"/>
                <a:gd name="T22" fmla="*/ 6027 w 59"/>
                <a:gd name="T23" fmla="*/ 53463 h 31"/>
                <a:gd name="T24" fmla="*/ 4736 w 59"/>
                <a:gd name="T25" fmla="*/ 49776 h 31"/>
                <a:gd name="T26" fmla="*/ 1722 w 59"/>
                <a:gd name="T27" fmla="*/ 36871 h 31"/>
                <a:gd name="T28" fmla="*/ 0 w 59"/>
                <a:gd name="T29" fmla="*/ 22123 h 31"/>
                <a:gd name="T30" fmla="*/ 431 w 59"/>
                <a:gd name="T31" fmla="*/ 16592 h 31"/>
                <a:gd name="T32" fmla="*/ 1292 w 59"/>
                <a:gd name="T33" fmla="*/ 11061 h 31"/>
                <a:gd name="T34" fmla="*/ 2153 w 59"/>
                <a:gd name="T35" fmla="*/ 7374 h 31"/>
                <a:gd name="T36" fmla="*/ 3444 w 59"/>
                <a:gd name="T37" fmla="*/ 5531 h 31"/>
                <a:gd name="T38" fmla="*/ 6888 w 59"/>
                <a:gd name="T39" fmla="*/ 1844 h 31"/>
                <a:gd name="T40" fmla="*/ 10332 w 59"/>
                <a:gd name="T41" fmla="*/ 0 h 31"/>
                <a:gd name="T42" fmla="*/ 14637 w 59"/>
                <a:gd name="T43" fmla="*/ 0 h 31"/>
                <a:gd name="T44" fmla="*/ 18081 w 59"/>
                <a:gd name="T45" fmla="*/ 3687 h 31"/>
                <a:gd name="T46" fmla="*/ 21956 w 59"/>
                <a:gd name="T47" fmla="*/ 7374 h 31"/>
                <a:gd name="T48" fmla="*/ 25400 w 59"/>
                <a:gd name="T49" fmla="*/ 11061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65" name="Freeform 544">
              <a:extLst>
                <a:ext uri="{FF2B5EF4-FFF2-40B4-BE49-F238E27FC236}">
                  <a16:creationId xmlns:a16="http://schemas.microsoft.com/office/drawing/2014/main" id="{91A085A0-CED3-52E3-E56F-9DCC2085EF9D}"/>
                </a:ext>
              </a:extLst>
            </p:cNvPr>
            <p:cNvSpPr>
              <a:spLocks/>
            </p:cNvSpPr>
            <p:nvPr>
              <p:custDataLst>
                <p:tags r:id="rId679"/>
              </p:custDataLst>
            </p:nvPr>
          </p:nvSpPr>
          <p:spPr bwMode="auto">
            <a:xfrm>
              <a:off x="7381331" y="3172424"/>
              <a:ext cx="261286" cy="354114"/>
            </a:xfrm>
            <a:custGeom>
              <a:avLst/>
              <a:gdLst>
                <a:gd name="T0" fmla="*/ 87531 w 399"/>
                <a:gd name="T1" fmla="*/ 4192 h 518"/>
                <a:gd name="T2" fmla="*/ 88407 w 399"/>
                <a:gd name="T3" fmla="*/ 11529 h 518"/>
                <a:gd name="T4" fmla="*/ 91033 w 399"/>
                <a:gd name="T5" fmla="*/ 18866 h 518"/>
                <a:gd name="T6" fmla="*/ 93659 w 399"/>
                <a:gd name="T7" fmla="*/ 25679 h 518"/>
                <a:gd name="T8" fmla="*/ 98035 w 399"/>
                <a:gd name="T9" fmla="*/ 33016 h 518"/>
                <a:gd name="T10" fmla="*/ 102849 w 399"/>
                <a:gd name="T11" fmla="*/ 39304 h 518"/>
                <a:gd name="T12" fmla="*/ 108977 w 399"/>
                <a:gd name="T13" fmla="*/ 45069 h 518"/>
                <a:gd name="T14" fmla="*/ 115541 w 399"/>
                <a:gd name="T15" fmla="*/ 49786 h 518"/>
                <a:gd name="T16" fmla="*/ 138299 w 399"/>
                <a:gd name="T17" fmla="*/ 55550 h 518"/>
                <a:gd name="T18" fmla="*/ 159745 w 399"/>
                <a:gd name="T19" fmla="*/ 62363 h 518"/>
                <a:gd name="T20" fmla="*/ 166310 w 399"/>
                <a:gd name="T21" fmla="*/ 66555 h 518"/>
                <a:gd name="T22" fmla="*/ 171561 w 399"/>
                <a:gd name="T23" fmla="*/ 71796 h 518"/>
                <a:gd name="T24" fmla="*/ 174187 w 399"/>
                <a:gd name="T25" fmla="*/ 79133 h 518"/>
                <a:gd name="T26" fmla="*/ 174187 w 399"/>
                <a:gd name="T27" fmla="*/ 91186 h 518"/>
                <a:gd name="T28" fmla="*/ 170686 w 399"/>
                <a:gd name="T29" fmla="*/ 104812 h 518"/>
                <a:gd name="T30" fmla="*/ 161495 w 399"/>
                <a:gd name="T31" fmla="*/ 125250 h 518"/>
                <a:gd name="T32" fmla="*/ 150554 w 399"/>
                <a:gd name="T33" fmla="*/ 144640 h 518"/>
                <a:gd name="T34" fmla="*/ 143551 w 399"/>
                <a:gd name="T35" fmla="*/ 158790 h 518"/>
                <a:gd name="T36" fmla="*/ 137424 w 399"/>
                <a:gd name="T37" fmla="*/ 172939 h 518"/>
                <a:gd name="T38" fmla="*/ 134361 w 399"/>
                <a:gd name="T39" fmla="*/ 188661 h 518"/>
                <a:gd name="T40" fmla="*/ 129984 w 399"/>
                <a:gd name="T41" fmla="*/ 197570 h 518"/>
                <a:gd name="T42" fmla="*/ 117292 w 399"/>
                <a:gd name="T43" fmla="*/ 202810 h 518"/>
                <a:gd name="T44" fmla="*/ 107664 w 399"/>
                <a:gd name="T45" fmla="*/ 209099 h 518"/>
                <a:gd name="T46" fmla="*/ 102849 w 399"/>
                <a:gd name="T47" fmla="*/ 213816 h 518"/>
                <a:gd name="T48" fmla="*/ 99348 w 399"/>
                <a:gd name="T49" fmla="*/ 218532 h 518"/>
                <a:gd name="T50" fmla="*/ 98035 w 399"/>
                <a:gd name="T51" fmla="*/ 223773 h 518"/>
                <a:gd name="T52" fmla="*/ 93221 w 399"/>
                <a:gd name="T53" fmla="*/ 229537 h 518"/>
                <a:gd name="T54" fmla="*/ 82279 w 399"/>
                <a:gd name="T55" fmla="*/ 235826 h 518"/>
                <a:gd name="T56" fmla="*/ 75715 w 399"/>
                <a:gd name="T57" fmla="*/ 238970 h 518"/>
                <a:gd name="T58" fmla="*/ 72651 w 399"/>
                <a:gd name="T59" fmla="*/ 244735 h 518"/>
                <a:gd name="T60" fmla="*/ 69150 w 399"/>
                <a:gd name="T61" fmla="*/ 252072 h 518"/>
                <a:gd name="T62" fmla="*/ 63898 w 399"/>
                <a:gd name="T63" fmla="*/ 256788 h 518"/>
                <a:gd name="T64" fmla="*/ 57333 w 399"/>
                <a:gd name="T65" fmla="*/ 258885 h 518"/>
                <a:gd name="T66" fmla="*/ 44641 w 399"/>
                <a:gd name="T67" fmla="*/ 260981 h 518"/>
                <a:gd name="T68" fmla="*/ 31949 w 399"/>
                <a:gd name="T69" fmla="*/ 264125 h 518"/>
                <a:gd name="T70" fmla="*/ 24071 w 399"/>
                <a:gd name="T71" fmla="*/ 268318 h 518"/>
                <a:gd name="T72" fmla="*/ 20132 w 399"/>
                <a:gd name="T73" fmla="*/ 269366 h 518"/>
                <a:gd name="T74" fmla="*/ 18819 w 399"/>
                <a:gd name="T75" fmla="*/ 265173 h 518"/>
                <a:gd name="T76" fmla="*/ 16631 w 399"/>
                <a:gd name="T77" fmla="*/ 260457 h 518"/>
                <a:gd name="T78" fmla="*/ 14880 w 399"/>
                <a:gd name="T79" fmla="*/ 255216 h 518"/>
                <a:gd name="T80" fmla="*/ 14443 w 399"/>
                <a:gd name="T81" fmla="*/ 245259 h 518"/>
                <a:gd name="T82" fmla="*/ 12692 w 399"/>
                <a:gd name="T83" fmla="*/ 233206 h 518"/>
                <a:gd name="T84" fmla="*/ 7440 w 399"/>
                <a:gd name="T85" fmla="*/ 219056 h 518"/>
                <a:gd name="T86" fmla="*/ 0 w 399"/>
                <a:gd name="T87" fmla="*/ 187613 h 518"/>
                <a:gd name="T88" fmla="*/ 84905 w 399"/>
                <a:gd name="T89" fmla="*/ 96951 h 518"/>
                <a:gd name="T90" fmla="*/ 87531 w 399"/>
                <a:gd name="T91" fmla="*/ 0 h 5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66" name="Freeform 545">
              <a:extLst>
                <a:ext uri="{FF2B5EF4-FFF2-40B4-BE49-F238E27FC236}">
                  <a16:creationId xmlns:a16="http://schemas.microsoft.com/office/drawing/2014/main" id="{C43EB1BA-8A35-0978-4990-B60F43B04EB7}"/>
                </a:ext>
              </a:extLst>
            </p:cNvPr>
            <p:cNvSpPr>
              <a:spLocks/>
            </p:cNvSpPr>
            <p:nvPr>
              <p:custDataLst>
                <p:tags r:id="rId680"/>
              </p:custDataLst>
            </p:nvPr>
          </p:nvSpPr>
          <p:spPr bwMode="auto">
            <a:xfrm>
              <a:off x="5476321" y="3242833"/>
              <a:ext cx="562953" cy="503215"/>
            </a:xfrm>
            <a:custGeom>
              <a:avLst/>
              <a:gdLst>
                <a:gd name="T0" fmla="*/ 100359 w 866"/>
                <a:gd name="T1" fmla="*/ 140751 h 740"/>
                <a:gd name="T2" fmla="*/ 106441 w 866"/>
                <a:gd name="T3" fmla="*/ 137623 h 740"/>
                <a:gd name="T4" fmla="*/ 118172 w 866"/>
                <a:gd name="T5" fmla="*/ 141794 h 740"/>
                <a:gd name="T6" fmla="*/ 284134 w 866"/>
                <a:gd name="T7" fmla="*/ 521 h 740"/>
                <a:gd name="T8" fmla="*/ 294995 w 866"/>
                <a:gd name="T9" fmla="*/ 3128 h 740"/>
                <a:gd name="T10" fmla="*/ 308897 w 866"/>
                <a:gd name="T11" fmla="*/ 10947 h 740"/>
                <a:gd name="T12" fmla="*/ 317152 w 866"/>
                <a:gd name="T13" fmla="*/ 18246 h 740"/>
                <a:gd name="T14" fmla="*/ 330186 w 866"/>
                <a:gd name="T15" fmla="*/ 29714 h 740"/>
                <a:gd name="T16" fmla="*/ 343654 w 866"/>
                <a:gd name="T17" fmla="*/ 30757 h 740"/>
                <a:gd name="T18" fmla="*/ 361032 w 866"/>
                <a:gd name="T19" fmla="*/ 22416 h 740"/>
                <a:gd name="T20" fmla="*/ 371025 w 866"/>
                <a:gd name="T21" fmla="*/ 86536 h 740"/>
                <a:gd name="T22" fmla="*/ 376238 w 866"/>
                <a:gd name="T23" fmla="*/ 106866 h 740"/>
                <a:gd name="T24" fmla="*/ 369287 w 866"/>
                <a:gd name="T25" fmla="*/ 156911 h 740"/>
                <a:gd name="T26" fmla="*/ 368418 w 866"/>
                <a:gd name="T27" fmla="*/ 196009 h 740"/>
                <a:gd name="T28" fmla="*/ 362335 w 866"/>
                <a:gd name="T29" fmla="*/ 219467 h 740"/>
                <a:gd name="T30" fmla="*/ 348433 w 866"/>
                <a:gd name="T31" fmla="*/ 243447 h 740"/>
                <a:gd name="T32" fmla="*/ 337572 w 866"/>
                <a:gd name="T33" fmla="*/ 260129 h 740"/>
                <a:gd name="T34" fmla="*/ 329317 w 866"/>
                <a:gd name="T35" fmla="*/ 295577 h 740"/>
                <a:gd name="T36" fmla="*/ 308897 w 866"/>
                <a:gd name="T37" fmla="*/ 327898 h 740"/>
                <a:gd name="T38" fmla="*/ 295429 w 866"/>
                <a:gd name="T39" fmla="*/ 336760 h 740"/>
                <a:gd name="T40" fmla="*/ 279789 w 866"/>
                <a:gd name="T41" fmla="*/ 332589 h 740"/>
                <a:gd name="T42" fmla="*/ 265452 w 866"/>
                <a:gd name="T43" fmla="*/ 325813 h 740"/>
                <a:gd name="T44" fmla="*/ 245902 w 866"/>
                <a:gd name="T45" fmla="*/ 329983 h 740"/>
                <a:gd name="T46" fmla="*/ 230261 w 866"/>
                <a:gd name="T47" fmla="*/ 343537 h 740"/>
                <a:gd name="T48" fmla="*/ 222006 w 866"/>
                <a:gd name="T49" fmla="*/ 354484 h 740"/>
                <a:gd name="T50" fmla="*/ 213317 w 866"/>
                <a:gd name="T51" fmla="*/ 356569 h 740"/>
                <a:gd name="T52" fmla="*/ 204194 w 866"/>
                <a:gd name="T53" fmla="*/ 348228 h 740"/>
                <a:gd name="T54" fmla="*/ 193767 w 866"/>
                <a:gd name="T55" fmla="*/ 333111 h 740"/>
                <a:gd name="T56" fmla="*/ 182906 w 866"/>
                <a:gd name="T57" fmla="*/ 331026 h 740"/>
                <a:gd name="T58" fmla="*/ 175954 w 866"/>
                <a:gd name="T59" fmla="*/ 337281 h 740"/>
                <a:gd name="T60" fmla="*/ 166831 w 866"/>
                <a:gd name="T61" fmla="*/ 339888 h 740"/>
                <a:gd name="T62" fmla="*/ 152059 w 866"/>
                <a:gd name="T63" fmla="*/ 332589 h 740"/>
                <a:gd name="T64" fmla="*/ 132943 w 866"/>
                <a:gd name="T65" fmla="*/ 316950 h 740"/>
                <a:gd name="T66" fmla="*/ 117737 w 866"/>
                <a:gd name="T67" fmla="*/ 314865 h 740"/>
                <a:gd name="T68" fmla="*/ 102966 w 866"/>
                <a:gd name="T69" fmla="*/ 323206 h 740"/>
                <a:gd name="T70" fmla="*/ 90801 w 866"/>
                <a:gd name="T71" fmla="*/ 340409 h 740"/>
                <a:gd name="T72" fmla="*/ 82546 w 866"/>
                <a:gd name="T73" fmla="*/ 360740 h 740"/>
                <a:gd name="T74" fmla="*/ 77333 w 866"/>
                <a:gd name="T75" fmla="*/ 374815 h 740"/>
                <a:gd name="T76" fmla="*/ 64734 w 866"/>
                <a:gd name="T77" fmla="*/ 365953 h 740"/>
                <a:gd name="T78" fmla="*/ 43445 w 866"/>
                <a:gd name="T79" fmla="*/ 385762 h 740"/>
                <a:gd name="T80" fmla="*/ 28674 w 866"/>
                <a:gd name="T81" fmla="*/ 364389 h 740"/>
                <a:gd name="T82" fmla="*/ 27805 w 866"/>
                <a:gd name="T83" fmla="*/ 335717 h 740"/>
                <a:gd name="T84" fmla="*/ 21723 w 866"/>
                <a:gd name="T85" fmla="*/ 319557 h 740"/>
                <a:gd name="T86" fmla="*/ 8689 w 866"/>
                <a:gd name="T87" fmla="*/ 306003 h 740"/>
                <a:gd name="T88" fmla="*/ 2172 w 866"/>
                <a:gd name="T89" fmla="*/ 290885 h 740"/>
                <a:gd name="T90" fmla="*/ 23026 w 866"/>
                <a:gd name="T91" fmla="*/ 276289 h 740"/>
                <a:gd name="T92" fmla="*/ 33019 w 866"/>
                <a:gd name="T93" fmla="*/ 270033 h 740"/>
                <a:gd name="T94" fmla="*/ 60389 w 866"/>
                <a:gd name="T95" fmla="*/ 265863 h 740"/>
                <a:gd name="T96" fmla="*/ 79071 w 866"/>
                <a:gd name="T97" fmla="*/ 260650 h 740"/>
                <a:gd name="T98" fmla="*/ 87325 w 866"/>
                <a:gd name="T99" fmla="*/ 247617 h 740"/>
                <a:gd name="T100" fmla="*/ 95146 w 866"/>
                <a:gd name="T101" fmla="*/ 221031 h 740"/>
                <a:gd name="T102" fmla="*/ 97318 w 866"/>
                <a:gd name="T103" fmla="*/ 191317 h 740"/>
                <a:gd name="T104" fmla="*/ 95146 w 866"/>
                <a:gd name="T105" fmla="*/ 166816 h 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867" name="Freeform 546">
              <a:extLst>
                <a:ext uri="{FF2B5EF4-FFF2-40B4-BE49-F238E27FC236}">
                  <a16:creationId xmlns:a16="http://schemas.microsoft.com/office/drawing/2014/main" id="{2E7996CD-94AC-8C94-DC91-FE688DE1EAE4}"/>
                </a:ext>
              </a:extLst>
            </p:cNvPr>
            <p:cNvSpPr>
              <a:spLocks/>
            </p:cNvSpPr>
            <p:nvPr>
              <p:custDataLst>
                <p:tags r:id="rId681"/>
              </p:custDataLst>
            </p:nvPr>
          </p:nvSpPr>
          <p:spPr bwMode="auto">
            <a:xfrm>
              <a:off x="4982255" y="2743758"/>
              <a:ext cx="448937" cy="339619"/>
            </a:xfrm>
            <a:custGeom>
              <a:avLst/>
              <a:gdLst>
                <a:gd name="T0" fmla="*/ 278945 w 697"/>
                <a:gd name="T1" fmla="*/ 27597 h 500"/>
                <a:gd name="T2" fmla="*/ 282819 w 697"/>
                <a:gd name="T3" fmla="*/ 83833 h 500"/>
                <a:gd name="T4" fmla="*/ 284541 w 697"/>
                <a:gd name="T5" fmla="*/ 86957 h 500"/>
                <a:gd name="T6" fmla="*/ 291429 w 697"/>
                <a:gd name="T7" fmla="*/ 92164 h 500"/>
                <a:gd name="T8" fmla="*/ 298747 w 697"/>
                <a:gd name="T9" fmla="*/ 98412 h 500"/>
                <a:gd name="T10" fmla="*/ 300038 w 697"/>
                <a:gd name="T11" fmla="*/ 103099 h 500"/>
                <a:gd name="T12" fmla="*/ 298747 w 697"/>
                <a:gd name="T13" fmla="*/ 109868 h 500"/>
                <a:gd name="T14" fmla="*/ 294872 w 697"/>
                <a:gd name="T15" fmla="*/ 112992 h 500"/>
                <a:gd name="T16" fmla="*/ 281958 w 697"/>
                <a:gd name="T17" fmla="*/ 113513 h 500"/>
                <a:gd name="T18" fmla="*/ 260435 w 697"/>
                <a:gd name="T19" fmla="*/ 118720 h 500"/>
                <a:gd name="T20" fmla="*/ 244077 w 697"/>
                <a:gd name="T21" fmla="*/ 130175 h 500"/>
                <a:gd name="T22" fmla="*/ 236328 w 697"/>
                <a:gd name="T23" fmla="*/ 139027 h 500"/>
                <a:gd name="T24" fmla="*/ 232024 w 697"/>
                <a:gd name="T25" fmla="*/ 149962 h 500"/>
                <a:gd name="T26" fmla="*/ 224275 w 697"/>
                <a:gd name="T27" fmla="*/ 157251 h 500"/>
                <a:gd name="T28" fmla="*/ 211361 w 697"/>
                <a:gd name="T29" fmla="*/ 168707 h 500"/>
                <a:gd name="T30" fmla="*/ 195864 w 697"/>
                <a:gd name="T31" fmla="*/ 183286 h 500"/>
                <a:gd name="T32" fmla="*/ 180798 w 697"/>
                <a:gd name="T33" fmla="*/ 192659 h 500"/>
                <a:gd name="T34" fmla="*/ 160135 w 697"/>
                <a:gd name="T35" fmla="*/ 196304 h 500"/>
                <a:gd name="T36" fmla="*/ 148082 w 697"/>
                <a:gd name="T37" fmla="*/ 197866 h 500"/>
                <a:gd name="T38" fmla="*/ 136029 w 697"/>
                <a:gd name="T39" fmla="*/ 206197 h 500"/>
                <a:gd name="T40" fmla="*/ 124836 w 697"/>
                <a:gd name="T41" fmla="*/ 217132 h 500"/>
                <a:gd name="T42" fmla="*/ 114075 w 697"/>
                <a:gd name="T43" fmla="*/ 221818 h 500"/>
                <a:gd name="T44" fmla="*/ 2152 w 697"/>
                <a:gd name="T45" fmla="*/ 258267 h 500"/>
                <a:gd name="T46" fmla="*/ 13775 w 697"/>
                <a:gd name="T47" fmla="*/ 253581 h 500"/>
                <a:gd name="T48" fmla="*/ 36590 w 697"/>
                <a:gd name="T49" fmla="*/ 246291 h 500"/>
                <a:gd name="T50" fmla="*/ 40034 w 697"/>
                <a:gd name="T51" fmla="*/ 239001 h 500"/>
                <a:gd name="T52" fmla="*/ 42617 w 697"/>
                <a:gd name="T53" fmla="*/ 228067 h 500"/>
                <a:gd name="T54" fmla="*/ 51226 w 697"/>
                <a:gd name="T55" fmla="*/ 219735 h 500"/>
                <a:gd name="T56" fmla="*/ 68875 w 697"/>
                <a:gd name="T57" fmla="*/ 207759 h 500"/>
                <a:gd name="T58" fmla="*/ 77915 w 697"/>
                <a:gd name="T59" fmla="*/ 198907 h 500"/>
                <a:gd name="T60" fmla="*/ 82650 w 697"/>
                <a:gd name="T61" fmla="*/ 185890 h 500"/>
                <a:gd name="T62" fmla="*/ 83081 w 697"/>
                <a:gd name="T63" fmla="*/ 164541 h 500"/>
                <a:gd name="T64" fmla="*/ 83942 w 697"/>
                <a:gd name="T65" fmla="*/ 132258 h 500"/>
                <a:gd name="T66" fmla="*/ 82650 w 697"/>
                <a:gd name="T67" fmla="*/ 99974 h 500"/>
                <a:gd name="T68" fmla="*/ 92121 w 697"/>
                <a:gd name="T69" fmla="*/ 98412 h 500"/>
                <a:gd name="T70" fmla="*/ 98147 w 697"/>
                <a:gd name="T71" fmla="*/ 93205 h 500"/>
                <a:gd name="T72" fmla="*/ 103743 w 697"/>
                <a:gd name="T73" fmla="*/ 85916 h 500"/>
                <a:gd name="T74" fmla="*/ 108479 w 697"/>
                <a:gd name="T75" fmla="*/ 79146 h 500"/>
                <a:gd name="T76" fmla="*/ 120962 w 697"/>
                <a:gd name="T77" fmla="*/ 76022 h 500"/>
                <a:gd name="T78" fmla="*/ 135168 w 697"/>
                <a:gd name="T79" fmla="*/ 74460 h 500"/>
                <a:gd name="T80" fmla="*/ 146360 w 697"/>
                <a:gd name="T81" fmla="*/ 68212 h 500"/>
                <a:gd name="T82" fmla="*/ 154969 w 697"/>
                <a:gd name="T83" fmla="*/ 56236 h 500"/>
                <a:gd name="T84" fmla="*/ 167023 w 697"/>
                <a:gd name="T85" fmla="*/ 24994 h 500"/>
                <a:gd name="T86" fmla="*/ 175202 w 697"/>
                <a:gd name="T87" fmla="*/ 6248 h 500"/>
                <a:gd name="T88" fmla="*/ 183380 w 697"/>
                <a:gd name="T89" fmla="*/ 4166 h 500"/>
                <a:gd name="T90" fmla="*/ 193281 w 697"/>
                <a:gd name="T91" fmla="*/ 10414 h 500"/>
                <a:gd name="T92" fmla="*/ 220401 w 697"/>
                <a:gd name="T93" fmla="*/ 9373 h 500"/>
                <a:gd name="T94" fmla="*/ 253978 w 697"/>
                <a:gd name="T95" fmla="*/ 6769 h 500"/>
                <a:gd name="T96" fmla="*/ 256991 w 697"/>
                <a:gd name="T97" fmla="*/ 8852 h 500"/>
                <a:gd name="T98" fmla="*/ 260435 w 697"/>
                <a:gd name="T99" fmla="*/ 18745 h 500"/>
                <a:gd name="T100" fmla="*/ 263018 w 697"/>
                <a:gd name="T101" fmla="*/ 26556 h 500"/>
                <a:gd name="T102" fmla="*/ 266031 w 697"/>
                <a:gd name="T103" fmla="*/ 26035 h 5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868" name="Freeform 547">
              <a:extLst>
                <a:ext uri="{FF2B5EF4-FFF2-40B4-BE49-F238E27FC236}">
                  <a16:creationId xmlns:a16="http://schemas.microsoft.com/office/drawing/2014/main" id="{F079AD09-8BB5-17C9-55AB-B805B2A8E580}"/>
                </a:ext>
              </a:extLst>
            </p:cNvPr>
            <p:cNvSpPr>
              <a:spLocks/>
            </p:cNvSpPr>
            <p:nvPr>
              <p:custDataLst>
                <p:tags r:id="rId682"/>
              </p:custDataLst>
            </p:nvPr>
          </p:nvSpPr>
          <p:spPr bwMode="auto">
            <a:xfrm>
              <a:off x="6029773" y="1348015"/>
              <a:ext cx="353922" cy="120109"/>
            </a:xfrm>
            <a:custGeom>
              <a:avLst/>
              <a:gdLst>
                <a:gd name="T0" fmla="*/ 32058 w 546"/>
                <a:gd name="T1" fmla="*/ 10112 h 173"/>
                <a:gd name="T2" fmla="*/ 40722 w 546"/>
                <a:gd name="T3" fmla="*/ 18096 h 173"/>
                <a:gd name="T4" fmla="*/ 47654 w 546"/>
                <a:gd name="T5" fmla="*/ 14370 h 173"/>
                <a:gd name="T6" fmla="*/ 57185 w 546"/>
                <a:gd name="T7" fmla="*/ 14370 h 173"/>
                <a:gd name="T8" fmla="*/ 69748 w 546"/>
                <a:gd name="T9" fmla="*/ 23418 h 173"/>
                <a:gd name="T10" fmla="*/ 90543 w 546"/>
                <a:gd name="T11" fmla="*/ 10112 h 173"/>
                <a:gd name="T12" fmla="*/ 105272 w 546"/>
                <a:gd name="T13" fmla="*/ 10112 h 173"/>
                <a:gd name="T14" fmla="*/ 112637 w 546"/>
                <a:gd name="T15" fmla="*/ 8516 h 173"/>
                <a:gd name="T16" fmla="*/ 116536 w 546"/>
                <a:gd name="T17" fmla="*/ 7451 h 173"/>
                <a:gd name="T18" fmla="*/ 120868 w 546"/>
                <a:gd name="T19" fmla="*/ 5854 h 173"/>
                <a:gd name="T20" fmla="*/ 123900 w 546"/>
                <a:gd name="T21" fmla="*/ 1597 h 173"/>
                <a:gd name="T22" fmla="*/ 139063 w 546"/>
                <a:gd name="T23" fmla="*/ 2661 h 173"/>
                <a:gd name="T24" fmla="*/ 144262 w 546"/>
                <a:gd name="T25" fmla="*/ 6387 h 173"/>
                <a:gd name="T26" fmla="*/ 150760 w 546"/>
                <a:gd name="T27" fmla="*/ 3726 h 173"/>
                <a:gd name="T28" fmla="*/ 152926 w 546"/>
                <a:gd name="T29" fmla="*/ 0 h 173"/>
                <a:gd name="T30" fmla="*/ 158991 w 546"/>
                <a:gd name="T31" fmla="*/ 3726 h 173"/>
                <a:gd name="T32" fmla="*/ 168522 w 546"/>
                <a:gd name="T33" fmla="*/ 3726 h 173"/>
                <a:gd name="T34" fmla="*/ 188883 w 546"/>
                <a:gd name="T35" fmla="*/ 532 h 173"/>
                <a:gd name="T36" fmla="*/ 208811 w 546"/>
                <a:gd name="T37" fmla="*/ 3193 h 173"/>
                <a:gd name="T38" fmla="*/ 228739 w 546"/>
                <a:gd name="T39" fmla="*/ 6387 h 173"/>
                <a:gd name="T40" fmla="*/ 236104 w 546"/>
                <a:gd name="T41" fmla="*/ 26079 h 173"/>
                <a:gd name="T42" fmla="*/ 232638 w 546"/>
                <a:gd name="T43" fmla="*/ 31934 h 173"/>
                <a:gd name="T44" fmla="*/ 222241 w 546"/>
                <a:gd name="T45" fmla="*/ 32998 h 173"/>
                <a:gd name="T46" fmla="*/ 209244 w 546"/>
                <a:gd name="T47" fmla="*/ 28740 h 173"/>
                <a:gd name="T48" fmla="*/ 178919 w 546"/>
                <a:gd name="T49" fmla="*/ 23418 h 173"/>
                <a:gd name="T50" fmla="*/ 189749 w 546"/>
                <a:gd name="T51" fmla="*/ 43110 h 173"/>
                <a:gd name="T52" fmla="*/ 204046 w 546"/>
                <a:gd name="T53" fmla="*/ 54287 h 173"/>
                <a:gd name="T54" fmla="*/ 213576 w 546"/>
                <a:gd name="T55" fmla="*/ 63335 h 173"/>
                <a:gd name="T56" fmla="*/ 205779 w 546"/>
                <a:gd name="T57" fmla="*/ 72383 h 173"/>
                <a:gd name="T58" fmla="*/ 194515 w 546"/>
                <a:gd name="T59" fmla="*/ 75576 h 173"/>
                <a:gd name="T60" fmla="*/ 184551 w 546"/>
                <a:gd name="T61" fmla="*/ 75044 h 173"/>
                <a:gd name="T62" fmla="*/ 178486 w 546"/>
                <a:gd name="T63" fmla="*/ 71318 h 173"/>
                <a:gd name="T64" fmla="*/ 172854 w 546"/>
                <a:gd name="T65" fmla="*/ 69189 h 173"/>
                <a:gd name="T66" fmla="*/ 166789 w 546"/>
                <a:gd name="T67" fmla="*/ 64399 h 173"/>
                <a:gd name="T68" fmla="*/ 162457 w 546"/>
                <a:gd name="T69" fmla="*/ 55351 h 173"/>
                <a:gd name="T70" fmla="*/ 158125 w 546"/>
                <a:gd name="T71" fmla="*/ 48965 h 173"/>
                <a:gd name="T72" fmla="*/ 149027 w 546"/>
                <a:gd name="T73" fmla="*/ 44707 h 173"/>
                <a:gd name="T74" fmla="*/ 140796 w 546"/>
                <a:gd name="T75" fmla="*/ 40449 h 173"/>
                <a:gd name="T76" fmla="*/ 131265 w 546"/>
                <a:gd name="T77" fmla="*/ 46304 h 173"/>
                <a:gd name="T78" fmla="*/ 111770 w 546"/>
                <a:gd name="T79" fmla="*/ 71318 h 173"/>
                <a:gd name="T80" fmla="*/ 102239 w 546"/>
                <a:gd name="T81" fmla="*/ 86753 h 173"/>
                <a:gd name="T82" fmla="*/ 95308 w 546"/>
                <a:gd name="T83" fmla="*/ 91543 h 173"/>
                <a:gd name="T84" fmla="*/ 81445 w 546"/>
                <a:gd name="T85" fmla="*/ 88882 h 173"/>
                <a:gd name="T86" fmla="*/ 71481 w 546"/>
                <a:gd name="T87" fmla="*/ 82495 h 173"/>
                <a:gd name="T88" fmla="*/ 48954 w 546"/>
                <a:gd name="T89" fmla="*/ 55884 h 173"/>
                <a:gd name="T90" fmla="*/ 41156 w 546"/>
                <a:gd name="T91" fmla="*/ 48433 h 173"/>
                <a:gd name="T92" fmla="*/ 25993 w 546"/>
                <a:gd name="T93" fmla="*/ 40449 h 173"/>
                <a:gd name="T94" fmla="*/ 6931 w 546"/>
                <a:gd name="T95" fmla="*/ 30869 h 173"/>
                <a:gd name="T96" fmla="*/ 4765 w 546"/>
                <a:gd name="T97" fmla="*/ 18096 h 173"/>
                <a:gd name="T98" fmla="*/ 12130 w 546"/>
                <a:gd name="T99" fmla="*/ 10112 h 173"/>
                <a:gd name="T100" fmla="*/ 20361 w 546"/>
                <a:gd name="T101" fmla="*/ 6387 h 1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69" name="Freeform 548">
              <a:extLst>
                <a:ext uri="{FF2B5EF4-FFF2-40B4-BE49-F238E27FC236}">
                  <a16:creationId xmlns:a16="http://schemas.microsoft.com/office/drawing/2014/main" id="{99992C5F-CE2D-08EE-183C-0E88A9CB927D}"/>
                </a:ext>
              </a:extLst>
            </p:cNvPr>
            <p:cNvSpPr>
              <a:spLocks/>
            </p:cNvSpPr>
            <p:nvPr>
              <p:custDataLst>
                <p:tags r:id="rId683"/>
              </p:custDataLst>
            </p:nvPr>
          </p:nvSpPr>
          <p:spPr bwMode="auto">
            <a:xfrm>
              <a:off x="6794631" y="1327316"/>
              <a:ext cx="161522" cy="78693"/>
            </a:xfrm>
            <a:custGeom>
              <a:avLst/>
              <a:gdLst>
                <a:gd name="T0" fmla="*/ 11848 w 246"/>
                <a:gd name="T1" fmla="*/ 51707 h 42"/>
                <a:gd name="T2" fmla="*/ 15798 w 246"/>
                <a:gd name="T3" fmla="*/ 51707 h 42"/>
                <a:gd name="T4" fmla="*/ 19747 w 246"/>
                <a:gd name="T5" fmla="*/ 50271 h 42"/>
                <a:gd name="T6" fmla="*/ 23258 w 246"/>
                <a:gd name="T7" fmla="*/ 47398 h 42"/>
                <a:gd name="T8" fmla="*/ 25890 w 246"/>
                <a:gd name="T9" fmla="*/ 44526 h 42"/>
                <a:gd name="T10" fmla="*/ 28962 w 246"/>
                <a:gd name="T11" fmla="*/ 43089 h 42"/>
                <a:gd name="T12" fmla="*/ 31595 w 246"/>
                <a:gd name="T13" fmla="*/ 41653 h 42"/>
                <a:gd name="T14" fmla="*/ 35106 w 246"/>
                <a:gd name="T15" fmla="*/ 41653 h 42"/>
                <a:gd name="T16" fmla="*/ 38177 w 246"/>
                <a:gd name="T17" fmla="*/ 43089 h 42"/>
                <a:gd name="T18" fmla="*/ 38177 w 246"/>
                <a:gd name="T19" fmla="*/ 60325 h 42"/>
                <a:gd name="T20" fmla="*/ 67578 w 246"/>
                <a:gd name="T21" fmla="*/ 60325 h 42"/>
                <a:gd name="T22" fmla="*/ 67578 w 246"/>
                <a:gd name="T23" fmla="*/ 56016 h 42"/>
                <a:gd name="T24" fmla="*/ 68456 w 246"/>
                <a:gd name="T25" fmla="*/ 51707 h 42"/>
                <a:gd name="T26" fmla="*/ 69773 w 246"/>
                <a:gd name="T27" fmla="*/ 47398 h 42"/>
                <a:gd name="T28" fmla="*/ 71528 w 246"/>
                <a:gd name="T29" fmla="*/ 44526 h 42"/>
                <a:gd name="T30" fmla="*/ 76794 w 246"/>
                <a:gd name="T31" fmla="*/ 37344 h 42"/>
                <a:gd name="T32" fmla="*/ 83376 w 246"/>
                <a:gd name="T33" fmla="*/ 33035 h 42"/>
                <a:gd name="T34" fmla="*/ 96979 w 246"/>
                <a:gd name="T35" fmla="*/ 24417 h 42"/>
                <a:gd name="T36" fmla="*/ 107950 w 246"/>
                <a:gd name="T37" fmla="*/ 17236 h 42"/>
                <a:gd name="T38" fmla="*/ 93030 w 246"/>
                <a:gd name="T39" fmla="*/ 18672 h 42"/>
                <a:gd name="T40" fmla="*/ 81621 w 246"/>
                <a:gd name="T41" fmla="*/ 20108 h 42"/>
                <a:gd name="T42" fmla="*/ 78110 w 246"/>
                <a:gd name="T43" fmla="*/ 21545 h 42"/>
                <a:gd name="T44" fmla="*/ 75038 w 246"/>
                <a:gd name="T45" fmla="*/ 21545 h 42"/>
                <a:gd name="T46" fmla="*/ 73722 w 246"/>
                <a:gd name="T47" fmla="*/ 20108 h 42"/>
                <a:gd name="T48" fmla="*/ 73283 w 246"/>
                <a:gd name="T49" fmla="*/ 17236 h 42"/>
                <a:gd name="T50" fmla="*/ 69773 w 246"/>
                <a:gd name="T51" fmla="*/ 22981 h 42"/>
                <a:gd name="T52" fmla="*/ 66701 w 246"/>
                <a:gd name="T53" fmla="*/ 24417 h 42"/>
                <a:gd name="T54" fmla="*/ 64507 w 246"/>
                <a:gd name="T55" fmla="*/ 24417 h 42"/>
                <a:gd name="T56" fmla="*/ 61874 w 246"/>
                <a:gd name="T57" fmla="*/ 21545 h 42"/>
                <a:gd name="T58" fmla="*/ 60118 w 246"/>
                <a:gd name="T59" fmla="*/ 17236 h 42"/>
                <a:gd name="T60" fmla="*/ 58363 w 246"/>
                <a:gd name="T61" fmla="*/ 12927 h 42"/>
                <a:gd name="T62" fmla="*/ 56608 w 246"/>
                <a:gd name="T63" fmla="*/ 7182 h 42"/>
                <a:gd name="T64" fmla="*/ 55291 w 246"/>
                <a:gd name="T65" fmla="*/ 0 h 42"/>
                <a:gd name="T66" fmla="*/ 53097 w 246"/>
                <a:gd name="T67" fmla="*/ 2873 h 42"/>
                <a:gd name="T68" fmla="*/ 49587 w 246"/>
                <a:gd name="T69" fmla="*/ 5745 h 42"/>
                <a:gd name="T70" fmla="*/ 45199 w 246"/>
                <a:gd name="T71" fmla="*/ 7182 h 42"/>
                <a:gd name="T72" fmla="*/ 40810 w 246"/>
                <a:gd name="T73" fmla="*/ 7182 h 42"/>
                <a:gd name="T74" fmla="*/ 32473 w 246"/>
                <a:gd name="T75" fmla="*/ 8618 h 42"/>
                <a:gd name="T76" fmla="*/ 26329 w 246"/>
                <a:gd name="T77" fmla="*/ 8618 h 42"/>
                <a:gd name="T78" fmla="*/ 25452 w 246"/>
                <a:gd name="T79" fmla="*/ 12927 h 42"/>
                <a:gd name="T80" fmla="*/ 24574 w 246"/>
                <a:gd name="T81" fmla="*/ 17236 h 42"/>
                <a:gd name="T82" fmla="*/ 23696 w 246"/>
                <a:gd name="T83" fmla="*/ 21545 h 42"/>
                <a:gd name="T84" fmla="*/ 21941 w 246"/>
                <a:gd name="T85" fmla="*/ 24417 h 42"/>
                <a:gd name="T86" fmla="*/ 18430 w 246"/>
                <a:gd name="T87" fmla="*/ 28726 h 42"/>
                <a:gd name="T88" fmla="*/ 14481 w 246"/>
                <a:gd name="T89" fmla="*/ 31599 h 42"/>
                <a:gd name="T90" fmla="*/ 6143 w 246"/>
                <a:gd name="T91" fmla="*/ 34471 h 42"/>
                <a:gd name="T92" fmla="*/ 0 w 246"/>
                <a:gd name="T93" fmla="*/ 34471 h 42"/>
                <a:gd name="T94" fmla="*/ 439 w 246"/>
                <a:gd name="T95" fmla="*/ 38780 h 42"/>
                <a:gd name="T96" fmla="*/ 1316 w 246"/>
                <a:gd name="T97" fmla="*/ 41653 h 42"/>
                <a:gd name="T98" fmla="*/ 2194 w 246"/>
                <a:gd name="T99" fmla="*/ 44526 h 42"/>
                <a:gd name="T100" fmla="*/ 3949 w 246"/>
                <a:gd name="T101" fmla="*/ 47398 h 42"/>
                <a:gd name="T102" fmla="*/ 7460 w 246"/>
                <a:gd name="T103" fmla="*/ 50271 h 42"/>
                <a:gd name="T104" fmla="*/ 11848 w 246"/>
                <a:gd name="T105" fmla="*/ 51707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0" name="Freeform 549">
              <a:extLst>
                <a:ext uri="{FF2B5EF4-FFF2-40B4-BE49-F238E27FC236}">
                  <a16:creationId xmlns:a16="http://schemas.microsoft.com/office/drawing/2014/main" id="{2977D387-C467-8B0D-AA04-4F76BAC321E1}"/>
                </a:ext>
              </a:extLst>
            </p:cNvPr>
            <p:cNvSpPr>
              <a:spLocks/>
            </p:cNvSpPr>
            <p:nvPr>
              <p:custDataLst>
                <p:tags r:id="rId684"/>
              </p:custDataLst>
            </p:nvPr>
          </p:nvSpPr>
          <p:spPr bwMode="auto">
            <a:xfrm>
              <a:off x="7008414" y="1304542"/>
              <a:ext cx="95013" cy="74551"/>
            </a:xfrm>
            <a:custGeom>
              <a:avLst/>
              <a:gdLst>
                <a:gd name="T0" fmla="*/ 43896 w 149"/>
                <a:gd name="T1" fmla="*/ 0 h 61"/>
                <a:gd name="T2" fmla="*/ 50289 w 149"/>
                <a:gd name="T3" fmla="*/ 937 h 61"/>
                <a:gd name="T4" fmla="*/ 57107 w 149"/>
                <a:gd name="T5" fmla="*/ 2811 h 61"/>
                <a:gd name="T6" fmla="*/ 61795 w 149"/>
                <a:gd name="T7" fmla="*/ 4684 h 61"/>
                <a:gd name="T8" fmla="*/ 63500 w 149"/>
                <a:gd name="T9" fmla="*/ 5621 h 61"/>
                <a:gd name="T10" fmla="*/ 63500 w 149"/>
                <a:gd name="T11" fmla="*/ 7495 h 61"/>
                <a:gd name="T12" fmla="*/ 62648 w 149"/>
                <a:gd name="T13" fmla="*/ 9369 h 61"/>
                <a:gd name="T14" fmla="*/ 61795 w 149"/>
                <a:gd name="T15" fmla="*/ 11243 h 61"/>
                <a:gd name="T16" fmla="*/ 60091 w 149"/>
                <a:gd name="T17" fmla="*/ 12180 h 61"/>
                <a:gd name="T18" fmla="*/ 58386 w 149"/>
                <a:gd name="T19" fmla="*/ 13116 h 61"/>
                <a:gd name="T20" fmla="*/ 56255 w 149"/>
                <a:gd name="T21" fmla="*/ 13116 h 61"/>
                <a:gd name="T22" fmla="*/ 54124 w 149"/>
                <a:gd name="T23" fmla="*/ 13116 h 61"/>
                <a:gd name="T24" fmla="*/ 52419 w 149"/>
                <a:gd name="T25" fmla="*/ 11243 h 61"/>
                <a:gd name="T26" fmla="*/ 52419 w 149"/>
                <a:gd name="T27" fmla="*/ 21548 h 61"/>
                <a:gd name="T28" fmla="*/ 52419 w 149"/>
                <a:gd name="T29" fmla="*/ 30917 h 61"/>
                <a:gd name="T30" fmla="*/ 52419 w 149"/>
                <a:gd name="T31" fmla="*/ 38412 h 61"/>
                <a:gd name="T32" fmla="*/ 52419 w 149"/>
                <a:gd name="T33" fmla="*/ 45907 h 61"/>
                <a:gd name="T34" fmla="*/ 49436 w 149"/>
                <a:gd name="T35" fmla="*/ 46844 h 61"/>
                <a:gd name="T36" fmla="*/ 46453 w 149"/>
                <a:gd name="T37" fmla="*/ 47781 h 61"/>
                <a:gd name="T38" fmla="*/ 44322 w 149"/>
                <a:gd name="T39" fmla="*/ 49655 h 61"/>
                <a:gd name="T40" fmla="*/ 42617 w 149"/>
                <a:gd name="T41" fmla="*/ 51529 h 61"/>
                <a:gd name="T42" fmla="*/ 40060 w 149"/>
                <a:gd name="T43" fmla="*/ 53402 h 61"/>
                <a:gd name="T44" fmla="*/ 37930 w 149"/>
                <a:gd name="T45" fmla="*/ 55276 h 61"/>
                <a:gd name="T46" fmla="*/ 35372 w 149"/>
                <a:gd name="T47" fmla="*/ 57150 h 61"/>
                <a:gd name="T48" fmla="*/ 32389 w 149"/>
                <a:gd name="T49" fmla="*/ 57150 h 61"/>
                <a:gd name="T50" fmla="*/ 28554 w 149"/>
                <a:gd name="T51" fmla="*/ 56213 h 61"/>
                <a:gd name="T52" fmla="*/ 22587 w 149"/>
                <a:gd name="T53" fmla="*/ 53402 h 61"/>
                <a:gd name="T54" fmla="*/ 16621 w 149"/>
                <a:gd name="T55" fmla="*/ 50592 h 61"/>
                <a:gd name="T56" fmla="*/ 10654 w 149"/>
                <a:gd name="T57" fmla="*/ 45907 h 61"/>
                <a:gd name="T58" fmla="*/ 5114 w 149"/>
                <a:gd name="T59" fmla="*/ 42160 h 61"/>
                <a:gd name="T60" fmla="*/ 1279 w 149"/>
                <a:gd name="T61" fmla="*/ 38412 h 61"/>
                <a:gd name="T62" fmla="*/ 426 w 149"/>
                <a:gd name="T63" fmla="*/ 36539 h 61"/>
                <a:gd name="T64" fmla="*/ 0 w 149"/>
                <a:gd name="T65" fmla="*/ 35602 h 61"/>
                <a:gd name="T66" fmla="*/ 0 w 149"/>
                <a:gd name="T67" fmla="*/ 34665 h 61"/>
                <a:gd name="T68" fmla="*/ 1279 w 149"/>
                <a:gd name="T69" fmla="*/ 34665 h 61"/>
                <a:gd name="T70" fmla="*/ 8097 w 149"/>
                <a:gd name="T71" fmla="*/ 33728 h 61"/>
                <a:gd name="T72" fmla="*/ 14916 w 149"/>
                <a:gd name="T73" fmla="*/ 32791 h 61"/>
                <a:gd name="T74" fmla="*/ 20456 w 149"/>
                <a:gd name="T75" fmla="*/ 29980 h 61"/>
                <a:gd name="T76" fmla="*/ 25570 w 149"/>
                <a:gd name="T77" fmla="*/ 25296 h 61"/>
                <a:gd name="T78" fmla="*/ 30685 w 149"/>
                <a:gd name="T79" fmla="*/ 20611 h 61"/>
                <a:gd name="T80" fmla="*/ 34946 w 149"/>
                <a:gd name="T81" fmla="*/ 14990 h 61"/>
                <a:gd name="T82" fmla="*/ 39634 w 149"/>
                <a:gd name="T83" fmla="*/ 7495 h 61"/>
                <a:gd name="T84" fmla="*/ 43896 w 149"/>
                <a:gd name="T85" fmla="*/ 0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871" name="Freeform 550">
              <a:extLst>
                <a:ext uri="{FF2B5EF4-FFF2-40B4-BE49-F238E27FC236}">
                  <a16:creationId xmlns:a16="http://schemas.microsoft.com/office/drawing/2014/main" id="{EFD50ED8-331A-6856-43C2-A3866F110B40}"/>
                </a:ext>
              </a:extLst>
            </p:cNvPr>
            <p:cNvSpPr>
              <a:spLocks/>
            </p:cNvSpPr>
            <p:nvPr>
              <p:custDataLst>
                <p:tags r:id="rId685"/>
              </p:custDataLst>
            </p:nvPr>
          </p:nvSpPr>
          <p:spPr bwMode="auto">
            <a:xfrm>
              <a:off x="7063056" y="1314891"/>
              <a:ext cx="194777" cy="74551"/>
            </a:xfrm>
            <a:custGeom>
              <a:avLst/>
              <a:gdLst>
                <a:gd name="T0" fmla="*/ 57904 w 299"/>
                <a:gd name="T1" fmla="*/ 55605 h 74"/>
                <a:gd name="T2" fmla="*/ 67047 w 299"/>
                <a:gd name="T3" fmla="*/ 50199 h 74"/>
                <a:gd name="T4" fmla="*/ 77495 w 299"/>
                <a:gd name="T5" fmla="*/ 41704 h 74"/>
                <a:gd name="T6" fmla="*/ 86638 w 299"/>
                <a:gd name="T7" fmla="*/ 32436 h 74"/>
                <a:gd name="T8" fmla="*/ 90121 w 299"/>
                <a:gd name="T9" fmla="*/ 30892 h 74"/>
                <a:gd name="T10" fmla="*/ 91863 w 299"/>
                <a:gd name="T11" fmla="*/ 35526 h 74"/>
                <a:gd name="T12" fmla="*/ 95781 w 299"/>
                <a:gd name="T13" fmla="*/ 39387 h 74"/>
                <a:gd name="T14" fmla="*/ 105794 w 299"/>
                <a:gd name="T15" fmla="*/ 42476 h 74"/>
                <a:gd name="T16" fmla="*/ 117114 w 299"/>
                <a:gd name="T17" fmla="*/ 42476 h 74"/>
                <a:gd name="T18" fmla="*/ 124515 w 299"/>
                <a:gd name="T19" fmla="*/ 42476 h 74"/>
                <a:gd name="T20" fmla="*/ 127563 w 299"/>
                <a:gd name="T21" fmla="*/ 35526 h 74"/>
                <a:gd name="T22" fmla="*/ 129740 w 299"/>
                <a:gd name="T23" fmla="*/ 23941 h 74"/>
                <a:gd name="T24" fmla="*/ 121468 w 299"/>
                <a:gd name="T25" fmla="*/ 19307 h 74"/>
                <a:gd name="T26" fmla="*/ 106230 w 299"/>
                <a:gd name="T27" fmla="*/ 19307 h 74"/>
                <a:gd name="T28" fmla="*/ 97958 w 299"/>
                <a:gd name="T29" fmla="*/ 19307 h 74"/>
                <a:gd name="T30" fmla="*/ 93169 w 299"/>
                <a:gd name="T31" fmla="*/ 20852 h 74"/>
                <a:gd name="T32" fmla="*/ 88815 w 299"/>
                <a:gd name="T33" fmla="*/ 25486 h 74"/>
                <a:gd name="T34" fmla="*/ 74883 w 299"/>
                <a:gd name="T35" fmla="*/ 28575 h 74"/>
                <a:gd name="T36" fmla="*/ 76625 w 299"/>
                <a:gd name="T37" fmla="*/ 21624 h 74"/>
                <a:gd name="T38" fmla="*/ 78366 w 299"/>
                <a:gd name="T39" fmla="*/ 16218 h 74"/>
                <a:gd name="T40" fmla="*/ 84461 w 299"/>
                <a:gd name="T41" fmla="*/ 10040 h 74"/>
                <a:gd name="T42" fmla="*/ 91427 w 299"/>
                <a:gd name="T43" fmla="*/ 6951 h 74"/>
                <a:gd name="T44" fmla="*/ 97958 w 299"/>
                <a:gd name="T45" fmla="*/ 0 h 74"/>
                <a:gd name="T46" fmla="*/ 80543 w 299"/>
                <a:gd name="T47" fmla="*/ 2317 h 74"/>
                <a:gd name="T48" fmla="*/ 68353 w 299"/>
                <a:gd name="T49" fmla="*/ 8495 h 74"/>
                <a:gd name="T50" fmla="*/ 58339 w 299"/>
                <a:gd name="T51" fmla="*/ 19307 h 74"/>
                <a:gd name="T52" fmla="*/ 49632 w 299"/>
                <a:gd name="T53" fmla="*/ 30892 h 74"/>
                <a:gd name="T54" fmla="*/ 43537 w 299"/>
                <a:gd name="T55" fmla="*/ 40932 h 74"/>
                <a:gd name="T56" fmla="*/ 37877 w 299"/>
                <a:gd name="T57" fmla="*/ 45566 h 74"/>
                <a:gd name="T58" fmla="*/ 27864 w 299"/>
                <a:gd name="T59" fmla="*/ 48655 h 74"/>
                <a:gd name="T60" fmla="*/ 13932 w 299"/>
                <a:gd name="T61" fmla="*/ 49427 h 74"/>
                <a:gd name="T62" fmla="*/ 5224 w 299"/>
                <a:gd name="T63" fmla="*/ 51744 h 74"/>
                <a:gd name="T64" fmla="*/ 871 w 299"/>
                <a:gd name="T65" fmla="*/ 54061 h 74"/>
                <a:gd name="T66" fmla="*/ 16979 w 299"/>
                <a:gd name="T67" fmla="*/ 57150 h 74"/>
                <a:gd name="T68" fmla="*/ 44408 w 299"/>
                <a:gd name="T69" fmla="*/ 5715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grpSp>
        <p:nvGrpSpPr>
          <p:cNvPr id="3" name="Group 2">
            <a:extLst>
              <a:ext uri="{FF2B5EF4-FFF2-40B4-BE49-F238E27FC236}">
                <a16:creationId xmlns:a16="http://schemas.microsoft.com/office/drawing/2014/main" id="{4160986C-827C-73A1-CF8F-B3837731DDAA}"/>
              </a:ext>
            </a:extLst>
          </p:cNvPr>
          <p:cNvGrpSpPr/>
          <p:nvPr/>
        </p:nvGrpSpPr>
        <p:grpSpPr>
          <a:xfrm>
            <a:off x="3426311" y="-36670"/>
            <a:ext cx="4293566" cy="6484774"/>
            <a:chOff x="471516" y="1000112"/>
            <a:chExt cx="3869402" cy="5558137"/>
          </a:xfrm>
        </p:grpSpPr>
        <p:sp>
          <p:nvSpPr>
            <p:cNvPr id="11" name="Freeform 4"/>
            <p:cNvSpPr>
              <a:spLocks/>
            </p:cNvSpPr>
            <p:nvPr>
              <p:custDataLst>
                <p:tags r:id="rId305"/>
              </p:custDataLst>
            </p:nvPr>
          </p:nvSpPr>
          <p:spPr bwMode="auto">
            <a:xfrm>
              <a:off x="3226893" y="6475415"/>
              <a:ext cx="49881" cy="74551"/>
            </a:xfrm>
            <a:custGeom>
              <a:avLst/>
              <a:gdLst>
                <a:gd name="T0" fmla="*/ 0 w 73"/>
                <a:gd name="T1" fmla="*/ 0 h 20"/>
                <a:gd name="T2" fmla="*/ 457 w 73"/>
                <a:gd name="T3" fmla="*/ 14288 h 20"/>
                <a:gd name="T4" fmla="*/ 1827 w 73"/>
                <a:gd name="T5" fmla="*/ 28575 h 20"/>
                <a:gd name="T6" fmla="*/ 3653 w 73"/>
                <a:gd name="T7" fmla="*/ 40005 h 20"/>
                <a:gd name="T8" fmla="*/ 5937 w 73"/>
                <a:gd name="T9" fmla="*/ 57150 h 20"/>
                <a:gd name="T10" fmla="*/ 7307 w 73"/>
                <a:gd name="T11" fmla="*/ 48578 h 20"/>
                <a:gd name="T12" fmla="*/ 8677 w 73"/>
                <a:gd name="T13" fmla="*/ 37148 h 20"/>
                <a:gd name="T14" fmla="*/ 10503 w 73"/>
                <a:gd name="T15" fmla="*/ 31433 h 20"/>
                <a:gd name="T16" fmla="*/ 12330 w 73"/>
                <a:gd name="T17" fmla="*/ 28575 h 20"/>
                <a:gd name="T18" fmla="*/ 16440 w 73"/>
                <a:gd name="T19" fmla="*/ 22860 h 20"/>
                <a:gd name="T20" fmla="*/ 21007 w 73"/>
                <a:gd name="T21" fmla="*/ 20003 h 20"/>
                <a:gd name="T22" fmla="*/ 24660 w 73"/>
                <a:gd name="T23" fmla="*/ 20003 h 20"/>
                <a:gd name="T24" fmla="*/ 28770 w 73"/>
                <a:gd name="T25" fmla="*/ 17145 h 20"/>
                <a:gd name="T26" fmla="*/ 30140 w 73"/>
                <a:gd name="T27" fmla="*/ 14288 h 20"/>
                <a:gd name="T28" fmla="*/ 31510 w 73"/>
                <a:gd name="T29" fmla="*/ 11430 h 20"/>
                <a:gd name="T30" fmla="*/ 32424 w 73"/>
                <a:gd name="T31" fmla="*/ 5715 h 20"/>
                <a:gd name="T32" fmla="*/ 33337 w 73"/>
                <a:gd name="T33" fmla="*/ 0 h 20"/>
                <a:gd name="T34" fmla="*/ 0 w 73"/>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3" h="20">
                  <a:moveTo>
                    <a:pt x="0" y="0"/>
                  </a:moveTo>
                  <a:lnTo>
                    <a:pt x="1" y="5"/>
                  </a:lnTo>
                  <a:lnTo>
                    <a:pt x="4" y="10"/>
                  </a:lnTo>
                  <a:lnTo>
                    <a:pt x="8" y="14"/>
                  </a:lnTo>
                  <a:lnTo>
                    <a:pt x="13" y="20"/>
                  </a:lnTo>
                  <a:lnTo>
                    <a:pt x="16" y="17"/>
                  </a:lnTo>
                  <a:lnTo>
                    <a:pt x="19" y="13"/>
                  </a:lnTo>
                  <a:lnTo>
                    <a:pt x="23" y="11"/>
                  </a:lnTo>
                  <a:lnTo>
                    <a:pt x="27" y="10"/>
                  </a:lnTo>
                  <a:lnTo>
                    <a:pt x="36" y="8"/>
                  </a:lnTo>
                  <a:lnTo>
                    <a:pt x="46" y="7"/>
                  </a:lnTo>
                  <a:lnTo>
                    <a:pt x="54" y="7"/>
                  </a:lnTo>
                  <a:lnTo>
                    <a:pt x="63" y="6"/>
                  </a:lnTo>
                  <a:lnTo>
                    <a:pt x="66" y="5"/>
                  </a:lnTo>
                  <a:lnTo>
                    <a:pt x="69" y="4"/>
                  </a:lnTo>
                  <a:lnTo>
                    <a:pt x="71" y="2"/>
                  </a:lnTo>
                  <a:lnTo>
                    <a:pt x="73" y="0"/>
                  </a:lnTo>
                  <a:lnTo>
                    <a:pt x="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2" name="Freeform 5"/>
            <p:cNvSpPr>
              <a:spLocks/>
            </p:cNvSpPr>
            <p:nvPr>
              <p:custDataLst>
                <p:tags r:id="rId306"/>
              </p:custDataLst>
            </p:nvPr>
          </p:nvSpPr>
          <p:spPr bwMode="auto">
            <a:xfrm>
              <a:off x="471516" y="1389429"/>
              <a:ext cx="1173409" cy="581907"/>
            </a:xfrm>
            <a:custGeom>
              <a:avLst/>
              <a:gdLst>
                <a:gd name="T0" fmla="*/ 605085 w 1808"/>
                <a:gd name="T1" fmla="*/ 423521 h 850"/>
                <a:gd name="T2" fmla="*/ 604651 w 1808"/>
                <a:gd name="T3" fmla="*/ 395181 h 850"/>
                <a:gd name="T4" fmla="*/ 595543 w 1808"/>
                <a:gd name="T5" fmla="*/ 340076 h 850"/>
                <a:gd name="T6" fmla="*/ 573855 w 1808"/>
                <a:gd name="T7" fmla="*/ 336403 h 850"/>
                <a:gd name="T8" fmla="*/ 548263 w 1808"/>
                <a:gd name="T9" fmla="*/ 335353 h 850"/>
                <a:gd name="T10" fmla="*/ 491876 w 1808"/>
                <a:gd name="T11" fmla="*/ 305439 h 850"/>
                <a:gd name="T12" fmla="*/ 422041 w 1808"/>
                <a:gd name="T13" fmla="*/ 281823 h 850"/>
                <a:gd name="T14" fmla="*/ 409029 w 1808"/>
                <a:gd name="T15" fmla="*/ 264504 h 850"/>
                <a:gd name="T16" fmla="*/ 390811 w 1808"/>
                <a:gd name="T17" fmla="*/ 270802 h 850"/>
                <a:gd name="T18" fmla="*/ 368256 w 1808"/>
                <a:gd name="T19" fmla="*/ 299141 h 850"/>
                <a:gd name="T20" fmla="*/ 292783 w 1808"/>
                <a:gd name="T21" fmla="*/ 324857 h 850"/>
                <a:gd name="T22" fmla="*/ 294084 w 1808"/>
                <a:gd name="T23" fmla="*/ 303340 h 850"/>
                <a:gd name="T24" fmla="*/ 312736 w 1808"/>
                <a:gd name="T25" fmla="*/ 287596 h 850"/>
                <a:gd name="T26" fmla="*/ 340930 w 1808"/>
                <a:gd name="T27" fmla="*/ 286021 h 850"/>
                <a:gd name="T28" fmla="*/ 314037 w 1808"/>
                <a:gd name="T29" fmla="*/ 277099 h 850"/>
                <a:gd name="T30" fmla="*/ 250709 w 1808"/>
                <a:gd name="T31" fmla="*/ 309113 h 850"/>
                <a:gd name="T32" fmla="*/ 237263 w 1808"/>
                <a:gd name="T33" fmla="*/ 328006 h 850"/>
                <a:gd name="T34" fmla="*/ 228154 w 1808"/>
                <a:gd name="T35" fmla="*/ 341126 h 850"/>
                <a:gd name="T36" fmla="*/ 196056 w 1808"/>
                <a:gd name="T37" fmla="*/ 343225 h 850"/>
                <a:gd name="T38" fmla="*/ 166127 w 1808"/>
                <a:gd name="T39" fmla="*/ 368416 h 850"/>
                <a:gd name="T40" fmla="*/ 109306 w 1808"/>
                <a:gd name="T41" fmla="*/ 393607 h 850"/>
                <a:gd name="T42" fmla="*/ 45544 w 1808"/>
                <a:gd name="T43" fmla="*/ 423521 h 850"/>
                <a:gd name="T44" fmla="*/ 1735 w 1808"/>
                <a:gd name="T45" fmla="*/ 426670 h 850"/>
                <a:gd name="T46" fmla="*/ 6073 w 1808"/>
                <a:gd name="T47" fmla="*/ 414075 h 850"/>
                <a:gd name="T48" fmla="*/ 55087 w 1808"/>
                <a:gd name="T49" fmla="*/ 399380 h 850"/>
                <a:gd name="T50" fmla="*/ 114944 w 1808"/>
                <a:gd name="T51" fmla="*/ 365267 h 850"/>
                <a:gd name="T52" fmla="*/ 130126 w 1808"/>
                <a:gd name="T53" fmla="*/ 328531 h 850"/>
                <a:gd name="T54" fmla="*/ 109739 w 1808"/>
                <a:gd name="T55" fmla="*/ 344800 h 850"/>
                <a:gd name="T56" fmla="*/ 65063 w 1808"/>
                <a:gd name="T57" fmla="*/ 337452 h 850"/>
                <a:gd name="T58" fmla="*/ 74605 w 1808"/>
                <a:gd name="T59" fmla="*/ 320134 h 850"/>
                <a:gd name="T60" fmla="*/ 104101 w 1808"/>
                <a:gd name="T61" fmla="*/ 287071 h 850"/>
                <a:gd name="T62" fmla="*/ 65930 w 1808"/>
                <a:gd name="T63" fmla="*/ 301765 h 850"/>
                <a:gd name="T64" fmla="*/ 62027 w 1808"/>
                <a:gd name="T65" fmla="*/ 281298 h 850"/>
                <a:gd name="T66" fmla="*/ 150078 w 1808"/>
                <a:gd name="T67" fmla="*/ 199428 h 850"/>
                <a:gd name="T68" fmla="*/ 192586 w 1808"/>
                <a:gd name="T69" fmla="*/ 200477 h 850"/>
                <a:gd name="T70" fmla="*/ 246805 w 1808"/>
                <a:gd name="T71" fmla="*/ 183158 h 850"/>
                <a:gd name="T72" fmla="*/ 256782 w 1808"/>
                <a:gd name="T73" fmla="*/ 160592 h 850"/>
                <a:gd name="T74" fmla="*/ 219479 w 1808"/>
                <a:gd name="T75" fmla="*/ 173712 h 850"/>
                <a:gd name="T76" fmla="*/ 189984 w 1808"/>
                <a:gd name="T77" fmla="*/ 166889 h 850"/>
                <a:gd name="T78" fmla="*/ 204731 w 1808"/>
                <a:gd name="T79" fmla="*/ 150620 h 850"/>
                <a:gd name="T80" fmla="*/ 308398 w 1808"/>
                <a:gd name="T81" fmla="*/ 124905 h 850"/>
                <a:gd name="T82" fmla="*/ 324881 w 1808"/>
                <a:gd name="T83" fmla="*/ 110210 h 850"/>
                <a:gd name="T84" fmla="*/ 296687 w 1808"/>
                <a:gd name="T85" fmla="*/ 92366 h 850"/>
                <a:gd name="T86" fmla="*/ 320543 w 1808"/>
                <a:gd name="T87" fmla="*/ 57204 h 850"/>
                <a:gd name="T88" fmla="*/ 428548 w 1808"/>
                <a:gd name="T89" fmla="*/ 14170 h 850"/>
                <a:gd name="T90" fmla="*/ 501852 w 1808"/>
                <a:gd name="T91" fmla="*/ 4723 h 850"/>
                <a:gd name="T92" fmla="*/ 553902 w 1808"/>
                <a:gd name="T93" fmla="*/ 1050 h 850"/>
                <a:gd name="T94" fmla="*/ 587301 w 1808"/>
                <a:gd name="T95" fmla="*/ 5248 h 850"/>
                <a:gd name="T96" fmla="*/ 657569 w 1808"/>
                <a:gd name="T97" fmla="*/ 17844 h 850"/>
                <a:gd name="T98" fmla="*/ 763839 w 1808"/>
                <a:gd name="T99" fmla="*/ 21517 h 850"/>
                <a:gd name="T100" fmla="*/ 558240 w 1808"/>
                <a:gd name="T101" fmla="*/ 283397 h 850"/>
                <a:gd name="T102" fmla="*/ 572987 w 1808"/>
                <a:gd name="T103" fmla="*/ 299666 h 850"/>
                <a:gd name="T104" fmla="*/ 575590 w 1808"/>
                <a:gd name="T105" fmla="*/ 315410 h 850"/>
                <a:gd name="T106" fmla="*/ 599446 w 1808"/>
                <a:gd name="T107" fmla="*/ 314361 h 850"/>
                <a:gd name="T108" fmla="*/ 619833 w 1808"/>
                <a:gd name="T109" fmla="*/ 302815 h 850"/>
                <a:gd name="T110" fmla="*/ 639785 w 1808"/>
                <a:gd name="T111" fmla="*/ 350048 h 850"/>
                <a:gd name="T112" fmla="*/ 634147 w 1808"/>
                <a:gd name="T113" fmla="*/ 370515 h 850"/>
                <a:gd name="T114" fmla="*/ 628508 w 1808"/>
                <a:gd name="T115" fmla="*/ 389409 h 850"/>
                <a:gd name="T116" fmla="*/ 640653 w 1808"/>
                <a:gd name="T117" fmla="*/ 410926 h 850"/>
                <a:gd name="T118" fmla="*/ 640653 w 1808"/>
                <a:gd name="T119" fmla="*/ 425620 h 850"/>
                <a:gd name="T120" fmla="*/ 618531 w 1808"/>
                <a:gd name="T121" fmla="*/ 445038 h 85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808" h="850">
                  <a:moveTo>
                    <a:pt x="1410" y="842"/>
                  </a:moveTo>
                  <a:lnTo>
                    <a:pt x="1405" y="841"/>
                  </a:lnTo>
                  <a:lnTo>
                    <a:pt x="1403" y="838"/>
                  </a:lnTo>
                  <a:lnTo>
                    <a:pt x="1401" y="834"/>
                  </a:lnTo>
                  <a:lnTo>
                    <a:pt x="1399" y="830"/>
                  </a:lnTo>
                  <a:lnTo>
                    <a:pt x="1396" y="819"/>
                  </a:lnTo>
                  <a:lnTo>
                    <a:pt x="1395" y="807"/>
                  </a:lnTo>
                  <a:lnTo>
                    <a:pt x="1396" y="795"/>
                  </a:lnTo>
                  <a:lnTo>
                    <a:pt x="1398" y="784"/>
                  </a:lnTo>
                  <a:lnTo>
                    <a:pt x="1400" y="775"/>
                  </a:lnTo>
                  <a:lnTo>
                    <a:pt x="1402" y="769"/>
                  </a:lnTo>
                  <a:lnTo>
                    <a:pt x="1399" y="764"/>
                  </a:lnTo>
                  <a:lnTo>
                    <a:pt x="1396" y="760"/>
                  </a:lnTo>
                  <a:lnTo>
                    <a:pt x="1394" y="753"/>
                  </a:lnTo>
                  <a:lnTo>
                    <a:pt x="1392" y="746"/>
                  </a:lnTo>
                  <a:lnTo>
                    <a:pt x="1390" y="729"/>
                  </a:lnTo>
                  <a:lnTo>
                    <a:pt x="1389" y="708"/>
                  </a:lnTo>
                  <a:lnTo>
                    <a:pt x="1389" y="670"/>
                  </a:lnTo>
                  <a:lnTo>
                    <a:pt x="1389" y="645"/>
                  </a:lnTo>
                  <a:lnTo>
                    <a:pt x="1382" y="647"/>
                  </a:lnTo>
                  <a:lnTo>
                    <a:pt x="1373" y="648"/>
                  </a:lnTo>
                  <a:lnTo>
                    <a:pt x="1362" y="648"/>
                  </a:lnTo>
                  <a:lnTo>
                    <a:pt x="1351" y="648"/>
                  </a:lnTo>
                  <a:lnTo>
                    <a:pt x="1340" y="647"/>
                  </a:lnTo>
                  <a:lnTo>
                    <a:pt x="1332" y="645"/>
                  </a:lnTo>
                  <a:lnTo>
                    <a:pt x="1327" y="644"/>
                  </a:lnTo>
                  <a:lnTo>
                    <a:pt x="1325" y="642"/>
                  </a:lnTo>
                  <a:lnTo>
                    <a:pt x="1323" y="641"/>
                  </a:lnTo>
                  <a:lnTo>
                    <a:pt x="1323" y="638"/>
                  </a:lnTo>
                  <a:lnTo>
                    <a:pt x="1290" y="682"/>
                  </a:lnTo>
                  <a:lnTo>
                    <a:pt x="1284" y="668"/>
                  </a:lnTo>
                  <a:lnTo>
                    <a:pt x="1279" y="659"/>
                  </a:lnTo>
                  <a:lnTo>
                    <a:pt x="1273" y="650"/>
                  </a:lnTo>
                  <a:lnTo>
                    <a:pt x="1268" y="645"/>
                  </a:lnTo>
                  <a:lnTo>
                    <a:pt x="1264" y="639"/>
                  </a:lnTo>
                  <a:lnTo>
                    <a:pt x="1259" y="631"/>
                  </a:lnTo>
                  <a:lnTo>
                    <a:pt x="1257" y="622"/>
                  </a:lnTo>
                  <a:lnTo>
                    <a:pt x="1256" y="608"/>
                  </a:lnTo>
                  <a:lnTo>
                    <a:pt x="1226" y="602"/>
                  </a:lnTo>
                  <a:lnTo>
                    <a:pt x="1195" y="595"/>
                  </a:lnTo>
                  <a:lnTo>
                    <a:pt x="1165" y="588"/>
                  </a:lnTo>
                  <a:lnTo>
                    <a:pt x="1134" y="582"/>
                  </a:lnTo>
                  <a:lnTo>
                    <a:pt x="1104" y="576"/>
                  </a:lnTo>
                  <a:lnTo>
                    <a:pt x="1074" y="569"/>
                  </a:lnTo>
                  <a:lnTo>
                    <a:pt x="1045" y="561"/>
                  </a:lnTo>
                  <a:lnTo>
                    <a:pt x="1018" y="553"/>
                  </a:lnTo>
                  <a:lnTo>
                    <a:pt x="984" y="553"/>
                  </a:lnTo>
                  <a:lnTo>
                    <a:pt x="977" y="546"/>
                  </a:lnTo>
                  <a:lnTo>
                    <a:pt x="973" y="537"/>
                  </a:lnTo>
                  <a:lnTo>
                    <a:pt x="969" y="528"/>
                  </a:lnTo>
                  <a:lnTo>
                    <a:pt x="966" y="521"/>
                  </a:lnTo>
                  <a:lnTo>
                    <a:pt x="962" y="514"/>
                  </a:lnTo>
                  <a:lnTo>
                    <a:pt x="956" y="508"/>
                  </a:lnTo>
                  <a:lnTo>
                    <a:pt x="952" y="506"/>
                  </a:lnTo>
                  <a:lnTo>
                    <a:pt x="948" y="505"/>
                  </a:lnTo>
                  <a:lnTo>
                    <a:pt x="943" y="504"/>
                  </a:lnTo>
                  <a:lnTo>
                    <a:pt x="937" y="503"/>
                  </a:lnTo>
                  <a:lnTo>
                    <a:pt x="929" y="504"/>
                  </a:lnTo>
                  <a:lnTo>
                    <a:pt x="922" y="505"/>
                  </a:lnTo>
                  <a:lnTo>
                    <a:pt x="916" y="507"/>
                  </a:lnTo>
                  <a:lnTo>
                    <a:pt x="910" y="509"/>
                  </a:lnTo>
                  <a:lnTo>
                    <a:pt x="906" y="512"/>
                  </a:lnTo>
                  <a:lnTo>
                    <a:pt x="901" y="516"/>
                  </a:lnTo>
                  <a:lnTo>
                    <a:pt x="898" y="519"/>
                  </a:lnTo>
                  <a:lnTo>
                    <a:pt x="895" y="523"/>
                  </a:lnTo>
                  <a:lnTo>
                    <a:pt x="886" y="539"/>
                  </a:lnTo>
                  <a:lnTo>
                    <a:pt x="877" y="553"/>
                  </a:lnTo>
                  <a:lnTo>
                    <a:pt x="870" y="559"/>
                  </a:lnTo>
                  <a:lnTo>
                    <a:pt x="861" y="564"/>
                  </a:lnTo>
                  <a:lnTo>
                    <a:pt x="849" y="570"/>
                  </a:lnTo>
                  <a:lnTo>
                    <a:pt x="835" y="576"/>
                  </a:lnTo>
                  <a:lnTo>
                    <a:pt x="806" y="587"/>
                  </a:lnTo>
                  <a:lnTo>
                    <a:pt x="772" y="597"/>
                  </a:lnTo>
                  <a:lnTo>
                    <a:pt x="738" y="607"/>
                  </a:lnTo>
                  <a:lnTo>
                    <a:pt x="705" y="614"/>
                  </a:lnTo>
                  <a:lnTo>
                    <a:pt x="689" y="617"/>
                  </a:lnTo>
                  <a:lnTo>
                    <a:pt x="675" y="619"/>
                  </a:lnTo>
                  <a:lnTo>
                    <a:pt x="663" y="620"/>
                  </a:lnTo>
                  <a:lnTo>
                    <a:pt x="652" y="620"/>
                  </a:lnTo>
                  <a:lnTo>
                    <a:pt x="656" y="614"/>
                  </a:lnTo>
                  <a:lnTo>
                    <a:pt x="667" y="597"/>
                  </a:lnTo>
                  <a:lnTo>
                    <a:pt x="673" y="589"/>
                  </a:lnTo>
                  <a:lnTo>
                    <a:pt x="677" y="581"/>
                  </a:lnTo>
                  <a:lnTo>
                    <a:pt x="678" y="578"/>
                  </a:lnTo>
                  <a:lnTo>
                    <a:pt x="679" y="575"/>
                  </a:lnTo>
                  <a:lnTo>
                    <a:pt x="679" y="572"/>
                  </a:lnTo>
                  <a:lnTo>
                    <a:pt x="678" y="571"/>
                  </a:lnTo>
                  <a:lnTo>
                    <a:pt x="689" y="562"/>
                  </a:lnTo>
                  <a:lnTo>
                    <a:pt x="700" y="555"/>
                  </a:lnTo>
                  <a:lnTo>
                    <a:pt x="711" y="551"/>
                  </a:lnTo>
                  <a:lnTo>
                    <a:pt x="721" y="548"/>
                  </a:lnTo>
                  <a:lnTo>
                    <a:pt x="732" y="546"/>
                  </a:lnTo>
                  <a:lnTo>
                    <a:pt x="742" y="546"/>
                  </a:lnTo>
                  <a:lnTo>
                    <a:pt x="751" y="546"/>
                  </a:lnTo>
                  <a:lnTo>
                    <a:pt x="761" y="546"/>
                  </a:lnTo>
                  <a:lnTo>
                    <a:pt x="769" y="546"/>
                  </a:lnTo>
                  <a:lnTo>
                    <a:pt x="778" y="546"/>
                  </a:lnTo>
                  <a:lnTo>
                    <a:pt x="786" y="545"/>
                  </a:lnTo>
                  <a:lnTo>
                    <a:pt x="794" y="543"/>
                  </a:lnTo>
                  <a:lnTo>
                    <a:pt x="800" y="538"/>
                  </a:lnTo>
                  <a:lnTo>
                    <a:pt x="807" y="533"/>
                  </a:lnTo>
                  <a:lnTo>
                    <a:pt x="812" y="525"/>
                  </a:lnTo>
                  <a:lnTo>
                    <a:pt x="818" y="515"/>
                  </a:lnTo>
                  <a:lnTo>
                    <a:pt x="744" y="515"/>
                  </a:lnTo>
                  <a:lnTo>
                    <a:pt x="724" y="528"/>
                  </a:lnTo>
                  <a:lnTo>
                    <a:pt x="705" y="540"/>
                  </a:lnTo>
                  <a:lnTo>
                    <a:pt x="685" y="551"/>
                  </a:lnTo>
                  <a:lnTo>
                    <a:pt x="664" y="560"/>
                  </a:lnTo>
                  <a:lnTo>
                    <a:pt x="643" y="568"/>
                  </a:lnTo>
                  <a:lnTo>
                    <a:pt x="622" y="575"/>
                  </a:lnTo>
                  <a:lnTo>
                    <a:pt x="600" y="582"/>
                  </a:lnTo>
                  <a:lnTo>
                    <a:pt x="578" y="589"/>
                  </a:lnTo>
                  <a:lnTo>
                    <a:pt x="573" y="592"/>
                  </a:lnTo>
                  <a:lnTo>
                    <a:pt x="567" y="594"/>
                  </a:lnTo>
                  <a:lnTo>
                    <a:pt x="564" y="599"/>
                  </a:lnTo>
                  <a:lnTo>
                    <a:pt x="560" y="602"/>
                  </a:lnTo>
                  <a:lnTo>
                    <a:pt x="554" y="609"/>
                  </a:lnTo>
                  <a:lnTo>
                    <a:pt x="550" y="617"/>
                  </a:lnTo>
                  <a:lnTo>
                    <a:pt x="547" y="625"/>
                  </a:lnTo>
                  <a:lnTo>
                    <a:pt x="543" y="633"/>
                  </a:lnTo>
                  <a:lnTo>
                    <a:pt x="541" y="636"/>
                  </a:lnTo>
                  <a:lnTo>
                    <a:pt x="539" y="639"/>
                  </a:lnTo>
                  <a:lnTo>
                    <a:pt x="536" y="642"/>
                  </a:lnTo>
                  <a:lnTo>
                    <a:pt x="532" y="645"/>
                  </a:lnTo>
                  <a:lnTo>
                    <a:pt x="529" y="648"/>
                  </a:lnTo>
                  <a:lnTo>
                    <a:pt x="526" y="650"/>
                  </a:lnTo>
                  <a:lnTo>
                    <a:pt x="521" y="652"/>
                  </a:lnTo>
                  <a:lnTo>
                    <a:pt x="517" y="654"/>
                  </a:lnTo>
                  <a:lnTo>
                    <a:pt x="507" y="655"/>
                  </a:lnTo>
                  <a:lnTo>
                    <a:pt x="496" y="655"/>
                  </a:lnTo>
                  <a:lnTo>
                    <a:pt x="474" y="652"/>
                  </a:lnTo>
                  <a:lnTo>
                    <a:pt x="459" y="651"/>
                  </a:lnTo>
                  <a:lnTo>
                    <a:pt x="452" y="654"/>
                  </a:lnTo>
                  <a:lnTo>
                    <a:pt x="444" y="657"/>
                  </a:lnTo>
                  <a:lnTo>
                    <a:pt x="438" y="661"/>
                  </a:lnTo>
                  <a:lnTo>
                    <a:pt x="430" y="665"/>
                  </a:lnTo>
                  <a:lnTo>
                    <a:pt x="417" y="674"/>
                  </a:lnTo>
                  <a:lnTo>
                    <a:pt x="405" y="684"/>
                  </a:lnTo>
                  <a:lnTo>
                    <a:pt x="394" y="694"/>
                  </a:lnTo>
                  <a:lnTo>
                    <a:pt x="383" y="702"/>
                  </a:lnTo>
                  <a:lnTo>
                    <a:pt x="374" y="708"/>
                  </a:lnTo>
                  <a:lnTo>
                    <a:pt x="367" y="713"/>
                  </a:lnTo>
                  <a:lnTo>
                    <a:pt x="335" y="722"/>
                  </a:lnTo>
                  <a:lnTo>
                    <a:pt x="309" y="729"/>
                  </a:lnTo>
                  <a:lnTo>
                    <a:pt x="287" y="737"/>
                  </a:lnTo>
                  <a:lnTo>
                    <a:pt x="270" y="743"/>
                  </a:lnTo>
                  <a:lnTo>
                    <a:pt x="252" y="750"/>
                  </a:lnTo>
                  <a:lnTo>
                    <a:pt x="235" y="757"/>
                  </a:lnTo>
                  <a:lnTo>
                    <a:pt x="216" y="766"/>
                  </a:lnTo>
                  <a:lnTo>
                    <a:pt x="193" y="775"/>
                  </a:lnTo>
                  <a:lnTo>
                    <a:pt x="168" y="786"/>
                  </a:lnTo>
                  <a:lnTo>
                    <a:pt x="145" y="795"/>
                  </a:lnTo>
                  <a:lnTo>
                    <a:pt x="124" y="802"/>
                  </a:lnTo>
                  <a:lnTo>
                    <a:pt x="105" y="807"/>
                  </a:lnTo>
                  <a:lnTo>
                    <a:pt x="87" y="812"/>
                  </a:lnTo>
                  <a:lnTo>
                    <a:pt x="68" y="818"/>
                  </a:lnTo>
                  <a:lnTo>
                    <a:pt x="48" y="826"/>
                  </a:lnTo>
                  <a:lnTo>
                    <a:pt x="27" y="836"/>
                  </a:lnTo>
                  <a:lnTo>
                    <a:pt x="1" y="824"/>
                  </a:lnTo>
                  <a:lnTo>
                    <a:pt x="4" y="817"/>
                  </a:lnTo>
                  <a:lnTo>
                    <a:pt x="4" y="813"/>
                  </a:lnTo>
                  <a:lnTo>
                    <a:pt x="3" y="810"/>
                  </a:lnTo>
                  <a:lnTo>
                    <a:pt x="2" y="808"/>
                  </a:lnTo>
                  <a:lnTo>
                    <a:pt x="0" y="806"/>
                  </a:lnTo>
                  <a:lnTo>
                    <a:pt x="0" y="803"/>
                  </a:lnTo>
                  <a:lnTo>
                    <a:pt x="2" y="799"/>
                  </a:lnTo>
                  <a:lnTo>
                    <a:pt x="7" y="793"/>
                  </a:lnTo>
                  <a:lnTo>
                    <a:pt x="14" y="789"/>
                  </a:lnTo>
                  <a:lnTo>
                    <a:pt x="21" y="785"/>
                  </a:lnTo>
                  <a:lnTo>
                    <a:pt x="28" y="782"/>
                  </a:lnTo>
                  <a:lnTo>
                    <a:pt x="36" y="779"/>
                  </a:lnTo>
                  <a:lnTo>
                    <a:pt x="52" y="774"/>
                  </a:lnTo>
                  <a:lnTo>
                    <a:pt x="70" y="771"/>
                  </a:lnTo>
                  <a:lnTo>
                    <a:pt x="102" y="766"/>
                  </a:lnTo>
                  <a:lnTo>
                    <a:pt x="127" y="761"/>
                  </a:lnTo>
                  <a:lnTo>
                    <a:pt x="143" y="757"/>
                  </a:lnTo>
                  <a:lnTo>
                    <a:pt x="158" y="751"/>
                  </a:lnTo>
                  <a:lnTo>
                    <a:pt x="173" y="746"/>
                  </a:lnTo>
                  <a:lnTo>
                    <a:pt x="188" y="739"/>
                  </a:lnTo>
                  <a:lnTo>
                    <a:pt x="215" y="726"/>
                  </a:lnTo>
                  <a:lnTo>
                    <a:pt x="240" y="712"/>
                  </a:lnTo>
                  <a:lnTo>
                    <a:pt x="265" y="696"/>
                  </a:lnTo>
                  <a:lnTo>
                    <a:pt x="291" y="681"/>
                  </a:lnTo>
                  <a:lnTo>
                    <a:pt x="315" y="666"/>
                  </a:lnTo>
                  <a:lnTo>
                    <a:pt x="339" y="651"/>
                  </a:lnTo>
                  <a:lnTo>
                    <a:pt x="327" y="643"/>
                  </a:lnTo>
                  <a:lnTo>
                    <a:pt x="317" y="636"/>
                  </a:lnTo>
                  <a:lnTo>
                    <a:pt x="308" y="631"/>
                  </a:lnTo>
                  <a:lnTo>
                    <a:pt x="300" y="626"/>
                  </a:lnTo>
                  <a:lnTo>
                    <a:pt x="292" y="629"/>
                  </a:lnTo>
                  <a:lnTo>
                    <a:pt x="285" y="634"/>
                  </a:lnTo>
                  <a:lnTo>
                    <a:pt x="280" y="639"/>
                  </a:lnTo>
                  <a:lnTo>
                    <a:pt x="273" y="644"/>
                  </a:lnTo>
                  <a:lnTo>
                    <a:pt x="267" y="649"/>
                  </a:lnTo>
                  <a:lnTo>
                    <a:pt x="260" y="654"/>
                  </a:lnTo>
                  <a:lnTo>
                    <a:pt x="253" y="657"/>
                  </a:lnTo>
                  <a:lnTo>
                    <a:pt x="247" y="658"/>
                  </a:lnTo>
                  <a:lnTo>
                    <a:pt x="225" y="657"/>
                  </a:lnTo>
                  <a:lnTo>
                    <a:pt x="192" y="652"/>
                  </a:lnTo>
                  <a:lnTo>
                    <a:pt x="174" y="650"/>
                  </a:lnTo>
                  <a:lnTo>
                    <a:pt x="160" y="646"/>
                  </a:lnTo>
                  <a:lnTo>
                    <a:pt x="155" y="645"/>
                  </a:lnTo>
                  <a:lnTo>
                    <a:pt x="150" y="643"/>
                  </a:lnTo>
                  <a:lnTo>
                    <a:pt x="148" y="641"/>
                  </a:lnTo>
                  <a:lnTo>
                    <a:pt x="147" y="638"/>
                  </a:lnTo>
                  <a:lnTo>
                    <a:pt x="148" y="635"/>
                  </a:lnTo>
                  <a:lnTo>
                    <a:pt x="150" y="631"/>
                  </a:lnTo>
                  <a:lnTo>
                    <a:pt x="155" y="626"/>
                  </a:lnTo>
                  <a:lnTo>
                    <a:pt x="159" y="621"/>
                  </a:lnTo>
                  <a:lnTo>
                    <a:pt x="172" y="610"/>
                  </a:lnTo>
                  <a:lnTo>
                    <a:pt x="189" y="597"/>
                  </a:lnTo>
                  <a:lnTo>
                    <a:pt x="204" y="584"/>
                  </a:lnTo>
                  <a:lnTo>
                    <a:pt x="219" y="571"/>
                  </a:lnTo>
                  <a:lnTo>
                    <a:pt x="226" y="565"/>
                  </a:lnTo>
                  <a:lnTo>
                    <a:pt x="231" y="559"/>
                  </a:lnTo>
                  <a:lnTo>
                    <a:pt x="237" y="553"/>
                  </a:lnTo>
                  <a:lnTo>
                    <a:pt x="240" y="547"/>
                  </a:lnTo>
                  <a:lnTo>
                    <a:pt x="223" y="550"/>
                  </a:lnTo>
                  <a:lnTo>
                    <a:pt x="207" y="556"/>
                  </a:lnTo>
                  <a:lnTo>
                    <a:pt x="191" y="562"/>
                  </a:lnTo>
                  <a:lnTo>
                    <a:pt x="175" y="568"/>
                  </a:lnTo>
                  <a:lnTo>
                    <a:pt x="168" y="571"/>
                  </a:lnTo>
                  <a:lnTo>
                    <a:pt x="160" y="573"/>
                  </a:lnTo>
                  <a:lnTo>
                    <a:pt x="152" y="575"/>
                  </a:lnTo>
                  <a:lnTo>
                    <a:pt x="144" y="576"/>
                  </a:lnTo>
                  <a:lnTo>
                    <a:pt x="135" y="576"/>
                  </a:lnTo>
                  <a:lnTo>
                    <a:pt x="126" y="575"/>
                  </a:lnTo>
                  <a:lnTo>
                    <a:pt x="116" y="574"/>
                  </a:lnTo>
                  <a:lnTo>
                    <a:pt x="107" y="571"/>
                  </a:lnTo>
                  <a:lnTo>
                    <a:pt x="107" y="565"/>
                  </a:lnTo>
                  <a:lnTo>
                    <a:pt x="143" y="536"/>
                  </a:lnTo>
                  <a:lnTo>
                    <a:pt x="182" y="508"/>
                  </a:lnTo>
                  <a:lnTo>
                    <a:pt x="223" y="476"/>
                  </a:lnTo>
                  <a:lnTo>
                    <a:pt x="267" y="442"/>
                  </a:lnTo>
                  <a:lnTo>
                    <a:pt x="286" y="426"/>
                  </a:lnTo>
                  <a:lnTo>
                    <a:pt x="306" y="411"/>
                  </a:lnTo>
                  <a:lnTo>
                    <a:pt x="326" y="395"/>
                  </a:lnTo>
                  <a:lnTo>
                    <a:pt x="346" y="380"/>
                  </a:lnTo>
                  <a:lnTo>
                    <a:pt x="386" y="411"/>
                  </a:lnTo>
                  <a:lnTo>
                    <a:pt x="393" y="405"/>
                  </a:lnTo>
                  <a:lnTo>
                    <a:pt x="399" y="400"/>
                  </a:lnTo>
                  <a:lnTo>
                    <a:pt x="406" y="396"/>
                  </a:lnTo>
                  <a:lnTo>
                    <a:pt x="414" y="393"/>
                  </a:lnTo>
                  <a:lnTo>
                    <a:pt x="428" y="386"/>
                  </a:lnTo>
                  <a:lnTo>
                    <a:pt x="444" y="382"/>
                  </a:lnTo>
                  <a:lnTo>
                    <a:pt x="476" y="374"/>
                  </a:lnTo>
                  <a:lnTo>
                    <a:pt x="509" y="370"/>
                  </a:lnTo>
                  <a:lnTo>
                    <a:pt x="524" y="367"/>
                  </a:lnTo>
                  <a:lnTo>
                    <a:pt x="539" y="363"/>
                  </a:lnTo>
                  <a:lnTo>
                    <a:pt x="552" y="359"/>
                  </a:lnTo>
                  <a:lnTo>
                    <a:pt x="563" y="353"/>
                  </a:lnTo>
                  <a:lnTo>
                    <a:pt x="569" y="349"/>
                  </a:lnTo>
                  <a:lnTo>
                    <a:pt x="574" y="345"/>
                  </a:lnTo>
                  <a:lnTo>
                    <a:pt x="578" y="340"/>
                  </a:lnTo>
                  <a:lnTo>
                    <a:pt x="582" y="335"/>
                  </a:lnTo>
                  <a:lnTo>
                    <a:pt x="585" y="329"/>
                  </a:lnTo>
                  <a:lnTo>
                    <a:pt x="588" y="322"/>
                  </a:lnTo>
                  <a:lnTo>
                    <a:pt x="590" y="314"/>
                  </a:lnTo>
                  <a:lnTo>
                    <a:pt x="592" y="306"/>
                  </a:lnTo>
                  <a:lnTo>
                    <a:pt x="559" y="306"/>
                  </a:lnTo>
                  <a:lnTo>
                    <a:pt x="548" y="312"/>
                  </a:lnTo>
                  <a:lnTo>
                    <a:pt x="535" y="321"/>
                  </a:lnTo>
                  <a:lnTo>
                    <a:pt x="528" y="325"/>
                  </a:lnTo>
                  <a:lnTo>
                    <a:pt x="520" y="328"/>
                  </a:lnTo>
                  <a:lnTo>
                    <a:pt x="513" y="330"/>
                  </a:lnTo>
                  <a:lnTo>
                    <a:pt x="506" y="331"/>
                  </a:lnTo>
                  <a:lnTo>
                    <a:pt x="495" y="330"/>
                  </a:lnTo>
                  <a:lnTo>
                    <a:pt x="485" y="327"/>
                  </a:lnTo>
                  <a:lnTo>
                    <a:pt x="474" y="324"/>
                  </a:lnTo>
                  <a:lnTo>
                    <a:pt x="463" y="321"/>
                  </a:lnTo>
                  <a:lnTo>
                    <a:pt x="453" y="318"/>
                  </a:lnTo>
                  <a:lnTo>
                    <a:pt x="443" y="317"/>
                  </a:lnTo>
                  <a:lnTo>
                    <a:pt x="438" y="318"/>
                  </a:lnTo>
                  <a:lnTo>
                    <a:pt x="433" y="319"/>
                  </a:lnTo>
                  <a:lnTo>
                    <a:pt x="430" y="322"/>
                  </a:lnTo>
                  <a:lnTo>
                    <a:pt x="426" y="325"/>
                  </a:lnTo>
                  <a:lnTo>
                    <a:pt x="432" y="316"/>
                  </a:lnTo>
                  <a:lnTo>
                    <a:pt x="443" y="307"/>
                  </a:lnTo>
                  <a:lnTo>
                    <a:pt x="457" y="297"/>
                  </a:lnTo>
                  <a:lnTo>
                    <a:pt x="472" y="287"/>
                  </a:lnTo>
                  <a:lnTo>
                    <a:pt x="506" y="265"/>
                  </a:lnTo>
                  <a:lnTo>
                    <a:pt x="539" y="244"/>
                  </a:lnTo>
                  <a:lnTo>
                    <a:pt x="698" y="250"/>
                  </a:lnTo>
                  <a:lnTo>
                    <a:pt x="701" y="246"/>
                  </a:lnTo>
                  <a:lnTo>
                    <a:pt x="704" y="243"/>
                  </a:lnTo>
                  <a:lnTo>
                    <a:pt x="708" y="240"/>
                  </a:lnTo>
                  <a:lnTo>
                    <a:pt x="711" y="238"/>
                  </a:lnTo>
                  <a:lnTo>
                    <a:pt x="719" y="236"/>
                  </a:lnTo>
                  <a:lnTo>
                    <a:pt x="728" y="234"/>
                  </a:lnTo>
                  <a:lnTo>
                    <a:pt x="745" y="234"/>
                  </a:lnTo>
                  <a:lnTo>
                    <a:pt x="758" y="232"/>
                  </a:lnTo>
                  <a:lnTo>
                    <a:pt x="756" y="224"/>
                  </a:lnTo>
                  <a:lnTo>
                    <a:pt x="753" y="216"/>
                  </a:lnTo>
                  <a:lnTo>
                    <a:pt x="749" y="210"/>
                  </a:lnTo>
                  <a:lnTo>
                    <a:pt x="742" y="204"/>
                  </a:lnTo>
                  <a:lnTo>
                    <a:pt x="737" y="199"/>
                  </a:lnTo>
                  <a:lnTo>
                    <a:pt x="729" y="195"/>
                  </a:lnTo>
                  <a:lnTo>
                    <a:pt x="721" y="191"/>
                  </a:lnTo>
                  <a:lnTo>
                    <a:pt x="713" y="188"/>
                  </a:lnTo>
                  <a:lnTo>
                    <a:pt x="698" y="182"/>
                  </a:lnTo>
                  <a:lnTo>
                    <a:pt x="684" y="176"/>
                  </a:lnTo>
                  <a:lnTo>
                    <a:pt x="678" y="172"/>
                  </a:lnTo>
                  <a:lnTo>
                    <a:pt x="673" y="168"/>
                  </a:lnTo>
                  <a:lnTo>
                    <a:pt x="668" y="164"/>
                  </a:lnTo>
                  <a:lnTo>
                    <a:pt x="665" y="159"/>
                  </a:lnTo>
                  <a:lnTo>
                    <a:pt x="687" y="143"/>
                  </a:lnTo>
                  <a:lnTo>
                    <a:pt x="712" y="127"/>
                  </a:lnTo>
                  <a:lnTo>
                    <a:pt x="739" y="109"/>
                  </a:lnTo>
                  <a:lnTo>
                    <a:pt x="765" y="90"/>
                  </a:lnTo>
                  <a:lnTo>
                    <a:pt x="812" y="78"/>
                  </a:lnTo>
                  <a:lnTo>
                    <a:pt x="858" y="65"/>
                  </a:lnTo>
                  <a:lnTo>
                    <a:pt x="902" y="52"/>
                  </a:lnTo>
                  <a:lnTo>
                    <a:pt x="945" y="38"/>
                  </a:lnTo>
                  <a:lnTo>
                    <a:pt x="966" y="33"/>
                  </a:lnTo>
                  <a:lnTo>
                    <a:pt x="988" y="27"/>
                  </a:lnTo>
                  <a:lnTo>
                    <a:pt x="1010" y="22"/>
                  </a:lnTo>
                  <a:lnTo>
                    <a:pt x="1033" y="18"/>
                  </a:lnTo>
                  <a:lnTo>
                    <a:pt x="1056" y="15"/>
                  </a:lnTo>
                  <a:lnTo>
                    <a:pt x="1080" y="12"/>
                  </a:lnTo>
                  <a:lnTo>
                    <a:pt x="1104" y="11"/>
                  </a:lnTo>
                  <a:lnTo>
                    <a:pt x="1130" y="10"/>
                  </a:lnTo>
                  <a:lnTo>
                    <a:pt x="1157" y="9"/>
                  </a:lnTo>
                  <a:lnTo>
                    <a:pt x="1176" y="7"/>
                  </a:lnTo>
                  <a:lnTo>
                    <a:pt x="1192" y="5"/>
                  </a:lnTo>
                  <a:lnTo>
                    <a:pt x="1216" y="4"/>
                  </a:lnTo>
                  <a:lnTo>
                    <a:pt x="1241" y="3"/>
                  </a:lnTo>
                  <a:lnTo>
                    <a:pt x="1262" y="0"/>
                  </a:lnTo>
                  <a:lnTo>
                    <a:pt x="1270" y="0"/>
                  </a:lnTo>
                  <a:lnTo>
                    <a:pt x="1277" y="2"/>
                  </a:lnTo>
                  <a:lnTo>
                    <a:pt x="1280" y="3"/>
                  </a:lnTo>
                  <a:lnTo>
                    <a:pt x="1281" y="5"/>
                  </a:lnTo>
                  <a:lnTo>
                    <a:pt x="1282" y="7"/>
                  </a:lnTo>
                  <a:lnTo>
                    <a:pt x="1283" y="10"/>
                  </a:lnTo>
                  <a:lnTo>
                    <a:pt x="1306" y="10"/>
                  </a:lnTo>
                  <a:lnTo>
                    <a:pt x="1333" y="10"/>
                  </a:lnTo>
                  <a:lnTo>
                    <a:pt x="1354" y="10"/>
                  </a:lnTo>
                  <a:lnTo>
                    <a:pt x="1362" y="10"/>
                  </a:lnTo>
                  <a:lnTo>
                    <a:pt x="1380" y="11"/>
                  </a:lnTo>
                  <a:lnTo>
                    <a:pt x="1399" y="12"/>
                  </a:lnTo>
                  <a:lnTo>
                    <a:pt x="1417" y="15"/>
                  </a:lnTo>
                  <a:lnTo>
                    <a:pt x="1437" y="18"/>
                  </a:lnTo>
                  <a:lnTo>
                    <a:pt x="1475" y="26"/>
                  </a:lnTo>
                  <a:lnTo>
                    <a:pt x="1516" y="34"/>
                  </a:lnTo>
                  <a:lnTo>
                    <a:pt x="1557" y="44"/>
                  </a:lnTo>
                  <a:lnTo>
                    <a:pt x="1597" y="52"/>
                  </a:lnTo>
                  <a:lnTo>
                    <a:pt x="1617" y="55"/>
                  </a:lnTo>
                  <a:lnTo>
                    <a:pt x="1637" y="58"/>
                  </a:lnTo>
                  <a:lnTo>
                    <a:pt x="1656" y="59"/>
                  </a:lnTo>
                  <a:lnTo>
                    <a:pt x="1675" y="60"/>
                  </a:lnTo>
                  <a:lnTo>
                    <a:pt x="1761" y="41"/>
                  </a:lnTo>
                  <a:lnTo>
                    <a:pt x="1772" y="46"/>
                  </a:lnTo>
                  <a:lnTo>
                    <a:pt x="1784" y="51"/>
                  </a:lnTo>
                  <a:lnTo>
                    <a:pt x="1797" y="55"/>
                  </a:lnTo>
                  <a:lnTo>
                    <a:pt x="1808" y="60"/>
                  </a:lnTo>
                  <a:lnTo>
                    <a:pt x="1223" y="540"/>
                  </a:lnTo>
                  <a:lnTo>
                    <a:pt x="1258" y="540"/>
                  </a:lnTo>
                  <a:lnTo>
                    <a:pt x="1287" y="540"/>
                  </a:lnTo>
                  <a:lnTo>
                    <a:pt x="1309" y="540"/>
                  </a:lnTo>
                  <a:lnTo>
                    <a:pt x="1329" y="540"/>
                  </a:lnTo>
                  <a:lnTo>
                    <a:pt x="1328" y="547"/>
                  </a:lnTo>
                  <a:lnTo>
                    <a:pt x="1327" y="553"/>
                  </a:lnTo>
                  <a:lnTo>
                    <a:pt x="1325" y="559"/>
                  </a:lnTo>
                  <a:lnTo>
                    <a:pt x="1323" y="565"/>
                  </a:lnTo>
                  <a:lnTo>
                    <a:pt x="1321" y="571"/>
                  </a:lnTo>
                  <a:lnTo>
                    <a:pt x="1318" y="576"/>
                  </a:lnTo>
                  <a:lnTo>
                    <a:pt x="1316" y="583"/>
                  </a:lnTo>
                  <a:lnTo>
                    <a:pt x="1316" y="589"/>
                  </a:lnTo>
                  <a:lnTo>
                    <a:pt x="1317" y="592"/>
                  </a:lnTo>
                  <a:lnTo>
                    <a:pt x="1320" y="595"/>
                  </a:lnTo>
                  <a:lnTo>
                    <a:pt x="1323" y="599"/>
                  </a:lnTo>
                  <a:lnTo>
                    <a:pt x="1327" y="601"/>
                  </a:lnTo>
                  <a:lnTo>
                    <a:pt x="1336" y="606"/>
                  </a:lnTo>
                  <a:lnTo>
                    <a:pt x="1343" y="608"/>
                  </a:lnTo>
                  <a:lnTo>
                    <a:pt x="1351" y="608"/>
                  </a:lnTo>
                  <a:lnTo>
                    <a:pt x="1358" y="607"/>
                  </a:lnTo>
                  <a:lnTo>
                    <a:pt x="1365" y="605"/>
                  </a:lnTo>
                  <a:lnTo>
                    <a:pt x="1371" y="604"/>
                  </a:lnTo>
                  <a:lnTo>
                    <a:pt x="1382" y="599"/>
                  </a:lnTo>
                  <a:lnTo>
                    <a:pt x="1391" y="592"/>
                  </a:lnTo>
                  <a:lnTo>
                    <a:pt x="1400" y="587"/>
                  </a:lnTo>
                  <a:lnTo>
                    <a:pt x="1409" y="582"/>
                  </a:lnTo>
                  <a:lnTo>
                    <a:pt x="1413" y="580"/>
                  </a:lnTo>
                  <a:lnTo>
                    <a:pt x="1417" y="578"/>
                  </a:lnTo>
                  <a:lnTo>
                    <a:pt x="1423" y="577"/>
                  </a:lnTo>
                  <a:lnTo>
                    <a:pt x="1429" y="577"/>
                  </a:lnTo>
                  <a:lnTo>
                    <a:pt x="1441" y="596"/>
                  </a:lnTo>
                  <a:lnTo>
                    <a:pt x="1457" y="617"/>
                  </a:lnTo>
                  <a:lnTo>
                    <a:pt x="1465" y="629"/>
                  </a:lnTo>
                  <a:lnTo>
                    <a:pt x="1470" y="643"/>
                  </a:lnTo>
                  <a:lnTo>
                    <a:pt x="1472" y="650"/>
                  </a:lnTo>
                  <a:lnTo>
                    <a:pt x="1474" y="659"/>
                  </a:lnTo>
                  <a:lnTo>
                    <a:pt x="1475" y="667"/>
                  </a:lnTo>
                  <a:lnTo>
                    <a:pt x="1475" y="676"/>
                  </a:lnTo>
                  <a:lnTo>
                    <a:pt x="1475" y="681"/>
                  </a:lnTo>
                  <a:lnTo>
                    <a:pt x="1474" y="686"/>
                  </a:lnTo>
                  <a:lnTo>
                    <a:pt x="1473" y="690"/>
                  </a:lnTo>
                  <a:lnTo>
                    <a:pt x="1471" y="694"/>
                  </a:lnTo>
                  <a:lnTo>
                    <a:pt x="1467" y="700"/>
                  </a:lnTo>
                  <a:lnTo>
                    <a:pt x="1462" y="706"/>
                  </a:lnTo>
                  <a:lnTo>
                    <a:pt x="1457" y="713"/>
                  </a:lnTo>
                  <a:lnTo>
                    <a:pt x="1454" y="719"/>
                  </a:lnTo>
                  <a:lnTo>
                    <a:pt x="1451" y="723"/>
                  </a:lnTo>
                  <a:lnTo>
                    <a:pt x="1450" y="727"/>
                  </a:lnTo>
                  <a:lnTo>
                    <a:pt x="1449" y="732"/>
                  </a:lnTo>
                  <a:lnTo>
                    <a:pt x="1449" y="737"/>
                  </a:lnTo>
                  <a:lnTo>
                    <a:pt x="1449" y="742"/>
                  </a:lnTo>
                  <a:lnTo>
                    <a:pt x="1450" y="746"/>
                  </a:lnTo>
                  <a:lnTo>
                    <a:pt x="1452" y="750"/>
                  </a:lnTo>
                  <a:lnTo>
                    <a:pt x="1455" y="754"/>
                  </a:lnTo>
                  <a:lnTo>
                    <a:pt x="1459" y="761"/>
                  </a:lnTo>
                  <a:lnTo>
                    <a:pt x="1466" y="769"/>
                  </a:lnTo>
                  <a:lnTo>
                    <a:pt x="1471" y="775"/>
                  </a:lnTo>
                  <a:lnTo>
                    <a:pt x="1477" y="783"/>
                  </a:lnTo>
                  <a:lnTo>
                    <a:pt x="1479" y="786"/>
                  </a:lnTo>
                  <a:lnTo>
                    <a:pt x="1481" y="790"/>
                  </a:lnTo>
                  <a:lnTo>
                    <a:pt x="1482" y="794"/>
                  </a:lnTo>
                  <a:lnTo>
                    <a:pt x="1482" y="799"/>
                  </a:lnTo>
                  <a:lnTo>
                    <a:pt x="1482" y="802"/>
                  </a:lnTo>
                  <a:lnTo>
                    <a:pt x="1480" y="807"/>
                  </a:lnTo>
                  <a:lnTo>
                    <a:pt x="1477" y="811"/>
                  </a:lnTo>
                  <a:lnTo>
                    <a:pt x="1473" y="816"/>
                  </a:lnTo>
                  <a:lnTo>
                    <a:pt x="1463" y="826"/>
                  </a:lnTo>
                  <a:lnTo>
                    <a:pt x="1452" y="835"/>
                  </a:lnTo>
                  <a:lnTo>
                    <a:pt x="1446" y="839"/>
                  </a:lnTo>
                  <a:lnTo>
                    <a:pt x="1439" y="843"/>
                  </a:lnTo>
                  <a:lnTo>
                    <a:pt x="1433" y="846"/>
                  </a:lnTo>
                  <a:lnTo>
                    <a:pt x="1426" y="848"/>
                  </a:lnTo>
                  <a:lnTo>
                    <a:pt x="1419" y="850"/>
                  </a:lnTo>
                  <a:lnTo>
                    <a:pt x="1414" y="850"/>
                  </a:lnTo>
                  <a:lnTo>
                    <a:pt x="1407" y="850"/>
                  </a:lnTo>
                  <a:lnTo>
                    <a:pt x="1402" y="848"/>
                  </a:lnTo>
                  <a:lnTo>
                    <a:pt x="1410" y="84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 name="Freeform 6"/>
            <p:cNvSpPr>
              <a:spLocks/>
            </p:cNvSpPr>
            <p:nvPr>
              <p:custDataLst>
                <p:tags r:id="rId307"/>
              </p:custDataLst>
            </p:nvPr>
          </p:nvSpPr>
          <p:spPr bwMode="auto">
            <a:xfrm>
              <a:off x="1160360" y="2192917"/>
              <a:ext cx="2066532" cy="1004359"/>
            </a:xfrm>
            <a:custGeom>
              <a:avLst/>
              <a:gdLst>
                <a:gd name="T0" fmla="*/ 1273680 w 3175"/>
                <a:gd name="T1" fmla="*/ 184639 h 1472"/>
                <a:gd name="T2" fmla="*/ 1259760 w 3175"/>
                <a:gd name="T3" fmla="*/ 230145 h 1472"/>
                <a:gd name="T4" fmla="*/ 1236705 w 3175"/>
                <a:gd name="T5" fmla="*/ 241652 h 1472"/>
                <a:gd name="T6" fmla="*/ 1160145 w 3175"/>
                <a:gd name="T7" fmla="*/ 296050 h 1472"/>
                <a:gd name="T8" fmla="*/ 1128825 w 3175"/>
                <a:gd name="T9" fmla="*/ 305988 h 1472"/>
                <a:gd name="T10" fmla="*/ 1117950 w 3175"/>
                <a:gd name="T11" fmla="*/ 354109 h 1472"/>
                <a:gd name="T12" fmla="*/ 1093590 w 3175"/>
                <a:gd name="T13" fmla="*/ 324818 h 1472"/>
                <a:gd name="T14" fmla="*/ 1087065 w 3175"/>
                <a:gd name="T15" fmla="*/ 360908 h 1472"/>
                <a:gd name="T16" fmla="*/ 1072275 w 3175"/>
                <a:gd name="T17" fmla="*/ 389153 h 1472"/>
                <a:gd name="T18" fmla="*/ 1074885 w 3175"/>
                <a:gd name="T19" fmla="*/ 430475 h 1472"/>
                <a:gd name="T20" fmla="*/ 1014420 w 3175"/>
                <a:gd name="T21" fmla="*/ 485396 h 1472"/>
                <a:gd name="T22" fmla="*/ 941775 w 3175"/>
                <a:gd name="T23" fmla="*/ 546593 h 1472"/>
                <a:gd name="T24" fmla="*/ 918720 w 3175"/>
                <a:gd name="T25" fmla="*/ 625052 h 1472"/>
                <a:gd name="T26" fmla="*/ 914805 w 3175"/>
                <a:gd name="T27" fmla="*/ 762092 h 1472"/>
                <a:gd name="T28" fmla="*/ 881310 w 3175"/>
                <a:gd name="T29" fmla="*/ 739601 h 1472"/>
                <a:gd name="T30" fmla="*/ 866955 w 3175"/>
                <a:gd name="T31" fmla="*/ 693572 h 1472"/>
                <a:gd name="T32" fmla="*/ 852165 w 3175"/>
                <a:gd name="T33" fmla="*/ 619298 h 1472"/>
                <a:gd name="T34" fmla="*/ 796920 w 3175"/>
                <a:gd name="T35" fmla="*/ 610929 h 1472"/>
                <a:gd name="T36" fmla="*/ 719055 w 3175"/>
                <a:gd name="T37" fmla="*/ 597853 h 1472"/>
                <a:gd name="T38" fmla="*/ 702960 w 3175"/>
                <a:gd name="T39" fmla="*/ 620344 h 1472"/>
                <a:gd name="T40" fmla="*/ 673380 w 3175"/>
                <a:gd name="T41" fmla="*/ 647543 h 1472"/>
                <a:gd name="T42" fmla="*/ 624660 w 3175"/>
                <a:gd name="T43" fmla="*/ 623482 h 1472"/>
                <a:gd name="T44" fmla="*/ 535485 w 3175"/>
                <a:gd name="T45" fmla="*/ 665327 h 1472"/>
                <a:gd name="T46" fmla="*/ 504600 w 3175"/>
                <a:gd name="T47" fmla="*/ 728094 h 1472"/>
                <a:gd name="T48" fmla="*/ 469800 w 3175"/>
                <a:gd name="T49" fmla="*/ 722863 h 1472"/>
                <a:gd name="T50" fmla="*/ 451095 w 3175"/>
                <a:gd name="T51" fmla="*/ 641789 h 1472"/>
                <a:gd name="T52" fmla="*/ 408900 w 3175"/>
                <a:gd name="T53" fmla="*/ 622436 h 1472"/>
                <a:gd name="T54" fmla="*/ 377145 w 3175"/>
                <a:gd name="T55" fmla="*/ 637605 h 1472"/>
                <a:gd name="T56" fmla="*/ 340170 w 3175"/>
                <a:gd name="T57" fmla="*/ 568562 h 1472"/>
                <a:gd name="T58" fmla="*/ 291450 w 3175"/>
                <a:gd name="T59" fmla="*/ 557054 h 1472"/>
                <a:gd name="T60" fmla="*/ 200970 w 3175"/>
                <a:gd name="T61" fmla="*/ 557054 h 1472"/>
                <a:gd name="T62" fmla="*/ 95700 w 3175"/>
                <a:gd name="T63" fmla="*/ 531425 h 1472"/>
                <a:gd name="T64" fmla="*/ 38280 w 3175"/>
                <a:gd name="T65" fmla="*/ 481211 h 1472"/>
                <a:gd name="T66" fmla="*/ 16965 w 3175"/>
                <a:gd name="T67" fmla="*/ 443551 h 1472"/>
                <a:gd name="T68" fmla="*/ 12615 w 3175"/>
                <a:gd name="T69" fmla="*/ 346263 h 1472"/>
                <a:gd name="T70" fmla="*/ 0 w 3175"/>
                <a:gd name="T71" fmla="*/ 315926 h 1472"/>
                <a:gd name="T72" fmla="*/ 61335 w 3175"/>
                <a:gd name="T73" fmla="*/ 175747 h 1472"/>
                <a:gd name="T74" fmla="*/ 107445 w 3175"/>
                <a:gd name="T75" fmla="*/ 92058 h 1472"/>
                <a:gd name="T76" fmla="*/ 154425 w 3175"/>
                <a:gd name="T77" fmla="*/ 53352 h 1472"/>
                <a:gd name="T78" fmla="*/ 163560 w 3175"/>
                <a:gd name="T79" fmla="*/ 62767 h 1472"/>
                <a:gd name="T80" fmla="*/ 794745 w 3175"/>
                <a:gd name="T81" fmla="*/ 0 h 1472"/>
                <a:gd name="T82" fmla="*/ 837810 w 3175"/>
                <a:gd name="T83" fmla="*/ 28768 h 1472"/>
                <a:gd name="T84" fmla="*/ 876525 w 3175"/>
                <a:gd name="T85" fmla="*/ 36091 h 1472"/>
                <a:gd name="T86" fmla="*/ 839115 w 3175"/>
                <a:gd name="T87" fmla="*/ 66951 h 1472"/>
                <a:gd name="T88" fmla="*/ 859995 w 3175"/>
                <a:gd name="T89" fmla="*/ 86827 h 1472"/>
                <a:gd name="T90" fmla="*/ 910890 w 3175"/>
                <a:gd name="T91" fmla="*/ 81074 h 1472"/>
                <a:gd name="T92" fmla="*/ 993540 w 3175"/>
                <a:gd name="T93" fmla="*/ 100950 h 1472"/>
                <a:gd name="T94" fmla="*/ 964395 w 3175"/>
                <a:gd name="T95" fmla="*/ 106703 h 1472"/>
                <a:gd name="T96" fmla="*/ 907845 w 3175"/>
                <a:gd name="T97" fmla="*/ 138087 h 1472"/>
                <a:gd name="T98" fmla="*/ 879135 w 3175"/>
                <a:gd name="T99" fmla="*/ 185685 h 1472"/>
                <a:gd name="T100" fmla="*/ 875220 w 3175"/>
                <a:gd name="T101" fmla="*/ 235898 h 1472"/>
                <a:gd name="T102" fmla="*/ 903060 w 3175"/>
                <a:gd name="T103" fmla="*/ 218114 h 1472"/>
                <a:gd name="T104" fmla="*/ 959175 w 3175"/>
                <a:gd name="T105" fmla="*/ 131810 h 1472"/>
                <a:gd name="T106" fmla="*/ 986145 w 3175"/>
                <a:gd name="T107" fmla="*/ 158486 h 1472"/>
                <a:gd name="T108" fmla="*/ 1000065 w 3175"/>
                <a:gd name="T109" fmla="*/ 206084 h 1472"/>
                <a:gd name="T110" fmla="*/ 959610 w 3175"/>
                <a:gd name="T111" fmla="*/ 237467 h 1472"/>
                <a:gd name="T112" fmla="*/ 1007895 w 3175"/>
                <a:gd name="T113" fmla="*/ 239036 h 1472"/>
                <a:gd name="T114" fmla="*/ 1117950 w 3175"/>
                <a:gd name="T115" fmla="*/ 195100 h 1472"/>
                <a:gd name="T116" fmla="*/ 1187550 w 3175"/>
                <a:gd name="T117" fmla="*/ 131810 h 1472"/>
                <a:gd name="T118" fmla="*/ 1311960 w 3175"/>
                <a:gd name="T119" fmla="*/ 106180 h 1472"/>
                <a:gd name="T120" fmla="*/ 1364160 w 3175"/>
                <a:gd name="T121" fmla="*/ 61721 h 1472"/>
                <a:gd name="T122" fmla="*/ 1369815 w 3175"/>
                <a:gd name="T123" fmla="*/ 96242 h 147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75" h="1472">
                  <a:moveTo>
                    <a:pt x="3155" y="258"/>
                  </a:moveTo>
                  <a:lnTo>
                    <a:pt x="3129" y="270"/>
                  </a:lnTo>
                  <a:lnTo>
                    <a:pt x="3104" y="281"/>
                  </a:lnTo>
                  <a:lnTo>
                    <a:pt x="3079" y="291"/>
                  </a:lnTo>
                  <a:lnTo>
                    <a:pt x="3055" y="300"/>
                  </a:lnTo>
                  <a:lnTo>
                    <a:pt x="3032" y="309"/>
                  </a:lnTo>
                  <a:lnTo>
                    <a:pt x="3008" y="317"/>
                  </a:lnTo>
                  <a:lnTo>
                    <a:pt x="2983" y="326"/>
                  </a:lnTo>
                  <a:lnTo>
                    <a:pt x="2956" y="333"/>
                  </a:lnTo>
                  <a:lnTo>
                    <a:pt x="2948" y="337"/>
                  </a:lnTo>
                  <a:lnTo>
                    <a:pt x="2940" y="341"/>
                  </a:lnTo>
                  <a:lnTo>
                    <a:pt x="2933" y="347"/>
                  </a:lnTo>
                  <a:lnTo>
                    <a:pt x="2928" y="353"/>
                  </a:lnTo>
                  <a:lnTo>
                    <a:pt x="2917" y="366"/>
                  </a:lnTo>
                  <a:lnTo>
                    <a:pt x="2909" y="382"/>
                  </a:lnTo>
                  <a:lnTo>
                    <a:pt x="2900" y="397"/>
                  </a:lnTo>
                  <a:lnTo>
                    <a:pt x="2894" y="410"/>
                  </a:lnTo>
                  <a:lnTo>
                    <a:pt x="2889" y="416"/>
                  </a:lnTo>
                  <a:lnTo>
                    <a:pt x="2885" y="422"/>
                  </a:lnTo>
                  <a:lnTo>
                    <a:pt x="2881" y="427"/>
                  </a:lnTo>
                  <a:lnTo>
                    <a:pt x="2876" y="431"/>
                  </a:lnTo>
                  <a:lnTo>
                    <a:pt x="2876" y="436"/>
                  </a:lnTo>
                  <a:lnTo>
                    <a:pt x="2877" y="440"/>
                  </a:lnTo>
                  <a:lnTo>
                    <a:pt x="2880" y="445"/>
                  </a:lnTo>
                  <a:lnTo>
                    <a:pt x="2883" y="450"/>
                  </a:lnTo>
                  <a:lnTo>
                    <a:pt x="2896" y="440"/>
                  </a:lnTo>
                  <a:lnTo>
                    <a:pt x="2909" y="431"/>
                  </a:lnTo>
                  <a:lnTo>
                    <a:pt x="2910" y="438"/>
                  </a:lnTo>
                  <a:lnTo>
                    <a:pt x="2910" y="443"/>
                  </a:lnTo>
                  <a:lnTo>
                    <a:pt x="2909" y="448"/>
                  </a:lnTo>
                  <a:lnTo>
                    <a:pt x="2907" y="451"/>
                  </a:lnTo>
                  <a:lnTo>
                    <a:pt x="2905" y="455"/>
                  </a:lnTo>
                  <a:lnTo>
                    <a:pt x="2902" y="457"/>
                  </a:lnTo>
                  <a:lnTo>
                    <a:pt x="2898" y="459"/>
                  </a:lnTo>
                  <a:lnTo>
                    <a:pt x="2894" y="460"/>
                  </a:lnTo>
                  <a:lnTo>
                    <a:pt x="2883" y="462"/>
                  </a:lnTo>
                  <a:lnTo>
                    <a:pt x="2871" y="462"/>
                  </a:lnTo>
                  <a:lnTo>
                    <a:pt x="2858" y="462"/>
                  </a:lnTo>
                  <a:lnTo>
                    <a:pt x="2843" y="462"/>
                  </a:lnTo>
                  <a:lnTo>
                    <a:pt x="2820" y="463"/>
                  </a:lnTo>
                  <a:lnTo>
                    <a:pt x="2796" y="466"/>
                  </a:lnTo>
                  <a:lnTo>
                    <a:pt x="2773" y="470"/>
                  </a:lnTo>
                  <a:lnTo>
                    <a:pt x="2750" y="476"/>
                  </a:lnTo>
                  <a:lnTo>
                    <a:pt x="2728" y="483"/>
                  </a:lnTo>
                  <a:lnTo>
                    <a:pt x="2708" y="491"/>
                  </a:lnTo>
                  <a:lnTo>
                    <a:pt x="2691" y="498"/>
                  </a:lnTo>
                  <a:lnTo>
                    <a:pt x="2678" y="505"/>
                  </a:lnTo>
                  <a:lnTo>
                    <a:pt x="2678" y="542"/>
                  </a:lnTo>
                  <a:lnTo>
                    <a:pt x="2675" y="549"/>
                  </a:lnTo>
                  <a:lnTo>
                    <a:pt x="2673" y="555"/>
                  </a:lnTo>
                  <a:lnTo>
                    <a:pt x="2670" y="561"/>
                  </a:lnTo>
                  <a:lnTo>
                    <a:pt x="2667" y="566"/>
                  </a:lnTo>
                  <a:lnTo>
                    <a:pt x="2658" y="575"/>
                  </a:lnTo>
                  <a:lnTo>
                    <a:pt x="2649" y="584"/>
                  </a:lnTo>
                  <a:lnTo>
                    <a:pt x="2639" y="592"/>
                  </a:lnTo>
                  <a:lnTo>
                    <a:pt x="2628" y="602"/>
                  </a:lnTo>
                  <a:lnTo>
                    <a:pt x="2619" y="611"/>
                  </a:lnTo>
                  <a:lnTo>
                    <a:pt x="2611" y="622"/>
                  </a:lnTo>
                  <a:lnTo>
                    <a:pt x="2611" y="613"/>
                  </a:lnTo>
                  <a:lnTo>
                    <a:pt x="2611" y="604"/>
                  </a:lnTo>
                  <a:lnTo>
                    <a:pt x="2606" y="603"/>
                  </a:lnTo>
                  <a:lnTo>
                    <a:pt x="2602" y="600"/>
                  </a:lnTo>
                  <a:lnTo>
                    <a:pt x="2598" y="595"/>
                  </a:lnTo>
                  <a:lnTo>
                    <a:pt x="2596" y="590"/>
                  </a:lnTo>
                  <a:lnTo>
                    <a:pt x="2595" y="585"/>
                  </a:lnTo>
                  <a:lnTo>
                    <a:pt x="2595" y="580"/>
                  </a:lnTo>
                  <a:lnTo>
                    <a:pt x="2595" y="576"/>
                  </a:lnTo>
                  <a:lnTo>
                    <a:pt x="2597" y="573"/>
                  </a:lnTo>
                  <a:lnTo>
                    <a:pt x="2578" y="573"/>
                  </a:lnTo>
                  <a:lnTo>
                    <a:pt x="2575" y="587"/>
                  </a:lnTo>
                  <a:lnTo>
                    <a:pt x="2574" y="600"/>
                  </a:lnTo>
                  <a:lnTo>
                    <a:pt x="2574" y="610"/>
                  </a:lnTo>
                  <a:lnTo>
                    <a:pt x="2574" y="619"/>
                  </a:lnTo>
                  <a:lnTo>
                    <a:pt x="2577" y="633"/>
                  </a:lnTo>
                  <a:lnTo>
                    <a:pt x="2578" y="646"/>
                  </a:lnTo>
                  <a:lnTo>
                    <a:pt x="2577" y="658"/>
                  </a:lnTo>
                  <a:lnTo>
                    <a:pt x="2574" y="668"/>
                  </a:lnTo>
                  <a:lnTo>
                    <a:pt x="2570" y="677"/>
                  </a:lnTo>
                  <a:lnTo>
                    <a:pt x="2564" y="685"/>
                  </a:lnTo>
                  <a:lnTo>
                    <a:pt x="2559" y="693"/>
                  </a:lnTo>
                  <a:lnTo>
                    <a:pt x="2552" y="700"/>
                  </a:lnTo>
                  <a:lnTo>
                    <a:pt x="2545" y="707"/>
                  </a:lnTo>
                  <a:lnTo>
                    <a:pt x="2537" y="715"/>
                  </a:lnTo>
                  <a:lnTo>
                    <a:pt x="2538" y="684"/>
                  </a:lnTo>
                  <a:lnTo>
                    <a:pt x="2538" y="657"/>
                  </a:lnTo>
                  <a:lnTo>
                    <a:pt x="2540" y="630"/>
                  </a:lnTo>
                  <a:lnTo>
                    <a:pt x="2544" y="604"/>
                  </a:lnTo>
                  <a:lnTo>
                    <a:pt x="2535" y="607"/>
                  </a:lnTo>
                  <a:lnTo>
                    <a:pt x="2527" y="611"/>
                  </a:lnTo>
                  <a:lnTo>
                    <a:pt x="2519" y="615"/>
                  </a:lnTo>
                  <a:lnTo>
                    <a:pt x="2514" y="621"/>
                  </a:lnTo>
                  <a:lnTo>
                    <a:pt x="2510" y="628"/>
                  </a:lnTo>
                  <a:lnTo>
                    <a:pt x="2506" y="635"/>
                  </a:lnTo>
                  <a:lnTo>
                    <a:pt x="2505" y="643"/>
                  </a:lnTo>
                  <a:lnTo>
                    <a:pt x="2504" y="653"/>
                  </a:lnTo>
                  <a:lnTo>
                    <a:pt x="2491" y="653"/>
                  </a:lnTo>
                  <a:lnTo>
                    <a:pt x="2478" y="653"/>
                  </a:lnTo>
                  <a:lnTo>
                    <a:pt x="2478" y="658"/>
                  </a:lnTo>
                  <a:lnTo>
                    <a:pt x="2479" y="662"/>
                  </a:lnTo>
                  <a:lnTo>
                    <a:pt x="2480" y="666"/>
                  </a:lnTo>
                  <a:lnTo>
                    <a:pt x="2482" y="670"/>
                  </a:lnTo>
                  <a:lnTo>
                    <a:pt x="2486" y="678"/>
                  </a:lnTo>
                  <a:lnTo>
                    <a:pt x="2493" y="684"/>
                  </a:lnTo>
                  <a:lnTo>
                    <a:pt x="2499" y="690"/>
                  </a:lnTo>
                  <a:lnTo>
                    <a:pt x="2505" y="695"/>
                  </a:lnTo>
                  <a:lnTo>
                    <a:pt x="2512" y="699"/>
                  </a:lnTo>
                  <a:lnTo>
                    <a:pt x="2517" y="702"/>
                  </a:lnTo>
                  <a:lnTo>
                    <a:pt x="2517" y="727"/>
                  </a:lnTo>
                  <a:lnTo>
                    <a:pt x="2496" y="730"/>
                  </a:lnTo>
                  <a:lnTo>
                    <a:pt x="2479" y="730"/>
                  </a:lnTo>
                  <a:lnTo>
                    <a:pt x="2472" y="730"/>
                  </a:lnTo>
                  <a:lnTo>
                    <a:pt x="2466" y="730"/>
                  </a:lnTo>
                  <a:lnTo>
                    <a:pt x="2458" y="731"/>
                  </a:lnTo>
                  <a:lnTo>
                    <a:pt x="2451" y="733"/>
                  </a:lnTo>
                  <a:lnTo>
                    <a:pt x="2455" y="737"/>
                  </a:lnTo>
                  <a:lnTo>
                    <a:pt x="2459" y="741"/>
                  </a:lnTo>
                  <a:lnTo>
                    <a:pt x="2465" y="744"/>
                  </a:lnTo>
                  <a:lnTo>
                    <a:pt x="2471" y="747"/>
                  </a:lnTo>
                  <a:lnTo>
                    <a:pt x="2483" y="750"/>
                  </a:lnTo>
                  <a:lnTo>
                    <a:pt x="2491" y="751"/>
                  </a:lnTo>
                  <a:lnTo>
                    <a:pt x="2492" y="756"/>
                  </a:lnTo>
                  <a:lnTo>
                    <a:pt x="2493" y="760"/>
                  </a:lnTo>
                  <a:lnTo>
                    <a:pt x="2495" y="765"/>
                  </a:lnTo>
                  <a:lnTo>
                    <a:pt x="2499" y="769"/>
                  </a:lnTo>
                  <a:lnTo>
                    <a:pt x="2505" y="777"/>
                  </a:lnTo>
                  <a:lnTo>
                    <a:pt x="2511" y="782"/>
                  </a:lnTo>
                  <a:lnTo>
                    <a:pt x="2500" y="792"/>
                  </a:lnTo>
                  <a:lnTo>
                    <a:pt x="2489" y="802"/>
                  </a:lnTo>
                  <a:lnTo>
                    <a:pt x="2480" y="812"/>
                  </a:lnTo>
                  <a:lnTo>
                    <a:pt x="2471" y="823"/>
                  </a:lnTo>
                  <a:lnTo>
                    <a:pt x="2456" y="841"/>
                  </a:lnTo>
                  <a:lnTo>
                    <a:pt x="2441" y="859"/>
                  </a:lnTo>
                  <a:lnTo>
                    <a:pt x="2434" y="867"/>
                  </a:lnTo>
                  <a:lnTo>
                    <a:pt x="2425" y="876"/>
                  </a:lnTo>
                  <a:lnTo>
                    <a:pt x="2416" y="884"/>
                  </a:lnTo>
                  <a:lnTo>
                    <a:pt x="2406" y="892"/>
                  </a:lnTo>
                  <a:lnTo>
                    <a:pt x="2395" y="899"/>
                  </a:lnTo>
                  <a:lnTo>
                    <a:pt x="2382" y="905"/>
                  </a:lnTo>
                  <a:lnTo>
                    <a:pt x="2368" y="912"/>
                  </a:lnTo>
                  <a:lnTo>
                    <a:pt x="2351" y="917"/>
                  </a:lnTo>
                  <a:lnTo>
                    <a:pt x="2346" y="919"/>
                  </a:lnTo>
                  <a:lnTo>
                    <a:pt x="2339" y="923"/>
                  </a:lnTo>
                  <a:lnTo>
                    <a:pt x="2332" y="928"/>
                  </a:lnTo>
                  <a:lnTo>
                    <a:pt x="2324" y="935"/>
                  </a:lnTo>
                  <a:lnTo>
                    <a:pt x="2307" y="950"/>
                  </a:lnTo>
                  <a:lnTo>
                    <a:pt x="2289" y="967"/>
                  </a:lnTo>
                  <a:lnTo>
                    <a:pt x="2271" y="984"/>
                  </a:lnTo>
                  <a:lnTo>
                    <a:pt x="2255" y="999"/>
                  </a:lnTo>
                  <a:lnTo>
                    <a:pt x="2248" y="1006"/>
                  </a:lnTo>
                  <a:lnTo>
                    <a:pt x="2242" y="1011"/>
                  </a:lnTo>
                  <a:lnTo>
                    <a:pt x="2236" y="1014"/>
                  </a:lnTo>
                  <a:lnTo>
                    <a:pt x="2232" y="1016"/>
                  </a:lnTo>
                  <a:lnTo>
                    <a:pt x="2208" y="1025"/>
                  </a:lnTo>
                  <a:lnTo>
                    <a:pt x="2186" y="1034"/>
                  </a:lnTo>
                  <a:lnTo>
                    <a:pt x="2175" y="1039"/>
                  </a:lnTo>
                  <a:lnTo>
                    <a:pt x="2165" y="1045"/>
                  </a:lnTo>
                  <a:lnTo>
                    <a:pt x="2156" y="1051"/>
                  </a:lnTo>
                  <a:lnTo>
                    <a:pt x="2147" y="1057"/>
                  </a:lnTo>
                  <a:lnTo>
                    <a:pt x="2140" y="1064"/>
                  </a:lnTo>
                  <a:lnTo>
                    <a:pt x="2133" y="1072"/>
                  </a:lnTo>
                  <a:lnTo>
                    <a:pt x="2126" y="1080"/>
                  </a:lnTo>
                  <a:lnTo>
                    <a:pt x="2122" y="1090"/>
                  </a:lnTo>
                  <a:lnTo>
                    <a:pt x="2118" y="1101"/>
                  </a:lnTo>
                  <a:lnTo>
                    <a:pt x="2114" y="1113"/>
                  </a:lnTo>
                  <a:lnTo>
                    <a:pt x="2113" y="1125"/>
                  </a:lnTo>
                  <a:lnTo>
                    <a:pt x="2112" y="1139"/>
                  </a:lnTo>
                  <a:lnTo>
                    <a:pt x="2112" y="1151"/>
                  </a:lnTo>
                  <a:lnTo>
                    <a:pt x="2112" y="1174"/>
                  </a:lnTo>
                  <a:lnTo>
                    <a:pt x="2112" y="1195"/>
                  </a:lnTo>
                  <a:lnTo>
                    <a:pt x="2112" y="1207"/>
                  </a:lnTo>
                  <a:lnTo>
                    <a:pt x="2114" y="1223"/>
                  </a:lnTo>
                  <a:lnTo>
                    <a:pt x="2118" y="1240"/>
                  </a:lnTo>
                  <a:lnTo>
                    <a:pt x="2120" y="1249"/>
                  </a:lnTo>
                  <a:lnTo>
                    <a:pt x="2121" y="1259"/>
                  </a:lnTo>
                  <a:lnTo>
                    <a:pt x="2121" y="1270"/>
                  </a:lnTo>
                  <a:lnTo>
                    <a:pt x="2119" y="1281"/>
                  </a:lnTo>
                  <a:lnTo>
                    <a:pt x="2132" y="1343"/>
                  </a:lnTo>
                  <a:lnTo>
                    <a:pt x="2126" y="1379"/>
                  </a:lnTo>
                  <a:lnTo>
                    <a:pt x="2118" y="1417"/>
                  </a:lnTo>
                  <a:lnTo>
                    <a:pt x="2112" y="1435"/>
                  </a:lnTo>
                  <a:lnTo>
                    <a:pt x="2105" y="1450"/>
                  </a:lnTo>
                  <a:lnTo>
                    <a:pt x="2103" y="1457"/>
                  </a:lnTo>
                  <a:lnTo>
                    <a:pt x="2100" y="1463"/>
                  </a:lnTo>
                  <a:lnTo>
                    <a:pt x="2096" y="1468"/>
                  </a:lnTo>
                  <a:lnTo>
                    <a:pt x="2092" y="1472"/>
                  </a:lnTo>
                  <a:lnTo>
                    <a:pt x="2059" y="1472"/>
                  </a:lnTo>
                  <a:lnTo>
                    <a:pt x="2058" y="1464"/>
                  </a:lnTo>
                  <a:lnTo>
                    <a:pt x="2057" y="1456"/>
                  </a:lnTo>
                  <a:lnTo>
                    <a:pt x="2055" y="1450"/>
                  </a:lnTo>
                  <a:lnTo>
                    <a:pt x="2053" y="1445"/>
                  </a:lnTo>
                  <a:lnTo>
                    <a:pt x="2047" y="1437"/>
                  </a:lnTo>
                  <a:lnTo>
                    <a:pt x="2040" y="1430"/>
                  </a:lnTo>
                  <a:lnTo>
                    <a:pt x="2033" y="1425"/>
                  </a:lnTo>
                  <a:lnTo>
                    <a:pt x="2029" y="1418"/>
                  </a:lnTo>
                  <a:lnTo>
                    <a:pt x="2026" y="1414"/>
                  </a:lnTo>
                  <a:lnTo>
                    <a:pt x="2025" y="1410"/>
                  </a:lnTo>
                  <a:lnTo>
                    <a:pt x="2025" y="1405"/>
                  </a:lnTo>
                  <a:lnTo>
                    <a:pt x="2026" y="1398"/>
                  </a:lnTo>
                  <a:lnTo>
                    <a:pt x="2026" y="1373"/>
                  </a:lnTo>
                  <a:lnTo>
                    <a:pt x="2022" y="1373"/>
                  </a:lnTo>
                  <a:lnTo>
                    <a:pt x="2019" y="1372"/>
                  </a:lnTo>
                  <a:lnTo>
                    <a:pt x="2015" y="1370"/>
                  </a:lnTo>
                  <a:lnTo>
                    <a:pt x="2012" y="1367"/>
                  </a:lnTo>
                  <a:lnTo>
                    <a:pt x="2007" y="1361"/>
                  </a:lnTo>
                  <a:lnTo>
                    <a:pt x="2002" y="1353"/>
                  </a:lnTo>
                  <a:lnTo>
                    <a:pt x="1998" y="1344"/>
                  </a:lnTo>
                  <a:lnTo>
                    <a:pt x="1995" y="1335"/>
                  </a:lnTo>
                  <a:lnTo>
                    <a:pt x="1993" y="1326"/>
                  </a:lnTo>
                  <a:lnTo>
                    <a:pt x="1992" y="1318"/>
                  </a:lnTo>
                  <a:lnTo>
                    <a:pt x="1992" y="1298"/>
                  </a:lnTo>
                  <a:lnTo>
                    <a:pt x="1992" y="1281"/>
                  </a:lnTo>
                  <a:lnTo>
                    <a:pt x="1992" y="1265"/>
                  </a:lnTo>
                  <a:lnTo>
                    <a:pt x="1992" y="1244"/>
                  </a:lnTo>
                  <a:lnTo>
                    <a:pt x="1991" y="1234"/>
                  </a:lnTo>
                  <a:lnTo>
                    <a:pt x="1989" y="1224"/>
                  </a:lnTo>
                  <a:lnTo>
                    <a:pt x="1985" y="1212"/>
                  </a:lnTo>
                  <a:lnTo>
                    <a:pt x="1978" y="1201"/>
                  </a:lnTo>
                  <a:lnTo>
                    <a:pt x="1974" y="1196"/>
                  </a:lnTo>
                  <a:lnTo>
                    <a:pt x="1969" y="1191"/>
                  </a:lnTo>
                  <a:lnTo>
                    <a:pt x="1964" y="1187"/>
                  </a:lnTo>
                  <a:lnTo>
                    <a:pt x="1959" y="1184"/>
                  </a:lnTo>
                  <a:lnTo>
                    <a:pt x="1953" y="1181"/>
                  </a:lnTo>
                  <a:lnTo>
                    <a:pt x="1947" y="1178"/>
                  </a:lnTo>
                  <a:lnTo>
                    <a:pt x="1940" y="1177"/>
                  </a:lnTo>
                  <a:lnTo>
                    <a:pt x="1933" y="1177"/>
                  </a:lnTo>
                  <a:lnTo>
                    <a:pt x="1918" y="1177"/>
                  </a:lnTo>
                  <a:lnTo>
                    <a:pt x="1906" y="1177"/>
                  </a:lnTo>
                  <a:lnTo>
                    <a:pt x="1897" y="1177"/>
                  </a:lnTo>
                  <a:lnTo>
                    <a:pt x="1894" y="1177"/>
                  </a:lnTo>
                  <a:lnTo>
                    <a:pt x="1880" y="1176"/>
                  </a:lnTo>
                  <a:lnTo>
                    <a:pt x="1869" y="1175"/>
                  </a:lnTo>
                  <a:lnTo>
                    <a:pt x="1857" y="1173"/>
                  </a:lnTo>
                  <a:lnTo>
                    <a:pt x="1845" y="1171"/>
                  </a:lnTo>
                  <a:lnTo>
                    <a:pt x="1832" y="1168"/>
                  </a:lnTo>
                  <a:lnTo>
                    <a:pt x="1818" y="1166"/>
                  </a:lnTo>
                  <a:lnTo>
                    <a:pt x="1804" y="1165"/>
                  </a:lnTo>
                  <a:lnTo>
                    <a:pt x="1787" y="1164"/>
                  </a:lnTo>
                  <a:lnTo>
                    <a:pt x="1773" y="1164"/>
                  </a:lnTo>
                  <a:lnTo>
                    <a:pt x="1762" y="1162"/>
                  </a:lnTo>
                  <a:lnTo>
                    <a:pt x="1753" y="1159"/>
                  </a:lnTo>
                  <a:lnTo>
                    <a:pt x="1745" y="1155"/>
                  </a:lnTo>
                  <a:lnTo>
                    <a:pt x="1738" y="1151"/>
                  </a:lnTo>
                  <a:lnTo>
                    <a:pt x="1731" y="1148"/>
                  </a:lnTo>
                  <a:lnTo>
                    <a:pt x="1722" y="1146"/>
                  </a:lnTo>
                  <a:lnTo>
                    <a:pt x="1713" y="1145"/>
                  </a:lnTo>
                  <a:lnTo>
                    <a:pt x="1688" y="1144"/>
                  </a:lnTo>
                  <a:lnTo>
                    <a:pt x="1653" y="1143"/>
                  </a:lnTo>
                  <a:lnTo>
                    <a:pt x="1644" y="1144"/>
                  </a:lnTo>
                  <a:lnTo>
                    <a:pt x="1636" y="1144"/>
                  </a:lnTo>
                  <a:lnTo>
                    <a:pt x="1628" y="1146"/>
                  </a:lnTo>
                  <a:lnTo>
                    <a:pt x="1621" y="1148"/>
                  </a:lnTo>
                  <a:lnTo>
                    <a:pt x="1616" y="1151"/>
                  </a:lnTo>
                  <a:lnTo>
                    <a:pt x="1611" y="1155"/>
                  </a:lnTo>
                  <a:lnTo>
                    <a:pt x="1608" y="1159"/>
                  </a:lnTo>
                  <a:lnTo>
                    <a:pt x="1607" y="1164"/>
                  </a:lnTo>
                  <a:lnTo>
                    <a:pt x="1608" y="1169"/>
                  </a:lnTo>
                  <a:lnTo>
                    <a:pt x="1608" y="1173"/>
                  </a:lnTo>
                  <a:lnTo>
                    <a:pt x="1610" y="1176"/>
                  </a:lnTo>
                  <a:lnTo>
                    <a:pt x="1611" y="1180"/>
                  </a:lnTo>
                  <a:lnTo>
                    <a:pt x="1616" y="1186"/>
                  </a:lnTo>
                  <a:lnTo>
                    <a:pt x="1621" y="1192"/>
                  </a:lnTo>
                  <a:lnTo>
                    <a:pt x="1627" y="1197"/>
                  </a:lnTo>
                  <a:lnTo>
                    <a:pt x="1632" y="1204"/>
                  </a:lnTo>
                  <a:lnTo>
                    <a:pt x="1638" y="1212"/>
                  </a:lnTo>
                  <a:lnTo>
                    <a:pt x="1641" y="1220"/>
                  </a:lnTo>
                  <a:lnTo>
                    <a:pt x="1628" y="1221"/>
                  </a:lnTo>
                  <a:lnTo>
                    <a:pt x="1615" y="1223"/>
                  </a:lnTo>
                  <a:lnTo>
                    <a:pt x="1601" y="1226"/>
                  </a:lnTo>
                  <a:lnTo>
                    <a:pt x="1589" y="1229"/>
                  </a:lnTo>
                  <a:lnTo>
                    <a:pt x="1577" y="1232"/>
                  </a:lnTo>
                  <a:lnTo>
                    <a:pt x="1565" y="1235"/>
                  </a:lnTo>
                  <a:lnTo>
                    <a:pt x="1555" y="1237"/>
                  </a:lnTo>
                  <a:lnTo>
                    <a:pt x="1548" y="1238"/>
                  </a:lnTo>
                  <a:lnTo>
                    <a:pt x="1544" y="1237"/>
                  </a:lnTo>
                  <a:lnTo>
                    <a:pt x="1539" y="1233"/>
                  </a:lnTo>
                  <a:lnTo>
                    <a:pt x="1533" y="1228"/>
                  </a:lnTo>
                  <a:lnTo>
                    <a:pt x="1528" y="1222"/>
                  </a:lnTo>
                  <a:lnTo>
                    <a:pt x="1516" y="1210"/>
                  </a:lnTo>
                  <a:lnTo>
                    <a:pt x="1508" y="1201"/>
                  </a:lnTo>
                  <a:lnTo>
                    <a:pt x="1474" y="1214"/>
                  </a:lnTo>
                  <a:lnTo>
                    <a:pt x="1468" y="1213"/>
                  </a:lnTo>
                  <a:lnTo>
                    <a:pt x="1461" y="1210"/>
                  </a:lnTo>
                  <a:lnTo>
                    <a:pt x="1454" y="1205"/>
                  </a:lnTo>
                  <a:lnTo>
                    <a:pt x="1448" y="1201"/>
                  </a:lnTo>
                  <a:lnTo>
                    <a:pt x="1441" y="1196"/>
                  </a:lnTo>
                  <a:lnTo>
                    <a:pt x="1436" y="1192"/>
                  </a:lnTo>
                  <a:lnTo>
                    <a:pt x="1428" y="1190"/>
                  </a:lnTo>
                  <a:lnTo>
                    <a:pt x="1421" y="1189"/>
                  </a:lnTo>
                  <a:lnTo>
                    <a:pt x="1406" y="1190"/>
                  </a:lnTo>
                  <a:lnTo>
                    <a:pt x="1390" y="1192"/>
                  </a:lnTo>
                  <a:lnTo>
                    <a:pt x="1372" y="1197"/>
                  </a:lnTo>
                  <a:lnTo>
                    <a:pt x="1354" y="1203"/>
                  </a:lnTo>
                  <a:lnTo>
                    <a:pt x="1337" y="1211"/>
                  </a:lnTo>
                  <a:lnTo>
                    <a:pt x="1318" y="1219"/>
                  </a:lnTo>
                  <a:lnTo>
                    <a:pt x="1301" y="1228"/>
                  </a:lnTo>
                  <a:lnTo>
                    <a:pt x="1283" y="1238"/>
                  </a:lnTo>
                  <a:lnTo>
                    <a:pt x="1265" y="1249"/>
                  </a:lnTo>
                  <a:lnTo>
                    <a:pt x="1248" y="1259"/>
                  </a:lnTo>
                  <a:lnTo>
                    <a:pt x="1231" y="1272"/>
                  </a:lnTo>
                  <a:lnTo>
                    <a:pt x="1217" y="1283"/>
                  </a:lnTo>
                  <a:lnTo>
                    <a:pt x="1203" y="1294"/>
                  </a:lnTo>
                  <a:lnTo>
                    <a:pt x="1190" y="1304"/>
                  </a:lnTo>
                  <a:lnTo>
                    <a:pt x="1179" y="1314"/>
                  </a:lnTo>
                  <a:lnTo>
                    <a:pt x="1169" y="1325"/>
                  </a:lnTo>
                  <a:lnTo>
                    <a:pt x="1166" y="1328"/>
                  </a:lnTo>
                  <a:lnTo>
                    <a:pt x="1163" y="1333"/>
                  </a:lnTo>
                  <a:lnTo>
                    <a:pt x="1162" y="1337"/>
                  </a:lnTo>
                  <a:lnTo>
                    <a:pt x="1161" y="1342"/>
                  </a:lnTo>
                  <a:lnTo>
                    <a:pt x="1161" y="1354"/>
                  </a:lnTo>
                  <a:lnTo>
                    <a:pt x="1161" y="1366"/>
                  </a:lnTo>
                  <a:lnTo>
                    <a:pt x="1161" y="1379"/>
                  </a:lnTo>
                  <a:lnTo>
                    <a:pt x="1160" y="1392"/>
                  </a:lnTo>
                  <a:lnTo>
                    <a:pt x="1159" y="1399"/>
                  </a:lnTo>
                  <a:lnTo>
                    <a:pt x="1157" y="1405"/>
                  </a:lnTo>
                  <a:lnTo>
                    <a:pt x="1153" y="1411"/>
                  </a:lnTo>
                  <a:lnTo>
                    <a:pt x="1149" y="1417"/>
                  </a:lnTo>
                  <a:lnTo>
                    <a:pt x="1143" y="1416"/>
                  </a:lnTo>
                  <a:lnTo>
                    <a:pt x="1136" y="1415"/>
                  </a:lnTo>
                  <a:lnTo>
                    <a:pt x="1129" y="1414"/>
                  </a:lnTo>
                  <a:lnTo>
                    <a:pt x="1124" y="1412"/>
                  </a:lnTo>
                  <a:lnTo>
                    <a:pt x="1111" y="1408"/>
                  </a:lnTo>
                  <a:lnTo>
                    <a:pt x="1100" y="1401"/>
                  </a:lnTo>
                  <a:lnTo>
                    <a:pt x="1090" y="1394"/>
                  </a:lnTo>
                  <a:lnTo>
                    <a:pt x="1082" y="1386"/>
                  </a:lnTo>
                  <a:lnTo>
                    <a:pt x="1080" y="1382"/>
                  </a:lnTo>
                  <a:lnTo>
                    <a:pt x="1078" y="1377"/>
                  </a:lnTo>
                  <a:lnTo>
                    <a:pt x="1077" y="1372"/>
                  </a:lnTo>
                  <a:lnTo>
                    <a:pt x="1076" y="1367"/>
                  </a:lnTo>
                  <a:lnTo>
                    <a:pt x="1076" y="1356"/>
                  </a:lnTo>
                  <a:lnTo>
                    <a:pt x="1074" y="1344"/>
                  </a:lnTo>
                  <a:lnTo>
                    <a:pt x="1072" y="1330"/>
                  </a:lnTo>
                  <a:lnTo>
                    <a:pt x="1070" y="1315"/>
                  </a:lnTo>
                  <a:lnTo>
                    <a:pt x="1066" y="1300"/>
                  </a:lnTo>
                  <a:lnTo>
                    <a:pt x="1061" y="1285"/>
                  </a:lnTo>
                  <a:lnTo>
                    <a:pt x="1057" y="1270"/>
                  </a:lnTo>
                  <a:lnTo>
                    <a:pt x="1051" y="1254"/>
                  </a:lnTo>
                  <a:lnTo>
                    <a:pt x="1044" y="1240"/>
                  </a:lnTo>
                  <a:lnTo>
                    <a:pt x="1037" y="1227"/>
                  </a:lnTo>
                  <a:lnTo>
                    <a:pt x="1028" y="1215"/>
                  </a:lnTo>
                  <a:lnTo>
                    <a:pt x="1020" y="1203"/>
                  </a:lnTo>
                  <a:lnTo>
                    <a:pt x="1015" y="1199"/>
                  </a:lnTo>
                  <a:lnTo>
                    <a:pt x="1010" y="1195"/>
                  </a:lnTo>
                  <a:lnTo>
                    <a:pt x="1005" y="1191"/>
                  </a:lnTo>
                  <a:lnTo>
                    <a:pt x="1000" y="1188"/>
                  </a:lnTo>
                  <a:lnTo>
                    <a:pt x="994" y="1186"/>
                  </a:lnTo>
                  <a:lnTo>
                    <a:pt x="988" y="1184"/>
                  </a:lnTo>
                  <a:lnTo>
                    <a:pt x="982" y="1183"/>
                  </a:lnTo>
                  <a:lnTo>
                    <a:pt x="977" y="1183"/>
                  </a:lnTo>
                  <a:lnTo>
                    <a:pt x="964" y="1183"/>
                  </a:lnTo>
                  <a:lnTo>
                    <a:pt x="951" y="1186"/>
                  </a:lnTo>
                  <a:lnTo>
                    <a:pt x="940" y="1190"/>
                  </a:lnTo>
                  <a:lnTo>
                    <a:pt x="931" y="1195"/>
                  </a:lnTo>
                  <a:lnTo>
                    <a:pt x="926" y="1199"/>
                  </a:lnTo>
                  <a:lnTo>
                    <a:pt x="922" y="1202"/>
                  </a:lnTo>
                  <a:lnTo>
                    <a:pt x="919" y="1206"/>
                  </a:lnTo>
                  <a:lnTo>
                    <a:pt x="915" y="1212"/>
                  </a:lnTo>
                  <a:lnTo>
                    <a:pt x="913" y="1216"/>
                  </a:lnTo>
                  <a:lnTo>
                    <a:pt x="911" y="1221"/>
                  </a:lnTo>
                  <a:lnTo>
                    <a:pt x="910" y="1227"/>
                  </a:lnTo>
                  <a:lnTo>
                    <a:pt x="910" y="1232"/>
                  </a:lnTo>
                  <a:lnTo>
                    <a:pt x="883" y="1232"/>
                  </a:lnTo>
                  <a:lnTo>
                    <a:pt x="878" y="1229"/>
                  </a:lnTo>
                  <a:lnTo>
                    <a:pt x="872" y="1225"/>
                  </a:lnTo>
                  <a:lnTo>
                    <a:pt x="867" y="1219"/>
                  </a:lnTo>
                  <a:lnTo>
                    <a:pt x="861" y="1212"/>
                  </a:lnTo>
                  <a:lnTo>
                    <a:pt x="850" y="1196"/>
                  </a:lnTo>
                  <a:lnTo>
                    <a:pt x="839" y="1179"/>
                  </a:lnTo>
                  <a:lnTo>
                    <a:pt x="830" y="1161"/>
                  </a:lnTo>
                  <a:lnTo>
                    <a:pt x="821" y="1144"/>
                  </a:lnTo>
                  <a:lnTo>
                    <a:pt x="814" y="1131"/>
                  </a:lnTo>
                  <a:lnTo>
                    <a:pt x="810" y="1121"/>
                  </a:lnTo>
                  <a:lnTo>
                    <a:pt x="805" y="1120"/>
                  </a:lnTo>
                  <a:lnTo>
                    <a:pt x="801" y="1118"/>
                  </a:lnTo>
                  <a:lnTo>
                    <a:pt x="798" y="1115"/>
                  </a:lnTo>
                  <a:lnTo>
                    <a:pt x="794" y="1111"/>
                  </a:lnTo>
                  <a:lnTo>
                    <a:pt x="789" y="1100"/>
                  </a:lnTo>
                  <a:lnTo>
                    <a:pt x="782" y="1087"/>
                  </a:lnTo>
                  <a:lnTo>
                    <a:pt x="779" y="1081"/>
                  </a:lnTo>
                  <a:lnTo>
                    <a:pt x="775" y="1075"/>
                  </a:lnTo>
                  <a:lnTo>
                    <a:pt x="770" y="1069"/>
                  </a:lnTo>
                  <a:lnTo>
                    <a:pt x="765" y="1064"/>
                  </a:lnTo>
                  <a:lnTo>
                    <a:pt x="757" y="1060"/>
                  </a:lnTo>
                  <a:lnTo>
                    <a:pt x="749" y="1056"/>
                  </a:lnTo>
                  <a:lnTo>
                    <a:pt x="741" y="1054"/>
                  </a:lnTo>
                  <a:lnTo>
                    <a:pt x="731" y="1054"/>
                  </a:lnTo>
                  <a:lnTo>
                    <a:pt x="718" y="1054"/>
                  </a:lnTo>
                  <a:lnTo>
                    <a:pt x="706" y="1055"/>
                  </a:lnTo>
                  <a:lnTo>
                    <a:pt x="696" y="1057"/>
                  </a:lnTo>
                  <a:lnTo>
                    <a:pt x="687" y="1059"/>
                  </a:lnTo>
                  <a:lnTo>
                    <a:pt x="670" y="1065"/>
                  </a:lnTo>
                  <a:lnTo>
                    <a:pt x="656" y="1072"/>
                  </a:lnTo>
                  <a:lnTo>
                    <a:pt x="642" y="1078"/>
                  </a:lnTo>
                  <a:lnTo>
                    <a:pt x="624" y="1084"/>
                  </a:lnTo>
                  <a:lnTo>
                    <a:pt x="615" y="1087"/>
                  </a:lnTo>
                  <a:lnTo>
                    <a:pt x="604" y="1088"/>
                  </a:lnTo>
                  <a:lnTo>
                    <a:pt x="591" y="1089"/>
                  </a:lnTo>
                  <a:lnTo>
                    <a:pt x="577" y="1090"/>
                  </a:lnTo>
                  <a:lnTo>
                    <a:pt x="555" y="1089"/>
                  </a:lnTo>
                  <a:lnTo>
                    <a:pt x="533" y="1086"/>
                  </a:lnTo>
                  <a:lnTo>
                    <a:pt x="514" y="1083"/>
                  </a:lnTo>
                  <a:lnTo>
                    <a:pt x="496" y="1078"/>
                  </a:lnTo>
                  <a:lnTo>
                    <a:pt x="478" y="1072"/>
                  </a:lnTo>
                  <a:lnTo>
                    <a:pt x="462" y="1065"/>
                  </a:lnTo>
                  <a:lnTo>
                    <a:pt x="445" y="1058"/>
                  </a:lnTo>
                  <a:lnTo>
                    <a:pt x="430" y="1051"/>
                  </a:lnTo>
                  <a:lnTo>
                    <a:pt x="415" y="1043"/>
                  </a:lnTo>
                  <a:lnTo>
                    <a:pt x="398" y="1035"/>
                  </a:lnTo>
                  <a:lnTo>
                    <a:pt x="383" y="1028"/>
                  </a:lnTo>
                  <a:lnTo>
                    <a:pt x="366" y="1023"/>
                  </a:lnTo>
                  <a:lnTo>
                    <a:pt x="350" y="1017"/>
                  </a:lnTo>
                  <a:lnTo>
                    <a:pt x="331" y="1014"/>
                  </a:lnTo>
                  <a:lnTo>
                    <a:pt x="312" y="1011"/>
                  </a:lnTo>
                  <a:lnTo>
                    <a:pt x="292" y="1010"/>
                  </a:lnTo>
                  <a:lnTo>
                    <a:pt x="263" y="1012"/>
                  </a:lnTo>
                  <a:lnTo>
                    <a:pt x="234" y="1015"/>
                  </a:lnTo>
                  <a:lnTo>
                    <a:pt x="220" y="1016"/>
                  </a:lnTo>
                  <a:lnTo>
                    <a:pt x="205" y="1015"/>
                  </a:lnTo>
                  <a:lnTo>
                    <a:pt x="189" y="1014"/>
                  </a:lnTo>
                  <a:lnTo>
                    <a:pt x="172" y="1010"/>
                  </a:lnTo>
                  <a:lnTo>
                    <a:pt x="173" y="998"/>
                  </a:lnTo>
                  <a:lnTo>
                    <a:pt x="175" y="988"/>
                  </a:lnTo>
                  <a:lnTo>
                    <a:pt x="175" y="982"/>
                  </a:lnTo>
                  <a:lnTo>
                    <a:pt x="175" y="979"/>
                  </a:lnTo>
                  <a:lnTo>
                    <a:pt x="174" y="975"/>
                  </a:lnTo>
                  <a:lnTo>
                    <a:pt x="172" y="973"/>
                  </a:lnTo>
                  <a:lnTo>
                    <a:pt x="141" y="952"/>
                  </a:lnTo>
                  <a:lnTo>
                    <a:pt x="107" y="931"/>
                  </a:lnTo>
                  <a:lnTo>
                    <a:pt x="97" y="925"/>
                  </a:lnTo>
                  <a:lnTo>
                    <a:pt x="88" y="920"/>
                  </a:lnTo>
                  <a:lnTo>
                    <a:pt x="79" y="916"/>
                  </a:lnTo>
                  <a:lnTo>
                    <a:pt x="69" y="912"/>
                  </a:lnTo>
                  <a:lnTo>
                    <a:pt x="59" y="909"/>
                  </a:lnTo>
                  <a:lnTo>
                    <a:pt x="48" y="907"/>
                  </a:lnTo>
                  <a:lnTo>
                    <a:pt x="37" y="906"/>
                  </a:lnTo>
                  <a:lnTo>
                    <a:pt x="26" y="905"/>
                  </a:lnTo>
                  <a:lnTo>
                    <a:pt x="27" y="899"/>
                  </a:lnTo>
                  <a:lnTo>
                    <a:pt x="28" y="893"/>
                  </a:lnTo>
                  <a:lnTo>
                    <a:pt x="30" y="888"/>
                  </a:lnTo>
                  <a:lnTo>
                    <a:pt x="32" y="883"/>
                  </a:lnTo>
                  <a:lnTo>
                    <a:pt x="37" y="874"/>
                  </a:lnTo>
                  <a:lnTo>
                    <a:pt x="39" y="868"/>
                  </a:lnTo>
                  <a:lnTo>
                    <a:pt x="39" y="848"/>
                  </a:lnTo>
                  <a:lnTo>
                    <a:pt x="36" y="826"/>
                  </a:lnTo>
                  <a:lnTo>
                    <a:pt x="32" y="801"/>
                  </a:lnTo>
                  <a:lnTo>
                    <a:pt x="29" y="777"/>
                  </a:lnTo>
                  <a:lnTo>
                    <a:pt x="24" y="752"/>
                  </a:lnTo>
                  <a:lnTo>
                    <a:pt x="19" y="729"/>
                  </a:lnTo>
                  <a:lnTo>
                    <a:pt x="16" y="707"/>
                  </a:lnTo>
                  <a:lnTo>
                    <a:pt x="13" y="690"/>
                  </a:lnTo>
                  <a:lnTo>
                    <a:pt x="17" y="687"/>
                  </a:lnTo>
                  <a:lnTo>
                    <a:pt x="25" y="680"/>
                  </a:lnTo>
                  <a:lnTo>
                    <a:pt x="28" y="675"/>
                  </a:lnTo>
                  <a:lnTo>
                    <a:pt x="29" y="669"/>
                  </a:lnTo>
                  <a:lnTo>
                    <a:pt x="30" y="666"/>
                  </a:lnTo>
                  <a:lnTo>
                    <a:pt x="29" y="662"/>
                  </a:lnTo>
                  <a:lnTo>
                    <a:pt x="28" y="658"/>
                  </a:lnTo>
                  <a:lnTo>
                    <a:pt x="26" y="653"/>
                  </a:lnTo>
                  <a:lnTo>
                    <a:pt x="21" y="658"/>
                  </a:lnTo>
                  <a:lnTo>
                    <a:pt x="16" y="663"/>
                  </a:lnTo>
                  <a:lnTo>
                    <a:pt x="12" y="669"/>
                  </a:lnTo>
                  <a:lnTo>
                    <a:pt x="6" y="677"/>
                  </a:lnTo>
                  <a:lnTo>
                    <a:pt x="4" y="672"/>
                  </a:lnTo>
                  <a:lnTo>
                    <a:pt x="3" y="667"/>
                  </a:lnTo>
                  <a:lnTo>
                    <a:pt x="2" y="660"/>
                  </a:lnTo>
                  <a:lnTo>
                    <a:pt x="1" y="653"/>
                  </a:lnTo>
                  <a:lnTo>
                    <a:pt x="0" y="639"/>
                  </a:lnTo>
                  <a:lnTo>
                    <a:pt x="0" y="628"/>
                  </a:lnTo>
                  <a:lnTo>
                    <a:pt x="0" y="604"/>
                  </a:lnTo>
                  <a:lnTo>
                    <a:pt x="2" y="581"/>
                  </a:lnTo>
                  <a:lnTo>
                    <a:pt x="3" y="570"/>
                  </a:lnTo>
                  <a:lnTo>
                    <a:pt x="5" y="558"/>
                  </a:lnTo>
                  <a:lnTo>
                    <a:pt x="8" y="545"/>
                  </a:lnTo>
                  <a:lnTo>
                    <a:pt x="13" y="529"/>
                  </a:lnTo>
                  <a:lnTo>
                    <a:pt x="26" y="514"/>
                  </a:lnTo>
                  <a:lnTo>
                    <a:pt x="38" y="499"/>
                  </a:lnTo>
                  <a:lnTo>
                    <a:pt x="50" y="482"/>
                  </a:lnTo>
                  <a:lnTo>
                    <a:pt x="61" y="467"/>
                  </a:lnTo>
                  <a:lnTo>
                    <a:pt x="81" y="434"/>
                  </a:lnTo>
                  <a:lnTo>
                    <a:pt x="101" y="401"/>
                  </a:lnTo>
                  <a:lnTo>
                    <a:pt x="119" y="368"/>
                  </a:lnTo>
                  <a:lnTo>
                    <a:pt x="141" y="336"/>
                  </a:lnTo>
                  <a:lnTo>
                    <a:pt x="152" y="321"/>
                  </a:lnTo>
                  <a:lnTo>
                    <a:pt x="164" y="305"/>
                  </a:lnTo>
                  <a:lnTo>
                    <a:pt x="177" y="291"/>
                  </a:lnTo>
                  <a:lnTo>
                    <a:pt x="193" y="277"/>
                  </a:lnTo>
                  <a:lnTo>
                    <a:pt x="198" y="271"/>
                  </a:lnTo>
                  <a:lnTo>
                    <a:pt x="204" y="265"/>
                  </a:lnTo>
                  <a:lnTo>
                    <a:pt x="208" y="257"/>
                  </a:lnTo>
                  <a:lnTo>
                    <a:pt x="213" y="250"/>
                  </a:lnTo>
                  <a:lnTo>
                    <a:pt x="219" y="234"/>
                  </a:lnTo>
                  <a:lnTo>
                    <a:pt x="227" y="218"/>
                  </a:lnTo>
                  <a:lnTo>
                    <a:pt x="233" y="200"/>
                  </a:lnTo>
                  <a:lnTo>
                    <a:pt x="242" y="184"/>
                  </a:lnTo>
                  <a:lnTo>
                    <a:pt x="247" y="176"/>
                  </a:lnTo>
                  <a:lnTo>
                    <a:pt x="252" y="169"/>
                  </a:lnTo>
                  <a:lnTo>
                    <a:pt x="259" y="161"/>
                  </a:lnTo>
                  <a:lnTo>
                    <a:pt x="265" y="154"/>
                  </a:lnTo>
                  <a:lnTo>
                    <a:pt x="266" y="131"/>
                  </a:lnTo>
                  <a:lnTo>
                    <a:pt x="270" y="109"/>
                  </a:lnTo>
                  <a:lnTo>
                    <a:pt x="274" y="89"/>
                  </a:lnTo>
                  <a:lnTo>
                    <a:pt x="278" y="73"/>
                  </a:lnTo>
                  <a:lnTo>
                    <a:pt x="299" y="74"/>
                  </a:lnTo>
                  <a:lnTo>
                    <a:pt x="326" y="77"/>
                  </a:lnTo>
                  <a:lnTo>
                    <a:pt x="349" y="79"/>
                  </a:lnTo>
                  <a:lnTo>
                    <a:pt x="359" y="80"/>
                  </a:lnTo>
                  <a:lnTo>
                    <a:pt x="357" y="91"/>
                  </a:lnTo>
                  <a:lnTo>
                    <a:pt x="355" y="102"/>
                  </a:lnTo>
                  <a:lnTo>
                    <a:pt x="352" y="112"/>
                  </a:lnTo>
                  <a:lnTo>
                    <a:pt x="349" y="121"/>
                  </a:lnTo>
                  <a:lnTo>
                    <a:pt x="344" y="130"/>
                  </a:lnTo>
                  <a:lnTo>
                    <a:pt x="341" y="138"/>
                  </a:lnTo>
                  <a:lnTo>
                    <a:pt x="339" y="146"/>
                  </a:lnTo>
                  <a:lnTo>
                    <a:pt x="339" y="154"/>
                  </a:lnTo>
                  <a:lnTo>
                    <a:pt x="343" y="153"/>
                  </a:lnTo>
                  <a:lnTo>
                    <a:pt x="348" y="150"/>
                  </a:lnTo>
                  <a:lnTo>
                    <a:pt x="352" y="147"/>
                  </a:lnTo>
                  <a:lnTo>
                    <a:pt x="356" y="144"/>
                  </a:lnTo>
                  <a:lnTo>
                    <a:pt x="364" y="137"/>
                  </a:lnTo>
                  <a:lnTo>
                    <a:pt x="371" y="129"/>
                  </a:lnTo>
                  <a:lnTo>
                    <a:pt x="376" y="120"/>
                  </a:lnTo>
                  <a:lnTo>
                    <a:pt x="381" y="110"/>
                  </a:lnTo>
                  <a:lnTo>
                    <a:pt x="385" y="99"/>
                  </a:lnTo>
                  <a:lnTo>
                    <a:pt x="388" y="87"/>
                  </a:lnTo>
                  <a:lnTo>
                    <a:pt x="394" y="66"/>
                  </a:lnTo>
                  <a:lnTo>
                    <a:pt x="396" y="48"/>
                  </a:lnTo>
                  <a:lnTo>
                    <a:pt x="398" y="35"/>
                  </a:lnTo>
                  <a:lnTo>
                    <a:pt x="398" y="30"/>
                  </a:lnTo>
                  <a:lnTo>
                    <a:pt x="1827" y="30"/>
                  </a:lnTo>
                  <a:lnTo>
                    <a:pt x="1825" y="21"/>
                  </a:lnTo>
                  <a:lnTo>
                    <a:pt x="1823" y="13"/>
                  </a:lnTo>
                  <a:lnTo>
                    <a:pt x="1821" y="5"/>
                  </a:lnTo>
                  <a:lnTo>
                    <a:pt x="1820" y="0"/>
                  </a:lnTo>
                  <a:lnTo>
                    <a:pt x="1827" y="0"/>
                  </a:lnTo>
                  <a:lnTo>
                    <a:pt x="1853" y="0"/>
                  </a:lnTo>
                  <a:lnTo>
                    <a:pt x="1854" y="11"/>
                  </a:lnTo>
                  <a:lnTo>
                    <a:pt x="1856" y="21"/>
                  </a:lnTo>
                  <a:lnTo>
                    <a:pt x="1861" y="30"/>
                  </a:lnTo>
                  <a:lnTo>
                    <a:pt x="1866" y="38"/>
                  </a:lnTo>
                  <a:lnTo>
                    <a:pt x="1873" y="46"/>
                  </a:lnTo>
                  <a:lnTo>
                    <a:pt x="1881" y="51"/>
                  </a:lnTo>
                  <a:lnTo>
                    <a:pt x="1886" y="53"/>
                  </a:lnTo>
                  <a:lnTo>
                    <a:pt x="1890" y="54"/>
                  </a:lnTo>
                  <a:lnTo>
                    <a:pt x="1895" y="55"/>
                  </a:lnTo>
                  <a:lnTo>
                    <a:pt x="1900" y="55"/>
                  </a:lnTo>
                  <a:lnTo>
                    <a:pt x="1910" y="55"/>
                  </a:lnTo>
                  <a:lnTo>
                    <a:pt x="1926" y="55"/>
                  </a:lnTo>
                  <a:lnTo>
                    <a:pt x="1935" y="56"/>
                  </a:lnTo>
                  <a:lnTo>
                    <a:pt x="1944" y="58"/>
                  </a:lnTo>
                  <a:lnTo>
                    <a:pt x="1952" y="61"/>
                  </a:lnTo>
                  <a:lnTo>
                    <a:pt x="1958" y="64"/>
                  </a:lnTo>
                  <a:lnTo>
                    <a:pt x="1965" y="68"/>
                  </a:lnTo>
                  <a:lnTo>
                    <a:pt x="1972" y="71"/>
                  </a:lnTo>
                  <a:lnTo>
                    <a:pt x="1979" y="73"/>
                  </a:lnTo>
                  <a:lnTo>
                    <a:pt x="1986" y="73"/>
                  </a:lnTo>
                  <a:lnTo>
                    <a:pt x="1992" y="72"/>
                  </a:lnTo>
                  <a:lnTo>
                    <a:pt x="1999" y="67"/>
                  </a:lnTo>
                  <a:lnTo>
                    <a:pt x="2003" y="63"/>
                  </a:lnTo>
                  <a:lnTo>
                    <a:pt x="2006" y="61"/>
                  </a:lnTo>
                  <a:lnTo>
                    <a:pt x="2015" y="69"/>
                  </a:lnTo>
                  <a:lnTo>
                    <a:pt x="2024" y="75"/>
                  </a:lnTo>
                  <a:lnTo>
                    <a:pt x="2035" y="81"/>
                  </a:lnTo>
                  <a:lnTo>
                    <a:pt x="2046" y="86"/>
                  </a:lnTo>
                  <a:lnTo>
                    <a:pt x="2038" y="93"/>
                  </a:lnTo>
                  <a:lnTo>
                    <a:pt x="2031" y="100"/>
                  </a:lnTo>
                  <a:lnTo>
                    <a:pt x="2021" y="104"/>
                  </a:lnTo>
                  <a:lnTo>
                    <a:pt x="2011" y="108"/>
                  </a:lnTo>
                  <a:lnTo>
                    <a:pt x="1989" y="114"/>
                  </a:lnTo>
                  <a:lnTo>
                    <a:pt x="1967" y="118"/>
                  </a:lnTo>
                  <a:lnTo>
                    <a:pt x="1956" y="120"/>
                  </a:lnTo>
                  <a:lnTo>
                    <a:pt x="1946" y="122"/>
                  </a:lnTo>
                  <a:lnTo>
                    <a:pt x="1937" y="125"/>
                  </a:lnTo>
                  <a:lnTo>
                    <a:pt x="1929" y="128"/>
                  </a:lnTo>
                  <a:lnTo>
                    <a:pt x="1922" y="133"/>
                  </a:lnTo>
                  <a:lnTo>
                    <a:pt x="1918" y="138"/>
                  </a:lnTo>
                  <a:lnTo>
                    <a:pt x="1916" y="141"/>
                  </a:lnTo>
                  <a:lnTo>
                    <a:pt x="1914" y="145"/>
                  </a:lnTo>
                  <a:lnTo>
                    <a:pt x="1913" y="149"/>
                  </a:lnTo>
                  <a:lnTo>
                    <a:pt x="1913" y="154"/>
                  </a:lnTo>
                  <a:lnTo>
                    <a:pt x="1926" y="155"/>
                  </a:lnTo>
                  <a:lnTo>
                    <a:pt x="1937" y="156"/>
                  </a:lnTo>
                  <a:lnTo>
                    <a:pt x="1946" y="158"/>
                  </a:lnTo>
                  <a:lnTo>
                    <a:pt x="1954" y="160"/>
                  </a:lnTo>
                  <a:lnTo>
                    <a:pt x="1962" y="162"/>
                  </a:lnTo>
                  <a:lnTo>
                    <a:pt x="1969" y="164"/>
                  </a:lnTo>
                  <a:lnTo>
                    <a:pt x="1977" y="166"/>
                  </a:lnTo>
                  <a:lnTo>
                    <a:pt x="1986" y="166"/>
                  </a:lnTo>
                  <a:lnTo>
                    <a:pt x="1996" y="165"/>
                  </a:lnTo>
                  <a:lnTo>
                    <a:pt x="2011" y="161"/>
                  </a:lnTo>
                  <a:lnTo>
                    <a:pt x="2028" y="155"/>
                  </a:lnTo>
                  <a:lnTo>
                    <a:pt x="2047" y="147"/>
                  </a:lnTo>
                  <a:lnTo>
                    <a:pt x="2067" y="140"/>
                  </a:lnTo>
                  <a:lnTo>
                    <a:pt x="2087" y="135"/>
                  </a:lnTo>
                  <a:lnTo>
                    <a:pt x="2104" y="130"/>
                  </a:lnTo>
                  <a:lnTo>
                    <a:pt x="2119" y="129"/>
                  </a:lnTo>
                  <a:lnTo>
                    <a:pt x="2109" y="140"/>
                  </a:lnTo>
                  <a:lnTo>
                    <a:pt x="2101" y="147"/>
                  </a:lnTo>
                  <a:lnTo>
                    <a:pt x="2097" y="151"/>
                  </a:lnTo>
                  <a:lnTo>
                    <a:pt x="2094" y="155"/>
                  </a:lnTo>
                  <a:lnTo>
                    <a:pt x="2093" y="160"/>
                  </a:lnTo>
                  <a:lnTo>
                    <a:pt x="2092" y="166"/>
                  </a:lnTo>
                  <a:lnTo>
                    <a:pt x="2102" y="166"/>
                  </a:lnTo>
                  <a:lnTo>
                    <a:pt x="2112" y="166"/>
                  </a:lnTo>
                  <a:lnTo>
                    <a:pt x="2121" y="167"/>
                  </a:lnTo>
                  <a:lnTo>
                    <a:pt x="2138" y="169"/>
                  </a:lnTo>
                  <a:lnTo>
                    <a:pt x="2163" y="172"/>
                  </a:lnTo>
                  <a:lnTo>
                    <a:pt x="2191" y="175"/>
                  </a:lnTo>
                  <a:lnTo>
                    <a:pt x="2221" y="179"/>
                  </a:lnTo>
                  <a:lnTo>
                    <a:pt x="2248" y="182"/>
                  </a:lnTo>
                  <a:lnTo>
                    <a:pt x="2270" y="184"/>
                  </a:lnTo>
                  <a:lnTo>
                    <a:pt x="2286" y="184"/>
                  </a:lnTo>
                  <a:lnTo>
                    <a:pt x="2284" y="193"/>
                  </a:lnTo>
                  <a:lnTo>
                    <a:pt x="2282" y="199"/>
                  </a:lnTo>
                  <a:lnTo>
                    <a:pt x="2279" y="205"/>
                  </a:lnTo>
                  <a:lnTo>
                    <a:pt x="2275" y="210"/>
                  </a:lnTo>
                  <a:lnTo>
                    <a:pt x="2269" y="212"/>
                  </a:lnTo>
                  <a:lnTo>
                    <a:pt x="2262" y="214"/>
                  </a:lnTo>
                  <a:lnTo>
                    <a:pt x="2255" y="215"/>
                  </a:lnTo>
                  <a:lnTo>
                    <a:pt x="2245" y="216"/>
                  </a:lnTo>
                  <a:lnTo>
                    <a:pt x="2238" y="215"/>
                  </a:lnTo>
                  <a:lnTo>
                    <a:pt x="2233" y="214"/>
                  </a:lnTo>
                  <a:lnTo>
                    <a:pt x="2228" y="212"/>
                  </a:lnTo>
                  <a:lnTo>
                    <a:pt x="2225" y="210"/>
                  </a:lnTo>
                  <a:lnTo>
                    <a:pt x="2222" y="206"/>
                  </a:lnTo>
                  <a:lnTo>
                    <a:pt x="2217" y="204"/>
                  </a:lnTo>
                  <a:lnTo>
                    <a:pt x="2212" y="203"/>
                  </a:lnTo>
                  <a:lnTo>
                    <a:pt x="2205" y="203"/>
                  </a:lnTo>
                  <a:lnTo>
                    <a:pt x="2194" y="203"/>
                  </a:lnTo>
                  <a:lnTo>
                    <a:pt x="2185" y="205"/>
                  </a:lnTo>
                  <a:lnTo>
                    <a:pt x="2175" y="209"/>
                  </a:lnTo>
                  <a:lnTo>
                    <a:pt x="2166" y="213"/>
                  </a:lnTo>
                  <a:lnTo>
                    <a:pt x="2149" y="223"/>
                  </a:lnTo>
                  <a:lnTo>
                    <a:pt x="2135" y="234"/>
                  </a:lnTo>
                  <a:lnTo>
                    <a:pt x="2121" y="245"/>
                  </a:lnTo>
                  <a:lnTo>
                    <a:pt x="2108" y="255"/>
                  </a:lnTo>
                  <a:lnTo>
                    <a:pt x="2100" y="258"/>
                  </a:lnTo>
                  <a:lnTo>
                    <a:pt x="2093" y="261"/>
                  </a:lnTo>
                  <a:lnTo>
                    <a:pt x="2087" y="264"/>
                  </a:lnTo>
                  <a:lnTo>
                    <a:pt x="2079" y="265"/>
                  </a:lnTo>
                  <a:lnTo>
                    <a:pt x="2073" y="266"/>
                  </a:lnTo>
                  <a:lnTo>
                    <a:pt x="2068" y="268"/>
                  </a:lnTo>
                  <a:lnTo>
                    <a:pt x="2066" y="271"/>
                  </a:lnTo>
                  <a:lnTo>
                    <a:pt x="2064" y="276"/>
                  </a:lnTo>
                  <a:lnTo>
                    <a:pt x="2063" y="285"/>
                  </a:lnTo>
                  <a:lnTo>
                    <a:pt x="2059" y="295"/>
                  </a:lnTo>
                  <a:lnTo>
                    <a:pt x="2056" y="304"/>
                  </a:lnTo>
                  <a:lnTo>
                    <a:pt x="2053" y="312"/>
                  </a:lnTo>
                  <a:lnTo>
                    <a:pt x="2048" y="321"/>
                  </a:lnTo>
                  <a:lnTo>
                    <a:pt x="2043" y="328"/>
                  </a:lnTo>
                  <a:lnTo>
                    <a:pt x="2032" y="342"/>
                  </a:lnTo>
                  <a:lnTo>
                    <a:pt x="2021" y="355"/>
                  </a:lnTo>
                  <a:lnTo>
                    <a:pt x="2015" y="362"/>
                  </a:lnTo>
                  <a:lnTo>
                    <a:pt x="2010" y="369"/>
                  </a:lnTo>
                  <a:lnTo>
                    <a:pt x="2006" y="378"/>
                  </a:lnTo>
                  <a:lnTo>
                    <a:pt x="2001" y="386"/>
                  </a:lnTo>
                  <a:lnTo>
                    <a:pt x="1998" y="394"/>
                  </a:lnTo>
                  <a:lnTo>
                    <a:pt x="1995" y="404"/>
                  </a:lnTo>
                  <a:lnTo>
                    <a:pt x="1993" y="414"/>
                  </a:lnTo>
                  <a:lnTo>
                    <a:pt x="1992" y="424"/>
                  </a:lnTo>
                  <a:lnTo>
                    <a:pt x="1993" y="432"/>
                  </a:lnTo>
                  <a:lnTo>
                    <a:pt x="1997" y="438"/>
                  </a:lnTo>
                  <a:lnTo>
                    <a:pt x="2001" y="443"/>
                  </a:lnTo>
                  <a:lnTo>
                    <a:pt x="2007" y="447"/>
                  </a:lnTo>
                  <a:lnTo>
                    <a:pt x="2012" y="451"/>
                  </a:lnTo>
                  <a:lnTo>
                    <a:pt x="2018" y="453"/>
                  </a:lnTo>
                  <a:lnTo>
                    <a:pt x="2022" y="455"/>
                  </a:lnTo>
                  <a:lnTo>
                    <a:pt x="2026" y="456"/>
                  </a:lnTo>
                  <a:lnTo>
                    <a:pt x="2032" y="455"/>
                  </a:lnTo>
                  <a:lnTo>
                    <a:pt x="2037" y="454"/>
                  </a:lnTo>
                  <a:lnTo>
                    <a:pt x="2043" y="453"/>
                  </a:lnTo>
                  <a:lnTo>
                    <a:pt x="2047" y="451"/>
                  </a:lnTo>
                  <a:lnTo>
                    <a:pt x="2052" y="448"/>
                  </a:lnTo>
                  <a:lnTo>
                    <a:pt x="2056" y="445"/>
                  </a:lnTo>
                  <a:lnTo>
                    <a:pt x="2060" y="441"/>
                  </a:lnTo>
                  <a:lnTo>
                    <a:pt x="2064" y="437"/>
                  </a:lnTo>
                  <a:lnTo>
                    <a:pt x="2070" y="427"/>
                  </a:lnTo>
                  <a:lnTo>
                    <a:pt x="2076" y="417"/>
                  </a:lnTo>
                  <a:lnTo>
                    <a:pt x="2080" y="405"/>
                  </a:lnTo>
                  <a:lnTo>
                    <a:pt x="2085" y="393"/>
                  </a:lnTo>
                  <a:lnTo>
                    <a:pt x="2092" y="368"/>
                  </a:lnTo>
                  <a:lnTo>
                    <a:pt x="2100" y="344"/>
                  </a:lnTo>
                  <a:lnTo>
                    <a:pt x="2103" y="333"/>
                  </a:lnTo>
                  <a:lnTo>
                    <a:pt x="2108" y="323"/>
                  </a:lnTo>
                  <a:lnTo>
                    <a:pt x="2113" y="314"/>
                  </a:lnTo>
                  <a:lnTo>
                    <a:pt x="2119" y="307"/>
                  </a:lnTo>
                  <a:lnTo>
                    <a:pt x="2135" y="295"/>
                  </a:lnTo>
                  <a:lnTo>
                    <a:pt x="2152" y="283"/>
                  </a:lnTo>
                  <a:lnTo>
                    <a:pt x="2169" y="273"/>
                  </a:lnTo>
                  <a:lnTo>
                    <a:pt x="2188" y="262"/>
                  </a:lnTo>
                  <a:lnTo>
                    <a:pt x="2205" y="252"/>
                  </a:lnTo>
                  <a:lnTo>
                    <a:pt x="2223" y="243"/>
                  </a:lnTo>
                  <a:lnTo>
                    <a:pt x="2238" y="233"/>
                  </a:lnTo>
                  <a:lnTo>
                    <a:pt x="2251" y="222"/>
                  </a:lnTo>
                  <a:lnTo>
                    <a:pt x="2266" y="237"/>
                  </a:lnTo>
                  <a:lnTo>
                    <a:pt x="2278" y="249"/>
                  </a:lnTo>
                  <a:lnTo>
                    <a:pt x="2283" y="255"/>
                  </a:lnTo>
                  <a:lnTo>
                    <a:pt x="2288" y="261"/>
                  </a:lnTo>
                  <a:lnTo>
                    <a:pt x="2293" y="269"/>
                  </a:lnTo>
                  <a:lnTo>
                    <a:pt x="2299" y="277"/>
                  </a:lnTo>
                  <a:lnTo>
                    <a:pt x="2289" y="284"/>
                  </a:lnTo>
                  <a:lnTo>
                    <a:pt x="2281" y="290"/>
                  </a:lnTo>
                  <a:lnTo>
                    <a:pt x="2273" y="296"/>
                  </a:lnTo>
                  <a:lnTo>
                    <a:pt x="2267" y="303"/>
                  </a:lnTo>
                  <a:lnTo>
                    <a:pt x="2260" y="310"/>
                  </a:lnTo>
                  <a:lnTo>
                    <a:pt x="2255" y="318"/>
                  </a:lnTo>
                  <a:lnTo>
                    <a:pt x="2250" y="328"/>
                  </a:lnTo>
                  <a:lnTo>
                    <a:pt x="2245" y="339"/>
                  </a:lnTo>
                  <a:lnTo>
                    <a:pt x="2259" y="338"/>
                  </a:lnTo>
                  <a:lnTo>
                    <a:pt x="2271" y="336"/>
                  </a:lnTo>
                  <a:lnTo>
                    <a:pt x="2284" y="334"/>
                  </a:lnTo>
                  <a:lnTo>
                    <a:pt x="2299" y="333"/>
                  </a:lnTo>
                  <a:lnTo>
                    <a:pt x="2299" y="347"/>
                  </a:lnTo>
                  <a:lnTo>
                    <a:pt x="2299" y="363"/>
                  </a:lnTo>
                  <a:lnTo>
                    <a:pt x="2299" y="380"/>
                  </a:lnTo>
                  <a:lnTo>
                    <a:pt x="2299" y="394"/>
                  </a:lnTo>
                  <a:lnTo>
                    <a:pt x="2293" y="399"/>
                  </a:lnTo>
                  <a:lnTo>
                    <a:pt x="2288" y="404"/>
                  </a:lnTo>
                  <a:lnTo>
                    <a:pt x="2281" y="411"/>
                  </a:lnTo>
                  <a:lnTo>
                    <a:pt x="2276" y="418"/>
                  </a:lnTo>
                  <a:lnTo>
                    <a:pt x="2250" y="426"/>
                  </a:lnTo>
                  <a:lnTo>
                    <a:pt x="2228" y="435"/>
                  </a:lnTo>
                  <a:lnTo>
                    <a:pt x="2219" y="439"/>
                  </a:lnTo>
                  <a:lnTo>
                    <a:pt x="2212" y="443"/>
                  </a:lnTo>
                  <a:lnTo>
                    <a:pt x="2206" y="446"/>
                  </a:lnTo>
                  <a:lnTo>
                    <a:pt x="2205" y="450"/>
                  </a:lnTo>
                  <a:lnTo>
                    <a:pt x="2205" y="452"/>
                  </a:lnTo>
                  <a:lnTo>
                    <a:pt x="2206" y="454"/>
                  </a:lnTo>
                  <a:lnTo>
                    <a:pt x="2209" y="456"/>
                  </a:lnTo>
                  <a:lnTo>
                    <a:pt x="2212" y="458"/>
                  </a:lnTo>
                  <a:lnTo>
                    <a:pt x="2219" y="463"/>
                  </a:lnTo>
                  <a:lnTo>
                    <a:pt x="2227" y="466"/>
                  </a:lnTo>
                  <a:lnTo>
                    <a:pt x="2236" y="469"/>
                  </a:lnTo>
                  <a:lnTo>
                    <a:pt x="2245" y="472"/>
                  </a:lnTo>
                  <a:lnTo>
                    <a:pt x="2253" y="473"/>
                  </a:lnTo>
                  <a:lnTo>
                    <a:pt x="2258" y="474"/>
                  </a:lnTo>
                  <a:lnTo>
                    <a:pt x="2265" y="473"/>
                  </a:lnTo>
                  <a:lnTo>
                    <a:pt x="2273" y="472"/>
                  </a:lnTo>
                  <a:lnTo>
                    <a:pt x="2283" y="469"/>
                  </a:lnTo>
                  <a:lnTo>
                    <a:pt x="2293" y="466"/>
                  </a:lnTo>
                  <a:lnTo>
                    <a:pt x="2317" y="457"/>
                  </a:lnTo>
                  <a:lnTo>
                    <a:pt x="2343" y="447"/>
                  </a:lnTo>
                  <a:lnTo>
                    <a:pt x="2369" y="436"/>
                  </a:lnTo>
                  <a:lnTo>
                    <a:pt x="2393" y="425"/>
                  </a:lnTo>
                  <a:lnTo>
                    <a:pt x="2415" y="415"/>
                  </a:lnTo>
                  <a:lnTo>
                    <a:pt x="2433" y="408"/>
                  </a:lnTo>
                  <a:lnTo>
                    <a:pt x="2439" y="407"/>
                  </a:lnTo>
                  <a:lnTo>
                    <a:pt x="2446" y="405"/>
                  </a:lnTo>
                  <a:lnTo>
                    <a:pt x="2452" y="403"/>
                  </a:lnTo>
                  <a:lnTo>
                    <a:pt x="2458" y="400"/>
                  </a:lnTo>
                  <a:lnTo>
                    <a:pt x="2530" y="382"/>
                  </a:lnTo>
                  <a:lnTo>
                    <a:pt x="2544" y="380"/>
                  </a:lnTo>
                  <a:lnTo>
                    <a:pt x="2557" y="378"/>
                  </a:lnTo>
                  <a:lnTo>
                    <a:pt x="2570" y="373"/>
                  </a:lnTo>
                  <a:lnTo>
                    <a:pt x="2583" y="369"/>
                  </a:lnTo>
                  <a:lnTo>
                    <a:pt x="2597" y="364"/>
                  </a:lnTo>
                  <a:lnTo>
                    <a:pt x="2611" y="357"/>
                  </a:lnTo>
                  <a:lnTo>
                    <a:pt x="2625" y="350"/>
                  </a:lnTo>
                  <a:lnTo>
                    <a:pt x="2638" y="342"/>
                  </a:lnTo>
                  <a:lnTo>
                    <a:pt x="2651" y="334"/>
                  </a:lnTo>
                  <a:lnTo>
                    <a:pt x="2664" y="324"/>
                  </a:lnTo>
                  <a:lnTo>
                    <a:pt x="2676" y="313"/>
                  </a:lnTo>
                  <a:lnTo>
                    <a:pt x="2689" y="303"/>
                  </a:lnTo>
                  <a:lnTo>
                    <a:pt x="2701" y="291"/>
                  </a:lnTo>
                  <a:lnTo>
                    <a:pt x="2710" y="279"/>
                  </a:lnTo>
                  <a:lnTo>
                    <a:pt x="2721" y="266"/>
                  </a:lnTo>
                  <a:lnTo>
                    <a:pt x="2730" y="252"/>
                  </a:lnTo>
                  <a:lnTo>
                    <a:pt x="2817" y="252"/>
                  </a:lnTo>
                  <a:lnTo>
                    <a:pt x="2850" y="248"/>
                  </a:lnTo>
                  <a:lnTo>
                    <a:pt x="2880" y="246"/>
                  </a:lnTo>
                  <a:lnTo>
                    <a:pt x="2906" y="244"/>
                  </a:lnTo>
                  <a:lnTo>
                    <a:pt x="2931" y="241"/>
                  </a:lnTo>
                  <a:lnTo>
                    <a:pt x="2942" y="239"/>
                  </a:lnTo>
                  <a:lnTo>
                    <a:pt x="2954" y="237"/>
                  </a:lnTo>
                  <a:lnTo>
                    <a:pt x="2965" y="234"/>
                  </a:lnTo>
                  <a:lnTo>
                    <a:pt x="2975" y="230"/>
                  </a:lnTo>
                  <a:lnTo>
                    <a:pt x="2986" y="225"/>
                  </a:lnTo>
                  <a:lnTo>
                    <a:pt x="2996" y="219"/>
                  </a:lnTo>
                  <a:lnTo>
                    <a:pt x="3006" y="212"/>
                  </a:lnTo>
                  <a:lnTo>
                    <a:pt x="3016" y="203"/>
                  </a:lnTo>
                  <a:lnTo>
                    <a:pt x="3028" y="190"/>
                  </a:lnTo>
                  <a:lnTo>
                    <a:pt x="3038" y="177"/>
                  </a:lnTo>
                  <a:lnTo>
                    <a:pt x="3048" y="162"/>
                  </a:lnTo>
                  <a:lnTo>
                    <a:pt x="3059" y="148"/>
                  </a:lnTo>
                  <a:lnTo>
                    <a:pt x="3064" y="142"/>
                  </a:lnTo>
                  <a:lnTo>
                    <a:pt x="3070" y="136"/>
                  </a:lnTo>
                  <a:lnTo>
                    <a:pt x="3075" y="130"/>
                  </a:lnTo>
                  <a:lnTo>
                    <a:pt x="3082" y="126"/>
                  </a:lnTo>
                  <a:lnTo>
                    <a:pt x="3089" y="122"/>
                  </a:lnTo>
                  <a:lnTo>
                    <a:pt x="3097" y="119"/>
                  </a:lnTo>
                  <a:lnTo>
                    <a:pt x="3106" y="117"/>
                  </a:lnTo>
                  <a:lnTo>
                    <a:pt x="3116" y="117"/>
                  </a:lnTo>
                  <a:lnTo>
                    <a:pt x="3136" y="118"/>
                  </a:lnTo>
                  <a:lnTo>
                    <a:pt x="3153" y="119"/>
                  </a:lnTo>
                  <a:lnTo>
                    <a:pt x="3160" y="120"/>
                  </a:lnTo>
                  <a:lnTo>
                    <a:pt x="3165" y="119"/>
                  </a:lnTo>
                  <a:lnTo>
                    <a:pt x="3171" y="119"/>
                  </a:lnTo>
                  <a:lnTo>
                    <a:pt x="3175" y="117"/>
                  </a:lnTo>
                  <a:lnTo>
                    <a:pt x="3175" y="125"/>
                  </a:lnTo>
                  <a:lnTo>
                    <a:pt x="3172" y="134"/>
                  </a:lnTo>
                  <a:lnTo>
                    <a:pt x="3168" y="144"/>
                  </a:lnTo>
                  <a:lnTo>
                    <a:pt x="3164" y="156"/>
                  </a:lnTo>
                  <a:lnTo>
                    <a:pt x="3160" y="165"/>
                  </a:lnTo>
                  <a:lnTo>
                    <a:pt x="3155" y="174"/>
                  </a:lnTo>
                  <a:lnTo>
                    <a:pt x="3152" y="181"/>
                  </a:lnTo>
                  <a:lnTo>
                    <a:pt x="3149" y="184"/>
                  </a:lnTo>
                  <a:lnTo>
                    <a:pt x="3149" y="252"/>
                  </a:lnTo>
                  <a:lnTo>
                    <a:pt x="3155" y="25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4" name="Freeform 7"/>
            <p:cNvSpPr>
              <a:spLocks/>
            </p:cNvSpPr>
            <p:nvPr>
              <p:custDataLst>
                <p:tags r:id="rId308"/>
              </p:custDataLst>
            </p:nvPr>
          </p:nvSpPr>
          <p:spPr bwMode="auto">
            <a:xfrm>
              <a:off x="2407403" y="4216128"/>
              <a:ext cx="508320" cy="770353"/>
            </a:xfrm>
            <a:custGeom>
              <a:avLst/>
              <a:gdLst>
                <a:gd name="T0" fmla="*/ 252627 w 784"/>
                <a:gd name="T1" fmla="*/ 145020 h 1128"/>
                <a:gd name="T2" fmla="*/ 237894 w 784"/>
                <a:gd name="T3" fmla="*/ 154443 h 1128"/>
                <a:gd name="T4" fmla="*/ 209728 w 784"/>
                <a:gd name="T5" fmla="*/ 202609 h 1128"/>
                <a:gd name="T6" fmla="*/ 201495 w 784"/>
                <a:gd name="T7" fmla="*/ 239257 h 1128"/>
                <a:gd name="T8" fmla="*/ 208428 w 784"/>
                <a:gd name="T9" fmla="*/ 273286 h 1128"/>
                <a:gd name="T10" fmla="*/ 229661 w 784"/>
                <a:gd name="T11" fmla="*/ 309411 h 1128"/>
                <a:gd name="T12" fmla="*/ 250894 w 784"/>
                <a:gd name="T13" fmla="*/ 322499 h 1128"/>
                <a:gd name="T14" fmla="*/ 270827 w 784"/>
                <a:gd name="T15" fmla="*/ 314122 h 1128"/>
                <a:gd name="T16" fmla="*/ 283393 w 784"/>
                <a:gd name="T17" fmla="*/ 341870 h 1128"/>
                <a:gd name="T18" fmla="*/ 291193 w 784"/>
                <a:gd name="T19" fmla="*/ 357576 h 1128"/>
                <a:gd name="T20" fmla="*/ 309392 w 784"/>
                <a:gd name="T21" fmla="*/ 359670 h 1128"/>
                <a:gd name="T22" fmla="*/ 324559 w 784"/>
                <a:gd name="T23" fmla="*/ 372759 h 1128"/>
                <a:gd name="T24" fmla="*/ 333658 w 784"/>
                <a:gd name="T25" fmla="*/ 395794 h 1128"/>
                <a:gd name="T26" fmla="*/ 329759 w 784"/>
                <a:gd name="T27" fmla="*/ 413594 h 1128"/>
                <a:gd name="T28" fmla="*/ 329325 w 784"/>
                <a:gd name="T29" fmla="*/ 431918 h 1128"/>
                <a:gd name="T30" fmla="*/ 334525 w 784"/>
                <a:gd name="T31" fmla="*/ 461760 h 1128"/>
                <a:gd name="T32" fmla="*/ 328459 w 784"/>
                <a:gd name="T33" fmla="*/ 487937 h 1128"/>
                <a:gd name="T34" fmla="*/ 333658 w 784"/>
                <a:gd name="T35" fmla="*/ 520396 h 1128"/>
                <a:gd name="T36" fmla="*/ 330625 w 784"/>
                <a:gd name="T37" fmla="*/ 551808 h 1128"/>
                <a:gd name="T38" fmla="*/ 299426 w 784"/>
                <a:gd name="T39" fmla="*/ 587409 h 1128"/>
                <a:gd name="T40" fmla="*/ 280793 w 784"/>
                <a:gd name="T41" fmla="*/ 577462 h 1128"/>
                <a:gd name="T42" fmla="*/ 260860 w 784"/>
                <a:gd name="T43" fmla="*/ 552855 h 1128"/>
                <a:gd name="T44" fmla="*/ 200628 w 784"/>
                <a:gd name="T45" fmla="*/ 522490 h 1128"/>
                <a:gd name="T46" fmla="*/ 184162 w 784"/>
                <a:gd name="T47" fmla="*/ 506261 h 1128"/>
                <a:gd name="T48" fmla="*/ 143430 w 784"/>
                <a:gd name="T49" fmla="*/ 468042 h 1128"/>
                <a:gd name="T50" fmla="*/ 137797 w 784"/>
                <a:gd name="T51" fmla="*/ 453907 h 1128"/>
                <a:gd name="T52" fmla="*/ 142130 w 784"/>
                <a:gd name="T53" fmla="*/ 426683 h 1128"/>
                <a:gd name="T54" fmla="*/ 125664 w 784"/>
                <a:gd name="T55" fmla="*/ 407312 h 1128"/>
                <a:gd name="T56" fmla="*/ 112231 w 784"/>
                <a:gd name="T57" fmla="*/ 390035 h 1128"/>
                <a:gd name="T58" fmla="*/ 105297 w 784"/>
                <a:gd name="T59" fmla="*/ 360717 h 1128"/>
                <a:gd name="T60" fmla="*/ 66298 w 784"/>
                <a:gd name="T61" fmla="*/ 277475 h 1128"/>
                <a:gd name="T62" fmla="*/ 51999 w 784"/>
                <a:gd name="T63" fmla="*/ 254963 h 1128"/>
                <a:gd name="T64" fmla="*/ 38999 w 784"/>
                <a:gd name="T65" fmla="*/ 226168 h 1128"/>
                <a:gd name="T66" fmla="*/ 9533 w 784"/>
                <a:gd name="T67" fmla="*/ 207844 h 1128"/>
                <a:gd name="T68" fmla="*/ 0 w 784"/>
                <a:gd name="T69" fmla="*/ 190044 h 1128"/>
                <a:gd name="T70" fmla="*/ 5633 w 784"/>
                <a:gd name="T71" fmla="*/ 144496 h 1128"/>
                <a:gd name="T72" fmla="*/ 12133 w 784"/>
                <a:gd name="T73" fmla="*/ 128790 h 1128"/>
                <a:gd name="T74" fmla="*/ 31199 w 784"/>
                <a:gd name="T75" fmla="*/ 116225 h 1128"/>
                <a:gd name="T76" fmla="*/ 41166 w 784"/>
                <a:gd name="T77" fmla="*/ 142402 h 1128"/>
                <a:gd name="T78" fmla="*/ 68465 w 784"/>
                <a:gd name="T79" fmla="*/ 160726 h 1128"/>
                <a:gd name="T80" fmla="*/ 79731 w 784"/>
                <a:gd name="T81" fmla="*/ 141879 h 1128"/>
                <a:gd name="T82" fmla="*/ 87098 w 784"/>
                <a:gd name="T83" fmla="*/ 117796 h 1128"/>
                <a:gd name="T84" fmla="*/ 116997 w 784"/>
                <a:gd name="T85" fmla="*/ 89001 h 1128"/>
                <a:gd name="T86" fmla="*/ 149063 w 784"/>
                <a:gd name="T87" fmla="*/ 62824 h 1128"/>
                <a:gd name="T88" fmla="*/ 154696 w 784"/>
                <a:gd name="T89" fmla="*/ 36648 h 1128"/>
                <a:gd name="T90" fmla="*/ 150363 w 784"/>
                <a:gd name="T91" fmla="*/ 2618 h 1128"/>
                <a:gd name="T92" fmla="*/ 182862 w 784"/>
                <a:gd name="T93" fmla="*/ 27747 h 1128"/>
                <a:gd name="T94" fmla="*/ 202362 w 784"/>
                <a:gd name="T95" fmla="*/ 56018 h 1128"/>
                <a:gd name="T96" fmla="*/ 219261 w 784"/>
                <a:gd name="T97" fmla="*/ 80625 h 1128"/>
                <a:gd name="T98" fmla="*/ 243094 w 784"/>
                <a:gd name="T99" fmla="*/ 82195 h 1128"/>
                <a:gd name="T100" fmla="*/ 267360 w 784"/>
                <a:gd name="T101" fmla="*/ 78007 h 1128"/>
                <a:gd name="T102" fmla="*/ 277327 w 784"/>
                <a:gd name="T103" fmla="*/ 81672 h 1128"/>
                <a:gd name="T104" fmla="*/ 283393 w 784"/>
                <a:gd name="T105" fmla="*/ 101043 h 1128"/>
                <a:gd name="T106" fmla="*/ 271693 w 784"/>
                <a:gd name="T107" fmla="*/ 109943 h 1128"/>
                <a:gd name="T108" fmla="*/ 271693 w 784"/>
                <a:gd name="T109" fmla="*/ 125649 h 11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4" h="1128">
                  <a:moveTo>
                    <a:pt x="644" y="259"/>
                  </a:moveTo>
                  <a:lnTo>
                    <a:pt x="632" y="265"/>
                  </a:lnTo>
                  <a:lnTo>
                    <a:pt x="621" y="270"/>
                  </a:lnTo>
                  <a:lnTo>
                    <a:pt x="611" y="273"/>
                  </a:lnTo>
                  <a:lnTo>
                    <a:pt x="602" y="275"/>
                  </a:lnTo>
                  <a:lnTo>
                    <a:pt x="583" y="277"/>
                  </a:lnTo>
                  <a:lnTo>
                    <a:pt x="564" y="278"/>
                  </a:lnTo>
                  <a:lnTo>
                    <a:pt x="560" y="278"/>
                  </a:lnTo>
                  <a:lnTo>
                    <a:pt x="557" y="280"/>
                  </a:lnTo>
                  <a:lnTo>
                    <a:pt x="554" y="284"/>
                  </a:lnTo>
                  <a:lnTo>
                    <a:pt x="552" y="287"/>
                  </a:lnTo>
                  <a:lnTo>
                    <a:pt x="549" y="295"/>
                  </a:lnTo>
                  <a:lnTo>
                    <a:pt x="545" y="302"/>
                  </a:lnTo>
                  <a:lnTo>
                    <a:pt x="529" y="318"/>
                  </a:lnTo>
                  <a:lnTo>
                    <a:pt x="515" y="335"/>
                  </a:lnTo>
                  <a:lnTo>
                    <a:pt x="502" y="354"/>
                  </a:lnTo>
                  <a:lnTo>
                    <a:pt x="490" y="376"/>
                  </a:lnTo>
                  <a:lnTo>
                    <a:pt x="484" y="387"/>
                  </a:lnTo>
                  <a:lnTo>
                    <a:pt x="480" y="398"/>
                  </a:lnTo>
                  <a:lnTo>
                    <a:pt x="475" y="410"/>
                  </a:lnTo>
                  <a:lnTo>
                    <a:pt x="471" y="422"/>
                  </a:lnTo>
                  <a:lnTo>
                    <a:pt x="469" y="434"/>
                  </a:lnTo>
                  <a:lnTo>
                    <a:pt x="467" y="445"/>
                  </a:lnTo>
                  <a:lnTo>
                    <a:pt x="465" y="457"/>
                  </a:lnTo>
                  <a:lnTo>
                    <a:pt x="464" y="468"/>
                  </a:lnTo>
                  <a:lnTo>
                    <a:pt x="465" y="478"/>
                  </a:lnTo>
                  <a:lnTo>
                    <a:pt x="468" y="488"/>
                  </a:lnTo>
                  <a:lnTo>
                    <a:pt x="471" y="498"/>
                  </a:lnTo>
                  <a:lnTo>
                    <a:pt x="475" y="510"/>
                  </a:lnTo>
                  <a:lnTo>
                    <a:pt x="481" y="522"/>
                  </a:lnTo>
                  <a:lnTo>
                    <a:pt x="486" y="535"/>
                  </a:lnTo>
                  <a:lnTo>
                    <a:pt x="494" y="547"/>
                  </a:lnTo>
                  <a:lnTo>
                    <a:pt x="502" y="559"/>
                  </a:lnTo>
                  <a:lnTo>
                    <a:pt x="510" y="570"/>
                  </a:lnTo>
                  <a:lnTo>
                    <a:pt x="520" y="581"/>
                  </a:lnTo>
                  <a:lnTo>
                    <a:pt x="530" y="591"/>
                  </a:lnTo>
                  <a:lnTo>
                    <a:pt x="540" y="600"/>
                  </a:lnTo>
                  <a:lnTo>
                    <a:pt x="551" y="607"/>
                  </a:lnTo>
                  <a:lnTo>
                    <a:pt x="562" y="612"/>
                  </a:lnTo>
                  <a:lnTo>
                    <a:pt x="568" y="614"/>
                  </a:lnTo>
                  <a:lnTo>
                    <a:pt x="573" y="615"/>
                  </a:lnTo>
                  <a:lnTo>
                    <a:pt x="579" y="616"/>
                  </a:lnTo>
                  <a:lnTo>
                    <a:pt x="584" y="616"/>
                  </a:lnTo>
                  <a:lnTo>
                    <a:pt x="594" y="615"/>
                  </a:lnTo>
                  <a:lnTo>
                    <a:pt x="602" y="613"/>
                  </a:lnTo>
                  <a:lnTo>
                    <a:pt x="610" y="609"/>
                  </a:lnTo>
                  <a:lnTo>
                    <a:pt x="617" y="604"/>
                  </a:lnTo>
                  <a:lnTo>
                    <a:pt x="625" y="600"/>
                  </a:lnTo>
                  <a:lnTo>
                    <a:pt x="632" y="596"/>
                  </a:lnTo>
                  <a:lnTo>
                    <a:pt x="641" y="593"/>
                  </a:lnTo>
                  <a:lnTo>
                    <a:pt x="651" y="592"/>
                  </a:lnTo>
                  <a:lnTo>
                    <a:pt x="653" y="614"/>
                  </a:lnTo>
                  <a:lnTo>
                    <a:pt x="654" y="645"/>
                  </a:lnTo>
                  <a:lnTo>
                    <a:pt x="654" y="653"/>
                  </a:lnTo>
                  <a:lnTo>
                    <a:pt x="655" y="660"/>
                  </a:lnTo>
                  <a:lnTo>
                    <a:pt x="658" y="667"/>
                  </a:lnTo>
                  <a:lnTo>
                    <a:pt x="660" y="672"/>
                  </a:lnTo>
                  <a:lnTo>
                    <a:pt x="663" y="677"/>
                  </a:lnTo>
                  <a:lnTo>
                    <a:pt x="666" y="681"/>
                  </a:lnTo>
                  <a:lnTo>
                    <a:pt x="672" y="683"/>
                  </a:lnTo>
                  <a:lnTo>
                    <a:pt x="677" y="684"/>
                  </a:lnTo>
                  <a:lnTo>
                    <a:pt x="687" y="684"/>
                  </a:lnTo>
                  <a:lnTo>
                    <a:pt x="697" y="684"/>
                  </a:lnTo>
                  <a:lnTo>
                    <a:pt x="703" y="684"/>
                  </a:lnTo>
                  <a:lnTo>
                    <a:pt x="708" y="685"/>
                  </a:lnTo>
                  <a:lnTo>
                    <a:pt x="714" y="687"/>
                  </a:lnTo>
                  <a:lnTo>
                    <a:pt x="720" y="689"/>
                  </a:lnTo>
                  <a:lnTo>
                    <a:pt x="726" y="692"/>
                  </a:lnTo>
                  <a:lnTo>
                    <a:pt x="732" y="696"/>
                  </a:lnTo>
                  <a:lnTo>
                    <a:pt x="738" y="701"/>
                  </a:lnTo>
                  <a:lnTo>
                    <a:pt x="743" y="706"/>
                  </a:lnTo>
                  <a:lnTo>
                    <a:pt x="749" y="712"/>
                  </a:lnTo>
                  <a:lnTo>
                    <a:pt x="754" y="717"/>
                  </a:lnTo>
                  <a:lnTo>
                    <a:pt x="759" y="724"/>
                  </a:lnTo>
                  <a:lnTo>
                    <a:pt x="763" y="731"/>
                  </a:lnTo>
                  <a:lnTo>
                    <a:pt x="765" y="738"/>
                  </a:lnTo>
                  <a:lnTo>
                    <a:pt x="769" y="746"/>
                  </a:lnTo>
                  <a:lnTo>
                    <a:pt x="770" y="756"/>
                  </a:lnTo>
                  <a:lnTo>
                    <a:pt x="771" y="765"/>
                  </a:lnTo>
                  <a:lnTo>
                    <a:pt x="770" y="773"/>
                  </a:lnTo>
                  <a:lnTo>
                    <a:pt x="769" y="779"/>
                  </a:lnTo>
                  <a:lnTo>
                    <a:pt x="766" y="784"/>
                  </a:lnTo>
                  <a:lnTo>
                    <a:pt x="764" y="787"/>
                  </a:lnTo>
                  <a:lnTo>
                    <a:pt x="761" y="790"/>
                  </a:lnTo>
                  <a:lnTo>
                    <a:pt x="759" y="794"/>
                  </a:lnTo>
                  <a:lnTo>
                    <a:pt x="758" y="797"/>
                  </a:lnTo>
                  <a:lnTo>
                    <a:pt x="758" y="801"/>
                  </a:lnTo>
                  <a:lnTo>
                    <a:pt x="758" y="809"/>
                  </a:lnTo>
                  <a:lnTo>
                    <a:pt x="759" y="818"/>
                  </a:lnTo>
                  <a:lnTo>
                    <a:pt x="760" y="825"/>
                  </a:lnTo>
                  <a:lnTo>
                    <a:pt x="761" y="831"/>
                  </a:lnTo>
                  <a:lnTo>
                    <a:pt x="765" y="844"/>
                  </a:lnTo>
                  <a:lnTo>
                    <a:pt x="771" y="856"/>
                  </a:lnTo>
                  <a:lnTo>
                    <a:pt x="774" y="866"/>
                  </a:lnTo>
                  <a:lnTo>
                    <a:pt x="777" y="875"/>
                  </a:lnTo>
                  <a:lnTo>
                    <a:pt x="772" y="882"/>
                  </a:lnTo>
                  <a:lnTo>
                    <a:pt x="769" y="889"/>
                  </a:lnTo>
                  <a:lnTo>
                    <a:pt x="765" y="897"/>
                  </a:lnTo>
                  <a:lnTo>
                    <a:pt x="762" y="904"/>
                  </a:lnTo>
                  <a:lnTo>
                    <a:pt x="760" y="912"/>
                  </a:lnTo>
                  <a:lnTo>
                    <a:pt x="759" y="922"/>
                  </a:lnTo>
                  <a:lnTo>
                    <a:pt x="758" y="932"/>
                  </a:lnTo>
                  <a:lnTo>
                    <a:pt x="758" y="943"/>
                  </a:lnTo>
                  <a:lnTo>
                    <a:pt x="758" y="956"/>
                  </a:lnTo>
                  <a:lnTo>
                    <a:pt x="760" y="967"/>
                  </a:lnTo>
                  <a:lnTo>
                    <a:pt x="762" y="978"/>
                  </a:lnTo>
                  <a:lnTo>
                    <a:pt x="765" y="986"/>
                  </a:lnTo>
                  <a:lnTo>
                    <a:pt x="770" y="994"/>
                  </a:lnTo>
                  <a:lnTo>
                    <a:pt x="774" y="1000"/>
                  </a:lnTo>
                  <a:lnTo>
                    <a:pt x="778" y="1006"/>
                  </a:lnTo>
                  <a:lnTo>
                    <a:pt x="784" y="1011"/>
                  </a:lnTo>
                  <a:lnTo>
                    <a:pt x="775" y="1026"/>
                  </a:lnTo>
                  <a:lnTo>
                    <a:pt x="769" y="1041"/>
                  </a:lnTo>
                  <a:lnTo>
                    <a:pt x="763" y="1054"/>
                  </a:lnTo>
                  <a:lnTo>
                    <a:pt x="759" y="1067"/>
                  </a:lnTo>
                  <a:lnTo>
                    <a:pt x="753" y="1080"/>
                  </a:lnTo>
                  <a:lnTo>
                    <a:pt x="747" y="1095"/>
                  </a:lnTo>
                  <a:lnTo>
                    <a:pt x="737" y="1110"/>
                  </a:lnTo>
                  <a:lnTo>
                    <a:pt x="723" y="1128"/>
                  </a:lnTo>
                  <a:lnTo>
                    <a:pt x="691" y="1122"/>
                  </a:lnTo>
                  <a:lnTo>
                    <a:pt x="681" y="1121"/>
                  </a:lnTo>
                  <a:lnTo>
                    <a:pt x="673" y="1119"/>
                  </a:lnTo>
                  <a:lnTo>
                    <a:pt x="665" y="1116"/>
                  </a:lnTo>
                  <a:lnTo>
                    <a:pt x="659" y="1113"/>
                  </a:lnTo>
                  <a:lnTo>
                    <a:pt x="653" y="1108"/>
                  </a:lnTo>
                  <a:lnTo>
                    <a:pt x="648" y="1103"/>
                  </a:lnTo>
                  <a:lnTo>
                    <a:pt x="642" y="1098"/>
                  </a:lnTo>
                  <a:lnTo>
                    <a:pt x="638" y="1092"/>
                  </a:lnTo>
                  <a:lnTo>
                    <a:pt x="627" y="1079"/>
                  </a:lnTo>
                  <a:lnTo>
                    <a:pt x="616" y="1067"/>
                  </a:lnTo>
                  <a:lnTo>
                    <a:pt x="609" y="1061"/>
                  </a:lnTo>
                  <a:lnTo>
                    <a:pt x="602" y="1056"/>
                  </a:lnTo>
                  <a:lnTo>
                    <a:pt x="594" y="1052"/>
                  </a:lnTo>
                  <a:lnTo>
                    <a:pt x="584" y="1048"/>
                  </a:lnTo>
                  <a:lnTo>
                    <a:pt x="554" y="1038"/>
                  </a:lnTo>
                  <a:lnTo>
                    <a:pt x="507" y="1018"/>
                  </a:lnTo>
                  <a:lnTo>
                    <a:pt x="483" y="1008"/>
                  </a:lnTo>
                  <a:lnTo>
                    <a:pt x="463" y="998"/>
                  </a:lnTo>
                  <a:lnTo>
                    <a:pt x="456" y="993"/>
                  </a:lnTo>
                  <a:lnTo>
                    <a:pt x="450" y="988"/>
                  </a:lnTo>
                  <a:lnTo>
                    <a:pt x="446" y="984"/>
                  </a:lnTo>
                  <a:lnTo>
                    <a:pt x="445" y="980"/>
                  </a:lnTo>
                  <a:lnTo>
                    <a:pt x="436" y="975"/>
                  </a:lnTo>
                  <a:lnTo>
                    <a:pt x="425" y="967"/>
                  </a:lnTo>
                  <a:lnTo>
                    <a:pt x="413" y="956"/>
                  </a:lnTo>
                  <a:lnTo>
                    <a:pt x="398" y="944"/>
                  </a:lnTo>
                  <a:lnTo>
                    <a:pt x="383" y="931"/>
                  </a:lnTo>
                  <a:lnTo>
                    <a:pt x="367" y="916"/>
                  </a:lnTo>
                  <a:lnTo>
                    <a:pt x="349" y="904"/>
                  </a:lnTo>
                  <a:lnTo>
                    <a:pt x="331" y="894"/>
                  </a:lnTo>
                  <a:lnTo>
                    <a:pt x="326" y="890"/>
                  </a:lnTo>
                  <a:lnTo>
                    <a:pt x="323" y="886"/>
                  </a:lnTo>
                  <a:lnTo>
                    <a:pt x="319" y="882"/>
                  </a:lnTo>
                  <a:lnTo>
                    <a:pt x="318" y="877"/>
                  </a:lnTo>
                  <a:lnTo>
                    <a:pt x="318" y="872"/>
                  </a:lnTo>
                  <a:lnTo>
                    <a:pt x="318" y="867"/>
                  </a:lnTo>
                  <a:lnTo>
                    <a:pt x="319" y="860"/>
                  </a:lnTo>
                  <a:lnTo>
                    <a:pt x="321" y="854"/>
                  </a:lnTo>
                  <a:lnTo>
                    <a:pt x="324" y="842"/>
                  </a:lnTo>
                  <a:lnTo>
                    <a:pt x="327" y="829"/>
                  </a:lnTo>
                  <a:lnTo>
                    <a:pt x="328" y="822"/>
                  </a:lnTo>
                  <a:lnTo>
                    <a:pt x="328" y="815"/>
                  </a:lnTo>
                  <a:lnTo>
                    <a:pt x="327" y="808"/>
                  </a:lnTo>
                  <a:lnTo>
                    <a:pt x="325" y="801"/>
                  </a:lnTo>
                  <a:lnTo>
                    <a:pt x="318" y="795"/>
                  </a:lnTo>
                  <a:lnTo>
                    <a:pt x="310" y="789"/>
                  </a:lnTo>
                  <a:lnTo>
                    <a:pt x="300" y="784"/>
                  </a:lnTo>
                  <a:lnTo>
                    <a:pt x="290" y="778"/>
                  </a:lnTo>
                  <a:lnTo>
                    <a:pt x="279" y="772"/>
                  </a:lnTo>
                  <a:lnTo>
                    <a:pt x="270" y="765"/>
                  </a:lnTo>
                  <a:lnTo>
                    <a:pt x="266" y="761"/>
                  </a:lnTo>
                  <a:lnTo>
                    <a:pt x="263" y="757"/>
                  </a:lnTo>
                  <a:lnTo>
                    <a:pt x="260" y="751"/>
                  </a:lnTo>
                  <a:lnTo>
                    <a:pt x="259" y="745"/>
                  </a:lnTo>
                  <a:lnTo>
                    <a:pt x="255" y="735"/>
                  </a:lnTo>
                  <a:lnTo>
                    <a:pt x="251" y="725"/>
                  </a:lnTo>
                  <a:lnTo>
                    <a:pt x="249" y="716"/>
                  </a:lnTo>
                  <a:lnTo>
                    <a:pt x="248" y="707"/>
                  </a:lnTo>
                  <a:lnTo>
                    <a:pt x="246" y="697"/>
                  </a:lnTo>
                  <a:lnTo>
                    <a:pt x="243" y="689"/>
                  </a:lnTo>
                  <a:lnTo>
                    <a:pt x="238" y="681"/>
                  </a:lnTo>
                  <a:lnTo>
                    <a:pt x="232" y="672"/>
                  </a:lnTo>
                  <a:lnTo>
                    <a:pt x="211" y="635"/>
                  </a:lnTo>
                  <a:lnTo>
                    <a:pt x="192" y="603"/>
                  </a:lnTo>
                  <a:lnTo>
                    <a:pt x="174" y="570"/>
                  </a:lnTo>
                  <a:lnTo>
                    <a:pt x="153" y="530"/>
                  </a:lnTo>
                  <a:lnTo>
                    <a:pt x="146" y="521"/>
                  </a:lnTo>
                  <a:lnTo>
                    <a:pt x="138" y="513"/>
                  </a:lnTo>
                  <a:lnTo>
                    <a:pt x="134" y="508"/>
                  </a:lnTo>
                  <a:lnTo>
                    <a:pt x="129" y="502"/>
                  </a:lnTo>
                  <a:lnTo>
                    <a:pt x="124" y="496"/>
                  </a:lnTo>
                  <a:lnTo>
                    <a:pt x="120" y="487"/>
                  </a:lnTo>
                  <a:lnTo>
                    <a:pt x="116" y="478"/>
                  </a:lnTo>
                  <a:lnTo>
                    <a:pt x="113" y="467"/>
                  </a:lnTo>
                  <a:lnTo>
                    <a:pt x="109" y="458"/>
                  </a:lnTo>
                  <a:lnTo>
                    <a:pt x="103" y="448"/>
                  </a:lnTo>
                  <a:lnTo>
                    <a:pt x="98" y="440"/>
                  </a:lnTo>
                  <a:lnTo>
                    <a:pt x="90" y="432"/>
                  </a:lnTo>
                  <a:lnTo>
                    <a:pt x="82" y="425"/>
                  </a:lnTo>
                  <a:lnTo>
                    <a:pt x="72" y="419"/>
                  </a:lnTo>
                  <a:lnTo>
                    <a:pt x="52" y="411"/>
                  </a:lnTo>
                  <a:lnTo>
                    <a:pt x="31" y="403"/>
                  </a:lnTo>
                  <a:lnTo>
                    <a:pt x="26" y="400"/>
                  </a:lnTo>
                  <a:lnTo>
                    <a:pt x="22" y="397"/>
                  </a:lnTo>
                  <a:lnTo>
                    <a:pt x="17" y="393"/>
                  </a:lnTo>
                  <a:lnTo>
                    <a:pt x="13" y="389"/>
                  </a:lnTo>
                  <a:lnTo>
                    <a:pt x="9" y="384"/>
                  </a:lnTo>
                  <a:lnTo>
                    <a:pt x="5" y="378"/>
                  </a:lnTo>
                  <a:lnTo>
                    <a:pt x="2" y="372"/>
                  </a:lnTo>
                  <a:lnTo>
                    <a:pt x="0" y="363"/>
                  </a:lnTo>
                  <a:lnTo>
                    <a:pt x="20" y="345"/>
                  </a:lnTo>
                  <a:lnTo>
                    <a:pt x="15" y="331"/>
                  </a:lnTo>
                  <a:lnTo>
                    <a:pt x="14" y="317"/>
                  </a:lnTo>
                  <a:lnTo>
                    <a:pt x="13" y="301"/>
                  </a:lnTo>
                  <a:lnTo>
                    <a:pt x="13" y="284"/>
                  </a:lnTo>
                  <a:lnTo>
                    <a:pt x="13" y="276"/>
                  </a:lnTo>
                  <a:lnTo>
                    <a:pt x="14" y="270"/>
                  </a:lnTo>
                  <a:lnTo>
                    <a:pt x="16" y="264"/>
                  </a:lnTo>
                  <a:lnTo>
                    <a:pt x="19" y="259"/>
                  </a:lnTo>
                  <a:lnTo>
                    <a:pt x="21" y="254"/>
                  </a:lnTo>
                  <a:lnTo>
                    <a:pt x="24" y="249"/>
                  </a:lnTo>
                  <a:lnTo>
                    <a:pt x="28" y="246"/>
                  </a:lnTo>
                  <a:lnTo>
                    <a:pt x="32" y="243"/>
                  </a:lnTo>
                  <a:lnTo>
                    <a:pt x="41" y="237"/>
                  </a:lnTo>
                  <a:lnTo>
                    <a:pt x="49" y="231"/>
                  </a:lnTo>
                  <a:lnTo>
                    <a:pt x="58" y="224"/>
                  </a:lnTo>
                  <a:lnTo>
                    <a:pt x="66" y="216"/>
                  </a:lnTo>
                  <a:lnTo>
                    <a:pt x="72" y="222"/>
                  </a:lnTo>
                  <a:lnTo>
                    <a:pt x="79" y="228"/>
                  </a:lnTo>
                  <a:lnTo>
                    <a:pt x="83" y="235"/>
                  </a:lnTo>
                  <a:lnTo>
                    <a:pt x="86" y="240"/>
                  </a:lnTo>
                  <a:lnTo>
                    <a:pt x="86" y="252"/>
                  </a:lnTo>
                  <a:lnTo>
                    <a:pt x="86" y="265"/>
                  </a:lnTo>
                  <a:lnTo>
                    <a:pt x="95" y="272"/>
                  </a:lnTo>
                  <a:lnTo>
                    <a:pt x="116" y="287"/>
                  </a:lnTo>
                  <a:lnTo>
                    <a:pt x="128" y="294"/>
                  </a:lnTo>
                  <a:lnTo>
                    <a:pt x="139" y="301"/>
                  </a:lnTo>
                  <a:lnTo>
                    <a:pt x="148" y="306"/>
                  </a:lnTo>
                  <a:lnTo>
                    <a:pt x="153" y="308"/>
                  </a:lnTo>
                  <a:lnTo>
                    <a:pt x="158" y="307"/>
                  </a:lnTo>
                  <a:lnTo>
                    <a:pt x="164" y="303"/>
                  </a:lnTo>
                  <a:lnTo>
                    <a:pt x="169" y="298"/>
                  </a:lnTo>
                  <a:lnTo>
                    <a:pt x="174" y="291"/>
                  </a:lnTo>
                  <a:lnTo>
                    <a:pt x="179" y="284"/>
                  </a:lnTo>
                  <a:lnTo>
                    <a:pt x="182" y="277"/>
                  </a:lnTo>
                  <a:lnTo>
                    <a:pt x="184" y="271"/>
                  </a:lnTo>
                  <a:lnTo>
                    <a:pt x="185" y="265"/>
                  </a:lnTo>
                  <a:lnTo>
                    <a:pt x="187" y="259"/>
                  </a:lnTo>
                  <a:lnTo>
                    <a:pt x="188" y="251"/>
                  </a:lnTo>
                  <a:lnTo>
                    <a:pt x="190" y="244"/>
                  </a:lnTo>
                  <a:lnTo>
                    <a:pt x="193" y="238"/>
                  </a:lnTo>
                  <a:lnTo>
                    <a:pt x="201" y="225"/>
                  </a:lnTo>
                  <a:lnTo>
                    <a:pt x="212" y="213"/>
                  </a:lnTo>
                  <a:lnTo>
                    <a:pt x="222" y="202"/>
                  </a:lnTo>
                  <a:lnTo>
                    <a:pt x="234" y="192"/>
                  </a:lnTo>
                  <a:lnTo>
                    <a:pt x="244" y="184"/>
                  </a:lnTo>
                  <a:lnTo>
                    <a:pt x="252" y="179"/>
                  </a:lnTo>
                  <a:lnTo>
                    <a:pt x="270" y="170"/>
                  </a:lnTo>
                  <a:lnTo>
                    <a:pt x="289" y="160"/>
                  </a:lnTo>
                  <a:lnTo>
                    <a:pt x="306" y="150"/>
                  </a:lnTo>
                  <a:lnTo>
                    <a:pt x="323" y="138"/>
                  </a:lnTo>
                  <a:lnTo>
                    <a:pt x="330" y="133"/>
                  </a:lnTo>
                  <a:lnTo>
                    <a:pt x="337" y="126"/>
                  </a:lnTo>
                  <a:lnTo>
                    <a:pt x="344" y="120"/>
                  </a:lnTo>
                  <a:lnTo>
                    <a:pt x="348" y="113"/>
                  </a:lnTo>
                  <a:lnTo>
                    <a:pt x="352" y="106"/>
                  </a:lnTo>
                  <a:lnTo>
                    <a:pt x="356" y="98"/>
                  </a:lnTo>
                  <a:lnTo>
                    <a:pt x="358" y="90"/>
                  </a:lnTo>
                  <a:lnTo>
                    <a:pt x="358" y="80"/>
                  </a:lnTo>
                  <a:lnTo>
                    <a:pt x="357" y="70"/>
                  </a:lnTo>
                  <a:lnTo>
                    <a:pt x="355" y="58"/>
                  </a:lnTo>
                  <a:lnTo>
                    <a:pt x="350" y="46"/>
                  </a:lnTo>
                  <a:lnTo>
                    <a:pt x="345" y="34"/>
                  </a:lnTo>
                  <a:lnTo>
                    <a:pt x="336" y="12"/>
                  </a:lnTo>
                  <a:lnTo>
                    <a:pt x="331" y="0"/>
                  </a:lnTo>
                  <a:lnTo>
                    <a:pt x="347" y="5"/>
                  </a:lnTo>
                  <a:lnTo>
                    <a:pt x="360" y="11"/>
                  </a:lnTo>
                  <a:lnTo>
                    <a:pt x="374" y="18"/>
                  </a:lnTo>
                  <a:lnTo>
                    <a:pt x="386" y="26"/>
                  </a:lnTo>
                  <a:lnTo>
                    <a:pt x="398" y="35"/>
                  </a:lnTo>
                  <a:lnTo>
                    <a:pt x="411" y="44"/>
                  </a:lnTo>
                  <a:lnTo>
                    <a:pt x="422" y="53"/>
                  </a:lnTo>
                  <a:lnTo>
                    <a:pt x="431" y="62"/>
                  </a:lnTo>
                  <a:lnTo>
                    <a:pt x="438" y="68"/>
                  </a:lnTo>
                  <a:lnTo>
                    <a:pt x="445" y="75"/>
                  </a:lnTo>
                  <a:lnTo>
                    <a:pt x="451" y="82"/>
                  </a:lnTo>
                  <a:lnTo>
                    <a:pt x="457" y="91"/>
                  </a:lnTo>
                  <a:lnTo>
                    <a:pt x="467" y="107"/>
                  </a:lnTo>
                  <a:lnTo>
                    <a:pt x="476" y="123"/>
                  </a:lnTo>
                  <a:lnTo>
                    <a:pt x="481" y="130"/>
                  </a:lnTo>
                  <a:lnTo>
                    <a:pt x="486" y="137"/>
                  </a:lnTo>
                  <a:lnTo>
                    <a:pt x="493" y="144"/>
                  </a:lnTo>
                  <a:lnTo>
                    <a:pt x="498" y="150"/>
                  </a:lnTo>
                  <a:lnTo>
                    <a:pt x="506" y="154"/>
                  </a:lnTo>
                  <a:lnTo>
                    <a:pt x="513" y="158"/>
                  </a:lnTo>
                  <a:lnTo>
                    <a:pt x="521" y="160"/>
                  </a:lnTo>
                  <a:lnTo>
                    <a:pt x="531" y="161"/>
                  </a:lnTo>
                  <a:lnTo>
                    <a:pt x="541" y="160"/>
                  </a:lnTo>
                  <a:lnTo>
                    <a:pt x="551" y="159"/>
                  </a:lnTo>
                  <a:lnTo>
                    <a:pt x="561" y="157"/>
                  </a:lnTo>
                  <a:lnTo>
                    <a:pt x="571" y="155"/>
                  </a:lnTo>
                  <a:lnTo>
                    <a:pt x="581" y="152"/>
                  </a:lnTo>
                  <a:lnTo>
                    <a:pt x="591" y="150"/>
                  </a:lnTo>
                  <a:lnTo>
                    <a:pt x="601" y="149"/>
                  </a:lnTo>
                  <a:lnTo>
                    <a:pt x="610" y="148"/>
                  </a:lnTo>
                  <a:lnTo>
                    <a:pt x="617" y="149"/>
                  </a:lnTo>
                  <a:lnTo>
                    <a:pt x="624" y="151"/>
                  </a:lnTo>
                  <a:lnTo>
                    <a:pt x="628" y="151"/>
                  </a:lnTo>
                  <a:lnTo>
                    <a:pt x="631" y="151"/>
                  </a:lnTo>
                  <a:lnTo>
                    <a:pt x="635" y="150"/>
                  </a:lnTo>
                  <a:lnTo>
                    <a:pt x="638" y="148"/>
                  </a:lnTo>
                  <a:lnTo>
                    <a:pt x="640" y="156"/>
                  </a:lnTo>
                  <a:lnTo>
                    <a:pt x="648" y="167"/>
                  </a:lnTo>
                  <a:lnTo>
                    <a:pt x="654" y="177"/>
                  </a:lnTo>
                  <a:lnTo>
                    <a:pt x="658" y="185"/>
                  </a:lnTo>
                  <a:lnTo>
                    <a:pt x="657" y="188"/>
                  </a:lnTo>
                  <a:lnTo>
                    <a:pt x="655" y="191"/>
                  </a:lnTo>
                  <a:lnTo>
                    <a:pt x="654" y="193"/>
                  </a:lnTo>
                  <a:lnTo>
                    <a:pt x="652" y="195"/>
                  </a:lnTo>
                  <a:lnTo>
                    <a:pt x="647" y="200"/>
                  </a:lnTo>
                  <a:lnTo>
                    <a:pt x="641" y="203"/>
                  </a:lnTo>
                  <a:lnTo>
                    <a:pt x="635" y="206"/>
                  </a:lnTo>
                  <a:lnTo>
                    <a:pt x="629" y="209"/>
                  </a:lnTo>
                  <a:lnTo>
                    <a:pt x="627" y="210"/>
                  </a:lnTo>
                  <a:lnTo>
                    <a:pt x="626" y="212"/>
                  </a:lnTo>
                  <a:lnTo>
                    <a:pt x="625" y="214"/>
                  </a:lnTo>
                  <a:lnTo>
                    <a:pt x="624" y="216"/>
                  </a:lnTo>
                  <a:lnTo>
                    <a:pt x="625" y="226"/>
                  </a:lnTo>
                  <a:lnTo>
                    <a:pt x="626" y="234"/>
                  </a:lnTo>
                  <a:lnTo>
                    <a:pt x="627" y="240"/>
                  </a:lnTo>
                  <a:lnTo>
                    <a:pt x="629" y="244"/>
                  </a:lnTo>
                  <a:lnTo>
                    <a:pt x="636" y="251"/>
                  </a:lnTo>
                  <a:lnTo>
                    <a:pt x="644" y="25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5" name="Freeform 8"/>
            <p:cNvSpPr>
              <a:spLocks/>
            </p:cNvSpPr>
            <p:nvPr>
              <p:custDataLst>
                <p:tags r:id="rId309"/>
              </p:custDataLst>
            </p:nvPr>
          </p:nvSpPr>
          <p:spPr bwMode="auto">
            <a:xfrm>
              <a:off x="2856340" y="4951275"/>
              <a:ext cx="391927" cy="1474439"/>
            </a:xfrm>
            <a:custGeom>
              <a:avLst/>
              <a:gdLst>
                <a:gd name="T0" fmla="*/ 183093 w 598"/>
                <a:gd name="T1" fmla="*/ 1058543 h 2158"/>
                <a:gd name="T2" fmla="*/ 149803 w 598"/>
                <a:gd name="T3" fmla="*/ 1023974 h 2158"/>
                <a:gd name="T4" fmla="*/ 148489 w 598"/>
                <a:gd name="T5" fmla="*/ 991500 h 2158"/>
                <a:gd name="T6" fmla="*/ 151118 w 598"/>
                <a:gd name="T7" fmla="*/ 965312 h 2158"/>
                <a:gd name="T8" fmla="*/ 158564 w 598"/>
                <a:gd name="T9" fmla="*/ 938076 h 2158"/>
                <a:gd name="T10" fmla="*/ 155060 w 598"/>
                <a:gd name="T11" fmla="*/ 911363 h 2158"/>
                <a:gd name="T12" fmla="*/ 145423 w 598"/>
                <a:gd name="T13" fmla="*/ 881508 h 2158"/>
                <a:gd name="T14" fmla="*/ 132721 w 598"/>
                <a:gd name="T15" fmla="*/ 828084 h 2158"/>
                <a:gd name="T16" fmla="*/ 98993 w 598"/>
                <a:gd name="T17" fmla="*/ 764707 h 2158"/>
                <a:gd name="T18" fmla="*/ 90232 w 598"/>
                <a:gd name="T19" fmla="*/ 723329 h 2158"/>
                <a:gd name="T20" fmla="*/ 95051 w 598"/>
                <a:gd name="T21" fmla="*/ 680380 h 2158"/>
                <a:gd name="T22" fmla="*/ 91109 w 598"/>
                <a:gd name="T23" fmla="*/ 646858 h 2158"/>
                <a:gd name="T24" fmla="*/ 81034 w 598"/>
                <a:gd name="T25" fmla="*/ 610194 h 2158"/>
                <a:gd name="T26" fmla="*/ 92423 w 598"/>
                <a:gd name="T27" fmla="*/ 588196 h 2158"/>
                <a:gd name="T28" fmla="*/ 85414 w 598"/>
                <a:gd name="T29" fmla="*/ 566721 h 2158"/>
                <a:gd name="T30" fmla="*/ 92423 w 598"/>
                <a:gd name="T31" fmla="*/ 536866 h 2158"/>
                <a:gd name="T32" fmla="*/ 91985 w 598"/>
                <a:gd name="T33" fmla="*/ 520106 h 2158"/>
                <a:gd name="T34" fmla="*/ 81910 w 598"/>
                <a:gd name="T35" fmla="*/ 485537 h 2158"/>
                <a:gd name="T36" fmla="*/ 59571 w 598"/>
                <a:gd name="T37" fmla="*/ 446254 h 2158"/>
                <a:gd name="T38" fmla="*/ 58695 w 598"/>
                <a:gd name="T39" fmla="*/ 359308 h 2158"/>
                <a:gd name="T40" fmla="*/ 80158 w 598"/>
                <a:gd name="T41" fmla="*/ 305883 h 2158"/>
                <a:gd name="T42" fmla="*/ 82786 w 598"/>
                <a:gd name="T43" fmla="*/ 273409 h 2158"/>
                <a:gd name="T44" fmla="*/ 70083 w 598"/>
                <a:gd name="T45" fmla="*/ 240411 h 2158"/>
                <a:gd name="T46" fmla="*/ 79720 w 598"/>
                <a:gd name="T47" fmla="*/ 212651 h 2158"/>
                <a:gd name="T48" fmla="*/ 100307 w 598"/>
                <a:gd name="T49" fmla="*/ 181225 h 2158"/>
                <a:gd name="T50" fmla="*/ 87604 w 598"/>
                <a:gd name="T51" fmla="*/ 161322 h 2158"/>
                <a:gd name="T52" fmla="*/ 64827 w 598"/>
                <a:gd name="T53" fmla="*/ 116277 h 2158"/>
                <a:gd name="T54" fmla="*/ 56505 w 598"/>
                <a:gd name="T55" fmla="*/ 65472 h 2158"/>
                <a:gd name="T56" fmla="*/ 39860 w 598"/>
                <a:gd name="T57" fmla="*/ 19380 h 2158"/>
                <a:gd name="T58" fmla="*/ 0 w 598"/>
                <a:gd name="T59" fmla="*/ 23046 h 2158"/>
                <a:gd name="T60" fmla="*/ 13579 w 598"/>
                <a:gd name="T61" fmla="*/ 104754 h 2158"/>
                <a:gd name="T62" fmla="*/ 18397 w 598"/>
                <a:gd name="T63" fmla="*/ 159227 h 2158"/>
                <a:gd name="T64" fmla="*/ 11827 w 598"/>
                <a:gd name="T65" fmla="*/ 195891 h 2158"/>
                <a:gd name="T66" fmla="*/ 22777 w 598"/>
                <a:gd name="T67" fmla="*/ 274457 h 2158"/>
                <a:gd name="T68" fmla="*/ 20149 w 598"/>
                <a:gd name="T69" fmla="*/ 339928 h 2158"/>
                <a:gd name="T70" fmla="*/ 15769 w 598"/>
                <a:gd name="T71" fmla="*/ 376068 h 2158"/>
                <a:gd name="T72" fmla="*/ 22777 w 598"/>
                <a:gd name="T73" fmla="*/ 401733 h 2158"/>
                <a:gd name="T74" fmla="*/ 28033 w 598"/>
                <a:gd name="T75" fmla="*/ 456205 h 2158"/>
                <a:gd name="T76" fmla="*/ 35480 w 598"/>
                <a:gd name="T77" fmla="*/ 478204 h 2158"/>
                <a:gd name="T78" fmla="*/ 31976 w 598"/>
                <a:gd name="T79" fmla="*/ 547342 h 2158"/>
                <a:gd name="T80" fmla="*/ 27595 w 598"/>
                <a:gd name="T81" fmla="*/ 603385 h 2158"/>
                <a:gd name="T82" fmla="*/ 17521 w 598"/>
                <a:gd name="T83" fmla="*/ 622241 h 2158"/>
                <a:gd name="T84" fmla="*/ 26281 w 598"/>
                <a:gd name="T85" fmla="*/ 658905 h 2158"/>
                <a:gd name="T86" fmla="*/ 46430 w 598"/>
                <a:gd name="T87" fmla="*/ 703426 h 2158"/>
                <a:gd name="T88" fmla="*/ 40736 w 598"/>
                <a:gd name="T89" fmla="*/ 731186 h 2158"/>
                <a:gd name="T90" fmla="*/ 46430 w 598"/>
                <a:gd name="T91" fmla="*/ 758946 h 2158"/>
                <a:gd name="T92" fmla="*/ 71836 w 598"/>
                <a:gd name="T93" fmla="*/ 768374 h 2158"/>
                <a:gd name="T94" fmla="*/ 91547 w 598"/>
                <a:gd name="T95" fmla="*/ 849034 h 2158"/>
                <a:gd name="T96" fmla="*/ 99431 w 598"/>
                <a:gd name="T97" fmla="*/ 895126 h 2158"/>
                <a:gd name="T98" fmla="*/ 66141 w 598"/>
                <a:gd name="T99" fmla="*/ 916077 h 2158"/>
                <a:gd name="T100" fmla="*/ 90671 w 598"/>
                <a:gd name="T101" fmla="*/ 930219 h 2158"/>
                <a:gd name="T102" fmla="*/ 109505 w 598"/>
                <a:gd name="T103" fmla="*/ 953265 h 2158"/>
                <a:gd name="T104" fmla="*/ 120456 w 598"/>
                <a:gd name="T105" fmla="*/ 979977 h 2158"/>
                <a:gd name="T106" fmla="*/ 134911 w 598"/>
                <a:gd name="T107" fmla="*/ 1027117 h 2158"/>
                <a:gd name="T108" fmla="*/ 157250 w 598"/>
                <a:gd name="T109" fmla="*/ 1054353 h 2158"/>
                <a:gd name="T110" fmla="*/ 172143 w 598"/>
                <a:gd name="T111" fmla="*/ 1072685 h 2158"/>
                <a:gd name="T112" fmla="*/ 185721 w 598"/>
                <a:gd name="T113" fmla="*/ 1086303 h 2158"/>
                <a:gd name="T114" fmla="*/ 203680 w 598"/>
                <a:gd name="T115" fmla="*/ 1105159 h 2158"/>
                <a:gd name="T116" fmla="*/ 227333 w 598"/>
                <a:gd name="T117" fmla="*/ 1120872 h 2158"/>
                <a:gd name="T118" fmla="*/ 235656 w 598"/>
                <a:gd name="T119" fmla="*/ 1126634 h 2158"/>
                <a:gd name="T120" fmla="*/ 256681 w 598"/>
                <a:gd name="T121" fmla="*/ 1098874 h 2158"/>
                <a:gd name="T122" fmla="*/ 258871 w 598"/>
                <a:gd name="T123" fmla="*/ 1084732 h 215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98" h="2158">
                  <a:moveTo>
                    <a:pt x="491" y="2046"/>
                  </a:moveTo>
                  <a:lnTo>
                    <a:pt x="480" y="2045"/>
                  </a:lnTo>
                  <a:lnTo>
                    <a:pt x="469" y="2043"/>
                  </a:lnTo>
                  <a:lnTo>
                    <a:pt x="456" y="2039"/>
                  </a:lnTo>
                  <a:lnTo>
                    <a:pt x="444" y="2034"/>
                  </a:lnTo>
                  <a:lnTo>
                    <a:pt x="431" y="2028"/>
                  </a:lnTo>
                  <a:lnTo>
                    <a:pt x="418" y="2021"/>
                  </a:lnTo>
                  <a:lnTo>
                    <a:pt x="405" y="2013"/>
                  </a:lnTo>
                  <a:lnTo>
                    <a:pt x="392" y="2003"/>
                  </a:lnTo>
                  <a:lnTo>
                    <a:pt x="379" y="1994"/>
                  </a:lnTo>
                  <a:lnTo>
                    <a:pt x="368" y="1985"/>
                  </a:lnTo>
                  <a:lnTo>
                    <a:pt x="357" y="1976"/>
                  </a:lnTo>
                  <a:lnTo>
                    <a:pt x="349" y="1966"/>
                  </a:lnTo>
                  <a:lnTo>
                    <a:pt x="342" y="1955"/>
                  </a:lnTo>
                  <a:lnTo>
                    <a:pt x="337" y="1946"/>
                  </a:lnTo>
                  <a:lnTo>
                    <a:pt x="333" y="1937"/>
                  </a:lnTo>
                  <a:lnTo>
                    <a:pt x="332" y="1929"/>
                  </a:lnTo>
                  <a:lnTo>
                    <a:pt x="332" y="1919"/>
                  </a:lnTo>
                  <a:lnTo>
                    <a:pt x="333" y="1909"/>
                  </a:lnTo>
                  <a:lnTo>
                    <a:pt x="336" y="1900"/>
                  </a:lnTo>
                  <a:lnTo>
                    <a:pt x="339" y="1893"/>
                  </a:lnTo>
                  <a:lnTo>
                    <a:pt x="341" y="1887"/>
                  </a:lnTo>
                  <a:lnTo>
                    <a:pt x="343" y="1880"/>
                  </a:lnTo>
                  <a:lnTo>
                    <a:pt x="344" y="1874"/>
                  </a:lnTo>
                  <a:lnTo>
                    <a:pt x="345" y="1868"/>
                  </a:lnTo>
                  <a:lnTo>
                    <a:pt x="345" y="1863"/>
                  </a:lnTo>
                  <a:lnTo>
                    <a:pt x="345" y="1855"/>
                  </a:lnTo>
                  <a:lnTo>
                    <a:pt x="345" y="1843"/>
                  </a:lnTo>
                  <a:lnTo>
                    <a:pt x="345" y="1824"/>
                  </a:lnTo>
                  <a:lnTo>
                    <a:pt x="345" y="1818"/>
                  </a:lnTo>
                  <a:lnTo>
                    <a:pt x="348" y="1812"/>
                  </a:lnTo>
                  <a:lnTo>
                    <a:pt x="351" y="1807"/>
                  </a:lnTo>
                  <a:lnTo>
                    <a:pt x="355" y="1802"/>
                  </a:lnTo>
                  <a:lnTo>
                    <a:pt x="359" y="1797"/>
                  </a:lnTo>
                  <a:lnTo>
                    <a:pt x="362" y="1791"/>
                  </a:lnTo>
                  <a:lnTo>
                    <a:pt x="364" y="1783"/>
                  </a:lnTo>
                  <a:lnTo>
                    <a:pt x="365" y="1775"/>
                  </a:lnTo>
                  <a:lnTo>
                    <a:pt x="364" y="1768"/>
                  </a:lnTo>
                  <a:lnTo>
                    <a:pt x="363" y="1762"/>
                  </a:lnTo>
                  <a:lnTo>
                    <a:pt x="362" y="1756"/>
                  </a:lnTo>
                  <a:lnTo>
                    <a:pt x="360" y="1750"/>
                  </a:lnTo>
                  <a:lnTo>
                    <a:pt x="354" y="1740"/>
                  </a:lnTo>
                  <a:lnTo>
                    <a:pt x="349" y="1728"/>
                  </a:lnTo>
                  <a:lnTo>
                    <a:pt x="342" y="1718"/>
                  </a:lnTo>
                  <a:lnTo>
                    <a:pt x="337" y="1707"/>
                  </a:lnTo>
                  <a:lnTo>
                    <a:pt x="334" y="1702"/>
                  </a:lnTo>
                  <a:lnTo>
                    <a:pt x="333" y="1696"/>
                  </a:lnTo>
                  <a:lnTo>
                    <a:pt x="332" y="1690"/>
                  </a:lnTo>
                  <a:lnTo>
                    <a:pt x="332" y="1683"/>
                  </a:lnTo>
                  <a:lnTo>
                    <a:pt x="331" y="1670"/>
                  </a:lnTo>
                  <a:lnTo>
                    <a:pt x="330" y="1659"/>
                  </a:lnTo>
                  <a:lnTo>
                    <a:pt x="329" y="1648"/>
                  </a:lnTo>
                  <a:lnTo>
                    <a:pt x="327" y="1638"/>
                  </a:lnTo>
                  <a:lnTo>
                    <a:pt x="320" y="1617"/>
                  </a:lnTo>
                  <a:lnTo>
                    <a:pt x="312" y="1599"/>
                  </a:lnTo>
                  <a:lnTo>
                    <a:pt x="303" y="1581"/>
                  </a:lnTo>
                  <a:lnTo>
                    <a:pt x="292" y="1563"/>
                  </a:lnTo>
                  <a:lnTo>
                    <a:pt x="281" y="1547"/>
                  </a:lnTo>
                  <a:lnTo>
                    <a:pt x="269" y="1530"/>
                  </a:lnTo>
                  <a:lnTo>
                    <a:pt x="256" y="1514"/>
                  </a:lnTo>
                  <a:lnTo>
                    <a:pt x="245" y="1496"/>
                  </a:lnTo>
                  <a:lnTo>
                    <a:pt x="235" y="1478"/>
                  </a:lnTo>
                  <a:lnTo>
                    <a:pt x="226" y="1460"/>
                  </a:lnTo>
                  <a:lnTo>
                    <a:pt x="221" y="1449"/>
                  </a:lnTo>
                  <a:lnTo>
                    <a:pt x="217" y="1439"/>
                  </a:lnTo>
                  <a:lnTo>
                    <a:pt x="214" y="1428"/>
                  </a:lnTo>
                  <a:lnTo>
                    <a:pt x="210" y="1417"/>
                  </a:lnTo>
                  <a:lnTo>
                    <a:pt x="208" y="1406"/>
                  </a:lnTo>
                  <a:lnTo>
                    <a:pt x="207" y="1393"/>
                  </a:lnTo>
                  <a:lnTo>
                    <a:pt x="206" y="1381"/>
                  </a:lnTo>
                  <a:lnTo>
                    <a:pt x="206" y="1368"/>
                  </a:lnTo>
                  <a:lnTo>
                    <a:pt x="206" y="1355"/>
                  </a:lnTo>
                  <a:lnTo>
                    <a:pt x="207" y="1342"/>
                  </a:lnTo>
                  <a:lnTo>
                    <a:pt x="209" y="1331"/>
                  </a:lnTo>
                  <a:lnTo>
                    <a:pt x="213" y="1320"/>
                  </a:lnTo>
                  <a:lnTo>
                    <a:pt x="215" y="1309"/>
                  </a:lnTo>
                  <a:lnTo>
                    <a:pt x="217" y="1299"/>
                  </a:lnTo>
                  <a:lnTo>
                    <a:pt x="218" y="1287"/>
                  </a:lnTo>
                  <a:lnTo>
                    <a:pt x="219" y="1276"/>
                  </a:lnTo>
                  <a:lnTo>
                    <a:pt x="218" y="1268"/>
                  </a:lnTo>
                  <a:lnTo>
                    <a:pt x="217" y="1261"/>
                  </a:lnTo>
                  <a:lnTo>
                    <a:pt x="216" y="1254"/>
                  </a:lnTo>
                  <a:lnTo>
                    <a:pt x="214" y="1248"/>
                  </a:lnTo>
                  <a:lnTo>
                    <a:pt x="208" y="1235"/>
                  </a:lnTo>
                  <a:lnTo>
                    <a:pt x="203" y="1223"/>
                  </a:lnTo>
                  <a:lnTo>
                    <a:pt x="196" y="1210"/>
                  </a:lnTo>
                  <a:lnTo>
                    <a:pt x="191" y="1197"/>
                  </a:lnTo>
                  <a:lnTo>
                    <a:pt x="188" y="1190"/>
                  </a:lnTo>
                  <a:lnTo>
                    <a:pt x="187" y="1183"/>
                  </a:lnTo>
                  <a:lnTo>
                    <a:pt x="186" y="1174"/>
                  </a:lnTo>
                  <a:lnTo>
                    <a:pt x="185" y="1165"/>
                  </a:lnTo>
                  <a:lnTo>
                    <a:pt x="186" y="1158"/>
                  </a:lnTo>
                  <a:lnTo>
                    <a:pt x="189" y="1152"/>
                  </a:lnTo>
                  <a:lnTo>
                    <a:pt x="194" y="1146"/>
                  </a:lnTo>
                  <a:lnTo>
                    <a:pt x="199" y="1141"/>
                  </a:lnTo>
                  <a:lnTo>
                    <a:pt x="204" y="1135"/>
                  </a:lnTo>
                  <a:lnTo>
                    <a:pt x="208" y="1129"/>
                  </a:lnTo>
                  <a:lnTo>
                    <a:pt x="211" y="1123"/>
                  </a:lnTo>
                  <a:lnTo>
                    <a:pt x="213" y="1115"/>
                  </a:lnTo>
                  <a:lnTo>
                    <a:pt x="211" y="1109"/>
                  </a:lnTo>
                  <a:lnTo>
                    <a:pt x="209" y="1103"/>
                  </a:lnTo>
                  <a:lnTo>
                    <a:pt x="206" y="1097"/>
                  </a:lnTo>
                  <a:lnTo>
                    <a:pt x="203" y="1092"/>
                  </a:lnTo>
                  <a:lnTo>
                    <a:pt x="198" y="1087"/>
                  </a:lnTo>
                  <a:lnTo>
                    <a:pt x="195" y="1082"/>
                  </a:lnTo>
                  <a:lnTo>
                    <a:pt x="193" y="1078"/>
                  </a:lnTo>
                  <a:lnTo>
                    <a:pt x="192" y="1073"/>
                  </a:lnTo>
                  <a:lnTo>
                    <a:pt x="195" y="1064"/>
                  </a:lnTo>
                  <a:lnTo>
                    <a:pt x="203" y="1049"/>
                  </a:lnTo>
                  <a:lnTo>
                    <a:pt x="206" y="1041"/>
                  </a:lnTo>
                  <a:lnTo>
                    <a:pt x="209" y="1033"/>
                  </a:lnTo>
                  <a:lnTo>
                    <a:pt x="211" y="1025"/>
                  </a:lnTo>
                  <a:lnTo>
                    <a:pt x="213" y="1018"/>
                  </a:lnTo>
                  <a:lnTo>
                    <a:pt x="203" y="1018"/>
                  </a:lnTo>
                  <a:lnTo>
                    <a:pt x="192" y="1018"/>
                  </a:lnTo>
                  <a:lnTo>
                    <a:pt x="198" y="1012"/>
                  </a:lnTo>
                  <a:lnTo>
                    <a:pt x="205" y="1003"/>
                  </a:lnTo>
                  <a:lnTo>
                    <a:pt x="207" y="998"/>
                  </a:lnTo>
                  <a:lnTo>
                    <a:pt x="210" y="993"/>
                  </a:lnTo>
                  <a:lnTo>
                    <a:pt x="211" y="987"/>
                  </a:lnTo>
                  <a:lnTo>
                    <a:pt x="213" y="980"/>
                  </a:lnTo>
                  <a:lnTo>
                    <a:pt x="211" y="970"/>
                  </a:lnTo>
                  <a:lnTo>
                    <a:pt x="208" y="961"/>
                  </a:lnTo>
                  <a:lnTo>
                    <a:pt x="205" y="951"/>
                  </a:lnTo>
                  <a:lnTo>
                    <a:pt x="199" y="943"/>
                  </a:lnTo>
                  <a:lnTo>
                    <a:pt x="187" y="927"/>
                  </a:lnTo>
                  <a:lnTo>
                    <a:pt x="172" y="910"/>
                  </a:lnTo>
                  <a:lnTo>
                    <a:pt x="165" y="902"/>
                  </a:lnTo>
                  <a:lnTo>
                    <a:pt x="158" y="892"/>
                  </a:lnTo>
                  <a:lnTo>
                    <a:pt x="151" y="883"/>
                  </a:lnTo>
                  <a:lnTo>
                    <a:pt x="144" y="874"/>
                  </a:lnTo>
                  <a:lnTo>
                    <a:pt x="140" y="863"/>
                  </a:lnTo>
                  <a:lnTo>
                    <a:pt x="136" y="852"/>
                  </a:lnTo>
                  <a:lnTo>
                    <a:pt x="134" y="839"/>
                  </a:lnTo>
                  <a:lnTo>
                    <a:pt x="132" y="826"/>
                  </a:lnTo>
                  <a:lnTo>
                    <a:pt x="132" y="794"/>
                  </a:lnTo>
                  <a:lnTo>
                    <a:pt x="132" y="766"/>
                  </a:lnTo>
                  <a:lnTo>
                    <a:pt x="132" y="736"/>
                  </a:lnTo>
                  <a:lnTo>
                    <a:pt x="132" y="697"/>
                  </a:lnTo>
                  <a:lnTo>
                    <a:pt x="134" y="686"/>
                  </a:lnTo>
                  <a:lnTo>
                    <a:pt x="135" y="675"/>
                  </a:lnTo>
                  <a:lnTo>
                    <a:pt x="138" y="665"/>
                  </a:lnTo>
                  <a:lnTo>
                    <a:pt x="141" y="655"/>
                  </a:lnTo>
                  <a:lnTo>
                    <a:pt x="151" y="637"/>
                  </a:lnTo>
                  <a:lnTo>
                    <a:pt x="162" y="619"/>
                  </a:lnTo>
                  <a:lnTo>
                    <a:pt x="173" y="602"/>
                  </a:lnTo>
                  <a:lnTo>
                    <a:pt x="183" y="584"/>
                  </a:lnTo>
                  <a:lnTo>
                    <a:pt x="186" y="575"/>
                  </a:lnTo>
                  <a:lnTo>
                    <a:pt x="189" y="564"/>
                  </a:lnTo>
                  <a:lnTo>
                    <a:pt x="192" y="554"/>
                  </a:lnTo>
                  <a:lnTo>
                    <a:pt x="192" y="543"/>
                  </a:lnTo>
                  <a:lnTo>
                    <a:pt x="192" y="535"/>
                  </a:lnTo>
                  <a:lnTo>
                    <a:pt x="191" y="528"/>
                  </a:lnTo>
                  <a:lnTo>
                    <a:pt x="189" y="522"/>
                  </a:lnTo>
                  <a:lnTo>
                    <a:pt x="187" y="516"/>
                  </a:lnTo>
                  <a:lnTo>
                    <a:pt x="182" y="504"/>
                  </a:lnTo>
                  <a:lnTo>
                    <a:pt x="175" y="493"/>
                  </a:lnTo>
                  <a:lnTo>
                    <a:pt x="170" y="483"/>
                  </a:lnTo>
                  <a:lnTo>
                    <a:pt x="164" y="472"/>
                  </a:lnTo>
                  <a:lnTo>
                    <a:pt x="162" y="466"/>
                  </a:lnTo>
                  <a:lnTo>
                    <a:pt x="160" y="459"/>
                  </a:lnTo>
                  <a:lnTo>
                    <a:pt x="160" y="451"/>
                  </a:lnTo>
                  <a:lnTo>
                    <a:pt x="159" y="444"/>
                  </a:lnTo>
                  <a:lnTo>
                    <a:pt x="160" y="436"/>
                  </a:lnTo>
                  <a:lnTo>
                    <a:pt x="162" y="429"/>
                  </a:lnTo>
                  <a:lnTo>
                    <a:pt x="165" y="423"/>
                  </a:lnTo>
                  <a:lnTo>
                    <a:pt x="171" y="417"/>
                  </a:lnTo>
                  <a:lnTo>
                    <a:pt x="182" y="406"/>
                  </a:lnTo>
                  <a:lnTo>
                    <a:pt x="195" y="394"/>
                  </a:lnTo>
                  <a:lnTo>
                    <a:pt x="203" y="388"/>
                  </a:lnTo>
                  <a:lnTo>
                    <a:pt x="209" y="381"/>
                  </a:lnTo>
                  <a:lnTo>
                    <a:pt x="215" y="374"/>
                  </a:lnTo>
                  <a:lnTo>
                    <a:pt x="220" y="365"/>
                  </a:lnTo>
                  <a:lnTo>
                    <a:pt x="226" y="356"/>
                  </a:lnTo>
                  <a:lnTo>
                    <a:pt x="229" y="346"/>
                  </a:lnTo>
                  <a:lnTo>
                    <a:pt x="231" y="334"/>
                  </a:lnTo>
                  <a:lnTo>
                    <a:pt x="232" y="321"/>
                  </a:lnTo>
                  <a:lnTo>
                    <a:pt x="227" y="320"/>
                  </a:lnTo>
                  <a:lnTo>
                    <a:pt x="221" y="319"/>
                  </a:lnTo>
                  <a:lnTo>
                    <a:pt x="216" y="318"/>
                  </a:lnTo>
                  <a:lnTo>
                    <a:pt x="210" y="315"/>
                  </a:lnTo>
                  <a:lnTo>
                    <a:pt x="200" y="308"/>
                  </a:lnTo>
                  <a:lnTo>
                    <a:pt x="192" y="300"/>
                  </a:lnTo>
                  <a:lnTo>
                    <a:pt x="183" y="289"/>
                  </a:lnTo>
                  <a:lnTo>
                    <a:pt x="174" y="276"/>
                  </a:lnTo>
                  <a:lnTo>
                    <a:pt x="166" y="264"/>
                  </a:lnTo>
                  <a:lnTo>
                    <a:pt x="160" y="250"/>
                  </a:lnTo>
                  <a:lnTo>
                    <a:pt x="153" y="237"/>
                  </a:lnTo>
                  <a:lnTo>
                    <a:pt x="148" y="222"/>
                  </a:lnTo>
                  <a:lnTo>
                    <a:pt x="143" y="209"/>
                  </a:lnTo>
                  <a:lnTo>
                    <a:pt x="140" y="196"/>
                  </a:lnTo>
                  <a:lnTo>
                    <a:pt x="135" y="174"/>
                  </a:lnTo>
                  <a:lnTo>
                    <a:pt x="132" y="160"/>
                  </a:lnTo>
                  <a:lnTo>
                    <a:pt x="132" y="148"/>
                  </a:lnTo>
                  <a:lnTo>
                    <a:pt x="131" y="137"/>
                  </a:lnTo>
                  <a:lnTo>
                    <a:pt x="129" y="125"/>
                  </a:lnTo>
                  <a:lnTo>
                    <a:pt x="128" y="114"/>
                  </a:lnTo>
                  <a:lnTo>
                    <a:pt x="125" y="103"/>
                  </a:lnTo>
                  <a:lnTo>
                    <a:pt x="121" y="93"/>
                  </a:lnTo>
                  <a:lnTo>
                    <a:pt x="118" y="84"/>
                  </a:lnTo>
                  <a:lnTo>
                    <a:pt x="114" y="74"/>
                  </a:lnTo>
                  <a:lnTo>
                    <a:pt x="103" y="55"/>
                  </a:lnTo>
                  <a:lnTo>
                    <a:pt x="91" y="37"/>
                  </a:lnTo>
                  <a:lnTo>
                    <a:pt x="75" y="19"/>
                  </a:lnTo>
                  <a:lnTo>
                    <a:pt x="59" y="0"/>
                  </a:lnTo>
                  <a:lnTo>
                    <a:pt x="54" y="14"/>
                  </a:lnTo>
                  <a:lnTo>
                    <a:pt x="49" y="25"/>
                  </a:lnTo>
                  <a:lnTo>
                    <a:pt x="41" y="37"/>
                  </a:lnTo>
                  <a:lnTo>
                    <a:pt x="32" y="50"/>
                  </a:lnTo>
                  <a:lnTo>
                    <a:pt x="0" y="44"/>
                  </a:lnTo>
                  <a:lnTo>
                    <a:pt x="0" y="62"/>
                  </a:lnTo>
                  <a:lnTo>
                    <a:pt x="2" y="81"/>
                  </a:lnTo>
                  <a:lnTo>
                    <a:pt x="4" y="98"/>
                  </a:lnTo>
                  <a:lnTo>
                    <a:pt x="7" y="114"/>
                  </a:lnTo>
                  <a:lnTo>
                    <a:pt x="14" y="145"/>
                  </a:lnTo>
                  <a:lnTo>
                    <a:pt x="23" y="173"/>
                  </a:lnTo>
                  <a:lnTo>
                    <a:pt x="31" y="200"/>
                  </a:lnTo>
                  <a:lnTo>
                    <a:pt x="39" y="227"/>
                  </a:lnTo>
                  <a:lnTo>
                    <a:pt x="41" y="241"/>
                  </a:lnTo>
                  <a:lnTo>
                    <a:pt x="45" y="255"/>
                  </a:lnTo>
                  <a:lnTo>
                    <a:pt x="46" y="269"/>
                  </a:lnTo>
                  <a:lnTo>
                    <a:pt x="46" y="283"/>
                  </a:lnTo>
                  <a:lnTo>
                    <a:pt x="46" y="295"/>
                  </a:lnTo>
                  <a:lnTo>
                    <a:pt x="42" y="304"/>
                  </a:lnTo>
                  <a:lnTo>
                    <a:pt x="40" y="313"/>
                  </a:lnTo>
                  <a:lnTo>
                    <a:pt x="36" y="320"/>
                  </a:lnTo>
                  <a:lnTo>
                    <a:pt x="32" y="327"/>
                  </a:lnTo>
                  <a:lnTo>
                    <a:pt x="29" y="335"/>
                  </a:lnTo>
                  <a:lnTo>
                    <a:pt x="27" y="342"/>
                  </a:lnTo>
                  <a:lnTo>
                    <a:pt x="26" y="352"/>
                  </a:lnTo>
                  <a:lnTo>
                    <a:pt x="27" y="374"/>
                  </a:lnTo>
                  <a:lnTo>
                    <a:pt x="30" y="395"/>
                  </a:lnTo>
                  <a:lnTo>
                    <a:pt x="35" y="416"/>
                  </a:lnTo>
                  <a:lnTo>
                    <a:pt x="39" y="435"/>
                  </a:lnTo>
                  <a:lnTo>
                    <a:pt x="45" y="457"/>
                  </a:lnTo>
                  <a:lnTo>
                    <a:pt x="49" y="477"/>
                  </a:lnTo>
                  <a:lnTo>
                    <a:pt x="51" y="500"/>
                  </a:lnTo>
                  <a:lnTo>
                    <a:pt x="52" y="524"/>
                  </a:lnTo>
                  <a:lnTo>
                    <a:pt x="51" y="553"/>
                  </a:lnTo>
                  <a:lnTo>
                    <a:pt x="49" y="572"/>
                  </a:lnTo>
                  <a:lnTo>
                    <a:pt x="47" y="588"/>
                  </a:lnTo>
                  <a:lnTo>
                    <a:pt x="46" y="610"/>
                  </a:lnTo>
                  <a:lnTo>
                    <a:pt x="46" y="622"/>
                  </a:lnTo>
                  <a:lnTo>
                    <a:pt x="46" y="635"/>
                  </a:lnTo>
                  <a:lnTo>
                    <a:pt x="46" y="649"/>
                  </a:lnTo>
                  <a:lnTo>
                    <a:pt x="46" y="660"/>
                  </a:lnTo>
                  <a:lnTo>
                    <a:pt x="41" y="666"/>
                  </a:lnTo>
                  <a:lnTo>
                    <a:pt x="37" y="675"/>
                  </a:lnTo>
                  <a:lnTo>
                    <a:pt x="34" y="687"/>
                  </a:lnTo>
                  <a:lnTo>
                    <a:pt x="32" y="697"/>
                  </a:lnTo>
                  <a:lnTo>
                    <a:pt x="34" y="709"/>
                  </a:lnTo>
                  <a:lnTo>
                    <a:pt x="36" y="718"/>
                  </a:lnTo>
                  <a:lnTo>
                    <a:pt x="39" y="725"/>
                  </a:lnTo>
                  <a:lnTo>
                    <a:pt x="42" y="731"/>
                  </a:lnTo>
                  <a:lnTo>
                    <a:pt x="47" y="737"/>
                  </a:lnTo>
                  <a:lnTo>
                    <a:pt x="50" y="741"/>
                  </a:lnTo>
                  <a:lnTo>
                    <a:pt x="52" y="746"/>
                  </a:lnTo>
                  <a:lnTo>
                    <a:pt x="52" y="752"/>
                  </a:lnTo>
                  <a:lnTo>
                    <a:pt x="52" y="767"/>
                  </a:lnTo>
                  <a:lnTo>
                    <a:pt x="52" y="782"/>
                  </a:lnTo>
                  <a:lnTo>
                    <a:pt x="52" y="797"/>
                  </a:lnTo>
                  <a:lnTo>
                    <a:pt x="52" y="808"/>
                  </a:lnTo>
                  <a:lnTo>
                    <a:pt x="53" y="822"/>
                  </a:lnTo>
                  <a:lnTo>
                    <a:pt x="58" y="847"/>
                  </a:lnTo>
                  <a:lnTo>
                    <a:pt x="60" y="860"/>
                  </a:lnTo>
                  <a:lnTo>
                    <a:pt x="64" y="871"/>
                  </a:lnTo>
                  <a:lnTo>
                    <a:pt x="65" y="875"/>
                  </a:lnTo>
                  <a:lnTo>
                    <a:pt x="68" y="879"/>
                  </a:lnTo>
                  <a:lnTo>
                    <a:pt x="70" y="881"/>
                  </a:lnTo>
                  <a:lnTo>
                    <a:pt x="73" y="881"/>
                  </a:lnTo>
                  <a:lnTo>
                    <a:pt x="76" y="894"/>
                  </a:lnTo>
                  <a:lnTo>
                    <a:pt x="80" y="905"/>
                  </a:lnTo>
                  <a:lnTo>
                    <a:pt x="81" y="913"/>
                  </a:lnTo>
                  <a:lnTo>
                    <a:pt x="81" y="921"/>
                  </a:lnTo>
                  <a:lnTo>
                    <a:pt x="80" y="936"/>
                  </a:lnTo>
                  <a:lnTo>
                    <a:pt x="80" y="956"/>
                  </a:lnTo>
                  <a:lnTo>
                    <a:pt x="79" y="980"/>
                  </a:lnTo>
                  <a:lnTo>
                    <a:pt x="78" y="1002"/>
                  </a:lnTo>
                  <a:lnTo>
                    <a:pt x="75" y="1024"/>
                  </a:lnTo>
                  <a:lnTo>
                    <a:pt x="73" y="1045"/>
                  </a:lnTo>
                  <a:lnTo>
                    <a:pt x="70" y="1065"/>
                  </a:lnTo>
                  <a:lnTo>
                    <a:pt x="68" y="1087"/>
                  </a:lnTo>
                  <a:lnTo>
                    <a:pt x="67" y="1110"/>
                  </a:lnTo>
                  <a:lnTo>
                    <a:pt x="67" y="1135"/>
                  </a:lnTo>
                  <a:lnTo>
                    <a:pt x="65" y="1141"/>
                  </a:lnTo>
                  <a:lnTo>
                    <a:pt x="64" y="1147"/>
                  </a:lnTo>
                  <a:lnTo>
                    <a:pt x="63" y="1152"/>
                  </a:lnTo>
                  <a:lnTo>
                    <a:pt x="62" y="1156"/>
                  </a:lnTo>
                  <a:lnTo>
                    <a:pt x="58" y="1163"/>
                  </a:lnTo>
                  <a:lnTo>
                    <a:pt x="52" y="1169"/>
                  </a:lnTo>
                  <a:lnTo>
                    <a:pt x="48" y="1175"/>
                  </a:lnTo>
                  <a:lnTo>
                    <a:pt x="43" y="1181"/>
                  </a:lnTo>
                  <a:lnTo>
                    <a:pt x="41" y="1185"/>
                  </a:lnTo>
                  <a:lnTo>
                    <a:pt x="40" y="1188"/>
                  </a:lnTo>
                  <a:lnTo>
                    <a:pt x="40" y="1192"/>
                  </a:lnTo>
                  <a:lnTo>
                    <a:pt x="39" y="1196"/>
                  </a:lnTo>
                  <a:lnTo>
                    <a:pt x="40" y="1205"/>
                  </a:lnTo>
                  <a:lnTo>
                    <a:pt x="42" y="1215"/>
                  </a:lnTo>
                  <a:lnTo>
                    <a:pt x="46" y="1225"/>
                  </a:lnTo>
                  <a:lnTo>
                    <a:pt x="50" y="1237"/>
                  </a:lnTo>
                  <a:lnTo>
                    <a:pt x="60" y="1258"/>
                  </a:lnTo>
                  <a:lnTo>
                    <a:pt x="73" y="1279"/>
                  </a:lnTo>
                  <a:lnTo>
                    <a:pt x="85" y="1299"/>
                  </a:lnTo>
                  <a:lnTo>
                    <a:pt x="95" y="1317"/>
                  </a:lnTo>
                  <a:lnTo>
                    <a:pt x="99" y="1325"/>
                  </a:lnTo>
                  <a:lnTo>
                    <a:pt x="103" y="1332"/>
                  </a:lnTo>
                  <a:lnTo>
                    <a:pt x="105" y="1338"/>
                  </a:lnTo>
                  <a:lnTo>
                    <a:pt x="106" y="1343"/>
                  </a:lnTo>
                  <a:lnTo>
                    <a:pt x="105" y="1351"/>
                  </a:lnTo>
                  <a:lnTo>
                    <a:pt x="104" y="1358"/>
                  </a:lnTo>
                  <a:lnTo>
                    <a:pt x="102" y="1365"/>
                  </a:lnTo>
                  <a:lnTo>
                    <a:pt x="99" y="1372"/>
                  </a:lnTo>
                  <a:lnTo>
                    <a:pt x="97" y="1380"/>
                  </a:lnTo>
                  <a:lnTo>
                    <a:pt x="95" y="1388"/>
                  </a:lnTo>
                  <a:lnTo>
                    <a:pt x="93" y="1396"/>
                  </a:lnTo>
                  <a:lnTo>
                    <a:pt x="93" y="1406"/>
                  </a:lnTo>
                  <a:lnTo>
                    <a:pt x="93" y="1415"/>
                  </a:lnTo>
                  <a:lnTo>
                    <a:pt x="94" y="1424"/>
                  </a:lnTo>
                  <a:lnTo>
                    <a:pt x="96" y="1432"/>
                  </a:lnTo>
                  <a:lnTo>
                    <a:pt x="98" y="1438"/>
                  </a:lnTo>
                  <a:lnTo>
                    <a:pt x="102" y="1444"/>
                  </a:lnTo>
                  <a:lnTo>
                    <a:pt x="106" y="1449"/>
                  </a:lnTo>
                  <a:lnTo>
                    <a:pt x="112" y="1453"/>
                  </a:lnTo>
                  <a:lnTo>
                    <a:pt x="117" y="1457"/>
                  </a:lnTo>
                  <a:lnTo>
                    <a:pt x="123" y="1460"/>
                  </a:lnTo>
                  <a:lnTo>
                    <a:pt x="130" y="1463"/>
                  </a:lnTo>
                  <a:lnTo>
                    <a:pt x="138" y="1464"/>
                  </a:lnTo>
                  <a:lnTo>
                    <a:pt x="146" y="1465"/>
                  </a:lnTo>
                  <a:lnTo>
                    <a:pt x="164" y="1467"/>
                  </a:lnTo>
                  <a:lnTo>
                    <a:pt x="185" y="1467"/>
                  </a:lnTo>
                  <a:lnTo>
                    <a:pt x="191" y="1501"/>
                  </a:lnTo>
                  <a:lnTo>
                    <a:pt x="195" y="1531"/>
                  </a:lnTo>
                  <a:lnTo>
                    <a:pt x="197" y="1559"/>
                  </a:lnTo>
                  <a:lnTo>
                    <a:pt x="199" y="1590"/>
                  </a:lnTo>
                  <a:lnTo>
                    <a:pt x="202" y="1602"/>
                  </a:lnTo>
                  <a:lnTo>
                    <a:pt x="209" y="1621"/>
                  </a:lnTo>
                  <a:lnTo>
                    <a:pt x="216" y="1643"/>
                  </a:lnTo>
                  <a:lnTo>
                    <a:pt x="219" y="1658"/>
                  </a:lnTo>
                  <a:lnTo>
                    <a:pt x="219" y="1668"/>
                  </a:lnTo>
                  <a:lnTo>
                    <a:pt x="220" y="1679"/>
                  </a:lnTo>
                  <a:lnTo>
                    <a:pt x="221" y="1687"/>
                  </a:lnTo>
                  <a:lnTo>
                    <a:pt x="222" y="1694"/>
                  </a:lnTo>
                  <a:lnTo>
                    <a:pt x="227" y="1709"/>
                  </a:lnTo>
                  <a:lnTo>
                    <a:pt x="232" y="1725"/>
                  </a:lnTo>
                  <a:lnTo>
                    <a:pt x="202" y="1732"/>
                  </a:lnTo>
                  <a:lnTo>
                    <a:pt x="173" y="1739"/>
                  </a:lnTo>
                  <a:lnTo>
                    <a:pt x="166" y="1740"/>
                  </a:lnTo>
                  <a:lnTo>
                    <a:pt x="161" y="1743"/>
                  </a:lnTo>
                  <a:lnTo>
                    <a:pt x="155" y="1745"/>
                  </a:lnTo>
                  <a:lnTo>
                    <a:pt x="151" y="1749"/>
                  </a:lnTo>
                  <a:lnTo>
                    <a:pt x="147" y="1752"/>
                  </a:lnTo>
                  <a:lnTo>
                    <a:pt x="143" y="1757"/>
                  </a:lnTo>
                  <a:lnTo>
                    <a:pt x="141" y="1762"/>
                  </a:lnTo>
                  <a:lnTo>
                    <a:pt x="139" y="1769"/>
                  </a:lnTo>
                  <a:lnTo>
                    <a:pt x="164" y="1770"/>
                  </a:lnTo>
                  <a:lnTo>
                    <a:pt x="193" y="1773"/>
                  </a:lnTo>
                  <a:lnTo>
                    <a:pt x="207" y="1776"/>
                  </a:lnTo>
                  <a:lnTo>
                    <a:pt x="218" y="1779"/>
                  </a:lnTo>
                  <a:lnTo>
                    <a:pt x="224" y="1781"/>
                  </a:lnTo>
                  <a:lnTo>
                    <a:pt x="227" y="1783"/>
                  </a:lnTo>
                  <a:lnTo>
                    <a:pt x="230" y="1785"/>
                  </a:lnTo>
                  <a:lnTo>
                    <a:pt x="232" y="1787"/>
                  </a:lnTo>
                  <a:lnTo>
                    <a:pt x="243" y="1807"/>
                  </a:lnTo>
                  <a:lnTo>
                    <a:pt x="250" y="1820"/>
                  </a:lnTo>
                  <a:lnTo>
                    <a:pt x="253" y="1825"/>
                  </a:lnTo>
                  <a:lnTo>
                    <a:pt x="258" y="1828"/>
                  </a:lnTo>
                  <a:lnTo>
                    <a:pt x="263" y="1830"/>
                  </a:lnTo>
                  <a:lnTo>
                    <a:pt x="272" y="1830"/>
                  </a:lnTo>
                  <a:lnTo>
                    <a:pt x="272" y="1843"/>
                  </a:lnTo>
                  <a:lnTo>
                    <a:pt x="273" y="1857"/>
                  </a:lnTo>
                  <a:lnTo>
                    <a:pt x="275" y="1871"/>
                  </a:lnTo>
                  <a:lnTo>
                    <a:pt x="278" y="1884"/>
                  </a:lnTo>
                  <a:lnTo>
                    <a:pt x="282" y="1898"/>
                  </a:lnTo>
                  <a:lnTo>
                    <a:pt x="285" y="1912"/>
                  </a:lnTo>
                  <a:lnTo>
                    <a:pt x="289" y="1925"/>
                  </a:lnTo>
                  <a:lnTo>
                    <a:pt x="295" y="1937"/>
                  </a:lnTo>
                  <a:lnTo>
                    <a:pt x="301" y="1949"/>
                  </a:lnTo>
                  <a:lnTo>
                    <a:pt x="308" y="1961"/>
                  </a:lnTo>
                  <a:lnTo>
                    <a:pt x="315" y="1971"/>
                  </a:lnTo>
                  <a:lnTo>
                    <a:pt x="322" y="1980"/>
                  </a:lnTo>
                  <a:lnTo>
                    <a:pt x="330" y="1988"/>
                  </a:lnTo>
                  <a:lnTo>
                    <a:pt x="339" y="1995"/>
                  </a:lnTo>
                  <a:lnTo>
                    <a:pt x="349" y="2000"/>
                  </a:lnTo>
                  <a:lnTo>
                    <a:pt x="359" y="2003"/>
                  </a:lnTo>
                  <a:lnTo>
                    <a:pt x="359" y="2013"/>
                  </a:lnTo>
                  <a:lnTo>
                    <a:pt x="361" y="2021"/>
                  </a:lnTo>
                  <a:lnTo>
                    <a:pt x="364" y="2028"/>
                  </a:lnTo>
                  <a:lnTo>
                    <a:pt x="368" y="2034"/>
                  </a:lnTo>
                  <a:lnTo>
                    <a:pt x="374" y="2038"/>
                  </a:lnTo>
                  <a:lnTo>
                    <a:pt x="379" y="2042"/>
                  </a:lnTo>
                  <a:lnTo>
                    <a:pt x="386" y="2046"/>
                  </a:lnTo>
                  <a:lnTo>
                    <a:pt x="393" y="2048"/>
                  </a:lnTo>
                  <a:lnTo>
                    <a:pt x="407" y="2053"/>
                  </a:lnTo>
                  <a:lnTo>
                    <a:pt x="420" y="2057"/>
                  </a:lnTo>
                  <a:lnTo>
                    <a:pt x="426" y="2060"/>
                  </a:lnTo>
                  <a:lnTo>
                    <a:pt x="431" y="2063"/>
                  </a:lnTo>
                  <a:lnTo>
                    <a:pt x="435" y="2066"/>
                  </a:lnTo>
                  <a:lnTo>
                    <a:pt x="438" y="2071"/>
                  </a:lnTo>
                  <a:lnTo>
                    <a:pt x="424" y="2074"/>
                  </a:lnTo>
                  <a:lnTo>
                    <a:pt x="411" y="2077"/>
                  </a:lnTo>
                  <a:lnTo>
                    <a:pt x="415" y="2084"/>
                  </a:lnTo>
                  <a:lnTo>
                    <a:pt x="421" y="2091"/>
                  </a:lnTo>
                  <a:lnTo>
                    <a:pt x="429" y="2097"/>
                  </a:lnTo>
                  <a:lnTo>
                    <a:pt x="440" y="2102"/>
                  </a:lnTo>
                  <a:lnTo>
                    <a:pt x="452" y="2107"/>
                  </a:lnTo>
                  <a:lnTo>
                    <a:pt x="465" y="2110"/>
                  </a:lnTo>
                  <a:lnTo>
                    <a:pt x="480" y="2113"/>
                  </a:lnTo>
                  <a:lnTo>
                    <a:pt x="498" y="2114"/>
                  </a:lnTo>
                  <a:lnTo>
                    <a:pt x="502" y="2117"/>
                  </a:lnTo>
                  <a:lnTo>
                    <a:pt x="507" y="2121"/>
                  </a:lnTo>
                  <a:lnTo>
                    <a:pt x="510" y="2127"/>
                  </a:lnTo>
                  <a:lnTo>
                    <a:pt x="513" y="2131"/>
                  </a:lnTo>
                  <a:lnTo>
                    <a:pt x="519" y="2140"/>
                  </a:lnTo>
                  <a:lnTo>
                    <a:pt x="522" y="2149"/>
                  </a:lnTo>
                  <a:lnTo>
                    <a:pt x="527" y="2155"/>
                  </a:lnTo>
                  <a:lnTo>
                    <a:pt x="530" y="2158"/>
                  </a:lnTo>
                  <a:lnTo>
                    <a:pt x="531" y="2158"/>
                  </a:lnTo>
                  <a:lnTo>
                    <a:pt x="533" y="2157"/>
                  </a:lnTo>
                  <a:lnTo>
                    <a:pt x="535" y="2155"/>
                  </a:lnTo>
                  <a:lnTo>
                    <a:pt x="538" y="2151"/>
                  </a:lnTo>
                  <a:lnTo>
                    <a:pt x="543" y="2137"/>
                  </a:lnTo>
                  <a:lnTo>
                    <a:pt x="547" y="2125"/>
                  </a:lnTo>
                  <a:lnTo>
                    <a:pt x="554" y="2116"/>
                  </a:lnTo>
                  <a:lnTo>
                    <a:pt x="561" y="2109"/>
                  </a:lnTo>
                  <a:lnTo>
                    <a:pt x="567" y="2104"/>
                  </a:lnTo>
                  <a:lnTo>
                    <a:pt x="576" y="2101"/>
                  </a:lnTo>
                  <a:lnTo>
                    <a:pt x="586" y="2098"/>
                  </a:lnTo>
                  <a:lnTo>
                    <a:pt x="598" y="2095"/>
                  </a:lnTo>
                  <a:lnTo>
                    <a:pt x="592" y="2087"/>
                  </a:lnTo>
                  <a:lnTo>
                    <a:pt x="589" y="2081"/>
                  </a:lnTo>
                  <a:lnTo>
                    <a:pt x="588" y="2078"/>
                  </a:lnTo>
                  <a:lnTo>
                    <a:pt x="588" y="2076"/>
                  </a:lnTo>
                  <a:lnTo>
                    <a:pt x="589" y="2074"/>
                  </a:lnTo>
                  <a:lnTo>
                    <a:pt x="591" y="2071"/>
                  </a:lnTo>
                  <a:lnTo>
                    <a:pt x="491" y="2046"/>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6" name="Freeform 9"/>
            <p:cNvSpPr>
              <a:spLocks/>
            </p:cNvSpPr>
            <p:nvPr>
              <p:custDataLst>
                <p:tags r:id="rId310"/>
              </p:custDataLst>
            </p:nvPr>
          </p:nvSpPr>
          <p:spPr bwMode="auto">
            <a:xfrm>
              <a:off x="2713822" y="4015257"/>
              <a:ext cx="1446571" cy="1569697"/>
            </a:xfrm>
            <a:custGeom>
              <a:avLst/>
              <a:gdLst>
                <a:gd name="T0" fmla="*/ 191099 w 2226"/>
                <a:gd name="T1" fmla="*/ 470410 h 2292"/>
                <a:gd name="T2" fmla="*/ 219329 w 2226"/>
                <a:gd name="T3" fmla="*/ 517136 h 2292"/>
                <a:gd name="T4" fmla="*/ 248429 w 2226"/>
                <a:gd name="T5" fmla="*/ 553361 h 2292"/>
                <a:gd name="T6" fmla="*/ 310970 w 2226"/>
                <a:gd name="T7" fmla="*/ 576462 h 2292"/>
                <a:gd name="T8" fmla="*/ 346584 w 2226"/>
                <a:gd name="T9" fmla="*/ 632113 h 2292"/>
                <a:gd name="T10" fmla="*/ 367431 w 2226"/>
                <a:gd name="T11" fmla="*/ 678314 h 2292"/>
                <a:gd name="T12" fmla="*/ 407823 w 2226"/>
                <a:gd name="T13" fmla="*/ 711390 h 2292"/>
                <a:gd name="T14" fmla="*/ 415640 w 2226"/>
                <a:gd name="T15" fmla="*/ 769666 h 2292"/>
                <a:gd name="T16" fmla="*/ 423892 w 2226"/>
                <a:gd name="T17" fmla="*/ 809042 h 2292"/>
                <a:gd name="T18" fmla="*/ 430841 w 2226"/>
                <a:gd name="T19" fmla="*/ 856818 h 2292"/>
                <a:gd name="T20" fmla="*/ 491211 w 2226"/>
                <a:gd name="T21" fmla="*/ 891469 h 2292"/>
                <a:gd name="T22" fmla="*/ 518139 w 2226"/>
                <a:gd name="T23" fmla="*/ 947645 h 2292"/>
                <a:gd name="T24" fmla="*/ 539855 w 2226"/>
                <a:gd name="T25" fmla="*/ 978620 h 2292"/>
                <a:gd name="T26" fmla="*/ 513796 w 2226"/>
                <a:gd name="T27" fmla="*/ 1051597 h 2292"/>
                <a:gd name="T28" fmla="*/ 470798 w 2226"/>
                <a:gd name="T29" fmla="*/ 1117223 h 2292"/>
                <a:gd name="T30" fmla="*/ 512493 w 2226"/>
                <a:gd name="T31" fmla="*/ 1134549 h 2292"/>
                <a:gd name="T32" fmla="*/ 562873 w 2226"/>
                <a:gd name="T33" fmla="*/ 1172874 h 2292"/>
                <a:gd name="T34" fmla="*/ 616294 w 2226"/>
                <a:gd name="T35" fmla="*/ 1153974 h 2292"/>
                <a:gd name="T36" fmla="*/ 659291 w 2226"/>
                <a:gd name="T37" fmla="*/ 1068922 h 2292"/>
                <a:gd name="T38" fmla="*/ 656686 w 2226"/>
                <a:gd name="T39" fmla="*/ 1006971 h 2292"/>
                <a:gd name="T40" fmla="*/ 677967 w 2226"/>
                <a:gd name="T41" fmla="*/ 941345 h 2292"/>
                <a:gd name="T42" fmla="*/ 740943 w 2226"/>
                <a:gd name="T43" fmla="*/ 906694 h 2292"/>
                <a:gd name="T44" fmla="*/ 780900 w 2226"/>
                <a:gd name="T45" fmla="*/ 882543 h 2292"/>
                <a:gd name="T46" fmla="*/ 823897 w 2226"/>
                <a:gd name="T47" fmla="*/ 861543 h 2292"/>
                <a:gd name="T48" fmla="*/ 860814 w 2226"/>
                <a:gd name="T49" fmla="*/ 735015 h 2292"/>
                <a:gd name="T50" fmla="*/ 874712 w 2226"/>
                <a:gd name="T51" fmla="*/ 676214 h 2292"/>
                <a:gd name="T52" fmla="*/ 869500 w 2226"/>
                <a:gd name="T53" fmla="*/ 572262 h 2292"/>
                <a:gd name="T54" fmla="*/ 900337 w 2226"/>
                <a:gd name="T55" fmla="*/ 529736 h 2292"/>
                <a:gd name="T56" fmla="*/ 951152 w 2226"/>
                <a:gd name="T57" fmla="*/ 460435 h 2292"/>
                <a:gd name="T58" fmla="*/ 965050 w 2226"/>
                <a:gd name="T59" fmla="*/ 384308 h 2292"/>
                <a:gd name="T60" fmla="*/ 936819 w 2226"/>
                <a:gd name="T61" fmla="*/ 314482 h 2292"/>
                <a:gd name="T62" fmla="*/ 894256 w 2226"/>
                <a:gd name="T63" fmla="*/ 295581 h 2292"/>
                <a:gd name="T64" fmla="*/ 834321 w 2226"/>
                <a:gd name="T65" fmla="*/ 242555 h 2292"/>
                <a:gd name="T66" fmla="*/ 756578 w 2226"/>
                <a:gd name="T67" fmla="*/ 236255 h 2292"/>
                <a:gd name="T68" fmla="*/ 725307 w 2226"/>
                <a:gd name="T69" fmla="*/ 234680 h 2292"/>
                <a:gd name="T70" fmla="*/ 710541 w 2226"/>
                <a:gd name="T71" fmla="*/ 206854 h 2292"/>
                <a:gd name="T72" fmla="*/ 656686 w 2226"/>
                <a:gd name="T73" fmla="*/ 182704 h 2292"/>
                <a:gd name="T74" fmla="*/ 612820 w 2226"/>
                <a:gd name="T75" fmla="*/ 214729 h 2292"/>
                <a:gd name="T76" fmla="*/ 581115 w 2226"/>
                <a:gd name="T77" fmla="*/ 212629 h 2292"/>
                <a:gd name="T78" fmla="*/ 541592 w 2226"/>
                <a:gd name="T79" fmla="*/ 201604 h 2292"/>
                <a:gd name="T80" fmla="*/ 571994 w 2226"/>
                <a:gd name="T81" fmla="*/ 140703 h 2292"/>
                <a:gd name="T82" fmla="*/ 581115 w 2226"/>
                <a:gd name="T83" fmla="*/ 96602 h 2292"/>
                <a:gd name="T84" fmla="*/ 560702 w 2226"/>
                <a:gd name="T85" fmla="*/ 35701 h 2292"/>
                <a:gd name="T86" fmla="*/ 488171 w 2226"/>
                <a:gd name="T87" fmla="*/ 70876 h 2292"/>
                <a:gd name="T88" fmla="*/ 435619 w 2226"/>
                <a:gd name="T89" fmla="*/ 89252 h 2292"/>
                <a:gd name="T90" fmla="*/ 416943 w 2226"/>
                <a:gd name="T91" fmla="*/ 98177 h 2292"/>
                <a:gd name="T92" fmla="*/ 352664 w 2226"/>
                <a:gd name="T93" fmla="*/ 92402 h 2292"/>
                <a:gd name="T94" fmla="*/ 352230 w 2226"/>
                <a:gd name="T95" fmla="*/ 35176 h 2292"/>
                <a:gd name="T96" fmla="*/ 323565 w 2226"/>
                <a:gd name="T97" fmla="*/ 0 h 2292"/>
                <a:gd name="T98" fmla="*/ 304021 w 2226"/>
                <a:gd name="T99" fmla="*/ 16275 h 2292"/>
                <a:gd name="T100" fmla="*/ 255812 w 2226"/>
                <a:gd name="T101" fmla="*/ 36751 h 2292"/>
                <a:gd name="T102" fmla="*/ 243217 w 2226"/>
                <a:gd name="T103" fmla="*/ 103952 h 2292"/>
                <a:gd name="T104" fmla="*/ 196745 w 2226"/>
                <a:gd name="T105" fmla="*/ 135453 h 2292"/>
                <a:gd name="T106" fmla="*/ 124214 w 2226"/>
                <a:gd name="T107" fmla="*/ 103427 h 2292"/>
                <a:gd name="T108" fmla="*/ 109882 w 2226"/>
                <a:gd name="T109" fmla="*/ 126003 h 2292"/>
                <a:gd name="T110" fmla="*/ 85995 w 2226"/>
                <a:gd name="T111" fmla="*/ 163278 h 2292"/>
                <a:gd name="T112" fmla="*/ 106842 w 2226"/>
                <a:gd name="T113" fmla="*/ 203704 h 2292"/>
                <a:gd name="T114" fmla="*/ 84257 w 2226"/>
                <a:gd name="T115" fmla="*/ 294006 h 2292"/>
                <a:gd name="T116" fmla="*/ 43432 w 2226"/>
                <a:gd name="T117" fmla="*/ 297681 h 2292"/>
                <a:gd name="T118" fmla="*/ 6949 w 2226"/>
                <a:gd name="T119" fmla="*/ 360682 h 2292"/>
                <a:gd name="T120" fmla="*/ 9555 w 2226"/>
                <a:gd name="T121" fmla="*/ 432609 h 2292"/>
                <a:gd name="T122" fmla="*/ 52118 w 2226"/>
                <a:gd name="T123" fmla="*/ 475135 h 2292"/>
                <a:gd name="T124" fmla="*/ 82954 w 2226"/>
                <a:gd name="T125" fmla="*/ 498235 h 229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2226" h="2292">
                  <a:moveTo>
                    <a:pt x="233" y="973"/>
                  </a:moveTo>
                  <a:lnTo>
                    <a:pt x="313" y="967"/>
                  </a:lnTo>
                  <a:lnTo>
                    <a:pt x="323" y="963"/>
                  </a:lnTo>
                  <a:lnTo>
                    <a:pt x="332" y="959"/>
                  </a:lnTo>
                  <a:lnTo>
                    <a:pt x="342" y="953"/>
                  </a:lnTo>
                  <a:lnTo>
                    <a:pt x="351" y="948"/>
                  </a:lnTo>
                  <a:lnTo>
                    <a:pt x="368" y="936"/>
                  </a:lnTo>
                  <a:lnTo>
                    <a:pt x="386" y="923"/>
                  </a:lnTo>
                  <a:lnTo>
                    <a:pt x="403" y="911"/>
                  </a:lnTo>
                  <a:lnTo>
                    <a:pt x="421" y="902"/>
                  </a:lnTo>
                  <a:lnTo>
                    <a:pt x="431" y="898"/>
                  </a:lnTo>
                  <a:lnTo>
                    <a:pt x="440" y="896"/>
                  </a:lnTo>
                  <a:lnTo>
                    <a:pt x="449" y="894"/>
                  </a:lnTo>
                  <a:lnTo>
                    <a:pt x="459" y="893"/>
                  </a:lnTo>
                  <a:lnTo>
                    <a:pt x="467" y="894"/>
                  </a:lnTo>
                  <a:lnTo>
                    <a:pt x="474" y="896"/>
                  </a:lnTo>
                  <a:lnTo>
                    <a:pt x="480" y="899"/>
                  </a:lnTo>
                  <a:lnTo>
                    <a:pt x="485" y="902"/>
                  </a:lnTo>
                  <a:lnTo>
                    <a:pt x="489" y="907"/>
                  </a:lnTo>
                  <a:lnTo>
                    <a:pt x="492" y="912"/>
                  </a:lnTo>
                  <a:lnTo>
                    <a:pt x="496" y="918"/>
                  </a:lnTo>
                  <a:lnTo>
                    <a:pt x="498" y="925"/>
                  </a:lnTo>
                  <a:lnTo>
                    <a:pt x="502" y="956"/>
                  </a:lnTo>
                  <a:lnTo>
                    <a:pt x="505" y="985"/>
                  </a:lnTo>
                  <a:lnTo>
                    <a:pt x="509" y="994"/>
                  </a:lnTo>
                  <a:lnTo>
                    <a:pt x="512" y="1001"/>
                  </a:lnTo>
                  <a:lnTo>
                    <a:pt x="515" y="1008"/>
                  </a:lnTo>
                  <a:lnTo>
                    <a:pt x="520" y="1015"/>
                  </a:lnTo>
                  <a:lnTo>
                    <a:pt x="525" y="1022"/>
                  </a:lnTo>
                  <a:lnTo>
                    <a:pt x="531" y="1028"/>
                  </a:lnTo>
                  <a:lnTo>
                    <a:pt x="536" y="1033"/>
                  </a:lnTo>
                  <a:lnTo>
                    <a:pt x="543" y="1038"/>
                  </a:lnTo>
                  <a:lnTo>
                    <a:pt x="549" y="1044"/>
                  </a:lnTo>
                  <a:lnTo>
                    <a:pt x="557" y="1048"/>
                  </a:lnTo>
                  <a:lnTo>
                    <a:pt x="564" y="1051"/>
                  </a:lnTo>
                  <a:lnTo>
                    <a:pt x="572" y="1054"/>
                  </a:lnTo>
                  <a:lnTo>
                    <a:pt x="580" y="1057"/>
                  </a:lnTo>
                  <a:lnTo>
                    <a:pt x="588" y="1058"/>
                  </a:lnTo>
                  <a:lnTo>
                    <a:pt x="597" y="1059"/>
                  </a:lnTo>
                  <a:lnTo>
                    <a:pt x="605" y="1060"/>
                  </a:lnTo>
                  <a:lnTo>
                    <a:pt x="614" y="1060"/>
                  </a:lnTo>
                  <a:lnTo>
                    <a:pt x="625" y="1063"/>
                  </a:lnTo>
                  <a:lnTo>
                    <a:pt x="638" y="1066"/>
                  </a:lnTo>
                  <a:lnTo>
                    <a:pt x="653" y="1071"/>
                  </a:lnTo>
                  <a:lnTo>
                    <a:pt x="668" y="1076"/>
                  </a:lnTo>
                  <a:lnTo>
                    <a:pt x="683" y="1083"/>
                  </a:lnTo>
                  <a:lnTo>
                    <a:pt x="700" y="1090"/>
                  </a:lnTo>
                  <a:lnTo>
                    <a:pt x="716" y="1098"/>
                  </a:lnTo>
                  <a:lnTo>
                    <a:pt x="733" y="1108"/>
                  </a:lnTo>
                  <a:lnTo>
                    <a:pt x="747" y="1116"/>
                  </a:lnTo>
                  <a:lnTo>
                    <a:pt x="761" y="1126"/>
                  </a:lnTo>
                  <a:lnTo>
                    <a:pt x="773" y="1135"/>
                  </a:lnTo>
                  <a:lnTo>
                    <a:pt x="783" y="1144"/>
                  </a:lnTo>
                  <a:lnTo>
                    <a:pt x="791" y="1153"/>
                  </a:lnTo>
                  <a:lnTo>
                    <a:pt x="794" y="1158"/>
                  </a:lnTo>
                  <a:lnTo>
                    <a:pt x="796" y="1162"/>
                  </a:lnTo>
                  <a:lnTo>
                    <a:pt x="798" y="1167"/>
                  </a:lnTo>
                  <a:lnTo>
                    <a:pt x="798" y="1171"/>
                  </a:lnTo>
                  <a:lnTo>
                    <a:pt x="798" y="1190"/>
                  </a:lnTo>
                  <a:lnTo>
                    <a:pt x="798" y="1204"/>
                  </a:lnTo>
                  <a:lnTo>
                    <a:pt x="798" y="1214"/>
                  </a:lnTo>
                  <a:lnTo>
                    <a:pt x="798" y="1220"/>
                  </a:lnTo>
                  <a:lnTo>
                    <a:pt x="799" y="1229"/>
                  </a:lnTo>
                  <a:lnTo>
                    <a:pt x="803" y="1242"/>
                  </a:lnTo>
                  <a:lnTo>
                    <a:pt x="806" y="1249"/>
                  </a:lnTo>
                  <a:lnTo>
                    <a:pt x="810" y="1256"/>
                  </a:lnTo>
                  <a:lnTo>
                    <a:pt x="814" y="1263"/>
                  </a:lnTo>
                  <a:lnTo>
                    <a:pt x="818" y="1271"/>
                  </a:lnTo>
                  <a:lnTo>
                    <a:pt x="824" y="1277"/>
                  </a:lnTo>
                  <a:lnTo>
                    <a:pt x="830" y="1283"/>
                  </a:lnTo>
                  <a:lnTo>
                    <a:pt x="838" y="1288"/>
                  </a:lnTo>
                  <a:lnTo>
                    <a:pt x="846" y="1292"/>
                  </a:lnTo>
                  <a:lnTo>
                    <a:pt x="854" y="1295"/>
                  </a:lnTo>
                  <a:lnTo>
                    <a:pt x="863" y="1296"/>
                  </a:lnTo>
                  <a:lnTo>
                    <a:pt x="873" y="1296"/>
                  </a:lnTo>
                  <a:lnTo>
                    <a:pt x="884" y="1294"/>
                  </a:lnTo>
                  <a:lnTo>
                    <a:pt x="917" y="1294"/>
                  </a:lnTo>
                  <a:lnTo>
                    <a:pt x="918" y="1306"/>
                  </a:lnTo>
                  <a:lnTo>
                    <a:pt x="919" y="1317"/>
                  </a:lnTo>
                  <a:lnTo>
                    <a:pt x="923" y="1328"/>
                  </a:lnTo>
                  <a:lnTo>
                    <a:pt x="926" y="1336"/>
                  </a:lnTo>
                  <a:lnTo>
                    <a:pt x="929" y="1343"/>
                  </a:lnTo>
                  <a:lnTo>
                    <a:pt x="935" y="1349"/>
                  </a:lnTo>
                  <a:lnTo>
                    <a:pt x="939" y="1355"/>
                  </a:lnTo>
                  <a:lnTo>
                    <a:pt x="944" y="1360"/>
                  </a:lnTo>
                  <a:lnTo>
                    <a:pt x="953" y="1371"/>
                  </a:lnTo>
                  <a:lnTo>
                    <a:pt x="962" y="1385"/>
                  </a:lnTo>
                  <a:lnTo>
                    <a:pt x="965" y="1392"/>
                  </a:lnTo>
                  <a:lnTo>
                    <a:pt x="969" y="1401"/>
                  </a:lnTo>
                  <a:lnTo>
                    <a:pt x="970" y="1411"/>
                  </a:lnTo>
                  <a:lnTo>
                    <a:pt x="971" y="1423"/>
                  </a:lnTo>
                  <a:lnTo>
                    <a:pt x="970" y="1434"/>
                  </a:lnTo>
                  <a:lnTo>
                    <a:pt x="968" y="1443"/>
                  </a:lnTo>
                  <a:lnTo>
                    <a:pt x="964" y="1452"/>
                  </a:lnTo>
                  <a:lnTo>
                    <a:pt x="961" y="1459"/>
                  </a:lnTo>
                  <a:lnTo>
                    <a:pt x="957" y="1466"/>
                  </a:lnTo>
                  <a:lnTo>
                    <a:pt x="953" y="1474"/>
                  </a:lnTo>
                  <a:lnTo>
                    <a:pt x="951" y="1482"/>
                  </a:lnTo>
                  <a:lnTo>
                    <a:pt x="951" y="1491"/>
                  </a:lnTo>
                  <a:lnTo>
                    <a:pt x="951" y="1498"/>
                  </a:lnTo>
                  <a:lnTo>
                    <a:pt x="952" y="1503"/>
                  </a:lnTo>
                  <a:lnTo>
                    <a:pt x="953" y="1509"/>
                  </a:lnTo>
                  <a:lnTo>
                    <a:pt x="955" y="1513"/>
                  </a:lnTo>
                  <a:lnTo>
                    <a:pt x="959" y="1521"/>
                  </a:lnTo>
                  <a:lnTo>
                    <a:pt x="964" y="1527"/>
                  </a:lnTo>
                  <a:lnTo>
                    <a:pt x="969" y="1533"/>
                  </a:lnTo>
                  <a:lnTo>
                    <a:pt x="973" y="1537"/>
                  </a:lnTo>
                  <a:lnTo>
                    <a:pt x="976" y="1541"/>
                  </a:lnTo>
                  <a:lnTo>
                    <a:pt x="978" y="1547"/>
                  </a:lnTo>
                  <a:lnTo>
                    <a:pt x="979" y="1555"/>
                  </a:lnTo>
                  <a:lnTo>
                    <a:pt x="979" y="1564"/>
                  </a:lnTo>
                  <a:lnTo>
                    <a:pt x="979" y="1572"/>
                  </a:lnTo>
                  <a:lnTo>
                    <a:pt x="978" y="1580"/>
                  </a:lnTo>
                  <a:lnTo>
                    <a:pt x="976" y="1588"/>
                  </a:lnTo>
                  <a:lnTo>
                    <a:pt x="975" y="1596"/>
                  </a:lnTo>
                  <a:lnTo>
                    <a:pt x="975" y="1605"/>
                  </a:lnTo>
                  <a:lnTo>
                    <a:pt x="978" y="1614"/>
                  </a:lnTo>
                  <a:lnTo>
                    <a:pt x="981" y="1621"/>
                  </a:lnTo>
                  <a:lnTo>
                    <a:pt x="985" y="1627"/>
                  </a:lnTo>
                  <a:lnTo>
                    <a:pt x="992" y="1632"/>
                  </a:lnTo>
                  <a:lnTo>
                    <a:pt x="998" y="1637"/>
                  </a:lnTo>
                  <a:lnTo>
                    <a:pt x="1016" y="1645"/>
                  </a:lnTo>
                  <a:lnTo>
                    <a:pt x="1036" y="1653"/>
                  </a:lnTo>
                  <a:lnTo>
                    <a:pt x="1057" y="1661"/>
                  </a:lnTo>
                  <a:lnTo>
                    <a:pt x="1077" y="1669"/>
                  </a:lnTo>
                  <a:lnTo>
                    <a:pt x="1086" y="1673"/>
                  </a:lnTo>
                  <a:lnTo>
                    <a:pt x="1095" y="1678"/>
                  </a:lnTo>
                  <a:lnTo>
                    <a:pt x="1104" y="1682"/>
                  </a:lnTo>
                  <a:lnTo>
                    <a:pt x="1110" y="1688"/>
                  </a:lnTo>
                  <a:lnTo>
                    <a:pt x="1116" y="1692"/>
                  </a:lnTo>
                  <a:lnTo>
                    <a:pt x="1124" y="1695"/>
                  </a:lnTo>
                  <a:lnTo>
                    <a:pt x="1131" y="1698"/>
                  </a:lnTo>
                  <a:lnTo>
                    <a:pt x="1140" y="1700"/>
                  </a:lnTo>
                  <a:lnTo>
                    <a:pt x="1149" y="1702"/>
                  </a:lnTo>
                  <a:lnTo>
                    <a:pt x="1157" y="1705"/>
                  </a:lnTo>
                  <a:lnTo>
                    <a:pt x="1164" y="1708"/>
                  </a:lnTo>
                  <a:lnTo>
                    <a:pt x="1170" y="1713"/>
                  </a:lnTo>
                  <a:lnTo>
                    <a:pt x="1176" y="1721"/>
                  </a:lnTo>
                  <a:lnTo>
                    <a:pt x="1181" y="1729"/>
                  </a:lnTo>
                  <a:lnTo>
                    <a:pt x="1185" y="1739"/>
                  </a:lnTo>
                  <a:lnTo>
                    <a:pt x="1187" y="1749"/>
                  </a:lnTo>
                  <a:lnTo>
                    <a:pt x="1189" y="1772"/>
                  </a:lnTo>
                  <a:lnTo>
                    <a:pt x="1192" y="1794"/>
                  </a:lnTo>
                  <a:lnTo>
                    <a:pt x="1193" y="1805"/>
                  </a:lnTo>
                  <a:lnTo>
                    <a:pt x="1195" y="1815"/>
                  </a:lnTo>
                  <a:lnTo>
                    <a:pt x="1198" y="1825"/>
                  </a:lnTo>
                  <a:lnTo>
                    <a:pt x="1204" y="1832"/>
                  </a:lnTo>
                  <a:lnTo>
                    <a:pt x="1207" y="1836"/>
                  </a:lnTo>
                  <a:lnTo>
                    <a:pt x="1210" y="1839"/>
                  </a:lnTo>
                  <a:lnTo>
                    <a:pt x="1214" y="1842"/>
                  </a:lnTo>
                  <a:lnTo>
                    <a:pt x="1219" y="1844"/>
                  </a:lnTo>
                  <a:lnTo>
                    <a:pt x="1224" y="1846"/>
                  </a:lnTo>
                  <a:lnTo>
                    <a:pt x="1229" y="1847"/>
                  </a:lnTo>
                  <a:lnTo>
                    <a:pt x="1236" y="1848"/>
                  </a:lnTo>
                  <a:lnTo>
                    <a:pt x="1243" y="1848"/>
                  </a:lnTo>
                  <a:lnTo>
                    <a:pt x="1243" y="1864"/>
                  </a:lnTo>
                  <a:lnTo>
                    <a:pt x="1243" y="1879"/>
                  </a:lnTo>
                  <a:lnTo>
                    <a:pt x="1243" y="1891"/>
                  </a:lnTo>
                  <a:lnTo>
                    <a:pt x="1243" y="1904"/>
                  </a:lnTo>
                  <a:lnTo>
                    <a:pt x="1243" y="1921"/>
                  </a:lnTo>
                  <a:lnTo>
                    <a:pt x="1243" y="1942"/>
                  </a:lnTo>
                  <a:lnTo>
                    <a:pt x="1243" y="1961"/>
                  </a:lnTo>
                  <a:lnTo>
                    <a:pt x="1243" y="1971"/>
                  </a:lnTo>
                  <a:lnTo>
                    <a:pt x="1232" y="1974"/>
                  </a:lnTo>
                  <a:lnTo>
                    <a:pt x="1221" y="1979"/>
                  </a:lnTo>
                  <a:lnTo>
                    <a:pt x="1208" y="1985"/>
                  </a:lnTo>
                  <a:lnTo>
                    <a:pt x="1196" y="1994"/>
                  </a:lnTo>
                  <a:lnTo>
                    <a:pt x="1183" y="2003"/>
                  </a:lnTo>
                  <a:lnTo>
                    <a:pt x="1170" y="2013"/>
                  </a:lnTo>
                  <a:lnTo>
                    <a:pt x="1157" y="2023"/>
                  </a:lnTo>
                  <a:lnTo>
                    <a:pt x="1143" y="2034"/>
                  </a:lnTo>
                  <a:lnTo>
                    <a:pt x="1131" y="2047"/>
                  </a:lnTo>
                  <a:lnTo>
                    <a:pt x="1120" y="2059"/>
                  </a:lnTo>
                  <a:lnTo>
                    <a:pt x="1109" y="2070"/>
                  </a:lnTo>
                  <a:lnTo>
                    <a:pt x="1101" y="2082"/>
                  </a:lnTo>
                  <a:lnTo>
                    <a:pt x="1094" y="2094"/>
                  </a:lnTo>
                  <a:lnTo>
                    <a:pt x="1088" y="2106"/>
                  </a:lnTo>
                  <a:lnTo>
                    <a:pt x="1085" y="2116"/>
                  </a:lnTo>
                  <a:lnTo>
                    <a:pt x="1084" y="2125"/>
                  </a:lnTo>
                  <a:lnTo>
                    <a:pt x="1084" y="2128"/>
                  </a:lnTo>
                  <a:lnTo>
                    <a:pt x="1086" y="2130"/>
                  </a:lnTo>
                  <a:lnTo>
                    <a:pt x="1088" y="2132"/>
                  </a:lnTo>
                  <a:lnTo>
                    <a:pt x="1092" y="2133"/>
                  </a:lnTo>
                  <a:lnTo>
                    <a:pt x="1101" y="2137"/>
                  </a:lnTo>
                  <a:lnTo>
                    <a:pt x="1110" y="2139"/>
                  </a:lnTo>
                  <a:lnTo>
                    <a:pt x="1131" y="2142"/>
                  </a:lnTo>
                  <a:lnTo>
                    <a:pt x="1143" y="2144"/>
                  </a:lnTo>
                  <a:lnTo>
                    <a:pt x="1151" y="2145"/>
                  </a:lnTo>
                  <a:lnTo>
                    <a:pt x="1158" y="2147"/>
                  </a:lnTo>
                  <a:lnTo>
                    <a:pt x="1163" y="2150"/>
                  </a:lnTo>
                  <a:lnTo>
                    <a:pt x="1169" y="2153"/>
                  </a:lnTo>
                  <a:lnTo>
                    <a:pt x="1180" y="2161"/>
                  </a:lnTo>
                  <a:lnTo>
                    <a:pt x="1189" y="2170"/>
                  </a:lnTo>
                  <a:lnTo>
                    <a:pt x="1200" y="2178"/>
                  </a:lnTo>
                  <a:lnTo>
                    <a:pt x="1210" y="2186"/>
                  </a:lnTo>
                  <a:lnTo>
                    <a:pt x="1216" y="2190"/>
                  </a:lnTo>
                  <a:lnTo>
                    <a:pt x="1222" y="2193"/>
                  </a:lnTo>
                  <a:lnTo>
                    <a:pt x="1229" y="2197"/>
                  </a:lnTo>
                  <a:lnTo>
                    <a:pt x="1237" y="2199"/>
                  </a:lnTo>
                  <a:lnTo>
                    <a:pt x="1248" y="2203"/>
                  </a:lnTo>
                  <a:lnTo>
                    <a:pt x="1258" y="2208"/>
                  </a:lnTo>
                  <a:lnTo>
                    <a:pt x="1267" y="2214"/>
                  </a:lnTo>
                  <a:lnTo>
                    <a:pt x="1277" y="2220"/>
                  </a:lnTo>
                  <a:lnTo>
                    <a:pt x="1296" y="2234"/>
                  </a:lnTo>
                  <a:lnTo>
                    <a:pt x="1312" y="2248"/>
                  </a:lnTo>
                  <a:lnTo>
                    <a:pt x="1327" y="2262"/>
                  </a:lnTo>
                  <a:lnTo>
                    <a:pt x="1340" y="2275"/>
                  </a:lnTo>
                  <a:lnTo>
                    <a:pt x="1352" y="2285"/>
                  </a:lnTo>
                  <a:lnTo>
                    <a:pt x="1363" y="2292"/>
                  </a:lnTo>
                  <a:lnTo>
                    <a:pt x="1370" y="2276"/>
                  </a:lnTo>
                  <a:lnTo>
                    <a:pt x="1377" y="2261"/>
                  </a:lnTo>
                  <a:lnTo>
                    <a:pt x="1385" y="2248"/>
                  </a:lnTo>
                  <a:lnTo>
                    <a:pt x="1394" y="2235"/>
                  </a:lnTo>
                  <a:lnTo>
                    <a:pt x="1401" y="2223"/>
                  </a:lnTo>
                  <a:lnTo>
                    <a:pt x="1410" y="2210"/>
                  </a:lnTo>
                  <a:lnTo>
                    <a:pt x="1419" y="2198"/>
                  </a:lnTo>
                  <a:lnTo>
                    <a:pt x="1429" y="2187"/>
                  </a:lnTo>
                  <a:lnTo>
                    <a:pt x="1439" y="2160"/>
                  </a:lnTo>
                  <a:lnTo>
                    <a:pt x="1449" y="2138"/>
                  </a:lnTo>
                  <a:lnTo>
                    <a:pt x="1459" y="2116"/>
                  </a:lnTo>
                  <a:lnTo>
                    <a:pt x="1468" y="2088"/>
                  </a:lnTo>
                  <a:lnTo>
                    <a:pt x="1472" y="2082"/>
                  </a:lnTo>
                  <a:lnTo>
                    <a:pt x="1476" y="2076"/>
                  </a:lnTo>
                  <a:lnTo>
                    <a:pt x="1480" y="2070"/>
                  </a:lnTo>
                  <a:lnTo>
                    <a:pt x="1485" y="2065"/>
                  </a:lnTo>
                  <a:lnTo>
                    <a:pt x="1496" y="2055"/>
                  </a:lnTo>
                  <a:lnTo>
                    <a:pt x="1507" y="2046"/>
                  </a:lnTo>
                  <a:lnTo>
                    <a:pt x="1518" y="2036"/>
                  </a:lnTo>
                  <a:lnTo>
                    <a:pt x="1527" y="2026"/>
                  </a:lnTo>
                  <a:lnTo>
                    <a:pt x="1530" y="2021"/>
                  </a:lnTo>
                  <a:lnTo>
                    <a:pt x="1533" y="2015"/>
                  </a:lnTo>
                  <a:lnTo>
                    <a:pt x="1534" y="2009"/>
                  </a:lnTo>
                  <a:lnTo>
                    <a:pt x="1535" y="2002"/>
                  </a:lnTo>
                  <a:lnTo>
                    <a:pt x="1535" y="1993"/>
                  </a:lnTo>
                  <a:lnTo>
                    <a:pt x="1534" y="1984"/>
                  </a:lnTo>
                  <a:lnTo>
                    <a:pt x="1532" y="1975"/>
                  </a:lnTo>
                  <a:lnTo>
                    <a:pt x="1530" y="1966"/>
                  </a:lnTo>
                  <a:lnTo>
                    <a:pt x="1524" y="1950"/>
                  </a:lnTo>
                  <a:lnTo>
                    <a:pt x="1519" y="1934"/>
                  </a:lnTo>
                  <a:lnTo>
                    <a:pt x="1512" y="1918"/>
                  </a:lnTo>
                  <a:lnTo>
                    <a:pt x="1507" y="1904"/>
                  </a:lnTo>
                  <a:lnTo>
                    <a:pt x="1504" y="1891"/>
                  </a:lnTo>
                  <a:lnTo>
                    <a:pt x="1502" y="1879"/>
                  </a:lnTo>
                  <a:lnTo>
                    <a:pt x="1502" y="1873"/>
                  </a:lnTo>
                  <a:lnTo>
                    <a:pt x="1504" y="1867"/>
                  </a:lnTo>
                  <a:lnTo>
                    <a:pt x="1506" y="1861"/>
                  </a:lnTo>
                  <a:lnTo>
                    <a:pt x="1508" y="1855"/>
                  </a:lnTo>
                  <a:lnTo>
                    <a:pt x="1514" y="1843"/>
                  </a:lnTo>
                  <a:lnTo>
                    <a:pt x="1523" y="1830"/>
                  </a:lnTo>
                  <a:lnTo>
                    <a:pt x="1534" y="1817"/>
                  </a:lnTo>
                  <a:lnTo>
                    <a:pt x="1547" y="1805"/>
                  </a:lnTo>
                  <a:lnTo>
                    <a:pt x="1561" y="1793"/>
                  </a:lnTo>
                  <a:lnTo>
                    <a:pt x="1576" y="1782"/>
                  </a:lnTo>
                  <a:lnTo>
                    <a:pt x="1591" y="1772"/>
                  </a:lnTo>
                  <a:lnTo>
                    <a:pt x="1608" y="1761"/>
                  </a:lnTo>
                  <a:lnTo>
                    <a:pt x="1623" y="1753"/>
                  </a:lnTo>
                  <a:lnTo>
                    <a:pt x="1640" y="1745"/>
                  </a:lnTo>
                  <a:lnTo>
                    <a:pt x="1655" y="1739"/>
                  </a:lnTo>
                  <a:lnTo>
                    <a:pt x="1669" y="1735"/>
                  </a:lnTo>
                  <a:lnTo>
                    <a:pt x="1682" y="1732"/>
                  </a:lnTo>
                  <a:lnTo>
                    <a:pt x="1695" y="1731"/>
                  </a:lnTo>
                  <a:lnTo>
                    <a:pt x="1699" y="1731"/>
                  </a:lnTo>
                  <a:lnTo>
                    <a:pt x="1702" y="1729"/>
                  </a:lnTo>
                  <a:lnTo>
                    <a:pt x="1706" y="1727"/>
                  </a:lnTo>
                  <a:lnTo>
                    <a:pt x="1709" y="1725"/>
                  </a:lnTo>
                  <a:lnTo>
                    <a:pt x="1717" y="1718"/>
                  </a:lnTo>
                  <a:lnTo>
                    <a:pt x="1724" y="1709"/>
                  </a:lnTo>
                  <a:lnTo>
                    <a:pt x="1733" y="1701"/>
                  </a:lnTo>
                  <a:lnTo>
                    <a:pt x="1743" y="1694"/>
                  </a:lnTo>
                  <a:lnTo>
                    <a:pt x="1748" y="1692"/>
                  </a:lnTo>
                  <a:lnTo>
                    <a:pt x="1754" y="1690"/>
                  </a:lnTo>
                  <a:lnTo>
                    <a:pt x="1760" y="1688"/>
                  </a:lnTo>
                  <a:lnTo>
                    <a:pt x="1768" y="1688"/>
                  </a:lnTo>
                  <a:lnTo>
                    <a:pt x="1779" y="1684"/>
                  </a:lnTo>
                  <a:lnTo>
                    <a:pt x="1789" y="1682"/>
                  </a:lnTo>
                  <a:lnTo>
                    <a:pt x="1798" y="1681"/>
                  </a:lnTo>
                  <a:lnTo>
                    <a:pt x="1807" y="1680"/>
                  </a:lnTo>
                  <a:lnTo>
                    <a:pt x="1820" y="1681"/>
                  </a:lnTo>
                  <a:lnTo>
                    <a:pt x="1834" y="1682"/>
                  </a:lnTo>
                  <a:lnTo>
                    <a:pt x="1854" y="1681"/>
                  </a:lnTo>
                  <a:lnTo>
                    <a:pt x="1868" y="1679"/>
                  </a:lnTo>
                  <a:lnTo>
                    <a:pt x="1874" y="1678"/>
                  </a:lnTo>
                  <a:lnTo>
                    <a:pt x="1878" y="1676"/>
                  </a:lnTo>
                  <a:lnTo>
                    <a:pt x="1882" y="1673"/>
                  </a:lnTo>
                  <a:lnTo>
                    <a:pt x="1885" y="1670"/>
                  </a:lnTo>
                  <a:lnTo>
                    <a:pt x="1890" y="1663"/>
                  </a:lnTo>
                  <a:lnTo>
                    <a:pt x="1893" y="1653"/>
                  </a:lnTo>
                  <a:lnTo>
                    <a:pt x="1897" y="1641"/>
                  </a:lnTo>
                  <a:lnTo>
                    <a:pt x="1901" y="1626"/>
                  </a:lnTo>
                  <a:lnTo>
                    <a:pt x="1927" y="1571"/>
                  </a:lnTo>
                  <a:lnTo>
                    <a:pt x="1939" y="1553"/>
                  </a:lnTo>
                  <a:lnTo>
                    <a:pt x="1949" y="1535"/>
                  </a:lnTo>
                  <a:lnTo>
                    <a:pt x="1959" y="1518"/>
                  </a:lnTo>
                  <a:lnTo>
                    <a:pt x="1967" y="1500"/>
                  </a:lnTo>
                  <a:lnTo>
                    <a:pt x="1972" y="1480"/>
                  </a:lnTo>
                  <a:lnTo>
                    <a:pt x="1977" y="1460"/>
                  </a:lnTo>
                  <a:lnTo>
                    <a:pt x="1980" y="1437"/>
                  </a:lnTo>
                  <a:lnTo>
                    <a:pt x="1980" y="1411"/>
                  </a:lnTo>
                  <a:lnTo>
                    <a:pt x="1981" y="1405"/>
                  </a:lnTo>
                  <a:lnTo>
                    <a:pt x="1982" y="1400"/>
                  </a:lnTo>
                  <a:lnTo>
                    <a:pt x="1983" y="1395"/>
                  </a:lnTo>
                  <a:lnTo>
                    <a:pt x="1986" y="1391"/>
                  </a:lnTo>
                  <a:lnTo>
                    <a:pt x="1991" y="1382"/>
                  </a:lnTo>
                  <a:lnTo>
                    <a:pt x="1997" y="1372"/>
                  </a:lnTo>
                  <a:lnTo>
                    <a:pt x="2003" y="1364"/>
                  </a:lnTo>
                  <a:lnTo>
                    <a:pt x="2009" y="1354"/>
                  </a:lnTo>
                  <a:lnTo>
                    <a:pt x="2011" y="1349"/>
                  </a:lnTo>
                  <a:lnTo>
                    <a:pt x="2012" y="1343"/>
                  </a:lnTo>
                  <a:lnTo>
                    <a:pt x="2013" y="1337"/>
                  </a:lnTo>
                  <a:lnTo>
                    <a:pt x="2014" y="1331"/>
                  </a:lnTo>
                  <a:lnTo>
                    <a:pt x="2014" y="1307"/>
                  </a:lnTo>
                  <a:lnTo>
                    <a:pt x="2014" y="1288"/>
                  </a:lnTo>
                  <a:lnTo>
                    <a:pt x="2014" y="1271"/>
                  </a:lnTo>
                  <a:lnTo>
                    <a:pt x="2014" y="1250"/>
                  </a:lnTo>
                  <a:lnTo>
                    <a:pt x="2011" y="1223"/>
                  </a:lnTo>
                  <a:lnTo>
                    <a:pt x="2004" y="1185"/>
                  </a:lnTo>
                  <a:lnTo>
                    <a:pt x="2000" y="1165"/>
                  </a:lnTo>
                  <a:lnTo>
                    <a:pt x="1997" y="1145"/>
                  </a:lnTo>
                  <a:lnTo>
                    <a:pt x="1994" y="1129"/>
                  </a:lnTo>
                  <a:lnTo>
                    <a:pt x="1993" y="1115"/>
                  </a:lnTo>
                  <a:lnTo>
                    <a:pt x="1994" y="1108"/>
                  </a:lnTo>
                  <a:lnTo>
                    <a:pt x="1997" y="1102"/>
                  </a:lnTo>
                  <a:lnTo>
                    <a:pt x="1999" y="1096"/>
                  </a:lnTo>
                  <a:lnTo>
                    <a:pt x="2002" y="1090"/>
                  </a:lnTo>
                  <a:lnTo>
                    <a:pt x="2006" y="1085"/>
                  </a:lnTo>
                  <a:lnTo>
                    <a:pt x="2012" y="1081"/>
                  </a:lnTo>
                  <a:lnTo>
                    <a:pt x="2017" y="1077"/>
                  </a:lnTo>
                  <a:lnTo>
                    <a:pt x="2023" y="1073"/>
                  </a:lnTo>
                  <a:lnTo>
                    <a:pt x="2035" y="1067"/>
                  </a:lnTo>
                  <a:lnTo>
                    <a:pt x="2047" y="1063"/>
                  </a:lnTo>
                  <a:lnTo>
                    <a:pt x="2058" y="1060"/>
                  </a:lnTo>
                  <a:lnTo>
                    <a:pt x="2067" y="1060"/>
                  </a:lnTo>
                  <a:lnTo>
                    <a:pt x="2067" y="1046"/>
                  </a:lnTo>
                  <a:lnTo>
                    <a:pt x="2069" y="1032"/>
                  </a:lnTo>
                  <a:lnTo>
                    <a:pt x="2071" y="1020"/>
                  </a:lnTo>
                  <a:lnTo>
                    <a:pt x="2073" y="1009"/>
                  </a:lnTo>
                  <a:lnTo>
                    <a:pt x="2078" y="999"/>
                  </a:lnTo>
                  <a:lnTo>
                    <a:pt x="2081" y="990"/>
                  </a:lnTo>
                  <a:lnTo>
                    <a:pt x="2087" y="980"/>
                  </a:lnTo>
                  <a:lnTo>
                    <a:pt x="2092" y="972"/>
                  </a:lnTo>
                  <a:lnTo>
                    <a:pt x="2104" y="956"/>
                  </a:lnTo>
                  <a:lnTo>
                    <a:pt x="2117" y="943"/>
                  </a:lnTo>
                  <a:lnTo>
                    <a:pt x="2132" y="929"/>
                  </a:lnTo>
                  <a:lnTo>
                    <a:pt x="2147" y="917"/>
                  </a:lnTo>
                  <a:lnTo>
                    <a:pt x="2161" y="904"/>
                  </a:lnTo>
                  <a:lnTo>
                    <a:pt x="2175" y="891"/>
                  </a:lnTo>
                  <a:lnTo>
                    <a:pt x="2183" y="885"/>
                  </a:lnTo>
                  <a:lnTo>
                    <a:pt x="2190" y="877"/>
                  </a:lnTo>
                  <a:lnTo>
                    <a:pt x="2195" y="869"/>
                  </a:lnTo>
                  <a:lnTo>
                    <a:pt x="2202" y="861"/>
                  </a:lnTo>
                  <a:lnTo>
                    <a:pt x="2206" y="852"/>
                  </a:lnTo>
                  <a:lnTo>
                    <a:pt x="2212" y="843"/>
                  </a:lnTo>
                  <a:lnTo>
                    <a:pt x="2216" y="833"/>
                  </a:lnTo>
                  <a:lnTo>
                    <a:pt x="2219" y="822"/>
                  </a:lnTo>
                  <a:lnTo>
                    <a:pt x="2223" y="810"/>
                  </a:lnTo>
                  <a:lnTo>
                    <a:pt x="2225" y="798"/>
                  </a:lnTo>
                  <a:lnTo>
                    <a:pt x="2226" y="784"/>
                  </a:lnTo>
                  <a:lnTo>
                    <a:pt x="2226" y="770"/>
                  </a:lnTo>
                  <a:lnTo>
                    <a:pt x="2225" y="752"/>
                  </a:lnTo>
                  <a:lnTo>
                    <a:pt x="2222" y="732"/>
                  </a:lnTo>
                  <a:lnTo>
                    <a:pt x="2217" y="711"/>
                  </a:lnTo>
                  <a:lnTo>
                    <a:pt x="2212" y="689"/>
                  </a:lnTo>
                  <a:lnTo>
                    <a:pt x="2205" y="668"/>
                  </a:lnTo>
                  <a:lnTo>
                    <a:pt x="2199" y="649"/>
                  </a:lnTo>
                  <a:lnTo>
                    <a:pt x="2192" y="633"/>
                  </a:lnTo>
                  <a:lnTo>
                    <a:pt x="2186" y="622"/>
                  </a:lnTo>
                  <a:lnTo>
                    <a:pt x="2182" y="614"/>
                  </a:lnTo>
                  <a:lnTo>
                    <a:pt x="2178" y="608"/>
                  </a:lnTo>
                  <a:lnTo>
                    <a:pt x="2173" y="604"/>
                  </a:lnTo>
                  <a:lnTo>
                    <a:pt x="2168" y="601"/>
                  </a:lnTo>
                  <a:lnTo>
                    <a:pt x="2163" y="600"/>
                  </a:lnTo>
                  <a:lnTo>
                    <a:pt x="2157" y="599"/>
                  </a:lnTo>
                  <a:lnTo>
                    <a:pt x="2151" y="600"/>
                  </a:lnTo>
                  <a:lnTo>
                    <a:pt x="2146" y="601"/>
                  </a:lnTo>
                  <a:lnTo>
                    <a:pt x="2134" y="603"/>
                  </a:lnTo>
                  <a:lnTo>
                    <a:pt x="2122" y="605"/>
                  </a:lnTo>
                  <a:lnTo>
                    <a:pt x="2116" y="605"/>
                  </a:lnTo>
                  <a:lnTo>
                    <a:pt x="2111" y="604"/>
                  </a:lnTo>
                  <a:lnTo>
                    <a:pt x="2105" y="602"/>
                  </a:lnTo>
                  <a:lnTo>
                    <a:pt x="2100" y="597"/>
                  </a:lnTo>
                  <a:lnTo>
                    <a:pt x="2089" y="590"/>
                  </a:lnTo>
                  <a:lnTo>
                    <a:pt x="2079" y="582"/>
                  </a:lnTo>
                  <a:lnTo>
                    <a:pt x="2069" y="573"/>
                  </a:lnTo>
                  <a:lnTo>
                    <a:pt x="2059" y="563"/>
                  </a:lnTo>
                  <a:lnTo>
                    <a:pt x="2039" y="540"/>
                  </a:lnTo>
                  <a:lnTo>
                    <a:pt x="2021" y="518"/>
                  </a:lnTo>
                  <a:lnTo>
                    <a:pt x="2010" y="507"/>
                  </a:lnTo>
                  <a:lnTo>
                    <a:pt x="2000" y="497"/>
                  </a:lnTo>
                  <a:lnTo>
                    <a:pt x="1989" y="488"/>
                  </a:lnTo>
                  <a:lnTo>
                    <a:pt x="1977" y="478"/>
                  </a:lnTo>
                  <a:lnTo>
                    <a:pt x="1965" y="471"/>
                  </a:lnTo>
                  <a:lnTo>
                    <a:pt x="1950" y="466"/>
                  </a:lnTo>
                  <a:lnTo>
                    <a:pt x="1944" y="464"/>
                  </a:lnTo>
                  <a:lnTo>
                    <a:pt x="1936" y="463"/>
                  </a:lnTo>
                  <a:lnTo>
                    <a:pt x="1928" y="462"/>
                  </a:lnTo>
                  <a:lnTo>
                    <a:pt x="1921" y="462"/>
                  </a:lnTo>
                  <a:lnTo>
                    <a:pt x="1898" y="462"/>
                  </a:lnTo>
                  <a:lnTo>
                    <a:pt x="1878" y="462"/>
                  </a:lnTo>
                  <a:lnTo>
                    <a:pt x="1860" y="462"/>
                  </a:lnTo>
                  <a:lnTo>
                    <a:pt x="1841" y="462"/>
                  </a:lnTo>
                  <a:lnTo>
                    <a:pt x="1826" y="461"/>
                  </a:lnTo>
                  <a:lnTo>
                    <a:pt x="1814" y="460"/>
                  </a:lnTo>
                  <a:lnTo>
                    <a:pt x="1802" y="458"/>
                  </a:lnTo>
                  <a:lnTo>
                    <a:pt x="1791" y="456"/>
                  </a:lnTo>
                  <a:lnTo>
                    <a:pt x="1780" y="453"/>
                  </a:lnTo>
                  <a:lnTo>
                    <a:pt x="1768" y="451"/>
                  </a:lnTo>
                  <a:lnTo>
                    <a:pt x="1755" y="450"/>
                  </a:lnTo>
                  <a:lnTo>
                    <a:pt x="1742" y="450"/>
                  </a:lnTo>
                  <a:lnTo>
                    <a:pt x="1725" y="450"/>
                  </a:lnTo>
                  <a:lnTo>
                    <a:pt x="1713" y="452"/>
                  </a:lnTo>
                  <a:lnTo>
                    <a:pt x="1703" y="454"/>
                  </a:lnTo>
                  <a:lnTo>
                    <a:pt x="1696" y="458"/>
                  </a:lnTo>
                  <a:lnTo>
                    <a:pt x="1689" y="462"/>
                  </a:lnTo>
                  <a:lnTo>
                    <a:pt x="1685" y="467"/>
                  </a:lnTo>
                  <a:lnTo>
                    <a:pt x="1679" y="473"/>
                  </a:lnTo>
                  <a:lnTo>
                    <a:pt x="1675" y="480"/>
                  </a:lnTo>
                  <a:lnTo>
                    <a:pt x="1672" y="471"/>
                  </a:lnTo>
                  <a:lnTo>
                    <a:pt x="1669" y="462"/>
                  </a:lnTo>
                  <a:lnTo>
                    <a:pt x="1669" y="454"/>
                  </a:lnTo>
                  <a:lnTo>
                    <a:pt x="1670" y="447"/>
                  </a:lnTo>
                  <a:lnTo>
                    <a:pt x="1673" y="436"/>
                  </a:lnTo>
                  <a:lnTo>
                    <a:pt x="1675" y="430"/>
                  </a:lnTo>
                  <a:lnTo>
                    <a:pt x="1675" y="426"/>
                  </a:lnTo>
                  <a:lnTo>
                    <a:pt x="1673" y="421"/>
                  </a:lnTo>
                  <a:lnTo>
                    <a:pt x="1670" y="417"/>
                  </a:lnTo>
                  <a:lnTo>
                    <a:pt x="1668" y="413"/>
                  </a:lnTo>
                  <a:lnTo>
                    <a:pt x="1664" y="406"/>
                  </a:lnTo>
                  <a:lnTo>
                    <a:pt x="1662" y="400"/>
                  </a:lnTo>
                  <a:lnTo>
                    <a:pt x="1655" y="400"/>
                  </a:lnTo>
                  <a:lnTo>
                    <a:pt x="1648" y="398"/>
                  </a:lnTo>
                  <a:lnTo>
                    <a:pt x="1643" y="396"/>
                  </a:lnTo>
                  <a:lnTo>
                    <a:pt x="1636" y="394"/>
                  </a:lnTo>
                  <a:lnTo>
                    <a:pt x="1624" y="387"/>
                  </a:lnTo>
                  <a:lnTo>
                    <a:pt x="1612" y="379"/>
                  </a:lnTo>
                  <a:lnTo>
                    <a:pt x="1596" y="363"/>
                  </a:lnTo>
                  <a:lnTo>
                    <a:pt x="1588" y="357"/>
                  </a:lnTo>
                  <a:lnTo>
                    <a:pt x="1581" y="359"/>
                  </a:lnTo>
                  <a:lnTo>
                    <a:pt x="1574" y="360"/>
                  </a:lnTo>
                  <a:lnTo>
                    <a:pt x="1567" y="361"/>
                  </a:lnTo>
                  <a:lnTo>
                    <a:pt x="1560" y="362"/>
                  </a:lnTo>
                  <a:lnTo>
                    <a:pt x="1546" y="361"/>
                  </a:lnTo>
                  <a:lnTo>
                    <a:pt x="1534" y="358"/>
                  </a:lnTo>
                  <a:lnTo>
                    <a:pt x="1523" y="354"/>
                  </a:lnTo>
                  <a:lnTo>
                    <a:pt x="1512" y="348"/>
                  </a:lnTo>
                  <a:lnTo>
                    <a:pt x="1504" y="341"/>
                  </a:lnTo>
                  <a:lnTo>
                    <a:pt x="1496" y="333"/>
                  </a:lnTo>
                  <a:lnTo>
                    <a:pt x="1468" y="333"/>
                  </a:lnTo>
                  <a:lnTo>
                    <a:pt x="1468" y="337"/>
                  </a:lnTo>
                  <a:lnTo>
                    <a:pt x="1466" y="342"/>
                  </a:lnTo>
                  <a:lnTo>
                    <a:pt x="1463" y="349"/>
                  </a:lnTo>
                  <a:lnTo>
                    <a:pt x="1459" y="357"/>
                  </a:lnTo>
                  <a:lnTo>
                    <a:pt x="1446" y="373"/>
                  </a:lnTo>
                  <a:lnTo>
                    <a:pt x="1433" y="390"/>
                  </a:lnTo>
                  <a:lnTo>
                    <a:pt x="1426" y="398"/>
                  </a:lnTo>
                  <a:lnTo>
                    <a:pt x="1419" y="404"/>
                  </a:lnTo>
                  <a:lnTo>
                    <a:pt x="1411" y="409"/>
                  </a:lnTo>
                  <a:lnTo>
                    <a:pt x="1405" y="413"/>
                  </a:lnTo>
                  <a:lnTo>
                    <a:pt x="1401" y="414"/>
                  </a:lnTo>
                  <a:lnTo>
                    <a:pt x="1398" y="415"/>
                  </a:lnTo>
                  <a:lnTo>
                    <a:pt x="1395" y="415"/>
                  </a:lnTo>
                  <a:lnTo>
                    <a:pt x="1392" y="414"/>
                  </a:lnTo>
                  <a:lnTo>
                    <a:pt x="1389" y="413"/>
                  </a:lnTo>
                  <a:lnTo>
                    <a:pt x="1387" y="412"/>
                  </a:lnTo>
                  <a:lnTo>
                    <a:pt x="1385" y="409"/>
                  </a:lnTo>
                  <a:lnTo>
                    <a:pt x="1383" y="406"/>
                  </a:lnTo>
                  <a:lnTo>
                    <a:pt x="1367" y="406"/>
                  </a:lnTo>
                  <a:lnTo>
                    <a:pt x="1352" y="406"/>
                  </a:lnTo>
                  <a:lnTo>
                    <a:pt x="1338" y="405"/>
                  </a:lnTo>
                  <a:lnTo>
                    <a:pt x="1325" y="402"/>
                  </a:lnTo>
                  <a:lnTo>
                    <a:pt x="1318" y="401"/>
                  </a:lnTo>
                  <a:lnTo>
                    <a:pt x="1312" y="399"/>
                  </a:lnTo>
                  <a:lnTo>
                    <a:pt x="1308" y="396"/>
                  </a:lnTo>
                  <a:lnTo>
                    <a:pt x="1304" y="393"/>
                  </a:lnTo>
                  <a:lnTo>
                    <a:pt x="1300" y="390"/>
                  </a:lnTo>
                  <a:lnTo>
                    <a:pt x="1298" y="386"/>
                  </a:lnTo>
                  <a:lnTo>
                    <a:pt x="1297" y="381"/>
                  </a:lnTo>
                  <a:lnTo>
                    <a:pt x="1296" y="375"/>
                  </a:lnTo>
                  <a:lnTo>
                    <a:pt x="1270" y="375"/>
                  </a:lnTo>
                  <a:lnTo>
                    <a:pt x="1259" y="380"/>
                  </a:lnTo>
                  <a:lnTo>
                    <a:pt x="1247" y="384"/>
                  </a:lnTo>
                  <a:lnTo>
                    <a:pt x="1240" y="384"/>
                  </a:lnTo>
                  <a:lnTo>
                    <a:pt x="1235" y="384"/>
                  </a:lnTo>
                  <a:lnTo>
                    <a:pt x="1228" y="384"/>
                  </a:lnTo>
                  <a:lnTo>
                    <a:pt x="1224" y="382"/>
                  </a:lnTo>
                  <a:lnTo>
                    <a:pt x="1283" y="333"/>
                  </a:lnTo>
                  <a:lnTo>
                    <a:pt x="1286" y="321"/>
                  </a:lnTo>
                  <a:lnTo>
                    <a:pt x="1289" y="309"/>
                  </a:lnTo>
                  <a:lnTo>
                    <a:pt x="1294" y="299"/>
                  </a:lnTo>
                  <a:lnTo>
                    <a:pt x="1299" y="290"/>
                  </a:lnTo>
                  <a:lnTo>
                    <a:pt x="1305" y="282"/>
                  </a:lnTo>
                  <a:lnTo>
                    <a:pt x="1310" y="274"/>
                  </a:lnTo>
                  <a:lnTo>
                    <a:pt x="1317" y="268"/>
                  </a:lnTo>
                  <a:lnTo>
                    <a:pt x="1323" y="260"/>
                  </a:lnTo>
                  <a:lnTo>
                    <a:pt x="1349" y="240"/>
                  </a:lnTo>
                  <a:lnTo>
                    <a:pt x="1370" y="222"/>
                  </a:lnTo>
                  <a:lnTo>
                    <a:pt x="1362" y="217"/>
                  </a:lnTo>
                  <a:lnTo>
                    <a:pt x="1356" y="213"/>
                  </a:lnTo>
                  <a:lnTo>
                    <a:pt x="1352" y="210"/>
                  </a:lnTo>
                  <a:lnTo>
                    <a:pt x="1349" y="205"/>
                  </a:lnTo>
                  <a:lnTo>
                    <a:pt x="1345" y="201"/>
                  </a:lnTo>
                  <a:lnTo>
                    <a:pt x="1344" y="196"/>
                  </a:lnTo>
                  <a:lnTo>
                    <a:pt x="1343" y="191"/>
                  </a:lnTo>
                  <a:lnTo>
                    <a:pt x="1343" y="184"/>
                  </a:lnTo>
                  <a:lnTo>
                    <a:pt x="1338" y="184"/>
                  </a:lnTo>
                  <a:lnTo>
                    <a:pt x="1333" y="183"/>
                  </a:lnTo>
                  <a:lnTo>
                    <a:pt x="1330" y="182"/>
                  </a:lnTo>
                  <a:lnTo>
                    <a:pt x="1326" y="179"/>
                  </a:lnTo>
                  <a:lnTo>
                    <a:pt x="1320" y="174"/>
                  </a:lnTo>
                  <a:lnTo>
                    <a:pt x="1315" y="166"/>
                  </a:lnTo>
                  <a:lnTo>
                    <a:pt x="1310" y="157"/>
                  </a:lnTo>
                  <a:lnTo>
                    <a:pt x="1307" y="146"/>
                  </a:lnTo>
                  <a:lnTo>
                    <a:pt x="1305" y="135"/>
                  </a:lnTo>
                  <a:lnTo>
                    <a:pt x="1301" y="124"/>
                  </a:lnTo>
                  <a:lnTo>
                    <a:pt x="1298" y="100"/>
                  </a:lnTo>
                  <a:lnTo>
                    <a:pt x="1293" y="78"/>
                  </a:lnTo>
                  <a:lnTo>
                    <a:pt x="1291" y="68"/>
                  </a:lnTo>
                  <a:lnTo>
                    <a:pt x="1286" y="60"/>
                  </a:lnTo>
                  <a:lnTo>
                    <a:pt x="1282" y="54"/>
                  </a:lnTo>
                  <a:lnTo>
                    <a:pt x="1276" y="49"/>
                  </a:lnTo>
                  <a:lnTo>
                    <a:pt x="1264" y="71"/>
                  </a:lnTo>
                  <a:lnTo>
                    <a:pt x="1240" y="109"/>
                  </a:lnTo>
                  <a:lnTo>
                    <a:pt x="1227" y="128"/>
                  </a:lnTo>
                  <a:lnTo>
                    <a:pt x="1214" y="144"/>
                  </a:lnTo>
                  <a:lnTo>
                    <a:pt x="1207" y="150"/>
                  </a:lnTo>
                  <a:lnTo>
                    <a:pt x="1200" y="156"/>
                  </a:lnTo>
                  <a:lnTo>
                    <a:pt x="1195" y="159"/>
                  </a:lnTo>
                  <a:lnTo>
                    <a:pt x="1189" y="160"/>
                  </a:lnTo>
                  <a:lnTo>
                    <a:pt x="1124" y="135"/>
                  </a:lnTo>
                  <a:lnTo>
                    <a:pt x="1113" y="139"/>
                  </a:lnTo>
                  <a:lnTo>
                    <a:pt x="1102" y="142"/>
                  </a:lnTo>
                  <a:lnTo>
                    <a:pt x="1088" y="144"/>
                  </a:lnTo>
                  <a:lnTo>
                    <a:pt x="1075" y="146"/>
                  </a:lnTo>
                  <a:lnTo>
                    <a:pt x="1047" y="147"/>
                  </a:lnTo>
                  <a:lnTo>
                    <a:pt x="1017" y="147"/>
                  </a:lnTo>
                  <a:lnTo>
                    <a:pt x="1016" y="152"/>
                  </a:lnTo>
                  <a:lnTo>
                    <a:pt x="1015" y="157"/>
                  </a:lnTo>
                  <a:lnTo>
                    <a:pt x="1013" y="161"/>
                  </a:lnTo>
                  <a:lnTo>
                    <a:pt x="1009" y="165"/>
                  </a:lnTo>
                  <a:lnTo>
                    <a:pt x="1006" y="168"/>
                  </a:lnTo>
                  <a:lnTo>
                    <a:pt x="1003" y="170"/>
                  </a:lnTo>
                  <a:lnTo>
                    <a:pt x="1000" y="172"/>
                  </a:lnTo>
                  <a:lnTo>
                    <a:pt x="997" y="172"/>
                  </a:lnTo>
                  <a:lnTo>
                    <a:pt x="992" y="173"/>
                  </a:lnTo>
                  <a:lnTo>
                    <a:pt x="987" y="175"/>
                  </a:lnTo>
                  <a:lnTo>
                    <a:pt x="985" y="175"/>
                  </a:lnTo>
                  <a:lnTo>
                    <a:pt x="982" y="175"/>
                  </a:lnTo>
                  <a:lnTo>
                    <a:pt x="980" y="174"/>
                  </a:lnTo>
                  <a:lnTo>
                    <a:pt x="978" y="172"/>
                  </a:lnTo>
                  <a:lnTo>
                    <a:pt x="976" y="176"/>
                  </a:lnTo>
                  <a:lnTo>
                    <a:pt x="972" y="179"/>
                  </a:lnTo>
                  <a:lnTo>
                    <a:pt x="967" y="183"/>
                  </a:lnTo>
                  <a:lnTo>
                    <a:pt x="960" y="187"/>
                  </a:lnTo>
                  <a:lnTo>
                    <a:pt x="941" y="194"/>
                  </a:lnTo>
                  <a:lnTo>
                    <a:pt x="920" y="200"/>
                  </a:lnTo>
                  <a:lnTo>
                    <a:pt x="879" y="212"/>
                  </a:lnTo>
                  <a:lnTo>
                    <a:pt x="858" y="216"/>
                  </a:lnTo>
                  <a:lnTo>
                    <a:pt x="851" y="215"/>
                  </a:lnTo>
                  <a:lnTo>
                    <a:pt x="846" y="213"/>
                  </a:lnTo>
                  <a:lnTo>
                    <a:pt x="839" y="208"/>
                  </a:lnTo>
                  <a:lnTo>
                    <a:pt x="834" y="203"/>
                  </a:lnTo>
                  <a:lnTo>
                    <a:pt x="827" y="197"/>
                  </a:lnTo>
                  <a:lnTo>
                    <a:pt x="822" y="191"/>
                  </a:lnTo>
                  <a:lnTo>
                    <a:pt x="817" y="184"/>
                  </a:lnTo>
                  <a:lnTo>
                    <a:pt x="812" y="176"/>
                  </a:lnTo>
                  <a:lnTo>
                    <a:pt x="803" y="161"/>
                  </a:lnTo>
                  <a:lnTo>
                    <a:pt x="796" y="145"/>
                  </a:lnTo>
                  <a:lnTo>
                    <a:pt x="793" y="132"/>
                  </a:lnTo>
                  <a:lnTo>
                    <a:pt x="791" y="123"/>
                  </a:lnTo>
                  <a:lnTo>
                    <a:pt x="792" y="116"/>
                  </a:lnTo>
                  <a:lnTo>
                    <a:pt x="794" y="109"/>
                  </a:lnTo>
                  <a:lnTo>
                    <a:pt x="798" y="103"/>
                  </a:lnTo>
                  <a:lnTo>
                    <a:pt x="801" y="95"/>
                  </a:lnTo>
                  <a:lnTo>
                    <a:pt x="805" y="88"/>
                  </a:lnTo>
                  <a:lnTo>
                    <a:pt x="808" y="81"/>
                  </a:lnTo>
                  <a:lnTo>
                    <a:pt x="811" y="74"/>
                  </a:lnTo>
                  <a:lnTo>
                    <a:pt x="811" y="67"/>
                  </a:lnTo>
                  <a:lnTo>
                    <a:pt x="811" y="53"/>
                  </a:lnTo>
                  <a:lnTo>
                    <a:pt x="808" y="39"/>
                  </a:lnTo>
                  <a:lnTo>
                    <a:pt x="806" y="33"/>
                  </a:lnTo>
                  <a:lnTo>
                    <a:pt x="804" y="28"/>
                  </a:lnTo>
                  <a:lnTo>
                    <a:pt x="801" y="24"/>
                  </a:lnTo>
                  <a:lnTo>
                    <a:pt x="798" y="20"/>
                  </a:lnTo>
                  <a:lnTo>
                    <a:pt x="794" y="16"/>
                  </a:lnTo>
                  <a:lnTo>
                    <a:pt x="789" y="12"/>
                  </a:lnTo>
                  <a:lnTo>
                    <a:pt x="783" y="9"/>
                  </a:lnTo>
                  <a:lnTo>
                    <a:pt x="778" y="7"/>
                  </a:lnTo>
                  <a:lnTo>
                    <a:pt x="762" y="3"/>
                  </a:lnTo>
                  <a:lnTo>
                    <a:pt x="745" y="0"/>
                  </a:lnTo>
                  <a:lnTo>
                    <a:pt x="739" y="10"/>
                  </a:lnTo>
                  <a:lnTo>
                    <a:pt x="733" y="21"/>
                  </a:lnTo>
                  <a:lnTo>
                    <a:pt x="729" y="23"/>
                  </a:lnTo>
                  <a:lnTo>
                    <a:pt x="727" y="25"/>
                  </a:lnTo>
                  <a:lnTo>
                    <a:pt x="725" y="26"/>
                  </a:lnTo>
                  <a:lnTo>
                    <a:pt x="722" y="27"/>
                  </a:lnTo>
                  <a:lnTo>
                    <a:pt x="717" y="27"/>
                  </a:lnTo>
                  <a:lnTo>
                    <a:pt x="714" y="27"/>
                  </a:lnTo>
                  <a:lnTo>
                    <a:pt x="710" y="26"/>
                  </a:lnTo>
                  <a:lnTo>
                    <a:pt x="705" y="24"/>
                  </a:lnTo>
                  <a:lnTo>
                    <a:pt x="703" y="28"/>
                  </a:lnTo>
                  <a:lnTo>
                    <a:pt x="700" y="31"/>
                  </a:lnTo>
                  <a:lnTo>
                    <a:pt x="695" y="35"/>
                  </a:lnTo>
                  <a:lnTo>
                    <a:pt x="690" y="39"/>
                  </a:lnTo>
                  <a:lnTo>
                    <a:pt x="677" y="47"/>
                  </a:lnTo>
                  <a:lnTo>
                    <a:pt x="662" y="55"/>
                  </a:lnTo>
                  <a:lnTo>
                    <a:pt x="648" y="63"/>
                  </a:lnTo>
                  <a:lnTo>
                    <a:pt x="637" y="71"/>
                  </a:lnTo>
                  <a:lnTo>
                    <a:pt x="632" y="75"/>
                  </a:lnTo>
                  <a:lnTo>
                    <a:pt x="628" y="79"/>
                  </a:lnTo>
                  <a:lnTo>
                    <a:pt x="626" y="82"/>
                  </a:lnTo>
                  <a:lnTo>
                    <a:pt x="625" y="86"/>
                  </a:lnTo>
                  <a:lnTo>
                    <a:pt x="612" y="79"/>
                  </a:lnTo>
                  <a:lnTo>
                    <a:pt x="589" y="70"/>
                  </a:lnTo>
                  <a:lnTo>
                    <a:pt x="566" y="62"/>
                  </a:lnTo>
                  <a:lnTo>
                    <a:pt x="552" y="55"/>
                  </a:lnTo>
                  <a:lnTo>
                    <a:pt x="525" y="55"/>
                  </a:lnTo>
                  <a:lnTo>
                    <a:pt x="525" y="99"/>
                  </a:lnTo>
                  <a:lnTo>
                    <a:pt x="535" y="114"/>
                  </a:lnTo>
                  <a:lnTo>
                    <a:pt x="552" y="137"/>
                  </a:lnTo>
                  <a:lnTo>
                    <a:pt x="566" y="160"/>
                  </a:lnTo>
                  <a:lnTo>
                    <a:pt x="572" y="172"/>
                  </a:lnTo>
                  <a:lnTo>
                    <a:pt x="571" y="178"/>
                  </a:lnTo>
                  <a:lnTo>
                    <a:pt x="569" y="185"/>
                  </a:lnTo>
                  <a:lnTo>
                    <a:pt x="566" y="191"/>
                  </a:lnTo>
                  <a:lnTo>
                    <a:pt x="560" y="198"/>
                  </a:lnTo>
                  <a:lnTo>
                    <a:pt x="555" y="205"/>
                  </a:lnTo>
                  <a:lnTo>
                    <a:pt x="548" y="213"/>
                  </a:lnTo>
                  <a:lnTo>
                    <a:pt x="541" y="220"/>
                  </a:lnTo>
                  <a:lnTo>
                    <a:pt x="532" y="227"/>
                  </a:lnTo>
                  <a:lnTo>
                    <a:pt x="523" y="233"/>
                  </a:lnTo>
                  <a:lnTo>
                    <a:pt x="513" y="239"/>
                  </a:lnTo>
                  <a:lnTo>
                    <a:pt x="503" y="244"/>
                  </a:lnTo>
                  <a:lnTo>
                    <a:pt x="493" y="249"/>
                  </a:lnTo>
                  <a:lnTo>
                    <a:pt x="483" y="253"/>
                  </a:lnTo>
                  <a:lnTo>
                    <a:pt x="472" y="256"/>
                  </a:lnTo>
                  <a:lnTo>
                    <a:pt x="463" y="257"/>
                  </a:lnTo>
                  <a:lnTo>
                    <a:pt x="453" y="258"/>
                  </a:lnTo>
                  <a:lnTo>
                    <a:pt x="446" y="258"/>
                  </a:lnTo>
                  <a:lnTo>
                    <a:pt x="440" y="256"/>
                  </a:lnTo>
                  <a:lnTo>
                    <a:pt x="433" y="254"/>
                  </a:lnTo>
                  <a:lnTo>
                    <a:pt x="426" y="252"/>
                  </a:lnTo>
                  <a:lnTo>
                    <a:pt x="413" y="245"/>
                  </a:lnTo>
                  <a:lnTo>
                    <a:pt x="401" y="235"/>
                  </a:lnTo>
                  <a:lnTo>
                    <a:pt x="389" y="224"/>
                  </a:lnTo>
                  <a:lnTo>
                    <a:pt x="378" y="212"/>
                  </a:lnTo>
                  <a:lnTo>
                    <a:pt x="368" y="198"/>
                  </a:lnTo>
                  <a:lnTo>
                    <a:pt x="359" y="184"/>
                  </a:lnTo>
                  <a:lnTo>
                    <a:pt x="330" y="190"/>
                  </a:lnTo>
                  <a:lnTo>
                    <a:pt x="286" y="197"/>
                  </a:lnTo>
                  <a:lnTo>
                    <a:pt x="263" y="201"/>
                  </a:lnTo>
                  <a:lnTo>
                    <a:pt x="244" y="206"/>
                  </a:lnTo>
                  <a:lnTo>
                    <a:pt x="238" y="208"/>
                  </a:lnTo>
                  <a:lnTo>
                    <a:pt x="231" y="211"/>
                  </a:lnTo>
                  <a:lnTo>
                    <a:pt x="228" y="213"/>
                  </a:lnTo>
                  <a:lnTo>
                    <a:pt x="227" y="216"/>
                  </a:lnTo>
                  <a:lnTo>
                    <a:pt x="227" y="220"/>
                  </a:lnTo>
                  <a:lnTo>
                    <a:pt x="229" y="224"/>
                  </a:lnTo>
                  <a:lnTo>
                    <a:pt x="231" y="227"/>
                  </a:lnTo>
                  <a:lnTo>
                    <a:pt x="235" y="230"/>
                  </a:lnTo>
                  <a:lnTo>
                    <a:pt x="243" y="235"/>
                  </a:lnTo>
                  <a:lnTo>
                    <a:pt x="253" y="240"/>
                  </a:lnTo>
                  <a:lnTo>
                    <a:pt x="253" y="258"/>
                  </a:lnTo>
                  <a:lnTo>
                    <a:pt x="241" y="262"/>
                  </a:lnTo>
                  <a:lnTo>
                    <a:pt x="221" y="268"/>
                  </a:lnTo>
                  <a:lnTo>
                    <a:pt x="210" y="272"/>
                  </a:lnTo>
                  <a:lnTo>
                    <a:pt x="201" y="278"/>
                  </a:lnTo>
                  <a:lnTo>
                    <a:pt x="198" y="281"/>
                  </a:lnTo>
                  <a:lnTo>
                    <a:pt x="196" y="285"/>
                  </a:lnTo>
                  <a:lnTo>
                    <a:pt x="194" y="290"/>
                  </a:lnTo>
                  <a:lnTo>
                    <a:pt x="194" y="295"/>
                  </a:lnTo>
                  <a:lnTo>
                    <a:pt x="194" y="302"/>
                  </a:lnTo>
                  <a:lnTo>
                    <a:pt x="196" y="307"/>
                  </a:lnTo>
                  <a:lnTo>
                    <a:pt x="198" y="311"/>
                  </a:lnTo>
                  <a:lnTo>
                    <a:pt x="201" y="314"/>
                  </a:lnTo>
                  <a:lnTo>
                    <a:pt x="210" y="321"/>
                  </a:lnTo>
                  <a:lnTo>
                    <a:pt x="220" y="327"/>
                  </a:lnTo>
                  <a:lnTo>
                    <a:pt x="224" y="330"/>
                  </a:lnTo>
                  <a:lnTo>
                    <a:pt x="230" y="333"/>
                  </a:lnTo>
                  <a:lnTo>
                    <a:pt x="234" y="337"/>
                  </a:lnTo>
                  <a:lnTo>
                    <a:pt x="239" y="342"/>
                  </a:lnTo>
                  <a:lnTo>
                    <a:pt x="242" y="348"/>
                  </a:lnTo>
                  <a:lnTo>
                    <a:pt x="244" y="356"/>
                  </a:lnTo>
                  <a:lnTo>
                    <a:pt x="246" y="365"/>
                  </a:lnTo>
                  <a:lnTo>
                    <a:pt x="246" y="375"/>
                  </a:lnTo>
                  <a:lnTo>
                    <a:pt x="246" y="388"/>
                  </a:lnTo>
                  <a:lnTo>
                    <a:pt x="245" y="400"/>
                  </a:lnTo>
                  <a:lnTo>
                    <a:pt x="243" y="412"/>
                  </a:lnTo>
                  <a:lnTo>
                    <a:pt x="241" y="423"/>
                  </a:lnTo>
                  <a:lnTo>
                    <a:pt x="236" y="446"/>
                  </a:lnTo>
                  <a:lnTo>
                    <a:pt x="230" y="468"/>
                  </a:lnTo>
                  <a:lnTo>
                    <a:pt x="223" y="490"/>
                  </a:lnTo>
                  <a:lnTo>
                    <a:pt x="219" y="512"/>
                  </a:lnTo>
                  <a:lnTo>
                    <a:pt x="217" y="524"/>
                  </a:lnTo>
                  <a:lnTo>
                    <a:pt x="214" y="535"/>
                  </a:lnTo>
                  <a:lnTo>
                    <a:pt x="213" y="548"/>
                  </a:lnTo>
                  <a:lnTo>
                    <a:pt x="213" y="560"/>
                  </a:lnTo>
                  <a:lnTo>
                    <a:pt x="194" y="560"/>
                  </a:lnTo>
                  <a:lnTo>
                    <a:pt x="188" y="557"/>
                  </a:lnTo>
                  <a:lnTo>
                    <a:pt x="184" y="554"/>
                  </a:lnTo>
                  <a:lnTo>
                    <a:pt x="183" y="553"/>
                  </a:lnTo>
                  <a:lnTo>
                    <a:pt x="182" y="552"/>
                  </a:lnTo>
                  <a:lnTo>
                    <a:pt x="180" y="550"/>
                  </a:lnTo>
                  <a:lnTo>
                    <a:pt x="180" y="548"/>
                  </a:lnTo>
                  <a:lnTo>
                    <a:pt x="168" y="554"/>
                  </a:lnTo>
                  <a:lnTo>
                    <a:pt x="157" y="559"/>
                  </a:lnTo>
                  <a:lnTo>
                    <a:pt x="147" y="562"/>
                  </a:lnTo>
                  <a:lnTo>
                    <a:pt x="138" y="564"/>
                  </a:lnTo>
                  <a:lnTo>
                    <a:pt x="119" y="566"/>
                  </a:lnTo>
                  <a:lnTo>
                    <a:pt x="100" y="567"/>
                  </a:lnTo>
                  <a:lnTo>
                    <a:pt x="96" y="567"/>
                  </a:lnTo>
                  <a:lnTo>
                    <a:pt x="93" y="569"/>
                  </a:lnTo>
                  <a:lnTo>
                    <a:pt x="90" y="573"/>
                  </a:lnTo>
                  <a:lnTo>
                    <a:pt x="88" y="576"/>
                  </a:lnTo>
                  <a:lnTo>
                    <a:pt x="85" y="584"/>
                  </a:lnTo>
                  <a:lnTo>
                    <a:pt x="81" y="591"/>
                  </a:lnTo>
                  <a:lnTo>
                    <a:pt x="65" y="607"/>
                  </a:lnTo>
                  <a:lnTo>
                    <a:pt x="51" y="624"/>
                  </a:lnTo>
                  <a:lnTo>
                    <a:pt x="38" y="643"/>
                  </a:lnTo>
                  <a:lnTo>
                    <a:pt x="26" y="665"/>
                  </a:lnTo>
                  <a:lnTo>
                    <a:pt x="20" y="676"/>
                  </a:lnTo>
                  <a:lnTo>
                    <a:pt x="16" y="687"/>
                  </a:lnTo>
                  <a:lnTo>
                    <a:pt x="11" y="699"/>
                  </a:lnTo>
                  <a:lnTo>
                    <a:pt x="7" y="711"/>
                  </a:lnTo>
                  <a:lnTo>
                    <a:pt x="5" y="723"/>
                  </a:lnTo>
                  <a:lnTo>
                    <a:pt x="3" y="734"/>
                  </a:lnTo>
                  <a:lnTo>
                    <a:pt x="1" y="746"/>
                  </a:lnTo>
                  <a:lnTo>
                    <a:pt x="0" y="757"/>
                  </a:lnTo>
                  <a:lnTo>
                    <a:pt x="1" y="767"/>
                  </a:lnTo>
                  <a:lnTo>
                    <a:pt x="4" y="777"/>
                  </a:lnTo>
                  <a:lnTo>
                    <a:pt x="7" y="787"/>
                  </a:lnTo>
                  <a:lnTo>
                    <a:pt x="11" y="799"/>
                  </a:lnTo>
                  <a:lnTo>
                    <a:pt x="17" y="811"/>
                  </a:lnTo>
                  <a:lnTo>
                    <a:pt x="22" y="824"/>
                  </a:lnTo>
                  <a:lnTo>
                    <a:pt x="30" y="836"/>
                  </a:lnTo>
                  <a:lnTo>
                    <a:pt x="38" y="848"/>
                  </a:lnTo>
                  <a:lnTo>
                    <a:pt x="46" y="859"/>
                  </a:lnTo>
                  <a:lnTo>
                    <a:pt x="56" y="870"/>
                  </a:lnTo>
                  <a:lnTo>
                    <a:pt x="66" y="880"/>
                  </a:lnTo>
                  <a:lnTo>
                    <a:pt x="76" y="889"/>
                  </a:lnTo>
                  <a:lnTo>
                    <a:pt x="87" y="896"/>
                  </a:lnTo>
                  <a:lnTo>
                    <a:pt x="98" y="901"/>
                  </a:lnTo>
                  <a:lnTo>
                    <a:pt x="104" y="903"/>
                  </a:lnTo>
                  <a:lnTo>
                    <a:pt x="109" y="904"/>
                  </a:lnTo>
                  <a:lnTo>
                    <a:pt x="115" y="905"/>
                  </a:lnTo>
                  <a:lnTo>
                    <a:pt x="120" y="905"/>
                  </a:lnTo>
                  <a:lnTo>
                    <a:pt x="130" y="904"/>
                  </a:lnTo>
                  <a:lnTo>
                    <a:pt x="138" y="902"/>
                  </a:lnTo>
                  <a:lnTo>
                    <a:pt x="146" y="898"/>
                  </a:lnTo>
                  <a:lnTo>
                    <a:pt x="153" y="893"/>
                  </a:lnTo>
                  <a:lnTo>
                    <a:pt x="161" y="889"/>
                  </a:lnTo>
                  <a:lnTo>
                    <a:pt x="168" y="885"/>
                  </a:lnTo>
                  <a:lnTo>
                    <a:pt x="177" y="882"/>
                  </a:lnTo>
                  <a:lnTo>
                    <a:pt x="187" y="881"/>
                  </a:lnTo>
                  <a:lnTo>
                    <a:pt x="189" y="903"/>
                  </a:lnTo>
                  <a:lnTo>
                    <a:pt x="190" y="934"/>
                  </a:lnTo>
                  <a:lnTo>
                    <a:pt x="190" y="942"/>
                  </a:lnTo>
                  <a:lnTo>
                    <a:pt x="191" y="949"/>
                  </a:lnTo>
                  <a:lnTo>
                    <a:pt x="194" y="956"/>
                  </a:lnTo>
                  <a:lnTo>
                    <a:pt x="196" y="961"/>
                  </a:lnTo>
                  <a:lnTo>
                    <a:pt x="199" y="966"/>
                  </a:lnTo>
                  <a:lnTo>
                    <a:pt x="202" y="970"/>
                  </a:lnTo>
                  <a:lnTo>
                    <a:pt x="208" y="972"/>
                  </a:lnTo>
                  <a:lnTo>
                    <a:pt x="213" y="973"/>
                  </a:lnTo>
                  <a:lnTo>
                    <a:pt x="233" y="973"/>
                  </a:lnTo>
                </a:path>
              </a:pathLst>
            </a:custGeom>
            <a:solidFill>
              <a:schemeClr val="accent2"/>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30" name="Freeform 25"/>
            <p:cNvSpPr>
              <a:spLocks/>
            </p:cNvSpPr>
            <p:nvPr>
              <p:custDataLst>
                <p:tags r:id="rId311"/>
              </p:custDataLst>
            </p:nvPr>
          </p:nvSpPr>
          <p:spPr bwMode="auto">
            <a:xfrm>
              <a:off x="3253020" y="6483698"/>
              <a:ext cx="35630" cy="74551"/>
            </a:xfrm>
            <a:custGeom>
              <a:avLst/>
              <a:gdLst>
                <a:gd name="T0" fmla="*/ 0 w 53"/>
                <a:gd name="T1" fmla="*/ 24063 h 19"/>
                <a:gd name="T2" fmla="*/ 3145 w 53"/>
                <a:gd name="T3" fmla="*/ 39103 h 19"/>
                <a:gd name="T4" fmla="*/ 6290 w 53"/>
                <a:gd name="T5" fmla="*/ 51134 h 19"/>
                <a:gd name="T6" fmla="*/ 9885 w 53"/>
                <a:gd name="T7" fmla="*/ 57150 h 19"/>
                <a:gd name="T8" fmla="*/ 13030 w 53"/>
                <a:gd name="T9" fmla="*/ 57150 h 19"/>
                <a:gd name="T10" fmla="*/ 15726 w 53"/>
                <a:gd name="T11" fmla="*/ 54142 h 19"/>
                <a:gd name="T12" fmla="*/ 18871 w 53"/>
                <a:gd name="T13" fmla="*/ 45118 h 19"/>
                <a:gd name="T14" fmla="*/ 21117 w 53"/>
                <a:gd name="T15" fmla="*/ 36095 h 19"/>
                <a:gd name="T16" fmla="*/ 23813 w 53"/>
                <a:gd name="T17" fmla="*/ 24063 h 19"/>
                <a:gd name="T18" fmla="*/ 21117 w 53"/>
                <a:gd name="T19" fmla="*/ 15039 h 19"/>
                <a:gd name="T20" fmla="*/ 18871 w 53"/>
                <a:gd name="T21" fmla="*/ 6016 h 19"/>
                <a:gd name="T22" fmla="*/ 15726 w 53"/>
                <a:gd name="T23" fmla="*/ 3008 h 19"/>
                <a:gd name="T24" fmla="*/ 13030 w 53"/>
                <a:gd name="T25" fmla="*/ 0 h 19"/>
                <a:gd name="T26" fmla="*/ 9885 w 53"/>
                <a:gd name="T27" fmla="*/ 0 h 19"/>
                <a:gd name="T28" fmla="*/ 6290 w 53"/>
                <a:gd name="T29" fmla="*/ 3008 h 19"/>
                <a:gd name="T30" fmla="*/ 3145 w 53"/>
                <a:gd name="T31" fmla="*/ 9024 h 19"/>
                <a:gd name="T32" fmla="*/ 0 w 53"/>
                <a:gd name="T33" fmla="*/ 2406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31" name="Line 26" descr="Horizontal dunkel"/>
            <p:cNvSpPr>
              <a:spLocks noChangeShapeType="1"/>
            </p:cNvSpPr>
            <p:nvPr>
              <p:custDataLst>
                <p:tags r:id="rId312"/>
              </p:custDataLst>
            </p:nvPr>
          </p:nvSpPr>
          <p:spPr bwMode="auto">
            <a:xfrm>
              <a:off x="951332" y="2468338"/>
              <a:ext cx="4751" cy="12424"/>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32" name="Freeform 27"/>
            <p:cNvSpPr>
              <a:spLocks/>
            </p:cNvSpPr>
            <p:nvPr>
              <p:custDataLst>
                <p:tags r:id="rId313"/>
              </p:custDataLst>
            </p:nvPr>
          </p:nvSpPr>
          <p:spPr bwMode="auto">
            <a:xfrm>
              <a:off x="956082" y="2464197"/>
              <a:ext cx="4751" cy="72478"/>
            </a:xfrm>
            <a:custGeom>
              <a:avLst/>
              <a:gdLst>
                <a:gd name="T0" fmla="*/ 0 w 6"/>
                <a:gd name="T1" fmla="*/ 55562 h 24"/>
                <a:gd name="T2" fmla="*/ 0 w 6"/>
                <a:gd name="T3" fmla="*/ 43987 h 24"/>
                <a:gd name="T4" fmla="*/ 529 w 6"/>
                <a:gd name="T5" fmla="*/ 32411 h 24"/>
                <a:gd name="T6" fmla="*/ 1588 w 6"/>
                <a:gd name="T7" fmla="*/ 18521 h 24"/>
                <a:gd name="T8" fmla="*/ 3175 w 6"/>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24">
                  <a:moveTo>
                    <a:pt x="0" y="24"/>
                  </a:moveTo>
                  <a:lnTo>
                    <a:pt x="0" y="19"/>
                  </a:lnTo>
                  <a:lnTo>
                    <a:pt x="1" y="14"/>
                  </a:lnTo>
                  <a:lnTo>
                    <a:pt x="3" y="8"/>
                  </a:lnTo>
                  <a:lnTo>
                    <a:pt x="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33" name="Freeform 28"/>
            <p:cNvSpPr>
              <a:spLocks/>
            </p:cNvSpPr>
            <p:nvPr>
              <p:custDataLst>
                <p:tags r:id="rId314"/>
              </p:custDataLst>
            </p:nvPr>
          </p:nvSpPr>
          <p:spPr bwMode="auto">
            <a:xfrm>
              <a:off x="920451" y="2534606"/>
              <a:ext cx="35630" cy="74551"/>
            </a:xfrm>
            <a:custGeom>
              <a:avLst/>
              <a:gdLst>
                <a:gd name="T0" fmla="*/ 0 w 47"/>
                <a:gd name="T1" fmla="*/ 20472 h 67"/>
                <a:gd name="T2" fmla="*/ 0 w 47"/>
                <a:gd name="T3" fmla="*/ 25590 h 67"/>
                <a:gd name="T4" fmla="*/ 1013 w 47"/>
                <a:gd name="T5" fmla="*/ 30707 h 67"/>
                <a:gd name="T6" fmla="*/ 1520 w 47"/>
                <a:gd name="T7" fmla="*/ 35825 h 67"/>
                <a:gd name="T8" fmla="*/ 2533 w 47"/>
                <a:gd name="T9" fmla="*/ 40090 h 67"/>
                <a:gd name="T10" fmla="*/ 4560 w 47"/>
                <a:gd name="T11" fmla="*/ 49473 h 67"/>
                <a:gd name="T12" fmla="*/ 7093 w 47"/>
                <a:gd name="T13" fmla="*/ 57150 h 67"/>
                <a:gd name="T14" fmla="*/ 23813 w 47"/>
                <a:gd name="T15" fmla="*/ 57150 h 67"/>
                <a:gd name="T16" fmla="*/ 23813 w 47"/>
                <a:gd name="T17" fmla="*/ 0 h 67"/>
                <a:gd name="T18" fmla="*/ 18240 w 47"/>
                <a:gd name="T19" fmla="*/ 1706 h 67"/>
                <a:gd name="T20" fmla="*/ 13173 w 47"/>
                <a:gd name="T21" fmla="*/ 3412 h 67"/>
                <a:gd name="T22" fmla="*/ 9120 w 47"/>
                <a:gd name="T23" fmla="*/ 5971 h 67"/>
                <a:gd name="T24" fmla="*/ 5573 w 47"/>
                <a:gd name="T25" fmla="*/ 7677 h 67"/>
                <a:gd name="T26" fmla="*/ 3040 w 47"/>
                <a:gd name="T27" fmla="*/ 10236 h 67"/>
                <a:gd name="T28" fmla="*/ 1520 w 47"/>
                <a:gd name="T29" fmla="*/ 13648 h 67"/>
                <a:gd name="T30" fmla="*/ 0 w 47"/>
                <a:gd name="T31" fmla="*/ 17060 h 67"/>
                <a:gd name="T32" fmla="*/ 0 w 47"/>
                <a:gd name="T33" fmla="*/ 20472 h 6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 h="67">
                  <a:moveTo>
                    <a:pt x="0" y="24"/>
                  </a:moveTo>
                  <a:lnTo>
                    <a:pt x="0" y="30"/>
                  </a:lnTo>
                  <a:lnTo>
                    <a:pt x="2" y="36"/>
                  </a:lnTo>
                  <a:lnTo>
                    <a:pt x="3" y="42"/>
                  </a:lnTo>
                  <a:lnTo>
                    <a:pt x="5" y="47"/>
                  </a:lnTo>
                  <a:lnTo>
                    <a:pt x="9" y="58"/>
                  </a:lnTo>
                  <a:lnTo>
                    <a:pt x="14" y="67"/>
                  </a:lnTo>
                  <a:lnTo>
                    <a:pt x="47" y="67"/>
                  </a:lnTo>
                  <a:lnTo>
                    <a:pt x="47" y="0"/>
                  </a:lnTo>
                  <a:lnTo>
                    <a:pt x="36" y="2"/>
                  </a:lnTo>
                  <a:lnTo>
                    <a:pt x="26" y="4"/>
                  </a:lnTo>
                  <a:lnTo>
                    <a:pt x="18" y="7"/>
                  </a:lnTo>
                  <a:lnTo>
                    <a:pt x="11" y="9"/>
                  </a:lnTo>
                  <a:lnTo>
                    <a:pt x="6" y="12"/>
                  </a:lnTo>
                  <a:lnTo>
                    <a:pt x="3" y="16"/>
                  </a:lnTo>
                  <a:lnTo>
                    <a:pt x="0" y="20"/>
                  </a:lnTo>
                  <a:lnTo>
                    <a:pt x="0"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34" name="Freeform 29"/>
            <p:cNvSpPr>
              <a:spLocks/>
            </p:cNvSpPr>
            <p:nvPr>
              <p:custDataLst>
                <p:tags r:id="rId315"/>
              </p:custDataLst>
            </p:nvPr>
          </p:nvSpPr>
          <p:spPr bwMode="auto">
            <a:xfrm>
              <a:off x="2903846" y="2528393"/>
              <a:ext cx="73634" cy="74551"/>
            </a:xfrm>
            <a:custGeom>
              <a:avLst/>
              <a:gdLst>
                <a:gd name="T0" fmla="*/ 0 w 112"/>
                <a:gd name="T1" fmla="*/ 57150 h 36"/>
                <a:gd name="T2" fmla="*/ 25924 w 112"/>
                <a:gd name="T3" fmla="*/ 57150 h 36"/>
                <a:gd name="T4" fmla="*/ 29439 w 112"/>
                <a:gd name="T5" fmla="*/ 47625 h 36"/>
                <a:gd name="T6" fmla="*/ 32954 w 112"/>
                <a:gd name="T7" fmla="*/ 41275 h 36"/>
                <a:gd name="T8" fmla="*/ 36909 w 112"/>
                <a:gd name="T9" fmla="*/ 36513 h 36"/>
                <a:gd name="T10" fmla="*/ 39985 w 112"/>
                <a:gd name="T11" fmla="*/ 31750 h 36"/>
                <a:gd name="T12" fmla="*/ 43061 w 112"/>
                <a:gd name="T13" fmla="*/ 26988 h 36"/>
                <a:gd name="T14" fmla="*/ 45697 w 112"/>
                <a:gd name="T15" fmla="*/ 20638 h 36"/>
                <a:gd name="T16" fmla="*/ 47015 w 112"/>
                <a:gd name="T17" fmla="*/ 17463 h 36"/>
                <a:gd name="T18" fmla="*/ 47894 w 112"/>
                <a:gd name="T19" fmla="*/ 12700 h 36"/>
                <a:gd name="T20" fmla="*/ 48773 w 112"/>
                <a:gd name="T21" fmla="*/ 6350 h 36"/>
                <a:gd name="T22" fmla="*/ 49212 w 112"/>
                <a:gd name="T23" fmla="*/ 0 h 36"/>
                <a:gd name="T24" fmla="*/ 43939 w 112"/>
                <a:gd name="T25" fmla="*/ 0 h 36"/>
                <a:gd name="T26" fmla="*/ 37348 w 112"/>
                <a:gd name="T27" fmla="*/ 1588 h 36"/>
                <a:gd name="T28" fmla="*/ 29439 w 112"/>
                <a:gd name="T29" fmla="*/ 4763 h 36"/>
                <a:gd name="T30" fmla="*/ 21091 w 112"/>
                <a:gd name="T31" fmla="*/ 11113 h 36"/>
                <a:gd name="T32" fmla="*/ 17576 w 112"/>
                <a:gd name="T33" fmla="*/ 14288 h 36"/>
                <a:gd name="T34" fmla="*/ 13621 w 112"/>
                <a:gd name="T35" fmla="*/ 17463 h 36"/>
                <a:gd name="T36" fmla="*/ 10106 w 112"/>
                <a:gd name="T37" fmla="*/ 22225 h 36"/>
                <a:gd name="T38" fmla="*/ 7470 w 112"/>
                <a:gd name="T39" fmla="*/ 28575 h 36"/>
                <a:gd name="T40" fmla="*/ 4394 w 112"/>
                <a:gd name="T41" fmla="*/ 34925 h 36"/>
                <a:gd name="T42" fmla="*/ 2636 w 112"/>
                <a:gd name="T43" fmla="*/ 41275 h 36"/>
                <a:gd name="T44" fmla="*/ 439 w 112"/>
                <a:gd name="T45" fmla="*/ 49213 h 36"/>
                <a:gd name="T46" fmla="*/ 0 w 112"/>
                <a:gd name="T47" fmla="*/ 57150 h 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2" h="36">
                  <a:moveTo>
                    <a:pt x="0" y="36"/>
                  </a:moveTo>
                  <a:lnTo>
                    <a:pt x="59" y="36"/>
                  </a:lnTo>
                  <a:lnTo>
                    <a:pt x="67" y="30"/>
                  </a:lnTo>
                  <a:lnTo>
                    <a:pt x="75" y="26"/>
                  </a:lnTo>
                  <a:lnTo>
                    <a:pt x="84" y="23"/>
                  </a:lnTo>
                  <a:lnTo>
                    <a:pt x="91" y="20"/>
                  </a:lnTo>
                  <a:lnTo>
                    <a:pt x="98" y="17"/>
                  </a:lnTo>
                  <a:lnTo>
                    <a:pt x="104" y="13"/>
                  </a:lnTo>
                  <a:lnTo>
                    <a:pt x="107" y="11"/>
                  </a:lnTo>
                  <a:lnTo>
                    <a:pt x="109" y="8"/>
                  </a:lnTo>
                  <a:lnTo>
                    <a:pt x="111" y="4"/>
                  </a:lnTo>
                  <a:lnTo>
                    <a:pt x="112" y="0"/>
                  </a:lnTo>
                  <a:lnTo>
                    <a:pt x="100" y="0"/>
                  </a:lnTo>
                  <a:lnTo>
                    <a:pt x="85" y="1"/>
                  </a:lnTo>
                  <a:lnTo>
                    <a:pt x="67" y="3"/>
                  </a:lnTo>
                  <a:lnTo>
                    <a:pt x="48" y="7"/>
                  </a:lnTo>
                  <a:lnTo>
                    <a:pt x="40" y="9"/>
                  </a:lnTo>
                  <a:lnTo>
                    <a:pt x="31" y="11"/>
                  </a:lnTo>
                  <a:lnTo>
                    <a:pt x="23" y="14"/>
                  </a:lnTo>
                  <a:lnTo>
                    <a:pt x="17" y="18"/>
                  </a:lnTo>
                  <a:lnTo>
                    <a:pt x="10" y="22"/>
                  </a:lnTo>
                  <a:lnTo>
                    <a:pt x="6" y="26"/>
                  </a:lnTo>
                  <a:lnTo>
                    <a:pt x="1" y="31"/>
                  </a:lnTo>
                  <a:lnTo>
                    <a:pt x="0" y="3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43" name="Group 38"/>
            <p:cNvGrpSpPr>
              <a:grpSpLocks/>
            </p:cNvGrpSpPr>
            <p:nvPr>
              <p:custDataLst>
                <p:tags r:id="rId316"/>
              </p:custDataLst>
            </p:nvPr>
          </p:nvGrpSpPr>
          <p:grpSpPr bwMode="auto">
            <a:xfrm>
              <a:off x="3507179" y="6347024"/>
              <a:ext cx="97387" cy="72481"/>
              <a:chOff x="1654" y="3671"/>
              <a:chExt cx="49" cy="17"/>
            </a:xfrm>
            <a:solidFill>
              <a:srgbClr val="D9D9D9"/>
            </a:solidFill>
          </p:grpSpPr>
          <p:sp>
            <p:nvSpPr>
              <p:cNvPr id="555" name="Freeform 39"/>
              <p:cNvSpPr>
                <a:spLocks/>
              </p:cNvSpPr>
              <p:nvPr/>
            </p:nvSpPr>
            <p:spPr bwMode="auto">
              <a:xfrm>
                <a:off x="1654" y="3672"/>
                <a:ext cx="20" cy="14"/>
              </a:xfrm>
              <a:custGeom>
                <a:avLst/>
                <a:gdLst>
                  <a:gd name="T0" fmla="*/ 9 w 59"/>
                  <a:gd name="T1" fmla="*/ 14 h 43"/>
                  <a:gd name="T2" fmla="*/ 20 w 59"/>
                  <a:gd name="T3" fmla="*/ 6 h 43"/>
                  <a:gd name="T4" fmla="*/ 19 w 59"/>
                  <a:gd name="T5" fmla="*/ 5 h 43"/>
                  <a:gd name="T6" fmla="*/ 17 w 59"/>
                  <a:gd name="T7" fmla="*/ 3 h 43"/>
                  <a:gd name="T8" fmla="*/ 16 w 59"/>
                  <a:gd name="T9" fmla="*/ 2 h 43"/>
                  <a:gd name="T10" fmla="*/ 16 w 59"/>
                  <a:gd name="T11" fmla="*/ 0 h 43"/>
                  <a:gd name="T12" fmla="*/ 14 w 59"/>
                  <a:gd name="T13" fmla="*/ 0 h 43"/>
                  <a:gd name="T14" fmla="*/ 12 w 59"/>
                  <a:gd name="T15" fmla="*/ 1 h 43"/>
                  <a:gd name="T16" fmla="*/ 11 w 59"/>
                  <a:gd name="T17" fmla="*/ 2 h 43"/>
                  <a:gd name="T18" fmla="*/ 10 w 59"/>
                  <a:gd name="T19" fmla="*/ 3 h 43"/>
                  <a:gd name="T20" fmla="*/ 9 w 59"/>
                  <a:gd name="T21" fmla="*/ 3 h 43"/>
                  <a:gd name="T22" fmla="*/ 9 w 59"/>
                  <a:gd name="T23" fmla="*/ 4 h 43"/>
                  <a:gd name="T24" fmla="*/ 7 w 59"/>
                  <a:gd name="T25" fmla="*/ 4 h 43"/>
                  <a:gd name="T26" fmla="*/ 4 w 59"/>
                  <a:gd name="T27" fmla="*/ 5 h 43"/>
                  <a:gd name="T28" fmla="*/ 2 w 59"/>
                  <a:gd name="T29" fmla="*/ 7 h 43"/>
                  <a:gd name="T30" fmla="*/ 0 w 59"/>
                  <a:gd name="T31" fmla="*/ 8 h 43"/>
                  <a:gd name="T32" fmla="*/ 2 w 59"/>
                  <a:gd name="T33" fmla="*/ 9 h 43"/>
                  <a:gd name="T34" fmla="*/ 3 w 59"/>
                  <a:gd name="T35" fmla="*/ 11 h 43"/>
                  <a:gd name="T36" fmla="*/ 6 w 59"/>
                  <a:gd name="T37" fmla="*/ 13 h 43"/>
                  <a:gd name="T38" fmla="*/ 9 w 59"/>
                  <a:gd name="T39" fmla="*/ 14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9" h="43">
                    <a:moveTo>
                      <a:pt x="26" y="43"/>
                    </a:moveTo>
                    <a:lnTo>
                      <a:pt x="59" y="18"/>
                    </a:lnTo>
                    <a:lnTo>
                      <a:pt x="55" y="14"/>
                    </a:lnTo>
                    <a:lnTo>
                      <a:pt x="51" y="9"/>
                    </a:lnTo>
                    <a:lnTo>
                      <a:pt x="47" y="5"/>
                    </a:lnTo>
                    <a:lnTo>
                      <a:pt x="46" y="0"/>
                    </a:lnTo>
                    <a:lnTo>
                      <a:pt x="41" y="1"/>
                    </a:lnTo>
                    <a:lnTo>
                      <a:pt x="34" y="4"/>
                    </a:lnTo>
                    <a:lnTo>
                      <a:pt x="31" y="6"/>
                    </a:lnTo>
                    <a:lnTo>
                      <a:pt x="29" y="8"/>
                    </a:lnTo>
                    <a:lnTo>
                      <a:pt x="26" y="10"/>
                    </a:lnTo>
                    <a:lnTo>
                      <a:pt x="26" y="12"/>
                    </a:lnTo>
                    <a:lnTo>
                      <a:pt x="20" y="13"/>
                    </a:lnTo>
                    <a:lnTo>
                      <a:pt x="13" y="16"/>
                    </a:lnTo>
                    <a:lnTo>
                      <a:pt x="6" y="20"/>
                    </a:lnTo>
                    <a:lnTo>
                      <a:pt x="0" y="24"/>
                    </a:lnTo>
                    <a:lnTo>
                      <a:pt x="5" y="29"/>
                    </a:lnTo>
                    <a:lnTo>
                      <a:pt x="10" y="34"/>
                    </a:lnTo>
                    <a:lnTo>
                      <a:pt x="18" y="39"/>
                    </a:lnTo>
                    <a:lnTo>
                      <a:pt x="26" y="43"/>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556" name="Freeform 40"/>
              <p:cNvSpPr>
                <a:spLocks/>
              </p:cNvSpPr>
              <p:nvPr/>
            </p:nvSpPr>
            <p:spPr bwMode="auto">
              <a:xfrm>
                <a:off x="1681" y="3671"/>
                <a:ext cx="22" cy="17"/>
              </a:xfrm>
              <a:custGeom>
                <a:avLst/>
                <a:gdLst>
                  <a:gd name="T0" fmla="*/ 0 w 67"/>
                  <a:gd name="T1" fmla="*/ 1 h 51"/>
                  <a:gd name="T2" fmla="*/ 8 w 67"/>
                  <a:gd name="T3" fmla="*/ 0 h 51"/>
                  <a:gd name="T4" fmla="*/ 13 w 67"/>
                  <a:gd name="T5" fmla="*/ 0 h 51"/>
                  <a:gd name="T6" fmla="*/ 15 w 67"/>
                  <a:gd name="T7" fmla="*/ 0 h 51"/>
                  <a:gd name="T8" fmla="*/ 17 w 67"/>
                  <a:gd name="T9" fmla="*/ 1 h 51"/>
                  <a:gd name="T10" fmla="*/ 19 w 67"/>
                  <a:gd name="T11" fmla="*/ 1 h 51"/>
                  <a:gd name="T12" fmla="*/ 22 w 67"/>
                  <a:gd name="T13" fmla="*/ 3 h 51"/>
                  <a:gd name="T14" fmla="*/ 18 w 67"/>
                  <a:gd name="T15" fmla="*/ 4 h 51"/>
                  <a:gd name="T16" fmla="*/ 15 w 67"/>
                  <a:gd name="T17" fmla="*/ 6 h 51"/>
                  <a:gd name="T18" fmla="*/ 14 w 67"/>
                  <a:gd name="T19" fmla="*/ 7 h 51"/>
                  <a:gd name="T20" fmla="*/ 12 w 67"/>
                  <a:gd name="T21" fmla="*/ 8 h 51"/>
                  <a:gd name="T22" fmla="*/ 10 w 67"/>
                  <a:gd name="T23" fmla="*/ 9 h 51"/>
                  <a:gd name="T24" fmla="*/ 7 w 67"/>
                  <a:gd name="T25" fmla="*/ 9 h 51"/>
                  <a:gd name="T26" fmla="*/ 8 w 67"/>
                  <a:gd name="T27" fmla="*/ 9 h 51"/>
                  <a:gd name="T28" fmla="*/ 11 w 67"/>
                  <a:gd name="T29" fmla="*/ 9 h 51"/>
                  <a:gd name="T30" fmla="*/ 10 w 67"/>
                  <a:gd name="T31" fmla="*/ 11 h 51"/>
                  <a:gd name="T32" fmla="*/ 8 w 67"/>
                  <a:gd name="T33" fmla="*/ 13 h 51"/>
                  <a:gd name="T34" fmla="*/ 7 w 67"/>
                  <a:gd name="T35" fmla="*/ 15 h 51"/>
                  <a:gd name="T36" fmla="*/ 7 w 67"/>
                  <a:gd name="T37" fmla="*/ 15 h 51"/>
                  <a:gd name="T38" fmla="*/ 4 w 67"/>
                  <a:gd name="T39" fmla="*/ 16 h 51"/>
                  <a:gd name="T40" fmla="*/ 0 w 67"/>
                  <a:gd name="T41" fmla="*/ 17 h 51"/>
                  <a:gd name="T42" fmla="*/ 0 w 67"/>
                  <a:gd name="T43" fmla="*/ 1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7" h="51">
                    <a:moveTo>
                      <a:pt x="0" y="2"/>
                    </a:moveTo>
                    <a:lnTo>
                      <a:pt x="24" y="1"/>
                    </a:lnTo>
                    <a:lnTo>
                      <a:pt x="39" y="0"/>
                    </a:lnTo>
                    <a:lnTo>
                      <a:pt x="45" y="1"/>
                    </a:lnTo>
                    <a:lnTo>
                      <a:pt x="51" y="2"/>
                    </a:lnTo>
                    <a:lnTo>
                      <a:pt x="58" y="4"/>
                    </a:lnTo>
                    <a:lnTo>
                      <a:pt x="67" y="8"/>
                    </a:lnTo>
                    <a:lnTo>
                      <a:pt x="55" y="13"/>
                    </a:lnTo>
                    <a:lnTo>
                      <a:pt x="46" y="19"/>
                    </a:lnTo>
                    <a:lnTo>
                      <a:pt x="42" y="22"/>
                    </a:lnTo>
                    <a:lnTo>
                      <a:pt x="36" y="24"/>
                    </a:lnTo>
                    <a:lnTo>
                      <a:pt x="29" y="26"/>
                    </a:lnTo>
                    <a:lnTo>
                      <a:pt x="20" y="26"/>
                    </a:lnTo>
                    <a:lnTo>
                      <a:pt x="24" y="26"/>
                    </a:lnTo>
                    <a:lnTo>
                      <a:pt x="34" y="26"/>
                    </a:lnTo>
                    <a:lnTo>
                      <a:pt x="29" y="34"/>
                    </a:lnTo>
                    <a:lnTo>
                      <a:pt x="25" y="40"/>
                    </a:lnTo>
                    <a:lnTo>
                      <a:pt x="22" y="44"/>
                    </a:lnTo>
                    <a:lnTo>
                      <a:pt x="20" y="46"/>
                    </a:lnTo>
                    <a:lnTo>
                      <a:pt x="12" y="48"/>
                    </a:lnTo>
                    <a:lnTo>
                      <a:pt x="0" y="51"/>
                    </a:lnTo>
                    <a:lnTo>
                      <a:pt x="0" y="2"/>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grpSp>
        <p:sp>
          <p:nvSpPr>
            <p:cNvPr id="44" name="Freeform 41"/>
            <p:cNvSpPr>
              <a:spLocks/>
            </p:cNvSpPr>
            <p:nvPr>
              <p:custDataLst>
                <p:tags r:id="rId317"/>
              </p:custDataLst>
            </p:nvPr>
          </p:nvSpPr>
          <p:spPr bwMode="auto">
            <a:xfrm>
              <a:off x="2979857" y="3470626"/>
              <a:ext cx="47507" cy="76619"/>
            </a:xfrm>
            <a:custGeom>
              <a:avLst/>
              <a:gdLst>
                <a:gd name="T0" fmla="*/ 0 w 80"/>
                <a:gd name="T1" fmla="*/ 25913 h 34"/>
                <a:gd name="T2" fmla="*/ 397 w 80"/>
                <a:gd name="T3" fmla="*/ 32824 h 34"/>
                <a:gd name="T4" fmla="*/ 794 w 80"/>
                <a:gd name="T5" fmla="*/ 36279 h 34"/>
                <a:gd name="T6" fmla="*/ 1588 w 80"/>
                <a:gd name="T7" fmla="*/ 41461 h 34"/>
                <a:gd name="T8" fmla="*/ 2778 w 80"/>
                <a:gd name="T9" fmla="*/ 44917 h 34"/>
                <a:gd name="T10" fmla="*/ 5159 w 80"/>
                <a:gd name="T11" fmla="*/ 50099 h 34"/>
                <a:gd name="T12" fmla="*/ 8731 w 80"/>
                <a:gd name="T13" fmla="*/ 53554 h 34"/>
                <a:gd name="T14" fmla="*/ 15875 w 80"/>
                <a:gd name="T15" fmla="*/ 57009 h 34"/>
                <a:gd name="T16" fmla="*/ 21431 w 80"/>
                <a:gd name="T17" fmla="*/ 58737 h 34"/>
                <a:gd name="T18" fmla="*/ 23019 w 80"/>
                <a:gd name="T19" fmla="*/ 57009 h 34"/>
                <a:gd name="T20" fmla="*/ 24606 w 80"/>
                <a:gd name="T21" fmla="*/ 55282 h 34"/>
                <a:gd name="T22" fmla="*/ 25797 w 80"/>
                <a:gd name="T23" fmla="*/ 50099 h 34"/>
                <a:gd name="T24" fmla="*/ 26591 w 80"/>
                <a:gd name="T25" fmla="*/ 46644 h 34"/>
                <a:gd name="T26" fmla="*/ 28972 w 80"/>
                <a:gd name="T27" fmla="*/ 36279 h 34"/>
                <a:gd name="T28" fmla="*/ 31750 w 80"/>
                <a:gd name="T29" fmla="*/ 25913 h 34"/>
                <a:gd name="T30" fmla="*/ 29766 w 80"/>
                <a:gd name="T31" fmla="*/ 17276 h 34"/>
                <a:gd name="T32" fmla="*/ 27781 w 80"/>
                <a:gd name="T33" fmla="*/ 12093 h 34"/>
                <a:gd name="T34" fmla="*/ 25797 w 80"/>
                <a:gd name="T35" fmla="*/ 6910 h 34"/>
                <a:gd name="T36" fmla="*/ 23813 w 80"/>
                <a:gd name="T37" fmla="*/ 3455 h 34"/>
                <a:gd name="T38" fmla="*/ 21828 w 80"/>
                <a:gd name="T39" fmla="*/ 0 h 34"/>
                <a:gd name="T40" fmla="*/ 20241 w 80"/>
                <a:gd name="T41" fmla="*/ 0 h 34"/>
                <a:gd name="T42" fmla="*/ 17859 w 80"/>
                <a:gd name="T43" fmla="*/ 1728 h 34"/>
                <a:gd name="T44" fmla="*/ 16272 w 80"/>
                <a:gd name="T45" fmla="*/ 3455 h 34"/>
                <a:gd name="T46" fmla="*/ 13494 w 80"/>
                <a:gd name="T47" fmla="*/ 3455 h 34"/>
                <a:gd name="T48" fmla="*/ 8334 w 80"/>
                <a:gd name="T49" fmla="*/ 3455 h 34"/>
                <a:gd name="T50" fmla="*/ 5159 w 80"/>
                <a:gd name="T51" fmla="*/ 5183 h 34"/>
                <a:gd name="T52" fmla="*/ 2778 w 80"/>
                <a:gd name="T53" fmla="*/ 8638 h 34"/>
                <a:gd name="T54" fmla="*/ 1588 w 80"/>
                <a:gd name="T55" fmla="*/ 12093 h 34"/>
                <a:gd name="T56" fmla="*/ 794 w 80"/>
                <a:gd name="T57" fmla="*/ 15548 h 34"/>
                <a:gd name="T58" fmla="*/ 397 w 80"/>
                <a:gd name="T59" fmla="*/ 19003 h 34"/>
                <a:gd name="T60" fmla="*/ 0 w 80"/>
                <a:gd name="T61" fmla="*/ 25913 h 3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80" h="34">
                  <a:moveTo>
                    <a:pt x="0" y="15"/>
                  </a:moveTo>
                  <a:lnTo>
                    <a:pt x="1" y="19"/>
                  </a:lnTo>
                  <a:lnTo>
                    <a:pt x="2" y="21"/>
                  </a:lnTo>
                  <a:lnTo>
                    <a:pt x="4" y="24"/>
                  </a:lnTo>
                  <a:lnTo>
                    <a:pt x="7" y="26"/>
                  </a:lnTo>
                  <a:lnTo>
                    <a:pt x="13" y="29"/>
                  </a:lnTo>
                  <a:lnTo>
                    <a:pt x="22" y="31"/>
                  </a:lnTo>
                  <a:lnTo>
                    <a:pt x="40" y="33"/>
                  </a:lnTo>
                  <a:lnTo>
                    <a:pt x="54" y="34"/>
                  </a:lnTo>
                  <a:lnTo>
                    <a:pt x="58" y="33"/>
                  </a:lnTo>
                  <a:lnTo>
                    <a:pt x="62" y="32"/>
                  </a:lnTo>
                  <a:lnTo>
                    <a:pt x="65" y="29"/>
                  </a:lnTo>
                  <a:lnTo>
                    <a:pt x="67" y="27"/>
                  </a:lnTo>
                  <a:lnTo>
                    <a:pt x="73" y="21"/>
                  </a:lnTo>
                  <a:lnTo>
                    <a:pt x="80" y="15"/>
                  </a:lnTo>
                  <a:lnTo>
                    <a:pt x="75" y="10"/>
                  </a:lnTo>
                  <a:lnTo>
                    <a:pt x="70" y="7"/>
                  </a:lnTo>
                  <a:lnTo>
                    <a:pt x="65" y="4"/>
                  </a:lnTo>
                  <a:lnTo>
                    <a:pt x="60" y="2"/>
                  </a:lnTo>
                  <a:lnTo>
                    <a:pt x="55" y="0"/>
                  </a:lnTo>
                  <a:lnTo>
                    <a:pt x="51" y="0"/>
                  </a:lnTo>
                  <a:lnTo>
                    <a:pt x="45" y="1"/>
                  </a:lnTo>
                  <a:lnTo>
                    <a:pt x="41" y="2"/>
                  </a:lnTo>
                  <a:lnTo>
                    <a:pt x="34" y="2"/>
                  </a:lnTo>
                  <a:lnTo>
                    <a:pt x="21" y="2"/>
                  </a:lnTo>
                  <a:lnTo>
                    <a:pt x="13" y="3"/>
                  </a:lnTo>
                  <a:lnTo>
                    <a:pt x="7" y="5"/>
                  </a:lnTo>
                  <a:lnTo>
                    <a:pt x="4" y="7"/>
                  </a:lnTo>
                  <a:lnTo>
                    <a:pt x="2" y="9"/>
                  </a:lnTo>
                  <a:lnTo>
                    <a:pt x="1" y="11"/>
                  </a:lnTo>
                  <a:lnTo>
                    <a:pt x="0" y="1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45" name="Freeform 42"/>
            <p:cNvSpPr>
              <a:spLocks/>
            </p:cNvSpPr>
            <p:nvPr>
              <p:custDataLst>
                <p:tags r:id="rId318"/>
              </p:custDataLst>
            </p:nvPr>
          </p:nvSpPr>
          <p:spPr bwMode="auto">
            <a:xfrm>
              <a:off x="3062993" y="3478909"/>
              <a:ext cx="2375" cy="76619"/>
            </a:xfrm>
            <a:custGeom>
              <a:avLst/>
              <a:gdLst>
                <a:gd name="T0" fmla="*/ 0 w 7"/>
                <a:gd name="T1" fmla="*/ 0 h 13"/>
                <a:gd name="T2" fmla="*/ 1588 w 7"/>
                <a:gd name="T3" fmla="*/ 58737 h 13"/>
                <a:gd name="T4" fmla="*/ 1588 w 7"/>
                <a:gd name="T5" fmla="*/ 31628 h 13"/>
                <a:gd name="T6" fmla="*/ 0 60000 65536"/>
                <a:gd name="T7" fmla="*/ 0 60000 65536"/>
                <a:gd name="T8" fmla="*/ 0 60000 65536"/>
              </a:gdLst>
              <a:ahLst/>
              <a:cxnLst>
                <a:cxn ang="T6">
                  <a:pos x="T0" y="T1"/>
                </a:cxn>
                <a:cxn ang="T7">
                  <a:pos x="T2" y="T3"/>
                </a:cxn>
                <a:cxn ang="T8">
                  <a:pos x="T4" y="T5"/>
                </a:cxn>
              </a:cxnLst>
              <a:rect l="0" t="0" r="r" b="b"/>
              <a:pathLst>
                <a:path w="7" h="13">
                  <a:moveTo>
                    <a:pt x="0" y="0"/>
                  </a:moveTo>
                  <a:lnTo>
                    <a:pt x="7" y="13"/>
                  </a:lnTo>
                  <a:lnTo>
                    <a:pt x="7"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46" name="Freeform 43"/>
            <p:cNvSpPr>
              <a:spLocks/>
            </p:cNvSpPr>
            <p:nvPr>
              <p:custDataLst>
                <p:tags r:id="rId319"/>
              </p:custDataLst>
            </p:nvPr>
          </p:nvSpPr>
          <p:spPr bwMode="auto">
            <a:xfrm>
              <a:off x="3081995" y="3480978"/>
              <a:ext cx="9502" cy="76622"/>
            </a:xfrm>
            <a:custGeom>
              <a:avLst/>
              <a:gdLst>
                <a:gd name="T0" fmla="*/ 0 w 20"/>
                <a:gd name="T1" fmla="*/ 0 h 6"/>
                <a:gd name="T2" fmla="*/ 2223 w 20"/>
                <a:gd name="T3" fmla="*/ 29369 h 6"/>
                <a:gd name="T4" fmla="*/ 6350 w 20"/>
                <a:gd name="T5" fmla="*/ 58738 h 6"/>
                <a:gd name="T6" fmla="*/ 0 w 20"/>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6">
                  <a:moveTo>
                    <a:pt x="0" y="0"/>
                  </a:moveTo>
                  <a:lnTo>
                    <a:pt x="7" y="3"/>
                  </a:lnTo>
                  <a:lnTo>
                    <a:pt x="20" y="6"/>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47" name="Freeform 44"/>
            <p:cNvSpPr>
              <a:spLocks/>
            </p:cNvSpPr>
            <p:nvPr>
              <p:custDataLst>
                <p:tags r:id="rId320"/>
              </p:custDataLst>
            </p:nvPr>
          </p:nvSpPr>
          <p:spPr bwMode="auto">
            <a:xfrm>
              <a:off x="3103374" y="3468553"/>
              <a:ext cx="11876" cy="74551"/>
            </a:xfrm>
            <a:custGeom>
              <a:avLst/>
              <a:gdLst>
                <a:gd name="T0" fmla="*/ 0 w 14"/>
                <a:gd name="T1" fmla="*/ 57150 h 12"/>
                <a:gd name="T2" fmla="*/ 7937 w 14"/>
                <a:gd name="T3" fmla="*/ 0 h 12"/>
                <a:gd name="T4" fmla="*/ 0 w 14"/>
                <a:gd name="T5" fmla="*/ 57150 h 12"/>
                <a:gd name="T6" fmla="*/ 0 60000 65536"/>
                <a:gd name="T7" fmla="*/ 0 60000 65536"/>
                <a:gd name="T8" fmla="*/ 0 60000 65536"/>
              </a:gdLst>
              <a:ahLst/>
              <a:cxnLst>
                <a:cxn ang="T6">
                  <a:pos x="T0" y="T1"/>
                </a:cxn>
                <a:cxn ang="T7">
                  <a:pos x="T2" y="T3"/>
                </a:cxn>
                <a:cxn ang="T8">
                  <a:pos x="T4" y="T5"/>
                </a:cxn>
              </a:cxnLst>
              <a:rect l="0" t="0" r="r" b="b"/>
              <a:pathLst>
                <a:path w="14" h="12">
                  <a:moveTo>
                    <a:pt x="0" y="12"/>
                  </a:moveTo>
                  <a:lnTo>
                    <a:pt x="14" y="0"/>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48" name="Freeform 45"/>
            <p:cNvSpPr>
              <a:spLocks/>
            </p:cNvSpPr>
            <p:nvPr>
              <p:custDataLst>
                <p:tags r:id="rId321"/>
              </p:custDataLst>
            </p:nvPr>
          </p:nvSpPr>
          <p:spPr bwMode="auto">
            <a:xfrm>
              <a:off x="3072494" y="3458200"/>
              <a:ext cx="16628" cy="76619"/>
            </a:xfrm>
            <a:custGeom>
              <a:avLst/>
              <a:gdLst>
                <a:gd name="T0" fmla="*/ 0 w 27"/>
                <a:gd name="T1" fmla="*/ 0 h 7"/>
                <a:gd name="T2" fmla="*/ 0 w 27"/>
                <a:gd name="T3" fmla="*/ 33564 h 7"/>
                <a:gd name="T4" fmla="*/ 823 w 27"/>
                <a:gd name="T5" fmla="*/ 50346 h 7"/>
                <a:gd name="T6" fmla="*/ 2881 w 27"/>
                <a:gd name="T7" fmla="*/ 58737 h 7"/>
                <a:gd name="T8" fmla="*/ 4116 w 27"/>
                <a:gd name="T9" fmla="*/ 58737 h 7"/>
                <a:gd name="T10" fmla="*/ 6174 w 27"/>
                <a:gd name="T11" fmla="*/ 50346 h 7"/>
                <a:gd name="T12" fmla="*/ 7820 w 27"/>
                <a:gd name="T13" fmla="*/ 33564 h 7"/>
                <a:gd name="T14" fmla="*/ 9467 w 27"/>
                <a:gd name="T15" fmla="*/ 16782 h 7"/>
                <a:gd name="T16" fmla="*/ 11113 w 27"/>
                <a:gd name="T17" fmla="*/ 0 h 7"/>
                <a:gd name="T18" fmla="*/ 0 w 27"/>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7" h="7">
                  <a:moveTo>
                    <a:pt x="0" y="0"/>
                  </a:moveTo>
                  <a:lnTo>
                    <a:pt x="0" y="4"/>
                  </a:lnTo>
                  <a:lnTo>
                    <a:pt x="2" y="6"/>
                  </a:lnTo>
                  <a:lnTo>
                    <a:pt x="7" y="7"/>
                  </a:lnTo>
                  <a:lnTo>
                    <a:pt x="10" y="7"/>
                  </a:lnTo>
                  <a:lnTo>
                    <a:pt x="15" y="6"/>
                  </a:lnTo>
                  <a:lnTo>
                    <a:pt x="19" y="4"/>
                  </a:lnTo>
                  <a:lnTo>
                    <a:pt x="23" y="2"/>
                  </a:lnTo>
                  <a:lnTo>
                    <a:pt x="27"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49" name="Freeform 46"/>
            <p:cNvSpPr>
              <a:spLocks/>
            </p:cNvSpPr>
            <p:nvPr>
              <p:custDataLst>
                <p:tags r:id="rId322"/>
              </p:custDataLst>
            </p:nvPr>
          </p:nvSpPr>
          <p:spPr bwMode="auto">
            <a:xfrm>
              <a:off x="3146131" y="3495476"/>
              <a:ext cx="21378" cy="78693"/>
            </a:xfrm>
            <a:custGeom>
              <a:avLst/>
              <a:gdLst>
                <a:gd name="T0" fmla="*/ 0 w 27"/>
                <a:gd name="T1" fmla="*/ 0 h 6"/>
                <a:gd name="T2" fmla="*/ 5821 w 27"/>
                <a:gd name="T3" fmla="*/ 30163 h 6"/>
                <a:gd name="T4" fmla="*/ 14287 w 27"/>
                <a:gd name="T5" fmla="*/ 60325 h 6"/>
                <a:gd name="T6" fmla="*/ 0 60000 65536"/>
                <a:gd name="T7" fmla="*/ 0 60000 65536"/>
                <a:gd name="T8" fmla="*/ 0 60000 65536"/>
              </a:gdLst>
              <a:ahLst/>
              <a:cxnLst>
                <a:cxn ang="T6">
                  <a:pos x="T0" y="T1"/>
                </a:cxn>
                <a:cxn ang="T7">
                  <a:pos x="T2" y="T3"/>
                </a:cxn>
                <a:cxn ang="T8">
                  <a:pos x="T4" y="T5"/>
                </a:cxn>
              </a:cxnLst>
              <a:rect l="0" t="0" r="r" b="b"/>
              <a:pathLst>
                <a:path w="27" h="6">
                  <a:moveTo>
                    <a:pt x="0" y="0"/>
                  </a:moveTo>
                  <a:lnTo>
                    <a:pt x="11" y="3"/>
                  </a:lnTo>
                  <a:lnTo>
                    <a:pt x="27"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0" name="Line 47"/>
            <p:cNvSpPr>
              <a:spLocks noChangeShapeType="1"/>
            </p:cNvSpPr>
            <p:nvPr>
              <p:custDataLst>
                <p:tags r:id="rId323"/>
              </p:custDataLst>
            </p:nvPr>
          </p:nvSpPr>
          <p:spPr bwMode="auto">
            <a:xfrm flipH="1" flipV="1">
              <a:off x="3158005" y="3491334"/>
              <a:ext cx="9502" cy="12424"/>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51" name="Line 48"/>
            <p:cNvSpPr>
              <a:spLocks noChangeShapeType="1"/>
            </p:cNvSpPr>
            <p:nvPr>
              <p:custDataLst>
                <p:tags r:id="rId324"/>
              </p:custDataLst>
            </p:nvPr>
          </p:nvSpPr>
          <p:spPr bwMode="auto">
            <a:xfrm flipH="1">
              <a:off x="3158005" y="3524468"/>
              <a:ext cx="9502" cy="14495"/>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52" name="Freeform 49"/>
            <p:cNvSpPr>
              <a:spLocks/>
            </p:cNvSpPr>
            <p:nvPr>
              <p:custDataLst>
                <p:tags r:id="rId325"/>
              </p:custDataLst>
            </p:nvPr>
          </p:nvSpPr>
          <p:spPr bwMode="auto">
            <a:xfrm>
              <a:off x="3158005" y="3518255"/>
              <a:ext cx="16628" cy="76622"/>
            </a:xfrm>
            <a:custGeom>
              <a:avLst/>
              <a:gdLst>
                <a:gd name="T0" fmla="*/ 0 w 20"/>
                <a:gd name="T1" fmla="*/ 58738 h 24"/>
                <a:gd name="T2" fmla="*/ 1111 w 20"/>
                <a:gd name="T3" fmla="*/ 58738 h 24"/>
                <a:gd name="T4" fmla="*/ 3334 w 20"/>
                <a:gd name="T5" fmla="*/ 53843 h 24"/>
                <a:gd name="T6" fmla="*/ 5001 w 20"/>
                <a:gd name="T7" fmla="*/ 48948 h 24"/>
                <a:gd name="T8" fmla="*/ 6668 w 20"/>
                <a:gd name="T9" fmla="*/ 39159 h 24"/>
                <a:gd name="T10" fmla="*/ 8335 w 20"/>
                <a:gd name="T11" fmla="*/ 31816 h 24"/>
                <a:gd name="T12" fmla="*/ 10002 w 20"/>
                <a:gd name="T13" fmla="*/ 22027 h 24"/>
                <a:gd name="T14" fmla="*/ 10557 w 20"/>
                <a:gd name="T15" fmla="*/ 9790 h 24"/>
                <a:gd name="T16" fmla="*/ 11113 w 20"/>
                <a:gd name="T17" fmla="*/ 0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24">
                  <a:moveTo>
                    <a:pt x="0" y="24"/>
                  </a:moveTo>
                  <a:lnTo>
                    <a:pt x="2" y="24"/>
                  </a:lnTo>
                  <a:lnTo>
                    <a:pt x="6" y="22"/>
                  </a:lnTo>
                  <a:lnTo>
                    <a:pt x="9" y="20"/>
                  </a:lnTo>
                  <a:lnTo>
                    <a:pt x="12" y="16"/>
                  </a:lnTo>
                  <a:lnTo>
                    <a:pt x="15" y="13"/>
                  </a:lnTo>
                  <a:lnTo>
                    <a:pt x="18" y="9"/>
                  </a:lnTo>
                  <a:lnTo>
                    <a:pt x="19" y="4"/>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3" name="Freeform 50"/>
            <p:cNvSpPr>
              <a:spLocks/>
            </p:cNvSpPr>
            <p:nvPr>
              <p:custDataLst>
                <p:tags r:id="rId326"/>
              </p:custDataLst>
            </p:nvPr>
          </p:nvSpPr>
          <p:spPr bwMode="auto">
            <a:xfrm>
              <a:off x="3167507" y="3555531"/>
              <a:ext cx="26129" cy="72481"/>
            </a:xfrm>
            <a:custGeom>
              <a:avLst/>
              <a:gdLst>
                <a:gd name="T0" fmla="*/ 6879 w 33"/>
                <a:gd name="T1" fmla="*/ 15558 h 25"/>
                <a:gd name="T2" fmla="*/ 0 w 33"/>
                <a:gd name="T3" fmla="*/ 42228 h 25"/>
                <a:gd name="T4" fmla="*/ 5292 w 33"/>
                <a:gd name="T5" fmla="*/ 44450 h 25"/>
                <a:gd name="T6" fmla="*/ 10054 w 33"/>
                <a:gd name="T7" fmla="*/ 48895 h 25"/>
                <a:gd name="T8" fmla="*/ 14288 w 33"/>
                <a:gd name="T9" fmla="*/ 55563 h 25"/>
                <a:gd name="T10" fmla="*/ 17463 w 33"/>
                <a:gd name="T11" fmla="*/ 55563 h 25"/>
                <a:gd name="T12" fmla="*/ 17463 w 33"/>
                <a:gd name="T13" fmla="*/ 0 h 25"/>
                <a:gd name="T14" fmla="*/ 14288 w 33"/>
                <a:gd name="T15" fmla="*/ 0 h 25"/>
                <a:gd name="T16" fmla="*/ 6879 w 33"/>
                <a:gd name="T17" fmla="*/ 15558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25">
                  <a:moveTo>
                    <a:pt x="13" y="7"/>
                  </a:moveTo>
                  <a:lnTo>
                    <a:pt x="0" y="19"/>
                  </a:lnTo>
                  <a:lnTo>
                    <a:pt x="10" y="20"/>
                  </a:lnTo>
                  <a:lnTo>
                    <a:pt x="19" y="22"/>
                  </a:lnTo>
                  <a:lnTo>
                    <a:pt x="27" y="25"/>
                  </a:lnTo>
                  <a:lnTo>
                    <a:pt x="33" y="25"/>
                  </a:lnTo>
                  <a:lnTo>
                    <a:pt x="33" y="0"/>
                  </a:lnTo>
                  <a:lnTo>
                    <a:pt x="27" y="0"/>
                  </a:lnTo>
                  <a:lnTo>
                    <a:pt x="13"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4" name="Freeform 51"/>
            <p:cNvSpPr>
              <a:spLocks/>
            </p:cNvSpPr>
            <p:nvPr>
              <p:custDataLst>
                <p:tags r:id="rId327"/>
              </p:custDataLst>
            </p:nvPr>
          </p:nvSpPr>
          <p:spPr bwMode="auto">
            <a:xfrm>
              <a:off x="3177008" y="3617655"/>
              <a:ext cx="23754" cy="74551"/>
            </a:xfrm>
            <a:custGeom>
              <a:avLst/>
              <a:gdLst>
                <a:gd name="T0" fmla="*/ 0 w 40"/>
                <a:gd name="T1" fmla="*/ 0 h 18"/>
                <a:gd name="T2" fmla="*/ 1191 w 40"/>
                <a:gd name="T3" fmla="*/ 19050 h 18"/>
                <a:gd name="T4" fmla="*/ 2381 w 40"/>
                <a:gd name="T5" fmla="*/ 34925 h 18"/>
                <a:gd name="T6" fmla="*/ 3969 w 40"/>
                <a:gd name="T7" fmla="*/ 44450 h 18"/>
                <a:gd name="T8" fmla="*/ 5953 w 40"/>
                <a:gd name="T9" fmla="*/ 50800 h 18"/>
                <a:gd name="T10" fmla="*/ 10716 w 40"/>
                <a:gd name="T11" fmla="*/ 57150 h 18"/>
                <a:gd name="T12" fmla="*/ 15875 w 40"/>
                <a:gd name="T13" fmla="*/ 57150 h 18"/>
                <a:gd name="T14" fmla="*/ 15875 w 40"/>
                <a:gd name="T15" fmla="*/ 0 h 18"/>
                <a:gd name="T16" fmla="*/ 11906 w 40"/>
                <a:gd name="T17" fmla="*/ 0 h 18"/>
                <a:gd name="T18" fmla="*/ 7938 w 40"/>
                <a:gd name="T19" fmla="*/ 0 h 18"/>
                <a:gd name="T20" fmla="*/ 3969 w 40"/>
                <a:gd name="T21" fmla="*/ 0 h 18"/>
                <a:gd name="T22" fmla="*/ 0 w 40"/>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0" h="18">
                  <a:moveTo>
                    <a:pt x="0" y="0"/>
                  </a:moveTo>
                  <a:lnTo>
                    <a:pt x="3" y="6"/>
                  </a:lnTo>
                  <a:lnTo>
                    <a:pt x="6" y="11"/>
                  </a:lnTo>
                  <a:lnTo>
                    <a:pt x="10" y="14"/>
                  </a:lnTo>
                  <a:lnTo>
                    <a:pt x="15" y="16"/>
                  </a:lnTo>
                  <a:lnTo>
                    <a:pt x="27" y="18"/>
                  </a:lnTo>
                  <a:lnTo>
                    <a:pt x="40" y="18"/>
                  </a:lnTo>
                  <a:lnTo>
                    <a:pt x="40" y="0"/>
                  </a:lnTo>
                  <a:lnTo>
                    <a:pt x="30" y="0"/>
                  </a:lnTo>
                  <a:lnTo>
                    <a:pt x="20" y="0"/>
                  </a:lnTo>
                  <a:lnTo>
                    <a:pt x="10"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5" name="Freeform 52"/>
            <p:cNvSpPr>
              <a:spLocks/>
            </p:cNvSpPr>
            <p:nvPr>
              <p:custDataLst>
                <p:tags r:id="rId328"/>
              </p:custDataLst>
            </p:nvPr>
          </p:nvSpPr>
          <p:spPr bwMode="auto">
            <a:xfrm>
              <a:off x="3191259" y="3650788"/>
              <a:ext cx="4751" cy="74551"/>
            </a:xfrm>
            <a:custGeom>
              <a:avLst/>
              <a:gdLst>
                <a:gd name="T0" fmla="*/ 1155 w 11"/>
                <a:gd name="T1" fmla="*/ 57150 h 32"/>
                <a:gd name="T2" fmla="*/ 1732 w 11"/>
                <a:gd name="T3" fmla="*/ 50006 h 32"/>
                <a:gd name="T4" fmla="*/ 2309 w 11"/>
                <a:gd name="T5" fmla="*/ 44648 h 32"/>
                <a:gd name="T6" fmla="*/ 2598 w 11"/>
                <a:gd name="T7" fmla="*/ 39291 h 32"/>
                <a:gd name="T8" fmla="*/ 2886 w 11"/>
                <a:gd name="T9" fmla="*/ 32147 h 32"/>
                <a:gd name="T10" fmla="*/ 3175 w 11"/>
                <a:gd name="T11" fmla="*/ 16073 h 32"/>
                <a:gd name="T12" fmla="*/ 3175 w 11"/>
                <a:gd name="T13" fmla="*/ 0 h 32"/>
                <a:gd name="T14" fmla="*/ 1732 w 11"/>
                <a:gd name="T15" fmla="*/ 5358 h 32"/>
                <a:gd name="T16" fmla="*/ 866 w 11"/>
                <a:gd name="T17" fmla="*/ 12502 h 32"/>
                <a:gd name="T18" fmla="*/ 289 w 11"/>
                <a:gd name="T19" fmla="*/ 19645 h 32"/>
                <a:gd name="T20" fmla="*/ 0 w 11"/>
                <a:gd name="T21" fmla="*/ 28575 h 32"/>
                <a:gd name="T22" fmla="*/ 0 w 11"/>
                <a:gd name="T23" fmla="*/ 35719 h 32"/>
                <a:gd name="T24" fmla="*/ 289 w 11"/>
                <a:gd name="T25" fmla="*/ 42863 h 32"/>
                <a:gd name="T26" fmla="*/ 577 w 11"/>
                <a:gd name="T27" fmla="*/ 50006 h 32"/>
                <a:gd name="T28" fmla="*/ 1155 w 11"/>
                <a:gd name="T29" fmla="*/ 57150 h 3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32">
                  <a:moveTo>
                    <a:pt x="4" y="32"/>
                  </a:moveTo>
                  <a:lnTo>
                    <a:pt x="6" y="28"/>
                  </a:lnTo>
                  <a:lnTo>
                    <a:pt x="8" y="25"/>
                  </a:lnTo>
                  <a:lnTo>
                    <a:pt x="9" y="22"/>
                  </a:lnTo>
                  <a:lnTo>
                    <a:pt x="10" y="18"/>
                  </a:lnTo>
                  <a:lnTo>
                    <a:pt x="11" y="9"/>
                  </a:lnTo>
                  <a:lnTo>
                    <a:pt x="11" y="0"/>
                  </a:lnTo>
                  <a:lnTo>
                    <a:pt x="6" y="3"/>
                  </a:lnTo>
                  <a:lnTo>
                    <a:pt x="3" y="7"/>
                  </a:lnTo>
                  <a:lnTo>
                    <a:pt x="1" y="11"/>
                  </a:lnTo>
                  <a:lnTo>
                    <a:pt x="0" y="16"/>
                  </a:lnTo>
                  <a:lnTo>
                    <a:pt x="0" y="20"/>
                  </a:lnTo>
                  <a:lnTo>
                    <a:pt x="1" y="24"/>
                  </a:lnTo>
                  <a:lnTo>
                    <a:pt x="2" y="28"/>
                  </a:lnTo>
                  <a:lnTo>
                    <a:pt x="4" y="3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6" name="Freeform 53"/>
            <p:cNvSpPr>
              <a:spLocks/>
            </p:cNvSpPr>
            <p:nvPr>
              <p:custDataLst>
                <p:tags r:id="rId329"/>
              </p:custDataLst>
            </p:nvPr>
          </p:nvSpPr>
          <p:spPr bwMode="auto">
            <a:xfrm>
              <a:off x="3224514" y="3690133"/>
              <a:ext cx="2375" cy="72478"/>
            </a:xfrm>
            <a:custGeom>
              <a:avLst/>
              <a:gdLst>
                <a:gd name="T0" fmla="*/ 0 w 14"/>
                <a:gd name="T1" fmla="*/ 0 h 24"/>
                <a:gd name="T2" fmla="*/ 0 w 14"/>
                <a:gd name="T3" fmla="*/ 55562 h 24"/>
                <a:gd name="T4" fmla="*/ 1588 w 14"/>
                <a:gd name="T5" fmla="*/ 27781 h 24"/>
                <a:gd name="T6" fmla="*/ 0 w 14"/>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24">
                  <a:moveTo>
                    <a:pt x="0" y="0"/>
                  </a:moveTo>
                  <a:lnTo>
                    <a:pt x="0" y="24"/>
                  </a:lnTo>
                  <a:lnTo>
                    <a:pt x="14" y="12"/>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7" name="Freeform 54"/>
            <p:cNvSpPr>
              <a:spLocks/>
            </p:cNvSpPr>
            <p:nvPr>
              <p:custDataLst>
                <p:tags r:id="rId330"/>
              </p:custDataLst>
            </p:nvPr>
          </p:nvSpPr>
          <p:spPr bwMode="auto">
            <a:xfrm>
              <a:off x="3167507" y="3706701"/>
              <a:ext cx="23754" cy="76619"/>
            </a:xfrm>
            <a:custGeom>
              <a:avLst/>
              <a:gdLst>
                <a:gd name="T0" fmla="*/ 0 w 27"/>
                <a:gd name="T1" fmla="*/ 39158 h 18"/>
                <a:gd name="T2" fmla="*/ 4116 w 27"/>
                <a:gd name="T3" fmla="*/ 48948 h 18"/>
                <a:gd name="T4" fmla="*/ 7644 w 27"/>
                <a:gd name="T5" fmla="*/ 58737 h 18"/>
                <a:gd name="T6" fmla="*/ 12935 w 27"/>
                <a:gd name="T7" fmla="*/ 22842 h 18"/>
                <a:gd name="T8" fmla="*/ 15875 w 27"/>
                <a:gd name="T9" fmla="*/ 0 h 18"/>
                <a:gd name="T10" fmla="*/ 12935 w 27"/>
                <a:gd name="T11" fmla="*/ 0 h 18"/>
                <a:gd name="T12" fmla="*/ 10583 w 27"/>
                <a:gd name="T13" fmla="*/ 3263 h 18"/>
                <a:gd name="T14" fmla="*/ 7644 w 27"/>
                <a:gd name="T15" fmla="*/ 6526 h 18"/>
                <a:gd name="T16" fmla="*/ 5880 w 27"/>
                <a:gd name="T17" fmla="*/ 13053 h 18"/>
                <a:gd name="T18" fmla="*/ 2940 w 27"/>
                <a:gd name="T19" fmla="*/ 26105 h 18"/>
                <a:gd name="T20" fmla="*/ 0 w 27"/>
                <a:gd name="T21" fmla="*/ 39158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18">
                  <a:moveTo>
                    <a:pt x="0" y="12"/>
                  </a:moveTo>
                  <a:lnTo>
                    <a:pt x="7" y="15"/>
                  </a:lnTo>
                  <a:lnTo>
                    <a:pt x="13" y="18"/>
                  </a:lnTo>
                  <a:lnTo>
                    <a:pt x="22" y="7"/>
                  </a:lnTo>
                  <a:lnTo>
                    <a:pt x="27" y="0"/>
                  </a:lnTo>
                  <a:lnTo>
                    <a:pt x="22" y="0"/>
                  </a:lnTo>
                  <a:lnTo>
                    <a:pt x="18" y="1"/>
                  </a:lnTo>
                  <a:lnTo>
                    <a:pt x="13" y="2"/>
                  </a:lnTo>
                  <a:lnTo>
                    <a:pt x="10" y="4"/>
                  </a:lnTo>
                  <a:lnTo>
                    <a:pt x="5" y="8"/>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8" name="Freeform 55"/>
            <p:cNvSpPr>
              <a:spLocks/>
            </p:cNvSpPr>
            <p:nvPr>
              <p:custDataLst>
                <p:tags r:id="rId331"/>
              </p:custDataLst>
            </p:nvPr>
          </p:nvSpPr>
          <p:spPr bwMode="auto">
            <a:xfrm>
              <a:off x="3146131" y="3791606"/>
              <a:ext cx="35629" cy="74551"/>
            </a:xfrm>
            <a:custGeom>
              <a:avLst/>
              <a:gdLst>
                <a:gd name="T0" fmla="*/ 0 w 47"/>
                <a:gd name="T1" fmla="*/ 41988 h 49"/>
                <a:gd name="T2" fmla="*/ 507 w 47"/>
                <a:gd name="T3" fmla="*/ 45487 h 49"/>
                <a:gd name="T4" fmla="*/ 1013 w 47"/>
                <a:gd name="T5" fmla="*/ 47819 h 49"/>
                <a:gd name="T6" fmla="*/ 2027 w 47"/>
                <a:gd name="T7" fmla="*/ 50152 h 49"/>
                <a:gd name="T8" fmla="*/ 3040 w 47"/>
                <a:gd name="T9" fmla="*/ 52485 h 49"/>
                <a:gd name="T10" fmla="*/ 6080 w 47"/>
                <a:gd name="T11" fmla="*/ 55984 h 49"/>
                <a:gd name="T12" fmla="*/ 7093 w 47"/>
                <a:gd name="T13" fmla="*/ 57150 h 49"/>
                <a:gd name="T14" fmla="*/ 9119 w 47"/>
                <a:gd name="T15" fmla="*/ 57150 h 49"/>
                <a:gd name="T16" fmla="*/ 12159 w 47"/>
                <a:gd name="T17" fmla="*/ 53651 h 49"/>
                <a:gd name="T18" fmla="*/ 14693 w 47"/>
                <a:gd name="T19" fmla="*/ 48986 h 49"/>
                <a:gd name="T20" fmla="*/ 17732 w 47"/>
                <a:gd name="T21" fmla="*/ 45487 h 49"/>
                <a:gd name="T22" fmla="*/ 19759 w 47"/>
                <a:gd name="T23" fmla="*/ 40821 h 49"/>
                <a:gd name="T24" fmla="*/ 22292 w 47"/>
                <a:gd name="T25" fmla="*/ 36156 h 49"/>
                <a:gd name="T26" fmla="*/ 23305 w 47"/>
                <a:gd name="T27" fmla="*/ 31491 h 49"/>
                <a:gd name="T28" fmla="*/ 23812 w 47"/>
                <a:gd name="T29" fmla="*/ 27992 h 49"/>
                <a:gd name="T30" fmla="*/ 23812 w 47"/>
                <a:gd name="T31" fmla="*/ 13996 h 49"/>
                <a:gd name="T32" fmla="*/ 23812 w 47"/>
                <a:gd name="T33" fmla="*/ 0 h 49"/>
                <a:gd name="T34" fmla="*/ 13679 w 47"/>
                <a:gd name="T35" fmla="*/ 0 h 49"/>
                <a:gd name="T36" fmla="*/ 8613 w 47"/>
                <a:gd name="T37" fmla="*/ 9331 h 49"/>
                <a:gd name="T38" fmla="*/ 4560 w 47"/>
                <a:gd name="T39" fmla="*/ 18661 h 49"/>
                <a:gd name="T40" fmla="*/ 2533 w 47"/>
                <a:gd name="T41" fmla="*/ 23327 h 49"/>
                <a:gd name="T42" fmla="*/ 1013 w 47"/>
                <a:gd name="T43" fmla="*/ 29158 h 49"/>
                <a:gd name="T44" fmla="*/ 507 w 47"/>
                <a:gd name="T45" fmla="*/ 34990 h 49"/>
                <a:gd name="T46" fmla="*/ 0 w 47"/>
                <a:gd name="T47" fmla="*/ 41988 h 4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9">
                  <a:moveTo>
                    <a:pt x="0" y="36"/>
                  </a:moveTo>
                  <a:lnTo>
                    <a:pt x="1" y="39"/>
                  </a:lnTo>
                  <a:lnTo>
                    <a:pt x="2" y="41"/>
                  </a:lnTo>
                  <a:lnTo>
                    <a:pt x="4" y="43"/>
                  </a:lnTo>
                  <a:lnTo>
                    <a:pt x="6" y="45"/>
                  </a:lnTo>
                  <a:lnTo>
                    <a:pt x="12" y="48"/>
                  </a:lnTo>
                  <a:lnTo>
                    <a:pt x="14" y="49"/>
                  </a:lnTo>
                  <a:lnTo>
                    <a:pt x="18" y="49"/>
                  </a:lnTo>
                  <a:lnTo>
                    <a:pt x="24" y="46"/>
                  </a:lnTo>
                  <a:lnTo>
                    <a:pt x="29" y="42"/>
                  </a:lnTo>
                  <a:lnTo>
                    <a:pt x="35" y="39"/>
                  </a:lnTo>
                  <a:lnTo>
                    <a:pt x="39" y="35"/>
                  </a:lnTo>
                  <a:lnTo>
                    <a:pt x="44" y="31"/>
                  </a:lnTo>
                  <a:lnTo>
                    <a:pt x="46" y="27"/>
                  </a:lnTo>
                  <a:lnTo>
                    <a:pt x="47" y="24"/>
                  </a:lnTo>
                  <a:lnTo>
                    <a:pt x="47" y="12"/>
                  </a:lnTo>
                  <a:lnTo>
                    <a:pt x="47" y="0"/>
                  </a:lnTo>
                  <a:lnTo>
                    <a:pt x="27" y="0"/>
                  </a:lnTo>
                  <a:lnTo>
                    <a:pt x="17" y="8"/>
                  </a:lnTo>
                  <a:lnTo>
                    <a:pt x="9" y="16"/>
                  </a:lnTo>
                  <a:lnTo>
                    <a:pt x="5" y="20"/>
                  </a:lnTo>
                  <a:lnTo>
                    <a:pt x="2" y="25"/>
                  </a:lnTo>
                  <a:lnTo>
                    <a:pt x="1" y="30"/>
                  </a:lnTo>
                  <a:lnTo>
                    <a:pt x="0" y="3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59" name="Freeform 56"/>
            <p:cNvSpPr>
              <a:spLocks/>
            </p:cNvSpPr>
            <p:nvPr>
              <p:custDataLst>
                <p:tags r:id="rId332"/>
              </p:custDataLst>
            </p:nvPr>
          </p:nvSpPr>
          <p:spPr bwMode="auto">
            <a:xfrm>
              <a:off x="3174633" y="3760543"/>
              <a:ext cx="19002" cy="74551"/>
            </a:xfrm>
            <a:custGeom>
              <a:avLst/>
              <a:gdLst>
                <a:gd name="T0" fmla="*/ 0 w 26"/>
                <a:gd name="T1" fmla="*/ 0 h 9"/>
                <a:gd name="T2" fmla="*/ 0 w 26"/>
                <a:gd name="T3" fmla="*/ 25400 h 9"/>
                <a:gd name="T4" fmla="*/ 1465 w 26"/>
                <a:gd name="T5" fmla="*/ 44450 h 9"/>
                <a:gd name="T6" fmla="*/ 2931 w 26"/>
                <a:gd name="T7" fmla="*/ 50800 h 9"/>
                <a:gd name="T8" fmla="*/ 5373 w 26"/>
                <a:gd name="T9" fmla="*/ 57150 h 9"/>
                <a:gd name="T10" fmla="*/ 7327 w 26"/>
                <a:gd name="T11" fmla="*/ 50800 h 9"/>
                <a:gd name="T12" fmla="*/ 9769 w 26"/>
                <a:gd name="T13" fmla="*/ 44450 h 9"/>
                <a:gd name="T14" fmla="*/ 11235 w 26"/>
                <a:gd name="T15" fmla="*/ 25400 h 9"/>
                <a:gd name="T16" fmla="*/ 12700 w 26"/>
                <a:gd name="T17" fmla="*/ 0 h 9"/>
                <a:gd name="T18" fmla="*/ 0 w 26"/>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9">
                  <a:moveTo>
                    <a:pt x="0" y="0"/>
                  </a:moveTo>
                  <a:lnTo>
                    <a:pt x="0" y="4"/>
                  </a:lnTo>
                  <a:lnTo>
                    <a:pt x="3" y="7"/>
                  </a:lnTo>
                  <a:lnTo>
                    <a:pt x="6" y="8"/>
                  </a:lnTo>
                  <a:lnTo>
                    <a:pt x="11" y="9"/>
                  </a:lnTo>
                  <a:lnTo>
                    <a:pt x="15" y="8"/>
                  </a:lnTo>
                  <a:lnTo>
                    <a:pt x="20" y="7"/>
                  </a:lnTo>
                  <a:lnTo>
                    <a:pt x="23" y="4"/>
                  </a:lnTo>
                  <a:lnTo>
                    <a:pt x="26"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60" name="Freeform 57"/>
            <p:cNvSpPr>
              <a:spLocks/>
            </p:cNvSpPr>
            <p:nvPr>
              <p:custDataLst>
                <p:tags r:id="rId333"/>
              </p:custDataLst>
            </p:nvPr>
          </p:nvSpPr>
          <p:spPr bwMode="auto">
            <a:xfrm>
              <a:off x="2400278" y="3331879"/>
              <a:ext cx="23754" cy="74551"/>
            </a:xfrm>
            <a:custGeom>
              <a:avLst/>
              <a:gdLst>
                <a:gd name="T0" fmla="*/ 0 w 39"/>
                <a:gd name="T1" fmla="*/ 0 h 18"/>
                <a:gd name="T2" fmla="*/ 0 w 39"/>
                <a:gd name="T3" fmla="*/ 57150 h 18"/>
                <a:gd name="T4" fmla="*/ 2442 w 39"/>
                <a:gd name="T5" fmla="*/ 57150 h 18"/>
                <a:gd name="T6" fmla="*/ 5292 w 39"/>
                <a:gd name="T7" fmla="*/ 57150 h 18"/>
                <a:gd name="T8" fmla="*/ 9362 w 39"/>
                <a:gd name="T9" fmla="*/ 53975 h 18"/>
                <a:gd name="T10" fmla="*/ 12212 w 39"/>
                <a:gd name="T11" fmla="*/ 44450 h 18"/>
                <a:gd name="T12" fmla="*/ 13840 w 39"/>
                <a:gd name="T13" fmla="*/ 38100 h 18"/>
                <a:gd name="T14" fmla="*/ 15061 w 39"/>
                <a:gd name="T15" fmla="*/ 31750 h 18"/>
                <a:gd name="T16" fmla="*/ 15468 w 39"/>
                <a:gd name="T17" fmla="*/ 25400 h 18"/>
                <a:gd name="T18" fmla="*/ 15875 w 39"/>
                <a:gd name="T19" fmla="*/ 19050 h 18"/>
                <a:gd name="T20" fmla="*/ 11804 w 39"/>
                <a:gd name="T21" fmla="*/ 15875 h 18"/>
                <a:gd name="T22" fmla="*/ 7734 w 39"/>
                <a:gd name="T23" fmla="*/ 9525 h 18"/>
                <a:gd name="T24" fmla="*/ 4071 w 39"/>
                <a:gd name="T25" fmla="*/ 0 h 18"/>
                <a:gd name="T26" fmla="*/ 0 w 39"/>
                <a:gd name="T27" fmla="*/ 0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0" y="0"/>
                  </a:moveTo>
                  <a:lnTo>
                    <a:pt x="0" y="18"/>
                  </a:lnTo>
                  <a:lnTo>
                    <a:pt x="6" y="18"/>
                  </a:lnTo>
                  <a:lnTo>
                    <a:pt x="13" y="18"/>
                  </a:lnTo>
                  <a:lnTo>
                    <a:pt x="23" y="17"/>
                  </a:lnTo>
                  <a:lnTo>
                    <a:pt x="30" y="14"/>
                  </a:lnTo>
                  <a:lnTo>
                    <a:pt x="34" y="12"/>
                  </a:lnTo>
                  <a:lnTo>
                    <a:pt x="37" y="10"/>
                  </a:lnTo>
                  <a:lnTo>
                    <a:pt x="38" y="8"/>
                  </a:lnTo>
                  <a:lnTo>
                    <a:pt x="39" y="6"/>
                  </a:lnTo>
                  <a:lnTo>
                    <a:pt x="29" y="5"/>
                  </a:lnTo>
                  <a:lnTo>
                    <a:pt x="19" y="3"/>
                  </a:lnTo>
                  <a:lnTo>
                    <a:pt x="10"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61" name="Group 58"/>
            <p:cNvGrpSpPr>
              <a:grpSpLocks/>
            </p:cNvGrpSpPr>
            <p:nvPr>
              <p:custDataLst>
                <p:tags r:id="rId334"/>
              </p:custDataLst>
            </p:nvPr>
          </p:nvGrpSpPr>
          <p:grpSpPr bwMode="auto">
            <a:xfrm>
              <a:off x="2587929" y="3114441"/>
              <a:ext cx="197152" cy="254712"/>
              <a:chOff x="1199" y="2121"/>
              <a:chExt cx="97" cy="123"/>
            </a:xfrm>
            <a:solidFill>
              <a:srgbClr val="D9D9D9"/>
            </a:solidFill>
          </p:grpSpPr>
          <p:sp>
            <p:nvSpPr>
              <p:cNvPr id="545" name="Freeform 59"/>
              <p:cNvSpPr>
                <a:spLocks/>
              </p:cNvSpPr>
              <p:nvPr/>
            </p:nvSpPr>
            <p:spPr bwMode="auto">
              <a:xfrm>
                <a:off x="1274" y="2236"/>
                <a:ext cx="16" cy="8"/>
              </a:xfrm>
              <a:custGeom>
                <a:avLst/>
                <a:gdLst>
                  <a:gd name="T0" fmla="*/ 0 w 52"/>
                  <a:gd name="T1" fmla="*/ 8 h 25"/>
                  <a:gd name="T2" fmla="*/ 2 w 52"/>
                  <a:gd name="T3" fmla="*/ 8 h 25"/>
                  <a:gd name="T4" fmla="*/ 5 w 52"/>
                  <a:gd name="T5" fmla="*/ 8 h 25"/>
                  <a:gd name="T6" fmla="*/ 7 w 52"/>
                  <a:gd name="T7" fmla="*/ 7 h 25"/>
                  <a:gd name="T8" fmla="*/ 9 w 52"/>
                  <a:gd name="T9" fmla="*/ 6 h 25"/>
                  <a:gd name="T10" fmla="*/ 12 w 52"/>
                  <a:gd name="T11" fmla="*/ 5 h 25"/>
                  <a:gd name="T12" fmla="*/ 13 w 52"/>
                  <a:gd name="T13" fmla="*/ 4 h 25"/>
                  <a:gd name="T14" fmla="*/ 15 w 52"/>
                  <a:gd name="T15" fmla="*/ 2 h 25"/>
                  <a:gd name="T16" fmla="*/ 16 w 52"/>
                  <a:gd name="T17" fmla="*/ 0 h 25"/>
                  <a:gd name="T18" fmla="*/ 12 w 52"/>
                  <a:gd name="T19" fmla="*/ 0 h 25"/>
                  <a:gd name="T20" fmla="*/ 10 w 52"/>
                  <a:gd name="T21" fmla="*/ 0 h 25"/>
                  <a:gd name="T22" fmla="*/ 7 w 52"/>
                  <a:gd name="T23" fmla="*/ 0 h 25"/>
                  <a:gd name="T24" fmla="*/ 5 w 52"/>
                  <a:gd name="T25" fmla="*/ 1 h 25"/>
                  <a:gd name="T26" fmla="*/ 3 w 52"/>
                  <a:gd name="T27" fmla="*/ 2 h 25"/>
                  <a:gd name="T28" fmla="*/ 2 w 52"/>
                  <a:gd name="T29" fmla="*/ 3 h 25"/>
                  <a:gd name="T30" fmla="*/ 1 w 52"/>
                  <a:gd name="T31" fmla="*/ 5 h 25"/>
                  <a:gd name="T32" fmla="*/ 0 w 52"/>
                  <a:gd name="T33" fmla="*/ 8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2" h="25">
                    <a:moveTo>
                      <a:pt x="0" y="25"/>
                    </a:moveTo>
                    <a:lnTo>
                      <a:pt x="7" y="25"/>
                    </a:lnTo>
                    <a:lnTo>
                      <a:pt x="15" y="24"/>
                    </a:lnTo>
                    <a:lnTo>
                      <a:pt x="23" y="22"/>
                    </a:lnTo>
                    <a:lnTo>
                      <a:pt x="30" y="19"/>
                    </a:lnTo>
                    <a:lnTo>
                      <a:pt x="38" y="15"/>
                    </a:lnTo>
                    <a:lnTo>
                      <a:pt x="43" y="11"/>
                    </a:lnTo>
                    <a:lnTo>
                      <a:pt x="49" y="6"/>
                    </a:lnTo>
                    <a:lnTo>
                      <a:pt x="52" y="0"/>
                    </a:lnTo>
                    <a:lnTo>
                      <a:pt x="40" y="0"/>
                    </a:lnTo>
                    <a:lnTo>
                      <a:pt x="31" y="0"/>
                    </a:lnTo>
                    <a:lnTo>
                      <a:pt x="23" y="1"/>
                    </a:lnTo>
                    <a:lnTo>
                      <a:pt x="16" y="3"/>
                    </a:lnTo>
                    <a:lnTo>
                      <a:pt x="11" y="6"/>
                    </a:lnTo>
                    <a:lnTo>
                      <a:pt x="5" y="10"/>
                    </a:lnTo>
                    <a:lnTo>
                      <a:pt x="2" y="16"/>
                    </a:lnTo>
                    <a:lnTo>
                      <a:pt x="0"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46" name="Freeform 60"/>
              <p:cNvSpPr>
                <a:spLocks/>
              </p:cNvSpPr>
              <p:nvPr/>
            </p:nvSpPr>
            <p:spPr bwMode="auto">
              <a:xfrm>
                <a:off x="1199" y="2131"/>
                <a:ext cx="11" cy="4"/>
              </a:xfrm>
              <a:custGeom>
                <a:avLst/>
                <a:gdLst>
                  <a:gd name="T0" fmla="*/ 0 w 33"/>
                  <a:gd name="T1" fmla="*/ 0 h 13"/>
                  <a:gd name="T2" fmla="*/ 0 w 33"/>
                  <a:gd name="T3" fmla="*/ 2 h 13"/>
                  <a:gd name="T4" fmla="*/ 0 w 33"/>
                  <a:gd name="T5" fmla="*/ 4 h 13"/>
                  <a:gd name="T6" fmla="*/ 3 w 33"/>
                  <a:gd name="T7" fmla="*/ 4 h 13"/>
                  <a:gd name="T8" fmla="*/ 5 w 33"/>
                  <a:gd name="T9" fmla="*/ 4 h 13"/>
                  <a:gd name="T10" fmla="*/ 8 w 33"/>
                  <a:gd name="T11" fmla="*/ 3 h 13"/>
                  <a:gd name="T12" fmla="*/ 11 w 33"/>
                  <a:gd name="T13" fmla="*/ 2 h 13"/>
                  <a:gd name="T14" fmla="*/ 8 w 33"/>
                  <a:gd name="T15" fmla="*/ 1 h 13"/>
                  <a:gd name="T16" fmla="*/ 5 w 33"/>
                  <a:gd name="T17" fmla="*/ 0 h 13"/>
                  <a:gd name="T18" fmla="*/ 3 w 33"/>
                  <a:gd name="T19" fmla="*/ 0 h 13"/>
                  <a:gd name="T20" fmla="*/ 0 w 33"/>
                  <a:gd name="T21" fmla="*/ 0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13">
                    <a:moveTo>
                      <a:pt x="0" y="0"/>
                    </a:moveTo>
                    <a:lnTo>
                      <a:pt x="0" y="6"/>
                    </a:lnTo>
                    <a:lnTo>
                      <a:pt x="0" y="13"/>
                    </a:lnTo>
                    <a:lnTo>
                      <a:pt x="9" y="13"/>
                    </a:lnTo>
                    <a:lnTo>
                      <a:pt x="16" y="13"/>
                    </a:lnTo>
                    <a:lnTo>
                      <a:pt x="24" y="11"/>
                    </a:lnTo>
                    <a:lnTo>
                      <a:pt x="33" y="6"/>
                    </a:lnTo>
                    <a:lnTo>
                      <a:pt x="24" y="3"/>
                    </a:lnTo>
                    <a:lnTo>
                      <a:pt x="16" y="1"/>
                    </a:lnTo>
                    <a:lnTo>
                      <a:pt x="9"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47" name="Freeform 61"/>
              <p:cNvSpPr>
                <a:spLocks/>
              </p:cNvSpPr>
              <p:nvPr/>
            </p:nvSpPr>
            <p:spPr bwMode="auto">
              <a:xfrm>
                <a:off x="1210" y="2121"/>
                <a:ext cx="20" cy="28"/>
              </a:xfrm>
              <a:custGeom>
                <a:avLst/>
                <a:gdLst>
                  <a:gd name="T0" fmla="*/ 8 w 67"/>
                  <a:gd name="T1" fmla="*/ 6 h 86"/>
                  <a:gd name="T2" fmla="*/ 0 w 67"/>
                  <a:gd name="T3" fmla="*/ 0 h 86"/>
                  <a:gd name="T4" fmla="*/ 8 w 67"/>
                  <a:gd name="T5" fmla="*/ 0 h 86"/>
                  <a:gd name="T6" fmla="*/ 9 w 67"/>
                  <a:gd name="T7" fmla="*/ 1 h 86"/>
                  <a:gd name="T8" fmla="*/ 10 w 67"/>
                  <a:gd name="T9" fmla="*/ 3 h 86"/>
                  <a:gd name="T10" fmla="*/ 11 w 67"/>
                  <a:gd name="T11" fmla="*/ 4 h 86"/>
                  <a:gd name="T12" fmla="*/ 12 w 67"/>
                  <a:gd name="T13" fmla="*/ 5 h 86"/>
                  <a:gd name="T14" fmla="*/ 14 w 67"/>
                  <a:gd name="T15" fmla="*/ 6 h 86"/>
                  <a:gd name="T16" fmla="*/ 16 w 67"/>
                  <a:gd name="T17" fmla="*/ 6 h 86"/>
                  <a:gd name="T18" fmla="*/ 17 w 67"/>
                  <a:gd name="T19" fmla="*/ 10 h 86"/>
                  <a:gd name="T20" fmla="*/ 19 w 67"/>
                  <a:gd name="T21" fmla="*/ 13 h 86"/>
                  <a:gd name="T22" fmla="*/ 19 w 67"/>
                  <a:gd name="T23" fmla="*/ 15 h 86"/>
                  <a:gd name="T24" fmla="*/ 20 w 67"/>
                  <a:gd name="T25" fmla="*/ 16 h 86"/>
                  <a:gd name="T26" fmla="*/ 20 w 67"/>
                  <a:gd name="T27" fmla="*/ 18 h 86"/>
                  <a:gd name="T28" fmla="*/ 20 w 67"/>
                  <a:gd name="T29" fmla="*/ 20 h 86"/>
                  <a:gd name="T30" fmla="*/ 19 w 67"/>
                  <a:gd name="T31" fmla="*/ 24 h 86"/>
                  <a:gd name="T32" fmla="*/ 18 w 67"/>
                  <a:gd name="T33" fmla="*/ 28 h 86"/>
                  <a:gd name="T34" fmla="*/ 16 w 67"/>
                  <a:gd name="T35" fmla="*/ 22 h 86"/>
                  <a:gd name="T36" fmla="*/ 15 w 67"/>
                  <a:gd name="T37" fmla="*/ 18 h 86"/>
                  <a:gd name="T38" fmla="*/ 15 w 67"/>
                  <a:gd name="T39" fmla="*/ 15 h 86"/>
                  <a:gd name="T40" fmla="*/ 15 w 67"/>
                  <a:gd name="T41" fmla="*/ 13 h 86"/>
                  <a:gd name="T42" fmla="*/ 15 w 67"/>
                  <a:gd name="T43" fmla="*/ 11 h 86"/>
                  <a:gd name="T44" fmla="*/ 16 w 67"/>
                  <a:gd name="T45" fmla="*/ 10 h 86"/>
                  <a:gd name="T46" fmla="*/ 13 w 67"/>
                  <a:gd name="T47" fmla="*/ 10 h 86"/>
                  <a:gd name="T48" fmla="*/ 10 w 67"/>
                  <a:gd name="T49" fmla="*/ 9 h 86"/>
                  <a:gd name="T50" fmla="*/ 10 w 67"/>
                  <a:gd name="T51" fmla="*/ 9 h 86"/>
                  <a:gd name="T52" fmla="*/ 8 w 67"/>
                  <a:gd name="T53" fmla="*/ 8 h 86"/>
                  <a:gd name="T54" fmla="*/ 8 w 67"/>
                  <a:gd name="T55" fmla="*/ 7 h 86"/>
                  <a:gd name="T56" fmla="*/ 8 w 67"/>
                  <a:gd name="T57" fmla="*/ 6 h 8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7" h="86">
                    <a:moveTo>
                      <a:pt x="26" y="18"/>
                    </a:moveTo>
                    <a:lnTo>
                      <a:pt x="0" y="0"/>
                    </a:lnTo>
                    <a:lnTo>
                      <a:pt x="26" y="0"/>
                    </a:lnTo>
                    <a:lnTo>
                      <a:pt x="29" y="4"/>
                    </a:lnTo>
                    <a:lnTo>
                      <a:pt x="33" y="8"/>
                    </a:lnTo>
                    <a:lnTo>
                      <a:pt x="36" y="11"/>
                    </a:lnTo>
                    <a:lnTo>
                      <a:pt x="39" y="14"/>
                    </a:lnTo>
                    <a:lnTo>
                      <a:pt x="47" y="17"/>
                    </a:lnTo>
                    <a:lnTo>
                      <a:pt x="54" y="18"/>
                    </a:lnTo>
                    <a:lnTo>
                      <a:pt x="58" y="30"/>
                    </a:lnTo>
                    <a:lnTo>
                      <a:pt x="62" y="40"/>
                    </a:lnTo>
                    <a:lnTo>
                      <a:pt x="63" y="45"/>
                    </a:lnTo>
                    <a:lnTo>
                      <a:pt x="66" y="50"/>
                    </a:lnTo>
                    <a:lnTo>
                      <a:pt x="66" y="55"/>
                    </a:lnTo>
                    <a:lnTo>
                      <a:pt x="67" y="61"/>
                    </a:lnTo>
                    <a:lnTo>
                      <a:pt x="63" y="74"/>
                    </a:lnTo>
                    <a:lnTo>
                      <a:pt x="60" y="86"/>
                    </a:lnTo>
                    <a:lnTo>
                      <a:pt x="55" y="69"/>
                    </a:lnTo>
                    <a:lnTo>
                      <a:pt x="51" y="54"/>
                    </a:lnTo>
                    <a:lnTo>
                      <a:pt x="50" y="47"/>
                    </a:lnTo>
                    <a:lnTo>
                      <a:pt x="50" y="41"/>
                    </a:lnTo>
                    <a:lnTo>
                      <a:pt x="51" y="35"/>
                    </a:lnTo>
                    <a:lnTo>
                      <a:pt x="54" y="30"/>
                    </a:lnTo>
                    <a:lnTo>
                      <a:pt x="44" y="30"/>
                    </a:lnTo>
                    <a:lnTo>
                      <a:pt x="35" y="29"/>
                    </a:lnTo>
                    <a:lnTo>
                      <a:pt x="32" y="27"/>
                    </a:lnTo>
                    <a:lnTo>
                      <a:pt x="28" y="25"/>
                    </a:lnTo>
                    <a:lnTo>
                      <a:pt x="27" y="22"/>
                    </a:lnTo>
                    <a:lnTo>
                      <a:pt x="26"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48" name="Freeform 62"/>
              <p:cNvSpPr>
                <a:spLocks/>
              </p:cNvSpPr>
              <p:nvPr/>
            </p:nvSpPr>
            <p:spPr bwMode="auto">
              <a:xfrm>
                <a:off x="1201" y="2159"/>
                <a:ext cx="16" cy="28"/>
              </a:xfrm>
              <a:custGeom>
                <a:avLst/>
                <a:gdLst>
                  <a:gd name="T0" fmla="*/ 9 w 49"/>
                  <a:gd name="T1" fmla="*/ 4 h 86"/>
                  <a:gd name="T2" fmla="*/ 7 w 49"/>
                  <a:gd name="T3" fmla="*/ 2 h 86"/>
                  <a:gd name="T4" fmla="*/ 5 w 49"/>
                  <a:gd name="T5" fmla="*/ 0 h 86"/>
                  <a:gd name="T6" fmla="*/ 3 w 49"/>
                  <a:gd name="T7" fmla="*/ 2 h 86"/>
                  <a:gd name="T8" fmla="*/ 2 w 49"/>
                  <a:gd name="T9" fmla="*/ 4 h 86"/>
                  <a:gd name="T10" fmla="*/ 0 w 49"/>
                  <a:gd name="T11" fmla="*/ 7 h 86"/>
                  <a:gd name="T12" fmla="*/ 0 w 49"/>
                  <a:gd name="T13" fmla="*/ 10 h 86"/>
                  <a:gd name="T14" fmla="*/ 0 w 49"/>
                  <a:gd name="T15" fmla="*/ 12 h 86"/>
                  <a:gd name="T16" fmla="*/ 1 w 49"/>
                  <a:gd name="T17" fmla="*/ 14 h 86"/>
                  <a:gd name="T18" fmla="*/ 2 w 49"/>
                  <a:gd name="T19" fmla="*/ 16 h 86"/>
                  <a:gd name="T20" fmla="*/ 3 w 49"/>
                  <a:gd name="T21" fmla="*/ 19 h 86"/>
                  <a:gd name="T22" fmla="*/ 4 w 49"/>
                  <a:gd name="T23" fmla="*/ 21 h 86"/>
                  <a:gd name="T24" fmla="*/ 6 w 49"/>
                  <a:gd name="T25" fmla="*/ 24 h 86"/>
                  <a:gd name="T26" fmla="*/ 7 w 49"/>
                  <a:gd name="T27" fmla="*/ 26 h 86"/>
                  <a:gd name="T28" fmla="*/ 9 w 49"/>
                  <a:gd name="T29" fmla="*/ 28 h 86"/>
                  <a:gd name="T30" fmla="*/ 10 w 49"/>
                  <a:gd name="T31" fmla="*/ 26 h 86"/>
                  <a:gd name="T32" fmla="*/ 12 w 49"/>
                  <a:gd name="T33" fmla="*/ 22 h 86"/>
                  <a:gd name="T34" fmla="*/ 14 w 49"/>
                  <a:gd name="T35" fmla="*/ 19 h 86"/>
                  <a:gd name="T36" fmla="*/ 15 w 49"/>
                  <a:gd name="T37" fmla="*/ 15 h 86"/>
                  <a:gd name="T38" fmla="*/ 16 w 49"/>
                  <a:gd name="T39" fmla="*/ 13 h 86"/>
                  <a:gd name="T40" fmla="*/ 16 w 49"/>
                  <a:gd name="T41" fmla="*/ 11 h 86"/>
                  <a:gd name="T42" fmla="*/ 16 w 49"/>
                  <a:gd name="T43" fmla="*/ 8 h 86"/>
                  <a:gd name="T44" fmla="*/ 16 w 49"/>
                  <a:gd name="T45" fmla="*/ 7 h 86"/>
                  <a:gd name="T46" fmla="*/ 14 w 49"/>
                  <a:gd name="T47" fmla="*/ 6 h 86"/>
                  <a:gd name="T48" fmla="*/ 13 w 49"/>
                  <a:gd name="T49" fmla="*/ 5 h 86"/>
                  <a:gd name="T50" fmla="*/ 11 w 49"/>
                  <a:gd name="T51" fmla="*/ 4 h 86"/>
                  <a:gd name="T52" fmla="*/ 9 w 49"/>
                  <a:gd name="T53" fmla="*/ 4 h 8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9" h="86">
                    <a:moveTo>
                      <a:pt x="27" y="12"/>
                    </a:moveTo>
                    <a:lnTo>
                      <a:pt x="20" y="6"/>
                    </a:lnTo>
                    <a:lnTo>
                      <a:pt x="14" y="0"/>
                    </a:lnTo>
                    <a:lnTo>
                      <a:pt x="9" y="5"/>
                    </a:lnTo>
                    <a:lnTo>
                      <a:pt x="5" y="13"/>
                    </a:lnTo>
                    <a:lnTo>
                      <a:pt x="1" y="21"/>
                    </a:lnTo>
                    <a:lnTo>
                      <a:pt x="0" y="30"/>
                    </a:lnTo>
                    <a:lnTo>
                      <a:pt x="0" y="36"/>
                    </a:lnTo>
                    <a:lnTo>
                      <a:pt x="3" y="43"/>
                    </a:lnTo>
                    <a:lnTo>
                      <a:pt x="5" y="50"/>
                    </a:lnTo>
                    <a:lnTo>
                      <a:pt x="8" y="58"/>
                    </a:lnTo>
                    <a:lnTo>
                      <a:pt x="12" y="66"/>
                    </a:lnTo>
                    <a:lnTo>
                      <a:pt x="17" y="74"/>
                    </a:lnTo>
                    <a:lnTo>
                      <a:pt x="22" y="80"/>
                    </a:lnTo>
                    <a:lnTo>
                      <a:pt x="27" y="86"/>
                    </a:lnTo>
                    <a:lnTo>
                      <a:pt x="31" y="79"/>
                    </a:lnTo>
                    <a:lnTo>
                      <a:pt x="37" y="69"/>
                    </a:lnTo>
                    <a:lnTo>
                      <a:pt x="42" y="57"/>
                    </a:lnTo>
                    <a:lnTo>
                      <a:pt x="46" y="45"/>
                    </a:lnTo>
                    <a:lnTo>
                      <a:pt x="49" y="39"/>
                    </a:lnTo>
                    <a:lnTo>
                      <a:pt x="49" y="33"/>
                    </a:lnTo>
                    <a:lnTo>
                      <a:pt x="49" y="26"/>
                    </a:lnTo>
                    <a:lnTo>
                      <a:pt x="48" y="22"/>
                    </a:lnTo>
                    <a:lnTo>
                      <a:pt x="44" y="18"/>
                    </a:lnTo>
                    <a:lnTo>
                      <a:pt x="40" y="15"/>
                    </a:lnTo>
                    <a:lnTo>
                      <a:pt x="34" y="13"/>
                    </a:lnTo>
                    <a:lnTo>
                      <a:pt x="27"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49" name="Freeform 63"/>
              <p:cNvSpPr>
                <a:spLocks/>
              </p:cNvSpPr>
              <p:nvPr/>
            </p:nvSpPr>
            <p:spPr bwMode="auto">
              <a:xfrm>
                <a:off x="1226" y="2161"/>
                <a:ext cx="2" cy="4"/>
              </a:xfrm>
              <a:custGeom>
                <a:avLst/>
                <a:gdLst>
                  <a:gd name="T0" fmla="*/ 0 w 6"/>
                  <a:gd name="T1" fmla="*/ 4 h 12"/>
                  <a:gd name="T2" fmla="*/ 2 w 6"/>
                  <a:gd name="T3" fmla="*/ 0 h 12"/>
                  <a:gd name="T4" fmla="*/ 1 w 6"/>
                  <a:gd name="T5" fmla="*/ 0 h 12"/>
                  <a:gd name="T6" fmla="*/ 1 w 6"/>
                  <a:gd name="T7" fmla="*/ 1 h 12"/>
                  <a:gd name="T8" fmla="*/ 0 w 6"/>
                  <a:gd name="T9" fmla="*/ 1 h 12"/>
                  <a:gd name="T10" fmla="*/ 0 w 6"/>
                  <a:gd name="T11" fmla="*/ 2 h 12"/>
                  <a:gd name="T12" fmla="*/ 0 w 6"/>
                  <a:gd name="T13" fmla="*/ 3 h 12"/>
                  <a:gd name="T14" fmla="*/ 0 w 6"/>
                  <a:gd name="T15" fmla="*/ 4 h 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12">
                    <a:moveTo>
                      <a:pt x="0" y="12"/>
                    </a:moveTo>
                    <a:lnTo>
                      <a:pt x="6" y="0"/>
                    </a:lnTo>
                    <a:lnTo>
                      <a:pt x="4" y="0"/>
                    </a:lnTo>
                    <a:lnTo>
                      <a:pt x="2" y="2"/>
                    </a:lnTo>
                    <a:lnTo>
                      <a:pt x="1" y="4"/>
                    </a:lnTo>
                    <a:lnTo>
                      <a:pt x="0" y="6"/>
                    </a:lnTo>
                    <a:lnTo>
                      <a:pt x="0" y="10"/>
                    </a:lnTo>
                    <a:lnTo>
                      <a:pt x="0"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50" name="Freeform 64"/>
              <p:cNvSpPr>
                <a:spLocks/>
              </p:cNvSpPr>
              <p:nvPr/>
            </p:nvSpPr>
            <p:spPr bwMode="auto">
              <a:xfrm>
                <a:off x="1230" y="2154"/>
                <a:ext cx="13" cy="15"/>
              </a:xfrm>
              <a:custGeom>
                <a:avLst/>
                <a:gdLst>
                  <a:gd name="T0" fmla="*/ 0 w 39"/>
                  <a:gd name="T1" fmla="*/ 0 h 48"/>
                  <a:gd name="T2" fmla="*/ 4 w 39"/>
                  <a:gd name="T3" fmla="*/ 3 h 48"/>
                  <a:gd name="T4" fmla="*/ 7 w 39"/>
                  <a:gd name="T5" fmla="*/ 5 h 48"/>
                  <a:gd name="T6" fmla="*/ 11 w 39"/>
                  <a:gd name="T7" fmla="*/ 8 h 48"/>
                  <a:gd name="T8" fmla="*/ 13 w 39"/>
                  <a:gd name="T9" fmla="*/ 9 h 48"/>
                  <a:gd name="T10" fmla="*/ 12 w 39"/>
                  <a:gd name="T11" fmla="*/ 12 h 48"/>
                  <a:gd name="T12" fmla="*/ 11 w 39"/>
                  <a:gd name="T13" fmla="*/ 15 h 48"/>
                  <a:gd name="T14" fmla="*/ 6 w 39"/>
                  <a:gd name="T15" fmla="*/ 11 h 48"/>
                  <a:gd name="T16" fmla="*/ 3 w 39"/>
                  <a:gd name="T17" fmla="*/ 8 h 48"/>
                  <a:gd name="T18" fmla="*/ 1 w 39"/>
                  <a:gd name="T19" fmla="*/ 7 h 48"/>
                  <a:gd name="T20" fmla="*/ 1 w 39"/>
                  <a:gd name="T21" fmla="*/ 5 h 48"/>
                  <a:gd name="T22" fmla="*/ 0 w 39"/>
                  <a:gd name="T23" fmla="*/ 3 h 48"/>
                  <a:gd name="T24" fmla="*/ 0 w 39"/>
                  <a:gd name="T25" fmla="*/ 0 h 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48">
                    <a:moveTo>
                      <a:pt x="0" y="0"/>
                    </a:moveTo>
                    <a:lnTo>
                      <a:pt x="11" y="9"/>
                    </a:lnTo>
                    <a:lnTo>
                      <a:pt x="22" y="17"/>
                    </a:lnTo>
                    <a:lnTo>
                      <a:pt x="32" y="24"/>
                    </a:lnTo>
                    <a:lnTo>
                      <a:pt x="39" y="30"/>
                    </a:lnTo>
                    <a:lnTo>
                      <a:pt x="36" y="39"/>
                    </a:lnTo>
                    <a:lnTo>
                      <a:pt x="33" y="48"/>
                    </a:lnTo>
                    <a:lnTo>
                      <a:pt x="18" y="36"/>
                    </a:lnTo>
                    <a:lnTo>
                      <a:pt x="8" y="26"/>
                    </a:lnTo>
                    <a:lnTo>
                      <a:pt x="4" y="21"/>
                    </a:lnTo>
                    <a:lnTo>
                      <a:pt x="2" y="15"/>
                    </a:lnTo>
                    <a:lnTo>
                      <a:pt x="0" y="8"/>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51" name="Freeform 65"/>
              <p:cNvSpPr>
                <a:spLocks/>
              </p:cNvSpPr>
              <p:nvPr/>
            </p:nvSpPr>
            <p:spPr bwMode="auto">
              <a:xfrm>
                <a:off x="1247" y="2167"/>
                <a:ext cx="6" cy="14"/>
              </a:xfrm>
              <a:custGeom>
                <a:avLst/>
                <a:gdLst>
                  <a:gd name="T0" fmla="*/ 3 w 16"/>
                  <a:gd name="T1" fmla="*/ 0 h 43"/>
                  <a:gd name="T2" fmla="*/ 4 w 16"/>
                  <a:gd name="T3" fmla="*/ 3 h 43"/>
                  <a:gd name="T4" fmla="*/ 6 w 16"/>
                  <a:gd name="T5" fmla="*/ 5 h 43"/>
                  <a:gd name="T6" fmla="*/ 6 w 16"/>
                  <a:gd name="T7" fmla="*/ 7 h 43"/>
                  <a:gd name="T8" fmla="*/ 6 w 16"/>
                  <a:gd name="T9" fmla="*/ 9 h 43"/>
                  <a:gd name="T10" fmla="*/ 6 w 16"/>
                  <a:gd name="T11" fmla="*/ 10 h 43"/>
                  <a:gd name="T12" fmla="*/ 4 w 16"/>
                  <a:gd name="T13" fmla="*/ 11 h 43"/>
                  <a:gd name="T14" fmla="*/ 3 w 16"/>
                  <a:gd name="T15" fmla="*/ 13 h 43"/>
                  <a:gd name="T16" fmla="*/ 0 w 16"/>
                  <a:gd name="T17" fmla="*/ 14 h 43"/>
                  <a:gd name="T18" fmla="*/ 1 w 16"/>
                  <a:gd name="T19" fmla="*/ 9 h 43"/>
                  <a:gd name="T20" fmla="*/ 2 w 16"/>
                  <a:gd name="T21" fmla="*/ 6 h 43"/>
                  <a:gd name="T22" fmla="*/ 2 w 16"/>
                  <a:gd name="T23" fmla="*/ 3 h 43"/>
                  <a:gd name="T24" fmla="*/ 3 w 16"/>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43">
                    <a:moveTo>
                      <a:pt x="7" y="0"/>
                    </a:moveTo>
                    <a:lnTo>
                      <a:pt x="11" y="9"/>
                    </a:lnTo>
                    <a:lnTo>
                      <a:pt x="15" y="16"/>
                    </a:lnTo>
                    <a:lnTo>
                      <a:pt x="16" y="22"/>
                    </a:lnTo>
                    <a:lnTo>
                      <a:pt x="16" y="27"/>
                    </a:lnTo>
                    <a:lnTo>
                      <a:pt x="15" y="31"/>
                    </a:lnTo>
                    <a:lnTo>
                      <a:pt x="11" y="35"/>
                    </a:lnTo>
                    <a:lnTo>
                      <a:pt x="7" y="39"/>
                    </a:lnTo>
                    <a:lnTo>
                      <a:pt x="0" y="43"/>
                    </a:lnTo>
                    <a:lnTo>
                      <a:pt x="2" y="28"/>
                    </a:lnTo>
                    <a:lnTo>
                      <a:pt x="4" y="18"/>
                    </a:lnTo>
                    <a:lnTo>
                      <a:pt x="6" y="9"/>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52" name="Freeform 66"/>
              <p:cNvSpPr>
                <a:spLocks/>
              </p:cNvSpPr>
              <p:nvPr/>
            </p:nvSpPr>
            <p:spPr bwMode="auto">
              <a:xfrm>
                <a:off x="1248" y="2190"/>
                <a:ext cx="8" cy="12"/>
              </a:xfrm>
              <a:custGeom>
                <a:avLst/>
                <a:gdLst>
                  <a:gd name="T0" fmla="*/ 8 w 24"/>
                  <a:gd name="T1" fmla="*/ 12 h 37"/>
                  <a:gd name="T2" fmla="*/ 6 w 24"/>
                  <a:gd name="T3" fmla="*/ 9 h 37"/>
                  <a:gd name="T4" fmla="*/ 5 w 24"/>
                  <a:gd name="T5" fmla="*/ 6 h 37"/>
                  <a:gd name="T6" fmla="*/ 4 w 24"/>
                  <a:gd name="T7" fmla="*/ 3 h 37"/>
                  <a:gd name="T8" fmla="*/ 4 w 24"/>
                  <a:gd name="T9" fmla="*/ 0 h 37"/>
                  <a:gd name="T10" fmla="*/ 2 w 24"/>
                  <a:gd name="T11" fmla="*/ 3 h 37"/>
                  <a:gd name="T12" fmla="*/ 1 w 24"/>
                  <a:gd name="T13" fmla="*/ 6 h 37"/>
                  <a:gd name="T14" fmla="*/ 0 w 24"/>
                  <a:gd name="T15" fmla="*/ 8 h 37"/>
                  <a:gd name="T16" fmla="*/ 0 w 24"/>
                  <a:gd name="T17" fmla="*/ 10 h 37"/>
                  <a:gd name="T18" fmla="*/ 0 w 24"/>
                  <a:gd name="T19" fmla="*/ 11 h 37"/>
                  <a:gd name="T20" fmla="*/ 1 w 24"/>
                  <a:gd name="T21" fmla="*/ 11 h 37"/>
                  <a:gd name="T22" fmla="*/ 1 w 24"/>
                  <a:gd name="T23" fmla="*/ 12 h 37"/>
                  <a:gd name="T24" fmla="*/ 2 w 24"/>
                  <a:gd name="T25" fmla="*/ 12 h 37"/>
                  <a:gd name="T26" fmla="*/ 5 w 24"/>
                  <a:gd name="T27" fmla="*/ 12 h 37"/>
                  <a:gd name="T28" fmla="*/ 8 w 24"/>
                  <a:gd name="T29" fmla="*/ 12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4" h="37">
                    <a:moveTo>
                      <a:pt x="24" y="36"/>
                    </a:moveTo>
                    <a:lnTo>
                      <a:pt x="19" y="27"/>
                    </a:lnTo>
                    <a:lnTo>
                      <a:pt x="15" y="18"/>
                    </a:lnTo>
                    <a:lnTo>
                      <a:pt x="12" y="9"/>
                    </a:lnTo>
                    <a:lnTo>
                      <a:pt x="11" y="0"/>
                    </a:lnTo>
                    <a:lnTo>
                      <a:pt x="6" y="10"/>
                    </a:lnTo>
                    <a:lnTo>
                      <a:pt x="3" y="19"/>
                    </a:lnTo>
                    <a:lnTo>
                      <a:pt x="1" y="26"/>
                    </a:lnTo>
                    <a:lnTo>
                      <a:pt x="0" y="31"/>
                    </a:lnTo>
                    <a:lnTo>
                      <a:pt x="1" y="33"/>
                    </a:lnTo>
                    <a:lnTo>
                      <a:pt x="2" y="35"/>
                    </a:lnTo>
                    <a:lnTo>
                      <a:pt x="4" y="36"/>
                    </a:lnTo>
                    <a:lnTo>
                      <a:pt x="6" y="37"/>
                    </a:lnTo>
                    <a:lnTo>
                      <a:pt x="14" y="37"/>
                    </a:lnTo>
                    <a:lnTo>
                      <a:pt x="24" y="3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53" name="Freeform 67"/>
              <p:cNvSpPr>
                <a:spLocks/>
              </p:cNvSpPr>
              <p:nvPr/>
            </p:nvSpPr>
            <p:spPr bwMode="auto">
              <a:xfrm>
                <a:off x="1265" y="2204"/>
                <a:ext cx="11" cy="17"/>
              </a:xfrm>
              <a:custGeom>
                <a:avLst/>
                <a:gdLst>
                  <a:gd name="T0" fmla="*/ 11 w 34"/>
                  <a:gd name="T1" fmla="*/ 0 h 55"/>
                  <a:gd name="T2" fmla="*/ 11 w 34"/>
                  <a:gd name="T3" fmla="*/ 4 h 55"/>
                  <a:gd name="T4" fmla="*/ 11 w 34"/>
                  <a:gd name="T5" fmla="*/ 8 h 55"/>
                  <a:gd name="T6" fmla="*/ 11 w 34"/>
                  <a:gd name="T7" fmla="*/ 10 h 55"/>
                  <a:gd name="T8" fmla="*/ 10 w 34"/>
                  <a:gd name="T9" fmla="*/ 12 h 55"/>
                  <a:gd name="T10" fmla="*/ 9 w 34"/>
                  <a:gd name="T11" fmla="*/ 13 h 55"/>
                  <a:gd name="T12" fmla="*/ 8 w 34"/>
                  <a:gd name="T13" fmla="*/ 15 h 55"/>
                  <a:gd name="T14" fmla="*/ 6 w 34"/>
                  <a:gd name="T15" fmla="*/ 16 h 55"/>
                  <a:gd name="T16" fmla="*/ 5 w 34"/>
                  <a:gd name="T17" fmla="*/ 16 h 55"/>
                  <a:gd name="T18" fmla="*/ 3 w 34"/>
                  <a:gd name="T19" fmla="*/ 17 h 55"/>
                  <a:gd name="T20" fmla="*/ 0 w 34"/>
                  <a:gd name="T21" fmla="*/ 17 h 55"/>
                  <a:gd name="T22" fmla="*/ 3 w 34"/>
                  <a:gd name="T23" fmla="*/ 11 h 55"/>
                  <a:gd name="T24" fmla="*/ 5 w 34"/>
                  <a:gd name="T25" fmla="*/ 6 h 55"/>
                  <a:gd name="T26" fmla="*/ 6 w 34"/>
                  <a:gd name="T27" fmla="*/ 5 h 55"/>
                  <a:gd name="T28" fmla="*/ 7 w 34"/>
                  <a:gd name="T29" fmla="*/ 3 h 55"/>
                  <a:gd name="T30" fmla="*/ 9 w 34"/>
                  <a:gd name="T31" fmla="*/ 2 h 55"/>
                  <a:gd name="T32" fmla="*/ 11 w 34"/>
                  <a:gd name="T33" fmla="*/ 0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4" h="55">
                    <a:moveTo>
                      <a:pt x="34" y="0"/>
                    </a:moveTo>
                    <a:lnTo>
                      <a:pt x="34" y="13"/>
                    </a:lnTo>
                    <a:lnTo>
                      <a:pt x="34" y="25"/>
                    </a:lnTo>
                    <a:lnTo>
                      <a:pt x="33" y="32"/>
                    </a:lnTo>
                    <a:lnTo>
                      <a:pt x="31" y="38"/>
                    </a:lnTo>
                    <a:lnTo>
                      <a:pt x="29" y="43"/>
                    </a:lnTo>
                    <a:lnTo>
                      <a:pt x="24" y="47"/>
                    </a:lnTo>
                    <a:lnTo>
                      <a:pt x="20" y="51"/>
                    </a:lnTo>
                    <a:lnTo>
                      <a:pt x="14" y="53"/>
                    </a:lnTo>
                    <a:lnTo>
                      <a:pt x="8" y="55"/>
                    </a:lnTo>
                    <a:lnTo>
                      <a:pt x="0" y="55"/>
                    </a:lnTo>
                    <a:lnTo>
                      <a:pt x="9" y="36"/>
                    </a:lnTo>
                    <a:lnTo>
                      <a:pt x="14" y="21"/>
                    </a:lnTo>
                    <a:lnTo>
                      <a:pt x="18" y="16"/>
                    </a:lnTo>
                    <a:lnTo>
                      <a:pt x="22" y="10"/>
                    </a:lnTo>
                    <a:lnTo>
                      <a:pt x="28" y="5"/>
                    </a:lnTo>
                    <a:lnTo>
                      <a:pt x="34"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554" name="Freeform 68"/>
              <p:cNvSpPr>
                <a:spLocks/>
              </p:cNvSpPr>
              <p:nvPr/>
            </p:nvSpPr>
            <p:spPr bwMode="auto">
              <a:xfrm>
                <a:off x="1285" y="2215"/>
                <a:ext cx="11" cy="4"/>
              </a:xfrm>
              <a:custGeom>
                <a:avLst/>
                <a:gdLst>
                  <a:gd name="T0" fmla="*/ 0 w 33"/>
                  <a:gd name="T1" fmla="*/ 0 h 12"/>
                  <a:gd name="T2" fmla="*/ 1 w 33"/>
                  <a:gd name="T3" fmla="*/ 1 h 12"/>
                  <a:gd name="T4" fmla="*/ 2 w 33"/>
                  <a:gd name="T5" fmla="*/ 2 h 12"/>
                  <a:gd name="T6" fmla="*/ 3 w 33"/>
                  <a:gd name="T7" fmla="*/ 3 h 12"/>
                  <a:gd name="T8" fmla="*/ 5 w 33"/>
                  <a:gd name="T9" fmla="*/ 4 h 12"/>
                  <a:gd name="T10" fmla="*/ 8 w 33"/>
                  <a:gd name="T11" fmla="*/ 4 h 12"/>
                  <a:gd name="T12" fmla="*/ 11 w 33"/>
                  <a:gd name="T13" fmla="*/ 4 h 12"/>
                  <a:gd name="T14" fmla="*/ 9 w 33"/>
                  <a:gd name="T15" fmla="*/ 3 h 12"/>
                  <a:gd name="T16" fmla="*/ 6 w 33"/>
                  <a:gd name="T17" fmla="*/ 1 h 12"/>
                  <a:gd name="T18" fmla="*/ 3 w 33"/>
                  <a:gd name="T19" fmla="*/ 0 h 12"/>
                  <a:gd name="T20" fmla="*/ 0 w 33"/>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12">
                    <a:moveTo>
                      <a:pt x="0" y="0"/>
                    </a:moveTo>
                    <a:lnTo>
                      <a:pt x="2" y="4"/>
                    </a:lnTo>
                    <a:lnTo>
                      <a:pt x="6" y="7"/>
                    </a:lnTo>
                    <a:lnTo>
                      <a:pt x="10" y="9"/>
                    </a:lnTo>
                    <a:lnTo>
                      <a:pt x="14" y="11"/>
                    </a:lnTo>
                    <a:lnTo>
                      <a:pt x="23" y="12"/>
                    </a:lnTo>
                    <a:lnTo>
                      <a:pt x="33" y="12"/>
                    </a:lnTo>
                    <a:lnTo>
                      <a:pt x="28" y="8"/>
                    </a:lnTo>
                    <a:lnTo>
                      <a:pt x="19" y="4"/>
                    </a:lnTo>
                    <a:lnTo>
                      <a:pt x="10" y="1"/>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86" name="Freeform 105"/>
            <p:cNvSpPr>
              <a:spLocks/>
            </p:cNvSpPr>
            <p:nvPr>
              <p:custDataLst>
                <p:tags r:id="rId335"/>
              </p:custDataLst>
            </p:nvPr>
          </p:nvSpPr>
          <p:spPr bwMode="auto">
            <a:xfrm>
              <a:off x="4260156" y="6442281"/>
              <a:ext cx="80762" cy="76622"/>
            </a:xfrm>
            <a:custGeom>
              <a:avLst/>
              <a:gdLst>
                <a:gd name="T0" fmla="*/ 0 w 126"/>
                <a:gd name="T1" fmla="*/ 18000 h 62"/>
                <a:gd name="T2" fmla="*/ 4712 w 126"/>
                <a:gd name="T3" fmla="*/ 18948 h 62"/>
                <a:gd name="T4" fmla="*/ 8996 w 126"/>
                <a:gd name="T5" fmla="*/ 19895 h 62"/>
                <a:gd name="T6" fmla="*/ 12423 w 126"/>
                <a:gd name="T7" fmla="*/ 21790 h 62"/>
                <a:gd name="T8" fmla="*/ 15421 w 126"/>
                <a:gd name="T9" fmla="*/ 24632 h 62"/>
                <a:gd name="T10" fmla="*/ 21419 w 126"/>
                <a:gd name="T11" fmla="*/ 31264 h 62"/>
                <a:gd name="T12" fmla="*/ 26131 w 126"/>
                <a:gd name="T13" fmla="*/ 37895 h 62"/>
                <a:gd name="T14" fmla="*/ 29986 w 126"/>
                <a:gd name="T15" fmla="*/ 45475 h 62"/>
                <a:gd name="T16" fmla="*/ 33841 w 126"/>
                <a:gd name="T17" fmla="*/ 52106 h 62"/>
                <a:gd name="T18" fmla="*/ 35983 w 126"/>
                <a:gd name="T19" fmla="*/ 54948 h 62"/>
                <a:gd name="T20" fmla="*/ 38125 w 126"/>
                <a:gd name="T21" fmla="*/ 56843 h 62"/>
                <a:gd name="T22" fmla="*/ 40695 w 126"/>
                <a:gd name="T23" fmla="*/ 57791 h 62"/>
                <a:gd name="T24" fmla="*/ 42837 w 126"/>
                <a:gd name="T25" fmla="*/ 58738 h 62"/>
                <a:gd name="T26" fmla="*/ 44979 w 126"/>
                <a:gd name="T27" fmla="*/ 57791 h 62"/>
                <a:gd name="T28" fmla="*/ 46693 w 126"/>
                <a:gd name="T29" fmla="*/ 56843 h 62"/>
                <a:gd name="T30" fmla="*/ 48406 w 126"/>
                <a:gd name="T31" fmla="*/ 54948 h 62"/>
                <a:gd name="T32" fmla="*/ 50120 w 126"/>
                <a:gd name="T33" fmla="*/ 53054 h 62"/>
                <a:gd name="T34" fmla="*/ 52262 w 126"/>
                <a:gd name="T35" fmla="*/ 48317 h 62"/>
                <a:gd name="T36" fmla="*/ 53975 w 126"/>
                <a:gd name="T37" fmla="*/ 46422 h 62"/>
                <a:gd name="T38" fmla="*/ 47121 w 126"/>
                <a:gd name="T39" fmla="*/ 31264 h 62"/>
                <a:gd name="T40" fmla="*/ 41124 w 126"/>
                <a:gd name="T41" fmla="*/ 19895 h 62"/>
                <a:gd name="T42" fmla="*/ 38125 w 126"/>
                <a:gd name="T43" fmla="*/ 14211 h 62"/>
                <a:gd name="T44" fmla="*/ 34698 w 126"/>
                <a:gd name="T45" fmla="*/ 8526 h 62"/>
                <a:gd name="T46" fmla="*/ 30843 w 126"/>
                <a:gd name="T47" fmla="*/ 4737 h 62"/>
                <a:gd name="T48" fmla="*/ 26131 w 126"/>
                <a:gd name="T49" fmla="*/ 0 h 62"/>
                <a:gd name="T50" fmla="*/ 0 w 126"/>
                <a:gd name="T51" fmla="*/ 0 h 62"/>
                <a:gd name="T52" fmla="*/ 0 w 126"/>
                <a:gd name="T53" fmla="*/ 8526 h 62"/>
                <a:gd name="T54" fmla="*/ 0 w 126"/>
                <a:gd name="T55" fmla="*/ 18000 h 6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6" h="62">
                  <a:moveTo>
                    <a:pt x="0" y="19"/>
                  </a:moveTo>
                  <a:lnTo>
                    <a:pt x="11" y="20"/>
                  </a:lnTo>
                  <a:lnTo>
                    <a:pt x="21" y="21"/>
                  </a:lnTo>
                  <a:lnTo>
                    <a:pt x="29" y="23"/>
                  </a:lnTo>
                  <a:lnTo>
                    <a:pt x="36" y="26"/>
                  </a:lnTo>
                  <a:lnTo>
                    <a:pt x="50" y="33"/>
                  </a:lnTo>
                  <a:lnTo>
                    <a:pt x="61" y="40"/>
                  </a:lnTo>
                  <a:lnTo>
                    <a:pt x="70" y="48"/>
                  </a:lnTo>
                  <a:lnTo>
                    <a:pt x="79" y="55"/>
                  </a:lnTo>
                  <a:lnTo>
                    <a:pt x="84" y="58"/>
                  </a:lnTo>
                  <a:lnTo>
                    <a:pt x="89" y="60"/>
                  </a:lnTo>
                  <a:lnTo>
                    <a:pt x="95" y="61"/>
                  </a:lnTo>
                  <a:lnTo>
                    <a:pt x="100" y="62"/>
                  </a:lnTo>
                  <a:lnTo>
                    <a:pt x="105" y="61"/>
                  </a:lnTo>
                  <a:lnTo>
                    <a:pt x="109" y="60"/>
                  </a:lnTo>
                  <a:lnTo>
                    <a:pt x="113" y="58"/>
                  </a:lnTo>
                  <a:lnTo>
                    <a:pt x="117" y="56"/>
                  </a:lnTo>
                  <a:lnTo>
                    <a:pt x="122" y="51"/>
                  </a:lnTo>
                  <a:lnTo>
                    <a:pt x="126" y="49"/>
                  </a:lnTo>
                  <a:lnTo>
                    <a:pt x="110" y="33"/>
                  </a:lnTo>
                  <a:lnTo>
                    <a:pt x="96" y="21"/>
                  </a:lnTo>
                  <a:lnTo>
                    <a:pt x="89" y="15"/>
                  </a:lnTo>
                  <a:lnTo>
                    <a:pt x="81" y="9"/>
                  </a:lnTo>
                  <a:lnTo>
                    <a:pt x="72" y="5"/>
                  </a:lnTo>
                  <a:lnTo>
                    <a:pt x="61" y="0"/>
                  </a:lnTo>
                  <a:lnTo>
                    <a:pt x="0" y="0"/>
                  </a:lnTo>
                  <a:lnTo>
                    <a:pt x="0" y="9"/>
                  </a:lnTo>
                  <a:lnTo>
                    <a:pt x="0"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 name="Freeform 162"/>
            <p:cNvSpPr>
              <a:spLocks/>
            </p:cNvSpPr>
            <p:nvPr>
              <p:custDataLst>
                <p:tags r:id="rId336"/>
              </p:custDataLst>
            </p:nvPr>
          </p:nvSpPr>
          <p:spPr bwMode="auto">
            <a:xfrm>
              <a:off x="2846840" y="4632368"/>
              <a:ext cx="491692" cy="542559"/>
            </a:xfrm>
            <a:custGeom>
              <a:avLst/>
              <a:gdLst>
                <a:gd name="T0" fmla="*/ 11272 w 758"/>
                <a:gd name="T1" fmla="*/ 41854 h 795"/>
                <a:gd name="T2" fmla="*/ 21243 w 758"/>
                <a:gd name="T3" fmla="*/ 46039 h 795"/>
                <a:gd name="T4" fmla="*/ 31214 w 758"/>
                <a:gd name="T5" fmla="*/ 56503 h 795"/>
                <a:gd name="T6" fmla="*/ 38150 w 758"/>
                <a:gd name="T7" fmla="*/ 70106 h 795"/>
                <a:gd name="T8" fmla="*/ 40318 w 758"/>
                <a:gd name="T9" fmla="*/ 88417 h 795"/>
                <a:gd name="T10" fmla="*/ 36416 w 758"/>
                <a:gd name="T11" fmla="*/ 97311 h 795"/>
                <a:gd name="T12" fmla="*/ 35116 w 758"/>
                <a:gd name="T13" fmla="*/ 107251 h 795"/>
                <a:gd name="T14" fmla="*/ 38150 w 758"/>
                <a:gd name="T15" fmla="*/ 125562 h 795"/>
                <a:gd name="T16" fmla="*/ 41185 w 758"/>
                <a:gd name="T17" fmla="*/ 145443 h 795"/>
                <a:gd name="T18" fmla="*/ 35983 w 758"/>
                <a:gd name="T19" fmla="*/ 161138 h 795"/>
                <a:gd name="T20" fmla="*/ 35116 w 758"/>
                <a:gd name="T21" fmla="*/ 184158 h 795"/>
                <a:gd name="T22" fmla="*/ 40318 w 758"/>
                <a:gd name="T23" fmla="*/ 204039 h 795"/>
                <a:gd name="T24" fmla="*/ 42919 w 758"/>
                <a:gd name="T25" fmla="*/ 217118 h 795"/>
                <a:gd name="T26" fmla="*/ 33815 w 758"/>
                <a:gd name="T27" fmla="*/ 239091 h 795"/>
                <a:gd name="T28" fmla="*/ 48988 w 758"/>
                <a:gd name="T29" fmla="*/ 276760 h 795"/>
                <a:gd name="T30" fmla="*/ 59826 w 758"/>
                <a:gd name="T31" fmla="*/ 301873 h 795"/>
                <a:gd name="T32" fmla="*/ 63295 w 758"/>
                <a:gd name="T33" fmla="*/ 325416 h 795"/>
                <a:gd name="T34" fmla="*/ 65896 w 758"/>
                <a:gd name="T35" fmla="*/ 344773 h 795"/>
                <a:gd name="T36" fmla="*/ 81069 w 758"/>
                <a:gd name="T37" fmla="*/ 386104 h 795"/>
                <a:gd name="T38" fmla="*/ 92774 w 758"/>
                <a:gd name="T39" fmla="*/ 409124 h 795"/>
                <a:gd name="T40" fmla="*/ 99711 w 758"/>
                <a:gd name="T41" fmla="*/ 415402 h 795"/>
                <a:gd name="T42" fmla="*/ 108815 w 758"/>
                <a:gd name="T43" fmla="*/ 413309 h 795"/>
                <a:gd name="T44" fmla="*/ 125289 w 758"/>
                <a:gd name="T45" fmla="*/ 398137 h 795"/>
                <a:gd name="T46" fmla="*/ 140462 w 758"/>
                <a:gd name="T47" fmla="*/ 390289 h 795"/>
                <a:gd name="T48" fmla="*/ 153901 w 758"/>
                <a:gd name="T49" fmla="*/ 391336 h 795"/>
                <a:gd name="T50" fmla="*/ 168208 w 758"/>
                <a:gd name="T51" fmla="*/ 402846 h 795"/>
                <a:gd name="T52" fmla="*/ 181213 w 758"/>
                <a:gd name="T53" fmla="*/ 408077 h 795"/>
                <a:gd name="T54" fmla="*/ 189450 w 758"/>
                <a:gd name="T55" fmla="*/ 396567 h 795"/>
                <a:gd name="T56" fmla="*/ 207225 w 758"/>
                <a:gd name="T57" fmla="*/ 389766 h 795"/>
                <a:gd name="T58" fmla="*/ 227601 w 758"/>
                <a:gd name="T59" fmla="*/ 325416 h 795"/>
                <a:gd name="T60" fmla="*/ 233670 w 758"/>
                <a:gd name="T61" fmla="*/ 313906 h 795"/>
                <a:gd name="T62" fmla="*/ 249277 w 758"/>
                <a:gd name="T63" fmla="*/ 305535 h 795"/>
                <a:gd name="T64" fmla="*/ 288294 w 758"/>
                <a:gd name="T65" fmla="*/ 299780 h 795"/>
                <a:gd name="T66" fmla="*/ 297832 w 758"/>
                <a:gd name="T67" fmla="*/ 302919 h 795"/>
                <a:gd name="T68" fmla="*/ 305202 w 758"/>
                <a:gd name="T69" fmla="*/ 306058 h 795"/>
                <a:gd name="T70" fmla="*/ 322543 w 758"/>
                <a:gd name="T71" fmla="*/ 299780 h 795"/>
                <a:gd name="T72" fmla="*/ 328178 w 758"/>
                <a:gd name="T73" fmla="*/ 283038 h 795"/>
                <a:gd name="T74" fmla="*/ 326011 w 758"/>
                <a:gd name="T75" fmla="*/ 261065 h 795"/>
                <a:gd name="T76" fmla="*/ 314739 w 758"/>
                <a:gd name="T77" fmla="*/ 241707 h 795"/>
                <a:gd name="T78" fmla="*/ 307803 w 758"/>
                <a:gd name="T79" fmla="*/ 227582 h 795"/>
                <a:gd name="T80" fmla="*/ 290895 w 758"/>
                <a:gd name="T81" fmla="*/ 209794 h 795"/>
                <a:gd name="T82" fmla="*/ 274421 w 758"/>
                <a:gd name="T83" fmla="*/ 208747 h 795"/>
                <a:gd name="T84" fmla="*/ 262283 w 758"/>
                <a:gd name="T85" fmla="*/ 197761 h 795"/>
                <a:gd name="T86" fmla="*/ 255780 w 758"/>
                <a:gd name="T87" fmla="*/ 182588 h 795"/>
                <a:gd name="T88" fmla="*/ 253612 w 758"/>
                <a:gd name="T89" fmla="*/ 162708 h 795"/>
                <a:gd name="T90" fmla="*/ 252745 w 758"/>
                <a:gd name="T91" fmla="*/ 140734 h 795"/>
                <a:gd name="T92" fmla="*/ 242774 w 758"/>
                <a:gd name="T93" fmla="*/ 126609 h 795"/>
                <a:gd name="T94" fmla="*/ 218063 w 758"/>
                <a:gd name="T95" fmla="*/ 107251 h 795"/>
                <a:gd name="T96" fmla="*/ 190751 w 758"/>
                <a:gd name="T97" fmla="*/ 93125 h 795"/>
                <a:gd name="T98" fmla="*/ 169942 w 758"/>
                <a:gd name="T99" fmla="*/ 87370 h 795"/>
                <a:gd name="T100" fmla="*/ 155635 w 758"/>
                <a:gd name="T101" fmla="*/ 84231 h 795"/>
                <a:gd name="T102" fmla="*/ 143063 w 758"/>
                <a:gd name="T103" fmla="*/ 75861 h 795"/>
                <a:gd name="T104" fmla="*/ 133092 w 758"/>
                <a:gd name="T105" fmla="*/ 63827 h 795"/>
                <a:gd name="T106" fmla="*/ 126589 w 758"/>
                <a:gd name="T107" fmla="*/ 48132 h 795"/>
                <a:gd name="T108" fmla="*/ 120953 w 758"/>
                <a:gd name="T109" fmla="*/ 9940 h 795"/>
                <a:gd name="T110" fmla="*/ 113150 w 758"/>
                <a:gd name="T111" fmla="*/ 1570 h 795"/>
                <a:gd name="T112" fmla="*/ 98410 w 758"/>
                <a:gd name="T113" fmla="*/ 1570 h 795"/>
                <a:gd name="T114" fmla="*/ 75000 w 758"/>
                <a:gd name="T115" fmla="*/ 15695 h 795"/>
                <a:gd name="T116" fmla="*/ 51589 w 758"/>
                <a:gd name="T117" fmla="*/ 34530 h 795"/>
                <a:gd name="T118" fmla="*/ 0 w 758"/>
                <a:gd name="T119" fmla="*/ 41854 h 79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58" h="795">
                  <a:moveTo>
                    <a:pt x="0" y="80"/>
                  </a:moveTo>
                  <a:lnTo>
                    <a:pt x="10" y="80"/>
                  </a:lnTo>
                  <a:lnTo>
                    <a:pt x="20" y="80"/>
                  </a:lnTo>
                  <a:lnTo>
                    <a:pt x="26" y="80"/>
                  </a:lnTo>
                  <a:lnTo>
                    <a:pt x="31" y="81"/>
                  </a:lnTo>
                  <a:lnTo>
                    <a:pt x="37" y="83"/>
                  </a:lnTo>
                  <a:lnTo>
                    <a:pt x="43" y="85"/>
                  </a:lnTo>
                  <a:lnTo>
                    <a:pt x="49" y="88"/>
                  </a:lnTo>
                  <a:lnTo>
                    <a:pt x="55" y="92"/>
                  </a:lnTo>
                  <a:lnTo>
                    <a:pt x="61" y="97"/>
                  </a:lnTo>
                  <a:lnTo>
                    <a:pt x="66" y="102"/>
                  </a:lnTo>
                  <a:lnTo>
                    <a:pt x="72" y="108"/>
                  </a:lnTo>
                  <a:lnTo>
                    <a:pt x="77" y="113"/>
                  </a:lnTo>
                  <a:lnTo>
                    <a:pt x="82" y="120"/>
                  </a:lnTo>
                  <a:lnTo>
                    <a:pt x="86" y="127"/>
                  </a:lnTo>
                  <a:lnTo>
                    <a:pt x="88" y="134"/>
                  </a:lnTo>
                  <a:lnTo>
                    <a:pt x="92" y="142"/>
                  </a:lnTo>
                  <a:lnTo>
                    <a:pt x="93" y="152"/>
                  </a:lnTo>
                  <a:lnTo>
                    <a:pt x="94" y="161"/>
                  </a:lnTo>
                  <a:lnTo>
                    <a:pt x="93" y="169"/>
                  </a:lnTo>
                  <a:lnTo>
                    <a:pt x="92" y="175"/>
                  </a:lnTo>
                  <a:lnTo>
                    <a:pt x="89" y="180"/>
                  </a:lnTo>
                  <a:lnTo>
                    <a:pt x="87" y="183"/>
                  </a:lnTo>
                  <a:lnTo>
                    <a:pt x="84" y="186"/>
                  </a:lnTo>
                  <a:lnTo>
                    <a:pt x="82" y="190"/>
                  </a:lnTo>
                  <a:lnTo>
                    <a:pt x="81" y="193"/>
                  </a:lnTo>
                  <a:lnTo>
                    <a:pt x="81" y="197"/>
                  </a:lnTo>
                  <a:lnTo>
                    <a:pt x="81" y="205"/>
                  </a:lnTo>
                  <a:lnTo>
                    <a:pt x="82" y="214"/>
                  </a:lnTo>
                  <a:lnTo>
                    <a:pt x="83" y="221"/>
                  </a:lnTo>
                  <a:lnTo>
                    <a:pt x="84" y="227"/>
                  </a:lnTo>
                  <a:lnTo>
                    <a:pt x="88" y="240"/>
                  </a:lnTo>
                  <a:lnTo>
                    <a:pt x="94" y="252"/>
                  </a:lnTo>
                  <a:lnTo>
                    <a:pt x="97" y="262"/>
                  </a:lnTo>
                  <a:lnTo>
                    <a:pt x="100" y="271"/>
                  </a:lnTo>
                  <a:lnTo>
                    <a:pt x="95" y="278"/>
                  </a:lnTo>
                  <a:lnTo>
                    <a:pt x="92" y="285"/>
                  </a:lnTo>
                  <a:lnTo>
                    <a:pt x="88" y="293"/>
                  </a:lnTo>
                  <a:lnTo>
                    <a:pt x="85" y="300"/>
                  </a:lnTo>
                  <a:lnTo>
                    <a:pt x="83" y="308"/>
                  </a:lnTo>
                  <a:lnTo>
                    <a:pt x="82" y="318"/>
                  </a:lnTo>
                  <a:lnTo>
                    <a:pt x="81" y="328"/>
                  </a:lnTo>
                  <a:lnTo>
                    <a:pt x="81" y="339"/>
                  </a:lnTo>
                  <a:lnTo>
                    <a:pt x="81" y="352"/>
                  </a:lnTo>
                  <a:lnTo>
                    <a:pt x="83" y="363"/>
                  </a:lnTo>
                  <a:lnTo>
                    <a:pt x="85" y="374"/>
                  </a:lnTo>
                  <a:lnTo>
                    <a:pt x="88" y="382"/>
                  </a:lnTo>
                  <a:lnTo>
                    <a:pt x="93" y="390"/>
                  </a:lnTo>
                  <a:lnTo>
                    <a:pt x="97" y="396"/>
                  </a:lnTo>
                  <a:lnTo>
                    <a:pt x="101" y="402"/>
                  </a:lnTo>
                  <a:lnTo>
                    <a:pt x="107" y="407"/>
                  </a:lnTo>
                  <a:lnTo>
                    <a:pt x="99" y="415"/>
                  </a:lnTo>
                  <a:lnTo>
                    <a:pt x="94" y="424"/>
                  </a:lnTo>
                  <a:lnTo>
                    <a:pt x="89" y="433"/>
                  </a:lnTo>
                  <a:lnTo>
                    <a:pt x="85" y="441"/>
                  </a:lnTo>
                  <a:lnTo>
                    <a:pt x="78" y="457"/>
                  </a:lnTo>
                  <a:lnTo>
                    <a:pt x="73" y="474"/>
                  </a:lnTo>
                  <a:lnTo>
                    <a:pt x="88" y="493"/>
                  </a:lnTo>
                  <a:lnTo>
                    <a:pt x="101" y="511"/>
                  </a:lnTo>
                  <a:lnTo>
                    <a:pt x="113" y="529"/>
                  </a:lnTo>
                  <a:lnTo>
                    <a:pt x="124" y="548"/>
                  </a:lnTo>
                  <a:lnTo>
                    <a:pt x="130" y="558"/>
                  </a:lnTo>
                  <a:lnTo>
                    <a:pt x="134" y="567"/>
                  </a:lnTo>
                  <a:lnTo>
                    <a:pt x="138" y="577"/>
                  </a:lnTo>
                  <a:lnTo>
                    <a:pt x="141" y="588"/>
                  </a:lnTo>
                  <a:lnTo>
                    <a:pt x="143" y="599"/>
                  </a:lnTo>
                  <a:lnTo>
                    <a:pt x="145" y="611"/>
                  </a:lnTo>
                  <a:lnTo>
                    <a:pt x="146" y="622"/>
                  </a:lnTo>
                  <a:lnTo>
                    <a:pt x="146" y="634"/>
                  </a:lnTo>
                  <a:lnTo>
                    <a:pt x="148" y="640"/>
                  </a:lnTo>
                  <a:lnTo>
                    <a:pt x="149" y="648"/>
                  </a:lnTo>
                  <a:lnTo>
                    <a:pt x="152" y="659"/>
                  </a:lnTo>
                  <a:lnTo>
                    <a:pt x="156" y="670"/>
                  </a:lnTo>
                  <a:lnTo>
                    <a:pt x="166" y="696"/>
                  </a:lnTo>
                  <a:lnTo>
                    <a:pt x="179" y="724"/>
                  </a:lnTo>
                  <a:lnTo>
                    <a:pt x="187" y="738"/>
                  </a:lnTo>
                  <a:lnTo>
                    <a:pt x="194" y="750"/>
                  </a:lnTo>
                  <a:lnTo>
                    <a:pt x="201" y="763"/>
                  </a:lnTo>
                  <a:lnTo>
                    <a:pt x="208" y="774"/>
                  </a:lnTo>
                  <a:lnTo>
                    <a:pt x="214" y="782"/>
                  </a:lnTo>
                  <a:lnTo>
                    <a:pt x="221" y="789"/>
                  </a:lnTo>
                  <a:lnTo>
                    <a:pt x="224" y="792"/>
                  </a:lnTo>
                  <a:lnTo>
                    <a:pt x="228" y="793"/>
                  </a:lnTo>
                  <a:lnTo>
                    <a:pt x="230" y="794"/>
                  </a:lnTo>
                  <a:lnTo>
                    <a:pt x="233" y="795"/>
                  </a:lnTo>
                  <a:lnTo>
                    <a:pt x="239" y="794"/>
                  </a:lnTo>
                  <a:lnTo>
                    <a:pt x="244" y="793"/>
                  </a:lnTo>
                  <a:lnTo>
                    <a:pt x="251" y="790"/>
                  </a:lnTo>
                  <a:lnTo>
                    <a:pt x="256" y="787"/>
                  </a:lnTo>
                  <a:lnTo>
                    <a:pt x="266" y="780"/>
                  </a:lnTo>
                  <a:lnTo>
                    <a:pt x="278" y="771"/>
                  </a:lnTo>
                  <a:lnTo>
                    <a:pt x="289" y="761"/>
                  </a:lnTo>
                  <a:lnTo>
                    <a:pt x="302" y="753"/>
                  </a:lnTo>
                  <a:lnTo>
                    <a:pt x="309" y="750"/>
                  </a:lnTo>
                  <a:lnTo>
                    <a:pt x="317" y="747"/>
                  </a:lnTo>
                  <a:lnTo>
                    <a:pt x="324" y="746"/>
                  </a:lnTo>
                  <a:lnTo>
                    <a:pt x="332" y="745"/>
                  </a:lnTo>
                  <a:lnTo>
                    <a:pt x="341" y="746"/>
                  </a:lnTo>
                  <a:lnTo>
                    <a:pt x="348" y="747"/>
                  </a:lnTo>
                  <a:lnTo>
                    <a:pt x="355" y="748"/>
                  </a:lnTo>
                  <a:lnTo>
                    <a:pt x="361" y="750"/>
                  </a:lnTo>
                  <a:lnTo>
                    <a:pt x="371" y="756"/>
                  </a:lnTo>
                  <a:lnTo>
                    <a:pt x="380" y="763"/>
                  </a:lnTo>
                  <a:lnTo>
                    <a:pt x="388" y="770"/>
                  </a:lnTo>
                  <a:lnTo>
                    <a:pt x="395" y="777"/>
                  </a:lnTo>
                  <a:lnTo>
                    <a:pt x="403" y="783"/>
                  </a:lnTo>
                  <a:lnTo>
                    <a:pt x="412" y="789"/>
                  </a:lnTo>
                  <a:lnTo>
                    <a:pt x="418" y="780"/>
                  </a:lnTo>
                  <a:lnTo>
                    <a:pt x="422" y="773"/>
                  </a:lnTo>
                  <a:lnTo>
                    <a:pt x="427" y="767"/>
                  </a:lnTo>
                  <a:lnTo>
                    <a:pt x="432" y="761"/>
                  </a:lnTo>
                  <a:lnTo>
                    <a:pt x="437" y="758"/>
                  </a:lnTo>
                  <a:lnTo>
                    <a:pt x="443" y="754"/>
                  </a:lnTo>
                  <a:lnTo>
                    <a:pt x="448" y="752"/>
                  </a:lnTo>
                  <a:lnTo>
                    <a:pt x="454" y="750"/>
                  </a:lnTo>
                  <a:lnTo>
                    <a:pt x="478" y="745"/>
                  </a:lnTo>
                  <a:lnTo>
                    <a:pt x="505" y="739"/>
                  </a:lnTo>
                  <a:lnTo>
                    <a:pt x="525" y="647"/>
                  </a:lnTo>
                  <a:lnTo>
                    <a:pt x="525" y="637"/>
                  </a:lnTo>
                  <a:lnTo>
                    <a:pt x="525" y="622"/>
                  </a:lnTo>
                  <a:lnTo>
                    <a:pt x="526" y="616"/>
                  </a:lnTo>
                  <a:lnTo>
                    <a:pt x="529" y="610"/>
                  </a:lnTo>
                  <a:lnTo>
                    <a:pt x="533" y="604"/>
                  </a:lnTo>
                  <a:lnTo>
                    <a:pt x="539" y="600"/>
                  </a:lnTo>
                  <a:lnTo>
                    <a:pt x="547" y="594"/>
                  </a:lnTo>
                  <a:lnTo>
                    <a:pt x="555" y="590"/>
                  </a:lnTo>
                  <a:lnTo>
                    <a:pt x="565" y="587"/>
                  </a:lnTo>
                  <a:lnTo>
                    <a:pt x="575" y="584"/>
                  </a:lnTo>
                  <a:lnTo>
                    <a:pt x="597" y="579"/>
                  </a:lnTo>
                  <a:lnTo>
                    <a:pt x="621" y="575"/>
                  </a:lnTo>
                  <a:lnTo>
                    <a:pt x="644" y="574"/>
                  </a:lnTo>
                  <a:lnTo>
                    <a:pt x="665" y="573"/>
                  </a:lnTo>
                  <a:lnTo>
                    <a:pt x="671" y="573"/>
                  </a:lnTo>
                  <a:lnTo>
                    <a:pt x="678" y="575"/>
                  </a:lnTo>
                  <a:lnTo>
                    <a:pt x="682" y="577"/>
                  </a:lnTo>
                  <a:lnTo>
                    <a:pt x="687" y="579"/>
                  </a:lnTo>
                  <a:lnTo>
                    <a:pt x="691" y="581"/>
                  </a:lnTo>
                  <a:lnTo>
                    <a:pt x="695" y="583"/>
                  </a:lnTo>
                  <a:lnTo>
                    <a:pt x="700" y="585"/>
                  </a:lnTo>
                  <a:lnTo>
                    <a:pt x="704" y="585"/>
                  </a:lnTo>
                  <a:lnTo>
                    <a:pt x="738" y="598"/>
                  </a:lnTo>
                  <a:lnTo>
                    <a:pt x="738" y="589"/>
                  </a:lnTo>
                  <a:lnTo>
                    <a:pt x="740" y="581"/>
                  </a:lnTo>
                  <a:lnTo>
                    <a:pt x="744" y="573"/>
                  </a:lnTo>
                  <a:lnTo>
                    <a:pt x="748" y="566"/>
                  </a:lnTo>
                  <a:lnTo>
                    <a:pt x="751" y="559"/>
                  </a:lnTo>
                  <a:lnTo>
                    <a:pt x="755" y="550"/>
                  </a:lnTo>
                  <a:lnTo>
                    <a:pt x="757" y="541"/>
                  </a:lnTo>
                  <a:lnTo>
                    <a:pt x="758" y="530"/>
                  </a:lnTo>
                  <a:lnTo>
                    <a:pt x="757" y="518"/>
                  </a:lnTo>
                  <a:lnTo>
                    <a:pt x="756" y="508"/>
                  </a:lnTo>
                  <a:lnTo>
                    <a:pt x="752" y="499"/>
                  </a:lnTo>
                  <a:lnTo>
                    <a:pt x="749" y="492"/>
                  </a:lnTo>
                  <a:lnTo>
                    <a:pt x="740" y="478"/>
                  </a:lnTo>
                  <a:lnTo>
                    <a:pt x="731" y="467"/>
                  </a:lnTo>
                  <a:lnTo>
                    <a:pt x="726" y="462"/>
                  </a:lnTo>
                  <a:lnTo>
                    <a:pt x="722" y="456"/>
                  </a:lnTo>
                  <a:lnTo>
                    <a:pt x="716" y="450"/>
                  </a:lnTo>
                  <a:lnTo>
                    <a:pt x="713" y="443"/>
                  </a:lnTo>
                  <a:lnTo>
                    <a:pt x="710" y="435"/>
                  </a:lnTo>
                  <a:lnTo>
                    <a:pt x="706" y="424"/>
                  </a:lnTo>
                  <a:lnTo>
                    <a:pt x="705" y="413"/>
                  </a:lnTo>
                  <a:lnTo>
                    <a:pt x="704" y="401"/>
                  </a:lnTo>
                  <a:lnTo>
                    <a:pt x="671" y="401"/>
                  </a:lnTo>
                  <a:lnTo>
                    <a:pt x="660" y="403"/>
                  </a:lnTo>
                  <a:lnTo>
                    <a:pt x="650" y="403"/>
                  </a:lnTo>
                  <a:lnTo>
                    <a:pt x="641" y="402"/>
                  </a:lnTo>
                  <a:lnTo>
                    <a:pt x="633" y="399"/>
                  </a:lnTo>
                  <a:lnTo>
                    <a:pt x="625" y="395"/>
                  </a:lnTo>
                  <a:lnTo>
                    <a:pt x="617" y="390"/>
                  </a:lnTo>
                  <a:lnTo>
                    <a:pt x="611" y="384"/>
                  </a:lnTo>
                  <a:lnTo>
                    <a:pt x="605" y="378"/>
                  </a:lnTo>
                  <a:lnTo>
                    <a:pt x="601" y="370"/>
                  </a:lnTo>
                  <a:lnTo>
                    <a:pt x="597" y="363"/>
                  </a:lnTo>
                  <a:lnTo>
                    <a:pt x="593" y="356"/>
                  </a:lnTo>
                  <a:lnTo>
                    <a:pt x="590" y="349"/>
                  </a:lnTo>
                  <a:lnTo>
                    <a:pt x="586" y="336"/>
                  </a:lnTo>
                  <a:lnTo>
                    <a:pt x="585" y="327"/>
                  </a:lnTo>
                  <a:lnTo>
                    <a:pt x="585" y="321"/>
                  </a:lnTo>
                  <a:lnTo>
                    <a:pt x="585" y="311"/>
                  </a:lnTo>
                  <a:lnTo>
                    <a:pt x="585" y="297"/>
                  </a:lnTo>
                  <a:lnTo>
                    <a:pt x="585" y="278"/>
                  </a:lnTo>
                  <a:lnTo>
                    <a:pt x="585" y="274"/>
                  </a:lnTo>
                  <a:lnTo>
                    <a:pt x="583" y="269"/>
                  </a:lnTo>
                  <a:lnTo>
                    <a:pt x="581" y="265"/>
                  </a:lnTo>
                  <a:lnTo>
                    <a:pt x="578" y="260"/>
                  </a:lnTo>
                  <a:lnTo>
                    <a:pt x="570" y="251"/>
                  </a:lnTo>
                  <a:lnTo>
                    <a:pt x="560" y="242"/>
                  </a:lnTo>
                  <a:lnTo>
                    <a:pt x="548" y="233"/>
                  </a:lnTo>
                  <a:lnTo>
                    <a:pt x="534" y="223"/>
                  </a:lnTo>
                  <a:lnTo>
                    <a:pt x="520" y="215"/>
                  </a:lnTo>
                  <a:lnTo>
                    <a:pt x="503" y="205"/>
                  </a:lnTo>
                  <a:lnTo>
                    <a:pt x="487" y="197"/>
                  </a:lnTo>
                  <a:lnTo>
                    <a:pt x="470" y="190"/>
                  </a:lnTo>
                  <a:lnTo>
                    <a:pt x="455" y="183"/>
                  </a:lnTo>
                  <a:lnTo>
                    <a:pt x="440" y="178"/>
                  </a:lnTo>
                  <a:lnTo>
                    <a:pt x="425" y="173"/>
                  </a:lnTo>
                  <a:lnTo>
                    <a:pt x="412" y="170"/>
                  </a:lnTo>
                  <a:lnTo>
                    <a:pt x="401" y="167"/>
                  </a:lnTo>
                  <a:lnTo>
                    <a:pt x="392" y="167"/>
                  </a:lnTo>
                  <a:lnTo>
                    <a:pt x="384" y="166"/>
                  </a:lnTo>
                  <a:lnTo>
                    <a:pt x="375" y="165"/>
                  </a:lnTo>
                  <a:lnTo>
                    <a:pt x="367" y="164"/>
                  </a:lnTo>
                  <a:lnTo>
                    <a:pt x="359" y="161"/>
                  </a:lnTo>
                  <a:lnTo>
                    <a:pt x="351" y="158"/>
                  </a:lnTo>
                  <a:lnTo>
                    <a:pt x="344" y="155"/>
                  </a:lnTo>
                  <a:lnTo>
                    <a:pt x="336" y="151"/>
                  </a:lnTo>
                  <a:lnTo>
                    <a:pt x="330" y="145"/>
                  </a:lnTo>
                  <a:lnTo>
                    <a:pt x="323" y="140"/>
                  </a:lnTo>
                  <a:lnTo>
                    <a:pt x="318" y="135"/>
                  </a:lnTo>
                  <a:lnTo>
                    <a:pt x="312" y="129"/>
                  </a:lnTo>
                  <a:lnTo>
                    <a:pt x="307" y="122"/>
                  </a:lnTo>
                  <a:lnTo>
                    <a:pt x="302" y="115"/>
                  </a:lnTo>
                  <a:lnTo>
                    <a:pt x="299" y="108"/>
                  </a:lnTo>
                  <a:lnTo>
                    <a:pt x="296" y="101"/>
                  </a:lnTo>
                  <a:lnTo>
                    <a:pt x="292" y="92"/>
                  </a:lnTo>
                  <a:lnTo>
                    <a:pt x="289" y="63"/>
                  </a:lnTo>
                  <a:lnTo>
                    <a:pt x="285" y="32"/>
                  </a:lnTo>
                  <a:lnTo>
                    <a:pt x="283" y="25"/>
                  </a:lnTo>
                  <a:lnTo>
                    <a:pt x="279" y="19"/>
                  </a:lnTo>
                  <a:lnTo>
                    <a:pt x="276" y="14"/>
                  </a:lnTo>
                  <a:lnTo>
                    <a:pt x="272" y="9"/>
                  </a:lnTo>
                  <a:lnTo>
                    <a:pt x="267" y="6"/>
                  </a:lnTo>
                  <a:lnTo>
                    <a:pt x="261" y="3"/>
                  </a:lnTo>
                  <a:lnTo>
                    <a:pt x="254" y="1"/>
                  </a:lnTo>
                  <a:lnTo>
                    <a:pt x="246" y="0"/>
                  </a:lnTo>
                  <a:lnTo>
                    <a:pt x="236" y="1"/>
                  </a:lnTo>
                  <a:lnTo>
                    <a:pt x="227" y="3"/>
                  </a:lnTo>
                  <a:lnTo>
                    <a:pt x="218" y="5"/>
                  </a:lnTo>
                  <a:lnTo>
                    <a:pt x="208" y="9"/>
                  </a:lnTo>
                  <a:lnTo>
                    <a:pt x="190" y="18"/>
                  </a:lnTo>
                  <a:lnTo>
                    <a:pt x="173" y="30"/>
                  </a:lnTo>
                  <a:lnTo>
                    <a:pt x="155" y="43"/>
                  </a:lnTo>
                  <a:lnTo>
                    <a:pt x="138" y="55"/>
                  </a:lnTo>
                  <a:lnTo>
                    <a:pt x="129" y="60"/>
                  </a:lnTo>
                  <a:lnTo>
                    <a:pt x="119" y="66"/>
                  </a:lnTo>
                  <a:lnTo>
                    <a:pt x="110" y="70"/>
                  </a:lnTo>
                  <a:lnTo>
                    <a:pt x="100" y="74"/>
                  </a:lnTo>
                  <a:lnTo>
                    <a:pt x="20" y="80"/>
                  </a:lnTo>
                  <a:lnTo>
                    <a:pt x="0" y="8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4" name="Freeform 163"/>
            <p:cNvSpPr>
              <a:spLocks/>
            </p:cNvSpPr>
            <p:nvPr>
              <p:custDataLst>
                <p:tags r:id="rId337"/>
              </p:custDataLst>
            </p:nvPr>
          </p:nvSpPr>
          <p:spPr bwMode="auto">
            <a:xfrm>
              <a:off x="3167507" y="3888935"/>
              <a:ext cx="178150" cy="281635"/>
            </a:xfrm>
            <a:custGeom>
              <a:avLst/>
              <a:gdLst>
                <a:gd name="T0" fmla="*/ 98129 w 273"/>
                <a:gd name="T1" fmla="*/ 73010 h 414"/>
                <a:gd name="T2" fmla="*/ 92895 w 273"/>
                <a:gd name="T3" fmla="*/ 69359 h 414"/>
                <a:gd name="T4" fmla="*/ 87662 w 273"/>
                <a:gd name="T5" fmla="*/ 63101 h 414"/>
                <a:gd name="T6" fmla="*/ 82864 w 273"/>
                <a:gd name="T7" fmla="*/ 54757 h 414"/>
                <a:gd name="T8" fmla="*/ 79811 w 273"/>
                <a:gd name="T9" fmla="*/ 50064 h 414"/>
                <a:gd name="T10" fmla="*/ 76759 w 273"/>
                <a:gd name="T11" fmla="*/ 48499 h 414"/>
                <a:gd name="T12" fmla="*/ 72833 w 273"/>
                <a:gd name="T13" fmla="*/ 49021 h 414"/>
                <a:gd name="T14" fmla="*/ 70217 w 273"/>
                <a:gd name="T15" fmla="*/ 52671 h 414"/>
                <a:gd name="T16" fmla="*/ 66728 w 273"/>
                <a:gd name="T17" fmla="*/ 44849 h 414"/>
                <a:gd name="T18" fmla="*/ 61930 w 273"/>
                <a:gd name="T19" fmla="*/ 28161 h 414"/>
                <a:gd name="T20" fmla="*/ 57569 w 273"/>
                <a:gd name="T21" fmla="*/ 18774 h 414"/>
                <a:gd name="T22" fmla="*/ 53644 w 273"/>
                <a:gd name="T23" fmla="*/ 13037 h 414"/>
                <a:gd name="T24" fmla="*/ 48410 w 273"/>
                <a:gd name="T25" fmla="*/ 7301 h 414"/>
                <a:gd name="T26" fmla="*/ 41868 w 273"/>
                <a:gd name="T27" fmla="*/ 2607 h 414"/>
                <a:gd name="T28" fmla="*/ 34890 w 273"/>
                <a:gd name="T29" fmla="*/ 3650 h 414"/>
                <a:gd name="T30" fmla="*/ 30093 w 273"/>
                <a:gd name="T31" fmla="*/ 9908 h 414"/>
                <a:gd name="T32" fmla="*/ 27476 w 273"/>
                <a:gd name="T33" fmla="*/ 13037 h 414"/>
                <a:gd name="T34" fmla="*/ 24859 w 273"/>
                <a:gd name="T35" fmla="*/ 16688 h 414"/>
                <a:gd name="T36" fmla="*/ 24423 w 273"/>
                <a:gd name="T37" fmla="*/ 21903 h 414"/>
                <a:gd name="T38" fmla="*/ 25295 w 273"/>
                <a:gd name="T39" fmla="*/ 30768 h 414"/>
                <a:gd name="T40" fmla="*/ 22679 w 273"/>
                <a:gd name="T41" fmla="*/ 40677 h 414"/>
                <a:gd name="T42" fmla="*/ 14392 w 273"/>
                <a:gd name="T43" fmla="*/ 46935 h 414"/>
                <a:gd name="T44" fmla="*/ 7414 w 273"/>
                <a:gd name="T45" fmla="*/ 54236 h 414"/>
                <a:gd name="T46" fmla="*/ 1745 w 273"/>
                <a:gd name="T47" fmla="*/ 61537 h 414"/>
                <a:gd name="T48" fmla="*/ 17445 w 273"/>
                <a:gd name="T49" fmla="*/ 103257 h 414"/>
                <a:gd name="T50" fmla="*/ 31837 w 273"/>
                <a:gd name="T51" fmla="*/ 106907 h 414"/>
                <a:gd name="T52" fmla="*/ 36635 w 273"/>
                <a:gd name="T53" fmla="*/ 109514 h 414"/>
                <a:gd name="T54" fmla="*/ 40560 w 273"/>
                <a:gd name="T55" fmla="*/ 113686 h 414"/>
                <a:gd name="T56" fmla="*/ 43177 w 273"/>
                <a:gd name="T57" fmla="*/ 117858 h 414"/>
                <a:gd name="T58" fmla="*/ 44921 w 273"/>
                <a:gd name="T59" fmla="*/ 123595 h 414"/>
                <a:gd name="T60" fmla="*/ 46230 w 273"/>
                <a:gd name="T61" fmla="*/ 138197 h 414"/>
                <a:gd name="T62" fmla="*/ 44921 w 273"/>
                <a:gd name="T63" fmla="*/ 145498 h 414"/>
                <a:gd name="T64" fmla="*/ 41868 w 273"/>
                <a:gd name="T65" fmla="*/ 152799 h 414"/>
                <a:gd name="T66" fmla="*/ 38815 w 273"/>
                <a:gd name="T67" fmla="*/ 160100 h 414"/>
                <a:gd name="T68" fmla="*/ 37507 w 273"/>
                <a:gd name="T69" fmla="*/ 167401 h 414"/>
                <a:gd name="T70" fmla="*/ 39688 w 273"/>
                <a:gd name="T71" fmla="*/ 178874 h 414"/>
                <a:gd name="T72" fmla="*/ 46666 w 273"/>
                <a:gd name="T73" fmla="*/ 195040 h 414"/>
                <a:gd name="T74" fmla="*/ 51027 w 273"/>
                <a:gd name="T75" fmla="*/ 202863 h 414"/>
                <a:gd name="T76" fmla="*/ 56261 w 273"/>
                <a:gd name="T77" fmla="*/ 209121 h 414"/>
                <a:gd name="T78" fmla="*/ 61494 w 273"/>
                <a:gd name="T79" fmla="*/ 214336 h 414"/>
                <a:gd name="T80" fmla="*/ 66728 w 273"/>
                <a:gd name="T81" fmla="*/ 215900 h 414"/>
                <a:gd name="T82" fmla="*/ 93768 w 273"/>
                <a:gd name="T83" fmla="*/ 207556 h 414"/>
                <a:gd name="T84" fmla="*/ 111213 w 273"/>
                <a:gd name="T85" fmla="*/ 200777 h 414"/>
                <a:gd name="T86" fmla="*/ 116446 w 273"/>
                <a:gd name="T87" fmla="*/ 196605 h 414"/>
                <a:gd name="T88" fmla="*/ 119063 w 273"/>
                <a:gd name="T89" fmla="*/ 192954 h 414"/>
                <a:gd name="T90" fmla="*/ 117318 w 273"/>
                <a:gd name="T91" fmla="*/ 183567 h 414"/>
                <a:gd name="T92" fmla="*/ 114702 w 273"/>
                <a:gd name="T93" fmla="*/ 174702 h 414"/>
                <a:gd name="T94" fmla="*/ 105543 w 273"/>
                <a:gd name="T95" fmla="*/ 161143 h 414"/>
                <a:gd name="T96" fmla="*/ 96820 w 273"/>
                <a:gd name="T97" fmla="*/ 147062 h 414"/>
                <a:gd name="T98" fmla="*/ 93768 w 273"/>
                <a:gd name="T99" fmla="*/ 138718 h 414"/>
                <a:gd name="T100" fmla="*/ 92459 w 273"/>
                <a:gd name="T101" fmla="*/ 128810 h 414"/>
                <a:gd name="T102" fmla="*/ 93768 w 273"/>
                <a:gd name="T103" fmla="*/ 112122 h 414"/>
                <a:gd name="T104" fmla="*/ 96820 w 273"/>
                <a:gd name="T105" fmla="*/ 99085 h 414"/>
                <a:gd name="T106" fmla="*/ 100309 w 273"/>
                <a:gd name="T107" fmla="*/ 87090 h 414"/>
                <a:gd name="T108" fmla="*/ 101182 w 273"/>
                <a:gd name="T109" fmla="*/ 74053 h 41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73" h="414">
                  <a:moveTo>
                    <a:pt x="232" y="142"/>
                  </a:moveTo>
                  <a:lnTo>
                    <a:pt x="225" y="140"/>
                  </a:lnTo>
                  <a:lnTo>
                    <a:pt x="219" y="137"/>
                  </a:lnTo>
                  <a:lnTo>
                    <a:pt x="213" y="133"/>
                  </a:lnTo>
                  <a:lnTo>
                    <a:pt x="209" y="130"/>
                  </a:lnTo>
                  <a:lnTo>
                    <a:pt x="201" y="121"/>
                  </a:lnTo>
                  <a:lnTo>
                    <a:pt x="195" y="113"/>
                  </a:lnTo>
                  <a:lnTo>
                    <a:pt x="190" y="105"/>
                  </a:lnTo>
                  <a:lnTo>
                    <a:pt x="185" y="99"/>
                  </a:lnTo>
                  <a:lnTo>
                    <a:pt x="183" y="96"/>
                  </a:lnTo>
                  <a:lnTo>
                    <a:pt x="179" y="95"/>
                  </a:lnTo>
                  <a:lnTo>
                    <a:pt x="176" y="93"/>
                  </a:lnTo>
                  <a:lnTo>
                    <a:pt x="173" y="93"/>
                  </a:lnTo>
                  <a:lnTo>
                    <a:pt x="167" y="94"/>
                  </a:lnTo>
                  <a:lnTo>
                    <a:pt x="164" y="97"/>
                  </a:lnTo>
                  <a:lnTo>
                    <a:pt x="161" y="101"/>
                  </a:lnTo>
                  <a:lnTo>
                    <a:pt x="159" y="105"/>
                  </a:lnTo>
                  <a:lnTo>
                    <a:pt x="153" y="86"/>
                  </a:lnTo>
                  <a:lnTo>
                    <a:pt x="147" y="68"/>
                  </a:lnTo>
                  <a:lnTo>
                    <a:pt x="142" y="54"/>
                  </a:lnTo>
                  <a:lnTo>
                    <a:pt x="135" y="41"/>
                  </a:lnTo>
                  <a:lnTo>
                    <a:pt x="132" y="36"/>
                  </a:lnTo>
                  <a:lnTo>
                    <a:pt x="128" y="30"/>
                  </a:lnTo>
                  <a:lnTo>
                    <a:pt x="123" y="25"/>
                  </a:lnTo>
                  <a:lnTo>
                    <a:pt x="118" y="20"/>
                  </a:lnTo>
                  <a:lnTo>
                    <a:pt x="111" y="14"/>
                  </a:lnTo>
                  <a:lnTo>
                    <a:pt x="103" y="9"/>
                  </a:lnTo>
                  <a:lnTo>
                    <a:pt x="96" y="5"/>
                  </a:lnTo>
                  <a:lnTo>
                    <a:pt x="86" y="0"/>
                  </a:lnTo>
                  <a:lnTo>
                    <a:pt x="80" y="7"/>
                  </a:lnTo>
                  <a:lnTo>
                    <a:pt x="73" y="15"/>
                  </a:lnTo>
                  <a:lnTo>
                    <a:pt x="69" y="19"/>
                  </a:lnTo>
                  <a:lnTo>
                    <a:pt x="66" y="23"/>
                  </a:lnTo>
                  <a:lnTo>
                    <a:pt x="63" y="25"/>
                  </a:lnTo>
                  <a:lnTo>
                    <a:pt x="60" y="25"/>
                  </a:lnTo>
                  <a:lnTo>
                    <a:pt x="57" y="32"/>
                  </a:lnTo>
                  <a:lnTo>
                    <a:pt x="57" y="37"/>
                  </a:lnTo>
                  <a:lnTo>
                    <a:pt x="56" y="42"/>
                  </a:lnTo>
                  <a:lnTo>
                    <a:pt x="57" y="47"/>
                  </a:lnTo>
                  <a:lnTo>
                    <a:pt x="58" y="59"/>
                  </a:lnTo>
                  <a:lnTo>
                    <a:pt x="60" y="75"/>
                  </a:lnTo>
                  <a:lnTo>
                    <a:pt x="52" y="78"/>
                  </a:lnTo>
                  <a:lnTo>
                    <a:pt x="43" y="83"/>
                  </a:lnTo>
                  <a:lnTo>
                    <a:pt x="33" y="90"/>
                  </a:lnTo>
                  <a:lnTo>
                    <a:pt x="24" y="97"/>
                  </a:lnTo>
                  <a:lnTo>
                    <a:pt x="17" y="104"/>
                  </a:lnTo>
                  <a:lnTo>
                    <a:pt x="9" y="111"/>
                  </a:lnTo>
                  <a:lnTo>
                    <a:pt x="4" y="118"/>
                  </a:lnTo>
                  <a:lnTo>
                    <a:pt x="0" y="123"/>
                  </a:lnTo>
                  <a:lnTo>
                    <a:pt x="40" y="198"/>
                  </a:lnTo>
                  <a:lnTo>
                    <a:pt x="57" y="201"/>
                  </a:lnTo>
                  <a:lnTo>
                    <a:pt x="73" y="205"/>
                  </a:lnTo>
                  <a:lnTo>
                    <a:pt x="78" y="207"/>
                  </a:lnTo>
                  <a:lnTo>
                    <a:pt x="84" y="210"/>
                  </a:lnTo>
                  <a:lnTo>
                    <a:pt x="89" y="214"/>
                  </a:lnTo>
                  <a:lnTo>
                    <a:pt x="93" y="218"/>
                  </a:lnTo>
                  <a:lnTo>
                    <a:pt x="96" y="222"/>
                  </a:lnTo>
                  <a:lnTo>
                    <a:pt x="99" y="226"/>
                  </a:lnTo>
                  <a:lnTo>
                    <a:pt x="101" y="231"/>
                  </a:lnTo>
                  <a:lnTo>
                    <a:pt x="103" y="237"/>
                  </a:lnTo>
                  <a:lnTo>
                    <a:pt x="106" y="251"/>
                  </a:lnTo>
                  <a:lnTo>
                    <a:pt x="106" y="265"/>
                  </a:lnTo>
                  <a:lnTo>
                    <a:pt x="106" y="272"/>
                  </a:lnTo>
                  <a:lnTo>
                    <a:pt x="103" y="279"/>
                  </a:lnTo>
                  <a:lnTo>
                    <a:pt x="100" y="286"/>
                  </a:lnTo>
                  <a:lnTo>
                    <a:pt x="96" y="293"/>
                  </a:lnTo>
                  <a:lnTo>
                    <a:pt x="93" y="301"/>
                  </a:lnTo>
                  <a:lnTo>
                    <a:pt x="89" y="307"/>
                  </a:lnTo>
                  <a:lnTo>
                    <a:pt x="87" y="314"/>
                  </a:lnTo>
                  <a:lnTo>
                    <a:pt x="86" y="321"/>
                  </a:lnTo>
                  <a:lnTo>
                    <a:pt x="88" y="330"/>
                  </a:lnTo>
                  <a:lnTo>
                    <a:pt x="91" y="343"/>
                  </a:lnTo>
                  <a:lnTo>
                    <a:pt x="98" y="359"/>
                  </a:lnTo>
                  <a:lnTo>
                    <a:pt x="107" y="374"/>
                  </a:lnTo>
                  <a:lnTo>
                    <a:pt x="112" y="382"/>
                  </a:lnTo>
                  <a:lnTo>
                    <a:pt x="117" y="389"/>
                  </a:lnTo>
                  <a:lnTo>
                    <a:pt x="122" y="395"/>
                  </a:lnTo>
                  <a:lnTo>
                    <a:pt x="129" y="401"/>
                  </a:lnTo>
                  <a:lnTo>
                    <a:pt x="134" y="406"/>
                  </a:lnTo>
                  <a:lnTo>
                    <a:pt x="141" y="411"/>
                  </a:lnTo>
                  <a:lnTo>
                    <a:pt x="146" y="413"/>
                  </a:lnTo>
                  <a:lnTo>
                    <a:pt x="153" y="414"/>
                  </a:lnTo>
                  <a:lnTo>
                    <a:pt x="174" y="410"/>
                  </a:lnTo>
                  <a:lnTo>
                    <a:pt x="215" y="398"/>
                  </a:lnTo>
                  <a:lnTo>
                    <a:pt x="236" y="392"/>
                  </a:lnTo>
                  <a:lnTo>
                    <a:pt x="255" y="385"/>
                  </a:lnTo>
                  <a:lnTo>
                    <a:pt x="262" y="381"/>
                  </a:lnTo>
                  <a:lnTo>
                    <a:pt x="267" y="377"/>
                  </a:lnTo>
                  <a:lnTo>
                    <a:pt x="271" y="374"/>
                  </a:lnTo>
                  <a:lnTo>
                    <a:pt x="273" y="370"/>
                  </a:lnTo>
                  <a:lnTo>
                    <a:pt x="271" y="361"/>
                  </a:lnTo>
                  <a:lnTo>
                    <a:pt x="269" y="352"/>
                  </a:lnTo>
                  <a:lnTo>
                    <a:pt x="267" y="343"/>
                  </a:lnTo>
                  <a:lnTo>
                    <a:pt x="263" y="335"/>
                  </a:lnTo>
                  <a:lnTo>
                    <a:pt x="253" y="321"/>
                  </a:lnTo>
                  <a:lnTo>
                    <a:pt x="242" y="309"/>
                  </a:lnTo>
                  <a:lnTo>
                    <a:pt x="231" y="295"/>
                  </a:lnTo>
                  <a:lnTo>
                    <a:pt x="222" y="282"/>
                  </a:lnTo>
                  <a:lnTo>
                    <a:pt x="218" y="274"/>
                  </a:lnTo>
                  <a:lnTo>
                    <a:pt x="215" y="266"/>
                  </a:lnTo>
                  <a:lnTo>
                    <a:pt x="213" y="257"/>
                  </a:lnTo>
                  <a:lnTo>
                    <a:pt x="212" y="247"/>
                  </a:lnTo>
                  <a:lnTo>
                    <a:pt x="213" y="229"/>
                  </a:lnTo>
                  <a:lnTo>
                    <a:pt x="215" y="215"/>
                  </a:lnTo>
                  <a:lnTo>
                    <a:pt x="219" y="202"/>
                  </a:lnTo>
                  <a:lnTo>
                    <a:pt x="222" y="190"/>
                  </a:lnTo>
                  <a:lnTo>
                    <a:pt x="226" y="178"/>
                  </a:lnTo>
                  <a:lnTo>
                    <a:pt x="230" y="167"/>
                  </a:lnTo>
                  <a:lnTo>
                    <a:pt x="232" y="155"/>
                  </a:lnTo>
                  <a:lnTo>
                    <a:pt x="232" y="14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nvGrpSpPr>
            <p:cNvPr id="105" name="Group 164"/>
            <p:cNvGrpSpPr>
              <a:grpSpLocks/>
            </p:cNvGrpSpPr>
            <p:nvPr>
              <p:custDataLst>
                <p:tags r:id="rId338"/>
              </p:custDataLst>
            </p:nvPr>
          </p:nvGrpSpPr>
          <p:grpSpPr bwMode="auto">
            <a:xfrm>
              <a:off x="2739949" y="3673568"/>
              <a:ext cx="484566" cy="523922"/>
              <a:chOff x="1486" y="2412"/>
              <a:chExt cx="244" cy="256"/>
            </a:xfrm>
            <a:solidFill>
              <a:srgbClr val="D9D9D9"/>
            </a:solidFill>
          </p:grpSpPr>
          <p:sp>
            <p:nvSpPr>
              <p:cNvPr id="489" name="Freeform 165"/>
              <p:cNvSpPr>
                <a:spLocks/>
              </p:cNvSpPr>
              <p:nvPr/>
            </p:nvSpPr>
            <p:spPr bwMode="auto">
              <a:xfrm>
                <a:off x="1639" y="2457"/>
                <a:ext cx="18" cy="7"/>
              </a:xfrm>
              <a:custGeom>
                <a:avLst/>
                <a:gdLst>
                  <a:gd name="T0" fmla="*/ 0 w 54"/>
                  <a:gd name="T1" fmla="*/ 0 h 22"/>
                  <a:gd name="T2" fmla="*/ 0 w 54"/>
                  <a:gd name="T3" fmla="*/ 6 h 22"/>
                  <a:gd name="T4" fmla="*/ 2 w 54"/>
                  <a:gd name="T5" fmla="*/ 6 h 22"/>
                  <a:gd name="T6" fmla="*/ 3 w 54"/>
                  <a:gd name="T7" fmla="*/ 7 h 22"/>
                  <a:gd name="T8" fmla="*/ 5 w 54"/>
                  <a:gd name="T9" fmla="*/ 7 h 22"/>
                  <a:gd name="T10" fmla="*/ 7 w 54"/>
                  <a:gd name="T11" fmla="*/ 7 h 22"/>
                  <a:gd name="T12" fmla="*/ 8 w 54"/>
                  <a:gd name="T13" fmla="*/ 7 h 22"/>
                  <a:gd name="T14" fmla="*/ 9 w 54"/>
                  <a:gd name="T15" fmla="*/ 7 h 22"/>
                  <a:gd name="T16" fmla="*/ 10 w 54"/>
                  <a:gd name="T17" fmla="*/ 6 h 22"/>
                  <a:gd name="T18" fmla="*/ 11 w 54"/>
                  <a:gd name="T19" fmla="*/ 6 h 22"/>
                  <a:gd name="T20" fmla="*/ 12 w 54"/>
                  <a:gd name="T21" fmla="*/ 5 h 22"/>
                  <a:gd name="T22" fmla="*/ 14 w 54"/>
                  <a:gd name="T23" fmla="*/ 4 h 22"/>
                  <a:gd name="T24" fmla="*/ 16 w 54"/>
                  <a:gd name="T25" fmla="*/ 3 h 22"/>
                  <a:gd name="T26" fmla="*/ 18 w 54"/>
                  <a:gd name="T27" fmla="*/ 2 h 22"/>
                  <a:gd name="T28" fmla="*/ 12 w 54"/>
                  <a:gd name="T29" fmla="*/ 2 h 22"/>
                  <a:gd name="T30" fmla="*/ 7 w 54"/>
                  <a:gd name="T31" fmla="*/ 1 h 22"/>
                  <a:gd name="T32" fmla="*/ 2 w 54"/>
                  <a:gd name="T33" fmla="*/ 0 h 22"/>
                  <a:gd name="T34" fmla="*/ 0 w 54"/>
                  <a:gd name="T35" fmla="*/ 0 h 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4" h="22">
                    <a:moveTo>
                      <a:pt x="0" y="0"/>
                    </a:moveTo>
                    <a:lnTo>
                      <a:pt x="0" y="18"/>
                    </a:lnTo>
                    <a:lnTo>
                      <a:pt x="6" y="20"/>
                    </a:lnTo>
                    <a:lnTo>
                      <a:pt x="10" y="21"/>
                    </a:lnTo>
                    <a:lnTo>
                      <a:pt x="14" y="22"/>
                    </a:lnTo>
                    <a:lnTo>
                      <a:pt x="20" y="22"/>
                    </a:lnTo>
                    <a:lnTo>
                      <a:pt x="23" y="22"/>
                    </a:lnTo>
                    <a:lnTo>
                      <a:pt x="27" y="21"/>
                    </a:lnTo>
                    <a:lnTo>
                      <a:pt x="31" y="20"/>
                    </a:lnTo>
                    <a:lnTo>
                      <a:pt x="33" y="18"/>
                    </a:lnTo>
                    <a:lnTo>
                      <a:pt x="35" y="16"/>
                    </a:lnTo>
                    <a:lnTo>
                      <a:pt x="41" y="12"/>
                    </a:lnTo>
                    <a:lnTo>
                      <a:pt x="47" y="8"/>
                    </a:lnTo>
                    <a:lnTo>
                      <a:pt x="54" y="6"/>
                    </a:lnTo>
                    <a:lnTo>
                      <a:pt x="36" y="5"/>
                    </a:lnTo>
                    <a:lnTo>
                      <a:pt x="20" y="3"/>
                    </a:lnTo>
                    <a:lnTo>
                      <a:pt x="6" y="1"/>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90" name="Freeform 166"/>
              <p:cNvSpPr>
                <a:spLocks/>
              </p:cNvSpPr>
              <p:nvPr/>
            </p:nvSpPr>
            <p:spPr bwMode="auto">
              <a:xfrm>
                <a:off x="1526" y="2412"/>
                <a:ext cx="2" cy="8"/>
              </a:xfrm>
              <a:custGeom>
                <a:avLst/>
                <a:gdLst>
                  <a:gd name="T0" fmla="*/ 2 w 6"/>
                  <a:gd name="T1" fmla="*/ 8 h 24"/>
                  <a:gd name="T2" fmla="*/ 2 w 6"/>
                  <a:gd name="T3" fmla="*/ 0 h 24"/>
                  <a:gd name="T4" fmla="*/ 1 w 6"/>
                  <a:gd name="T5" fmla="*/ 0 h 24"/>
                  <a:gd name="T6" fmla="*/ 0 w 6"/>
                  <a:gd name="T7" fmla="*/ 1 h 24"/>
                  <a:gd name="T8" fmla="*/ 0 w 6"/>
                  <a:gd name="T9" fmla="*/ 2 h 24"/>
                  <a:gd name="T10" fmla="*/ 0 w 6"/>
                  <a:gd name="T11" fmla="*/ 4 h 24"/>
                  <a:gd name="T12" fmla="*/ 0 w 6"/>
                  <a:gd name="T13" fmla="*/ 5 h 24"/>
                  <a:gd name="T14" fmla="*/ 0 w 6"/>
                  <a:gd name="T15" fmla="*/ 7 h 24"/>
                  <a:gd name="T16" fmla="*/ 1 w 6"/>
                  <a:gd name="T17" fmla="*/ 8 h 24"/>
                  <a:gd name="T18" fmla="*/ 2 w 6"/>
                  <a:gd name="T19" fmla="*/ 8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24">
                    <a:moveTo>
                      <a:pt x="6" y="24"/>
                    </a:moveTo>
                    <a:lnTo>
                      <a:pt x="6" y="0"/>
                    </a:lnTo>
                    <a:lnTo>
                      <a:pt x="4" y="1"/>
                    </a:lnTo>
                    <a:lnTo>
                      <a:pt x="1" y="3"/>
                    </a:lnTo>
                    <a:lnTo>
                      <a:pt x="0" y="7"/>
                    </a:lnTo>
                    <a:lnTo>
                      <a:pt x="0" y="12"/>
                    </a:lnTo>
                    <a:lnTo>
                      <a:pt x="0" y="16"/>
                    </a:lnTo>
                    <a:lnTo>
                      <a:pt x="1" y="20"/>
                    </a:lnTo>
                    <a:lnTo>
                      <a:pt x="4" y="23"/>
                    </a:lnTo>
                    <a:lnTo>
                      <a:pt x="6"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91" name="Freeform 167"/>
              <p:cNvSpPr>
                <a:spLocks/>
              </p:cNvSpPr>
              <p:nvPr/>
            </p:nvSpPr>
            <p:spPr bwMode="auto">
              <a:xfrm>
                <a:off x="1557" y="2438"/>
                <a:ext cx="8" cy="4"/>
              </a:xfrm>
              <a:custGeom>
                <a:avLst/>
                <a:gdLst>
                  <a:gd name="T0" fmla="*/ 0 w 27"/>
                  <a:gd name="T1" fmla="*/ 4 h 12"/>
                  <a:gd name="T2" fmla="*/ 8 w 27"/>
                  <a:gd name="T3" fmla="*/ 4 h 12"/>
                  <a:gd name="T4" fmla="*/ 4 w 27"/>
                  <a:gd name="T5" fmla="*/ 0 h 12"/>
                  <a:gd name="T6" fmla="*/ 0 w 27"/>
                  <a:gd name="T7" fmla="*/ 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12">
                    <a:moveTo>
                      <a:pt x="0" y="12"/>
                    </a:moveTo>
                    <a:lnTo>
                      <a:pt x="27" y="12"/>
                    </a:lnTo>
                    <a:lnTo>
                      <a:pt x="14" y="0"/>
                    </a:lnTo>
                    <a:lnTo>
                      <a:pt x="0" y="1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92" name="Freeform 168"/>
              <p:cNvSpPr>
                <a:spLocks/>
              </p:cNvSpPr>
              <p:nvPr/>
            </p:nvSpPr>
            <p:spPr bwMode="auto">
              <a:xfrm>
                <a:off x="1486" y="2444"/>
                <a:ext cx="244" cy="224"/>
              </a:xfrm>
              <a:custGeom>
                <a:avLst/>
                <a:gdLst>
                  <a:gd name="T0" fmla="*/ 3 w 743"/>
                  <a:gd name="T1" fmla="*/ 69 h 672"/>
                  <a:gd name="T2" fmla="*/ 16 w 743"/>
                  <a:gd name="T3" fmla="*/ 89 h 672"/>
                  <a:gd name="T4" fmla="*/ 40 w 743"/>
                  <a:gd name="T5" fmla="*/ 98 h 672"/>
                  <a:gd name="T6" fmla="*/ 55 w 743"/>
                  <a:gd name="T7" fmla="*/ 105 h 672"/>
                  <a:gd name="T8" fmla="*/ 65 w 743"/>
                  <a:gd name="T9" fmla="*/ 115 h 672"/>
                  <a:gd name="T10" fmla="*/ 97 w 743"/>
                  <a:gd name="T11" fmla="*/ 126 h 672"/>
                  <a:gd name="T12" fmla="*/ 94 w 743"/>
                  <a:gd name="T13" fmla="*/ 140 h 672"/>
                  <a:gd name="T14" fmla="*/ 102 w 743"/>
                  <a:gd name="T15" fmla="*/ 171 h 672"/>
                  <a:gd name="T16" fmla="*/ 100 w 743"/>
                  <a:gd name="T17" fmla="*/ 178 h 672"/>
                  <a:gd name="T18" fmla="*/ 99 w 743"/>
                  <a:gd name="T19" fmla="*/ 189 h 672"/>
                  <a:gd name="T20" fmla="*/ 108 w 743"/>
                  <a:gd name="T21" fmla="*/ 206 h 672"/>
                  <a:gd name="T22" fmla="*/ 122 w 743"/>
                  <a:gd name="T23" fmla="*/ 220 h 672"/>
                  <a:gd name="T24" fmla="*/ 136 w 743"/>
                  <a:gd name="T25" fmla="*/ 224 h 672"/>
                  <a:gd name="T26" fmla="*/ 153 w 743"/>
                  <a:gd name="T27" fmla="*/ 218 h 672"/>
                  <a:gd name="T28" fmla="*/ 166 w 743"/>
                  <a:gd name="T29" fmla="*/ 206 h 672"/>
                  <a:gd name="T30" fmla="*/ 172 w 743"/>
                  <a:gd name="T31" fmla="*/ 195 h 672"/>
                  <a:gd name="T32" fmla="*/ 157 w 743"/>
                  <a:gd name="T33" fmla="*/ 156 h 672"/>
                  <a:gd name="T34" fmla="*/ 189 w 743"/>
                  <a:gd name="T35" fmla="*/ 167 h 672"/>
                  <a:gd name="T36" fmla="*/ 197 w 743"/>
                  <a:gd name="T37" fmla="*/ 159 h 672"/>
                  <a:gd name="T38" fmla="*/ 214 w 743"/>
                  <a:gd name="T39" fmla="*/ 148 h 672"/>
                  <a:gd name="T40" fmla="*/ 220 w 743"/>
                  <a:gd name="T41" fmla="*/ 147 h 672"/>
                  <a:gd name="T42" fmla="*/ 225 w 743"/>
                  <a:gd name="T43" fmla="*/ 145 h 672"/>
                  <a:gd name="T44" fmla="*/ 219 w 743"/>
                  <a:gd name="T45" fmla="*/ 109 h 672"/>
                  <a:gd name="T46" fmla="*/ 233 w 743"/>
                  <a:gd name="T47" fmla="*/ 98 h 672"/>
                  <a:gd name="T48" fmla="*/ 234 w 743"/>
                  <a:gd name="T49" fmla="*/ 84 h 672"/>
                  <a:gd name="T50" fmla="*/ 238 w 743"/>
                  <a:gd name="T51" fmla="*/ 78 h 672"/>
                  <a:gd name="T52" fmla="*/ 239 w 743"/>
                  <a:gd name="T53" fmla="*/ 71 h 672"/>
                  <a:gd name="T54" fmla="*/ 230 w 743"/>
                  <a:gd name="T55" fmla="*/ 65 h 672"/>
                  <a:gd name="T56" fmla="*/ 225 w 743"/>
                  <a:gd name="T57" fmla="*/ 56 h 672"/>
                  <a:gd name="T58" fmla="*/ 220 w 743"/>
                  <a:gd name="T59" fmla="*/ 48 h 672"/>
                  <a:gd name="T60" fmla="*/ 210 w 743"/>
                  <a:gd name="T61" fmla="*/ 51 h 672"/>
                  <a:gd name="T62" fmla="*/ 207 w 743"/>
                  <a:gd name="T63" fmla="*/ 45 h 672"/>
                  <a:gd name="T64" fmla="*/ 198 w 743"/>
                  <a:gd name="T65" fmla="*/ 38 h 672"/>
                  <a:gd name="T66" fmla="*/ 192 w 743"/>
                  <a:gd name="T67" fmla="*/ 32 h 672"/>
                  <a:gd name="T68" fmla="*/ 176 w 743"/>
                  <a:gd name="T69" fmla="*/ 25 h 672"/>
                  <a:gd name="T70" fmla="*/ 161 w 743"/>
                  <a:gd name="T71" fmla="*/ 29 h 672"/>
                  <a:gd name="T72" fmla="*/ 155 w 743"/>
                  <a:gd name="T73" fmla="*/ 34 h 672"/>
                  <a:gd name="T74" fmla="*/ 143 w 743"/>
                  <a:gd name="T75" fmla="*/ 39 h 672"/>
                  <a:gd name="T76" fmla="*/ 137 w 743"/>
                  <a:gd name="T77" fmla="*/ 35 h 672"/>
                  <a:gd name="T78" fmla="*/ 129 w 743"/>
                  <a:gd name="T79" fmla="*/ 34 h 672"/>
                  <a:gd name="T80" fmla="*/ 118 w 743"/>
                  <a:gd name="T81" fmla="*/ 28 h 672"/>
                  <a:gd name="T82" fmla="*/ 104 w 743"/>
                  <a:gd name="T83" fmla="*/ 28 h 672"/>
                  <a:gd name="T84" fmla="*/ 96 w 743"/>
                  <a:gd name="T85" fmla="*/ 31 h 672"/>
                  <a:gd name="T86" fmla="*/ 83 w 743"/>
                  <a:gd name="T87" fmla="*/ 31 h 672"/>
                  <a:gd name="T88" fmla="*/ 77 w 743"/>
                  <a:gd name="T89" fmla="*/ 17 h 672"/>
                  <a:gd name="T90" fmla="*/ 59 w 743"/>
                  <a:gd name="T91" fmla="*/ 7 h 672"/>
                  <a:gd name="T92" fmla="*/ 49 w 743"/>
                  <a:gd name="T93" fmla="*/ 3 h 672"/>
                  <a:gd name="T94" fmla="*/ 45 w 743"/>
                  <a:gd name="T95" fmla="*/ 15 h 672"/>
                  <a:gd name="T96" fmla="*/ 39 w 743"/>
                  <a:gd name="T97" fmla="*/ 23 h 672"/>
                  <a:gd name="T98" fmla="*/ 39 w 743"/>
                  <a:gd name="T99" fmla="*/ 46 h 672"/>
                  <a:gd name="T100" fmla="*/ 34 w 743"/>
                  <a:gd name="T101" fmla="*/ 65 h 672"/>
                  <a:gd name="T102" fmla="*/ 29 w 743"/>
                  <a:gd name="T103" fmla="*/ 63 h 672"/>
                  <a:gd name="T104" fmla="*/ 23 w 743"/>
                  <a:gd name="T105" fmla="*/ 61 h 672"/>
                  <a:gd name="T106" fmla="*/ 19 w 743"/>
                  <a:gd name="T107" fmla="*/ 56 h 672"/>
                  <a:gd name="T108" fmla="*/ 17 w 743"/>
                  <a:gd name="T109" fmla="*/ 40 h 672"/>
                  <a:gd name="T110" fmla="*/ 24 w 743"/>
                  <a:gd name="T111" fmla="*/ 20 h 672"/>
                  <a:gd name="T112" fmla="*/ 32 w 743"/>
                  <a:gd name="T113" fmla="*/ 5 h 672"/>
                  <a:gd name="T114" fmla="*/ 17 w 743"/>
                  <a:gd name="T115" fmla="*/ 10 h 672"/>
                  <a:gd name="T116" fmla="*/ 5 w 743"/>
                  <a:gd name="T117" fmla="*/ 23 h 672"/>
                  <a:gd name="T118" fmla="*/ 0 w 743"/>
                  <a:gd name="T119" fmla="*/ 40 h 6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43" h="672">
                    <a:moveTo>
                      <a:pt x="0" y="143"/>
                    </a:moveTo>
                    <a:lnTo>
                      <a:pt x="0" y="160"/>
                    </a:lnTo>
                    <a:lnTo>
                      <a:pt x="2" y="177"/>
                    </a:lnTo>
                    <a:lnTo>
                      <a:pt x="5" y="194"/>
                    </a:lnTo>
                    <a:lnTo>
                      <a:pt x="9" y="208"/>
                    </a:lnTo>
                    <a:lnTo>
                      <a:pt x="15" y="222"/>
                    </a:lnTo>
                    <a:lnTo>
                      <a:pt x="22" y="235"/>
                    </a:lnTo>
                    <a:lnTo>
                      <a:pt x="29" y="246"/>
                    </a:lnTo>
                    <a:lnTo>
                      <a:pt x="39" y="257"/>
                    </a:lnTo>
                    <a:lnTo>
                      <a:pt x="50" y="266"/>
                    </a:lnTo>
                    <a:lnTo>
                      <a:pt x="61" y="274"/>
                    </a:lnTo>
                    <a:lnTo>
                      <a:pt x="74" y="280"/>
                    </a:lnTo>
                    <a:lnTo>
                      <a:pt x="89" y="286"/>
                    </a:lnTo>
                    <a:lnTo>
                      <a:pt x="104" y="291"/>
                    </a:lnTo>
                    <a:lnTo>
                      <a:pt x="121" y="294"/>
                    </a:lnTo>
                    <a:lnTo>
                      <a:pt x="139" y="296"/>
                    </a:lnTo>
                    <a:lnTo>
                      <a:pt x="159" y="297"/>
                    </a:lnTo>
                    <a:lnTo>
                      <a:pt x="160" y="302"/>
                    </a:lnTo>
                    <a:lnTo>
                      <a:pt x="162" y="309"/>
                    </a:lnTo>
                    <a:lnTo>
                      <a:pt x="166" y="316"/>
                    </a:lnTo>
                    <a:lnTo>
                      <a:pt x="171" y="323"/>
                    </a:lnTo>
                    <a:lnTo>
                      <a:pt x="177" y="331"/>
                    </a:lnTo>
                    <a:lnTo>
                      <a:pt x="184" y="337"/>
                    </a:lnTo>
                    <a:lnTo>
                      <a:pt x="191" y="342"/>
                    </a:lnTo>
                    <a:lnTo>
                      <a:pt x="198" y="346"/>
                    </a:lnTo>
                    <a:lnTo>
                      <a:pt x="311" y="346"/>
                    </a:lnTo>
                    <a:lnTo>
                      <a:pt x="308" y="357"/>
                    </a:lnTo>
                    <a:lnTo>
                      <a:pt x="305" y="365"/>
                    </a:lnTo>
                    <a:lnTo>
                      <a:pt x="300" y="372"/>
                    </a:lnTo>
                    <a:lnTo>
                      <a:pt x="296" y="379"/>
                    </a:lnTo>
                    <a:lnTo>
                      <a:pt x="292" y="385"/>
                    </a:lnTo>
                    <a:lnTo>
                      <a:pt x="288" y="391"/>
                    </a:lnTo>
                    <a:lnTo>
                      <a:pt x="286" y="399"/>
                    </a:lnTo>
                    <a:lnTo>
                      <a:pt x="285" y="408"/>
                    </a:lnTo>
                    <a:lnTo>
                      <a:pt x="286" y="420"/>
                    </a:lnTo>
                    <a:lnTo>
                      <a:pt x="289" y="435"/>
                    </a:lnTo>
                    <a:lnTo>
                      <a:pt x="293" y="451"/>
                    </a:lnTo>
                    <a:lnTo>
                      <a:pt x="298" y="467"/>
                    </a:lnTo>
                    <a:lnTo>
                      <a:pt x="307" y="495"/>
                    </a:lnTo>
                    <a:lnTo>
                      <a:pt x="311" y="513"/>
                    </a:lnTo>
                    <a:lnTo>
                      <a:pt x="310" y="517"/>
                    </a:lnTo>
                    <a:lnTo>
                      <a:pt x="309" y="522"/>
                    </a:lnTo>
                    <a:lnTo>
                      <a:pt x="307" y="526"/>
                    </a:lnTo>
                    <a:lnTo>
                      <a:pt x="305" y="531"/>
                    </a:lnTo>
                    <a:lnTo>
                      <a:pt x="303" y="535"/>
                    </a:lnTo>
                    <a:lnTo>
                      <a:pt x="300" y="540"/>
                    </a:lnTo>
                    <a:lnTo>
                      <a:pt x="298" y="544"/>
                    </a:lnTo>
                    <a:lnTo>
                      <a:pt x="298" y="549"/>
                    </a:lnTo>
                    <a:lnTo>
                      <a:pt x="299" y="557"/>
                    </a:lnTo>
                    <a:lnTo>
                      <a:pt x="302" y="566"/>
                    </a:lnTo>
                    <a:lnTo>
                      <a:pt x="305" y="577"/>
                    </a:lnTo>
                    <a:lnTo>
                      <a:pt x="309" y="587"/>
                    </a:lnTo>
                    <a:lnTo>
                      <a:pt x="315" y="597"/>
                    </a:lnTo>
                    <a:lnTo>
                      <a:pt x="321" y="607"/>
                    </a:lnTo>
                    <a:lnTo>
                      <a:pt x="328" y="617"/>
                    </a:lnTo>
                    <a:lnTo>
                      <a:pt x="337" y="627"/>
                    </a:lnTo>
                    <a:lnTo>
                      <a:pt x="344" y="637"/>
                    </a:lnTo>
                    <a:lnTo>
                      <a:pt x="353" y="645"/>
                    </a:lnTo>
                    <a:lnTo>
                      <a:pt x="362" y="653"/>
                    </a:lnTo>
                    <a:lnTo>
                      <a:pt x="371" y="659"/>
                    </a:lnTo>
                    <a:lnTo>
                      <a:pt x="379" y="664"/>
                    </a:lnTo>
                    <a:lnTo>
                      <a:pt x="388" y="669"/>
                    </a:lnTo>
                    <a:lnTo>
                      <a:pt x="397" y="671"/>
                    </a:lnTo>
                    <a:lnTo>
                      <a:pt x="405" y="672"/>
                    </a:lnTo>
                    <a:lnTo>
                      <a:pt x="415" y="671"/>
                    </a:lnTo>
                    <a:lnTo>
                      <a:pt x="424" y="670"/>
                    </a:lnTo>
                    <a:lnTo>
                      <a:pt x="435" y="667"/>
                    </a:lnTo>
                    <a:lnTo>
                      <a:pt x="445" y="663"/>
                    </a:lnTo>
                    <a:lnTo>
                      <a:pt x="455" y="658"/>
                    </a:lnTo>
                    <a:lnTo>
                      <a:pt x="465" y="653"/>
                    </a:lnTo>
                    <a:lnTo>
                      <a:pt x="475" y="647"/>
                    </a:lnTo>
                    <a:lnTo>
                      <a:pt x="484" y="641"/>
                    </a:lnTo>
                    <a:lnTo>
                      <a:pt x="493" y="634"/>
                    </a:lnTo>
                    <a:lnTo>
                      <a:pt x="500" y="627"/>
                    </a:lnTo>
                    <a:lnTo>
                      <a:pt x="507" y="619"/>
                    </a:lnTo>
                    <a:lnTo>
                      <a:pt x="512" y="612"/>
                    </a:lnTo>
                    <a:lnTo>
                      <a:pt x="518" y="605"/>
                    </a:lnTo>
                    <a:lnTo>
                      <a:pt x="521" y="599"/>
                    </a:lnTo>
                    <a:lnTo>
                      <a:pt x="523" y="592"/>
                    </a:lnTo>
                    <a:lnTo>
                      <a:pt x="524" y="586"/>
                    </a:lnTo>
                    <a:lnTo>
                      <a:pt x="518" y="574"/>
                    </a:lnTo>
                    <a:lnTo>
                      <a:pt x="504" y="551"/>
                    </a:lnTo>
                    <a:lnTo>
                      <a:pt x="487" y="528"/>
                    </a:lnTo>
                    <a:lnTo>
                      <a:pt x="477" y="513"/>
                    </a:lnTo>
                    <a:lnTo>
                      <a:pt x="477" y="469"/>
                    </a:lnTo>
                    <a:lnTo>
                      <a:pt x="504" y="469"/>
                    </a:lnTo>
                    <a:lnTo>
                      <a:pt x="518" y="476"/>
                    </a:lnTo>
                    <a:lnTo>
                      <a:pt x="541" y="484"/>
                    </a:lnTo>
                    <a:lnTo>
                      <a:pt x="564" y="493"/>
                    </a:lnTo>
                    <a:lnTo>
                      <a:pt x="577" y="500"/>
                    </a:lnTo>
                    <a:lnTo>
                      <a:pt x="578" y="496"/>
                    </a:lnTo>
                    <a:lnTo>
                      <a:pt x="580" y="493"/>
                    </a:lnTo>
                    <a:lnTo>
                      <a:pt x="584" y="489"/>
                    </a:lnTo>
                    <a:lnTo>
                      <a:pt x="589" y="485"/>
                    </a:lnTo>
                    <a:lnTo>
                      <a:pt x="600" y="477"/>
                    </a:lnTo>
                    <a:lnTo>
                      <a:pt x="614" y="469"/>
                    </a:lnTo>
                    <a:lnTo>
                      <a:pt x="629" y="461"/>
                    </a:lnTo>
                    <a:lnTo>
                      <a:pt x="642" y="453"/>
                    </a:lnTo>
                    <a:lnTo>
                      <a:pt x="647" y="449"/>
                    </a:lnTo>
                    <a:lnTo>
                      <a:pt x="652" y="445"/>
                    </a:lnTo>
                    <a:lnTo>
                      <a:pt x="655" y="442"/>
                    </a:lnTo>
                    <a:lnTo>
                      <a:pt x="657" y="438"/>
                    </a:lnTo>
                    <a:lnTo>
                      <a:pt x="662" y="440"/>
                    </a:lnTo>
                    <a:lnTo>
                      <a:pt x="666" y="441"/>
                    </a:lnTo>
                    <a:lnTo>
                      <a:pt x="669" y="441"/>
                    </a:lnTo>
                    <a:lnTo>
                      <a:pt x="674" y="441"/>
                    </a:lnTo>
                    <a:lnTo>
                      <a:pt x="677" y="440"/>
                    </a:lnTo>
                    <a:lnTo>
                      <a:pt x="679" y="439"/>
                    </a:lnTo>
                    <a:lnTo>
                      <a:pt x="681" y="437"/>
                    </a:lnTo>
                    <a:lnTo>
                      <a:pt x="685" y="435"/>
                    </a:lnTo>
                    <a:lnTo>
                      <a:pt x="691" y="424"/>
                    </a:lnTo>
                    <a:lnTo>
                      <a:pt x="697" y="414"/>
                    </a:lnTo>
                    <a:lnTo>
                      <a:pt x="657" y="339"/>
                    </a:lnTo>
                    <a:lnTo>
                      <a:pt x="661" y="334"/>
                    </a:lnTo>
                    <a:lnTo>
                      <a:pt x="666" y="327"/>
                    </a:lnTo>
                    <a:lnTo>
                      <a:pt x="674" y="320"/>
                    </a:lnTo>
                    <a:lnTo>
                      <a:pt x="681" y="313"/>
                    </a:lnTo>
                    <a:lnTo>
                      <a:pt x="690" y="306"/>
                    </a:lnTo>
                    <a:lnTo>
                      <a:pt x="700" y="299"/>
                    </a:lnTo>
                    <a:lnTo>
                      <a:pt x="709" y="294"/>
                    </a:lnTo>
                    <a:lnTo>
                      <a:pt x="717" y="291"/>
                    </a:lnTo>
                    <a:lnTo>
                      <a:pt x="715" y="275"/>
                    </a:lnTo>
                    <a:lnTo>
                      <a:pt x="714" y="263"/>
                    </a:lnTo>
                    <a:lnTo>
                      <a:pt x="713" y="258"/>
                    </a:lnTo>
                    <a:lnTo>
                      <a:pt x="714" y="253"/>
                    </a:lnTo>
                    <a:lnTo>
                      <a:pt x="714" y="248"/>
                    </a:lnTo>
                    <a:lnTo>
                      <a:pt x="717" y="241"/>
                    </a:lnTo>
                    <a:lnTo>
                      <a:pt x="720" y="241"/>
                    </a:lnTo>
                    <a:lnTo>
                      <a:pt x="723" y="239"/>
                    </a:lnTo>
                    <a:lnTo>
                      <a:pt x="726" y="235"/>
                    </a:lnTo>
                    <a:lnTo>
                      <a:pt x="730" y="231"/>
                    </a:lnTo>
                    <a:lnTo>
                      <a:pt x="737" y="223"/>
                    </a:lnTo>
                    <a:lnTo>
                      <a:pt x="743" y="216"/>
                    </a:lnTo>
                    <a:lnTo>
                      <a:pt x="735" y="215"/>
                    </a:lnTo>
                    <a:lnTo>
                      <a:pt x="728" y="213"/>
                    </a:lnTo>
                    <a:lnTo>
                      <a:pt x="721" y="210"/>
                    </a:lnTo>
                    <a:lnTo>
                      <a:pt x="714" y="207"/>
                    </a:lnTo>
                    <a:lnTo>
                      <a:pt x="709" y="204"/>
                    </a:lnTo>
                    <a:lnTo>
                      <a:pt x="703" y="200"/>
                    </a:lnTo>
                    <a:lnTo>
                      <a:pt x="700" y="196"/>
                    </a:lnTo>
                    <a:lnTo>
                      <a:pt x="696" y="191"/>
                    </a:lnTo>
                    <a:lnTo>
                      <a:pt x="692" y="186"/>
                    </a:lnTo>
                    <a:lnTo>
                      <a:pt x="690" y="181"/>
                    </a:lnTo>
                    <a:lnTo>
                      <a:pt x="688" y="174"/>
                    </a:lnTo>
                    <a:lnTo>
                      <a:pt x="686" y="168"/>
                    </a:lnTo>
                    <a:lnTo>
                      <a:pt x="684" y="156"/>
                    </a:lnTo>
                    <a:lnTo>
                      <a:pt x="684" y="143"/>
                    </a:lnTo>
                    <a:lnTo>
                      <a:pt x="679" y="143"/>
                    </a:lnTo>
                    <a:lnTo>
                      <a:pt x="675" y="144"/>
                    </a:lnTo>
                    <a:lnTo>
                      <a:pt x="670" y="145"/>
                    </a:lnTo>
                    <a:lnTo>
                      <a:pt x="667" y="146"/>
                    </a:lnTo>
                    <a:lnTo>
                      <a:pt x="662" y="150"/>
                    </a:lnTo>
                    <a:lnTo>
                      <a:pt x="657" y="155"/>
                    </a:lnTo>
                    <a:lnTo>
                      <a:pt x="646" y="154"/>
                    </a:lnTo>
                    <a:lnTo>
                      <a:pt x="639" y="152"/>
                    </a:lnTo>
                    <a:lnTo>
                      <a:pt x="636" y="150"/>
                    </a:lnTo>
                    <a:lnTo>
                      <a:pt x="634" y="148"/>
                    </a:lnTo>
                    <a:lnTo>
                      <a:pt x="632" y="146"/>
                    </a:lnTo>
                    <a:lnTo>
                      <a:pt x="631" y="144"/>
                    </a:lnTo>
                    <a:lnTo>
                      <a:pt x="630" y="134"/>
                    </a:lnTo>
                    <a:lnTo>
                      <a:pt x="630" y="124"/>
                    </a:lnTo>
                    <a:lnTo>
                      <a:pt x="624" y="124"/>
                    </a:lnTo>
                    <a:lnTo>
                      <a:pt x="618" y="121"/>
                    </a:lnTo>
                    <a:lnTo>
                      <a:pt x="610" y="119"/>
                    </a:lnTo>
                    <a:lnTo>
                      <a:pt x="602" y="115"/>
                    </a:lnTo>
                    <a:lnTo>
                      <a:pt x="595" y="111"/>
                    </a:lnTo>
                    <a:lnTo>
                      <a:pt x="589" y="106"/>
                    </a:lnTo>
                    <a:lnTo>
                      <a:pt x="587" y="103"/>
                    </a:lnTo>
                    <a:lnTo>
                      <a:pt x="585" y="100"/>
                    </a:lnTo>
                    <a:lnTo>
                      <a:pt x="584" y="97"/>
                    </a:lnTo>
                    <a:lnTo>
                      <a:pt x="584" y="93"/>
                    </a:lnTo>
                    <a:lnTo>
                      <a:pt x="587" y="83"/>
                    </a:lnTo>
                    <a:lnTo>
                      <a:pt x="590" y="69"/>
                    </a:lnTo>
                    <a:lnTo>
                      <a:pt x="544" y="69"/>
                    </a:lnTo>
                    <a:lnTo>
                      <a:pt x="536" y="75"/>
                    </a:lnTo>
                    <a:lnTo>
                      <a:pt x="530" y="80"/>
                    </a:lnTo>
                    <a:lnTo>
                      <a:pt x="523" y="83"/>
                    </a:lnTo>
                    <a:lnTo>
                      <a:pt x="518" y="85"/>
                    </a:lnTo>
                    <a:lnTo>
                      <a:pt x="505" y="87"/>
                    </a:lnTo>
                    <a:lnTo>
                      <a:pt x="490" y="87"/>
                    </a:lnTo>
                    <a:lnTo>
                      <a:pt x="485" y="88"/>
                    </a:lnTo>
                    <a:lnTo>
                      <a:pt x="478" y="92"/>
                    </a:lnTo>
                    <a:lnTo>
                      <a:pt x="475" y="94"/>
                    </a:lnTo>
                    <a:lnTo>
                      <a:pt x="473" y="97"/>
                    </a:lnTo>
                    <a:lnTo>
                      <a:pt x="472" y="101"/>
                    </a:lnTo>
                    <a:lnTo>
                      <a:pt x="471" y="105"/>
                    </a:lnTo>
                    <a:lnTo>
                      <a:pt x="457" y="111"/>
                    </a:lnTo>
                    <a:lnTo>
                      <a:pt x="444" y="117"/>
                    </a:lnTo>
                    <a:lnTo>
                      <a:pt x="439" y="117"/>
                    </a:lnTo>
                    <a:lnTo>
                      <a:pt x="434" y="116"/>
                    </a:lnTo>
                    <a:lnTo>
                      <a:pt x="430" y="115"/>
                    </a:lnTo>
                    <a:lnTo>
                      <a:pt x="426" y="113"/>
                    </a:lnTo>
                    <a:lnTo>
                      <a:pt x="422" y="110"/>
                    </a:lnTo>
                    <a:lnTo>
                      <a:pt x="420" y="107"/>
                    </a:lnTo>
                    <a:lnTo>
                      <a:pt x="418" y="104"/>
                    </a:lnTo>
                    <a:lnTo>
                      <a:pt x="418" y="99"/>
                    </a:lnTo>
                    <a:lnTo>
                      <a:pt x="410" y="103"/>
                    </a:lnTo>
                    <a:lnTo>
                      <a:pt x="404" y="104"/>
                    </a:lnTo>
                    <a:lnTo>
                      <a:pt x="398" y="104"/>
                    </a:lnTo>
                    <a:lnTo>
                      <a:pt x="393" y="102"/>
                    </a:lnTo>
                    <a:lnTo>
                      <a:pt x="388" y="98"/>
                    </a:lnTo>
                    <a:lnTo>
                      <a:pt x="384" y="93"/>
                    </a:lnTo>
                    <a:lnTo>
                      <a:pt x="381" y="88"/>
                    </a:lnTo>
                    <a:lnTo>
                      <a:pt x="378" y="81"/>
                    </a:lnTo>
                    <a:lnTo>
                      <a:pt x="359" y="83"/>
                    </a:lnTo>
                    <a:lnTo>
                      <a:pt x="340" y="86"/>
                    </a:lnTo>
                    <a:lnTo>
                      <a:pt x="331" y="86"/>
                    </a:lnTo>
                    <a:lnTo>
                      <a:pt x="323" y="86"/>
                    </a:lnTo>
                    <a:lnTo>
                      <a:pt x="320" y="86"/>
                    </a:lnTo>
                    <a:lnTo>
                      <a:pt x="317" y="85"/>
                    </a:lnTo>
                    <a:lnTo>
                      <a:pt x="314" y="83"/>
                    </a:lnTo>
                    <a:lnTo>
                      <a:pt x="311" y="81"/>
                    </a:lnTo>
                    <a:lnTo>
                      <a:pt x="305" y="86"/>
                    </a:lnTo>
                    <a:lnTo>
                      <a:pt x="298" y="89"/>
                    </a:lnTo>
                    <a:lnTo>
                      <a:pt x="291" y="92"/>
                    </a:lnTo>
                    <a:lnTo>
                      <a:pt x="285" y="93"/>
                    </a:lnTo>
                    <a:lnTo>
                      <a:pt x="275" y="93"/>
                    </a:lnTo>
                    <a:lnTo>
                      <a:pt x="265" y="93"/>
                    </a:lnTo>
                    <a:lnTo>
                      <a:pt x="258" y="93"/>
                    </a:lnTo>
                    <a:lnTo>
                      <a:pt x="252" y="93"/>
                    </a:lnTo>
                    <a:lnTo>
                      <a:pt x="251" y="83"/>
                    </a:lnTo>
                    <a:lnTo>
                      <a:pt x="249" y="73"/>
                    </a:lnTo>
                    <a:lnTo>
                      <a:pt x="244" y="65"/>
                    </a:lnTo>
                    <a:lnTo>
                      <a:pt x="240" y="58"/>
                    </a:lnTo>
                    <a:lnTo>
                      <a:pt x="233" y="52"/>
                    </a:lnTo>
                    <a:lnTo>
                      <a:pt x="227" y="47"/>
                    </a:lnTo>
                    <a:lnTo>
                      <a:pt x="219" y="42"/>
                    </a:lnTo>
                    <a:lnTo>
                      <a:pt x="211" y="38"/>
                    </a:lnTo>
                    <a:lnTo>
                      <a:pt x="195" y="30"/>
                    </a:lnTo>
                    <a:lnTo>
                      <a:pt x="179" y="22"/>
                    </a:lnTo>
                    <a:lnTo>
                      <a:pt x="171" y="18"/>
                    </a:lnTo>
                    <a:lnTo>
                      <a:pt x="164" y="13"/>
                    </a:lnTo>
                    <a:lnTo>
                      <a:pt x="158" y="7"/>
                    </a:lnTo>
                    <a:lnTo>
                      <a:pt x="152" y="0"/>
                    </a:lnTo>
                    <a:lnTo>
                      <a:pt x="148" y="10"/>
                    </a:lnTo>
                    <a:lnTo>
                      <a:pt x="146" y="20"/>
                    </a:lnTo>
                    <a:lnTo>
                      <a:pt x="146" y="31"/>
                    </a:lnTo>
                    <a:lnTo>
                      <a:pt x="146" y="44"/>
                    </a:lnTo>
                    <a:lnTo>
                      <a:pt x="140" y="44"/>
                    </a:lnTo>
                    <a:lnTo>
                      <a:pt x="136" y="46"/>
                    </a:lnTo>
                    <a:lnTo>
                      <a:pt x="131" y="49"/>
                    </a:lnTo>
                    <a:lnTo>
                      <a:pt x="127" y="52"/>
                    </a:lnTo>
                    <a:lnTo>
                      <a:pt x="124" y="57"/>
                    </a:lnTo>
                    <a:lnTo>
                      <a:pt x="121" y="62"/>
                    </a:lnTo>
                    <a:lnTo>
                      <a:pt x="119" y="69"/>
                    </a:lnTo>
                    <a:lnTo>
                      <a:pt x="119" y="75"/>
                    </a:lnTo>
                    <a:lnTo>
                      <a:pt x="119" y="96"/>
                    </a:lnTo>
                    <a:lnTo>
                      <a:pt x="119" y="108"/>
                    </a:lnTo>
                    <a:lnTo>
                      <a:pt x="119" y="118"/>
                    </a:lnTo>
                    <a:lnTo>
                      <a:pt x="119" y="137"/>
                    </a:lnTo>
                    <a:lnTo>
                      <a:pt x="116" y="150"/>
                    </a:lnTo>
                    <a:lnTo>
                      <a:pt x="109" y="169"/>
                    </a:lnTo>
                    <a:lnTo>
                      <a:pt x="107" y="180"/>
                    </a:lnTo>
                    <a:lnTo>
                      <a:pt x="105" y="188"/>
                    </a:lnTo>
                    <a:lnTo>
                      <a:pt x="104" y="194"/>
                    </a:lnTo>
                    <a:lnTo>
                      <a:pt x="105" y="198"/>
                    </a:lnTo>
                    <a:lnTo>
                      <a:pt x="99" y="197"/>
                    </a:lnTo>
                    <a:lnTo>
                      <a:pt x="93" y="194"/>
                    </a:lnTo>
                    <a:lnTo>
                      <a:pt x="90" y="193"/>
                    </a:lnTo>
                    <a:lnTo>
                      <a:pt x="87" y="190"/>
                    </a:lnTo>
                    <a:lnTo>
                      <a:pt x="86" y="188"/>
                    </a:lnTo>
                    <a:lnTo>
                      <a:pt x="85" y="186"/>
                    </a:lnTo>
                    <a:lnTo>
                      <a:pt x="80" y="186"/>
                    </a:lnTo>
                    <a:lnTo>
                      <a:pt x="74" y="185"/>
                    </a:lnTo>
                    <a:lnTo>
                      <a:pt x="70" y="184"/>
                    </a:lnTo>
                    <a:lnTo>
                      <a:pt x="67" y="182"/>
                    </a:lnTo>
                    <a:lnTo>
                      <a:pt x="63" y="179"/>
                    </a:lnTo>
                    <a:lnTo>
                      <a:pt x="60" y="176"/>
                    </a:lnTo>
                    <a:lnTo>
                      <a:pt x="58" y="173"/>
                    </a:lnTo>
                    <a:lnTo>
                      <a:pt x="57" y="169"/>
                    </a:lnTo>
                    <a:lnTo>
                      <a:pt x="54" y="161"/>
                    </a:lnTo>
                    <a:lnTo>
                      <a:pt x="52" y="152"/>
                    </a:lnTo>
                    <a:lnTo>
                      <a:pt x="52" y="142"/>
                    </a:lnTo>
                    <a:lnTo>
                      <a:pt x="52" y="131"/>
                    </a:lnTo>
                    <a:lnTo>
                      <a:pt x="52" y="119"/>
                    </a:lnTo>
                    <a:lnTo>
                      <a:pt x="54" y="109"/>
                    </a:lnTo>
                    <a:lnTo>
                      <a:pt x="56" y="100"/>
                    </a:lnTo>
                    <a:lnTo>
                      <a:pt x="59" y="91"/>
                    </a:lnTo>
                    <a:lnTo>
                      <a:pt x="65" y="76"/>
                    </a:lnTo>
                    <a:lnTo>
                      <a:pt x="73" y="61"/>
                    </a:lnTo>
                    <a:lnTo>
                      <a:pt x="81" y="49"/>
                    </a:lnTo>
                    <a:lnTo>
                      <a:pt x="89" y="36"/>
                    </a:lnTo>
                    <a:lnTo>
                      <a:pt x="92" y="29"/>
                    </a:lnTo>
                    <a:lnTo>
                      <a:pt x="95" y="22"/>
                    </a:lnTo>
                    <a:lnTo>
                      <a:pt x="97" y="15"/>
                    </a:lnTo>
                    <a:lnTo>
                      <a:pt x="98" y="7"/>
                    </a:lnTo>
                    <a:lnTo>
                      <a:pt x="85" y="12"/>
                    </a:lnTo>
                    <a:lnTo>
                      <a:pt x="73" y="18"/>
                    </a:lnTo>
                    <a:lnTo>
                      <a:pt x="62" y="24"/>
                    </a:lnTo>
                    <a:lnTo>
                      <a:pt x="52" y="30"/>
                    </a:lnTo>
                    <a:lnTo>
                      <a:pt x="43" y="37"/>
                    </a:lnTo>
                    <a:lnTo>
                      <a:pt x="35" y="44"/>
                    </a:lnTo>
                    <a:lnTo>
                      <a:pt x="28" y="52"/>
                    </a:lnTo>
                    <a:lnTo>
                      <a:pt x="22" y="60"/>
                    </a:lnTo>
                    <a:lnTo>
                      <a:pt x="16" y="70"/>
                    </a:lnTo>
                    <a:lnTo>
                      <a:pt x="12" y="79"/>
                    </a:lnTo>
                    <a:lnTo>
                      <a:pt x="7" y="89"/>
                    </a:lnTo>
                    <a:lnTo>
                      <a:pt x="4" y="99"/>
                    </a:lnTo>
                    <a:lnTo>
                      <a:pt x="2" y="109"/>
                    </a:lnTo>
                    <a:lnTo>
                      <a:pt x="1" y="120"/>
                    </a:lnTo>
                    <a:lnTo>
                      <a:pt x="0" y="131"/>
                    </a:lnTo>
                    <a:lnTo>
                      <a:pt x="0" y="14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130" name="Freeform 193"/>
            <p:cNvSpPr>
              <a:spLocks/>
            </p:cNvSpPr>
            <p:nvPr>
              <p:custDataLst>
                <p:tags r:id="rId339"/>
              </p:custDataLst>
            </p:nvPr>
          </p:nvSpPr>
          <p:spPr bwMode="auto">
            <a:xfrm>
              <a:off x="1269625" y="2886649"/>
              <a:ext cx="1000010" cy="757928"/>
            </a:xfrm>
            <a:custGeom>
              <a:avLst/>
              <a:gdLst>
                <a:gd name="T0" fmla="*/ 541201 w 1535"/>
                <a:gd name="T1" fmla="*/ 484624 h 1109"/>
                <a:gd name="T2" fmla="*/ 565583 w 1535"/>
                <a:gd name="T3" fmla="*/ 514487 h 1109"/>
                <a:gd name="T4" fmla="*/ 531186 w 1535"/>
                <a:gd name="T5" fmla="*/ 523394 h 1109"/>
                <a:gd name="T6" fmla="*/ 512464 w 1535"/>
                <a:gd name="T7" fmla="*/ 573690 h 1109"/>
                <a:gd name="T8" fmla="*/ 463700 w 1535"/>
                <a:gd name="T9" fmla="*/ 527061 h 1109"/>
                <a:gd name="T10" fmla="*/ 432786 w 1535"/>
                <a:gd name="T11" fmla="*/ 530205 h 1109"/>
                <a:gd name="T12" fmla="*/ 397519 w 1535"/>
                <a:gd name="T13" fmla="*/ 544351 h 1109"/>
                <a:gd name="T14" fmla="*/ 342223 w 1535"/>
                <a:gd name="T15" fmla="*/ 508724 h 1109"/>
                <a:gd name="T16" fmla="*/ 282138 w 1535"/>
                <a:gd name="T17" fmla="*/ 480433 h 1109"/>
                <a:gd name="T18" fmla="*/ 256014 w 1535"/>
                <a:gd name="T19" fmla="*/ 462620 h 1109"/>
                <a:gd name="T20" fmla="*/ 233809 w 1535"/>
                <a:gd name="T21" fmla="*/ 437471 h 1109"/>
                <a:gd name="T22" fmla="*/ 211168 w 1535"/>
                <a:gd name="T23" fmla="*/ 432756 h 1109"/>
                <a:gd name="T24" fmla="*/ 191140 w 1535"/>
                <a:gd name="T25" fmla="*/ 396606 h 1109"/>
                <a:gd name="T26" fmla="*/ 203331 w 1535"/>
                <a:gd name="T27" fmla="*/ 369362 h 1109"/>
                <a:gd name="T28" fmla="*/ 195929 w 1535"/>
                <a:gd name="T29" fmla="*/ 314875 h 1109"/>
                <a:gd name="T30" fmla="*/ 153260 w 1535"/>
                <a:gd name="T31" fmla="*/ 245194 h 1109"/>
                <a:gd name="T32" fmla="*/ 132361 w 1535"/>
                <a:gd name="T33" fmla="*/ 223189 h 1109"/>
                <a:gd name="T34" fmla="*/ 127572 w 1535"/>
                <a:gd name="T35" fmla="*/ 193326 h 1109"/>
                <a:gd name="T36" fmla="*/ 94482 w 1535"/>
                <a:gd name="T37" fmla="*/ 129932 h 1109"/>
                <a:gd name="T38" fmla="*/ 72712 w 1535"/>
                <a:gd name="T39" fmla="*/ 38770 h 1109"/>
                <a:gd name="T40" fmla="*/ 36573 w 1535"/>
                <a:gd name="T41" fmla="*/ 54487 h 1109"/>
                <a:gd name="T42" fmla="*/ 49200 w 1535"/>
                <a:gd name="T43" fmla="*/ 116310 h 1109"/>
                <a:gd name="T44" fmla="*/ 65310 w 1535"/>
                <a:gd name="T45" fmla="*/ 170797 h 1109"/>
                <a:gd name="T46" fmla="*/ 85338 w 1535"/>
                <a:gd name="T47" fmla="*/ 210615 h 1109"/>
                <a:gd name="T48" fmla="*/ 87080 w 1535"/>
                <a:gd name="T49" fmla="*/ 243622 h 1109"/>
                <a:gd name="T50" fmla="*/ 92740 w 1535"/>
                <a:gd name="T51" fmla="*/ 274533 h 1109"/>
                <a:gd name="T52" fmla="*/ 112768 w 1535"/>
                <a:gd name="T53" fmla="*/ 299157 h 1109"/>
                <a:gd name="T54" fmla="*/ 93175 w 1535"/>
                <a:gd name="T55" fmla="*/ 312255 h 1109"/>
                <a:gd name="T56" fmla="*/ 84032 w 1535"/>
                <a:gd name="T57" fmla="*/ 283964 h 1109"/>
                <a:gd name="T58" fmla="*/ 52248 w 1535"/>
                <a:gd name="T59" fmla="*/ 248337 h 1109"/>
                <a:gd name="T60" fmla="*/ 63568 w 1535"/>
                <a:gd name="T61" fmla="*/ 220046 h 1109"/>
                <a:gd name="T62" fmla="*/ 38750 w 1535"/>
                <a:gd name="T63" fmla="*/ 191754 h 1109"/>
                <a:gd name="T64" fmla="*/ 11756 w 1535"/>
                <a:gd name="T65" fmla="*/ 160843 h 1109"/>
                <a:gd name="T66" fmla="*/ 28301 w 1535"/>
                <a:gd name="T67" fmla="*/ 151412 h 1109"/>
                <a:gd name="T68" fmla="*/ 27866 w 1535"/>
                <a:gd name="T69" fmla="*/ 117882 h 1109"/>
                <a:gd name="T70" fmla="*/ 2612 w 1535"/>
                <a:gd name="T71" fmla="*/ 61298 h 1109"/>
                <a:gd name="T72" fmla="*/ 16545 w 1535"/>
                <a:gd name="T73" fmla="*/ 2620 h 1109"/>
                <a:gd name="T74" fmla="*/ 91869 w 1535"/>
                <a:gd name="T75" fmla="*/ 9431 h 1109"/>
                <a:gd name="T76" fmla="*/ 157179 w 1535"/>
                <a:gd name="T77" fmla="*/ 39818 h 1109"/>
                <a:gd name="T78" fmla="*/ 216829 w 1535"/>
                <a:gd name="T79" fmla="*/ 28815 h 1109"/>
                <a:gd name="T80" fmla="*/ 258191 w 1535"/>
                <a:gd name="T81" fmla="*/ 28292 h 1109"/>
                <a:gd name="T82" fmla="*/ 275607 w 1535"/>
                <a:gd name="T83" fmla="*/ 57631 h 1109"/>
                <a:gd name="T84" fmla="*/ 304779 w 1535"/>
                <a:gd name="T85" fmla="*/ 112642 h 1109"/>
                <a:gd name="T86" fmla="*/ 326549 w 1535"/>
                <a:gd name="T87" fmla="*/ 100592 h 1109"/>
                <a:gd name="T88" fmla="*/ 357898 w 1535"/>
                <a:gd name="T89" fmla="*/ 92210 h 1109"/>
                <a:gd name="T90" fmla="*/ 382715 w 1535"/>
                <a:gd name="T91" fmla="*/ 127836 h 1109"/>
                <a:gd name="T92" fmla="*/ 394036 w 1535"/>
                <a:gd name="T93" fmla="*/ 189658 h 1109"/>
                <a:gd name="T94" fmla="*/ 419724 w 1535"/>
                <a:gd name="T95" fmla="*/ 212187 h 1109"/>
                <a:gd name="T96" fmla="*/ 425385 w 1535"/>
                <a:gd name="T97" fmla="*/ 238907 h 1109"/>
                <a:gd name="T98" fmla="*/ 405356 w 1535"/>
                <a:gd name="T99" fmla="*/ 257768 h 1109"/>
                <a:gd name="T100" fmla="*/ 399261 w 1535"/>
                <a:gd name="T101" fmla="*/ 332164 h 1109"/>
                <a:gd name="T102" fmla="*/ 416241 w 1535"/>
                <a:gd name="T103" fmla="*/ 414419 h 1109"/>
                <a:gd name="T104" fmla="*/ 458910 w 1535"/>
                <a:gd name="T105" fmla="*/ 459476 h 1109"/>
                <a:gd name="T106" fmla="*/ 507675 w 1535"/>
                <a:gd name="T107" fmla="*/ 444806 h 1109"/>
                <a:gd name="T108" fmla="*/ 543813 w 1535"/>
                <a:gd name="T109" fmla="*/ 445330 h 1109"/>
                <a:gd name="T110" fmla="*/ 564277 w 1535"/>
                <a:gd name="T111" fmla="*/ 388747 h 1109"/>
                <a:gd name="T112" fmla="*/ 581693 w 1535"/>
                <a:gd name="T113" fmla="*/ 363075 h 1109"/>
                <a:gd name="T114" fmla="*/ 655710 w 1535"/>
                <a:gd name="T115" fmla="*/ 355216 h 1109"/>
                <a:gd name="T116" fmla="*/ 654404 w 1535"/>
                <a:gd name="T117" fmla="*/ 381936 h 1109"/>
                <a:gd name="T118" fmla="*/ 639165 w 1535"/>
                <a:gd name="T119" fmla="*/ 430137 h 1109"/>
                <a:gd name="T120" fmla="*/ 596061 w 1535"/>
                <a:gd name="T121" fmla="*/ 465239 h 110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535" h="1109">
                  <a:moveTo>
                    <a:pt x="1336" y="888"/>
                  </a:moveTo>
                  <a:lnTo>
                    <a:pt x="1319" y="891"/>
                  </a:lnTo>
                  <a:lnTo>
                    <a:pt x="1287" y="901"/>
                  </a:lnTo>
                  <a:lnTo>
                    <a:pt x="1270" y="907"/>
                  </a:lnTo>
                  <a:lnTo>
                    <a:pt x="1256" y="913"/>
                  </a:lnTo>
                  <a:lnTo>
                    <a:pt x="1251" y="916"/>
                  </a:lnTo>
                  <a:lnTo>
                    <a:pt x="1246" y="919"/>
                  </a:lnTo>
                  <a:lnTo>
                    <a:pt x="1244" y="922"/>
                  </a:lnTo>
                  <a:lnTo>
                    <a:pt x="1243" y="925"/>
                  </a:lnTo>
                  <a:lnTo>
                    <a:pt x="1243" y="929"/>
                  </a:lnTo>
                  <a:lnTo>
                    <a:pt x="1244" y="933"/>
                  </a:lnTo>
                  <a:lnTo>
                    <a:pt x="1246" y="937"/>
                  </a:lnTo>
                  <a:lnTo>
                    <a:pt x="1248" y="940"/>
                  </a:lnTo>
                  <a:lnTo>
                    <a:pt x="1255" y="946"/>
                  </a:lnTo>
                  <a:lnTo>
                    <a:pt x="1263" y="951"/>
                  </a:lnTo>
                  <a:lnTo>
                    <a:pt x="1282" y="961"/>
                  </a:lnTo>
                  <a:lnTo>
                    <a:pt x="1302" y="973"/>
                  </a:lnTo>
                  <a:lnTo>
                    <a:pt x="1299" y="982"/>
                  </a:lnTo>
                  <a:lnTo>
                    <a:pt x="1294" y="988"/>
                  </a:lnTo>
                  <a:lnTo>
                    <a:pt x="1289" y="993"/>
                  </a:lnTo>
                  <a:lnTo>
                    <a:pt x="1282" y="996"/>
                  </a:lnTo>
                  <a:lnTo>
                    <a:pt x="1275" y="998"/>
                  </a:lnTo>
                  <a:lnTo>
                    <a:pt x="1267" y="999"/>
                  </a:lnTo>
                  <a:lnTo>
                    <a:pt x="1258" y="999"/>
                  </a:lnTo>
                  <a:lnTo>
                    <a:pt x="1251" y="999"/>
                  </a:lnTo>
                  <a:lnTo>
                    <a:pt x="1234" y="999"/>
                  </a:lnTo>
                  <a:lnTo>
                    <a:pt x="1220" y="999"/>
                  </a:lnTo>
                  <a:lnTo>
                    <a:pt x="1213" y="1000"/>
                  </a:lnTo>
                  <a:lnTo>
                    <a:pt x="1209" y="1002"/>
                  </a:lnTo>
                  <a:lnTo>
                    <a:pt x="1204" y="1006"/>
                  </a:lnTo>
                  <a:lnTo>
                    <a:pt x="1203" y="1011"/>
                  </a:lnTo>
                  <a:lnTo>
                    <a:pt x="1193" y="1036"/>
                  </a:lnTo>
                  <a:lnTo>
                    <a:pt x="1185" y="1058"/>
                  </a:lnTo>
                  <a:lnTo>
                    <a:pt x="1181" y="1069"/>
                  </a:lnTo>
                  <a:lnTo>
                    <a:pt x="1178" y="1080"/>
                  </a:lnTo>
                  <a:lnTo>
                    <a:pt x="1177" y="1095"/>
                  </a:lnTo>
                  <a:lnTo>
                    <a:pt x="1176" y="1109"/>
                  </a:lnTo>
                  <a:lnTo>
                    <a:pt x="1165" y="1100"/>
                  </a:lnTo>
                  <a:lnTo>
                    <a:pt x="1153" y="1091"/>
                  </a:lnTo>
                  <a:lnTo>
                    <a:pt x="1141" y="1081"/>
                  </a:lnTo>
                  <a:lnTo>
                    <a:pt x="1130" y="1072"/>
                  </a:lnTo>
                  <a:lnTo>
                    <a:pt x="1112" y="1051"/>
                  </a:lnTo>
                  <a:lnTo>
                    <a:pt x="1090" y="1026"/>
                  </a:lnTo>
                  <a:lnTo>
                    <a:pt x="1078" y="1015"/>
                  </a:lnTo>
                  <a:lnTo>
                    <a:pt x="1065" y="1006"/>
                  </a:lnTo>
                  <a:lnTo>
                    <a:pt x="1058" y="1003"/>
                  </a:lnTo>
                  <a:lnTo>
                    <a:pt x="1052" y="1001"/>
                  </a:lnTo>
                  <a:lnTo>
                    <a:pt x="1044" y="999"/>
                  </a:lnTo>
                  <a:lnTo>
                    <a:pt x="1036" y="998"/>
                  </a:lnTo>
                  <a:lnTo>
                    <a:pt x="1028" y="999"/>
                  </a:lnTo>
                  <a:lnTo>
                    <a:pt x="1019" y="1000"/>
                  </a:lnTo>
                  <a:lnTo>
                    <a:pt x="1011" y="1002"/>
                  </a:lnTo>
                  <a:lnTo>
                    <a:pt x="1006" y="1005"/>
                  </a:lnTo>
                  <a:lnTo>
                    <a:pt x="994" y="1012"/>
                  </a:lnTo>
                  <a:lnTo>
                    <a:pt x="984" y="1020"/>
                  </a:lnTo>
                  <a:lnTo>
                    <a:pt x="974" y="1027"/>
                  </a:lnTo>
                  <a:lnTo>
                    <a:pt x="962" y="1035"/>
                  </a:lnTo>
                  <a:lnTo>
                    <a:pt x="955" y="1038"/>
                  </a:lnTo>
                  <a:lnTo>
                    <a:pt x="949" y="1040"/>
                  </a:lnTo>
                  <a:lnTo>
                    <a:pt x="940" y="1041"/>
                  </a:lnTo>
                  <a:lnTo>
                    <a:pt x="930" y="1042"/>
                  </a:lnTo>
                  <a:lnTo>
                    <a:pt x="922" y="1041"/>
                  </a:lnTo>
                  <a:lnTo>
                    <a:pt x="913" y="1039"/>
                  </a:lnTo>
                  <a:lnTo>
                    <a:pt x="902" y="1037"/>
                  </a:lnTo>
                  <a:lnTo>
                    <a:pt x="891" y="1032"/>
                  </a:lnTo>
                  <a:lnTo>
                    <a:pt x="868" y="1023"/>
                  </a:lnTo>
                  <a:lnTo>
                    <a:pt x="845" y="1011"/>
                  </a:lnTo>
                  <a:lnTo>
                    <a:pt x="823" y="999"/>
                  </a:lnTo>
                  <a:lnTo>
                    <a:pt x="805" y="987"/>
                  </a:lnTo>
                  <a:lnTo>
                    <a:pt x="797" y="982"/>
                  </a:lnTo>
                  <a:lnTo>
                    <a:pt x="790" y="976"/>
                  </a:lnTo>
                  <a:lnTo>
                    <a:pt x="786" y="971"/>
                  </a:lnTo>
                  <a:lnTo>
                    <a:pt x="784" y="967"/>
                  </a:lnTo>
                  <a:lnTo>
                    <a:pt x="731" y="973"/>
                  </a:lnTo>
                  <a:lnTo>
                    <a:pt x="714" y="962"/>
                  </a:lnTo>
                  <a:lnTo>
                    <a:pt x="697" y="953"/>
                  </a:lnTo>
                  <a:lnTo>
                    <a:pt x="680" y="945"/>
                  </a:lnTo>
                  <a:lnTo>
                    <a:pt x="658" y="937"/>
                  </a:lnTo>
                  <a:lnTo>
                    <a:pt x="653" y="932"/>
                  </a:lnTo>
                  <a:lnTo>
                    <a:pt x="650" y="925"/>
                  </a:lnTo>
                  <a:lnTo>
                    <a:pt x="648" y="917"/>
                  </a:lnTo>
                  <a:lnTo>
                    <a:pt x="644" y="910"/>
                  </a:lnTo>
                  <a:lnTo>
                    <a:pt x="642" y="904"/>
                  </a:lnTo>
                  <a:lnTo>
                    <a:pt x="639" y="898"/>
                  </a:lnTo>
                  <a:lnTo>
                    <a:pt x="638" y="896"/>
                  </a:lnTo>
                  <a:lnTo>
                    <a:pt x="636" y="895"/>
                  </a:lnTo>
                  <a:lnTo>
                    <a:pt x="633" y="894"/>
                  </a:lnTo>
                  <a:lnTo>
                    <a:pt x="631" y="894"/>
                  </a:lnTo>
                  <a:lnTo>
                    <a:pt x="607" y="887"/>
                  </a:lnTo>
                  <a:lnTo>
                    <a:pt x="588" y="883"/>
                  </a:lnTo>
                  <a:lnTo>
                    <a:pt x="575" y="882"/>
                  </a:lnTo>
                  <a:lnTo>
                    <a:pt x="565" y="880"/>
                  </a:lnTo>
                  <a:lnTo>
                    <a:pt x="561" y="879"/>
                  </a:lnTo>
                  <a:lnTo>
                    <a:pt x="558" y="877"/>
                  </a:lnTo>
                  <a:lnTo>
                    <a:pt x="554" y="874"/>
                  </a:lnTo>
                  <a:lnTo>
                    <a:pt x="551" y="870"/>
                  </a:lnTo>
                  <a:lnTo>
                    <a:pt x="546" y="857"/>
                  </a:lnTo>
                  <a:lnTo>
                    <a:pt x="538" y="838"/>
                  </a:lnTo>
                  <a:lnTo>
                    <a:pt x="537" y="835"/>
                  </a:lnTo>
                  <a:lnTo>
                    <a:pt x="535" y="833"/>
                  </a:lnTo>
                  <a:lnTo>
                    <a:pt x="532" y="831"/>
                  </a:lnTo>
                  <a:lnTo>
                    <a:pt x="530" y="829"/>
                  </a:lnTo>
                  <a:lnTo>
                    <a:pt x="524" y="828"/>
                  </a:lnTo>
                  <a:lnTo>
                    <a:pt x="517" y="828"/>
                  </a:lnTo>
                  <a:lnTo>
                    <a:pt x="509" y="828"/>
                  </a:lnTo>
                  <a:lnTo>
                    <a:pt x="501" y="828"/>
                  </a:lnTo>
                  <a:lnTo>
                    <a:pt x="493" y="828"/>
                  </a:lnTo>
                  <a:lnTo>
                    <a:pt x="485" y="826"/>
                  </a:lnTo>
                  <a:lnTo>
                    <a:pt x="480" y="822"/>
                  </a:lnTo>
                  <a:lnTo>
                    <a:pt x="472" y="816"/>
                  </a:lnTo>
                  <a:lnTo>
                    <a:pt x="464" y="806"/>
                  </a:lnTo>
                  <a:lnTo>
                    <a:pt x="457" y="796"/>
                  </a:lnTo>
                  <a:lnTo>
                    <a:pt x="450" y="784"/>
                  </a:lnTo>
                  <a:lnTo>
                    <a:pt x="445" y="773"/>
                  </a:lnTo>
                  <a:lnTo>
                    <a:pt x="442" y="768"/>
                  </a:lnTo>
                  <a:lnTo>
                    <a:pt x="440" y="762"/>
                  </a:lnTo>
                  <a:lnTo>
                    <a:pt x="439" y="757"/>
                  </a:lnTo>
                  <a:lnTo>
                    <a:pt x="439" y="751"/>
                  </a:lnTo>
                  <a:lnTo>
                    <a:pt x="439" y="747"/>
                  </a:lnTo>
                  <a:lnTo>
                    <a:pt x="440" y="743"/>
                  </a:lnTo>
                  <a:lnTo>
                    <a:pt x="441" y="739"/>
                  </a:lnTo>
                  <a:lnTo>
                    <a:pt x="443" y="735"/>
                  </a:lnTo>
                  <a:lnTo>
                    <a:pt x="449" y="728"/>
                  </a:lnTo>
                  <a:lnTo>
                    <a:pt x="456" y="720"/>
                  </a:lnTo>
                  <a:lnTo>
                    <a:pt x="461" y="713"/>
                  </a:lnTo>
                  <a:lnTo>
                    <a:pt x="467" y="705"/>
                  </a:lnTo>
                  <a:lnTo>
                    <a:pt x="469" y="700"/>
                  </a:lnTo>
                  <a:lnTo>
                    <a:pt x="471" y="694"/>
                  </a:lnTo>
                  <a:lnTo>
                    <a:pt x="472" y="689"/>
                  </a:lnTo>
                  <a:lnTo>
                    <a:pt x="472" y="684"/>
                  </a:lnTo>
                  <a:lnTo>
                    <a:pt x="471" y="664"/>
                  </a:lnTo>
                  <a:lnTo>
                    <a:pt x="468" y="647"/>
                  </a:lnTo>
                  <a:lnTo>
                    <a:pt x="463" y="630"/>
                  </a:lnTo>
                  <a:lnTo>
                    <a:pt x="457" y="615"/>
                  </a:lnTo>
                  <a:lnTo>
                    <a:pt x="450" y="601"/>
                  </a:lnTo>
                  <a:lnTo>
                    <a:pt x="441" y="589"/>
                  </a:lnTo>
                  <a:lnTo>
                    <a:pt x="431" y="576"/>
                  </a:lnTo>
                  <a:lnTo>
                    <a:pt x="423" y="565"/>
                  </a:lnTo>
                  <a:lnTo>
                    <a:pt x="402" y="543"/>
                  </a:lnTo>
                  <a:lnTo>
                    <a:pt x="382" y="520"/>
                  </a:lnTo>
                  <a:lnTo>
                    <a:pt x="373" y="509"/>
                  </a:lnTo>
                  <a:lnTo>
                    <a:pt x="366" y="496"/>
                  </a:lnTo>
                  <a:lnTo>
                    <a:pt x="358" y="483"/>
                  </a:lnTo>
                  <a:lnTo>
                    <a:pt x="352" y="468"/>
                  </a:lnTo>
                  <a:lnTo>
                    <a:pt x="350" y="464"/>
                  </a:lnTo>
                  <a:lnTo>
                    <a:pt x="348" y="460"/>
                  </a:lnTo>
                  <a:lnTo>
                    <a:pt x="345" y="456"/>
                  </a:lnTo>
                  <a:lnTo>
                    <a:pt x="341" y="453"/>
                  </a:lnTo>
                  <a:lnTo>
                    <a:pt x="333" y="447"/>
                  </a:lnTo>
                  <a:lnTo>
                    <a:pt x="324" y="441"/>
                  </a:lnTo>
                  <a:lnTo>
                    <a:pt x="314" y="435"/>
                  </a:lnTo>
                  <a:lnTo>
                    <a:pt x="306" y="429"/>
                  </a:lnTo>
                  <a:lnTo>
                    <a:pt x="304" y="426"/>
                  </a:lnTo>
                  <a:lnTo>
                    <a:pt x="301" y="422"/>
                  </a:lnTo>
                  <a:lnTo>
                    <a:pt x="300" y="417"/>
                  </a:lnTo>
                  <a:lnTo>
                    <a:pt x="300" y="413"/>
                  </a:lnTo>
                  <a:lnTo>
                    <a:pt x="306" y="404"/>
                  </a:lnTo>
                  <a:lnTo>
                    <a:pt x="313" y="394"/>
                  </a:lnTo>
                  <a:lnTo>
                    <a:pt x="306" y="391"/>
                  </a:lnTo>
                  <a:lnTo>
                    <a:pt x="300" y="388"/>
                  </a:lnTo>
                  <a:lnTo>
                    <a:pt x="297" y="380"/>
                  </a:lnTo>
                  <a:lnTo>
                    <a:pt x="293" y="369"/>
                  </a:lnTo>
                  <a:lnTo>
                    <a:pt x="286" y="356"/>
                  </a:lnTo>
                  <a:lnTo>
                    <a:pt x="279" y="344"/>
                  </a:lnTo>
                  <a:lnTo>
                    <a:pt x="262" y="321"/>
                  </a:lnTo>
                  <a:lnTo>
                    <a:pt x="252" y="308"/>
                  </a:lnTo>
                  <a:lnTo>
                    <a:pt x="245" y="291"/>
                  </a:lnTo>
                  <a:lnTo>
                    <a:pt x="238" y="278"/>
                  </a:lnTo>
                  <a:lnTo>
                    <a:pt x="230" y="267"/>
                  </a:lnTo>
                  <a:lnTo>
                    <a:pt x="224" y="258"/>
                  </a:lnTo>
                  <a:lnTo>
                    <a:pt x="217" y="248"/>
                  </a:lnTo>
                  <a:lnTo>
                    <a:pt x="211" y="239"/>
                  </a:lnTo>
                  <a:lnTo>
                    <a:pt x="205" y="228"/>
                  </a:lnTo>
                  <a:lnTo>
                    <a:pt x="200" y="216"/>
                  </a:lnTo>
                  <a:lnTo>
                    <a:pt x="193" y="195"/>
                  </a:lnTo>
                  <a:lnTo>
                    <a:pt x="187" y="176"/>
                  </a:lnTo>
                  <a:lnTo>
                    <a:pt x="182" y="158"/>
                  </a:lnTo>
                  <a:lnTo>
                    <a:pt x="178" y="140"/>
                  </a:lnTo>
                  <a:lnTo>
                    <a:pt x="171" y="107"/>
                  </a:lnTo>
                  <a:lnTo>
                    <a:pt x="167" y="74"/>
                  </a:lnTo>
                  <a:lnTo>
                    <a:pt x="155" y="74"/>
                  </a:lnTo>
                  <a:lnTo>
                    <a:pt x="146" y="73"/>
                  </a:lnTo>
                  <a:lnTo>
                    <a:pt x="138" y="71"/>
                  </a:lnTo>
                  <a:lnTo>
                    <a:pt x="132" y="69"/>
                  </a:lnTo>
                  <a:lnTo>
                    <a:pt x="120" y="64"/>
                  </a:lnTo>
                  <a:lnTo>
                    <a:pt x="106" y="56"/>
                  </a:lnTo>
                  <a:lnTo>
                    <a:pt x="97" y="74"/>
                  </a:lnTo>
                  <a:lnTo>
                    <a:pt x="89" y="94"/>
                  </a:lnTo>
                  <a:lnTo>
                    <a:pt x="84" y="104"/>
                  </a:lnTo>
                  <a:lnTo>
                    <a:pt x="82" y="114"/>
                  </a:lnTo>
                  <a:lnTo>
                    <a:pt x="80" y="124"/>
                  </a:lnTo>
                  <a:lnTo>
                    <a:pt x="80" y="135"/>
                  </a:lnTo>
                  <a:lnTo>
                    <a:pt x="81" y="148"/>
                  </a:lnTo>
                  <a:lnTo>
                    <a:pt x="83" y="160"/>
                  </a:lnTo>
                  <a:lnTo>
                    <a:pt x="87" y="171"/>
                  </a:lnTo>
                  <a:lnTo>
                    <a:pt x="90" y="182"/>
                  </a:lnTo>
                  <a:lnTo>
                    <a:pt x="101" y="203"/>
                  </a:lnTo>
                  <a:lnTo>
                    <a:pt x="113" y="222"/>
                  </a:lnTo>
                  <a:lnTo>
                    <a:pt x="125" y="241"/>
                  </a:lnTo>
                  <a:lnTo>
                    <a:pt x="136" y="263"/>
                  </a:lnTo>
                  <a:lnTo>
                    <a:pt x="140" y="273"/>
                  </a:lnTo>
                  <a:lnTo>
                    <a:pt x="144" y="284"/>
                  </a:lnTo>
                  <a:lnTo>
                    <a:pt x="146" y="296"/>
                  </a:lnTo>
                  <a:lnTo>
                    <a:pt x="146" y="308"/>
                  </a:lnTo>
                  <a:lnTo>
                    <a:pt x="147" y="314"/>
                  </a:lnTo>
                  <a:lnTo>
                    <a:pt x="148" y="320"/>
                  </a:lnTo>
                  <a:lnTo>
                    <a:pt x="150" y="326"/>
                  </a:lnTo>
                  <a:lnTo>
                    <a:pt x="154" y="332"/>
                  </a:lnTo>
                  <a:lnTo>
                    <a:pt x="161" y="344"/>
                  </a:lnTo>
                  <a:lnTo>
                    <a:pt x="170" y="355"/>
                  </a:lnTo>
                  <a:lnTo>
                    <a:pt x="178" y="366"/>
                  </a:lnTo>
                  <a:lnTo>
                    <a:pt x="185" y="375"/>
                  </a:lnTo>
                  <a:lnTo>
                    <a:pt x="191" y="383"/>
                  </a:lnTo>
                  <a:lnTo>
                    <a:pt x="193" y="388"/>
                  </a:lnTo>
                  <a:lnTo>
                    <a:pt x="195" y="395"/>
                  </a:lnTo>
                  <a:lnTo>
                    <a:pt x="196" y="402"/>
                  </a:lnTo>
                  <a:lnTo>
                    <a:pt x="196" y="409"/>
                  </a:lnTo>
                  <a:lnTo>
                    <a:pt x="198" y="415"/>
                  </a:lnTo>
                  <a:lnTo>
                    <a:pt x="196" y="429"/>
                  </a:lnTo>
                  <a:lnTo>
                    <a:pt x="195" y="441"/>
                  </a:lnTo>
                  <a:lnTo>
                    <a:pt x="195" y="446"/>
                  </a:lnTo>
                  <a:lnTo>
                    <a:pt x="195" y="452"/>
                  </a:lnTo>
                  <a:lnTo>
                    <a:pt x="196" y="456"/>
                  </a:lnTo>
                  <a:lnTo>
                    <a:pt x="198" y="461"/>
                  </a:lnTo>
                  <a:lnTo>
                    <a:pt x="200" y="465"/>
                  </a:lnTo>
                  <a:lnTo>
                    <a:pt x="203" y="469"/>
                  </a:lnTo>
                  <a:lnTo>
                    <a:pt x="207" y="472"/>
                  </a:lnTo>
                  <a:lnTo>
                    <a:pt x="213" y="474"/>
                  </a:lnTo>
                  <a:lnTo>
                    <a:pt x="211" y="483"/>
                  </a:lnTo>
                  <a:lnTo>
                    <a:pt x="210" y="489"/>
                  </a:lnTo>
                  <a:lnTo>
                    <a:pt x="210" y="495"/>
                  </a:lnTo>
                  <a:lnTo>
                    <a:pt x="211" y="499"/>
                  </a:lnTo>
                  <a:lnTo>
                    <a:pt x="212" y="509"/>
                  </a:lnTo>
                  <a:lnTo>
                    <a:pt x="213" y="524"/>
                  </a:lnTo>
                  <a:lnTo>
                    <a:pt x="221" y="525"/>
                  </a:lnTo>
                  <a:lnTo>
                    <a:pt x="228" y="528"/>
                  </a:lnTo>
                  <a:lnTo>
                    <a:pt x="236" y="533"/>
                  </a:lnTo>
                  <a:lnTo>
                    <a:pt x="244" y="539"/>
                  </a:lnTo>
                  <a:lnTo>
                    <a:pt x="250" y="546"/>
                  </a:lnTo>
                  <a:lnTo>
                    <a:pt x="255" y="553"/>
                  </a:lnTo>
                  <a:lnTo>
                    <a:pt x="258" y="560"/>
                  </a:lnTo>
                  <a:lnTo>
                    <a:pt x="259" y="567"/>
                  </a:lnTo>
                  <a:lnTo>
                    <a:pt x="259" y="571"/>
                  </a:lnTo>
                  <a:lnTo>
                    <a:pt x="258" y="575"/>
                  </a:lnTo>
                  <a:lnTo>
                    <a:pt x="257" y="579"/>
                  </a:lnTo>
                  <a:lnTo>
                    <a:pt x="255" y="583"/>
                  </a:lnTo>
                  <a:lnTo>
                    <a:pt x="250" y="590"/>
                  </a:lnTo>
                  <a:lnTo>
                    <a:pt x="245" y="596"/>
                  </a:lnTo>
                  <a:lnTo>
                    <a:pt x="232" y="604"/>
                  </a:lnTo>
                  <a:lnTo>
                    <a:pt x="219" y="610"/>
                  </a:lnTo>
                  <a:lnTo>
                    <a:pt x="216" y="603"/>
                  </a:lnTo>
                  <a:lnTo>
                    <a:pt x="214" y="596"/>
                  </a:lnTo>
                  <a:lnTo>
                    <a:pt x="213" y="587"/>
                  </a:lnTo>
                  <a:lnTo>
                    <a:pt x="213" y="580"/>
                  </a:lnTo>
                  <a:lnTo>
                    <a:pt x="213" y="573"/>
                  </a:lnTo>
                  <a:lnTo>
                    <a:pt x="212" y="566"/>
                  </a:lnTo>
                  <a:lnTo>
                    <a:pt x="210" y="560"/>
                  </a:lnTo>
                  <a:lnTo>
                    <a:pt x="206" y="555"/>
                  </a:lnTo>
                  <a:lnTo>
                    <a:pt x="203" y="550"/>
                  </a:lnTo>
                  <a:lnTo>
                    <a:pt x="199" y="546"/>
                  </a:lnTo>
                  <a:lnTo>
                    <a:pt x="193" y="542"/>
                  </a:lnTo>
                  <a:lnTo>
                    <a:pt x="188" y="537"/>
                  </a:lnTo>
                  <a:lnTo>
                    <a:pt x="173" y="528"/>
                  </a:lnTo>
                  <a:lnTo>
                    <a:pt x="158" y="519"/>
                  </a:lnTo>
                  <a:lnTo>
                    <a:pt x="144" y="510"/>
                  </a:lnTo>
                  <a:lnTo>
                    <a:pt x="132" y="499"/>
                  </a:lnTo>
                  <a:lnTo>
                    <a:pt x="126" y="494"/>
                  </a:lnTo>
                  <a:lnTo>
                    <a:pt x="123" y="488"/>
                  </a:lnTo>
                  <a:lnTo>
                    <a:pt x="121" y="482"/>
                  </a:lnTo>
                  <a:lnTo>
                    <a:pt x="120" y="474"/>
                  </a:lnTo>
                  <a:lnTo>
                    <a:pt x="121" y="468"/>
                  </a:lnTo>
                  <a:lnTo>
                    <a:pt x="124" y="461"/>
                  </a:lnTo>
                  <a:lnTo>
                    <a:pt x="128" y="456"/>
                  </a:lnTo>
                  <a:lnTo>
                    <a:pt x="133" y="450"/>
                  </a:lnTo>
                  <a:lnTo>
                    <a:pt x="138" y="444"/>
                  </a:lnTo>
                  <a:lnTo>
                    <a:pt x="143" y="438"/>
                  </a:lnTo>
                  <a:lnTo>
                    <a:pt x="145" y="432"/>
                  </a:lnTo>
                  <a:lnTo>
                    <a:pt x="146" y="426"/>
                  </a:lnTo>
                  <a:lnTo>
                    <a:pt x="146" y="420"/>
                  </a:lnTo>
                  <a:lnTo>
                    <a:pt x="145" y="415"/>
                  </a:lnTo>
                  <a:lnTo>
                    <a:pt x="144" y="411"/>
                  </a:lnTo>
                  <a:lnTo>
                    <a:pt x="142" y="406"/>
                  </a:lnTo>
                  <a:lnTo>
                    <a:pt x="136" y="399"/>
                  </a:lnTo>
                  <a:lnTo>
                    <a:pt x="128" y="391"/>
                  </a:lnTo>
                  <a:lnTo>
                    <a:pt x="120" y="385"/>
                  </a:lnTo>
                  <a:lnTo>
                    <a:pt x="111" y="378"/>
                  </a:lnTo>
                  <a:lnTo>
                    <a:pt x="100" y="372"/>
                  </a:lnTo>
                  <a:lnTo>
                    <a:pt x="89" y="366"/>
                  </a:lnTo>
                  <a:lnTo>
                    <a:pt x="78" y="359"/>
                  </a:lnTo>
                  <a:lnTo>
                    <a:pt x="68" y="353"/>
                  </a:lnTo>
                  <a:lnTo>
                    <a:pt x="57" y="347"/>
                  </a:lnTo>
                  <a:lnTo>
                    <a:pt x="48" y="339"/>
                  </a:lnTo>
                  <a:lnTo>
                    <a:pt x="41" y="332"/>
                  </a:lnTo>
                  <a:lnTo>
                    <a:pt x="34" y="323"/>
                  </a:lnTo>
                  <a:lnTo>
                    <a:pt x="32" y="318"/>
                  </a:lnTo>
                  <a:lnTo>
                    <a:pt x="30" y="313"/>
                  </a:lnTo>
                  <a:lnTo>
                    <a:pt x="27" y="307"/>
                  </a:lnTo>
                  <a:lnTo>
                    <a:pt x="27" y="302"/>
                  </a:lnTo>
                  <a:lnTo>
                    <a:pt x="34" y="302"/>
                  </a:lnTo>
                  <a:lnTo>
                    <a:pt x="41" y="301"/>
                  </a:lnTo>
                  <a:lnTo>
                    <a:pt x="46" y="300"/>
                  </a:lnTo>
                  <a:lnTo>
                    <a:pt x="50" y="298"/>
                  </a:lnTo>
                  <a:lnTo>
                    <a:pt x="55" y="297"/>
                  </a:lnTo>
                  <a:lnTo>
                    <a:pt x="59" y="294"/>
                  </a:lnTo>
                  <a:lnTo>
                    <a:pt x="62" y="292"/>
                  </a:lnTo>
                  <a:lnTo>
                    <a:pt x="65" y="289"/>
                  </a:lnTo>
                  <a:lnTo>
                    <a:pt x="69" y="282"/>
                  </a:lnTo>
                  <a:lnTo>
                    <a:pt x="71" y="274"/>
                  </a:lnTo>
                  <a:lnTo>
                    <a:pt x="73" y="264"/>
                  </a:lnTo>
                  <a:lnTo>
                    <a:pt x="73" y="252"/>
                  </a:lnTo>
                  <a:lnTo>
                    <a:pt x="73" y="247"/>
                  </a:lnTo>
                  <a:lnTo>
                    <a:pt x="72" y="242"/>
                  </a:lnTo>
                  <a:lnTo>
                    <a:pt x="71" y="237"/>
                  </a:lnTo>
                  <a:lnTo>
                    <a:pt x="69" y="233"/>
                  </a:lnTo>
                  <a:lnTo>
                    <a:pt x="64" y="225"/>
                  </a:lnTo>
                  <a:lnTo>
                    <a:pt x="58" y="217"/>
                  </a:lnTo>
                  <a:lnTo>
                    <a:pt x="43" y="205"/>
                  </a:lnTo>
                  <a:lnTo>
                    <a:pt x="27" y="191"/>
                  </a:lnTo>
                  <a:lnTo>
                    <a:pt x="19" y="176"/>
                  </a:lnTo>
                  <a:lnTo>
                    <a:pt x="13" y="163"/>
                  </a:lnTo>
                  <a:lnTo>
                    <a:pt x="10" y="151"/>
                  </a:lnTo>
                  <a:lnTo>
                    <a:pt x="9" y="139"/>
                  </a:lnTo>
                  <a:lnTo>
                    <a:pt x="8" y="128"/>
                  </a:lnTo>
                  <a:lnTo>
                    <a:pt x="6" y="117"/>
                  </a:lnTo>
                  <a:lnTo>
                    <a:pt x="4" y="106"/>
                  </a:lnTo>
                  <a:lnTo>
                    <a:pt x="0" y="93"/>
                  </a:lnTo>
                  <a:lnTo>
                    <a:pt x="0" y="50"/>
                  </a:lnTo>
                  <a:lnTo>
                    <a:pt x="1" y="36"/>
                  </a:lnTo>
                  <a:lnTo>
                    <a:pt x="3" y="22"/>
                  </a:lnTo>
                  <a:lnTo>
                    <a:pt x="5" y="10"/>
                  </a:lnTo>
                  <a:lnTo>
                    <a:pt x="6" y="0"/>
                  </a:lnTo>
                  <a:lnTo>
                    <a:pt x="23" y="4"/>
                  </a:lnTo>
                  <a:lnTo>
                    <a:pt x="38" y="5"/>
                  </a:lnTo>
                  <a:lnTo>
                    <a:pt x="53" y="6"/>
                  </a:lnTo>
                  <a:lnTo>
                    <a:pt x="66" y="5"/>
                  </a:lnTo>
                  <a:lnTo>
                    <a:pt x="92" y="2"/>
                  </a:lnTo>
                  <a:lnTo>
                    <a:pt x="120" y="0"/>
                  </a:lnTo>
                  <a:lnTo>
                    <a:pt x="140" y="1"/>
                  </a:lnTo>
                  <a:lnTo>
                    <a:pt x="159" y="4"/>
                  </a:lnTo>
                  <a:lnTo>
                    <a:pt x="178" y="7"/>
                  </a:lnTo>
                  <a:lnTo>
                    <a:pt x="194" y="13"/>
                  </a:lnTo>
                  <a:lnTo>
                    <a:pt x="211" y="18"/>
                  </a:lnTo>
                  <a:lnTo>
                    <a:pt x="226" y="25"/>
                  </a:lnTo>
                  <a:lnTo>
                    <a:pt x="243" y="33"/>
                  </a:lnTo>
                  <a:lnTo>
                    <a:pt x="258" y="41"/>
                  </a:lnTo>
                  <a:lnTo>
                    <a:pt x="273" y="48"/>
                  </a:lnTo>
                  <a:lnTo>
                    <a:pt x="290" y="55"/>
                  </a:lnTo>
                  <a:lnTo>
                    <a:pt x="306" y="62"/>
                  </a:lnTo>
                  <a:lnTo>
                    <a:pt x="324" y="68"/>
                  </a:lnTo>
                  <a:lnTo>
                    <a:pt x="342" y="73"/>
                  </a:lnTo>
                  <a:lnTo>
                    <a:pt x="361" y="76"/>
                  </a:lnTo>
                  <a:lnTo>
                    <a:pt x="383" y="79"/>
                  </a:lnTo>
                  <a:lnTo>
                    <a:pt x="405" y="80"/>
                  </a:lnTo>
                  <a:lnTo>
                    <a:pt x="419" y="79"/>
                  </a:lnTo>
                  <a:lnTo>
                    <a:pt x="432" y="78"/>
                  </a:lnTo>
                  <a:lnTo>
                    <a:pt x="443" y="77"/>
                  </a:lnTo>
                  <a:lnTo>
                    <a:pt x="452" y="74"/>
                  </a:lnTo>
                  <a:lnTo>
                    <a:pt x="470" y="68"/>
                  </a:lnTo>
                  <a:lnTo>
                    <a:pt x="484" y="62"/>
                  </a:lnTo>
                  <a:lnTo>
                    <a:pt x="498" y="55"/>
                  </a:lnTo>
                  <a:lnTo>
                    <a:pt x="515" y="49"/>
                  </a:lnTo>
                  <a:lnTo>
                    <a:pt x="524" y="47"/>
                  </a:lnTo>
                  <a:lnTo>
                    <a:pt x="534" y="45"/>
                  </a:lnTo>
                  <a:lnTo>
                    <a:pt x="546" y="44"/>
                  </a:lnTo>
                  <a:lnTo>
                    <a:pt x="559" y="44"/>
                  </a:lnTo>
                  <a:lnTo>
                    <a:pt x="569" y="44"/>
                  </a:lnTo>
                  <a:lnTo>
                    <a:pt x="577" y="46"/>
                  </a:lnTo>
                  <a:lnTo>
                    <a:pt x="585" y="50"/>
                  </a:lnTo>
                  <a:lnTo>
                    <a:pt x="593" y="54"/>
                  </a:lnTo>
                  <a:lnTo>
                    <a:pt x="598" y="59"/>
                  </a:lnTo>
                  <a:lnTo>
                    <a:pt x="603" y="65"/>
                  </a:lnTo>
                  <a:lnTo>
                    <a:pt x="607" y="71"/>
                  </a:lnTo>
                  <a:lnTo>
                    <a:pt x="610" y="77"/>
                  </a:lnTo>
                  <a:lnTo>
                    <a:pt x="617" y="90"/>
                  </a:lnTo>
                  <a:lnTo>
                    <a:pt x="622" y="101"/>
                  </a:lnTo>
                  <a:lnTo>
                    <a:pt x="626" y="105"/>
                  </a:lnTo>
                  <a:lnTo>
                    <a:pt x="629" y="108"/>
                  </a:lnTo>
                  <a:lnTo>
                    <a:pt x="633" y="110"/>
                  </a:lnTo>
                  <a:lnTo>
                    <a:pt x="638" y="111"/>
                  </a:lnTo>
                  <a:lnTo>
                    <a:pt x="642" y="121"/>
                  </a:lnTo>
                  <a:lnTo>
                    <a:pt x="649" y="134"/>
                  </a:lnTo>
                  <a:lnTo>
                    <a:pt x="658" y="151"/>
                  </a:lnTo>
                  <a:lnTo>
                    <a:pt x="667" y="169"/>
                  </a:lnTo>
                  <a:lnTo>
                    <a:pt x="678" y="186"/>
                  </a:lnTo>
                  <a:lnTo>
                    <a:pt x="689" y="202"/>
                  </a:lnTo>
                  <a:lnTo>
                    <a:pt x="695" y="209"/>
                  </a:lnTo>
                  <a:lnTo>
                    <a:pt x="700" y="215"/>
                  </a:lnTo>
                  <a:lnTo>
                    <a:pt x="706" y="219"/>
                  </a:lnTo>
                  <a:lnTo>
                    <a:pt x="711" y="222"/>
                  </a:lnTo>
                  <a:lnTo>
                    <a:pt x="738" y="222"/>
                  </a:lnTo>
                  <a:lnTo>
                    <a:pt x="738" y="217"/>
                  </a:lnTo>
                  <a:lnTo>
                    <a:pt x="739" y="211"/>
                  </a:lnTo>
                  <a:lnTo>
                    <a:pt x="741" y="206"/>
                  </a:lnTo>
                  <a:lnTo>
                    <a:pt x="743" y="202"/>
                  </a:lnTo>
                  <a:lnTo>
                    <a:pt x="747" y="196"/>
                  </a:lnTo>
                  <a:lnTo>
                    <a:pt x="750" y="192"/>
                  </a:lnTo>
                  <a:lnTo>
                    <a:pt x="754" y="189"/>
                  </a:lnTo>
                  <a:lnTo>
                    <a:pt x="759" y="185"/>
                  </a:lnTo>
                  <a:lnTo>
                    <a:pt x="768" y="180"/>
                  </a:lnTo>
                  <a:lnTo>
                    <a:pt x="779" y="176"/>
                  </a:lnTo>
                  <a:lnTo>
                    <a:pt x="792" y="173"/>
                  </a:lnTo>
                  <a:lnTo>
                    <a:pt x="805" y="173"/>
                  </a:lnTo>
                  <a:lnTo>
                    <a:pt x="810" y="173"/>
                  </a:lnTo>
                  <a:lnTo>
                    <a:pt x="816" y="174"/>
                  </a:lnTo>
                  <a:lnTo>
                    <a:pt x="822" y="176"/>
                  </a:lnTo>
                  <a:lnTo>
                    <a:pt x="828" y="178"/>
                  </a:lnTo>
                  <a:lnTo>
                    <a:pt x="833" y="181"/>
                  </a:lnTo>
                  <a:lnTo>
                    <a:pt x="838" y="185"/>
                  </a:lnTo>
                  <a:lnTo>
                    <a:pt x="843" y="189"/>
                  </a:lnTo>
                  <a:lnTo>
                    <a:pt x="848" y="193"/>
                  </a:lnTo>
                  <a:lnTo>
                    <a:pt x="856" y="205"/>
                  </a:lnTo>
                  <a:lnTo>
                    <a:pt x="865" y="217"/>
                  </a:lnTo>
                  <a:lnTo>
                    <a:pt x="872" y="230"/>
                  </a:lnTo>
                  <a:lnTo>
                    <a:pt x="879" y="244"/>
                  </a:lnTo>
                  <a:lnTo>
                    <a:pt x="885" y="260"/>
                  </a:lnTo>
                  <a:lnTo>
                    <a:pt x="889" y="275"/>
                  </a:lnTo>
                  <a:lnTo>
                    <a:pt x="894" y="290"/>
                  </a:lnTo>
                  <a:lnTo>
                    <a:pt x="898" y="305"/>
                  </a:lnTo>
                  <a:lnTo>
                    <a:pt x="900" y="320"/>
                  </a:lnTo>
                  <a:lnTo>
                    <a:pt x="902" y="334"/>
                  </a:lnTo>
                  <a:lnTo>
                    <a:pt x="904" y="346"/>
                  </a:lnTo>
                  <a:lnTo>
                    <a:pt x="904" y="357"/>
                  </a:lnTo>
                  <a:lnTo>
                    <a:pt x="905" y="362"/>
                  </a:lnTo>
                  <a:lnTo>
                    <a:pt x="906" y="367"/>
                  </a:lnTo>
                  <a:lnTo>
                    <a:pt x="908" y="372"/>
                  </a:lnTo>
                  <a:lnTo>
                    <a:pt x="910" y="376"/>
                  </a:lnTo>
                  <a:lnTo>
                    <a:pt x="918" y="384"/>
                  </a:lnTo>
                  <a:lnTo>
                    <a:pt x="928" y="391"/>
                  </a:lnTo>
                  <a:lnTo>
                    <a:pt x="939" y="398"/>
                  </a:lnTo>
                  <a:lnTo>
                    <a:pt x="952" y="402"/>
                  </a:lnTo>
                  <a:lnTo>
                    <a:pt x="957" y="404"/>
                  </a:lnTo>
                  <a:lnTo>
                    <a:pt x="964" y="405"/>
                  </a:lnTo>
                  <a:lnTo>
                    <a:pt x="971" y="406"/>
                  </a:lnTo>
                  <a:lnTo>
                    <a:pt x="977" y="407"/>
                  </a:lnTo>
                  <a:lnTo>
                    <a:pt x="977" y="394"/>
                  </a:lnTo>
                  <a:lnTo>
                    <a:pt x="976" y="414"/>
                  </a:lnTo>
                  <a:lnTo>
                    <a:pt x="975" y="430"/>
                  </a:lnTo>
                  <a:lnTo>
                    <a:pt x="974" y="437"/>
                  </a:lnTo>
                  <a:lnTo>
                    <a:pt x="974" y="443"/>
                  </a:lnTo>
                  <a:lnTo>
                    <a:pt x="975" y="449"/>
                  </a:lnTo>
                  <a:lnTo>
                    <a:pt x="977" y="456"/>
                  </a:lnTo>
                  <a:lnTo>
                    <a:pt x="971" y="457"/>
                  </a:lnTo>
                  <a:lnTo>
                    <a:pt x="964" y="458"/>
                  </a:lnTo>
                  <a:lnTo>
                    <a:pt x="958" y="461"/>
                  </a:lnTo>
                  <a:lnTo>
                    <a:pt x="953" y="464"/>
                  </a:lnTo>
                  <a:lnTo>
                    <a:pt x="949" y="467"/>
                  </a:lnTo>
                  <a:lnTo>
                    <a:pt x="944" y="471"/>
                  </a:lnTo>
                  <a:lnTo>
                    <a:pt x="940" y="475"/>
                  </a:lnTo>
                  <a:lnTo>
                    <a:pt x="936" y="481"/>
                  </a:lnTo>
                  <a:lnTo>
                    <a:pt x="931" y="492"/>
                  </a:lnTo>
                  <a:lnTo>
                    <a:pt x="926" y="504"/>
                  </a:lnTo>
                  <a:lnTo>
                    <a:pt x="922" y="517"/>
                  </a:lnTo>
                  <a:lnTo>
                    <a:pt x="920" y="531"/>
                  </a:lnTo>
                  <a:lnTo>
                    <a:pt x="918" y="546"/>
                  </a:lnTo>
                  <a:lnTo>
                    <a:pt x="917" y="561"/>
                  </a:lnTo>
                  <a:lnTo>
                    <a:pt x="917" y="575"/>
                  </a:lnTo>
                  <a:lnTo>
                    <a:pt x="917" y="590"/>
                  </a:lnTo>
                  <a:lnTo>
                    <a:pt x="917" y="615"/>
                  </a:lnTo>
                  <a:lnTo>
                    <a:pt x="917" y="634"/>
                  </a:lnTo>
                  <a:lnTo>
                    <a:pt x="917" y="654"/>
                  </a:lnTo>
                  <a:lnTo>
                    <a:pt x="918" y="685"/>
                  </a:lnTo>
                  <a:lnTo>
                    <a:pt x="919" y="702"/>
                  </a:lnTo>
                  <a:lnTo>
                    <a:pt x="920" y="717"/>
                  </a:lnTo>
                  <a:lnTo>
                    <a:pt x="921" y="730"/>
                  </a:lnTo>
                  <a:lnTo>
                    <a:pt x="923" y="739"/>
                  </a:lnTo>
                  <a:lnTo>
                    <a:pt x="933" y="758"/>
                  </a:lnTo>
                  <a:lnTo>
                    <a:pt x="947" y="780"/>
                  </a:lnTo>
                  <a:lnTo>
                    <a:pt x="956" y="791"/>
                  </a:lnTo>
                  <a:lnTo>
                    <a:pt x="965" y="803"/>
                  </a:lnTo>
                  <a:lnTo>
                    <a:pt x="975" y="816"/>
                  </a:lnTo>
                  <a:lnTo>
                    <a:pt x="985" y="827"/>
                  </a:lnTo>
                  <a:lnTo>
                    <a:pt x="996" y="838"/>
                  </a:lnTo>
                  <a:lnTo>
                    <a:pt x="1007" y="848"/>
                  </a:lnTo>
                  <a:lnTo>
                    <a:pt x="1019" y="857"/>
                  </a:lnTo>
                  <a:lnTo>
                    <a:pt x="1030" y="865"/>
                  </a:lnTo>
                  <a:lnTo>
                    <a:pt x="1042" y="872"/>
                  </a:lnTo>
                  <a:lnTo>
                    <a:pt x="1054" y="877"/>
                  </a:lnTo>
                  <a:lnTo>
                    <a:pt x="1065" y="880"/>
                  </a:lnTo>
                  <a:lnTo>
                    <a:pt x="1077" y="881"/>
                  </a:lnTo>
                  <a:lnTo>
                    <a:pt x="1090" y="877"/>
                  </a:lnTo>
                  <a:lnTo>
                    <a:pt x="1114" y="865"/>
                  </a:lnTo>
                  <a:lnTo>
                    <a:pt x="1126" y="860"/>
                  </a:lnTo>
                  <a:lnTo>
                    <a:pt x="1140" y="855"/>
                  </a:lnTo>
                  <a:lnTo>
                    <a:pt x="1149" y="852"/>
                  </a:lnTo>
                  <a:lnTo>
                    <a:pt x="1156" y="850"/>
                  </a:lnTo>
                  <a:lnTo>
                    <a:pt x="1166" y="849"/>
                  </a:lnTo>
                  <a:lnTo>
                    <a:pt x="1178" y="849"/>
                  </a:lnTo>
                  <a:lnTo>
                    <a:pt x="1192" y="851"/>
                  </a:lnTo>
                  <a:lnTo>
                    <a:pt x="1208" y="852"/>
                  </a:lnTo>
                  <a:lnTo>
                    <a:pt x="1222" y="854"/>
                  </a:lnTo>
                  <a:lnTo>
                    <a:pt x="1235" y="854"/>
                  </a:lnTo>
                  <a:lnTo>
                    <a:pt x="1240" y="854"/>
                  </a:lnTo>
                  <a:lnTo>
                    <a:pt x="1244" y="853"/>
                  </a:lnTo>
                  <a:lnTo>
                    <a:pt x="1247" y="852"/>
                  </a:lnTo>
                  <a:lnTo>
                    <a:pt x="1249" y="850"/>
                  </a:lnTo>
                  <a:lnTo>
                    <a:pt x="1257" y="842"/>
                  </a:lnTo>
                  <a:lnTo>
                    <a:pt x="1264" y="834"/>
                  </a:lnTo>
                  <a:lnTo>
                    <a:pt x="1269" y="826"/>
                  </a:lnTo>
                  <a:lnTo>
                    <a:pt x="1274" y="818"/>
                  </a:lnTo>
                  <a:lnTo>
                    <a:pt x="1280" y="801"/>
                  </a:lnTo>
                  <a:lnTo>
                    <a:pt x="1285" y="785"/>
                  </a:lnTo>
                  <a:lnTo>
                    <a:pt x="1288" y="768"/>
                  </a:lnTo>
                  <a:lnTo>
                    <a:pt x="1292" y="750"/>
                  </a:lnTo>
                  <a:lnTo>
                    <a:pt x="1296" y="742"/>
                  </a:lnTo>
                  <a:lnTo>
                    <a:pt x="1299" y="733"/>
                  </a:lnTo>
                  <a:lnTo>
                    <a:pt x="1303" y="724"/>
                  </a:lnTo>
                  <a:lnTo>
                    <a:pt x="1309" y="715"/>
                  </a:lnTo>
                  <a:lnTo>
                    <a:pt x="1311" y="712"/>
                  </a:lnTo>
                  <a:lnTo>
                    <a:pt x="1313" y="709"/>
                  </a:lnTo>
                  <a:lnTo>
                    <a:pt x="1315" y="706"/>
                  </a:lnTo>
                  <a:lnTo>
                    <a:pt x="1319" y="703"/>
                  </a:lnTo>
                  <a:lnTo>
                    <a:pt x="1326" y="697"/>
                  </a:lnTo>
                  <a:lnTo>
                    <a:pt x="1336" y="693"/>
                  </a:lnTo>
                  <a:lnTo>
                    <a:pt x="1347" y="690"/>
                  </a:lnTo>
                  <a:lnTo>
                    <a:pt x="1359" y="687"/>
                  </a:lnTo>
                  <a:lnTo>
                    <a:pt x="1373" y="684"/>
                  </a:lnTo>
                  <a:lnTo>
                    <a:pt x="1387" y="682"/>
                  </a:lnTo>
                  <a:lnTo>
                    <a:pt x="1416" y="680"/>
                  </a:lnTo>
                  <a:lnTo>
                    <a:pt x="1446" y="678"/>
                  </a:lnTo>
                  <a:lnTo>
                    <a:pt x="1472" y="678"/>
                  </a:lnTo>
                  <a:lnTo>
                    <a:pt x="1495" y="678"/>
                  </a:lnTo>
                  <a:lnTo>
                    <a:pt x="1506" y="678"/>
                  </a:lnTo>
                  <a:lnTo>
                    <a:pt x="1522" y="678"/>
                  </a:lnTo>
                  <a:lnTo>
                    <a:pt x="1524" y="684"/>
                  </a:lnTo>
                  <a:lnTo>
                    <a:pt x="1528" y="693"/>
                  </a:lnTo>
                  <a:lnTo>
                    <a:pt x="1533" y="703"/>
                  </a:lnTo>
                  <a:lnTo>
                    <a:pt x="1535" y="709"/>
                  </a:lnTo>
                  <a:lnTo>
                    <a:pt x="1526" y="714"/>
                  </a:lnTo>
                  <a:lnTo>
                    <a:pt x="1515" y="720"/>
                  </a:lnTo>
                  <a:lnTo>
                    <a:pt x="1510" y="724"/>
                  </a:lnTo>
                  <a:lnTo>
                    <a:pt x="1503" y="729"/>
                  </a:lnTo>
                  <a:lnTo>
                    <a:pt x="1498" y="735"/>
                  </a:lnTo>
                  <a:lnTo>
                    <a:pt x="1492" y="741"/>
                  </a:lnTo>
                  <a:lnTo>
                    <a:pt x="1487" y="748"/>
                  </a:lnTo>
                  <a:lnTo>
                    <a:pt x="1481" y="758"/>
                  </a:lnTo>
                  <a:lnTo>
                    <a:pt x="1477" y="767"/>
                  </a:lnTo>
                  <a:lnTo>
                    <a:pt x="1473" y="778"/>
                  </a:lnTo>
                  <a:lnTo>
                    <a:pt x="1470" y="791"/>
                  </a:lnTo>
                  <a:lnTo>
                    <a:pt x="1469" y="804"/>
                  </a:lnTo>
                  <a:lnTo>
                    <a:pt x="1468" y="821"/>
                  </a:lnTo>
                  <a:lnTo>
                    <a:pt x="1469" y="838"/>
                  </a:lnTo>
                  <a:lnTo>
                    <a:pt x="1455" y="854"/>
                  </a:lnTo>
                  <a:lnTo>
                    <a:pt x="1444" y="868"/>
                  </a:lnTo>
                  <a:lnTo>
                    <a:pt x="1435" y="878"/>
                  </a:lnTo>
                  <a:lnTo>
                    <a:pt x="1428" y="888"/>
                  </a:lnTo>
                  <a:lnTo>
                    <a:pt x="1414" y="888"/>
                  </a:lnTo>
                  <a:lnTo>
                    <a:pt x="1401" y="888"/>
                  </a:lnTo>
                  <a:lnTo>
                    <a:pt x="1387" y="888"/>
                  </a:lnTo>
                  <a:lnTo>
                    <a:pt x="1369" y="888"/>
                  </a:lnTo>
                  <a:lnTo>
                    <a:pt x="1367" y="888"/>
                  </a:lnTo>
                  <a:lnTo>
                    <a:pt x="1359" y="888"/>
                  </a:lnTo>
                  <a:lnTo>
                    <a:pt x="1349" y="888"/>
                  </a:lnTo>
                  <a:lnTo>
                    <a:pt x="1336" y="88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31" name="Freeform 194"/>
            <p:cNvSpPr>
              <a:spLocks/>
            </p:cNvSpPr>
            <p:nvPr>
              <p:custDataLst>
                <p:tags r:id="rId340"/>
              </p:custDataLst>
            </p:nvPr>
          </p:nvSpPr>
          <p:spPr bwMode="auto">
            <a:xfrm>
              <a:off x="3177008" y="5025827"/>
              <a:ext cx="315918" cy="345830"/>
            </a:xfrm>
            <a:custGeom>
              <a:avLst/>
              <a:gdLst>
                <a:gd name="T0" fmla="*/ 6082 w 486"/>
                <a:gd name="T1" fmla="*/ 92396 h 505"/>
                <a:gd name="T2" fmla="*/ 13468 w 486"/>
                <a:gd name="T3" fmla="*/ 103945 h 505"/>
                <a:gd name="T4" fmla="*/ 22156 w 486"/>
                <a:gd name="T5" fmla="*/ 121794 h 505"/>
                <a:gd name="T6" fmla="*/ 35624 w 486"/>
                <a:gd name="T7" fmla="*/ 139644 h 505"/>
                <a:gd name="T8" fmla="*/ 54739 w 486"/>
                <a:gd name="T9" fmla="*/ 153818 h 505"/>
                <a:gd name="T10" fmla="*/ 73855 w 486"/>
                <a:gd name="T11" fmla="*/ 162743 h 505"/>
                <a:gd name="T12" fmla="*/ 106872 w 486"/>
                <a:gd name="T13" fmla="*/ 172192 h 505"/>
                <a:gd name="T14" fmla="*/ 128160 w 486"/>
                <a:gd name="T15" fmla="*/ 180592 h 505"/>
                <a:gd name="T16" fmla="*/ 129898 w 486"/>
                <a:gd name="T17" fmla="*/ 200016 h 505"/>
                <a:gd name="T18" fmla="*/ 120340 w 486"/>
                <a:gd name="T19" fmla="*/ 219440 h 505"/>
                <a:gd name="T20" fmla="*/ 115996 w 486"/>
                <a:gd name="T21" fmla="*/ 232564 h 505"/>
                <a:gd name="T22" fmla="*/ 115561 w 486"/>
                <a:gd name="T23" fmla="*/ 243064 h 505"/>
                <a:gd name="T24" fmla="*/ 120774 w 486"/>
                <a:gd name="T25" fmla="*/ 253039 h 505"/>
                <a:gd name="T26" fmla="*/ 129898 w 486"/>
                <a:gd name="T27" fmla="*/ 259338 h 505"/>
                <a:gd name="T28" fmla="*/ 149447 w 486"/>
                <a:gd name="T29" fmla="*/ 264588 h 505"/>
                <a:gd name="T30" fmla="*/ 168128 w 486"/>
                <a:gd name="T31" fmla="*/ 264588 h 505"/>
                <a:gd name="T32" fmla="*/ 180293 w 486"/>
                <a:gd name="T33" fmla="*/ 259338 h 505"/>
                <a:gd name="T34" fmla="*/ 193760 w 486"/>
                <a:gd name="T35" fmla="*/ 248839 h 505"/>
                <a:gd name="T36" fmla="*/ 205490 w 486"/>
                <a:gd name="T37" fmla="*/ 234664 h 505"/>
                <a:gd name="T38" fmla="*/ 210704 w 486"/>
                <a:gd name="T39" fmla="*/ 219440 h 505"/>
                <a:gd name="T40" fmla="*/ 210269 w 486"/>
                <a:gd name="T41" fmla="*/ 208416 h 505"/>
                <a:gd name="T42" fmla="*/ 207662 w 486"/>
                <a:gd name="T43" fmla="*/ 187941 h 505"/>
                <a:gd name="T44" fmla="*/ 204621 w 486"/>
                <a:gd name="T45" fmla="*/ 165892 h 505"/>
                <a:gd name="T46" fmla="*/ 202015 w 486"/>
                <a:gd name="T47" fmla="*/ 141744 h 505"/>
                <a:gd name="T48" fmla="*/ 198105 w 486"/>
                <a:gd name="T49" fmla="*/ 132294 h 505"/>
                <a:gd name="T50" fmla="*/ 190719 w 486"/>
                <a:gd name="T51" fmla="*/ 125469 h 505"/>
                <a:gd name="T52" fmla="*/ 179424 w 486"/>
                <a:gd name="T53" fmla="*/ 121794 h 505"/>
                <a:gd name="T54" fmla="*/ 170301 w 486"/>
                <a:gd name="T55" fmla="*/ 116545 h 505"/>
                <a:gd name="T56" fmla="*/ 160743 w 486"/>
                <a:gd name="T57" fmla="*/ 108670 h 505"/>
                <a:gd name="T58" fmla="*/ 143365 w 486"/>
                <a:gd name="T59" fmla="*/ 98696 h 505"/>
                <a:gd name="T60" fmla="*/ 125988 w 486"/>
                <a:gd name="T61" fmla="*/ 90296 h 505"/>
                <a:gd name="T62" fmla="*/ 118602 w 486"/>
                <a:gd name="T63" fmla="*/ 83996 h 505"/>
                <a:gd name="T64" fmla="*/ 114692 w 486"/>
                <a:gd name="T65" fmla="*/ 79271 h 505"/>
                <a:gd name="T66" fmla="*/ 113389 w 486"/>
                <a:gd name="T67" fmla="*/ 65622 h 505"/>
                <a:gd name="T68" fmla="*/ 113389 w 486"/>
                <a:gd name="T69" fmla="*/ 47248 h 505"/>
                <a:gd name="T70" fmla="*/ 110782 w 486"/>
                <a:gd name="T71" fmla="*/ 37273 h 505"/>
                <a:gd name="T72" fmla="*/ 104700 w 486"/>
                <a:gd name="T73" fmla="*/ 28874 h 505"/>
                <a:gd name="T74" fmla="*/ 101659 w 486"/>
                <a:gd name="T75" fmla="*/ 19424 h 505"/>
                <a:gd name="T76" fmla="*/ 86454 w 486"/>
                <a:gd name="T77" fmla="*/ 6300 h 505"/>
                <a:gd name="T78" fmla="*/ 80806 w 486"/>
                <a:gd name="T79" fmla="*/ 4200 h 505"/>
                <a:gd name="T80" fmla="*/ 75158 w 486"/>
                <a:gd name="T81" fmla="*/ 1050 h 505"/>
                <a:gd name="T82" fmla="*/ 60387 w 486"/>
                <a:gd name="T83" fmla="*/ 525 h 505"/>
                <a:gd name="T84" fmla="*/ 30411 w 486"/>
                <a:gd name="T85" fmla="*/ 5775 h 505"/>
                <a:gd name="T86" fmla="*/ 18246 w 486"/>
                <a:gd name="T87" fmla="*/ 11025 h 505"/>
                <a:gd name="T88" fmla="*/ 10427 w 486"/>
                <a:gd name="T89" fmla="*/ 19424 h 505"/>
                <a:gd name="T90" fmla="*/ 8689 w 486"/>
                <a:gd name="T91" fmla="*/ 33598 h 50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86" h="505">
                  <a:moveTo>
                    <a:pt x="0" y="166"/>
                  </a:moveTo>
                  <a:lnTo>
                    <a:pt x="7" y="171"/>
                  </a:lnTo>
                  <a:lnTo>
                    <a:pt x="14" y="176"/>
                  </a:lnTo>
                  <a:lnTo>
                    <a:pt x="19" y="181"/>
                  </a:lnTo>
                  <a:lnTo>
                    <a:pt x="24" y="186"/>
                  </a:lnTo>
                  <a:lnTo>
                    <a:pt x="31" y="198"/>
                  </a:lnTo>
                  <a:lnTo>
                    <a:pt x="39" y="210"/>
                  </a:lnTo>
                  <a:lnTo>
                    <a:pt x="44" y="221"/>
                  </a:lnTo>
                  <a:lnTo>
                    <a:pt x="51" y="232"/>
                  </a:lnTo>
                  <a:lnTo>
                    <a:pt x="58" y="242"/>
                  </a:lnTo>
                  <a:lnTo>
                    <a:pt x="66" y="253"/>
                  </a:lnTo>
                  <a:lnTo>
                    <a:pt x="82" y="266"/>
                  </a:lnTo>
                  <a:lnTo>
                    <a:pt x="96" y="276"/>
                  </a:lnTo>
                  <a:lnTo>
                    <a:pt x="111" y="285"/>
                  </a:lnTo>
                  <a:lnTo>
                    <a:pt x="126" y="293"/>
                  </a:lnTo>
                  <a:lnTo>
                    <a:pt x="140" y="299"/>
                  </a:lnTo>
                  <a:lnTo>
                    <a:pt x="155" y="305"/>
                  </a:lnTo>
                  <a:lnTo>
                    <a:pt x="170" y="310"/>
                  </a:lnTo>
                  <a:lnTo>
                    <a:pt x="185" y="314"/>
                  </a:lnTo>
                  <a:lnTo>
                    <a:pt x="215" y="321"/>
                  </a:lnTo>
                  <a:lnTo>
                    <a:pt x="246" y="328"/>
                  </a:lnTo>
                  <a:lnTo>
                    <a:pt x="262" y="332"/>
                  </a:lnTo>
                  <a:lnTo>
                    <a:pt x="278" y="338"/>
                  </a:lnTo>
                  <a:lnTo>
                    <a:pt x="295" y="344"/>
                  </a:lnTo>
                  <a:lnTo>
                    <a:pt x="312" y="351"/>
                  </a:lnTo>
                  <a:lnTo>
                    <a:pt x="307" y="367"/>
                  </a:lnTo>
                  <a:lnTo>
                    <a:pt x="299" y="381"/>
                  </a:lnTo>
                  <a:lnTo>
                    <a:pt x="291" y="394"/>
                  </a:lnTo>
                  <a:lnTo>
                    <a:pt x="284" y="406"/>
                  </a:lnTo>
                  <a:lnTo>
                    <a:pt x="277" y="418"/>
                  </a:lnTo>
                  <a:lnTo>
                    <a:pt x="272" y="430"/>
                  </a:lnTo>
                  <a:lnTo>
                    <a:pt x="269" y="436"/>
                  </a:lnTo>
                  <a:lnTo>
                    <a:pt x="267" y="443"/>
                  </a:lnTo>
                  <a:lnTo>
                    <a:pt x="266" y="449"/>
                  </a:lnTo>
                  <a:lnTo>
                    <a:pt x="266" y="456"/>
                  </a:lnTo>
                  <a:lnTo>
                    <a:pt x="266" y="463"/>
                  </a:lnTo>
                  <a:lnTo>
                    <a:pt x="269" y="471"/>
                  </a:lnTo>
                  <a:lnTo>
                    <a:pt x="273" y="477"/>
                  </a:lnTo>
                  <a:lnTo>
                    <a:pt x="278" y="482"/>
                  </a:lnTo>
                  <a:lnTo>
                    <a:pt x="284" y="487"/>
                  </a:lnTo>
                  <a:lnTo>
                    <a:pt x="291" y="491"/>
                  </a:lnTo>
                  <a:lnTo>
                    <a:pt x="299" y="494"/>
                  </a:lnTo>
                  <a:lnTo>
                    <a:pt x="308" y="497"/>
                  </a:lnTo>
                  <a:lnTo>
                    <a:pt x="325" y="501"/>
                  </a:lnTo>
                  <a:lnTo>
                    <a:pt x="344" y="504"/>
                  </a:lnTo>
                  <a:lnTo>
                    <a:pt x="363" y="505"/>
                  </a:lnTo>
                  <a:lnTo>
                    <a:pt x="379" y="505"/>
                  </a:lnTo>
                  <a:lnTo>
                    <a:pt x="387" y="504"/>
                  </a:lnTo>
                  <a:lnTo>
                    <a:pt x="396" y="502"/>
                  </a:lnTo>
                  <a:lnTo>
                    <a:pt x="406" y="499"/>
                  </a:lnTo>
                  <a:lnTo>
                    <a:pt x="415" y="494"/>
                  </a:lnTo>
                  <a:lnTo>
                    <a:pt x="426" y="488"/>
                  </a:lnTo>
                  <a:lnTo>
                    <a:pt x="436" y="482"/>
                  </a:lnTo>
                  <a:lnTo>
                    <a:pt x="446" y="474"/>
                  </a:lnTo>
                  <a:lnTo>
                    <a:pt x="456" y="465"/>
                  </a:lnTo>
                  <a:lnTo>
                    <a:pt x="465" y="456"/>
                  </a:lnTo>
                  <a:lnTo>
                    <a:pt x="473" y="447"/>
                  </a:lnTo>
                  <a:lnTo>
                    <a:pt x="478" y="437"/>
                  </a:lnTo>
                  <a:lnTo>
                    <a:pt x="482" y="428"/>
                  </a:lnTo>
                  <a:lnTo>
                    <a:pt x="485" y="418"/>
                  </a:lnTo>
                  <a:lnTo>
                    <a:pt x="486" y="407"/>
                  </a:lnTo>
                  <a:lnTo>
                    <a:pt x="485" y="402"/>
                  </a:lnTo>
                  <a:lnTo>
                    <a:pt x="484" y="397"/>
                  </a:lnTo>
                  <a:lnTo>
                    <a:pt x="481" y="393"/>
                  </a:lnTo>
                  <a:lnTo>
                    <a:pt x="478" y="388"/>
                  </a:lnTo>
                  <a:lnTo>
                    <a:pt x="478" y="358"/>
                  </a:lnTo>
                  <a:lnTo>
                    <a:pt x="475" y="345"/>
                  </a:lnTo>
                  <a:lnTo>
                    <a:pt x="473" y="331"/>
                  </a:lnTo>
                  <a:lnTo>
                    <a:pt x="471" y="316"/>
                  </a:lnTo>
                  <a:lnTo>
                    <a:pt x="470" y="299"/>
                  </a:lnTo>
                  <a:lnTo>
                    <a:pt x="468" y="284"/>
                  </a:lnTo>
                  <a:lnTo>
                    <a:pt x="465" y="270"/>
                  </a:lnTo>
                  <a:lnTo>
                    <a:pt x="463" y="263"/>
                  </a:lnTo>
                  <a:lnTo>
                    <a:pt x="461" y="257"/>
                  </a:lnTo>
                  <a:lnTo>
                    <a:pt x="456" y="252"/>
                  </a:lnTo>
                  <a:lnTo>
                    <a:pt x="452" y="247"/>
                  </a:lnTo>
                  <a:lnTo>
                    <a:pt x="446" y="242"/>
                  </a:lnTo>
                  <a:lnTo>
                    <a:pt x="439" y="239"/>
                  </a:lnTo>
                  <a:lnTo>
                    <a:pt x="431" y="236"/>
                  </a:lnTo>
                  <a:lnTo>
                    <a:pt x="422" y="234"/>
                  </a:lnTo>
                  <a:lnTo>
                    <a:pt x="413" y="232"/>
                  </a:lnTo>
                  <a:lnTo>
                    <a:pt x="406" y="229"/>
                  </a:lnTo>
                  <a:lnTo>
                    <a:pt x="398" y="226"/>
                  </a:lnTo>
                  <a:lnTo>
                    <a:pt x="392" y="222"/>
                  </a:lnTo>
                  <a:lnTo>
                    <a:pt x="386" y="216"/>
                  </a:lnTo>
                  <a:lnTo>
                    <a:pt x="378" y="212"/>
                  </a:lnTo>
                  <a:lnTo>
                    <a:pt x="370" y="207"/>
                  </a:lnTo>
                  <a:lnTo>
                    <a:pt x="363" y="203"/>
                  </a:lnTo>
                  <a:lnTo>
                    <a:pt x="346" y="196"/>
                  </a:lnTo>
                  <a:lnTo>
                    <a:pt x="330" y="188"/>
                  </a:lnTo>
                  <a:lnTo>
                    <a:pt x="313" y="182"/>
                  </a:lnTo>
                  <a:lnTo>
                    <a:pt x="298" y="176"/>
                  </a:lnTo>
                  <a:lnTo>
                    <a:pt x="290" y="172"/>
                  </a:lnTo>
                  <a:lnTo>
                    <a:pt x="284" y="169"/>
                  </a:lnTo>
                  <a:lnTo>
                    <a:pt x="278" y="165"/>
                  </a:lnTo>
                  <a:lnTo>
                    <a:pt x="273" y="160"/>
                  </a:lnTo>
                  <a:lnTo>
                    <a:pt x="269" y="158"/>
                  </a:lnTo>
                  <a:lnTo>
                    <a:pt x="266" y="154"/>
                  </a:lnTo>
                  <a:lnTo>
                    <a:pt x="264" y="151"/>
                  </a:lnTo>
                  <a:lnTo>
                    <a:pt x="263" y="146"/>
                  </a:lnTo>
                  <a:lnTo>
                    <a:pt x="262" y="136"/>
                  </a:lnTo>
                  <a:lnTo>
                    <a:pt x="261" y="125"/>
                  </a:lnTo>
                  <a:lnTo>
                    <a:pt x="261" y="113"/>
                  </a:lnTo>
                  <a:lnTo>
                    <a:pt x="262" y="101"/>
                  </a:lnTo>
                  <a:lnTo>
                    <a:pt x="261" y="90"/>
                  </a:lnTo>
                  <a:lnTo>
                    <a:pt x="260" y="81"/>
                  </a:lnTo>
                  <a:lnTo>
                    <a:pt x="258" y="75"/>
                  </a:lnTo>
                  <a:lnTo>
                    <a:pt x="255" y="71"/>
                  </a:lnTo>
                  <a:lnTo>
                    <a:pt x="251" y="67"/>
                  </a:lnTo>
                  <a:lnTo>
                    <a:pt x="246" y="61"/>
                  </a:lnTo>
                  <a:lnTo>
                    <a:pt x="241" y="55"/>
                  </a:lnTo>
                  <a:lnTo>
                    <a:pt x="237" y="47"/>
                  </a:lnTo>
                  <a:lnTo>
                    <a:pt x="235" y="43"/>
                  </a:lnTo>
                  <a:lnTo>
                    <a:pt x="234" y="37"/>
                  </a:lnTo>
                  <a:lnTo>
                    <a:pt x="233" y="32"/>
                  </a:lnTo>
                  <a:lnTo>
                    <a:pt x="233" y="25"/>
                  </a:lnTo>
                  <a:lnTo>
                    <a:pt x="199" y="12"/>
                  </a:lnTo>
                  <a:lnTo>
                    <a:pt x="195" y="12"/>
                  </a:lnTo>
                  <a:lnTo>
                    <a:pt x="190" y="10"/>
                  </a:lnTo>
                  <a:lnTo>
                    <a:pt x="186" y="8"/>
                  </a:lnTo>
                  <a:lnTo>
                    <a:pt x="182" y="6"/>
                  </a:lnTo>
                  <a:lnTo>
                    <a:pt x="177" y="4"/>
                  </a:lnTo>
                  <a:lnTo>
                    <a:pt x="173" y="2"/>
                  </a:lnTo>
                  <a:lnTo>
                    <a:pt x="166" y="0"/>
                  </a:lnTo>
                  <a:lnTo>
                    <a:pt x="160" y="0"/>
                  </a:lnTo>
                  <a:lnTo>
                    <a:pt x="139" y="1"/>
                  </a:lnTo>
                  <a:lnTo>
                    <a:pt x="116" y="2"/>
                  </a:lnTo>
                  <a:lnTo>
                    <a:pt x="92" y="6"/>
                  </a:lnTo>
                  <a:lnTo>
                    <a:pt x="70" y="11"/>
                  </a:lnTo>
                  <a:lnTo>
                    <a:pt x="60" y="14"/>
                  </a:lnTo>
                  <a:lnTo>
                    <a:pt x="50" y="17"/>
                  </a:lnTo>
                  <a:lnTo>
                    <a:pt x="42" y="21"/>
                  </a:lnTo>
                  <a:lnTo>
                    <a:pt x="34" y="27"/>
                  </a:lnTo>
                  <a:lnTo>
                    <a:pt x="28" y="31"/>
                  </a:lnTo>
                  <a:lnTo>
                    <a:pt x="24" y="37"/>
                  </a:lnTo>
                  <a:lnTo>
                    <a:pt x="21" y="43"/>
                  </a:lnTo>
                  <a:lnTo>
                    <a:pt x="20" y="49"/>
                  </a:lnTo>
                  <a:lnTo>
                    <a:pt x="20" y="64"/>
                  </a:lnTo>
                  <a:lnTo>
                    <a:pt x="20" y="74"/>
                  </a:lnTo>
                  <a:lnTo>
                    <a:pt x="0" y="16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2" name="Freeform 195"/>
            <p:cNvSpPr>
              <a:spLocks/>
            </p:cNvSpPr>
            <p:nvPr>
              <p:custDataLst>
                <p:tags r:id="rId341"/>
              </p:custDataLst>
            </p:nvPr>
          </p:nvSpPr>
          <p:spPr bwMode="auto">
            <a:xfrm>
              <a:off x="3431169" y="3988337"/>
              <a:ext cx="109264" cy="142888"/>
            </a:xfrm>
            <a:custGeom>
              <a:avLst/>
              <a:gdLst>
                <a:gd name="T0" fmla="*/ 3079 w 166"/>
                <a:gd name="T1" fmla="*/ 96371 h 208"/>
                <a:gd name="T2" fmla="*/ 34753 w 166"/>
                <a:gd name="T3" fmla="*/ 109537 h 208"/>
                <a:gd name="T4" fmla="*/ 37392 w 166"/>
                <a:gd name="T5" fmla="*/ 109010 h 208"/>
                <a:gd name="T6" fmla="*/ 39592 w 166"/>
                <a:gd name="T7" fmla="*/ 107431 h 208"/>
                <a:gd name="T8" fmla="*/ 42671 w 166"/>
                <a:gd name="T9" fmla="*/ 104271 h 208"/>
                <a:gd name="T10" fmla="*/ 45751 w 166"/>
                <a:gd name="T11" fmla="*/ 101111 h 208"/>
                <a:gd name="T12" fmla="*/ 51469 w 166"/>
                <a:gd name="T13" fmla="*/ 92685 h 208"/>
                <a:gd name="T14" fmla="*/ 57188 w 166"/>
                <a:gd name="T15" fmla="*/ 83206 h 208"/>
                <a:gd name="T16" fmla="*/ 67746 w 166"/>
                <a:gd name="T17" fmla="*/ 64248 h 208"/>
                <a:gd name="T18" fmla="*/ 73025 w 166"/>
                <a:gd name="T19" fmla="*/ 54242 h 208"/>
                <a:gd name="T20" fmla="*/ 63347 w 166"/>
                <a:gd name="T21" fmla="*/ 49502 h 208"/>
                <a:gd name="T22" fmla="*/ 55429 w 166"/>
                <a:gd name="T23" fmla="*/ 44236 h 208"/>
                <a:gd name="T24" fmla="*/ 47510 w 166"/>
                <a:gd name="T25" fmla="*/ 38970 h 208"/>
                <a:gd name="T26" fmla="*/ 40912 w 166"/>
                <a:gd name="T27" fmla="*/ 33704 h 208"/>
                <a:gd name="T28" fmla="*/ 37832 w 166"/>
                <a:gd name="T29" fmla="*/ 30544 h 208"/>
                <a:gd name="T30" fmla="*/ 35633 w 166"/>
                <a:gd name="T31" fmla="*/ 27911 h 208"/>
                <a:gd name="T32" fmla="*/ 32993 w 166"/>
                <a:gd name="T33" fmla="*/ 24751 h 208"/>
                <a:gd name="T34" fmla="*/ 31234 w 166"/>
                <a:gd name="T35" fmla="*/ 21065 h 208"/>
                <a:gd name="T36" fmla="*/ 29474 w 166"/>
                <a:gd name="T37" fmla="*/ 17378 h 208"/>
                <a:gd name="T38" fmla="*/ 28154 w 166"/>
                <a:gd name="T39" fmla="*/ 13692 h 208"/>
                <a:gd name="T40" fmla="*/ 27274 w 166"/>
                <a:gd name="T41" fmla="*/ 9479 h 208"/>
                <a:gd name="T42" fmla="*/ 26395 w 166"/>
                <a:gd name="T43" fmla="*/ 5793 h 208"/>
                <a:gd name="T44" fmla="*/ 21995 w 166"/>
                <a:gd name="T45" fmla="*/ 5266 h 208"/>
                <a:gd name="T46" fmla="*/ 18916 w 166"/>
                <a:gd name="T47" fmla="*/ 4213 h 208"/>
                <a:gd name="T48" fmla="*/ 17596 w 166"/>
                <a:gd name="T49" fmla="*/ 2633 h 208"/>
                <a:gd name="T50" fmla="*/ 17156 w 166"/>
                <a:gd name="T51" fmla="*/ 1580 h 208"/>
                <a:gd name="T52" fmla="*/ 16717 w 166"/>
                <a:gd name="T53" fmla="*/ 527 h 208"/>
                <a:gd name="T54" fmla="*/ 15837 w 166"/>
                <a:gd name="T55" fmla="*/ 0 h 208"/>
                <a:gd name="T56" fmla="*/ 14077 w 166"/>
                <a:gd name="T57" fmla="*/ 527 h 208"/>
                <a:gd name="T58" fmla="*/ 11878 w 166"/>
                <a:gd name="T59" fmla="*/ 2633 h 208"/>
                <a:gd name="T60" fmla="*/ 8798 w 166"/>
                <a:gd name="T61" fmla="*/ 5793 h 208"/>
                <a:gd name="T62" fmla="*/ 4839 w 166"/>
                <a:gd name="T63" fmla="*/ 11586 h 208"/>
                <a:gd name="T64" fmla="*/ 3079 w 166"/>
                <a:gd name="T65" fmla="*/ 15272 h 208"/>
                <a:gd name="T66" fmla="*/ 1760 w 166"/>
                <a:gd name="T67" fmla="*/ 19485 h 208"/>
                <a:gd name="T68" fmla="*/ 880 w 166"/>
                <a:gd name="T69" fmla="*/ 23698 h 208"/>
                <a:gd name="T70" fmla="*/ 0 w 166"/>
                <a:gd name="T71" fmla="*/ 28437 h 208"/>
                <a:gd name="T72" fmla="*/ 0 w 166"/>
                <a:gd name="T73" fmla="*/ 31597 h 208"/>
                <a:gd name="T74" fmla="*/ 880 w 166"/>
                <a:gd name="T75" fmla="*/ 34230 h 208"/>
                <a:gd name="T76" fmla="*/ 1320 w 166"/>
                <a:gd name="T77" fmla="*/ 36863 h 208"/>
                <a:gd name="T78" fmla="*/ 2200 w 166"/>
                <a:gd name="T79" fmla="*/ 40023 h 208"/>
                <a:gd name="T80" fmla="*/ 4399 w 166"/>
                <a:gd name="T81" fmla="*/ 45289 h 208"/>
                <a:gd name="T82" fmla="*/ 7478 w 166"/>
                <a:gd name="T83" fmla="*/ 51609 h 208"/>
                <a:gd name="T84" fmla="*/ 9678 w 166"/>
                <a:gd name="T85" fmla="*/ 57402 h 208"/>
                <a:gd name="T86" fmla="*/ 12317 w 166"/>
                <a:gd name="T87" fmla="*/ 63194 h 208"/>
                <a:gd name="T88" fmla="*/ 13197 w 166"/>
                <a:gd name="T89" fmla="*/ 66354 h 208"/>
                <a:gd name="T90" fmla="*/ 14077 w 166"/>
                <a:gd name="T91" fmla="*/ 70040 h 208"/>
                <a:gd name="T92" fmla="*/ 14517 w 166"/>
                <a:gd name="T93" fmla="*/ 73200 h 208"/>
                <a:gd name="T94" fmla="*/ 14517 w 166"/>
                <a:gd name="T95" fmla="*/ 77413 h 208"/>
                <a:gd name="T96" fmla="*/ 14077 w 166"/>
                <a:gd name="T97" fmla="*/ 80573 h 208"/>
                <a:gd name="T98" fmla="*/ 13637 w 166"/>
                <a:gd name="T99" fmla="*/ 83733 h 208"/>
                <a:gd name="T100" fmla="*/ 12317 w 166"/>
                <a:gd name="T101" fmla="*/ 86892 h 208"/>
                <a:gd name="T102" fmla="*/ 10998 w 166"/>
                <a:gd name="T103" fmla="*/ 88999 h 208"/>
                <a:gd name="T104" fmla="*/ 9238 w 166"/>
                <a:gd name="T105" fmla="*/ 91632 h 208"/>
                <a:gd name="T106" fmla="*/ 7478 w 166"/>
                <a:gd name="T107" fmla="*/ 93212 h 208"/>
                <a:gd name="T108" fmla="*/ 4839 w 166"/>
                <a:gd name="T109" fmla="*/ 94792 h 208"/>
                <a:gd name="T110" fmla="*/ 3079 w 166"/>
                <a:gd name="T111" fmla="*/ 96371 h 2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66" h="208">
                  <a:moveTo>
                    <a:pt x="7" y="183"/>
                  </a:moveTo>
                  <a:lnTo>
                    <a:pt x="79" y="208"/>
                  </a:lnTo>
                  <a:lnTo>
                    <a:pt x="85" y="207"/>
                  </a:lnTo>
                  <a:lnTo>
                    <a:pt x="90" y="204"/>
                  </a:lnTo>
                  <a:lnTo>
                    <a:pt x="97" y="198"/>
                  </a:lnTo>
                  <a:lnTo>
                    <a:pt x="104" y="192"/>
                  </a:lnTo>
                  <a:lnTo>
                    <a:pt x="117" y="176"/>
                  </a:lnTo>
                  <a:lnTo>
                    <a:pt x="130" y="158"/>
                  </a:lnTo>
                  <a:lnTo>
                    <a:pt x="154" y="122"/>
                  </a:lnTo>
                  <a:lnTo>
                    <a:pt x="166" y="103"/>
                  </a:lnTo>
                  <a:lnTo>
                    <a:pt x="144" y="94"/>
                  </a:lnTo>
                  <a:lnTo>
                    <a:pt x="126" y="84"/>
                  </a:lnTo>
                  <a:lnTo>
                    <a:pt x="108" y="74"/>
                  </a:lnTo>
                  <a:lnTo>
                    <a:pt x="93" y="64"/>
                  </a:lnTo>
                  <a:lnTo>
                    <a:pt x="86" y="58"/>
                  </a:lnTo>
                  <a:lnTo>
                    <a:pt x="81" y="53"/>
                  </a:lnTo>
                  <a:lnTo>
                    <a:pt x="75" y="47"/>
                  </a:lnTo>
                  <a:lnTo>
                    <a:pt x="71" y="40"/>
                  </a:lnTo>
                  <a:lnTo>
                    <a:pt x="67" y="33"/>
                  </a:lnTo>
                  <a:lnTo>
                    <a:pt x="64" y="26"/>
                  </a:lnTo>
                  <a:lnTo>
                    <a:pt x="62" y="18"/>
                  </a:lnTo>
                  <a:lnTo>
                    <a:pt x="60" y="11"/>
                  </a:lnTo>
                  <a:lnTo>
                    <a:pt x="50" y="10"/>
                  </a:lnTo>
                  <a:lnTo>
                    <a:pt x="43" y="8"/>
                  </a:lnTo>
                  <a:lnTo>
                    <a:pt x="40" y="5"/>
                  </a:lnTo>
                  <a:lnTo>
                    <a:pt x="39" y="3"/>
                  </a:lnTo>
                  <a:lnTo>
                    <a:pt x="38" y="1"/>
                  </a:lnTo>
                  <a:lnTo>
                    <a:pt x="36" y="0"/>
                  </a:lnTo>
                  <a:lnTo>
                    <a:pt x="32" y="1"/>
                  </a:lnTo>
                  <a:lnTo>
                    <a:pt x="27" y="5"/>
                  </a:lnTo>
                  <a:lnTo>
                    <a:pt x="20" y="11"/>
                  </a:lnTo>
                  <a:lnTo>
                    <a:pt x="11" y="22"/>
                  </a:lnTo>
                  <a:lnTo>
                    <a:pt x="7" y="29"/>
                  </a:lnTo>
                  <a:lnTo>
                    <a:pt x="4" y="37"/>
                  </a:lnTo>
                  <a:lnTo>
                    <a:pt x="2" y="45"/>
                  </a:lnTo>
                  <a:lnTo>
                    <a:pt x="0" y="54"/>
                  </a:lnTo>
                  <a:lnTo>
                    <a:pt x="0" y="60"/>
                  </a:lnTo>
                  <a:lnTo>
                    <a:pt x="2" y="65"/>
                  </a:lnTo>
                  <a:lnTo>
                    <a:pt x="3" y="70"/>
                  </a:lnTo>
                  <a:lnTo>
                    <a:pt x="5" y="76"/>
                  </a:lnTo>
                  <a:lnTo>
                    <a:pt x="10" y="86"/>
                  </a:lnTo>
                  <a:lnTo>
                    <a:pt x="17" y="98"/>
                  </a:lnTo>
                  <a:lnTo>
                    <a:pt x="22" y="109"/>
                  </a:lnTo>
                  <a:lnTo>
                    <a:pt x="28" y="120"/>
                  </a:lnTo>
                  <a:lnTo>
                    <a:pt x="30" y="126"/>
                  </a:lnTo>
                  <a:lnTo>
                    <a:pt x="32" y="133"/>
                  </a:lnTo>
                  <a:lnTo>
                    <a:pt x="33" y="139"/>
                  </a:lnTo>
                  <a:lnTo>
                    <a:pt x="33" y="147"/>
                  </a:lnTo>
                  <a:lnTo>
                    <a:pt x="32" y="153"/>
                  </a:lnTo>
                  <a:lnTo>
                    <a:pt x="31" y="159"/>
                  </a:lnTo>
                  <a:lnTo>
                    <a:pt x="28" y="165"/>
                  </a:lnTo>
                  <a:lnTo>
                    <a:pt x="25" y="169"/>
                  </a:lnTo>
                  <a:lnTo>
                    <a:pt x="21" y="174"/>
                  </a:lnTo>
                  <a:lnTo>
                    <a:pt x="17" y="177"/>
                  </a:lnTo>
                  <a:lnTo>
                    <a:pt x="11" y="180"/>
                  </a:lnTo>
                  <a:lnTo>
                    <a:pt x="7" y="183"/>
                  </a:lnTo>
                </a:path>
              </a:pathLst>
            </a:custGeom>
            <a:solidFill>
              <a:schemeClr val="accent3">
                <a:lumMod val="50000"/>
              </a:schemeClr>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3" name="Freeform 196"/>
            <p:cNvSpPr>
              <a:spLocks/>
            </p:cNvSpPr>
            <p:nvPr>
              <p:custDataLst>
                <p:tags r:id="rId342"/>
              </p:custDataLst>
            </p:nvPr>
          </p:nvSpPr>
          <p:spPr bwMode="auto">
            <a:xfrm>
              <a:off x="2704320" y="3412643"/>
              <a:ext cx="104515" cy="76619"/>
            </a:xfrm>
            <a:custGeom>
              <a:avLst/>
              <a:gdLst>
                <a:gd name="T0" fmla="*/ 65165 w 164"/>
                <a:gd name="T1" fmla="*/ 58737 h 104"/>
                <a:gd name="T2" fmla="*/ 57073 w 164"/>
                <a:gd name="T3" fmla="*/ 57607 h 104"/>
                <a:gd name="T4" fmla="*/ 46851 w 164"/>
                <a:gd name="T5" fmla="*/ 54784 h 104"/>
                <a:gd name="T6" fmla="*/ 40888 w 164"/>
                <a:gd name="T7" fmla="*/ 53089 h 104"/>
                <a:gd name="T8" fmla="*/ 34073 w 164"/>
                <a:gd name="T9" fmla="*/ 52524 h 104"/>
                <a:gd name="T10" fmla="*/ 31092 w 164"/>
                <a:gd name="T11" fmla="*/ 52524 h 104"/>
                <a:gd name="T12" fmla="*/ 27259 w 164"/>
                <a:gd name="T13" fmla="*/ 53089 h 104"/>
                <a:gd name="T14" fmla="*/ 23425 w 164"/>
                <a:gd name="T15" fmla="*/ 54219 h 104"/>
                <a:gd name="T16" fmla="*/ 20018 w 164"/>
                <a:gd name="T17" fmla="*/ 55348 h 104"/>
                <a:gd name="T18" fmla="*/ 17463 w 164"/>
                <a:gd name="T19" fmla="*/ 56478 h 104"/>
                <a:gd name="T20" fmla="*/ 14481 w 164"/>
                <a:gd name="T21" fmla="*/ 56478 h 104"/>
                <a:gd name="T22" fmla="*/ 11500 w 164"/>
                <a:gd name="T23" fmla="*/ 55913 h 104"/>
                <a:gd name="T24" fmla="*/ 8092 w 164"/>
                <a:gd name="T25" fmla="*/ 54219 h 104"/>
                <a:gd name="T26" fmla="*/ 4685 w 164"/>
                <a:gd name="T27" fmla="*/ 51960 h 104"/>
                <a:gd name="T28" fmla="*/ 2555 w 164"/>
                <a:gd name="T29" fmla="*/ 49701 h 104"/>
                <a:gd name="T30" fmla="*/ 1278 w 164"/>
                <a:gd name="T31" fmla="*/ 48571 h 104"/>
                <a:gd name="T32" fmla="*/ 426 w 164"/>
                <a:gd name="T33" fmla="*/ 47441 h 104"/>
                <a:gd name="T34" fmla="*/ 0 w 164"/>
                <a:gd name="T35" fmla="*/ 45747 h 104"/>
                <a:gd name="T36" fmla="*/ 0 w 164"/>
                <a:gd name="T37" fmla="*/ 44618 h 104"/>
                <a:gd name="T38" fmla="*/ 0 w 164"/>
                <a:gd name="T39" fmla="*/ 42923 h 104"/>
                <a:gd name="T40" fmla="*/ 426 w 164"/>
                <a:gd name="T41" fmla="*/ 41794 h 104"/>
                <a:gd name="T42" fmla="*/ 1278 w 164"/>
                <a:gd name="T43" fmla="*/ 40099 h 104"/>
                <a:gd name="T44" fmla="*/ 2555 w 164"/>
                <a:gd name="T45" fmla="*/ 39535 h 104"/>
                <a:gd name="T46" fmla="*/ 5111 w 164"/>
                <a:gd name="T47" fmla="*/ 37840 h 104"/>
                <a:gd name="T48" fmla="*/ 8518 w 164"/>
                <a:gd name="T49" fmla="*/ 37275 h 104"/>
                <a:gd name="T50" fmla="*/ 17037 w 164"/>
                <a:gd name="T51" fmla="*/ 37275 h 104"/>
                <a:gd name="T52" fmla="*/ 25981 w 164"/>
                <a:gd name="T53" fmla="*/ 37840 h 104"/>
                <a:gd name="T54" fmla="*/ 29814 w 164"/>
                <a:gd name="T55" fmla="*/ 37840 h 104"/>
                <a:gd name="T56" fmla="*/ 33647 w 164"/>
                <a:gd name="T57" fmla="*/ 37840 h 104"/>
                <a:gd name="T58" fmla="*/ 37055 w 164"/>
                <a:gd name="T59" fmla="*/ 37840 h 104"/>
                <a:gd name="T60" fmla="*/ 40036 w 164"/>
                <a:gd name="T61" fmla="*/ 37840 h 104"/>
                <a:gd name="T62" fmla="*/ 40036 w 164"/>
                <a:gd name="T63" fmla="*/ 31628 h 104"/>
                <a:gd name="T64" fmla="*/ 40036 w 164"/>
                <a:gd name="T65" fmla="*/ 24285 h 104"/>
                <a:gd name="T66" fmla="*/ 40036 w 164"/>
                <a:gd name="T67" fmla="*/ 16379 h 104"/>
                <a:gd name="T68" fmla="*/ 40036 w 164"/>
                <a:gd name="T69" fmla="*/ 10166 h 104"/>
                <a:gd name="T70" fmla="*/ 33647 w 164"/>
                <a:gd name="T71" fmla="*/ 9601 h 104"/>
                <a:gd name="T72" fmla="*/ 28536 w 164"/>
                <a:gd name="T73" fmla="*/ 8472 h 104"/>
                <a:gd name="T74" fmla="*/ 26407 w 164"/>
                <a:gd name="T75" fmla="*/ 7342 h 104"/>
                <a:gd name="T76" fmla="*/ 24277 w 164"/>
                <a:gd name="T77" fmla="*/ 5648 h 104"/>
                <a:gd name="T78" fmla="*/ 22148 w 164"/>
                <a:gd name="T79" fmla="*/ 3389 h 104"/>
                <a:gd name="T80" fmla="*/ 20018 w 164"/>
                <a:gd name="T81" fmla="*/ 0 h 104"/>
                <a:gd name="T82" fmla="*/ 62184 w 164"/>
                <a:gd name="T83" fmla="*/ 0 h 104"/>
                <a:gd name="T84" fmla="*/ 62609 w 164"/>
                <a:gd name="T85" fmla="*/ 3389 h 104"/>
                <a:gd name="T86" fmla="*/ 63035 w 164"/>
                <a:gd name="T87" fmla="*/ 7342 h 104"/>
                <a:gd name="T88" fmla="*/ 63887 w 164"/>
                <a:gd name="T89" fmla="*/ 10731 h 104"/>
                <a:gd name="T90" fmla="*/ 64739 w 164"/>
                <a:gd name="T91" fmla="*/ 14119 h 104"/>
                <a:gd name="T92" fmla="*/ 66443 w 164"/>
                <a:gd name="T93" fmla="*/ 19767 h 104"/>
                <a:gd name="T94" fmla="*/ 67720 w 164"/>
                <a:gd name="T95" fmla="*/ 25980 h 104"/>
                <a:gd name="T96" fmla="*/ 69424 w 164"/>
                <a:gd name="T97" fmla="*/ 30498 h 104"/>
                <a:gd name="T98" fmla="*/ 69850 w 164"/>
                <a:gd name="T99" fmla="*/ 35016 h 104"/>
                <a:gd name="T100" fmla="*/ 69424 w 164"/>
                <a:gd name="T101" fmla="*/ 36711 h 104"/>
                <a:gd name="T102" fmla="*/ 68146 w 164"/>
                <a:gd name="T103" fmla="*/ 38405 h 104"/>
                <a:gd name="T104" fmla="*/ 66869 w 164"/>
                <a:gd name="T105" fmla="*/ 40099 h 104"/>
                <a:gd name="T106" fmla="*/ 65165 w 164"/>
                <a:gd name="T107" fmla="*/ 41229 h 104"/>
                <a:gd name="T108" fmla="*/ 65165 w 164"/>
                <a:gd name="T109" fmla="*/ 58737 h 1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64" h="104">
                  <a:moveTo>
                    <a:pt x="153" y="104"/>
                  </a:moveTo>
                  <a:lnTo>
                    <a:pt x="134" y="102"/>
                  </a:lnTo>
                  <a:lnTo>
                    <a:pt x="110" y="97"/>
                  </a:lnTo>
                  <a:lnTo>
                    <a:pt x="96" y="94"/>
                  </a:lnTo>
                  <a:lnTo>
                    <a:pt x="80" y="93"/>
                  </a:lnTo>
                  <a:lnTo>
                    <a:pt x="73" y="93"/>
                  </a:lnTo>
                  <a:lnTo>
                    <a:pt x="64" y="94"/>
                  </a:lnTo>
                  <a:lnTo>
                    <a:pt x="55" y="96"/>
                  </a:lnTo>
                  <a:lnTo>
                    <a:pt x="47" y="98"/>
                  </a:lnTo>
                  <a:lnTo>
                    <a:pt x="41" y="100"/>
                  </a:lnTo>
                  <a:lnTo>
                    <a:pt x="34" y="100"/>
                  </a:lnTo>
                  <a:lnTo>
                    <a:pt x="27" y="99"/>
                  </a:lnTo>
                  <a:lnTo>
                    <a:pt x="19" y="96"/>
                  </a:lnTo>
                  <a:lnTo>
                    <a:pt x="11" y="92"/>
                  </a:lnTo>
                  <a:lnTo>
                    <a:pt x="6" y="88"/>
                  </a:lnTo>
                  <a:lnTo>
                    <a:pt x="3" y="86"/>
                  </a:lnTo>
                  <a:lnTo>
                    <a:pt x="1" y="84"/>
                  </a:lnTo>
                  <a:lnTo>
                    <a:pt x="0" y="81"/>
                  </a:lnTo>
                  <a:lnTo>
                    <a:pt x="0" y="79"/>
                  </a:lnTo>
                  <a:lnTo>
                    <a:pt x="0" y="76"/>
                  </a:lnTo>
                  <a:lnTo>
                    <a:pt x="1" y="74"/>
                  </a:lnTo>
                  <a:lnTo>
                    <a:pt x="3" y="71"/>
                  </a:lnTo>
                  <a:lnTo>
                    <a:pt x="6" y="70"/>
                  </a:lnTo>
                  <a:lnTo>
                    <a:pt x="12" y="67"/>
                  </a:lnTo>
                  <a:lnTo>
                    <a:pt x="20" y="66"/>
                  </a:lnTo>
                  <a:lnTo>
                    <a:pt x="40" y="66"/>
                  </a:lnTo>
                  <a:lnTo>
                    <a:pt x="61" y="67"/>
                  </a:lnTo>
                  <a:lnTo>
                    <a:pt x="70" y="67"/>
                  </a:lnTo>
                  <a:lnTo>
                    <a:pt x="79" y="67"/>
                  </a:lnTo>
                  <a:lnTo>
                    <a:pt x="87" y="67"/>
                  </a:lnTo>
                  <a:lnTo>
                    <a:pt x="94" y="67"/>
                  </a:lnTo>
                  <a:lnTo>
                    <a:pt x="94" y="56"/>
                  </a:lnTo>
                  <a:lnTo>
                    <a:pt x="94" y="43"/>
                  </a:lnTo>
                  <a:lnTo>
                    <a:pt x="94" y="29"/>
                  </a:lnTo>
                  <a:lnTo>
                    <a:pt x="94" y="18"/>
                  </a:lnTo>
                  <a:lnTo>
                    <a:pt x="79" y="17"/>
                  </a:lnTo>
                  <a:lnTo>
                    <a:pt x="67" y="15"/>
                  </a:lnTo>
                  <a:lnTo>
                    <a:pt x="62" y="13"/>
                  </a:lnTo>
                  <a:lnTo>
                    <a:pt x="57" y="10"/>
                  </a:lnTo>
                  <a:lnTo>
                    <a:pt x="52" y="6"/>
                  </a:lnTo>
                  <a:lnTo>
                    <a:pt x="47" y="0"/>
                  </a:lnTo>
                  <a:lnTo>
                    <a:pt x="146" y="0"/>
                  </a:lnTo>
                  <a:lnTo>
                    <a:pt x="147" y="6"/>
                  </a:lnTo>
                  <a:lnTo>
                    <a:pt x="148" y="13"/>
                  </a:lnTo>
                  <a:lnTo>
                    <a:pt x="150" y="19"/>
                  </a:lnTo>
                  <a:lnTo>
                    <a:pt x="152" y="25"/>
                  </a:lnTo>
                  <a:lnTo>
                    <a:pt x="156" y="35"/>
                  </a:lnTo>
                  <a:lnTo>
                    <a:pt x="159" y="46"/>
                  </a:lnTo>
                  <a:lnTo>
                    <a:pt x="163" y="54"/>
                  </a:lnTo>
                  <a:lnTo>
                    <a:pt x="164" y="62"/>
                  </a:lnTo>
                  <a:lnTo>
                    <a:pt x="163" y="65"/>
                  </a:lnTo>
                  <a:lnTo>
                    <a:pt x="160" y="68"/>
                  </a:lnTo>
                  <a:lnTo>
                    <a:pt x="157" y="71"/>
                  </a:lnTo>
                  <a:lnTo>
                    <a:pt x="153" y="73"/>
                  </a:lnTo>
                  <a:lnTo>
                    <a:pt x="153" y="10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34" name="Freeform 197"/>
            <p:cNvSpPr>
              <a:spLocks/>
            </p:cNvSpPr>
            <p:nvPr>
              <p:custDataLst>
                <p:tags r:id="rId343"/>
              </p:custDataLst>
            </p:nvPr>
          </p:nvSpPr>
          <p:spPr bwMode="auto">
            <a:xfrm>
              <a:off x="3253019" y="6483698"/>
              <a:ext cx="35630" cy="74551"/>
            </a:xfrm>
            <a:custGeom>
              <a:avLst/>
              <a:gdLst>
                <a:gd name="T0" fmla="*/ 0 w 53"/>
                <a:gd name="T1" fmla="*/ 24063 h 19"/>
                <a:gd name="T2" fmla="*/ 3145 w 53"/>
                <a:gd name="T3" fmla="*/ 39103 h 19"/>
                <a:gd name="T4" fmla="*/ 6290 w 53"/>
                <a:gd name="T5" fmla="*/ 51134 h 19"/>
                <a:gd name="T6" fmla="*/ 9885 w 53"/>
                <a:gd name="T7" fmla="*/ 57150 h 19"/>
                <a:gd name="T8" fmla="*/ 13030 w 53"/>
                <a:gd name="T9" fmla="*/ 57150 h 19"/>
                <a:gd name="T10" fmla="*/ 15726 w 53"/>
                <a:gd name="T11" fmla="*/ 54142 h 19"/>
                <a:gd name="T12" fmla="*/ 18871 w 53"/>
                <a:gd name="T13" fmla="*/ 45118 h 19"/>
                <a:gd name="T14" fmla="*/ 21117 w 53"/>
                <a:gd name="T15" fmla="*/ 36095 h 19"/>
                <a:gd name="T16" fmla="*/ 23813 w 53"/>
                <a:gd name="T17" fmla="*/ 24063 h 19"/>
                <a:gd name="T18" fmla="*/ 21117 w 53"/>
                <a:gd name="T19" fmla="*/ 15039 h 19"/>
                <a:gd name="T20" fmla="*/ 18871 w 53"/>
                <a:gd name="T21" fmla="*/ 6016 h 19"/>
                <a:gd name="T22" fmla="*/ 15726 w 53"/>
                <a:gd name="T23" fmla="*/ 3008 h 19"/>
                <a:gd name="T24" fmla="*/ 13030 w 53"/>
                <a:gd name="T25" fmla="*/ 0 h 19"/>
                <a:gd name="T26" fmla="*/ 9885 w 53"/>
                <a:gd name="T27" fmla="*/ 0 h 19"/>
                <a:gd name="T28" fmla="*/ 6290 w 53"/>
                <a:gd name="T29" fmla="*/ 3008 h 19"/>
                <a:gd name="T30" fmla="*/ 3145 w 53"/>
                <a:gd name="T31" fmla="*/ 9024 h 19"/>
                <a:gd name="T32" fmla="*/ 0 w 53"/>
                <a:gd name="T33" fmla="*/ 24063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3" h="19">
                  <a:moveTo>
                    <a:pt x="0" y="8"/>
                  </a:moveTo>
                  <a:lnTo>
                    <a:pt x="7" y="13"/>
                  </a:lnTo>
                  <a:lnTo>
                    <a:pt x="14" y="17"/>
                  </a:lnTo>
                  <a:lnTo>
                    <a:pt x="22" y="19"/>
                  </a:lnTo>
                  <a:lnTo>
                    <a:pt x="29" y="19"/>
                  </a:lnTo>
                  <a:lnTo>
                    <a:pt x="35" y="18"/>
                  </a:lnTo>
                  <a:lnTo>
                    <a:pt x="42" y="15"/>
                  </a:lnTo>
                  <a:lnTo>
                    <a:pt x="47" y="12"/>
                  </a:lnTo>
                  <a:lnTo>
                    <a:pt x="53" y="8"/>
                  </a:lnTo>
                  <a:lnTo>
                    <a:pt x="47" y="5"/>
                  </a:lnTo>
                  <a:lnTo>
                    <a:pt x="42" y="2"/>
                  </a:lnTo>
                  <a:lnTo>
                    <a:pt x="35" y="1"/>
                  </a:lnTo>
                  <a:lnTo>
                    <a:pt x="29" y="0"/>
                  </a:lnTo>
                  <a:lnTo>
                    <a:pt x="22" y="0"/>
                  </a:lnTo>
                  <a:lnTo>
                    <a:pt x="14" y="1"/>
                  </a:lnTo>
                  <a:lnTo>
                    <a:pt x="7" y="3"/>
                  </a:lnTo>
                  <a:lnTo>
                    <a:pt x="0" y="8"/>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35" name="Freeform 198"/>
            <p:cNvSpPr>
              <a:spLocks/>
            </p:cNvSpPr>
            <p:nvPr>
              <p:custDataLst>
                <p:tags r:id="rId344"/>
              </p:custDataLst>
            </p:nvPr>
          </p:nvSpPr>
          <p:spPr bwMode="auto">
            <a:xfrm>
              <a:off x="3200762" y="6456778"/>
              <a:ext cx="52257" cy="76619"/>
            </a:xfrm>
            <a:custGeom>
              <a:avLst/>
              <a:gdLst>
                <a:gd name="T0" fmla="*/ 0 w 80"/>
                <a:gd name="T1" fmla="*/ 0 h 18"/>
                <a:gd name="T2" fmla="*/ 437 w 80"/>
                <a:gd name="T3" fmla="*/ 19579 h 18"/>
                <a:gd name="T4" fmla="*/ 2183 w 80"/>
                <a:gd name="T5" fmla="*/ 39158 h 18"/>
                <a:gd name="T6" fmla="*/ 3493 w 80"/>
                <a:gd name="T7" fmla="*/ 45684 h 18"/>
                <a:gd name="T8" fmla="*/ 4802 w 80"/>
                <a:gd name="T9" fmla="*/ 52211 h 18"/>
                <a:gd name="T10" fmla="*/ 6548 w 80"/>
                <a:gd name="T11" fmla="*/ 58737 h 18"/>
                <a:gd name="T12" fmla="*/ 8731 w 80"/>
                <a:gd name="T13" fmla="*/ 58737 h 18"/>
                <a:gd name="T14" fmla="*/ 9604 w 80"/>
                <a:gd name="T15" fmla="*/ 48948 h 18"/>
                <a:gd name="T16" fmla="*/ 10478 w 80"/>
                <a:gd name="T17" fmla="*/ 42421 h 18"/>
                <a:gd name="T18" fmla="*/ 11351 w 80"/>
                <a:gd name="T19" fmla="*/ 35895 h 18"/>
                <a:gd name="T20" fmla="*/ 13533 w 80"/>
                <a:gd name="T21" fmla="*/ 32632 h 18"/>
                <a:gd name="T22" fmla="*/ 16589 w 80"/>
                <a:gd name="T23" fmla="*/ 26105 h 18"/>
                <a:gd name="T24" fmla="*/ 20518 w 80"/>
                <a:gd name="T25" fmla="*/ 22842 h 18"/>
                <a:gd name="T26" fmla="*/ 24884 w 80"/>
                <a:gd name="T27" fmla="*/ 22842 h 18"/>
                <a:gd name="T28" fmla="*/ 28813 w 80"/>
                <a:gd name="T29" fmla="*/ 19579 h 18"/>
                <a:gd name="T30" fmla="*/ 30559 w 80"/>
                <a:gd name="T31" fmla="*/ 16316 h 18"/>
                <a:gd name="T32" fmla="*/ 32306 w 80"/>
                <a:gd name="T33" fmla="*/ 13053 h 18"/>
                <a:gd name="T34" fmla="*/ 33615 w 80"/>
                <a:gd name="T35" fmla="*/ 6526 h 18"/>
                <a:gd name="T36" fmla="*/ 34925 w 80"/>
                <a:gd name="T37" fmla="*/ 0 h 18"/>
                <a:gd name="T38" fmla="*/ 0 w 80"/>
                <a:gd name="T39" fmla="*/ 0 h 1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0" h="18">
                  <a:moveTo>
                    <a:pt x="0" y="0"/>
                  </a:moveTo>
                  <a:lnTo>
                    <a:pt x="1" y="6"/>
                  </a:lnTo>
                  <a:lnTo>
                    <a:pt x="5" y="12"/>
                  </a:lnTo>
                  <a:lnTo>
                    <a:pt x="8" y="14"/>
                  </a:lnTo>
                  <a:lnTo>
                    <a:pt x="11" y="16"/>
                  </a:lnTo>
                  <a:lnTo>
                    <a:pt x="15" y="18"/>
                  </a:lnTo>
                  <a:lnTo>
                    <a:pt x="20" y="18"/>
                  </a:lnTo>
                  <a:lnTo>
                    <a:pt x="22" y="15"/>
                  </a:lnTo>
                  <a:lnTo>
                    <a:pt x="24" y="13"/>
                  </a:lnTo>
                  <a:lnTo>
                    <a:pt x="26" y="11"/>
                  </a:lnTo>
                  <a:lnTo>
                    <a:pt x="31" y="10"/>
                  </a:lnTo>
                  <a:lnTo>
                    <a:pt x="38" y="8"/>
                  </a:lnTo>
                  <a:lnTo>
                    <a:pt x="47" y="7"/>
                  </a:lnTo>
                  <a:lnTo>
                    <a:pt x="57" y="7"/>
                  </a:lnTo>
                  <a:lnTo>
                    <a:pt x="66" y="6"/>
                  </a:lnTo>
                  <a:lnTo>
                    <a:pt x="70" y="5"/>
                  </a:lnTo>
                  <a:lnTo>
                    <a:pt x="74" y="4"/>
                  </a:lnTo>
                  <a:lnTo>
                    <a:pt x="77" y="2"/>
                  </a:lnTo>
                  <a:lnTo>
                    <a:pt x="80" y="0"/>
                  </a:lnTo>
                  <a:lnTo>
                    <a:pt x="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36" name="Freeform 199"/>
            <p:cNvSpPr>
              <a:spLocks/>
            </p:cNvSpPr>
            <p:nvPr>
              <p:custDataLst>
                <p:tags r:id="rId345"/>
              </p:custDataLst>
            </p:nvPr>
          </p:nvSpPr>
          <p:spPr bwMode="auto">
            <a:xfrm>
              <a:off x="3200762" y="6429856"/>
              <a:ext cx="33255" cy="78693"/>
            </a:xfrm>
            <a:custGeom>
              <a:avLst/>
              <a:gdLst>
                <a:gd name="T0" fmla="*/ 9663 w 46"/>
                <a:gd name="T1" fmla="*/ 0 h 27"/>
                <a:gd name="T2" fmla="*/ 0 w 46"/>
                <a:gd name="T3" fmla="*/ 40217 h 27"/>
                <a:gd name="T4" fmla="*/ 4348 w 46"/>
                <a:gd name="T5" fmla="*/ 49154 h 27"/>
                <a:gd name="T6" fmla="*/ 7730 w 46"/>
                <a:gd name="T7" fmla="*/ 55856 h 27"/>
                <a:gd name="T8" fmla="*/ 11113 w 46"/>
                <a:gd name="T9" fmla="*/ 60325 h 27"/>
                <a:gd name="T10" fmla="*/ 14011 w 46"/>
                <a:gd name="T11" fmla="*/ 60325 h 27"/>
                <a:gd name="T12" fmla="*/ 15944 w 46"/>
                <a:gd name="T13" fmla="*/ 60325 h 27"/>
                <a:gd name="T14" fmla="*/ 17877 w 46"/>
                <a:gd name="T15" fmla="*/ 55856 h 27"/>
                <a:gd name="T16" fmla="*/ 20292 w 46"/>
                <a:gd name="T17" fmla="*/ 49154 h 27"/>
                <a:gd name="T18" fmla="*/ 22225 w 46"/>
                <a:gd name="T19" fmla="*/ 40217 h 27"/>
                <a:gd name="T20" fmla="*/ 19809 w 46"/>
                <a:gd name="T21" fmla="*/ 35748 h 27"/>
                <a:gd name="T22" fmla="*/ 15944 w 46"/>
                <a:gd name="T23" fmla="*/ 24577 h 27"/>
                <a:gd name="T24" fmla="*/ 12562 w 46"/>
                <a:gd name="T25" fmla="*/ 11171 h 27"/>
                <a:gd name="T26" fmla="*/ 9663 w 46"/>
                <a:gd name="T27" fmla="*/ 0 h 2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6" h="27">
                  <a:moveTo>
                    <a:pt x="20" y="0"/>
                  </a:moveTo>
                  <a:lnTo>
                    <a:pt x="0" y="18"/>
                  </a:lnTo>
                  <a:lnTo>
                    <a:pt x="9" y="22"/>
                  </a:lnTo>
                  <a:lnTo>
                    <a:pt x="16" y="25"/>
                  </a:lnTo>
                  <a:lnTo>
                    <a:pt x="23" y="27"/>
                  </a:lnTo>
                  <a:lnTo>
                    <a:pt x="29" y="27"/>
                  </a:lnTo>
                  <a:lnTo>
                    <a:pt x="33" y="27"/>
                  </a:lnTo>
                  <a:lnTo>
                    <a:pt x="37" y="25"/>
                  </a:lnTo>
                  <a:lnTo>
                    <a:pt x="42" y="22"/>
                  </a:lnTo>
                  <a:lnTo>
                    <a:pt x="46" y="18"/>
                  </a:lnTo>
                  <a:lnTo>
                    <a:pt x="41" y="16"/>
                  </a:lnTo>
                  <a:lnTo>
                    <a:pt x="33" y="11"/>
                  </a:lnTo>
                  <a:lnTo>
                    <a:pt x="26" y="5"/>
                  </a:lnTo>
                  <a:lnTo>
                    <a:pt x="2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37" name="Freeform 200"/>
            <p:cNvSpPr>
              <a:spLocks/>
            </p:cNvSpPr>
            <p:nvPr>
              <p:custDataLst>
                <p:tags r:id="rId346"/>
              </p:custDataLst>
            </p:nvPr>
          </p:nvSpPr>
          <p:spPr bwMode="auto">
            <a:xfrm>
              <a:off x="3155631" y="6421573"/>
              <a:ext cx="38004" cy="78693"/>
            </a:xfrm>
            <a:custGeom>
              <a:avLst/>
              <a:gdLst>
                <a:gd name="T0" fmla="*/ 15993 w 54"/>
                <a:gd name="T1" fmla="*/ 0 h 39"/>
                <a:gd name="T2" fmla="*/ 9407 w 54"/>
                <a:gd name="T3" fmla="*/ 6187 h 39"/>
                <a:gd name="T4" fmla="*/ 4704 w 54"/>
                <a:gd name="T5" fmla="*/ 15468 h 39"/>
                <a:gd name="T6" fmla="*/ 2822 w 54"/>
                <a:gd name="T7" fmla="*/ 20108 h 39"/>
                <a:gd name="T8" fmla="*/ 1881 w 54"/>
                <a:gd name="T9" fmla="*/ 24749 h 39"/>
                <a:gd name="T10" fmla="*/ 941 w 54"/>
                <a:gd name="T11" fmla="*/ 30936 h 39"/>
                <a:gd name="T12" fmla="*/ 0 w 54"/>
                <a:gd name="T13" fmla="*/ 37123 h 39"/>
                <a:gd name="T14" fmla="*/ 941 w 54"/>
                <a:gd name="T15" fmla="*/ 43310 h 39"/>
                <a:gd name="T16" fmla="*/ 1411 w 54"/>
                <a:gd name="T17" fmla="*/ 49497 h 39"/>
                <a:gd name="T18" fmla="*/ 2352 w 54"/>
                <a:gd name="T19" fmla="*/ 54138 h 39"/>
                <a:gd name="T20" fmla="*/ 3763 w 54"/>
                <a:gd name="T21" fmla="*/ 57231 h 39"/>
                <a:gd name="T22" fmla="*/ 5174 w 54"/>
                <a:gd name="T23" fmla="*/ 58778 h 39"/>
                <a:gd name="T24" fmla="*/ 7526 w 54"/>
                <a:gd name="T25" fmla="*/ 60325 h 39"/>
                <a:gd name="T26" fmla="*/ 9407 w 54"/>
                <a:gd name="T27" fmla="*/ 60325 h 39"/>
                <a:gd name="T28" fmla="*/ 11759 w 54"/>
                <a:gd name="T29" fmla="*/ 60325 h 39"/>
                <a:gd name="T30" fmla="*/ 14111 w 54"/>
                <a:gd name="T31" fmla="*/ 58778 h 39"/>
                <a:gd name="T32" fmla="*/ 15993 w 54"/>
                <a:gd name="T33" fmla="*/ 57231 h 39"/>
                <a:gd name="T34" fmla="*/ 18344 w 54"/>
                <a:gd name="T35" fmla="*/ 54138 h 39"/>
                <a:gd name="T36" fmla="*/ 20226 w 54"/>
                <a:gd name="T37" fmla="*/ 51044 h 39"/>
                <a:gd name="T38" fmla="*/ 22107 w 54"/>
                <a:gd name="T39" fmla="*/ 46404 h 39"/>
                <a:gd name="T40" fmla="*/ 23519 w 54"/>
                <a:gd name="T41" fmla="*/ 40217 h 39"/>
                <a:gd name="T42" fmla="*/ 24459 w 54"/>
                <a:gd name="T43" fmla="*/ 34029 h 39"/>
                <a:gd name="T44" fmla="*/ 25400 w 54"/>
                <a:gd name="T45" fmla="*/ 27842 h 39"/>
                <a:gd name="T46" fmla="*/ 23989 w 54"/>
                <a:gd name="T47" fmla="*/ 26296 h 39"/>
                <a:gd name="T48" fmla="*/ 22578 w 54"/>
                <a:gd name="T49" fmla="*/ 24749 h 39"/>
                <a:gd name="T50" fmla="*/ 20696 w 54"/>
                <a:gd name="T51" fmla="*/ 21655 h 39"/>
                <a:gd name="T52" fmla="*/ 19756 w 54"/>
                <a:gd name="T53" fmla="*/ 17015 h 39"/>
                <a:gd name="T54" fmla="*/ 18344 w 54"/>
                <a:gd name="T55" fmla="*/ 12374 h 39"/>
                <a:gd name="T56" fmla="*/ 17404 w 54"/>
                <a:gd name="T57" fmla="*/ 7734 h 39"/>
                <a:gd name="T58" fmla="*/ 15993 w 54"/>
                <a:gd name="T59" fmla="*/ 3094 h 39"/>
                <a:gd name="T60" fmla="*/ 15993 w 54"/>
                <a:gd name="T61" fmla="*/ 0 h 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54" h="39">
                  <a:moveTo>
                    <a:pt x="34" y="0"/>
                  </a:moveTo>
                  <a:lnTo>
                    <a:pt x="20" y="4"/>
                  </a:lnTo>
                  <a:lnTo>
                    <a:pt x="10" y="10"/>
                  </a:lnTo>
                  <a:lnTo>
                    <a:pt x="6" y="13"/>
                  </a:lnTo>
                  <a:lnTo>
                    <a:pt x="4" y="16"/>
                  </a:lnTo>
                  <a:lnTo>
                    <a:pt x="2" y="20"/>
                  </a:lnTo>
                  <a:lnTo>
                    <a:pt x="0" y="24"/>
                  </a:lnTo>
                  <a:lnTo>
                    <a:pt x="2" y="28"/>
                  </a:lnTo>
                  <a:lnTo>
                    <a:pt x="3" y="32"/>
                  </a:lnTo>
                  <a:lnTo>
                    <a:pt x="5" y="35"/>
                  </a:lnTo>
                  <a:lnTo>
                    <a:pt x="8" y="37"/>
                  </a:lnTo>
                  <a:lnTo>
                    <a:pt x="11" y="38"/>
                  </a:lnTo>
                  <a:lnTo>
                    <a:pt x="16" y="39"/>
                  </a:lnTo>
                  <a:lnTo>
                    <a:pt x="20" y="39"/>
                  </a:lnTo>
                  <a:lnTo>
                    <a:pt x="25" y="39"/>
                  </a:lnTo>
                  <a:lnTo>
                    <a:pt x="30" y="38"/>
                  </a:lnTo>
                  <a:lnTo>
                    <a:pt x="34" y="37"/>
                  </a:lnTo>
                  <a:lnTo>
                    <a:pt x="39" y="35"/>
                  </a:lnTo>
                  <a:lnTo>
                    <a:pt x="43" y="33"/>
                  </a:lnTo>
                  <a:lnTo>
                    <a:pt x="47" y="30"/>
                  </a:lnTo>
                  <a:lnTo>
                    <a:pt x="50" y="26"/>
                  </a:lnTo>
                  <a:lnTo>
                    <a:pt x="52" y="22"/>
                  </a:lnTo>
                  <a:lnTo>
                    <a:pt x="54" y="18"/>
                  </a:lnTo>
                  <a:lnTo>
                    <a:pt x="51" y="17"/>
                  </a:lnTo>
                  <a:lnTo>
                    <a:pt x="48" y="16"/>
                  </a:lnTo>
                  <a:lnTo>
                    <a:pt x="44" y="14"/>
                  </a:lnTo>
                  <a:lnTo>
                    <a:pt x="42" y="11"/>
                  </a:lnTo>
                  <a:lnTo>
                    <a:pt x="39" y="8"/>
                  </a:lnTo>
                  <a:lnTo>
                    <a:pt x="37" y="5"/>
                  </a:lnTo>
                  <a:lnTo>
                    <a:pt x="34" y="2"/>
                  </a:lnTo>
                  <a:lnTo>
                    <a:pt x="34"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38" name="Freeform 201"/>
            <p:cNvSpPr>
              <a:spLocks/>
            </p:cNvSpPr>
            <p:nvPr>
              <p:custDataLst>
                <p:tags r:id="rId347"/>
              </p:custDataLst>
            </p:nvPr>
          </p:nvSpPr>
          <p:spPr bwMode="auto">
            <a:xfrm>
              <a:off x="3117627" y="6409147"/>
              <a:ext cx="42756" cy="76622"/>
            </a:xfrm>
            <a:custGeom>
              <a:avLst/>
              <a:gdLst>
                <a:gd name="T0" fmla="*/ 0 w 60"/>
                <a:gd name="T1" fmla="*/ 43075 h 15"/>
                <a:gd name="T2" fmla="*/ 4763 w 60"/>
                <a:gd name="T3" fmla="*/ 50906 h 15"/>
                <a:gd name="T4" fmla="*/ 8573 w 60"/>
                <a:gd name="T5" fmla="*/ 54822 h 15"/>
                <a:gd name="T6" fmla="*/ 12859 w 60"/>
                <a:gd name="T7" fmla="*/ 58738 h 15"/>
                <a:gd name="T8" fmla="*/ 16669 w 60"/>
                <a:gd name="T9" fmla="*/ 58738 h 15"/>
                <a:gd name="T10" fmla="*/ 19526 w 60"/>
                <a:gd name="T11" fmla="*/ 54822 h 15"/>
                <a:gd name="T12" fmla="*/ 22860 w 60"/>
                <a:gd name="T13" fmla="*/ 46990 h 15"/>
                <a:gd name="T14" fmla="*/ 26194 w 60"/>
                <a:gd name="T15" fmla="*/ 35243 h 15"/>
                <a:gd name="T16" fmla="*/ 28575 w 60"/>
                <a:gd name="T17" fmla="*/ 19579 h 15"/>
                <a:gd name="T18" fmla="*/ 27146 w 60"/>
                <a:gd name="T19" fmla="*/ 11748 h 15"/>
                <a:gd name="T20" fmla="*/ 25718 w 60"/>
                <a:gd name="T21" fmla="*/ 0 h 15"/>
                <a:gd name="T22" fmla="*/ 24289 w 60"/>
                <a:gd name="T23" fmla="*/ 0 h 15"/>
                <a:gd name="T24" fmla="*/ 22384 w 60"/>
                <a:gd name="T25" fmla="*/ 0 h 15"/>
                <a:gd name="T26" fmla="*/ 19050 w 60"/>
                <a:gd name="T27" fmla="*/ 0 h 15"/>
                <a:gd name="T28" fmla="*/ 15716 w 60"/>
                <a:gd name="T29" fmla="*/ 11748 h 15"/>
                <a:gd name="T30" fmla="*/ 11430 w 60"/>
                <a:gd name="T31" fmla="*/ 23495 h 15"/>
                <a:gd name="T32" fmla="*/ 7620 w 60"/>
                <a:gd name="T33" fmla="*/ 31327 h 15"/>
                <a:gd name="T34" fmla="*/ 3334 w 60"/>
                <a:gd name="T35" fmla="*/ 39159 h 15"/>
                <a:gd name="T36" fmla="*/ 0 w 60"/>
                <a:gd name="T37" fmla="*/ 4307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0" h="15">
                  <a:moveTo>
                    <a:pt x="0" y="11"/>
                  </a:moveTo>
                  <a:lnTo>
                    <a:pt x="10" y="13"/>
                  </a:lnTo>
                  <a:lnTo>
                    <a:pt x="18" y="14"/>
                  </a:lnTo>
                  <a:lnTo>
                    <a:pt x="27" y="15"/>
                  </a:lnTo>
                  <a:lnTo>
                    <a:pt x="35" y="15"/>
                  </a:lnTo>
                  <a:lnTo>
                    <a:pt x="41" y="14"/>
                  </a:lnTo>
                  <a:lnTo>
                    <a:pt x="48" y="12"/>
                  </a:lnTo>
                  <a:lnTo>
                    <a:pt x="55" y="9"/>
                  </a:lnTo>
                  <a:lnTo>
                    <a:pt x="60" y="5"/>
                  </a:lnTo>
                  <a:lnTo>
                    <a:pt x="57" y="3"/>
                  </a:lnTo>
                  <a:lnTo>
                    <a:pt x="54" y="0"/>
                  </a:lnTo>
                  <a:lnTo>
                    <a:pt x="51" y="0"/>
                  </a:lnTo>
                  <a:lnTo>
                    <a:pt x="47" y="0"/>
                  </a:lnTo>
                  <a:lnTo>
                    <a:pt x="40" y="0"/>
                  </a:lnTo>
                  <a:lnTo>
                    <a:pt x="33" y="3"/>
                  </a:lnTo>
                  <a:lnTo>
                    <a:pt x="24" y="6"/>
                  </a:lnTo>
                  <a:lnTo>
                    <a:pt x="16" y="8"/>
                  </a:lnTo>
                  <a:lnTo>
                    <a:pt x="7" y="10"/>
                  </a:lnTo>
                  <a:lnTo>
                    <a:pt x="0" y="11"/>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39" name="Freeform 202"/>
            <p:cNvSpPr>
              <a:spLocks/>
            </p:cNvSpPr>
            <p:nvPr>
              <p:custDataLst>
                <p:tags r:id="rId348"/>
              </p:custDataLst>
            </p:nvPr>
          </p:nvSpPr>
          <p:spPr bwMode="auto">
            <a:xfrm>
              <a:off x="3081995" y="6392581"/>
              <a:ext cx="49882" cy="74551"/>
            </a:xfrm>
            <a:custGeom>
              <a:avLst/>
              <a:gdLst>
                <a:gd name="T0" fmla="*/ 16880 w 79"/>
                <a:gd name="T1" fmla="*/ 0 h 32"/>
                <a:gd name="T2" fmla="*/ 14348 w 79"/>
                <a:gd name="T3" fmla="*/ 1786 h 32"/>
                <a:gd name="T4" fmla="*/ 12660 w 79"/>
                <a:gd name="T5" fmla="*/ 3572 h 32"/>
                <a:gd name="T6" fmla="*/ 10550 w 79"/>
                <a:gd name="T7" fmla="*/ 7144 h 32"/>
                <a:gd name="T8" fmla="*/ 8440 w 79"/>
                <a:gd name="T9" fmla="*/ 10716 h 32"/>
                <a:gd name="T10" fmla="*/ 6330 w 79"/>
                <a:gd name="T11" fmla="*/ 16073 h 32"/>
                <a:gd name="T12" fmla="*/ 4220 w 79"/>
                <a:gd name="T13" fmla="*/ 19645 h 32"/>
                <a:gd name="T14" fmla="*/ 2110 w 79"/>
                <a:gd name="T15" fmla="*/ 21431 h 32"/>
                <a:gd name="T16" fmla="*/ 0 w 79"/>
                <a:gd name="T17" fmla="*/ 23217 h 32"/>
                <a:gd name="T18" fmla="*/ 2110 w 79"/>
                <a:gd name="T19" fmla="*/ 37505 h 32"/>
                <a:gd name="T20" fmla="*/ 4220 w 79"/>
                <a:gd name="T21" fmla="*/ 46434 h 32"/>
                <a:gd name="T22" fmla="*/ 5064 w 79"/>
                <a:gd name="T23" fmla="*/ 51792 h 32"/>
                <a:gd name="T24" fmla="*/ 6330 w 79"/>
                <a:gd name="T25" fmla="*/ 55364 h 32"/>
                <a:gd name="T26" fmla="*/ 7596 w 79"/>
                <a:gd name="T27" fmla="*/ 55364 h 32"/>
                <a:gd name="T28" fmla="*/ 8440 w 79"/>
                <a:gd name="T29" fmla="*/ 57150 h 32"/>
                <a:gd name="T30" fmla="*/ 11394 w 79"/>
                <a:gd name="T31" fmla="*/ 55364 h 32"/>
                <a:gd name="T32" fmla="*/ 14348 w 79"/>
                <a:gd name="T33" fmla="*/ 53578 h 32"/>
                <a:gd name="T34" fmla="*/ 17302 w 79"/>
                <a:gd name="T35" fmla="*/ 48220 h 32"/>
                <a:gd name="T36" fmla="*/ 20256 w 79"/>
                <a:gd name="T37" fmla="*/ 42863 h 32"/>
                <a:gd name="T38" fmla="*/ 26164 w 79"/>
                <a:gd name="T39" fmla="*/ 32147 h 32"/>
                <a:gd name="T40" fmla="*/ 33338 w 79"/>
                <a:gd name="T41" fmla="*/ 23217 h 32"/>
                <a:gd name="T42" fmla="*/ 28274 w 79"/>
                <a:gd name="T43" fmla="*/ 10716 h 32"/>
                <a:gd name="T44" fmla="*/ 24476 w 79"/>
                <a:gd name="T45" fmla="*/ 3572 h 32"/>
                <a:gd name="T46" fmla="*/ 20678 w 79"/>
                <a:gd name="T47" fmla="*/ 1786 h 32"/>
                <a:gd name="T48" fmla="*/ 16880 w 79"/>
                <a:gd name="T49" fmla="*/ 0 h 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32">
                  <a:moveTo>
                    <a:pt x="40" y="0"/>
                  </a:moveTo>
                  <a:lnTo>
                    <a:pt x="34" y="1"/>
                  </a:lnTo>
                  <a:lnTo>
                    <a:pt x="30" y="2"/>
                  </a:lnTo>
                  <a:lnTo>
                    <a:pt x="25" y="4"/>
                  </a:lnTo>
                  <a:lnTo>
                    <a:pt x="20" y="6"/>
                  </a:lnTo>
                  <a:lnTo>
                    <a:pt x="15" y="9"/>
                  </a:lnTo>
                  <a:lnTo>
                    <a:pt x="10" y="11"/>
                  </a:lnTo>
                  <a:lnTo>
                    <a:pt x="5" y="12"/>
                  </a:lnTo>
                  <a:lnTo>
                    <a:pt x="0" y="13"/>
                  </a:lnTo>
                  <a:lnTo>
                    <a:pt x="5" y="21"/>
                  </a:lnTo>
                  <a:lnTo>
                    <a:pt x="10" y="26"/>
                  </a:lnTo>
                  <a:lnTo>
                    <a:pt x="12" y="29"/>
                  </a:lnTo>
                  <a:lnTo>
                    <a:pt x="15" y="31"/>
                  </a:lnTo>
                  <a:lnTo>
                    <a:pt x="18" y="31"/>
                  </a:lnTo>
                  <a:lnTo>
                    <a:pt x="20" y="32"/>
                  </a:lnTo>
                  <a:lnTo>
                    <a:pt x="27" y="31"/>
                  </a:lnTo>
                  <a:lnTo>
                    <a:pt x="34" y="30"/>
                  </a:lnTo>
                  <a:lnTo>
                    <a:pt x="41" y="27"/>
                  </a:lnTo>
                  <a:lnTo>
                    <a:pt x="48" y="24"/>
                  </a:lnTo>
                  <a:lnTo>
                    <a:pt x="62" y="18"/>
                  </a:lnTo>
                  <a:lnTo>
                    <a:pt x="79" y="13"/>
                  </a:lnTo>
                  <a:lnTo>
                    <a:pt x="67" y="6"/>
                  </a:lnTo>
                  <a:lnTo>
                    <a:pt x="58" y="2"/>
                  </a:lnTo>
                  <a:lnTo>
                    <a:pt x="49" y="1"/>
                  </a:lnTo>
                  <a:lnTo>
                    <a:pt x="4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0" name="Freeform 203"/>
            <p:cNvSpPr>
              <a:spLocks/>
            </p:cNvSpPr>
            <p:nvPr>
              <p:custDataLst>
                <p:tags r:id="rId349"/>
              </p:custDataLst>
            </p:nvPr>
          </p:nvSpPr>
          <p:spPr bwMode="auto">
            <a:xfrm>
              <a:off x="3072494" y="6367732"/>
              <a:ext cx="45132" cy="74551"/>
            </a:xfrm>
            <a:custGeom>
              <a:avLst/>
              <a:gdLst>
                <a:gd name="T0" fmla="*/ 15082 w 66"/>
                <a:gd name="T1" fmla="*/ 0 h 19"/>
                <a:gd name="T2" fmla="*/ 11425 w 66"/>
                <a:gd name="T3" fmla="*/ 3008 h 19"/>
                <a:gd name="T4" fmla="*/ 8683 w 66"/>
                <a:gd name="T5" fmla="*/ 6016 h 19"/>
                <a:gd name="T6" fmla="*/ 5941 w 66"/>
                <a:gd name="T7" fmla="*/ 12032 h 19"/>
                <a:gd name="T8" fmla="*/ 4113 w 66"/>
                <a:gd name="T9" fmla="*/ 21055 h 19"/>
                <a:gd name="T10" fmla="*/ 2285 w 66"/>
                <a:gd name="T11" fmla="*/ 33087 h 19"/>
                <a:gd name="T12" fmla="*/ 914 w 66"/>
                <a:gd name="T13" fmla="*/ 42111 h 19"/>
                <a:gd name="T14" fmla="*/ 0 w 66"/>
                <a:gd name="T15" fmla="*/ 51134 h 19"/>
                <a:gd name="T16" fmla="*/ 0 w 66"/>
                <a:gd name="T17" fmla="*/ 57150 h 19"/>
                <a:gd name="T18" fmla="*/ 8683 w 66"/>
                <a:gd name="T19" fmla="*/ 57150 h 19"/>
                <a:gd name="T20" fmla="*/ 17367 w 66"/>
                <a:gd name="T21" fmla="*/ 57150 h 19"/>
                <a:gd name="T22" fmla="*/ 21023 w 66"/>
                <a:gd name="T23" fmla="*/ 54142 h 19"/>
                <a:gd name="T24" fmla="*/ 24679 w 66"/>
                <a:gd name="T25" fmla="*/ 51134 h 19"/>
                <a:gd name="T26" fmla="*/ 27878 w 66"/>
                <a:gd name="T27" fmla="*/ 45118 h 19"/>
                <a:gd name="T28" fmla="*/ 30163 w 66"/>
                <a:gd name="T29" fmla="*/ 39103 h 19"/>
                <a:gd name="T30" fmla="*/ 26050 w 66"/>
                <a:gd name="T31" fmla="*/ 24063 h 19"/>
                <a:gd name="T32" fmla="*/ 22851 w 66"/>
                <a:gd name="T33" fmla="*/ 12032 h 19"/>
                <a:gd name="T34" fmla="*/ 19195 w 66"/>
                <a:gd name="T35" fmla="*/ 3008 h 19"/>
                <a:gd name="T36" fmla="*/ 15082 w 66"/>
                <a:gd name="T37" fmla="*/ 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6" h="19">
                  <a:moveTo>
                    <a:pt x="33" y="0"/>
                  </a:moveTo>
                  <a:lnTo>
                    <a:pt x="25" y="1"/>
                  </a:lnTo>
                  <a:lnTo>
                    <a:pt x="19" y="2"/>
                  </a:lnTo>
                  <a:lnTo>
                    <a:pt x="13" y="4"/>
                  </a:lnTo>
                  <a:lnTo>
                    <a:pt x="9" y="7"/>
                  </a:lnTo>
                  <a:lnTo>
                    <a:pt x="5" y="11"/>
                  </a:lnTo>
                  <a:lnTo>
                    <a:pt x="2" y="14"/>
                  </a:lnTo>
                  <a:lnTo>
                    <a:pt x="0" y="17"/>
                  </a:lnTo>
                  <a:lnTo>
                    <a:pt x="0" y="19"/>
                  </a:lnTo>
                  <a:lnTo>
                    <a:pt x="19" y="19"/>
                  </a:lnTo>
                  <a:lnTo>
                    <a:pt x="38" y="19"/>
                  </a:lnTo>
                  <a:lnTo>
                    <a:pt x="46" y="18"/>
                  </a:lnTo>
                  <a:lnTo>
                    <a:pt x="54" y="17"/>
                  </a:lnTo>
                  <a:lnTo>
                    <a:pt x="61" y="15"/>
                  </a:lnTo>
                  <a:lnTo>
                    <a:pt x="66" y="13"/>
                  </a:lnTo>
                  <a:lnTo>
                    <a:pt x="57" y="8"/>
                  </a:lnTo>
                  <a:lnTo>
                    <a:pt x="50" y="4"/>
                  </a:lnTo>
                  <a:lnTo>
                    <a:pt x="42" y="1"/>
                  </a:lnTo>
                  <a:lnTo>
                    <a:pt x="33"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1" name="Freeform 204"/>
            <p:cNvSpPr>
              <a:spLocks/>
            </p:cNvSpPr>
            <p:nvPr>
              <p:custDataLst>
                <p:tags r:id="rId350"/>
              </p:custDataLst>
            </p:nvPr>
          </p:nvSpPr>
          <p:spPr bwMode="auto">
            <a:xfrm>
              <a:off x="2922848" y="5963918"/>
              <a:ext cx="38004" cy="78693"/>
            </a:xfrm>
            <a:custGeom>
              <a:avLst/>
              <a:gdLst>
                <a:gd name="T0" fmla="*/ 6230 w 53"/>
                <a:gd name="T1" fmla="*/ 0 h 80"/>
                <a:gd name="T2" fmla="*/ 3834 w 53"/>
                <a:gd name="T3" fmla="*/ 3770 h 80"/>
                <a:gd name="T4" fmla="*/ 1917 w 53"/>
                <a:gd name="T5" fmla="*/ 7541 h 80"/>
                <a:gd name="T6" fmla="*/ 958 w 53"/>
                <a:gd name="T7" fmla="*/ 9803 h 80"/>
                <a:gd name="T8" fmla="*/ 479 w 53"/>
                <a:gd name="T9" fmla="*/ 12065 h 80"/>
                <a:gd name="T10" fmla="*/ 0 w 53"/>
                <a:gd name="T11" fmla="*/ 15081 h 80"/>
                <a:gd name="T12" fmla="*/ 0 w 53"/>
                <a:gd name="T13" fmla="*/ 18852 h 80"/>
                <a:gd name="T14" fmla="*/ 0 w 53"/>
                <a:gd name="T15" fmla="*/ 22622 h 80"/>
                <a:gd name="T16" fmla="*/ 958 w 53"/>
                <a:gd name="T17" fmla="*/ 29408 h 80"/>
                <a:gd name="T18" fmla="*/ 2875 w 53"/>
                <a:gd name="T19" fmla="*/ 36195 h 80"/>
                <a:gd name="T20" fmla="*/ 4313 w 53"/>
                <a:gd name="T21" fmla="*/ 42982 h 80"/>
                <a:gd name="T22" fmla="*/ 6230 w 53"/>
                <a:gd name="T23" fmla="*/ 49768 h 80"/>
                <a:gd name="T24" fmla="*/ 9585 w 53"/>
                <a:gd name="T25" fmla="*/ 55047 h 80"/>
                <a:gd name="T26" fmla="*/ 10543 w 53"/>
                <a:gd name="T27" fmla="*/ 57309 h 80"/>
                <a:gd name="T28" fmla="*/ 12460 w 53"/>
                <a:gd name="T29" fmla="*/ 58817 h 80"/>
                <a:gd name="T30" fmla="*/ 14377 w 53"/>
                <a:gd name="T31" fmla="*/ 60325 h 80"/>
                <a:gd name="T32" fmla="*/ 15815 w 53"/>
                <a:gd name="T33" fmla="*/ 60325 h 80"/>
                <a:gd name="T34" fmla="*/ 17253 w 53"/>
                <a:gd name="T35" fmla="*/ 59571 h 80"/>
                <a:gd name="T36" fmla="*/ 18211 w 53"/>
                <a:gd name="T37" fmla="*/ 58817 h 80"/>
                <a:gd name="T38" fmla="*/ 20128 w 53"/>
                <a:gd name="T39" fmla="*/ 57309 h 80"/>
                <a:gd name="T40" fmla="*/ 21566 w 53"/>
                <a:gd name="T41" fmla="*/ 55047 h 80"/>
                <a:gd name="T42" fmla="*/ 23004 w 53"/>
                <a:gd name="T43" fmla="*/ 52784 h 80"/>
                <a:gd name="T44" fmla="*/ 24442 w 53"/>
                <a:gd name="T45" fmla="*/ 50522 h 80"/>
                <a:gd name="T46" fmla="*/ 25400 w 53"/>
                <a:gd name="T47" fmla="*/ 48260 h 80"/>
                <a:gd name="T48" fmla="*/ 25400 w 53"/>
                <a:gd name="T49" fmla="*/ 46752 h 80"/>
                <a:gd name="T50" fmla="*/ 24921 w 53"/>
                <a:gd name="T51" fmla="*/ 40719 h 80"/>
                <a:gd name="T52" fmla="*/ 23483 w 53"/>
                <a:gd name="T53" fmla="*/ 35441 h 80"/>
                <a:gd name="T54" fmla="*/ 22045 w 53"/>
                <a:gd name="T55" fmla="*/ 31671 h 80"/>
                <a:gd name="T56" fmla="*/ 20608 w 53"/>
                <a:gd name="T57" fmla="*/ 27900 h 80"/>
                <a:gd name="T58" fmla="*/ 19170 w 53"/>
                <a:gd name="T59" fmla="*/ 24130 h 80"/>
                <a:gd name="T60" fmla="*/ 17253 w 53"/>
                <a:gd name="T61" fmla="*/ 20360 h 80"/>
                <a:gd name="T62" fmla="*/ 16294 w 53"/>
                <a:gd name="T63" fmla="*/ 15081 h 80"/>
                <a:gd name="T64" fmla="*/ 15815 w 53"/>
                <a:gd name="T65" fmla="*/ 9049 h 80"/>
                <a:gd name="T66" fmla="*/ 15815 w 53"/>
                <a:gd name="T67" fmla="*/ 7541 h 80"/>
                <a:gd name="T68" fmla="*/ 14857 w 53"/>
                <a:gd name="T69" fmla="*/ 6033 h 80"/>
                <a:gd name="T70" fmla="*/ 13898 w 53"/>
                <a:gd name="T71" fmla="*/ 4524 h 80"/>
                <a:gd name="T72" fmla="*/ 11981 w 53"/>
                <a:gd name="T73" fmla="*/ 3016 h 80"/>
                <a:gd name="T74" fmla="*/ 9106 w 53"/>
                <a:gd name="T75" fmla="*/ 754 h 80"/>
                <a:gd name="T76" fmla="*/ 6230 w 53"/>
                <a:gd name="T77" fmla="*/ 0 h 8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53" h="80">
                  <a:moveTo>
                    <a:pt x="13" y="0"/>
                  </a:moveTo>
                  <a:lnTo>
                    <a:pt x="8" y="5"/>
                  </a:lnTo>
                  <a:lnTo>
                    <a:pt x="4" y="10"/>
                  </a:lnTo>
                  <a:lnTo>
                    <a:pt x="2" y="13"/>
                  </a:lnTo>
                  <a:lnTo>
                    <a:pt x="1" y="16"/>
                  </a:lnTo>
                  <a:lnTo>
                    <a:pt x="0" y="20"/>
                  </a:lnTo>
                  <a:lnTo>
                    <a:pt x="0" y="25"/>
                  </a:lnTo>
                  <a:lnTo>
                    <a:pt x="0" y="30"/>
                  </a:lnTo>
                  <a:lnTo>
                    <a:pt x="2" y="39"/>
                  </a:lnTo>
                  <a:lnTo>
                    <a:pt x="6" y="48"/>
                  </a:lnTo>
                  <a:lnTo>
                    <a:pt x="9" y="57"/>
                  </a:lnTo>
                  <a:lnTo>
                    <a:pt x="13" y="66"/>
                  </a:lnTo>
                  <a:lnTo>
                    <a:pt x="20" y="73"/>
                  </a:lnTo>
                  <a:lnTo>
                    <a:pt x="22" y="76"/>
                  </a:lnTo>
                  <a:lnTo>
                    <a:pt x="26" y="78"/>
                  </a:lnTo>
                  <a:lnTo>
                    <a:pt x="30" y="80"/>
                  </a:lnTo>
                  <a:lnTo>
                    <a:pt x="33" y="80"/>
                  </a:lnTo>
                  <a:lnTo>
                    <a:pt x="36" y="79"/>
                  </a:lnTo>
                  <a:lnTo>
                    <a:pt x="38" y="78"/>
                  </a:lnTo>
                  <a:lnTo>
                    <a:pt x="42" y="76"/>
                  </a:lnTo>
                  <a:lnTo>
                    <a:pt x="45" y="73"/>
                  </a:lnTo>
                  <a:lnTo>
                    <a:pt x="48" y="70"/>
                  </a:lnTo>
                  <a:lnTo>
                    <a:pt x="51" y="67"/>
                  </a:lnTo>
                  <a:lnTo>
                    <a:pt x="53" y="64"/>
                  </a:lnTo>
                  <a:lnTo>
                    <a:pt x="53" y="62"/>
                  </a:lnTo>
                  <a:lnTo>
                    <a:pt x="52" y="54"/>
                  </a:lnTo>
                  <a:lnTo>
                    <a:pt x="49" y="47"/>
                  </a:lnTo>
                  <a:lnTo>
                    <a:pt x="46" y="42"/>
                  </a:lnTo>
                  <a:lnTo>
                    <a:pt x="43" y="37"/>
                  </a:lnTo>
                  <a:lnTo>
                    <a:pt x="40" y="32"/>
                  </a:lnTo>
                  <a:lnTo>
                    <a:pt x="36" y="27"/>
                  </a:lnTo>
                  <a:lnTo>
                    <a:pt x="34" y="20"/>
                  </a:lnTo>
                  <a:lnTo>
                    <a:pt x="33" y="12"/>
                  </a:lnTo>
                  <a:lnTo>
                    <a:pt x="33" y="10"/>
                  </a:lnTo>
                  <a:lnTo>
                    <a:pt x="31" y="8"/>
                  </a:lnTo>
                  <a:lnTo>
                    <a:pt x="29" y="6"/>
                  </a:lnTo>
                  <a:lnTo>
                    <a:pt x="25" y="4"/>
                  </a:lnTo>
                  <a:lnTo>
                    <a:pt x="19" y="1"/>
                  </a:lnTo>
                  <a:lnTo>
                    <a:pt x="13"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2" name="Freeform 205"/>
            <p:cNvSpPr>
              <a:spLocks/>
            </p:cNvSpPr>
            <p:nvPr>
              <p:custDataLst>
                <p:tags r:id="rId351"/>
              </p:custDataLst>
            </p:nvPr>
          </p:nvSpPr>
          <p:spPr bwMode="auto">
            <a:xfrm>
              <a:off x="2967980" y="6088168"/>
              <a:ext cx="26129" cy="70408"/>
            </a:xfrm>
            <a:custGeom>
              <a:avLst/>
              <a:gdLst>
                <a:gd name="T0" fmla="*/ 0 w 41"/>
                <a:gd name="T1" fmla="*/ 53975 h 43"/>
                <a:gd name="T2" fmla="*/ 11500 w 41"/>
                <a:gd name="T3" fmla="*/ 53975 h 43"/>
                <a:gd name="T4" fmla="*/ 17463 w 41"/>
                <a:gd name="T5" fmla="*/ 30126 h 43"/>
                <a:gd name="T6" fmla="*/ 16185 w 41"/>
                <a:gd name="T7" fmla="*/ 15063 h 43"/>
                <a:gd name="T8" fmla="*/ 14482 w 41"/>
                <a:gd name="T9" fmla="*/ 0 h 43"/>
                <a:gd name="T10" fmla="*/ 11500 w 41"/>
                <a:gd name="T11" fmla="*/ 5021 h 43"/>
                <a:gd name="T12" fmla="*/ 8519 w 41"/>
                <a:gd name="T13" fmla="*/ 11297 h 43"/>
                <a:gd name="T14" fmla="*/ 6389 w 41"/>
                <a:gd name="T15" fmla="*/ 17573 h 43"/>
                <a:gd name="T16" fmla="*/ 4259 w 41"/>
                <a:gd name="T17" fmla="*/ 23849 h 43"/>
                <a:gd name="T18" fmla="*/ 2556 w 41"/>
                <a:gd name="T19" fmla="*/ 30126 h 43"/>
                <a:gd name="T20" fmla="*/ 1278 w 41"/>
                <a:gd name="T21" fmla="*/ 37657 h 43"/>
                <a:gd name="T22" fmla="*/ 426 w 41"/>
                <a:gd name="T23" fmla="*/ 46444 h 43"/>
                <a:gd name="T24" fmla="*/ 0 w 41"/>
                <a:gd name="T25" fmla="*/ 53975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1" h="43">
                  <a:moveTo>
                    <a:pt x="0" y="43"/>
                  </a:moveTo>
                  <a:lnTo>
                    <a:pt x="27" y="43"/>
                  </a:lnTo>
                  <a:lnTo>
                    <a:pt x="41" y="24"/>
                  </a:lnTo>
                  <a:lnTo>
                    <a:pt x="38" y="12"/>
                  </a:lnTo>
                  <a:lnTo>
                    <a:pt x="34" y="0"/>
                  </a:lnTo>
                  <a:lnTo>
                    <a:pt x="27" y="4"/>
                  </a:lnTo>
                  <a:lnTo>
                    <a:pt x="20" y="9"/>
                  </a:lnTo>
                  <a:lnTo>
                    <a:pt x="15" y="14"/>
                  </a:lnTo>
                  <a:lnTo>
                    <a:pt x="10" y="19"/>
                  </a:lnTo>
                  <a:lnTo>
                    <a:pt x="6" y="24"/>
                  </a:lnTo>
                  <a:lnTo>
                    <a:pt x="3" y="30"/>
                  </a:lnTo>
                  <a:lnTo>
                    <a:pt x="1" y="37"/>
                  </a:lnTo>
                  <a:lnTo>
                    <a:pt x="0"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43" name="Freeform 206"/>
            <p:cNvSpPr>
              <a:spLocks/>
            </p:cNvSpPr>
            <p:nvPr>
              <p:custDataLst>
                <p:tags r:id="rId352"/>
              </p:custDataLst>
            </p:nvPr>
          </p:nvSpPr>
          <p:spPr bwMode="auto">
            <a:xfrm>
              <a:off x="2975106" y="6117161"/>
              <a:ext cx="11876" cy="76619"/>
            </a:xfrm>
            <a:custGeom>
              <a:avLst/>
              <a:gdLst>
                <a:gd name="T0" fmla="*/ 7937 w 20"/>
                <a:gd name="T1" fmla="*/ 0 h 24"/>
                <a:gd name="T2" fmla="*/ 0 w 20"/>
                <a:gd name="T3" fmla="*/ 0 h 24"/>
                <a:gd name="T4" fmla="*/ 397 w 20"/>
                <a:gd name="T5" fmla="*/ 12237 h 24"/>
                <a:gd name="T6" fmla="*/ 794 w 20"/>
                <a:gd name="T7" fmla="*/ 22026 h 24"/>
                <a:gd name="T8" fmla="*/ 1587 w 20"/>
                <a:gd name="T9" fmla="*/ 31816 h 24"/>
                <a:gd name="T10" fmla="*/ 2778 w 20"/>
                <a:gd name="T11" fmla="*/ 41605 h 24"/>
                <a:gd name="T12" fmla="*/ 3969 w 20"/>
                <a:gd name="T13" fmla="*/ 48948 h 24"/>
                <a:gd name="T14" fmla="*/ 5556 w 20"/>
                <a:gd name="T15" fmla="*/ 53842 h 24"/>
                <a:gd name="T16" fmla="*/ 6746 w 20"/>
                <a:gd name="T17" fmla="*/ 58737 h 24"/>
                <a:gd name="T18" fmla="*/ 7937 w 20"/>
                <a:gd name="T19" fmla="*/ 58737 h 24"/>
                <a:gd name="T20" fmla="*/ 7937 w 20"/>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0" h="24">
                  <a:moveTo>
                    <a:pt x="20" y="0"/>
                  </a:moveTo>
                  <a:lnTo>
                    <a:pt x="0" y="0"/>
                  </a:lnTo>
                  <a:lnTo>
                    <a:pt x="1" y="5"/>
                  </a:lnTo>
                  <a:lnTo>
                    <a:pt x="2" y="9"/>
                  </a:lnTo>
                  <a:lnTo>
                    <a:pt x="4" y="13"/>
                  </a:lnTo>
                  <a:lnTo>
                    <a:pt x="7" y="17"/>
                  </a:lnTo>
                  <a:lnTo>
                    <a:pt x="10" y="20"/>
                  </a:lnTo>
                  <a:lnTo>
                    <a:pt x="14" y="22"/>
                  </a:lnTo>
                  <a:lnTo>
                    <a:pt x="17" y="24"/>
                  </a:lnTo>
                  <a:lnTo>
                    <a:pt x="20" y="24"/>
                  </a:lnTo>
                  <a:lnTo>
                    <a:pt x="2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4" name="Freeform 207"/>
            <p:cNvSpPr>
              <a:spLocks/>
            </p:cNvSpPr>
            <p:nvPr>
              <p:custDataLst>
                <p:tags r:id="rId353"/>
              </p:custDataLst>
            </p:nvPr>
          </p:nvSpPr>
          <p:spPr bwMode="auto">
            <a:xfrm>
              <a:off x="2996484" y="6197922"/>
              <a:ext cx="26129" cy="78693"/>
            </a:xfrm>
            <a:custGeom>
              <a:avLst/>
              <a:gdLst>
                <a:gd name="T0" fmla="*/ 0 w 39"/>
                <a:gd name="T1" fmla="*/ 16835 h 43"/>
                <a:gd name="T2" fmla="*/ 896 w 39"/>
                <a:gd name="T3" fmla="*/ 23849 h 43"/>
                <a:gd name="T4" fmla="*/ 2687 w 39"/>
                <a:gd name="T5" fmla="*/ 30864 h 43"/>
                <a:gd name="T6" fmla="*/ 5373 w 39"/>
                <a:gd name="T7" fmla="*/ 37878 h 43"/>
                <a:gd name="T8" fmla="*/ 7164 w 39"/>
                <a:gd name="T9" fmla="*/ 44893 h 43"/>
                <a:gd name="T10" fmla="*/ 10299 w 39"/>
                <a:gd name="T11" fmla="*/ 51908 h 43"/>
                <a:gd name="T12" fmla="*/ 12538 w 39"/>
                <a:gd name="T13" fmla="*/ 56116 h 43"/>
                <a:gd name="T14" fmla="*/ 15224 w 39"/>
                <a:gd name="T15" fmla="*/ 60325 h 43"/>
                <a:gd name="T16" fmla="*/ 17463 w 39"/>
                <a:gd name="T17" fmla="*/ 60325 h 43"/>
                <a:gd name="T18" fmla="*/ 17015 w 39"/>
                <a:gd name="T19" fmla="*/ 44893 h 43"/>
                <a:gd name="T20" fmla="*/ 16120 w 39"/>
                <a:gd name="T21" fmla="*/ 26655 h 43"/>
                <a:gd name="T22" fmla="*/ 15224 w 39"/>
                <a:gd name="T23" fmla="*/ 11223 h 43"/>
                <a:gd name="T24" fmla="*/ 14329 w 39"/>
                <a:gd name="T25" fmla="*/ 0 h 43"/>
                <a:gd name="T26" fmla="*/ 8508 w 39"/>
                <a:gd name="T27" fmla="*/ 4209 h 43"/>
                <a:gd name="T28" fmla="*/ 2687 w 39"/>
                <a:gd name="T29" fmla="*/ 8417 h 43"/>
                <a:gd name="T30" fmla="*/ 0 w 39"/>
                <a:gd name="T31" fmla="*/ 1683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43">
                  <a:moveTo>
                    <a:pt x="0" y="12"/>
                  </a:moveTo>
                  <a:lnTo>
                    <a:pt x="2" y="17"/>
                  </a:lnTo>
                  <a:lnTo>
                    <a:pt x="6" y="22"/>
                  </a:lnTo>
                  <a:lnTo>
                    <a:pt x="12" y="27"/>
                  </a:lnTo>
                  <a:lnTo>
                    <a:pt x="16" y="32"/>
                  </a:lnTo>
                  <a:lnTo>
                    <a:pt x="23" y="37"/>
                  </a:lnTo>
                  <a:lnTo>
                    <a:pt x="28" y="40"/>
                  </a:lnTo>
                  <a:lnTo>
                    <a:pt x="34" y="43"/>
                  </a:lnTo>
                  <a:lnTo>
                    <a:pt x="39" y="43"/>
                  </a:lnTo>
                  <a:lnTo>
                    <a:pt x="38" y="32"/>
                  </a:lnTo>
                  <a:lnTo>
                    <a:pt x="36" y="19"/>
                  </a:lnTo>
                  <a:lnTo>
                    <a:pt x="34" y="8"/>
                  </a:lnTo>
                  <a:lnTo>
                    <a:pt x="32" y="0"/>
                  </a:lnTo>
                  <a:lnTo>
                    <a:pt x="19" y="3"/>
                  </a:lnTo>
                  <a:lnTo>
                    <a:pt x="6" y="6"/>
                  </a:lnTo>
                  <a:lnTo>
                    <a:pt x="0" y="12"/>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5" name="Freeform 208"/>
            <p:cNvSpPr>
              <a:spLocks/>
            </p:cNvSpPr>
            <p:nvPr>
              <p:custDataLst>
                <p:tags r:id="rId354"/>
              </p:custDataLst>
            </p:nvPr>
          </p:nvSpPr>
          <p:spPr bwMode="auto">
            <a:xfrm>
              <a:off x="2977482" y="6214488"/>
              <a:ext cx="40382" cy="76622"/>
            </a:xfrm>
            <a:custGeom>
              <a:avLst/>
              <a:gdLst>
                <a:gd name="T0" fmla="*/ 14230 w 55"/>
                <a:gd name="T1" fmla="*/ 24632 h 62"/>
                <a:gd name="T2" fmla="*/ 3926 w 55"/>
                <a:gd name="T3" fmla="*/ 0 h 62"/>
                <a:gd name="T4" fmla="*/ 1963 w 55"/>
                <a:gd name="T5" fmla="*/ 4737 h 62"/>
                <a:gd name="T6" fmla="*/ 491 w 55"/>
                <a:gd name="T7" fmla="*/ 10421 h 62"/>
                <a:gd name="T8" fmla="*/ 0 w 55"/>
                <a:gd name="T9" fmla="*/ 15158 h 62"/>
                <a:gd name="T10" fmla="*/ 0 w 55"/>
                <a:gd name="T11" fmla="*/ 19895 h 62"/>
                <a:gd name="T12" fmla="*/ 981 w 55"/>
                <a:gd name="T13" fmla="*/ 24632 h 62"/>
                <a:gd name="T14" fmla="*/ 1963 w 55"/>
                <a:gd name="T15" fmla="*/ 29369 h 62"/>
                <a:gd name="T16" fmla="*/ 3926 w 55"/>
                <a:gd name="T17" fmla="*/ 34106 h 62"/>
                <a:gd name="T18" fmla="*/ 5398 w 55"/>
                <a:gd name="T19" fmla="*/ 38843 h 62"/>
                <a:gd name="T20" fmla="*/ 7851 w 55"/>
                <a:gd name="T21" fmla="*/ 42632 h 62"/>
                <a:gd name="T22" fmla="*/ 10305 w 55"/>
                <a:gd name="T23" fmla="*/ 46422 h 62"/>
                <a:gd name="T24" fmla="*/ 12758 w 55"/>
                <a:gd name="T25" fmla="*/ 50212 h 62"/>
                <a:gd name="T26" fmla="*/ 16193 w 55"/>
                <a:gd name="T27" fmla="*/ 53054 h 62"/>
                <a:gd name="T28" fmla="*/ 18646 w 55"/>
                <a:gd name="T29" fmla="*/ 54948 h 62"/>
                <a:gd name="T30" fmla="*/ 21590 w 55"/>
                <a:gd name="T31" fmla="*/ 56843 h 62"/>
                <a:gd name="T32" fmla="*/ 24044 w 55"/>
                <a:gd name="T33" fmla="*/ 57791 h 62"/>
                <a:gd name="T34" fmla="*/ 26988 w 55"/>
                <a:gd name="T35" fmla="*/ 58738 h 62"/>
                <a:gd name="T36" fmla="*/ 26497 w 55"/>
                <a:gd name="T37" fmla="*/ 50212 h 62"/>
                <a:gd name="T38" fmla="*/ 26007 w 55"/>
                <a:gd name="T39" fmla="*/ 43580 h 62"/>
                <a:gd name="T40" fmla="*/ 24044 w 55"/>
                <a:gd name="T41" fmla="*/ 37895 h 62"/>
                <a:gd name="T42" fmla="*/ 22572 w 55"/>
                <a:gd name="T43" fmla="*/ 33159 h 62"/>
                <a:gd name="T44" fmla="*/ 21100 w 55"/>
                <a:gd name="T45" fmla="*/ 29369 h 62"/>
                <a:gd name="T46" fmla="*/ 18646 w 55"/>
                <a:gd name="T47" fmla="*/ 26527 h 62"/>
                <a:gd name="T48" fmla="*/ 16193 w 55"/>
                <a:gd name="T49" fmla="*/ 24632 h 62"/>
                <a:gd name="T50" fmla="*/ 14230 w 55"/>
                <a:gd name="T51" fmla="*/ 24632 h 6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5" h="62">
                  <a:moveTo>
                    <a:pt x="29" y="26"/>
                  </a:moveTo>
                  <a:lnTo>
                    <a:pt x="8" y="0"/>
                  </a:lnTo>
                  <a:lnTo>
                    <a:pt x="4" y="5"/>
                  </a:lnTo>
                  <a:lnTo>
                    <a:pt x="1" y="11"/>
                  </a:lnTo>
                  <a:lnTo>
                    <a:pt x="0" y="16"/>
                  </a:lnTo>
                  <a:lnTo>
                    <a:pt x="0" y="21"/>
                  </a:lnTo>
                  <a:lnTo>
                    <a:pt x="2" y="26"/>
                  </a:lnTo>
                  <a:lnTo>
                    <a:pt x="4" y="31"/>
                  </a:lnTo>
                  <a:lnTo>
                    <a:pt x="8" y="36"/>
                  </a:lnTo>
                  <a:lnTo>
                    <a:pt x="11" y="41"/>
                  </a:lnTo>
                  <a:lnTo>
                    <a:pt x="16" y="45"/>
                  </a:lnTo>
                  <a:lnTo>
                    <a:pt x="21" y="49"/>
                  </a:lnTo>
                  <a:lnTo>
                    <a:pt x="26" y="53"/>
                  </a:lnTo>
                  <a:lnTo>
                    <a:pt x="33" y="56"/>
                  </a:lnTo>
                  <a:lnTo>
                    <a:pt x="38" y="58"/>
                  </a:lnTo>
                  <a:lnTo>
                    <a:pt x="44" y="60"/>
                  </a:lnTo>
                  <a:lnTo>
                    <a:pt x="49" y="61"/>
                  </a:lnTo>
                  <a:lnTo>
                    <a:pt x="55" y="62"/>
                  </a:lnTo>
                  <a:lnTo>
                    <a:pt x="54" y="53"/>
                  </a:lnTo>
                  <a:lnTo>
                    <a:pt x="53" y="46"/>
                  </a:lnTo>
                  <a:lnTo>
                    <a:pt x="49" y="40"/>
                  </a:lnTo>
                  <a:lnTo>
                    <a:pt x="46" y="35"/>
                  </a:lnTo>
                  <a:lnTo>
                    <a:pt x="43" y="31"/>
                  </a:lnTo>
                  <a:lnTo>
                    <a:pt x="38" y="28"/>
                  </a:lnTo>
                  <a:lnTo>
                    <a:pt x="33" y="26"/>
                  </a:lnTo>
                  <a:lnTo>
                    <a:pt x="29" y="26"/>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6" name="Freeform 209"/>
            <p:cNvSpPr>
              <a:spLocks/>
            </p:cNvSpPr>
            <p:nvPr>
              <p:custDataLst>
                <p:tags r:id="rId355"/>
              </p:custDataLst>
            </p:nvPr>
          </p:nvSpPr>
          <p:spPr bwMode="auto">
            <a:xfrm>
              <a:off x="3022613" y="6257978"/>
              <a:ext cx="16627" cy="76619"/>
            </a:xfrm>
            <a:custGeom>
              <a:avLst/>
              <a:gdLst>
                <a:gd name="T0" fmla="*/ 10477 w 35"/>
                <a:gd name="T1" fmla="*/ 17758 h 43"/>
                <a:gd name="T2" fmla="*/ 2222 w 35"/>
                <a:gd name="T3" fmla="*/ 0 h 43"/>
                <a:gd name="T4" fmla="*/ 1270 w 35"/>
                <a:gd name="T5" fmla="*/ 10928 h 43"/>
                <a:gd name="T6" fmla="*/ 0 w 35"/>
                <a:gd name="T7" fmla="*/ 25954 h 43"/>
                <a:gd name="T8" fmla="*/ 635 w 35"/>
                <a:gd name="T9" fmla="*/ 38247 h 43"/>
                <a:gd name="T10" fmla="*/ 1587 w 35"/>
                <a:gd name="T11" fmla="*/ 49175 h 43"/>
                <a:gd name="T12" fmla="*/ 1905 w 35"/>
                <a:gd name="T13" fmla="*/ 53273 h 43"/>
                <a:gd name="T14" fmla="*/ 2540 w 35"/>
                <a:gd name="T15" fmla="*/ 56005 h 43"/>
                <a:gd name="T16" fmla="*/ 3492 w 35"/>
                <a:gd name="T17" fmla="*/ 58737 h 43"/>
                <a:gd name="T18" fmla="*/ 4445 w 35"/>
                <a:gd name="T19" fmla="*/ 58737 h 43"/>
                <a:gd name="T20" fmla="*/ 5715 w 35"/>
                <a:gd name="T21" fmla="*/ 58737 h 43"/>
                <a:gd name="T22" fmla="*/ 6985 w 35"/>
                <a:gd name="T23" fmla="*/ 57371 h 43"/>
                <a:gd name="T24" fmla="*/ 8255 w 35"/>
                <a:gd name="T25" fmla="*/ 56005 h 43"/>
                <a:gd name="T26" fmla="*/ 8890 w 35"/>
                <a:gd name="T27" fmla="*/ 53273 h 43"/>
                <a:gd name="T28" fmla="*/ 9842 w 35"/>
                <a:gd name="T29" fmla="*/ 47809 h 43"/>
                <a:gd name="T30" fmla="*/ 10477 w 35"/>
                <a:gd name="T31" fmla="*/ 40979 h 43"/>
                <a:gd name="T32" fmla="*/ 11112 w 35"/>
                <a:gd name="T33" fmla="*/ 27320 h 43"/>
                <a:gd name="T34" fmla="*/ 10477 w 35"/>
                <a:gd name="T35" fmla="*/ 17758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43">
                  <a:moveTo>
                    <a:pt x="33" y="13"/>
                  </a:moveTo>
                  <a:lnTo>
                    <a:pt x="7" y="0"/>
                  </a:lnTo>
                  <a:lnTo>
                    <a:pt x="4" y="8"/>
                  </a:lnTo>
                  <a:lnTo>
                    <a:pt x="0" y="19"/>
                  </a:lnTo>
                  <a:lnTo>
                    <a:pt x="2" y="28"/>
                  </a:lnTo>
                  <a:lnTo>
                    <a:pt x="5" y="36"/>
                  </a:lnTo>
                  <a:lnTo>
                    <a:pt x="6" y="39"/>
                  </a:lnTo>
                  <a:lnTo>
                    <a:pt x="8" y="41"/>
                  </a:lnTo>
                  <a:lnTo>
                    <a:pt x="11" y="43"/>
                  </a:lnTo>
                  <a:lnTo>
                    <a:pt x="14" y="43"/>
                  </a:lnTo>
                  <a:lnTo>
                    <a:pt x="18" y="43"/>
                  </a:lnTo>
                  <a:lnTo>
                    <a:pt x="22" y="42"/>
                  </a:lnTo>
                  <a:lnTo>
                    <a:pt x="26" y="41"/>
                  </a:lnTo>
                  <a:lnTo>
                    <a:pt x="28" y="39"/>
                  </a:lnTo>
                  <a:lnTo>
                    <a:pt x="31" y="35"/>
                  </a:lnTo>
                  <a:lnTo>
                    <a:pt x="33" y="30"/>
                  </a:lnTo>
                  <a:lnTo>
                    <a:pt x="35" y="20"/>
                  </a:lnTo>
                  <a:lnTo>
                    <a:pt x="33" y="13"/>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7" name="Freeform 210"/>
            <p:cNvSpPr>
              <a:spLocks/>
            </p:cNvSpPr>
            <p:nvPr>
              <p:custDataLst>
                <p:tags r:id="rId356"/>
              </p:custDataLst>
            </p:nvPr>
          </p:nvSpPr>
          <p:spPr bwMode="auto">
            <a:xfrm>
              <a:off x="3017863" y="6301464"/>
              <a:ext cx="30879" cy="72481"/>
            </a:xfrm>
            <a:custGeom>
              <a:avLst/>
              <a:gdLst>
                <a:gd name="T0" fmla="*/ 20637 w 53"/>
                <a:gd name="T1" fmla="*/ 0 h 21"/>
                <a:gd name="T2" fmla="*/ 15964 w 53"/>
                <a:gd name="T3" fmla="*/ 2646 h 21"/>
                <a:gd name="T4" fmla="*/ 12460 w 53"/>
                <a:gd name="T5" fmla="*/ 5292 h 21"/>
                <a:gd name="T6" fmla="*/ 9734 w 53"/>
                <a:gd name="T7" fmla="*/ 13229 h 21"/>
                <a:gd name="T8" fmla="*/ 8177 w 53"/>
                <a:gd name="T9" fmla="*/ 18521 h 21"/>
                <a:gd name="T10" fmla="*/ 6619 w 53"/>
                <a:gd name="T11" fmla="*/ 26459 h 21"/>
                <a:gd name="T12" fmla="*/ 5062 w 53"/>
                <a:gd name="T13" fmla="*/ 34396 h 21"/>
                <a:gd name="T14" fmla="*/ 3115 w 53"/>
                <a:gd name="T15" fmla="*/ 42334 h 21"/>
                <a:gd name="T16" fmla="*/ 0 w 53"/>
                <a:gd name="T17" fmla="*/ 47625 h 21"/>
                <a:gd name="T18" fmla="*/ 1947 w 53"/>
                <a:gd name="T19" fmla="*/ 52917 h 21"/>
                <a:gd name="T20" fmla="*/ 4283 w 53"/>
                <a:gd name="T21" fmla="*/ 55563 h 21"/>
                <a:gd name="T22" fmla="*/ 6619 w 53"/>
                <a:gd name="T23" fmla="*/ 55563 h 21"/>
                <a:gd name="T24" fmla="*/ 9345 w 53"/>
                <a:gd name="T25" fmla="*/ 55563 h 21"/>
                <a:gd name="T26" fmla="*/ 14796 w 53"/>
                <a:gd name="T27" fmla="*/ 50271 h 21"/>
                <a:gd name="T28" fmla="*/ 20637 w 53"/>
                <a:gd name="T29" fmla="*/ 47625 h 21"/>
                <a:gd name="T30" fmla="*/ 20637 w 53"/>
                <a:gd name="T31" fmla="*/ 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21">
                  <a:moveTo>
                    <a:pt x="53" y="0"/>
                  </a:moveTo>
                  <a:lnTo>
                    <a:pt x="41" y="1"/>
                  </a:lnTo>
                  <a:lnTo>
                    <a:pt x="32" y="2"/>
                  </a:lnTo>
                  <a:lnTo>
                    <a:pt x="25" y="5"/>
                  </a:lnTo>
                  <a:lnTo>
                    <a:pt x="21" y="7"/>
                  </a:lnTo>
                  <a:lnTo>
                    <a:pt x="17" y="10"/>
                  </a:lnTo>
                  <a:lnTo>
                    <a:pt x="13" y="13"/>
                  </a:lnTo>
                  <a:lnTo>
                    <a:pt x="8" y="16"/>
                  </a:lnTo>
                  <a:lnTo>
                    <a:pt x="0" y="18"/>
                  </a:lnTo>
                  <a:lnTo>
                    <a:pt x="5" y="20"/>
                  </a:lnTo>
                  <a:lnTo>
                    <a:pt x="11" y="21"/>
                  </a:lnTo>
                  <a:lnTo>
                    <a:pt x="17" y="21"/>
                  </a:lnTo>
                  <a:lnTo>
                    <a:pt x="24" y="21"/>
                  </a:lnTo>
                  <a:lnTo>
                    <a:pt x="38" y="19"/>
                  </a:lnTo>
                  <a:lnTo>
                    <a:pt x="53" y="18"/>
                  </a:lnTo>
                  <a:lnTo>
                    <a:pt x="53"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8" name="Freeform 211"/>
            <p:cNvSpPr>
              <a:spLocks/>
            </p:cNvSpPr>
            <p:nvPr>
              <p:custDataLst>
                <p:tags r:id="rId357"/>
              </p:custDataLst>
            </p:nvPr>
          </p:nvSpPr>
          <p:spPr bwMode="auto">
            <a:xfrm>
              <a:off x="3053492" y="6320101"/>
              <a:ext cx="26129" cy="74551"/>
            </a:xfrm>
            <a:custGeom>
              <a:avLst/>
              <a:gdLst>
                <a:gd name="T0" fmla="*/ 8935 w 43"/>
                <a:gd name="T1" fmla="*/ 0 h 38"/>
                <a:gd name="T2" fmla="*/ 4873 w 43"/>
                <a:gd name="T3" fmla="*/ 0 h 38"/>
                <a:gd name="T4" fmla="*/ 812 w 43"/>
                <a:gd name="T5" fmla="*/ 0 h 38"/>
                <a:gd name="T6" fmla="*/ 406 w 43"/>
                <a:gd name="T7" fmla="*/ 0 h 38"/>
                <a:gd name="T8" fmla="*/ 0 w 43"/>
                <a:gd name="T9" fmla="*/ 1504 h 38"/>
                <a:gd name="T10" fmla="*/ 0 w 43"/>
                <a:gd name="T11" fmla="*/ 4512 h 38"/>
                <a:gd name="T12" fmla="*/ 0 w 43"/>
                <a:gd name="T13" fmla="*/ 9024 h 38"/>
                <a:gd name="T14" fmla="*/ 406 w 43"/>
                <a:gd name="T15" fmla="*/ 15039 h 38"/>
                <a:gd name="T16" fmla="*/ 812 w 43"/>
                <a:gd name="T17" fmla="*/ 18047 h 38"/>
                <a:gd name="T18" fmla="*/ 1218 w 43"/>
                <a:gd name="T19" fmla="*/ 27071 h 38"/>
                <a:gd name="T20" fmla="*/ 2031 w 43"/>
                <a:gd name="T21" fmla="*/ 37599 h 38"/>
                <a:gd name="T22" fmla="*/ 4061 w 43"/>
                <a:gd name="T23" fmla="*/ 45118 h 38"/>
                <a:gd name="T24" fmla="*/ 6092 w 43"/>
                <a:gd name="T25" fmla="*/ 51134 h 38"/>
                <a:gd name="T26" fmla="*/ 8528 w 43"/>
                <a:gd name="T27" fmla="*/ 55646 h 38"/>
                <a:gd name="T28" fmla="*/ 10965 w 43"/>
                <a:gd name="T29" fmla="*/ 57150 h 38"/>
                <a:gd name="T30" fmla="*/ 14214 w 43"/>
                <a:gd name="T31" fmla="*/ 57150 h 38"/>
                <a:gd name="T32" fmla="*/ 17463 w 43"/>
                <a:gd name="T33" fmla="*/ 55646 h 38"/>
                <a:gd name="T34" fmla="*/ 16245 w 43"/>
                <a:gd name="T35" fmla="*/ 43614 h 38"/>
                <a:gd name="T36" fmla="*/ 14620 w 43"/>
                <a:gd name="T37" fmla="*/ 34591 h 38"/>
                <a:gd name="T38" fmla="*/ 13402 w 43"/>
                <a:gd name="T39" fmla="*/ 25567 h 38"/>
                <a:gd name="T40" fmla="*/ 12183 w 43"/>
                <a:gd name="T41" fmla="*/ 19551 h 38"/>
                <a:gd name="T42" fmla="*/ 10965 w 43"/>
                <a:gd name="T43" fmla="*/ 15039 h 38"/>
                <a:gd name="T44" fmla="*/ 9747 w 43"/>
                <a:gd name="T45" fmla="*/ 10528 h 38"/>
                <a:gd name="T46" fmla="*/ 9341 w 43"/>
                <a:gd name="T47" fmla="*/ 6016 h 38"/>
                <a:gd name="T48" fmla="*/ 8935 w 43"/>
                <a:gd name="T49" fmla="*/ 0 h 3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3" h="38">
                  <a:moveTo>
                    <a:pt x="22" y="0"/>
                  </a:moveTo>
                  <a:lnTo>
                    <a:pt x="12" y="0"/>
                  </a:lnTo>
                  <a:lnTo>
                    <a:pt x="2" y="0"/>
                  </a:lnTo>
                  <a:lnTo>
                    <a:pt x="1" y="0"/>
                  </a:lnTo>
                  <a:lnTo>
                    <a:pt x="0" y="1"/>
                  </a:lnTo>
                  <a:lnTo>
                    <a:pt x="0" y="3"/>
                  </a:lnTo>
                  <a:lnTo>
                    <a:pt x="0" y="6"/>
                  </a:lnTo>
                  <a:lnTo>
                    <a:pt x="1" y="10"/>
                  </a:lnTo>
                  <a:lnTo>
                    <a:pt x="2" y="12"/>
                  </a:lnTo>
                  <a:lnTo>
                    <a:pt x="3" y="18"/>
                  </a:lnTo>
                  <a:lnTo>
                    <a:pt x="5" y="25"/>
                  </a:lnTo>
                  <a:lnTo>
                    <a:pt x="10" y="30"/>
                  </a:lnTo>
                  <a:lnTo>
                    <a:pt x="15" y="34"/>
                  </a:lnTo>
                  <a:lnTo>
                    <a:pt x="21" y="37"/>
                  </a:lnTo>
                  <a:lnTo>
                    <a:pt x="27" y="38"/>
                  </a:lnTo>
                  <a:lnTo>
                    <a:pt x="35" y="38"/>
                  </a:lnTo>
                  <a:lnTo>
                    <a:pt x="43" y="37"/>
                  </a:lnTo>
                  <a:lnTo>
                    <a:pt x="40" y="29"/>
                  </a:lnTo>
                  <a:lnTo>
                    <a:pt x="36" y="23"/>
                  </a:lnTo>
                  <a:lnTo>
                    <a:pt x="33" y="17"/>
                  </a:lnTo>
                  <a:lnTo>
                    <a:pt x="30" y="13"/>
                  </a:lnTo>
                  <a:lnTo>
                    <a:pt x="27" y="10"/>
                  </a:lnTo>
                  <a:lnTo>
                    <a:pt x="24" y="7"/>
                  </a:lnTo>
                  <a:lnTo>
                    <a:pt x="23" y="4"/>
                  </a:lnTo>
                  <a:lnTo>
                    <a:pt x="22"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49" name="Freeform 212"/>
            <p:cNvSpPr>
              <a:spLocks/>
            </p:cNvSpPr>
            <p:nvPr>
              <p:custDataLst>
                <p:tags r:id="rId358"/>
              </p:custDataLst>
            </p:nvPr>
          </p:nvSpPr>
          <p:spPr bwMode="auto">
            <a:xfrm>
              <a:off x="3055867" y="6357378"/>
              <a:ext cx="9502" cy="74551"/>
            </a:xfrm>
            <a:custGeom>
              <a:avLst/>
              <a:gdLst>
                <a:gd name="T0" fmla="*/ 0 w 20"/>
                <a:gd name="T1" fmla="*/ 0 h 5"/>
                <a:gd name="T2" fmla="*/ 318 w 20"/>
                <a:gd name="T3" fmla="*/ 22860 h 5"/>
                <a:gd name="T4" fmla="*/ 635 w 20"/>
                <a:gd name="T5" fmla="*/ 34290 h 5"/>
                <a:gd name="T6" fmla="*/ 1270 w 20"/>
                <a:gd name="T7" fmla="*/ 45720 h 5"/>
                <a:gd name="T8" fmla="*/ 2223 w 20"/>
                <a:gd name="T9" fmla="*/ 57150 h 5"/>
                <a:gd name="T10" fmla="*/ 3493 w 20"/>
                <a:gd name="T11" fmla="*/ 45720 h 5"/>
                <a:gd name="T12" fmla="*/ 4445 w 20"/>
                <a:gd name="T13" fmla="*/ 34290 h 5"/>
                <a:gd name="T14" fmla="*/ 5398 w 20"/>
                <a:gd name="T15" fmla="*/ 22860 h 5"/>
                <a:gd name="T16" fmla="*/ 6350 w 20"/>
                <a:gd name="T17" fmla="*/ 0 h 5"/>
                <a:gd name="T18" fmla="*/ 0 w 20"/>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5">
                  <a:moveTo>
                    <a:pt x="0" y="0"/>
                  </a:moveTo>
                  <a:lnTo>
                    <a:pt x="1" y="2"/>
                  </a:lnTo>
                  <a:lnTo>
                    <a:pt x="2" y="3"/>
                  </a:lnTo>
                  <a:lnTo>
                    <a:pt x="4" y="4"/>
                  </a:lnTo>
                  <a:lnTo>
                    <a:pt x="7" y="5"/>
                  </a:lnTo>
                  <a:lnTo>
                    <a:pt x="11" y="4"/>
                  </a:lnTo>
                  <a:lnTo>
                    <a:pt x="14" y="3"/>
                  </a:lnTo>
                  <a:lnTo>
                    <a:pt x="17" y="2"/>
                  </a:lnTo>
                  <a:lnTo>
                    <a:pt x="20"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50" name="Freeform 213"/>
            <p:cNvSpPr>
              <a:spLocks/>
            </p:cNvSpPr>
            <p:nvPr>
              <p:custDataLst>
                <p:tags r:id="rId359"/>
              </p:custDataLst>
            </p:nvPr>
          </p:nvSpPr>
          <p:spPr bwMode="auto">
            <a:xfrm>
              <a:off x="3167507" y="6448495"/>
              <a:ext cx="52257" cy="74551"/>
            </a:xfrm>
            <a:custGeom>
              <a:avLst/>
              <a:gdLst>
                <a:gd name="T0" fmla="*/ 19137 w 73"/>
                <a:gd name="T1" fmla="*/ 0 h 22"/>
                <a:gd name="T2" fmla="*/ 15310 w 73"/>
                <a:gd name="T3" fmla="*/ 2598 h 22"/>
                <a:gd name="T4" fmla="*/ 12439 w 73"/>
                <a:gd name="T5" fmla="*/ 5195 h 22"/>
                <a:gd name="T6" fmla="*/ 9568 w 73"/>
                <a:gd name="T7" fmla="*/ 12989 h 22"/>
                <a:gd name="T8" fmla="*/ 7176 w 73"/>
                <a:gd name="T9" fmla="*/ 20782 h 22"/>
                <a:gd name="T10" fmla="*/ 2871 w 73"/>
                <a:gd name="T11" fmla="*/ 36368 h 22"/>
                <a:gd name="T12" fmla="*/ 0 w 73"/>
                <a:gd name="T13" fmla="*/ 49357 h 22"/>
                <a:gd name="T14" fmla="*/ 9568 w 73"/>
                <a:gd name="T15" fmla="*/ 51955 h 22"/>
                <a:gd name="T16" fmla="*/ 18659 w 73"/>
                <a:gd name="T17" fmla="*/ 57150 h 22"/>
                <a:gd name="T18" fmla="*/ 23443 w 73"/>
                <a:gd name="T19" fmla="*/ 57150 h 22"/>
                <a:gd name="T20" fmla="*/ 27270 w 73"/>
                <a:gd name="T21" fmla="*/ 57150 h 22"/>
                <a:gd name="T22" fmla="*/ 31098 w 73"/>
                <a:gd name="T23" fmla="*/ 54552 h 22"/>
                <a:gd name="T24" fmla="*/ 34925 w 73"/>
                <a:gd name="T25" fmla="*/ 49357 h 22"/>
                <a:gd name="T26" fmla="*/ 30619 w 73"/>
                <a:gd name="T27" fmla="*/ 36368 h 22"/>
                <a:gd name="T28" fmla="*/ 26792 w 73"/>
                <a:gd name="T29" fmla="*/ 20782 h 22"/>
                <a:gd name="T30" fmla="*/ 25357 w 73"/>
                <a:gd name="T31" fmla="*/ 12989 h 22"/>
                <a:gd name="T32" fmla="*/ 23443 w 73"/>
                <a:gd name="T33" fmla="*/ 5195 h 22"/>
                <a:gd name="T34" fmla="*/ 21051 w 73"/>
                <a:gd name="T35" fmla="*/ 2598 h 22"/>
                <a:gd name="T36" fmla="*/ 19137 w 73"/>
                <a:gd name="T37" fmla="*/ 0 h 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3" h="22">
                  <a:moveTo>
                    <a:pt x="40" y="0"/>
                  </a:moveTo>
                  <a:lnTo>
                    <a:pt x="32" y="1"/>
                  </a:lnTo>
                  <a:lnTo>
                    <a:pt x="26" y="2"/>
                  </a:lnTo>
                  <a:lnTo>
                    <a:pt x="20" y="5"/>
                  </a:lnTo>
                  <a:lnTo>
                    <a:pt x="15" y="8"/>
                  </a:lnTo>
                  <a:lnTo>
                    <a:pt x="6" y="14"/>
                  </a:lnTo>
                  <a:lnTo>
                    <a:pt x="0" y="19"/>
                  </a:lnTo>
                  <a:lnTo>
                    <a:pt x="20" y="20"/>
                  </a:lnTo>
                  <a:lnTo>
                    <a:pt x="39" y="22"/>
                  </a:lnTo>
                  <a:lnTo>
                    <a:pt x="49" y="22"/>
                  </a:lnTo>
                  <a:lnTo>
                    <a:pt x="57" y="22"/>
                  </a:lnTo>
                  <a:lnTo>
                    <a:pt x="65" y="21"/>
                  </a:lnTo>
                  <a:lnTo>
                    <a:pt x="73" y="19"/>
                  </a:lnTo>
                  <a:lnTo>
                    <a:pt x="64" y="14"/>
                  </a:lnTo>
                  <a:lnTo>
                    <a:pt x="56" y="8"/>
                  </a:lnTo>
                  <a:lnTo>
                    <a:pt x="53" y="5"/>
                  </a:lnTo>
                  <a:lnTo>
                    <a:pt x="49" y="2"/>
                  </a:lnTo>
                  <a:lnTo>
                    <a:pt x="44" y="1"/>
                  </a:lnTo>
                  <a:lnTo>
                    <a:pt x="40" y="0"/>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51" name="Freeform 214"/>
            <p:cNvSpPr>
              <a:spLocks/>
            </p:cNvSpPr>
            <p:nvPr>
              <p:custDataLst>
                <p:tags r:id="rId360"/>
              </p:custDataLst>
            </p:nvPr>
          </p:nvSpPr>
          <p:spPr bwMode="auto">
            <a:xfrm>
              <a:off x="3224514" y="6371873"/>
              <a:ext cx="185276" cy="130464"/>
            </a:xfrm>
            <a:custGeom>
              <a:avLst/>
              <a:gdLst>
                <a:gd name="T0" fmla="*/ 103555 w 281"/>
                <a:gd name="T1" fmla="*/ 87058 h 193"/>
                <a:gd name="T2" fmla="*/ 82844 w 281"/>
                <a:gd name="T3" fmla="*/ 88613 h 193"/>
                <a:gd name="T4" fmla="*/ 74031 w 281"/>
                <a:gd name="T5" fmla="*/ 87058 h 193"/>
                <a:gd name="T6" fmla="*/ 68302 w 281"/>
                <a:gd name="T7" fmla="*/ 84985 h 193"/>
                <a:gd name="T8" fmla="*/ 57286 w 281"/>
                <a:gd name="T9" fmla="*/ 69957 h 193"/>
                <a:gd name="T10" fmla="*/ 45828 w 281"/>
                <a:gd name="T11" fmla="*/ 48711 h 193"/>
                <a:gd name="T12" fmla="*/ 41422 w 281"/>
                <a:gd name="T13" fmla="*/ 38347 h 193"/>
                <a:gd name="T14" fmla="*/ 38337 w 281"/>
                <a:gd name="T15" fmla="*/ 26428 h 193"/>
                <a:gd name="T16" fmla="*/ 36575 w 281"/>
                <a:gd name="T17" fmla="*/ 13991 h 193"/>
                <a:gd name="T18" fmla="*/ 18948 w 281"/>
                <a:gd name="T19" fmla="*/ 0 h 193"/>
                <a:gd name="T20" fmla="*/ 12338 w 281"/>
                <a:gd name="T21" fmla="*/ 26947 h 193"/>
                <a:gd name="T22" fmla="*/ 7932 w 281"/>
                <a:gd name="T23" fmla="*/ 31610 h 193"/>
                <a:gd name="T24" fmla="*/ 2644 w 281"/>
                <a:gd name="T25" fmla="*/ 35756 h 193"/>
                <a:gd name="T26" fmla="*/ 0 w 281"/>
                <a:gd name="T27" fmla="*/ 37829 h 193"/>
                <a:gd name="T28" fmla="*/ 441 w 281"/>
                <a:gd name="T29" fmla="*/ 38865 h 193"/>
                <a:gd name="T30" fmla="*/ 3966 w 281"/>
                <a:gd name="T31" fmla="*/ 41974 h 193"/>
                <a:gd name="T32" fmla="*/ 16304 w 281"/>
                <a:gd name="T33" fmla="*/ 57520 h 193"/>
                <a:gd name="T34" fmla="*/ 19830 w 281"/>
                <a:gd name="T35" fmla="*/ 63221 h 193"/>
                <a:gd name="T36" fmla="*/ 23355 w 281"/>
                <a:gd name="T37" fmla="*/ 66848 h 193"/>
                <a:gd name="T38" fmla="*/ 27321 w 281"/>
                <a:gd name="T39" fmla="*/ 69439 h 193"/>
                <a:gd name="T40" fmla="*/ 31287 w 281"/>
                <a:gd name="T41" fmla="*/ 70475 h 193"/>
                <a:gd name="T42" fmla="*/ 33490 w 281"/>
                <a:gd name="T43" fmla="*/ 73066 h 193"/>
                <a:gd name="T44" fmla="*/ 34812 w 281"/>
                <a:gd name="T45" fmla="*/ 76694 h 193"/>
                <a:gd name="T46" fmla="*/ 37897 w 281"/>
                <a:gd name="T47" fmla="*/ 79285 h 193"/>
                <a:gd name="T48" fmla="*/ 43625 w 281"/>
                <a:gd name="T49" fmla="*/ 79803 h 193"/>
                <a:gd name="T50" fmla="*/ 46710 w 281"/>
                <a:gd name="T51" fmla="*/ 81358 h 193"/>
                <a:gd name="T52" fmla="*/ 48032 w 281"/>
                <a:gd name="T53" fmla="*/ 84467 h 193"/>
                <a:gd name="T54" fmla="*/ 48032 w 281"/>
                <a:gd name="T55" fmla="*/ 92758 h 193"/>
                <a:gd name="T56" fmla="*/ 48913 w 281"/>
                <a:gd name="T57" fmla="*/ 97940 h 193"/>
                <a:gd name="T58" fmla="*/ 50676 w 281"/>
                <a:gd name="T59" fmla="*/ 100013 h 193"/>
                <a:gd name="T60" fmla="*/ 56845 w 281"/>
                <a:gd name="T61" fmla="*/ 100013 h 193"/>
                <a:gd name="T62" fmla="*/ 72268 w 281"/>
                <a:gd name="T63" fmla="*/ 98977 h 193"/>
                <a:gd name="T64" fmla="*/ 79319 w 281"/>
                <a:gd name="T65" fmla="*/ 97940 h 193"/>
                <a:gd name="T66" fmla="*/ 84606 w 281"/>
                <a:gd name="T67" fmla="*/ 96386 h 193"/>
                <a:gd name="T68" fmla="*/ 93420 w 281"/>
                <a:gd name="T69" fmla="*/ 97422 h 193"/>
                <a:gd name="T70" fmla="*/ 123825 w 281"/>
                <a:gd name="T71" fmla="*/ 86540 h 19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81" h="193">
                  <a:moveTo>
                    <a:pt x="275" y="167"/>
                  </a:moveTo>
                  <a:lnTo>
                    <a:pt x="235" y="168"/>
                  </a:lnTo>
                  <a:lnTo>
                    <a:pt x="202" y="171"/>
                  </a:lnTo>
                  <a:lnTo>
                    <a:pt x="188" y="171"/>
                  </a:lnTo>
                  <a:lnTo>
                    <a:pt x="175" y="169"/>
                  </a:lnTo>
                  <a:lnTo>
                    <a:pt x="168" y="168"/>
                  </a:lnTo>
                  <a:lnTo>
                    <a:pt x="162" y="166"/>
                  </a:lnTo>
                  <a:lnTo>
                    <a:pt x="155" y="164"/>
                  </a:lnTo>
                  <a:lnTo>
                    <a:pt x="149" y="161"/>
                  </a:lnTo>
                  <a:lnTo>
                    <a:pt x="130" y="135"/>
                  </a:lnTo>
                  <a:lnTo>
                    <a:pt x="108" y="103"/>
                  </a:lnTo>
                  <a:lnTo>
                    <a:pt x="104" y="94"/>
                  </a:lnTo>
                  <a:lnTo>
                    <a:pt x="98" y="84"/>
                  </a:lnTo>
                  <a:lnTo>
                    <a:pt x="94" y="74"/>
                  </a:lnTo>
                  <a:lnTo>
                    <a:pt x="90" y="63"/>
                  </a:lnTo>
                  <a:lnTo>
                    <a:pt x="87" y="51"/>
                  </a:lnTo>
                  <a:lnTo>
                    <a:pt x="85" y="39"/>
                  </a:lnTo>
                  <a:lnTo>
                    <a:pt x="83" y="27"/>
                  </a:lnTo>
                  <a:lnTo>
                    <a:pt x="83" y="13"/>
                  </a:lnTo>
                  <a:lnTo>
                    <a:pt x="43" y="0"/>
                  </a:lnTo>
                  <a:lnTo>
                    <a:pt x="30" y="50"/>
                  </a:lnTo>
                  <a:lnTo>
                    <a:pt x="28" y="52"/>
                  </a:lnTo>
                  <a:lnTo>
                    <a:pt x="23" y="56"/>
                  </a:lnTo>
                  <a:lnTo>
                    <a:pt x="18" y="61"/>
                  </a:lnTo>
                  <a:lnTo>
                    <a:pt x="11" y="65"/>
                  </a:lnTo>
                  <a:lnTo>
                    <a:pt x="6" y="69"/>
                  </a:lnTo>
                  <a:lnTo>
                    <a:pt x="1" y="72"/>
                  </a:lnTo>
                  <a:lnTo>
                    <a:pt x="0" y="73"/>
                  </a:lnTo>
                  <a:lnTo>
                    <a:pt x="0" y="74"/>
                  </a:lnTo>
                  <a:lnTo>
                    <a:pt x="1" y="75"/>
                  </a:lnTo>
                  <a:lnTo>
                    <a:pt x="3" y="75"/>
                  </a:lnTo>
                  <a:lnTo>
                    <a:pt x="9" y="81"/>
                  </a:lnTo>
                  <a:lnTo>
                    <a:pt x="23" y="96"/>
                  </a:lnTo>
                  <a:lnTo>
                    <a:pt x="37" y="111"/>
                  </a:lnTo>
                  <a:lnTo>
                    <a:pt x="43" y="118"/>
                  </a:lnTo>
                  <a:lnTo>
                    <a:pt x="45" y="122"/>
                  </a:lnTo>
                  <a:lnTo>
                    <a:pt x="49" y="126"/>
                  </a:lnTo>
                  <a:lnTo>
                    <a:pt x="53" y="129"/>
                  </a:lnTo>
                  <a:lnTo>
                    <a:pt x="57" y="132"/>
                  </a:lnTo>
                  <a:lnTo>
                    <a:pt x="62" y="134"/>
                  </a:lnTo>
                  <a:lnTo>
                    <a:pt x="66" y="135"/>
                  </a:lnTo>
                  <a:lnTo>
                    <a:pt x="71" y="136"/>
                  </a:lnTo>
                  <a:lnTo>
                    <a:pt x="76" y="136"/>
                  </a:lnTo>
                  <a:lnTo>
                    <a:pt x="76" y="141"/>
                  </a:lnTo>
                  <a:lnTo>
                    <a:pt x="77" y="145"/>
                  </a:lnTo>
                  <a:lnTo>
                    <a:pt x="79" y="148"/>
                  </a:lnTo>
                  <a:lnTo>
                    <a:pt x="82" y="150"/>
                  </a:lnTo>
                  <a:lnTo>
                    <a:pt x="86" y="153"/>
                  </a:lnTo>
                  <a:lnTo>
                    <a:pt x="93" y="154"/>
                  </a:lnTo>
                  <a:lnTo>
                    <a:pt x="99" y="154"/>
                  </a:lnTo>
                  <a:lnTo>
                    <a:pt x="104" y="156"/>
                  </a:lnTo>
                  <a:lnTo>
                    <a:pt x="106" y="157"/>
                  </a:lnTo>
                  <a:lnTo>
                    <a:pt x="108" y="160"/>
                  </a:lnTo>
                  <a:lnTo>
                    <a:pt x="109" y="163"/>
                  </a:lnTo>
                  <a:lnTo>
                    <a:pt x="109" y="167"/>
                  </a:lnTo>
                  <a:lnTo>
                    <a:pt x="109" y="179"/>
                  </a:lnTo>
                  <a:lnTo>
                    <a:pt x="111" y="187"/>
                  </a:lnTo>
                  <a:lnTo>
                    <a:pt x="111" y="189"/>
                  </a:lnTo>
                  <a:lnTo>
                    <a:pt x="113" y="191"/>
                  </a:lnTo>
                  <a:lnTo>
                    <a:pt x="115" y="193"/>
                  </a:lnTo>
                  <a:lnTo>
                    <a:pt x="117" y="193"/>
                  </a:lnTo>
                  <a:lnTo>
                    <a:pt x="129" y="193"/>
                  </a:lnTo>
                  <a:lnTo>
                    <a:pt x="149" y="192"/>
                  </a:lnTo>
                  <a:lnTo>
                    <a:pt x="164" y="191"/>
                  </a:lnTo>
                  <a:lnTo>
                    <a:pt x="174" y="190"/>
                  </a:lnTo>
                  <a:lnTo>
                    <a:pt x="180" y="189"/>
                  </a:lnTo>
                  <a:lnTo>
                    <a:pt x="186" y="187"/>
                  </a:lnTo>
                  <a:lnTo>
                    <a:pt x="192" y="186"/>
                  </a:lnTo>
                  <a:lnTo>
                    <a:pt x="200" y="187"/>
                  </a:lnTo>
                  <a:lnTo>
                    <a:pt x="212" y="188"/>
                  </a:lnTo>
                  <a:lnTo>
                    <a:pt x="229" y="192"/>
                  </a:lnTo>
                  <a:lnTo>
                    <a:pt x="281" y="167"/>
                  </a:lnTo>
                  <a:lnTo>
                    <a:pt x="275" y="167"/>
                  </a:lnTo>
                </a:path>
              </a:pathLst>
            </a:custGeom>
            <a:solidFill>
              <a:schemeClr val="accent1"/>
            </a:solidFill>
            <a:ln w="9525" cmpd="sng">
              <a:solidFill>
                <a:srgbClr val="FFFFFF"/>
              </a:solidFill>
              <a:prstDash val="solid"/>
              <a:round/>
              <a:headEnd/>
              <a:tailEnd/>
            </a:ln>
          </p:spPr>
          <p:txBody>
            <a:bodyPr/>
            <a:lstStyle/>
            <a:p>
              <a:endParaRPr lang="fr-CH">
                <a:solidFill>
                  <a:srgbClr val="323232"/>
                </a:solidFill>
              </a:endParaRPr>
            </a:p>
          </p:txBody>
        </p:sp>
        <p:sp>
          <p:nvSpPr>
            <p:cNvPr id="152" name="Freeform 215"/>
            <p:cNvSpPr>
              <a:spLocks/>
            </p:cNvSpPr>
            <p:nvPr>
              <p:custDataLst>
                <p:tags r:id="rId361"/>
              </p:custDataLst>
            </p:nvPr>
          </p:nvSpPr>
          <p:spPr bwMode="auto">
            <a:xfrm>
              <a:off x="2554674" y="3458200"/>
              <a:ext cx="78386" cy="76619"/>
            </a:xfrm>
            <a:custGeom>
              <a:avLst/>
              <a:gdLst>
                <a:gd name="T0" fmla="*/ 0 w 120"/>
                <a:gd name="T1" fmla="*/ 18880 h 56"/>
                <a:gd name="T2" fmla="*/ 1746 w 120"/>
                <a:gd name="T3" fmla="*/ 27271 h 56"/>
                <a:gd name="T4" fmla="*/ 4366 w 120"/>
                <a:gd name="T5" fmla="*/ 34613 h 56"/>
                <a:gd name="T6" fmla="*/ 6549 w 120"/>
                <a:gd name="T7" fmla="*/ 38808 h 56"/>
                <a:gd name="T8" fmla="*/ 9168 w 120"/>
                <a:gd name="T9" fmla="*/ 43004 h 56"/>
                <a:gd name="T10" fmla="*/ 11787 w 120"/>
                <a:gd name="T11" fmla="*/ 46151 h 56"/>
                <a:gd name="T12" fmla="*/ 15280 w 120"/>
                <a:gd name="T13" fmla="*/ 48248 h 56"/>
                <a:gd name="T14" fmla="*/ 18772 w 120"/>
                <a:gd name="T15" fmla="*/ 50346 h 56"/>
                <a:gd name="T16" fmla="*/ 22265 w 120"/>
                <a:gd name="T17" fmla="*/ 51395 h 56"/>
                <a:gd name="T18" fmla="*/ 29250 w 120"/>
                <a:gd name="T19" fmla="*/ 52444 h 56"/>
                <a:gd name="T20" fmla="*/ 37108 w 120"/>
                <a:gd name="T21" fmla="*/ 53493 h 56"/>
                <a:gd name="T22" fmla="*/ 44530 w 120"/>
                <a:gd name="T23" fmla="*/ 54542 h 56"/>
                <a:gd name="T24" fmla="*/ 52388 w 120"/>
                <a:gd name="T25" fmla="*/ 58737 h 56"/>
                <a:gd name="T26" fmla="*/ 52388 w 120"/>
                <a:gd name="T27" fmla="*/ 38808 h 56"/>
                <a:gd name="T28" fmla="*/ 48459 w 120"/>
                <a:gd name="T29" fmla="*/ 35662 h 56"/>
                <a:gd name="T30" fmla="*/ 44530 w 120"/>
                <a:gd name="T31" fmla="*/ 31466 h 56"/>
                <a:gd name="T32" fmla="*/ 41037 w 120"/>
                <a:gd name="T33" fmla="*/ 25173 h 56"/>
                <a:gd name="T34" fmla="*/ 38418 w 120"/>
                <a:gd name="T35" fmla="*/ 18880 h 56"/>
                <a:gd name="T36" fmla="*/ 35362 w 120"/>
                <a:gd name="T37" fmla="*/ 13635 h 56"/>
                <a:gd name="T38" fmla="*/ 32743 w 120"/>
                <a:gd name="T39" fmla="*/ 7342 h 56"/>
                <a:gd name="T40" fmla="*/ 29250 w 120"/>
                <a:gd name="T41" fmla="*/ 3147 h 56"/>
                <a:gd name="T42" fmla="*/ 26194 w 120"/>
                <a:gd name="T43" fmla="*/ 0 h 56"/>
                <a:gd name="T44" fmla="*/ 24011 w 120"/>
                <a:gd name="T45" fmla="*/ 1049 h 56"/>
                <a:gd name="T46" fmla="*/ 20955 w 120"/>
                <a:gd name="T47" fmla="*/ 3147 h 56"/>
                <a:gd name="T48" fmla="*/ 17899 w 120"/>
                <a:gd name="T49" fmla="*/ 6293 h 56"/>
                <a:gd name="T50" fmla="*/ 14407 w 120"/>
                <a:gd name="T51" fmla="*/ 9440 h 56"/>
                <a:gd name="T52" fmla="*/ 10478 w 120"/>
                <a:gd name="T53" fmla="*/ 13635 h 56"/>
                <a:gd name="T54" fmla="*/ 6985 w 120"/>
                <a:gd name="T55" fmla="*/ 15733 h 56"/>
                <a:gd name="T56" fmla="*/ 3493 w 120"/>
                <a:gd name="T57" fmla="*/ 18880 h 56"/>
                <a:gd name="T58" fmla="*/ 0 w 120"/>
                <a:gd name="T59" fmla="*/ 18880 h 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0" h="56">
                  <a:moveTo>
                    <a:pt x="0" y="18"/>
                  </a:moveTo>
                  <a:lnTo>
                    <a:pt x="4" y="26"/>
                  </a:lnTo>
                  <a:lnTo>
                    <a:pt x="10" y="33"/>
                  </a:lnTo>
                  <a:lnTo>
                    <a:pt x="15" y="37"/>
                  </a:lnTo>
                  <a:lnTo>
                    <a:pt x="21" y="41"/>
                  </a:lnTo>
                  <a:lnTo>
                    <a:pt x="27" y="44"/>
                  </a:lnTo>
                  <a:lnTo>
                    <a:pt x="35" y="46"/>
                  </a:lnTo>
                  <a:lnTo>
                    <a:pt x="43" y="48"/>
                  </a:lnTo>
                  <a:lnTo>
                    <a:pt x="51" y="49"/>
                  </a:lnTo>
                  <a:lnTo>
                    <a:pt x="67" y="50"/>
                  </a:lnTo>
                  <a:lnTo>
                    <a:pt x="85" y="51"/>
                  </a:lnTo>
                  <a:lnTo>
                    <a:pt x="102" y="52"/>
                  </a:lnTo>
                  <a:lnTo>
                    <a:pt x="120" y="56"/>
                  </a:lnTo>
                  <a:lnTo>
                    <a:pt x="120" y="37"/>
                  </a:lnTo>
                  <a:lnTo>
                    <a:pt x="111" y="34"/>
                  </a:lnTo>
                  <a:lnTo>
                    <a:pt x="102" y="30"/>
                  </a:lnTo>
                  <a:lnTo>
                    <a:pt x="94" y="24"/>
                  </a:lnTo>
                  <a:lnTo>
                    <a:pt x="88" y="18"/>
                  </a:lnTo>
                  <a:lnTo>
                    <a:pt x="81" y="13"/>
                  </a:lnTo>
                  <a:lnTo>
                    <a:pt x="75" y="7"/>
                  </a:lnTo>
                  <a:lnTo>
                    <a:pt x="67" y="3"/>
                  </a:lnTo>
                  <a:lnTo>
                    <a:pt x="60" y="0"/>
                  </a:lnTo>
                  <a:lnTo>
                    <a:pt x="55" y="1"/>
                  </a:lnTo>
                  <a:lnTo>
                    <a:pt x="48" y="3"/>
                  </a:lnTo>
                  <a:lnTo>
                    <a:pt x="41" y="6"/>
                  </a:lnTo>
                  <a:lnTo>
                    <a:pt x="33" y="9"/>
                  </a:lnTo>
                  <a:lnTo>
                    <a:pt x="24" y="13"/>
                  </a:lnTo>
                  <a:lnTo>
                    <a:pt x="16" y="15"/>
                  </a:lnTo>
                  <a:lnTo>
                    <a:pt x="8" y="18"/>
                  </a:lnTo>
                  <a:lnTo>
                    <a:pt x="0" y="1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53" name="Freeform 216"/>
            <p:cNvSpPr>
              <a:spLocks/>
            </p:cNvSpPr>
            <p:nvPr>
              <p:custDataLst>
                <p:tags r:id="rId362"/>
              </p:custDataLst>
            </p:nvPr>
          </p:nvSpPr>
          <p:spPr bwMode="auto">
            <a:xfrm>
              <a:off x="2340893" y="3278036"/>
              <a:ext cx="375300" cy="142888"/>
            </a:xfrm>
            <a:custGeom>
              <a:avLst/>
              <a:gdLst>
                <a:gd name="T0" fmla="*/ 55496 w 574"/>
                <a:gd name="T1" fmla="*/ 537 h 204"/>
                <a:gd name="T2" fmla="*/ 41513 w 574"/>
                <a:gd name="T3" fmla="*/ 3222 h 204"/>
                <a:gd name="T4" fmla="*/ 28841 w 574"/>
                <a:gd name="T5" fmla="*/ 8591 h 204"/>
                <a:gd name="T6" fmla="*/ 18790 w 574"/>
                <a:gd name="T7" fmla="*/ 13961 h 204"/>
                <a:gd name="T8" fmla="*/ 13109 w 574"/>
                <a:gd name="T9" fmla="*/ 18793 h 204"/>
                <a:gd name="T10" fmla="*/ 6992 w 574"/>
                <a:gd name="T11" fmla="*/ 27385 h 204"/>
                <a:gd name="T12" fmla="*/ 1748 w 574"/>
                <a:gd name="T13" fmla="*/ 38124 h 204"/>
                <a:gd name="T14" fmla="*/ 0 w 574"/>
                <a:gd name="T15" fmla="*/ 44030 h 204"/>
                <a:gd name="T16" fmla="*/ 437 w 574"/>
                <a:gd name="T17" fmla="*/ 46178 h 204"/>
                <a:gd name="T18" fmla="*/ 5681 w 574"/>
                <a:gd name="T19" fmla="*/ 46178 h 204"/>
                <a:gd name="T20" fmla="*/ 12672 w 574"/>
                <a:gd name="T21" fmla="*/ 44567 h 204"/>
                <a:gd name="T22" fmla="*/ 22723 w 574"/>
                <a:gd name="T23" fmla="*/ 40271 h 204"/>
                <a:gd name="T24" fmla="*/ 34958 w 574"/>
                <a:gd name="T25" fmla="*/ 31143 h 204"/>
                <a:gd name="T26" fmla="*/ 44572 w 574"/>
                <a:gd name="T27" fmla="*/ 24700 h 204"/>
                <a:gd name="T28" fmla="*/ 52000 w 574"/>
                <a:gd name="T29" fmla="*/ 21478 h 204"/>
                <a:gd name="T30" fmla="*/ 76471 w 574"/>
                <a:gd name="T31" fmla="*/ 19867 h 204"/>
                <a:gd name="T32" fmla="*/ 76908 w 574"/>
                <a:gd name="T33" fmla="*/ 25774 h 204"/>
                <a:gd name="T34" fmla="*/ 78656 w 574"/>
                <a:gd name="T35" fmla="*/ 29532 h 204"/>
                <a:gd name="T36" fmla="*/ 80404 w 574"/>
                <a:gd name="T37" fmla="*/ 31680 h 204"/>
                <a:gd name="T38" fmla="*/ 83026 w 574"/>
                <a:gd name="T39" fmla="*/ 32754 h 204"/>
                <a:gd name="T40" fmla="*/ 100068 w 574"/>
                <a:gd name="T41" fmla="*/ 32754 h 204"/>
                <a:gd name="T42" fmla="*/ 117547 w 574"/>
                <a:gd name="T43" fmla="*/ 41882 h 204"/>
                <a:gd name="T44" fmla="*/ 131967 w 574"/>
                <a:gd name="T45" fmla="*/ 51010 h 204"/>
                <a:gd name="T46" fmla="*/ 146824 w 574"/>
                <a:gd name="T47" fmla="*/ 59602 h 204"/>
                <a:gd name="T48" fmla="*/ 163867 w 574"/>
                <a:gd name="T49" fmla="*/ 66045 h 204"/>
                <a:gd name="T50" fmla="*/ 164303 w 574"/>
                <a:gd name="T51" fmla="*/ 71951 h 204"/>
                <a:gd name="T52" fmla="*/ 166925 w 574"/>
                <a:gd name="T53" fmla="*/ 76247 h 204"/>
                <a:gd name="T54" fmla="*/ 173043 w 574"/>
                <a:gd name="T55" fmla="*/ 81617 h 204"/>
                <a:gd name="T56" fmla="*/ 187026 w 574"/>
                <a:gd name="T57" fmla="*/ 89134 h 204"/>
                <a:gd name="T58" fmla="*/ 175665 w 574"/>
                <a:gd name="T59" fmla="*/ 102558 h 204"/>
                <a:gd name="T60" fmla="*/ 177850 w 574"/>
                <a:gd name="T61" fmla="*/ 105779 h 204"/>
                <a:gd name="T62" fmla="*/ 180909 w 574"/>
                <a:gd name="T63" fmla="*/ 107927 h 204"/>
                <a:gd name="T64" fmla="*/ 187463 w 574"/>
                <a:gd name="T65" fmla="*/ 109538 h 204"/>
                <a:gd name="T66" fmla="*/ 201447 w 574"/>
                <a:gd name="T67" fmla="*/ 109538 h 204"/>
                <a:gd name="T68" fmla="*/ 242522 w 574"/>
                <a:gd name="T69" fmla="*/ 101484 h 204"/>
                <a:gd name="T70" fmla="*/ 244270 w 574"/>
                <a:gd name="T71" fmla="*/ 98262 h 204"/>
                <a:gd name="T72" fmla="*/ 246892 w 574"/>
                <a:gd name="T73" fmla="*/ 95040 h 204"/>
                <a:gd name="T74" fmla="*/ 249951 w 574"/>
                <a:gd name="T75" fmla="*/ 92893 h 204"/>
                <a:gd name="T76" fmla="*/ 250825 w 574"/>
                <a:gd name="T77" fmla="*/ 86449 h 204"/>
                <a:gd name="T78" fmla="*/ 245144 w 574"/>
                <a:gd name="T79" fmla="*/ 82154 h 204"/>
                <a:gd name="T80" fmla="*/ 232472 w 574"/>
                <a:gd name="T81" fmla="*/ 79469 h 204"/>
                <a:gd name="T82" fmla="*/ 220237 w 574"/>
                <a:gd name="T83" fmla="*/ 74099 h 204"/>
                <a:gd name="T84" fmla="*/ 207564 w 574"/>
                <a:gd name="T85" fmla="*/ 66582 h 204"/>
                <a:gd name="T86" fmla="*/ 189211 w 574"/>
                <a:gd name="T87" fmla="*/ 53695 h 204"/>
                <a:gd name="T88" fmla="*/ 167362 w 574"/>
                <a:gd name="T89" fmla="*/ 36513 h 204"/>
                <a:gd name="T90" fmla="*/ 156438 w 574"/>
                <a:gd name="T91" fmla="*/ 28995 h 204"/>
                <a:gd name="T92" fmla="*/ 152068 w 574"/>
                <a:gd name="T93" fmla="*/ 27921 h 204"/>
                <a:gd name="T94" fmla="*/ 144203 w 574"/>
                <a:gd name="T95" fmla="*/ 27921 h 204"/>
                <a:gd name="T96" fmla="*/ 136337 w 574"/>
                <a:gd name="T97" fmla="*/ 27385 h 204"/>
                <a:gd name="T98" fmla="*/ 131967 w 574"/>
                <a:gd name="T99" fmla="*/ 26311 h 204"/>
                <a:gd name="T100" fmla="*/ 128471 w 574"/>
                <a:gd name="T101" fmla="*/ 23089 h 204"/>
                <a:gd name="T102" fmla="*/ 126723 w 574"/>
                <a:gd name="T103" fmla="*/ 17182 h 204"/>
                <a:gd name="T104" fmla="*/ 62051 w 574"/>
                <a:gd name="T105" fmla="*/ 0 h 20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4" h="204">
                  <a:moveTo>
                    <a:pt x="142" y="0"/>
                  </a:moveTo>
                  <a:lnTo>
                    <a:pt x="127" y="1"/>
                  </a:lnTo>
                  <a:lnTo>
                    <a:pt x="111" y="3"/>
                  </a:lnTo>
                  <a:lnTo>
                    <a:pt x="95" y="6"/>
                  </a:lnTo>
                  <a:lnTo>
                    <a:pt x="80" y="11"/>
                  </a:lnTo>
                  <a:lnTo>
                    <a:pt x="66" y="16"/>
                  </a:lnTo>
                  <a:lnTo>
                    <a:pt x="52" y="21"/>
                  </a:lnTo>
                  <a:lnTo>
                    <a:pt x="43" y="26"/>
                  </a:lnTo>
                  <a:lnTo>
                    <a:pt x="36" y="31"/>
                  </a:lnTo>
                  <a:lnTo>
                    <a:pt x="30" y="35"/>
                  </a:lnTo>
                  <a:lnTo>
                    <a:pt x="24" y="42"/>
                  </a:lnTo>
                  <a:lnTo>
                    <a:pt x="16" y="51"/>
                  </a:lnTo>
                  <a:lnTo>
                    <a:pt x="10" y="61"/>
                  </a:lnTo>
                  <a:lnTo>
                    <a:pt x="4" y="71"/>
                  </a:lnTo>
                  <a:lnTo>
                    <a:pt x="1" y="79"/>
                  </a:lnTo>
                  <a:lnTo>
                    <a:pt x="0" y="82"/>
                  </a:lnTo>
                  <a:lnTo>
                    <a:pt x="0" y="85"/>
                  </a:lnTo>
                  <a:lnTo>
                    <a:pt x="1" y="86"/>
                  </a:lnTo>
                  <a:lnTo>
                    <a:pt x="3" y="87"/>
                  </a:lnTo>
                  <a:lnTo>
                    <a:pt x="13" y="86"/>
                  </a:lnTo>
                  <a:lnTo>
                    <a:pt x="22" y="85"/>
                  </a:lnTo>
                  <a:lnTo>
                    <a:pt x="29" y="83"/>
                  </a:lnTo>
                  <a:lnTo>
                    <a:pt x="38" y="81"/>
                  </a:lnTo>
                  <a:lnTo>
                    <a:pt x="52" y="75"/>
                  </a:lnTo>
                  <a:lnTo>
                    <a:pt x="66" y="66"/>
                  </a:lnTo>
                  <a:lnTo>
                    <a:pt x="80" y="58"/>
                  </a:lnTo>
                  <a:lnTo>
                    <a:pt x="94" y="50"/>
                  </a:lnTo>
                  <a:lnTo>
                    <a:pt x="102" y="46"/>
                  </a:lnTo>
                  <a:lnTo>
                    <a:pt x="111" y="43"/>
                  </a:lnTo>
                  <a:lnTo>
                    <a:pt x="119" y="40"/>
                  </a:lnTo>
                  <a:lnTo>
                    <a:pt x="129" y="37"/>
                  </a:lnTo>
                  <a:lnTo>
                    <a:pt x="175" y="37"/>
                  </a:lnTo>
                  <a:lnTo>
                    <a:pt x="175" y="43"/>
                  </a:lnTo>
                  <a:lnTo>
                    <a:pt x="176" y="48"/>
                  </a:lnTo>
                  <a:lnTo>
                    <a:pt x="178" y="52"/>
                  </a:lnTo>
                  <a:lnTo>
                    <a:pt x="180" y="55"/>
                  </a:lnTo>
                  <a:lnTo>
                    <a:pt x="181" y="58"/>
                  </a:lnTo>
                  <a:lnTo>
                    <a:pt x="184" y="59"/>
                  </a:lnTo>
                  <a:lnTo>
                    <a:pt x="186" y="60"/>
                  </a:lnTo>
                  <a:lnTo>
                    <a:pt x="190" y="61"/>
                  </a:lnTo>
                  <a:lnTo>
                    <a:pt x="206" y="60"/>
                  </a:lnTo>
                  <a:lnTo>
                    <a:pt x="229" y="61"/>
                  </a:lnTo>
                  <a:lnTo>
                    <a:pt x="250" y="69"/>
                  </a:lnTo>
                  <a:lnTo>
                    <a:pt x="269" y="78"/>
                  </a:lnTo>
                  <a:lnTo>
                    <a:pt x="285" y="86"/>
                  </a:lnTo>
                  <a:lnTo>
                    <a:pt x="302" y="95"/>
                  </a:lnTo>
                  <a:lnTo>
                    <a:pt x="318" y="103"/>
                  </a:lnTo>
                  <a:lnTo>
                    <a:pt x="336" y="111"/>
                  </a:lnTo>
                  <a:lnTo>
                    <a:pt x="354" y="118"/>
                  </a:lnTo>
                  <a:lnTo>
                    <a:pt x="375" y="123"/>
                  </a:lnTo>
                  <a:lnTo>
                    <a:pt x="375" y="129"/>
                  </a:lnTo>
                  <a:lnTo>
                    <a:pt x="376" y="134"/>
                  </a:lnTo>
                  <a:lnTo>
                    <a:pt x="379" y="138"/>
                  </a:lnTo>
                  <a:lnTo>
                    <a:pt x="382" y="142"/>
                  </a:lnTo>
                  <a:lnTo>
                    <a:pt x="388" y="147"/>
                  </a:lnTo>
                  <a:lnTo>
                    <a:pt x="396" y="152"/>
                  </a:lnTo>
                  <a:lnTo>
                    <a:pt x="415" y="159"/>
                  </a:lnTo>
                  <a:lnTo>
                    <a:pt x="428" y="166"/>
                  </a:lnTo>
                  <a:lnTo>
                    <a:pt x="417" y="176"/>
                  </a:lnTo>
                  <a:lnTo>
                    <a:pt x="402" y="191"/>
                  </a:lnTo>
                  <a:lnTo>
                    <a:pt x="404" y="195"/>
                  </a:lnTo>
                  <a:lnTo>
                    <a:pt x="407" y="197"/>
                  </a:lnTo>
                  <a:lnTo>
                    <a:pt x="410" y="199"/>
                  </a:lnTo>
                  <a:lnTo>
                    <a:pt x="414" y="201"/>
                  </a:lnTo>
                  <a:lnTo>
                    <a:pt x="421" y="203"/>
                  </a:lnTo>
                  <a:lnTo>
                    <a:pt x="429" y="204"/>
                  </a:lnTo>
                  <a:lnTo>
                    <a:pt x="445" y="204"/>
                  </a:lnTo>
                  <a:lnTo>
                    <a:pt x="461" y="204"/>
                  </a:lnTo>
                  <a:lnTo>
                    <a:pt x="554" y="191"/>
                  </a:lnTo>
                  <a:lnTo>
                    <a:pt x="555" y="189"/>
                  </a:lnTo>
                  <a:lnTo>
                    <a:pt x="556" y="186"/>
                  </a:lnTo>
                  <a:lnTo>
                    <a:pt x="559" y="183"/>
                  </a:lnTo>
                  <a:lnTo>
                    <a:pt x="562" y="179"/>
                  </a:lnTo>
                  <a:lnTo>
                    <a:pt x="565" y="177"/>
                  </a:lnTo>
                  <a:lnTo>
                    <a:pt x="568" y="174"/>
                  </a:lnTo>
                  <a:lnTo>
                    <a:pt x="572" y="173"/>
                  </a:lnTo>
                  <a:lnTo>
                    <a:pt x="574" y="172"/>
                  </a:lnTo>
                  <a:lnTo>
                    <a:pt x="574" y="161"/>
                  </a:lnTo>
                  <a:lnTo>
                    <a:pt x="574" y="154"/>
                  </a:lnTo>
                  <a:lnTo>
                    <a:pt x="561" y="153"/>
                  </a:lnTo>
                  <a:lnTo>
                    <a:pt x="546" y="151"/>
                  </a:lnTo>
                  <a:lnTo>
                    <a:pt x="532" y="148"/>
                  </a:lnTo>
                  <a:lnTo>
                    <a:pt x="518" y="143"/>
                  </a:lnTo>
                  <a:lnTo>
                    <a:pt x="504" y="138"/>
                  </a:lnTo>
                  <a:lnTo>
                    <a:pt x="489" y="132"/>
                  </a:lnTo>
                  <a:lnTo>
                    <a:pt x="475" y="124"/>
                  </a:lnTo>
                  <a:lnTo>
                    <a:pt x="461" y="116"/>
                  </a:lnTo>
                  <a:lnTo>
                    <a:pt x="433" y="100"/>
                  </a:lnTo>
                  <a:lnTo>
                    <a:pt x="407" y="84"/>
                  </a:lnTo>
                  <a:lnTo>
                    <a:pt x="383" y="68"/>
                  </a:lnTo>
                  <a:lnTo>
                    <a:pt x="362" y="55"/>
                  </a:lnTo>
                  <a:lnTo>
                    <a:pt x="358" y="54"/>
                  </a:lnTo>
                  <a:lnTo>
                    <a:pt x="353" y="52"/>
                  </a:lnTo>
                  <a:lnTo>
                    <a:pt x="348" y="52"/>
                  </a:lnTo>
                  <a:lnTo>
                    <a:pt x="342" y="52"/>
                  </a:lnTo>
                  <a:lnTo>
                    <a:pt x="330" y="52"/>
                  </a:lnTo>
                  <a:lnTo>
                    <a:pt x="318" y="52"/>
                  </a:lnTo>
                  <a:lnTo>
                    <a:pt x="312" y="51"/>
                  </a:lnTo>
                  <a:lnTo>
                    <a:pt x="306" y="50"/>
                  </a:lnTo>
                  <a:lnTo>
                    <a:pt x="302" y="49"/>
                  </a:lnTo>
                  <a:lnTo>
                    <a:pt x="297" y="46"/>
                  </a:lnTo>
                  <a:lnTo>
                    <a:pt x="294" y="43"/>
                  </a:lnTo>
                  <a:lnTo>
                    <a:pt x="291" y="38"/>
                  </a:lnTo>
                  <a:lnTo>
                    <a:pt x="290" y="32"/>
                  </a:lnTo>
                  <a:lnTo>
                    <a:pt x="288" y="25"/>
                  </a:lnTo>
                  <a:lnTo>
                    <a:pt x="142"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54" name="Freeform 217"/>
            <p:cNvSpPr>
              <a:spLocks/>
            </p:cNvSpPr>
            <p:nvPr>
              <p:custDataLst>
                <p:tags r:id="rId363"/>
              </p:custDataLst>
            </p:nvPr>
          </p:nvSpPr>
          <p:spPr bwMode="auto">
            <a:xfrm>
              <a:off x="2796955" y="3412643"/>
              <a:ext cx="133018" cy="91117"/>
            </a:xfrm>
            <a:custGeom>
              <a:avLst/>
              <a:gdLst>
                <a:gd name="T0" fmla="*/ 17608 w 207"/>
                <a:gd name="T1" fmla="*/ 69850 h 129"/>
                <a:gd name="T2" fmla="*/ 21473 w 207"/>
                <a:gd name="T3" fmla="*/ 65518 h 129"/>
                <a:gd name="T4" fmla="*/ 25768 w 207"/>
                <a:gd name="T5" fmla="*/ 62269 h 129"/>
                <a:gd name="T6" fmla="*/ 30063 w 207"/>
                <a:gd name="T7" fmla="*/ 59562 h 129"/>
                <a:gd name="T8" fmla="*/ 34787 w 207"/>
                <a:gd name="T9" fmla="*/ 56855 h 129"/>
                <a:gd name="T10" fmla="*/ 45094 w 207"/>
                <a:gd name="T11" fmla="*/ 53606 h 129"/>
                <a:gd name="T12" fmla="*/ 55401 w 207"/>
                <a:gd name="T13" fmla="*/ 49816 h 129"/>
                <a:gd name="T14" fmla="*/ 65279 w 207"/>
                <a:gd name="T15" fmla="*/ 47108 h 129"/>
                <a:gd name="T16" fmla="*/ 74298 w 207"/>
                <a:gd name="T17" fmla="*/ 43859 h 129"/>
                <a:gd name="T18" fmla="*/ 78163 w 207"/>
                <a:gd name="T19" fmla="*/ 41693 h 129"/>
                <a:gd name="T20" fmla="*/ 82029 w 207"/>
                <a:gd name="T21" fmla="*/ 39528 h 129"/>
                <a:gd name="T22" fmla="*/ 85894 w 207"/>
                <a:gd name="T23" fmla="*/ 36279 h 129"/>
                <a:gd name="T24" fmla="*/ 88900 w 207"/>
                <a:gd name="T25" fmla="*/ 33030 h 129"/>
                <a:gd name="T26" fmla="*/ 85035 w 207"/>
                <a:gd name="T27" fmla="*/ 29240 h 129"/>
                <a:gd name="T28" fmla="*/ 80740 w 207"/>
                <a:gd name="T29" fmla="*/ 25449 h 129"/>
                <a:gd name="T30" fmla="*/ 76875 w 207"/>
                <a:gd name="T31" fmla="*/ 22742 h 129"/>
                <a:gd name="T32" fmla="*/ 72580 w 207"/>
                <a:gd name="T33" fmla="*/ 19493 h 129"/>
                <a:gd name="T34" fmla="*/ 64420 w 207"/>
                <a:gd name="T35" fmla="*/ 15703 h 129"/>
                <a:gd name="T36" fmla="*/ 55401 w 207"/>
                <a:gd name="T37" fmla="*/ 12454 h 129"/>
                <a:gd name="T38" fmla="*/ 45953 w 207"/>
                <a:gd name="T39" fmla="*/ 9747 h 129"/>
                <a:gd name="T40" fmla="*/ 36505 w 207"/>
                <a:gd name="T41" fmla="*/ 7039 h 129"/>
                <a:gd name="T42" fmla="*/ 27057 w 207"/>
                <a:gd name="T43" fmla="*/ 3790 h 129"/>
                <a:gd name="T44" fmla="*/ 17608 w 207"/>
                <a:gd name="T45" fmla="*/ 0 h 129"/>
                <a:gd name="T46" fmla="*/ 0 w 207"/>
                <a:gd name="T47" fmla="*/ 0 h 129"/>
                <a:gd name="T48" fmla="*/ 429 w 207"/>
                <a:gd name="T49" fmla="*/ 3249 h 129"/>
                <a:gd name="T50" fmla="*/ 859 w 207"/>
                <a:gd name="T51" fmla="*/ 7039 h 129"/>
                <a:gd name="T52" fmla="*/ 1718 w 207"/>
                <a:gd name="T53" fmla="*/ 10288 h 129"/>
                <a:gd name="T54" fmla="*/ 2577 w 207"/>
                <a:gd name="T55" fmla="*/ 13537 h 129"/>
                <a:gd name="T56" fmla="*/ 4295 w 207"/>
                <a:gd name="T57" fmla="*/ 18952 h 129"/>
                <a:gd name="T58" fmla="*/ 5583 w 207"/>
                <a:gd name="T59" fmla="*/ 24908 h 129"/>
                <a:gd name="T60" fmla="*/ 7301 w 207"/>
                <a:gd name="T61" fmla="*/ 29240 h 129"/>
                <a:gd name="T62" fmla="*/ 7730 w 207"/>
                <a:gd name="T63" fmla="*/ 33571 h 129"/>
                <a:gd name="T64" fmla="*/ 7301 w 207"/>
                <a:gd name="T65" fmla="*/ 35196 h 129"/>
                <a:gd name="T66" fmla="*/ 6013 w 207"/>
                <a:gd name="T67" fmla="*/ 36820 h 129"/>
                <a:gd name="T68" fmla="*/ 4724 w 207"/>
                <a:gd name="T69" fmla="*/ 38445 h 129"/>
                <a:gd name="T70" fmla="*/ 3006 w 207"/>
                <a:gd name="T71" fmla="*/ 39528 h 129"/>
                <a:gd name="T72" fmla="*/ 0 w 207"/>
                <a:gd name="T73" fmla="*/ 56313 h 129"/>
                <a:gd name="T74" fmla="*/ 1718 w 207"/>
                <a:gd name="T75" fmla="*/ 57396 h 129"/>
                <a:gd name="T76" fmla="*/ 5583 w 207"/>
                <a:gd name="T77" fmla="*/ 59562 h 129"/>
                <a:gd name="T78" fmla="*/ 8160 w 207"/>
                <a:gd name="T79" fmla="*/ 61186 h 129"/>
                <a:gd name="T80" fmla="*/ 10737 w 207"/>
                <a:gd name="T81" fmla="*/ 63352 h 129"/>
                <a:gd name="T82" fmla="*/ 14172 w 207"/>
                <a:gd name="T83" fmla="*/ 66060 h 129"/>
                <a:gd name="T84" fmla="*/ 17608 w 207"/>
                <a:gd name="T85" fmla="*/ 69850 h 12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7" h="129">
                  <a:moveTo>
                    <a:pt x="41" y="129"/>
                  </a:moveTo>
                  <a:lnTo>
                    <a:pt x="50" y="121"/>
                  </a:lnTo>
                  <a:lnTo>
                    <a:pt x="60" y="115"/>
                  </a:lnTo>
                  <a:lnTo>
                    <a:pt x="70" y="110"/>
                  </a:lnTo>
                  <a:lnTo>
                    <a:pt x="81" y="105"/>
                  </a:lnTo>
                  <a:lnTo>
                    <a:pt x="105" y="99"/>
                  </a:lnTo>
                  <a:lnTo>
                    <a:pt x="129" y="92"/>
                  </a:lnTo>
                  <a:lnTo>
                    <a:pt x="152" y="87"/>
                  </a:lnTo>
                  <a:lnTo>
                    <a:pt x="173" y="81"/>
                  </a:lnTo>
                  <a:lnTo>
                    <a:pt x="182" y="77"/>
                  </a:lnTo>
                  <a:lnTo>
                    <a:pt x="191" y="73"/>
                  </a:lnTo>
                  <a:lnTo>
                    <a:pt x="200" y="67"/>
                  </a:lnTo>
                  <a:lnTo>
                    <a:pt x="207" y="61"/>
                  </a:lnTo>
                  <a:lnTo>
                    <a:pt x="198" y="54"/>
                  </a:lnTo>
                  <a:lnTo>
                    <a:pt x="188" y="47"/>
                  </a:lnTo>
                  <a:lnTo>
                    <a:pt x="179" y="42"/>
                  </a:lnTo>
                  <a:lnTo>
                    <a:pt x="169" y="36"/>
                  </a:lnTo>
                  <a:lnTo>
                    <a:pt x="150" y="29"/>
                  </a:lnTo>
                  <a:lnTo>
                    <a:pt x="129" y="23"/>
                  </a:lnTo>
                  <a:lnTo>
                    <a:pt x="107" y="18"/>
                  </a:lnTo>
                  <a:lnTo>
                    <a:pt x="85" y="13"/>
                  </a:lnTo>
                  <a:lnTo>
                    <a:pt x="63" y="7"/>
                  </a:lnTo>
                  <a:lnTo>
                    <a:pt x="41" y="0"/>
                  </a:lnTo>
                  <a:lnTo>
                    <a:pt x="0" y="0"/>
                  </a:lnTo>
                  <a:lnTo>
                    <a:pt x="1" y="6"/>
                  </a:lnTo>
                  <a:lnTo>
                    <a:pt x="2" y="13"/>
                  </a:lnTo>
                  <a:lnTo>
                    <a:pt x="4" y="19"/>
                  </a:lnTo>
                  <a:lnTo>
                    <a:pt x="6" y="25"/>
                  </a:lnTo>
                  <a:lnTo>
                    <a:pt x="10" y="35"/>
                  </a:lnTo>
                  <a:lnTo>
                    <a:pt x="13" y="46"/>
                  </a:lnTo>
                  <a:lnTo>
                    <a:pt x="17" y="54"/>
                  </a:lnTo>
                  <a:lnTo>
                    <a:pt x="18" y="62"/>
                  </a:lnTo>
                  <a:lnTo>
                    <a:pt x="17" y="65"/>
                  </a:lnTo>
                  <a:lnTo>
                    <a:pt x="14" y="68"/>
                  </a:lnTo>
                  <a:lnTo>
                    <a:pt x="11" y="71"/>
                  </a:lnTo>
                  <a:lnTo>
                    <a:pt x="7" y="73"/>
                  </a:lnTo>
                  <a:lnTo>
                    <a:pt x="0" y="104"/>
                  </a:lnTo>
                  <a:lnTo>
                    <a:pt x="4" y="106"/>
                  </a:lnTo>
                  <a:lnTo>
                    <a:pt x="13" y="110"/>
                  </a:lnTo>
                  <a:lnTo>
                    <a:pt x="19" y="113"/>
                  </a:lnTo>
                  <a:lnTo>
                    <a:pt x="25" y="117"/>
                  </a:lnTo>
                  <a:lnTo>
                    <a:pt x="33" y="122"/>
                  </a:lnTo>
                  <a:lnTo>
                    <a:pt x="41" y="12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55" name="Freeform 218"/>
            <p:cNvSpPr>
              <a:spLocks/>
            </p:cNvSpPr>
            <p:nvPr>
              <p:custDataLst>
                <p:tags r:id="rId364"/>
              </p:custDataLst>
            </p:nvPr>
          </p:nvSpPr>
          <p:spPr bwMode="auto">
            <a:xfrm>
              <a:off x="2150868" y="3491334"/>
              <a:ext cx="49882" cy="109754"/>
            </a:xfrm>
            <a:custGeom>
              <a:avLst/>
              <a:gdLst>
                <a:gd name="T0" fmla="*/ 33338 w 72"/>
                <a:gd name="T1" fmla="*/ 0 h 154"/>
                <a:gd name="T2" fmla="*/ 31949 w 72"/>
                <a:gd name="T3" fmla="*/ 2185 h 154"/>
                <a:gd name="T4" fmla="*/ 31023 w 72"/>
                <a:gd name="T5" fmla="*/ 4917 h 154"/>
                <a:gd name="T6" fmla="*/ 30560 w 72"/>
                <a:gd name="T7" fmla="*/ 7102 h 154"/>
                <a:gd name="T8" fmla="*/ 30560 w 72"/>
                <a:gd name="T9" fmla="*/ 9834 h 154"/>
                <a:gd name="T10" fmla="*/ 30560 w 72"/>
                <a:gd name="T11" fmla="*/ 14751 h 154"/>
                <a:gd name="T12" fmla="*/ 30560 w 72"/>
                <a:gd name="T13" fmla="*/ 20215 h 154"/>
                <a:gd name="T14" fmla="*/ 31949 w 72"/>
                <a:gd name="T15" fmla="*/ 23493 h 154"/>
                <a:gd name="T16" fmla="*/ 32875 w 72"/>
                <a:gd name="T17" fmla="*/ 27317 h 154"/>
                <a:gd name="T18" fmla="*/ 32875 w 72"/>
                <a:gd name="T19" fmla="*/ 31142 h 154"/>
                <a:gd name="T20" fmla="*/ 32875 w 72"/>
                <a:gd name="T21" fmla="*/ 35512 h 154"/>
                <a:gd name="T22" fmla="*/ 31949 w 72"/>
                <a:gd name="T23" fmla="*/ 39883 h 154"/>
                <a:gd name="T24" fmla="*/ 31023 w 72"/>
                <a:gd name="T25" fmla="*/ 44800 h 154"/>
                <a:gd name="T26" fmla="*/ 30097 w 72"/>
                <a:gd name="T27" fmla="*/ 49717 h 154"/>
                <a:gd name="T28" fmla="*/ 28245 w 72"/>
                <a:gd name="T29" fmla="*/ 54634 h 154"/>
                <a:gd name="T30" fmla="*/ 24540 w 72"/>
                <a:gd name="T31" fmla="*/ 63376 h 154"/>
                <a:gd name="T32" fmla="*/ 20373 w 72"/>
                <a:gd name="T33" fmla="*/ 71571 h 154"/>
                <a:gd name="T34" fmla="*/ 15743 w 72"/>
                <a:gd name="T35" fmla="*/ 78674 h 154"/>
                <a:gd name="T36" fmla="*/ 12039 w 72"/>
                <a:gd name="T37" fmla="*/ 84137 h 154"/>
                <a:gd name="T38" fmla="*/ 12039 w 72"/>
                <a:gd name="T39" fmla="*/ 77035 h 154"/>
                <a:gd name="T40" fmla="*/ 6945 w 72"/>
                <a:gd name="T41" fmla="*/ 78674 h 154"/>
                <a:gd name="T42" fmla="*/ 0 w 72"/>
                <a:gd name="T43" fmla="*/ 80859 h 154"/>
                <a:gd name="T44" fmla="*/ 1389 w 72"/>
                <a:gd name="T45" fmla="*/ 70478 h 154"/>
                <a:gd name="T46" fmla="*/ 3704 w 72"/>
                <a:gd name="T47" fmla="*/ 57366 h 154"/>
                <a:gd name="T48" fmla="*/ 4167 w 72"/>
                <a:gd name="T49" fmla="*/ 50264 h 154"/>
                <a:gd name="T50" fmla="*/ 5556 w 72"/>
                <a:gd name="T51" fmla="*/ 42069 h 154"/>
                <a:gd name="T52" fmla="*/ 6945 w 72"/>
                <a:gd name="T53" fmla="*/ 34420 h 154"/>
                <a:gd name="T54" fmla="*/ 9261 w 72"/>
                <a:gd name="T55" fmla="*/ 26771 h 154"/>
                <a:gd name="T56" fmla="*/ 9261 w 72"/>
                <a:gd name="T57" fmla="*/ 0 h 154"/>
                <a:gd name="T58" fmla="*/ 11576 w 72"/>
                <a:gd name="T59" fmla="*/ 0 h 154"/>
                <a:gd name="T60" fmla="*/ 17595 w 72"/>
                <a:gd name="T61" fmla="*/ 0 h 154"/>
                <a:gd name="T62" fmla="*/ 25930 w 72"/>
                <a:gd name="T63" fmla="*/ 0 h 154"/>
                <a:gd name="T64" fmla="*/ 33338 w 72"/>
                <a:gd name="T65" fmla="*/ 0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2" h="154">
                  <a:moveTo>
                    <a:pt x="72" y="0"/>
                  </a:moveTo>
                  <a:lnTo>
                    <a:pt x="69" y="4"/>
                  </a:lnTo>
                  <a:lnTo>
                    <a:pt x="67" y="9"/>
                  </a:lnTo>
                  <a:lnTo>
                    <a:pt x="66" y="13"/>
                  </a:lnTo>
                  <a:lnTo>
                    <a:pt x="66" y="18"/>
                  </a:lnTo>
                  <a:lnTo>
                    <a:pt x="66" y="27"/>
                  </a:lnTo>
                  <a:lnTo>
                    <a:pt x="66" y="37"/>
                  </a:lnTo>
                  <a:lnTo>
                    <a:pt x="69" y="43"/>
                  </a:lnTo>
                  <a:lnTo>
                    <a:pt x="71" y="50"/>
                  </a:lnTo>
                  <a:lnTo>
                    <a:pt x="71" y="57"/>
                  </a:lnTo>
                  <a:lnTo>
                    <a:pt x="71" y="65"/>
                  </a:lnTo>
                  <a:lnTo>
                    <a:pt x="69" y="73"/>
                  </a:lnTo>
                  <a:lnTo>
                    <a:pt x="67" y="82"/>
                  </a:lnTo>
                  <a:lnTo>
                    <a:pt x="65" y="91"/>
                  </a:lnTo>
                  <a:lnTo>
                    <a:pt x="61" y="100"/>
                  </a:lnTo>
                  <a:lnTo>
                    <a:pt x="53" y="116"/>
                  </a:lnTo>
                  <a:lnTo>
                    <a:pt x="44" y="131"/>
                  </a:lnTo>
                  <a:lnTo>
                    <a:pt x="34" y="144"/>
                  </a:lnTo>
                  <a:lnTo>
                    <a:pt x="26" y="154"/>
                  </a:lnTo>
                  <a:lnTo>
                    <a:pt x="26" y="141"/>
                  </a:lnTo>
                  <a:lnTo>
                    <a:pt x="15" y="144"/>
                  </a:lnTo>
                  <a:lnTo>
                    <a:pt x="0" y="148"/>
                  </a:lnTo>
                  <a:lnTo>
                    <a:pt x="3" y="129"/>
                  </a:lnTo>
                  <a:lnTo>
                    <a:pt x="8" y="105"/>
                  </a:lnTo>
                  <a:lnTo>
                    <a:pt x="9" y="92"/>
                  </a:lnTo>
                  <a:lnTo>
                    <a:pt x="12" y="77"/>
                  </a:lnTo>
                  <a:lnTo>
                    <a:pt x="15" y="63"/>
                  </a:lnTo>
                  <a:lnTo>
                    <a:pt x="20" y="49"/>
                  </a:lnTo>
                  <a:lnTo>
                    <a:pt x="20" y="0"/>
                  </a:lnTo>
                  <a:lnTo>
                    <a:pt x="25" y="0"/>
                  </a:lnTo>
                  <a:lnTo>
                    <a:pt x="38" y="0"/>
                  </a:lnTo>
                  <a:lnTo>
                    <a:pt x="56" y="0"/>
                  </a:lnTo>
                  <a:lnTo>
                    <a:pt x="72"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56" name="Freeform 219"/>
            <p:cNvSpPr>
              <a:spLocks/>
            </p:cNvSpPr>
            <p:nvPr>
              <p:custDataLst>
                <p:tags r:id="rId365"/>
              </p:custDataLst>
            </p:nvPr>
          </p:nvSpPr>
          <p:spPr bwMode="auto">
            <a:xfrm>
              <a:off x="2032102" y="3491334"/>
              <a:ext cx="140146" cy="190516"/>
            </a:xfrm>
            <a:custGeom>
              <a:avLst/>
              <a:gdLst>
                <a:gd name="T0" fmla="*/ 3501 w 214"/>
                <a:gd name="T1" fmla="*/ 111558 h 271"/>
                <a:gd name="T2" fmla="*/ 5252 w 214"/>
                <a:gd name="T3" fmla="*/ 97546 h 271"/>
                <a:gd name="T4" fmla="*/ 10504 w 214"/>
                <a:gd name="T5" fmla="*/ 79762 h 271"/>
                <a:gd name="T6" fmla="*/ 15319 w 214"/>
                <a:gd name="T7" fmla="*/ 63594 h 271"/>
                <a:gd name="T8" fmla="*/ 19258 w 214"/>
                <a:gd name="T9" fmla="*/ 60360 h 271"/>
                <a:gd name="T10" fmla="*/ 28449 w 214"/>
                <a:gd name="T11" fmla="*/ 59821 h 271"/>
                <a:gd name="T12" fmla="*/ 38953 w 214"/>
                <a:gd name="T13" fmla="*/ 59821 h 271"/>
                <a:gd name="T14" fmla="*/ 46394 w 214"/>
                <a:gd name="T15" fmla="*/ 59282 h 271"/>
                <a:gd name="T16" fmla="*/ 52521 w 214"/>
                <a:gd name="T17" fmla="*/ 56588 h 271"/>
                <a:gd name="T18" fmla="*/ 56898 w 214"/>
                <a:gd name="T19" fmla="*/ 50659 h 271"/>
                <a:gd name="T20" fmla="*/ 49458 w 214"/>
                <a:gd name="T21" fmla="*/ 39342 h 271"/>
                <a:gd name="T22" fmla="*/ 37640 w 214"/>
                <a:gd name="T23" fmla="*/ 31258 h 271"/>
                <a:gd name="T24" fmla="*/ 33701 w 214"/>
                <a:gd name="T25" fmla="*/ 26408 h 271"/>
                <a:gd name="T26" fmla="*/ 32388 w 214"/>
                <a:gd name="T27" fmla="*/ 22096 h 271"/>
                <a:gd name="T28" fmla="*/ 32826 w 214"/>
                <a:gd name="T29" fmla="*/ 18324 h 271"/>
                <a:gd name="T30" fmla="*/ 35890 w 214"/>
                <a:gd name="T31" fmla="*/ 15090 h 271"/>
                <a:gd name="T32" fmla="*/ 44205 w 214"/>
                <a:gd name="T33" fmla="*/ 10240 h 271"/>
                <a:gd name="T34" fmla="*/ 65652 w 214"/>
                <a:gd name="T35" fmla="*/ 1617 h 271"/>
                <a:gd name="T36" fmla="*/ 78782 w 214"/>
                <a:gd name="T37" fmla="*/ 0 h 271"/>
                <a:gd name="T38" fmla="*/ 86660 w 214"/>
                <a:gd name="T39" fmla="*/ 0 h 271"/>
                <a:gd name="T40" fmla="*/ 90599 w 214"/>
                <a:gd name="T41" fmla="*/ 26408 h 271"/>
                <a:gd name="T42" fmla="*/ 87098 w 214"/>
                <a:gd name="T43" fmla="*/ 41498 h 271"/>
                <a:gd name="T44" fmla="*/ 85347 w 214"/>
                <a:gd name="T45" fmla="*/ 56588 h 271"/>
                <a:gd name="T46" fmla="*/ 81846 w 214"/>
                <a:gd name="T47" fmla="*/ 79762 h 271"/>
                <a:gd name="T48" fmla="*/ 93225 w 214"/>
                <a:gd name="T49" fmla="*/ 82995 h 271"/>
                <a:gd name="T50" fmla="*/ 93663 w 214"/>
                <a:gd name="T51" fmla="*/ 89462 h 271"/>
                <a:gd name="T52" fmla="*/ 91912 w 214"/>
                <a:gd name="T53" fmla="*/ 93774 h 271"/>
                <a:gd name="T54" fmla="*/ 90599 w 214"/>
                <a:gd name="T55" fmla="*/ 95391 h 271"/>
                <a:gd name="T56" fmla="*/ 87536 w 214"/>
                <a:gd name="T57" fmla="*/ 95930 h 271"/>
                <a:gd name="T58" fmla="*/ 84034 w 214"/>
                <a:gd name="T59" fmla="*/ 105630 h 271"/>
                <a:gd name="T60" fmla="*/ 79220 w 214"/>
                <a:gd name="T61" fmla="*/ 115331 h 271"/>
                <a:gd name="T62" fmla="*/ 67840 w 214"/>
                <a:gd name="T63" fmla="*/ 130960 h 271"/>
                <a:gd name="T64" fmla="*/ 52521 w 214"/>
                <a:gd name="T65" fmla="*/ 146050 h 271"/>
                <a:gd name="T66" fmla="*/ 38078 w 214"/>
                <a:gd name="T67" fmla="*/ 140661 h 271"/>
                <a:gd name="T68" fmla="*/ 24072 w 214"/>
                <a:gd name="T69" fmla="*/ 133655 h 271"/>
                <a:gd name="T70" fmla="*/ 0 w 214"/>
                <a:gd name="T71" fmla="*/ 119104 h 27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14" h="271">
                  <a:moveTo>
                    <a:pt x="7" y="221"/>
                  </a:moveTo>
                  <a:lnTo>
                    <a:pt x="8" y="207"/>
                  </a:lnTo>
                  <a:lnTo>
                    <a:pt x="9" y="192"/>
                  </a:lnTo>
                  <a:lnTo>
                    <a:pt x="12" y="181"/>
                  </a:lnTo>
                  <a:lnTo>
                    <a:pt x="16" y="170"/>
                  </a:lnTo>
                  <a:lnTo>
                    <a:pt x="24" y="148"/>
                  </a:lnTo>
                  <a:lnTo>
                    <a:pt x="34" y="123"/>
                  </a:lnTo>
                  <a:lnTo>
                    <a:pt x="35" y="118"/>
                  </a:lnTo>
                  <a:lnTo>
                    <a:pt x="40" y="114"/>
                  </a:lnTo>
                  <a:lnTo>
                    <a:pt x="44" y="112"/>
                  </a:lnTo>
                  <a:lnTo>
                    <a:pt x="51" y="111"/>
                  </a:lnTo>
                  <a:lnTo>
                    <a:pt x="65" y="111"/>
                  </a:lnTo>
                  <a:lnTo>
                    <a:pt x="82" y="111"/>
                  </a:lnTo>
                  <a:lnTo>
                    <a:pt x="89" y="111"/>
                  </a:lnTo>
                  <a:lnTo>
                    <a:pt x="98" y="111"/>
                  </a:lnTo>
                  <a:lnTo>
                    <a:pt x="106" y="110"/>
                  </a:lnTo>
                  <a:lnTo>
                    <a:pt x="113" y="108"/>
                  </a:lnTo>
                  <a:lnTo>
                    <a:pt x="120" y="105"/>
                  </a:lnTo>
                  <a:lnTo>
                    <a:pt x="125" y="100"/>
                  </a:lnTo>
                  <a:lnTo>
                    <a:pt x="130" y="94"/>
                  </a:lnTo>
                  <a:lnTo>
                    <a:pt x="133" y="85"/>
                  </a:lnTo>
                  <a:lnTo>
                    <a:pt x="113" y="73"/>
                  </a:lnTo>
                  <a:lnTo>
                    <a:pt x="94" y="63"/>
                  </a:lnTo>
                  <a:lnTo>
                    <a:pt x="86" y="58"/>
                  </a:lnTo>
                  <a:lnTo>
                    <a:pt x="79" y="52"/>
                  </a:lnTo>
                  <a:lnTo>
                    <a:pt x="77" y="49"/>
                  </a:lnTo>
                  <a:lnTo>
                    <a:pt x="75" y="45"/>
                  </a:lnTo>
                  <a:lnTo>
                    <a:pt x="74" y="41"/>
                  </a:lnTo>
                  <a:lnTo>
                    <a:pt x="74" y="37"/>
                  </a:lnTo>
                  <a:lnTo>
                    <a:pt x="75" y="34"/>
                  </a:lnTo>
                  <a:lnTo>
                    <a:pt x="77" y="31"/>
                  </a:lnTo>
                  <a:lnTo>
                    <a:pt x="82" y="28"/>
                  </a:lnTo>
                  <a:lnTo>
                    <a:pt x="87" y="25"/>
                  </a:lnTo>
                  <a:lnTo>
                    <a:pt x="101" y="19"/>
                  </a:lnTo>
                  <a:lnTo>
                    <a:pt x="118" y="13"/>
                  </a:lnTo>
                  <a:lnTo>
                    <a:pt x="150" y="3"/>
                  </a:lnTo>
                  <a:lnTo>
                    <a:pt x="167" y="0"/>
                  </a:lnTo>
                  <a:lnTo>
                    <a:pt x="180" y="0"/>
                  </a:lnTo>
                  <a:lnTo>
                    <a:pt x="190" y="0"/>
                  </a:lnTo>
                  <a:lnTo>
                    <a:pt x="198" y="0"/>
                  </a:lnTo>
                  <a:lnTo>
                    <a:pt x="200" y="0"/>
                  </a:lnTo>
                  <a:lnTo>
                    <a:pt x="207" y="49"/>
                  </a:lnTo>
                  <a:lnTo>
                    <a:pt x="202" y="63"/>
                  </a:lnTo>
                  <a:lnTo>
                    <a:pt x="199" y="77"/>
                  </a:lnTo>
                  <a:lnTo>
                    <a:pt x="196" y="92"/>
                  </a:lnTo>
                  <a:lnTo>
                    <a:pt x="195" y="105"/>
                  </a:lnTo>
                  <a:lnTo>
                    <a:pt x="190" y="129"/>
                  </a:lnTo>
                  <a:lnTo>
                    <a:pt x="187" y="148"/>
                  </a:lnTo>
                  <a:lnTo>
                    <a:pt x="202" y="151"/>
                  </a:lnTo>
                  <a:lnTo>
                    <a:pt x="213" y="154"/>
                  </a:lnTo>
                  <a:lnTo>
                    <a:pt x="214" y="158"/>
                  </a:lnTo>
                  <a:lnTo>
                    <a:pt x="214" y="166"/>
                  </a:lnTo>
                  <a:lnTo>
                    <a:pt x="213" y="170"/>
                  </a:lnTo>
                  <a:lnTo>
                    <a:pt x="210" y="174"/>
                  </a:lnTo>
                  <a:lnTo>
                    <a:pt x="209" y="176"/>
                  </a:lnTo>
                  <a:lnTo>
                    <a:pt x="207" y="177"/>
                  </a:lnTo>
                  <a:lnTo>
                    <a:pt x="203" y="178"/>
                  </a:lnTo>
                  <a:lnTo>
                    <a:pt x="200" y="178"/>
                  </a:lnTo>
                  <a:lnTo>
                    <a:pt x="197" y="187"/>
                  </a:lnTo>
                  <a:lnTo>
                    <a:pt x="192" y="196"/>
                  </a:lnTo>
                  <a:lnTo>
                    <a:pt x="188" y="205"/>
                  </a:lnTo>
                  <a:lnTo>
                    <a:pt x="181" y="214"/>
                  </a:lnTo>
                  <a:lnTo>
                    <a:pt x="169" y="229"/>
                  </a:lnTo>
                  <a:lnTo>
                    <a:pt x="155" y="243"/>
                  </a:lnTo>
                  <a:lnTo>
                    <a:pt x="131" y="263"/>
                  </a:lnTo>
                  <a:lnTo>
                    <a:pt x="120" y="271"/>
                  </a:lnTo>
                  <a:lnTo>
                    <a:pt x="103" y="266"/>
                  </a:lnTo>
                  <a:lnTo>
                    <a:pt x="87" y="261"/>
                  </a:lnTo>
                  <a:lnTo>
                    <a:pt x="71" y="254"/>
                  </a:lnTo>
                  <a:lnTo>
                    <a:pt x="55" y="248"/>
                  </a:lnTo>
                  <a:lnTo>
                    <a:pt x="27" y="235"/>
                  </a:lnTo>
                  <a:lnTo>
                    <a:pt x="0" y="221"/>
                  </a:lnTo>
                  <a:lnTo>
                    <a:pt x="7" y="2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57" name="Freeform 220"/>
            <p:cNvSpPr>
              <a:spLocks/>
            </p:cNvSpPr>
            <p:nvPr>
              <p:custDataLst>
                <p:tags r:id="rId366"/>
              </p:custDataLst>
            </p:nvPr>
          </p:nvSpPr>
          <p:spPr bwMode="auto">
            <a:xfrm>
              <a:off x="2103361" y="3636294"/>
              <a:ext cx="106891" cy="74551"/>
            </a:xfrm>
            <a:custGeom>
              <a:avLst/>
              <a:gdLst>
                <a:gd name="T0" fmla="*/ 28015 w 153"/>
                <a:gd name="T1" fmla="*/ 0 h 80"/>
                <a:gd name="T2" fmla="*/ 38754 w 153"/>
                <a:gd name="T3" fmla="*/ 10001 h 80"/>
                <a:gd name="T4" fmla="*/ 48559 w 153"/>
                <a:gd name="T5" fmla="*/ 17145 h 80"/>
                <a:gd name="T6" fmla="*/ 53695 w 153"/>
                <a:gd name="T7" fmla="*/ 20003 h 80"/>
                <a:gd name="T8" fmla="*/ 58831 w 153"/>
                <a:gd name="T9" fmla="*/ 22146 h 80"/>
                <a:gd name="T10" fmla="*/ 62100 w 153"/>
                <a:gd name="T11" fmla="*/ 22860 h 80"/>
                <a:gd name="T12" fmla="*/ 64901 w 153"/>
                <a:gd name="T13" fmla="*/ 22860 h 80"/>
                <a:gd name="T14" fmla="*/ 68170 w 153"/>
                <a:gd name="T15" fmla="*/ 22146 h 80"/>
                <a:gd name="T16" fmla="*/ 71438 w 153"/>
                <a:gd name="T17" fmla="*/ 21431 h 80"/>
                <a:gd name="T18" fmla="*/ 71438 w 153"/>
                <a:gd name="T19" fmla="*/ 40005 h 80"/>
                <a:gd name="T20" fmla="*/ 69570 w 153"/>
                <a:gd name="T21" fmla="*/ 42863 h 80"/>
                <a:gd name="T22" fmla="*/ 67703 w 153"/>
                <a:gd name="T23" fmla="*/ 46434 h 80"/>
                <a:gd name="T24" fmla="*/ 64434 w 153"/>
                <a:gd name="T25" fmla="*/ 49292 h 80"/>
                <a:gd name="T26" fmla="*/ 61633 w 153"/>
                <a:gd name="T27" fmla="*/ 51435 h 80"/>
                <a:gd name="T28" fmla="*/ 58364 w 153"/>
                <a:gd name="T29" fmla="*/ 53578 h 80"/>
                <a:gd name="T30" fmla="*/ 55563 w 153"/>
                <a:gd name="T31" fmla="*/ 55721 h 80"/>
                <a:gd name="T32" fmla="*/ 52294 w 153"/>
                <a:gd name="T33" fmla="*/ 56436 h 80"/>
                <a:gd name="T34" fmla="*/ 49493 w 153"/>
                <a:gd name="T35" fmla="*/ 57150 h 80"/>
                <a:gd name="T36" fmla="*/ 42022 w 153"/>
                <a:gd name="T37" fmla="*/ 52864 h 80"/>
                <a:gd name="T38" fmla="*/ 35486 w 153"/>
                <a:gd name="T39" fmla="*/ 50721 h 80"/>
                <a:gd name="T40" fmla="*/ 29416 w 153"/>
                <a:gd name="T41" fmla="*/ 49292 h 80"/>
                <a:gd name="T42" fmla="*/ 23346 w 153"/>
                <a:gd name="T43" fmla="*/ 49292 h 80"/>
                <a:gd name="T44" fmla="*/ 18210 w 153"/>
                <a:gd name="T45" fmla="*/ 48578 h 80"/>
                <a:gd name="T46" fmla="*/ 12607 w 153"/>
                <a:gd name="T47" fmla="*/ 47863 h 80"/>
                <a:gd name="T48" fmla="*/ 6537 w 153"/>
                <a:gd name="T49" fmla="*/ 46434 h 80"/>
                <a:gd name="T50" fmla="*/ 0 w 153"/>
                <a:gd name="T51" fmla="*/ 44291 h 80"/>
                <a:gd name="T52" fmla="*/ 3268 w 153"/>
                <a:gd name="T53" fmla="*/ 41434 h 80"/>
                <a:gd name="T54" fmla="*/ 10739 w 153"/>
                <a:gd name="T55" fmla="*/ 32147 h 80"/>
                <a:gd name="T56" fmla="*/ 15875 w 153"/>
                <a:gd name="T57" fmla="*/ 26432 h 80"/>
                <a:gd name="T58" fmla="*/ 21011 w 153"/>
                <a:gd name="T59" fmla="*/ 20003 h 80"/>
                <a:gd name="T60" fmla="*/ 26147 w 153"/>
                <a:gd name="T61" fmla="*/ 12144 h 80"/>
                <a:gd name="T62" fmla="*/ 31283 w 153"/>
                <a:gd name="T63" fmla="*/ 4286 h 80"/>
                <a:gd name="T64" fmla="*/ 28015 w 153"/>
                <a:gd name="T65" fmla="*/ 0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3" h="80">
                  <a:moveTo>
                    <a:pt x="60" y="0"/>
                  </a:moveTo>
                  <a:lnTo>
                    <a:pt x="83" y="14"/>
                  </a:lnTo>
                  <a:lnTo>
                    <a:pt x="104" y="24"/>
                  </a:lnTo>
                  <a:lnTo>
                    <a:pt x="115" y="28"/>
                  </a:lnTo>
                  <a:lnTo>
                    <a:pt x="126" y="31"/>
                  </a:lnTo>
                  <a:lnTo>
                    <a:pt x="133" y="32"/>
                  </a:lnTo>
                  <a:lnTo>
                    <a:pt x="139" y="32"/>
                  </a:lnTo>
                  <a:lnTo>
                    <a:pt x="146" y="31"/>
                  </a:lnTo>
                  <a:lnTo>
                    <a:pt x="153" y="30"/>
                  </a:lnTo>
                  <a:lnTo>
                    <a:pt x="153" y="56"/>
                  </a:lnTo>
                  <a:lnTo>
                    <a:pt x="149" y="60"/>
                  </a:lnTo>
                  <a:lnTo>
                    <a:pt x="145" y="65"/>
                  </a:lnTo>
                  <a:lnTo>
                    <a:pt x="138" y="69"/>
                  </a:lnTo>
                  <a:lnTo>
                    <a:pt x="132" y="72"/>
                  </a:lnTo>
                  <a:lnTo>
                    <a:pt x="125" y="75"/>
                  </a:lnTo>
                  <a:lnTo>
                    <a:pt x="119" y="78"/>
                  </a:lnTo>
                  <a:lnTo>
                    <a:pt x="112" y="79"/>
                  </a:lnTo>
                  <a:lnTo>
                    <a:pt x="106" y="80"/>
                  </a:lnTo>
                  <a:lnTo>
                    <a:pt x="90" y="74"/>
                  </a:lnTo>
                  <a:lnTo>
                    <a:pt x="76" y="71"/>
                  </a:lnTo>
                  <a:lnTo>
                    <a:pt x="63" y="69"/>
                  </a:lnTo>
                  <a:lnTo>
                    <a:pt x="50" y="69"/>
                  </a:lnTo>
                  <a:lnTo>
                    <a:pt x="39" y="68"/>
                  </a:lnTo>
                  <a:lnTo>
                    <a:pt x="27" y="67"/>
                  </a:lnTo>
                  <a:lnTo>
                    <a:pt x="14" y="65"/>
                  </a:lnTo>
                  <a:lnTo>
                    <a:pt x="0" y="62"/>
                  </a:lnTo>
                  <a:lnTo>
                    <a:pt x="7" y="58"/>
                  </a:lnTo>
                  <a:lnTo>
                    <a:pt x="23" y="45"/>
                  </a:lnTo>
                  <a:lnTo>
                    <a:pt x="34" y="37"/>
                  </a:lnTo>
                  <a:lnTo>
                    <a:pt x="45" y="28"/>
                  </a:lnTo>
                  <a:lnTo>
                    <a:pt x="56" y="17"/>
                  </a:lnTo>
                  <a:lnTo>
                    <a:pt x="67" y="6"/>
                  </a:lnTo>
                  <a:lnTo>
                    <a:pt x="60"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58" name="Freeform 221"/>
            <p:cNvSpPr>
              <a:spLocks/>
            </p:cNvSpPr>
            <p:nvPr>
              <p:custDataLst>
                <p:tags r:id="rId367"/>
              </p:custDataLst>
            </p:nvPr>
          </p:nvSpPr>
          <p:spPr bwMode="auto">
            <a:xfrm>
              <a:off x="2150868" y="3586592"/>
              <a:ext cx="213779" cy="113895"/>
            </a:xfrm>
            <a:custGeom>
              <a:avLst/>
              <a:gdLst>
                <a:gd name="T0" fmla="*/ 0 w 332"/>
                <a:gd name="T1" fmla="*/ 39781 h 169"/>
                <a:gd name="T2" fmla="*/ 18935 w 332"/>
                <a:gd name="T3" fmla="*/ 52181 h 169"/>
                <a:gd name="T4" fmla="*/ 28403 w 332"/>
                <a:gd name="T5" fmla="*/ 55797 h 169"/>
                <a:gd name="T6" fmla="*/ 33997 w 332"/>
                <a:gd name="T7" fmla="*/ 56314 h 169"/>
                <a:gd name="T8" fmla="*/ 40022 w 332"/>
                <a:gd name="T9" fmla="*/ 55280 h 169"/>
                <a:gd name="T10" fmla="*/ 38731 w 332"/>
                <a:gd name="T11" fmla="*/ 74396 h 169"/>
                <a:gd name="T12" fmla="*/ 40883 w 332"/>
                <a:gd name="T13" fmla="*/ 79562 h 169"/>
                <a:gd name="T14" fmla="*/ 42604 w 332"/>
                <a:gd name="T15" fmla="*/ 84212 h 169"/>
                <a:gd name="T16" fmla="*/ 46047 w 332"/>
                <a:gd name="T17" fmla="*/ 86795 h 169"/>
                <a:gd name="T18" fmla="*/ 50351 w 332"/>
                <a:gd name="T19" fmla="*/ 87312 h 169"/>
                <a:gd name="T20" fmla="*/ 52933 w 332"/>
                <a:gd name="T21" fmla="*/ 85762 h 169"/>
                <a:gd name="T22" fmla="*/ 56806 w 332"/>
                <a:gd name="T23" fmla="*/ 81112 h 169"/>
                <a:gd name="T24" fmla="*/ 62831 w 332"/>
                <a:gd name="T25" fmla="*/ 70263 h 169"/>
                <a:gd name="T26" fmla="*/ 74880 w 332"/>
                <a:gd name="T27" fmla="*/ 59413 h 169"/>
                <a:gd name="T28" fmla="*/ 92094 w 332"/>
                <a:gd name="T29" fmla="*/ 49597 h 169"/>
                <a:gd name="T30" fmla="*/ 110169 w 332"/>
                <a:gd name="T31" fmla="*/ 41331 h 169"/>
                <a:gd name="T32" fmla="*/ 130825 w 332"/>
                <a:gd name="T33" fmla="*/ 33582 h 169"/>
                <a:gd name="T34" fmla="*/ 142875 w 332"/>
                <a:gd name="T35" fmla="*/ 23765 h 169"/>
                <a:gd name="T36" fmla="*/ 142875 w 332"/>
                <a:gd name="T37" fmla="*/ 11366 h 169"/>
                <a:gd name="T38" fmla="*/ 137711 w 332"/>
                <a:gd name="T39" fmla="*/ 1033 h 169"/>
                <a:gd name="T40" fmla="*/ 121788 w 332"/>
                <a:gd name="T41" fmla="*/ 517 h 169"/>
                <a:gd name="T42" fmla="*/ 100701 w 332"/>
                <a:gd name="T43" fmla="*/ 0 h 169"/>
                <a:gd name="T44" fmla="*/ 77462 w 332"/>
                <a:gd name="T45" fmla="*/ 517 h 169"/>
                <a:gd name="T46" fmla="*/ 56375 w 332"/>
                <a:gd name="T47" fmla="*/ 2067 h 169"/>
                <a:gd name="T48" fmla="*/ 38731 w 332"/>
                <a:gd name="T49" fmla="*/ 5166 h 169"/>
                <a:gd name="T50" fmla="*/ 25390 w 332"/>
                <a:gd name="T51" fmla="*/ 9816 h 169"/>
                <a:gd name="T52" fmla="*/ 18075 w 332"/>
                <a:gd name="T53" fmla="*/ 11366 h 169"/>
                <a:gd name="T54" fmla="*/ 15062 w 332"/>
                <a:gd name="T55" fmla="*/ 11883 h 169"/>
                <a:gd name="T56" fmla="*/ 14632 w 332"/>
                <a:gd name="T57" fmla="*/ 13433 h 169"/>
                <a:gd name="T58" fmla="*/ 14201 w 332"/>
                <a:gd name="T59" fmla="*/ 19632 h 169"/>
                <a:gd name="T60" fmla="*/ 12480 w 332"/>
                <a:gd name="T61" fmla="*/ 22732 h 169"/>
                <a:gd name="T62" fmla="*/ 9898 w 332"/>
                <a:gd name="T63" fmla="*/ 23765 h 169"/>
                <a:gd name="T64" fmla="*/ 8177 w 332"/>
                <a:gd name="T65" fmla="*/ 28415 h 169"/>
                <a:gd name="T66" fmla="*/ 4734 w 332"/>
                <a:gd name="T67" fmla="*/ 37198 h 169"/>
                <a:gd name="T68" fmla="*/ 3012 w 332"/>
                <a:gd name="T69" fmla="*/ 42881 h 1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2" h="169">
                  <a:moveTo>
                    <a:pt x="7" y="83"/>
                  </a:moveTo>
                  <a:lnTo>
                    <a:pt x="0" y="77"/>
                  </a:lnTo>
                  <a:lnTo>
                    <a:pt x="23" y="91"/>
                  </a:lnTo>
                  <a:lnTo>
                    <a:pt x="44" y="101"/>
                  </a:lnTo>
                  <a:lnTo>
                    <a:pt x="55" y="105"/>
                  </a:lnTo>
                  <a:lnTo>
                    <a:pt x="66" y="108"/>
                  </a:lnTo>
                  <a:lnTo>
                    <a:pt x="73" y="109"/>
                  </a:lnTo>
                  <a:lnTo>
                    <a:pt x="79" y="109"/>
                  </a:lnTo>
                  <a:lnTo>
                    <a:pt x="86" y="108"/>
                  </a:lnTo>
                  <a:lnTo>
                    <a:pt x="93" y="107"/>
                  </a:lnTo>
                  <a:lnTo>
                    <a:pt x="86" y="139"/>
                  </a:lnTo>
                  <a:lnTo>
                    <a:pt x="90" y="144"/>
                  </a:lnTo>
                  <a:lnTo>
                    <a:pt x="94" y="149"/>
                  </a:lnTo>
                  <a:lnTo>
                    <a:pt x="95" y="154"/>
                  </a:lnTo>
                  <a:lnTo>
                    <a:pt x="97" y="158"/>
                  </a:lnTo>
                  <a:lnTo>
                    <a:pt x="99" y="163"/>
                  </a:lnTo>
                  <a:lnTo>
                    <a:pt x="102" y="166"/>
                  </a:lnTo>
                  <a:lnTo>
                    <a:pt x="107" y="168"/>
                  </a:lnTo>
                  <a:lnTo>
                    <a:pt x="113" y="169"/>
                  </a:lnTo>
                  <a:lnTo>
                    <a:pt x="117" y="169"/>
                  </a:lnTo>
                  <a:lnTo>
                    <a:pt x="120" y="167"/>
                  </a:lnTo>
                  <a:lnTo>
                    <a:pt x="123" y="166"/>
                  </a:lnTo>
                  <a:lnTo>
                    <a:pt x="127" y="163"/>
                  </a:lnTo>
                  <a:lnTo>
                    <a:pt x="132" y="157"/>
                  </a:lnTo>
                  <a:lnTo>
                    <a:pt x="138" y="150"/>
                  </a:lnTo>
                  <a:lnTo>
                    <a:pt x="146" y="136"/>
                  </a:lnTo>
                  <a:lnTo>
                    <a:pt x="153" y="127"/>
                  </a:lnTo>
                  <a:lnTo>
                    <a:pt x="174" y="115"/>
                  </a:lnTo>
                  <a:lnTo>
                    <a:pt x="195" y="105"/>
                  </a:lnTo>
                  <a:lnTo>
                    <a:pt x="214" y="96"/>
                  </a:lnTo>
                  <a:lnTo>
                    <a:pt x="235" y="88"/>
                  </a:lnTo>
                  <a:lnTo>
                    <a:pt x="256" y="80"/>
                  </a:lnTo>
                  <a:lnTo>
                    <a:pt x="279" y="73"/>
                  </a:lnTo>
                  <a:lnTo>
                    <a:pt x="304" y="65"/>
                  </a:lnTo>
                  <a:lnTo>
                    <a:pt x="332" y="58"/>
                  </a:lnTo>
                  <a:lnTo>
                    <a:pt x="332" y="46"/>
                  </a:lnTo>
                  <a:lnTo>
                    <a:pt x="332" y="35"/>
                  </a:lnTo>
                  <a:lnTo>
                    <a:pt x="332" y="22"/>
                  </a:lnTo>
                  <a:lnTo>
                    <a:pt x="332" y="3"/>
                  </a:lnTo>
                  <a:lnTo>
                    <a:pt x="320" y="2"/>
                  </a:lnTo>
                  <a:lnTo>
                    <a:pt x="303" y="2"/>
                  </a:lnTo>
                  <a:lnTo>
                    <a:pt x="283" y="1"/>
                  </a:lnTo>
                  <a:lnTo>
                    <a:pt x="259" y="0"/>
                  </a:lnTo>
                  <a:lnTo>
                    <a:pt x="234" y="0"/>
                  </a:lnTo>
                  <a:lnTo>
                    <a:pt x="208" y="0"/>
                  </a:lnTo>
                  <a:lnTo>
                    <a:pt x="180" y="1"/>
                  </a:lnTo>
                  <a:lnTo>
                    <a:pt x="153" y="3"/>
                  </a:lnTo>
                  <a:lnTo>
                    <a:pt x="131" y="4"/>
                  </a:lnTo>
                  <a:lnTo>
                    <a:pt x="110" y="6"/>
                  </a:lnTo>
                  <a:lnTo>
                    <a:pt x="90" y="10"/>
                  </a:lnTo>
                  <a:lnTo>
                    <a:pt x="73" y="15"/>
                  </a:lnTo>
                  <a:lnTo>
                    <a:pt x="59" y="19"/>
                  </a:lnTo>
                  <a:lnTo>
                    <a:pt x="46" y="22"/>
                  </a:lnTo>
                  <a:lnTo>
                    <a:pt x="42" y="22"/>
                  </a:lnTo>
                  <a:lnTo>
                    <a:pt x="38" y="23"/>
                  </a:lnTo>
                  <a:lnTo>
                    <a:pt x="35" y="23"/>
                  </a:lnTo>
                  <a:lnTo>
                    <a:pt x="33" y="22"/>
                  </a:lnTo>
                  <a:lnTo>
                    <a:pt x="34" y="26"/>
                  </a:lnTo>
                  <a:lnTo>
                    <a:pt x="34" y="34"/>
                  </a:lnTo>
                  <a:lnTo>
                    <a:pt x="33" y="38"/>
                  </a:lnTo>
                  <a:lnTo>
                    <a:pt x="30" y="42"/>
                  </a:lnTo>
                  <a:lnTo>
                    <a:pt x="29" y="44"/>
                  </a:lnTo>
                  <a:lnTo>
                    <a:pt x="27" y="45"/>
                  </a:lnTo>
                  <a:lnTo>
                    <a:pt x="23" y="46"/>
                  </a:lnTo>
                  <a:lnTo>
                    <a:pt x="20" y="46"/>
                  </a:lnTo>
                  <a:lnTo>
                    <a:pt x="19" y="55"/>
                  </a:lnTo>
                  <a:lnTo>
                    <a:pt x="16" y="63"/>
                  </a:lnTo>
                  <a:lnTo>
                    <a:pt x="11" y="72"/>
                  </a:lnTo>
                  <a:lnTo>
                    <a:pt x="7" y="77"/>
                  </a:lnTo>
                  <a:lnTo>
                    <a:pt x="7" y="83"/>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00B6F1"/>
                </a:solidFill>
              </a:endParaRPr>
            </a:p>
          </p:txBody>
        </p:sp>
        <p:sp>
          <p:nvSpPr>
            <p:cNvPr id="159" name="Freeform 222"/>
            <p:cNvSpPr>
              <a:spLocks/>
            </p:cNvSpPr>
            <p:nvPr>
              <p:custDataLst>
                <p:tags r:id="rId368"/>
              </p:custDataLst>
            </p:nvPr>
          </p:nvSpPr>
          <p:spPr bwMode="auto">
            <a:xfrm>
              <a:off x="2176997" y="3625937"/>
              <a:ext cx="187650" cy="159456"/>
            </a:xfrm>
            <a:custGeom>
              <a:avLst/>
              <a:gdLst>
                <a:gd name="T0" fmla="*/ 19294 w 286"/>
                <a:gd name="T1" fmla="*/ 44734 h 235"/>
                <a:gd name="T2" fmla="*/ 21487 w 286"/>
                <a:gd name="T3" fmla="*/ 49936 h 235"/>
                <a:gd name="T4" fmla="*/ 23241 w 286"/>
                <a:gd name="T5" fmla="*/ 54617 h 235"/>
                <a:gd name="T6" fmla="*/ 26749 w 286"/>
                <a:gd name="T7" fmla="*/ 57218 h 235"/>
                <a:gd name="T8" fmla="*/ 31134 w 286"/>
                <a:gd name="T9" fmla="*/ 57738 h 235"/>
                <a:gd name="T10" fmla="*/ 33765 w 286"/>
                <a:gd name="T11" fmla="*/ 56177 h 235"/>
                <a:gd name="T12" fmla="*/ 37711 w 286"/>
                <a:gd name="T13" fmla="*/ 51496 h 235"/>
                <a:gd name="T14" fmla="*/ 43850 w 286"/>
                <a:gd name="T15" fmla="*/ 40573 h 235"/>
                <a:gd name="T16" fmla="*/ 56128 w 286"/>
                <a:gd name="T17" fmla="*/ 29649 h 235"/>
                <a:gd name="T18" fmla="*/ 73669 w 286"/>
                <a:gd name="T19" fmla="*/ 19766 h 235"/>
                <a:gd name="T20" fmla="*/ 92086 w 286"/>
                <a:gd name="T21" fmla="*/ 11444 h 235"/>
                <a:gd name="T22" fmla="*/ 113134 w 286"/>
                <a:gd name="T23" fmla="*/ 3641 h 235"/>
                <a:gd name="T24" fmla="*/ 125412 w 286"/>
                <a:gd name="T25" fmla="*/ 5722 h 235"/>
                <a:gd name="T26" fmla="*/ 123658 w 286"/>
                <a:gd name="T27" fmla="*/ 16645 h 235"/>
                <a:gd name="T28" fmla="*/ 119273 w 286"/>
                <a:gd name="T29" fmla="*/ 36411 h 235"/>
                <a:gd name="T30" fmla="*/ 111380 w 286"/>
                <a:gd name="T31" fmla="*/ 66581 h 235"/>
                <a:gd name="T32" fmla="*/ 106995 w 286"/>
                <a:gd name="T33" fmla="*/ 90508 h 235"/>
                <a:gd name="T34" fmla="*/ 105241 w 286"/>
                <a:gd name="T35" fmla="*/ 107153 h 235"/>
                <a:gd name="T36" fmla="*/ 64022 w 286"/>
                <a:gd name="T37" fmla="*/ 112355 h 235"/>
                <a:gd name="T38" fmla="*/ 60513 w 286"/>
                <a:gd name="T39" fmla="*/ 113395 h 235"/>
                <a:gd name="T40" fmla="*/ 57882 w 286"/>
                <a:gd name="T41" fmla="*/ 115996 h 235"/>
                <a:gd name="T42" fmla="*/ 55690 w 286"/>
                <a:gd name="T43" fmla="*/ 122238 h 235"/>
                <a:gd name="T44" fmla="*/ 47797 w 286"/>
                <a:gd name="T45" fmla="*/ 112875 h 235"/>
                <a:gd name="T46" fmla="*/ 41219 w 286"/>
                <a:gd name="T47" fmla="*/ 103512 h 235"/>
                <a:gd name="T48" fmla="*/ 30257 w 286"/>
                <a:gd name="T49" fmla="*/ 83226 h 235"/>
                <a:gd name="T50" fmla="*/ 24118 w 286"/>
                <a:gd name="T51" fmla="*/ 73863 h 235"/>
                <a:gd name="T52" fmla="*/ 17979 w 286"/>
                <a:gd name="T53" fmla="*/ 65020 h 235"/>
                <a:gd name="T54" fmla="*/ 9647 w 286"/>
                <a:gd name="T55" fmla="*/ 57218 h 235"/>
                <a:gd name="T56" fmla="*/ 0 w 286"/>
                <a:gd name="T57" fmla="*/ 51496 h 235"/>
                <a:gd name="T58" fmla="*/ 5701 w 286"/>
                <a:gd name="T59" fmla="*/ 50456 h 235"/>
                <a:gd name="T60" fmla="*/ 11401 w 286"/>
                <a:gd name="T61" fmla="*/ 47335 h 235"/>
                <a:gd name="T62" fmla="*/ 17102 w 286"/>
                <a:gd name="T63" fmla="*/ 43694 h 235"/>
                <a:gd name="T64" fmla="*/ 20610 w 286"/>
                <a:gd name="T65" fmla="*/ 39012 h 2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86" h="235">
                  <a:moveTo>
                    <a:pt x="40" y="81"/>
                  </a:moveTo>
                  <a:lnTo>
                    <a:pt x="44" y="86"/>
                  </a:lnTo>
                  <a:lnTo>
                    <a:pt x="48" y="91"/>
                  </a:lnTo>
                  <a:lnTo>
                    <a:pt x="49" y="96"/>
                  </a:lnTo>
                  <a:lnTo>
                    <a:pt x="51" y="100"/>
                  </a:lnTo>
                  <a:lnTo>
                    <a:pt x="53" y="105"/>
                  </a:lnTo>
                  <a:lnTo>
                    <a:pt x="56" y="108"/>
                  </a:lnTo>
                  <a:lnTo>
                    <a:pt x="61" y="110"/>
                  </a:lnTo>
                  <a:lnTo>
                    <a:pt x="67" y="111"/>
                  </a:lnTo>
                  <a:lnTo>
                    <a:pt x="71" y="111"/>
                  </a:lnTo>
                  <a:lnTo>
                    <a:pt x="74" y="109"/>
                  </a:lnTo>
                  <a:lnTo>
                    <a:pt x="77" y="108"/>
                  </a:lnTo>
                  <a:lnTo>
                    <a:pt x="81" y="105"/>
                  </a:lnTo>
                  <a:lnTo>
                    <a:pt x="86" y="99"/>
                  </a:lnTo>
                  <a:lnTo>
                    <a:pt x="92" y="92"/>
                  </a:lnTo>
                  <a:lnTo>
                    <a:pt x="100" y="78"/>
                  </a:lnTo>
                  <a:lnTo>
                    <a:pt x="107" y="69"/>
                  </a:lnTo>
                  <a:lnTo>
                    <a:pt x="128" y="57"/>
                  </a:lnTo>
                  <a:lnTo>
                    <a:pt x="149" y="47"/>
                  </a:lnTo>
                  <a:lnTo>
                    <a:pt x="168" y="38"/>
                  </a:lnTo>
                  <a:lnTo>
                    <a:pt x="189" y="30"/>
                  </a:lnTo>
                  <a:lnTo>
                    <a:pt x="210" y="22"/>
                  </a:lnTo>
                  <a:lnTo>
                    <a:pt x="233" y="15"/>
                  </a:lnTo>
                  <a:lnTo>
                    <a:pt x="258" y="7"/>
                  </a:lnTo>
                  <a:lnTo>
                    <a:pt x="286" y="0"/>
                  </a:lnTo>
                  <a:lnTo>
                    <a:pt x="286" y="11"/>
                  </a:lnTo>
                  <a:lnTo>
                    <a:pt x="284" y="21"/>
                  </a:lnTo>
                  <a:lnTo>
                    <a:pt x="282" y="32"/>
                  </a:lnTo>
                  <a:lnTo>
                    <a:pt x="279" y="44"/>
                  </a:lnTo>
                  <a:lnTo>
                    <a:pt x="272" y="70"/>
                  </a:lnTo>
                  <a:lnTo>
                    <a:pt x="263" y="97"/>
                  </a:lnTo>
                  <a:lnTo>
                    <a:pt x="254" y="128"/>
                  </a:lnTo>
                  <a:lnTo>
                    <a:pt x="246" y="158"/>
                  </a:lnTo>
                  <a:lnTo>
                    <a:pt x="244" y="174"/>
                  </a:lnTo>
                  <a:lnTo>
                    <a:pt x="242" y="190"/>
                  </a:lnTo>
                  <a:lnTo>
                    <a:pt x="240" y="206"/>
                  </a:lnTo>
                  <a:lnTo>
                    <a:pt x="240" y="222"/>
                  </a:lnTo>
                  <a:lnTo>
                    <a:pt x="146" y="216"/>
                  </a:lnTo>
                  <a:lnTo>
                    <a:pt x="142" y="216"/>
                  </a:lnTo>
                  <a:lnTo>
                    <a:pt x="138" y="218"/>
                  </a:lnTo>
                  <a:lnTo>
                    <a:pt x="134" y="220"/>
                  </a:lnTo>
                  <a:lnTo>
                    <a:pt x="132" y="223"/>
                  </a:lnTo>
                  <a:lnTo>
                    <a:pt x="128" y="229"/>
                  </a:lnTo>
                  <a:lnTo>
                    <a:pt x="127" y="235"/>
                  </a:lnTo>
                  <a:lnTo>
                    <a:pt x="117" y="226"/>
                  </a:lnTo>
                  <a:lnTo>
                    <a:pt x="109" y="217"/>
                  </a:lnTo>
                  <a:lnTo>
                    <a:pt x="101" y="208"/>
                  </a:lnTo>
                  <a:lnTo>
                    <a:pt x="94" y="199"/>
                  </a:lnTo>
                  <a:lnTo>
                    <a:pt x="81" y="180"/>
                  </a:lnTo>
                  <a:lnTo>
                    <a:pt x="69" y="160"/>
                  </a:lnTo>
                  <a:lnTo>
                    <a:pt x="62" y="150"/>
                  </a:lnTo>
                  <a:lnTo>
                    <a:pt x="55" y="142"/>
                  </a:lnTo>
                  <a:lnTo>
                    <a:pt x="49" y="133"/>
                  </a:lnTo>
                  <a:lnTo>
                    <a:pt x="41" y="125"/>
                  </a:lnTo>
                  <a:lnTo>
                    <a:pt x="32" y="117"/>
                  </a:lnTo>
                  <a:lnTo>
                    <a:pt x="22" y="110"/>
                  </a:lnTo>
                  <a:lnTo>
                    <a:pt x="13" y="104"/>
                  </a:lnTo>
                  <a:lnTo>
                    <a:pt x="0" y="99"/>
                  </a:lnTo>
                  <a:lnTo>
                    <a:pt x="6" y="98"/>
                  </a:lnTo>
                  <a:lnTo>
                    <a:pt x="13" y="97"/>
                  </a:lnTo>
                  <a:lnTo>
                    <a:pt x="19" y="94"/>
                  </a:lnTo>
                  <a:lnTo>
                    <a:pt x="26" y="91"/>
                  </a:lnTo>
                  <a:lnTo>
                    <a:pt x="32" y="88"/>
                  </a:lnTo>
                  <a:lnTo>
                    <a:pt x="39" y="84"/>
                  </a:lnTo>
                  <a:lnTo>
                    <a:pt x="43" y="79"/>
                  </a:lnTo>
                  <a:lnTo>
                    <a:pt x="47" y="75"/>
                  </a:lnTo>
                  <a:lnTo>
                    <a:pt x="40" y="81"/>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00B6F1"/>
                </a:solidFill>
              </a:endParaRPr>
            </a:p>
          </p:txBody>
        </p:sp>
        <p:sp>
          <p:nvSpPr>
            <p:cNvPr id="160" name="Freeform 223"/>
            <p:cNvSpPr>
              <a:spLocks/>
            </p:cNvSpPr>
            <p:nvPr>
              <p:custDataLst>
                <p:tags r:id="rId369"/>
              </p:custDataLst>
            </p:nvPr>
          </p:nvSpPr>
          <p:spPr bwMode="auto">
            <a:xfrm>
              <a:off x="2253008" y="3772968"/>
              <a:ext cx="125891" cy="130463"/>
            </a:xfrm>
            <a:custGeom>
              <a:avLst/>
              <a:gdLst>
                <a:gd name="T0" fmla="*/ 77160 w 205"/>
                <a:gd name="T1" fmla="*/ 96870 h 191"/>
                <a:gd name="T2" fmla="*/ 71824 w 205"/>
                <a:gd name="T3" fmla="*/ 96870 h 191"/>
                <a:gd name="T4" fmla="*/ 64847 w 205"/>
                <a:gd name="T5" fmla="*/ 96870 h 191"/>
                <a:gd name="T6" fmla="*/ 59101 w 205"/>
                <a:gd name="T7" fmla="*/ 94252 h 191"/>
                <a:gd name="T8" fmla="*/ 55818 w 205"/>
                <a:gd name="T9" fmla="*/ 90587 h 191"/>
                <a:gd name="T10" fmla="*/ 52945 w 205"/>
                <a:gd name="T11" fmla="*/ 85351 h 191"/>
                <a:gd name="T12" fmla="*/ 49251 w 205"/>
                <a:gd name="T13" fmla="*/ 76973 h 191"/>
                <a:gd name="T14" fmla="*/ 45147 w 205"/>
                <a:gd name="T15" fmla="*/ 68595 h 191"/>
                <a:gd name="T16" fmla="*/ 40632 w 205"/>
                <a:gd name="T17" fmla="*/ 63358 h 191"/>
                <a:gd name="T18" fmla="*/ 38169 w 205"/>
                <a:gd name="T19" fmla="*/ 65977 h 191"/>
                <a:gd name="T20" fmla="*/ 36938 w 205"/>
                <a:gd name="T21" fmla="*/ 70689 h 191"/>
                <a:gd name="T22" fmla="*/ 34476 w 205"/>
                <a:gd name="T23" fmla="*/ 68071 h 191"/>
                <a:gd name="T24" fmla="*/ 29551 w 205"/>
                <a:gd name="T25" fmla="*/ 59169 h 191"/>
                <a:gd name="T26" fmla="*/ 22984 w 205"/>
                <a:gd name="T27" fmla="*/ 45555 h 191"/>
                <a:gd name="T28" fmla="*/ 16827 w 205"/>
                <a:gd name="T29" fmla="*/ 35083 h 191"/>
                <a:gd name="T30" fmla="*/ 12723 w 205"/>
                <a:gd name="T31" fmla="*/ 30370 h 191"/>
                <a:gd name="T32" fmla="*/ 10671 w 205"/>
                <a:gd name="T33" fmla="*/ 31417 h 191"/>
                <a:gd name="T34" fmla="*/ 11902 w 205"/>
                <a:gd name="T35" fmla="*/ 36130 h 191"/>
                <a:gd name="T36" fmla="*/ 13954 w 205"/>
                <a:gd name="T37" fmla="*/ 40843 h 191"/>
                <a:gd name="T38" fmla="*/ 16827 w 205"/>
                <a:gd name="T39" fmla="*/ 43984 h 191"/>
                <a:gd name="T40" fmla="*/ 18880 w 205"/>
                <a:gd name="T41" fmla="*/ 54980 h 191"/>
                <a:gd name="T42" fmla="*/ 5336 w 205"/>
                <a:gd name="T43" fmla="*/ 51315 h 191"/>
                <a:gd name="T44" fmla="*/ 1642 w 205"/>
                <a:gd name="T45" fmla="*/ 43984 h 191"/>
                <a:gd name="T46" fmla="*/ 0 w 205"/>
                <a:gd name="T47" fmla="*/ 31417 h 191"/>
                <a:gd name="T48" fmla="*/ 0 w 205"/>
                <a:gd name="T49" fmla="*/ 19898 h 191"/>
                <a:gd name="T50" fmla="*/ 1231 w 205"/>
                <a:gd name="T51" fmla="*/ 14661 h 191"/>
                <a:gd name="T52" fmla="*/ 3283 w 205"/>
                <a:gd name="T53" fmla="*/ 11520 h 191"/>
                <a:gd name="T54" fmla="*/ 5746 w 205"/>
                <a:gd name="T55" fmla="*/ 6807 h 191"/>
                <a:gd name="T56" fmla="*/ 8208 w 205"/>
                <a:gd name="T57" fmla="*/ 2094 h 191"/>
                <a:gd name="T58" fmla="*/ 11492 w 205"/>
                <a:gd name="T59" fmla="*/ 0 h 191"/>
                <a:gd name="T60" fmla="*/ 51713 w 205"/>
                <a:gd name="T61" fmla="*/ 3142 h 191"/>
                <a:gd name="T62" fmla="*/ 52124 w 205"/>
                <a:gd name="T63" fmla="*/ 10996 h 191"/>
                <a:gd name="T64" fmla="*/ 53355 w 205"/>
                <a:gd name="T65" fmla="*/ 19374 h 191"/>
                <a:gd name="T66" fmla="*/ 58691 w 205"/>
                <a:gd name="T67" fmla="*/ 36654 h 191"/>
                <a:gd name="T68" fmla="*/ 67720 w 205"/>
                <a:gd name="T69" fmla="*/ 53410 h 191"/>
                <a:gd name="T70" fmla="*/ 72645 w 205"/>
                <a:gd name="T71" fmla="*/ 61264 h 191"/>
                <a:gd name="T72" fmla="*/ 78801 w 205"/>
                <a:gd name="T73" fmla="*/ 68071 h 191"/>
                <a:gd name="T74" fmla="*/ 77570 w 205"/>
                <a:gd name="T75" fmla="*/ 74878 h 191"/>
                <a:gd name="T76" fmla="*/ 77570 w 205"/>
                <a:gd name="T77" fmla="*/ 81685 h 191"/>
                <a:gd name="T78" fmla="*/ 78801 w 205"/>
                <a:gd name="T79" fmla="*/ 100012 h 191"/>
                <a:gd name="T80" fmla="*/ 84137 w 205"/>
                <a:gd name="T81" fmla="*/ 96870 h 19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5" h="191">
                  <a:moveTo>
                    <a:pt x="205" y="185"/>
                  </a:moveTo>
                  <a:lnTo>
                    <a:pt x="188" y="185"/>
                  </a:lnTo>
                  <a:lnTo>
                    <a:pt x="181" y="185"/>
                  </a:lnTo>
                  <a:lnTo>
                    <a:pt x="175" y="185"/>
                  </a:lnTo>
                  <a:lnTo>
                    <a:pt x="165" y="185"/>
                  </a:lnTo>
                  <a:lnTo>
                    <a:pt x="158" y="185"/>
                  </a:lnTo>
                  <a:lnTo>
                    <a:pt x="151" y="182"/>
                  </a:lnTo>
                  <a:lnTo>
                    <a:pt x="144" y="180"/>
                  </a:lnTo>
                  <a:lnTo>
                    <a:pt x="140" y="177"/>
                  </a:lnTo>
                  <a:lnTo>
                    <a:pt x="136" y="173"/>
                  </a:lnTo>
                  <a:lnTo>
                    <a:pt x="132" y="168"/>
                  </a:lnTo>
                  <a:lnTo>
                    <a:pt x="129" y="163"/>
                  </a:lnTo>
                  <a:lnTo>
                    <a:pt x="127" y="158"/>
                  </a:lnTo>
                  <a:lnTo>
                    <a:pt x="120" y="147"/>
                  </a:lnTo>
                  <a:lnTo>
                    <a:pt x="114" y="136"/>
                  </a:lnTo>
                  <a:lnTo>
                    <a:pt x="110" y="131"/>
                  </a:lnTo>
                  <a:lnTo>
                    <a:pt x="105" y="125"/>
                  </a:lnTo>
                  <a:lnTo>
                    <a:pt x="99" y="121"/>
                  </a:lnTo>
                  <a:lnTo>
                    <a:pt x="93" y="117"/>
                  </a:lnTo>
                  <a:lnTo>
                    <a:pt x="93" y="126"/>
                  </a:lnTo>
                  <a:lnTo>
                    <a:pt x="93" y="136"/>
                  </a:lnTo>
                  <a:lnTo>
                    <a:pt x="90" y="135"/>
                  </a:lnTo>
                  <a:lnTo>
                    <a:pt x="86" y="133"/>
                  </a:lnTo>
                  <a:lnTo>
                    <a:pt x="84" y="130"/>
                  </a:lnTo>
                  <a:lnTo>
                    <a:pt x="80" y="124"/>
                  </a:lnTo>
                  <a:lnTo>
                    <a:pt x="72" y="113"/>
                  </a:lnTo>
                  <a:lnTo>
                    <a:pt x="64" y="100"/>
                  </a:lnTo>
                  <a:lnTo>
                    <a:pt x="56" y="87"/>
                  </a:lnTo>
                  <a:lnTo>
                    <a:pt x="46" y="74"/>
                  </a:lnTo>
                  <a:lnTo>
                    <a:pt x="41" y="67"/>
                  </a:lnTo>
                  <a:lnTo>
                    <a:pt x="36" y="62"/>
                  </a:lnTo>
                  <a:lnTo>
                    <a:pt x="31" y="58"/>
                  </a:lnTo>
                  <a:lnTo>
                    <a:pt x="26" y="55"/>
                  </a:lnTo>
                  <a:lnTo>
                    <a:pt x="26" y="60"/>
                  </a:lnTo>
                  <a:lnTo>
                    <a:pt x="27" y="64"/>
                  </a:lnTo>
                  <a:lnTo>
                    <a:pt x="29" y="69"/>
                  </a:lnTo>
                  <a:lnTo>
                    <a:pt x="31" y="74"/>
                  </a:lnTo>
                  <a:lnTo>
                    <a:pt x="34" y="78"/>
                  </a:lnTo>
                  <a:lnTo>
                    <a:pt x="37" y="81"/>
                  </a:lnTo>
                  <a:lnTo>
                    <a:pt x="41" y="84"/>
                  </a:lnTo>
                  <a:lnTo>
                    <a:pt x="46" y="87"/>
                  </a:lnTo>
                  <a:lnTo>
                    <a:pt x="46" y="105"/>
                  </a:lnTo>
                  <a:lnTo>
                    <a:pt x="19" y="105"/>
                  </a:lnTo>
                  <a:lnTo>
                    <a:pt x="13" y="98"/>
                  </a:lnTo>
                  <a:lnTo>
                    <a:pt x="8" y="91"/>
                  </a:lnTo>
                  <a:lnTo>
                    <a:pt x="4" y="84"/>
                  </a:lnTo>
                  <a:lnTo>
                    <a:pt x="2" y="77"/>
                  </a:lnTo>
                  <a:lnTo>
                    <a:pt x="0" y="60"/>
                  </a:lnTo>
                  <a:lnTo>
                    <a:pt x="0" y="43"/>
                  </a:lnTo>
                  <a:lnTo>
                    <a:pt x="0" y="38"/>
                  </a:lnTo>
                  <a:lnTo>
                    <a:pt x="1" y="31"/>
                  </a:lnTo>
                  <a:lnTo>
                    <a:pt x="3" y="28"/>
                  </a:lnTo>
                  <a:lnTo>
                    <a:pt x="5" y="25"/>
                  </a:lnTo>
                  <a:lnTo>
                    <a:pt x="8" y="22"/>
                  </a:lnTo>
                  <a:lnTo>
                    <a:pt x="13" y="19"/>
                  </a:lnTo>
                  <a:lnTo>
                    <a:pt x="14" y="13"/>
                  </a:lnTo>
                  <a:lnTo>
                    <a:pt x="18" y="7"/>
                  </a:lnTo>
                  <a:lnTo>
                    <a:pt x="20" y="4"/>
                  </a:lnTo>
                  <a:lnTo>
                    <a:pt x="24" y="2"/>
                  </a:lnTo>
                  <a:lnTo>
                    <a:pt x="28" y="0"/>
                  </a:lnTo>
                  <a:lnTo>
                    <a:pt x="32" y="0"/>
                  </a:lnTo>
                  <a:lnTo>
                    <a:pt x="126" y="6"/>
                  </a:lnTo>
                  <a:lnTo>
                    <a:pt x="126" y="13"/>
                  </a:lnTo>
                  <a:lnTo>
                    <a:pt x="127" y="21"/>
                  </a:lnTo>
                  <a:lnTo>
                    <a:pt x="128" y="29"/>
                  </a:lnTo>
                  <a:lnTo>
                    <a:pt x="130" y="37"/>
                  </a:lnTo>
                  <a:lnTo>
                    <a:pt x="136" y="53"/>
                  </a:lnTo>
                  <a:lnTo>
                    <a:pt x="143" y="70"/>
                  </a:lnTo>
                  <a:lnTo>
                    <a:pt x="153" y="87"/>
                  </a:lnTo>
                  <a:lnTo>
                    <a:pt x="165" y="102"/>
                  </a:lnTo>
                  <a:lnTo>
                    <a:pt x="171" y="110"/>
                  </a:lnTo>
                  <a:lnTo>
                    <a:pt x="177" y="117"/>
                  </a:lnTo>
                  <a:lnTo>
                    <a:pt x="185" y="123"/>
                  </a:lnTo>
                  <a:lnTo>
                    <a:pt x="192" y="130"/>
                  </a:lnTo>
                  <a:lnTo>
                    <a:pt x="191" y="137"/>
                  </a:lnTo>
                  <a:lnTo>
                    <a:pt x="189" y="143"/>
                  </a:lnTo>
                  <a:lnTo>
                    <a:pt x="189" y="149"/>
                  </a:lnTo>
                  <a:lnTo>
                    <a:pt x="189" y="156"/>
                  </a:lnTo>
                  <a:lnTo>
                    <a:pt x="192" y="171"/>
                  </a:lnTo>
                  <a:lnTo>
                    <a:pt x="192" y="191"/>
                  </a:lnTo>
                  <a:lnTo>
                    <a:pt x="192" y="185"/>
                  </a:lnTo>
                  <a:lnTo>
                    <a:pt x="205" y="185"/>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61" name="Freeform 224"/>
            <p:cNvSpPr>
              <a:spLocks/>
            </p:cNvSpPr>
            <p:nvPr>
              <p:custDataLst>
                <p:tags r:id="rId370"/>
              </p:custDataLst>
            </p:nvPr>
          </p:nvSpPr>
          <p:spPr bwMode="auto">
            <a:xfrm>
              <a:off x="2374148" y="3843376"/>
              <a:ext cx="213779" cy="103543"/>
            </a:xfrm>
            <a:custGeom>
              <a:avLst/>
              <a:gdLst>
                <a:gd name="T0" fmla="*/ 1303 w 329"/>
                <a:gd name="T1" fmla="*/ 29894 h 154"/>
                <a:gd name="T2" fmla="*/ 0 w 329"/>
                <a:gd name="T3" fmla="*/ 21648 h 154"/>
                <a:gd name="T4" fmla="*/ 869 w 329"/>
                <a:gd name="T5" fmla="*/ 15978 h 154"/>
                <a:gd name="T6" fmla="*/ 7383 w 329"/>
                <a:gd name="T7" fmla="*/ 17009 h 154"/>
                <a:gd name="T8" fmla="*/ 15634 w 329"/>
                <a:gd name="T9" fmla="*/ 21132 h 154"/>
                <a:gd name="T10" fmla="*/ 21279 w 329"/>
                <a:gd name="T11" fmla="*/ 22163 h 154"/>
                <a:gd name="T12" fmla="*/ 29096 w 329"/>
                <a:gd name="T13" fmla="*/ 22163 h 154"/>
                <a:gd name="T14" fmla="*/ 37347 w 329"/>
                <a:gd name="T15" fmla="*/ 20101 h 154"/>
                <a:gd name="T16" fmla="*/ 47770 w 329"/>
                <a:gd name="T17" fmla="*/ 15463 h 154"/>
                <a:gd name="T18" fmla="*/ 60798 w 329"/>
                <a:gd name="T19" fmla="*/ 6700 h 154"/>
                <a:gd name="T20" fmla="*/ 70352 w 329"/>
                <a:gd name="T21" fmla="*/ 2062 h 154"/>
                <a:gd name="T22" fmla="*/ 77734 w 329"/>
                <a:gd name="T23" fmla="*/ 0 h 154"/>
                <a:gd name="T24" fmla="*/ 88157 w 329"/>
                <a:gd name="T25" fmla="*/ 0 h 154"/>
                <a:gd name="T26" fmla="*/ 97277 w 329"/>
                <a:gd name="T27" fmla="*/ 3093 h 154"/>
                <a:gd name="T28" fmla="*/ 105528 w 329"/>
                <a:gd name="T29" fmla="*/ 7731 h 154"/>
                <a:gd name="T30" fmla="*/ 112476 w 329"/>
                <a:gd name="T31" fmla="*/ 14432 h 154"/>
                <a:gd name="T32" fmla="*/ 121596 w 329"/>
                <a:gd name="T33" fmla="*/ 23709 h 154"/>
                <a:gd name="T34" fmla="*/ 131150 w 329"/>
                <a:gd name="T35" fmla="*/ 31441 h 154"/>
                <a:gd name="T36" fmla="*/ 138532 w 329"/>
                <a:gd name="T37" fmla="*/ 34533 h 154"/>
                <a:gd name="T38" fmla="*/ 135927 w 329"/>
                <a:gd name="T39" fmla="*/ 42265 h 154"/>
                <a:gd name="T40" fmla="*/ 127241 w 329"/>
                <a:gd name="T41" fmla="*/ 54635 h 154"/>
                <a:gd name="T42" fmla="*/ 120293 w 329"/>
                <a:gd name="T43" fmla="*/ 71128 h 154"/>
                <a:gd name="T44" fmla="*/ 115082 w 329"/>
                <a:gd name="T45" fmla="*/ 78860 h 154"/>
                <a:gd name="T46" fmla="*/ 109870 w 329"/>
                <a:gd name="T47" fmla="*/ 75252 h 154"/>
                <a:gd name="T48" fmla="*/ 104225 w 329"/>
                <a:gd name="T49" fmla="*/ 70097 h 154"/>
                <a:gd name="T50" fmla="*/ 99882 w 329"/>
                <a:gd name="T51" fmla="*/ 64943 h 154"/>
                <a:gd name="T52" fmla="*/ 99882 w 329"/>
                <a:gd name="T53" fmla="*/ 58758 h 154"/>
                <a:gd name="T54" fmla="*/ 102054 w 329"/>
                <a:gd name="T55" fmla="*/ 51542 h 154"/>
                <a:gd name="T56" fmla="*/ 108133 w 329"/>
                <a:gd name="T57" fmla="*/ 44326 h 154"/>
                <a:gd name="T58" fmla="*/ 101185 w 329"/>
                <a:gd name="T59" fmla="*/ 35049 h 154"/>
                <a:gd name="T60" fmla="*/ 89894 w 329"/>
                <a:gd name="T61" fmla="*/ 28348 h 154"/>
                <a:gd name="T62" fmla="*/ 84683 w 329"/>
                <a:gd name="T63" fmla="*/ 21132 h 154"/>
                <a:gd name="T64" fmla="*/ 77734 w 329"/>
                <a:gd name="T65" fmla="*/ 17524 h 154"/>
                <a:gd name="T66" fmla="*/ 70786 w 329"/>
                <a:gd name="T67" fmla="*/ 21132 h 154"/>
                <a:gd name="T68" fmla="*/ 65141 w 329"/>
                <a:gd name="T69" fmla="*/ 25771 h 154"/>
                <a:gd name="T70" fmla="*/ 60798 w 329"/>
                <a:gd name="T71" fmla="*/ 31441 h 154"/>
                <a:gd name="T72" fmla="*/ 57324 w 329"/>
                <a:gd name="T73" fmla="*/ 38141 h 154"/>
                <a:gd name="T74" fmla="*/ 55587 w 329"/>
                <a:gd name="T75" fmla="*/ 45357 h 154"/>
                <a:gd name="T76" fmla="*/ 53415 w 329"/>
                <a:gd name="T77" fmla="*/ 56181 h 154"/>
                <a:gd name="T78" fmla="*/ 52981 w 329"/>
                <a:gd name="T79" fmla="*/ 64428 h 154"/>
                <a:gd name="T80" fmla="*/ 51244 w 329"/>
                <a:gd name="T81" fmla="*/ 66489 h 154"/>
                <a:gd name="T82" fmla="*/ 46901 w 329"/>
                <a:gd name="T83" fmla="*/ 69582 h 154"/>
                <a:gd name="T84" fmla="*/ 41690 w 329"/>
                <a:gd name="T85" fmla="*/ 69582 h 154"/>
                <a:gd name="T86" fmla="*/ 36044 w 329"/>
                <a:gd name="T87" fmla="*/ 66489 h 154"/>
                <a:gd name="T88" fmla="*/ 28662 w 329"/>
                <a:gd name="T89" fmla="*/ 59789 h 154"/>
                <a:gd name="T90" fmla="*/ 20845 w 329"/>
                <a:gd name="T91" fmla="*/ 48450 h 154"/>
                <a:gd name="T92" fmla="*/ 14331 w 329"/>
                <a:gd name="T93" fmla="*/ 41234 h 154"/>
                <a:gd name="T94" fmla="*/ 9554 w 329"/>
                <a:gd name="T95" fmla="*/ 38141 h 154"/>
                <a:gd name="T96" fmla="*/ 1303 w 329"/>
                <a:gd name="T97" fmla="*/ 37626 h 15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329" h="154">
                  <a:moveTo>
                    <a:pt x="3" y="73"/>
                  </a:moveTo>
                  <a:lnTo>
                    <a:pt x="3" y="58"/>
                  </a:lnTo>
                  <a:lnTo>
                    <a:pt x="0" y="47"/>
                  </a:lnTo>
                  <a:lnTo>
                    <a:pt x="0" y="42"/>
                  </a:lnTo>
                  <a:lnTo>
                    <a:pt x="0" y="37"/>
                  </a:lnTo>
                  <a:lnTo>
                    <a:pt x="2" y="31"/>
                  </a:lnTo>
                  <a:lnTo>
                    <a:pt x="3" y="25"/>
                  </a:lnTo>
                  <a:lnTo>
                    <a:pt x="17" y="33"/>
                  </a:lnTo>
                  <a:lnTo>
                    <a:pt x="30" y="39"/>
                  </a:lnTo>
                  <a:lnTo>
                    <a:pt x="36" y="41"/>
                  </a:lnTo>
                  <a:lnTo>
                    <a:pt x="42" y="42"/>
                  </a:lnTo>
                  <a:lnTo>
                    <a:pt x="49" y="43"/>
                  </a:lnTo>
                  <a:lnTo>
                    <a:pt x="56" y="43"/>
                  </a:lnTo>
                  <a:lnTo>
                    <a:pt x="67" y="43"/>
                  </a:lnTo>
                  <a:lnTo>
                    <a:pt x="77" y="41"/>
                  </a:lnTo>
                  <a:lnTo>
                    <a:pt x="86" y="39"/>
                  </a:lnTo>
                  <a:lnTo>
                    <a:pt x="95" y="36"/>
                  </a:lnTo>
                  <a:lnTo>
                    <a:pt x="110" y="30"/>
                  </a:lnTo>
                  <a:lnTo>
                    <a:pt x="126" y="21"/>
                  </a:lnTo>
                  <a:lnTo>
                    <a:pt x="140" y="13"/>
                  </a:lnTo>
                  <a:lnTo>
                    <a:pt x="154" y="6"/>
                  </a:lnTo>
                  <a:lnTo>
                    <a:pt x="162" y="4"/>
                  </a:lnTo>
                  <a:lnTo>
                    <a:pt x="171" y="2"/>
                  </a:lnTo>
                  <a:lnTo>
                    <a:pt x="179" y="0"/>
                  </a:lnTo>
                  <a:lnTo>
                    <a:pt x="189" y="0"/>
                  </a:lnTo>
                  <a:lnTo>
                    <a:pt x="203" y="0"/>
                  </a:lnTo>
                  <a:lnTo>
                    <a:pt x="214" y="3"/>
                  </a:lnTo>
                  <a:lnTo>
                    <a:pt x="224" y="6"/>
                  </a:lnTo>
                  <a:lnTo>
                    <a:pt x="234" y="10"/>
                  </a:lnTo>
                  <a:lnTo>
                    <a:pt x="243" y="15"/>
                  </a:lnTo>
                  <a:lnTo>
                    <a:pt x="251" y="21"/>
                  </a:lnTo>
                  <a:lnTo>
                    <a:pt x="259" y="28"/>
                  </a:lnTo>
                  <a:lnTo>
                    <a:pt x="266" y="34"/>
                  </a:lnTo>
                  <a:lnTo>
                    <a:pt x="280" y="46"/>
                  </a:lnTo>
                  <a:lnTo>
                    <a:pt x="295" y="57"/>
                  </a:lnTo>
                  <a:lnTo>
                    <a:pt x="302" y="61"/>
                  </a:lnTo>
                  <a:lnTo>
                    <a:pt x="310" y="64"/>
                  </a:lnTo>
                  <a:lnTo>
                    <a:pt x="319" y="67"/>
                  </a:lnTo>
                  <a:lnTo>
                    <a:pt x="329" y="67"/>
                  </a:lnTo>
                  <a:lnTo>
                    <a:pt x="313" y="82"/>
                  </a:lnTo>
                  <a:lnTo>
                    <a:pt x="301" y="94"/>
                  </a:lnTo>
                  <a:lnTo>
                    <a:pt x="293" y="106"/>
                  </a:lnTo>
                  <a:lnTo>
                    <a:pt x="286" y="117"/>
                  </a:lnTo>
                  <a:lnTo>
                    <a:pt x="277" y="138"/>
                  </a:lnTo>
                  <a:lnTo>
                    <a:pt x="268" y="154"/>
                  </a:lnTo>
                  <a:lnTo>
                    <a:pt x="265" y="153"/>
                  </a:lnTo>
                  <a:lnTo>
                    <a:pt x="260" y="150"/>
                  </a:lnTo>
                  <a:lnTo>
                    <a:pt x="253" y="146"/>
                  </a:lnTo>
                  <a:lnTo>
                    <a:pt x="246" y="141"/>
                  </a:lnTo>
                  <a:lnTo>
                    <a:pt x="240" y="136"/>
                  </a:lnTo>
                  <a:lnTo>
                    <a:pt x="234" y="130"/>
                  </a:lnTo>
                  <a:lnTo>
                    <a:pt x="230" y="126"/>
                  </a:lnTo>
                  <a:lnTo>
                    <a:pt x="229" y="123"/>
                  </a:lnTo>
                  <a:lnTo>
                    <a:pt x="230" y="114"/>
                  </a:lnTo>
                  <a:lnTo>
                    <a:pt x="232" y="107"/>
                  </a:lnTo>
                  <a:lnTo>
                    <a:pt x="235" y="100"/>
                  </a:lnTo>
                  <a:lnTo>
                    <a:pt x="240" y="95"/>
                  </a:lnTo>
                  <a:lnTo>
                    <a:pt x="249" y="86"/>
                  </a:lnTo>
                  <a:lnTo>
                    <a:pt x="255" y="80"/>
                  </a:lnTo>
                  <a:lnTo>
                    <a:pt x="233" y="68"/>
                  </a:lnTo>
                  <a:lnTo>
                    <a:pt x="215" y="60"/>
                  </a:lnTo>
                  <a:lnTo>
                    <a:pt x="207" y="55"/>
                  </a:lnTo>
                  <a:lnTo>
                    <a:pt x="200" y="49"/>
                  </a:lnTo>
                  <a:lnTo>
                    <a:pt x="195" y="41"/>
                  </a:lnTo>
                  <a:lnTo>
                    <a:pt x="189" y="31"/>
                  </a:lnTo>
                  <a:lnTo>
                    <a:pt x="179" y="34"/>
                  </a:lnTo>
                  <a:lnTo>
                    <a:pt x="171" y="37"/>
                  </a:lnTo>
                  <a:lnTo>
                    <a:pt x="163" y="41"/>
                  </a:lnTo>
                  <a:lnTo>
                    <a:pt x="156" y="45"/>
                  </a:lnTo>
                  <a:lnTo>
                    <a:pt x="150" y="50"/>
                  </a:lnTo>
                  <a:lnTo>
                    <a:pt x="144" y="55"/>
                  </a:lnTo>
                  <a:lnTo>
                    <a:pt x="140" y="61"/>
                  </a:lnTo>
                  <a:lnTo>
                    <a:pt x="136" y="67"/>
                  </a:lnTo>
                  <a:lnTo>
                    <a:pt x="132" y="74"/>
                  </a:lnTo>
                  <a:lnTo>
                    <a:pt x="130" y="81"/>
                  </a:lnTo>
                  <a:lnTo>
                    <a:pt x="128" y="88"/>
                  </a:lnTo>
                  <a:lnTo>
                    <a:pt x="126" y="95"/>
                  </a:lnTo>
                  <a:lnTo>
                    <a:pt x="123" y="109"/>
                  </a:lnTo>
                  <a:lnTo>
                    <a:pt x="122" y="123"/>
                  </a:lnTo>
                  <a:lnTo>
                    <a:pt x="122" y="125"/>
                  </a:lnTo>
                  <a:lnTo>
                    <a:pt x="120" y="127"/>
                  </a:lnTo>
                  <a:lnTo>
                    <a:pt x="118" y="129"/>
                  </a:lnTo>
                  <a:lnTo>
                    <a:pt x="115" y="131"/>
                  </a:lnTo>
                  <a:lnTo>
                    <a:pt x="108" y="135"/>
                  </a:lnTo>
                  <a:lnTo>
                    <a:pt x="103" y="136"/>
                  </a:lnTo>
                  <a:lnTo>
                    <a:pt x="96" y="135"/>
                  </a:lnTo>
                  <a:lnTo>
                    <a:pt x="89" y="132"/>
                  </a:lnTo>
                  <a:lnTo>
                    <a:pt x="83" y="129"/>
                  </a:lnTo>
                  <a:lnTo>
                    <a:pt x="77" y="125"/>
                  </a:lnTo>
                  <a:lnTo>
                    <a:pt x="66" y="116"/>
                  </a:lnTo>
                  <a:lnTo>
                    <a:pt x="58" y="105"/>
                  </a:lnTo>
                  <a:lnTo>
                    <a:pt x="48" y="94"/>
                  </a:lnTo>
                  <a:lnTo>
                    <a:pt x="38" y="84"/>
                  </a:lnTo>
                  <a:lnTo>
                    <a:pt x="33" y="80"/>
                  </a:lnTo>
                  <a:lnTo>
                    <a:pt x="28" y="76"/>
                  </a:lnTo>
                  <a:lnTo>
                    <a:pt x="22" y="74"/>
                  </a:lnTo>
                  <a:lnTo>
                    <a:pt x="16" y="73"/>
                  </a:lnTo>
                  <a:lnTo>
                    <a:pt x="3" y="73"/>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62" name="Freeform 225"/>
            <p:cNvSpPr>
              <a:spLocks/>
            </p:cNvSpPr>
            <p:nvPr>
              <p:custDataLst>
                <p:tags r:id="rId371"/>
              </p:custDataLst>
            </p:nvPr>
          </p:nvSpPr>
          <p:spPr bwMode="auto">
            <a:xfrm>
              <a:off x="3393163" y="5479341"/>
              <a:ext cx="199527" cy="202942"/>
            </a:xfrm>
            <a:custGeom>
              <a:avLst/>
              <a:gdLst>
                <a:gd name="T0" fmla="*/ 129428 w 306"/>
                <a:gd name="T1" fmla="*/ 96106 h 293"/>
                <a:gd name="T2" fmla="*/ 128992 w 306"/>
                <a:gd name="T3" fmla="*/ 98230 h 293"/>
                <a:gd name="T4" fmla="*/ 126813 w 306"/>
                <a:gd name="T5" fmla="*/ 103009 h 293"/>
                <a:gd name="T6" fmla="*/ 122891 w 306"/>
                <a:gd name="T7" fmla="*/ 105664 h 293"/>
                <a:gd name="T8" fmla="*/ 118533 w 306"/>
                <a:gd name="T9" fmla="*/ 106726 h 293"/>
                <a:gd name="T10" fmla="*/ 114611 w 306"/>
                <a:gd name="T11" fmla="*/ 109911 h 293"/>
                <a:gd name="T12" fmla="*/ 110253 w 306"/>
                <a:gd name="T13" fmla="*/ 121593 h 293"/>
                <a:gd name="T14" fmla="*/ 105460 w 306"/>
                <a:gd name="T15" fmla="*/ 134867 h 293"/>
                <a:gd name="T16" fmla="*/ 100666 w 306"/>
                <a:gd name="T17" fmla="*/ 141770 h 293"/>
                <a:gd name="T18" fmla="*/ 96308 w 306"/>
                <a:gd name="T19" fmla="*/ 144956 h 293"/>
                <a:gd name="T20" fmla="*/ 87157 w 306"/>
                <a:gd name="T21" fmla="*/ 149203 h 293"/>
                <a:gd name="T22" fmla="*/ 71469 w 306"/>
                <a:gd name="T23" fmla="*/ 153982 h 293"/>
                <a:gd name="T24" fmla="*/ 60574 w 306"/>
                <a:gd name="T25" fmla="*/ 155575 h 293"/>
                <a:gd name="T26" fmla="*/ 53601 w 306"/>
                <a:gd name="T27" fmla="*/ 155575 h 293"/>
                <a:gd name="T28" fmla="*/ 46193 w 306"/>
                <a:gd name="T29" fmla="*/ 153982 h 293"/>
                <a:gd name="T30" fmla="*/ 40092 w 306"/>
                <a:gd name="T31" fmla="*/ 151858 h 293"/>
                <a:gd name="T32" fmla="*/ 34863 w 306"/>
                <a:gd name="T33" fmla="*/ 147610 h 293"/>
                <a:gd name="T34" fmla="*/ 30941 w 306"/>
                <a:gd name="T35" fmla="*/ 142301 h 293"/>
                <a:gd name="T36" fmla="*/ 436 w 306"/>
                <a:gd name="T37" fmla="*/ 125310 h 293"/>
                <a:gd name="T38" fmla="*/ 0 w 306"/>
                <a:gd name="T39" fmla="*/ 46726 h 293"/>
                <a:gd name="T40" fmla="*/ 436 w 306"/>
                <a:gd name="T41" fmla="*/ 26018 h 293"/>
                <a:gd name="T42" fmla="*/ 1743 w 306"/>
                <a:gd name="T43" fmla="*/ 18584 h 293"/>
                <a:gd name="T44" fmla="*/ 4794 w 306"/>
                <a:gd name="T45" fmla="*/ 11150 h 293"/>
                <a:gd name="T46" fmla="*/ 8716 w 306"/>
                <a:gd name="T47" fmla="*/ 4248 h 293"/>
                <a:gd name="T48" fmla="*/ 17867 w 306"/>
                <a:gd name="T49" fmla="*/ 1062 h 293"/>
                <a:gd name="T50" fmla="*/ 23097 w 306"/>
                <a:gd name="T51" fmla="*/ 0 h 293"/>
                <a:gd name="T52" fmla="*/ 31376 w 306"/>
                <a:gd name="T53" fmla="*/ 3186 h 293"/>
                <a:gd name="T54" fmla="*/ 34863 w 306"/>
                <a:gd name="T55" fmla="*/ 3717 h 293"/>
                <a:gd name="T56" fmla="*/ 36606 w 306"/>
                <a:gd name="T57" fmla="*/ 2124 h 293"/>
                <a:gd name="T58" fmla="*/ 37913 w 306"/>
                <a:gd name="T59" fmla="*/ 2655 h 293"/>
                <a:gd name="T60" fmla="*/ 39221 w 306"/>
                <a:gd name="T61" fmla="*/ 5841 h 293"/>
                <a:gd name="T62" fmla="*/ 43143 w 306"/>
                <a:gd name="T63" fmla="*/ 10088 h 293"/>
                <a:gd name="T64" fmla="*/ 52730 w 306"/>
                <a:gd name="T65" fmla="*/ 16460 h 293"/>
                <a:gd name="T66" fmla="*/ 64496 w 306"/>
                <a:gd name="T67" fmla="*/ 21770 h 293"/>
                <a:gd name="T68" fmla="*/ 79313 w 306"/>
                <a:gd name="T69" fmla="*/ 31327 h 293"/>
                <a:gd name="T70" fmla="*/ 91515 w 306"/>
                <a:gd name="T71" fmla="*/ 41947 h 293"/>
                <a:gd name="T72" fmla="*/ 105024 w 306"/>
                <a:gd name="T73" fmla="*/ 54159 h 293"/>
                <a:gd name="T74" fmla="*/ 113740 w 306"/>
                <a:gd name="T75" fmla="*/ 62124 h 293"/>
                <a:gd name="T76" fmla="*/ 115919 w 306"/>
                <a:gd name="T77" fmla="*/ 65841 h 293"/>
                <a:gd name="T78" fmla="*/ 122020 w 306"/>
                <a:gd name="T79" fmla="*/ 71681 h 293"/>
                <a:gd name="T80" fmla="*/ 130300 w 306"/>
                <a:gd name="T81" fmla="*/ 80177 h 293"/>
                <a:gd name="T82" fmla="*/ 133350 w 306"/>
                <a:gd name="T83" fmla="*/ 85487 h 293"/>
                <a:gd name="T84" fmla="*/ 132478 w 306"/>
                <a:gd name="T85" fmla="*/ 88141 h 29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306" h="293">
                  <a:moveTo>
                    <a:pt x="300" y="169"/>
                  </a:moveTo>
                  <a:lnTo>
                    <a:pt x="297" y="181"/>
                  </a:lnTo>
                  <a:lnTo>
                    <a:pt x="297" y="185"/>
                  </a:lnTo>
                  <a:lnTo>
                    <a:pt x="296" y="185"/>
                  </a:lnTo>
                  <a:lnTo>
                    <a:pt x="294" y="187"/>
                  </a:lnTo>
                  <a:lnTo>
                    <a:pt x="291" y="194"/>
                  </a:lnTo>
                  <a:lnTo>
                    <a:pt x="286" y="197"/>
                  </a:lnTo>
                  <a:lnTo>
                    <a:pt x="282" y="199"/>
                  </a:lnTo>
                  <a:lnTo>
                    <a:pt x="276" y="200"/>
                  </a:lnTo>
                  <a:lnTo>
                    <a:pt x="272" y="201"/>
                  </a:lnTo>
                  <a:lnTo>
                    <a:pt x="267" y="203"/>
                  </a:lnTo>
                  <a:lnTo>
                    <a:pt x="263" y="207"/>
                  </a:lnTo>
                  <a:lnTo>
                    <a:pt x="260" y="212"/>
                  </a:lnTo>
                  <a:lnTo>
                    <a:pt x="253" y="229"/>
                  </a:lnTo>
                  <a:lnTo>
                    <a:pt x="248" y="242"/>
                  </a:lnTo>
                  <a:lnTo>
                    <a:pt x="242" y="254"/>
                  </a:lnTo>
                  <a:lnTo>
                    <a:pt x="236" y="263"/>
                  </a:lnTo>
                  <a:lnTo>
                    <a:pt x="231" y="267"/>
                  </a:lnTo>
                  <a:lnTo>
                    <a:pt x="227" y="270"/>
                  </a:lnTo>
                  <a:lnTo>
                    <a:pt x="221" y="273"/>
                  </a:lnTo>
                  <a:lnTo>
                    <a:pt x="215" y="276"/>
                  </a:lnTo>
                  <a:lnTo>
                    <a:pt x="200" y="281"/>
                  </a:lnTo>
                  <a:lnTo>
                    <a:pt x="181" y="286"/>
                  </a:lnTo>
                  <a:lnTo>
                    <a:pt x="164" y="290"/>
                  </a:lnTo>
                  <a:lnTo>
                    <a:pt x="148" y="292"/>
                  </a:lnTo>
                  <a:lnTo>
                    <a:pt x="139" y="293"/>
                  </a:lnTo>
                  <a:lnTo>
                    <a:pt x="130" y="293"/>
                  </a:lnTo>
                  <a:lnTo>
                    <a:pt x="123" y="293"/>
                  </a:lnTo>
                  <a:lnTo>
                    <a:pt x="114" y="292"/>
                  </a:lnTo>
                  <a:lnTo>
                    <a:pt x="106" y="290"/>
                  </a:lnTo>
                  <a:lnTo>
                    <a:pt x="98" y="288"/>
                  </a:lnTo>
                  <a:lnTo>
                    <a:pt x="92" y="286"/>
                  </a:lnTo>
                  <a:lnTo>
                    <a:pt x="85" y="282"/>
                  </a:lnTo>
                  <a:lnTo>
                    <a:pt x="80" y="278"/>
                  </a:lnTo>
                  <a:lnTo>
                    <a:pt x="74" y="274"/>
                  </a:lnTo>
                  <a:lnTo>
                    <a:pt x="71" y="268"/>
                  </a:lnTo>
                  <a:lnTo>
                    <a:pt x="68" y="262"/>
                  </a:lnTo>
                  <a:lnTo>
                    <a:pt x="1" y="236"/>
                  </a:lnTo>
                  <a:lnTo>
                    <a:pt x="1" y="119"/>
                  </a:lnTo>
                  <a:lnTo>
                    <a:pt x="0" y="88"/>
                  </a:lnTo>
                  <a:lnTo>
                    <a:pt x="0" y="56"/>
                  </a:lnTo>
                  <a:lnTo>
                    <a:pt x="1" y="49"/>
                  </a:lnTo>
                  <a:lnTo>
                    <a:pt x="2" y="42"/>
                  </a:lnTo>
                  <a:lnTo>
                    <a:pt x="4" y="35"/>
                  </a:lnTo>
                  <a:lnTo>
                    <a:pt x="6" y="28"/>
                  </a:lnTo>
                  <a:lnTo>
                    <a:pt x="11" y="21"/>
                  </a:lnTo>
                  <a:lnTo>
                    <a:pt x="15" y="14"/>
                  </a:lnTo>
                  <a:lnTo>
                    <a:pt x="20" y="8"/>
                  </a:lnTo>
                  <a:lnTo>
                    <a:pt x="28" y="2"/>
                  </a:lnTo>
                  <a:lnTo>
                    <a:pt x="41" y="2"/>
                  </a:lnTo>
                  <a:lnTo>
                    <a:pt x="48" y="0"/>
                  </a:lnTo>
                  <a:lnTo>
                    <a:pt x="53" y="0"/>
                  </a:lnTo>
                  <a:lnTo>
                    <a:pt x="68" y="2"/>
                  </a:lnTo>
                  <a:lnTo>
                    <a:pt x="72" y="6"/>
                  </a:lnTo>
                  <a:lnTo>
                    <a:pt x="76" y="7"/>
                  </a:lnTo>
                  <a:lnTo>
                    <a:pt x="80" y="7"/>
                  </a:lnTo>
                  <a:lnTo>
                    <a:pt x="82" y="6"/>
                  </a:lnTo>
                  <a:lnTo>
                    <a:pt x="84" y="4"/>
                  </a:lnTo>
                  <a:lnTo>
                    <a:pt x="86" y="4"/>
                  </a:lnTo>
                  <a:lnTo>
                    <a:pt x="87" y="5"/>
                  </a:lnTo>
                  <a:lnTo>
                    <a:pt x="87" y="9"/>
                  </a:lnTo>
                  <a:lnTo>
                    <a:pt x="90" y="11"/>
                  </a:lnTo>
                  <a:lnTo>
                    <a:pt x="94" y="15"/>
                  </a:lnTo>
                  <a:lnTo>
                    <a:pt x="99" y="19"/>
                  </a:lnTo>
                  <a:lnTo>
                    <a:pt x="107" y="23"/>
                  </a:lnTo>
                  <a:lnTo>
                    <a:pt x="121" y="31"/>
                  </a:lnTo>
                  <a:lnTo>
                    <a:pt x="127" y="34"/>
                  </a:lnTo>
                  <a:lnTo>
                    <a:pt x="148" y="41"/>
                  </a:lnTo>
                  <a:lnTo>
                    <a:pt x="165" y="49"/>
                  </a:lnTo>
                  <a:lnTo>
                    <a:pt x="182" y="59"/>
                  </a:lnTo>
                  <a:lnTo>
                    <a:pt x="196" y="69"/>
                  </a:lnTo>
                  <a:lnTo>
                    <a:pt x="210" y="79"/>
                  </a:lnTo>
                  <a:lnTo>
                    <a:pt x="226" y="91"/>
                  </a:lnTo>
                  <a:lnTo>
                    <a:pt x="241" y="102"/>
                  </a:lnTo>
                  <a:lnTo>
                    <a:pt x="260" y="113"/>
                  </a:lnTo>
                  <a:lnTo>
                    <a:pt x="261" y="117"/>
                  </a:lnTo>
                  <a:lnTo>
                    <a:pt x="263" y="120"/>
                  </a:lnTo>
                  <a:lnTo>
                    <a:pt x="266" y="124"/>
                  </a:lnTo>
                  <a:lnTo>
                    <a:pt x="270" y="128"/>
                  </a:lnTo>
                  <a:lnTo>
                    <a:pt x="280" y="135"/>
                  </a:lnTo>
                  <a:lnTo>
                    <a:pt x="291" y="144"/>
                  </a:lnTo>
                  <a:lnTo>
                    <a:pt x="299" y="151"/>
                  </a:lnTo>
                  <a:lnTo>
                    <a:pt x="305" y="158"/>
                  </a:lnTo>
                  <a:lnTo>
                    <a:pt x="306" y="161"/>
                  </a:lnTo>
                  <a:lnTo>
                    <a:pt x="306" y="164"/>
                  </a:lnTo>
                  <a:lnTo>
                    <a:pt x="304" y="166"/>
                  </a:lnTo>
                  <a:lnTo>
                    <a:pt x="300" y="169"/>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260" name="Freeform 346"/>
            <p:cNvSpPr>
              <a:spLocks/>
            </p:cNvSpPr>
            <p:nvPr>
              <p:custDataLst>
                <p:tags r:id="rId372"/>
              </p:custDataLst>
            </p:nvPr>
          </p:nvSpPr>
          <p:spPr bwMode="auto">
            <a:xfrm>
              <a:off x="3174633" y="3584522"/>
              <a:ext cx="21378" cy="72481"/>
            </a:xfrm>
            <a:custGeom>
              <a:avLst/>
              <a:gdLst>
                <a:gd name="T0" fmla="*/ 5628 w 33"/>
                <a:gd name="T1" fmla="*/ 10754 h 31"/>
                <a:gd name="T2" fmla="*/ 0 w 33"/>
                <a:gd name="T3" fmla="*/ 34055 h 31"/>
                <a:gd name="T4" fmla="*/ 2165 w 33"/>
                <a:gd name="T5" fmla="*/ 37639 h 31"/>
                <a:gd name="T6" fmla="*/ 6061 w 33"/>
                <a:gd name="T7" fmla="*/ 44809 h 31"/>
                <a:gd name="T8" fmla="*/ 8226 w 33"/>
                <a:gd name="T9" fmla="*/ 48394 h 31"/>
                <a:gd name="T10" fmla="*/ 9958 w 33"/>
                <a:gd name="T11" fmla="*/ 51978 h 31"/>
                <a:gd name="T12" fmla="*/ 11689 w 33"/>
                <a:gd name="T13" fmla="*/ 53771 h 31"/>
                <a:gd name="T14" fmla="*/ 14287 w 33"/>
                <a:gd name="T15" fmla="*/ 55563 h 31"/>
                <a:gd name="T16" fmla="*/ 14287 w 33"/>
                <a:gd name="T17" fmla="*/ 0 h 31"/>
                <a:gd name="T18" fmla="*/ 8659 w 33"/>
                <a:gd name="T19" fmla="*/ 0 h 31"/>
                <a:gd name="T20" fmla="*/ 5628 w 33"/>
                <a:gd name="T21" fmla="*/ 10754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31">
                  <a:moveTo>
                    <a:pt x="13" y="6"/>
                  </a:moveTo>
                  <a:lnTo>
                    <a:pt x="0" y="19"/>
                  </a:lnTo>
                  <a:lnTo>
                    <a:pt x="5" y="21"/>
                  </a:lnTo>
                  <a:lnTo>
                    <a:pt x="14" y="25"/>
                  </a:lnTo>
                  <a:lnTo>
                    <a:pt x="19" y="27"/>
                  </a:lnTo>
                  <a:lnTo>
                    <a:pt x="23" y="29"/>
                  </a:lnTo>
                  <a:lnTo>
                    <a:pt x="27" y="30"/>
                  </a:lnTo>
                  <a:lnTo>
                    <a:pt x="33" y="31"/>
                  </a:lnTo>
                  <a:lnTo>
                    <a:pt x="33" y="0"/>
                  </a:lnTo>
                  <a:lnTo>
                    <a:pt x="20" y="0"/>
                  </a:lnTo>
                  <a:lnTo>
                    <a:pt x="13"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273" name="Line 359"/>
            <p:cNvSpPr>
              <a:spLocks noChangeShapeType="1"/>
            </p:cNvSpPr>
            <p:nvPr>
              <p:custDataLst>
                <p:tags r:id="rId373"/>
              </p:custDataLst>
            </p:nvPr>
          </p:nvSpPr>
          <p:spPr bwMode="auto">
            <a:xfrm flipH="1">
              <a:off x="2013100" y="4255475"/>
              <a:ext cx="7127" cy="10355"/>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274" name="Freeform 360"/>
            <p:cNvSpPr>
              <a:spLocks/>
            </p:cNvSpPr>
            <p:nvPr>
              <p:custDataLst>
                <p:tags r:id="rId374"/>
              </p:custDataLst>
            </p:nvPr>
          </p:nvSpPr>
          <p:spPr bwMode="auto">
            <a:xfrm>
              <a:off x="2013100" y="4265830"/>
              <a:ext cx="19002" cy="76619"/>
            </a:xfrm>
            <a:custGeom>
              <a:avLst/>
              <a:gdLst>
                <a:gd name="T0" fmla="*/ 0 w 33"/>
                <a:gd name="T1" fmla="*/ 0 h 6"/>
                <a:gd name="T2" fmla="*/ 2694 w 33"/>
                <a:gd name="T3" fmla="*/ 9790 h 6"/>
                <a:gd name="T4" fmla="*/ 5773 w 33"/>
                <a:gd name="T5" fmla="*/ 29369 h 6"/>
                <a:gd name="T6" fmla="*/ 8852 w 33"/>
                <a:gd name="T7" fmla="*/ 48948 h 6"/>
                <a:gd name="T8" fmla="*/ 12700 w 33"/>
                <a:gd name="T9" fmla="*/ 58737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6">
                  <a:moveTo>
                    <a:pt x="0" y="0"/>
                  </a:moveTo>
                  <a:lnTo>
                    <a:pt x="7" y="1"/>
                  </a:lnTo>
                  <a:lnTo>
                    <a:pt x="15" y="3"/>
                  </a:lnTo>
                  <a:lnTo>
                    <a:pt x="23" y="5"/>
                  </a:lnTo>
                  <a:lnTo>
                    <a:pt x="33"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275" name="Freeform 361"/>
            <p:cNvSpPr>
              <a:spLocks/>
            </p:cNvSpPr>
            <p:nvPr>
              <p:custDataLst>
                <p:tags r:id="rId375"/>
              </p:custDataLst>
            </p:nvPr>
          </p:nvSpPr>
          <p:spPr bwMode="auto">
            <a:xfrm>
              <a:off x="2024977" y="4249262"/>
              <a:ext cx="7125" cy="74551"/>
            </a:xfrm>
            <a:custGeom>
              <a:avLst/>
              <a:gdLst>
                <a:gd name="T0" fmla="*/ 4762 w 13"/>
                <a:gd name="T1" fmla="*/ 57150 h 30"/>
                <a:gd name="T2" fmla="*/ 4762 w 13"/>
                <a:gd name="T3" fmla="*/ 0 h 30"/>
                <a:gd name="T4" fmla="*/ 0 w 13"/>
                <a:gd name="T5" fmla="*/ 0 h 30"/>
                <a:gd name="T6" fmla="*/ 0 60000 65536"/>
                <a:gd name="T7" fmla="*/ 0 60000 65536"/>
                <a:gd name="T8" fmla="*/ 0 60000 65536"/>
              </a:gdLst>
              <a:ahLst/>
              <a:cxnLst>
                <a:cxn ang="T6">
                  <a:pos x="T0" y="T1"/>
                </a:cxn>
                <a:cxn ang="T7">
                  <a:pos x="T2" y="T3"/>
                </a:cxn>
                <a:cxn ang="T8">
                  <a:pos x="T4" y="T5"/>
                </a:cxn>
              </a:cxnLst>
              <a:rect l="0" t="0" r="r" b="b"/>
              <a:pathLst>
                <a:path w="13" h="30">
                  <a:moveTo>
                    <a:pt x="13" y="30"/>
                  </a:moveTo>
                  <a:lnTo>
                    <a:pt x="13"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276" name="Group 362"/>
            <p:cNvGrpSpPr>
              <a:grpSpLocks/>
            </p:cNvGrpSpPr>
            <p:nvPr>
              <p:custDataLst>
                <p:tags r:id="rId376"/>
              </p:custDataLst>
            </p:nvPr>
          </p:nvGrpSpPr>
          <p:grpSpPr bwMode="auto">
            <a:xfrm>
              <a:off x="2013100" y="4164357"/>
              <a:ext cx="624711" cy="262997"/>
              <a:chOff x="912" y="2626"/>
              <a:chExt cx="311" cy="127"/>
            </a:xfrm>
            <a:solidFill>
              <a:srgbClr val="D9D9D9"/>
            </a:solidFill>
          </p:grpSpPr>
          <p:sp>
            <p:nvSpPr>
              <p:cNvPr id="462" name="Freeform 363"/>
              <p:cNvSpPr>
                <a:spLocks/>
              </p:cNvSpPr>
              <p:nvPr/>
            </p:nvSpPr>
            <p:spPr bwMode="auto">
              <a:xfrm>
                <a:off x="1110" y="2626"/>
                <a:ext cx="113" cy="127"/>
              </a:xfrm>
              <a:custGeom>
                <a:avLst/>
                <a:gdLst>
                  <a:gd name="T0" fmla="*/ 100 w 352"/>
                  <a:gd name="T1" fmla="*/ 26 h 387"/>
                  <a:gd name="T2" fmla="*/ 92 w 352"/>
                  <a:gd name="T3" fmla="*/ 26 h 387"/>
                  <a:gd name="T4" fmla="*/ 85 w 352"/>
                  <a:gd name="T5" fmla="*/ 26 h 387"/>
                  <a:gd name="T6" fmla="*/ 80 w 352"/>
                  <a:gd name="T7" fmla="*/ 24 h 387"/>
                  <a:gd name="T8" fmla="*/ 71 w 352"/>
                  <a:gd name="T9" fmla="*/ 19 h 387"/>
                  <a:gd name="T10" fmla="*/ 54 w 352"/>
                  <a:gd name="T11" fmla="*/ 7 h 387"/>
                  <a:gd name="T12" fmla="*/ 44 w 352"/>
                  <a:gd name="T13" fmla="*/ 2 h 387"/>
                  <a:gd name="T14" fmla="*/ 41 w 352"/>
                  <a:gd name="T15" fmla="*/ 6 h 387"/>
                  <a:gd name="T16" fmla="*/ 38 w 352"/>
                  <a:gd name="T17" fmla="*/ 10 h 387"/>
                  <a:gd name="T18" fmla="*/ 34 w 352"/>
                  <a:gd name="T19" fmla="*/ 11 h 387"/>
                  <a:gd name="T20" fmla="*/ 28 w 352"/>
                  <a:gd name="T21" fmla="*/ 18 h 387"/>
                  <a:gd name="T22" fmla="*/ 17 w 352"/>
                  <a:gd name="T23" fmla="*/ 32 h 387"/>
                  <a:gd name="T24" fmla="*/ 10 w 352"/>
                  <a:gd name="T25" fmla="*/ 43 h 387"/>
                  <a:gd name="T26" fmla="*/ 5 w 352"/>
                  <a:gd name="T27" fmla="*/ 51 h 387"/>
                  <a:gd name="T28" fmla="*/ 2 w 352"/>
                  <a:gd name="T29" fmla="*/ 58 h 387"/>
                  <a:gd name="T30" fmla="*/ 0 w 352"/>
                  <a:gd name="T31" fmla="*/ 65 h 387"/>
                  <a:gd name="T32" fmla="*/ 0 w 352"/>
                  <a:gd name="T33" fmla="*/ 70 h 387"/>
                  <a:gd name="T34" fmla="*/ 1 w 352"/>
                  <a:gd name="T35" fmla="*/ 73 h 387"/>
                  <a:gd name="T36" fmla="*/ 3 w 352"/>
                  <a:gd name="T37" fmla="*/ 76 h 387"/>
                  <a:gd name="T38" fmla="*/ 8 w 352"/>
                  <a:gd name="T39" fmla="*/ 79 h 387"/>
                  <a:gd name="T40" fmla="*/ 13 w 352"/>
                  <a:gd name="T41" fmla="*/ 80 h 387"/>
                  <a:gd name="T42" fmla="*/ 17 w 352"/>
                  <a:gd name="T43" fmla="*/ 80 h 387"/>
                  <a:gd name="T44" fmla="*/ 20 w 352"/>
                  <a:gd name="T45" fmla="*/ 79 h 387"/>
                  <a:gd name="T46" fmla="*/ 23 w 352"/>
                  <a:gd name="T47" fmla="*/ 77 h 387"/>
                  <a:gd name="T48" fmla="*/ 25 w 352"/>
                  <a:gd name="T49" fmla="*/ 77 h 387"/>
                  <a:gd name="T50" fmla="*/ 26 w 352"/>
                  <a:gd name="T51" fmla="*/ 78 h 387"/>
                  <a:gd name="T52" fmla="*/ 26 w 352"/>
                  <a:gd name="T53" fmla="*/ 84 h 387"/>
                  <a:gd name="T54" fmla="*/ 24 w 352"/>
                  <a:gd name="T55" fmla="*/ 92 h 387"/>
                  <a:gd name="T56" fmla="*/ 23 w 352"/>
                  <a:gd name="T57" fmla="*/ 95 h 387"/>
                  <a:gd name="T58" fmla="*/ 23 w 352"/>
                  <a:gd name="T59" fmla="*/ 101 h 387"/>
                  <a:gd name="T60" fmla="*/ 26 w 352"/>
                  <a:gd name="T61" fmla="*/ 109 h 387"/>
                  <a:gd name="T62" fmla="*/ 29 w 352"/>
                  <a:gd name="T63" fmla="*/ 115 h 387"/>
                  <a:gd name="T64" fmla="*/ 39 w 352"/>
                  <a:gd name="T65" fmla="*/ 122 h 387"/>
                  <a:gd name="T66" fmla="*/ 46 w 352"/>
                  <a:gd name="T67" fmla="*/ 126 h 387"/>
                  <a:gd name="T68" fmla="*/ 49 w 352"/>
                  <a:gd name="T69" fmla="*/ 127 h 387"/>
                  <a:gd name="T70" fmla="*/ 52 w 352"/>
                  <a:gd name="T71" fmla="*/ 124 h 387"/>
                  <a:gd name="T72" fmla="*/ 56 w 352"/>
                  <a:gd name="T73" fmla="*/ 119 h 387"/>
                  <a:gd name="T74" fmla="*/ 57 w 352"/>
                  <a:gd name="T75" fmla="*/ 115 h 387"/>
                  <a:gd name="T76" fmla="*/ 58 w 352"/>
                  <a:gd name="T77" fmla="*/ 111 h 387"/>
                  <a:gd name="T78" fmla="*/ 59 w 352"/>
                  <a:gd name="T79" fmla="*/ 106 h 387"/>
                  <a:gd name="T80" fmla="*/ 63 w 352"/>
                  <a:gd name="T81" fmla="*/ 100 h 387"/>
                  <a:gd name="T82" fmla="*/ 69 w 352"/>
                  <a:gd name="T83" fmla="*/ 92 h 387"/>
                  <a:gd name="T84" fmla="*/ 76 w 352"/>
                  <a:gd name="T85" fmla="*/ 86 h 387"/>
                  <a:gd name="T86" fmla="*/ 85 w 352"/>
                  <a:gd name="T87" fmla="*/ 82 h 387"/>
                  <a:gd name="T88" fmla="*/ 96 w 352"/>
                  <a:gd name="T89" fmla="*/ 75 h 387"/>
                  <a:gd name="T90" fmla="*/ 104 w 352"/>
                  <a:gd name="T91" fmla="*/ 70 h 387"/>
                  <a:gd name="T92" fmla="*/ 109 w 352"/>
                  <a:gd name="T93" fmla="*/ 65 h 387"/>
                  <a:gd name="T94" fmla="*/ 111 w 352"/>
                  <a:gd name="T95" fmla="*/ 61 h 387"/>
                  <a:gd name="T96" fmla="*/ 113 w 352"/>
                  <a:gd name="T97" fmla="*/ 55 h 387"/>
                  <a:gd name="T98" fmla="*/ 113 w 352"/>
                  <a:gd name="T99" fmla="*/ 49 h 387"/>
                  <a:gd name="T100" fmla="*/ 110 w 352"/>
                  <a:gd name="T101" fmla="*/ 41 h 387"/>
                  <a:gd name="T102" fmla="*/ 106 w 352"/>
                  <a:gd name="T103" fmla="*/ 30 h 3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52" h="387">
                    <a:moveTo>
                      <a:pt x="325" y="79"/>
                    </a:moveTo>
                    <a:lnTo>
                      <a:pt x="312" y="79"/>
                    </a:lnTo>
                    <a:lnTo>
                      <a:pt x="299" y="79"/>
                    </a:lnTo>
                    <a:lnTo>
                      <a:pt x="286" y="79"/>
                    </a:lnTo>
                    <a:lnTo>
                      <a:pt x="273" y="79"/>
                    </a:lnTo>
                    <a:lnTo>
                      <a:pt x="265" y="79"/>
                    </a:lnTo>
                    <a:lnTo>
                      <a:pt x="256" y="77"/>
                    </a:lnTo>
                    <a:lnTo>
                      <a:pt x="249" y="74"/>
                    </a:lnTo>
                    <a:lnTo>
                      <a:pt x="240" y="70"/>
                    </a:lnTo>
                    <a:lnTo>
                      <a:pt x="222" y="59"/>
                    </a:lnTo>
                    <a:lnTo>
                      <a:pt x="204" y="46"/>
                    </a:lnTo>
                    <a:lnTo>
                      <a:pt x="168" y="20"/>
                    </a:lnTo>
                    <a:lnTo>
                      <a:pt x="140" y="0"/>
                    </a:lnTo>
                    <a:lnTo>
                      <a:pt x="137" y="6"/>
                    </a:lnTo>
                    <a:lnTo>
                      <a:pt x="133" y="13"/>
                    </a:lnTo>
                    <a:lnTo>
                      <a:pt x="129" y="19"/>
                    </a:lnTo>
                    <a:lnTo>
                      <a:pt x="125" y="25"/>
                    </a:lnTo>
                    <a:lnTo>
                      <a:pt x="119" y="29"/>
                    </a:lnTo>
                    <a:lnTo>
                      <a:pt x="114" y="33"/>
                    </a:lnTo>
                    <a:lnTo>
                      <a:pt x="107" y="35"/>
                    </a:lnTo>
                    <a:lnTo>
                      <a:pt x="100" y="36"/>
                    </a:lnTo>
                    <a:lnTo>
                      <a:pt x="86" y="56"/>
                    </a:lnTo>
                    <a:lnTo>
                      <a:pt x="71" y="76"/>
                    </a:lnTo>
                    <a:lnTo>
                      <a:pt x="53" y="97"/>
                    </a:lnTo>
                    <a:lnTo>
                      <a:pt x="38" y="120"/>
                    </a:lnTo>
                    <a:lnTo>
                      <a:pt x="30" y="131"/>
                    </a:lnTo>
                    <a:lnTo>
                      <a:pt x="22" y="143"/>
                    </a:lnTo>
                    <a:lnTo>
                      <a:pt x="17" y="154"/>
                    </a:lnTo>
                    <a:lnTo>
                      <a:pt x="11" y="165"/>
                    </a:lnTo>
                    <a:lnTo>
                      <a:pt x="7" y="177"/>
                    </a:lnTo>
                    <a:lnTo>
                      <a:pt x="3" y="187"/>
                    </a:lnTo>
                    <a:lnTo>
                      <a:pt x="0" y="198"/>
                    </a:lnTo>
                    <a:lnTo>
                      <a:pt x="0" y="208"/>
                    </a:lnTo>
                    <a:lnTo>
                      <a:pt x="0" y="213"/>
                    </a:lnTo>
                    <a:lnTo>
                      <a:pt x="2" y="217"/>
                    </a:lnTo>
                    <a:lnTo>
                      <a:pt x="3" y="222"/>
                    </a:lnTo>
                    <a:lnTo>
                      <a:pt x="5" y="225"/>
                    </a:lnTo>
                    <a:lnTo>
                      <a:pt x="9" y="231"/>
                    </a:lnTo>
                    <a:lnTo>
                      <a:pt x="16" y="237"/>
                    </a:lnTo>
                    <a:lnTo>
                      <a:pt x="24" y="241"/>
                    </a:lnTo>
                    <a:lnTo>
                      <a:pt x="31" y="243"/>
                    </a:lnTo>
                    <a:lnTo>
                      <a:pt x="39" y="245"/>
                    </a:lnTo>
                    <a:lnTo>
                      <a:pt x="47" y="246"/>
                    </a:lnTo>
                    <a:lnTo>
                      <a:pt x="52" y="245"/>
                    </a:lnTo>
                    <a:lnTo>
                      <a:pt x="58" y="243"/>
                    </a:lnTo>
                    <a:lnTo>
                      <a:pt x="63" y="241"/>
                    </a:lnTo>
                    <a:lnTo>
                      <a:pt x="69" y="238"/>
                    </a:lnTo>
                    <a:lnTo>
                      <a:pt x="73" y="236"/>
                    </a:lnTo>
                    <a:lnTo>
                      <a:pt x="76" y="235"/>
                    </a:lnTo>
                    <a:lnTo>
                      <a:pt x="78" y="236"/>
                    </a:lnTo>
                    <a:lnTo>
                      <a:pt x="80" y="236"/>
                    </a:lnTo>
                    <a:lnTo>
                      <a:pt x="80" y="238"/>
                    </a:lnTo>
                    <a:lnTo>
                      <a:pt x="80" y="240"/>
                    </a:lnTo>
                    <a:lnTo>
                      <a:pt x="80" y="257"/>
                    </a:lnTo>
                    <a:lnTo>
                      <a:pt x="78" y="271"/>
                    </a:lnTo>
                    <a:lnTo>
                      <a:pt x="76" y="279"/>
                    </a:lnTo>
                    <a:lnTo>
                      <a:pt x="74" y="285"/>
                    </a:lnTo>
                    <a:lnTo>
                      <a:pt x="71" y="290"/>
                    </a:lnTo>
                    <a:lnTo>
                      <a:pt x="66" y="295"/>
                    </a:lnTo>
                    <a:lnTo>
                      <a:pt x="73" y="307"/>
                    </a:lnTo>
                    <a:lnTo>
                      <a:pt x="80" y="319"/>
                    </a:lnTo>
                    <a:lnTo>
                      <a:pt x="80" y="331"/>
                    </a:lnTo>
                    <a:lnTo>
                      <a:pt x="80" y="344"/>
                    </a:lnTo>
                    <a:lnTo>
                      <a:pt x="89" y="351"/>
                    </a:lnTo>
                    <a:lnTo>
                      <a:pt x="110" y="366"/>
                    </a:lnTo>
                    <a:lnTo>
                      <a:pt x="122" y="373"/>
                    </a:lnTo>
                    <a:lnTo>
                      <a:pt x="133" y="380"/>
                    </a:lnTo>
                    <a:lnTo>
                      <a:pt x="142" y="385"/>
                    </a:lnTo>
                    <a:lnTo>
                      <a:pt x="147" y="387"/>
                    </a:lnTo>
                    <a:lnTo>
                      <a:pt x="152" y="386"/>
                    </a:lnTo>
                    <a:lnTo>
                      <a:pt x="158" y="382"/>
                    </a:lnTo>
                    <a:lnTo>
                      <a:pt x="163" y="377"/>
                    </a:lnTo>
                    <a:lnTo>
                      <a:pt x="168" y="370"/>
                    </a:lnTo>
                    <a:lnTo>
                      <a:pt x="173" y="363"/>
                    </a:lnTo>
                    <a:lnTo>
                      <a:pt x="176" y="356"/>
                    </a:lnTo>
                    <a:lnTo>
                      <a:pt x="178" y="350"/>
                    </a:lnTo>
                    <a:lnTo>
                      <a:pt x="179" y="344"/>
                    </a:lnTo>
                    <a:lnTo>
                      <a:pt x="181" y="338"/>
                    </a:lnTo>
                    <a:lnTo>
                      <a:pt x="182" y="330"/>
                    </a:lnTo>
                    <a:lnTo>
                      <a:pt x="184" y="323"/>
                    </a:lnTo>
                    <a:lnTo>
                      <a:pt x="187" y="317"/>
                    </a:lnTo>
                    <a:lnTo>
                      <a:pt x="195" y="304"/>
                    </a:lnTo>
                    <a:lnTo>
                      <a:pt x="206" y="292"/>
                    </a:lnTo>
                    <a:lnTo>
                      <a:pt x="216" y="281"/>
                    </a:lnTo>
                    <a:lnTo>
                      <a:pt x="228" y="271"/>
                    </a:lnTo>
                    <a:lnTo>
                      <a:pt x="238" y="263"/>
                    </a:lnTo>
                    <a:lnTo>
                      <a:pt x="246" y="258"/>
                    </a:lnTo>
                    <a:lnTo>
                      <a:pt x="264" y="249"/>
                    </a:lnTo>
                    <a:lnTo>
                      <a:pt x="283" y="239"/>
                    </a:lnTo>
                    <a:lnTo>
                      <a:pt x="300" y="229"/>
                    </a:lnTo>
                    <a:lnTo>
                      <a:pt x="317" y="217"/>
                    </a:lnTo>
                    <a:lnTo>
                      <a:pt x="324" y="212"/>
                    </a:lnTo>
                    <a:lnTo>
                      <a:pt x="331" y="205"/>
                    </a:lnTo>
                    <a:lnTo>
                      <a:pt x="338" y="199"/>
                    </a:lnTo>
                    <a:lnTo>
                      <a:pt x="342" y="192"/>
                    </a:lnTo>
                    <a:lnTo>
                      <a:pt x="346" y="185"/>
                    </a:lnTo>
                    <a:lnTo>
                      <a:pt x="350" y="177"/>
                    </a:lnTo>
                    <a:lnTo>
                      <a:pt x="352" y="169"/>
                    </a:lnTo>
                    <a:lnTo>
                      <a:pt x="352" y="159"/>
                    </a:lnTo>
                    <a:lnTo>
                      <a:pt x="351" y="149"/>
                    </a:lnTo>
                    <a:lnTo>
                      <a:pt x="349" y="137"/>
                    </a:lnTo>
                    <a:lnTo>
                      <a:pt x="344" y="125"/>
                    </a:lnTo>
                    <a:lnTo>
                      <a:pt x="339" y="113"/>
                    </a:lnTo>
                    <a:lnTo>
                      <a:pt x="330" y="91"/>
                    </a:lnTo>
                    <a:lnTo>
                      <a:pt x="325"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63" name="Freeform 364"/>
              <p:cNvSpPr>
                <a:spLocks/>
              </p:cNvSpPr>
              <p:nvPr/>
            </p:nvSpPr>
            <p:spPr bwMode="auto">
              <a:xfrm>
                <a:off x="923" y="2662"/>
                <a:ext cx="17" cy="26"/>
              </a:xfrm>
              <a:custGeom>
                <a:avLst/>
                <a:gdLst>
                  <a:gd name="T0" fmla="*/ 5 w 52"/>
                  <a:gd name="T1" fmla="*/ 0 h 78"/>
                  <a:gd name="T2" fmla="*/ 7 w 52"/>
                  <a:gd name="T3" fmla="*/ 0 h 78"/>
                  <a:gd name="T4" fmla="*/ 8 w 52"/>
                  <a:gd name="T5" fmla="*/ 1 h 78"/>
                  <a:gd name="T6" fmla="*/ 10 w 52"/>
                  <a:gd name="T7" fmla="*/ 2 h 78"/>
                  <a:gd name="T8" fmla="*/ 12 w 52"/>
                  <a:gd name="T9" fmla="*/ 3 h 78"/>
                  <a:gd name="T10" fmla="*/ 13 w 52"/>
                  <a:gd name="T11" fmla="*/ 4 h 78"/>
                  <a:gd name="T12" fmla="*/ 15 w 52"/>
                  <a:gd name="T13" fmla="*/ 6 h 78"/>
                  <a:gd name="T14" fmla="*/ 15 w 52"/>
                  <a:gd name="T15" fmla="*/ 7 h 78"/>
                  <a:gd name="T16" fmla="*/ 16 w 52"/>
                  <a:gd name="T17" fmla="*/ 8 h 78"/>
                  <a:gd name="T18" fmla="*/ 17 w 52"/>
                  <a:gd name="T19" fmla="*/ 11 h 78"/>
                  <a:gd name="T20" fmla="*/ 17 w 52"/>
                  <a:gd name="T21" fmla="*/ 14 h 78"/>
                  <a:gd name="T22" fmla="*/ 17 w 52"/>
                  <a:gd name="T23" fmla="*/ 15 h 78"/>
                  <a:gd name="T24" fmla="*/ 16 w 52"/>
                  <a:gd name="T25" fmla="*/ 17 h 78"/>
                  <a:gd name="T26" fmla="*/ 15 w 52"/>
                  <a:gd name="T27" fmla="*/ 18 h 78"/>
                  <a:gd name="T28" fmla="*/ 14 w 52"/>
                  <a:gd name="T29" fmla="*/ 20 h 78"/>
                  <a:gd name="T30" fmla="*/ 13 w 52"/>
                  <a:gd name="T31" fmla="*/ 22 h 78"/>
                  <a:gd name="T32" fmla="*/ 13 w 52"/>
                  <a:gd name="T33" fmla="*/ 24 h 78"/>
                  <a:gd name="T34" fmla="*/ 9 w 52"/>
                  <a:gd name="T35" fmla="*/ 25 h 78"/>
                  <a:gd name="T36" fmla="*/ 5 w 52"/>
                  <a:gd name="T37" fmla="*/ 26 h 78"/>
                  <a:gd name="T38" fmla="*/ 4 w 52"/>
                  <a:gd name="T39" fmla="*/ 26 h 78"/>
                  <a:gd name="T40" fmla="*/ 2 w 52"/>
                  <a:gd name="T41" fmla="*/ 26 h 78"/>
                  <a:gd name="T42" fmla="*/ 1 w 52"/>
                  <a:gd name="T43" fmla="*/ 26 h 78"/>
                  <a:gd name="T44" fmla="*/ 1 w 52"/>
                  <a:gd name="T45" fmla="*/ 26 h 78"/>
                  <a:gd name="T46" fmla="*/ 1 w 52"/>
                  <a:gd name="T47" fmla="*/ 25 h 78"/>
                  <a:gd name="T48" fmla="*/ 0 w 52"/>
                  <a:gd name="T49" fmla="*/ 24 h 78"/>
                  <a:gd name="T50" fmla="*/ 0 w 52"/>
                  <a:gd name="T51" fmla="*/ 23 h 78"/>
                  <a:gd name="T52" fmla="*/ 0 w 52"/>
                  <a:gd name="T53" fmla="*/ 21 h 78"/>
                  <a:gd name="T54" fmla="*/ 1 w 52"/>
                  <a:gd name="T55" fmla="*/ 20 h 78"/>
                  <a:gd name="T56" fmla="*/ 2 w 52"/>
                  <a:gd name="T57" fmla="*/ 19 h 78"/>
                  <a:gd name="T58" fmla="*/ 6 w 52"/>
                  <a:gd name="T59" fmla="*/ 16 h 78"/>
                  <a:gd name="T60" fmla="*/ 9 w 52"/>
                  <a:gd name="T61" fmla="*/ 14 h 78"/>
                  <a:gd name="T62" fmla="*/ 8 w 52"/>
                  <a:gd name="T63" fmla="*/ 11 h 78"/>
                  <a:gd name="T64" fmla="*/ 7 w 52"/>
                  <a:gd name="T65" fmla="*/ 7 h 78"/>
                  <a:gd name="T66" fmla="*/ 6 w 52"/>
                  <a:gd name="T67" fmla="*/ 3 h 78"/>
                  <a:gd name="T68" fmla="*/ 5 w 52"/>
                  <a:gd name="T69" fmla="*/ 0 h 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2" h="78">
                    <a:moveTo>
                      <a:pt x="14" y="0"/>
                    </a:moveTo>
                    <a:lnTo>
                      <a:pt x="20" y="0"/>
                    </a:lnTo>
                    <a:lnTo>
                      <a:pt x="25" y="2"/>
                    </a:lnTo>
                    <a:lnTo>
                      <a:pt x="30" y="6"/>
                    </a:lnTo>
                    <a:lnTo>
                      <a:pt x="36" y="9"/>
                    </a:lnTo>
                    <a:lnTo>
                      <a:pt x="40" y="13"/>
                    </a:lnTo>
                    <a:lnTo>
                      <a:pt x="45" y="17"/>
                    </a:lnTo>
                    <a:lnTo>
                      <a:pt x="47" y="21"/>
                    </a:lnTo>
                    <a:lnTo>
                      <a:pt x="48" y="24"/>
                    </a:lnTo>
                    <a:lnTo>
                      <a:pt x="51" y="34"/>
                    </a:lnTo>
                    <a:lnTo>
                      <a:pt x="52" y="41"/>
                    </a:lnTo>
                    <a:lnTo>
                      <a:pt x="51" y="46"/>
                    </a:lnTo>
                    <a:lnTo>
                      <a:pt x="49" y="50"/>
                    </a:lnTo>
                    <a:lnTo>
                      <a:pt x="47" y="54"/>
                    </a:lnTo>
                    <a:lnTo>
                      <a:pt x="44" y="60"/>
                    </a:lnTo>
                    <a:lnTo>
                      <a:pt x="41" y="65"/>
                    </a:lnTo>
                    <a:lnTo>
                      <a:pt x="41" y="73"/>
                    </a:lnTo>
                    <a:lnTo>
                      <a:pt x="29" y="75"/>
                    </a:lnTo>
                    <a:lnTo>
                      <a:pt x="16" y="78"/>
                    </a:lnTo>
                    <a:lnTo>
                      <a:pt x="11" y="78"/>
                    </a:lnTo>
                    <a:lnTo>
                      <a:pt x="5" y="78"/>
                    </a:lnTo>
                    <a:lnTo>
                      <a:pt x="4" y="78"/>
                    </a:lnTo>
                    <a:lnTo>
                      <a:pt x="2" y="77"/>
                    </a:lnTo>
                    <a:lnTo>
                      <a:pt x="2" y="75"/>
                    </a:lnTo>
                    <a:lnTo>
                      <a:pt x="1" y="73"/>
                    </a:lnTo>
                    <a:lnTo>
                      <a:pt x="0" y="69"/>
                    </a:lnTo>
                    <a:lnTo>
                      <a:pt x="1" y="64"/>
                    </a:lnTo>
                    <a:lnTo>
                      <a:pt x="3" y="60"/>
                    </a:lnTo>
                    <a:lnTo>
                      <a:pt x="7" y="56"/>
                    </a:lnTo>
                    <a:lnTo>
                      <a:pt x="17" y="47"/>
                    </a:lnTo>
                    <a:lnTo>
                      <a:pt x="28" y="42"/>
                    </a:lnTo>
                    <a:lnTo>
                      <a:pt x="24" y="32"/>
                    </a:lnTo>
                    <a:lnTo>
                      <a:pt x="21" y="21"/>
                    </a:lnTo>
                    <a:lnTo>
                      <a:pt x="18" y="10"/>
                    </a:lnTo>
                    <a:lnTo>
                      <a:pt x="14"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64" name="Freeform 365"/>
              <p:cNvSpPr>
                <a:spLocks/>
              </p:cNvSpPr>
              <p:nvPr/>
            </p:nvSpPr>
            <p:spPr bwMode="auto">
              <a:xfrm>
                <a:off x="912" y="2666"/>
                <a:ext cx="9" cy="10"/>
              </a:xfrm>
              <a:custGeom>
                <a:avLst/>
                <a:gdLst>
                  <a:gd name="T0" fmla="*/ 4 w 33"/>
                  <a:gd name="T1" fmla="*/ 2 h 30"/>
                  <a:gd name="T2" fmla="*/ 0 w 33"/>
                  <a:gd name="T3" fmla="*/ 8 h 30"/>
                  <a:gd name="T4" fmla="*/ 2 w 33"/>
                  <a:gd name="T5" fmla="*/ 8 h 30"/>
                  <a:gd name="T6" fmla="*/ 4 w 33"/>
                  <a:gd name="T7" fmla="*/ 9 h 30"/>
                  <a:gd name="T8" fmla="*/ 6 w 33"/>
                  <a:gd name="T9" fmla="*/ 10 h 30"/>
                  <a:gd name="T10" fmla="*/ 9 w 33"/>
                  <a:gd name="T11" fmla="*/ 10 h 30"/>
                  <a:gd name="T12" fmla="*/ 9 w 33"/>
                  <a:gd name="T13" fmla="*/ 0 h 30"/>
                  <a:gd name="T14" fmla="*/ 5 w 33"/>
                  <a:gd name="T15" fmla="*/ 0 h 30"/>
                  <a:gd name="T16" fmla="*/ 4 w 33"/>
                  <a:gd name="T17" fmla="*/ 2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0">
                    <a:moveTo>
                      <a:pt x="13" y="6"/>
                    </a:moveTo>
                    <a:lnTo>
                      <a:pt x="0" y="24"/>
                    </a:lnTo>
                    <a:lnTo>
                      <a:pt x="7" y="25"/>
                    </a:lnTo>
                    <a:lnTo>
                      <a:pt x="15" y="27"/>
                    </a:lnTo>
                    <a:lnTo>
                      <a:pt x="23" y="29"/>
                    </a:lnTo>
                    <a:lnTo>
                      <a:pt x="33" y="30"/>
                    </a:lnTo>
                    <a:lnTo>
                      <a:pt x="33" y="0"/>
                    </a:lnTo>
                    <a:lnTo>
                      <a:pt x="20" y="0"/>
                    </a:lnTo>
                    <a:lnTo>
                      <a:pt x="13"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grpSp>
          <p:nvGrpSpPr>
            <p:cNvPr id="285" name="Group 391"/>
            <p:cNvGrpSpPr>
              <a:grpSpLocks/>
            </p:cNvGrpSpPr>
            <p:nvPr>
              <p:custDataLst>
                <p:tags r:id="rId377"/>
              </p:custDataLst>
            </p:nvPr>
          </p:nvGrpSpPr>
          <p:grpSpPr bwMode="auto">
            <a:xfrm>
              <a:off x="1233993" y="1000112"/>
              <a:ext cx="2838514" cy="1478580"/>
              <a:chOff x="527" y="1110"/>
              <a:chExt cx="1410" cy="709"/>
            </a:xfrm>
            <a:solidFill>
              <a:srgbClr val="D9D9D9"/>
            </a:solidFill>
          </p:grpSpPr>
          <p:sp>
            <p:nvSpPr>
              <p:cNvPr id="403" name="Freeform 392"/>
              <p:cNvSpPr>
                <a:spLocks/>
              </p:cNvSpPr>
              <p:nvPr/>
            </p:nvSpPr>
            <p:spPr bwMode="auto">
              <a:xfrm>
                <a:off x="1401" y="1427"/>
                <a:ext cx="31" cy="17"/>
              </a:xfrm>
              <a:custGeom>
                <a:avLst/>
                <a:gdLst>
                  <a:gd name="T0" fmla="*/ 0 w 98"/>
                  <a:gd name="T1" fmla="*/ 13 h 54"/>
                  <a:gd name="T2" fmla="*/ 2 w 98"/>
                  <a:gd name="T3" fmla="*/ 14 h 54"/>
                  <a:gd name="T4" fmla="*/ 4 w 98"/>
                  <a:gd name="T5" fmla="*/ 16 h 54"/>
                  <a:gd name="T6" fmla="*/ 7 w 98"/>
                  <a:gd name="T7" fmla="*/ 17 h 54"/>
                  <a:gd name="T8" fmla="*/ 10 w 98"/>
                  <a:gd name="T9" fmla="*/ 17 h 54"/>
                  <a:gd name="T10" fmla="*/ 12 w 98"/>
                  <a:gd name="T11" fmla="*/ 17 h 54"/>
                  <a:gd name="T12" fmla="*/ 14 w 98"/>
                  <a:gd name="T13" fmla="*/ 17 h 54"/>
                  <a:gd name="T14" fmla="*/ 16 w 98"/>
                  <a:gd name="T15" fmla="*/ 16 h 54"/>
                  <a:gd name="T16" fmla="*/ 18 w 98"/>
                  <a:gd name="T17" fmla="*/ 15 h 54"/>
                  <a:gd name="T18" fmla="*/ 21 w 98"/>
                  <a:gd name="T19" fmla="*/ 13 h 54"/>
                  <a:gd name="T20" fmla="*/ 24 w 98"/>
                  <a:gd name="T21" fmla="*/ 11 h 54"/>
                  <a:gd name="T22" fmla="*/ 27 w 98"/>
                  <a:gd name="T23" fmla="*/ 9 h 54"/>
                  <a:gd name="T24" fmla="*/ 29 w 98"/>
                  <a:gd name="T25" fmla="*/ 6 h 54"/>
                  <a:gd name="T26" fmla="*/ 30 w 98"/>
                  <a:gd name="T27" fmla="*/ 4 h 54"/>
                  <a:gd name="T28" fmla="*/ 31 w 98"/>
                  <a:gd name="T29" fmla="*/ 1 h 54"/>
                  <a:gd name="T30" fmla="*/ 29 w 98"/>
                  <a:gd name="T31" fmla="*/ 1 h 54"/>
                  <a:gd name="T32" fmla="*/ 26 w 98"/>
                  <a:gd name="T33" fmla="*/ 0 h 54"/>
                  <a:gd name="T34" fmla="*/ 24 w 98"/>
                  <a:gd name="T35" fmla="*/ 0 h 54"/>
                  <a:gd name="T36" fmla="*/ 22 w 98"/>
                  <a:gd name="T37" fmla="*/ 0 h 54"/>
                  <a:gd name="T38" fmla="*/ 19 w 98"/>
                  <a:gd name="T39" fmla="*/ 0 h 54"/>
                  <a:gd name="T40" fmla="*/ 16 w 98"/>
                  <a:gd name="T41" fmla="*/ 1 h 54"/>
                  <a:gd name="T42" fmla="*/ 14 w 98"/>
                  <a:gd name="T43" fmla="*/ 2 h 54"/>
                  <a:gd name="T44" fmla="*/ 12 w 98"/>
                  <a:gd name="T45" fmla="*/ 3 h 54"/>
                  <a:gd name="T46" fmla="*/ 7 w 98"/>
                  <a:gd name="T47" fmla="*/ 5 h 54"/>
                  <a:gd name="T48" fmla="*/ 4 w 98"/>
                  <a:gd name="T49" fmla="*/ 8 h 54"/>
                  <a:gd name="T50" fmla="*/ 2 w 98"/>
                  <a:gd name="T51" fmla="*/ 9 h 54"/>
                  <a:gd name="T52" fmla="*/ 1 w 98"/>
                  <a:gd name="T53" fmla="*/ 10 h 54"/>
                  <a:gd name="T54" fmla="*/ 0 w 98"/>
                  <a:gd name="T55" fmla="*/ 12 h 54"/>
                  <a:gd name="T56" fmla="*/ 0 w 98"/>
                  <a:gd name="T57" fmla="*/ 13 h 5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98" h="54">
                    <a:moveTo>
                      <a:pt x="0" y="41"/>
                    </a:moveTo>
                    <a:lnTo>
                      <a:pt x="5" y="46"/>
                    </a:lnTo>
                    <a:lnTo>
                      <a:pt x="13" y="50"/>
                    </a:lnTo>
                    <a:lnTo>
                      <a:pt x="23" y="53"/>
                    </a:lnTo>
                    <a:lnTo>
                      <a:pt x="32" y="54"/>
                    </a:lnTo>
                    <a:lnTo>
                      <a:pt x="38" y="54"/>
                    </a:lnTo>
                    <a:lnTo>
                      <a:pt x="45" y="53"/>
                    </a:lnTo>
                    <a:lnTo>
                      <a:pt x="50" y="51"/>
                    </a:lnTo>
                    <a:lnTo>
                      <a:pt x="56" y="49"/>
                    </a:lnTo>
                    <a:lnTo>
                      <a:pt x="67" y="42"/>
                    </a:lnTo>
                    <a:lnTo>
                      <a:pt x="75" y="35"/>
                    </a:lnTo>
                    <a:lnTo>
                      <a:pt x="84" y="28"/>
                    </a:lnTo>
                    <a:lnTo>
                      <a:pt x="91" y="20"/>
                    </a:lnTo>
                    <a:lnTo>
                      <a:pt x="95" y="12"/>
                    </a:lnTo>
                    <a:lnTo>
                      <a:pt x="98" y="4"/>
                    </a:lnTo>
                    <a:lnTo>
                      <a:pt x="91" y="2"/>
                    </a:lnTo>
                    <a:lnTo>
                      <a:pt x="83" y="0"/>
                    </a:lnTo>
                    <a:lnTo>
                      <a:pt x="75" y="0"/>
                    </a:lnTo>
                    <a:lnTo>
                      <a:pt x="68" y="0"/>
                    </a:lnTo>
                    <a:lnTo>
                      <a:pt x="59" y="1"/>
                    </a:lnTo>
                    <a:lnTo>
                      <a:pt x="51" y="3"/>
                    </a:lnTo>
                    <a:lnTo>
                      <a:pt x="43" y="6"/>
                    </a:lnTo>
                    <a:lnTo>
                      <a:pt x="37" y="9"/>
                    </a:lnTo>
                    <a:lnTo>
                      <a:pt x="23" y="17"/>
                    </a:lnTo>
                    <a:lnTo>
                      <a:pt x="12" y="25"/>
                    </a:lnTo>
                    <a:lnTo>
                      <a:pt x="7" y="29"/>
                    </a:lnTo>
                    <a:lnTo>
                      <a:pt x="4" y="33"/>
                    </a:lnTo>
                    <a:lnTo>
                      <a:pt x="1" y="37"/>
                    </a:lnTo>
                    <a:lnTo>
                      <a:pt x="0" y="4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4" name="Freeform 393"/>
              <p:cNvSpPr>
                <a:spLocks/>
              </p:cNvSpPr>
              <p:nvPr/>
            </p:nvSpPr>
            <p:spPr bwMode="auto">
              <a:xfrm>
                <a:off x="1387" y="1551"/>
                <a:ext cx="21" cy="8"/>
              </a:xfrm>
              <a:custGeom>
                <a:avLst/>
                <a:gdLst>
                  <a:gd name="T0" fmla="*/ 0 w 67"/>
                  <a:gd name="T1" fmla="*/ 8 h 28"/>
                  <a:gd name="T2" fmla="*/ 3 w 67"/>
                  <a:gd name="T3" fmla="*/ 8 h 28"/>
                  <a:gd name="T4" fmla="*/ 7 w 67"/>
                  <a:gd name="T5" fmla="*/ 8 h 28"/>
                  <a:gd name="T6" fmla="*/ 10 w 67"/>
                  <a:gd name="T7" fmla="*/ 7 h 28"/>
                  <a:gd name="T8" fmla="*/ 13 w 67"/>
                  <a:gd name="T9" fmla="*/ 6 h 28"/>
                  <a:gd name="T10" fmla="*/ 15 w 67"/>
                  <a:gd name="T11" fmla="*/ 5 h 28"/>
                  <a:gd name="T12" fmla="*/ 18 w 67"/>
                  <a:gd name="T13" fmla="*/ 3 h 28"/>
                  <a:gd name="T14" fmla="*/ 20 w 67"/>
                  <a:gd name="T15" fmla="*/ 2 h 28"/>
                  <a:gd name="T16" fmla="*/ 21 w 67"/>
                  <a:gd name="T17" fmla="*/ 1 h 28"/>
                  <a:gd name="T18" fmla="*/ 18 w 67"/>
                  <a:gd name="T19" fmla="*/ 0 h 28"/>
                  <a:gd name="T20" fmla="*/ 14 w 67"/>
                  <a:gd name="T21" fmla="*/ 0 h 28"/>
                  <a:gd name="T22" fmla="*/ 11 w 67"/>
                  <a:gd name="T23" fmla="*/ 0 h 28"/>
                  <a:gd name="T24" fmla="*/ 8 w 67"/>
                  <a:gd name="T25" fmla="*/ 1 h 28"/>
                  <a:gd name="T26" fmla="*/ 5 w 67"/>
                  <a:gd name="T27" fmla="*/ 2 h 28"/>
                  <a:gd name="T28" fmla="*/ 3 w 67"/>
                  <a:gd name="T29" fmla="*/ 3 h 28"/>
                  <a:gd name="T30" fmla="*/ 2 w 67"/>
                  <a:gd name="T31" fmla="*/ 4 h 28"/>
                  <a:gd name="T32" fmla="*/ 1 w 67"/>
                  <a:gd name="T33" fmla="*/ 5 h 28"/>
                  <a:gd name="T34" fmla="*/ 1 w 67"/>
                  <a:gd name="T35" fmla="*/ 6 h 28"/>
                  <a:gd name="T36" fmla="*/ 0 w 67"/>
                  <a:gd name="T37" fmla="*/ 8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7" h="28">
                    <a:moveTo>
                      <a:pt x="0" y="27"/>
                    </a:moveTo>
                    <a:lnTo>
                      <a:pt x="11" y="28"/>
                    </a:lnTo>
                    <a:lnTo>
                      <a:pt x="21" y="27"/>
                    </a:lnTo>
                    <a:lnTo>
                      <a:pt x="31" y="25"/>
                    </a:lnTo>
                    <a:lnTo>
                      <a:pt x="41" y="21"/>
                    </a:lnTo>
                    <a:lnTo>
                      <a:pt x="49" y="17"/>
                    </a:lnTo>
                    <a:lnTo>
                      <a:pt x="57" y="12"/>
                    </a:lnTo>
                    <a:lnTo>
                      <a:pt x="63" y="7"/>
                    </a:lnTo>
                    <a:lnTo>
                      <a:pt x="67" y="3"/>
                    </a:lnTo>
                    <a:lnTo>
                      <a:pt x="57" y="1"/>
                    </a:lnTo>
                    <a:lnTo>
                      <a:pt x="46" y="0"/>
                    </a:lnTo>
                    <a:lnTo>
                      <a:pt x="36" y="1"/>
                    </a:lnTo>
                    <a:lnTo>
                      <a:pt x="26" y="3"/>
                    </a:lnTo>
                    <a:lnTo>
                      <a:pt x="17" y="7"/>
                    </a:lnTo>
                    <a:lnTo>
                      <a:pt x="10" y="12"/>
                    </a:lnTo>
                    <a:lnTo>
                      <a:pt x="7" y="15"/>
                    </a:lnTo>
                    <a:lnTo>
                      <a:pt x="4" y="19"/>
                    </a:lnTo>
                    <a:lnTo>
                      <a:pt x="2"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5" name="Freeform 394"/>
              <p:cNvSpPr>
                <a:spLocks/>
              </p:cNvSpPr>
              <p:nvPr/>
            </p:nvSpPr>
            <p:spPr bwMode="auto">
              <a:xfrm>
                <a:off x="1332" y="1608"/>
                <a:ext cx="11" cy="11"/>
              </a:xfrm>
              <a:custGeom>
                <a:avLst/>
                <a:gdLst>
                  <a:gd name="T0" fmla="*/ 0 w 32"/>
                  <a:gd name="T1" fmla="*/ 6 h 36"/>
                  <a:gd name="T2" fmla="*/ 0 w 32"/>
                  <a:gd name="T3" fmla="*/ 7 h 36"/>
                  <a:gd name="T4" fmla="*/ 1 w 32"/>
                  <a:gd name="T5" fmla="*/ 9 h 36"/>
                  <a:gd name="T6" fmla="*/ 2 w 32"/>
                  <a:gd name="T7" fmla="*/ 10 h 36"/>
                  <a:gd name="T8" fmla="*/ 3 w 32"/>
                  <a:gd name="T9" fmla="*/ 10 h 36"/>
                  <a:gd name="T10" fmla="*/ 4 w 32"/>
                  <a:gd name="T11" fmla="*/ 11 h 36"/>
                  <a:gd name="T12" fmla="*/ 4 w 32"/>
                  <a:gd name="T13" fmla="*/ 11 h 36"/>
                  <a:gd name="T14" fmla="*/ 11 w 32"/>
                  <a:gd name="T15" fmla="*/ 11 h 36"/>
                  <a:gd name="T16" fmla="*/ 11 w 32"/>
                  <a:gd name="T17" fmla="*/ 7 h 36"/>
                  <a:gd name="T18" fmla="*/ 11 w 32"/>
                  <a:gd name="T19" fmla="*/ 4 h 36"/>
                  <a:gd name="T20" fmla="*/ 10 w 32"/>
                  <a:gd name="T21" fmla="*/ 2 h 36"/>
                  <a:gd name="T22" fmla="*/ 9 w 32"/>
                  <a:gd name="T23" fmla="*/ 0 h 36"/>
                  <a:gd name="T24" fmla="*/ 7 w 32"/>
                  <a:gd name="T25" fmla="*/ 1 h 36"/>
                  <a:gd name="T26" fmla="*/ 4 w 32"/>
                  <a:gd name="T27" fmla="*/ 2 h 36"/>
                  <a:gd name="T28" fmla="*/ 2 w 32"/>
                  <a:gd name="T29" fmla="*/ 3 h 36"/>
                  <a:gd name="T30" fmla="*/ 1 w 32"/>
                  <a:gd name="T31" fmla="*/ 4 h 36"/>
                  <a:gd name="T32" fmla="*/ 0 w 32"/>
                  <a:gd name="T33" fmla="*/ 5 h 36"/>
                  <a:gd name="T34" fmla="*/ 0 w 32"/>
                  <a:gd name="T35" fmla="*/ 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2" h="36">
                    <a:moveTo>
                      <a:pt x="0" y="18"/>
                    </a:moveTo>
                    <a:lnTo>
                      <a:pt x="1" y="24"/>
                    </a:lnTo>
                    <a:lnTo>
                      <a:pt x="4" y="29"/>
                    </a:lnTo>
                    <a:lnTo>
                      <a:pt x="6" y="32"/>
                    </a:lnTo>
                    <a:lnTo>
                      <a:pt x="8" y="34"/>
                    </a:lnTo>
                    <a:lnTo>
                      <a:pt x="11" y="36"/>
                    </a:lnTo>
                    <a:lnTo>
                      <a:pt x="13" y="36"/>
                    </a:lnTo>
                    <a:lnTo>
                      <a:pt x="32" y="36"/>
                    </a:lnTo>
                    <a:lnTo>
                      <a:pt x="32" y="22"/>
                    </a:lnTo>
                    <a:lnTo>
                      <a:pt x="31" y="14"/>
                    </a:lnTo>
                    <a:lnTo>
                      <a:pt x="30" y="7"/>
                    </a:lnTo>
                    <a:lnTo>
                      <a:pt x="26" y="0"/>
                    </a:lnTo>
                    <a:lnTo>
                      <a:pt x="19" y="2"/>
                    </a:lnTo>
                    <a:lnTo>
                      <a:pt x="11" y="7"/>
                    </a:lnTo>
                    <a:lnTo>
                      <a:pt x="6" y="10"/>
                    </a:lnTo>
                    <a:lnTo>
                      <a:pt x="3" y="13"/>
                    </a:lnTo>
                    <a:lnTo>
                      <a:pt x="1" y="16"/>
                    </a:lnTo>
                    <a:lnTo>
                      <a:pt x="0" y="1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6" name="Freeform 395"/>
              <p:cNvSpPr>
                <a:spLocks/>
              </p:cNvSpPr>
              <p:nvPr/>
            </p:nvSpPr>
            <p:spPr bwMode="auto">
              <a:xfrm>
                <a:off x="1279" y="1314"/>
                <a:ext cx="46" cy="17"/>
              </a:xfrm>
              <a:custGeom>
                <a:avLst/>
                <a:gdLst>
                  <a:gd name="T0" fmla="*/ 0 w 146"/>
                  <a:gd name="T1" fmla="*/ 14 h 52"/>
                  <a:gd name="T2" fmla="*/ 3 w 146"/>
                  <a:gd name="T3" fmla="*/ 15 h 52"/>
                  <a:gd name="T4" fmla="*/ 7 w 146"/>
                  <a:gd name="T5" fmla="*/ 16 h 52"/>
                  <a:gd name="T6" fmla="*/ 10 w 146"/>
                  <a:gd name="T7" fmla="*/ 17 h 52"/>
                  <a:gd name="T8" fmla="*/ 14 w 146"/>
                  <a:gd name="T9" fmla="*/ 17 h 52"/>
                  <a:gd name="T10" fmla="*/ 20 w 146"/>
                  <a:gd name="T11" fmla="*/ 17 h 52"/>
                  <a:gd name="T12" fmla="*/ 26 w 146"/>
                  <a:gd name="T13" fmla="*/ 17 h 52"/>
                  <a:gd name="T14" fmla="*/ 37 w 146"/>
                  <a:gd name="T15" fmla="*/ 15 h 52"/>
                  <a:gd name="T16" fmla="*/ 46 w 146"/>
                  <a:gd name="T17" fmla="*/ 14 h 52"/>
                  <a:gd name="T18" fmla="*/ 45 w 146"/>
                  <a:gd name="T19" fmla="*/ 12 h 52"/>
                  <a:gd name="T20" fmla="*/ 45 w 146"/>
                  <a:gd name="T21" fmla="*/ 10 h 52"/>
                  <a:gd name="T22" fmla="*/ 44 w 146"/>
                  <a:gd name="T23" fmla="*/ 8 h 52"/>
                  <a:gd name="T24" fmla="*/ 43 w 146"/>
                  <a:gd name="T25" fmla="*/ 6 h 52"/>
                  <a:gd name="T26" fmla="*/ 42 w 146"/>
                  <a:gd name="T27" fmla="*/ 5 h 52"/>
                  <a:gd name="T28" fmla="*/ 41 w 146"/>
                  <a:gd name="T29" fmla="*/ 4 h 52"/>
                  <a:gd name="T30" fmla="*/ 39 w 146"/>
                  <a:gd name="T31" fmla="*/ 3 h 52"/>
                  <a:gd name="T32" fmla="*/ 38 w 146"/>
                  <a:gd name="T33" fmla="*/ 2 h 52"/>
                  <a:gd name="T34" fmla="*/ 35 w 146"/>
                  <a:gd name="T35" fmla="*/ 1 h 52"/>
                  <a:gd name="T36" fmla="*/ 32 w 146"/>
                  <a:gd name="T37" fmla="*/ 0 h 52"/>
                  <a:gd name="T38" fmla="*/ 28 w 146"/>
                  <a:gd name="T39" fmla="*/ 0 h 52"/>
                  <a:gd name="T40" fmla="*/ 25 w 146"/>
                  <a:gd name="T41" fmla="*/ 1 h 52"/>
                  <a:gd name="T42" fmla="*/ 21 w 146"/>
                  <a:gd name="T43" fmla="*/ 2 h 52"/>
                  <a:gd name="T44" fmla="*/ 17 w 146"/>
                  <a:gd name="T45" fmla="*/ 3 h 52"/>
                  <a:gd name="T46" fmla="*/ 14 w 146"/>
                  <a:gd name="T47" fmla="*/ 5 h 52"/>
                  <a:gd name="T48" fmla="*/ 10 w 146"/>
                  <a:gd name="T49" fmla="*/ 6 h 52"/>
                  <a:gd name="T50" fmla="*/ 7 w 146"/>
                  <a:gd name="T51" fmla="*/ 8 h 52"/>
                  <a:gd name="T52" fmla="*/ 4 w 146"/>
                  <a:gd name="T53" fmla="*/ 10 h 52"/>
                  <a:gd name="T54" fmla="*/ 2 w 146"/>
                  <a:gd name="T55" fmla="*/ 12 h 52"/>
                  <a:gd name="T56" fmla="*/ 0 w 146"/>
                  <a:gd name="T57" fmla="*/ 14 h 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146" h="52">
                    <a:moveTo>
                      <a:pt x="0" y="43"/>
                    </a:moveTo>
                    <a:lnTo>
                      <a:pt x="11" y="46"/>
                    </a:lnTo>
                    <a:lnTo>
                      <a:pt x="22" y="48"/>
                    </a:lnTo>
                    <a:lnTo>
                      <a:pt x="33" y="51"/>
                    </a:lnTo>
                    <a:lnTo>
                      <a:pt x="43" y="52"/>
                    </a:lnTo>
                    <a:lnTo>
                      <a:pt x="63" y="52"/>
                    </a:lnTo>
                    <a:lnTo>
                      <a:pt x="82" y="51"/>
                    </a:lnTo>
                    <a:lnTo>
                      <a:pt x="117" y="46"/>
                    </a:lnTo>
                    <a:lnTo>
                      <a:pt x="146" y="43"/>
                    </a:lnTo>
                    <a:lnTo>
                      <a:pt x="144" y="36"/>
                    </a:lnTo>
                    <a:lnTo>
                      <a:pt x="142" y="30"/>
                    </a:lnTo>
                    <a:lnTo>
                      <a:pt x="139" y="24"/>
                    </a:lnTo>
                    <a:lnTo>
                      <a:pt x="137" y="19"/>
                    </a:lnTo>
                    <a:lnTo>
                      <a:pt x="134" y="15"/>
                    </a:lnTo>
                    <a:lnTo>
                      <a:pt x="129" y="11"/>
                    </a:lnTo>
                    <a:lnTo>
                      <a:pt x="125" y="8"/>
                    </a:lnTo>
                    <a:lnTo>
                      <a:pt x="121" y="6"/>
                    </a:lnTo>
                    <a:lnTo>
                      <a:pt x="111" y="2"/>
                    </a:lnTo>
                    <a:lnTo>
                      <a:pt x="101" y="0"/>
                    </a:lnTo>
                    <a:lnTo>
                      <a:pt x="89" y="1"/>
                    </a:lnTo>
                    <a:lnTo>
                      <a:pt x="78" y="2"/>
                    </a:lnTo>
                    <a:lnTo>
                      <a:pt x="66" y="5"/>
                    </a:lnTo>
                    <a:lnTo>
                      <a:pt x="54" y="9"/>
                    </a:lnTo>
                    <a:lnTo>
                      <a:pt x="43" y="14"/>
                    </a:lnTo>
                    <a:lnTo>
                      <a:pt x="32" y="19"/>
                    </a:lnTo>
                    <a:lnTo>
                      <a:pt x="22" y="25"/>
                    </a:lnTo>
                    <a:lnTo>
                      <a:pt x="13" y="31"/>
                    </a:lnTo>
                    <a:lnTo>
                      <a:pt x="5" y="37"/>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7" name="Freeform 396"/>
              <p:cNvSpPr>
                <a:spLocks/>
              </p:cNvSpPr>
              <p:nvPr/>
            </p:nvSpPr>
            <p:spPr bwMode="auto">
              <a:xfrm>
                <a:off x="1261" y="1252"/>
                <a:ext cx="20" cy="10"/>
              </a:xfrm>
              <a:custGeom>
                <a:avLst/>
                <a:gdLst>
                  <a:gd name="T0" fmla="*/ 20 w 60"/>
                  <a:gd name="T1" fmla="*/ 0 h 31"/>
                  <a:gd name="T2" fmla="*/ 16 w 60"/>
                  <a:gd name="T3" fmla="*/ 0 h 31"/>
                  <a:gd name="T4" fmla="*/ 13 w 60"/>
                  <a:gd name="T5" fmla="*/ 0 h 31"/>
                  <a:gd name="T6" fmla="*/ 10 w 60"/>
                  <a:gd name="T7" fmla="*/ 0 h 31"/>
                  <a:gd name="T8" fmla="*/ 9 w 60"/>
                  <a:gd name="T9" fmla="*/ 0 h 31"/>
                  <a:gd name="T10" fmla="*/ 6 w 60"/>
                  <a:gd name="T11" fmla="*/ 0 h 31"/>
                  <a:gd name="T12" fmla="*/ 3 w 60"/>
                  <a:gd name="T13" fmla="*/ 1 h 31"/>
                  <a:gd name="T14" fmla="*/ 2 w 60"/>
                  <a:gd name="T15" fmla="*/ 1 h 31"/>
                  <a:gd name="T16" fmla="*/ 1 w 60"/>
                  <a:gd name="T17" fmla="*/ 2 h 31"/>
                  <a:gd name="T18" fmla="*/ 0 w 60"/>
                  <a:gd name="T19" fmla="*/ 3 h 31"/>
                  <a:gd name="T20" fmla="*/ 0 w 60"/>
                  <a:gd name="T21" fmla="*/ 4 h 31"/>
                  <a:gd name="T22" fmla="*/ 0 w 60"/>
                  <a:gd name="T23" fmla="*/ 5 h 31"/>
                  <a:gd name="T24" fmla="*/ 1 w 60"/>
                  <a:gd name="T25" fmla="*/ 6 h 31"/>
                  <a:gd name="T26" fmla="*/ 2 w 60"/>
                  <a:gd name="T27" fmla="*/ 7 h 31"/>
                  <a:gd name="T28" fmla="*/ 3 w 60"/>
                  <a:gd name="T29" fmla="*/ 8 h 31"/>
                  <a:gd name="T30" fmla="*/ 4 w 60"/>
                  <a:gd name="T31" fmla="*/ 9 h 31"/>
                  <a:gd name="T32" fmla="*/ 6 w 60"/>
                  <a:gd name="T33" fmla="*/ 9 h 31"/>
                  <a:gd name="T34" fmla="*/ 7 w 60"/>
                  <a:gd name="T35" fmla="*/ 10 h 31"/>
                  <a:gd name="T36" fmla="*/ 9 w 60"/>
                  <a:gd name="T37" fmla="*/ 10 h 31"/>
                  <a:gd name="T38" fmla="*/ 11 w 60"/>
                  <a:gd name="T39" fmla="*/ 10 h 31"/>
                  <a:gd name="T40" fmla="*/ 12 w 60"/>
                  <a:gd name="T41" fmla="*/ 9 h 31"/>
                  <a:gd name="T42" fmla="*/ 14 w 60"/>
                  <a:gd name="T43" fmla="*/ 8 h 31"/>
                  <a:gd name="T44" fmla="*/ 16 w 60"/>
                  <a:gd name="T45" fmla="*/ 6 h 31"/>
                  <a:gd name="T46" fmla="*/ 19 w 60"/>
                  <a:gd name="T47" fmla="*/ 3 h 31"/>
                  <a:gd name="T48" fmla="*/ 20 w 60"/>
                  <a:gd name="T49" fmla="*/ 2 h 31"/>
                  <a:gd name="T50" fmla="*/ 20 w 60"/>
                  <a:gd name="T51" fmla="*/ 0 h 3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 h="31">
                    <a:moveTo>
                      <a:pt x="60" y="0"/>
                    </a:moveTo>
                    <a:lnTo>
                      <a:pt x="49" y="0"/>
                    </a:lnTo>
                    <a:lnTo>
                      <a:pt x="38" y="0"/>
                    </a:lnTo>
                    <a:lnTo>
                      <a:pt x="31" y="0"/>
                    </a:lnTo>
                    <a:lnTo>
                      <a:pt x="27" y="0"/>
                    </a:lnTo>
                    <a:lnTo>
                      <a:pt x="18" y="0"/>
                    </a:lnTo>
                    <a:lnTo>
                      <a:pt x="9" y="2"/>
                    </a:lnTo>
                    <a:lnTo>
                      <a:pt x="5" y="3"/>
                    </a:lnTo>
                    <a:lnTo>
                      <a:pt x="2" y="5"/>
                    </a:lnTo>
                    <a:lnTo>
                      <a:pt x="1" y="8"/>
                    </a:lnTo>
                    <a:lnTo>
                      <a:pt x="0" y="12"/>
                    </a:lnTo>
                    <a:lnTo>
                      <a:pt x="1" y="15"/>
                    </a:lnTo>
                    <a:lnTo>
                      <a:pt x="2" y="18"/>
                    </a:lnTo>
                    <a:lnTo>
                      <a:pt x="5" y="22"/>
                    </a:lnTo>
                    <a:lnTo>
                      <a:pt x="9" y="24"/>
                    </a:lnTo>
                    <a:lnTo>
                      <a:pt x="12" y="27"/>
                    </a:lnTo>
                    <a:lnTo>
                      <a:pt x="18" y="29"/>
                    </a:lnTo>
                    <a:lnTo>
                      <a:pt x="22" y="31"/>
                    </a:lnTo>
                    <a:lnTo>
                      <a:pt x="27" y="31"/>
                    </a:lnTo>
                    <a:lnTo>
                      <a:pt x="32" y="30"/>
                    </a:lnTo>
                    <a:lnTo>
                      <a:pt x="37" y="28"/>
                    </a:lnTo>
                    <a:lnTo>
                      <a:pt x="43" y="24"/>
                    </a:lnTo>
                    <a:lnTo>
                      <a:pt x="48" y="18"/>
                    </a:lnTo>
                    <a:lnTo>
                      <a:pt x="57" y="10"/>
                    </a:lnTo>
                    <a:lnTo>
                      <a:pt x="60" y="6"/>
                    </a:lnTo>
                    <a:lnTo>
                      <a:pt x="6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8" name="Freeform 397"/>
              <p:cNvSpPr>
                <a:spLocks/>
              </p:cNvSpPr>
              <p:nvPr/>
            </p:nvSpPr>
            <p:spPr bwMode="auto">
              <a:xfrm>
                <a:off x="1730" y="1713"/>
                <a:ext cx="26" cy="20"/>
              </a:xfrm>
              <a:custGeom>
                <a:avLst/>
                <a:gdLst>
                  <a:gd name="T0" fmla="*/ 0 w 80"/>
                  <a:gd name="T1" fmla="*/ 14 h 62"/>
                  <a:gd name="T2" fmla="*/ 0 w 80"/>
                  <a:gd name="T3" fmla="*/ 15 h 62"/>
                  <a:gd name="T4" fmla="*/ 0 w 80"/>
                  <a:gd name="T5" fmla="*/ 16 h 62"/>
                  <a:gd name="T6" fmla="*/ 1 w 80"/>
                  <a:gd name="T7" fmla="*/ 16 h 62"/>
                  <a:gd name="T8" fmla="*/ 1 w 80"/>
                  <a:gd name="T9" fmla="*/ 17 h 62"/>
                  <a:gd name="T10" fmla="*/ 3 w 80"/>
                  <a:gd name="T11" fmla="*/ 18 h 62"/>
                  <a:gd name="T12" fmla="*/ 5 w 80"/>
                  <a:gd name="T13" fmla="*/ 19 h 62"/>
                  <a:gd name="T14" fmla="*/ 9 w 80"/>
                  <a:gd name="T15" fmla="*/ 20 h 62"/>
                  <a:gd name="T16" fmla="*/ 13 w 80"/>
                  <a:gd name="T17" fmla="*/ 20 h 62"/>
                  <a:gd name="T18" fmla="*/ 15 w 80"/>
                  <a:gd name="T19" fmla="*/ 20 h 62"/>
                  <a:gd name="T20" fmla="*/ 16 w 80"/>
                  <a:gd name="T21" fmla="*/ 19 h 62"/>
                  <a:gd name="T22" fmla="*/ 18 w 80"/>
                  <a:gd name="T23" fmla="*/ 18 h 62"/>
                  <a:gd name="T24" fmla="*/ 19 w 80"/>
                  <a:gd name="T25" fmla="*/ 17 h 62"/>
                  <a:gd name="T26" fmla="*/ 21 w 80"/>
                  <a:gd name="T27" fmla="*/ 15 h 62"/>
                  <a:gd name="T28" fmla="*/ 23 w 80"/>
                  <a:gd name="T29" fmla="*/ 12 h 62"/>
                  <a:gd name="T30" fmla="*/ 24 w 80"/>
                  <a:gd name="T31" fmla="*/ 9 h 62"/>
                  <a:gd name="T32" fmla="*/ 25 w 80"/>
                  <a:gd name="T33" fmla="*/ 6 h 62"/>
                  <a:gd name="T34" fmla="*/ 26 w 80"/>
                  <a:gd name="T35" fmla="*/ 3 h 62"/>
                  <a:gd name="T36" fmla="*/ 26 w 80"/>
                  <a:gd name="T37" fmla="*/ 0 h 62"/>
                  <a:gd name="T38" fmla="*/ 23 w 80"/>
                  <a:gd name="T39" fmla="*/ 0 h 62"/>
                  <a:gd name="T40" fmla="*/ 19 w 80"/>
                  <a:gd name="T41" fmla="*/ 1 h 62"/>
                  <a:gd name="T42" fmla="*/ 15 w 80"/>
                  <a:gd name="T43" fmla="*/ 3 h 62"/>
                  <a:gd name="T44" fmla="*/ 11 w 80"/>
                  <a:gd name="T45" fmla="*/ 4 h 62"/>
                  <a:gd name="T46" fmla="*/ 7 w 80"/>
                  <a:gd name="T47" fmla="*/ 6 h 62"/>
                  <a:gd name="T48" fmla="*/ 3 w 80"/>
                  <a:gd name="T49" fmla="*/ 8 h 62"/>
                  <a:gd name="T50" fmla="*/ 2 w 80"/>
                  <a:gd name="T51" fmla="*/ 10 h 62"/>
                  <a:gd name="T52" fmla="*/ 1 w 80"/>
                  <a:gd name="T53" fmla="*/ 11 h 62"/>
                  <a:gd name="T54" fmla="*/ 0 w 80"/>
                  <a:gd name="T55" fmla="*/ 13 h 62"/>
                  <a:gd name="T56" fmla="*/ 0 w 80"/>
                  <a:gd name="T57" fmla="*/ 14 h 6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0" h="62">
                    <a:moveTo>
                      <a:pt x="0" y="43"/>
                    </a:moveTo>
                    <a:lnTo>
                      <a:pt x="1" y="46"/>
                    </a:lnTo>
                    <a:lnTo>
                      <a:pt x="1" y="49"/>
                    </a:lnTo>
                    <a:lnTo>
                      <a:pt x="3" y="51"/>
                    </a:lnTo>
                    <a:lnTo>
                      <a:pt x="4" y="53"/>
                    </a:lnTo>
                    <a:lnTo>
                      <a:pt x="10" y="57"/>
                    </a:lnTo>
                    <a:lnTo>
                      <a:pt x="15" y="59"/>
                    </a:lnTo>
                    <a:lnTo>
                      <a:pt x="28" y="62"/>
                    </a:lnTo>
                    <a:lnTo>
                      <a:pt x="40" y="62"/>
                    </a:lnTo>
                    <a:lnTo>
                      <a:pt x="45" y="62"/>
                    </a:lnTo>
                    <a:lnTo>
                      <a:pt x="49" y="59"/>
                    </a:lnTo>
                    <a:lnTo>
                      <a:pt x="54" y="57"/>
                    </a:lnTo>
                    <a:lnTo>
                      <a:pt x="58" y="54"/>
                    </a:lnTo>
                    <a:lnTo>
                      <a:pt x="65" y="47"/>
                    </a:lnTo>
                    <a:lnTo>
                      <a:pt x="70" y="38"/>
                    </a:lnTo>
                    <a:lnTo>
                      <a:pt x="74" y="28"/>
                    </a:lnTo>
                    <a:lnTo>
                      <a:pt x="78" y="18"/>
                    </a:lnTo>
                    <a:lnTo>
                      <a:pt x="79" y="8"/>
                    </a:lnTo>
                    <a:lnTo>
                      <a:pt x="80" y="0"/>
                    </a:lnTo>
                    <a:lnTo>
                      <a:pt x="71" y="0"/>
                    </a:lnTo>
                    <a:lnTo>
                      <a:pt x="59" y="3"/>
                    </a:lnTo>
                    <a:lnTo>
                      <a:pt x="46" y="8"/>
                    </a:lnTo>
                    <a:lnTo>
                      <a:pt x="33" y="13"/>
                    </a:lnTo>
                    <a:lnTo>
                      <a:pt x="21" y="19"/>
                    </a:lnTo>
                    <a:lnTo>
                      <a:pt x="10" y="26"/>
                    </a:lnTo>
                    <a:lnTo>
                      <a:pt x="6" y="30"/>
                    </a:lnTo>
                    <a:lnTo>
                      <a:pt x="3" y="34"/>
                    </a:lnTo>
                    <a:lnTo>
                      <a:pt x="1" y="39"/>
                    </a:lnTo>
                    <a:lnTo>
                      <a:pt x="0" y="4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9" name="Freeform 398"/>
              <p:cNvSpPr>
                <a:spLocks/>
              </p:cNvSpPr>
              <p:nvPr/>
            </p:nvSpPr>
            <p:spPr bwMode="auto">
              <a:xfrm>
                <a:off x="1583" y="1674"/>
                <a:ext cx="33" cy="16"/>
              </a:xfrm>
              <a:custGeom>
                <a:avLst/>
                <a:gdLst>
                  <a:gd name="T0" fmla="*/ 25 w 106"/>
                  <a:gd name="T1" fmla="*/ 4 h 49"/>
                  <a:gd name="T2" fmla="*/ 22 w 106"/>
                  <a:gd name="T3" fmla="*/ 4 h 49"/>
                  <a:gd name="T4" fmla="*/ 21 w 106"/>
                  <a:gd name="T5" fmla="*/ 4 h 49"/>
                  <a:gd name="T6" fmla="*/ 18 w 106"/>
                  <a:gd name="T7" fmla="*/ 3 h 49"/>
                  <a:gd name="T8" fmla="*/ 17 w 106"/>
                  <a:gd name="T9" fmla="*/ 2 h 49"/>
                  <a:gd name="T10" fmla="*/ 15 w 106"/>
                  <a:gd name="T11" fmla="*/ 1 h 49"/>
                  <a:gd name="T12" fmla="*/ 13 w 106"/>
                  <a:gd name="T13" fmla="*/ 1 h 49"/>
                  <a:gd name="T14" fmla="*/ 11 w 106"/>
                  <a:gd name="T15" fmla="*/ 0 h 49"/>
                  <a:gd name="T16" fmla="*/ 8 w 106"/>
                  <a:gd name="T17" fmla="*/ 0 h 49"/>
                  <a:gd name="T18" fmla="*/ 5 w 106"/>
                  <a:gd name="T19" fmla="*/ 0 h 49"/>
                  <a:gd name="T20" fmla="*/ 0 w 106"/>
                  <a:gd name="T21" fmla="*/ 0 h 49"/>
                  <a:gd name="T22" fmla="*/ 3 w 106"/>
                  <a:gd name="T23" fmla="*/ 4 h 49"/>
                  <a:gd name="T24" fmla="*/ 5 w 106"/>
                  <a:gd name="T25" fmla="*/ 7 h 49"/>
                  <a:gd name="T26" fmla="*/ 8 w 106"/>
                  <a:gd name="T27" fmla="*/ 9 h 49"/>
                  <a:gd name="T28" fmla="*/ 11 w 106"/>
                  <a:gd name="T29" fmla="*/ 12 h 49"/>
                  <a:gd name="T30" fmla="*/ 13 w 106"/>
                  <a:gd name="T31" fmla="*/ 14 h 49"/>
                  <a:gd name="T32" fmla="*/ 16 w 106"/>
                  <a:gd name="T33" fmla="*/ 15 h 49"/>
                  <a:gd name="T34" fmla="*/ 19 w 106"/>
                  <a:gd name="T35" fmla="*/ 16 h 49"/>
                  <a:gd name="T36" fmla="*/ 22 w 106"/>
                  <a:gd name="T37" fmla="*/ 16 h 49"/>
                  <a:gd name="T38" fmla="*/ 25 w 106"/>
                  <a:gd name="T39" fmla="*/ 16 h 49"/>
                  <a:gd name="T40" fmla="*/ 27 w 106"/>
                  <a:gd name="T41" fmla="*/ 15 h 49"/>
                  <a:gd name="T42" fmla="*/ 30 w 106"/>
                  <a:gd name="T43" fmla="*/ 13 h 49"/>
                  <a:gd name="T44" fmla="*/ 33 w 106"/>
                  <a:gd name="T45" fmla="*/ 10 h 49"/>
                  <a:gd name="T46" fmla="*/ 31 w 106"/>
                  <a:gd name="T47" fmla="*/ 10 h 49"/>
                  <a:gd name="T48" fmla="*/ 31 w 106"/>
                  <a:gd name="T49" fmla="*/ 9 h 49"/>
                  <a:gd name="T50" fmla="*/ 29 w 106"/>
                  <a:gd name="T51" fmla="*/ 8 h 49"/>
                  <a:gd name="T52" fmla="*/ 28 w 106"/>
                  <a:gd name="T53" fmla="*/ 7 h 49"/>
                  <a:gd name="T54" fmla="*/ 27 w 106"/>
                  <a:gd name="T55" fmla="*/ 6 h 49"/>
                  <a:gd name="T56" fmla="*/ 26 w 106"/>
                  <a:gd name="T57" fmla="*/ 5 h 49"/>
                  <a:gd name="T58" fmla="*/ 26 w 106"/>
                  <a:gd name="T59" fmla="*/ 5 h 49"/>
                  <a:gd name="T60" fmla="*/ 25 w 106"/>
                  <a:gd name="T61" fmla="*/ 4 h 4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6" h="49">
                    <a:moveTo>
                      <a:pt x="80" y="13"/>
                    </a:moveTo>
                    <a:lnTo>
                      <a:pt x="72" y="12"/>
                    </a:lnTo>
                    <a:lnTo>
                      <a:pt x="66" y="11"/>
                    </a:lnTo>
                    <a:lnTo>
                      <a:pt x="59" y="8"/>
                    </a:lnTo>
                    <a:lnTo>
                      <a:pt x="53" y="6"/>
                    </a:lnTo>
                    <a:lnTo>
                      <a:pt x="47" y="4"/>
                    </a:lnTo>
                    <a:lnTo>
                      <a:pt x="41" y="2"/>
                    </a:lnTo>
                    <a:lnTo>
                      <a:pt x="34" y="0"/>
                    </a:lnTo>
                    <a:lnTo>
                      <a:pt x="26" y="0"/>
                    </a:lnTo>
                    <a:lnTo>
                      <a:pt x="15" y="0"/>
                    </a:lnTo>
                    <a:lnTo>
                      <a:pt x="0" y="0"/>
                    </a:lnTo>
                    <a:lnTo>
                      <a:pt x="9" y="11"/>
                    </a:lnTo>
                    <a:lnTo>
                      <a:pt x="17" y="21"/>
                    </a:lnTo>
                    <a:lnTo>
                      <a:pt x="26" y="29"/>
                    </a:lnTo>
                    <a:lnTo>
                      <a:pt x="34" y="36"/>
                    </a:lnTo>
                    <a:lnTo>
                      <a:pt x="42" y="42"/>
                    </a:lnTo>
                    <a:lnTo>
                      <a:pt x="52" y="46"/>
                    </a:lnTo>
                    <a:lnTo>
                      <a:pt x="61" y="48"/>
                    </a:lnTo>
                    <a:lnTo>
                      <a:pt x="72" y="49"/>
                    </a:lnTo>
                    <a:lnTo>
                      <a:pt x="79" y="48"/>
                    </a:lnTo>
                    <a:lnTo>
                      <a:pt x="87" y="45"/>
                    </a:lnTo>
                    <a:lnTo>
                      <a:pt x="97" y="39"/>
                    </a:lnTo>
                    <a:lnTo>
                      <a:pt x="106" y="31"/>
                    </a:lnTo>
                    <a:lnTo>
                      <a:pt x="101" y="30"/>
                    </a:lnTo>
                    <a:lnTo>
                      <a:pt x="98" y="28"/>
                    </a:lnTo>
                    <a:lnTo>
                      <a:pt x="93" y="25"/>
                    </a:lnTo>
                    <a:lnTo>
                      <a:pt x="90" y="22"/>
                    </a:lnTo>
                    <a:lnTo>
                      <a:pt x="88" y="19"/>
                    </a:lnTo>
                    <a:lnTo>
                      <a:pt x="84" y="16"/>
                    </a:lnTo>
                    <a:lnTo>
                      <a:pt x="82" y="14"/>
                    </a:lnTo>
                    <a:lnTo>
                      <a:pt x="8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0" name="Freeform 399"/>
              <p:cNvSpPr>
                <a:spLocks/>
              </p:cNvSpPr>
              <p:nvPr/>
            </p:nvSpPr>
            <p:spPr bwMode="auto">
              <a:xfrm>
                <a:off x="1599" y="1713"/>
                <a:ext cx="15" cy="7"/>
              </a:xfrm>
              <a:custGeom>
                <a:avLst/>
                <a:gdLst>
                  <a:gd name="T0" fmla="*/ 0 w 47"/>
                  <a:gd name="T1" fmla="*/ 6 h 22"/>
                  <a:gd name="T2" fmla="*/ 2 w 47"/>
                  <a:gd name="T3" fmla="*/ 7 h 22"/>
                  <a:gd name="T4" fmla="*/ 4 w 47"/>
                  <a:gd name="T5" fmla="*/ 7 h 22"/>
                  <a:gd name="T6" fmla="*/ 6 w 47"/>
                  <a:gd name="T7" fmla="*/ 7 h 22"/>
                  <a:gd name="T8" fmla="*/ 8 w 47"/>
                  <a:gd name="T9" fmla="*/ 7 h 22"/>
                  <a:gd name="T10" fmla="*/ 11 w 47"/>
                  <a:gd name="T11" fmla="*/ 6 h 22"/>
                  <a:gd name="T12" fmla="*/ 12 w 47"/>
                  <a:gd name="T13" fmla="*/ 5 h 22"/>
                  <a:gd name="T14" fmla="*/ 13 w 47"/>
                  <a:gd name="T15" fmla="*/ 4 h 22"/>
                  <a:gd name="T16" fmla="*/ 14 w 47"/>
                  <a:gd name="T17" fmla="*/ 3 h 22"/>
                  <a:gd name="T18" fmla="*/ 14 w 47"/>
                  <a:gd name="T19" fmla="*/ 2 h 22"/>
                  <a:gd name="T20" fmla="*/ 15 w 47"/>
                  <a:gd name="T21" fmla="*/ 0 h 22"/>
                  <a:gd name="T22" fmla="*/ 0 w 47"/>
                  <a:gd name="T23" fmla="*/ 6 h 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7" h="22">
                    <a:moveTo>
                      <a:pt x="0" y="19"/>
                    </a:moveTo>
                    <a:lnTo>
                      <a:pt x="5" y="21"/>
                    </a:lnTo>
                    <a:lnTo>
                      <a:pt x="12" y="22"/>
                    </a:lnTo>
                    <a:lnTo>
                      <a:pt x="18" y="22"/>
                    </a:lnTo>
                    <a:lnTo>
                      <a:pt x="26" y="21"/>
                    </a:lnTo>
                    <a:lnTo>
                      <a:pt x="33" y="19"/>
                    </a:lnTo>
                    <a:lnTo>
                      <a:pt x="38" y="15"/>
                    </a:lnTo>
                    <a:lnTo>
                      <a:pt x="41" y="12"/>
                    </a:lnTo>
                    <a:lnTo>
                      <a:pt x="44" y="9"/>
                    </a:lnTo>
                    <a:lnTo>
                      <a:pt x="45" y="5"/>
                    </a:lnTo>
                    <a:lnTo>
                      <a:pt x="47" y="0"/>
                    </a:lnTo>
                    <a:lnTo>
                      <a:pt x="0" y="1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1" name="Freeform 400"/>
              <p:cNvSpPr>
                <a:spLocks/>
              </p:cNvSpPr>
              <p:nvPr/>
            </p:nvSpPr>
            <p:spPr bwMode="auto">
              <a:xfrm>
                <a:off x="1608" y="1742"/>
                <a:ext cx="17" cy="11"/>
              </a:xfrm>
              <a:custGeom>
                <a:avLst/>
                <a:gdLst>
                  <a:gd name="T0" fmla="*/ 17 w 53"/>
                  <a:gd name="T1" fmla="*/ 0 h 32"/>
                  <a:gd name="T2" fmla="*/ 12 w 53"/>
                  <a:gd name="T3" fmla="*/ 3 h 32"/>
                  <a:gd name="T4" fmla="*/ 7 w 53"/>
                  <a:gd name="T5" fmla="*/ 6 h 32"/>
                  <a:gd name="T6" fmla="*/ 4 w 53"/>
                  <a:gd name="T7" fmla="*/ 9 h 32"/>
                  <a:gd name="T8" fmla="*/ 0 w 53"/>
                  <a:gd name="T9" fmla="*/ 11 h 32"/>
                  <a:gd name="T10" fmla="*/ 4 w 53"/>
                  <a:gd name="T11" fmla="*/ 11 h 32"/>
                  <a:gd name="T12" fmla="*/ 8 w 53"/>
                  <a:gd name="T13" fmla="*/ 11 h 32"/>
                  <a:gd name="T14" fmla="*/ 13 w 53"/>
                  <a:gd name="T15" fmla="*/ 11 h 32"/>
                  <a:gd name="T16" fmla="*/ 17 w 53"/>
                  <a:gd name="T17" fmla="*/ 11 h 32"/>
                  <a:gd name="T18" fmla="*/ 17 w 53"/>
                  <a:gd name="T19" fmla="*/ 8 h 32"/>
                  <a:gd name="T20" fmla="*/ 17 w 53"/>
                  <a:gd name="T21" fmla="*/ 6 h 32"/>
                  <a:gd name="T22" fmla="*/ 17 w 53"/>
                  <a:gd name="T23" fmla="*/ 3 h 32"/>
                  <a:gd name="T24" fmla="*/ 17 w 53"/>
                  <a:gd name="T25" fmla="*/ 0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 h="32">
                    <a:moveTo>
                      <a:pt x="53" y="0"/>
                    </a:moveTo>
                    <a:lnTo>
                      <a:pt x="37" y="9"/>
                    </a:lnTo>
                    <a:lnTo>
                      <a:pt x="23" y="18"/>
                    </a:lnTo>
                    <a:lnTo>
                      <a:pt x="11" y="26"/>
                    </a:lnTo>
                    <a:lnTo>
                      <a:pt x="0" y="32"/>
                    </a:lnTo>
                    <a:lnTo>
                      <a:pt x="13" y="32"/>
                    </a:lnTo>
                    <a:lnTo>
                      <a:pt x="26" y="32"/>
                    </a:lnTo>
                    <a:lnTo>
                      <a:pt x="39" y="32"/>
                    </a:lnTo>
                    <a:lnTo>
                      <a:pt x="53" y="32"/>
                    </a:lnTo>
                    <a:lnTo>
                      <a:pt x="53" y="24"/>
                    </a:lnTo>
                    <a:lnTo>
                      <a:pt x="53" y="16"/>
                    </a:lnTo>
                    <a:lnTo>
                      <a:pt x="53" y="9"/>
                    </a:lnTo>
                    <a:lnTo>
                      <a:pt x="5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2" name="Freeform 401"/>
              <p:cNvSpPr>
                <a:spLocks/>
              </p:cNvSpPr>
              <p:nvPr/>
            </p:nvSpPr>
            <p:spPr bwMode="auto">
              <a:xfrm>
                <a:off x="1450" y="1438"/>
                <a:ext cx="14" cy="12"/>
              </a:xfrm>
              <a:custGeom>
                <a:avLst/>
                <a:gdLst>
                  <a:gd name="T0" fmla="*/ 8 w 46"/>
                  <a:gd name="T1" fmla="*/ 1 h 34"/>
                  <a:gd name="T2" fmla="*/ 0 w 46"/>
                  <a:gd name="T3" fmla="*/ 6 h 34"/>
                  <a:gd name="T4" fmla="*/ 0 w 46"/>
                  <a:gd name="T5" fmla="*/ 12 h 34"/>
                  <a:gd name="T6" fmla="*/ 8 w 46"/>
                  <a:gd name="T7" fmla="*/ 12 h 34"/>
                  <a:gd name="T8" fmla="*/ 9 w 46"/>
                  <a:gd name="T9" fmla="*/ 11 h 34"/>
                  <a:gd name="T10" fmla="*/ 11 w 46"/>
                  <a:gd name="T11" fmla="*/ 10 h 34"/>
                  <a:gd name="T12" fmla="*/ 12 w 46"/>
                  <a:gd name="T13" fmla="*/ 9 h 34"/>
                  <a:gd name="T14" fmla="*/ 13 w 46"/>
                  <a:gd name="T15" fmla="*/ 7 h 34"/>
                  <a:gd name="T16" fmla="*/ 13 w 46"/>
                  <a:gd name="T17" fmla="*/ 6 h 34"/>
                  <a:gd name="T18" fmla="*/ 14 w 46"/>
                  <a:gd name="T19" fmla="*/ 5 h 34"/>
                  <a:gd name="T20" fmla="*/ 14 w 46"/>
                  <a:gd name="T21" fmla="*/ 3 h 34"/>
                  <a:gd name="T22" fmla="*/ 14 w 46"/>
                  <a:gd name="T23" fmla="*/ 1 h 34"/>
                  <a:gd name="T24" fmla="*/ 14 w 46"/>
                  <a:gd name="T25" fmla="*/ 0 h 34"/>
                  <a:gd name="T26" fmla="*/ 13 w 46"/>
                  <a:gd name="T27" fmla="*/ 0 h 34"/>
                  <a:gd name="T28" fmla="*/ 13 w 46"/>
                  <a:gd name="T29" fmla="*/ 0 h 34"/>
                  <a:gd name="T30" fmla="*/ 12 w 46"/>
                  <a:gd name="T31" fmla="*/ 0 h 34"/>
                  <a:gd name="T32" fmla="*/ 10 w 46"/>
                  <a:gd name="T33" fmla="*/ 1 h 34"/>
                  <a:gd name="T34" fmla="*/ 8 w 46"/>
                  <a:gd name="T35" fmla="*/ 1 h 3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6" h="34">
                    <a:moveTo>
                      <a:pt x="27" y="3"/>
                    </a:moveTo>
                    <a:lnTo>
                      <a:pt x="0" y="16"/>
                    </a:lnTo>
                    <a:lnTo>
                      <a:pt x="0" y="34"/>
                    </a:lnTo>
                    <a:lnTo>
                      <a:pt x="27" y="34"/>
                    </a:lnTo>
                    <a:lnTo>
                      <a:pt x="31" y="32"/>
                    </a:lnTo>
                    <a:lnTo>
                      <a:pt x="35" y="28"/>
                    </a:lnTo>
                    <a:lnTo>
                      <a:pt x="39" y="25"/>
                    </a:lnTo>
                    <a:lnTo>
                      <a:pt x="42" y="21"/>
                    </a:lnTo>
                    <a:lnTo>
                      <a:pt x="44" y="17"/>
                    </a:lnTo>
                    <a:lnTo>
                      <a:pt x="45" y="13"/>
                    </a:lnTo>
                    <a:lnTo>
                      <a:pt x="46" y="8"/>
                    </a:lnTo>
                    <a:lnTo>
                      <a:pt x="46" y="3"/>
                    </a:lnTo>
                    <a:lnTo>
                      <a:pt x="46" y="1"/>
                    </a:lnTo>
                    <a:lnTo>
                      <a:pt x="44" y="0"/>
                    </a:lnTo>
                    <a:lnTo>
                      <a:pt x="42" y="0"/>
                    </a:lnTo>
                    <a:lnTo>
                      <a:pt x="39" y="0"/>
                    </a:lnTo>
                    <a:lnTo>
                      <a:pt x="32" y="2"/>
                    </a:lnTo>
                    <a:lnTo>
                      <a:pt x="27"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3" name="Freeform 402"/>
              <p:cNvSpPr>
                <a:spLocks/>
              </p:cNvSpPr>
              <p:nvPr/>
            </p:nvSpPr>
            <p:spPr bwMode="auto">
              <a:xfrm>
                <a:off x="1305" y="1224"/>
                <a:ext cx="16" cy="8"/>
              </a:xfrm>
              <a:custGeom>
                <a:avLst/>
                <a:gdLst>
                  <a:gd name="T0" fmla="*/ 0 w 48"/>
                  <a:gd name="T1" fmla="*/ 8 h 25"/>
                  <a:gd name="T2" fmla="*/ 5 w 48"/>
                  <a:gd name="T3" fmla="*/ 8 h 25"/>
                  <a:gd name="T4" fmla="*/ 9 w 48"/>
                  <a:gd name="T5" fmla="*/ 8 h 25"/>
                  <a:gd name="T6" fmla="*/ 10 w 48"/>
                  <a:gd name="T7" fmla="*/ 8 h 25"/>
                  <a:gd name="T8" fmla="*/ 11 w 48"/>
                  <a:gd name="T9" fmla="*/ 7 h 25"/>
                  <a:gd name="T10" fmla="*/ 12 w 48"/>
                  <a:gd name="T11" fmla="*/ 6 h 25"/>
                  <a:gd name="T12" fmla="*/ 13 w 48"/>
                  <a:gd name="T13" fmla="*/ 5 h 25"/>
                  <a:gd name="T14" fmla="*/ 15 w 48"/>
                  <a:gd name="T15" fmla="*/ 2 h 25"/>
                  <a:gd name="T16" fmla="*/ 16 w 48"/>
                  <a:gd name="T17" fmla="*/ 0 h 25"/>
                  <a:gd name="T18" fmla="*/ 13 w 48"/>
                  <a:gd name="T19" fmla="*/ 0 h 25"/>
                  <a:gd name="T20" fmla="*/ 11 w 48"/>
                  <a:gd name="T21" fmla="*/ 1 h 25"/>
                  <a:gd name="T22" fmla="*/ 9 w 48"/>
                  <a:gd name="T23" fmla="*/ 2 h 25"/>
                  <a:gd name="T24" fmla="*/ 7 w 48"/>
                  <a:gd name="T25" fmla="*/ 3 h 25"/>
                  <a:gd name="T26" fmla="*/ 4 w 48"/>
                  <a:gd name="T27" fmla="*/ 5 h 25"/>
                  <a:gd name="T28" fmla="*/ 0 w 48"/>
                  <a:gd name="T29" fmla="*/ 8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8" h="25">
                    <a:moveTo>
                      <a:pt x="0" y="25"/>
                    </a:moveTo>
                    <a:lnTo>
                      <a:pt x="14" y="25"/>
                    </a:lnTo>
                    <a:lnTo>
                      <a:pt x="28" y="25"/>
                    </a:lnTo>
                    <a:lnTo>
                      <a:pt x="30" y="24"/>
                    </a:lnTo>
                    <a:lnTo>
                      <a:pt x="33" y="22"/>
                    </a:lnTo>
                    <a:lnTo>
                      <a:pt x="37" y="18"/>
                    </a:lnTo>
                    <a:lnTo>
                      <a:pt x="40" y="15"/>
                    </a:lnTo>
                    <a:lnTo>
                      <a:pt x="45" y="7"/>
                    </a:lnTo>
                    <a:lnTo>
                      <a:pt x="48" y="0"/>
                    </a:lnTo>
                    <a:lnTo>
                      <a:pt x="40" y="1"/>
                    </a:lnTo>
                    <a:lnTo>
                      <a:pt x="33" y="2"/>
                    </a:lnTo>
                    <a:lnTo>
                      <a:pt x="28" y="5"/>
                    </a:lnTo>
                    <a:lnTo>
                      <a:pt x="21" y="8"/>
                    </a:lnTo>
                    <a:lnTo>
                      <a:pt x="11" y="16"/>
                    </a:lnTo>
                    <a:lnTo>
                      <a:pt x="0" y="2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4" name="Freeform 403"/>
              <p:cNvSpPr>
                <a:spLocks/>
              </p:cNvSpPr>
              <p:nvPr/>
            </p:nvSpPr>
            <p:spPr bwMode="auto">
              <a:xfrm>
                <a:off x="1343" y="1188"/>
                <a:ext cx="8" cy="11"/>
              </a:xfrm>
              <a:custGeom>
                <a:avLst/>
                <a:gdLst>
                  <a:gd name="T0" fmla="*/ 0 w 30"/>
                  <a:gd name="T1" fmla="*/ 0 h 37"/>
                  <a:gd name="T2" fmla="*/ 0 w 30"/>
                  <a:gd name="T3" fmla="*/ 11 h 37"/>
                  <a:gd name="T4" fmla="*/ 3 w 30"/>
                  <a:gd name="T5" fmla="*/ 11 h 37"/>
                  <a:gd name="T6" fmla="*/ 5 w 30"/>
                  <a:gd name="T7" fmla="*/ 10 h 37"/>
                  <a:gd name="T8" fmla="*/ 6 w 30"/>
                  <a:gd name="T9" fmla="*/ 10 h 37"/>
                  <a:gd name="T10" fmla="*/ 7 w 30"/>
                  <a:gd name="T11" fmla="*/ 10 h 37"/>
                  <a:gd name="T12" fmla="*/ 7 w 30"/>
                  <a:gd name="T13" fmla="*/ 9 h 37"/>
                  <a:gd name="T14" fmla="*/ 8 w 30"/>
                  <a:gd name="T15" fmla="*/ 8 h 37"/>
                  <a:gd name="T16" fmla="*/ 8 w 30"/>
                  <a:gd name="T17" fmla="*/ 7 h 37"/>
                  <a:gd name="T18" fmla="*/ 8 w 30"/>
                  <a:gd name="T19" fmla="*/ 5 h 37"/>
                  <a:gd name="T20" fmla="*/ 8 w 30"/>
                  <a:gd name="T21" fmla="*/ 3 h 37"/>
                  <a:gd name="T22" fmla="*/ 7 w 30"/>
                  <a:gd name="T23" fmla="*/ 0 h 37"/>
                  <a:gd name="T24" fmla="*/ 0 w 30"/>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0" h="37">
                    <a:moveTo>
                      <a:pt x="0" y="0"/>
                    </a:moveTo>
                    <a:lnTo>
                      <a:pt x="0" y="37"/>
                    </a:lnTo>
                    <a:lnTo>
                      <a:pt x="11" y="36"/>
                    </a:lnTo>
                    <a:lnTo>
                      <a:pt x="20" y="34"/>
                    </a:lnTo>
                    <a:lnTo>
                      <a:pt x="22" y="33"/>
                    </a:lnTo>
                    <a:lnTo>
                      <a:pt x="26" y="32"/>
                    </a:lnTo>
                    <a:lnTo>
                      <a:pt x="28" y="30"/>
                    </a:lnTo>
                    <a:lnTo>
                      <a:pt x="29" y="28"/>
                    </a:lnTo>
                    <a:lnTo>
                      <a:pt x="30" y="23"/>
                    </a:lnTo>
                    <a:lnTo>
                      <a:pt x="30" y="16"/>
                    </a:lnTo>
                    <a:lnTo>
                      <a:pt x="29" y="9"/>
                    </a:lnTo>
                    <a:lnTo>
                      <a:pt x="27"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5" name="Freeform 404"/>
              <p:cNvSpPr>
                <a:spLocks/>
              </p:cNvSpPr>
              <p:nvPr/>
            </p:nvSpPr>
            <p:spPr bwMode="auto">
              <a:xfrm>
                <a:off x="1334" y="1208"/>
                <a:ext cx="36" cy="16"/>
              </a:xfrm>
              <a:custGeom>
                <a:avLst/>
                <a:gdLst>
                  <a:gd name="T0" fmla="*/ 11 w 113"/>
                  <a:gd name="T1" fmla="*/ 1 h 46"/>
                  <a:gd name="T2" fmla="*/ 7 w 113"/>
                  <a:gd name="T3" fmla="*/ 1 h 46"/>
                  <a:gd name="T4" fmla="*/ 4 w 113"/>
                  <a:gd name="T5" fmla="*/ 2 h 46"/>
                  <a:gd name="T6" fmla="*/ 2 w 113"/>
                  <a:gd name="T7" fmla="*/ 2 h 46"/>
                  <a:gd name="T8" fmla="*/ 1 w 113"/>
                  <a:gd name="T9" fmla="*/ 4 h 46"/>
                  <a:gd name="T10" fmla="*/ 0 w 113"/>
                  <a:gd name="T11" fmla="*/ 5 h 46"/>
                  <a:gd name="T12" fmla="*/ 0 w 113"/>
                  <a:gd name="T13" fmla="*/ 7 h 46"/>
                  <a:gd name="T14" fmla="*/ 2 w 113"/>
                  <a:gd name="T15" fmla="*/ 9 h 46"/>
                  <a:gd name="T16" fmla="*/ 3 w 113"/>
                  <a:gd name="T17" fmla="*/ 11 h 46"/>
                  <a:gd name="T18" fmla="*/ 5 w 113"/>
                  <a:gd name="T19" fmla="*/ 13 h 46"/>
                  <a:gd name="T20" fmla="*/ 6 w 113"/>
                  <a:gd name="T21" fmla="*/ 14 h 46"/>
                  <a:gd name="T22" fmla="*/ 8 w 113"/>
                  <a:gd name="T23" fmla="*/ 15 h 46"/>
                  <a:gd name="T24" fmla="*/ 10 w 113"/>
                  <a:gd name="T25" fmla="*/ 16 h 46"/>
                  <a:gd name="T26" fmla="*/ 11 w 113"/>
                  <a:gd name="T27" fmla="*/ 16 h 46"/>
                  <a:gd name="T28" fmla="*/ 13 w 113"/>
                  <a:gd name="T29" fmla="*/ 16 h 46"/>
                  <a:gd name="T30" fmla="*/ 18 w 113"/>
                  <a:gd name="T31" fmla="*/ 16 h 46"/>
                  <a:gd name="T32" fmla="*/ 22 w 113"/>
                  <a:gd name="T33" fmla="*/ 15 h 46"/>
                  <a:gd name="T34" fmla="*/ 24 w 113"/>
                  <a:gd name="T35" fmla="*/ 14 h 46"/>
                  <a:gd name="T36" fmla="*/ 26 w 113"/>
                  <a:gd name="T37" fmla="*/ 13 h 46"/>
                  <a:gd name="T38" fmla="*/ 28 w 113"/>
                  <a:gd name="T39" fmla="*/ 13 h 46"/>
                  <a:gd name="T40" fmla="*/ 29 w 113"/>
                  <a:gd name="T41" fmla="*/ 11 h 46"/>
                  <a:gd name="T42" fmla="*/ 32 w 113"/>
                  <a:gd name="T43" fmla="*/ 9 h 46"/>
                  <a:gd name="T44" fmla="*/ 34 w 113"/>
                  <a:gd name="T45" fmla="*/ 7 h 46"/>
                  <a:gd name="T46" fmla="*/ 35 w 113"/>
                  <a:gd name="T47" fmla="*/ 4 h 46"/>
                  <a:gd name="T48" fmla="*/ 36 w 113"/>
                  <a:gd name="T49" fmla="*/ 1 h 46"/>
                  <a:gd name="T50" fmla="*/ 32 w 113"/>
                  <a:gd name="T51" fmla="*/ 0 h 46"/>
                  <a:gd name="T52" fmla="*/ 28 w 113"/>
                  <a:gd name="T53" fmla="*/ 0 h 46"/>
                  <a:gd name="T54" fmla="*/ 24 w 113"/>
                  <a:gd name="T55" fmla="*/ 0 h 46"/>
                  <a:gd name="T56" fmla="*/ 21 w 113"/>
                  <a:gd name="T57" fmla="*/ 0 h 46"/>
                  <a:gd name="T58" fmla="*/ 15 w 113"/>
                  <a:gd name="T59" fmla="*/ 1 h 46"/>
                  <a:gd name="T60" fmla="*/ 11 w 113"/>
                  <a:gd name="T61" fmla="*/ 1 h 4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13" h="46">
                    <a:moveTo>
                      <a:pt x="33" y="3"/>
                    </a:moveTo>
                    <a:lnTo>
                      <a:pt x="22" y="3"/>
                    </a:lnTo>
                    <a:lnTo>
                      <a:pt x="12" y="5"/>
                    </a:lnTo>
                    <a:lnTo>
                      <a:pt x="7" y="7"/>
                    </a:lnTo>
                    <a:lnTo>
                      <a:pt x="3" y="11"/>
                    </a:lnTo>
                    <a:lnTo>
                      <a:pt x="1" y="15"/>
                    </a:lnTo>
                    <a:lnTo>
                      <a:pt x="0" y="21"/>
                    </a:lnTo>
                    <a:lnTo>
                      <a:pt x="6" y="27"/>
                    </a:lnTo>
                    <a:lnTo>
                      <a:pt x="10" y="33"/>
                    </a:lnTo>
                    <a:lnTo>
                      <a:pt x="16" y="37"/>
                    </a:lnTo>
                    <a:lnTo>
                      <a:pt x="20" y="41"/>
                    </a:lnTo>
                    <a:lnTo>
                      <a:pt x="25" y="43"/>
                    </a:lnTo>
                    <a:lnTo>
                      <a:pt x="30" y="45"/>
                    </a:lnTo>
                    <a:lnTo>
                      <a:pt x="35" y="46"/>
                    </a:lnTo>
                    <a:lnTo>
                      <a:pt x="40" y="46"/>
                    </a:lnTo>
                    <a:lnTo>
                      <a:pt x="56" y="46"/>
                    </a:lnTo>
                    <a:lnTo>
                      <a:pt x="70" y="43"/>
                    </a:lnTo>
                    <a:lnTo>
                      <a:pt x="76" y="41"/>
                    </a:lnTo>
                    <a:lnTo>
                      <a:pt x="81" y="38"/>
                    </a:lnTo>
                    <a:lnTo>
                      <a:pt x="87" y="36"/>
                    </a:lnTo>
                    <a:lnTo>
                      <a:pt x="91" y="33"/>
                    </a:lnTo>
                    <a:lnTo>
                      <a:pt x="99" y="27"/>
                    </a:lnTo>
                    <a:lnTo>
                      <a:pt x="106" y="20"/>
                    </a:lnTo>
                    <a:lnTo>
                      <a:pt x="110" y="12"/>
                    </a:lnTo>
                    <a:lnTo>
                      <a:pt x="113" y="3"/>
                    </a:lnTo>
                    <a:lnTo>
                      <a:pt x="99" y="1"/>
                    </a:lnTo>
                    <a:lnTo>
                      <a:pt x="87" y="0"/>
                    </a:lnTo>
                    <a:lnTo>
                      <a:pt x="76" y="0"/>
                    </a:lnTo>
                    <a:lnTo>
                      <a:pt x="66" y="1"/>
                    </a:lnTo>
                    <a:lnTo>
                      <a:pt x="48" y="2"/>
                    </a:lnTo>
                    <a:lnTo>
                      <a:pt x="33" y="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6" name="Freeform 405"/>
              <p:cNvSpPr>
                <a:spLocks/>
              </p:cNvSpPr>
              <p:nvPr/>
            </p:nvSpPr>
            <p:spPr bwMode="auto">
              <a:xfrm>
                <a:off x="1365" y="1201"/>
                <a:ext cx="49" cy="28"/>
              </a:xfrm>
              <a:custGeom>
                <a:avLst/>
                <a:gdLst>
                  <a:gd name="T0" fmla="*/ 0 w 153"/>
                  <a:gd name="T1" fmla="*/ 27 h 82"/>
                  <a:gd name="T2" fmla="*/ 1 w 153"/>
                  <a:gd name="T3" fmla="*/ 28 h 82"/>
                  <a:gd name="T4" fmla="*/ 2 w 153"/>
                  <a:gd name="T5" fmla="*/ 28 h 82"/>
                  <a:gd name="T6" fmla="*/ 3 w 153"/>
                  <a:gd name="T7" fmla="*/ 28 h 82"/>
                  <a:gd name="T8" fmla="*/ 4 w 153"/>
                  <a:gd name="T9" fmla="*/ 28 h 82"/>
                  <a:gd name="T10" fmla="*/ 7 w 153"/>
                  <a:gd name="T11" fmla="*/ 27 h 82"/>
                  <a:gd name="T12" fmla="*/ 11 w 153"/>
                  <a:gd name="T13" fmla="*/ 27 h 82"/>
                  <a:gd name="T14" fmla="*/ 13 w 153"/>
                  <a:gd name="T15" fmla="*/ 27 h 82"/>
                  <a:gd name="T16" fmla="*/ 15 w 153"/>
                  <a:gd name="T17" fmla="*/ 27 h 82"/>
                  <a:gd name="T18" fmla="*/ 18 w 153"/>
                  <a:gd name="T19" fmla="*/ 26 h 82"/>
                  <a:gd name="T20" fmla="*/ 21 w 153"/>
                  <a:gd name="T21" fmla="*/ 25 h 82"/>
                  <a:gd name="T22" fmla="*/ 27 w 153"/>
                  <a:gd name="T23" fmla="*/ 23 h 82"/>
                  <a:gd name="T24" fmla="*/ 33 w 153"/>
                  <a:gd name="T25" fmla="*/ 20 h 82"/>
                  <a:gd name="T26" fmla="*/ 36 w 153"/>
                  <a:gd name="T27" fmla="*/ 18 h 82"/>
                  <a:gd name="T28" fmla="*/ 39 w 153"/>
                  <a:gd name="T29" fmla="*/ 17 h 82"/>
                  <a:gd name="T30" fmla="*/ 41 w 153"/>
                  <a:gd name="T31" fmla="*/ 15 h 82"/>
                  <a:gd name="T32" fmla="*/ 44 w 153"/>
                  <a:gd name="T33" fmla="*/ 13 h 82"/>
                  <a:gd name="T34" fmla="*/ 45 w 153"/>
                  <a:gd name="T35" fmla="*/ 11 h 82"/>
                  <a:gd name="T36" fmla="*/ 47 w 153"/>
                  <a:gd name="T37" fmla="*/ 9 h 82"/>
                  <a:gd name="T38" fmla="*/ 48 w 153"/>
                  <a:gd name="T39" fmla="*/ 6 h 82"/>
                  <a:gd name="T40" fmla="*/ 49 w 153"/>
                  <a:gd name="T41" fmla="*/ 4 h 82"/>
                  <a:gd name="T42" fmla="*/ 43 w 153"/>
                  <a:gd name="T43" fmla="*/ 3 h 82"/>
                  <a:gd name="T44" fmla="*/ 37 w 153"/>
                  <a:gd name="T45" fmla="*/ 1 h 82"/>
                  <a:gd name="T46" fmla="*/ 31 w 153"/>
                  <a:gd name="T47" fmla="*/ 0 h 82"/>
                  <a:gd name="T48" fmla="*/ 25 w 153"/>
                  <a:gd name="T49" fmla="*/ 0 h 82"/>
                  <a:gd name="T50" fmla="*/ 22 w 153"/>
                  <a:gd name="T51" fmla="*/ 0 h 82"/>
                  <a:gd name="T52" fmla="*/ 19 w 153"/>
                  <a:gd name="T53" fmla="*/ 0 h 82"/>
                  <a:gd name="T54" fmla="*/ 17 w 153"/>
                  <a:gd name="T55" fmla="*/ 1 h 82"/>
                  <a:gd name="T56" fmla="*/ 14 w 153"/>
                  <a:gd name="T57" fmla="*/ 1 h 82"/>
                  <a:gd name="T58" fmla="*/ 12 w 153"/>
                  <a:gd name="T59" fmla="*/ 2 h 82"/>
                  <a:gd name="T60" fmla="*/ 11 w 153"/>
                  <a:gd name="T61" fmla="*/ 3 h 82"/>
                  <a:gd name="T62" fmla="*/ 10 w 153"/>
                  <a:gd name="T63" fmla="*/ 5 h 82"/>
                  <a:gd name="T64" fmla="*/ 8 w 153"/>
                  <a:gd name="T65" fmla="*/ 6 h 82"/>
                  <a:gd name="T66" fmla="*/ 10 w 153"/>
                  <a:gd name="T67" fmla="*/ 8 h 82"/>
                  <a:gd name="T68" fmla="*/ 12 w 153"/>
                  <a:gd name="T69" fmla="*/ 10 h 82"/>
                  <a:gd name="T70" fmla="*/ 12 w 153"/>
                  <a:gd name="T71" fmla="*/ 11 h 82"/>
                  <a:gd name="T72" fmla="*/ 13 w 153"/>
                  <a:gd name="T73" fmla="*/ 12 h 82"/>
                  <a:gd name="T74" fmla="*/ 14 w 153"/>
                  <a:gd name="T75" fmla="*/ 12 h 82"/>
                  <a:gd name="T76" fmla="*/ 15 w 153"/>
                  <a:gd name="T77" fmla="*/ 12 h 82"/>
                  <a:gd name="T78" fmla="*/ 13 w 153"/>
                  <a:gd name="T79" fmla="*/ 14 h 82"/>
                  <a:gd name="T80" fmla="*/ 11 w 153"/>
                  <a:gd name="T81" fmla="*/ 16 h 82"/>
                  <a:gd name="T82" fmla="*/ 9 w 153"/>
                  <a:gd name="T83" fmla="*/ 18 h 82"/>
                  <a:gd name="T84" fmla="*/ 7 w 153"/>
                  <a:gd name="T85" fmla="*/ 19 h 82"/>
                  <a:gd name="T86" fmla="*/ 6 w 153"/>
                  <a:gd name="T87" fmla="*/ 22 h 82"/>
                  <a:gd name="T88" fmla="*/ 4 w 153"/>
                  <a:gd name="T89" fmla="*/ 24 h 82"/>
                  <a:gd name="T90" fmla="*/ 2 w 153"/>
                  <a:gd name="T91" fmla="*/ 26 h 82"/>
                  <a:gd name="T92" fmla="*/ 0 w 153"/>
                  <a:gd name="T93" fmla="*/ 27 h 8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53" h="82">
                    <a:moveTo>
                      <a:pt x="0" y="79"/>
                    </a:moveTo>
                    <a:lnTo>
                      <a:pt x="2" y="81"/>
                    </a:lnTo>
                    <a:lnTo>
                      <a:pt x="6" y="82"/>
                    </a:lnTo>
                    <a:lnTo>
                      <a:pt x="10" y="82"/>
                    </a:lnTo>
                    <a:lnTo>
                      <a:pt x="14" y="82"/>
                    </a:lnTo>
                    <a:lnTo>
                      <a:pt x="23" y="80"/>
                    </a:lnTo>
                    <a:lnTo>
                      <a:pt x="33" y="79"/>
                    </a:lnTo>
                    <a:lnTo>
                      <a:pt x="40" y="79"/>
                    </a:lnTo>
                    <a:lnTo>
                      <a:pt x="47" y="78"/>
                    </a:lnTo>
                    <a:lnTo>
                      <a:pt x="56" y="76"/>
                    </a:lnTo>
                    <a:lnTo>
                      <a:pt x="65" y="74"/>
                    </a:lnTo>
                    <a:lnTo>
                      <a:pt x="83" y="68"/>
                    </a:lnTo>
                    <a:lnTo>
                      <a:pt x="103" y="59"/>
                    </a:lnTo>
                    <a:lnTo>
                      <a:pt x="112" y="54"/>
                    </a:lnTo>
                    <a:lnTo>
                      <a:pt x="121" y="49"/>
                    </a:lnTo>
                    <a:lnTo>
                      <a:pt x="129" y="43"/>
                    </a:lnTo>
                    <a:lnTo>
                      <a:pt x="136" y="38"/>
                    </a:lnTo>
                    <a:lnTo>
                      <a:pt x="142" y="32"/>
                    </a:lnTo>
                    <a:lnTo>
                      <a:pt x="147" y="25"/>
                    </a:lnTo>
                    <a:lnTo>
                      <a:pt x="150" y="19"/>
                    </a:lnTo>
                    <a:lnTo>
                      <a:pt x="153" y="12"/>
                    </a:lnTo>
                    <a:lnTo>
                      <a:pt x="134" y="8"/>
                    </a:lnTo>
                    <a:lnTo>
                      <a:pt x="115" y="3"/>
                    </a:lnTo>
                    <a:lnTo>
                      <a:pt x="96" y="1"/>
                    </a:lnTo>
                    <a:lnTo>
                      <a:pt x="77" y="0"/>
                    </a:lnTo>
                    <a:lnTo>
                      <a:pt x="68" y="1"/>
                    </a:lnTo>
                    <a:lnTo>
                      <a:pt x="60" y="1"/>
                    </a:lnTo>
                    <a:lnTo>
                      <a:pt x="52" y="2"/>
                    </a:lnTo>
                    <a:lnTo>
                      <a:pt x="45" y="4"/>
                    </a:lnTo>
                    <a:lnTo>
                      <a:pt x="38" y="7"/>
                    </a:lnTo>
                    <a:lnTo>
                      <a:pt x="34" y="10"/>
                    </a:lnTo>
                    <a:lnTo>
                      <a:pt x="30" y="14"/>
                    </a:lnTo>
                    <a:lnTo>
                      <a:pt x="26" y="18"/>
                    </a:lnTo>
                    <a:lnTo>
                      <a:pt x="32" y="23"/>
                    </a:lnTo>
                    <a:lnTo>
                      <a:pt x="36" y="29"/>
                    </a:lnTo>
                    <a:lnTo>
                      <a:pt x="38" y="32"/>
                    </a:lnTo>
                    <a:lnTo>
                      <a:pt x="42" y="34"/>
                    </a:lnTo>
                    <a:lnTo>
                      <a:pt x="44" y="36"/>
                    </a:lnTo>
                    <a:lnTo>
                      <a:pt x="46" y="36"/>
                    </a:lnTo>
                    <a:lnTo>
                      <a:pt x="40" y="41"/>
                    </a:lnTo>
                    <a:lnTo>
                      <a:pt x="33" y="46"/>
                    </a:lnTo>
                    <a:lnTo>
                      <a:pt x="29" y="52"/>
                    </a:lnTo>
                    <a:lnTo>
                      <a:pt x="23" y="57"/>
                    </a:lnTo>
                    <a:lnTo>
                      <a:pt x="18" y="64"/>
                    </a:lnTo>
                    <a:lnTo>
                      <a:pt x="13" y="69"/>
                    </a:lnTo>
                    <a:lnTo>
                      <a:pt x="7" y="75"/>
                    </a:lnTo>
                    <a:lnTo>
                      <a:pt x="0" y="7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7" name="Freeform 406"/>
              <p:cNvSpPr>
                <a:spLocks/>
              </p:cNvSpPr>
              <p:nvPr/>
            </p:nvSpPr>
            <p:spPr bwMode="auto">
              <a:xfrm>
                <a:off x="1414" y="1217"/>
                <a:ext cx="29" cy="17"/>
              </a:xfrm>
              <a:custGeom>
                <a:avLst/>
                <a:gdLst>
                  <a:gd name="T0" fmla="*/ 0 w 86"/>
                  <a:gd name="T1" fmla="*/ 13 h 50"/>
                  <a:gd name="T2" fmla="*/ 2 w 86"/>
                  <a:gd name="T3" fmla="*/ 14 h 50"/>
                  <a:gd name="T4" fmla="*/ 4 w 86"/>
                  <a:gd name="T5" fmla="*/ 15 h 50"/>
                  <a:gd name="T6" fmla="*/ 5 w 86"/>
                  <a:gd name="T7" fmla="*/ 16 h 50"/>
                  <a:gd name="T8" fmla="*/ 8 w 86"/>
                  <a:gd name="T9" fmla="*/ 16 h 50"/>
                  <a:gd name="T10" fmla="*/ 12 w 86"/>
                  <a:gd name="T11" fmla="*/ 17 h 50"/>
                  <a:gd name="T12" fmla="*/ 16 w 86"/>
                  <a:gd name="T13" fmla="*/ 17 h 50"/>
                  <a:gd name="T14" fmla="*/ 20 w 86"/>
                  <a:gd name="T15" fmla="*/ 17 h 50"/>
                  <a:gd name="T16" fmla="*/ 23 w 86"/>
                  <a:gd name="T17" fmla="*/ 16 h 50"/>
                  <a:gd name="T18" fmla="*/ 25 w 86"/>
                  <a:gd name="T19" fmla="*/ 16 h 50"/>
                  <a:gd name="T20" fmla="*/ 27 w 86"/>
                  <a:gd name="T21" fmla="*/ 15 h 50"/>
                  <a:gd name="T22" fmla="*/ 28 w 86"/>
                  <a:gd name="T23" fmla="*/ 14 h 50"/>
                  <a:gd name="T24" fmla="*/ 28 w 86"/>
                  <a:gd name="T25" fmla="*/ 13 h 50"/>
                  <a:gd name="T26" fmla="*/ 29 w 86"/>
                  <a:gd name="T27" fmla="*/ 11 h 50"/>
                  <a:gd name="T28" fmla="*/ 29 w 86"/>
                  <a:gd name="T29" fmla="*/ 9 h 50"/>
                  <a:gd name="T30" fmla="*/ 29 w 86"/>
                  <a:gd name="T31" fmla="*/ 6 h 50"/>
                  <a:gd name="T32" fmla="*/ 28 w 86"/>
                  <a:gd name="T33" fmla="*/ 3 h 50"/>
                  <a:gd name="T34" fmla="*/ 28 w 86"/>
                  <a:gd name="T35" fmla="*/ 2 h 50"/>
                  <a:gd name="T36" fmla="*/ 27 w 86"/>
                  <a:gd name="T37" fmla="*/ 2 h 50"/>
                  <a:gd name="T38" fmla="*/ 26 w 86"/>
                  <a:gd name="T39" fmla="*/ 1 h 50"/>
                  <a:gd name="T40" fmla="*/ 25 w 86"/>
                  <a:gd name="T41" fmla="*/ 0 h 50"/>
                  <a:gd name="T42" fmla="*/ 0 w 86"/>
                  <a:gd name="T43" fmla="*/ 13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6" h="50">
                    <a:moveTo>
                      <a:pt x="0" y="37"/>
                    </a:moveTo>
                    <a:lnTo>
                      <a:pt x="5" y="41"/>
                    </a:lnTo>
                    <a:lnTo>
                      <a:pt x="11" y="44"/>
                    </a:lnTo>
                    <a:lnTo>
                      <a:pt x="16" y="47"/>
                    </a:lnTo>
                    <a:lnTo>
                      <a:pt x="23" y="48"/>
                    </a:lnTo>
                    <a:lnTo>
                      <a:pt x="35" y="49"/>
                    </a:lnTo>
                    <a:lnTo>
                      <a:pt x="46" y="50"/>
                    </a:lnTo>
                    <a:lnTo>
                      <a:pt x="58" y="49"/>
                    </a:lnTo>
                    <a:lnTo>
                      <a:pt x="67" y="48"/>
                    </a:lnTo>
                    <a:lnTo>
                      <a:pt x="73" y="47"/>
                    </a:lnTo>
                    <a:lnTo>
                      <a:pt x="79" y="44"/>
                    </a:lnTo>
                    <a:lnTo>
                      <a:pt x="82" y="41"/>
                    </a:lnTo>
                    <a:lnTo>
                      <a:pt x="84" y="37"/>
                    </a:lnTo>
                    <a:lnTo>
                      <a:pt x="85" y="32"/>
                    </a:lnTo>
                    <a:lnTo>
                      <a:pt x="86" y="25"/>
                    </a:lnTo>
                    <a:lnTo>
                      <a:pt x="85" y="17"/>
                    </a:lnTo>
                    <a:lnTo>
                      <a:pt x="84" y="10"/>
                    </a:lnTo>
                    <a:lnTo>
                      <a:pt x="83" y="7"/>
                    </a:lnTo>
                    <a:lnTo>
                      <a:pt x="81" y="5"/>
                    </a:lnTo>
                    <a:lnTo>
                      <a:pt x="77" y="2"/>
                    </a:lnTo>
                    <a:lnTo>
                      <a:pt x="73" y="0"/>
                    </a:lnTo>
                    <a:lnTo>
                      <a:pt x="0" y="3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8" name="Freeform 407"/>
              <p:cNvSpPr>
                <a:spLocks/>
              </p:cNvSpPr>
              <p:nvPr/>
            </p:nvSpPr>
            <p:spPr bwMode="auto">
              <a:xfrm>
                <a:off x="1379" y="1163"/>
                <a:ext cx="55" cy="25"/>
              </a:xfrm>
              <a:custGeom>
                <a:avLst/>
                <a:gdLst>
                  <a:gd name="T0" fmla="*/ 38 w 172"/>
                  <a:gd name="T1" fmla="*/ 21 h 74"/>
                  <a:gd name="T2" fmla="*/ 35 w 172"/>
                  <a:gd name="T3" fmla="*/ 21 h 74"/>
                  <a:gd name="T4" fmla="*/ 32 w 172"/>
                  <a:gd name="T5" fmla="*/ 21 h 74"/>
                  <a:gd name="T6" fmla="*/ 29 w 172"/>
                  <a:gd name="T7" fmla="*/ 21 h 74"/>
                  <a:gd name="T8" fmla="*/ 26 w 172"/>
                  <a:gd name="T9" fmla="*/ 21 h 74"/>
                  <a:gd name="T10" fmla="*/ 19 w 172"/>
                  <a:gd name="T11" fmla="*/ 25 h 74"/>
                  <a:gd name="T12" fmla="*/ 11 w 172"/>
                  <a:gd name="T13" fmla="*/ 25 h 74"/>
                  <a:gd name="T14" fmla="*/ 12 w 172"/>
                  <a:gd name="T15" fmla="*/ 21 h 74"/>
                  <a:gd name="T16" fmla="*/ 12 w 172"/>
                  <a:gd name="T17" fmla="*/ 17 h 74"/>
                  <a:gd name="T18" fmla="*/ 10 w 172"/>
                  <a:gd name="T19" fmla="*/ 17 h 74"/>
                  <a:gd name="T20" fmla="*/ 7 w 172"/>
                  <a:gd name="T21" fmla="*/ 16 h 74"/>
                  <a:gd name="T22" fmla="*/ 5 w 172"/>
                  <a:gd name="T23" fmla="*/ 16 h 74"/>
                  <a:gd name="T24" fmla="*/ 3 w 172"/>
                  <a:gd name="T25" fmla="*/ 15 h 74"/>
                  <a:gd name="T26" fmla="*/ 2 w 172"/>
                  <a:gd name="T27" fmla="*/ 14 h 74"/>
                  <a:gd name="T28" fmla="*/ 1 w 172"/>
                  <a:gd name="T29" fmla="*/ 13 h 74"/>
                  <a:gd name="T30" fmla="*/ 0 w 172"/>
                  <a:gd name="T31" fmla="*/ 12 h 74"/>
                  <a:gd name="T32" fmla="*/ 0 w 172"/>
                  <a:gd name="T33" fmla="*/ 10 h 74"/>
                  <a:gd name="T34" fmla="*/ 0 w 172"/>
                  <a:gd name="T35" fmla="*/ 9 h 74"/>
                  <a:gd name="T36" fmla="*/ 1 w 172"/>
                  <a:gd name="T37" fmla="*/ 7 h 74"/>
                  <a:gd name="T38" fmla="*/ 2 w 172"/>
                  <a:gd name="T39" fmla="*/ 6 h 74"/>
                  <a:gd name="T40" fmla="*/ 3 w 172"/>
                  <a:gd name="T41" fmla="*/ 5 h 74"/>
                  <a:gd name="T42" fmla="*/ 4 w 172"/>
                  <a:gd name="T43" fmla="*/ 3 h 74"/>
                  <a:gd name="T44" fmla="*/ 6 w 172"/>
                  <a:gd name="T45" fmla="*/ 2 h 74"/>
                  <a:gd name="T46" fmla="*/ 8 w 172"/>
                  <a:gd name="T47" fmla="*/ 2 h 74"/>
                  <a:gd name="T48" fmla="*/ 9 w 172"/>
                  <a:gd name="T49" fmla="*/ 1 h 74"/>
                  <a:gd name="T50" fmla="*/ 13 w 172"/>
                  <a:gd name="T51" fmla="*/ 0 h 74"/>
                  <a:gd name="T52" fmla="*/ 18 w 172"/>
                  <a:gd name="T53" fmla="*/ 0 h 74"/>
                  <a:gd name="T54" fmla="*/ 22 w 172"/>
                  <a:gd name="T55" fmla="*/ 0 h 74"/>
                  <a:gd name="T56" fmla="*/ 26 w 172"/>
                  <a:gd name="T57" fmla="*/ 0 h 74"/>
                  <a:gd name="T58" fmla="*/ 30 w 172"/>
                  <a:gd name="T59" fmla="*/ 0 h 74"/>
                  <a:gd name="T60" fmla="*/ 34 w 172"/>
                  <a:gd name="T61" fmla="*/ 1 h 74"/>
                  <a:gd name="T62" fmla="*/ 37 w 172"/>
                  <a:gd name="T63" fmla="*/ 2 h 74"/>
                  <a:gd name="T64" fmla="*/ 41 w 172"/>
                  <a:gd name="T65" fmla="*/ 4 h 74"/>
                  <a:gd name="T66" fmla="*/ 44 w 172"/>
                  <a:gd name="T67" fmla="*/ 6 h 74"/>
                  <a:gd name="T68" fmla="*/ 48 w 172"/>
                  <a:gd name="T69" fmla="*/ 7 h 74"/>
                  <a:gd name="T70" fmla="*/ 51 w 172"/>
                  <a:gd name="T71" fmla="*/ 8 h 74"/>
                  <a:gd name="T72" fmla="*/ 55 w 172"/>
                  <a:gd name="T73" fmla="*/ 8 h 74"/>
                  <a:gd name="T74" fmla="*/ 55 w 172"/>
                  <a:gd name="T75" fmla="*/ 15 h 74"/>
                  <a:gd name="T76" fmla="*/ 54 w 172"/>
                  <a:gd name="T77" fmla="*/ 16 h 74"/>
                  <a:gd name="T78" fmla="*/ 53 w 172"/>
                  <a:gd name="T79" fmla="*/ 18 h 74"/>
                  <a:gd name="T80" fmla="*/ 51 w 172"/>
                  <a:gd name="T81" fmla="*/ 19 h 74"/>
                  <a:gd name="T82" fmla="*/ 51 w 172"/>
                  <a:gd name="T83" fmla="*/ 20 h 74"/>
                  <a:gd name="T84" fmla="*/ 49 w 172"/>
                  <a:gd name="T85" fmla="*/ 21 h 74"/>
                  <a:gd name="T86" fmla="*/ 48 w 172"/>
                  <a:gd name="T87" fmla="*/ 21 h 74"/>
                  <a:gd name="T88" fmla="*/ 47 w 172"/>
                  <a:gd name="T89" fmla="*/ 22 h 74"/>
                  <a:gd name="T90" fmla="*/ 45 w 172"/>
                  <a:gd name="T91" fmla="*/ 22 h 74"/>
                  <a:gd name="T92" fmla="*/ 42 w 172"/>
                  <a:gd name="T93" fmla="*/ 22 h 74"/>
                  <a:gd name="T94" fmla="*/ 39 w 172"/>
                  <a:gd name="T95" fmla="*/ 21 h 74"/>
                  <a:gd name="T96" fmla="*/ 36 w 172"/>
                  <a:gd name="T97" fmla="*/ 20 h 74"/>
                  <a:gd name="T98" fmla="*/ 32 w 172"/>
                  <a:gd name="T99" fmla="*/ 19 h 74"/>
                  <a:gd name="T100" fmla="*/ 34 w 172"/>
                  <a:gd name="T101" fmla="*/ 19 h 74"/>
                  <a:gd name="T102" fmla="*/ 38 w 172"/>
                  <a:gd name="T103" fmla="*/ 21 h 7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2" h="74">
                    <a:moveTo>
                      <a:pt x="119" y="61"/>
                    </a:moveTo>
                    <a:lnTo>
                      <a:pt x="109" y="61"/>
                    </a:lnTo>
                    <a:lnTo>
                      <a:pt x="99" y="61"/>
                    </a:lnTo>
                    <a:lnTo>
                      <a:pt x="90" y="61"/>
                    </a:lnTo>
                    <a:lnTo>
                      <a:pt x="80" y="61"/>
                    </a:lnTo>
                    <a:lnTo>
                      <a:pt x="60" y="74"/>
                    </a:lnTo>
                    <a:lnTo>
                      <a:pt x="33" y="74"/>
                    </a:lnTo>
                    <a:lnTo>
                      <a:pt x="36" y="61"/>
                    </a:lnTo>
                    <a:lnTo>
                      <a:pt x="39" y="49"/>
                    </a:lnTo>
                    <a:lnTo>
                      <a:pt x="30" y="49"/>
                    </a:lnTo>
                    <a:lnTo>
                      <a:pt x="23" y="48"/>
                    </a:lnTo>
                    <a:lnTo>
                      <a:pt x="15" y="47"/>
                    </a:lnTo>
                    <a:lnTo>
                      <a:pt x="9" y="45"/>
                    </a:lnTo>
                    <a:lnTo>
                      <a:pt x="5" y="42"/>
                    </a:lnTo>
                    <a:lnTo>
                      <a:pt x="2" y="39"/>
                    </a:lnTo>
                    <a:lnTo>
                      <a:pt x="1" y="35"/>
                    </a:lnTo>
                    <a:lnTo>
                      <a:pt x="0" y="31"/>
                    </a:lnTo>
                    <a:lnTo>
                      <a:pt x="1" y="26"/>
                    </a:lnTo>
                    <a:lnTo>
                      <a:pt x="2" y="21"/>
                    </a:lnTo>
                    <a:lnTo>
                      <a:pt x="5" y="17"/>
                    </a:lnTo>
                    <a:lnTo>
                      <a:pt x="8" y="14"/>
                    </a:lnTo>
                    <a:lnTo>
                      <a:pt x="13" y="10"/>
                    </a:lnTo>
                    <a:lnTo>
                      <a:pt x="18" y="7"/>
                    </a:lnTo>
                    <a:lnTo>
                      <a:pt x="24" y="5"/>
                    </a:lnTo>
                    <a:lnTo>
                      <a:pt x="29" y="4"/>
                    </a:lnTo>
                    <a:lnTo>
                      <a:pt x="42" y="1"/>
                    </a:lnTo>
                    <a:lnTo>
                      <a:pt x="56" y="0"/>
                    </a:lnTo>
                    <a:lnTo>
                      <a:pt x="69" y="0"/>
                    </a:lnTo>
                    <a:lnTo>
                      <a:pt x="80" y="0"/>
                    </a:lnTo>
                    <a:lnTo>
                      <a:pt x="94" y="1"/>
                    </a:lnTo>
                    <a:lnTo>
                      <a:pt x="106" y="4"/>
                    </a:lnTo>
                    <a:lnTo>
                      <a:pt x="117" y="7"/>
                    </a:lnTo>
                    <a:lnTo>
                      <a:pt x="128" y="13"/>
                    </a:lnTo>
                    <a:lnTo>
                      <a:pt x="139" y="17"/>
                    </a:lnTo>
                    <a:lnTo>
                      <a:pt x="150" y="21"/>
                    </a:lnTo>
                    <a:lnTo>
                      <a:pt x="161" y="24"/>
                    </a:lnTo>
                    <a:lnTo>
                      <a:pt x="172" y="25"/>
                    </a:lnTo>
                    <a:lnTo>
                      <a:pt x="172" y="43"/>
                    </a:lnTo>
                    <a:lnTo>
                      <a:pt x="169" y="48"/>
                    </a:lnTo>
                    <a:lnTo>
                      <a:pt x="165" y="53"/>
                    </a:lnTo>
                    <a:lnTo>
                      <a:pt x="161" y="57"/>
                    </a:lnTo>
                    <a:lnTo>
                      <a:pt x="158" y="60"/>
                    </a:lnTo>
                    <a:lnTo>
                      <a:pt x="153" y="62"/>
                    </a:lnTo>
                    <a:lnTo>
                      <a:pt x="149" y="63"/>
                    </a:lnTo>
                    <a:lnTo>
                      <a:pt x="146" y="65"/>
                    </a:lnTo>
                    <a:lnTo>
                      <a:pt x="141" y="65"/>
                    </a:lnTo>
                    <a:lnTo>
                      <a:pt x="131" y="65"/>
                    </a:lnTo>
                    <a:lnTo>
                      <a:pt x="121" y="63"/>
                    </a:lnTo>
                    <a:lnTo>
                      <a:pt x="112" y="59"/>
                    </a:lnTo>
                    <a:lnTo>
                      <a:pt x="99" y="55"/>
                    </a:lnTo>
                    <a:lnTo>
                      <a:pt x="106" y="55"/>
                    </a:lnTo>
                    <a:lnTo>
                      <a:pt x="119" y="6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19" name="Freeform 408"/>
              <p:cNvSpPr>
                <a:spLocks/>
              </p:cNvSpPr>
              <p:nvPr/>
            </p:nvSpPr>
            <p:spPr bwMode="auto">
              <a:xfrm>
                <a:off x="1450" y="1171"/>
                <a:ext cx="38" cy="17"/>
              </a:xfrm>
              <a:custGeom>
                <a:avLst/>
                <a:gdLst>
                  <a:gd name="T0" fmla="*/ 9 w 120"/>
                  <a:gd name="T1" fmla="*/ 17 h 49"/>
                  <a:gd name="T2" fmla="*/ 15 w 120"/>
                  <a:gd name="T3" fmla="*/ 17 h 49"/>
                  <a:gd name="T4" fmla="*/ 20 w 120"/>
                  <a:gd name="T5" fmla="*/ 17 h 49"/>
                  <a:gd name="T6" fmla="*/ 25 w 120"/>
                  <a:gd name="T7" fmla="*/ 16 h 49"/>
                  <a:gd name="T8" fmla="*/ 29 w 120"/>
                  <a:gd name="T9" fmla="*/ 15 h 49"/>
                  <a:gd name="T10" fmla="*/ 30 w 120"/>
                  <a:gd name="T11" fmla="*/ 14 h 49"/>
                  <a:gd name="T12" fmla="*/ 32 w 120"/>
                  <a:gd name="T13" fmla="*/ 13 h 49"/>
                  <a:gd name="T14" fmla="*/ 33 w 120"/>
                  <a:gd name="T15" fmla="*/ 12 h 49"/>
                  <a:gd name="T16" fmla="*/ 34 w 120"/>
                  <a:gd name="T17" fmla="*/ 11 h 49"/>
                  <a:gd name="T18" fmla="*/ 36 w 120"/>
                  <a:gd name="T19" fmla="*/ 8 h 49"/>
                  <a:gd name="T20" fmla="*/ 38 w 120"/>
                  <a:gd name="T21" fmla="*/ 4 h 49"/>
                  <a:gd name="T22" fmla="*/ 32 w 120"/>
                  <a:gd name="T23" fmla="*/ 2 h 49"/>
                  <a:gd name="T24" fmla="*/ 27 w 120"/>
                  <a:gd name="T25" fmla="*/ 1 h 49"/>
                  <a:gd name="T26" fmla="*/ 21 w 120"/>
                  <a:gd name="T27" fmla="*/ 0 h 49"/>
                  <a:gd name="T28" fmla="*/ 16 w 120"/>
                  <a:gd name="T29" fmla="*/ 0 h 49"/>
                  <a:gd name="T30" fmla="*/ 11 w 120"/>
                  <a:gd name="T31" fmla="*/ 0 h 49"/>
                  <a:gd name="T32" fmla="*/ 6 w 120"/>
                  <a:gd name="T33" fmla="*/ 1 h 49"/>
                  <a:gd name="T34" fmla="*/ 3 w 120"/>
                  <a:gd name="T35" fmla="*/ 1 h 49"/>
                  <a:gd name="T36" fmla="*/ 0 w 120"/>
                  <a:gd name="T37" fmla="*/ 2 h 49"/>
                  <a:gd name="T38" fmla="*/ 0 w 120"/>
                  <a:gd name="T39" fmla="*/ 10 h 49"/>
                  <a:gd name="T40" fmla="*/ 1 w 120"/>
                  <a:gd name="T41" fmla="*/ 12 h 49"/>
                  <a:gd name="T42" fmla="*/ 2 w 120"/>
                  <a:gd name="T43" fmla="*/ 13 h 49"/>
                  <a:gd name="T44" fmla="*/ 3 w 120"/>
                  <a:gd name="T45" fmla="*/ 14 h 49"/>
                  <a:gd name="T46" fmla="*/ 4 w 120"/>
                  <a:gd name="T47" fmla="*/ 16 h 49"/>
                  <a:gd name="T48" fmla="*/ 6 w 120"/>
                  <a:gd name="T49" fmla="*/ 17 h 49"/>
                  <a:gd name="T50" fmla="*/ 9 w 120"/>
                  <a:gd name="T51" fmla="*/ 17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0" h="49">
                    <a:moveTo>
                      <a:pt x="27" y="49"/>
                    </a:moveTo>
                    <a:lnTo>
                      <a:pt x="47" y="49"/>
                    </a:lnTo>
                    <a:lnTo>
                      <a:pt x="64" y="48"/>
                    </a:lnTo>
                    <a:lnTo>
                      <a:pt x="78" y="46"/>
                    </a:lnTo>
                    <a:lnTo>
                      <a:pt x="90" y="43"/>
                    </a:lnTo>
                    <a:lnTo>
                      <a:pt x="96" y="39"/>
                    </a:lnTo>
                    <a:lnTo>
                      <a:pt x="100" y="37"/>
                    </a:lnTo>
                    <a:lnTo>
                      <a:pt x="104" y="34"/>
                    </a:lnTo>
                    <a:lnTo>
                      <a:pt x="108" y="31"/>
                    </a:lnTo>
                    <a:lnTo>
                      <a:pt x="114" y="22"/>
                    </a:lnTo>
                    <a:lnTo>
                      <a:pt x="120" y="12"/>
                    </a:lnTo>
                    <a:lnTo>
                      <a:pt x="102" y="6"/>
                    </a:lnTo>
                    <a:lnTo>
                      <a:pt x="84" y="3"/>
                    </a:lnTo>
                    <a:lnTo>
                      <a:pt x="66" y="1"/>
                    </a:lnTo>
                    <a:lnTo>
                      <a:pt x="50" y="0"/>
                    </a:lnTo>
                    <a:lnTo>
                      <a:pt x="34" y="1"/>
                    </a:lnTo>
                    <a:lnTo>
                      <a:pt x="20" y="2"/>
                    </a:lnTo>
                    <a:lnTo>
                      <a:pt x="9" y="4"/>
                    </a:lnTo>
                    <a:lnTo>
                      <a:pt x="0" y="6"/>
                    </a:lnTo>
                    <a:lnTo>
                      <a:pt x="0" y="30"/>
                    </a:lnTo>
                    <a:lnTo>
                      <a:pt x="2" y="35"/>
                    </a:lnTo>
                    <a:lnTo>
                      <a:pt x="6" y="38"/>
                    </a:lnTo>
                    <a:lnTo>
                      <a:pt x="9" y="41"/>
                    </a:lnTo>
                    <a:lnTo>
                      <a:pt x="13" y="45"/>
                    </a:lnTo>
                    <a:lnTo>
                      <a:pt x="20" y="48"/>
                    </a:lnTo>
                    <a:lnTo>
                      <a:pt x="27" y="4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0" name="Freeform 409"/>
              <p:cNvSpPr>
                <a:spLocks/>
              </p:cNvSpPr>
              <p:nvPr/>
            </p:nvSpPr>
            <p:spPr bwMode="auto">
              <a:xfrm>
                <a:off x="1441" y="1194"/>
                <a:ext cx="26" cy="19"/>
              </a:xfrm>
              <a:custGeom>
                <a:avLst/>
                <a:gdLst>
                  <a:gd name="T0" fmla="*/ 10 w 85"/>
                  <a:gd name="T1" fmla="*/ 0 h 61"/>
                  <a:gd name="T2" fmla="*/ 7 w 85"/>
                  <a:gd name="T3" fmla="*/ 2 h 61"/>
                  <a:gd name="T4" fmla="*/ 3 w 85"/>
                  <a:gd name="T5" fmla="*/ 4 h 61"/>
                  <a:gd name="T6" fmla="*/ 2 w 85"/>
                  <a:gd name="T7" fmla="*/ 5 h 61"/>
                  <a:gd name="T8" fmla="*/ 1 w 85"/>
                  <a:gd name="T9" fmla="*/ 7 h 61"/>
                  <a:gd name="T10" fmla="*/ 0 w 85"/>
                  <a:gd name="T11" fmla="*/ 8 h 61"/>
                  <a:gd name="T12" fmla="*/ 0 w 85"/>
                  <a:gd name="T13" fmla="*/ 10 h 61"/>
                  <a:gd name="T14" fmla="*/ 0 w 85"/>
                  <a:gd name="T15" fmla="*/ 11 h 61"/>
                  <a:gd name="T16" fmla="*/ 0 w 85"/>
                  <a:gd name="T17" fmla="*/ 12 h 61"/>
                  <a:gd name="T18" fmla="*/ 1 w 85"/>
                  <a:gd name="T19" fmla="*/ 12 h 61"/>
                  <a:gd name="T20" fmla="*/ 2 w 85"/>
                  <a:gd name="T21" fmla="*/ 13 h 61"/>
                  <a:gd name="T22" fmla="*/ 3 w 85"/>
                  <a:gd name="T23" fmla="*/ 15 h 61"/>
                  <a:gd name="T24" fmla="*/ 6 w 85"/>
                  <a:gd name="T25" fmla="*/ 17 h 61"/>
                  <a:gd name="T26" fmla="*/ 8 w 85"/>
                  <a:gd name="T27" fmla="*/ 17 h 61"/>
                  <a:gd name="T28" fmla="*/ 11 w 85"/>
                  <a:gd name="T29" fmla="*/ 18 h 61"/>
                  <a:gd name="T30" fmla="*/ 14 w 85"/>
                  <a:gd name="T31" fmla="*/ 19 h 61"/>
                  <a:gd name="T32" fmla="*/ 16 w 85"/>
                  <a:gd name="T33" fmla="*/ 19 h 61"/>
                  <a:gd name="T34" fmla="*/ 17 w 85"/>
                  <a:gd name="T35" fmla="*/ 19 h 61"/>
                  <a:gd name="T36" fmla="*/ 18 w 85"/>
                  <a:gd name="T37" fmla="*/ 19 h 61"/>
                  <a:gd name="T38" fmla="*/ 19 w 85"/>
                  <a:gd name="T39" fmla="*/ 18 h 61"/>
                  <a:gd name="T40" fmla="*/ 20 w 85"/>
                  <a:gd name="T41" fmla="*/ 18 h 61"/>
                  <a:gd name="T42" fmla="*/ 22 w 85"/>
                  <a:gd name="T43" fmla="*/ 16 h 61"/>
                  <a:gd name="T44" fmla="*/ 24 w 85"/>
                  <a:gd name="T45" fmla="*/ 15 h 61"/>
                  <a:gd name="T46" fmla="*/ 24 w 85"/>
                  <a:gd name="T47" fmla="*/ 12 h 61"/>
                  <a:gd name="T48" fmla="*/ 25 w 85"/>
                  <a:gd name="T49" fmla="*/ 10 h 61"/>
                  <a:gd name="T50" fmla="*/ 26 w 85"/>
                  <a:gd name="T51" fmla="*/ 8 h 61"/>
                  <a:gd name="T52" fmla="*/ 26 w 85"/>
                  <a:gd name="T53" fmla="*/ 6 h 61"/>
                  <a:gd name="T54" fmla="*/ 10 w 85"/>
                  <a:gd name="T55" fmla="*/ 0 h 6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5" h="61">
                    <a:moveTo>
                      <a:pt x="33" y="0"/>
                    </a:moveTo>
                    <a:lnTo>
                      <a:pt x="22" y="5"/>
                    </a:lnTo>
                    <a:lnTo>
                      <a:pt x="11" y="12"/>
                    </a:lnTo>
                    <a:lnTo>
                      <a:pt x="6" y="17"/>
                    </a:lnTo>
                    <a:lnTo>
                      <a:pt x="3" y="21"/>
                    </a:lnTo>
                    <a:lnTo>
                      <a:pt x="0" y="25"/>
                    </a:lnTo>
                    <a:lnTo>
                      <a:pt x="0" y="31"/>
                    </a:lnTo>
                    <a:lnTo>
                      <a:pt x="0" y="34"/>
                    </a:lnTo>
                    <a:lnTo>
                      <a:pt x="1" y="37"/>
                    </a:lnTo>
                    <a:lnTo>
                      <a:pt x="2" y="40"/>
                    </a:lnTo>
                    <a:lnTo>
                      <a:pt x="5" y="43"/>
                    </a:lnTo>
                    <a:lnTo>
                      <a:pt x="11" y="48"/>
                    </a:lnTo>
                    <a:lnTo>
                      <a:pt x="18" y="53"/>
                    </a:lnTo>
                    <a:lnTo>
                      <a:pt x="27" y="56"/>
                    </a:lnTo>
                    <a:lnTo>
                      <a:pt x="36" y="59"/>
                    </a:lnTo>
                    <a:lnTo>
                      <a:pt x="45" y="61"/>
                    </a:lnTo>
                    <a:lnTo>
                      <a:pt x="53" y="61"/>
                    </a:lnTo>
                    <a:lnTo>
                      <a:pt x="56" y="61"/>
                    </a:lnTo>
                    <a:lnTo>
                      <a:pt x="59" y="60"/>
                    </a:lnTo>
                    <a:lnTo>
                      <a:pt x="62" y="59"/>
                    </a:lnTo>
                    <a:lnTo>
                      <a:pt x="66" y="57"/>
                    </a:lnTo>
                    <a:lnTo>
                      <a:pt x="72" y="52"/>
                    </a:lnTo>
                    <a:lnTo>
                      <a:pt x="77" y="47"/>
                    </a:lnTo>
                    <a:lnTo>
                      <a:pt x="80" y="40"/>
                    </a:lnTo>
                    <a:lnTo>
                      <a:pt x="83" y="33"/>
                    </a:lnTo>
                    <a:lnTo>
                      <a:pt x="85" y="25"/>
                    </a:lnTo>
                    <a:lnTo>
                      <a:pt x="85" y="18"/>
                    </a:lnTo>
                    <a:lnTo>
                      <a:pt x="3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1" name="Freeform 410"/>
              <p:cNvSpPr>
                <a:spLocks/>
              </p:cNvSpPr>
              <p:nvPr/>
            </p:nvSpPr>
            <p:spPr bwMode="auto">
              <a:xfrm>
                <a:off x="1254" y="1188"/>
                <a:ext cx="31" cy="6"/>
              </a:xfrm>
              <a:custGeom>
                <a:avLst/>
                <a:gdLst>
                  <a:gd name="T0" fmla="*/ 0 w 100"/>
                  <a:gd name="T1" fmla="*/ 2 h 19"/>
                  <a:gd name="T2" fmla="*/ 2 w 100"/>
                  <a:gd name="T3" fmla="*/ 3 h 19"/>
                  <a:gd name="T4" fmla="*/ 4 w 100"/>
                  <a:gd name="T5" fmla="*/ 5 h 19"/>
                  <a:gd name="T6" fmla="*/ 7 w 100"/>
                  <a:gd name="T7" fmla="*/ 6 h 19"/>
                  <a:gd name="T8" fmla="*/ 8 w 100"/>
                  <a:gd name="T9" fmla="*/ 6 h 19"/>
                  <a:gd name="T10" fmla="*/ 31 w 100"/>
                  <a:gd name="T11" fmla="*/ 2 h 19"/>
                  <a:gd name="T12" fmla="*/ 23 w 100"/>
                  <a:gd name="T13" fmla="*/ 1 h 19"/>
                  <a:gd name="T14" fmla="*/ 15 w 100"/>
                  <a:gd name="T15" fmla="*/ 0 h 19"/>
                  <a:gd name="T16" fmla="*/ 11 w 100"/>
                  <a:gd name="T17" fmla="*/ 0 h 19"/>
                  <a:gd name="T18" fmla="*/ 7 w 100"/>
                  <a:gd name="T19" fmla="*/ 0 h 19"/>
                  <a:gd name="T20" fmla="*/ 4 w 100"/>
                  <a:gd name="T21" fmla="*/ 1 h 19"/>
                  <a:gd name="T22" fmla="*/ 0 w 100"/>
                  <a:gd name="T23" fmla="*/ 2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0" h="19">
                    <a:moveTo>
                      <a:pt x="0" y="6"/>
                    </a:moveTo>
                    <a:lnTo>
                      <a:pt x="7" y="11"/>
                    </a:lnTo>
                    <a:lnTo>
                      <a:pt x="13" y="15"/>
                    </a:lnTo>
                    <a:lnTo>
                      <a:pt x="21" y="18"/>
                    </a:lnTo>
                    <a:lnTo>
                      <a:pt x="27" y="19"/>
                    </a:lnTo>
                    <a:lnTo>
                      <a:pt x="100" y="6"/>
                    </a:lnTo>
                    <a:lnTo>
                      <a:pt x="73" y="2"/>
                    </a:lnTo>
                    <a:lnTo>
                      <a:pt x="47" y="0"/>
                    </a:lnTo>
                    <a:lnTo>
                      <a:pt x="36" y="0"/>
                    </a:lnTo>
                    <a:lnTo>
                      <a:pt x="24" y="1"/>
                    </a:lnTo>
                    <a:lnTo>
                      <a:pt x="12" y="3"/>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2" name="Freeform 411"/>
              <p:cNvSpPr>
                <a:spLocks/>
              </p:cNvSpPr>
              <p:nvPr/>
            </p:nvSpPr>
            <p:spPr bwMode="auto">
              <a:xfrm>
                <a:off x="1272" y="1168"/>
                <a:ext cx="53" cy="15"/>
              </a:xfrm>
              <a:custGeom>
                <a:avLst/>
                <a:gdLst>
                  <a:gd name="T0" fmla="*/ 0 w 166"/>
                  <a:gd name="T1" fmla="*/ 9 h 45"/>
                  <a:gd name="T2" fmla="*/ 0 w 166"/>
                  <a:gd name="T3" fmla="*/ 10 h 45"/>
                  <a:gd name="T4" fmla="*/ 1 w 166"/>
                  <a:gd name="T5" fmla="*/ 10 h 45"/>
                  <a:gd name="T6" fmla="*/ 3 w 166"/>
                  <a:gd name="T7" fmla="*/ 11 h 45"/>
                  <a:gd name="T8" fmla="*/ 4 w 166"/>
                  <a:gd name="T9" fmla="*/ 12 h 45"/>
                  <a:gd name="T10" fmla="*/ 9 w 166"/>
                  <a:gd name="T11" fmla="*/ 13 h 45"/>
                  <a:gd name="T12" fmla="*/ 14 w 166"/>
                  <a:gd name="T13" fmla="*/ 14 h 45"/>
                  <a:gd name="T14" fmla="*/ 24 w 166"/>
                  <a:gd name="T15" fmla="*/ 15 h 45"/>
                  <a:gd name="T16" fmla="*/ 29 w 166"/>
                  <a:gd name="T17" fmla="*/ 15 h 45"/>
                  <a:gd name="T18" fmla="*/ 53 w 166"/>
                  <a:gd name="T19" fmla="*/ 9 h 45"/>
                  <a:gd name="T20" fmla="*/ 50 w 166"/>
                  <a:gd name="T21" fmla="*/ 8 h 45"/>
                  <a:gd name="T22" fmla="*/ 44 w 166"/>
                  <a:gd name="T23" fmla="*/ 6 h 45"/>
                  <a:gd name="T24" fmla="*/ 35 w 166"/>
                  <a:gd name="T25" fmla="*/ 4 h 45"/>
                  <a:gd name="T26" fmla="*/ 26 w 166"/>
                  <a:gd name="T27" fmla="*/ 1 h 45"/>
                  <a:gd name="T28" fmla="*/ 21 w 166"/>
                  <a:gd name="T29" fmla="*/ 1 h 45"/>
                  <a:gd name="T30" fmla="*/ 16 w 166"/>
                  <a:gd name="T31" fmla="*/ 0 h 45"/>
                  <a:gd name="T32" fmla="*/ 11 w 166"/>
                  <a:gd name="T33" fmla="*/ 0 h 45"/>
                  <a:gd name="T34" fmla="*/ 8 w 166"/>
                  <a:gd name="T35" fmla="*/ 1 h 45"/>
                  <a:gd name="T36" fmla="*/ 6 w 166"/>
                  <a:gd name="T37" fmla="*/ 1 h 45"/>
                  <a:gd name="T38" fmla="*/ 4 w 166"/>
                  <a:gd name="T39" fmla="*/ 2 h 45"/>
                  <a:gd name="T40" fmla="*/ 3 w 166"/>
                  <a:gd name="T41" fmla="*/ 2 h 45"/>
                  <a:gd name="T42" fmla="*/ 2 w 166"/>
                  <a:gd name="T43" fmla="*/ 3 h 45"/>
                  <a:gd name="T44" fmla="*/ 1 w 166"/>
                  <a:gd name="T45" fmla="*/ 4 h 45"/>
                  <a:gd name="T46" fmla="*/ 0 w 166"/>
                  <a:gd name="T47" fmla="*/ 6 h 45"/>
                  <a:gd name="T48" fmla="*/ 0 w 166"/>
                  <a:gd name="T49" fmla="*/ 7 h 45"/>
                  <a:gd name="T50" fmla="*/ 0 w 166"/>
                  <a:gd name="T51" fmla="*/ 9 h 4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66" h="45">
                    <a:moveTo>
                      <a:pt x="0" y="27"/>
                    </a:moveTo>
                    <a:lnTo>
                      <a:pt x="0" y="29"/>
                    </a:lnTo>
                    <a:lnTo>
                      <a:pt x="3" y="31"/>
                    </a:lnTo>
                    <a:lnTo>
                      <a:pt x="8" y="33"/>
                    </a:lnTo>
                    <a:lnTo>
                      <a:pt x="13" y="35"/>
                    </a:lnTo>
                    <a:lnTo>
                      <a:pt x="27" y="38"/>
                    </a:lnTo>
                    <a:lnTo>
                      <a:pt x="44" y="41"/>
                    </a:lnTo>
                    <a:lnTo>
                      <a:pt x="75" y="44"/>
                    </a:lnTo>
                    <a:lnTo>
                      <a:pt x="92" y="45"/>
                    </a:lnTo>
                    <a:lnTo>
                      <a:pt x="166" y="27"/>
                    </a:lnTo>
                    <a:lnTo>
                      <a:pt x="157" y="25"/>
                    </a:lnTo>
                    <a:lnTo>
                      <a:pt x="137" y="19"/>
                    </a:lnTo>
                    <a:lnTo>
                      <a:pt x="110" y="11"/>
                    </a:lnTo>
                    <a:lnTo>
                      <a:pt x="80" y="4"/>
                    </a:lnTo>
                    <a:lnTo>
                      <a:pt x="65" y="2"/>
                    </a:lnTo>
                    <a:lnTo>
                      <a:pt x="50" y="1"/>
                    </a:lnTo>
                    <a:lnTo>
                      <a:pt x="36" y="0"/>
                    </a:lnTo>
                    <a:lnTo>
                      <a:pt x="24" y="2"/>
                    </a:lnTo>
                    <a:lnTo>
                      <a:pt x="19" y="3"/>
                    </a:lnTo>
                    <a:lnTo>
                      <a:pt x="14" y="5"/>
                    </a:lnTo>
                    <a:lnTo>
                      <a:pt x="10" y="7"/>
                    </a:lnTo>
                    <a:lnTo>
                      <a:pt x="7" y="10"/>
                    </a:lnTo>
                    <a:lnTo>
                      <a:pt x="3" y="13"/>
                    </a:lnTo>
                    <a:lnTo>
                      <a:pt x="1" y="17"/>
                    </a:lnTo>
                    <a:lnTo>
                      <a:pt x="0" y="22"/>
                    </a:lnTo>
                    <a:lnTo>
                      <a:pt x="0" y="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3" name="Freeform 412"/>
              <p:cNvSpPr>
                <a:spLocks/>
              </p:cNvSpPr>
              <p:nvPr/>
            </p:nvSpPr>
            <p:spPr bwMode="auto">
              <a:xfrm>
                <a:off x="1488" y="1422"/>
                <a:ext cx="11" cy="8"/>
              </a:xfrm>
              <a:custGeom>
                <a:avLst/>
                <a:gdLst>
                  <a:gd name="T0" fmla="*/ 0 w 33"/>
                  <a:gd name="T1" fmla="*/ 0 h 25"/>
                  <a:gd name="T2" fmla="*/ 0 w 33"/>
                  <a:gd name="T3" fmla="*/ 3 h 25"/>
                  <a:gd name="T4" fmla="*/ 1 w 33"/>
                  <a:gd name="T5" fmla="*/ 5 h 25"/>
                  <a:gd name="T6" fmla="*/ 2 w 33"/>
                  <a:gd name="T7" fmla="*/ 6 h 25"/>
                  <a:gd name="T8" fmla="*/ 4 w 33"/>
                  <a:gd name="T9" fmla="*/ 7 h 25"/>
                  <a:gd name="T10" fmla="*/ 5 w 33"/>
                  <a:gd name="T11" fmla="*/ 8 h 25"/>
                  <a:gd name="T12" fmla="*/ 7 w 33"/>
                  <a:gd name="T13" fmla="*/ 8 h 25"/>
                  <a:gd name="T14" fmla="*/ 9 w 33"/>
                  <a:gd name="T15" fmla="*/ 8 h 25"/>
                  <a:gd name="T16" fmla="*/ 11 w 33"/>
                  <a:gd name="T17" fmla="*/ 8 h 25"/>
                  <a:gd name="T18" fmla="*/ 11 w 33"/>
                  <a:gd name="T19" fmla="*/ 0 h 25"/>
                  <a:gd name="T20" fmla="*/ 8 w 33"/>
                  <a:gd name="T21" fmla="*/ 0 h 25"/>
                  <a:gd name="T22" fmla="*/ 5 w 33"/>
                  <a:gd name="T23" fmla="*/ 0 h 25"/>
                  <a:gd name="T24" fmla="*/ 3 w 33"/>
                  <a:gd name="T25" fmla="*/ 0 h 25"/>
                  <a:gd name="T26" fmla="*/ 0 w 33"/>
                  <a:gd name="T27" fmla="*/ 0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3" h="25">
                    <a:moveTo>
                      <a:pt x="0" y="0"/>
                    </a:moveTo>
                    <a:lnTo>
                      <a:pt x="0" y="9"/>
                    </a:lnTo>
                    <a:lnTo>
                      <a:pt x="3" y="15"/>
                    </a:lnTo>
                    <a:lnTo>
                      <a:pt x="6" y="20"/>
                    </a:lnTo>
                    <a:lnTo>
                      <a:pt x="11" y="22"/>
                    </a:lnTo>
                    <a:lnTo>
                      <a:pt x="16" y="24"/>
                    </a:lnTo>
                    <a:lnTo>
                      <a:pt x="22" y="25"/>
                    </a:lnTo>
                    <a:lnTo>
                      <a:pt x="27" y="25"/>
                    </a:lnTo>
                    <a:lnTo>
                      <a:pt x="33" y="25"/>
                    </a:lnTo>
                    <a:lnTo>
                      <a:pt x="33" y="0"/>
                    </a:lnTo>
                    <a:lnTo>
                      <a:pt x="24" y="0"/>
                    </a:lnTo>
                    <a:lnTo>
                      <a:pt x="16" y="0"/>
                    </a:lnTo>
                    <a:lnTo>
                      <a:pt x="9"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4" name="Freeform 413"/>
              <p:cNvSpPr>
                <a:spLocks/>
              </p:cNvSpPr>
              <p:nvPr/>
            </p:nvSpPr>
            <p:spPr bwMode="auto">
              <a:xfrm>
                <a:off x="1605" y="1729"/>
                <a:ext cx="16" cy="20"/>
              </a:xfrm>
              <a:custGeom>
                <a:avLst/>
                <a:gdLst>
                  <a:gd name="T0" fmla="*/ 0 w 48"/>
                  <a:gd name="T1" fmla="*/ 20 h 62"/>
                  <a:gd name="T2" fmla="*/ 4 w 48"/>
                  <a:gd name="T3" fmla="*/ 18 h 62"/>
                  <a:gd name="T4" fmla="*/ 7 w 48"/>
                  <a:gd name="T5" fmla="*/ 16 h 62"/>
                  <a:gd name="T6" fmla="*/ 10 w 48"/>
                  <a:gd name="T7" fmla="*/ 14 h 62"/>
                  <a:gd name="T8" fmla="*/ 12 w 48"/>
                  <a:gd name="T9" fmla="*/ 12 h 62"/>
                  <a:gd name="T10" fmla="*/ 14 w 48"/>
                  <a:gd name="T11" fmla="*/ 9 h 62"/>
                  <a:gd name="T12" fmla="*/ 15 w 48"/>
                  <a:gd name="T13" fmla="*/ 6 h 62"/>
                  <a:gd name="T14" fmla="*/ 16 w 48"/>
                  <a:gd name="T15" fmla="*/ 3 h 62"/>
                  <a:gd name="T16" fmla="*/ 16 w 48"/>
                  <a:gd name="T17" fmla="*/ 0 h 62"/>
                  <a:gd name="T18" fmla="*/ 13 w 48"/>
                  <a:gd name="T19" fmla="*/ 1 h 62"/>
                  <a:gd name="T20" fmla="*/ 11 w 48"/>
                  <a:gd name="T21" fmla="*/ 2 h 62"/>
                  <a:gd name="T22" fmla="*/ 8 w 48"/>
                  <a:gd name="T23" fmla="*/ 3 h 62"/>
                  <a:gd name="T24" fmla="*/ 6 w 48"/>
                  <a:gd name="T25" fmla="*/ 5 h 62"/>
                  <a:gd name="T26" fmla="*/ 3 w 48"/>
                  <a:gd name="T27" fmla="*/ 7 h 62"/>
                  <a:gd name="T28" fmla="*/ 2 w 48"/>
                  <a:gd name="T29" fmla="*/ 9 h 62"/>
                  <a:gd name="T30" fmla="*/ 1 w 48"/>
                  <a:gd name="T31" fmla="*/ 10 h 62"/>
                  <a:gd name="T32" fmla="*/ 1 w 48"/>
                  <a:gd name="T33" fmla="*/ 11 h 62"/>
                  <a:gd name="T34" fmla="*/ 0 w 48"/>
                  <a:gd name="T35" fmla="*/ 13 h 62"/>
                  <a:gd name="T36" fmla="*/ 0 w 48"/>
                  <a:gd name="T37" fmla="*/ 14 h 62"/>
                  <a:gd name="T38" fmla="*/ 0 w 48"/>
                  <a:gd name="T39" fmla="*/ 17 h 62"/>
                  <a:gd name="T40" fmla="*/ 0 w 48"/>
                  <a:gd name="T41" fmla="*/ 20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8" h="62">
                    <a:moveTo>
                      <a:pt x="0" y="62"/>
                    </a:moveTo>
                    <a:lnTo>
                      <a:pt x="12" y="56"/>
                    </a:lnTo>
                    <a:lnTo>
                      <a:pt x="22" y="50"/>
                    </a:lnTo>
                    <a:lnTo>
                      <a:pt x="30" y="43"/>
                    </a:lnTo>
                    <a:lnTo>
                      <a:pt x="37" y="36"/>
                    </a:lnTo>
                    <a:lnTo>
                      <a:pt x="41" y="28"/>
                    </a:lnTo>
                    <a:lnTo>
                      <a:pt x="44" y="19"/>
                    </a:lnTo>
                    <a:lnTo>
                      <a:pt x="47" y="9"/>
                    </a:lnTo>
                    <a:lnTo>
                      <a:pt x="48" y="0"/>
                    </a:lnTo>
                    <a:lnTo>
                      <a:pt x="40" y="3"/>
                    </a:lnTo>
                    <a:lnTo>
                      <a:pt x="32" y="6"/>
                    </a:lnTo>
                    <a:lnTo>
                      <a:pt x="23" y="10"/>
                    </a:lnTo>
                    <a:lnTo>
                      <a:pt x="17" y="15"/>
                    </a:lnTo>
                    <a:lnTo>
                      <a:pt x="10" y="21"/>
                    </a:lnTo>
                    <a:lnTo>
                      <a:pt x="6" y="27"/>
                    </a:lnTo>
                    <a:lnTo>
                      <a:pt x="4" y="31"/>
                    </a:lnTo>
                    <a:lnTo>
                      <a:pt x="3" y="35"/>
                    </a:lnTo>
                    <a:lnTo>
                      <a:pt x="1" y="39"/>
                    </a:lnTo>
                    <a:lnTo>
                      <a:pt x="0" y="43"/>
                    </a:lnTo>
                    <a:lnTo>
                      <a:pt x="0" y="52"/>
                    </a:lnTo>
                    <a:lnTo>
                      <a:pt x="0" y="6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5" name="Freeform 414"/>
              <p:cNvSpPr>
                <a:spLocks/>
              </p:cNvSpPr>
              <p:nvPr/>
            </p:nvSpPr>
            <p:spPr bwMode="auto">
              <a:xfrm>
                <a:off x="1554" y="1729"/>
                <a:ext cx="36" cy="20"/>
              </a:xfrm>
              <a:custGeom>
                <a:avLst/>
                <a:gdLst>
                  <a:gd name="T0" fmla="*/ 15 w 113"/>
                  <a:gd name="T1" fmla="*/ 0 h 62"/>
                  <a:gd name="T2" fmla="*/ 11 w 113"/>
                  <a:gd name="T3" fmla="*/ 2 h 62"/>
                  <a:gd name="T4" fmla="*/ 7 w 113"/>
                  <a:gd name="T5" fmla="*/ 5 h 62"/>
                  <a:gd name="T6" fmla="*/ 4 w 113"/>
                  <a:gd name="T7" fmla="*/ 9 h 62"/>
                  <a:gd name="T8" fmla="*/ 0 w 113"/>
                  <a:gd name="T9" fmla="*/ 12 h 62"/>
                  <a:gd name="T10" fmla="*/ 7 w 113"/>
                  <a:gd name="T11" fmla="*/ 15 h 62"/>
                  <a:gd name="T12" fmla="*/ 13 w 113"/>
                  <a:gd name="T13" fmla="*/ 17 h 62"/>
                  <a:gd name="T14" fmla="*/ 16 w 113"/>
                  <a:gd name="T15" fmla="*/ 18 h 62"/>
                  <a:gd name="T16" fmla="*/ 20 w 113"/>
                  <a:gd name="T17" fmla="*/ 19 h 62"/>
                  <a:gd name="T18" fmla="*/ 23 w 113"/>
                  <a:gd name="T19" fmla="*/ 20 h 62"/>
                  <a:gd name="T20" fmla="*/ 28 w 113"/>
                  <a:gd name="T21" fmla="*/ 20 h 62"/>
                  <a:gd name="T22" fmla="*/ 31 w 113"/>
                  <a:gd name="T23" fmla="*/ 20 h 62"/>
                  <a:gd name="T24" fmla="*/ 34 w 113"/>
                  <a:gd name="T25" fmla="*/ 19 h 62"/>
                  <a:gd name="T26" fmla="*/ 35 w 113"/>
                  <a:gd name="T27" fmla="*/ 18 h 62"/>
                  <a:gd name="T28" fmla="*/ 35 w 113"/>
                  <a:gd name="T29" fmla="*/ 17 h 62"/>
                  <a:gd name="T30" fmla="*/ 36 w 113"/>
                  <a:gd name="T31" fmla="*/ 17 h 62"/>
                  <a:gd name="T32" fmla="*/ 36 w 113"/>
                  <a:gd name="T33" fmla="*/ 16 h 62"/>
                  <a:gd name="T34" fmla="*/ 29 w 113"/>
                  <a:gd name="T35" fmla="*/ 13 h 62"/>
                  <a:gd name="T36" fmla="*/ 22 w 113"/>
                  <a:gd name="T37" fmla="*/ 10 h 62"/>
                  <a:gd name="T38" fmla="*/ 21 w 113"/>
                  <a:gd name="T39" fmla="*/ 9 h 62"/>
                  <a:gd name="T40" fmla="*/ 19 w 113"/>
                  <a:gd name="T41" fmla="*/ 8 h 62"/>
                  <a:gd name="T42" fmla="*/ 18 w 113"/>
                  <a:gd name="T43" fmla="*/ 7 h 62"/>
                  <a:gd name="T44" fmla="*/ 17 w 113"/>
                  <a:gd name="T45" fmla="*/ 6 h 62"/>
                  <a:gd name="T46" fmla="*/ 16 w 113"/>
                  <a:gd name="T47" fmla="*/ 5 h 62"/>
                  <a:gd name="T48" fmla="*/ 15 w 113"/>
                  <a:gd name="T49" fmla="*/ 3 h 62"/>
                  <a:gd name="T50" fmla="*/ 15 w 113"/>
                  <a:gd name="T51" fmla="*/ 2 h 62"/>
                  <a:gd name="T52" fmla="*/ 15 w 113"/>
                  <a:gd name="T53" fmla="*/ 0 h 6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3" h="62">
                    <a:moveTo>
                      <a:pt x="47" y="0"/>
                    </a:moveTo>
                    <a:lnTo>
                      <a:pt x="36" y="7"/>
                    </a:lnTo>
                    <a:lnTo>
                      <a:pt x="23" y="17"/>
                    </a:lnTo>
                    <a:lnTo>
                      <a:pt x="11" y="27"/>
                    </a:lnTo>
                    <a:lnTo>
                      <a:pt x="0" y="37"/>
                    </a:lnTo>
                    <a:lnTo>
                      <a:pt x="22" y="46"/>
                    </a:lnTo>
                    <a:lnTo>
                      <a:pt x="41" y="54"/>
                    </a:lnTo>
                    <a:lnTo>
                      <a:pt x="51" y="57"/>
                    </a:lnTo>
                    <a:lnTo>
                      <a:pt x="62" y="59"/>
                    </a:lnTo>
                    <a:lnTo>
                      <a:pt x="73" y="61"/>
                    </a:lnTo>
                    <a:lnTo>
                      <a:pt x="87" y="62"/>
                    </a:lnTo>
                    <a:lnTo>
                      <a:pt x="97" y="61"/>
                    </a:lnTo>
                    <a:lnTo>
                      <a:pt x="106" y="58"/>
                    </a:lnTo>
                    <a:lnTo>
                      <a:pt x="109" y="56"/>
                    </a:lnTo>
                    <a:lnTo>
                      <a:pt x="111" y="54"/>
                    </a:lnTo>
                    <a:lnTo>
                      <a:pt x="113" y="52"/>
                    </a:lnTo>
                    <a:lnTo>
                      <a:pt x="113" y="49"/>
                    </a:lnTo>
                    <a:lnTo>
                      <a:pt x="91" y="41"/>
                    </a:lnTo>
                    <a:lnTo>
                      <a:pt x="70" y="32"/>
                    </a:lnTo>
                    <a:lnTo>
                      <a:pt x="65" y="29"/>
                    </a:lnTo>
                    <a:lnTo>
                      <a:pt x="61" y="26"/>
                    </a:lnTo>
                    <a:lnTo>
                      <a:pt x="57" y="23"/>
                    </a:lnTo>
                    <a:lnTo>
                      <a:pt x="54" y="20"/>
                    </a:lnTo>
                    <a:lnTo>
                      <a:pt x="51" y="16"/>
                    </a:lnTo>
                    <a:lnTo>
                      <a:pt x="48" y="10"/>
                    </a:lnTo>
                    <a:lnTo>
                      <a:pt x="47" y="5"/>
                    </a:lnTo>
                    <a:lnTo>
                      <a:pt x="47"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6" name="Freeform 415"/>
              <p:cNvSpPr>
                <a:spLocks/>
              </p:cNvSpPr>
              <p:nvPr/>
            </p:nvSpPr>
            <p:spPr bwMode="auto">
              <a:xfrm>
                <a:off x="1748" y="1188"/>
                <a:ext cx="29" cy="15"/>
              </a:xfrm>
              <a:custGeom>
                <a:avLst/>
                <a:gdLst>
                  <a:gd name="T0" fmla="*/ 0 w 93"/>
                  <a:gd name="T1" fmla="*/ 0 h 50"/>
                  <a:gd name="T2" fmla="*/ 5 w 93"/>
                  <a:gd name="T3" fmla="*/ 0 h 50"/>
                  <a:gd name="T4" fmla="*/ 9 w 93"/>
                  <a:gd name="T5" fmla="*/ 0 h 50"/>
                  <a:gd name="T6" fmla="*/ 14 w 93"/>
                  <a:gd name="T7" fmla="*/ 1 h 50"/>
                  <a:gd name="T8" fmla="*/ 18 w 93"/>
                  <a:gd name="T9" fmla="*/ 2 h 50"/>
                  <a:gd name="T10" fmla="*/ 20 w 93"/>
                  <a:gd name="T11" fmla="*/ 2 h 50"/>
                  <a:gd name="T12" fmla="*/ 22 w 93"/>
                  <a:gd name="T13" fmla="*/ 3 h 50"/>
                  <a:gd name="T14" fmla="*/ 23 w 93"/>
                  <a:gd name="T15" fmla="*/ 4 h 50"/>
                  <a:gd name="T16" fmla="*/ 25 w 93"/>
                  <a:gd name="T17" fmla="*/ 5 h 50"/>
                  <a:gd name="T18" fmla="*/ 27 w 93"/>
                  <a:gd name="T19" fmla="*/ 6 h 50"/>
                  <a:gd name="T20" fmla="*/ 28 w 93"/>
                  <a:gd name="T21" fmla="*/ 8 h 50"/>
                  <a:gd name="T22" fmla="*/ 28 w 93"/>
                  <a:gd name="T23" fmla="*/ 9 h 50"/>
                  <a:gd name="T24" fmla="*/ 29 w 93"/>
                  <a:gd name="T25" fmla="*/ 11 h 50"/>
                  <a:gd name="T26" fmla="*/ 25 w 93"/>
                  <a:gd name="T27" fmla="*/ 11 h 50"/>
                  <a:gd name="T28" fmla="*/ 21 w 93"/>
                  <a:gd name="T29" fmla="*/ 12 h 50"/>
                  <a:gd name="T30" fmla="*/ 19 w 93"/>
                  <a:gd name="T31" fmla="*/ 12 h 50"/>
                  <a:gd name="T32" fmla="*/ 16 w 93"/>
                  <a:gd name="T33" fmla="*/ 13 h 50"/>
                  <a:gd name="T34" fmla="*/ 13 w 93"/>
                  <a:gd name="T35" fmla="*/ 14 h 50"/>
                  <a:gd name="T36" fmla="*/ 10 w 93"/>
                  <a:gd name="T37" fmla="*/ 15 h 50"/>
                  <a:gd name="T38" fmla="*/ 9 w 93"/>
                  <a:gd name="T39" fmla="*/ 15 h 50"/>
                  <a:gd name="T40" fmla="*/ 9 w 93"/>
                  <a:gd name="T41" fmla="*/ 14 h 50"/>
                  <a:gd name="T42" fmla="*/ 8 w 93"/>
                  <a:gd name="T43" fmla="*/ 14 h 50"/>
                  <a:gd name="T44" fmla="*/ 8 w 93"/>
                  <a:gd name="T45" fmla="*/ 14 h 50"/>
                  <a:gd name="T46" fmla="*/ 7 w 93"/>
                  <a:gd name="T47" fmla="*/ 12 h 50"/>
                  <a:gd name="T48" fmla="*/ 7 w 93"/>
                  <a:gd name="T49" fmla="*/ 11 h 50"/>
                  <a:gd name="T50" fmla="*/ 7 w 93"/>
                  <a:gd name="T51" fmla="*/ 9 h 50"/>
                  <a:gd name="T52" fmla="*/ 7 w 93"/>
                  <a:gd name="T53" fmla="*/ 8 h 50"/>
                  <a:gd name="T54" fmla="*/ 7 w 93"/>
                  <a:gd name="T55" fmla="*/ 7 h 50"/>
                  <a:gd name="T56" fmla="*/ 8 w 93"/>
                  <a:gd name="T57" fmla="*/ 6 h 50"/>
                  <a:gd name="T58" fmla="*/ 0 w 93"/>
                  <a:gd name="T59" fmla="*/ 6 h 50"/>
                  <a:gd name="T60" fmla="*/ 0 w 93"/>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93" h="50">
                    <a:moveTo>
                      <a:pt x="0" y="0"/>
                    </a:moveTo>
                    <a:lnTo>
                      <a:pt x="15" y="0"/>
                    </a:lnTo>
                    <a:lnTo>
                      <a:pt x="30" y="1"/>
                    </a:lnTo>
                    <a:lnTo>
                      <a:pt x="45" y="2"/>
                    </a:lnTo>
                    <a:lnTo>
                      <a:pt x="59" y="5"/>
                    </a:lnTo>
                    <a:lnTo>
                      <a:pt x="64" y="7"/>
                    </a:lnTo>
                    <a:lnTo>
                      <a:pt x="71" y="9"/>
                    </a:lnTo>
                    <a:lnTo>
                      <a:pt x="75" y="12"/>
                    </a:lnTo>
                    <a:lnTo>
                      <a:pt x="81" y="16"/>
                    </a:lnTo>
                    <a:lnTo>
                      <a:pt x="85" y="20"/>
                    </a:lnTo>
                    <a:lnTo>
                      <a:pt x="89" y="25"/>
                    </a:lnTo>
                    <a:lnTo>
                      <a:pt x="91" y="30"/>
                    </a:lnTo>
                    <a:lnTo>
                      <a:pt x="93" y="37"/>
                    </a:lnTo>
                    <a:lnTo>
                      <a:pt x="79" y="37"/>
                    </a:lnTo>
                    <a:lnTo>
                      <a:pt x="68" y="39"/>
                    </a:lnTo>
                    <a:lnTo>
                      <a:pt x="60" y="41"/>
                    </a:lnTo>
                    <a:lnTo>
                      <a:pt x="52" y="43"/>
                    </a:lnTo>
                    <a:lnTo>
                      <a:pt x="42" y="47"/>
                    </a:lnTo>
                    <a:lnTo>
                      <a:pt x="33" y="50"/>
                    </a:lnTo>
                    <a:lnTo>
                      <a:pt x="30" y="50"/>
                    </a:lnTo>
                    <a:lnTo>
                      <a:pt x="28" y="48"/>
                    </a:lnTo>
                    <a:lnTo>
                      <a:pt x="26" y="47"/>
                    </a:lnTo>
                    <a:lnTo>
                      <a:pt x="25" y="45"/>
                    </a:lnTo>
                    <a:lnTo>
                      <a:pt x="23" y="41"/>
                    </a:lnTo>
                    <a:lnTo>
                      <a:pt x="22" y="36"/>
                    </a:lnTo>
                    <a:lnTo>
                      <a:pt x="22" y="31"/>
                    </a:lnTo>
                    <a:lnTo>
                      <a:pt x="23" y="26"/>
                    </a:lnTo>
                    <a:lnTo>
                      <a:pt x="24" y="22"/>
                    </a:lnTo>
                    <a:lnTo>
                      <a:pt x="26" y="19"/>
                    </a:lnTo>
                    <a:lnTo>
                      <a:pt x="0" y="19"/>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7" name="Freeform 416"/>
              <p:cNvSpPr>
                <a:spLocks/>
              </p:cNvSpPr>
              <p:nvPr/>
            </p:nvSpPr>
            <p:spPr bwMode="auto">
              <a:xfrm>
                <a:off x="1436" y="1246"/>
                <a:ext cx="331" cy="198"/>
              </a:xfrm>
              <a:custGeom>
                <a:avLst/>
                <a:gdLst>
                  <a:gd name="T0" fmla="*/ 6 w 1029"/>
                  <a:gd name="T1" fmla="*/ 37 h 604"/>
                  <a:gd name="T2" fmla="*/ 22 w 1029"/>
                  <a:gd name="T3" fmla="*/ 20 h 604"/>
                  <a:gd name="T4" fmla="*/ 86 w 1029"/>
                  <a:gd name="T5" fmla="*/ 0 h 604"/>
                  <a:gd name="T6" fmla="*/ 66 w 1029"/>
                  <a:gd name="T7" fmla="*/ 15 h 604"/>
                  <a:gd name="T8" fmla="*/ 58 w 1029"/>
                  <a:gd name="T9" fmla="*/ 34 h 604"/>
                  <a:gd name="T10" fmla="*/ 88 w 1029"/>
                  <a:gd name="T11" fmla="*/ 20 h 604"/>
                  <a:gd name="T12" fmla="*/ 128 w 1029"/>
                  <a:gd name="T13" fmla="*/ 5 h 604"/>
                  <a:gd name="T14" fmla="*/ 141 w 1029"/>
                  <a:gd name="T15" fmla="*/ 8 h 604"/>
                  <a:gd name="T16" fmla="*/ 139 w 1029"/>
                  <a:gd name="T17" fmla="*/ 23 h 604"/>
                  <a:gd name="T18" fmla="*/ 187 w 1029"/>
                  <a:gd name="T19" fmla="*/ 26 h 604"/>
                  <a:gd name="T20" fmla="*/ 217 w 1029"/>
                  <a:gd name="T21" fmla="*/ 29 h 604"/>
                  <a:gd name="T22" fmla="*/ 241 w 1029"/>
                  <a:gd name="T23" fmla="*/ 36 h 604"/>
                  <a:gd name="T24" fmla="*/ 241 w 1029"/>
                  <a:gd name="T25" fmla="*/ 44 h 604"/>
                  <a:gd name="T26" fmla="*/ 229 w 1029"/>
                  <a:gd name="T27" fmla="*/ 60 h 604"/>
                  <a:gd name="T28" fmla="*/ 257 w 1029"/>
                  <a:gd name="T29" fmla="*/ 55 h 604"/>
                  <a:gd name="T30" fmla="*/ 279 w 1029"/>
                  <a:gd name="T31" fmla="*/ 63 h 604"/>
                  <a:gd name="T32" fmla="*/ 275 w 1029"/>
                  <a:gd name="T33" fmla="*/ 78 h 604"/>
                  <a:gd name="T34" fmla="*/ 253 w 1029"/>
                  <a:gd name="T35" fmla="*/ 81 h 604"/>
                  <a:gd name="T36" fmla="*/ 276 w 1029"/>
                  <a:gd name="T37" fmla="*/ 93 h 604"/>
                  <a:gd name="T38" fmla="*/ 290 w 1029"/>
                  <a:gd name="T39" fmla="*/ 107 h 604"/>
                  <a:gd name="T40" fmla="*/ 314 w 1029"/>
                  <a:gd name="T41" fmla="*/ 108 h 604"/>
                  <a:gd name="T42" fmla="*/ 331 w 1029"/>
                  <a:gd name="T43" fmla="*/ 115 h 604"/>
                  <a:gd name="T44" fmla="*/ 302 w 1029"/>
                  <a:gd name="T45" fmla="*/ 134 h 604"/>
                  <a:gd name="T46" fmla="*/ 289 w 1029"/>
                  <a:gd name="T47" fmla="*/ 137 h 604"/>
                  <a:gd name="T48" fmla="*/ 281 w 1029"/>
                  <a:gd name="T49" fmla="*/ 145 h 604"/>
                  <a:gd name="T50" fmla="*/ 267 w 1029"/>
                  <a:gd name="T51" fmla="*/ 136 h 604"/>
                  <a:gd name="T52" fmla="*/ 274 w 1029"/>
                  <a:gd name="T53" fmla="*/ 129 h 604"/>
                  <a:gd name="T54" fmla="*/ 255 w 1029"/>
                  <a:gd name="T55" fmla="*/ 124 h 604"/>
                  <a:gd name="T56" fmla="*/ 244 w 1029"/>
                  <a:gd name="T57" fmla="*/ 119 h 604"/>
                  <a:gd name="T58" fmla="*/ 239 w 1029"/>
                  <a:gd name="T59" fmla="*/ 129 h 604"/>
                  <a:gd name="T60" fmla="*/ 240 w 1029"/>
                  <a:gd name="T61" fmla="*/ 146 h 604"/>
                  <a:gd name="T62" fmla="*/ 256 w 1029"/>
                  <a:gd name="T63" fmla="*/ 171 h 604"/>
                  <a:gd name="T64" fmla="*/ 248 w 1029"/>
                  <a:gd name="T65" fmla="*/ 179 h 604"/>
                  <a:gd name="T66" fmla="*/ 228 w 1029"/>
                  <a:gd name="T67" fmla="*/ 182 h 604"/>
                  <a:gd name="T68" fmla="*/ 199 w 1029"/>
                  <a:gd name="T69" fmla="*/ 169 h 604"/>
                  <a:gd name="T70" fmla="*/ 215 w 1029"/>
                  <a:gd name="T71" fmla="*/ 186 h 604"/>
                  <a:gd name="T72" fmla="*/ 214 w 1029"/>
                  <a:gd name="T73" fmla="*/ 198 h 604"/>
                  <a:gd name="T74" fmla="*/ 167 w 1029"/>
                  <a:gd name="T75" fmla="*/ 187 h 604"/>
                  <a:gd name="T76" fmla="*/ 152 w 1029"/>
                  <a:gd name="T77" fmla="*/ 171 h 604"/>
                  <a:gd name="T78" fmla="*/ 132 w 1029"/>
                  <a:gd name="T79" fmla="*/ 155 h 604"/>
                  <a:gd name="T80" fmla="*/ 118 w 1029"/>
                  <a:gd name="T81" fmla="*/ 149 h 604"/>
                  <a:gd name="T82" fmla="*/ 126 w 1029"/>
                  <a:gd name="T83" fmla="*/ 142 h 604"/>
                  <a:gd name="T84" fmla="*/ 148 w 1029"/>
                  <a:gd name="T85" fmla="*/ 131 h 604"/>
                  <a:gd name="T86" fmla="*/ 161 w 1029"/>
                  <a:gd name="T87" fmla="*/ 124 h 604"/>
                  <a:gd name="T88" fmla="*/ 186 w 1029"/>
                  <a:gd name="T89" fmla="*/ 125 h 604"/>
                  <a:gd name="T90" fmla="*/ 198 w 1029"/>
                  <a:gd name="T91" fmla="*/ 129 h 604"/>
                  <a:gd name="T92" fmla="*/ 221 w 1029"/>
                  <a:gd name="T93" fmla="*/ 127 h 604"/>
                  <a:gd name="T94" fmla="*/ 187 w 1029"/>
                  <a:gd name="T95" fmla="*/ 116 h 604"/>
                  <a:gd name="T96" fmla="*/ 174 w 1029"/>
                  <a:gd name="T97" fmla="*/ 118 h 604"/>
                  <a:gd name="T98" fmla="*/ 173 w 1029"/>
                  <a:gd name="T99" fmla="*/ 115 h 604"/>
                  <a:gd name="T100" fmla="*/ 185 w 1029"/>
                  <a:gd name="T101" fmla="*/ 100 h 604"/>
                  <a:gd name="T102" fmla="*/ 185 w 1029"/>
                  <a:gd name="T103" fmla="*/ 90 h 604"/>
                  <a:gd name="T104" fmla="*/ 169 w 1029"/>
                  <a:gd name="T105" fmla="*/ 83 h 604"/>
                  <a:gd name="T106" fmla="*/ 152 w 1029"/>
                  <a:gd name="T107" fmla="*/ 65 h 604"/>
                  <a:gd name="T108" fmla="*/ 140 w 1029"/>
                  <a:gd name="T109" fmla="*/ 55 h 604"/>
                  <a:gd name="T110" fmla="*/ 131 w 1029"/>
                  <a:gd name="T111" fmla="*/ 53 h 604"/>
                  <a:gd name="T112" fmla="*/ 122 w 1029"/>
                  <a:gd name="T113" fmla="*/ 67 h 604"/>
                  <a:gd name="T114" fmla="*/ 67 w 1029"/>
                  <a:gd name="T115" fmla="*/ 57 h 604"/>
                  <a:gd name="T116" fmla="*/ 37 w 1029"/>
                  <a:gd name="T117" fmla="*/ 62 h 604"/>
                  <a:gd name="T118" fmla="*/ 25 w 1029"/>
                  <a:gd name="T119" fmla="*/ 61 h 604"/>
                  <a:gd name="T120" fmla="*/ 5 w 1029"/>
                  <a:gd name="T121" fmla="*/ 59 h 604"/>
                  <a:gd name="T122" fmla="*/ 3 w 1029"/>
                  <a:gd name="T123" fmla="*/ 52 h 604"/>
                  <a:gd name="T124" fmla="*/ 24 w 1029"/>
                  <a:gd name="T125" fmla="*/ 49 h 60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29" h="604">
                    <a:moveTo>
                      <a:pt x="73" y="129"/>
                    </a:moveTo>
                    <a:lnTo>
                      <a:pt x="34" y="129"/>
                    </a:lnTo>
                    <a:lnTo>
                      <a:pt x="28" y="128"/>
                    </a:lnTo>
                    <a:lnTo>
                      <a:pt x="24" y="125"/>
                    </a:lnTo>
                    <a:lnTo>
                      <a:pt x="22" y="121"/>
                    </a:lnTo>
                    <a:lnTo>
                      <a:pt x="20" y="117"/>
                    </a:lnTo>
                    <a:lnTo>
                      <a:pt x="20" y="112"/>
                    </a:lnTo>
                    <a:lnTo>
                      <a:pt x="22" y="107"/>
                    </a:lnTo>
                    <a:lnTo>
                      <a:pt x="24" y="102"/>
                    </a:lnTo>
                    <a:lnTo>
                      <a:pt x="26" y="97"/>
                    </a:lnTo>
                    <a:lnTo>
                      <a:pt x="34" y="87"/>
                    </a:lnTo>
                    <a:lnTo>
                      <a:pt x="42" y="77"/>
                    </a:lnTo>
                    <a:lnTo>
                      <a:pt x="54" y="69"/>
                    </a:lnTo>
                    <a:lnTo>
                      <a:pt x="67" y="60"/>
                    </a:lnTo>
                    <a:lnTo>
                      <a:pt x="81" y="52"/>
                    </a:lnTo>
                    <a:lnTo>
                      <a:pt x="96" y="45"/>
                    </a:lnTo>
                    <a:lnTo>
                      <a:pt x="128" y="30"/>
                    </a:lnTo>
                    <a:lnTo>
                      <a:pt x="160" y="18"/>
                    </a:lnTo>
                    <a:lnTo>
                      <a:pt x="190" y="8"/>
                    </a:lnTo>
                    <a:lnTo>
                      <a:pt x="213" y="0"/>
                    </a:lnTo>
                    <a:lnTo>
                      <a:pt x="266" y="0"/>
                    </a:lnTo>
                    <a:lnTo>
                      <a:pt x="264" y="7"/>
                    </a:lnTo>
                    <a:lnTo>
                      <a:pt x="260" y="14"/>
                    </a:lnTo>
                    <a:lnTo>
                      <a:pt x="255" y="19"/>
                    </a:lnTo>
                    <a:lnTo>
                      <a:pt x="250" y="24"/>
                    </a:lnTo>
                    <a:lnTo>
                      <a:pt x="236" y="32"/>
                    </a:lnTo>
                    <a:lnTo>
                      <a:pt x="220" y="40"/>
                    </a:lnTo>
                    <a:lnTo>
                      <a:pt x="205" y="47"/>
                    </a:lnTo>
                    <a:lnTo>
                      <a:pt x="192" y="55"/>
                    </a:lnTo>
                    <a:lnTo>
                      <a:pt x="187" y="60"/>
                    </a:lnTo>
                    <a:lnTo>
                      <a:pt x="183" y="66"/>
                    </a:lnTo>
                    <a:lnTo>
                      <a:pt x="181" y="72"/>
                    </a:lnTo>
                    <a:lnTo>
                      <a:pt x="180" y="80"/>
                    </a:lnTo>
                    <a:lnTo>
                      <a:pt x="180" y="95"/>
                    </a:lnTo>
                    <a:lnTo>
                      <a:pt x="180" y="105"/>
                    </a:lnTo>
                    <a:lnTo>
                      <a:pt x="198" y="104"/>
                    </a:lnTo>
                    <a:lnTo>
                      <a:pt x="216" y="101"/>
                    </a:lnTo>
                    <a:lnTo>
                      <a:pt x="233" y="97"/>
                    </a:lnTo>
                    <a:lnTo>
                      <a:pt x="252" y="93"/>
                    </a:lnTo>
                    <a:lnTo>
                      <a:pt x="252" y="82"/>
                    </a:lnTo>
                    <a:lnTo>
                      <a:pt x="252" y="67"/>
                    </a:lnTo>
                    <a:lnTo>
                      <a:pt x="274" y="60"/>
                    </a:lnTo>
                    <a:lnTo>
                      <a:pt x="295" y="51"/>
                    </a:lnTo>
                    <a:lnTo>
                      <a:pt x="316" y="42"/>
                    </a:lnTo>
                    <a:lnTo>
                      <a:pt x="336" y="32"/>
                    </a:lnTo>
                    <a:lnTo>
                      <a:pt x="355" y="24"/>
                    </a:lnTo>
                    <a:lnTo>
                      <a:pt x="376" y="18"/>
                    </a:lnTo>
                    <a:lnTo>
                      <a:pt x="386" y="15"/>
                    </a:lnTo>
                    <a:lnTo>
                      <a:pt x="397" y="14"/>
                    </a:lnTo>
                    <a:lnTo>
                      <a:pt x="408" y="12"/>
                    </a:lnTo>
                    <a:lnTo>
                      <a:pt x="419" y="12"/>
                    </a:lnTo>
                    <a:lnTo>
                      <a:pt x="422" y="12"/>
                    </a:lnTo>
                    <a:lnTo>
                      <a:pt x="426" y="14"/>
                    </a:lnTo>
                    <a:lnTo>
                      <a:pt x="429" y="15"/>
                    </a:lnTo>
                    <a:lnTo>
                      <a:pt x="432" y="18"/>
                    </a:lnTo>
                    <a:lnTo>
                      <a:pt x="438" y="23"/>
                    </a:lnTo>
                    <a:lnTo>
                      <a:pt x="443" y="30"/>
                    </a:lnTo>
                    <a:lnTo>
                      <a:pt x="450" y="44"/>
                    </a:lnTo>
                    <a:lnTo>
                      <a:pt x="452" y="49"/>
                    </a:lnTo>
                    <a:lnTo>
                      <a:pt x="443" y="57"/>
                    </a:lnTo>
                    <a:lnTo>
                      <a:pt x="437" y="64"/>
                    </a:lnTo>
                    <a:lnTo>
                      <a:pt x="434" y="68"/>
                    </a:lnTo>
                    <a:lnTo>
                      <a:pt x="433" y="71"/>
                    </a:lnTo>
                    <a:lnTo>
                      <a:pt x="432" y="75"/>
                    </a:lnTo>
                    <a:lnTo>
                      <a:pt x="432" y="80"/>
                    </a:lnTo>
                    <a:lnTo>
                      <a:pt x="467" y="80"/>
                    </a:lnTo>
                    <a:lnTo>
                      <a:pt x="504" y="80"/>
                    </a:lnTo>
                    <a:lnTo>
                      <a:pt x="536" y="80"/>
                    </a:lnTo>
                    <a:lnTo>
                      <a:pt x="565" y="80"/>
                    </a:lnTo>
                    <a:lnTo>
                      <a:pt x="581" y="80"/>
                    </a:lnTo>
                    <a:lnTo>
                      <a:pt x="601" y="83"/>
                    </a:lnTo>
                    <a:lnTo>
                      <a:pt x="621" y="85"/>
                    </a:lnTo>
                    <a:lnTo>
                      <a:pt x="637" y="86"/>
                    </a:lnTo>
                    <a:lnTo>
                      <a:pt x="648" y="86"/>
                    </a:lnTo>
                    <a:lnTo>
                      <a:pt x="658" y="87"/>
                    </a:lnTo>
                    <a:lnTo>
                      <a:pt x="667" y="88"/>
                    </a:lnTo>
                    <a:lnTo>
                      <a:pt x="675" y="89"/>
                    </a:lnTo>
                    <a:lnTo>
                      <a:pt x="690" y="94"/>
                    </a:lnTo>
                    <a:lnTo>
                      <a:pt x="702" y="99"/>
                    </a:lnTo>
                    <a:lnTo>
                      <a:pt x="715" y="103"/>
                    </a:lnTo>
                    <a:lnTo>
                      <a:pt x="728" y="107"/>
                    </a:lnTo>
                    <a:lnTo>
                      <a:pt x="734" y="109"/>
                    </a:lnTo>
                    <a:lnTo>
                      <a:pt x="742" y="110"/>
                    </a:lnTo>
                    <a:lnTo>
                      <a:pt x="749" y="111"/>
                    </a:lnTo>
                    <a:lnTo>
                      <a:pt x="757" y="111"/>
                    </a:lnTo>
                    <a:lnTo>
                      <a:pt x="753" y="115"/>
                    </a:lnTo>
                    <a:lnTo>
                      <a:pt x="751" y="119"/>
                    </a:lnTo>
                    <a:lnTo>
                      <a:pt x="748" y="122"/>
                    </a:lnTo>
                    <a:lnTo>
                      <a:pt x="747" y="125"/>
                    </a:lnTo>
                    <a:lnTo>
                      <a:pt x="747" y="130"/>
                    </a:lnTo>
                    <a:lnTo>
                      <a:pt x="749" y="134"/>
                    </a:lnTo>
                    <a:lnTo>
                      <a:pt x="752" y="138"/>
                    </a:lnTo>
                    <a:lnTo>
                      <a:pt x="754" y="142"/>
                    </a:lnTo>
                    <a:lnTo>
                      <a:pt x="754" y="145"/>
                    </a:lnTo>
                    <a:lnTo>
                      <a:pt x="754" y="147"/>
                    </a:lnTo>
                    <a:lnTo>
                      <a:pt x="753" y="151"/>
                    </a:lnTo>
                    <a:lnTo>
                      <a:pt x="751" y="154"/>
                    </a:lnTo>
                    <a:lnTo>
                      <a:pt x="711" y="184"/>
                    </a:lnTo>
                    <a:lnTo>
                      <a:pt x="728" y="179"/>
                    </a:lnTo>
                    <a:lnTo>
                      <a:pt x="746" y="172"/>
                    </a:lnTo>
                    <a:lnTo>
                      <a:pt x="764" y="166"/>
                    </a:lnTo>
                    <a:lnTo>
                      <a:pt x="777" y="160"/>
                    </a:lnTo>
                    <a:lnTo>
                      <a:pt x="798" y="160"/>
                    </a:lnTo>
                    <a:lnTo>
                      <a:pt x="797" y="164"/>
                    </a:lnTo>
                    <a:lnTo>
                      <a:pt x="799" y="168"/>
                    </a:lnTo>
                    <a:lnTo>
                      <a:pt x="802" y="172"/>
                    </a:lnTo>
                    <a:lnTo>
                      <a:pt x="807" y="174"/>
                    </a:lnTo>
                    <a:lnTo>
                      <a:pt x="820" y="179"/>
                    </a:lnTo>
                    <a:lnTo>
                      <a:pt x="834" y="183"/>
                    </a:lnTo>
                    <a:lnTo>
                      <a:pt x="848" y="186"/>
                    </a:lnTo>
                    <a:lnTo>
                      <a:pt x="860" y="189"/>
                    </a:lnTo>
                    <a:lnTo>
                      <a:pt x="866" y="191"/>
                    </a:lnTo>
                    <a:lnTo>
                      <a:pt x="869" y="192"/>
                    </a:lnTo>
                    <a:lnTo>
                      <a:pt x="870" y="194"/>
                    </a:lnTo>
                    <a:lnTo>
                      <a:pt x="870" y="196"/>
                    </a:lnTo>
                    <a:lnTo>
                      <a:pt x="864" y="234"/>
                    </a:lnTo>
                    <a:lnTo>
                      <a:pt x="863" y="236"/>
                    </a:lnTo>
                    <a:lnTo>
                      <a:pt x="860" y="238"/>
                    </a:lnTo>
                    <a:lnTo>
                      <a:pt x="856" y="239"/>
                    </a:lnTo>
                    <a:lnTo>
                      <a:pt x="852" y="240"/>
                    </a:lnTo>
                    <a:lnTo>
                      <a:pt x="838" y="242"/>
                    </a:lnTo>
                    <a:lnTo>
                      <a:pt x="824" y="243"/>
                    </a:lnTo>
                    <a:lnTo>
                      <a:pt x="809" y="244"/>
                    </a:lnTo>
                    <a:lnTo>
                      <a:pt x="797" y="246"/>
                    </a:lnTo>
                    <a:lnTo>
                      <a:pt x="791" y="247"/>
                    </a:lnTo>
                    <a:lnTo>
                      <a:pt x="788" y="248"/>
                    </a:lnTo>
                    <a:lnTo>
                      <a:pt x="785" y="250"/>
                    </a:lnTo>
                    <a:lnTo>
                      <a:pt x="784" y="252"/>
                    </a:lnTo>
                    <a:lnTo>
                      <a:pt x="799" y="262"/>
                    </a:lnTo>
                    <a:lnTo>
                      <a:pt x="813" y="269"/>
                    </a:lnTo>
                    <a:lnTo>
                      <a:pt x="827" y="275"/>
                    </a:lnTo>
                    <a:lnTo>
                      <a:pt x="843" y="280"/>
                    </a:lnTo>
                    <a:lnTo>
                      <a:pt x="859" y="284"/>
                    </a:lnTo>
                    <a:lnTo>
                      <a:pt x="877" y="287"/>
                    </a:lnTo>
                    <a:lnTo>
                      <a:pt x="896" y="289"/>
                    </a:lnTo>
                    <a:lnTo>
                      <a:pt x="916" y="289"/>
                    </a:lnTo>
                    <a:lnTo>
                      <a:pt x="915" y="298"/>
                    </a:lnTo>
                    <a:lnTo>
                      <a:pt x="913" y="307"/>
                    </a:lnTo>
                    <a:lnTo>
                      <a:pt x="909" y="317"/>
                    </a:lnTo>
                    <a:lnTo>
                      <a:pt x="903" y="327"/>
                    </a:lnTo>
                    <a:lnTo>
                      <a:pt x="914" y="330"/>
                    </a:lnTo>
                    <a:lnTo>
                      <a:pt x="925" y="333"/>
                    </a:lnTo>
                    <a:lnTo>
                      <a:pt x="937" y="333"/>
                    </a:lnTo>
                    <a:lnTo>
                      <a:pt x="948" y="333"/>
                    </a:lnTo>
                    <a:lnTo>
                      <a:pt x="959" y="332"/>
                    </a:lnTo>
                    <a:lnTo>
                      <a:pt x="969" y="331"/>
                    </a:lnTo>
                    <a:lnTo>
                      <a:pt x="977" y="329"/>
                    </a:lnTo>
                    <a:lnTo>
                      <a:pt x="983" y="327"/>
                    </a:lnTo>
                    <a:lnTo>
                      <a:pt x="987" y="333"/>
                    </a:lnTo>
                    <a:lnTo>
                      <a:pt x="991" y="337"/>
                    </a:lnTo>
                    <a:lnTo>
                      <a:pt x="995" y="341"/>
                    </a:lnTo>
                    <a:lnTo>
                      <a:pt x="1002" y="343"/>
                    </a:lnTo>
                    <a:lnTo>
                      <a:pt x="1015" y="347"/>
                    </a:lnTo>
                    <a:lnTo>
                      <a:pt x="1029" y="351"/>
                    </a:lnTo>
                    <a:lnTo>
                      <a:pt x="1012" y="360"/>
                    </a:lnTo>
                    <a:lnTo>
                      <a:pt x="997" y="371"/>
                    </a:lnTo>
                    <a:lnTo>
                      <a:pt x="983" y="382"/>
                    </a:lnTo>
                    <a:lnTo>
                      <a:pt x="971" y="391"/>
                    </a:lnTo>
                    <a:lnTo>
                      <a:pt x="959" y="400"/>
                    </a:lnTo>
                    <a:lnTo>
                      <a:pt x="947" y="406"/>
                    </a:lnTo>
                    <a:lnTo>
                      <a:pt x="939" y="409"/>
                    </a:lnTo>
                    <a:lnTo>
                      <a:pt x="933" y="411"/>
                    </a:lnTo>
                    <a:lnTo>
                      <a:pt x="925" y="412"/>
                    </a:lnTo>
                    <a:lnTo>
                      <a:pt x="916" y="412"/>
                    </a:lnTo>
                    <a:lnTo>
                      <a:pt x="911" y="413"/>
                    </a:lnTo>
                    <a:lnTo>
                      <a:pt x="907" y="414"/>
                    </a:lnTo>
                    <a:lnTo>
                      <a:pt x="902" y="415"/>
                    </a:lnTo>
                    <a:lnTo>
                      <a:pt x="899" y="417"/>
                    </a:lnTo>
                    <a:lnTo>
                      <a:pt x="893" y="422"/>
                    </a:lnTo>
                    <a:lnTo>
                      <a:pt x="889" y="428"/>
                    </a:lnTo>
                    <a:lnTo>
                      <a:pt x="885" y="434"/>
                    </a:lnTo>
                    <a:lnTo>
                      <a:pt x="881" y="439"/>
                    </a:lnTo>
                    <a:lnTo>
                      <a:pt x="879" y="441"/>
                    </a:lnTo>
                    <a:lnTo>
                      <a:pt x="877" y="442"/>
                    </a:lnTo>
                    <a:lnTo>
                      <a:pt x="874" y="443"/>
                    </a:lnTo>
                    <a:lnTo>
                      <a:pt x="870" y="444"/>
                    </a:lnTo>
                    <a:lnTo>
                      <a:pt x="865" y="442"/>
                    </a:lnTo>
                    <a:lnTo>
                      <a:pt x="857" y="439"/>
                    </a:lnTo>
                    <a:lnTo>
                      <a:pt x="849" y="435"/>
                    </a:lnTo>
                    <a:lnTo>
                      <a:pt x="842" y="429"/>
                    </a:lnTo>
                    <a:lnTo>
                      <a:pt x="835" y="422"/>
                    </a:lnTo>
                    <a:lnTo>
                      <a:pt x="830" y="414"/>
                    </a:lnTo>
                    <a:lnTo>
                      <a:pt x="827" y="411"/>
                    </a:lnTo>
                    <a:lnTo>
                      <a:pt x="825" y="407"/>
                    </a:lnTo>
                    <a:lnTo>
                      <a:pt x="824" y="404"/>
                    </a:lnTo>
                    <a:lnTo>
                      <a:pt x="824" y="400"/>
                    </a:lnTo>
                    <a:lnTo>
                      <a:pt x="840" y="400"/>
                    </a:lnTo>
                    <a:lnTo>
                      <a:pt x="851" y="400"/>
                    </a:lnTo>
                    <a:lnTo>
                      <a:pt x="851" y="393"/>
                    </a:lnTo>
                    <a:lnTo>
                      <a:pt x="851" y="382"/>
                    </a:lnTo>
                    <a:lnTo>
                      <a:pt x="837" y="382"/>
                    </a:lnTo>
                    <a:lnTo>
                      <a:pt x="827" y="382"/>
                    </a:lnTo>
                    <a:lnTo>
                      <a:pt x="816" y="382"/>
                    </a:lnTo>
                    <a:lnTo>
                      <a:pt x="804" y="382"/>
                    </a:lnTo>
                    <a:lnTo>
                      <a:pt x="798" y="381"/>
                    </a:lnTo>
                    <a:lnTo>
                      <a:pt x="792" y="379"/>
                    </a:lnTo>
                    <a:lnTo>
                      <a:pt x="788" y="376"/>
                    </a:lnTo>
                    <a:lnTo>
                      <a:pt x="784" y="373"/>
                    </a:lnTo>
                    <a:lnTo>
                      <a:pt x="780" y="369"/>
                    </a:lnTo>
                    <a:lnTo>
                      <a:pt x="776" y="366"/>
                    </a:lnTo>
                    <a:lnTo>
                      <a:pt x="770" y="364"/>
                    </a:lnTo>
                    <a:lnTo>
                      <a:pt x="764" y="363"/>
                    </a:lnTo>
                    <a:lnTo>
                      <a:pt x="759" y="364"/>
                    </a:lnTo>
                    <a:lnTo>
                      <a:pt x="755" y="366"/>
                    </a:lnTo>
                    <a:lnTo>
                      <a:pt x="752" y="369"/>
                    </a:lnTo>
                    <a:lnTo>
                      <a:pt x="749" y="374"/>
                    </a:lnTo>
                    <a:lnTo>
                      <a:pt x="747" y="379"/>
                    </a:lnTo>
                    <a:lnTo>
                      <a:pt x="745" y="384"/>
                    </a:lnTo>
                    <a:lnTo>
                      <a:pt x="744" y="389"/>
                    </a:lnTo>
                    <a:lnTo>
                      <a:pt x="744" y="394"/>
                    </a:lnTo>
                    <a:lnTo>
                      <a:pt x="711" y="394"/>
                    </a:lnTo>
                    <a:lnTo>
                      <a:pt x="711" y="412"/>
                    </a:lnTo>
                    <a:lnTo>
                      <a:pt x="715" y="414"/>
                    </a:lnTo>
                    <a:lnTo>
                      <a:pt x="720" y="418"/>
                    </a:lnTo>
                    <a:lnTo>
                      <a:pt x="726" y="423"/>
                    </a:lnTo>
                    <a:lnTo>
                      <a:pt x="733" y="430"/>
                    </a:lnTo>
                    <a:lnTo>
                      <a:pt x="747" y="445"/>
                    </a:lnTo>
                    <a:lnTo>
                      <a:pt x="762" y="462"/>
                    </a:lnTo>
                    <a:lnTo>
                      <a:pt x="775" y="478"/>
                    </a:lnTo>
                    <a:lnTo>
                      <a:pt x="787" y="494"/>
                    </a:lnTo>
                    <a:lnTo>
                      <a:pt x="795" y="505"/>
                    </a:lnTo>
                    <a:lnTo>
                      <a:pt x="798" y="511"/>
                    </a:lnTo>
                    <a:lnTo>
                      <a:pt x="797" y="517"/>
                    </a:lnTo>
                    <a:lnTo>
                      <a:pt x="795" y="523"/>
                    </a:lnTo>
                    <a:lnTo>
                      <a:pt x="795" y="527"/>
                    </a:lnTo>
                    <a:lnTo>
                      <a:pt x="795" y="530"/>
                    </a:lnTo>
                    <a:lnTo>
                      <a:pt x="796" y="533"/>
                    </a:lnTo>
                    <a:lnTo>
                      <a:pt x="798" y="535"/>
                    </a:lnTo>
                    <a:lnTo>
                      <a:pt x="788" y="539"/>
                    </a:lnTo>
                    <a:lnTo>
                      <a:pt x="779" y="543"/>
                    </a:lnTo>
                    <a:lnTo>
                      <a:pt x="771" y="547"/>
                    </a:lnTo>
                    <a:lnTo>
                      <a:pt x="765" y="551"/>
                    </a:lnTo>
                    <a:lnTo>
                      <a:pt x="758" y="554"/>
                    </a:lnTo>
                    <a:lnTo>
                      <a:pt x="752" y="558"/>
                    </a:lnTo>
                    <a:lnTo>
                      <a:pt x="745" y="560"/>
                    </a:lnTo>
                    <a:lnTo>
                      <a:pt x="737" y="560"/>
                    </a:lnTo>
                    <a:lnTo>
                      <a:pt x="723" y="559"/>
                    </a:lnTo>
                    <a:lnTo>
                      <a:pt x="708" y="556"/>
                    </a:lnTo>
                    <a:lnTo>
                      <a:pt x="695" y="552"/>
                    </a:lnTo>
                    <a:lnTo>
                      <a:pt x="681" y="546"/>
                    </a:lnTo>
                    <a:lnTo>
                      <a:pt x="669" y="540"/>
                    </a:lnTo>
                    <a:lnTo>
                      <a:pt x="659" y="531"/>
                    </a:lnTo>
                    <a:lnTo>
                      <a:pt x="651" y="524"/>
                    </a:lnTo>
                    <a:lnTo>
                      <a:pt x="644" y="517"/>
                    </a:lnTo>
                    <a:lnTo>
                      <a:pt x="618" y="517"/>
                    </a:lnTo>
                    <a:lnTo>
                      <a:pt x="621" y="525"/>
                    </a:lnTo>
                    <a:lnTo>
                      <a:pt x="624" y="531"/>
                    </a:lnTo>
                    <a:lnTo>
                      <a:pt x="629" y="538"/>
                    </a:lnTo>
                    <a:lnTo>
                      <a:pt x="634" y="543"/>
                    </a:lnTo>
                    <a:lnTo>
                      <a:pt x="645" y="552"/>
                    </a:lnTo>
                    <a:lnTo>
                      <a:pt x="657" y="560"/>
                    </a:lnTo>
                    <a:lnTo>
                      <a:pt x="668" y="567"/>
                    </a:lnTo>
                    <a:lnTo>
                      <a:pt x="678" y="575"/>
                    </a:lnTo>
                    <a:lnTo>
                      <a:pt x="683" y="580"/>
                    </a:lnTo>
                    <a:lnTo>
                      <a:pt x="687" y="585"/>
                    </a:lnTo>
                    <a:lnTo>
                      <a:pt x="689" y="590"/>
                    </a:lnTo>
                    <a:lnTo>
                      <a:pt x="691" y="598"/>
                    </a:lnTo>
                    <a:lnTo>
                      <a:pt x="678" y="601"/>
                    </a:lnTo>
                    <a:lnTo>
                      <a:pt x="665" y="604"/>
                    </a:lnTo>
                    <a:lnTo>
                      <a:pt x="644" y="603"/>
                    </a:lnTo>
                    <a:lnTo>
                      <a:pt x="618" y="599"/>
                    </a:lnTo>
                    <a:lnTo>
                      <a:pt x="589" y="592"/>
                    </a:lnTo>
                    <a:lnTo>
                      <a:pt x="558" y="584"/>
                    </a:lnTo>
                    <a:lnTo>
                      <a:pt x="544" y="580"/>
                    </a:lnTo>
                    <a:lnTo>
                      <a:pt x="531" y="575"/>
                    </a:lnTo>
                    <a:lnTo>
                      <a:pt x="518" y="570"/>
                    </a:lnTo>
                    <a:lnTo>
                      <a:pt x="507" y="565"/>
                    </a:lnTo>
                    <a:lnTo>
                      <a:pt x="497" y="559"/>
                    </a:lnTo>
                    <a:lnTo>
                      <a:pt x="488" y="554"/>
                    </a:lnTo>
                    <a:lnTo>
                      <a:pt x="483" y="548"/>
                    </a:lnTo>
                    <a:lnTo>
                      <a:pt x="478" y="542"/>
                    </a:lnTo>
                    <a:lnTo>
                      <a:pt x="475" y="532"/>
                    </a:lnTo>
                    <a:lnTo>
                      <a:pt x="471" y="523"/>
                    </a:lnTo>
                    <a:lnTo>
                      <a:pt x="464" y="513"/>
                    </a:lnTo>
                    <a:lnTo>
                      <a:pt x="457" y="504"/>
                    </a:lnTo>
                    <a:lnTo>
                      <a:pt x="451" y="496"/>
                    </a:lnTo>
                    <a:lnTo>
                      <a:pt x="444" y="489"/>
                    </a:lnTo>
                    <a:lnTo>
                      <a:pt x="438" y="484"/>
                    </a:lnTo>
                    <a:lnTo>
                      <a:pt x="432" y="480"/>
                    </a:lnTo>
                    <a:lnTo>
                      <a:pt x="410" y="473"/>
                    </a:lnTo>
                    <a:lnTo>
                      <a:pt x="388" y="468"/>
                    </a:lnTo>
                    <a:lnTo>
                      <a:pt x="384" y="467"/>
                    </a:lnTo>
                    <a:lnTo>
                      <a:pt x="379" y="465"/>
                    </a:lnTo>
                    <a:lnTo>
                      <a:pt x="375" y="463"/>
                    </a:lnTo>
                    <a:lnTo>
                      <a:pt x="372" y="460"/>
                    </a:lnTo>
                    <a:lnTo>
                      <a:pt x="370" y="457"/>
                    </a:lnTo>
                    <a:lnTo>
                      <a:pt x="367" y="453"/>
                    </a:lnTo>
                    <a:lnTo>
                      <a:pt x="366" y="449"/>
                    </a:lnTo>
                    <a:lnTo>
                      <a:pt x="365" y="444"/>
                    </a:lnTo>
                    <a:lnTo>
                      <a:pt x="366" y="441"/>
                    </a:lnTo>
                    <a:lnTo>
                      <a:pt x="368" y="439"/>
                    </a:lnTo>
                    <a:lnTo>
                      <a:pt x="373" y="437"/>
                    </a:lnTo>
                    <a:lnTo>
                      <a:pt x="378" y="436"/>
                    </a:lnTo>
                    <a:lnTo>
                      <a:pt x="392" y="433"/>
                    </a:lnTo>
                    <a:lnTo>
                      <a:pt x="406" y="430"/>
                    </a:lnTo>
                    <a:lnTo>
                      <a:pt x="435" y="427"/>
                    </a:lnTo>
                    <a:lnTo>
                      <a:pt x="452" y="424"/>
                    </a:lnTo>
                    <a:lnTo>
                      <a:pt x="452" y="416"/>
                    </a:lnTo>
                    <a:lnTo>
                      <a:pt x="454" y="409"/>
                    </a:lnTo>
                    <a:lnTo>
                      <a:pt x="456" y="404"/>
                    </a:lnTo>
                    <a:lnTo>
                      <a:pt x="459" y="399"/>
                    </a:lnTo>
                    <a:lnTo>
                      <a:pt x="461" y="394"/>
                    </a:lnTo>
                    <a:lnTo>
                      <a:pt x="463" y="390"/>
                    </a:lnTo>
                    <a:lnTo>
                      <a:pt x="465" y="386"/>
                    </a:lnTo>
                    <a:lnTo>
                      <a:pt x="465" y="382"/>
                    </a:lnTo>
                    <a:lnTo>
                      <a:pt x="479" y="382"/>
                    </a:lnTo>
                    <a:lnTo>
                      <a:pt x="490" y="380"/>
                    </a:lnTo>
                    <a:lnTo>
                      <a:pt x="500" y="378"/>
                    </a:lnTo>
                    <a:lnTo>
                      <a:pt x="508" y="375"/>
                    </a:lnTo>
                    <a:lnTo>
                      <a:pt x="521" y="368"/>
                    </a:lnTo>
                    <a:lnTo>
                      <a:pt x="532" y="363"/>
                    </a:lnTo>
                    <a:lnTo>
                      <a:pt x="572" y="363"/>
                    </a:lnTo>
                    <a:lnTo>
                      <a:pt x="573" y="369"/>
                    </a:lnTo>
                    <a:lnTo>
                      <a:pt x="575" y="376"/>
                    </a:lnTo>
                    <a:lnTo>
                      <a:pt x="577" y="380"/>
                    </a:lnTo>
                    <a:lnTo>
                      <a:pt x="580" y="384"/>
                    </a:lnTo>
                    <a:lnTo>
                      <a:pt x="583" y="387"/>
                    </a:lnTo>
                    <a:lnTo>
                      <a:pt x="587" y="389"/>
                    </a:lnTo>
                    <a:lnTo>
                      <a:pt x="590" y="391"/>
                    </a:lnTo>
                    <a:lnTo>
                      <a:pt x="595" y="393"/>
                    </a:lnTo>
                    <a:lnTo>
                      <a:pt x="603" y="394"/>
                    </a:lnTo>
                    <a:lnTo>
                      <a:pt x="614" y="395"/>
                    </a:lnTo>
                    <a:lnTo>
                      <a:pt x="625" y="394"/>
                    </a:lnTo>
                    <a:lnTo>
                      <a:pt x="637" y="394"/>
                    </a:lnTo>
                    <a:lnTo>
                      <a:pt x="650" y="394"/>
                    </a:lnTo>
                    <a:lnTo>
                      <a:pt x="659" y="393"/>
                    </a:lnTo>
                    <a:lnTo>
                      <a:pt x="668" y="392"/>
                    </a:lnTo>
                    <a:lnTo>
                      <a:pt x="675" y="390"/>
                    </a:lnTo>
                    <a:lnTo>
                      <a:pt x="687" y="387"/>
                    </a:lnTo>
                    <a:lnTo>
                      <a:pt x="698" y="382"/>
                    </a:lnTo>
                    <a:lnTo>
                      <a:pt x="698" y="373"/>
                    </a:lnTo>
                    <a:lnTo>
                      <a:pt x="698" y="363"/>
                    </a:lnTo>
                    <a:lnTo>
                      <a:pt x="605" y="351"/>
                    </a:lnTo>
                    <a:lnTo>
                      <a:pt x="596" y="351"/>
                    </a:lnTo>
                    <a:lnTo>
                      <a:pt x="588" y="353"/>
                    </a:lnTo>
                    <a:lnTo>
                      <a:pt x="581" y="355"/>
                    </a:lnTo>
                    <a:lnTo>
                      <a:pt x="576" y="357"/>
                    </a:lnTo>
                    <a:lnTo>
                      <a:pt x="572" y="359"/>
                    </a:lnTo>
                    <a:lnTo>
                      <a:pt x="567" y="361"/>
                    </a:lnTo>
                    <a:lnTo>
                      <a:pt x="563" y="362"/>
                    </a:lnTo>
                    <a:lnTo>
                      <a:pt x="558" y="363"/>
                    </a:lnTo>
                    <a:lnTo>
                      <a:pt x="550" y="362"/>
                    </a:lnTo>
                    <a:lnTo>
                      <a:pt x="542" y="361"/>
                    </a:lnTo>
                    <a:lnTo>
                      <a:pt x="540" y="360"/>
                    </a:lnTo>
                    <a:lnTo>
                      <a:pt x="536" y="360"/>
                    </a:lnTo>
                    <a:lnTo>
                      <a:pt x="534" y="361"/>
                    </a:lnTo>
                    <a:lnTo>
                      <a:pt x="532" y="363"/>
                    </a:lnTo>
                    <a:lnTo>
                      <a:pt x="533" y="358"/>
                    </a:lnTo>
                    <a:lnTo>
                      <a:pt x="535" y="354"/>
                    </a:lnTo>
                    <a:lnTo>
                      <a:pt x="539" y="350"/>
                    </a:lnTo>
                    <a:lnTo>
                      <a:pt x="542" y="347"/>
                    </a:lnTo>
                    <a:lnTo>
                      <a:pt x="550" y="339"/>
                    </a:lnTo>
                    <a:lnTo>
                      <a:pt x="557" y="332"/>
                    </a:lnTo>
                    <a:lnTo>
                      <a:pt x="565" y="324"/>
                    </a:lnTo>
                    <a:lnTo>
                      <a:pt x="572" y="316"/>
                    </a:lnTo>
                    <a:lnTo>
                      <a:pt x="574" y="311"/>
                    </a:lnTo>
                    <a:lnTo>
                      <a:pt x="576" y="306"/>
                    </a:lnTo>
                    <a:lnTo>
                      <a:pt x="577" y="301"/>
                    </a:lnTo>
                    <a:lnTo>
                      <a:pt x="578" y="295"/>
                    </a:lnTo>
                    <a:lnTo>
                      <a:pt x="577" y="290"/>
                    </a:lnTo>
                    <a:lnTo>
                      <a:pt x="576" y="283"/>
                    </a:lnTo>
                    <a:lnTo>
                      <a:pt x="575" y="280"/>
                    </a:lnTo>
                    <a:lnTo>
                      <a:pt x="575" y="277"/>
                    </a:lnTo>
                    <a:lnTo>
                      <a:pt x="576" y="274"/>
                    </a:lnTo>
                    <a:lnTo>
                      <a:pt x="578" y="271"/>
                    </a:lnTo>
                    <a:lnTo>
                      <a:pt x="568" y="271"/>
                    </a:lnTo>
                    <a:lnTo>
                      <a:pt x="558" y="269"/>
                    </a:lnTo>
                    <a:lnTo>
                      <a:pt x="550" y="267"/>
                    </a:lnTo>
                    <a:lnTo>
                      <a:pt x="541" y="263"/>
                    </a:lnTo>
                    <a:lnTo>
                      <a:pt x="533" y="258"/>
                    </a:lnTo>
                    <a:lnTo>
                      <a:pt x="524" y="254"/>
                    </a:lnTo>
                    <a:lnTo>
                      <a:pt x="518" y="248"/>
                    </a:lnTo>
                    <a:lnTo>
                      <a:pt x="511" y="243"/>
                    </a:lnTo>
                    <a:lnTo>
                      <a:pt x="499" y="231"/>
                    </a:lnTo>
                    <a:lnTo>
                      <a:pt x="489" y="219"/>
                    </a:lnTo>
                    <a:lnTo>
                      <a:pt x="483" y="208"/>
                    </a:lnTo>
                    <a:lnTo>
                      <a:pt x="478" y="196"/>
                    </a:lnTo>
                    <a:lnTo>
                      <a:pt x="473" y="198"/>
                    </a:lnTo>
                    <a:lnTo>
                      <a:pt x="467" y="198"/>
                    </a:lnTo>
                    <a:lnTo>
                      <a:pt x="463" y="198"/>
                    </a:lnTo>
                    <a:lnTo>
                      <a:pt x="459" y="196"/>
                    </a:lnTo>
                    <a:lnTo>
                      <a:pt x="452" y="190"/>
                    </a:lnTo>
                    <a:lnTo>
                      <a:pt x="446" y="183"/>
                    </a:lnTo>
                    <a:lnTo>
                      <a:pt x="441" y="175"/>
                    </a:lnTo>
                    <a:lnTo>
                      <a:pt x="434" y="168"/>
                    </a:lnTo>
                    <a:lnTo>
                      <a:pt x="431" y="165"/>
                    </a:lnTo>
                    <a:lnTo>
                      <a:pt x="428" y="162"/>
                    </a:lnTo>
                    <a:lnTo>
                      <a:pt x="423" y="161"/>
                    </a:lnTo>
                    <a:lnTo>
                      <a:pt x="419" y="160"/>
                    </a:lnTo>
                    <a:lnTo>
                      <a:pt x="415" y="161"/>
                    </a:lnTo>
                    <a:lnTo>
                      <a:pt x="411" y="162"/>
                    </a:lnTo>
                    <a:lnTo>
                      <a:pt x="408" y="163"/>
                    </a:lnTo>
                    <a:lnTo>
                      <a:pt x="404" y="165"/>
                    </a:lnTo>
                    <a:lnTo>
                      <a:pt x="397" y="170"/>
                    </a:lnTo>
                    <a:lnTo>
                      <a:pt x="392" y="177"/>
                    </a:lnTo>
                    <a:lnTo>
                      <a:pt x="386" y="184"/>
                    </a:lnTo>
                    <a:lnTo>
                      <a:pt x="382" y="191"/>
                    </a:lnTo>
                    <a:lnTo>
                      <a:pt x="379" y="197"/>
                    </a:lnTo>
                    <a:lnTo>
                      <a:pt x="378" y="203"/>
                    </a:lnTo>
                    <a:lnTo>
                      <a:pt x="339" y="203"/>
                    </a:lnTo>
                    <a:lnTo>
                      <a:pt x="317" y="194"/>
                    </a:lnTo>
                    <a:lnTo>
                      <a:pt x="295" y="188"/>
                    </a:lnTo>
                    <a:lnTo>
                      <a:pt x="273" y="182"/>
                    </a:lnTo>
                    <a:lnTo>
                      <a:pt x="252" y="178"/>
                    </a:lnTo>
                    <a:lnTo>
                      <a:pt x="230" y="176"/>
                    </a:lnTo>
                    <a:lnTo>
                      <a:pt x="207" y="174"/>
                    </a:lnTo>
                    <a:lnTo>
                      <a:pt x="184" y="173"/>
                    </a:lnTo>
                    <a:lnTo>
                      <a:pt x="160" y="172"/>
                    </a:lnTo>
                    <a:lnTo>
                      <a:pt x="148" y="173"/>
                    </a:lnTo>
                    <a:lnTo>
                      <a:pt x="138" y="176"/>
                    </a:lnTo>
                    <a:lnTo>
                      <a:pt x="129" y="180"/>
                    </a:lnTo>
                    <a:lnTo>
                      <a:pt x="121" y="184"/>
                    </a:lnTo>
                    <a:lnTo>
                      <a:pt x="114" y="189"/>
                    </a:lnTo>
                    <a:lnTo>
                      <a:pt x="107" y="193"/>
                    </a:lnTo>
                    <a:lnTo>
                      <a:pt x="101" y="195"/>
                    </a:lnTo>
                    <a:lnTo>
                      <a:pt x="93" y="196"/>
                    </a:lnTo>
                    <a:lnTo>
                      <a:pt x="88" y="196"/>
                    </a:lnTo>
                    <a:lnTo>
                      <a:pt x="84" y="194"/>
                    </a:lnTo>
                    <a:lnTo>
                      <a:pt x="81" y="190"/>
                    </a:lnTo>
                    <a:lnTo>
                      <a:pt x="79" y="187"/>
                    </a:lnTo>
                    <a:lnTo>
                      <a:pt x="74" y="179"/>
                    </a:lnTo>
                    <a:lnTo>
                      <a:pt x="73" y="172"/>
                    </a:lnTo>
                    <a:lnTo>
                      <a:pt x="50" y="177"/>
                    </a:lnTo>
                    <a:lnTo>
                      <a:pt x="29" y="181"/>
                    </a:lnTo>
                    <a:lnTo>
                      <a:pt x="25" y="181"/>
                    </a:lnTo>
                    <a:lnTo>
                      <a:pt x="20" y="180"/>
                    </a:lnTo>
                    <a:lnTo>
                      <a:pt x="16" y="180"/>
                    </a:lnTo>
                    <a:lnTo>
                      <a:pt x="13" y="178"/>
                    </a:lnTo>
                    <a:lnTo>
                      <a:pt x="8" y="176"/>
                    </a:lnTo>
                    <a:lnTo>
                      <a:pt x="6" y="174"/>
                    </a:lnTo>
                    <a:lnTo>
                      <a:pt x="3" y="170"/>
                    </a:lnTo>
                    <a:lnTo>
                      <a:pt x="0" y="166"/>
                    </a:lnTo>
                    <a:lnTo>
                      <a:pt x="4" y="162"/>
                    </a:lnTo>
                    <a:lnTo>
                      <a:pt x="9" y="158"/>
                    </a:lnTo>
                    <a:lnTo>
                      <a:pt x="14" y="155"/>
                    </a:lnTo>
                    <a:lnTo>
                      <a:pt x="20" y="152"/>
                    </a:lnTo>
                    <a:lnTo>
                      <a:pt x="32" y="149"/>
                    </a:lnTo>
                    <a:lnTo>
                      <a:pt x="46" y="146"/>
                    </a:lnTo>
                    <a:lnTo>
                      <a:pt x="59" y="145"/>
                    </a:lnTo>
                    <a:lnTo>
                      <a:pt x="70" y="147"/>
                    </a:lnTo>
                    <a:lnTo>
                      <a:pt x="75" y="149"/>
                    </a:lnTo>
                    <a:lnTo>
                      <a:pt x="80" y="150"/>
                    </a:lnTo>
                    <a:lnTo>
                      <a:pt x="83" y="152"/>
                    </a:lnTo>
                    <a:lnTo>
                      <a:pt x="86" y="154"/>
                    </a:lnTo>
                    <a:lnTo>
                      <a:pt x="86" y="139"/>
                    </a:lnTo>
                    <a:lnTo>
                      <a:pt x="86" y="129"/>
                    </a:lnTo>
                    <a:lnTo>
                      <a:pt x="73" y="12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8" name="Freeform 417"/>
              <p:cNvSpPr>
                <a:spLocks/>
              </p:cNvSpPr>
              <p:nvPr/>
            </p:nvSpPr>
            <p:spPr bwMode="auto">
              <a:xfrm>
                <a:off x="1528" y="1110"/>
                <a:ext cx="409" cy="105"/>
              </a:xfrm>
              <a:custGeom>
                <a:avLst/>
                <a:gdLst>
                  <a:gd name="T0" fmla="*/ 257 w 1268"/>
                  <a:gd name="T1" fmla="*/ 12 h 321"/>
                  <a:gd name="T2" fmla="*/ 262 w 1268"/>
                  <a:gd name="T3" fmla="*/ 5 h 321"/>
                  <a:gd name="T4" fmla="*/ 273 w 1268"/>
                  <a:gd name="T5" fmla="*/ 3 h 321"/>
                  <a:gd name="T6" fmla="*/ 279 w 1268"/>
                  <a:gd name="T7" fmla="*/ 8 h 321"/>
                  <a:gd name="T8" fmla="*/ 303 w 1268"/>
                  <a:gd name="T9" fmla="*/ 5 h 321"/>
                  <a:gd name="T10" fmla="*/ 329 w 1268"/>
                  <a:gd name="T11" fmla="*/ 0 h 321"/>
                  <a:gd name="T12" fmla="*/ 350 w 1268"/>
                  <a:gd name="T13" fmla="*/ 6 h 321"/>
                  <a:gd name="T14" fmla="*/ 365 w 1268"/>
                  <a:gd name="T15" fmla="*/ 7 h 321"/>
                  <a:gd name="T16" fmla="*/ 409 w 1268"/>
                  <a:gd name="T17" fmla="*/ 10 h 321"/>
                  <a:gd name="T18" fmla="*/ 401 w 1268"/>
                  <a:gd name="T19" fmla="*/ 16 h 321"/>
                  <a:gd name="T20" fmla="*/ 375 w 1268"/>
                  <a:gd name="T21" fmla="*/ 21 h 321"/>
                  <a:gd name="T22" fmla="*/ 340 w 1268"/>
                  <a:gd name="T23" fmla="*/ 25 h 321"/>
                  <a:gd name="T24" fmla="*/ 332 w 1268"/>
                  <a:gd name="T25" fmla="*/ 31 h 321"/>
                  <a:gd name="T26" fmla="*/ 322 w 1268"/>
                  <a:gd name="T27" fmla="*/ 34 h 321"/>
                  <a:gd name="T28" fmla="*/ 304 w 1268"/>
                  <a:gd name="T29" fmla="*/ 33 h 321"/>
                  <a:gd name="T30" fmla="*/ 300 w 1268"/>
                  <a:gd name="T31" fmla="*/ 39 h 321"/>
                  <a:gd name="T32" fmla="*/ 241 w 1268"/>
                  <a:gd name="T33" fmla="*/ 44 h 321"/>
                  <a:gd name="T34" fmla="*/ 215 w 1268"/>
                  <a:gd name="T35" fmla="*/ 51 h 321"/>
                  <a:gd name="T36" fmla="*/ 205 w 1268"/>
                  <a:gd name="T37" fmla="*/ 59 h 321"/>
                  <a:gd name="T38" fmla="*/ 191 w 1268"/>
                  <a:gd name="T39" fmla="*/ 55 h 321"/>
                  <a:gd name="T40" fmla="*/ 184 w 1268"/>
                  <a:gd name="T41" fmla="*/ 59 h 321"/>
                  <a:gd name="T42" fmla="*/ 190 w 1268"/>
                  <a:gd name="T43" fmla="*/ 68 h 321"/>
                  <a:gd name="T44" fmla="*/ 176 w 1268"/>
                  <a:gd name="T45" fmla="*/ 78 h 321"/>
                  <a:gd name="T46" fmla="*/ 156 w 1268"/>
                  <a:gd name="T47" fmla="*/ 77 h 321"/>
                  <a:gd name="T48" fmla="*/ 130 w 1268"/>
                  <a:gd name="T49" fmla="*/ 79 h 321"/>
                  <a:gd name="T50" fmla="*/ 131 w 1268"/>
                  <a:gd name="T51" fmla="*/ 84 h 321"/>
                  <a:gd name="T52" fmla="*/ 126 w 1268"/>
                  <a:gd name="T53" fmla="*/ 96 h 321"/>
                  <a:gd name="T54" fmla="*/ 107 w 1268"/>
                  <a:gd name="T55" fmla="*/ 105 h 321"/>
                  <a:gd name="T56" fmla="*/ 94 w 1268"/>
                  <a:gd name="T57" fmla="*/ 97 h 321"/>
                  <a:gd name="T58" fmla="*/ 82 w 1268"/>
                  <a:gd name="T59" fmla="*/ 93 h 321"/>
                  <a:gd name="T60" fmla="*/ 31 w 1268"/>
                  <a:gd name="T61" fmla="*/ 90 h 321"/>
                  <a:gd name="T62" fmla="*/ 0 w 1268"/>
                  <a:gd name="T63" fmla="*/ 93 h 321"/>
                  <a:gd name="T64" fmla="*/ 3 w 1268"/>
                  <a:gd name="T65" fmla="*/ 87 h 321"/>
                  <a:gd name="T66" fmla="*/ 18 w 1268"/>
                  <a:gd name="T67" fmla="*/ 80 h 321"/>
                  <a:gd name="T68" fmla="*/ 46 w 1268"/>
                  <a:gd name="T69" fmla="*/ 77 h 321"/>
                  <a:gd name="T70" fmla="*/ 55 w 1268"/>
                  <a:gd name="T71" fmla="*/ 74 h 321"/>
                  <a:gd name="T72" fmla="*/ 61 w 1268"/>
                  <a:gd name="T73" fmla="*/ 71 h 321"/>
                  <a:gd name="T74" fmla="*/ 71 w 1268"/>
                  <a:gd name="T75" fmla="*/ 76 h 321"/>
                  <a:gd name="T76" fmla="*/ 80 w 1268"/>
                  <a:gd name="T77" fmla="*/ 81 h 321"/>
                  <a:gd name="T78" fmla="*/ 67 w 1268"/>
                  <a:gd name="T79" fmla="*/ 68 h 321"/>
                  <a:gd name="T80" fmla="*/ 62 w 1268"/>
                  <a:gd name="T81" fmla="*/ 65 h 321"/>
                  <a:gd name="T82" fmla="*/ 64 w 1268"/>
                  <a:gd name="T83" fmla="*/ 59 h 321"/>
                  <a:gd name="T84" fmla="*/ 79 w 1268"/>
                  <a:gd name="T85" fmla="*/ 57 h 321"/>
                  <a:gd name="T86" fmla="*/ 118 w 1268"/>
                  <a:gd name="T87" fmla="*/ 61 h 321"/>
                  <a:gd name="T88" fmla="*/ 135 w 1268"/>
                  <a:gd name="T89" fmla="*/ 57 h 321"/>
                  <a:gd name="T90" fmla="*/ 104 w 1268"/>
                  <a:gd name="T91" fmla="*/ 55 h 321"/>
                  <a:gd name="T92" fmla="*/ 96 w 1268"/>
                  <a:gd name="T93" fmla="*/ 49 h 321"/>
                  <a:gd name="T94" fmla="*/ 122 w 1268"/>
                  <a:gd name="T95" fmla="*/ 45 h 321"/>
                  <a:gd name="T96" fmla="*/ 141 w 1268"/>
                  <a:gd name="T97" fmla="*/ 51 h 321"/>
                  <a:gd name="T98" fmla="*/ 154 w 1268"/>
                  <a:gd name="T99" fmla="*/ 41 h 321"/>
                  <a:gd name="T100" fmla="*/ 214 w 1268"/>
                  <a:gd name="T101" fmla="*/ 28 h 321"/>
                  <a:gd name="T102" fmla="*/ 190 w 1268"/>
                  <a:gd name="T103" fmla="*/ 36 h 321"/>
                  <a:gd name="T104" fmla="*/ 145 w 1268"/>
                  <a:gd name="T105" fmla="*/ 36 h 321"/>
                  <a:gd name="T106" fmla="*/ 101 w 1268"/>
                  <a:gd name="T107" fmla="*/ 38 h 321"/>
                  <a:gd name="T108" fmla="*/ 82 w 1268"/>
                  <a:gd name="T109" fmla="*/ 33 h 321"/>
                  <a:gd name="T110" fmla="*/ 71 w 1268"/>
                  <a:gd name="T111" fmla="*/ 26 h 321"/>
                  <a:gd name="T112" fmla="*/ 82 w 1268"/>
                  <a:gd name="T113" fmla="*/ 23 h 321"/>
                  <a:gd name="T114" fmla="*/ 144 w 1268"/>
                  <a:gd name="T115" fmla="*/ 15 h 321"/>
                  <a:gd name="T116" fmla="*/ 199 w 1268"/>
                  <a:gd name="T117" fmla="*/ 10 h 321"/>
                  <a:gd name="T118" fmla="*/ 217 w 1268"/>
                  <a:gd name="T119" fmla="*/ 7 h 321"/>
                  <a:gd name="T120" fmla="*/ 244 w 1268"/>
                  <a:gd name="T121" fmla="*/ 9 h 3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268" h="321">
                    <a:moveTo>
                      <a:pt x="764" y="26"/>
                    </a:moveTo>
                    <a:lnTo>
                      <a:pt x="770" y="30"/>
                    </a:lnTo>
                    <a:lnTo>
                      <a:pt x="778" y="34"/>
                    </a:lnTo>
                    <a:lnTo>
                      <a:pt x="787" y="37"/>
                    </a:lnTo>
                    <a:lnTo>
                      <a:pt x="797" y="38"/>
                    </a:lnTo>
                    <a:lnTo>
                      <a:pt x="797" y="35"/>
                    </a:lnTo>
                    <a:lnTo>
                      <a:pt x="799" y="31"/>
                    </a:lnTo>
                    <a:lnTo>
                      <a:pt x="803" y="26"/>
                    </a:lnTo>
                    <a:lnTo>
                      <a:pt x="807" y="20"/>
                    </a:lnTo>
                    <a:lnTo>
                      <a:pt x="813" y="16"/>
                    </a:lnTo>
                    <a:lnTo>
                      <a:pt x="819" y="11"/>
                    </a:lnTo>
                    <a:lnTo>
                      <a:pt x="828" y="9"/>
                    </a:lnTo>
                    <a:lnTo>
                      <a:pt x="837" y="8"/>
                    </a:lnTo>
                    <a:lnTo>
                      <a:pt x="841" y="8"/>
                    </a:lnTo>
                    <a:lnTo>
                      <a:pt x="846" y="10"/>
                    </a:lnTo>
                    <a:lnTo>
                      <a:pt x="850" y="13"/>
                    </a:lnTo>
                    <a:lnTo>
                      <a:pt x="853" y="17"/>
                    </a:lnTo>
                    <a:lnTo>
                      <a:pt x="858" y="20"/>
                    </a:lnTo>
                    <a:lnTo>
                      <a:pt x="861" y="23"/>
                    </a:lnTo>
                    <a:lnTo>
                      <a:pt x="865" y="25"/>
                    </a:lnTo>
                    <a:lnTo>
                      <a:pt x="870" y="26"/>
                    </a:lnTo>
                    <a:lnTo>
                      <a:pt x="888" y="25"/>
                    </a:lnTo>
                    <a:lnTo>
                      <a:pt x="906" y="22"/>
                    </a:lnTo>
                    <a:lnTo>
                      <a:pt x="921" y="18"/>
                    </a:lnTo>
                    <a:lnTo>
                      <a:pt x="938" y="14"/>
                    </a:lnTo>
                    <a:lnTo>
                      <a:pt x="953" y="9"/>
                    </a:lnTo>
                    <a:lnTo>
                      <a:pt x="970" y="4"/>
                    </a:lnTo>
                    <a:lnTo>
                      <a:pt x="988" y="2"/>
                    </a:lnTo>
                    <a:lnTo>
                      <a:pt x="1009" y="0"/>
                    </a:lnTo>
                    <a:lnTo>
                      <a:pt x="1020" y="1"/>
                    </a:lnTo>
                    <a:lnTo>
                      <a:pt x="1032" y="3"/>
                    </a:lnTo>
                    <a:lnTo>
                      <a:pt x="1045" y="7"/>
                    </a:lnTo>
                    <a:lnTo>
                      <a:pt x="1059" y="11"/>
                    </a:lnTo>
                    <a:lnTo>
                      <a:pt x="1072" y="14"/>
                    </a:lnTo>
                    <a:lnTo>
                      <a:pt x="1084" y="17"/>
                    </a:lnTo>
                    <a:lnTo>
                      <a:pt x="1094" y="19"/>
                    </a:lnTo>
                    <a:lnTo>
                      <a:pt x="1103" y="20"/>
                    </a:lnTo>
                    <a:lnTo>
                      <a:pt x="1115" y="20"/>
                    </a:lnTo>
                    <a:lnTo>
                      <a:pt x="1123" y="20"/>
                    </a:lnTo>
                    <a:lnTo>
                      <a:pt x="1133" y="20"/>
                    </a:lnTo>
                    <a:lnTo>
                      <a:pt x="1149" y="20"/>
                    </a:lnTo>
                    <a:lnTo>
                      <a:pt x="1180" y="21"/>
                    </a:lnTo>
                    <a:lnTo>
                      <a:pt x="1209" y="23"/>
                    </a:lnTo>
                    <a:lnTo>
                      <a:pt x="1236" y="27"/>
                    </a:lnTo>
                    <a:lnTo>
                      <a:pt x="1268" y="32"/>
                    </a:lnTo>
                    <a:lnTo>
                      <a:pt x="1266" y="36"/>
                    </a:lnTo>
                    <a:lnTo>
                      <a:pt x="1263" y="39"/>
                    </a:lnTo>
                    <a:lnTo>
                      <a:pt x="1258" y="42"/>
                    </a:lnTo>
                    <a:lnTo>
                      <a:pt x="1253" y="45"/>
                    </a:lnTo>
                    <a:lnTo>
                      <a:pt x="1242" y="50"/>
                    </a:lnTo>
                    <a:lnTo>
                      <a:pt x="1229" y="54"/>
                    </a:lnTo>
                    <a:lnTo>
                      <a:pt x="1213" y="57"/>
                    </a:lnTo>
                    <a:lnTo>
                      <a:pt x="1198" y="59"/>
                    </a:lnTo>
                    <a:lnTo>
                      <a:pt x="1180" y="62"/>
                    </a:lnTo>
                    <a:lnTo>
                      <a:pt x="1163" y="64"/>
                    </a:lnTo>
                    <a:lnTo>
                      <a:pt x="1128" y="66"/>
                    </a:lnTo>
                    <a:lnTo>
                      <a:pt x="1094" y="69"/>
                    </a:lnTo>
                    <a:lnTo>
                      <a:pt x="1078" y="71"/>
                    </a:lnTo>
                    <a:lnTo>
                      <a:pt x="1065" y="74"/>
                    </a:lnTo>
                    <a:lnTo>
                      <a:pt x="1053" y="77"/>
                    </a:lnTo>
                    <a:lnTo>
                      <a:pt x="1043" y="81"/>
                    </a:lnTo>
                    <a:lnTo>
                      <a:pt x="1039" y="84"/>
                    </a:lnTo>
                    <a:lnTo>
                      <a:pt x="1034" y="87"/>
                    </a:lnTo>
                    <a:lnTo>
                      <a:pt x="1031" y="91"/>
                    </a:lnTo>
                    <a:lnTo>
                      <a:pt x="1029" y="96"/>
                    </a:lnTo>
                    <a:lnTo>
                      <a:pt x="1026" y="99"/>
                    </a:lnTo>
                    <a:lnTo>
                      <a:pt x="1021" y="102"/>
                    </a:lnTo>
                    <a:lnTo>
                      <a:pt x="1016" y="105"/>
                    </a:lnTo>
                    <a:lnTo>
                      <a:pt x="1009" y="105"/>
                    </a:lnTo>
                    <a:lnTo>
                      <a:pt x="999" y="104"/>
                    </a:lnTo>
                    <a:lnTo>
                      <a:pt x="991" y="102"/>
                    </a:lnTo>
                    <a:lnTo>
                      <a:pt x="983" y="98"/>
                    </a:lnTo>
                    <a:lnTo>
                      <a:pt x="976" y="93"/>
                    </a:lnTo>
                    <a:lnTo>
                      <a:pt x="943" y="93"/>
                    </a:lnTo>
                    <a:lnTo>
                      <a:pt x="942" y="102"/>
                    </a:lnTo>
                    <a:lnTo>
                      <a:pt x="939" y="110"/>
                    </a:lnTo>
                    <a:lnTo>
                      <a:pt x="937" y="113"/>
                    </a:lnTo>
                    <a:lnTo>
                      <a:pt x="935" y="115"/>
                    </a:lnTo>
                    <a:lnTo>
                      <a:pt x="932" y="118"/>
                    </a:lnTo>
                    <a:lnTo>
                      <a:pt x="930" y="118"/>
                    </a:lnTo>
                    <a:lnTo>
                      <a:pt x="902" y="119"/>
                    </a:lnTo>
                    <a:lnTo>
                      <a:pt x="862" y="120"/>
                    </a:lnTo>
                    <a:lnTo>
                      <a:pt x="818" y="124"/>
                    </a:lnTo>
                    <a:lnTo>
                      <a:pt x="771" y="129"/>
                    </a:lnTo>
                    <a:lnTo>
                      <a:pt x="747" y="133"/>
                    </a:lnTo>
                    <a:lnTo>
                      <a:pt x="725" y="137"/>
                    </a:lnTo>
                    <a:lnTo>
                      <a:pt x="703" y="143"/>
                    </a:lnTo>
                    <a:lnTo>
                      <a:pt x="683" y="149"/>
                    </a:lnTo>
                    <a:lnTo>
                      <a:pt x="674" y="153"/>
                    </a:lnTo>
                    <a:lnTo>
                      <a:pt x="666" y="156"/>
                    </a:lnTo>
                    <a:lnTo>
                      <a:pt x="658" y="160"/>
                    </a:lnTo>
                    <a:lnTo>
                      <a:pt x="651" y="165"/>
                    </a:lnTo>
                    <a:lnTo>
                      <a:pt x="645" y="169"/>
                    </a:lnTo>
                    <a:lnTo>
                      <a:pt x="639" y="175"/>
                    </a:lnTo>
                    <a:lnTo>
                      <a:pt x="635" y="181"/>
                    </a:lnTo>
                    <a:lnTo>
                      <a:pt x="630" y="186"/>
                    </a:lnTo>
                    <a:lnTo>
                      <a:pt x="604" y="186"/>
                    </a:lnTo>
                    <a:lnTo>
                      <a:pt x="604" y="177"/>
                    </a:lnTo>
                    <a:lnTo>
                      <a:pt x="604" y="167"/>
                    </a:lnTo>
                    <a:lnTo>
                      <a:pt x="591" y="167"/>
                    </a:lnTo>
                    <a:lnTo>
                      <a:pt x="579" y="167"/>
                    </a:lnTo>
                    <a:lnTo>
                      <a:pt x="562" y="167"/>
                    </a:lnTo>
                    <a:lnTo>
                      <a:pt x="538" y="167"/>
                    </a:lnTo>
                    <a:lnTo>
                      <a:pt x="556" y="175"/>
                    </a:lnTo>
                    <a:lnTo>
                      <a:pt x="570" y="181"/>
                    </a:lnTo>
                    <a:lnTo>
                      <a:pt x="577" y="185"/>
                    </a:lnTo>
                    <a:lnTo>
                      <a:pt x="583" y="190"/>
                    </a:lnTo>
                    <a:lnTo>
                      <a:pt x="591" y="196"/>
                    </a:lnTo>
                    <a:lnTo>
                      <a:pt x="597" y="204"/>
                    </a:lnTo>
                    <a:lnTo>
                      <a:pt x="590" y="207"/>
                    </a:lnTo>
                    <a:lnTo>
                      <a:pt x="581" y="212"/>
                    </a:lnTo>
                    <a:lnTo>
                      <a:pt x="571" y="218"/>
                    </a:lnTo>
                    <a:lnTo>
                      <a:pt x="562" y="225"/>
                    </a:lnTo>
                    <a:lnTo>
                      <a:pt x="552" y="232"/>
                    </a:lnTo>
                    <a:lnTo>
                      <a:pt x="545" y="237"/>
                    </a:lnTo>
                    <a:lnTo>
                      <a:pt x="537" y="240"/>
                    </a:lnTo>
                    <a:lnTo>
                      <a:pt x="532" y="241"/>
                    </a:lnTo>
                    <a:lnTo>
                      <a:pt x="517" y="241"/>
                    </a:lnTo>
                    <a:lnTo>
                      <a:pt x="502" y="238"/>
                    </a:lnTo>
                    <a:lnTo>
                      <a:pt x="483" y="236"/>
                    </a:lnTo>
                    <a:lnTo>
                      <a:pt x="458" y="235"/>
                    </a:lnTo>
                    <a:lnTo>
                      <a:pt x="442" y="236"/>
                    </a:lnTo>
                    <a:lnTo>
                      <a:pt x="427" y="237"/>
                    </a:lnTo>
                    <a:lnTo>
                      <a:pt x="415" y="240"/>
                    </a:lnTo>
                    <a:lnTo>
                      <a:pt x="404" y="242"/>
                    </a:lnTo>
                    <a:lnTo>
                      <a:pt x="384" y="248"/>
                    </a:lnTo>
                    <a:lnTo>
                      <a:pt x="365" y="254"/>
                    </a:lnTo>
                    <a:lnTo>
                      <a:pt x="382" y="257"/>
                    </a:lnTo>
                    <a:lnTo>
                      <a:pt x="394" y="258"/>
                    </a:lnTo>
                    <a:lnTo>
                      <a:pt x="405" y="257"/>
                    </a:lnTo>
                    <a:lnTo>
                      <a:pt x="418" y="254"/>
                    </a:lnTo>
                    <a:lnTo>
                      <a:pt x="418" y="272"/>
                    </a:lnTo>
                    <a:lnTo>
                      <a:pt x="413" y="277"/>
                    </a:lnTo>
                    <a:lnTo>
                      <a:pt x="404" y="285"/>
                    </a:lnTo>
                    <a:lnTo>
                      <a:pt x="392" y="293"/>
                    </a:lnTo>
                    <a:lnTo>
                      <a:pt x="379" y="301"/>
                    </a:lnTo>
                    <a:lnTo>
                      <a:pt x="356" y="315"/>
                    </a:lnTo>
                    <a:lnTo>
                      <a:pt x="345" y="321"/>
                    </a:lnTo>
                    <a:lnTo>
                      <a:pt x="339" y="321"/>
                    </a:lnTo>
                    <a:lnTo>
                      <a:pt x="333" y="320"/>
                    </a:lnTo>
                    <a:lnTo>
                      <a:pt x="327" y="318"/>
                    </a:lnTo>
                    <a:lnTo>
                      <a:pt x="322" y="315"/>
                    </a:lnTo>
                    <a:lnTo>
                      <a:pt x="312" y="310"/>
                    </a:lnTo>
                    <a:lnTo>
                      <a:pt x="301" y="303"/>
                    </a:lnTo>
                    <a:lnTo>
                      <a:pt x="290" y="296"/>
                    </a:lnTo>
                    <a:lnTo>
                      <a:pt x="279" y="290"/>
                    </a:lnTo>
                    <a:lnTo>
                      <a:pt x="272" y="288"/>
                    </a:lnTo>
                    <a:lnTo>
                      <a:pt x="266" y="286"/>
                    </a:lnTo>
                    <a:lnTo>
                      <a:pt x="259" y="285"/>
                    </a:lnTo>
                    <a:lnTo>
                      <a:pt x="253" y="285"/>
                    </a:lnTo>
                    <a:lnTo>
                      <a:pt x="215" y="283"/>
                    </a:lnTo>
                    <a:lnTo>
                      <a:pt x="182" y="281"/>
                    </a:lnTo>
                    <a:lnTo>
                      <a:pt x="152" y="279"/>
                    </a:lnTo>
                    <a:lnTo>
                      <a:pt x="123" y="277"/>
                    </a:lnTo>
                    <a:lnTo>
                      <a:pt x="96" y="276"/>
                    </a:lnTo>
                    <a:lnTo>
                      <a:pt x="66" y="276"/>
                    </a:lnTo>
                    <a:lnTo>
                      <a:pt x="51" y="277"/>
                    </a:lnTo>
                    <a:lnTo>
                      <a:pt x="35" y="279"/>
                    </a:lnTo>
                    <a:lnTo>
                      <a:pt x="18" y="281"/>
                    </a:lnTo>
                    <a:lnTo>
                      <a:pt x="0" y="285"/>
                    </a:lnTo>
                    <a:lnTo>
                      <a:pt x="0" y="281"/>
                    </a:lnTo>
                    <a:lnTo>
                      <a:pt x="1" y="277"/>
                    </a:lnTo>
                    <a:lnTo>
                      <a:pt x="2" y="274"/>
                    </a:lnTo>
                    <a:lnTo>
                      <a:pt x="5" y="271"/>
                    </a:lnTo>
                    <a:lnTo>
                      <a:pt x="10" y="266"/>
                    </a:lnTo>
                    <a:lnTo>
                      <a:pt x="17" y="261"/>
                    </a:lnTo>
                    <a:lnTo>
                      <a:pt x="25" y="257"/>
                    </a:lnTo>
                    <a:lnTo>
                      <a:pt x="35" y="253"/>
                    </a:lnTo>
                    <a:lnTo>
                      <a:pt x="45" y="249"/>
                    </a:lnTo>
                    <a:lnTo>
                      <a:pt x="56" y="246"/>
                    </a:lnTo>
                    <a:lnTo>
                      <a:pt x="79" y="241"/>
                    </a:lnTo>
                    <a:lnTo>
                      <a:pt x="101" y="238"/>
                    </a:lnTo>
                    <a:lnTo>
                      <a:pt x="120" y="236"/>
                    </a:lnTo>
                    <a:lnTo>
                      <a:pt x="133" y="235"/>
                    </a:lnTo>
                    <a:lnTo>
                      <a:pt x="143" y="235"/>
                    </a:lnTo>
                    <a:lnTo>
                      <a:pt x="159" y="235"/>
                    </a:lnTo>
                    <a:lnTo>
                      <a:pt x="162" y="235"/>
                    </a:lnTo>
                    <a:lnTo>
                      <a:pt x="164" y="233"/>
                    </a:lnTo>
                    <a:lnTo>
                      <a:pt x="167" y="230"/>
                    </a:lnTo>
                    <a:lnTo>
                      <a:pt x="170" y="225"/>
                    </a:lnTo>
                    <a:lnTo>
                      <a:pt x="174" y="222"/>
                    </a:lnTo>
                    <a:lnTo>
                      <a:pt x="177" y="219"/>
                    </a:lnTo>
                    <a:lnTo>
                      <a:pt x="181" y="217"/>
                    </a:lnTo>
                    <a:lnTo>
                      <a:pt x="186" y="216"/>
                    </a:lnTo>
                    <a:lnTo>
                      <a:pt x="190" y="217"/>
                    </a:lnTo>
                    <a:lnTo>
                      <a:pt x="196" y="218"/>
                    </a:lnTo>
                    <a:lnTo>
                      <a:pt x="200" y="219"/>
                    </a:lnTo>
                    <a:lnTo>
                      <a:pt x="203" y="221"/>
                    </a:lnTo>
                    <a:lnTo>
                      <a:pt x="211" y="226"/>
                    </a:lnTo>
                    <a:lnTo>
                      <a:pt x="219" y="232"/>
                    </a:lnTo>
                    <a:lnTo>
                      <a:pt x="226" y="238"/>
                    </a:lnTo>
                    <a:lnTo>
                      <a:pt x="234" y="243"/>
                    </a:lnTo>
                    <a:lnTo>
                      <a:pt x="238" y="245"/>
                    </a:lnTo>
                    <a:lnTo>
                      <a:pt x="243" y="246"/>
                    </a:lnTo>
                    <a:lnTo>
                      <a:pt x="247" y="247"/>
                    </a:lnTo>
                    <a:lnTo>
                      <a:pt x="253" y="247"/>
                    </a:lnTo>
                    <a:lnTo>
                      <a:pt x="253" y="204"/>
                    </a:lnTo>
                    <a:lnTo>
                      <a:pt x="232" y="206"/>
                    </a:lnTo>
                    <a:lnTo>
                      <a:pt x="212" y="207"/>
                    </a:lnTo>
                    <a:lnTo>
                      <a:pt x="208" y="207"/>
                    </a:lnTo>
                    <a:lnTo>
                      <a:pt x="204" y="207"/>
                    </a:lnTo>
                    <a:lnTo>
                      <a:pt x="201" y="206"/>
                    </a:lnTo>
                    <a:lnTo>
                      <a:pt x="198" y="204"/>
                    </a:lnTo>
                    <a:lnTo>
                      <a:pt x="196" y="202"/>
                    </a:lnTo>
                    <a:lnTo>
                      <a:pt x="193" y="200"/>
                    </a:lnTo>
                    <a:lnTo>
                      <a:pt x="192" y="196"/>
                    </a:lnTo>
                    <a:lnTo>
                      <a:pt x="192" y="192"/>
                    </a:lnTo>
                    <a:lnTo>
                      <a:pt x="193" y="188"/>
                    </a:lnTo>
                    <a:lnTo>
                      <a:pt x="194" y="184"/>
                    </a:lnTo>
                    <a:lnTo>
                      <a:pt x="197" y="181"/>
                    </a:lnTo>
                    <a:lnTo>
                      <a:pt x="199" y="179"/>
                    </a:lnTo>
                    <a:lnTo>
                      <a:pt x="205" y="176"/>
                    </a:lnTo>
                    <a:lnTo>
                      <a:pt x="214" y="174"/>
                    </a:lnTo>
                    <a:lnTo>
                      <a:pt x="232" y="172"/>
                    </a:lnTo>
                    <a:lnTo>
                      <a:pt x="246" y="174"/>
                    </a:lnTo>
                    <a:lnTo>
                      <a:pt x="265" y="176"/>
                    </a:lnTo>
                    <a:lnTo>
                      <a:pt x="290" y="180"/>
                    </a:lnTo>
                    <a:lnTo>
                      <a:pt x="315" y="184"/>
                    </a:lnTo>
                    <a:lnTo>
                      <a:pt x="338" y="186"/>
                    </a:lnTo>
                    <a:lnTo>
                      <a:pt x="365" y="186"/>
                    </a:lnTo>
                    <a:lnTo>
                      <a:pt x="386" y="184"/>
                    </a:lnTo>
                    <a:lnTo>
                      <a:pt x="394" y="183"/>
                    </a:lnTo>
                    <a:lnTo>
                      <a:pt x="403" y="181"/>
                    </a:lnTo>
                    <a:lnTo>
                      <a:pt x="411" y="178"/>
                    </a:lnTo>
                    <a:lnTo>
                      <a:pt x="418" y="174"/>
                    </a:lnTo>
                    <a:lnTo>
                      <a:pt x="379" y="172"/>
                    </a:lnTo>
                    <a:lnTo>
                      <a:pt x="344" y="172"/>
                    </a:lnTo>
                    <a:lnTo>
                      <a:pt x="336" y="172"/>
                    </a:lnTo>
                    <a:lnTo>
                      <a:pt x="328" y="171"/>
                    </a:lnTo>
                    <a:lnTo>
                      <a:pt x="322" y="169"/>
                    </a:lnTo>
                    <a:lnTo>
                      <a:pt x="315" y="167"/>
                    </a:lnTo>
                    <a:lnTo>
                      <a:pt x="310" y="164"/>
                    </a:lnTo>
                    <a:lnTo>
                      <a:pt x="305" y="160"/>
                    </a:lnTo>
                    <a:lnTo>
                      <a:pt x="302" y="155"/>
                    </a:lnTo>
                    <a:lnTo>
                      <a:pt x="299" y="149"/>
                    </a:lnTo>
                    <a:lnTo>
                      <a:pt x="309" y="145"/>
                    </a:lnTo>
                    <a:lnTo>
                      <a:pt x="320" y="142"/>
                    </a:lnTo>
                    <a:lnTo>
                      <a:pt x="331" y="140"/>
                    </a:lnTo>
                    <a:lnTo>
                      <a:pt x="345" y="138"/>
                    </a:lnTo>
                    <a:lnTo>
                      <a:pt x="378" y="137"/>
                    </a:lnTo>
                    <a:lnTo>
                      <a:pt x="425" y="137"/>
                    </a:lnTo>
                    <a:lnTo>
                      <a:pt x="426" y="141"/>
                    </a:lnTo>
                    <a:lnTo>
                      <a:pt x="429" y="146"/>
                    </a:lnTo>
                    <a:lnTo>
                      <a:pt x="434" y="150"/>
                    </a:lnTo>
                    <a:lnTo>
                      <a:pt x="438" y="155"/>
                    </a:lnTo>
                    <a:lnTo>
                      <a:pt x="484" y="155"/>
                    </a:lnTo>
                    <a:lnTo>
                      <a:pt x="483" y="146"/>
                    </a:lnTo>
                    <a:lnTo>
                      <a:pt x="481" y="137"/>
                    </a:lnTo>
                    <a:lnTo>
                      <a:pt x="479" y="130"/>
                    </a:lnTo>
                    <a:lnTo>
                      <a:pt x="478" y="124"/>
                    </a:lnTo>
                    <a:lnTo>
                      <a:pt x="645" y="124"/>
                    </a:lnTo>
                    <a:lnTo>
                      <a:pt x="648" y="109"/>
                    </a:lnTo>
                    <a:lnTo>
                      <a:pt x="651" y="101"/>
                    </a:lnTo>
                    <a:lnTo>
                      <a:pt x="657" y="95"/>
                    </a:lnTo>
                    <a:lnTo>
                      <a:pt x="664" y="87"/>
                    </a:lnTo>
                    <a:lnTo>
                      <a:pt x="653" y="91"/>
                    </a:lnTo>
                    <a:lnTo>
                      <a:pt x="638" y="99"/>
                    </a:lnTo>
                    <a:lnTo>
                      <a:pt x="622" y="108"/>
                    </a:lnTo>
                    <a:lnTo>
                      <a:pt x="611" y="111"/>
                    </a:lnTo>
                    <a:lnTo>
                      <a:pt x="589" y="110"/>
                    </a:lnTo>
                    <a:lnTo>
                      <a:pt x="556" y="108"/>
                    </a:lnTo>
                    <a:lnTo>
                      <a:pt x="522" y="106"/>
                    </a:lnTo>
                    <a:lnTo>
                      <a:pt x="491" y="105"/>
                    </a:lnTo>
                    <a:lnTo>
                      <a:pt x="476" y="107"/>
                    </a:lnTo>
                    <a:lnTo>
                      <a:pt x="449" y="111"/>
                    </a:lnTo>
                    <a:lnTo>
                      <a:pt x="414" y="115"/>
                    </a:lnTo>
                    <a:lnTo>
                      <a:pt x="376" y="119"/>
                    </a:lnTo>
                    <a:lnTo>
                      <a:pt x="355" y="120"/>
                    </a:lnTo>
                    <a:lnTo>
                      <a:pt x="333" y="119"/>
                    </a:lnTo>
                    <a:lnTo>
                      <a:pt x="312" y="116"/>
                    </a:lnTo>
                    <a:lnTo>
                      <a:pt x="291" y="113"/>
                    </a:lnTo>
                    <a:lnTo>
                      <a:pt x="281" y="111"/>
                    </a:lnTo>
                    <a:lnTo>
                      <a:pt x="271" y="108"/>
                    </a:lnTo>
                    <a:lnTo>
                      <a:pt x="261" y="105"/>
                    </a:lnTo>
                    <a:lnTo>
                      <a:pt x="253" y="101"/>
                    </a:lnTo>
                    <a:lnTo>
                      <a:pt x="244" y="97"/>
                    </a:lnTo>
                    <a:lnTo>
                      <a:pt x="235" y="92"/>
                    </a:lnTo>
                    <a:lnTo>
                      <a:pt x="226" y="87"/>
                    </a:lnTo>
                    <a:lnTo>
                      <a:pt x="219" y="81"/>
                    </a:lnTo>
                    <a:lnTo>
                      <a:pt x="219" y="80"/>
                    </a:lnTo>
                    <a:lnTo>
                      <a:pt x="221" y="79"/>
                    </a:lnTo>
                    <a:lnTo>
                      <a:pt x="223" y="78"/>
                    </a:lnTo>
                    <a:lnTo>
                      <a:pt x="227" y="76"/>
                    </a:lnTo>
                    <a:lnTo>
                      <a:pt x="238" y="74"/>
                    </a:lnTo>
                    <a:lnTo>
                      <a:pt x="253" y="71"/>
                    </a:lnTo>
                    <a:lnTo>
                      <a:pt x="290" y="66"/>
                    </a:lnTo>
                    <a:lnTo>
                      <a:pt x="334" y="60"/>
                    </a:lnTo>
                    <a:lnTo>
                      <a:pt x="378" y="55"/>
                    </a:lnTo>
                    <a:lnTo>
                      <a:pt x="417" y="50"/>
                    </a:lnTo>
                    <a:lnTo>
                      <a:pt x="446" y="47"/>
                    </a:lnTo>
                    <a:lnTo>
                      <a:pt x="458" y="44"/>
                    </a:lnTo>
                    <a:lnTo>
                      <a:pt x="545" y="44"/>
                    </a:lnTo>
                    <a:lnTo>
                      <a:pt x="591" y="32"/>
                    </a:lnTo>
                    <a:lnTo>
                      <a:pt x="605" y="33"/>
                    </a:lnTo>
                    <a:lnTo>
                      <a:pt x="618" y="32"/>
                    </a:lnTo>
                    <a:lnTo>
                      <a:pt x="631" y="31"/>
                    </a:lnTo>
                    <a:lnTo>
                      <a:pt x="642" y="28"/>
                    </a:lnTo>
                    <a:lnTo>
                      <a:pt x="653" y="25"/>
                    </a:lnTo>
                    <a:lnTo>
                      <a:pt x="664" y="22"/>
                    </a:lnTo>
                    <a:lnTo>
                      <a:pt x="674" y="20"/>
                    </a:lnTo>
                    <a:lnTo>
                      <a:pt x="684" y="20"/>
                    </a:lnTo>
                    <a:lnTo>
                      <a:pt x="707" y="21"/>
                    </a:lnTo>
                    <a:lnTo>
                      <a:pt x="723" y="23"/>
                    </a:lnTo>
                    <a:lnTo>
                      <a:pt x="737" y="25"/>
                    </a:lnTo>
                    <a:lnTo>
                      <a:pt x="757" y="26"/>
                    </a:lnTo>
                    <a:lnTo>
                      <a:pt x="764" y="2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29" name="Freeform 418"/>
              <p:cNvSpPr>
                <a:spLocks/>
              </p:cNvSpPr>
              <p:nvPr/>
            </p:nvSpPr>
            <p:spPr bwMode="auto">
              <a:xfrm>
                <a:off x="553" y="1660"/>
                <a:ext cx="51" cy="38"/>
              </a:xfrm>
              <a:custGeom>
                <a:avLst/>
                <a:gdLst>
                  <a:gd name="T0" fmla="*/ 0 w 160"/>
                  <a:gd name="T1" fmla="*/ 0 h 117"/>
                  <a:gd name="T2" fmla="*/ 0 w 160"/>
                  <a:gd name="T3" fmla="*/ 3 h 117"/>
                  <a:gd name="T4" fmla="*/ 1 w 160"/>
                  <a:gd name="T5" fmla="*/ 6 h 117"/>
                  <a:gd name="T6" fmla="*/ 3 w 160"/>
                  <a:gd name="T7" fmla="*/ 9 h 117"/>
                  <a:gd name="T8" fmla="*/ 5 w 160"/>
                  <a:gd name="T9" fmla="*/ 13 h 117"/>
                  <a:gd name="T10" fmla="*/ 7 w 160"/>
                  <a:gd name="T11" fmla="*/ 16 h 117"/>
                  <a:gd name="T12" fmla="*/ 10 w 160"/>
                  <a:gd name="T13" fmla="*/ 19 h 117"/>
                  <a:gd name="T14" fmla="*/ 13 w 160"/>
                  <a:gd name="T15" fmla="*/ 22 h 117"/>
                  <a:gd name="T16" fmla="*/ 16 w 160"/>
                  <a:gd name="T17" fmla="*/ 25 h 117"/>
                  <a:gd name="T18" fmla="*/ 20 w 160"/>
                  <a:gd name="T19" fmla="*/ 28 h 117"/>
                  <a:gd name="T20" fmla="*/ 23 w 160"/>
                  <a:gd name="T21" fmla="*/ 30 h 117"/>
                  <a:gd name="T22" fmla="*/ 27 w 160"/>
                  <a:gd name="T23" fmla="*/ 32 h 117"/>
                  <a:gd name="T24" fmla="*/ 30 w 160"/>
                  <a:gd name="T25" fmla="*/ 34 h 117"/>
                  <a:gd name="T26" fmla="*/ 34 w 160"/>
                  <a:gd name="T27" fmla="*/ 36 h 117"/>
                  <a:gd name="T28" fmla="*/ 37 w 160"/>
                  <a:gd name="T29" fmla="*/ 37 h 117"/>
                  <a:gd name="T30" fmla="*/ 40 w 160"/>
                  <a:gd name="T31" fmla="*/ 38 h 117"/>
                  <a:gd name="T32" fmla="*/ 42 w 160"/>
                  <a:gd name="T33" fmla="*/ 38 h 117"/>
                  <a:gd name="T34" fmla="*/ 44 w 160"/>
                  <a:gd name="T35" fmla="*/ 38 h 117"/>
                  <a:gd name="T36" fmla="*/ 47 w 160"/>
                  <a:gd name="T37" fmla="*/ 37 h 117"/>
                  <a:gd name="T38" fmla="*/ 49 w 160"/>
                  <a:gd name="T39" fmla="*/ 36 h 117"/>
                  <a:gd name="T40" fmla="*/ 51 w 160"/>
                  <a:gd name="T41" fmla="*/ 34 h 117"/>
                  <a:gd name="T42" fmla="*/ 48 w 160"/>
                  <a:gd name="T43" fmla="*/ 30 h 117"/>
                  <a:gd name="T44" fmla="*/ 45 w 160"/>
                  <a:gd name="T45" fmla="*/ 26 h 117"/>
                  <a:gd name="T46" fmla="*/ 44 w 160"/>
                  <a:gd name="T47" fmla="*/ 24 h 117"/>
                  <a:gd name="T48" fmla="*/ 43 w 160"/>
                  <a:gd name="T49" fmla="*/ 21 h 117"/>
                  <a:gd name="T50" fmla="*/ 42 w 160"/>
                  <a:gd name="T51" fmla="*/ 19 h 117"/>
                  <a:gd name="T52" fmla="*/ 42 w 160"/>
                  <a:gd name="T53" fmla="*/ 16 h 117"/>
                  <a:gd name="T54" fmla="*/ 40 w 160"/>
                  <a:gd name="T55" fmla="*/ 16 h 117"/>
                  <a:gd name="T56" fmla="*/ 38 w 160"/>
                  <a:gd name="T57" fmla="*/ 15 h 117"/>
                  <a:gd name="T58" fmla="*/ 34 w 160"/>
                  <a:gd name="T59" fmla="*/ 13 h 117"/>
                  <a:gd name="T60" fmla="*/ 31 w 160"/>
                  <a:gd name="T61" fmla="*/ 11 h 117"/>
                  <a:gd name="T62" fmla="*/ 28 w 160"/>
                  <a:gd name="T63" fmla="*/ 9 h 117"/>
                  <a:gd name="T64" fmla="*/ 25 w 160"/>
                  <a:gd name="T65" fmla="*/ 7 h 117"/>
                  <a:gd name="T66" fmla="*/ 24 w 160"/>
                  <a:gd name="T67" fmla="*/ 6 h 117"/>
                  <a:gd name="T68" fmla="*/ 23 w 160"/>
                  <a:gd name="T69" fmla="*/ 4 h 117"/>
                  <a:gd name="T70" fmla="*/ 22 w 160"/>
                  <a:gd name="T71" fmla="*/ 3 h 117"/>
                  <a:gd name="T72" fmla="*/ 21 w 160"/>
                  <a:gd name="T73" fmla="*/ 2 h 117"/>
                  <a:gd name="T74" fmla="*/ 19 w 160"/>
                  <a:gd name="T75" fmla="*/ 2 h 117"/>
                  <a:gd name="T76" fmla="*/ 17 w 160"/>
                  <a:gd name="T77" fmla="*/ 2 h 117"/>
                  <a:gd name="T78" fmla="*/ 14 w 160"/>
                  <a:gd name="T79" fmla="*/ 1 h 117"/>
                  <a:gd name="T80" fmla="*/ 11 w 160"/>
                  <a:gd name="T81" fmla="*/ 0 h 117"/>
                  <a:gd name="T82" fmla="*/ 0 w 160"/>
                  <a:gd name="T83" fmla="*/ 0 h 11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60" h="117">
                    <a:moveTo>
                      <a:pt x="0" y="0"/>
                    </a:moveTo>
                    <a:lnTo>
                      <a:pt x="1" y="10"/>
                    </a:lnTo>
                    <a:lnTo>
                      <a:pt x="4" y="19"/>
                    </a:lnTo>
                    <a:lnTo>
                      <a:pt x="9" y="29"/>
                    </a:lnTo>
                    <a:lnTo>
                      <a:pt x="15" y="39"/>
                    </a:lnTo>
                    <a:lnTo>
                      <a:pt x="22" y="48"/>
                    </a:lnTo>
                    <a:lnTo>
                      <a:pt x="31" y="59"/>
                    </a:lnTo>
                    <a:lnTo>
                      <a:pt x="41" y="68"/>
                    </a:lnTo>
                    <a:lnTo>
                      <a:pt x="51" y="77"/>
                    </a:lnTo>
                    <a:lnTo>
                      <a:pt x="62" y="85"/>
                    </a:lnTo>
                    <a:lnTo>
                      <a:pt x="73" y="93"/>
                    </a:lnTo>
                    <a:lnTo>
                      <a:pt x="84" y="99"/>
                    </a:lnTo>
                    <a:lnTo>
                      <a:pt x="95" y="105"/>
                    </a:lnTo>
                    <a:lnTo>
                      <a:pt x="106" y="111"/>
                    </a:lnTo>
                    <a:lnTo>
                      <a:pt x="116" y="114"/>
                    </a:lnTo>
                    <a:lnTo>
                      <a:pt x="124" y="117"/>
                    </a:lnTo>
                    <a:lnTo>
                      <a:pt x="133" y="117"/>
                    </a:lnTo>
                    <a:lnTo>
                      <a:pt x="139" y="116"/>
                    </a:lnTo>
                    <a:lnTo>
                      <a:pt x="146" y="113"/>
                    </a:lnTo>
                    <a:lnTo>
                      <a:pt x="153" y="110"/>
                    </a:lnTo>
                    <a:lnTo>
                      <a:pt x="160" y="104"/>
                    </a:lnTo>
                    <a:lnTo>
                      <a:pt x="150" y="91"/>
                    </a:lnTo>
                    <a:lnTo>
                      <a:pt x="141" y="79"/>
                    </a:lnTo>
                    <a:lnTo>
                      <a:pt x="138" y="73"/>
                    </a:lnTo>
                    <a:lnTo>
                      <a:pt x="135" y="66"/>
                    </a:lnTo>
                    <a:lnTo>
                      <a:pt x="133" y="58"/>
                    </a:lnTo>
                    <a:lnTo>
                      <a:pt x="133" y="49"/>
                    </a:lnTo>
                    <a:lnTo>
                      <a:pt x="127" y="48"/>
                    </a:lnTo>
                    <a:lnTo>
                      <a:pt x="118" y="45"/>
                    </a:lnTo>
                    <a:lnTo>
                      <a:pt x="108" y="40"/>
                    </a:lnTo>
                    <a:lnTo>
                      <a:pt x="97" y="34"/>
                    </a:lnTo>
                    <a:lnTo>
                      <a:pt x="87" y="28"/>
                    </a:lnTo>
                    <a:lnTo>
                      <a:pt x="77" y="21"/>
                    </a:lnTo>
                    <a:lnTo>
                      <a:pt x="74" y="17"/>
                    </a:lnTo>
                    <a:lnTo>
                      <a:pt x="71" y="13"/>
                    </a:lnTo>
                    <a:lnTo>
                      <a:pt x="68" y="10"/>
                    </a:lnTo>
                    <a:lnTo>
                      <a:pt x="66" y="6"/>
                    </a:lnTo>
                    <a:lnTo>
                      <a:pt x="60" y="6"/>
                    </a:lnTo>
                    <a:lnTo>
                      <a:pt x="52" y="6"/>
                    </a:lnTo>
                    <a:lnTo>
                      <a:pt x="43" y="4"/>
                    </a:lnTo>
                    <a:lnTo>
                      <a:pt x="33" y="0"/>
                    </a:lnTo>
                    <a:lnTo>
                      <a:pt x="0"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0" name="Freeform 419"/>
              <p:cNvSpPr>
                <a:spLocks/>
              </p:cNvSpPr>
              <p:nvPr/>
            </p:nvSpPr>
            <p:spPr bwMode="auto">
              <a:xfrm>
                <a:off x="527" y="1592"/>
                <a:ext cx="26" cy="46"/>
              </a:xfrm>
              <a:custGeom>
                <a:avLst/>
                <a:gdLst>
                  <a:gd name="T0" fmla="*/ 13 w 80"/>
                  <a:gd name="T1" fmla="*/ 40 h 141"/>
                  <a:gd name="T2" fmla="*/ 26 w 80"/>
                  <a:gd name="T3" fmla="*/ 12 h 141"/>
                  <a:gd name="T4" fmla="*/ 26 w 80"/>
                  <a:gd name="T5" fmla="*/ 6 h 141"/>
                  <a:gd name="T6" fmla="*/ 22 w 80"/>
                  <a:gd name="T7" fmla="*/ 6 h 141"/>
                  <a:gd name="T8" fmla="*/ 19 w 80"/>
                  <a:gd name="T9" fmla="*/ 5 h 141"/>
                  <a:gd name="T10" fmla="*/ 17 w 80"/>
                  <a:gd name="T11" fmla="*/ 5 h 141"/>
                  <a:gd name="T12" fmla="*/ 15 w 80"/>
                  <a:gd name="T13" fmla="*/ 4 h 141"/>
                  <a:gd name="T14" fmla="*/ 14 w 80"/>
                  <a:gd name="T15" fmla="*/ 3 h 141"/>
                  <a:gd name="T16" fmla="*/ 14 w 80"/>
                  <a:gd name="T17" fmla="*/ 2 h 141"/>
                  <a:gd name="T18" fmla="*/ 13 w 80"/>
                  <a:gd name="T19" fmla="*/ 1 h 141"/>
                  <a:gd name="T20" fmla="*/ 13 w 80"/>
                  <a:gd name="T21" fmla="*/ 0 h 141"/>
                  <a:gd name="T22" fmla="*/ 0 w 80"/>
                  <a:gd name="T23" fmla="*/ 0 h 141"/>
                  <a:gd name="T24" fmla="*/ 0 w 80"/>
                  <a:gd name="T25" fmla="*/ 8 h 141"/>
                  <a:gd name="T26" fmla="*/ 0 w 80"/>
                  <a:gd name="T27" fmla="*/ 13 h 141"/>
                  <a:gd name="T28" fmla="*/ 0 w 80"/>
                  <a:gd name="T29" fmla="*/ 17 h 141"/>
                  <a:gd name="T30" fmla="*/ 0 w 80"/>
                  <a:gd name="T31" fmla="*/ 20 h 141"/>
                  <a:gd name="T32" fmla="*/ 0 w 80"/>
                  <a:gd name="T33" fmla="*/ 23 h 141"/>
                  <a:gd name="T34" fmla="*/ 1 w 80"/>
                  <a:gd name="T35" fmla="*/ 25 h 141"/>
                  <a:gd name="T36" fmla="*/ 2 w 80"/>
                  <a:gd name="T37" fmla="*/ 29 h 141"/>
                  <a:gd name="T38" fmla="*/ 4 w 80"/>
                  <a:gd name="T39" fmla="*/ 32 h 141"/>
                  <a:gd name="T40" fmla="*/ 7 w 80"/>
                  <a:gd name="T41" fmla="*/ 39 h 141"/>
                  <a:gd name="T42" fmla="*/ 9 w 80"/>
                  <a:gd name="T43" fmla="*/ 46 h 141"/>
                  <a:gd name="T44" fmla="*/ 10 w 80"/>
                  <a:gd name="T45" fmla="*/ 44 h 141"/>
                  <a:gd name="T46" fmla="*/ 11 w 80"/>
                  <a:gd name="T47" fmla="*/ 42 h 141"/>
                  <a:gd name="T48" fmla="*/ 11 w 80"/>
                  <a:gd name="T49" fmla="*/ 41 h 141"/>
                  <a:gd name="T50" fmla="*/ 12 w 80"/>
                  <a:gd name="T51" fmla="*/ 41 h 141"/>
                  <a:gd name="T52" fmla="*/ 12 w 80"/>
                  <a:gd name="T53" fmla="*/ 40 h 141"/>
                  <a:gd name="T54" fmla="*/ 13 w 80"/>
                  <a:gd name="T55" fmla="*/ 40 h 14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80" h="141">
                    <a:moveTo>
                      <a:pt x="40" y="123"/>
                    </a:moveTo>
                    <a:lnTo>
                      <a:pt x="80" y="36"/>
                    </a:lnTo>
                    <a:lnTo>
                      <a:pt x="80" y="18"/>
                    </a:lnTo>
                    <a:lnTo>
                      <a:pt x="68" y="17"/>
                    </a:lnTo>
                    <a:lnTo>
                      <a:pt x="59" y="16"/>
                    </a:lnTo>
                    <a:lnTo>
                      <a:pt x="53" y="14"/>
                    </a:lnTo>
                    <a:lnTo>
                      <a:pt x="47" y="11"/>
                    </a:lnTo>
                    <a:lnTo>
                      <a:pt x="44" y="8"/>
                    </a:lnTo>
                    <a:lnTo>
                      <a:pt x="42" y="5"/>
                    </a:lnTo>
                    <a:lnTo>
                      <a:pt x="41" y="2"/>
                    </a:lnTo>
                    <a:lnTo>
                      <a:pt x="40" y="0"/>
                    </a:lnTo>
                    <a:lnTo>
                      <a:pt x="0" y="0"/>
                    </a:lnTo>
                    <a:lnTo>
                      <a:pt x="0" y="23"/>
                    </a:lnTo>
                    <a:lnTo>
                      <a:pt x="0" y="40"/>
                    </a:lnTo>
                    <a:lnTo>
                      <a:pt x="0" y="52"/>
                    </a:lnTo>
                    <a:lnTo>
                      <a:pt x="0" y="61"/>
                    </a:lnTo>
                    <a:lnTo>
                      <a:pt x="1" y="69"/>
                    </a:lnTo>
                    <a:lnTo>
                      <a:pt x="3" y="78"/>
                    </a:lnTo>
                    <a:lnTo>
                      <a:pt x="7" y="88"/>
                    </a:lnTo>
                    <a:lnTo>
                      <a:pt x="11" y="99"/>
                    </a:lnTo>
                    <a:lnTo>
                      <a:pt x="20" y="121"/>
                    </a:lnTo>
                    <a:lnTo>
                      <a:pt x="27" y="141"/>
                    </a:lnTo>
                    <a:lnTo>
                      <a:pt x="31" y="135"/>
                    </a:lnTo>
                    <a:lnTo>
                      <a:pt x="33" y="129"/>
                    </a:lnTo>
                    <a:lnTo>
                      <a:pt x="34" y="127"/>
                    </a:lnTo>
                    <a:lnTo>
                      <a:pt x="36" y="125"/>
                    </a:lnTo>
                    <a:lnTo>
                      <a:pt x="38" y="123"/>
                    </a:lnTo>
                    <a:lnTo>
                      <a:pt x="40" y="12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1" name="Freeform 420"/>
              <p:cNvSpPr>
                <a:spLocks/>
              </p:cNvSpPr>
              <p:nvPr/>
            </p:nvSpPr>
            <p:spPr bwMode="auto">
              <a:xfrm>
                <a:off x="1379" y="1383"/>
                <a:ext cx="83" cy="41"/>
              </a:xfrm>
              <a:custGeom>
                <a:avLst/>
                <a:gdLst>
                  <a:gd name="T0" fmla="*/ 0 w 259"/>
                  <a:gd name="T1" fmla="*/ 31 h 124"/>
                  <a:gd name="T2" fmla="*/ 0 w 259"/>
                  <a:gd name="T3" fmla="*/ 32 h 124"/>
                  <a:gd name="T4" fmla="*/ 1 w 259"/>
                  <a:gd name="T5" fmla="*/ 33 h 124"/>
                  <a:gd name="T6" fmla="*/ 1 w 259"/>
                  <a:gd name="T7" fmla="*/ 34 h 124"/>
                  <a:gd name="T8" fmla="*/ 2 w 259"/>
                  <a:gd name="T9" fmla="*/ 35 h 124"/>
                  <a:gd name="T10" fmla="*/ 4 w 259"/>
                  <a:gd name="T11" fmla="*/ 37 h 124"/>
                  <a:gd name="T12" fmla="*/ 7 w 259"/>
                  <a:gd name="T13" fmla="*/ 38 h 124"/>
                  <a:gd name="T14" fmla="*/ 10 w 259"/>
                  <a:gd name="T15" fmla="*/ 40 h 124"/>
                  <a:gd name="T16" fmla="*/ 13 w 259"/>
                  <a:gd name="T17" fmla="*/ 40 h 124"/>
                  <a:gd name="T18" fmla="*/ 16 w 259"/>
                  <a:gd name="T19" fmla="*/ 41 h 124"/>
                  <a:gd name="T20" fmla="*/ 19 w 259"/>
                  <a:gd name="T21" fmla="*/ 41 h 124"/>
                  <a:gd name="T22" fmla="*/ 22 w 259"/>
                  <a:gd name="T23" fmla="*/ 41 h 124"/>
                  <a:gd name="T24" fmla="*/ 24 w 259"/>
                  <a:gd name="T25" fmla="*/ 41 h 124"/>
                  <a:gd name="T26" fmla="*/ 26 w 259"/>
                  <a:gd name="T27" fmla="*/ 40 h 124"/>
                  <a:gd name="T28" fmla="*/ 28 w 259"/>
                  <a:gd name="T29" fmla="*/ 40 h 124"/>
                  <a:gd name="T30" fmla="*/ 31 w 259"/>
                  <a:gd name="T31" fmla="*/ 38 h 124"/>
                  <a:gd name="T32" fmla="*/ 34 w 259"/>
                  <a:gd name="T33" fmla="*/ 36 h 124"/>
                  <a:gd name="T34" fmla="*/ 37 w 259"/>
                  <a:gd name="T35" fmla="*/ 34 h 124"/>
                  <a:gd name="T36" fmla="*/ 40 w 259"/>
                  <a:gd name="T37" fmla="*/ 32 h 124"/>
                  <a:gd name="T38" fmla="*/ 42 w 259"/>
                  <a:gd name="T39" fmla="*/ 32 h 124"/>
                  <a:gd name="T40" fmla="*/ 44 w 259"/>
                  <a:gd name="T41" fmla="*/ 31 h 124"/>
                  <a:gd name="T42" fmla="*/ 46 w 259"/>
                  <a:gd name="T43" fmla="*/ 31 h 124"/>
                  <a:gd name="T44" fmla="*/ 49 w 259"/>
                  <a:gd name="T45" fmla="*/ 31 h 124"/>
                  <a:gd name="T46" fmla="*/ 52 w 259"/>
                  <a:gd name="T47" fmla="*/ 31 h 124"/>
                  <a:gd name="T48" fmla="*/ 55 w 259"/>
                  <a:gd name="T49" fmla="*/ 32 h 124"/>
                  <a:gd name="T50" fmla="*/ 58 w 259"/>
                  <a:gd name="T51" fmla="*/ 33 h 124"/>
                  <a:gd name="T52" fmla="*/ 60 w 259"/>
                  <a:gd name="T53" fmla="*/ 34 h 124"/>
                  <a:gd name="T54" fmla="*/ 65 w 259"/>
                  <a:gd name="T55" fmla="*/ 37 h 124"/>
                  <a:gd name="T56" fmla="*/ 70 w 259"/>
                  <a:gd name="T57" fmla="*/ 39 h 124"/>
                  <a:gd name="T58" fmla="*/ 83 w 259"/>
                  <a:gd name="T59" fmla="*/ 39 h 124"/>
                  <a:gd name="T60" fmla="*/ 83 w 259"/>
                  <a:gd name="T61" fmla="*/ 33 h 124"/>
                  <a:gd name="T62" fmla="*/ 81 w 259"/>
                  <a:gd name="T63" fmla="*/ 32 h 124"/>
                  <a:gd name="T64" fmla="*/ 78 w 259"/>
                  <a:gd name="T65" fmla="*/ 32 h 124"/>
                  <a:gd name="T66" fmla="*/ 76 w 259"/>
                  <a:gd name="T67" fmla="*/ 31 h 124"/>
                  <a:gd name="T68" fmla="*/ 72 w 259"/>
                  <a:gd name="T69" fmla="*/ 31 h 124"/>
                  <a:gd name="T70" fmla="*/ 74 w 259"/>
                  <a:gd name="T71" fmla="*/ 28 h 124"/>
                  <a:gd name="T72" fmla="*/ 76 w 259"/>
                  <a:gd name="T73" fmla="*/ 26 h 124"/>
                  <a:gd name="T74" fmla="*/ 77 w 259"/>
                  <a:gd name="T75" fmla="*/ 24 h 124"/>
                  <a:gd name="T76" fmla="*/ 79 w 259"/>
                  <a:gd name="T77" fmla="*/ 23 h 124"/>
                  <a:gd name="T78" fmla="*/ 76 w 259"/>
                  <a:gd name="T79" fmla="*/ 20 h 124"/>
                  <a:gd name="T80" fmla="*/ 74 w 259"/>
                  <a:gd name="T81" fmla="*/ 19 h 124"/>
                  <a:gd name="T82" fmla="*/ 71 w 259"/>
                  <a:gd name="T83" fmla="*/ 17 h 124"/>
                  <a:gd name="T84" fmla="*/ 69 w 259"/>
                  <a:gd name="T85" fmla="*/ 15 h 124"/>
                  <a:gd name="T86" fmla="*/ 63 w 259"/>
                  <a:gd name="T87" fmla="*/ 12 h 124"/>
                  <a:gd name="T88" fmla="*/ 58 w 259"/>
                  <a:gd name="T89" fmla="*/ 10 h 124"/>
                  <a:gd name="T90" fmla="*/ 53 w 259"/>
                  <a:gd name="T91" fmla="*/ 8 h 124"/>
                  <a:gd name="T92" fmla="*/ 49 w 259"/>
                  <a:gd name="T93" fmla="*/ 6 h 124"/>
                  <a:gd name="T94" fmla="*/ 47 w 259"/>
                  <a:gd name="T95" fmla="*/ 4 h 124"/>
                  <a:gd name="T96" fmla="*/ 45 w 259"/>
                  <a:gd name="T97" fmla="*/ 3 h 124"/>
                  <a:gd name="T98" fmla="*/ 44 w 259"/>
                  <a:gd name="T99" fmla="*/ 2 h 124"/>
                  <a:gd name="T100" fmla="*/ 42 w 259"/>
                  <a:gd name="T101" fmla="*/ 0 h 124"/>
                  <a:gd name="T102" fmla="*/ 40 w 259"/>
                  <a:gd name="T103" fmla="*/ 1 h 124"/>
                  <a:gd name="T104" fmla="*/ 37 w 259"/>
                  <a:gd name="T105" fmla="*/ 2 h 124"/>
                  <a:gd name="T106" fmla="*/ 34 w 259"/>
                  <a:gd name="T107" fmla="*/ 4 h 124"/>
                  <a:gd name="T108" fmla="*/ 30 w 259"/>
                  <a:gd name="T109" fmla="*/ 6 h 124"/>
                  <a:gd name="T110" fmla="*/ 24 w 259"/>
                  <a:gd name="T111" fmla="*/ 10 h 124"/>
                  <a:gd name="T112" fmla="*/ 18 w 259"/>
                  <a:gd name="T113" fmla="*/ 14 h 124"/>
                  <a:gd name="T114" fmla="*/ 12 w 259"/>
                  <a:gd name="T115" fmla="*/ 19 h 124"/>
                  <a:gd name="T116" fmla="*/ 7 w 259"/>
                  <a:gd name="T117" fmla="*/ 23 h 124"/>
                  <a:gd name="T118" fmla="*/ 3 w 259"/>
                  <a:gd name="T119" fmla="*/ 27 h 124"/>
                  <a:gd name="T120" fmla="*/ 0 w 259"/>
                  <a:gd name="T121" fmla="*/ 31 h 12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59" h="124">
                    <a:moveTo>
                      <a:pt x="0" y="93"/>
                    </a:moveTo>
                    <a:lnTo>
                      <a:pt x="0" y="96"/>
                    </a:lnTo>
                    <a:lnTo>
                      <a:pt x="2" y="100"/>
                    </a:lnTo>
                    <a:lnTo>
                      <a:pt x="4" y="103"/>
                    </a:lnTo>
                    <a:lnTo>
                      <a:pt x="6" y="106"/>
                    </a:lnTo>
                    <a:lnTo>
                      <a:pt x="14" y="111"/>
                    </a:lnTo>
                    <a:lnTo>
                      <a:pt x="23" y="115"/>
                    </a:lnTo>
                    <a:lnTo>
                      <a:pt x="31" y="120"/>
                    </a:lnTo>
                    <a:lnTo>
                      <a:pt x="41" y="122"/>
                    </a:lnTo>
                    <a:lnTo>
                      <a:pt x="51" y="124"/>
                    </a:lnTo>
                    <a:lnTo>
                      <a:pt x="60" y="124"/>
                    </a:lnTo>
                    <a:lnTo>
                      <a:pt x="68" y="124"/>
                    </a:lnTo>
                    <a:lnTo>
                      <a:pt x="75" y="123"/>
                    </a:lnTo>
                    <a:lnTo>
                      <a:pt x="81" y="122"/>
                    </a:lnTo>
                    <a:lnTo>
                      <a:pt x="87" y="120"/>
                    </a:lnTo>
                    <a:lnTo>
                      <a:pt x="97" y="114"/>
                    </a:lnTo>
                    <a:lnTo>
                      <a:pt x="106" y="108"/>
                    </a:lnTo>
                    <a:lnTo>
                      <a:pt x="115" y="103"/>
                    </a:lnTo>
                    <a:lnTo>
                      <a:pt x="125" y="98"/>
                    </a:lnTo>
                    <a:lnTo>
                      <a:pt x="130" y="96"/>
                    </a:lnTo>
                    <a:lnTo>
                      <a:pt x="137" y="94"/>
                    </a:lnTo>
                    <a:lnTo>
                      <a:pt x="145" y="93"/>
                    </a:lnTo>
                    <a:lnTo>
                      <a:pt x="152" y="93"/>
                    </a:lnTo>
                    <a:lnTo>
                      <a:pt x="162" y="94"/>
                    </a:lnTo>
                    <a:lnTo>
                      <a:pt x="171" y="96"/>
                    </a:lnTo>
                    <a:lnTo>
                      <a:pt x="180" y="99"/>
                    </a:lnTo>
                    <a:lnTo>
                      <a:pt x="188" y="103"/>
                    </a:lnTo>
                    <a:lnTo>
                      <a:pt x="204" y="111"/>
                    </a:lnTo>
                    <a:lnTo>
                      <a:pt x="219" y="117"/>
                    </a:lnTo>
                    <a:lnTo>
                      <a:pt x="259" y="117"/>
                    </a:lnTo>
                    <a:lnTo>
                      <a:pt x="259" y="99"/>
                    </a:lnTo>
                    <a:lnTo>
                      <a:pt x="252" y="98"/>
                    </a:lnTo>
                    <a:lnTo>
                      <a:pt x="244" y="96"/>
                    </a:lnTo>
                    <a:lnTo>
                      <a:pt x="236" y="94"/>
                    </a:lnTo>
                    <a:lnTo>
                      <a:pt x="226" y="93"/>
                    </a:lnTo>
                    <a:lnTo>
                      <a:pt x="230" y="85"/>
                    </a:lnTo>
                    <a:lnTo>
                      <a:pt x="236" y="79"/>
                    </a:lnTo>
                    <a:lnTo>
                      <a:pt x="240" y="74"/>
                    </a:lnTo>
                    <a:lnTo>
                      <a:pt x="246" y="69"/>
                    </a:lnTo>
                    <a:lnTo>
                      <a:pt x="238" y="61"/>
                    </a:lnTo>
                    <a:lnTo>
                      <a:pt x="230" y="56"/>
                    </a:lnTo>
                    <a:lnTo>
                      <a:pt x="222" y="50"/>
                    </a:lnTo>
                    <a:lnTo>
                      <a:pt x="214" y="46"/>
                    </a:lnTo>
                    <a:lnTo>
                      <a:pt x="197" y="37"/>
                    </a:lnTo>
                    <a:lnTo>
                      <a:pt x="182" y="30"/>
                    </a:lnTo>
                    <a:lnTo>
                      <a:pt x="166" y="23"/>
                    </a:lnTo>
                    <a:lnTo>
                      <a:pt x="153" y="17"/>
                    </a:lnTo>
                    <a:lnTo>
                      <a:pt x="147" y="13"/>
                    </a:lnTo>
                    <a:lnTo>
                      <a:pt x="141" y="10"/>
                    </a:lnTo>
                    <a:lnTo>
                      <a:pt x="137" y="5"/>
                    </a:lnTo>
                    <a:lnTo>
                      <a:pt x="132" y="0"/>
                    </a:lnTo>
                    <a:lnTo>
                      <a:pt x="124" y="3"/>
                    </a:lnTo>
                    <a:lnTo>
                      <a:pt x="114" y="7"/>
                    </a:lnTo>
                    <a:lnTo>
                      <a:pt x="105" y="12"/>
                    </a:lnTo>
                    <a:lnTo>
                      <a:pt x="95" y="17"/>
                    </a:lnTo>
                    <a:lnTo>
                      <a:pt x="75" y="29"/>
                    </a:lnTo>
                    <a:lnTo>
                      <a:pt x="57" y="42"/>
                    </a:lnTo>
                    <a:lnTo>
                      <a:pt x="38" y="56"/>
                    </a:lnTo>
                    <a:lnTo>
                      <a:pt x="23" y="70"/>
                    </a:lnTo>
                    <a:lnTo>
                      <a:pt x="9" y="83"/>
                    </a:lnTo>
                    <a:lnTo>
                      <a:pt x="0"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2" name="Freeform 421"/>
              <p:cNvSpPr>
                <a:spLocks/>
              </p:cNvSpPr>
              <p:nvPr/>
            </p:nvSpPr>
            <p:spPr bwMode="auto">
              <a:xfrm>
                <a:off x="1509" y="1389"/>
                <a:ext cx="38" cy="19"/>
              </a:xfrm>
              <a:custGeom>
                <a:avLst/>
                <a:gdLst>
                  <a:gd name="T0" fmla="*/ 0 w 119"/>
                  <a:gd name="T1" fmla="*/ 11 h 57"/>
                  <a:gd name="T2" fmla="*/ 2 w 119"/>
                  <a:gd name="T3" fmla="*/ 12 h 57"/>
                  <a:gd name="T4" fmla="*/ 4 w 119"/>
                  <a:gd name="T5" fmla="*/ 13 h 57"/>
                  <a:gd name="T6" fmla="*/ 6 w 119"/>
                  <a:gd name="T7" fmla="*/ 14 h 57"/>
                  <a:gd name="T8" fmla="*/ 8 w 119"/>
                  <a:gd name="T9" fmla="*/ 16 h 57"/>
                  <a:gd name="T10" fmla="*/ 10 w 119"/>
                  <a:gd name="T11" fmla="*/ 17 h 57"/>
                  <a:gd name="T12" fmla="*/ 11 w 119"/>
                  <a:gd name="T13" fmla="*/ 18 h 57"/>
                  <a:gd name="T14" fmla="*/ 13 w 119"/>
                  <a:gd name="T15" fmla="*/ 19 h 57"/>
                  <a:gd name="T16" fmla="*/ 15 w 119"/>
                  <a:gd name="T17" fmla="*/ 19 h 57"/>
                  <a:gd name="T18" fmla="*/ 18 w 119"/>
                  <a:gd name="T19" fmla="*/ 19 h 57"/>
                  <a:gd name="T20" fmla="*/ 20 w 119"/>
                  <a:gd name="T21" fmla="*/ 19 h 57"/>
                  <a:gd name="T22" fmla="*/ 22 w 119"/>
                  <a:gd name="T23" fmla="*/ 18 h 57"/>
                  <a:gd name="T24" fmla="*/ 25 w 119"/>
                  <a:gd name="T25" fmla="*/ 18 h 57"/>
                  <a:gd name="T26" fmla="*/ 27 w 119"/>
                  <a:gd name="T27" fmla="*/ 17 h 57"/>
                  <a:gd name="T28" fmla="*/ 28 w 119"/>
                  <a:gd name="T29" fmla="*/ 16 h 57"/>
                  <a:gd name="T30" fmla="*/ 30 w 119"/>
                  <a:gd name="T31" fmla="*/ 15 h 57"/>
                  <a:gd name="T32" fmla="*/ 31 w 119"/>
                  <a:gd name="T33" fmla="*/ 13 h 57"/>
                  <a:gd name="T34" fmla="*/ 34 w 119"/>
                  <a:gd name="T35" fmla="*/ 11 h 57"/>
                  <a:gd name="T36" fmla="*/ 36 w 119"/>
                  <a:gd name="T37" fmla="*/ 8 h 57"/>
                  <a:gd name="T38" fmla="*/ 37 w 119"/>
                  <a:gd name="T39" fmla="*/ 4 h 57"/>
                  <a:gd name="T40" fmla="*/ 38 w 119"/>
                  <a:gd name="T41" fmla="*/ 0 h 57"/>
                  <a:gd name="T42" fmla="*/ 32 w 119"/>
                  <a:gd name="T43" fmla="*/ 0 h 57"/>
                  <a:gd name="T44" fmla="*/ 26 w 119"/>
                  <a:gd name="T45" fmla="*/ 0 h 57"/>
                  <a:gd name="T46" fmla="*/ 20 w 119"/>
                  <a:gd name="T47" fmla="*/ 1 h 57"/>
                  <a:gd name="T48" fmla="*/ 14 w 119"/>
                  <a:gd name="T49" fmla="*/ 2 h 57"/>
                  <a:gd name="T50" fmla="*/ 11 w 119"/>
                  <a:gd name="T51" fmla="*/ 2 h 57"/>
                  <a:gd name="T52" fmla="*/ 9 w 119"/>
                  <a:gd name="T53" fmla="*/ 3 h 57"/>
                  <a:gd name="T54" fmla="*/ 7 w 119"/>
                  <a:gd name="T55" fmla="*/ 4 h 57"/>
                  <a:gd name="T56" fmla="*/ 5 w 119"/>
                  <a:gd name="T57" fmla="*/ 5 h 57"/>
                  <a:gd name="T58" fmla="*/ 3 w 119"/>
                  <a:gd name="T59" fmla="*/ 6 h 57"/>
                  <a:gd name="T60" fmla="*/ 2 w 119"/>
                  <a:gd name="T61" fmla="*/ 8 h 57"/>
                  <a:gd name="T62" fmla="*/ 1 w 119"/>
                  <a:gd name="T63" fmla="*/ 9 h 57"/>
                  <a:gd name="T64" fmla="*/ 0 w 119"/>
                  <a:gd name="T65" fmla="*/ 11 h 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19" h="57">
                    <a:moveTo>
                      <a:pt x="0" y="32"/>
                    </a:moveTo>
                    <a:lnTo>
                      <a:pt x="7" y="35"/>
                    </a:lnTo>
                    <a:lnTo>
                      <a:pt x="14" y="38"/>
                    </a:lnTo>
                    <a:lnTo>
                      <a:pt x="20" y="42"/>
                    </a:lnTo>
                    <a:lnTo>
                      <a:pt x="26" y="47"/>
                    </a:lnTo>
                    <a:lnTo>
                      <a:pt x="32" y="51"/>
                    </a:lnTo>
                    <a:lnTo>
                      <a:pt x="36" y="54"/>
                    </a:lnTo>
                    <a:lnTo>
                      <a:pt x="41" y="56"/>
                    </a:lnTo>
                    <a:lnTo>
                      <a:pt x="47" y="57"/>
                    </a:lnTo>
                    <a:lnTo>
                      <a:pt x="55" y="57"/>
                    </a:lnTo>
                    <a:lnTo>
                      <a:pt x="62" y="56"/>
                    </a:lnTo>
                    <a:lnTo>
                      <a:pt x="70" y="55"/>
                    </a:lnTo>
                    <a:lnTo>
                      <a:pt x="77" y="53"/>
                    </a:lnTo>
                    <a:lnTo>
                      <a:pt x="83" y="50"/>
                    </a:lnTo>
                    <a:lnTo>
                      <a:pt x="89" y="48"/>
                    </a:lnTo>
                    <a:lnTo>
                      <a:pt x="93" y="44"/>
                    </a:lnTo>
                    <a:lnTo>
                      <a:pt x="97" y="40"/>
                    </a:lnTo>
                    <a:lnTo>
                      <a:pt x="106" y="32"/>
                    </a:lnTo>
                    <a:lnTo>
                      <a:pt x="112" y="23"/>
                    </a:lnTo>
                    <a:lnTo>
                      <a:pt x="116" y="13"/>
                    </a:lnTo>
                    <a:lnTo>
                      <a:pt x="119" y="1"/>
                    </a:lnTo>
                    <a:lnTo>
                      <a:pt x="101" y="0"/>
                    </a:lnTo>
                    <a:lnTo>
                      <a:pt x="82" y="0"/>
                    </a:lnTo>
                    <a:lnTo>
                      <a:pt x="63" y="2"/>
                    </a:lnTo>
                    <a:lnTo>
                      <a:pt x="45" y="5"/>
                    </a:lnTo>
                    <a:lnTo>
                      <a:pt x="36" y="7"/>
                    </a:lnTo>
                    <a:lnTo>
                      <a:pt x="28" y="10"/>
                    </a:lnTo>
                    <a:lnTo>
                      <a:pt x="22" y="13"/>
                    </a:lnTo>
                    <a:lnTo>
                      <a:pt x="15" y="16"/>
                    </a:lnTo>
                    <a:lnTo>
                      <a:pt x="10" y="19"/>
                    </a:lnTo>
                    <a:lnTo>
                      <a:pt x="5" y="23"/>
                    </a:lnTo>
                    <a:lnTo>
                      <a:pt x="2" y="27"/>
                    </a:lnTo>
                    <a:lnTo>
                      <a:pt x="0" y="3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3" name="Freeform 422"/>
              <p:cNvSpPr>
                <a:spLocks/>
              </p:cNvSpPr>
              <p:nvPr/>
            </p:nvSpPr>
            <p:spPr bwMode="auto">
              <a:xfrm>
                <a:off x="1554" y="1335"/>
                <a:ext cx="34" cy="17"/>
              </a:xfrm>
              <a:custGeom>
                <a:avLst/>
                <a:gdLst>
                  <a:gd name="T0" fmla="*/ 0 w 107"/>
                  <a:gd name="T1" fmla="*/ 16 h 52"/>
                  <a:gd name="T2" fmla="*/ 2 w 107"/>
                  <a:gd name="T3" fmla="*/ 17 h 52"/>
                  <a:gd name="T4" fmla="*/ 3 w 107"/>
                  <a:gd name="T5" fmla="*/ 17 h 52"/>
                  <a:gd name="T6" fmla="*/ 4 w 107"/>
                  <a:gd name="T7" fmla="*/ 17 h 52"/>
                  <a:gd name="T8" fmla="*/ 5 w 107"/>
                  <a:gd name="T9" fmla="*/ 17 h 52"/>
                  <a:gd name="T10" fmla="*/ 8 w 107"/>
                  <a:gd name="T11" fmla="*/ 16 h 52"/>
                  <a:gd name="T12" fmla="*/ 11 w 107"/>
                  <a:gd name="T13" fmla="*/ 16 h 52"/>
                  <a:gd name="T14" fmla="*/ 14 w 107"/>
                  <a:gd name="T15" fmla="*/ 16 h 52"/>
                  <a:gd name="T16" fmla="*/ 17 w 107"/>
                  <a:gd name="T17" fmla="*/ 16 h 52"/>
                  <a:gd name="T18" fmla="*/ 20 w 107"/>
                  <a:gd name="T19" fmla="*/ 15 h 52"/>
                  <a:gd name="T20" fmla="*/ 22 w 107"/>
                  <a:gd name="T21" fmla="*/ 14 h 52"/>
                  <a:gd name="T22" fmla="*/ 25 w 107"/>
                  <a:gd name="T23" fmla="*/ 13 h 52"/>
                  <a:gd name="T24" fmla="*/ 28 w 107"/>
                  <a:gd name="T25" fmla="*/ 12 h 52"/>
                  <a:gd name="T26" fmla="*/ 31 w 107"/>
                  <a:gd name="T27" fmla="*/ 10 h 52"/>
                  <a:gd name="T28" fmla="*/ 34 w 107"/>
                  <a:gd name="T29" fmla="*/ 8 h 52"/>
                  <a:gd name="T30" fmla="*/ 34 w 107"/>
                  <a:gd name="T31" fmla="*/ 0 h 52"/>
                  <a:gd name="T32" fmla="*/ 31 w 107"/>
                  <a:gd name="T33" fmla="*/ 0 h 52"/>
                  <a:gd name="T34" fmla="*/ 27 w 107"/>
                  <a:gd name="T35" fmla="*/ 1 h 52"/>
                  <a:gd name="T36" fmla="*/ 23 w 107"/>
                  <a:gd name="T37" fmla="*/ 2 h 52"/>
                  <a:gd name="T38" fmla="*/ 18 w 107"/>
                  <a:gd name="T39" fmla="*/ 4 h 52"/>
                  <a:gd name="T40" fmla="*/ 13 w 107"/>
                  <a:gd name="T41" fmla="*/ 7 h 52"/>
                  <a:gd name="T42" fmla="*/ 8 w 107"/>
                  <a:gd name="T43" fmla="*/ 9 h 52"/>
                  <a:gd name="T44" fmla="*/ 6 w 107"/>
                  <a:gd name="T45" fmla="*/ 11 h 52"/>
                  <a:gd name="T46" fmla="*/ 4 w 107"/>
                  <a:gd name="T47" fmla="*/ 12 h 52"/>
                  <a:gd name="T48" fmla="*/ 2 w 107"/>
                  <a:gd name="T49" fmla="*/ 14 h 52"/>
                  <a:gd name="T50" fmla="*/ 0 w 107"/>
                  <a:gd name="T51" fmla="*/ 16 h 5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07" h="52">
                    <a:moveTo>
                      <a:pt x="0" y="50"/>
                    </a:moveTo>
                    <a:lnTo>
                      <a:pt x="6" y="51"/>
                    </a:lnTo>
                    <a:lnTo>
                      <a:pt x="9" y="52"/>
                    </a:lnTo>
                    <a:lnTo>
                      <a:pt x="13" y="52"/>
                    </a:lnTo>
                    <a:lnTo>
                      <a:pt x="17" y="52"/>
                    </a:lnTo>
                    <a:lnTo>
                      <a:pt x="24" y="50"/>
                    </a:lnTo>
                    <a:lnTo>
                      <a:pt x="34" y="50"/>
                    </a:lnTo>
                    <a:lnTo>
                      <a:pt x="43" y="49"/>
                    </a:lnTo>
                    <a:lnTo>
                      <a:pt x="53" y="48"/>
                    </a:lnTo>
                    <a:lnTo>
                      <a:pt x="62" y="47"/>
                    </a:lnTo>
                    <a:lnTo>
                      <a:pt x="70" y="43"/>
                    </a:lnTo>
                    <a:lnTo>
                      <a:pt x="79" y="40"/>
                    </a:lnTo>
                    <a:lnTo>
                      <a:pt x="88" y="36"/>
                    </a:lnTo>
                    <a:lnTo>
                      <a:pt x="97" y="31"/>
                    </a:lnTo>
                    <a:lnTo>
                      <a:pt x="107" y="24"/>
                    </a:lnTo>
                    <a:lnTo>
                      <a:pt x="107" y="0"/>
                    </a:lnTo>
                    <a:lnTo>
                      <a:pt x="98" y="1"/>
                    </a:lnTo>
                    <a:lnTo>
                      <a:pt x="86" y="3"/>
                    </a:lnTo>
                    <a:lnTo>
                      <a:pt x="72" y="7"/>
                    </a:lnTo>
                    <a:lnTo>
                      <a:pt x="56" y="13"/>
                    </a:lnTo>
                    <a:lnTo>
                      <a:pt x="41" y="20"/>
                    </a:lnTo>
                    <a:lnTo>
                      <a:pt x="25" y="28"/>
                    </a:lnTo>
                    <a:lnTo>
                      <a:pt x="19" y="33"/>
                    </a:lnTo>
                    <a:lnTo>
                      <a:pt x="12" y="38"/>
                    </a:lnTo>
                    <a:lnTo>
                      <a:pt x="6" y="43"/>
                    </a:lnTo>
                    <a:lnTo>
                      <a:pt x="0" y="5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4" name="Freeform 423"/>
              <p:cNvSpPr>
                <a:spLocks/>
              </p:cNvSpPr>
              <p:nvPr/>
            </p:nvSpPr>
            <p:spPr bwMode="auto">
              <a:xfrm>
                <a:off x="1381" y="1244"/>
                <a:ext cx="79" cy="32"/>
              </a:xfrm>
              <a:custGeom>
                <a:avLst/>
                <a:gdLst>
                  <a:gd name="T0" fmla="*/ 9 w 246"/>
                  <a:gd name="T1" fmla="*/ 32 h 99"/>
                  <a:gd name="T2" fmla="*/ 7 w 246"/>
                  <a:gd name="T3" fmla="*/ 31 h 99"/>
                  <a:gd name="T4" fmla="*/ 5 w 246"/>
                  <a:gd name="T5" fmla="*/ 31 h 99"/>
                  <a:gd name="T6" fmla="*/ 4 w 246"/>
                  <a:gd name="T7" fmla="*/ 30 h 99"/>
                  <a:gd name="T8" fmla="*/ 3 w 246"/>
                  <a:gd name="T9" fmla="*/ 29 h 99"/>
                  <a:gd name="T10" fmla="*/ 2 w 246"/>
                  <a:gd name="T11" fmla="*/ 28 h 99"/>
                  <a:gd name="T12" fmla="*/ 1 w 246"/>
                  <a:gd name="T13" fmla="*/ 27 h 99"/>
                  <a:gd name="T14" fmla="*/ 0 w 246"/>
                  <a:gd name="T15" fmla="*/ 25 h 99"/>
                  <a:gd name="T16" fmla="*/ 0 w 246"/>
                  <a:gd name="T17" fmla="*/ 24 h 99"/>
                  <a:gd name="T18" fmla="*/ 0 w 246"/>
                  <a:gd name="T19" fmla="*/ 22 h 99"/>
                  <a:gd name="T20" fmla="*/ 0 w 246"/>
                  <a:gd name="T21" fmla="*/ 21 h 99"/>
                  <a:gd name="T22" fmla="*/ 1 w 246"/>
                  <a:gd name="T23" fmla="*/ 19 h 99"/>
                  <a:gd name="T24" fmla="*/ 2 w 246"/>
                  <a:gd name="T25" fmla="*/ 18 h 99"/>
                  <a:gd name="T26" fmla="*/ 3 w 246"/>
                  <a:gd name="T27" fmla="*/ 16 h 99"/>
                  <a:gd name="T28" fmla="*/ 6 w 246"/>
                  <a:gd name="T29" fmla="*/ 13 h 99"/>
                  <a:gd name="T30" fmla="*/ 8 w 246"/>
                  <a:gd name="T31" fmla="*/ 11 h 99"/>
                  <a:gd name="T32" fmla="*/ 11 w 246"/>
                  <a:gd name="T33" fmla="*/ 9 h 99"/>
                  <a:gd name="T34" fmla="*/ 15 w 246"/>
                  <a:gd name="T35" fmla="*/ 7 h 99"/>
                  <a:gd name="T36" fmla="*/ 18 w 246"/>
                  <a:gd name="T37" fmla="*/ 6 h 99"/>
                  <a:gd name="T38" fmla="*/ 22 w 246"/>
                  <a:gd name="T39" fmla="*/ 5 h 99"/>
                  <a:gd name="T40" fmla="*/ 26 w 246"/>
                  <a:gd name="T41" fmla="*/ 3 h 99"/>
                  <a:gd name="T42" fmla="*/ 30 w 246"/>
                  <a:gd name="T43" fmla="*/ 2 h 99"/>
                  <a:gd name="T44" fmla="*/ 33 w 246"/>
                  <a:gd name="T45" fmla="*/ 1 h 99"/>
                  <a:gd name="T46" fmla="*/ 40 w 246"/>
                  <a:gd name="T47" fmla="*/ 0 h 99"/>
                  <a:gd name="T48" fmla="*/ 45 w 246"/>
                  <a:gd name="T49" fmla="*/ 0 h 99"/>
                  <a:gd name="T50" fmla="*/ 54 w 246"/>
                  <a:gd name="T51" fmla="*/ 0 h 99"/>
                  <a:gd name="T52" fmla="*/ 62 w 246"/>
                  <a:gd name="T53" fmla="*/ 0 h 99"/>
                  <a:gd name="T54" fmla="*/ 70 w 246"/>
                  <a:gd name="T55" fmla="*/ 1 h 99"/>
                  <a:gd name="T56" fmla="*/ 79 w 246"/>
                  <a:gd name="T57" fmla="*/ 2 h 99"/>
                  <a:gd name="T58" fmla="*/ 78 w 246"/>
                  <a:gd name="T59" fmla="*/ 4 h 99"/>
                  <a:gd name="T60" fmla="*/ 77 w 246"/>
                  <a:gd name="T61" fmla="*/ 5 h 99"/>
                  <a:gd name="T62" fmla="*/ 76 w 246"/>
                  <a:gd name="T63" fmla="*/ 6 h 99"/>
                  <a:gd name="T64" fmla="*/ 74 w 246"/>
                  <a:gd name="T65" fmla="*/ 8 h 99"/>
                  <a:gd name="T66" fmla="*/ 69 w 246"/>
                  <a:gd name="T67" fmla="*/ 12 h 99"/>
                  <a:gd name="T68" fmla="*/ 64 w 246"/>
                  <a:gd name="T69" fmla="*/ 15 h 99"/>
                  <a:gd name="T70" fmla="*/ 58 w 246"/>
                  <a:gd name="T71" fmla="*/ 18 h 99"/>
                  <a:gd name="T72" fmla="*/ 52 w 246"/>
                  <a:gd name="T73" fmla="*/ 20 h 99"/>
                  <a:gd name="T74" fmla="*/ 49 w 246"/>
                  <a:gd name="T75" fmla="*/ 21 h 99"/>
                  <a:gd name="T76" fmla="*/ 46 w 246"/>
                  <a:gd name="T77" fmla="*/ 21 h 99"/>
                  <a:gd name="T78" fmla="*/ 43 w 246"/>
                  <a:gd name="T79" fmla="*/ 22 h 99"/>
                  <a:gd name="T80" fmla="*/ 40 w 246"/>
                  <a:gd name="T81" fmla="*/ 22 h 99"/>
                  <a:gd name="T82" fmla="*/ 39 w 246"/>
                  <a:gd name="T83" fmla="*/ 22 h 99"/>
                  <a:gd name="T84" fmla="*/ 35 w 246"/>
                  <a:gd name="T85" fmla="*/ 22 h 99"/>
                  <a:gd name="T86" fmla="*/ 32 w 246"/>
                  <a:gd name="T87" fmla="*/ 22 h 99"/>
                  <a:gd name="T88" fmla="*/ 30 w 246"/>
                  <a:gd name="T89" fmla="*/ 22 h 99"/>
                  <a:gd name="T90" fmla="*/ 28 w 246"/>
                  <a:gd name="T91" fmla="*/ 22 h 99"/>
                  <a:gd name="T92" fmla="*/ 26 w 246"/>
                  <a:gd name="T93" fmla="*/ 23 h 99"/>
                  <a:gd name="T94" fmla="*/ 23 w 246"/>
                  <a:gd name="T95" fmla="*/ 25 h 99"/>
                  <a:gd name="T96" fmla="*/ 20 w 246"/>
                  <a:gd name="T97" fmla="*/ 27 h 99"/>
                  <a:gd name="T98" fmla="*/ 17 w 246"/>
                  <a:gd name="T99" fmla="*/ 28 h 99"/>
                  <a:gd name="T100" fmla="*/ 14 w 246"/>
                  <a:gd name="T101" fmla="*/ 30 h 99"/>
                  <a:gd name="T102" fmla="*/ 11 w 246"/>
                  <a:gd name="T103" fmla="*/ 31 h 99"/>
                  <a:gd name="T104" fmla="*/ 9 w 246"/>
                  <a:gd name="T105" fmla="*/ 32 h 9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6" h="99">
                    <a:moveTo>
                      <a:pt x="27" y="99"/>
                    </a:moveTo>
                    <a:lnTo>
                      <a:pt x="22" y="97"/>
                    </a:lnTo>
                    <a:lnTo>
                      <a:pt x="17" y="96"/>
                    </a:lnTo>
                    <a:lnTo>
                      <a:pt x="12" y="93"/>
                    </a:lnTo>
                    <a:lnTo>
                      <a:pt x="9" y="90"/>
                    </a:lnTo>
                    <a:lnTo>
                      <a:pt x="6" y="86"/>
                    </a:lnTo>
                    <a:lnTo>
                      <a:pt x="2" y="82"/>
                    </a:lnTo>
                    <a:lnTo>
                      <a:pt x="1" y="78"/>
                    </a:lnTo>
                    <a:lnTo>
                      <a:pt x="0" y="73"/>
                    </a:lnTo>
                    <a:lnTo>
                      <a:pt x="0" y="69"/>
                    </a:lnTo>
                    <a:lnTo>
                      <a:pt x="1" y="65"/>
                    </a:lnTo>
                    <a:lnTo>
                      <a:pt x="3" y="60"/>
                    </a:lnTo>
                    <a:lnTo>
                      <a:pt x="5" y="56"/>
                    </a:lnTo>
                    <a:lnTo>
                      <a:pt x="10" y="49"/>
                    </a:lnTo>
                    <a:lnTo>
                      <a:pt x="18" y="41"/>
                    </a:lnTo>
                    <a:lnTo>
                      <a:pt x="25" y="34"/>
                    </a:lnTo>
                    <a:lnTo>
                      <a:pt x="35" y="28"/>
                    </a:lnTo>
                    <a:lnTo>
                      <a:pt x="46" y="23"/>
                    </a:lnTo>
                    <a:lnTo>
                      <a:pt x="57" y="18"/>
                    </a:lnTo>
                    <a:lnTo>
                      <a:pt x="69" y="14"/>
                    </a:lnTo>
                    <a:lnTo>
                      <a:pt x="81" y="10"/>
                    </a:lnTo>
                    <a:lnTo>
                      <a:pt x="92" y="7"/>
                    </a:lnTo>
                    <a:lnTo>
                      <a:pt x="104" y="4"/>
                    </a:lnTo>
                    <a:lnTo>
                      <a:pt x="124" y="1"/>
                    </a:lnTo>
                    <a:lnTo>
                      <a:pt x="140" y="0"/>
                    </a:lnTo>
                    <a:lnTo>
                      <a:pt x="168" y="0"/>
                    </a:lnTo>
                    <a:lnTo>
                      <a:pt x="193" y="1"/>
                    </a:lnTo>
                    <a:lnTo>
                      <a:pt x="219" y="2"/>
                    </a:lnTo>
                    <a:lnTo>
                      <a:pt x="246" y="6"/>
                    </a:lnTo>
                    <a:lnTo>
                      <a:pt x="244" y="11"/>
                    </a:lnTo>
                    <a:lnTo>
                      <a:pt x="241" y="15"/>
                    </a:lnTo>
                    <a:lnTo>
                      <a:pt x="236" y="20"/>
                    </a:lnTo>
                    <a:lnTo>
                      <a:pt x="231" y="26"/>
                    </a:lnTo>
                    <a:lnTo>
                      <a:pt x="215" y="36"/>
                    </a:lnTo>
                    <a:lnTo>
                      <a:pt x="199" y="46"/>
                    </a:lnTo>
                    <a:lnTo>
                      <a:pt x="180" y="55"/>
                    </a:lnTo>
                    <a:lnTo>
                      <a:pt x="162" y="61"/>
                    </a:lnTo>
                    <a:lnTo>
                      <a:pt x="152" y="64"/>
                    </a:lnTo>
                    <a:lnTo>
                      <a:pt x="143" y="66"/>
                    </a:lnTo>
                    <a:lnTo>
                      <a:pt x="134" y="67"/>
                    </a:lnTo>
                    <a:lnTo>
                      <a:pt x="126" y="67"/>
                    </a:lnTo>
                    <a:lnTo>
                      <a:pt x="120" y="67"/>
                    </a:lnTo>
                    <a:lnTo>
                      <a:pt x="110" y="67"/>
                    </a:lnTo>
                    <a:lnTo>
                      <a:pt x="100" y="67"/>
                    </a:lnTo>
                    <a:lnTo>
                      <a:pt x="93" y="67"/>
                    </a:lnTo>
                    <a:lnTo>
                      <a:pt x="88" y="69"/>
                    </a:lnTo>
                    <a:lnTo>
                      <a:pt x="80" y="72"/>
                    </a:lnTo>
                    <a:lnTo>
                      <a:pt x="72" y="77"/>
                    </a:lnTo>
                    <a:lnTo>
                      <a:pt x="63" y="83"/>
                    </a:lnTo>
                    <a:lnTo>
                      <a:pt x="53" y="88"/>
                    </a:lnTo>
                    <a:lnTo>
                      <a:pt x="44" y="93"/>
                    </a:lnTo>
                    <a:lnTo>
                      <a:pt x="35" y="96"/>
                    </a:lnTo>
                    <a:lnTo>
                      <a:pt x="27" y="99"/>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5" name="Freeform 424"/>
              <p:cNvSpPr>
                <a:spLocks/>
              </p:cNvSpPr>
              <p:nvPr/>
            </p:nvSpPr>
            <p:spPr bwMode="auto">
              <a:xfrm>
                <a:off x="1294" y="1248"/>
                <a:ext cx="76" cy="40"/>
              </a:xfrm>
              <a:custGeom>
                <a:avLst/>
                <a:gdLst>
                  <a:gd name="T0" fmla="*/ 11 w 233"/>
                  <a:gd name="T1" fmla="*/ 29 h 123"/>
                  <a:gd name="T2" fmla="*/ 3 w 233"/>
                  <a:gd name="T3" fmla="*/ 25 h 123"/>
                  <a:gd name="T4" fmla="*/ 0 w 233"/>
                  <a:gd name="T5" fmla="*/ 18 h 123"/>
                  <a:gd name="T6" fmla="*/ 7 w 233"/>
                  <a:gd name="T7" fmla="*/ 12 h 123"/>
                  <a:gd name="T8" fmla="*/ 13 w 233"/>
                  <a:gd name="T9" fmla="*/ 12 h 123"/>
                  <a:gd name="T10" fmla="*/ 20 w 233"/>
                  <a:gd name="T11" fmla="*/ 12 h 123"/>
                  <a:gd name="T12" fmla="*/ 23 w 233"/>
                  <a:gd name="T13" fmla="*/ 12 h 123"/>
                  <a:gd name="T14" fmla="*/ 27 w 233"/>
                  <a:gd name="T15" fmla="*/ 11 h 123"/>
                  <a:gd name="T16" fmla="*/ 34 w 233"/>
                  <a:gd name="T17" fmla="*/ 7 h 123"/>
                  <a:gd name="T18" fmla="*/ 40 w 233"/>
                  <a:gd name="T19" fmla="*/ 4 h 123"/>
                  <a:gd name="T20" fmla="*/ 48 w 233"/>
                  <a:gd name="T21" fmla="*/ 0 h 123"/>
                  <a:gd name="T22" fmla="*/ 53 w 233"/>
                  <a:gd name="T23" fmla="*/ 3 h 123"/>
                  <a:gd name="T24" fmla="*/ 59 w 233"/>
                  <a:gd name="T25" fmla="*/ 4 h 123"/>
                  <a:gd name="T26" fmla="*/ 62 w 233"/>
                  <a:gd name="T27" fmla="*/ 3 h 123"/>
                  <a:gd name="T28" fmla="*/ 66 w 233"/>
                  <a:gd name="T29" fmla="*/ 2 h 123"/>
                  <a:gd name="T30" fmla="*/ 69 w 233"/>
                  <a:gd name="T31" fmla="*/ 0 h 123"/>
                  <a:gd name="T32" fmla="*/ 76 w 233"/>
                  <a:gd name="T33" fmla="*/ 2 h 123"/>
                  <a:gd name="T34" fmla="*/ 74 w 233"/>
                  <a:gd name="T35" fmla="*/ 6 h 123"/>
                  <a:gd name="T36" fmla="*/ 71 w 233"/>
                  <a:gd name="T37" fmla="*/ 8 h 123"/>
                  <a:gd name="T38" fmla="*/ 68 w 233"/>
                  <a:gd name="T39" fmla="*/ 10 h 123"/>
                  <a:gd name="T40" fmla="*/ 66 w 233"/>
                  <a:gd name="T41" fmla="*/ 14 h 123"/>
                  <a:gd name="T42" fmla="*/ 67 w 233"/>
                  <a:gd name="T43" fmla="*/ 20 h 123"/>
                  <a:gd name="T44" fmla="*/ 60 w 233"/>
                  <a:gd name="T45" fmla="*/ 28 h 123"/>
                  <a:gd name="T46" fmla="*/ 51 w 233"/>
                  <a:gd name="T47" fmla="*/ 31 h 123"/>
                  <a:gd name="T48" fmla="*/ 45 w 233"/>
                  <a:gd name="T49" fmla="*/ 32 h 123"/>
                  <a:gd name="T50" fmla="*/ 38 w 233"/>
                  <a:gd name="T51" fmla="*/ 33 h 123"/>
                  <a:gd name="T52" fmla="*/ 31 w 233"/>
                  <a:gd name="T53" fmla="*/ 34 h 123"/>
                  <a:gd name="T54" fmla="*/ 27 w 233"/>
                  <a:gd name="T55" fmla="*/ 37 h 123"/>
                  <a:gd name="T56" fmla="*/ 22 w 233"/>
                  <a:gd name="T57" fmla="*/ 40 h 123"/>
                  <a:gd name="T58" fmla="*/ 19 w 233"/>
                  <a:gd name="T59" fmla="*/ 40 h 123"/>
                  <a:gd name="T60" fmla="*/ 17 w 233"/>
                  <a:gd name="T61" fmla="*/ 37 h 123"/>
                  <a:gd name="T62" fmla="*/ 16 w 233"/>
                  <a:gd name="T63" fmla="*/ 33 h 1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3" h="123">
                    <a:moveTo>
                      <a:pt x="47" y="93"/>
                    </a:moveTo>
                    <a:lnTo>
                      <a:pt x="33" y="88"/>
                    </a:lnTo>
                    <a:lnTo>
                      <a:pt x="21" y="83"/>
                    </a:lnTo>
                    <a:lnTo>
                      <a:pt x="10" y="78"/>
                    </a:lnTo>
                    <a:lnTo>
                      <a:pt x="0" y="74"/>
                    </a:lnTo>
                    <a:lnTo>
                      <a:pt x="0" y="55"/>
                    </a:lnTo>
                    <a:lnTo>
                      <a:pt x="10" y="46"/>
                    </a:lnTo>
                    <a:lnTo>
                      <a:pt x="20" y="37"/>
                    </a:lnTo>
                    <a:lnTo>
                      <a:pt x="30" y="37"/>
                    </a:lnTo>
                    <a:lnTo>
                      <a:pt x="40" y="37"/>
                    </a:lnTo>
                    <a:lnTo>
                      <a:pt x="51" y="37"/>
                    </a:lnTo>
                    <a:lnTo>
                      <a:pt x="61" y="37"/>
                    </a:lnTo>
                    <a:lnTo>
                      <a:pt x="66" y="37"/>
                    </a:lnTo>
                    <a:lnTo>
                      <a:pt x="72" y="36"/>
                    </a:lnTo>
                    <a:lnTo>
                      <a:pt x="77" y="35"/>
                    </a:lnTo>
                    <a:lnTo>
                      <a:pt x="83" y="33"/>
                    </a:lnTo>
                    <a:lnTo>
                      <a:pt x="94" y="28"/>
                    </a:lnTo>
                    <a:lnTo>
                      <a:pt x="104" y="23"/>
                    </a:lnTo>
                    <a:lnTo>
                      <a:pt x="114" y="17"/>
                    </a:lnTo>
                    <a:lnTo>
                      <a:pt x="123" y="11"/>
                    </a:lnTo>
                    <a:lnTo>
                      <a:pt x="134" y="5"/>
                    </a:lnTo>
                    <a:lnTo>
                      <a:pt x="146" y="0"/>
                    </a:lnTo>
                    <a:lnTo>
                      <a:pt x="153" y="4"/>
                    </a:lnTo>
                    <a:lnTo>
                      <a:pt x="161" y="8"/>
                    </a:lnTo>
                    <a:lnTo>
                      <a:pt x="171" y="11"/>
                    </a:lnTo>
                    <a:lnTo>
                      <a:pt x="181" y="12"/>
                    </a:lnTo>
                    <a:lnTo>
                      <a:pt x="185" y="12"/>
                    </a:lnTo>
                    <a:lnTo>
                      <a:pt x="190" y="10"/>
                    </a:lnTo>
                    <a:lnTo>
                      <a:pt x="196" y="8"/>
                    </a:lnTo>
                    <a:lnTo>
                      <a:pt x="201" y="6"/>
                    </a:lnTo>
                    <a:lnTo>
                      <a:pt x="210" y="2"/>
                    </a:lnTo>
                    <a:lnTo>
                      <a:pt x="213" y="0"/>
                    </a:lnTo>
                    <a:lnTo>
                      <a:pt x="233" y="0"/>
                    </a:lnTo>
                    <a:lnTo>
                      <a:pt x="232" y="6"/>
                    </a:lnTo>
                    <a:lnTo>
                      <a:pt x="231" y="12"/>
                    </a:lnTo>
                    <a:lnTo>
                      <a:pt x="228" y="18"/>
                    </a:lnTo>
                    <a:lnTo>
                      <a:pt x="224" y="22"/>
                    </a:lnTo>
                    <a:lnTo>
                      <a:pt x="219" y="25"/>
                    </a:lnTo>
                    <a:lnTo>
                      <a:pt x="213" y="28"/>
                    </a:lnTo>
                    <a:lnTo>
                      <a:pt x="207" y="30"/>
                    </a:lnTo>
                    <a:lnTo>
                      <a:pt x="200" y="30"/>
                    </a:lnTo>
                    <a:lnTo>
                      <a:pt x="201" y="43"/>
                    </a:lnTo>
                    <a:lnTo>
                      <a:pt x="204" y="52"/>
                    </a:lnTo>
                    <a:lnTo>
                      <a:pt x="206" y="62"/>
                    </a:lnTo>
                    <a:lnTo>
                      <a:pt x="207" y="74"/>
                    </a:lnTo>
                    <a:lnTo>
                      <a:pt x="185" y="85"/>
                    </a:lnTo>
                    <a:lnTo>
                      <a:pt x="166" y="93"/>
                    </a:lnTo>
                    <a:lnTo>
                      <a:pt x="157" y="96"/>
                    </a:lnTo>
                    <a:lnTo>
                      <a:pt x="149" y="98"/>
                    </a:lnTo>
                    <a:lnTo>
                      <a:pt x="139" y="98"/>
                    </a:lnTo>
                    <a:lnTo>
                      <a:pt x="127" y="99"/>
                    </a:lnTo>
                    <a:lnTo>
                      <a:pt x="116" y="100"/>
                    </a:lnTo>
                    <a:lnTo>
                      <a:pt x="105" y="103"/>
                    </a:lnTo>
                    <a:lnTo>
                      <a:pt x="96" y="106"/>
                    </a:lnTo>
                    <a:lnTo>
                      <a:pt x="88" y="111"/>
                    </a:lnTo>
                    <a:lnTo>
                      <a:pt x="82" y="115"/>
                    </a:lnTo>
                    <a:lnTo>
                      <a:pt x="74" y="119"/>
                    </a:lnTo>
                    <a:lnTo>
                      <a:pt x="67" y="122"/>
                    </a:lnTo>
                    <a:lnTo>
                      <a:pt x="61" y="123"/>
                    </a:lnTo>
                    <a:lnTo>
                      <a:pt x="58" y="122"/>
                    </a:lnTo>
                    <a:lnTo>
                      <a:pt x="55" y="119"/>
                    </a:lnTo>
                    <a:lnTo>
                      <a:pt x="53" y="115"/>
                    </a:lnTo>
                    <a:lnTo>
                      <a:pt x="51" y="110"/>
                    </a:lnTo>
                    <a:lnTo>
                      <a:pt x="48" y="100"/>
                    </a:lnTo>
                    <a:lnTo>
                      <a:pt x="47" y="9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6" name="Freeform 425"/>
              <p:cNvSpPr>
                <a:spLocks/>
              </p:cNvSpPr>
              <p:nvPr/>
            </p:nvSpPr>
            <p:spPr bwMode="auto">
              <a:xfrm>
                <a:off x="983" y="1236"/>
                <a:ext cx="157" cy="56"/>
              </a:xfrm>
              <a:custGeom>
                <a:avLst/>
                <a:gdLst>
                  <a:gd name="T0" fmla="*/ 0 w 484"/>
                  <a:gd name="T1" fmla="*/ 48 h 172"/>
                  <a:gd name="T2" fmla="*/ 1 w 484"/>
                  <a:gd name="T3" fmla="*/ 51 h 172"/>
                  <a:gd name="T4" fmla="*/ 3 w 484"/>
                  <a:gd name="T5" fmla="*/ 53 h 172"/>
                  <a:gd name="T6" fmla="*/ 6 w 484"/>
                  <a:gd name="T7" fmla="*/ 54 h 172"/>
                  <a:gd name="T8" fmla="*/ 10 w 484"/>
                  <a:gd name="T9" fmla="*/ 55 h 172"/>
                  <a:gd name="T10" fmla="*/ 17 w 484"/>
                  <a:gd name="T11" fmla="*/ 56 h 172"/>
                  <a:gd name="T12" fmla="*/ 24 w 484"/>
                  <a:gd name="T13" fmla="*/ 56 h 172"/>
                  <a:gd name="T14" fmla="*/ 32 w 484"/>
                  <a:gd name="T15" fmla="*/ 54 h 172"/>
                  <a:gd name="T16" fmla="*/ 45 w 484"/>
                  <a:gd name="T17" fmla="*/ 51 h 172"/>
                  <a:gd name="T18" fmla="*/ 61 w 484"/>
                  <a:gd name="T19" fmla="*/ 44 h 172"/>
                  <a:gd name="T20" fmla="*/ 78 w 484"/>
                  <a:gd name="T21" fmla="*/ 37 h 172"/>
                  <a:gd name="T22" fmla="*/ 93 w 484"/>
                  <a:gd name="T23" fmla="*/ 33 h 172"/>
                  <a:gd name="T24" fmla="*/ 114 w 484"/>
                  <a:gd name="T25" fmla="*/ 28 h 172"/>
                  <a:gd name="T26" fmla="*/ 130 w 484"/>
                  <a:gd name="T27" fmla="*/ 24 h 172"/>
                  <a:gd name="T28" fmla="*/ 141 w 484"/>
                  <a:gd name="T29" fmla="*/ 21 h 172"/>
                  <a:gd name="T30" fmla="*/ 150 w 484"/>
                  <a:gd name="T31" fmla="*/ 17 h 172"/>
                  <a:gd name="T32" fmla="*/ 154 w 484"/>
                  <a:gd name="T33" fmla="*/ 14 h 172"/>
                  <a:gd name="T34" fmla="*/ 156 w 484"/>
                  <a:gd name="T35" fmla="*/ 11 h 172"/>
                  <a:gd name="T36" fmla="*/ 146 w 484"/>
                  <a:gd name="T37" fmla="*/ 8 h 172"/>
                  <a:gd name="T38" fmla="*/ 126 w 484"/>
                  <a:gd name="T39" fmla="*/ 5 h 172"/>
                  <a:gd name="T40" fmla="*/ 107 w 484"/>
                  <a:gd name="T41" fmla="*/ 2 h 172"/>
                  <a:gd name="T42" fmla="*/ 88 w 484"/>
                  <a:gd name="T43" fmla="*/ 0 h 172"/>
                  <a:gd name="T44" fmla="*/ 73 w 484"/>
                  <a:gd name="T45" fmla="*/ 0 h 172"/>
                  <a:gd name="T46" fmla="*/ 66 w 484"/>
                  <a:gd name="T47" fmla="*/ 1 h 172"/>
                  <a:gd name="T48" fmla="*/ 60 w 484"/>
                  <a:gd name="T49" fmla="*/ 3 h 172"/>
                  <a:gd name="T50" fmla="*/ 57 w 484"/>
                  <a:gd name="T51" fmla="*/ 2 h 172"/>
                  <a:gd name="T52" fmla="*/ 55 w 484"/>
                  <a:gd name="T53" fmla="*/ 1 h 172"/>
                  <a:gd name="T54" fmla="*/ 54 w 484"/>
                  <a:gd name="T55" fmla="*/ 3 h 172"/>
                  <a:gd name="T56" fmla="*/ 52 w 484"/>
                  <a:gd name="T57" fmla="*/ 8 h 172"/>
                  <a:gd name="T58" fmla="*/ 50 w 484"/>
                  <a:gd name="T59" fmla="*/ 12 h 172"/>
                  <a:gd name="T60" fmla="*/ 47 w 484"/>
                  <a:gd name="T61" fmla="*/ 15 h 172"/>
                  <a:gd name="T62" fmla="*/ 41 w 484"/>
                  <a:gd name="T63" fmla="*/ 19 h 172"/>
                  <a:gd name="T64" fmla="*/ 31 w 484"/>
                  <a:gd name="T65" fmla="*/ 22 h 172"/>
                  <a:gd name="T66" fmla="*/ 21 w 484"/>
                  <a:gd name="T67" fmla="*/ 25 h 172"/>
                  <a:gd name="T68" fmla="*/ 12 w 484"/>
                  <a:gd name="T69" fmla="*/ 29 h 172"/>
                  <a:gd name="T70" fmla="*/ 6 w 484"/>
                  <a:gd name="T71" fmla="*/ 32 h 172"/>
                  <a:gd name="T72" fmla="*/ 3 w 484"/>
                  <a:gd name="T73" fmla="*/ 35 h 172"/>
                  <a:gd name="T74" fmla="*/ 1 w 484"/>
                  <a:gd name="T75" fmla="*/ 39 h 172"/>
                  <a:gd name="T76" fmla="*/ 0 w 484"/>
                  <a:gd name="T77" fmla="*/ 44 h 17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84" h="172">
                    <a:moveTo>
                      <a:pt x="0" y="142"/>
                    </a:moveTo>
                    <a:lnTo>
                      <a:pt x="0" y="147"/>
                    </a:lnTo>
                    <a:lnTo>
                      <a:pt x="1" y="152"/>
                    </a:lnTo>
                    <a:lnTo>
                      <a:pt x="3" y="156"/>
                    </a:lnTo>
                    <a:lnTo>
                      <a:pt x="6" y="159"/>
                    </a:lnTo>
                    <a:lnTo>
                      <a:pt x="9" y="162"/>
                    </a:lnTo>
                    <a:lnTo>
                      <a:pt x="13" y="165"/>
                    </a:lnTo>
                    <a:lnTo>
                      <a:pt x="17" y="167"/>
                    </a:lnTo>
                    <a:lnTo>
                      <a:pt x="21" y="168"/>
                    </a:lnTo>
                    <a:lnTo>
                      <a:pt x="31" y="170"/>
                    </a:lnTo>
                    <a:lnTo>
                      <a:pt x="41" y="172"/>
                    </a:lnTo>
                    <a:lnTo>
                      <a:pt x="51" y="172"/>
                    </a:lnTo>
                    <a:lnTo>
                      <a:pt x="59" y="172"/>
                    </a:lnTo>
                    <a:lnTo>
                      <a:pt x="73" y="172"/>
                    </a:lnTo>
                    <a:lnTo>
                      <a:pt x="86" y="170"/>
                    </a:lnTo>
                    <a:lnTo>
                      <a:pt x="99" y="167"/>
                    </a:lnTo>
                    <a:lnTo>
                      <a:pt x="113" y="164"/>
                    </a:lnTo>
                    <a:lnTo>
                      <a:pt x="139" y="156"/>
                    </a:lnTo>
                    <a:lnTo>
                      <a:pt x="164" y="146"/>
                    </a:lnTo>
                    <a:lnTo>
                      <a:pt x="189" y="135"/>
                    </a:lnTo>
                    <a:lnTo>
                      <a:pt x="215" y="124"/>
                    </a:lnTo>
                    <a:lnTo>
                      <a:pt x="240" y="113"/>
                    </a:lnTo>
                    <a:lnTo>
                      <a:pt x="265" y="104"/>
                    </a:lnTo>
                    <a:lnTo>
                      <a:pt x="287" y="100"/>
                    </a:lnTo>
                    <a:lnTo>
                      <a:pt x="316" y="94"/>
                    </a:lnTo>
                    <a:lnTo>
                      <a:pt x="350" y="87"/>
                    </a:lnTo>
                    <a:lnTo>
                      <a:pt x="385" y="80"/>
                    </a:lnTo>
                    <a:lnTo>
                      <a:pt x="401" y="75"/>
                    </a:lnTo>
                    <a:lnTo>
                      <a:pt x="418" y="70"/>
                    </a:lnTo>
                    <a:lnTo>
                      <a:pt x="434" y="64"/>
                    </a:lnTo>
                    <a:lnTo>
                      <a:pt x="449" y="58"/>
                    </a:lnTo>
                    <a:lnTo>
                      <a:pt x="461" y="52"/>
                    </a:lnTo>
                    <a:lnTo>
                      <a:pt x="471" y="46"/>
                    </a:lnTo>
                    <a:lnTo>
                      <a:pt x="475" y="42"/>
                    </a:lnTo>
                    <a:lnTo>
                      <a:pt x="479" y="39"/>
                    </a:lnTo>
                    <a:lnTo>
                      <a:pt x="482" y="35"/>
                    </a:lnTo>
                    <a:lnTo>
                      <a:pt x="484" y="31"/>
                    </a:lnTo>
                    <a:lnTo>
                      <a:pt x="449" y="26"/>
                    </a:lnTo>
                    <a:lnTo>
                      <a:pt x="417" y="21"/>
                    </a:lnTo>
                    <a:lnTo>
                      <a:pt x="387" y="16"/>
                    </a:lnTo>
                    <a:lnTo>
                      <a:pt x="359" y="10"/>
                    </a:lnTo>
                    <a:lnTo>
                      <a:pt x="331" y="6"/>
                    </a:lnTo>
                    <a:lnTo>
                      <a:pt x="303" y="3"/>
                    </a:lnTo>
                    <a:lnTo>
                      <a:pt x="272" y="0"/>
                    </a:lnTo>
                    <a:lnTo>
                      <a:pt x="239" y="0"/>
                    </a:lnTo>
                    <a:lnTo>
                      <a:pt x="225" y="0"/>
                    </a:lnTo>
                    <a:lnTo>
                      <a:pt x="213" y="2"/>
                    </a:lnTo>
                    <a:lnTo>
                      <a:pt x="203" y="4"/>
                    </a:lnTo>
                    <a:lnTo>
                      <a:pt x="195" y="6"/>
                    </a:lnTo>
                    <a:lnTo>
                      <a:pt x="186" y="8"/>
                    </a:lnTo>
                    <a:lnTo>
                      <a:pt x="180" y="7"/>
                    </a:lnTo>
                    <a:lnTo>
                      <a:pt x="176" y="6"/>
                    </a:lnTo>
                    <a:lnTo>
                      <a:pt x="173" y="5"/>
                    </a:lnTo>
                    <a:lnTo>
                      <a:pt x="169" y="3"/>
                    </a:lnTo>
                    <a:lnTo>
                      <a:pt x="165" y="0"/>
                    </a:lnTo>
                    <a:lnTo>
                      <a:pt x="165" y="8"/>
                    </a:lnTo>
                    <a:lnTo>
                      <a:pt x="163" y="17"/>
                    </a:lnTo>
                    <a:lnTo>
                      <a:pt x="161" y="24"/>
                    </a:lnTo>
                    <a:lnTo>
                      <a:pt x="159" y="31"/>
                    </a:lnTo>
                    <a:lnTo>
                      <a:pt x="154" y="36"/>
                    </a:lnTo>
                    <a:lnTo>
                      <a:pt x="150" y="42"/>
                    </a:lnTo>
                    <a:lnTo>
                      <a:pt x="144" y="46"/>
                    </a:lnTo>
                    <a:lnTo>
                      <a:pt x="139" y="50"/>
                    </a:lnTo>
                    <a:lnTo>
                      <a:pt x="127" y="58"/>
                    </a:lnTo>
                    <a:lnTo>
                      <a:pt x="113" y="63"/>
                    </a:lnTo>
                    <a:lnTo>
                      <a:pt x="97" y="69"/>
                    </a:lnTo>
                    <a:lnTo>
                      <a:pt x="82" y="73"/>
                    </a:lnTo>
                    <a:lnTo>
                      <a:pt x="66" y="78"/>
                    </a:lnTo>
                    <a:lnTo>
                      <a:pt x="52" y="82"/>
                    </a:lnTo>
                    <a:lnTo>
                      <a:pt x="38" y="88"/>
                    </a:lnTo>
                    <a:lnTo>
                      <a:pt x="25" y="94"/>
                    </a:lnTo>
                    <a:lnTo>
                      <a:pt x="19" y="98"/>
                    </a:lnTo>
                    <a:lnTo>
                      <a:pt x="15" y="103"/>
                    </a:lnTo>
                    <a:lnTo>
                      <a:pt x="10" y="107"/>
                    </a:lnTo>
                    <a:lnTo>
                      <a:pt x="6" y="113"/>
                    </a:lnTo>
                    <a:lnTo>
                      <a:pt x="3" y="119"/>
                    </a:lnTo>
                    <a:lnTo>
                      <a:pt x="1" y="126"/>
                    </a:lnTo>
                    <a:lnTo>
                      <a:pt x="0" y="134"/>
                    </a:lnTo>
                    <a:lnTo>
                      <a:pt x="0"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7" name="Freeform 426"/>
              <p:cNvSpPr>
                <a:spLocks/>
              </p:cNvSpPr>
              <p:nvPr/>
            </p:nvSpPr>
            <p:spPr bwMode="auto">
              <a:xfrm>
                <a:off x="1043" y="1255"/>
                <a:ext cx="221" cy="79"/>
              </a:xfrm>
              <a:custGeom>
                <a:avLst/>
                <a:gdLst>
                  <a:gd name="T0" fmla="*/ 102 w 684"/>
                  <a:gd name="T1" fmla="*/ 2 h 240"/>
                  <a:gd name="T2" fmla="*/ 98 w 684"/>
                  <a:gd name="T3" fmla="*/ 9 h 240"/>
                  <a:gd name="T4" fmla="*/ 96 w 684"/>
                  <a:gd name="T5" fmla="*/ 13 h 240"/>
                  <a:gd name="T6" fmla="*/ 97 w 684"/>
                  <a:gd name="T7" fmla="*/ 14 h 240"/>
                  <a:gd name="T8" fmla="*/ 109 w 684"/>
                  <a:gd name="T9" fmla="*/ 13 h 240"/>
                  <a:gd name="T10" fmla="*/ 120 w 684"/>
                  <a:gd name="T11" fmla="*/ 6 h 240"/>
                  <a:gd name="T12" fmla="*/ 122 w 684"/>
                  <a:gd name="T13" fmla="*/ 13 h 240"/>
                  <a:gd name="T14" fmla="*/ 122 w 684"/>
                  <a:gd name="T15" fmla="*/ 18 h 240"/>
                  <a:gd name="T16" fmla="*/ 131 w 684"/>
                  <a:gd name="T17" fmla="*/ 23 h 240"/>
                  <a:gd name="T18" fmla="*/ 165 w 684"/>
                  <a:gd name="T19" fmla="*/ 17 h 240"/>
                  <a:gd name="T20" fmla="*/ 166 w 684"/>
                  <a:gd name="T21" fmla="*/ 23 h 240"/>
                  <a:gd name="T22" fmla="*/ 175 w 684"/>
                  <a:gd name="T23" fmla="*/ 21 h 240"/>
                  <a:gd name="T24" fmla="*/ 180 w 684"/>
                  <a:gd name="T25" fmla="*/ 15 h 240"/>
                  <a:gd name="T26" fmla="*/ 180 w 684"/>
                  <a:gd name="T27" fmla="*/ 6 h 240"/>
                  <a:gd name="T28" fmla="*/ 182 w 684"/>
                  <a:gd name="T29" fmla="*/ 3 h 240"/>
                  <a:gd name="T30" fmla="*/ 187 w 684"/>
                  <a:gd name="T31" fmla="*/ 0 h 240"/>
                  <a:gd name="T32" fmla="*/ 202 w 684"/>
                  <a:gd name="T33" fmla="*/ 1 h 240"/>
                  <a:gd name="T34" fmla="*/ 208 w 684"/>
                  <a:gd name="T35" fmla="*/ 0 h 240"/>
                  <a:gd name="T36" fmla="*/ 212 w 684"/>
                  <a:gd name="T37" fmla="*/ 13 h 240"/>
                  <a:gd name="T38" fmla="*/ 211 w 684"/>
                  <a:gd name="T39" fmla="*/ 23 h 240"/>
                  <a:gd name="T40" fmla="*/ 206 w 684"/>
                  <a:gd name="T41" fmla="*/ 33 h 240"/>
                  <a:gd name="T42" fmla="*/ 200 w 684"/>
                  <a:gd name="T43" fmla="*/ 41 h 240"/>
                  <a:gd name="T44" fmla="*/ 209 w 684"/>
                  <a:gd name="T45" fmla="*/ 45 h 240"/>
                  <a:gd name="T46" fmla="*/ 217 w 684"/>
                  <a:gd name="T47" fmla="*/ 48 h 240"/>
                  <a:gd name="T48" fmla="*/ 221 w 684"/>
                  <a:gd name="T49" fmla="*/ 59 h 240"/>
                  <a:gd name="T50" fmla="*/ 206 w 684"/>
                  <a:gd name="T51" fmla="*/ 61 h 240"/>
                  <a:gd name="T52" fmla="*/ 196 w 684"/>
                  <a:gd name="T53" fmla="*/ 60 h 240"/>
                  <a:gd name="T54" fmla="*/ 185 w 684"/>
                  <a:gd name="T55" fmla="*/ 59 h 240"/>
                  <a:gd name="T56" fmla="*/ 182 w 684"/>
                  <a:gd name="T57" fmla="*/ 61 h 240"/>
                  <a:gd name="T58" fmla="*/ 175 w 684"/>
                  <a:gd name="T59" fmla="*/ 66 h 240"/>
                  <a:gd name="T60" fmla="*/ 169 w 684"/>
                  <a:gd name="T61" fmla="*/ 69 h 240"/>
                  <a:gd name="T62" fmla="*/ 159 w 684"/>
                  <a:gd name="T63" fmla="*/ 69 h 240"/>
                  <a:gd name="T64" fmla="*/ 146 w 684"/>
                  <a:gd name="T65" fmla="*/ 67 h 240"/>
                  <a:gd name="T66" fmla="*/ 136 w 684"/>
                  <a:gd name="T67" fmla="*/ 65 h 240"/>
                  <a:gd name="T68" fmla="*/ 109 w 684"/>
                  <a:gd name="T69" fmla="*/ 69 h 240"/>
                  <a:gd name="T70" fmla="*/ 75 w 684"/>
                  <a:gd name="T71" fmla="*/ 76 h 240"/>
                  <a:gd name="T72" fmla="*/ 55 w 684"/>
                  <a:gd name="T73" fmla="*/ 78 h 240"/>
                  <a:gd name="T74" fmla="*/ 40 w 684"/>
                  <a:gd name="T75" fmla="*/ 78 h 240"/>
                  <a:gd name="T76" fmla="*/ 32 w 684"/>
                  <a:gd name="T77" fmla="*/ 75 h 240"/>
                  <a:gd name="T78" fmla="*/ 22 w 684"/>
                  <a:gd name="T79" fmla="*/ 68 h 240"/>
                  <a:gd name="T80" fmla="*/ 9 w 684"/>
                  <a:gd name="T81" fmla="*/ 65 h 240"/>
                  <a:gd name="T82" fmla="*/ 0 w 684"/>
                  <a:gd name="T83" fmla="*/ 57 h 240"/>
                  <a:gd name="T84" fmla="*/ 21 w 684"/>
                  <a:gd name="T85" fmla="*/ 52 h 240"/>
                  <a:gd name="T86" fmla="*/ 32 w 684"/>
                  <a:gd name="T87" fmla="*/ 51 h 240"/>
                  <a:gd name="T88" fmla="*/ 50 w 684"/>
                  <a:gd name="T89" fmla="*/ 53 h 240"/>
                  <a:gd name="T90" fmla="*/ 65 w 684"/>
                  <a:gd name="T91" fmla="*/ 54 h 240"/>
                  <a:gd name="T92" fmla="*/ 72 w 684"/>
                  <a:gd name="T93" fmla="*/ 53 h 240"/>
                  <a:gd name="T94" fmla="*/ 8 w 684"/>
                  <a:gd name="T95" fmla="*/ 45 h 240"/>
                  <a:gd name="T96" fmla="*/ 17 w 684"/>
                  <a:gd name="T97" fmla="*/ 42 h 240"/>
                  <a:gd name="T98" fmla="*/ 35 w 684"/>
                  <a:gd name="T99" fmla="*/ 39 h 240"/>
                  <a:gd name="T100" fmla="*/ 53 w 684"/>
                  <a:gd name="T101" fmla="*/ 36 h 240"/>
                  <a:gd name="T102" fmla="*/ 60 w 684"/>
                  <a:gd name="T103" fmla="*/ 33 h 240"/>
                  <a:gd name="T104" fmla="*/ 54 w 684"/>
                  <a:gd name="T105" fmla="*/ 31 h 240"/>
                  <a:gd name="T106" fmla="*/ 40 w 684"/>
                  <a:gd name="T107" fmla="*/ 32 h 240"/>
                  <a:gd name="T108" fmla="*/ 23 w 684"/>
                  <a:gd name="T109" fmla="*/ 36 h 240"/>
                  <a:gd name="T110" fmla="*/ 17 w 684"/>
                  <a:gd name="T111" fmla="*/ 35 h 240"/>
                  <a:gd name="T112" fmla="*/ 18 w 684"/>
                  <a:gd name="T113" fmla="*/ 30 h 240"/>
                  <a:gd name="T114" fmla="*/ 17 w 684"/>
                  <a:gd name="T115" fmla="*/ 27 h 240"/>
                  <a:gd name="T116" fmla="*/ 19 w 684"/>
                  <a:gd name="T117" fmla="*/ 26 h 24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84" h="240">
                    <a:moveTo>
                      <a:pt x="60" y="75"/>
                    </a:moveTo>
                    <a:lnTo>
                      <a:pt x="320" y="0"/>
                    </a:lnTo>
                    <a:lnTo>
                      <a:pt x="317" y="5"/>
                    </a:lnTo>
                    <a:lnTo>
                      <a:pt x="314" y="13"/>
                    </a:lnTo>
                    <a:lnTo>
                      <a:pt x="310" y="20"/>
                    </a:lnTo>
                    <a:lnTo>
                      <a:pt x="304" y="27"/>
                    </a:lnTo>
                    <a:lnTo>
                      <a:pt x="300" y="33"/>
                    </a:lnTo>
                    <a:lnTo>
                      <a:pt x="297" y="39"/>
                    </a:lnTo>
                    <a:lnTo>
                      <a:pt x="297" y="41"/>
                    </a:lnTo>
                    <a:lnTo>
                      <a:pt x="297" y="42"/>
                    </a:lnTo>
                    <a:lnTo>
                      <a:pt x="298" y="43"/>
                    </a:lnTo>
                    <a:lnTo>
                      <a:pt x="299" y="43"/>
                    </a:lnTo>
                    <a:lnTo>
                      <a:pt x="315" y="43"/>
                    </a:lnTo>
                    <a:lnTo>
                      <a:pt x="327" y="41"/>
                    </a:lnTo>
                    <a:lnTo>
                      <a:pt x="337" y="39"/>
                    </a:lnTo>
                    <a:lnTo>
                      <a:pt x="346" y="36"/>
                    </a:lnTo>
                    <a:lnTo>
                      <a:pt x="359" y="28"/>
                    </a:lnTo>
                    <a:lnTo>
                      <a:pt x="372" y="19"/>
                    </a:lnTo>
                    <a:lnTo>
                      <a:pt x="376" y="26"/>
                    </a:lnTo>
                    <a:lnTo>
                      <a:pt x="378" y="32"/>
                    </a:lnTo>
                    <a:lnTo>
                      <a:pt x="379" y="38"/>
                    </a:lnTo>
                    <a:lnTo>
                      <a:pt x="378" y="44"/>
                    </a:lnTo>
                    <a:lnTo>
                      <a:pt x="378" y="49"/>
                    </a:lnTo>
                    <a:lnTo>
                      <a:pt x="377" y="55"/>
                    </a:lnTo>
                    <a:lnTo>
                      <a:pt x="378" y="61"/>
                    </a:lnTo>
                    <a:lnTo>
                      <a:pt x="379" y="69"/>
                    </a:lnTo>
                    <a:lnTo>
                      <a:pt x="405" y="69"/>
                    </a:lnTo>
                    <a:lnTo>
                      <a:pt x="512" y="19"/>
                    </a:lnTo>
                    <a:lnTo>
                      <a:pt x="511" y="36"/>
                    </a:lnTo>
                    <a:lnTo>
                      <a:pt x="511" y="51"/>
                    </a:lnTo>
                    <a:lnTo>
                      <a:pt x="511" y="58"/>
                    </a:lnTo>
                    <a:lnTo>
                      <a:pt x="512" y="65"/>
                    </a:lnTo>
                    <a:lnTo>
                      <a:pt x="514" y="70"/>
                    </a:lnTo>
                    <a:lnTo>
                      <a:pt x="518" y="75"/>
                    </a:lnTo>
                    <a:lnTo>
                      <a:pt x="531" y="68"/>
                    </a:lnTo>
                    <a:lnTo>
                      <a:pt x="541" y="63"/>
                    </a:lnTo>
                    <a:lnTo>
                      <a:pt x="549" y="57"/>
                    </a:lnTo>
                    <a:lnTo>
                      <a:pt x="553" y="51"/>
                    </a:lnTo>
                    <a:lnTo>
                      <a:pt x="557" y="45"/>
                    </a:lnTo>
                    <a:lnTo>
                      <a:pt x="558" y="38"/>
                    </a:lnTo>
                    <a:lnTo>
                      <a:pt x="558" y="30"/>
                    </a:lnTo>
                    <a:lnTo>
                      <a:pt x="558" y="19"/>
                    </a:lnTo>
                    <a:lnTo>
                      <a:pt x="559" y="15"/>
                    </a:lnTo>
                    <a:lnTo>
                      <a:pt x="560" y="11"/>
                    </a:lnTo>
                    <a:lnTo>
                      <a:pt x="563" y="8"/>
                    </a:lnTo>
                    <a:lnTo>
                      <a:pt x="566" y="5"/>
                    </a:lnTo>
                    <a:lnTo>
                      <a:pt x="572" y="1"/>
                    </a:lnTo>
                    <a:lnTo>
                      <a:pt x="579" y="0"/>
                    </a:lnTo>
                    <a:lnTo>
                      <a:pt x="600" y="1"/>
                    </a:lnTo>
                    <a:lnTo>
                      <a:pt x="616" y="2"/>
                    </a:lnTo>
                    <a:lnTo>
                      <a:pt x="624" y="3"/>
                    </a:lnTo>
                    <a:lnTo>
                      <a:pt x="630" y="3"/>
                    </a:lnTo>
                    <a:lnTo>
                      <a:pt x="637" y="2"/>
                    </a:lnTo>
                    <a:lnTo>
                      <a:pt x="645" y="0"/>
                    </a:lnTo>
                    <a:lnTo>
                      <a:pt x="650" y="15"/>
                    </a:lnTo>
                    <a:lnTo>
                      <a:pt x="653" y="28"/>
                    </a:lnTo>
                    <a:lnTo>
                      <a:pt x="657" y="39"/>
                    </a:lnTo>
                    <a:lnTo>
                      <a:pt x="658" y="50"/>
                    </a:lnTo>
                    <a:lnTo>
                      <a:pt x="657" y="59"/>
                    </a:lnTo>
                    <a:lnTo>
                      <a:pt x="653" y="70"/>
                    </a:lnTo>
                    <a:lnTo>
                      <a:pt x="649" y="81"/>
                    </a:lnTo>
                    <a:lnTo>
                      <a:pt x="643" y="91"/>
                    </a:lnTo>
                    <a:lnTo>
                      <a:pt x="637" y="101"/>
                    </a:lnTo>
                    <a:lnTo>
                      <a:pt x="630" y="110"/>
                    </a:lnTo>
                    <a:lnTo>
                      <a:pt x="624" y="119"/>
                    </a:lnTo>
                    <a:lnTo>
                      <a:pt x="618" y="124"/>
                    </a:lnTo>
                    <a:lnTo>
                      <a:pt x="628" y="130"/>
                    </a:lnTo>
                    <a:lnTo>
                      <a:pt x="638" y="134"/>
                    </a:lnTo>
                    <a:lnTo>
                      <a:pt x="648" y="137"/>
                    </a:lnTo>
                    <a:lnTo>
                      <a:pt x="657" y="139"/>
                    </a:lnTo>
                    <a:lnTo>
                      <a:pt x="664" y="142"/>
                    </a:lnTo>
                    <a:lnTo>
                      <a:pt x="672" y="145"/>
                    </a:lnTo>
                    <a:lnTo>
                      <a:pt x="679" y="149"/>
                    </a:lnTo>
                    <a:lnTo>
                      <a:pt x="684" y="154"/>
                    </a:lnTo>
                    <a:lnTo>
                      <a:pt x="684" y="180"/>
                    </a:lnTo>
                    <a:lnTo>
                      <a:pt x="665" y="183"/>
                    </a:lnTo>
                    <a:lnTo>
                      <a:pt x="650" y="185"/>
                    </a:lnTo>
                    <a:lnTo>
                      <a:pt x="639" y="185"/>
                    </a:lnTo>
                    <a:lnTo>
                      <a:pt x="629" y="184"/>
                    </a:lnTo>
                    <a:lnTo>
                      <a:pt x="619" y="183"/>
                    </a:lnTo>
                    <a:lnTo>
                      <a:pt x="608" y="181"/>
                    </a:lnTo>
                    <a:lnTo>
                      <a:pt x="595" y="180"/>
                    </a:lnTo>
                    <a:lnTo>
                      <a:pt x="579" y="180"/>
                    </a:lnTo>
                    <a:lnTo>
                      <a:pt x="574" y="180"/>
                    </a:lnTo>
                    <a:lnTo>
                      <a:pt x="571" y="181"/>
                    </a:lnTo>
                    <a:lnTo>
                      <a:pt x="568" y="182"/>
                    </a:lnTo>
                    <a:lnTo>
                      <a:pt x="564" y="184"/>
                    </a:lnTo>
                    <a:lnTo>
                      <a:pt x="557" y="189"/>
                    </a:lnTo>
                    <a:lnTo>
                      <a:pt x="550" y="195"/>
                    </a:lnTo>
                    <a:lnTo>
                      <a:pt x="542" y="200"/>
                    </a:lnTo>
                    <a:lnTo>
                      <a:pt x="534" y="205"/>
                    </a:lnTo>
                    <a:lnTo>
                      <a:pt x="528" y="207"/>
                    </a:lnTo>
                    <a:lnTo>
                      <a:pt x="524" y="209"/>
                    </a:lnTo>
                    <a:lnTo>
                      <a:pt x="518" y="210"/>
                    </a:lnTo>
                    <a:lnTo>
                      <a:pt x="512" y="210"/>
                    </a:lnTo>
                    <a:lnTo>
                      <a:pt x="493" y="209"/>
                    </a:lnTo>
                    <a:lnTo>
                      <a:pt x="478" y="208"/>
                    </a:lnTo>
                    <a:lnTo>
                      <a:pt x="463" y="206"/>
                    </a:lnTo>
                    <a:lnTo>
                      <a:pt x="452" y="204"/>
                    </a:lnTo>
                    <a:lnTo>
                      <a:pt x="441" y="202"/>
                    </a:lnTo>
                    <a:lnTo>
                      <a:pt x="432" y="200"/>
                    </a:lnTo>
                    <a:lnTo>
                      <a:pt x="422" y="198"/>
                    </a:lnTo>
                    <a:lnTo>
                      <a:pt x="412" y="198"/>
                    </a:lnTo>
                    <a:lnTo>
                      <a:pt x="389" y="202"/>
                    </a:lnTo>
                    <a:lnTo>
                      <a:pt x="337" y="211"/>
                    </a:lnTo>
                    <a:lnTo>
                      <a:pt x="283" y="221"/>
                    </a:lnTo>
                    <a:lnTo>
                      <a:pt x="253" y="228"/>
                    </a:lnTo>
                    <a:lnTo>
                      <a:pt x="231" y="230"/>
                    </a:lnTo>
                    <a:lnTo>
                      <a:pt x="209" y="232"/>
                    </a:lnTo>
                    <a:lnTo>
                      <a:pt x="189" y="235"/>
                    </a:lnTo>
                    <a:lnTo>
                      <a:pt x="169" y="238"/>
                    </a:lnTo>
                    <a:lnTo>
                      <a:pt x="150" y="240"/>
                    </a:lnTo>
                    <a:lnTo>
                      <a:pt x="132" y="239"/>
                    </a:lnTo>
                    <a:lnTo>
                      <a:pt x="124" y="238"/>
                    </a:lnTo>
                    <a:lnTo>
                      <a:pt x="115" y="236"/>
                    </a:lnTo>
                    <a:lnTo>
                      <a:pt x="108" y="233"/>
                    </a:lnTo>
                    <a:lnTo>
                      <a:pt x="100" y="228"/>
                    </a:lnTo>
                    <a:lnTo>
                      <a:pt x="100" y="210"/>
                    </a:lnTo>
                    <a:lnTo>
                      <a:pt x="84" y="209"/>
                    </a:lnTo>
                    <a:lnTo>
                      <a:pt x="67" y="208"/>
                    </a:lnTo>
                    <a:lnTo>
                      <a:pt x="53" y="205"/>
                    </a:lnTo>
                    <a:lnTo>
                      <a:pt x="41" y="201"/>
                    </a:lnTo>
                    <a:lnTo>
                      <a:pt x="29" y="196"/>
                    </a:lnTo>
                    <a:lnTo>
                      <a:pt x="18" y="189"/>
                    </a:lnTo>
                    <a:lnTo>
                      <a:pt x="9" y="182"/>
                    </a:lnTo>
                    <a:lnTo>
                      <a:pt x="0" y="173"/>
                    </a:lnTo>
                    <a:lnTo>
                      <a:pt x="28" y="167"/>
                    </a:lnTo>
                    <a:lnTo>
                      <a:pt x="53" y="161"/>
                    </a:lnTo>
                    <a:lnTo>
                      <a:pt x="64" y="159"/>
                    </a:lnTo>
                    <a:lnTo>
                      <a:pt x="76" y="156"/>
                    </a:lnTo>
                    <a:lnTo>
                      <a:pt x="88" y="155"/>
                    </a:lnTo>
                    <a:lnTo>
                      <a:pt x="100" y="154"/>
                    </a:lnTo>
                    <a:lnTo>
                      <a:pt x="121" y="155"/>
                    </a:lnTo>
                    <a:lnTo>
                      <a:pt x="140" y="157"/>
                    </a:lnTo>
                    <a:lnTo>
                      <a:pt x="156" y="160"/>
                    </a:lnTo>
                    <a:lnTo>
                      <a:pt x="171" y="162"/>
                    </a:lnTo>
                    <a:lnTo>
                      <a:pt x="186" y="164"/>
                    </a:lnTo>
                    <a:lnTo>
                      <a:pt x="201" y="165"/>
                    </a:lnTo>
                    <a:lnTo>
                      <a:pt x="209" y="164"/>
                    </a:lnTo>
                    <a:lnTo>
                      <a:pt x="216" y="164"/>
                    </a:lnTo>
                    <a:lnTo>
                      <a:pt x="224" y="162"/>
                    </a:lnTo>
                    <a:lnTo>
                      <a:pt x="233" y="160"/>
                    </a:lnTo>
                    <a:lnTo>
                      <a:pt x="126" y="142"/>
                    </a:lnTo>
                    <a:lnTo>
                      <a:pt x="26" y="136"/>
                    </a:lnTo>
                    <a:lnTo>
                      <a:pt x="34" y="133"/>
                    </a:lnTo>
                    <a:lnTo>
                      <a:pt x="42" y="130"/>
                    </a:lnTo>
                    <a:lnTo>
                      <a:pt x="52" y="128"/>
                    </a:lnTo>
                    <a:lnTo>
                      <a:pt x="62" y="125"/>
                    </a:lnTo>
                    <a:lnTo>
                      <a:pt x="85" y="122"/>
                    </a:lnTo>
                    <a:lnTo>
                      <a:pt x="109" y="117"/>
                    </a:lnTo>
                    <a:lnTo>
                      <a:pt x="133" y="114"/>
                    </a:lnTo>
                    <a:lnTo>
                      <a:pt x="155" y="110"/>
                    </a:lnTo>
                    <a:lnTo>
                      <a:pt x="165" y="108"/>
                    </a:lnTo>
                    <a:lnTo>
                      <a:pt x="174" y="105"/>
                    </a:lnTo>
                    <a:lnTo>
                      <a:pt x="180" y="102"/>
                    </a:lnTo>
                    <a:lnTo>
                      <a:pt x="187" y="99"/>
                    </a:lnTo>
                    <a:lnTo>
                      <a:pt x="180" y="96"/>
                    </a:lnTo>
                    <a:lnTo>
                      <a:pt x="172" y="94"/>
                    </a:lnTo>
                    <a:lnTo>
                      <a:pt x="166" y="93"/>
                    </a:lnTo>
                    <a:lnTo>
                      <a:pt x="158" y="93"/>
                    </a:lnTo>
                    <a:lnTo>
                      <a:pt x="142" y="95"/>
                    </a:lnTo>
                    <a:lnTo>
                      <a:pt x="125" y="98"/>
                    </a:lnTo>
                    <a:lnTo>
                      <a:pt x="107" y="102"/>
                    </a:lnTo>
                    <a:lnTo>
                      <a:pt x="89" y="107"/>
                    </a:lnTo>
                    <a:lnTo>
                      <a:pt x="71" y="110"/>
                    </a:lnTo>
                    <a:lnTo>
                      <a:pt x="54" y="111"/>
                    </a:lnTo>
                    <a:lnTo>
                      <a:pt x="52" y="110"/>
                    </a:lnTo>
                    <a:lnTo>
                      <a:pt x="52" y="106"/>
                    </a:lnTo>
                    <a:lnTo>
                      <a:pt x="53" y="102"/>
                    </a:lnTo>
                    <a:lnTo>
                      <a:pt x="54" y="96"/>
                    </a:lnTo>
                    <a:lnTo>
                      <a:pt x="55" y="90"/>
                    </a:lnTo>
                    <a:lnTo>
                      <a:pt x="55" y="86"/>
                    </a:lnTo>
                    <a:lnTo>
                      <a:pt x="55" y="82"/>
                    </a:lnTo>
                    <a:lnTo>
                      <a:pt x="54" y="81"/>
                    </a:lnTo>
                    <a:lnTo>
                      <a:pt x="55" y="81"/>
                    </a:lnTo>
                    <a:lnTo>
                      <a:pt x="57" y="80"/>
                    </a:lnTo>
                    <a:lnTo>
                      <a:pt x="59" y="78"/>
                    </a:lnTo>
                    <a:lnTo>
                      <a:pt x="60" y="75"/>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8" name="Freeform 427"/>
              <p:cNvSpPr>
                <a:spLocks/>
              </p:cNvSpPr>
              <p:nvPr/>
            </p:nvSpPr>
            <p:spPr bwMode="auto">
              <a:xfrm>
                <a:off x="1645" y="1643"/>
                <a:ext cx="108" cy="93"/>
              </a:xfrm>
              <a:custGeom>
                <a:avLst/>
                <a:gdLst>
                  <a:gd name="T0" fmla="*/ 59 w 332"/>
                  <a:gd name="T1" fmla="*/ 12 h 287"/>
                  <a:gd name="T2" fmla="*/ 66 w 332"/>
                  <a:gd name="T3" fmla="*/ 8 h 287"/>
                  <a:gd name="T4" fmla="*/ 74 w 332"/>
                  <a:gd name="T5" fmla="*/ 2 h 287"/>
                  <a:gd name="T6" fmla="*/ 78 w 332"/>
                  <a:gd name="T7" fmla="*/ 0 h 287"/>
                  <a:gd name="T8" fmla="*/ 80 w 332"/>
                  <a:gd name="T9" fmla="*/ 0 h 287"/>
                  <a:gd name="T10" fmla="*/ 80 w 332"/>
                  <a:gd name="T11" fmla="*/ 4 h 287"/>
                  <a:gd name="T12" fmla="*/ 76 w 332"/>
                  <a:gd name="T13" fmla="*/ 11 h 287"/>
                  <a:gd name="T14" fmla="*/ 71 w 332"/>
                  <a:gd name="T15" fmla="*/ 18 h 287"/>
                  <a:gd name="T16" fmla="*/ 66 w 332"/>
                  <a:gd name="T17" fmla="*/ 22 h 287"/>
                  <a:gd name="T18" fmla="*/ 62 w 332"/>
                  <a:gd name="T19" fmla="*/ 23 h 287"/>
                  <a:gd name="T20" fmla="*/ 62 w 332"/>
                  <a:gd name="T21" fmla="*/ 24 h 287"/>
                  <a:gd name="T22" fmla="*/ 65 w 332"/>
                  <a:gd name="T23" fmla="*/ 24 h 287"/>
                  <a:gd name="T24" fmla="*/ 70 w 332"/>
                  <a:gd name="T25" fmla="*/ 23 h 287"/>
                  <a:gd name="T26" fmla="*/ 73 w 332"/>
                  <a:gd name="T27" fmla="*/ 25 h 287"/>
                  <a:gd name="T28" fmla="*/ 71 w 332"/>
                  <a:gd name="T29" fmla="*/ 29 h 287"/>
                  <a:gd name="T30" fmla="*/ 70 w 332"/>
                  <a:gd name="T31" fmla="*/ 31 h 287"/>
                  <a:gd name="T32" fmla="*/ 71 w 332"/>
                  <a:gd name="T33" fmla="*/ 34 h 287"/>
                  <a:gd name="T34" fmla="*/ 81 w 332"/>
                  <a:gd name="T35" fmla="*/ 37 h 287"/>
                  <a:gd name="T36" fmla="*/ 100 w 332"/>
                  <a:gd name="T37" fmla="*/ 40 h 287"/>
                  <a:gd name="T38" fmla="*/ 105 w 332"/>
                  <a:gd name="T39" fmla="*/ 42 h 287"/>
                  <a:gd name="T40" fmla="*/ 102 w 332"/>
                  <a:gd name="T41" fmla="*/ 45 h 287"/>
                  <a:gd name="T42" fmla="*/ 99 w 332"/>
                  <a:gd name="T43" fmla="*/ 48 h 287"/>
                  <a:gd name="T44" fmla="*/ 97 w 332"/>
                  <a:gd name="T45" fmla="*/ 50 h 287"/>
                  <a:gd name="T46" fmla="*/ 98 w 332"/>
                  <a:gd name="T47" fmla="*/ 52 h 287"/>
                  <a:gd name="T48" fmla="*/ 100 w 332"/>
                  <a:gd name="T49" fmla="*/ 54 h 287"/>
                  <a:gd name="T50" fmla="*/ 104 w 332"/>
                  <a:gd name="T51" fmla="*/ 57 h 287"/>
                  <a:gd name="T52" fmla="*/ 107 w 332"/>
                  <a:gd name="T53" fmla="*/ 60 h 287"/>
                  <a:gd name="T54" fmla="*/ 94 w 332"/>
                  <a:gd name="T55" fmla="*/ 68 h 287"/>
                  <a:gd name="T56" fmla="*/ 78 w 332"/>
                  <a:gd name="T57" fmla="*/ 78 h 287"/>
                  <a:gd name="T58" fmla="*/ 67 w 332"/>
                  <a:gd name="T59" fmla="*/ 87 h 287"/>
                  <a:gd name="T60" fmla="*/ 56 w 332"/>
                  <a:gd name="T61" fmla="*/ 79 h 287"/>
                  <a:gd name="T62" fmla="*/ 59 w 332"/>
                  <a:gd name="T63" fmla="*/ 79 h 287"/>
                  <a:gd name="T64" fmla="*/ 61 w 332"/>
                  <a:gd name="T65" fmla="*/ 78 h 287"/>
                  <a:gd name="T66" fmla="*/ 65 w 332"/>
                  <a:gd name="T67" fmla="*/ 75 h 287"/>
                  <a:gd name="T68" fmla="*/ 48 w 332"/>
                  <a:gd name="T69" fmla="*/ 75 h 287"/>
                  <a:gd name="T70" fmla="*/ 33 w 332"/>
                  <a:gd name="T71" fmla="*/ 75 h 287"/>
                  <a:gd name="T72" fmla="*/ 19 w 332"/>
                  <a:gd name="T73" fmla="*/ 75 h 287"/>
                  <a:gd name="T74" fmla="*/ 9 w 332"/>
                  <a:gd name="T75" fmla="*/ 75 h 287"/>
                  <a:gd name="T76" fmla="*/ 4 w 332"/>
                  <a:gd name="T77" fmla="*/ 74 h 287"/>
                  <a:gd name="T78" fmla="*/ 1 w 332"/>
                  <a:gd name="T79" fmla="*/ 72 h 287"/>
                  <a:gd name="T80" fmla="*/ 0 w 332"/>
                  <a:gd name="T81" fmla="*/ 69 h 287"/>
                  <a:gd name="T82" fmla="*/ 1 w 332"/>
                  <a:gd name="T83" fmla="*/ 66 h 287"/>
                  <a:gd name="T84" fmla="*/ 4 w 332"/>
                  <a:gd name="T85" fmla="*/ 64 h 287"/>
                  <a:gd name="T86" fmla="*/ 13 w 332"/>
                  <a:gd name="T87" fmla="*/ 58 h 287"/>
                  <a:gd name="T88" fmla="*/ 24 w 332"/>
                  <a:gd name="T89" fmla="*/ 52 h 287"/>
                  <a:gd name="T90" fmla="*/ 28 w 332"/>
                  <a:gd name="T91" fmla="*/ 49 h 287"/>
                  <a:gd name="T92" fmla="*/ 30 w 332"/>
                  <a:gd name="T93" fmla="*/ 47 h 287"/>
                  <a:gd name="T94" fmla="*/ 34 w 332"/>
                  <a:gd name="T95" fmla="*/ 42 h 287"/>
                  <a:gd name="T96" fmla="*/ 38 w 332"/>
                  <a:gd name="T97" fmla="*/ 37 h 287"/>
                  <a:gd name="T98" fmla="*/ 42 w 332"/>
                  <a:gd name="T99" fmla="*/ 26 h 287"/>
                  <a:gd name="T100" fmla="*/ 45 w 332"/>
                  <a:gd name="T101" fmla="*/ 21 h 287"/>
                  <a:gd name="T102" fmla="*/ 48 w 332"/>
                  <a:gd name="T103" fmla="*/ 17 h 287"/>
                  <a:gd name="T104" fmla="*/ 51 w 332"/>
                  <a:gd name="T105" fmla="*/ 14 h 287"/>
                  <a:gd name="T106" fmla="*/ 56 w 332"/>
                  <a:gd name="T107" fmla="*/ 13 h 28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32" h="287">
                    <a:moveTo>
                      <a:pt x="173" y="40"/>
                    </a:moveTo>
                    <a:lnTo>
                      <a:pt x="180" y="38"/>
                    </a:lnTo>
                    <a:lnTo>
                      <a:pt x="190" y="32"/>
                    </a:lnTo>
                    <a:lnTo>
                      <a:pt x="202" y="24"/>
                    </a:lnTo>
                    <a:lnTo>
                      <a:pt x="215" y="15"/>
                    </a:lnTo>
                    <a:lnTo>
                      <a:pt x="226" y="7"/>
                    </a:lnTo>
                    <a:lnTo>
                      <a:pt x="237" y="2"/>
                    </a:lnTo>
                    <a:lnTo>
                      <a:pt x="240" y="1"/>
                    </a:lnTo>
                    <a:lnTo>
                      <a:pt x="243" y="0"/>
                    </a:lnTo>
                    <a:lnTo>
                      <a:pt x="246" y="1"/>
                    </a:lnTo>
                    <a:lnTo>
                      <a:pt x="246" y="4"/>
                    </a:lnTo>
                    <a:lnTo>
                      <a:pt x="245" y="12"/>
                    </a:lnTo>
                    <a:lnTo>
                      <a:pt x="240" y="22"/>
                    </a:lnTo>
                    <a:lnTo>
                      <a:pt x="234" y="33"/>
                    </a:lnTo>
                    <a:lnTo>
                      <a:pt x="226" y="44"/>
                    </a:lnTo>
                    <a:lnTo>
                      <a:pt x="217" y="55"/>
                    </a:lnTo>
                    <a:lnTo>
                      <a:pt x="207" y="64"/>
                    </a:lnTo>
                    <a:lnTo>
                      <a:pt x="202" y="67"/>
                    </a:lnTo>
                    <a:lnTo>
                      <a:pt x="196" y="69"/>
                    </a:lnTo>
                    <a:lnTo>
                      <a:pt x="191" y="71"/>
                    </a:lnTo>
                    <a:lnTo>
                      <a:pt x="186" y="71"/>
                    </a:lnTo>
                    <a:lnTo>
                      <a:pt x="191" y="73"/>
                    </a:lnTo>
                    <a:lnTo>
                      <a:pt x="196" y="74"/>
                    </a:lnTo>
                    <a:lnTo>
                      <a:pt x="201" y="74"/>
                    </a:lnTo>
                    <a:lnTo>
                      <a:pt x="206" y="74"/>
                    </a:lnTo>
                    <a:lnTo>
                      <a:pt x="216" y="72"/>
                    </a:lnTo>
                    <a:lnTo>
                      <a:pt x="226" y="71"/>
                    </a:lnTo>
                    <a:lnTo>
                      <a:pt x="224" y="77"/>
                    </a:lnTo>
                    <a:lnTo>
                      <a:pt x="219" y="84"/>
                    </a:lnTo>
                    <a:lnTo>
                      <a:pt x="217" y="88"/>
                    </a:lnTo>
                    <a:lnTo>
                      <a:pt x="215" y="93"/>
                    </a:lnTo>
                    <a:lnTo>
                      <a:pt x="214" y="97"/>
                    </a:lnTo>
                    <a:lnTo>
                      <a:pt x="213" y="102"/>
                    </a:lnTo>
                    <a:lnTo>
                      <a:pt x="217" y="105"/>
                    </a:lnTo>
                    <a:lnTo>
                      <a:pt x="230" y="109"/>
                    </a:lnTo>
                    <a:lnTo>
                      <a:pt x="249" y="113"/>
                    </a:lnTo>
                    <a:lnTo>
                      <a:pt x="269" y="117"/>
                    </a:lnTo>
                    <a:lnTo>
                      <a:pt x="308" y="124"/>
                    </a:lnTo>
                    <a:lnTo>
                      <a:pt x="326" y="127"/>
                    </a:lnTo>
                    <a:lnTo>
                      <a:pt x="322" y="131"/>
                    </a:lnTo>
                    <a:lnTo>
                      <a:pt x="319" y="136"/>
                    </a:lnTo>
                    <a:lnTo>
                      <a:pt x="315" y="140"/>
                    </a:lnTo>
                    <a:lnTo>
                      <a:pt x="310" y="144"/>
                    </a:lnTo>
                    <a:lnTo>
                      <a:pt x="303" y="149"/>
                    </a:lnTo>
                    <a:lnTo>
                      <a:pt x="299" y="151"/>
                    </a:lnTo>
                    <a:lnTo>
                      <a:pt x="299" y="154"/>
                    </a:lnTo>
                    <a:lnTo>
                      <a:pt x="301" y="157"/>
                    </a:lnTo>
                    <a:lnTo>
                      <a:pt x="302" y="160"/>
                    </a:lnTo>
                    <a:lnTo>
                      <a:pt x="304" y="164"/>
                    </a:lnTo>
                    <a:lnTo>
                      <a:pt x="308" y="168"/>
                    </a:lnTo>
                    <a:lnTo>
                      <a:pt x="314" y="173"/>
                    </a:lnTo>
                    <a:lnTo>
                      <a:pt x="319" y="176"/>
                    </a:lnTo>
                    <a:lnTo>
                      <a:pt x="325" y="180"/>
                    </a:lnTo>
                    <a:lnTo>
                      <a:pt x="329" y="184"/>
                    </a:lnTo>
                    <a:lnTo>
                      <a:pt x="332" y="188"/>
                    </a:lnTo>
                    <a:lnTo>
                      <a:pt x="290" y="211"/>
                    </a:lnTo>
                    <a:lnTo>
                      <a:pt x="257" y="231"/>
                    </a:lnTo>
                    <a:lnTo>
                      <a:pt x="241" y="241"/>
                    </a:lnTo>
                    <a:lnTo>
                      <a:pt x="225" y="253"/>
                    </a:lnTo>
                    <a:lnTo>
                      <a:pt x="207" y="268"/>
                    </a:lnTo>
                    <a:lnTo>
                      <a:pt x="186" y="287"/>
                    </a:lnTo>
                    <a:lnTo>
                      <a:pt x="173" y="244"/>
                    </a:lnTo>
                    <a:lnTo>
                      <a:pt x="178" y="244"/>
                    </a:lnTo>
                    <a:lnTo>
                      <a:pt x="182" y="243"/>
                    </a:lnTo>
                    <a:lnTo>
                      <a:pt x="185" y="242"/>
                    </a:lnTo>
                    <a:lnTo>
                      <a:pt x="189" y="240"/>
                    </a:lnTo>
                    <a:lnTo>
                      <a:pt x="194" y="236"/>
                    </a:lnTo>
                    <a:lnTo>
                      <a:pt x="200" y="232"/>
                    </a:lnTo>
                    <a:lnTo>
                      <a:pt x="174" y="232"/>
                    </a:lnTo>
                    <a:lnTo>
                      <a:pt x="149" y="232"/>
                    </a:lnTo>
                    <a:lnTo>
                      <a:pt x="125" y="232"/>
                    </a:lnTo>
                    <a:lnTo>
                      <a:pt x="101" y="232"/>
                    </a:lnTo>
                    <a:lnTo>
                      <a:pt x="79" y="232"/>
                    </a:lnTo>
                    <a:lnTo>
                      <a:pt x="58" y="232"/>
                    </a:lnTo>
                    <a:lnTo>
                      <a:pt x="41" y="232"/>
                    </a:lnTo>
                    <a:lnTo>
                      <a:pt x="27" y="232"/>
                    </a:lnTo>
                    <a:lnTo>
                      <a:pt x="19" y="231"/>
                    </a:lnTo>
                    <a:lnTo>
                      <a:pt x="11" y="227"/>
                    </a:lnTo>
                    <a:lnTo>
                      <a:pt x="6" y="225"/>
                    </a:lnTo>
                    <a:lnTo>
                      <a:pt x="3" y="222"/>
                    </a:lnTo>
                    <a:lnTo>
                      <a:pt x="1" y="218"/>
                    </a:lnTo>
                    <a:lnTo>
                      <a:pt x="0" y="213"/>
                    </a:lnTo>
                    <a:lnTo>
                      <a:pt x="1" y="209"/>
                    </a:lnTo>
                    <a:lnTo>
                      <a:pt x="4" y="205"/>
                    </a:lnTo>
                    <a:lnTo>
                      <a:pt x="7" y="201"/>
                    </a:lnTo>
                    <a:lnTo>
                      <a:pt x="13" y="197"/>
                    </a:lnTo>
                    <a:lnTo>
                      <a:pt x="26" y="188"/>
                    </a:lnTo>
                    <a:lnTo>
                      <a:pt x="41" y="179"/>
                    </a:lnTo>
                    <a:lnTo>
                      <a:pt x="58" y="170"/>
                    </a:lnTo>
                    <a:lnTo>
                      <a:pt x="73" y="162"/>
                    </a:lnTo>
                    <a:lnTo>
                      <a:pt x="80" y="156"/>
                    </a:lnTo>
                    <a:lnTo>
                      <a:pt x="85" y="152"/>
                    </a:lnTo>
                    <a:lnTo>
                      <a:pt x="90" y="149"/>
                    </a:lnTo>
                    <a:lnTo>
                      <a:pt x="93" y="145"/>
                    </a:lnTo>
                    <a:lnTo>
                      <a:pt x="100" y="138"/>
                    </a:lnTo>
                    <a:lnTo>
                      <a:pt x="106" y="130"/>
                    </a:lnTo>
                    <a:lnTo>
                      <a:pt x="112" y="122"/>
                    </a:lnTo>
                    <a:lnTo>
                      <a:pt x="116" y="114"/>
                    </a:lnTo>
                    <a:lnTo>
                      <a:pt x="124" y="96"/>
                    </a:lnTo>
                    <a:lnTo>
                      <a:pt x="130" y="79"/>
                    </a:lnTo>
                    <a:lnTo>
                      <a:pt x="134" y="71"/>
                    </a:lnTo>
                    <a:lnTo>
                      <a:pt x="138" y="64"/>
                    </a:lnTo>
                    <a:lnTo>
                      <a:pt x="141" y="58"/>
                    </a:lnTo>
                    <a:lnTo>
                      <a:pt x="147" y="52"/>
                    </a:lnTo>
                    <a:lnTo>
                      <a:pt x="151" y="47"/>
                    </a:lnTo>
                    <a:lnTo>
                      <a:pt x="158" y="43"/>
                    </a:lnTo>
                    <a:lnTo>
                      <a:pt x="164" y="41"/>
                    </a:lnTo>
                    <a:lnTo>
                      <a:pt x="173" y="4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39" name="Freeform 428"/>
              <p:cNvSpPr>
                <a:spLocks/>
              </p:cNvSpPr>
              <p:nvPr/>
            </p:nvSpPr>
            <p:spPr bwMode="auto">
              <a:xfrm>
                <a:off x="1102" y="1190"/>
                <a:ext cx="111" cy="27"/>
              </a:xfrm>
              <a:custGeom>
                <a:avLst/>
                <a:gdLst>
                  <a:gd name="T0" fmla="*/ 34 w 345"/>
                  <a:gd name="T1" fmla="*/ 27 h 86"/>
                  <a:gd name="T2" fmla="*/ 38 w 345"/>
                  <a:gd name="T3" fmla="*/ 25 h 86"/>
                  <a:gd name="T4" fmla="*/ 43 w 345"/>
                  <a:gd name="T5" fmla="*/ 24 h 86"/>
                  <a:gd name="T6" fmla="*/ 48 w 345"/>
                  <a:gd name="T7" fmla="*/ 23 h 86"/>
                  <a:gd name="T8" fmla="*/ 53 w 345"/>
                  <a:gd name="T9" fmla="*/ 22 h 86"/>
                  <a:gd name="T10" fmla="*/ 63 w 345"/>
                  <a:gd name="T11" fmla="*/ 20 h 86"/>
                  <a:gd name="T12" fmla="*/ 74 w 345"/>
                  <a:gd name="T13" fmla="*/ 18 h 86"/>
                  <a:gd name="T14" fmla="*/ 79 w 345"/>
                  <a:gd name="T15" fmla="*/ 17 h 86"/>
                  <a:gd name="T16" fmla="*/ 85 w 345"/>
                  <a:gd name="T17" fmla="*/ 16 h 86"/>
                  <a:gd name="T18" fmla="*/ 90 w 345"/>
                  <a:gd name="T19" fmla="*/ 14 h 86"/>
                  <a:gd name="T20" fmla="*/ 95 w 345"/>
                  <a:gd name="T21" fmla="*/ 13 h 86"/>
                  <a:gd name="T22" fmla="*/ 99 w 345"/>
                  <a:gd name="T23" fmla="*/ 11 h 86"/>
                  <a:gd name="T24" fmla="*/ 104 w 345"/>
                  <a:gd name="T25" fmla="*/ 9 h 86"/>
                  <a:gd name="T26" fmla="*/ 107 w 345"/>
                  <a:gd name="T27" fmla="*/ 7 h 86"/>
                  <a:gd name="T28" fmla="*/ 111 w 345"/>
                  <a:gd name="T29" fmla="*/ 4 h 86"/>
                  <a:gd name="T30" fmla="*/ 108 w 345"/>
                  <a:gd name="T31" fmla="*/ 4 h 86"/>
                  <a:gd name="T32" fmla="*/ 105 w 345"/>
                  <a:gd name="T33" fmla="*/ 3 h 86"/>
                  <a:gd name="T34" fmla="*/ 102 w 345"/>
                  <a:gd name="T35" fmla="*/ 3 h 86"/>
                  <a:gd name="T36" fmla="*/ 99 w 345"/>
                  <a:gd name="T37" fmla="*/ 2 h 86"/>
                  <a:gd name="T38" fmla="*/ 97 w 345"/>
                  <a:gd name="T39" fmla="*/ 1 h 86"/>
                  <a:gd name="T40" fmla="*/ 94 w 345"/>
                  <a:gd name="T41" fmla="*/ 1 h 86"/>
                  <a:gd name="T42" fmla="*/ 90 w 345"/>
                  <a:gd name="T43" fmla="*/ 0 h 86"/>
                  <a:gd name="T44" fmla="*/ 88 w 345"/>
                  <a:gd name="T45" fmla="*/ 0 h 86"/>
                  <a:gd name="T46" fmla="*/ 83 w 345"/>
                  <a:gd name="T47" fmla="*/ 0 h 86"/>
                  <a:gd name="T48" fmla="*/ 79 w 345"/>
                  <a:gd name="T49" fmla="*/ 1 h 86"/>
                  <a:gd name="T50" fmla="*/ 73 w 345"/>
                  <a:gd name="T51" fmla="*/ 2 h 86"/>
                  <a:gd name="T52" fmla="*/ 67 w 345"/>
                  <a:gd name="T53" fmla="*/ 3 h 86"/>
                  <a:gd name="T54" fmla="*/ 54 w 345"/>
                  <a:gd name="T55" fmla="*/ 6 h 86"/>
                  <a:gd name="T56" fmla="*/ 41 w 345"/>
                  <a:gd name="T57" fmla="*/ 9 h 86"/>
                  <a:gd name="T58" fmla="*/ 33 w 345"/>
                  <a:gd name="T59" fmla="*/ 11 h 86"/>
                  <a:gd name="T60" fmla="*/ 27 w 345"/>
                  <a:gd name="T61" fmla="*/ 13 h 86"/>
                  <a:gd name="T62" fmla="*/ 21 w 345"/>
                  <a:gd name="T63" fmla="*/ 16 h 86"/>
                  <a:gd name="T64" fmla="*/ 15 w 345"/>
                  <a:gd name="T65" fmla="*/ 18 h 86"/>
                  <a:gd name="T66" fmla="*/ 10 w 345"/>
                  <a:gd name="T67" fmla="*/ 20 h 86"/>
                  <a:gd name="T68" fmla="*/ 6 w 345"/>
                  <a:gd name="T69" fmla="*/ 23 h 86"/>
                  <a:gd name="T70" fmla="*/ 3 w 345"/>
                  <a:gd name="T71" fmla="*/ 25 h 86"/>
                  <a:gd name="T72" fmla="*/ 0 w 345"/>
                  <a:gd name="T73" fmla="*/ 27 h 86"/>
                  <a:gd name="T74" fmla="*/ 34 w 345"/>
                  <a:gd name="T75" fmla="*/ 27 h 8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45" h="86">
                    <a:moveTo>
                      <a:pt x="106" y="86"/>
                    </a:moveTo>
                    <a:lnTo>
                      <a:pt x="119" y="81"/>
                    </a:lnTo>
                    <a:lnTo>
                      <a:pt x="133" y="76"/>
                    </a:lnTo>
                    <a:lnTo>
                      <a:pt x="148" y="72"/>
                    </a:lnTo>
                    <a:lnTo>
                      <a:pt x="164" y="69"/>
                    </a:lnTo>
                    <a:lnTo>
                      <a:pt x="197" y="63"/>
                    </a:lnTo>
                    <a:lnTo>
                      <a:pt x="231" y="57"/>
                    </a:lnTo>
                    <a:lnTo>
                      <a:pt x="247" y="53"/>
                    </a:lnTo>
                    <a:lnTo>
                      <a:pt x="264" y="50"/>
                    </a:lnTo>
                    <a:lnTo>
                      <a:pt x="279" y="46"/>
                    </a:lnTo>
                    <a:lnTo>
                      <a:pt x="294" y="40"/>
                    </a:lnTo>
                    <a:lnTo>
                      <a:pt x="309" y="35"/>
                    </a:lnTo>
                    <a:lnTo>
                      <a:pt x="322" y="28"/>
                    </a:lnTo>
                    <a:lnTo>
                      <a:pt x="334" y="21"/>
                    </a:lnTo>
                    <a:lnTo>
                      <a:pt x="345" y="13"/>
                    </a:lnTo>
                    <a:lnTo>
                      <a:pt x="335" y="12"/>
                    </a:lnTo>
                    <a:lnTo>
                      <a:pt x="326" y="11"/>
                    </a:lnTo>
                    <a:lnTo>
                      <a:pt x="317" y="9"/>
                    </a:lnTo>
                    <a:lnTo>
                      <a:pt x="309" y="6"/>
                    </a:lnTo>
                    <a:lnTo>
                      <a:pt x="300" y="4"/>
                    </a:lnTo>
                    <a:lnTo>
                      <a:pt x="291" y="2"/>
                    </a:lnTo>
                    <a:lnTo>
                      <a:pt x="281" y="1"/>
                    </a:lnTo>
                    <a:lnTo>
                      <a:pt x="272" y="0"/>
                    </a:lnTo>
                    <a:lnTo>
                      <a:pt x="259" y="1"/>
                    </a:lnTo>
                    <a:lnTo>
                      <a:pt x="245" y="3"/>
                    </a:lnTo>
                    <a:lnTo>
                      <a:pt x="227" y="5"/>
                    </a:lnTo>
                    <a:lnTo>
                      <a:pt x="209" y="9"/>
                    </a:lnTo>
                    <a:lnTo>
                      <a:pt x="168" y="18"/>
                    </a:lnTo>
                    <a:lnTo>
                      <a:pt x="126" y="29"/>
                    </a:lnTo>
                    <a:lnTo>
                      <a:pt x="104" y="36"/>
                    </a:lnTo>
                    <a:lnTo>
                      <a:pt x="85" y="42"/>
                    </a:lnTo>
                    <a:lnTo>
                      <a:pt x="66" y="50"/>
                    </a:lnTo>
                    <a:lnTo>
                      <a:pt x="47" y="58"/>
                    </a:lnTo>
                    <a:lnTo>
                      <a:pt x="32" y="65"/>
                    </a:lnTo>
                    <a:lnTo>
                      <a:pt x="19" y="72"/>
                    </a:lnTo>
                    <a:lnTo>
                      <a:pt x="8" y="79"/>
                    </a:lnTo>
                    <a:lnTo>
                      <a:pt x="0" y="86"/>
                    </a:lnTo>
                    <a:lnTo>
                      <a:pt x="106"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40" name="Freeform 429"/>
              <p:cNvSpPr>
                <a:spLocks/>
              </p:cNvSpPr>
              <p:nvPr/>
            </p:nvSpPr>
            <p:spPr bwMode="auto">
              <a:xfrm>
                <a:off x="1158" y="1199"/>
                <a:ext cx="149" cy="43"/>
              </a:xfrm>
              <a:custGeom>
                <a:avLst/>
                <a:gdLst>
                  <a:gd name="T0" fmla="*/ 6 w 464"/>
                  <a:gd name="T1" fmla="*/ 28 h 130"/>
                  <a:gd name="T2" fmla="*/ 25 w 464"/>
                  <a:gd name="T3" fmla="*/ 27 h 130"/>
                  <a:gd name="T4" fmla="*/ 33 w 464"/>
                  <a:gd name="T5" fmla="*/ 27 h 130"/>
                  <a:gd name="T6" fmla="*/ 30 w 464"/>
                  <a:gd name="T7" fmla="*/ 29 h 130"/>
                  <a:gd name="T8" fmla="*/ 26 w 464"/>
                  <a:gd name="T9" fmla="*/ 33 h 130"/>
                  <a:gd name="T10" fmla="*/ 23 w 464"/>
                  <a:gd name="T11" fmla="*/ 37 h 130"/>
                  <a:gd name="T12" fmla="*/ 23 w 464"/>
                  <a:gd name="T13" fmla="*/ 39 h 130"/>
                  <a:gd name="T14" fmla="*/ 25 w 464"/>
                  <a:gd name="T15" fmla="*/ 41 h 130"/>
                  <a:gd name="T16" fmla="*/ 30 w 464"/>
                  <a:gd name="T17" fmla="*/ 43 h 130"/>
                  <a:gd name="T18" fmla="*/ 35 w 464"/>
                  <a:gd name="T19" fmla="*/ 43 h 130"/>
                  <a:gd name="T20" fmla="*/ 41 w 464"/>
                  <a:gd name="T21" fmla="*/ 42 h 130"/>
                  <a:gd name="T22" fmla="*/ 50 w 464"/>
                  <a:gd name="T23" fmla="*/ 39 h 130"/>
                  <a:gd name="T24" fmla="*/ 63 w 464"/>
                  <a:gd name="T25" fmla="*/ 36 h 130"/>
                  <a:gd name="T26" fmla="*/ 73 w 464"/>
                  <a:gd name="T27" fmla="*/ 33 h 130"/>
                  <a:gd name="T28" fmla="*/ 80 w 464"/>
                  <a:gd name="T29" fmla="*/ 33 h 130"/>
                  <a:gd name="T30" fmla="*/ 85 w 464"/>
                  <a:gd name="T31" fmla="*/ 33 h 130"/>
                  <a:gd name="T32" fmla="*/ 98 w 464"/>
                  <a:gd name="T33" fmla="*/ 33 h 130"/>
                  <a:gd name="T34" fmla="*/ 107 w 464"/>
                  <a:gd name="T35" fmla="*/ 32 h 130"/>
                  <a:gd name="T36" fmla="*/ 121 w 464"/>
                  <a:gd name="T37" fmla="*/ 31 h 130"/>
                  <a:gd name="T38" fmla="*/ 133 w 464"/>
                  <a:gd name="T39" fmla="*/ 27 h 130"/>
                  <a:gd name="T40" fmla="*/ 144 w 464"/>
                  <a:gd name="T41" fmla="*/ 22 h 130"/>
                  <a:gd name="T42" fmla="*/ 146 w 464"/>
                  <a:gd name="T43" fmla="*/ 17 h 130"/>
                  <a:gd name="T44" fmla="*/ 141 w 464"/>
                  <a:gd name="T45" fmla="*/ 16 h 130"/>
                  <a:gd name="T46" fmla="*/ 133 w 464"/>
                  <a:gd name="T47" fmla="*/ 16 h 130"/>
                  <a:gd name="T48" fmla="*/ 127 w 464"/>
                  <a:gd name="T49" fmla="*/ 15 h 130"/>
                  <a:gd name="T50" fmla="*/ 130 w 464"/>
                  <a:gd name="T51" fmla="*/ 12 h 130"/>
                  <a:gd name="T52" fmla="*/ 133 w 464"/>
                  <a:gd name="T53" fmla="*/ 7 h 130"/>
                  <a:gd name="T54" fmla="*/ 134 w 464"/>
                  <a:gd name="T55" fmla="*/ 2 h 130"/>
                  <a:gd name="T56" fmla="*/ 121 w 464"/>
                  <a:gd name="T57" fmla="*/ 0 h 130"/>
                  <a:gd name="T58" fmla="*/ 116 w 464"/>
                  <a:gd name="T59" fmla="*/ 6 h 130"/>
                  <a:gd name="T60" fmla="*/ 110 w 464"/>
                  <a:gd name="T61" fmla="*/ 14 h 130"/>
                  <a:gd name="T62" fmla="*/ 104 w 464"/>
                  <a:gd name="T63" fmla="*/ 20 h 130"/>
                  <a:gd name="T64" fmla="*/ 100 w 464"/>
                  <a:gd name="T65" fmla="*/ 22 h 130"/>
                  <a:gd name="T66" fmla="*/ 96 w 464"/>
                  <a:gd name="T67" fmla="*/ 22 h 130"/>
                  <a:gd name="T68" fmla="*/ 89 w 464"/>
                  <a:gd name="T69" fmla="*/ 22 h 130"/>
                  <a:gd name="T70" fmla="*/ 84 w 464"/>
                  <a:gd name="T71" fmla="*/ 21 h 130"/>
                  <a:gd name="T72" fmla="*/ 77 w 464"/>
                  <a:gd name="T73" fmla="*/ 18 h 130"/>
                  <a:gd name="T74" fmla="*/ 66 w 464"/>
                  <a:gd name="T75" fmla="*/ 10 h 130"/>
                  <a:gd name="T76" fmla="*/ 58 w 464"/>
                  <a:gd name="T77" fmla="*/ 10 h 130"/>
                  <a:gd name="T78" fmla="*/ 48 w 464"/>
                  <a:gd name="T79" fmla="*/ 10 h 130"/>
                  <a:gd name="T80" fmla="*/ 38 w 464"/>
                  <a:gd name="T81" fmla="*/ 12 h 130"/>
                  <a:gd name="T82" fmla="*/ 27 w 464"/>
                  <a:gd name="T83" fmla="*/ 15 h 130"/>
                  <a:gd name="T84" fmla="*/ 17 w 464"/>
                  <a:gd name="T85" fmla="*/ 18 h 130"/>
                  <a:gd name="T86" fmla="*/ 9 w 464"/>
                  <a:gd name="T87" fmla="*/ 22 h 130"/>
                  <a:gd name="T88" fmla="*/ 3 w 464"/>
                  <a:gd name="T89" fmla="*/ 25 h 130"/>
                  <a:gd name="T90" fmla="*/ 0 w 464"/>
                  <a:gd name="T91" fmla="*/ 28 h 13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64" h="130">
                    <a:moveTo>
                      <a:pt x="0" y="86"/>
                    </a:moveTo>
                    <a:lnTo>
                      <a:pt x="19" y="86"/>
                    </a:lnTo>
                    <a:lnTo>
                      <a:pt x="48" y="83"/>
                    </a:lnTo>
                    <a:lnTo>
                      <a:pt x="77" y="81"/>
                    </a:lnTo>
                    <a:lnTo>
                      <a:pt x="106" y="80"/>
                    </a:lnTo>
                    <a:lnTo>
                      <a:pt x="103" y="81"/>
                    </a:lnTo>
                    <a:lnTo>
                      <a:pt x="97" y="84"/>
                    </a:lnTo>
                    <a:lnTo>
                      <a:pt x="92" y="89"/>
                    </a:lnTo>
                    <a:lnTo>
                      <a:pt x="86" y="94"/>
                    </a:lnTo>
                    <a:lnTo>
                      <a:pt x="81" y="100"/>
                    </a:lnTo>
                    <a:lnTo>
                      <a:pt x="76" y="106"/>
                    </a:lnTo>
                    <a:lnTo>
                      <a:pt x="73" y="112"/>
                    </a:lnTo>
                    <a:lnTo>
                      <a:pt x="72" y="117"/>
                    </a:lnTo>
                    <a:lnTo>
                      <a:pt x="73" y="119"/>
                    </a:lnTo>
                    <a:lnTo>
                      <a:pt x="75" y="121"/>
                    </a:lnTo>
                    <a:lnTo>
                      <a:pt x="79" y="124"/>
                    </a:lnTo>
                    <a:lnTo>
                      <a:pt x="83" y="126"/>
                    </a:lnTo>
                    <a:lnTo>
                      <a:pt x="92" y="129"/>
                    </a:lnTo>
                    <a:lnTo>
                      <a:pt x="99" y="130"/>
                    </a:lnTo>
                    <a:lnTo>
                      <a:pt x="109" y="129"/>
                    </a:lnTo>
                    <a:lnTo>
                      <a:pt x="119" y="129"/>
                    </a:lnTo>
                    <a:lnTo>
                      <a:pt x="128" y="127"/>
                    </a:lnTo>
                    <a:lnTo>
                      <a:pt x="138" y="125"/>
                    </a:lnTo>
                    <a:lnTo>
                      <a:pt x="157" y="119"/>
                    </a:lnTo>
                    <a:lnTo>
                      <a:pt x="176" y="114"/>
                    </a:lnTo>
                    <a:lnTo>
                      <a:pt x="196" y="108"/>
                    </a:lnTo>
                    <a:lnTo>
                      <a:pt x="216" y="103"/>
                    </a:lnTo>
                    <a:lnTo>
                      <a:pt x="226" y="101"/>
                    </a:lnTo>
                    <a:lnTo>
                      <a:pt x="237" y="100"/>
                    </a:lnTo>
                    <a:lnTo>
                      <a:pt x="248" y="99"/>
                    </a:lnTo>
                    <a:lnTo>
                      <a:pt x="259" y="99"/>
                    </a:lnTo>
                    <a:lnTo>
                      <a:pt x="266" y="99"/>
                    </a:lnTo>
                    <a:lnTo>
                      <a:pt x="285" y="99"/>
                    </a:lnTo>
                    <a:lnTo>
                      <a:pt x="304" y="99"/>
                    </a:lnTo>
                    <a:lnTo>
                      <a:pt x="311" y="99"/>
                    </a:lnTo>
                    <a:lnTo>
                      <a:pt x="333" y="98"/>
                    </a:lnTo>
                    <a:lnTo>
                      <a:pt x="355" y="96"/>
                    </a:lnTo>
                    <a:lnTo>
                      <a:pt x="376" y="93"/>
                    </a:lnTo>
                    <a:lnTo>
                      <a:pt x="396" y="89"/>
                    </a:lnTo>
                    <a:lnTo>
                      <a:pt x="415" y="83"/>
                    </a:lnTo>
                    <a:lnTo>
                      <a:pt x="432" y="76"/>
                    </a:lnTo>
                    <a:lnTo>
                      <a:pt x="449" y="66"/>
                    </a:lnTo>
                    <a:lnTo>
                      <a:pt x="464" y="55"/>
                    </a:lnTo>
                    <a:lnTo>
                      <a:pt x="455" y="51"/>
                    </a:lnTo>
                    <a:lnTo>
                      <a:pt x="446" y="49"/>
                    </a:lnTo>
                    <a:lnTo>
                      <a:pt x="439" y="48"/>
                    </a:lnTo>
                    <a:lnTo>
                      <a:pt x="430" y="48"/>
                    </a:lnTo>
                    <a:lnTo>
                      <a:pt x="413" y="48"/>
                    </a:lnTo>
                    <a:lnTo>
                      <a:pt x="392" y="49"/>
                    </a:lnTo>
                    <a:lnTo>
                      <a:pt x="396" y="46"/>
                    </a:lnTo>
                    <a:lnTo>
                      <a:pt x="401" y="42"/>
                    </a:lnTo>
                    <a:lnTo>
                      <a:pt x="406" y="36"/>
                    </a:lnTo>
                    <a:lnTo>
                      <a:pt x="410" y="29"/>
                    </a:lnTo>
                    <a:lnTo>
                      <a:pt x="413" y="22"/>
                    </a:lnTo>
                    <a:lnTo>
                      <a:pt x="416" y="15"/>
                    </a:lnTo>
                    <a:lnTo>
                      <a:pt x="418" y="7"/>
                    </a:lnTo>
                    <a:lnTo>
                      <a:pt x="418" y="0"/>
                    </a:lnTo>
                    <a:lnTo>
                      <a:pt x="378" y="0"/>
                    </a:lnTo>
                    <a:lnTo>
                      <a:pt x="368" y="8"/>
                    </a:lnTo>
                    <a:lnTo>
                      <a:pt x="360" y="19"/>
                    </a:lnTo>
                    <a:lnTo>
                      <a:pt x="352" y="30"/>
                    </a:lnTo>
                    <a:lnTo>
                      <a:pt x="343" y="41"/>
                    </a:lnTo>
                    <a:lnTo>
                      <a:pt x="334" y="51"/>
                    </a:lnTo>
                    <a:lnTo>
                      <a:pt x="323" y="59"/>
                    </a:lnTo>
                    <a:lnTo>
                      <a:pt x="318" y="63"/>
                    </a:lnTo>
                    <a:lnTo>
                      <a:pt x="312" y="65"/>
                    </a:lnTo>
                    <a:lnTo>
                      <a:pt x="306" y="68"/>
                    </a:lnTo>
                    <a:lnTo>
                      <a:pt x="298" y="68"/>
                    </a:lnTo>
                    <a:lnTo>
                      <a:pt x="287" y="68"/>
                    </a:lnTo>
                    <a:lnTo>
                      <a:pt x="278" y="66"/>
                    </a:lnTo>
                    <a:lnTo>
                      <a:pt x="270" y="65"/>
                    </a:lnTo>
                    <a:lnTo>
                      <a:pt x="262" y="63"/>
                    </a:lnTo>
                    <a:lnTo>
                      <a:pt x="250" y="59"/>
                    </a:lnTo>
                    <a:lnTo>
                      <a:pt x="239" y="54"/>
                    </a:lnTo>
                    <a:lnTo>
                      <a:pt x="222" y="42"/>
                    </a:lnTo>
                    <a:lnTo>
                      <a:pt x="205" y="31"/>
                    </a:lnTo>
                    <a:lnTo>
                      <a:pt x="193" y="29"/>
                    </a:lnTo>
                    <a:lnTo>
                      <a:pt x="180" y="29"/>
                    </a:lnTo>
                    <a:lnTo>
                      <a:pt x="165" y="29"/>
                    </a:lnTo>
                    <a:lnTo>
                      <a:pt x="150" y="31"/>
                    </a:lnTo>
                    <a:lnTo>
                      <a:pt x="133" y="33"/>
                    </a:lnTo>
                    <a:lnTo>
                      <a:pt x="117" y="37"/>
                    </a:lnTo>
                    <a:lnTo>
                      <a:pt x="101" y="40"/>
                    </a:lnTo>
                    <a:lnTo>
                      <a:pt x="85" y="45"/>
                    </a:lnTo>
                    <a:lnTo>
                      <a:pt x="70" y="49"/>
                    </a:lnTo>
                    <a:lnTo>
                      <a:pt x="54" y="54"/>
                    </a:lnTo>
                    <a:lnTo>
                      <a:pt x="41" y="60"/>
                    </a:lnTo>
                    <a:lnTo>
                      <a:pt x="29" y="65"/>
                    </a:lnTo>
                    <a:lnTo>
                      <a:pt x="18" y="71"/>
                    </a:lnTo>
                    <a:lnTo>
                      <a:pt x="9" y="77"/>
                    </a:lnTo>
                    <a:lnTo>
                      <a:pt x="3" y="82"/>
                    </a:lnTo>
                    <a:lnTo>
                      <a:pt x="0" y="8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41" name="Freeform 430"/>
              <p:cNvSpPr>
                <a:spLocks/>
              </p:cNvSpPr>
              <p:nvPr/>
            </p:nvSpPr>
            <p:spPr bwMode="auto">
              <a:xfrm>
                <a:off x="1472" y="1205"/>
                <a:ext cx="153" cy="31"/>
              </a:xfrm>
              <a:custGeom>
                <a:avLst/>
                <a:gdLst>
                  <a:gd name="T0" fmla="*/ 20 w 472"/>
                  <a:gd name="T1" fmla="*/ 0 h 92"/>
                  <a:gd name="T2" fmla="*/ 14 w 472"/>
                  <a:gd name="T3" fmla="*/ 0 h 92"/>
                  <a:gd name="T4" fmla="*/ 8 w 472"/>
                  <a:gd name="T5" fmla="*/ 0 h 92"/>
                  <a:gd name="T6" fmla="*/ 4 w 472"/>
                  <a:gd name="T7" fmla="*/ 1 h 92"/>
                  <a:gd name="T8" fmla="*/ 2 w 472"/>
                  <a:gd name="T9" fmla="*/ 3 h 92"/>
                  <a:gd name="T10" fmla="*/ 2 w 472"/>
                  <a:gd name="T11" fmla="*/ 5 h 92"/>
                  <a:gd name="T12" fmla="*/ 3 w 472"/>
                  <a:gd name="T13" fmla="*/ 8 h 92"/>
                  <a:gd name="T14" fmla="*/ 5 w 472"/>
                  <a:gd name="T15" fmla="*/ 11 h 92"/>
                  <a:gd name="T16" fmla="*/ 5 w 472"/>
                  <a:gd name="T17" fmla="*/ 14 h 92"/>
                  <a:gd name="T18" fmla="*/ 1 w 472"/>
                  <a:gd name="T19" fmla="*/ 17 h 92"/>
                  <a:gd name="T20" fmla="*/ 0 w 472"/>
                  <a:gd name="T21" fmla="*/ 19 h 92"/>
                  <a:gd name="T22" fmla="*/ 1 w 472"/>
                  <a:gd name="T23" fmla="*/ 22 h 92"/>
                  <a:gd name="T24" fmla="*/ 5 w 472"/>
                  <a:gd name="T25" fmla="*/ 23 h 92"/>
                  <a:gd name="T26" fmla="*/ 16 w 472"/>
                  <a:gd name="T27" fmla="*/ 26 h 92"/>
                  <a:gd name="T28" fmla="*/ 35 w 472"/>
                  <a:gd name="T29" fmla="*/ 29 h 92"/>
                  <a:gd name="T30" fmla="*/ 54 w 472"/>
                  <a:gd name="T31" fmla="*/ 31 h 92"/>
                  <a:gd name="T32" fmla="*/ 118 w 472"/>
                  <a:gd name="T33" fmla="*/ 31 h 92"/>
                  <a:gd name="T34" fmla="*/ 121 w 472"/>
                  <a:gd name="T35" fmla="*/ 27 h 92"/>
                  <a:gd name="T36" fmla="*/ 125 w 472"/>
                  <a:gd name="T37" fmla="*/ 25 h 92"/>
                  <a:gd name="T38" fmla="*/ 129 w 472"/>
                  <a:gd name="T39" fmla="*/ 25 h 92"/>
                  <a:gd name="T40" fmla="*/ 133 w 472"/>
                  <a:gd name="T41" fmla="*/ 25 h 92"/>
                  <a:gd name="T42" fmla="*/ 143 w 472"/>
                  <a:gd name="T43" fmla="*/ 26 h 92"/>
                  <a:gd name="T44" fmla="*/ 148 w 472"/>
                  <a:gd name="T45" fmla="*/ 26 h 92"/>
                  <a:gd name="T46" fmla="*/ 153 w 472"/>
                  <a:gd name="T47" fmla="*/ 25 h 92"/>
                  <a:gd name="T48" fmla="*/ 151 w 472"/>
                  <a:gd name="T49" fmla="*/ 11 h 92"/>
                  <a:gd name="T50" fmla="*/ 147 w 472"/>
                  <a:gd name="T51" fmla="*/ 9 h 92"/>
                  <a:gd name="T52" fmla="*/ 144 w 472"/>
                  <a:gd name="T53" fmla="*/ 6 h 92"/>
                  <a:gd name="T54" fmla="*/ 140 w 472"/>
                  <a:gd name="T55" fmla="*/ 4 h 92"/>
                  <a:gd name="T56" fmla="*/ 135 w 472"/>
                  <a:gd name="T57" fmla="*/ 4 h 92"/>
                  <a:gd name="T58" fmla="*/ 128 w 472"/>
                  <a:gd name="T59" fmla="*/ 5 h 92"/>
                  <a:gd name="T60" fmla="*/ 119 w 472"/>
                  <a:gd name="T61" fmla="*/ 7 h 92"/>
                  <a:gd name="T62" fmla="*/ 106 w 472"/>
                  <a:gd name="T63" fmla="*/ 11 h 92"/>
                  <a:gd name="T64" fmla="*/ 97 w 472"/>
                  <a:gd name="T65" fmla="*/ 13 h 92"/>
                  <a:gd name="T66" fmla="*/ 89 w 472"/>
                  <a:gd name="T67" fmla="*/ 14 h 92"/>
                  <a:gd name="T68" fmla="*/ 77 w 472"/>
                  <a:gd name="T69" fmla="*/ 14 h 92"/>
                  <a:gd name="T70" fmla="*/ 62 w 472"/>
                  <a:gd name="T71" fmla="*/ 14 h 92"/>
                  <a:gd name="T72" fmla="*/ 51 w 472"/>
                  <a:gd name="T73" fmla="*/ 14 h 92"/>
                  <a:gd name="T74" fmla="*/ 39 w 472"/>
                  <a:gd name="T75" fmla="*/ 14 h 92"/>
                  <a:gd name="T76" fmla="*/ 29 w 472"/>
                  <a:gd name="T77" fmla="*/ 14 h 92"/>
                  <a:gd name="T78" fmla="*/ 25 w 472"/>
                  <a:gd name="T79" fmla="*/ 12 h 92"/>
                  <a:gd name="T80" fmla="*/ 23 w 472"/>
                  <a:gd name="T81" fmla="*/ 9 h 92"/>
                  <a:gd name="T82" fmla="*/ 22 w 472"/>
                  <a:gd name="T83" fmla="*/ 6 h 92"/>
                  <a:gd name="T84" fmla="*/ 22 w 472"/>
                  <a:gd name="T85" fmla="*/ 3 h 92"/>
                  <a:gd name="T86" fmla="*/ 24 w 472"/>
                  <a:gd name="T87" fmla="*/ 1 h 92"/>
                  <a:gd name="T88" fmla="*/ 24 w 472"/>
                  <a:gd name="T89" fmla="*/ 0 h 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72" h="92">
                    <a:moveTo>
                      <a:pt x="73" y="0"/>
                    </a:moveTo>
                    <a:lnTo>
                      <a:pt x="63" y="0"/>
                    </a:lnTo>
                    <a:lnTo>
                      <a:pt x="53" y="0"/>
                    </a:lnTo>
                    <a:lnTo>
                      <a:pt x="44" y="0"/>
                    </a:lnTo>
                    <a:lnTo>
                      <a:pt x="34" y="0"/>
                    </a:lnTo>
                    <a:lnTo>
                      <a:pt x="24" y="0"/>
                    </a:lnTo>
                    <a:lnTo>
                      <a:pt x="15" y="1"/>
                    </a:lnTo>
                    <a:lnTo>
                      <a:pt x="12" y="3"/>
                    </a:lnTo>
                    <a:lnTo>
                      <a:pt x="8" y="5"/>
                    </a:lnTo>
                    <a:lnTo>
                      <a:pt x="7" y="8"/>
                    </a:lnTo>
                    <a:lnTo>
                      <a:pt x="6" y="12"/>
                    </a:lnTo>
                    <a:lnTo>
                      <a:pt x="7" y="16"/>
                    </a:lnTo>
                    <a:lnTo>
                      <a:pt x="7" y="20"/>
                    </a:lnTo>
                    <a:lnTo>
                      <a:pt x="10" y="23"/>
                    </a:lnTo>
                    <a:lnTo>
                      <a:pt x="11" y="26"/>
                    </a:lnTo>
                    <a:lnTo>
                      <a:pt x="15" y="32"/>
                    </a:lnTo>
                    <a:lnTo>
                      <a:pt x="19" y="36"/>
                    </a:lnTo>
                    <a:lnTo>
                      <a:pt x="14" y="41"/>
                    </a:lnTo>
                    <a:lnTo>
                      <a:pt x="7" y="46"/>
                    </a:lnTo>
                    <a:lnTo>
                      <a:pt x="4" y="50"/>
                    </a:lnTo>
                    <a:lnTo>
                      <a:pt x="2" y="53"/>
                    </a:lnTo>
                    <a:lnTo>
                      <a:pt x="1" y="57"/>
                    </a:lnTo>
                    <a:lnTo>
                      <a:pt x="0" y="61"/>
                    </a:lnTo>
                    <a:lnTo>
                      <a:pt x="2" y="64"/>
                    </a:lnTo>
                    <a:lnTo>
                      <a:pt x="6" y="66"/>
                    </a:lnTo>
                    <a:lnTo>
                      <a:pt x="14" y="69"/>
                    </a:lnTo>
                    <a:lnTo>
                      <a:pt x="24" y="71"/>
                    </a:lnTo>
                    <a:lnTo>
                      <a:pt x="48" y="76"/>
                    </a:lnTo>
                    <a:lnTo>
                      <a:pt x="78" y="81"/>
                    </a:lnTo>
                    <a:lnTo>
                      <a:pt x="109" y="85"/>
                    </a:lnTo>
                    <a:lnTo>
                      <a:pt x="140" y="89"/>
                    </a:lnTo>
                    <a:lnTo>
                      <a:pt x="167" y="91"/>
                    </a:lnTo>
                    <a:lnTo>
                      <a:pt x="186" y="92"/>
                    </a:lnTo>
                    <a:lnTo>
                      <a:pt x="365" y="92"/>
                    </a:lnTo>
                    <a:lnTo>
                      <a:pt x="370" y="86"/>
                    </a:lnTo>
                    <a:lnTo>
                      <a:pt x="374" y="81"/>
                    </a:lnTo>
                    <a:lnTo>
                      <a:pt x="380" y="78"/>
                    </a:lnTo>
                    <a:lnTo>
                      <a:pt x="385" y="75"/>
                    </a:lnTo>
                    <a:lnTo>
                      <a:pt x="391" y="74"/>
                    </a:lnTo>
                    <a:lnTo>
                      <a:pt x="397" y="73"/>
                    </a:lnTo>
                    <a:lnTo>
                      <a:pt x="404" y="73"/>
                    </a:lnTo>
                    <a:lnTo>
                      <a:pt x="411" y="73"/>
                    </a:lnTo>
                    <a:lnTo>
                      <a:pt x="426" y="75"/>
                    </a:lnTo>
                    <a:lnTo>
                      <a:pt x="441" y="76"/>
                    </a:lnTo>
                    <a:lnTo>
                      <a:pt x="449" y="77"/>
                    </a:lnTo>
                    <a:lnTo>
                      <a:pt x="456" y="76"/>
                    </a:lnTo>
                    <a:lnTo>
                      <a:pt x="464" y="75"/>
                    </a:lnTo>
                    <a:lnTo>
                      <a:pt x="472" y="73"/>
                    </a:lnTo>
                    <a:lnTo>
                      <a:pt x="472" y="36"/>
                    </a:lnTo>
                    <a:lnTo>
                      <a:pt x="465" y="33"/>
                    </a:lnTo>
                    <a:lnTo>
                      <a:pt x="459" y="30"/>
                    </a:lnTo>
                    <a:lnTo>
                      <a:pt x="453" y="26"/>
                    </a:lnTo>
                    <a:lnTo>
                      <a:pt x="449" y="22"/>
                    </a:lnTo>
                    <a:lnTo>
                      <a:pt x="443" y="18"/>
                    </a:lnTo>
                    <a:lnTo>
                      <a:pt x="438" y="15"/>
                    </a:lnTo>
                    <a:lnTo>
                      <a:pt x="432" y="13"/>
                    </a:lnTo>
                    <a:lnTo>
                      <a:pt x="426" y="12"/>
                    </a:lnTo>
                    <a:lnTo>
                      <a:pt x="416" y="12"/>
                    </a:lnTo>
                    <a:lnTo>
                      <a:pt x="406" y="13"/>
                    </a:lnTo>
                    <a:lnTo>
                      <a:pt x="396" y="15"/>
                    </a:lnTo>
                    <a:lnTo>
                      <a:pt x="386" y="17"/>
                    </a:lnTo>
                    <a:lnTo>
                      <a:pt x="367" y="22"/>
                    </a:lnTo>
                    <a:lnTo>
                      <a:pt x="348" y="27"/>
                    </a:lnTo>
                    <a:lnTo>
                      <a:pt x="328" y="33"/>
                    </a:lnTo>
                    <a:lnTo>
                      <a:pt x="308" y="38"/>
                    </a:lnTo>
                    <a:lnTo>
                      <a:pt x="298" y="39"/>
                    </a:lnTo>
                    <a:lnTo>
                      <a:pt x="287" y="41"/>
                    </a:lnTo>
                    <a:lnTo>
                      <a:pt x="276" y="42"/>
                    </a:lnTo>
                    <a:lnTo>
                      <a:pt x="265" y="42"/>
                    </a:lnTo>
                    <a:lnTo>
                      <a:pt x="236" y="42"/>
                    </a:lnTo>
                    <a:lnTo>
                      <a:pt x="212" y="42"/>
                    </a:lnTo>
                    <a:lnTo>
                      <a:pt x="191" y="42"/>
                    </a:lnTo>
                    <a:lnTo>
                      <a:pt x="173" y="42"/>
                    </a:lnTo>
                    <a:lnTo>
                      <a:pt x="156" y="42"/>
                    </a:lnTo>
                    <a:lnTo>
                      <a:pt x="139" y="42"/>
                    </a:lnTo>
                    <a:lnTo>
                      <a:pt x="120" y="42"/>
                    </a:lnTo>
                    <a:lnTo>
                      <a:pt x="100" y="42"/>
                    </a:lnTo>
                    <a:lnTo>
                      <a:pt x="91" y="41"/>
                    </a:lnTo>
                    <a:lnTo>
                      <a:pt x="83" y="39"/>
                    </a:lnTo>
                    <a:lnTo>
                      <a:pt x="78" y="36"/>
                    </a:lnTo>
                    <a:lnTo>
                      <a:pt x="73" y="32"/>
                    </a:lnTo>
                    <a:lnTo>
                      <a:pt x="70" y="27"/>
                    </a:lnTo>
                    <a:lnTo>
                      <a:pt x="68" y="22"/>
                    </a:lnTo>
                    <a:lnTo>
                      <a:pt x="67" y="17"/>
                    </a:lnTo>
                    <a:lnTo>
                      <a:pt x="67" y="12"/>
                    </a:lnTo>
                    <a:lnTo>
                      <a:pt x="69" y="8"/>
                    </a:lnTo>
                    <a:lnTo>
                      <a:pt x="72" y="4"/>
                    </a:lnTo>
                    <a:lnTo>
                      <a:pt x="74" y="2"/>
                    </a:lnTo>
                    <a:lnTo>
                      <a:pt x="75" y="1"/>
                    </a:lnTo>
                    <a:lnTo>
                      <a:pt x="74" y="0"/>
                    </a:lnTo>
                    <a:lnTo>
                      <a:pt x="7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42" name="Freeform 431"/>
              <p:cNvSpPr>
                <a:spLocks/>
              </p:cNvSpPr>
              <p:nvPr/>
            </p:nvSpPr>
            <p:spPr bwMode="auto">
              <a:xfrm>
                <a:off x="1513" y="1136"/>
                <a:ext cx="106" cy="45"/>
              </a:xfrm>
              <a:custGeom>
                <a:avLst/>
                <a:gdLst>
                  <a:gd name="T0" fmla="*/ 47 w 326"/>
                  <a:gd name="T1" fmla="*/ 36 h 135"/>
                  <a:gd name="T2" fmla="*/ 66 w 326"/>
                  <a:gd name="T3" fmla="*/ 32 h 135"/>
                  <a:gd name="T4" fmla="*/ 85 w 326"/>
                  <a:gd name="T5" fmla="*/ 28 h 135"/>
                  <a:gd name="T6" fmla="*/ 98 w 326"/>
                  <a:gd name="T7" fmla="*/ 25 h 135"/>
                  <a:gd name="T8" fmla="*/ 103 w 326"/>
                  <a:gd name="T9" fmla="*/ 22 h 135"/>
                  <a:gd name="T10" fmla="*/ 105 w 326"/>
                  <a:gd name="T11" fmla="*/ 19 h 135"/>
                  <a:gd name="T12" fmla="*/ 101 w 326"/>
                  <a:gd name="T13" fmla="*/ 16 h 135"/>
                  <a:gd name="T14" fmla="*/ 98 w 326"/>
                  <a:gd name="T15" fmla="*/ 14 h 135"/>
                  <a:gd name="T16" fmla="*/ 93 w 326"/>
                  <a:gd name="T17" fmla="*/ 12 h 135"/>
                  <a:gd name="T18" fmla="*/ 86 w 326"/>
                  <a:gd name="T19" fmla="*/ 11 h 135"/>
                  <a:gd name="T20" fmla="*/ 75 w 326"/>
                  <a:gd name="T21" fmla="*/ 10 h 135"/>
                  <a:gd name="T22" fmla="*/ 68 w 326"/>
                  <a:gd name="T23" fmla="*/ 10 h 135"/>
                  <a:gd name="T24" fmla="*/ 66 w 326"/>
                  <a:gd name="T25" fmla="*/ 8 h 135"/>
                  <a:gd name="T26" fmla="*/ 64 w 326"/>
                  <a:gd name="T27" fmla="*/ 6 h 135"/>
                  <a:gd name="T28" fmla="*/ 62 w 326"/>
                  <a:gd name="T29" fmla="*/ 3 h 135"/>
                  <a:gd name="T30" fmla="*/ 59 w 326"/>
                  <a:gd name="T31" fmla="*/ 2 h 135"/>
                  <a:gd name="T32" fmla="*/ 53 w 326"/>
                  <a:gd name="T33" fmla="*/ 0 h 135"/>
                  <a:gd name="T34" fmla="*/ 44 w 326"/>
                  <a:gd name="T35" fmla="*/ 0 h 135"/>
                  <a:gd name="T36" fmla="*/ 28 w 326"/>
                  <a:gd name="T37" fmla="*/ 3 h 135"/>
                  <a:gd name="T38" fmla="*/ 16 w 326"/>
                  <a:gd name="T39" fmla="*/ 6 h 135"/>
                  <a:gd name="T40" fmla="*/ 9 w 326"/>
                  <a:gd name="T41" fmla="*/ 9 h 135"/>
                  <a:gd name="T42" fmla="*/ 4 w 326"/>
                  <a:gd name="T43" fmla="*/ 12 h 135"/>
                  <a:gd name="T44" fmla="*/ 1 w 326"/>
                  <a:gd name="T45" fmla="*/ 15 h 135"/>
                  <a:gd name="T46" fmla="*/ 0 w 326"/>
                  <a:gd name="T47" fmla="*/ 17 h 135"/>
                  <a:gd name="T48" fmla="*/ 11 w 326"/>
                  <a:gd name="T49" fmla="*/ 25 h 135"/>
                  <a:gd name="T50" fmla="*/ 18 w 326"/>
                  <a:gd name="T51" fmla="*/ 27 h 135"/>
                  <a:gd name="T52" fmla="*/ 13 w 326"/>
                  <a:gd name="T53" fmla="*/ 30 h 135"/>
                  <a:gd name="T54" fmla="*/ 12 w 326"/>
                  <a:gd name="T55" fmla="*/ 33 h 135"/>
                  <a:gd name="T56" fmla="*/ 14 w 326"/>
                  <a:gd name="T57" fmla="*/ 38 h 135"/>
                  <a:gd name="T58" fmla="*/ 16 w 326"/>
                  <a:gd name="T59" fmla="*/ 43 h 135"/>
                  <a:gd name="T60" fmla="*/ 18 w 326"/>
                  <a:gd name="T61" fmla="*/ 45 h 135"/>
                  <a:gd name="T62" fmla="*/ 22 w 326"/>
                  <a:gd name="T63" fmla="*/ 45 h 135"/>
                  <a:gd name="T64" fmla="*/ 28 w 326"/>
                  <a:gd name="T65" fmla="*/ 44 h 135"/>
                  <a:gd name="T66" fmla="*/ 33 w 326"/>
                  <a:gd name="T67" fmla="*/ 42 h 135"/>
                  <a:gd name="T68" fmla="*/ 38 w 326"/>
                  <a:gd name="T69" fmla="*/ 41 h 135"/>
                  <a:gd name="T70" fmla="*/ 39 w 326"/>
                  <a:gd name="T71" fmla="*/ 37 h 1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26" h="135">
                    <a:moveTo>
                      <a:pt x="120" y="111"/>
                    </a:moveTo>
                    <a:lnTo>
                      <a:pt x="145" y="107"/>
                    </a:lnTo>
                    <a:lnTo>
                      <a:pt x="172" y="102"/>
                    </a:lnTo>
                    <a:lnTo>
                      <a:pt x="203" y="97"/>
                    </a:lnTo>
                    <a:lnTo>
                      <a:pt x="233" y="90"/>
                    </a:lnTo>
                    <a:lnTo>
                      <a:pt x="262" y="84"/>
                    </a:lnTo>
                    <a:lnTo>
                      <a:pt x="288" y="78"/>
                    </a:lnTo>
                    <a:lnTo>
                      <a:pt x="300" y="74"/>
                    </a:lnTo>
                    <a:lnTo>
                      <a:pt x="310" y="70"/>
                    </a:lnTo>
                    <a:lnTo>
                      <a:pt x="318" y="66"/>
                    </a:lnTo>
                    <a:lnTo>
                      <a:pt x="326" y="62"/>
                    </a:lnTo>
                    <a:lnTo>
                      <a:pt x="322" y="56"/>
                    </a:lnTo>
                    <a:lnTo>
                      <a:pt x="317" y="52"/>
                    </a:lnTo>
                    <a:lnTo>
                      <a:pt x="312" y="48"/>
                    </a:lnTo>
                    <a:lnTo>
                      <a:pt x="306" y="44"/>
                    </a:lnTo>
                    <a:lnTo>
                      <a:pt x="300" y="41"/>
                    </a:lnTo>
                    <a:lnTo>
                      <a:pt x="293" y="39"/>
                    </a:lnTo>
                    <a:lnTo>
                      <a:pt x="286" y="37"/>
                    </a:lnTo>
                    <a:lnTo>
                      <a:pt x="279" y="34"/>
                    </a:lnTo>
                    <a:lnTo>
                      <a:pt x="263" y="32"/>
                    </a:lnTo>
                    <a:lnTo>
                      <a:pt x="247" y="31"/>
                    </a:lnTo>
                    <a:lnTo>
                      <a:pt x="230" y="30"/>
                    </a:lnTo>
                    <a:lnTo>
                      <a:pt x="213" y="30"/>
                    </a:lnTo>
                    <a:lnTo>
                      <a:pt x="209" y="30"/>
                    </a:lnTo>
                    <a:lnTo>
                      <a:pt x="205" y="27"/>
                    </a:lnTo>
                    <a:lnTo>
                      <a:pt x="202" y="24"/>
                    </a:lnTo>
                    <a:lnTo>
                      <a:pt x="200" y="21"/>
                    </a:lnTo>
                    <a:lnTo>
                      <a:pt x="196" y="17"/>
                    </a:lnTo>
                    <a:lnTo>
                      <a:pt x="194" y="13"/>
                    </a:lnTo>
                    <a:lnTo>
                      <a:pt x="191" y="9"/>
                    </a:lnTo>
                    <a:lnTo>
                      <a:pt x="187" y="6"/>
                    </a:lnTo>
                    <a:lnTo>
                      <a:pt x="180" y="5"/>
                    </a:lnTo>
                    <a:lnTo>
                      <a:pt x="172" y="3"/>
                    </a:lnTo>
                    <a:lnTo>
                      <a:pt x="162" y="1"/>
                    </a:lnTo>
                    <a:lnTo>
                      <a:pt x="153" y="0"/>
                    </a:lnTo>
                    <a:lnTo>
                      <a:pt x="135" y="1"/>
                    </a:lnTo>
                    <a:lnTo>
                      <a:pt x="112" y="4"/>
                    </a:lnTo>
                    <a:lnTo>
                      <a:pt x="87" y="8"/>
                    </a:lnTo>
                    <a:lnTo>
                      <a:pt x="61" y="14"/>
                    </a:lnTo>
                    <a:lnTo>
                      <a:pt x="49" y="17"/>
                    </a:lnTo>
                    <a:lnTo>
                      <a:pt x="38" y="21"/>
                    </a:lnTo>
                    <a:lnTo>
                      <a:pt x="27" y="26"/>
                    </a:lnTo>
                    <a:lnTo>
                      <a:pt x="19" y="31"/>
                    </a:lnTo>
                    <a:lnTo>
                      <a:pt x="11" y="37"/>
                    </a:lnTo>
                    <a:lnTo>
                      <a:pt x="5" y="43"/>
                    </a:lnTo>
                    <a:lnTo>
                      <a:pt x="3" y="46"/>
                    </a:lnTo>
                    <a:lnTo>
                      <a:pt x="1" y="49"/>
                    </a:lnTo>
                    <a:lnTo>
                      <a:pt x="1" y="52"/>
                    </a:lnTo>
                    <a:lnTo>
                      <a:pt x="0" y="56"/>
                    </a:lnTo>
                    <a:lnTo>
                      <a:pt x="34" y="74"/>
                    </a:lnTo>
                    <a:lnTo>
                      <a:pt x="73" y="74"/>
                    </a:lnTo>
                    <a:lnTo>
                      <a:pt x="56" y="81"/>
                    </a:lnTo>
                    <a:lnTo>
                      <a:pt x="44" y="87"/>
                    </a:lnTo>
                    <a:lnTo>
                      <a:pt x="41" y="90"/>
                    </a:lnTo>
                    <a:lnTo>
                      <a:pt x="38" y="94"/>
                    </a:lnTo>
                    <a:lnTo>
                      <a:pt x="38" y="99"/>
                    </a:lnTo>
                    <a:lnTo>
                      <a:pt x="41" y="105"/>
                    </a:lnTo>
                    <a:lnTo>
                      <a:pt x="44" y="114"/>
                    </a:lnTo>
                    <a:lnTo>
                      <a:pt x="47" y="123"/>
                    </a:lnTo>
                    <a:lnTo>
                      <a:pt x="48" y="128"/>
                    </a:lnTo>
                    <a:lnTo>
                      <a:pt x="50" y="131"/>
                    </a:lnTo>
                    <a:lnTo>
                      <a:pt x="55" y="134"/>
                    </a:lnTo>
                    <a:lnTo>
                      <a:pt x="60" y="135"/>
                    </a:lnTo>
                    <a:lnTo>
                      <a:pt x="69" y="135"/>
                    </a:lnTo>
                    <a:lnTo>
                      <a:pt x="78" y="133"/>
                    </a:lnTo>
                    <a:lnTo>
                      <a:pt x="86" y="131"/>
                    </a:lnTo>
                    <a:lnTo>
                      <a:pt x="93" y="129"/>
                    </a:lnTo>
                    <a:lnTo>
                      <a:pt x="101" y="127"/>
                    </a:lnTo>
                    <a:lnTo>
                      <a:pt x="109" y="125"/>
                    </a:lnTo>
                    <a:lnTo>
                      <a:pt x="117" y="124"/>
                    </a:lnTo>
                    <a:lnTo>
                      <a:pt x="126" y="123"/>
                    </a:lnTo>
                    <a:lnTo>
                      <a:pt x="120" y="11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43" name="Freeform 432"/>
              <p:cNvSpPr>
                <a:spLocks/>
              </p:cNvSpPr>
              <p:nvPr/>
            </p:nvSpPr>
            <p:spPr bwMode="auto">
              <a:xfrm>
                <a:off x="1584" y="1245"/>
                <a:ext cx="51" cy="18"/>
              </a:xfrm>
              <a:custGeom>
                <a:avLst/>
                <a:gdLst>
                  <a:gd name="T0" fmla="*/ 15 w 159"/>
                  <a:gd name="T1" fmla="*/ 17 h 56"/>
                  <a:gd name="T2" fmla="*/ 13 w 159"/>
                  <a:gd name="T3" fmla="*/ 17 h 56"/>
                  <a:gd name="T4" fmla="*/ 11 w 159"/>
                  <a:gd name="T5" fmla="*/ 16 h 56"/>
                  <a:gd name="T6" fmla="*/ 8 w 159"/>
                  <a:gd name="T7" fmla="*/ 14 h 56"/>
                  <a:gd name="T8" fmla="*/ 6 w 159"/>
                  <a:gd name="T9" fmla="*/ 12 h 56"/>
                  <a:gd name="T10" fmla="*/ 3 w 159"/>
                  <a:gd name="T11" fmla="*/ 10 h 56"/>
                  <a:gd name="T12" fmla="*/ 2 w 159"/>
                  <a:gd name="T13" fmla="*/ 8 h 56"/>
                  <a:gd name="T14" fmla="*/ 1 w 159"/>
                  <a:gd name="T15" fmla="*/ 7 h 56"/>
                  <a:gd name="T16" fmla="*/ 0 w 159"/>
                  <a:gd name="T17" fmla="*/ 5 h 56"/>
                  <a:gd name="T18" fmla="*/ 0 w 159"/>
                  <a:gd name="T19" fmla="*/ 4 h 56"/>
                  <a:gd name="T20" fmla="*/ 0 w 159"/>
                  <a:gd name="T21" fmla="*/ 3 h 56"/>
                  <a:gd name="T22" fmla="*/ 7 w 159"/>
                  <a:gd name="T23" fmla="*/ 3 h 56"/>
                  <a:gd name="T24" fmla="*/ 13 w 159"/>
                  <a:gd name="T25" fmla="*/ 3 h 56"/>
                  <a:gd name="T26" fmla="*/ 17 w 159"/>
                  <a:gd name="T27" fmla="*/ 3 h 56"/>
                  <a:gd name="T28" fmla="*/ 19 w 159"/>
                  <a:gd name="T29" fmla="*/ 3 h 56"/>
                  <a:gd name="T30" fmla="*/ 27 w 159"/>
                  <a:gd name="T31" fmla="*/ 2 h 56"/>
                  <a:gd name="T32" fmla="*/ 38 w 159"/>
                  <a:gd name="T33" fmla="*/ 0 h 56"/>
                  <a:gd name="T34" fmla="*/ 40 w 159"/>
                  <a:gd name="T35" fmla="*/ 0 h 56"/>
                  <a:gd name="T36" fmla="*/ 42 w 159"/>
                  <a:gd name="T37" fmla="*/ 0 h 56"/>
                  <a:gd name="T38" fmla="*/ 45 w 159"/>
                  <a:gd name="T39" fmla="*/ 0 h 56"/>
                  <a:gd name="T40" fmla="*/ 47 w 159"/>
                  <a:gd name="T41" fmla="*/ 1 h 56"/>
                  <a:gd name="T42" fmla="*/ 48 w 159"/>
                  <a:gd name="T43" fmla="*/ 2 h 56"/>
                  <a:gd name="T44" fmla="*/ 50 w 159"/>
                  <a:gd name="T45" fmla="*/ 3 h 56"/>
                  <a:gd name="T46" fmla="*/ 51 w 159"/>
                  <a:gd name="T47" fmla="*/ 5 h 56"/>
                  <a:gd name="T48" fmla="*/ 51 w 159"/>
                  <a:gd name="T49" fmla="*/ 7 h 56"/>
                  <a:gd name="T50" fmla="*/ 51 w 159"/>
                  <a:gd name="T51" fmla="*/ 10 h 56"/>
                  <a:gd name="T52" fmla="*/ 50 w 159"/>
                  <a:gd name="T53" fmla="*/ 12 h 56"/>
                  <a:gd name="T54" fmla="*/ 48 w 159"/>
                  <a:gd name="T55" fmla="*/ 14 h 56"/>
                  <a:gd name="T56" fmla="*/ 47 w 159"/>
                  <a:gd name="T57" fmla="*/ 15 h 56"/>
                  <a:gd name="T58" fmla="*/ 45 w 159"/>
                  <a:gd name="T59" fmla="*/ 17 h 56"/>
                  <a:gd name="T60" fmla="*/ 42 w 159"/>
                  <a:gd name="T61" fmla="*/ 17 h 56"/>
                  <a:gd name="T62" fmla="*/ 40 w 159"/>
                  <a:gd name="T63" fmla="*/ 18 h 56"/>
                  <a:gd name="T64" fmla="*/ 37 w 159"/>
                  <a:gd name="T65" fmla="*/ 18 h 56"/>
                  <a:gd name="T66" fmla="*/ 25 w 159"/>
                  <a:gd name="T67" fmla="*/ 18 h 56"/>
                  <a:gd name="T68" fmla="*/ 15 w 159"/>
                  <a:gd name="T69" fmla="*/ 17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9" h="56">
                    <a:moveTo>
                      <a:pt x="46" y="53"/>
                    </a:moveTo>
                    <a:lnTo>
                      <a:pt x="40" y="52"/>
                    </a:lnTo>
                    <a:lnTo>
                      <a:pt x="34" y="49"/>
                    </a:lnTo>
                    <a:lnTo>
                      <a:pt x="26" y="45"/>
                    </a:lnTo>
                    <a:lnTo>
                      <a:pt x="18" y="38"/>
                    </a:lnTo>
                    <a:lnTo>
                      <a:pt x="10" y="31"/>
                    </a:lnTo>
                    <a:lnTo>
                      <a:pt x="5" y="24"/>
                    </a:lnTo>
                    <a:lnTo>
                      <a:pt x="3" y="21"/>
                    </a:lnTo>
                    <a:lnTo>
                      <a:pt x="1" y="17"/>
                    </a:lnTo>
                    <a:lnTo>
                      <a:pt x="0" y="13"/>
                    </a:lnTo>
                    <a:lnTo>
                      <a:pt x="0" y="10"/>
                    </a:lnTo>
                    <a:lnTo>
                      <a:pt x="21" y="10"/>
                    </a:lnTo>
                    <a:lnTo>
                      <a:pt x="39" y="10"/>
                    </a:lnTo>
                    <a:lnTo>
                      <a:pt x="52" y="10"/>
                    </a:lnTo>
                    <a:lnTo>
                      <a:pt x="59" y="10"/>
                    </a:lnTo>
                    <a:lnTo>
                      <a:pt x="83" y="6"/>
                    </a:lnTo>
                    <a:lnTo>
                      <a:pt x="117" y="0"/>
                    </a:lnTo>
                    <a:lnTo>
                      <a:pt x="125" y="0"/>
                    </a:lnTo>
                    <a:lnTo>
                      <a:pt x="132" y="0"/>
                    </a:lnTo>
                    <a:lnTo>
                      <a:pt x="140" y="0"/>
                    </a:lnTo>
                    <a:lnTo>
                      <a:pt x="147" y="2"/>
                    </a:lnTo>
                    <a:lnTo>
                      <a:pt x="151" y="5"/>
                    </a:lnTo>
                    <a:lnTo>
                      <a:pt x="155" y="9"/>
                    </a:lnTo>
                    <a:lnTo>
                      <a:pt x="158" y="15"/>
                    </a:lnTo>
                    <a:lnTo>
                      <a:pt x="159" y="22"/>
                    </a:lnTo>
                    <a:lnTo>
                      <a:pt x="158" y="30"/>
                    </a:lnTo>
                    <a:lnTo>
                      <a:pt x="155" y="37"/>
                    </a:lnTo>
                    <a:lnTo>
                      <a:pt x="151" y="44"/>
                    </a:lnTo>
                    <a:lnTo>
                      <a:pt x="146" y="48"/>
                    </a:lnTo>
                    <a:lnTo>
                      <a:pt x="139" y="52"/>
                    </a:lnTo>
                    <a:lnTo>
                      <a:pt x="132" y="54"/>
                    </a:lnTo>
                    <a:lnTo>
                      <a:pt x="124" y="55"/>
                    </a:lnTo>
                    <a:lnTo>
                      <a:pt x="115" y="56"/>
                    </a:lnTo>
                    <a:lnTo>
                      <a:pt x="77" y="55"/>
                    </a:lnTo>
                    <a:lnTo>
                      <a:pt x="46" y="5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44" name="Freeform 433"/>
              <p:cNvSpPr>
                <a:spLocks/>
              </p:cNvSpPr>
              <p:nvPr/>
            </p:nvSpPr>
            <p:spPr bwMode="auto">
              <a:xfrm>
                <a:off x="534" y="1280"/>
                <a:ext cx="1205" cy="539"/>
              </a:xfrm>
              <a:custGeom>
                <a:avLst/>
                <a:gdLst>
                  <a:gd name="T0" fmla="*/ 946 w 3734"/>
                  <a:gd name="T1" fmla="*/ 447 h 1644"/>
                  <a:gd name="T2" fmla="*/ 825 w 3734"/>
                  <a:gd name="T3" fmla="*/ 499 h 1644"/>
                  <a:gd name="T4" fmla="*/ 746 w 3734"/>
                  <a:gd name="T5" fmla="*/ 522 h 1644"/>
                  <a:gd name="T6" fmla="*/ 740 w 3734"/>
                  <a:gd name="T7" fmla="*/ 536 h 1644"/>
                  <a:gd name="T8" fmla="*/ 703 w 3734"/>
                  <a:gd name="T9" fmla="*/ 527 h 1644"/>
                  <a:gd name="T10" fmla="*/ 735 w 3734"/>
                  <a:gd name="T11" fmla="*/ 496 h 1644"/>
                  <a:gd name="T12" fmla="*/ 699 w 3734"/>
                  <a:gd name="T13" fmla="*/ 464 h 1644"/>
                  <a:gd name="T14" fmla="*/ 676 w 3734"/>
                  <a:gd name="T15" fmla="*/ 425 h 1644"/>
                  <a:gd name="T16" fmla="*/ 628 w 3734"/>
                  <a:gd name="T17" fmla="*/ 432 h 1644"/>
                  <a:gd name="T18" fmla="*/ 572 w 3734"/>
                  <a:gd name="T19" fmla="*/ 420 h 1644"/>
                  <a:gd name="T20" fmla="*/ 84 w 3734"/>
                  <a:gd name="T21" fmla="*/ 405 h 1644"/>
                  <a:gd name="T22" fmla="*/ 41 w 3734"/>
                  <a:gd name="T23" fmla="*/ 369 h 1644"/>
                  <a:gd name="T24" fmla="*/ 49 w 3734"/>
                  <a:gd name="T25" fmla="*/ 341 h 1644"/>
                  <a:gd name="T26" fmla="*/ 47 w 3734"/>
                  <a:gd name="T27" fmla="*/ 304 h 1644"/>
                  <a:gd name="T28" fmla="*/ 84 w 3734"/>
                  <a:gd name="T29" fmla="*/ 282 h 1644"/>
                  <a:gd name="T30" fmla="*/ 81 w 3734"/>
                  <a:gd name="T31" fmla="*/ 245 h 1644"/>
                  <a:gd name="T32" fmla="*/ 41 w 3734"/>
                  <a:gd name="T33" fmla="*/ 218 h 1644"/>
                  <a:gd name="T34" fmla="*/ 194 w 3734"/>
                  <a:gd name="T35" fmla="*/ 37 h 1644"/>
                  <a:gd name="T36" fmla="*/ 370 w 3734"/>
                  <a:gd name="T37" fmla="*/ 34 h 1644"/>
                  <a:gd name="T38" fmla="*/ 418 w 3734"/>
                  <a:gd name="T39" fmla="*/ 38 h 1644"/>
                  <a:gd name="T40" fmla="*/ 530 w 3734"/>
                  <a:gd name="T41" fmla="*/ 54 h 1644"/>
                  <a:gd name="T42" fmla="*/ 572 w 3734"/>
                  <a:gd name="T43" fmla="*/ 68 h 1644"/>
                  <a:gd name="T44" fmla="*/ 670 w 3734"/>
                  <a:gd name="T45" fmla="*/ 63 h 1644"/>
                  <a:gd name="T46" fmla="*/ 738 w 3734"/>
                  <a:gd name="T47" fmla="*/ 71 h 1644"/>
                  <a:gd name="T48" fmla="*/ 763 w 3734"/>
                  <a:gd name="T49" fmla="*/ 71 h 1644"/>
                  <a:gd name="T50" fmla="*/ 813 w 3734"/>
                  <a:gd name="T51" fmla="*/ 40 h 1644"/>
                  <a:gd name="T52" fmla="*/ 835 w 3734"/>
                  <a:gd name="T53" fmla="*/ 1 h 1644"/>
                  <a:gd name="T54" fmla="*/ 853 w 3734"/>
                  <a:gd name="T55" fmla="*/ 34 h 1644"/>
                  <a:gd name="T56" fmla="*/ 860 w 3734"/>
                  <a:gd name="T57" fmla="*/ 54 h 1644"/>
                  <a:gd name="T58" fmla="*/ 876 w 3734"/>
                  <a:gd name="T59" fmla="*/ 64 h 1644"/>
                  <a:gd name="T60" fmla="*/ 933 w 3734"/>
                  <a:gd name="T61" fmla="*/ 40 h 1644"/>
                  <a:gd name="T62" fmla="*/ 980 w 3734"/>
                  <a:gd name="T63" fmla="*/ 44 h 1644"/>
                  <a:gd name="T64" fmla="*/ 930 w 3734"/>
                  <a:gd name="T65" fmla="*/ 89 h 1644"/>
                  <a:gd name="T66" fmla="*/ 900 w 3734"/>
                  <a:gd name="T67" fmla="*/ 95 h 1644"/>
                  <a:gd name="T68" fmla="*/ 829 w 3734"/>
                  <a:gd name="T69" fmla="*/ 100 h 1644"/>
                  <a:gd name="T70" fmla="*/ 807 w 3734"/>
                  <a:gd name="T71" fmla="*/ 132 h 1644"/>
                  <a:gd name="T72" fmla="*/ 753 w 3734"/>
                  <a:gd name="T73" fmla="*/ 154 h 1644"/>
                  <a:gd name="T74" fmla="*/ 673 w 3734"/>
                  <a:gd name="T75" fmla="*/ 205 h 1644"/>
                  <a:gd name="T76" fmla="*/ 680 w 3734"/>
                  <a:gd name="T77" fmla="*/ 260 h 1644"/>
                  <a:gd name="T78" fmla="*/ 762 w 3734"/>
                  <a:gd name="T79" fmla="*/ 297 h 1644"/>
                  <a:gd name="T80" fmla="*/ 788 w 3734"/>
                  <a:gd name="T81" fmla="*/ 347 h 1644"/>
                  <a:gd name="T82" fmla="*/ 844 w 3734"/>
                  <a:gd name="T83" fmla="*/ 324 h 1644"/>
                  <a:gd name="T84" fmla="*/ 919 w 3734"/>
                  <a:gd name="T85" fmla="*/ 257 h 1644"/>
                  <a:gd name="T86" fmla="*/ 935 w 3734"/>
                  <a:gd name="T87" fmla="*/ 196 h 1644"/>
                  <a:gd name="T88" fmla="*/ 1018 w 3734"/>
                  <a:gd name="T89" fmla="*/ 164 h 1644"/>
                  <a:gd name="T90" fmla="*/ 1057 w 3734"/>
                  <a:gd name="T91" fmla="*/ 194 h 1644"/>
                  <a:gd name="T92" fmla="*/ 1041 w 3734"/>
                  <a:gd name="T93" fmla="*/ 241 h 1644"/>
                  <a:gd name="T94" fmla="*/ 1127 w 3734"/>
                  <a:gd name="T95" fmla="*/ 201 h 1644"/>
                  <a:gd name="T96" fmla="*/ 1144 w 3734"/>
                  <a:gd name="T97" fmla="*/ 254 h 1644"/>
                  <a:gd name="T98" fmla="*/ 1182 w 3734"/>
                  <a:gd name="T99" fmla="*/ 303 h 1644"/>
                  <a:gd name="T100" fmla="*/ 1167 w 3734"/>
                  <a:gd name="T101" fmla="*/ 315 h 1644"/>
                  <a:gd name="T102" fmla="*/ 1192 w 3734"/>
                  <a:gd name="T103" fmla="*/ 337 h 1644"/>
                  <a:gd name="T104" fmla="*/ 1148 w 3734"/>
                  <a:gd name="T105" fmla="*/ 363 h 1644"/>
                  <a:gd name="T106" fmla="*/ 1017 w 3734"/>
                  <a:gd name="T107" fmla="*/ 383 h 1644"/>
                  <a:gd name="T108" fmla="*/ 921 w 3734"/>
                  <a:gd name="T109" fmla="*/ 438 h 1644"/>
                  <a:gd name="T110" fmla="*/ 937 w 3734"/>
                  <a:gd name="T111" fmla="*/ 438 h 1644"/>
                  <a:gd name="T112" fmla="*/ 1038 w 3734"/>
                  <a:gd name="T113" fmla="*/ 412 h 1644"/>
                  <a:gd name="T114" fmla="*/ 989 w 3734"/>
                  <a:gd name="T115" fmla="*/ 426 h 1644"/>
                  <a:gd name="T116" fmla="*/ 1013 w 3734"/>
                  <a:gd name="T117" fmla="*/ 456 h 1644"/>
                  <a:gd name="T118" fmla="*/ 1048 w 3734"/>
                  <a:gd name="T119" fmla="*/ 483 h 1644"/>
                  <a:gd name="T120" fmla="*/ 974 w 3734"/>
                  <a:gd name="T121" fmla="*/ 513 h 1644"/>
                  <a:gd name="T122" fmla="*/ 1029 w 3734"/>
                  <a:gd name="T123" fmla="*/ 481 h 1644"/>
                  <a:gd name="T124" fmla="*/ 973 w 3734"/>
                  <a:gd name="T125" fmla="*/ 487 h 16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734" h="1644">
                    <a:moveTo>
                      <a:pt x="3010" y="1478"/>
                    </a:moveTo>
                    <a:lnTo>
                      <a:pt x="3010" y="1410"/>
                    </a:lnTo>
                    <a:lnTo>
                      <a:pt x="3013" y="1407"/>
                    </a:lnTo>
                    <a:lnTo>
                      <a:pt x="3016" y="1400"/>
                    </a:lnTo>
                    <a:lnTo>
                      <a:pt x="3021" y="1391"/>
                    </a:lnTo>
                    <a:lnTo>
                      <a:pt x="3025" y="1382"/>
                    </a:lnTo>
                    <a:lnTo>
                      <a:pt x="3029" y="1370"/>
                    </a:lnTo>
                    <a:lnTo>
                      <a:pt x="3033" y="1360"/>
                    </a:lnTo>
                    <a:lnTo>
                      <a:pt x="3036" y="1351"/>
                    </a:lnTo>
                    <a:lnTo>
                      <a:pt x="3036" y="1343"/>
                    </a:lnTo>
                    <a:lnTo>
                      <a:pt x="3032" y="1345"/>
                    </a:lnTo>
                    <a:lnTo>
                      <a:pt x="3026" y="1345"/>
                    </a:lnTo>
                    <a:lnTo>
                      <a:pt x="3021" y="1346"/>
                    </a:lnTo>
                    <a:lnTo>
                      <a:pt x="3014" y="1345"/>
                    </a:lnTo>
                    <a:lnTo>
                      <a:pt x="2997" y="1344"/>
                    </a:lnTo>
                    <a:lnTo>
                      <a:pt x="2977" y="1343"/>
                    </a:lnTo>
                    <a:lnTo>
                      <a:pt x="2967" y="1343"/>
                    </a:lnTo>
                    <a:lnTo>
                      <a:pt x="2958" y="1345"/>
                    </a:lnTo>
                    <a:lnTo>
                      <a:pt x="2950" y="1348"/>
                    </a:lnTo>
                    <a:lnTo>
                      <a:pt x="2943" y="1352"/>
                    </a:lnTo>
                    <a:lnTo>
                      <a:pt x="2936" y="1356"/>
                    </a:lnTo>
                    <a:lnTo>
                      <a:pt x="2931" y="1362"/>
                    </a:lnTo>
                    <a:lnTo>
                      <a:pt x="2925" y="1368"/>
                    </a:lnTo>
                    <a:lnTo>
                      <a:pt x="2920" y="1374"/>
                    </a:lnTo>
                    <a:lnTo>
                      <a:pt x="2909" y="1388"/>
                    </a:lnTo>
                    <a:lnTo>
                      <a:pt x="2899" y="1403"/>
                    </a:lnTo>
                    <a:lnTo>
                      <a:pt x="2889" y="1416"/>
                    </a:lnTo>
                    <a:lnTo>
                      <a:pt x="2877" y="1429"/>
                    </a:lnTo>
                    <a:lnTo>
                      <a:pt x="2867" y="1438"/>
                    </a:lnTo>
                    <a:lnTo>
                      <a:pt x="2857" y="1445"/>
                    </a:lnTo>
                    <a:lnTo>
                      <a:pt x="2847" y="1451"/>
                    </a:lnTo>
                    <a:lnTo>
                      <a:pt x="2836" y="1456"/>
                    </a:lnTo>
                    <a:lnTo>
                      <a:pt x="2826" y="1460"/>
                    </a:lnTo>
                    <a:lnTo>
                      <a:pt x="2815" y="1463"/>
                    </a:lnTo>
                    <a:lnTo>
                      <a:pt x="2803" y="1465"/>
                    </a:lnTo>
                    <a:lnTo>
                      <a:pt x="2792" y="1467"/>
                    </a:lnTo>
                    <a:lnTo>
                      <a:pt x="2767" y="1470"/>
                    </a:lnTo>
                    <a:lnTo>
                      <a:pt x="2741" y="1472"/>
                    </a:lnTo>
                    <a:lnTo>
                      <a:pt x="2711" y="1474"/>
                    </a:lnTo>
                    <a:lnTo>
                      <a:pt x="2678" y="1478"/>
                    </a:lnTo>
                    <a:lnTo>
                      <a:pt x="2591" y="1478"/>
                    </a:lnTo>
                    <a:lnTo>
                      <a:pt x="2580" y="1494"/>
                    </a:lnTo>
                    <a:lnTo>
                      <a:pt x="2569" y="1508"/>
                    </a:lnTo>
                    <a:lnTo>
                      <a:pt x="2556" y="1522"/>
                    </a:lnTo>
                    <a:lnTo>
                      <a:pt x="2543" y="1534"/>
                    </a:lnTo>
                    <a:lnTo>
                      <a:pt x="2530" y="1547"/>
                    </a:lnTo>
                    <a:lnTo>
                      <a:pt x="2514" y="1558"/>
                    </a:lnTo>
                    <a:lnTo>
                      <a:pt x="2500" y="1568"/>
                    </a:lnTo>
                    <a:lnTo>
                      <a:pt x="2485" y="1577"/>
                    </a:lnTo>
                    <a:lnTo>
                      <a:pt x="2492" y="1571"/>
                    </a:lnTo>
                    <a:lnTo>
                      <a:pt x="2498" y="1565"/>
                    </a:lnTo>
                    <a:lnTo>
                      <a:pt x="2502" y="1559"/>
                    </a:lnTo>
                    <a:lnTo>
                      <a:pt x="2504" y="1553"/>
                    </a:lnTo>
                    <a:lnTo>
                      <a:pt x="2478" y="1546"/>
                    </a:lnTo>
                    <a:lnTo>
                      <a:pt x="2445" y="1559"/>
                    </a:lnTo>
                    <a:lnTo>
                      <a:pt x="2408" y="1562"/>
                    </a:lnTo>
                    <a:lnTo>
                      <a:pt x="2364" y="1565"/>
                    </a:lnTo>
                    <a:lnTo>
                      <a:pt x="2353" y="1567"/>
                    </a:lnTo>
                    <a:lnTo>
                      <a:pt x="2343" y="1569"/>
                    </a:lnTo>
                    <a:lnTo>
                      <a:pt x="2334" y="1572"/>
                    </a:lnTo>
                    <a:lnTo>
                      <a:pt x="2328" y="1575"/>
                    </a:lnTo>
                    <a:lnTo>
                      <a:pt x="2321" y="1579"/>
                    </a:lnTo>
                    <a:lnTo>
                      <a:pt x="2316" y="1583"/>
                    </a:lnTo>
                    <a:lnTo>
                      <a:pt x="2315" y="1586"/>
                    </a:lnTo>
                    <a:lnTo>
                      <a:pt x="2313" y="1589"/>
                    </a:lnTo>
                    <a:lnTo>
                      <a:pt x="2312" y="1592"/>
                    </a:lnTo>
                    <a:lnTo>
                      <a:pt x="2312" y="1595"/>
                    </a:lnTo>
                    <a:lnTo>
                      <a:pt x="2312" y="1598"/>
                    </a:lnTo>
                    <a:lnTo>
                      <a:pt x="2313" y="1602"/>
                    </a:lnTo>
                    <a:lnTo>
                      <a:pt x="2316" y="1604"/>
                    </a:lnTo>
                    <a:lnTo>
                      <a:pt x="2318" y="1605"/>
                    </a:lnTo>
                    <a:lnTo>
                      <a:pt x="2324" y="1608"/>
                    </a:lnTo>
                    <a:lnTo>
                      <a:pt x="2332" y="1609"/>
                    </a:lnTo>
                    <a:lnTo>
                      <a:pt x="2351" y="1609"/>
                    </a:lnTo>
                    <a:lnTo>
                      <a:pt x="2372" y="1608"/>
                    </a:lnTo>
                    <a:lnTo>
                      <a:pt x="2388" y="1607"/>
                    </a:lnTo>
                    <a:lnTo>
                      <a:pt x="2405" y="1605"/>
                    </a:lnTo>
                    <a:lnTo>
                      <a:pt x="2421" y="1602"/>
                    </a:lnTo>
                    <a:lnTo>
                      <a:pt x="2438" y="1597"/>
                    </a:lnTo>
                    <a:lnTo>
                      <a:pt x="2425" y="1602"/>
                    </a:lnTo>
                    <a:lnTo>
                      <a:pt x="2414" y="1605"/>
                    </a:lnTo>
                    <a:lnTo>
                      <a:pt x="2402" y="1607"/>
                    </a:lnTo>
                    <a:lnTo>
                      <a:pt x="2391" y="1608"/>
                    </a:lnTo>
                    <a:lnTo>
                      <a:pt x="2319" y="1626"/>
                    </a:lnTo>
                    <a:lnTo>
                      <a:pt x="2313" y="1629"/>
                    </a:lnTo>
                    <a:lnTo>
                      <a:pt x="2307" y="1631"/>
                    </a:lnTo>
                    <a:lnTo>
                      <a:pt x="2300" y="1633"/>
                    </a:lnTo>
                    <a:lnTo>
                      <a:pt x="2294" y="1634"/>
                    </a:lnTo>
                    <a:lnTo>
                      <a:pt x="2296" y="1633"/>
                    </a:lnTo>
                    <a:lnTo>
                      <a:pt x="2299" y="1632"/>
                    </a:lnTo>
                    <a:lnTo>
                      <a:pt x="2290" y="1625"/>
                    </a:lnTo>
                    <a:lnTo>
                      <a:pt x="2283" y="1620"/>
                    </a:lnTo>
                    <a:lnTo>
                      <a:pt x="2273" y="1617"/>
                    </a:lnTo>
                    <a:lnTo>
                      <a:pt x="2263" y="1614"/>
                    </a:lnTo>
                    <a:lnTo>
                      <a:pt x="2253" y="1613"/>
                    </a:lnTo>
                    <a:lnTo>
                      <a:pt x="2243" y="1614"/>
                    </a:lnTo>
                    <a:lnTo>
                      <a:pt x="2233" y="1615"/>
                    </a:lnTo>
                    <a:lnTo>
                      <a:pt x="2224" y="1616"/>
                    </a:lnTo>
                    <a:lnTo>
                      <a:pt x="2207" y="1621"/>
                    </a:lnTo>
                    <a:lnTo>
                      <a:pt x="2193" y="1626"/>
                    </a:lnTo>
                    <a:lnTo>
                      <a:pt x="2183" y="1630"/>
                    </a:lnTo>
                    <a:lnTo>
                      <a:pt x="2179" y="1632"/>
                    </a:lnTo>
                    <a:lnTo>
                      <a:pt x="2172" y="1634"/>
                    </a:lnTo>
                    <a:lnTo>
                      <a:pt x="2162" y="1637"/>
                    </a:lnTo>
                    <a:lnTo>
                      <a:pt x="2150" y="1641"/>
                    </a:lnTo>
                    <a:lnTo>
                      <a:pt x="2137" y="1644"/>
                    </a:lnTo>
                    <a:lnTo>
                      <a:pt x="2147" y="1632"/>
                    </a:lnTo>
                    <a:lnTo>
                      <a:pt x="2156" y="1623"/>
                    </a:lnTo>
                    <a:lnTo>
                      <a:pt x="2167" y="1614"/>
                    </a:lnTo>
                    <a:lnTo>
                      <a:pt x="2177" y="1607"/>
                    </a:lnTo>
                    <a:lnTo>
                      <a:pt x="2187" y="1599"/>
                    </a:lnTo>
                    <a:lnTo>
                      <a:pt x="2196" y="1592"/>
                    </a:lnTo>
                    <a:lnTo>
                      <a:pt x="2200" y="1587"/>
                    </a:lnTo>
                    <a:lnTo>
                      <a:pt x="2205" y="1582"/>
                    </a:lnTo>
                    <a:lnTo>
                      <a:pt x="2209" y="1577"/>
                    </a:lnTo>
                    <a:lnTo>
                      <a:pt x="2212" y="1571"/>
                    </a:lnTo>
                    <a:lnTo>
                      <a:pt x="2219" y="1558"/>
                    </a:lnTo>
                    <a:lnTo>
                      <a:pt x="2222" y="1544"/>
                    </a:lnTo>
                    <a:lnTo>
                      <a:pt x="2224" y="1533"/>
                    </a:lnTo>
                    <a:lnTo>
                      <a:pt x="2228" y="1522"/>
                    </a:lnTo>
                    <a:lnTo>
                      <a:pt x="2230" y="1511"/>
                    </a:lnTo>
                    <a:lnTo>
                      <a:pt x="2234" y="1501"/>
                    </a:lnTo>
                    <a:lnTo>
                      <a:pt x="2238" y="1495"/>
                    </a:lnTo>
                    <a:lnTo>
                      <a:pt x="2242" y="1490"/>
                    </a:lnTo>
                    <a:lnTo>
                      <a:pt x="2246" y="1484"/>
                    </a:lnTo>
                    <a:lnTo>
                      <a:pt x="2252" y="1478"/>
                    </a:lnTo>
                    <a:lnTo>
                      <a:pt x="2265" y="1478"/>
                    </a:lnTo>
                    <a:lnTo>
                      <a:pt x="2266" y="1485"/>
                    </a:lnTo>
                    <a:lnTo>
                      <a:pt x="2267" y="1492"/>
                    </a:lnTo>
                    <a:lnTo>
                      <a:pt x="2271" y="1497"/>
                    </a:lnTo>
                    <a:lnTo>
                      <a:pt x="2273" y="1502"/>
                    </a:lnTo>
                    <a:lnTo>
                      <a:pt x="2279" y="1512"/>
                    </a:lnTo>
                    <a:lnTo>
                      <a:pt x="2286" y="1521"/>
                    </a:lnTo>
                    <a:lnTo>
                      <a:pt x="2298" y="1517"/>
                    </a:lnTo>
                    <a:lnTo>
                      <a:pt x="2310" y="1512"/>
                    </a:lnTo>
                    <a:lnTo>
                      <a:pt x="2324" y="1508"/>
                    </a:lnTo>
                    <a:lnTo>
                      <a:pt x="2345" y="1503"/>
                    </a:lnTo>
                    <a:lnTo>
                      <a:pt x="2345" y="1478"/>
                    </a:lnTo>
                    <a:lnTo>
                      <a:pt x="2331" y="1462"/>
                    </a:lnTo>
                    <a:lnTo>
                      <a:pt x="2317" y="1444"/>
                    </a:lnTo>
                    <a:lnTo>
                      <a:pt x="2309" y="1436"/>
                    </a:lnTo>
                    <a:lnTo>
                      <a:pt x="2300" y="1428"/>
                    </a:lnTo>
                    <a:lnTo>
                      <a:pt x="2296" y="1426"/>
                    </a:lnTo>
                    <a:lnTo>
                      <a:pt x="2290" y="1424"/>
                    </a:lnTo>
                    <a:lnTo>
                      <a:pt x="2285" y="1423"/>
                    </a:lnTo>
                    <a:lnTo>
                      <a:pt x="2279" y="1422"/>
                    </a:lnTo>
                    <a:lnTo>
                      <a:pt x="2249" y="1423"/>
                    </a:lnTo>
                    <a:lnTo>
                      <a:pt x="2215" y="1424"/>
                    </a:lnTo>
                    <a:lnTo>
                      <a:pt x="2199" y="1424"/>
                    </a:lnTo>
                    <a:lnTo>
                      <a:pt x="2185" y="1423"/>
                    </a:lnTo>
                    <a:lnTo>
                      <a:pt x="2178" y="1422"/>
                    </a:lnTo>
                    <a:lnTo>
                      <a:pt x="2173" y="1420"/>
                    </a:lnTo>
                    <a:lnTo>
                      <a:pt x="2168" y="1419"/>
                    </a:lnTo>
                    <a:lnTo>
                      <a:pt x="2166" y="1416"/>
                    </a:lnTo>
                    <a:lnTo>
                      <a:pt x="2163" y="1413"/>
                    </a:lnTo>
                    <a:lnTo>
                      <a:pt x="2161" y="1409"/>
                    </a:lnTo>
                    <a:lnTo>
                      <a:pt x="2159" y="1405"/>
                    </a:lnTo>
                    <a:lnTo>
                      <a:pt x="2159" y="1401"/>
                    </a:lnTo>
                    <a:lnTo>
                      <a:pt x="2159" y="1392"/>
                    </a:lnTo>
                    <a:lnTo>
                      <a:pt x="2160" y="1382"/>
                    </a:lnTo>
                    <a:lnTo>
                      <a:pt x="2161" y="1372"/>
                    </a:lnTo>
                    <a:lnTo>
                      <a:pt x="2161" y="1362"/>
                    </a:lnTo>
                    <a:lnTo>
                      <a:pt x="2160" y="1357"/>
                    </a:lnTo>
                    <a:lnTo>
                      <a:pt x="2159" y="1352"/>
                    </a:lnTo>
                    <a:lnTo>
                      <a:pt x="2155" y="1347"/>
                    </a:lnTo>
                    <a:lnTo>
                      <a:pt x="2153" y="1343"/>
                    </a:lnTo>
                    <a:lnTo>
                      <a:pt x="2149" y="1339"/>
                    </a:lnTo>
                    <a:lnTo>
                      <a:pt x="2144" y="1335"/>
                    </a:lnTo>
                    <a:lnTo>
                      <a:pt x="2139" y="1332"/>
                    </a:lnTo>
                    <a:lnTo>
                      <a:pt x="2133" y="1329"/>
                    </a:lnTo>
                    <a:lnTo>
                      <a:pt x="2122" y="1323"/>
                    </a:lnTo>
                    <a:lnTo>
                      <a:pt x="2111" y="1315"/>
                    </a:lnTo>
                    <a:lnTo>
                      <a:pt x="2107" y="1311"/>
                    </a:lnTo>
                    <a:lnTo>
                      <a:pt x="2102" y="1307"/>
                    </a:lnTo>
                    <a:lnTo>
                      <a:pt x="2097" y="1301"/>
                    </a:lnTo>
                    <a:lnTo>
                      <a:pt x="2094" y="1295"/>
                    </a:lnTo>
                    <a:lnTo>
                      <a:pt x="2091" y="1288"/>
                    </a:lnTo>
                    <a:lnTo>
                      <a:pt x="2088" y="1279"/>
                    </a:lnTo>
                    <a:lnTo>
                      <a:pt x="2087" y="1269"/>
                    </a:lnTo>
                    <a:lnTo>
                      <a:pt x="2086" y="1256"/>
                    </a:lnTo>
                    <a:lnTo>
                      <a:pt x="2060" y="1256"/>
                    </a:lnTo>
                    <a:lnTo>
                      <a:pt x="2046" y="1259"/>
                    </a:lnTo>
                    <a:lnTo>
                      <a:pt x="2027" y="1261"/>
                    </a:lnTo>
                    <a:lnTo>
                      <a:pt x="2017" y="1262"/>
                    </a:lnTo>
                    <a:lnTo>
                      <a:pt x="2007" y="1265"/>
                    </a:lnTo>
                    <a:lnTo>
                      <a:pt x="2003" y="1267"/>
                    </a:lnTo>
                    <a:lnTo>
                      <a:pt x="1999" y="1270"/>
                    </a:lnTo>
                    <a:lnTo>
                      <a:pt x="1996" y="1272"/>
                    </a:lnTo>
                    <a:lnTo>
                      <a:pt x="1993" y="1275"/>
                    </a:lnTo>
                    <a:lnTo>
                      <a:pt x="1985" y="1287"/>
                    </a:lnTo>
                    <a:lnTo>
                      <a:pt x="1976" y="1301"/>
                    </a:lnTo>
                    <a:lnTo>
                      <a:pt x="1974" y="1304"/>
                    </a:lnTo>
                    <a:lnTo>
                      <a:pt x="1971" y="1307"/>
                    </a:lnTo>
                    <a:lnTo>
                      <a:pt x="1968" y="1310"/>
                    </a:lnTo>
                    <a:lnTo>
                      <a:pt x="1963" y="1313"/>
                    </a:lnTo>
                    <a:lnTo>
                      <a:pt x="1959" y="1315"/>
                    </a:lnTo>
                    <a:lnTo>
                      <a:pt x="1953" y="1316"/>
                    </a:lnTo>
                    <a:lnTo>
                      <a:pt x="1947" y="1317"/>
                    </a:lnTo>
                    <a:lnTo>
                      <a:pt x="1940" y="1318"/>
                    </a:lnTo>
                    <a:lnTo>
                      <a:pt x="1930" y="1317"/>
                    </a:lnTo>
                    <a:lnTo>
                      <a:pt x="1920" y="1315"/>
                    </a:lnTo>
                    <a:lnTo>
                      <a:pt x="1910" y="1313"/>
                    </a:lnTo>
                    <a:lnTo>
                      <a:pt x="1901" y="1309"/>
                    </a:lnTo>
                    <a:lnTo>
                      <a:pt x="1892" y="1305"/>
                    </a:lnTo>
                    <a:lnTo>
                      <a:pt x="1883" y="1300"/>
                    </a:lnTo>
                    <a:lnTo>
                      <a:pt x="1874" y="1294"/>
                    </a:lnTo>
                    <a:lnTo>
                      <a:pt x="1867" y="1287"/>
                    </a:lnTo>
                    <a:lnTo>
                      <a:pt x="1864" y="1289"/>
                    </a:lnTo>
                    <a:lnTo>
                      <a:pt x="1860" y="1293"/>
                    </a:lnTo>
                    <a:lnTo>
                      <a:pt x="1853" y="1298"/>
                    </a:lnTo>
                    <a:lnTo>
                      <a:pt x="1847" y="1299"/>
                    </a:lnTo>
                    <a:lnTo>
                      <a:pt x="1840" y="1299"/>
                    </a:lnTo>
                    <a:lnTo>
                      <a:pt x="1833" y="1297"/>
                    </a:lnTo>
                    <a:lnTo>
                      <a:pt x="1826" y="1294"/>
                    </a:lnTo>
                    <a:lnTo>
                      <a:pt x="1819" y="1290"/>
                    </a:lnTo>
                    <a:lnTo>
                      <a:pt x="1813" y="1287"/>
                    </a:lnTo>
                    <a:lnTo>
                      <a:pt x="1805" y="1284"/>
                    </a:lnTo>
                    <a:lnTo>
                      <a:pt x="1796" y="1282"/>
                    </a:lnTo>
                    <a:lnTo>
                      <a:pt x="1787" y="1281"/>
                    </a:lnTo>
                    <a:lnTo>
                      <a:pt x="1771" y="1281"/>
                    </a:lnTo>
                    <a:lnTo>
                      <a:pt x="1761" y="1281"/>
                    </a:lnTo>
                    <a:lnTo>
                      <a:pt x="1756" y="1281"/>
                    </a:lnTo>
                    <a:lnTo>
                      <a:pt x="1751" y="1280"/>
                    </a:lnTo>
                    <a:lnTo>
                      <a:pt x="1747" y="1279"/>
                    </a:lnTo>
                    <a:lnTo>
                      <a:pt x="1742" y="1277"/>
                    </a:lnTo>
                    <a:lnTo>
                      <a:pt x="1734" y="1272"/>
                    </a:lnTo>
                    <a:lnTo>
                      <a:pt x="1727" y="1264"/>
                    </a:lnTo>
                    <a:lnTo>
                      <a:pt x="1722" y="1256"/>
                    </a:lnTo>
                    <a:lnTo>
                      <a:pt x="1717" y="1247"/>
                    </a:lnTo>
                    <a:lnTo>
                      <a:pt x="1715" y="1237"/>
                    </a:lnTo>
                    <a:lnTo>
                      <a:pt x="1714" y="1226"/>
                    </a:lnTo>
                    <a:lnTo>
                      <a:pt x="1681" y="1226"/>
                    </a:lnTo>
                    <a:lnTo>
                      <a:pt x="1682" y="1231"/>
                    </a:lnTo>
                    <a:lnTo>
                      <a:pt x="1684" y="1239"/>
                    </a:lnTo>
                    <a:lnTo>
                      <a:pt x="1686" y="1247"/>
                    </a:lnTo>
                    <a:lnTo>
                      <a:pt x="1688" y="1256"/>
                    </a:lnTo>
                    <a:lnTo>
                      <a:pt x="259" y="1256"/>
                    </a:lnTo>
                    <a:lnTo>
                      <a:pt x="263" y="1245"/>
                    </a:lnTo>
                    <a:lnTo>
                      <a:pt x="265" y="1239"/>
                    </a:lnTo>
                    <a:lnTo>
                      <a:pt x="265" y="1237"/>
                    </a:lnTo>
                    <a:lnTo>
                      <a:pt x="263" y="1236"/>
                    </a:lnTo>
                    <a:lnTo>
                      <a:pt x="261" y="1235"/>
                    </a:lnTo>
                    <a:lnTo>
                      <a:pt x="258" y="1233"/>
                    </a:lnTo>
                    <a:lnTo>
                      <a:pt x="256" y="1229"/>
                    </a:lnTo>
                    <a:lnTo>
                      <a:pt x="252" y="1220"/>
                    </a:lnTo>
                    <a:lnTo>
                      <a:pt x="247" y="1214"/>
                    </a:lnTo>
                    <a:lnTo>
                      <a:pt x="240" y="1207"/>
                    </a:lnTo>
                    <a:lnTo>
                      <a:pt x="235" y="1200"/>
                    </a:lnTo>
                    <a:lnTo>
                      <a:pt x="233" y="1195"/>
                    </a:lnTo>
                    <a:lnTo>
                      <a:pt x="226" y="1194"/>
                    </a:lnTo>
                    <a:lnTo>
                      <a:pt x="217" y="1190"/>
                    </a:lnTo>
                    <a:lnTo>
                      <a:pt x="213" y="1188"/>
                    </a:lnTo>
                    <a:lnTo>
                      <a:pt x="210" y="1184"/>
                    </a:lnTo>
                    <a:lnTo>
                      <a:pt x="206" y="1181"/>
                    </a:lnTo>
                    <a:lnTo>
                      <a:pt x="206" y="1176"/>
                    </a:lnTo>
                    <a:lnTo>
                      <a:pt x="195" y="1173"/>
                    </a:lnTo>
                    <a:lnTo>
                      <a:pt x="182" y="1168"/>
                    </a:lnTo>
                    <a:lnTo>
                      <a:pt x="169" y="1161"/>
                    </a:lnTo>
                    <a:lnTo>
                      <a:pt x="156" y="1153"/>
                    </a:lnTo>
                    <a:lnTo>
                      <a:pt x="145" y="1145"/>
                    </a:lnTo>
                    <a:lnTo>
                      <a:pt x="135" y="1136"/>
                    </a:lnTo>
                    <a:lnTo>
                      <a:pt x="132" y="1132"/>
                    </a:lnTo>
                    <a:lnTo>
                      <a:pt x="128" y="1128"/>
                    </a:lnTo>
                    <a:lnTo>
                      <a:pt x="127" y="1125"/>
                    </a:lnTo>
                    <a:lnTo>
                      <a:pt x="126" y="1121"/>
                    </a:lnTo>
                    <a:lnTo>
                      <a:pt x="127" y="1116"/>
                    </a:lnTo>
                    <a:lnTo>
                      <a:pt x="128" y="1111"/>
                    </a:lnTo>
                    <a:lnTo>
                      <a:pt x="132" y="1106"/>
                    </a:lnTo>
                    <a:lnTo>
                      <a:pt x="136" y="1102"/>
                    </a:lnTo>
                    <a:lnTo>
                      <a:pt x="146" y="1094"/>
                    </a:lnTo>
                    <a:lnTo>
                      <a:pt x="157" y="1088"/>
                    </a:lnTo>
                    <a:lnTo>
                      <a:pt x="169" y="1083"/>
                    </a:lnTo>
                    <a:lnTo>
                      <a:pt x="180" y="1077"/>
                    </a:lnTo>
                    <a:lnTo>
                      <a:pt x="184" y="1075"/>
                    </a:lnTo>
                    <a:lnTo>
                      <a:pt x="188" y="1072"/>
                    </a:lnTo>
                    <a:lnTo>
                      <a:pt x="191" y="1069"/>
                    </a:lnTo>
                    <a:lnTo>
                      <a:pt x="193" y="1066"/>
                    </a:lnTo>
                    <a:lnTo>
                      <a:pt x="183" y="1065"/>
                    </a:lnTo>
                    <a:lnTo>
                      <a:pt x="170" y="1064"/>
                    </a:lnTo>
                    <a:lnTo>
                      <a:pt x="164" y="1063"/>
                    </a:lnTo>
                    <a:lnTo>
                      <a:pt x="158" y="1060"/>
                    </a:lnTo>
                    <a:lnTo>
                      <a:pt x="156" y="1059"/>
                    </a:lnTo>
                    <a:lnTo>
                      <a:pt x="155" y="1057"/>
                    </a:lnTo>
                    <a:lnTo>
                      <a:pt x="154" y="1056"/>
                    </a:lnTo>
                    <a:lnTo>
                      <a:pt x="153" y="1053"/>
                    </a:lnTo>
                    <a:lnTo>
                      <a:pt x="151" y="1040"/>
                    </a:lnTo>
                    <a:lnTo>
                      <a:pt x="148" y="1029"/>
                    </a:lnTo>
                    <a:lnTo>
                      <a:pt x="147" y="1024"/>
                    </a:lnTo>
                    <a:lnTo>
                      <a:pt x="147" y="1019"/>
                    </a:lnTo>
                    <a:lnTo>
                      <a:pt x="149" y="1015"/>
                    </a:lnTo>
                    <a:lnTo>
                      <a:pt x="153" y="1010"/>
                    </a:lnTo>
                    <a:lnTo>
                      <a:pt x="126" y="1010"/>
                    </a:lnTo>
                    <a:lnTo>
                      <a:pt x="133" y="992"/>
                    </a:lnTo>
                    <a:lnTo>
                      <a:pt x="120" y="989"/>
                    </a:lnTo>
                    <a:lnTo>
                      <a:pt x="106" y="985"/>
                    </a:lnTo>
                    <a:lnTo>
                      <a:pt x="108" y="979"/>
                    </a:lnTo>
                    <a:lnTo>
                      <a:pt x="110" y="973"/>
                    </a:lnTo>
                    <a:lnTo>
                      <a:pt x="112" y="969"/>
                    </a:lnTo>
                    <a:lnTo>
                      <a:pt x="114" y="965"/>
                    </a:lnTo>
                    <a:lnTo>
                      <a:pt x="121" y="958"/>
                    </a:lnTo>
                    <a:lnTo>
                      <a:pt x="127" y="954"/>
                    </a:lnTo>
                    <a:lnTo>
                      <a:pt x="134" y="950"/>
                    </a:lnTo>
                    <a:lnTo>
                      <a:pt x="140" y="947"/>
                    </a:lnTo>
                    <a:lnTo>
                      <a:pt x="147" y="942"/>
                    </a:lnTo>
                    <a:lnTo>
                      <a:pt x="153" y="936"/>
                    </a:lnTo>
                    <a:lnTo>
                      <a:pt x="149" y="932"/>
                    </a:lnTo>
                    <a:lnTo>
                      <a:pt x="148" y="929"/>
                    </a:lnTo>
                    <a:lnTo>
                      <a:pt x="147" y="927"/>
                    </a:lnTo>
                    <a:lnTo>
                      <a:pt x="147" y="925"/>
                    </a:lnTo>
                    <a:lnTo>
                      <a:pt x="148" y="923"/>
                    </a:lnTo>
                    <a:lnTo>
                      <a:pt x="149" y="921"/>
                    </a:lnTo>
                    <a:lnTo>
                      <a:pt x="151" y="919"/>
                    </a:lnTo>
                    <a:lnTo>
                      <a:pt x="155" y="917"/>
                    </a:lnTo>
                    <a:lnTo>
                      <a:pt x="161" y="914"/>
                    </a:lnTo>
                    <a:lnTo>
                      <a:pt x="170" y="910"/>
                    </a:lnTo>
                    <a:lnTo>
                      <a:pt x="178" y="905"/>
                    </a:lnTo>
                    <a:lnTo>
                      <a:pt x="187" y="899"/>
                    </a:lnTo>
                    <a:lnTo>
                      <a:pt x="191" y="901"/>
                    </a:lnTo>
                    <a:lnTo>
                      <a:pt x="196" y="902"/>
                    </a:lnTo>
                    <a:lnTo>
                      <a:pt x="203" y="901"/>
                    </a:lnTo>
                    <a:lnTo>
                      <a:pt x="209" y="900"/>
                    </a:lnTo>
                    <a:lnTo>
                      <a:pt x="215" y="898"/>
                    </a:lnTo>
                    <a:lnTo>
                      <a:pt x="221" y="896"/>
                    </a:lnTo>
                    <a:lnTo>
                      <a:pt x="227" y="893"/>
                    </a:lnTo>
                    <a:lnTo>
                      <a:pt x="233" y="889"/>
                    </a:lnTo>
                    <a:lnTo>
                      <a:pt x="243" y="881"/>
                    </a:lnTo>
                    <a:lnTo>
                      <a:pt x="251" y="872"/>
                    </a:lnTo>
                    <a:lnTo>
                      <a:pt x="255" y="868"/>
                    </a:lnTo>
                    <a:lnTo>
                      <a:pt x="257" y="863"/>
                    </a:lnTo>
                    <a:lnTo>
                      <a:pt x="259" y="859"/>
                    </a:lnTo>
                    <a:lnTo>
                      <a:pt x="259" y="856"/>
                    </a:lnTo>
                    <a:lnTo>
                      <a:pt x="259" y="851"/>
                    </a:lnTo>
                    <a:lnTo>
                      <a:pt x="258" y="847"/>
                    </a:lnTo>
                    <a:lnTo>
                      <a:pt x="256" y="843"/>
                    </a:lnTo>
                    <a:lnTo>
                      <a:pt x="254" y="840"/>
                    </a:lnTo>
                    <a:lnTo>
                      <a:pt x="248" y="832"/>
                    </a:lnTo>
                    <a:lnTo>
                      <a:pt x="243" y="826"/>
                    </a:lnTo>
                    <a:lnTo>
                      <a:pt x="236" y="818"/>
                    </a:lnTo>
                    <a:lnTo>
                      <a:pt x="232" y="811"/>
                    </a:lnTo>
                    <a:lnTo>
                      <a:pt x="229" y="807"/>
                    </a:lnTo>
                    <a:lnTo>
                      <a:pt x="227" y="803"/>
                    </a:lnTo>
                    <a:lnTo>
                      <a:pt x="226" y="799"/>
                    </a:lnTo>
                    <a:lnTo>
                      <a:pt x="226" y="794"/>
                    </a:lnTo>
                    <a:lnTo>
                      <a:pt x="226" y="789"/>
                    </a:lnTo>
                    <a:lnTo>
                      <a:pt x="227" y="784"/>
                    </a:lnTo>
                    <a:lnTo>
                      <a:pt x="228" y="780"/>
                    </a:lnTo>
                    <a:lnTo>
                      <a:pt x="231" y="776"/>
                    </a:lnTo>
                    <a:lnTo>
                      <a:pt x="234" y="770"/>
                    </a:lnTo>
                    <a:lnTo>
                      <a:pt x="239" y="763"/>
                    </a:lnTo>
                    <a:lnTo>
                      <a:pt x="244" y="757"/>
                    </a:lnTo>
                    <a:lnTo>
                      <a:pt x="248" y="751"/>
                    </a:lnTo>
                    <a:lnTo>
                      <a:pt x="250" y="747"/>
                    </a:lnTo>
                    <a:lnTo>
                      <a:pt x="251" y="743"/>
                    </a:lnTo>
                    <a:lnTo>
                      <a:pt x="252" y="738"/>
                    </a:lnTo>
                    <a:lnTo>
                      <a:pt x="252" y="733"/>
                    </a:lnTo>
                    <a:lnTo>
                      <a:pt x="252" y="724"/>
                    </a:lnTo>
                    <a:lnTo>
                      <a:pt x="251" y="716"/>
                    </a:lnTo>
                    <a:lnTo>
                      <a:pt x="249" y="707"/>
                    </a:lnTo>
                    <a:lnTo>
                      <a:pt x="247" y="700"/>
                    </a:lnTo>
                    <a:lnTo>
                      <a:pt x="242" y="686"/>
                    </a:lnTo>
                    <a:lnTo>
                      <a:pt x="234" y="674"/>
                    </a:lnTo>
                    <a:lnTo>
                      <a:pt x="218" y="653"/>
                    </a:lnTo>
                    <a:lnTo>
                      <a:pt x="206" y="634"/>
                    </a:lnTo>
                    <a:lnTo>
                      <a:pt x="200" y="634"/>
                    </a:lnTo>
                    <a:lnTo>
                      <a:pt x="194" y="635"/>
                    </a:lnTo>
                    <a:lnTo>
                      <a:pt x="190" y="637"/>
                    </a:lnTo>
                    <a:lnTo>
                      <a:pt x="186" y="639"/>
                    </a:lnTo>
                    <a:lnTo>
                      <a:pt x="177" y="644"/>
                    </a:lnTo>
                    <a:lnTo>
                      <a:pt x="168" y="649"/>
                    </a:lnTo>
                    <a:lnTo>
                      <a:pt x="159" y="656"/>
                    </a:lnTo>
                    <a:lnTo>
                      <a:pt x="148" y="661"/>
                    </a:lnTo>
                    <a:lnTo>
                      <a:pt x="142" y="662"/>
                    </a:lnTo>
                    <a:lnTo>
                      <a:pt x="135" y="664"/>
                    </a:lnTo>
                    <a:lnTo>
                      <a:pt x="128" y="665"/>
                    </a:lnTo>
                    <a:lnTo>
                      <a:pt x="120" y="665"/>
                    </a:lnTo>
                    <a:lnTo>
                      <a:pt x="113" y="663"/>
                    </a:lnTo>
                    <a:lnTo>
                      <a:pt x="104" y="658"/>
                    </a:lnTo>
                    <a:lnTo>
                      <a:pt x="100" y="656"/>
                    </a:lnTo>
                    <a:lnTo>
                      <a:pt x="97" y="652"/>
                    </a:lnTo>
                    <a:lnTo>
                      <a:pt x="94" y="649"/>
                    </a:lnTo>
                    <a:lnTo>
                      <a:pt x="93" y="646"/>
                    </a:lnTo>
                    <a:lnTo>
                      <a:pt x="93" y="640"/>
                    </a:lnTo>
                    <a:lnTo>
                      <a:pt x="95" y="633"/>
                    </a:lnTo>
                    <a:lnTo>
                      <a:pt x="98" y="628"/>
                    </a:lnTo>
                    <a:lnTo>
                      <a:pt x="100" y="622"/>
                    </a:lnTo>
                    <a:lnTo>
                      <a:pt x="102" y="616"/>
                    </a:lnTo>
                    <a:lnTo>
                      <a:pt x="104" y="610"/>
                    </a:lnTo>
                    <a:lnTo>
                      <a:pt x="105" y="604"/>
                    </a:lnTo>
                    <a:lnTo>
                      <a:pt x="106" y="597"/>
                    </a:lnTo>
                    <a:lnTo>
                      <a:pt x="86" y="597"/>
                    </a:lnTo>
                    <a:lnTo>
                      <a:pt x="64" y="597"/>
                    </a:lnTo>
                    <a:lnTo>
                      <a:pt x="35" y="597"/>
                    </a:lnTo>
                    <a:lnTo>
                      <a:pt x="0" y="597"/>
                    </a:lnTo>
                    <a:lnTo>
                      <a:pt x="585" y="117"/>
                    </a:lnTo>
                    <a:lnTo>
                      <a:pt x="594" y="116"/>
                    </a:lnTo>
                    <a:lnTo>
                      <a:pt x="602" y="114"/>
                    </a:lnTo>
                    <a:lnTo>
                      <a:pt x="612" y="112"/>
                    </a:lnTo>
                    <a:lnTo>
                      <a:pt x="625" y="111"/>
                    </a:lnTo>
                    <a:lnTo>
                      <a:pt x="635" y="111"/>
                    </a:lnTo>
                    <a:lnTo>
                      <a:pt x="643" y="113"/>
                    </a:lnTo>
                    <a:lnTo>
                      <a:pt x="651" y="116"/>
                    </a:lnTo>
                    <a:lnTo>
                      <a:pt x="659" y="119"/>
                    </a:lnTo>
                    <a:lnTo>
                      <a:pt x="674" y="128"/>
                    </a:lnTo>
                    <a:lnTo>
                      <a:pt x="687" y="138"/>
                    </a:lnTo>
                    <a:lnTo>
                      <a:pt x="702" y="148"/>
                    </a:lnTo>
                    <a:lnTo>
                      <a:pt x="716" y="158"/>
                    </a:lnTo>
                    <a:lnTo>
                      <a:pt x="724" y="161"/>
                    </a:lnTo>
                    <a:lnTo>
                      <a:pt x="732" y="164"/>
                    </a:lnTo>
                    <a:lnTo>
                      <a:pt x="741" y="166"/>
                    </a:lnTo>
                    <a:lnTo>
                      <a:pt x="751" y="166"/>
                    </a:lnTo>
                    <a:lnTo>
                      <a:pt x="943" y="111"/>
                    </a:lnTo>
                    <a:lnTo>
                      <a:pt x="1096" y="111"/>
                    </a:lnTo>
                    <a:lnTo>
                      <a:pt x="1103" y="112"/>
                    </a:lnTo>
                    <a:lnTo>
                      <a:pt x="1110" y="113"/>
                    </a:lnTo>
                    <a:lnTo>
                      <a:pt x="1117" y="113"/>
                    </a:lnTo>
                    <a:lnTo>
                      <a:pt x="1123" y="113"/>
                    </a:lnTo>
                    <a:lnTo>
                      <a:pt x="1135" y="110"/>
                    </a:lnTo>
                    <a:lnTo>
                      <a:pt x="1146" y="105"/>
                    </a:lnTo>
                    <a:lnTo>
                      <a:pt x="1157" y="100"/>
                    </a:lnTo>
                    <a:lnTo>
                      <a:pt x="1169" y="93"/>
                    </a:lnTo>
                    <a:lnTo>
                      <a:pt x="1181" y="89"/>
                    </a:lnTo>
                    <a:lnTo>
                      <a:pt x="1196" y="85"/>
                    </a:lnTo>
                    <a:lnTo>
                      <a:pt x="1195" y="90"/>
                    </a:lnTo>
                    <a:lnTo>
                      <a:pt x="1195" y="94"/>
                    </a:lnTo>
                    <a:lnTo>
                      <a:pt x="1195" y="100"/>
                    </a:lnTo>
                    <a:lnTo>
                      <a:pt x="1196" y="104"/>
                    </a:lnTo>
                    <a:lnTo>
                      <a:pt x="1198" y="112"/>
                    </a:lnTo>
                    <a:lnTo>
                      <a:pt x="1202" y="120"/>
                    </a:lnTo>
                    <a:lnTo>
                      <a:pt x="1208" y="126"/>
                    </a:lnTo>
                    <a:lnTo>
                      <a:pt x="1214" y="131"/>
                    </a:lnTo>
                    <a:lnTo>
                      <a:pt x="1218" y="132"/>
                    </a:lnTo>
                    <a:lnTo>
                      <a:pt x="1222" y="134"/>
                    </a:lnTo>
                    <a:lnTo>
                      <a:pt x="1225" y="135"/>
                    </a:lnTo>
                    <a:lnTo>
                      <a:pt x="1230" y="135"/>
                    </a:lnTo>
                    <a:lnTo>
                      <a:pt x="1238" y="134"/>
                    </a:lnTo>
                    <a:lnTo>
                      <a:pt x="1247" y="133"/>
                    </a:lnTo>
                    <a:lnTo>
                      <a:pt x="1255" y="131"/>
                    </a:lnTo>
                    <a:lnTo>
                      <a:pt x="1263" y="128"/>
                    </a:lnTo>
                    <a:lnTo>
                      <a:pt x="1278" y="122"/>
                    </a:lnTo>
                    <a:lnTo>
                      <a:pt x="1296" y="117"/>
                    </a:lnTo>
                    <a:lnTo>
                      <a:pt x="1298" y="119"/>
                    </a:lnTo>
                    <a:lnTo>
                      <a:pt x="1300" y="120"/>
                    </a:lnTo>
                    <a:lnTo>
                      <a:pt x="1303" y="122"/>
                    </a:lnTo>
                    <a:lnTo>
                      <a:pt x="1308" y="123"/>
                    </a:lnTo>
                    <a:lnTo>
                      <a:pt x="1319" y="124"/>
                    </a:lnTo>
                    <a:lnTo>
                      <a:pt x="1331" y="124"/>
                    </a:lnTo>
                    <a:lnTo>
                      <a:pt x="1343" y="123"/>
                    </a:lnTo>
                    <a:lnTo>
                      <a:pt x="1355" y="121"/>
                    </a:lnTo>
                    <a:lnTo>
                      <a:pt x="1367" y="119"/>
                    </a:lnTo>
                    <a:lnTo>
                      <a:pt x="1376" y="117"/>
                    </a:lnTo>
                    <a:lnTo>
                      <a:pt x="1386" y="116"/>
                    </a:lnTo>
                    <a:lnTo>
                      <a:pt x="1397" y="114"/>
                    </a:lnTo>
                    <a:lnTo>
                      <a:pt x="1405" y="112"/>
                    </a:lnTo>
                    <a:lnTo>
                      <a:pt x="1409" y="111"/>
                    </a:lnTo>
                    <a:lnTo>
                      <a:pt x="1424" y="112"/>
                    </a:lnTo>
                    <a:lnTo>
                      <a:pt x="1450" y="117"/>
                    </a:lnTo>
                    <a:lnTo>
                      <a:pt x="1483" y="123"/>
                    </a:lnTo>
                    <a:lnTo>
                      <a:pt x="1520" y="131"/>
                    </a:lnTo>
                    <a:lnTo>
                      <a:pt x="1557" y="140"/>
                    </a:lnTo>
                    <a:lnTo>
                      <a:pt x="1592" y="149"/>
                    </a:lnTo>
                    <a:lnTo>
                      <a:pt x="1621" y="159"/>
                    </a:lnTo>
                    <a:lnTo>
                      <a:pt x="1641" y="166"/>
                    </a:lnTo>
                    <a:lnTo>
                      <a:pt x="1632" y="174"/>
                    </a:lnTo>
                    <a:lnTo>
                      <a:pt x="1623" y="179"/>
                    </a:lnTo>
                    <a:lnTo>
                      <a:pt x="1615" y="183"/>
                    </a:lnTo>
                    <a:lnTo>
                      <a:pt x="1607" y="187"/>
                    </a:lnTo>
                    <a:lnTo>
                      <a:pt x="1601" y="189"/>
                    </a:lnTo>
                    <a:lnTo>
                      <a:pt x="1592" y="193"/>
                    </a:lnTo>
                    <a:lnTo>
                      <a:pt x="1584" y="197"/>
                    </a:lnTo>
                    <a:lnTo>
                      <a:pt x="1574" y="202"/>
                    </a:lnTo>
                    <a:lnTo>
                      <a:pt x="1591" y="209"/>
                    </a:lnTo>
                    <a:lnTo>
                      <a:pt x="1606" y="215"/>
                    </a:lnTo>
                    <a:lnTo>
                      <a:pt x="1621" y="219"/>
                    </a:lnTo>
                    <a:lnTo>
                      <a:pt x="1635" y="222"/>
                    </a:lnTo>
                    <a:lnTo>
                      <a:pt x="1648" y="225"/>
                    </a:lnTo>
                    <a:lnTo>
                      <a:pt x="1662" y="226"/>
                    </a:lnTo>
                    <a:lnTo>
                      <a:pt x="1678" y="227"/>
                    </a:lnTo>
                    <a:lnTo>
                      <a:pt x="1694" y="228"/>
                    </a:lnTo>
                    <a:lnTo>
                      <a:pt x="1711" y="227"/>
                    </a:lnTo>
                    <a:lnTo>
                      <a:pt x="1725" y="224"/>
                    </a:lnTo>
                    <a:lnTo>
                      <a:pt x="1737" y="220"/>
                    </a:lnTo>
                    <a:lnTo>
                      <a:pt x="1749" y="216"/>
                    </a:lnTo>
                    <a:lnTo>
                      <a:pt x="1760" y="211"/>
                    </a:lnTo>
                    <a:lnTo>
                      <a:pt x="1771" y="206"/>
                    </a:lnTo>
                    <a:lnTo>
                      <a:pt x="1782" y="203"/>
                    </a:lnTo>
                    <a:lnTo>
                      <a:pt x="1794" y="202"/>
                    </a:lnTo>
                    <a:lnTo>
                      <a:pt x="1800" y="203"/>
                    </a:lnTo>
                    <a:lnTo>
                      <a:pt x="1805" y="204"/>
                    </a:lnTo>
                    <a:lnTo>
                      <a:pt x="1811" y="206"/>
                    </a:lnTo>
                    <a:lnTo>
                      <a:pt x="1816" y="209"/>
                    </a:lnTo>
                    <a:lnTo>
                      <a:pt x="1825" y="217"/>
                    </a:lnTo>
                    <a:lnTo>
                      <a:pt x="1833" y="225"/>
                    </a:lnTo>
                    <a:lnTo>
                      <a:pt x="1841" y="232"/>
                    </a:lnTo>
                    <a:lnTo>
                      <a:pt x="1849" y="239"/>
                    </a:lnTo>
                    <a:lnTo>
                      <a:pt x="1853" y="242"/>
                    </a:lnTo>
                    <a:lnTo>
                      <a:pt x="1858" y="244"/>
                    </a:lnTo>
                    <a:lnTo>
                      <a:pt x="1862" y="245"/>
                    </a:lnTo>
                    <a:lnTo>
                      <a:pt x="1867" y="246"/>
                    </a:lnTo>
                    <a:lnTo>
                      <a:pt x="1880" y="202"/>
                    </a:lnTo>
                    <a:lnTo>
                      <a:pt x="2006" y="178"/>
                    </a:lnTo>
                    <a:lnTo>
                      <a:pt x="2016" y="179"/>
                    </a:lnTo>
                    <a:lnTo>
                      <a:pt x="2026" y="180"/>
                    </a:lnTo>
                    <a:lnTo>
                      <a:pt x="2035" y="181"/>
                    </a:lnTo>
                    <a:lnTo>
                      <a:pt x="2043" y="183"/>
                    </a:lnTo>
                    <a:lnTo>
                      <a:pt x="2060" y="188"/>
                    </a:lnTo>
                    <a:lnTo>
                      <a:pt x="2076" y="193"/>
                    </a:lnTo>
                    <a:lnTo>
                      <a:pt x="2093" y="199"/>
                    </a:lnTo>
                    <a:lnTo>
                      <a:pt x="2109" y="204"/>
                    </a:lnTo>
                    <a:lnTo>
                      <a:pt x="2118" y="206"/>
                    </a:lnTo>
                    <a:lnTo>
                      <a:pt x="2127" y="207"/>
                    </a:lnTo>
                    <a:lnTo>
                      <a:pt x="2137" y="208"/>
                    </a:lnTo>
                    <a:lnTo>
                      <a:pt x="2147" y="208"/>
                    </a:lnTo>
                    <a:lnTo>
                      <a:pt x="2162" y="208"/>
                    </a:lnTo>
                    <a:lnTo>
                      <a:pt x="2173" y="207"/>
                    </a:lnTo>
                    <a:lnTo>
                      <a:pt x="2183" y="205"/>
                    </a:lnTo>
                    <a:lnTo>
                      <a:pt x="2190" y="202"/>
                    </a:lnTo>
                    <a:lnTo>
                      <a:pt x="2198" y="200"/>
                    </a:lnTo>
                    <a:lnTo>
                      <a:pt x="2206" y="198"/>
                    </a:lnTo>
                    <a:lnTo>
                      <a:pt x="2215" y="197"/>
                    </a:lnTo>
                    <a:lnTo>
                      <a:pt x="2226" y="196"/>
                    </a:lnTo>
                    <a:lnTo>
                      <a:pt x="2235" y="197"/>
                    </a:lnTo>
                    <a:lnTo>
                      <a:pt x="2244" y="199"/>
                    </a:lnTo>
                    <a:lnTo>
                      <a:pt x="2253" y="202"/>
                    </a:lnTo>
                    <a:lnTo>
                      <a:pt x="2261" y="205"/>
                    </a:lnTo>
                    <a:lnTo>
                      <a:pt x="2267" y="209"/>
                    </a:lnTo>
                    <a:lnTo>
                      <a:pt x="2274" y="213"/>
                    </a:lnTo>
                    <a:lnTo>
                      <a:pt x="2280" y="215"/>
                    </a:lnTo>
                    <a:lnTo>
                      <a:pt x="2286" y="216"/>
                    </a:lnTo>
                    <a:lnTo>
                      <a:pt x="2290" y="215"/>
                    </a:lnTo>
                    <a:lnTo>
                      <a:pt x="2296" y="213"/>
                    </a:lnTo>
                    <a:lnTo>
                      <a:pt x="2300" y="211"/>
                    </a:lnTo>
                    <a:lnTo>
                      <a:pt x="2305" y="206"/>
                    </a:lnTo>
                    <a:lnTo>
                      <a:pt x="2309" y="202"/>
                    </a:lnTo>
                    <a:lnTo>
                      <a:pt x="2312" y="197"/>
                    </a:lnTo>
                    <a:lnTo>
                      <a:pt x="2316" y="191"/>
                    </a:lnTo>
                    <a:lnTo>
                      <a:pt x="2319" y="184"/>
                    </a:lnTo>
                    <a:lnTo>
                      <a:pt x="2326" y="183"/>
                    </a:lnTo>
                    <a:lnTo>
                      <a:pt x="2334" y="180"/>
                    </a:lnTo>
                    <a:lnTo>
                      <a:pt x="2339" y="179"/>
                    </a:lnTo>
                    <a:lnTo>
                      <a:pt x="2342" y="177"/>
                    </a:lnTo>
                    <a:lnTo>
                      <a:pt x="2344" y="174"/>
                    </a:lnTo>
                    <a:lnTo>
                      <a:pt x="2345" y="172"/>
                    </a:lnTo>
                    <a:lnTo>
                      <a:pt x="2378" y="172"/>
                    </a:lnTo>
                    <a:lnTo>
                      <a:pt x="2376" y="178"/>
                    </a:lnTo>
                    <a:lnTo>
                      <a:pt x="2372" y="185"/>
                    </a:lnTo>
                    <a:lnTo>
                      <a:pt x="2369" y="189"/>
                    </a:lnTo>
                    <a:lnTo>
                      <a:pt x="2367" y="193"/>
                    </a:lnTo>
                    <a:lnTo>
                      <a:pt x="2366" y="198"/>
                    </a:lnTo>
                    <a:lnTo>
                      <a:pt x="2365" y="202"/>
                    </a:lnTo>
                    <a:lnTo>
                      <a:pt x="2365" y="216"/>
                    </a:lnTo>
                    <a:lnTo>
                      <a:pt x="2365" y="228"/>
                    </a:lnTo>
                    <a:lnTo>
                      <a:pt x="2405" y="228"/>
                    </a:lnTo>
                    <a:lnTo>
                      <a:pt x="2401" y="213"/>
                    </a:lnTo>
                    <a:lnTo>
                      <a:pt x="2400" y="203"/>
                    </a:lnTo>
                    <a:lnTo>
                      <a:pt x="2401" y="195"/>
                    </a:lnTo>
                    <a:lnTo>
                      <a:pt x="2405" y="184"/>
                    </a:lnTo>
                    <a:lnTo>
                      <a:pt x="2430" y="184"/>
                    </a:lnTo>
                    <a:lnTo>
                      <a:pt x="2454" y="182"/>
                    </a:lnTo>
                    <a:lnTo>
                      <a:pt x="2465" y="180"/>
                    </a:lnTo>
                    <a:lnTo>
                      <a:pt x="2476" y="178"/>
                    </a:lnTo>
                    <a:lnTo>
                      <a:pt x="2487" y="175"/>
                    </a:lnTo>
                    <a:lnTo>
                      <a:pt x="2497" y="172"/>
                    </a:lnTo>
                    <a:lnTo>
                      <a:pt x="2506" y="168"/>
                    </a:lnTo>
                    <a:lnTo>
                      <a:pt x="2513" y="164"/>
                    </a:lnTo>
                    <a:lnTo>
                      <a:pt x="2521" y="159"/>
                    </a:lnTo>
                    <a:lnTo>
                      <a:pt x="2526" y="153"/>
                    </a:lnTo>
                    <a:lnTo>
                      <a:pt x="2532" y="146"/>
                    </a:lnTo>
                    <a:lnTo>
                      <a:pt x="2535" y="139"/>
                    </a:lnTo>
                    <a:lnTo>
                      <a:pt x="2537" y="131"/>
                    </a:lnTo>
                    <a:lnTo>
                      <a:pt x="2539" y="123"/>
                    </a:lnTo>
                    <a:lnTo>
                      <a:pt x="2532" y="123"/>
                    </a:lnTo>
                    <a:lnTo>
                      <a:pt x="2518" y="123"/>
                    </a:lnTo>
                    <a:lnTo>
                      <a:pt x="2501" y="123"/>
                    </a:lnTo>
                    <a:lnTo>
                      <a:pt x="2491" y="123"/>
                    </a:lnTo>
                    <a:lnTo>
                      <a:pt x="2487" y="120"/>
                    </a:lnTo>
                    <a:lnTo>
                      <a:pt x="2483" y="115"/>
                    </a:lnTo>
                    <a:lnTo>
                      <a:pt x="2479" y="110"/>
                    </a:lnTo>
                    <a:lnTo>
                      <a:pt x="2477" y="105"/>
                    </a:lnTo>
                    <a:lnTo>
                      <a:pt x="2473" y="93"/>
                    </a:lnTo>
                    <a:lnTo>
                      <a:pt x="2472" y="85"/>
                    </a:lnTo>
                    <a:lnTo>
                      <a:pt x="2473" y="81"/>
                    </a:lnTo>
                    <a:lnTo>
                      <a:pt x="2476" y="75"/>
                    </a:lnTo>
                    <a:lnTo>
                      <a:pt x="2480" y="69"/>
                    </a:lnTo>
                    <a:lnTo>
                      <a:pt x="2487" y="62"/>
                    </a:lnTo>
                    <a:lnTo>
                      <a:pt x="2495" y="55"/>
                    </a:lnTo>
                    <a:lnTo>
                      <a:pt x="2503" y="48"/>
                    </a:lnTo>
                    <a:lnTo>
                      <a:pt x="2512" y="40"/>
                    </a:lnTo>
                    <a:lnTo>
                      <a:pt x="2523" y="33"/>
                    </a:lnTo>
                    <a:lnTo>
                      <a:pt x="2534" y="26"/>
                    </a:lnTo>
                    <a:lnTo>
                      <a:pt x="2545" y="20"/>
                    </a:lnTo>
                    <a:lnTo>
                      <a:pt x="2556" y="15"/>
                    </a:lnTo>
                    <a:lnTo>
                      <a:pt x="2567" y="10"/>
                    </a:lnTo>
                    <a:lnTo>
                      <a:pt x="2577" y="6"/>
                    </a:lnTo>
                    <a:lnTo>
                      <a:pt x="2587" y="2"/>
                    </a:lnTo>
                    <a:lnTo>
                      <a:pt x="2597" y="0"/>
                    </a:lnTo>
                    <a:lnTo>
                      <a:pt x="2604" y="0"/>
                    </a:lnTo>
                    <a:lnTo>
                      <a:pt x="2611" y="0"/>
                    </a:lnTo>
                    <a:lnTo>
                      <a:pt x="2621" y="0"/>
                    </a:lnTo>
                    <a:lnTo>
                      <a:pt x="2631" y="0"/>
                    </a:lnTo>
                    <a:lnTo>
                      <a:pt x="2637" y="0"/>
                    </a:lnTo>
                    <a:lnTo>
                      <a:pt x="2638" y="8"/>
                    </a:lnTo>
                    <a:lnTo>
                      <a:pt x="2638" y="16"/>
                    </a:lnTo>
                    <a:lnTo>
                      <a:pt x="2640" y="24"/>
                    </a:lnTo>
                    <a:lnTo>
                      <a:pt x="2642" y="30"/>
                    </a:lnTo>
                    <a:lnTo>
                      <a:pt x="2646" y="42"/>
                    </a:lnTo>
                    <a:lnTo>
                      <a:pt x="2651" y="53"/>
                    </a:lnTo>
                    <a:lnTo>
                      <a:pt x="2656" y="62"/>
                    </a:lnTo>
                    <a:lnTo>
                      <a:pt x="2660" y="71"/>
                    </a:lnTo>
                    <a:lnTo>
                      <a:pt x="2663" y="81"/>
                    </a:lnTo>
                    <a:lnTo>
                      <a:pt x="2664" y="91"/>
                    </a:lnTo>
                    <a:lnTo>
                      <a:pt x="2664" y="95"/>
                    </a:lnTo>
                    <a:lnTo>
                      <a:pt x="2663" y="97"/>
                    </a:lnTo>
                    <a:lnTo>
                      <a:pt x="2660" y="100"/>
                    </a:lnTo>
                    <a:lnTo>
                      <a:pt x="2658" y="101"/>
                    </a:lnTo>
                    <a:lnTo>
                      <a:pt x="2652" y="103"/>
                    </a:lnTo>
                    <a:lnTo>
                      <a:pt x="2644" y="105"/>
                    </a:lnTo>
                    <a:lnTo>
                      <a:pt x="2635" y="106"/>
                    </a:lnTo>
                    <a:lnTo>
                      <a:pt x="2627" y="108"/>
                    </a:lnTo>
                    <a:lnTo>
                      <a:pt x="2624" y="109"/>
                    </a:lnTo>
                    <a:lnTo>
                      <a:pt x="2622" y="111"/>
                    </a:lnTo>
                    <a:lnTo>
                      <a:pt x="2620" y="114"/>
                    </a:lnTo>
                    <a:lnTo>
                      <a:pt x="2618" y="117"/>
                    </a:lnTo>
                    <a:lnTo>
                      <a:pt x="2627" y="118"/>
                    </a:lnTo>
                    <a:lnTo>
                      <a:pt x="2637" y="120"/>
                    </a:lnTo>
                    <a:lnTo>
                      <a:pt x="2647" y="122"/>
                    </a:lnTo>
                    <a:lnTo>
                      <a:pt x="2657" y="123"/>
                    </a:lnTo>
                    <a:lnTo>
                      <a:pt x="2653" y="127"/>
                    </a:lnTo>
                    <a:lnTo>
                      <a:pt x="2649" y="132"/>
                    </a:lnTo>
                    <a:lnTo>
                      <a:pt x="2647" y="137"/>
                    </a:lnTo>
                    <a:lnTo>
                      <a:pt x="2646" y="142"/>
                    </a:lnTo>
                    <a:lnTo>
                      <a:pt x="2644" y="153"/>
                    </a:lnTo>
                    <a:lnTo>
                      <a:pt x="2644" y="166"/>
                    </a:lnTo>
                    <a:lnTo>
                      <a:pt x="2645" y="168"/>
                    </a:lnTo>
                    <a:lnTo>
                      <a:pt x="2646" y="169"/>
                    </a:lnTo>
                    <a:lnTo>
                      <a:pt x="2648" y="169"/>
                    </a:lnTo>
                    <a:lnTo>
                      <a:pt x="2652" y="168"/>
                    </a:lnTo>
                    <a:lnTo>
                      <a:pt x="2658" y="167"/>
                    </a:lnTo>
                    <a:lnTo>
                      <a:pt x="2664" y="166"/>
                    </a:lnTo>
                    <a:lnTo>
                      <a:pt x="2664" y="160"/>
                    </a:lnTo>
                    <a:lnTo>
                      <a:pt x="2664" y="153"/>
                    </a:lnTo>
                    <a:lnTo>
                      <a:pt x="2672" y="151"/>
                    </a:lnTo>
                    <a:lnTo>
                      <a:pt x="2680" y="148"/>
                    </a:lnTo>
                    <a:lnTo>
                      <a:pt x="2685" y="145"/>
                    </a:lnTo>
                    <a:lnTo>
                      <a:pt x="2689" y="142"/>
                    </a:lnTo>
                    <a:lnTo>
                      <a:pt x="2692" y="139"/>
                    </a:lnTo>
                    <a:lnTo>
                      <a:pt x="2696" y="137"/>
                    </a:lnTo>
                    <a:lnTo>
                      <a:pt x="2700" y="135"/>
                    </a:lnTo>
                    <a:lnTo>
                      <a:pt x="2704" y="135"/>
                    </a:lnTo>
                    <a:lnTo>
                      <a:pt x="2709" y="137"/>
                    </a:lnTo>
                    <a:lnTo>
                      <a:pt x="2715" y="138"/>
                    </a:lnTo>
                    <a:lnTo>
                      <a:pt x="2724" y="139"/>
                    </a:lnTo>
                    <a:lnTo>
                      <a:pt x="2733" y="140"/>
                    </a:lnTo>
                    <a:lnTo>
                      <a:pt x="2749" y="141"/>
                    </a:lnTo>
                    <a:lnTo>
                      <a:pt x="2757" y="141"/>
                    </a:lnTo>
                    <a:lnTo>
                      <a:pt x="2752" y="153"/>
                    </a:lnTo>
                    <a:lnTo>
                      <a:pt x="2745" y="164"/>
                    </a:lnTo>
                    <a:lnTo>
                      <a:pt x="2738" y="173"/>
                    </a:lnTo>
                    <a:lnTo>
                      <a:pt x="2731" y="180"/>
                    </a:lnTo>
                    <a:lnTo>
                      <a:pt x="2723" y="188"/>
                    </a:lnTo>
                    <a:lnTo>
                      <a:pt x="2716" y="196"/>
                    </a:lnTo>
                    <a:lnTo>
                      <a:pt x="2710" y="204"/>
                    </a:lnTo>
                    <a:lnTo>
                      <a:pt x="2704" y="216"/>
                    </a:lnTo>
                    <a:lnTo>
                      <a:pt x="2712" y="217"/>
                    </a:lnTo>
                    <a:lnTo>
                      <a:pt x="2719" y="218"/>
                    </a:lnTo>
                    <a:lnTo>
                      <a:pt x="2725" y="218"/>
                    </a:lnTo>
                    <a:lnTo>
                      <a:pt x="2732" y="218"/>
                    </a:lnTo>
                    <a:lnTo>
                      <a:pt x="2744" y="216"/>
                    </a:lnTo>
                    <a:lnTo>
                      <a:pt x="2750" y="216"/>
                    </a:lnTo>
                    <a:lnTo>
                      <a:pt x="2780" y="194"/>
                    </a:lnTo>
                    <a:lnTo>
                      <a:pt x="2810" y="172"/>
                    </a:lnTo>
                    <a:lnTo>
                      <a:pt x="2817" y="167"/>
                    </a:lnTo>
                    <a:lnTo>
                      <a:pt x="2825" y="163"/>
                    </a:lnTo>
                    <a:lnTo>
                      <a:pt x="2834" y="159"/>
                    </a:lnTo>
                    <a:lnTo>
                      <a:pt x="2843" y="155"/>
                    </a:lnTo>
                    <a:lnTo>
                      <a:pt x="2853" y="151"/>
                    </a:lnTo>
                    <a:lnTo>
                      <a:pt x="2862" y="149"/>
                    </a:lnTo>
                    <a:lnTo>
                      <a:pt x="2872" y="147"/>
                    </a:lnTo>
                    <a:lnTo>
                      <a:pt x="2883" y="147"/>
                    </a:lnTo>
                    <a:lnTo>
                      <a:pt x="2884" y="139"/>
                    </a:lnTo>
                    <a:lnTo>
                      <a:pt x="2885" y="132"/>
                    </a:lnTo>
                    <a:lnTo>
                      <a:pt x="2888" y="126"/>
                    </a:lnTo>
                    <a:lnTo>
                      <a:pt x="2891" y="121"/>
                    </a:lnTo>
                    <a:lnTo>
                      <a:pt x="2895" y="116"/>
                    </a:lnTo>
                    <a:lnTo>
                      <a:pt x="2900" y="111"/>
                    </a:lnTo>
                    <a:lnTo>
                      <a:pt x="2905" y="107"/>
                    </a:lnTo>
                    <a:lnTo>
                      <a:pt x="2912" y="104"/>
                    </a:lnTo>
                    <a:lnTo>
                      <a:pt x="2918" y="101"/>
                    </a:lnTo>
                    <a:lnTo>
                      <a:pt x="2925" y="98"/>
                    </a:lnTo>
                    <a:lnTo>
                      <a:pt x="2932" y="96"/>
                    </a:lnTo>
                    <a:lnTo>
                      <a:pt x="2939" y="94"/>
                    </a:lnTo>
                    <a:lnTo>
                      <a:pt x="2955" y="92"/>
                    </a:lnTo>
                    <a:lnTo>
                      <a:pt x="2970" y="91"/>
                    </a:lnTo>
                    <a:lnTo>
                      <a:pt x="2978" y="92"/>
                    </a:lnTo>
                    <a:lnTo>
                      <a:pt x="2984" y="93"/>
                    </a:lnTo>
                    <a:lnTo>
                      <a:pt x="2993" y="95"/>
                    </a:lnTo>
                    <a:lnTo>
                      <a:pt x="3001" y="98"/>
                    </a:lnTo>
                    <a:lnTo>
                      <a:pt x="3008" y="101"/>
                    </a:lnTo>
                    <a:lnTo>
                      <a:pt x="3017" y="103"/>
                    </a:lnTo>
                    <a:lnTo>
                      <a:pt x="3026" y="104"/>
                    </a:lnTo>
                    <a:lnTo>
                      <a:pt x="3036" y="105"/>
                    </a:lnTo>
                    <a:lnTo>
                      <a:pt x="3036" y="110"/>
                    </a:lnTo>
                    <a:lnTo>
                      <a:pt x="3036" y="117"/>
                    </a:lnTo>
                    <a:lnTo>
                      <a:pt x="3036" y="126"/>
                    </a:lnTo>
                    <a:lnTo>
                      <a:pt x="3036" y="135"/>
                    </a:lnTo>
                    <a:lnTo>
                      <a:pt x="3036" y="139"/>
                    </a:lnTo>
                    <a:lnTo>
                      <a:pt x="3035" y="143"/>
                    </a:lnTo>
                    <a:lnTo>
                      <a:pt x="3033" y="147"/>
                    </a:lnTo>
                    <a:lnTo>
                      <a:pt x="3030" y="150"/>
                    </a:lnTo>
                    <a:lnTo>
                      <a:pt x="3025" y="157"/>
                    </a:lnTo>
                    <a:lnTo>
                      <a:pt x="3018" y="162"/>
                    </a:lnTo>
                    <a:lnTo>
                      <a:pt x="3003" y="170"/>
                    </a:lnTo>
                    <a:lnTo>
                      <a:pt x="2990" y="178"/>
                    </a:lnTo>
                    <a:lnTo>
                      <a:pt x="2982" y="196"/>
                    </a:lnTo>
                    <a:lnTo>
                      <a:pt x="2973" y="214"/>
                    </a:lnTo>
                    <a:lnTo>
                      <a:pt x="2968" y="222"/>
                    </a:lnTo>
                    <a:lnTo>
                      <a:pt x="2963" y="229"/>
                    </a:lnTo>
                    <a:lnTo>
                      <a:pt x="2958" y="236"/>
                    </a:lnTo>
                    <a:lnTo>
                      <a:pt x="2951" y="243"/>
                    </a:lnTo>
                    <a:lnTo>
                      <a:pt x="2945" y="249"/>
                    </a:lnTo>
                    <a:lnTo>
                      <a:pt x="2938" y="254"/>
                    </a:lnTo>
                    <a:lnTo>
                      <a:pt x="2931" y="259"/>
                    </a:lnTo>
                    <a:lnTo>
                      <a:pt x="2923" y="263"/>
                    </a:lnTo>
                    <a:lnTo>
                      <a:pt x="2914" y="267"/>
                    </a:lnTo>
                    <a:lnTo>
                      <a:pt x="2904" y="269"/>
                    </a:lnTo>
                    <a:lnTo>
                      <a:pt x="2894" y="271"/>
                    </a:lnTo>
                    <a:lnTo>
                      <a:pt x="2883" y="271"/>
                    </a:lnTo>
                    <a:lnTo>
                      <a:pt x="2878" y="271"/>
                    </a:lnTo>
                    <a:lnTo>
                      <a:pt x="2872" y="270"/>
                    </a:lnTo>
                    <a:lnTo>
                      <a:pt x="2867" y="268"/>
                    </a:lnTo>
                    <a:lnTo>
                      <a:pt x="2861" y="266"/>
                    </a:lnTo>
                    <a:lnTo>
                      <a:pt x="2856" y="263"/>
                    </a:lnTo>
                    <a:lnTo>
                      <a:pt x="2850" y="260"/>
                    </a:lnTo>
                    <a:lnTo>
                      <a:pt x="2847" y="256"/>
                    </a:lnTo>
                    <a:lnTo>
                      <a:pt x="2844" y="252"/>
                    </a:lnTo>
                    <a:lnTo>
                      <a:pt x="2838" y="257"/>
                    </a:lnTo>
                    <a:lnTo>
                      <a:pt x="2835" y="264"/>
                    </a:lnTo>
                    <a:lnTo>
                      <a:pt x="2834" y="268"/>
                    </a:lnTo>
                    <a:lnTo>
                      <a:pt x="2834" y="272"/>
                    </a:lnTo>
                    <a:lnTo>
                      <a:pt x="2835" y="275"/>
                    </a:lnTo>
                    <a:lnTo>
                      <a:pt x="2837" y="277"/>
                    </a:lnTo>
                    <a:lnTo>
                      <a:pt x="2829" y="278"/>
                    </a:lnTo>
                    <a:lnTo>
                      <a:pt x="2823" y="279"/>
                    </a:lnTo>
                    <a:lnTo>
                      <a:pt x="2817" y="281"/>
                    </a:lnTo>
                    <a:lnTo>
                      <a:pt x="2811" y="283"/>
                    </a:lnTo>
                    <a:lnTo>
                      <a:pt x="2805" y="285"/>
                    </a:lnTo>
                    <a:lnTo>
                      <a:pt x="2801" y="287"/>
                    </a:lnTo>
                    <a:lnTo>
                      <a:pt x="2795" y="289"/>
                    </a:lnTo>
                    <a:lnTo>
                      <a:pt x="2790" y="289"/>
                    </a:lnTo>
                    <a:lnTo>
                      <a:pt x="2783" y="288"/>
                    </a:lnTo>
                    <a:lnTo>
                      <a:pt x="2777" y="286"/>
                    </a:lnTo>
                    <a:lnTo>
                      <a:pt x="2770" y="283"/>
                    </a:lnTo>
                    <a:lnTo>
                      <a:pt x="2765" y="279"/>
                    </a:lnTo>
                    <a:lnTo>
                      <a:pt x="2754" y="271"/>
                    </a:lnTo>
                    <a:lnTo>
                      <a:pt x="2744" y="264"/>
                    </a:lnTo>
                    <a:lnTo>
                      <a:pt x="2730" y="272"/>
                    </a:lnTo>
                    <a:lnTo>
                      <a:pt x="2717" y="281"/>
                    </a:lnTo>
                    <a:lnTo>
                      <a:pt x="2707" y="290"/>
                    </a:lnTo>
                    <a:lnTo>
                      <a:pt x="2696" y="299"/>
                    </a:lnTo>
                    <a:lnTo>
                      <a:pt x="2685" y="307"/>
                    </a:lnTo>
                    <a:lnTo>
                      <a:pt x="2671" y="313"/>
                    </a:lnTo>
                    <a:lnTo>
                      <a:pt x="2664" y="316"/>
                    </a:lnTo>
                    <a:lnTo>
                      <a:pt x="2656" y="318"/>
                    </a:lnTo>
                    <a:lnTo>
                      <a:pt x="2647" y="319"/>
                    </a:lnTo>
                    <a:lnTo>
                      <a:pt x="2637" y="319"/>
                    </a:lnTo>
                    <a:lnTo>
                      <a:pt x="2626" y="319"/>
                    </a:lnTo>
                    <a:lnTo>
                      <a:pt x="2615" y="317"/>
                    </a:lnTo>
                    <a:lnTo>
                      <a:pt x="2602" y="315"/>
                    </a:lnTo>
                    <a:lnTo>
                      <a:pt x="2590" y="312"/>
                    </a:lnTo>
                    <a:lnTo>
                      <a:pt x="2579" y="308"/>
                    </a:lnTo>
                    <a:lnTo>
                      <a:pt x="2569" y="304"/>
                    </a:lnTo>
                    <a:lnTo>
                      <a:pt x="2562" y="300"/>
                    </a:lnTo>
                    <a:lnTo>
                      <a:pt x="2558" y="295"/>
                    </a:lnTo>
                    <a:lnTo>
                      <a:pt x="2518" y="295"/>
                    </a:lnTo>
                    <a:lnTo>
                      <a:pt x="2521" y="303"/>
                    </a:lnTo>
                    <a:lnTo>
                      <a:pt x="2525" y="309"/>
                    </a:lnTo>
                    <a:lnTo>
                      <a:pt x="2530" y="314"/>
                    </a:lnTo>
                    <a:lnTo>
                      <a:pt x="2536" y="318"/>
                    </a:lnTo>
                    <a:lnTo>
                      <a:pt x="2542" y="322"/>
                    </a:lnTo>
                    <a:lnTo>
                      <a:pt x="2550" y="324"/>
                    </a:lnTo>
                    <a:lnTo>
                      <a:pt x="2557" y="326"/>
                    </a:lnTo>
                    <a:lnTo>
                      <a:pt x="2565" y="327"/>
                    </a:lnTo>
                    <a:lnTo>
                      <a:pt x="2601" y="328"/>
                    </a:lnTo>
                    <a:lnTo>
                      <a:pt x="2637" y="326"/>
                    </a:lnTo>
                    <a:lnTo>
                      <a:pt x="2637" y="335"/>
                    </a:lnTo>
                    <a:lnTo>
                      <a:pt x="2638" y="342"/>
                    </a:lnTo>
                    <a:lnTo>
                      <a:pt x="2641" y="349"/>
                    </a:lnTo>
                    <a:lnTo>
                      <a:pt x="2644" y="357"/>
                    </a:lnTo>
                    <a:lnTo>
                      <a:pt x="2619" y="363"/>
                    </a:lnTo>
                    <a:lnTo>
                      <a:pt x="2590" y="371"/>
                    </a:lnTo>
                    <a:lnTo>
                      <a:pt x="2562" y="382"/>
                    </a:lnTo>
                    <a:lnTo>
                      <a:pt x="2531" y="392"/>
                    </a:lnTo>
                    <a:lnTo>
                      <a:pt x="2501" y="402"/>
                    </a:lnTo>
                    <a:lnTo>
                      <a:pt x="2473" y="410"/>
                    </a:lnTo>
                    <a:lnTo>
                      <a:pt x="2458" y="414"/>
                    </a:lnTo>
                    <a:lnTo>
                      <a:pt x="2444" y="416"/>
                    </a:lnTo>
                    <a:lnTo>
                      <a:pt x="2431" y="418"/>
                    </a:lnTo>
                    <a:lnTo>
                      <a:pt x="2419" y="418"/>
                    </a:lnTo>
                    <a:lnTo>
                      <a:pt x="2339" y="400"/>
                    </a:lnTo>
                    <a:lnTo>
                      <a:pt x="2319" y="400"/>
                    </a:lnTo>
                    <a:lnTo>
                      <a:pt x="2340" y="408"/>
                    </a:lnTo>
                    <a:lnTo>
                      <a:pt x="2361" y="416"/>
                    </a:lnTo>
                    <a:lnTo>
                      <a:pt x="2372" y="420"/>
                    </a:lnTo>
                    <a:lnTo>
                      <a:pt x="2382" y="425"/>
                    </a:lnTo>
                    <a:lnTo>
                      <a:pt x="2390" y="430"/>
                    </a:lnTo>
                    <a:lnTo>
                      <a:pt x="2398" y="437"/>
                    </a:lnTo>
                    <a:lnTo>
                      <a:pt x="2394" y="444"/>
                    </a:lnTo>
                    <a:lnTo>
                      <a:pt x="2388" y="449"/>
                    </a:lnTo>
                    <a:lnTo>
                      <a:pt x="2384" y="454"/>
                    </a:lnTo>
                    <a:lnTo>
                      <a:pt x="2378" y="457"/>
                    </a:lnTo>
                    <a:lnTo>
                      <a:pt x="2373" y="461"/>
                    </a:lnTo>
                    <a:lnTo>
                      <a:pt x="2368" y="463"/>
                    </a:lnTo>
                    <a:lnTo>
                      <a:pt x="2363" y="465"/>
                    </a:lnTo>
                    <a:lnTo>
                      <a:pt x="2357" y="467"/>
                    </a:lnTo>
                    <a:lnTo>
                      <a:pt x="2333" y="471"/>
                    </a:lnTo>
                    <a:lnTo>
                      <a:pt x="2306" y="474"/>
                    </a:lnTo>
                    <a:lnTo>
                      <a:pt x="2296" y="477"/>
                    </a:lnTo>
                    <a:lnTo>
                      <a:pt x="2286" y="481"/>
                    </a:lnTo>
                    <a:lnTo>
                      <a:pt x="2277" y="486"/>
                    </a:lnTo>
                    <a:lnTo>
                      <a:pt x="2268" y="492"/>
                    </a:lnTo>
                    <a:lnTo>
                      <a:pt x="2260" y="497"/>
                    </a:lnTo>
                    <a:lnTo>
                      <a:pt x="2251" y="501"/>
                    </a:lnTo>
                    <a:lnTo>
                      <a:pt x="2242" y="504"/>
                    </a:lnTo>
                    <a:lnTo>
                      <a:pt x="2232" y="505"/>
                    </a:lnTo>
                    <a:lnTo>
                      <a:pt x="2232" y="517"/>
                    </a:lnTo>
                    <a:lnTo>
                      <a:pt x="2232" y="529"/>
                    </a:lnTo>
                    <a:lnTo>
                      <a:pt x="2220" y="532"/>
                    </a:lnTo>
                    <a:lnTo>
                      <a:pt x="2208" y="537"/>
                    </a:lnTo>
                    <a:lnTo>
                      <a:pt x="2194" y="542"/>
                    </a:lnTo>
                    <a:lnTo>
                      <a:pt x="2181" y="550"/>
                    </a:lnTo>
                    <a:lnTo>
                      <a:pt x="2166" y="559"/>
                    </a:lnTo>
                    <a:lnTo>
                      <a:pt x="2151" y="568"/>
                    </a:lnTo>
                    <a:lnTo>
                      <a:pt x="2138" y="578"/>
                    </a:lnTo>
                    <a:lnTo>
                      <a:pt x="2123" y="588"/>
                    </a:lnTo>
                    <a:lnTo>
                      <a:pt x="2110" y="601"/>
                    </a:lnTo>
                    <a:lnTo>
                      <a:pt x="2098" y="613"/>
                    </a:lnTo>
                    <a:lnTo>
                      <a:pt x="2087" y="625"/>
                    </a:lnTo>
                    <a:lnTo>
                      <a:pt x="2078" y="637"/>
                    </a:lnTo>
                    <a:lnTo>
                      <a:pt x="2071" y="650"/>
                    </a:lnTo>
                    <a:lnTo>
                      <a:pt x="2064" y="664"/>
                    </a:lnTo>
                    <a:lnTo>
                      <a:pt x="2062" y="670"/>
                    </a:lnTo>
                    <a:lnTo>
                      <a:pt x="2061" y="677"/>
                    </a:lnTo>
                    <a:lnTo>
                      <a:pt x="2060" y="683"/>
                    </a:lnTo>
                    <a:lnTo>
                      <a:pt x="2060" y="689"/>
                    </a:lnTo>
                    <a:lnTo>
                      <a:pt x="2106" y="689"/>
                    </a:lnTo>
                    <a:lnTo>
                      <a:pt x="2104" y="714"/>
                    </a:lnTo>
                    <a:lnTo>
                      <a:pt x="2102" y="736"/>
                    </a:lnTo>
                    <a:lnTo>
                      <a:pt x="2100" y="745"/>
                    </a:lnTo>
                    <a:lnTo>
                      <a:pt x="2100" y="753"/>
                    </a:lnTo>
                    <a:lnTo>
                      <a:pt x="2102" y="757"/>
                    </a:lnTo>
                    <a:lnTo>
                      <a:pt x="2103" y="759"/>
                    </a:lnTo>
                    <a:lnTo>
                      <a:pt x="2104" y="762"/>
                    </a:lnTo>
                    <a:lnTo>
                      <a:pt x="2106" y="763"/>
                    </a:lnTo>
                    <a:lnTo>
                      <a:pt x="2086" y="776"/>
                    </a:lnTo>
                    <a:lnTo>
                      <a:pt x="2087" y="780"/>
                    </a:lnTo>
                    <a:lnTo>
                      <a:pt x="2089" y="784"/>
                    </a:lnTo>
                    <a:lnTo>
                      <a:pt x="2093" y="787"/>
                    </a:lnTo>
                    <a:lnTo>
                      <a:pt x="2097" y="790"/>
                    </a:lnTo>
                    <a:lnTo>
                      <a:pt x="2106" y="793"/>
                    </a:lnTo>
                    <a:lnTo>
                      <a:pt x="2112" y="794"/>
                    </a:lnTo>
                    <a:lnTo>
                      <a:pt x="2193" y="776"/>
                    </a:lnTo>
                    <a:lnTo>
                      <a:pt x="2204" y="782"/>
                    </a:lnTo>
                    <a:lnTo>
                      <a:pt x="2214" y="789"/>
                    </a:lnTo>
                    <a:lnTo>
                      <a:pt x="2223" y="796"/>
                    </a:lnTo>
                    <a:lnTo>
                      <a:pt x="2232" y="803"/>
                    </a:lnTo>
                    <a:lnTo>
                      <a:pt x="2250" y="819"/>
                    </a:lnTo>
                    <a:lnTo>
                      <a:pt x="2266" y="836"/>
                    </a:lnTo>
                    <a:lnTo>
                      <a:pt x="2284" y="852"/>
                    </a:lnTo>
                    <a:lnTo>
                      <a:pt x="2301" y="866"/>
                    </a:lnTo>
                    <a:lnTo>
                      <a:pt x="2311" y="872"/>
                    </a:lnTo>
                    <a:lnTo>
                      <a:pt x="2322" y="878"/>
                    </a:lnTo>
                    <a:lnTo>
                      <a:pt x="2333" y="883"/>
                    </a:lnTo>
                    <a:lnTo>
                      <a:pt x="2345" y="887"/>
                    </a:lnTo>
                    <a:lnTo>
                      <a:pt x="2345" y="891"/>
                    </a:lnTo>
                    <a:lnTo>
                      <a:pt x="2346" y="895"/>
                    </a:lnTo>
                    <a:lnTo>
                      <a:pt x="2347" y="898"/>
                    </a:lnTo>
                    <a:lnTo>
                      <a:pt x="2350" y="901"/>
                    </a:lnTo>
                    <a:lnTo>
                      <a:pt x="2352" y="903"/>
                    </a:lnTo>
                    <a:lnTo>
                      <a:pt x="2354" y="905"/>
                    </a:lnTo>
                    <a:lnTo>
                      <a:pt x="2356" y="906"/>
                    </a:lnTo>
                    <a:lnTo>
                      <a:pt x="2360" y="907"/>
                    </a:lnTo>
                    <a:lnTo>
                      <a:pt x="2367" y="909"/>
                    </a:lnTo>
                    <a:lnTo>
                      <a:pt x="2375" y="908"/>
                    </a:lnTo>
                    <a:lnTo>
                      <a:pt x="2383" y="907"/>
                    </a:lnTo>
                    <a:lnTo>
                      <a:pt x="2391" y="905"/>
                    </a:lnTo>
                    <a:lnTo>
                      <a:pt x="2409" y="900"/>
                    </a:lnTo>
                    <a:lnTo>
                      <a:pt x="2423" y="894"/>
                    </a:lnTo>
                    <a:lnTo>
                      <a:pt x="2434" y="889"/>
                    </a:lnTo>
                    <a:lnTo>
                      <a:pt x="2439" y="887"/>
                    </a:lnTo>
                    <a:lnTo>
                      <a:pt x="2485" y="905"/>
                    </a:lnTo>
                    <a:lnTo>
                      <a:pt x="2479" y="917"/>
                    </a:lnTo>
                    <a:lnTo>
                      <a:pt x="2474" y="925"/>
                    </a:lnTo>
                    <a:lnTo>
                      <a:pt x="2467" y="931"/>
                    </a:lnTo>
                    <a:lnTo>
                      <a:pt x="2458" y="936"/>
                    </a:lnTo>
                    <a:lnTo>
                      <a:pt x="2472" y="949"/>
                    </a:lnTo>
                    <a:lnTo>
                      <a:pt x="2461" y="971"/>
                    </a:lnTo>
                    <a:lnTo>
                      <a:pt x="2450" y="995"/>
                    </a:lnTo>
                    <a:lnTo>
                      <a:pt x="2445" y="1006"/>
                    </a:lnTo>
                    <a:lnTo>
                      <a:pt x="2442" y="1018"/>
                    </a:lnTo>
                    <a:lnTo>
                      <a:pt x="2440" y="1029"/>
                    </a:lnTo>
                    <a:lnTo>
                      <a:pt x="2439" y="1040"/>
                    </a:lnTo>
                    <a:lnTo>
                      <a:pt x="2440" y="1049"/>
                    </a:lnTo>
                    <a:lnTo>
                      <a:pt x="2443" y="1059"/>
                    </a:lnTo>
                    <a:lnTo>
                      <a:pt x="2447" y="1070"/>
                    </a:lnTo>
                    <a:lnTo>
                      <a:pt x="2454" y="1081"/>
                    </a:lnTo>
                    <a:lnTo>
                      <a:pt x="2462" y="1092"/>
                    </a:lnTo>
                    <a:lnTo>
                      <a:pt x="2469" y="1101"/>
                    </a:lnTo>
                    <a:lnTo>
                      <a:pt x="2473" y="1104"/>
                    </a:lnTo>
                    <a:lnTo>
                      <a:pt x="2477" y="1107"/>
                    </a:lnTo>
                    <a:lnTo>
                      <a:pt x="2481" y="1108"/>
                    </a:lnTo>
                    <a:lnTo>
                      <a:pt x="2485" y="1109"/>
                    </a:lnTo>
                    <a:lnTo>
                      <a:pt x="2487" y="1114"/>
                    </a:lnTo>
                    <a:lnTo>
                      <a:pt x="2492" y="1121"/>
                    </a:lnTo>
                    <a:lnTo>
                      <a:pt x="2499" y="1128"/>
                    </a:lnTo>
                    <a:lnTo>
                      <a:pt x="2504" y="1133"/>
                    </a:lnTo>
                    <a:lnTo>
                      <a:pt x="2528" y="1113"/>
                    </a:lnTo>
                    <a:lnTo>
                      <a:pt x="2548" y="1091"/>
                    </a:lnTo>
                    <a:lnTo>
                      <a:pt x="2559" y="1080"/>
                    </a:lnTo>
                    <a:lnTo>
                      <a:pt x="2569" y="1068"/>
                    </a:lnTo>
                    <a:lnTo>
                      <a:pt x="2578" y="1057"/>
                    </a:lnTo>
                    <a:lnTo>
                      <a:pt x="2587" y="1043"/>
                    </a:lnTo>
                    <a:lnTo>
                      <a:pt x="2595" y="1031"/>
                    </a:lnTo>
                    <a:lnTo>
                      <a:pt x="2602" y="1017"/>
                    </a:lnTo>
                    <a:lnTo>
                      <a:pt x="2609" y="1003"/>
                    </a:lnTo>
                    <a:lnTo>
                      <a:pt x="2614" y="987"/>
                    </a:lnTo>
                    <a:lnTo>
                      <a:pt x="2619" y="971"/>
                    </a:lnTo>
                    <a:lnTo>
                      <a:pt x="2622" y="955"/>
                    </a:lnTo>
                    <a:lnTo>
                      <a:pt x="2624" y="937"/>
                    </a:lnTo>
                    <a:lnTo>
                      <a:pt x="2624" y="917"/>
                    </a:lnTo>
                    <a:lnTo>
                      <a:pt x="2638" y="917"/>
                    </a:lnTo>
                    <a:lnTo>
                      <a:pt x="2655" y="914"/>
                    </a:lnTo>
                    <a:lnTo>
                      <a:pt x="2672" y="911"/>
                    </a:lnTo>
                    <a:lnTo>
                      <a:pt x="2690" y="906"/>
                    </a:lnTo>
                    <a:lnTo>
                      <a:pt x="2709" y="900"/>
                    </a:lnTo>
                    <a:lnTo>
                      <a:pt x="2727" y="892"/>
                    </a:lnTo>
                    <a:lnTo>
                      <a:pt x="2746" y="884"/>
                    </a:lnTo>
                    <a:lnTo>
                      <a:pt x="2765" y="873"/>
                    </a:lnTo>
                    <a:lnTo>
                      <a:pt x="2782" y="863"/>
                    </a:lnTo>
                    <a:lnTo>
                      <a:pt x="2798" y="852"/>
                    </a:lnTo>
                    <a:lnTo>
                      <a:pt x="2813" y="840"/>
                    </a:lnTo>
                    <a:lnTo>
                      <a:pt x="2825" y="827"/>
                    </a:lnTo>
                    <a:lnTo>
                      <a:pt x="2831" y="819"/>
                    </a:lnTo>
                    <a:lnTo>
                      <a:pt x="2836" y="813"/>
                    </a:lnTo>
                    <a:lnTo>
                      <a:pt x="2839" y="806"/>
                    </a:lnTo>
                    <a:lnTo>
                      <a:pt x="2844" y="799"/>
                    </a:lnTo>
                    <a:lnTo>
                      <a:pt x="2846" y="792"/>
                    </a:lnTo>
                    <a:lnTo>
                      <a:pt x="2848" y="785"/>
                    </a:lnTo>
                    <a:lnTo>
                      <a:pt x="2849" y="777"/>
                    </a:lnTo>
                    <a:lnTo>
                      <a:pt x="2850" y="770"/>
                    </a:lnTo>
                    <a:lnTo>
                      <a:pt x="2849" y="763"/>
                    </a:lnTo>
                    <a:lnTo>
                      <a:pt x="2848" y="757"/>
                    </a:lnTo>
                    <a:lnTo>
                      <a:pt x="2846" y="752"/>
                    </a:lnTo>
                    <a:lnTo>
                      <a:pt x="2843" y="747"/>
                    </a:lnTo>
                    <a:lnTo>
                      <a:pt x="2835" y="738"/>
                    </a:lnTo>
                    <a:lnTo>
                      <a:pt x="2827" y="731"/>
                    </a:lnTo>
                    <a:lnTo>
                      <a:pt x="2819" y="725"/>
                    </a:lnTo>
                    <a:lnTo>
                      <a:pt x="2811" y="718"/>
                    </a:lnTo>
                    <a:lnTo>
                      <a:pt x="2808" y="715"/>
                    </a:lnTo>
                    <a:lnTo>
                      <a:pt x="2805" y="711"/>
                    </a:lnTo>
                    <a:lnTo>
                      <a:pt x="2804" y="706"/>
                    </a:lnTo>
                    <a:lnTo>
                      <a:pt x="2804" y="702"/>
                    </a:lnTo>
                    <a:lnTo>
                      <a:pt x="2804" y="698"/>
                    </a:lnTo>
                    <a:lnTo>
                      <a:pt x="2808" y="694"/>
                    </a:lnTo>
                    <a:lnTo>
                      <a:pt x="2812" y="688"/>
                    </a:lnTo>
                    <a:lnTo>
                      <a:pt x="2819" y="680"/>
                    </a:lnTo>
                    <a:lnTo>
                      <a:pt x="2833" y="664"/>
                    </a:lnTo>
                    <a:lnTo>
                      <a:pt x="2850" y="645"/>
                    </a:lnTo>
                    <a:lnTo>
                      <a:pt x="2882" y="612"/>
                    </a:lnTo>
                    <a:lnTo>
                      <a:pt x="2896" y="597"/>
                    </a:lnTo>
                    <a:lnTo>
                      <a:pt x="2894" y="593"/>
                    </a:lnTo>
                    <a:lnTo>
                      <a:pt x="2892" y="589"/>
                    </a:lnTo>
                    <a:lnTo>
                      <a:pt x="2891" y="585"/>
                    </a:lnTo>
                    <a:lnTo>
                      <a:pt x="2890" y="581"/>
                    </a:lnTo>
                    <a:lnTo>
                      <a:pt x="2890" y="573"/>
                    </a:lnTo>
                    <a:lnTo>
                      <a:pt x="2892" y="566"/>
                    </a:lnTo>
                    <a:lnTo>
                      <a:pt x="2896" y="558"/>
                    </a:lnTo>
                    <a:lnTo>
                      <a:pt x="2902" y="551"/>
                    </a:lnTo>
                    <a:lnTo>
                      <a:pt x="2909" y="544"/>
                    </a:lnTo>
                    <a:lnTo>
                      <a:pt x="2916" y="535"/>
                    </a:lnTo>
                    <a:lnTo>
                      <a:pt x="2934" y="520"/>
                    </a:lnTo>
                    <a:lnTo>
                      <a:pt x="2951" y="505"/>
                    </a:lnTo>
                    <a:lnTo>
                      <a:pt x="2959" y="498"/>
                    </a:lnTo>
                    <a:lnTo>
                      <a:pt x="2966" y="490"/>
                    </a:lnTo>
                    <a:lnTo>
                      <a:pt x="2972" y="482"/>
                    </a:lnTo>
                    <a:lnTo>
                      <a:pt x="2977" y="474"/>
                    </a:lnTo>
                    <a:lnTo>
                      <a:pt x="3149" y="480"/>
                    </a:lnTo>
                    <a:lnTo>
                      <a:pt x="3149" y="485"/>
                    </a:lnTo>
                    <a:lnTo>
                      <a:pt x="3150" y="490"/>
                    </a:lnTo>
                    <a:lnTo>
                      <a:pt x="3151" y="494"/>
                    </a:lnTo>
                    <a:lnTo>
                      <a:pt x="3153" y="497"/>
                    </a:lnTo>
                    <a:lnTo>
                      <a:pt x="3156" y="500"/>
                    </a:lnTo>
                    <a:lnTo>
                      <a:pt x="3159" y="502"/>
                    </a:lnTo>
                    <a:lnTo>
                      <a:pt x="3161" y="503"/>
                    </a:lnTo>
                    <a:lnTo>
                      <a:pt x="3165" y="504"/>
                    </a:lnTo>
                    <a:lnTo>
                      <a:pt x="3180" y="505"/>
                    </a:lnTo>
                    <a:lnTo>
                      <a:pt x="3196" y="505"/>
                    </a:lnTo>
                    <a:lnTo>
                      <a:pt x="3201" y="509"/>
                    </a:lnTo>
                    <a:lnTo>
                      <a:pt x="3204" y="514"/>
                    </a:lnTo>
                    <a:lnTo>
                      <a:pt x="3208" y="521"/>
                    </a:lnTo>
                    <a:lnTo>
                      <a:pt x="3210" y="529"/>
                    </a:lnTo>
                    <a:lnTo>
                      <a:pt x="3215" y="545"/>
                    </a:lnTo>
                    <a:lnTo>
                      <a:pt x="3216" y="554"/>
                    </a:lnTo>
                    <a:lnTo>
                      <a:pt x="3221" y="556"/>
                    </a:lnTo>
                    <a:lnTo>
                      <a:pt x="3229" y="557"/>
                    </a:lnTo>
                    <a:lnTo>
                      <a:pt x="3238" y="557"/>
                    </a:lnTo>
                    <a:lnTo>
                      <a:pt x="3247" y="557"/>
                    </a:lnTo>
                    <a:lnTo>
                      <a:pt x="3268" y="555"/>
                    </a:lnTo>
                    <a:lnTo>
                      <a:pt x="3288" y="554"/>
                    </a:lnTo>
                    <a:lnTo>
                      <a:pt x="3292" y="566"/>
                    </a:lnTo>
                    <a:lnTo>
                      <a:pt x="3295" y="572"/>
                    </a:lnTo>
                    <a:lnTo>
                      <a:pt x="3288" y="579"/>
                    </a:lnTo>
                    <a:lnTo>
                      <a:pt x="3282" y="585"/>
                    </a:lnTo>
                    <a:lnTo>
                      <a:pt x="3276" y="592"/>
                    </a:lnTo>
                    <a:lnTo>
                      <a:pt x="3272" y="601"/>
                    </a:lnTo>
                    <a:lnTo>
                      <a:pt x="3264" y="616"/>
                    </a:lnTo>
                    <a:lnTo>
                      <a:pt x="3257" y="632"/>
                    </a:lnTo>
                    <a:lnTo>
                      <a:pt x="3251" y="646"/>
                    </a:lnTo>
                    <a:lnTo>
                      <a:pt x="3245" y="660"/>
                    </a:lnTo>
                    <a:lnTo>
                      <a:pt x="3241" y="666"/>
                    </a:lnTo>
                    <a:lnTo>
                      <a:pt x="3238" y="671"/>
                    </a:lnTo>
                    <a:lnTo>
                      <a:pt x="3234" y="675"/>
                    </a:lnTo>
                    <a:lnTo>
                      <a:pt x="3229" y="677"/>
                    </a:lnTo>
                    <a:lnTo>
                      <a:pt x="3238" y="677"/>
                    </a:lnTo>
                    <a:lnTo>
                      <a:pt x="3246" y="677"/>
                    </a:lnTo>
                    <a:lnTo>
                      <a:pt x="3253" y="677"/>
                    </a:lnTo>
                    <a:lnTo>
                      <a:pt x="3262" y="677"/>
                    </a:lnTo>
                    <a:lnTo>
                      <a:pt x="3262" y="683"/>
                    </a:lnTo>
                    <a:lnTo>
                      <a:pt x="3261" y="688"/>
                    </a:lnTo>
                    <a:lnTo>
                      <a:pt x="3259" y="693"/>
                    </a:lnTo>
                    <a:lnTo>
                      <a:pt x="3257" y="697"/>
                    </a:lnTo>
                    <a:lnTo>
                      <a:pt x="3251" y="705"/>
                    </a:lnTo>
                    <a:lnTo>
                      <a:pt x="3245" y="714"/>
                    </a:lnTo>
                    <a:lnTo>
                      <a:pt x="3238" y="721"/>
                    </a:lnTo>
                    <a:lnTo>
                      <a:pt x="3231" y="729"/>
                    </a:lnTo>
                    <a:lnTo>
                      <a:pt x="3226" y="736"/>
                    </a:lnTo>
                    <a:lnTo>
                      <a:pt x="3223" y="745"/>
                    </a:lnTo>
                    <a:lnTo>
                      <a:pt x="3229" y="742"/>
                    </a:lnTo>
                    <a:lnTo>
                      <a:pt x="3237" y="738"/>
                    </a:lnTo>
                    <a:lnTo>
                      <a:pt x="3245" y="734"/>
                    </a:lnTo>
                    <a:lnTo>
                      <a:pt x="3251" y="730"/>
                    </a:lnTo>
                    <a:lnTo>
                      <a:pt x="3264" y="721"/>
                    </a:lnTo>
                    <a:lnTo>
                      <a:pt x="3275" y="715"/>
                    </a:lnTo>
                    <a:lnTo>
                      <a:pt x="3280" y="717"/>
                    </a:lnTo>
                    <a:lnTo>
                      <a:pt x="3284" y="718"/>
                    </a:lnTo>
                    <a:lnTo>
                      <a:pt x="3290" y="718"/>
                    </a:lnTo>
                    <a:lnTo>
                      <a:pt x="3295" y="718"/>
                    </a:lnTo>
                    <a:lnTo>
                      <a:pt x="3307" y="715"/>
                    </a:lnTo>
                    <a:lnTo>
                      <a:pt x="3320" y="709"/>
                    </a:lnTo>
                    <a:lnTo>
                      <a:pt x="3336" y="703"/>
                    </a:lnTo>
                    <a:lnTo>
                      <a:pt x="3351" y="695"/>
                    </a:lnTo>
                    <a:lnTo>
                      <a:pt x="3368" y="685"/>
                    </a:lnTo>
                    <a:lnTo>
                      <a:pt x="3384" y="675"/>
                    </a:lnTo>
                    <a:lnTo>
                      <a:pt x="3417" y="653"/>
                    </a:lnTo>
                    <a:lnTo>
                      <a:pt x="3447" y="632"/>
                    </a:lnTo>
                    <a:lnTo>
                      <a:pt x="3471" y="615"/>
                    </a:lnTo>
                    <a:lnTo>
                      <a:pt x="3488" y="604"/>
                    </a:lnTo>
                    <a:lnTo>
                      <a:pt x="3492" y="613"/>
                    </a:lnTo>
                    <a:lnTo>
                      <a:pt x="3495" y="621"/>
                    </a:lnTo>
                    <a:lnTo>
                      <a:pt x="3496" y="629"/>
                    </a:lnTo>
                    <a:lnTo>
                      <a:pt x="3496" y="637"/>
                    </a:lnTo>
                    <a:lnTo>
                      <a:pt x="3496" y="653"/>
                    </a:lnTo>
                    <a:lnTo>
                      <a:pt x="3495" y="671"/>
                    </a:lnTo>
                    <a:lnTo>
                      <a:pt x="3521" y="671"/>
                    </a:lnTo>
                    <a:lnTo>
                      <a:pt x="3522" y="680"/>
                    </a:lnTo>
                    <a:lnTo>
                      <a:pt x="3523" y="687"/>
                    </a:lnTo>
                    <a:lnTo>
                      <a:pt x="3521" y="692"/>
                    </a:lnTo>
                    <a:lnTo>
                      <a:pt x="3519" y="698"/>
                    </a:lnTo>
                    <a:lnTo>
                      <a:pt x="3514" y="708"/>
                    </a:lnTo>
                    <a:lnTo>
                      <a:pt x="3508" y="721"/>
                    </a:lnTo>
                    <a:lnTo>
                      <a:pt x="3521" y="721"/>
                    </a:lnTo>
                    <a:lnTo>
                      <a:pt x="3534" y="721"/>
                    </a:lnTo>
                    <a:lnTo>
                      <a:pt x="3534" y="732"/>
                    </a:lnTo>
                    <a:lnTo>
                      <a:pt x="3534" y="741"/>
                    </a:lnTo>
                    <a:lnTo>
                      <a:pt x="3534" y="749"/>
                    </a:lnTo>
                    <a:lnTo>
                      <a:pt x="3534" y="757"/>
                    </a:lnTo>
                    <a:lnTo>
                      <a:pt x="3536" y="762"/>
                    </a:lnTo>
                    <a:lnTo>
                      <a:pt x="3540" y="769"/>
                    </a:lnTo>
                    <a:lnTo>
                      <a:pt x="3542" y="772"/>
                    </a:lnTo>
                    <a:lnTo>
                      <a:pt x="3545" y="774"/>
                    </a:lnTo>
                    <a:lnTo>
                      <a:pt x="3550" y="776"/>
                    </a:lnTo>
                    <a:lnTo>
                      <a:pt x="3554" y="776"/>
                    </a:lnTo>
                    <a:lnTo>
                      <a:pt x="3551" y="786"/>
                    </a:lnTo>
                    <a:lnTo>
                      <a:pt x="3548" y="794"/>
                    </a:lnTo>
                    <a:lnTo>
                      <a:pt x="3542" y="800"/>
                    </a:lnTo>
                    <a:lnTo>
                      <a:pt x="3537" y="804"/>
                    </a:lnTo>
                    <a:lnTo>
                      <a:pt x="3526" y="811"/>
                    </a:lnTo>
                    <a:lnTo>
                      <a:pt x="3515" y="818"/>
                    </a:lnTo>
                    <a:lnTo>
                      <a:pt x="3522" y="828"/>
                    </a:lnTo>
                    <a:lnTo>
                      <a:pt x="3530" y="836"/>
                    </a:lnTo>
                    <a:lnTo>
                      <a:pt x="3539" y="844"/>
                    </a:lnTo>
                    <a:lnTo>
                      <a:pt x="3546" y="851"/>
                    </a:lnTo>
                    <a:lnTo>
                      <a:pt x="3556" y="857"/>
                    </a:lnTo>
                    <a:lnTo>
                      <a:pt x="3565" y="863"/>
                    </a:lnTo>
                    <a:lnTo>
                      <a:pt x="3575" y="869"/>
                    </a:lnTo>
                    <a:lnTo>
                      <a:pt x="3584" y="874"/>
                    </a:lnTo>
                    <a:lnTo>
                      <a:pt x="3605" y="885"/>
                    </a:lnTo>
                    <a:lnTo>
                      <a:pt x="3627" y="894"/>
                    </a:lnTo>
                    <a:lnTo>
                      <a:pt x="3650" y="902"/>
                    </a:lnTo>
                    <a:lnTo>
                      <a:pt x="3674" y="911"/>
                    </a:lnTo>
                    <a:lnTo>
                      <a:pt x="3668" y="918"/>
                    </a:lnTo>
                    <a:lnTo>
                      <a:pt x="3662" y="924"/>
                    </a:lnTo>
                    <a:lnTo>
                      <a:pt x="3652" y="930"/>
                    </a:lnTo>
                    <a:lnTo>
                      <a:pt x="3640" y="936"/>
                    </a:lnTo>
                    <a:lnTo>
                      <a:pt x="3615" y="946"/>
                    </a:lnTo>
                    <a:lnTo>
                      <a:pt x="3588" y="954"/>
                    </a:lnTo>
                    <a:lnTo>
                      <a:pt x="3563" y="961"/>
                    </a:lnTo>
                    <a:lnTo>
                      <a:pt x="3545" y="966"/>
                    </a:lnTo>
                    <a:lnTo>
                      <a:pt x="3540" y="968"/>
                    </a:lnTo>
                    <a:lnTo>
                      <a:pt x="3537" y="970"/>
                    </a:lnTo>
                    <a:lnTo>
                      <a:pt x="3537" y="971"/>
                    </a:lnTo>
                    <a:lnTo>
                      <a:pt x="3537" y="972"/>
                    </a:lnTo>
                    <a:lnTo>
                      <a:pt x="3539" y="972"/>
                    </a:lnTo>
                    <a:lnTo>
                      <a:pt x="3541" y="973"/>
                    </a:lnTo>
                    <a:lnTo>
                      <a:pt x="3548" y="974"/>
                    </a:lnTo>
                    <a:lnTo>
                      <a:pt x="3554" y="974"/>
                    </a:lnTo>
                    <a:lnTo>
                      <a:pt x="3560" y="974"/>
                    </a:lnTo>
                    <a:lnTo>
                      <a:pt x="3564" y="972"/>
                    </a:lnTo>
                    <a:lnTo>
                      <a:pt x="3570" y="970"/>
                    </a:lnTo>
                    <a:lnTo>
                      <a:pt x="3575" y="969"/>
                    </a:lnTo>
                    <a:lnTo>
                      <a:pt x="3581" y="967"/>
                    </a:lnTo>
                    <a:lnTo>
                      <a:pt x="3588" y="967"/>
                    </a:lnTo>
                    <a:lnTo>
                      <a:pt x="3598" y="965"/>
                    </a:lnTo>
                    <a:lnTo>
                      <a:pt x="3616" y="961"/>
                    </a:lnTo>
                    <a:lnTo>
                      <a:pt x="3637" y="957"/>
                    </a:lnTo>
                    <a:lnTo>
                      <a:pt x="3654" y="955"/>
                    </a:lnTo>
                    <a:lnTo>
                      <a:pt x="3673" y="955"/>
                    </a:lnTo>
                    <a:lnTo>
                      <a:pt x="3686" y="956"/>
                    </a:lnTo>
                    <a:lnTo>
                      <a:pt x="3695" y="958"/>
                    </a:lnTo>
                    <a:lnTo>
                      <a:pt x="3701" y="959"/>
                    </a:lnTo>
                    <a:lnTo>
                      <a:pt x="3707" y="960"/>
                    </a:lnTo>
                    <a:lnTo>
                      <a:pt x="3713" y="960"/>
                    </a:lnTo>
                    <a:lnTo>
                      <a:pt x="3721" y="958"/>
                    </a:lnTo>
                    <a:lnTo>
                      <a:pt x="3734" y="955"/>
                    </a:lnTo>
                    <a:lnTo>
                      <a:pt x="3734" y="964"/>
                    </a:lnTo>
                    <a:lnTo>
                      <a:pt x="3734" y="972"/>
                    </a:lnTo>
                    <a:lnTo>
                      <a:pt x="3734" y="979"/>
                    </a:lnTo>
                    <a:lnTo>
                      <a:pt x="3734" y="985"/>
                    </a:lnTo>
                    <a:lnTo>
                      <a:pt x="3734" y="998"/>
                    </a:lnTo>
                    <a:lnTo>
                      <a:pt x="3733" y="1007"/>
                    </a:lnTo>
                    <a:lnTo>
                      <a:pt x="3732" y="1014"/>
                    </a:lnTo>
                    <a:lnTo>
                      <a:pt x="3729" y="1018"/>
                    </a:lnTo>
                    <a:lnTo>
                      <a:pt x="3724" y="1022"/>
                    </a:lnTo>
                    <a:lnTo>
                      <a:pt x="3717" y="1024"/>
                    </a:lnTo>
                    <a:lnTo>
                      <a:pt x="3707" y="1026"/>
                    </a:lnTo>
                    <a:lnTo>
                      <a:pt x="3694" y="1028"/>
                    </a:lnTo>
                    <a:lnTo>
                      <a:pt x="3699" y="1037"/>
                    </a:lnTo>
                    <a:lnTo>
                      <a:pt x="3704" y="1047"/>
                    </a:lnTo>
                    <a:lnTo>
                      <a:pt x="3709" y="1054"/>
                    </a:lnTo>
                    <a:lnTo>
                      <a:pt x="3713" y="1059"/>
                    </a:lnTo>
                    <a:lnTo>
                      <a:pt x="3706" y="1068"/>
                    </a:lnTo>
                    <a:lnTo>
                      <a:pt x="3697" y="1076"/>
                    </a:lnTo>
                    <a:lnTo>
                      <a:pt x="3687" y="1083"/>
                    </a:lnTo>
                    <a:lnTo>
                      <a:pt x="3676" y="1087"/>
                    </a:lnTo>
                    <a:lnTo>
                      <a:pt x="3672" y="1089"/>
                    </a:lnTo>
                    <a:lnTo>
                      <a:pt x="3666" y="1090"/>
                    </a:lnTo>
                    <a:lnTo>
                      <a:pt x="3661" y="1091"/>
                    </a:lnTo>
                    <a:lnTo>
                      <a:pt x="3655" y="1091"/>
                    </a:lnTo>
                    <a:lnTo>
                      <a:pt x="3650" y="1090"/>
                    </a:lnTo>
                    <a:lnTo>
                      <a:pt x="3644" y="1089"/>
                    </a:lnTo>
                    <a:lnTo>
                      <a:pt x="3639" y="1087"/>
                    </a:lnTo>
                    <a:lnTo>
                      <a:pt x="3634" y="1084"/>
                    </a:lnTo>
                    <a:lnTo>
                      <a:pt x="3627" y="1089"/>
                    </a:lnTo>
                    <a:lnTo>
                      <a:pt x="3617" y="1093"/>
                    </a:lnTo>
                    <a:lnTo>
                      <a:pt x="3608" y="1096"/>
                    </a:lnTo>
                    <a:lnTo>
                      <a:pt x="3598" y="1099"/>
                    </a:lnTo>
                    <a:lnTo>
                      <a:pt x="3577" y="1104"/>
                    </a:lnTo>
                    <a:lnTo>
                      <a:pt x="3556" y="1108"/>
                    </a:lnTo>
                    <a:lnTo>
                      <a:pt x="3546" y="1110"/>
                    </a:lnTo>
                    <a:lnTo>
                      <a:pt x="3538" y="1113"/>
                    </a:lnTo>
                    <a:lnTo>
                      <a:pt x="3529" y="1116"/>
                    </a:lnTo>
                    <a:lnTo>
                      <a:pt x="3522" y="1120"/>
                    </a:lnTo>
                    <a:lnTo>
                      <a:pt x="3516" y="1124"/>
                    </a:lnTo>
                    <a:lnTo>
                      <a:pt x="3511" y="1130"/>
                    </a:lnTo>
                    <a:lnTo>
                      <a:pt x="3509" y="1137"/>
                    </a:lnTo>
                    <a:lnTo>
                      <a:pt x="3508" y="1145"/>
                    </a:lnTo>
                    <a:lnTo>
                      <a:pt x="3501" y="1145"/>
                    </a:lnTo>
                    <a:lnTo>
                      <a:pt x="3489" y="1159"/>
                    </a:lnTo>
                    <a:lnTo>
                      <a:pt x="3480" y="1168"/>
                    </a:lnTo>
                    <a:lnTo>
                      <a:pt x="3474" y="1172"/>
                    </a:lnTo>
                    <a:lnTo>
                      <a:pt x="3467" y="1174"/>
                    </a:lnTo>
                    <a:lnTo>
                      <a:pt x="3459" y="1176"/>
                    </a:lnTo>
                    <a:lnTo>
                      <a:pt x="3448" y="1176"/>
                    </a:lnTo>
                    <a:lnTo>
                      <a:pt x="3336" y="1164"/>
                    </a:lnTo>
                    <a:lnTo>
                      <a:pt x="3301" y="1164"/>
                    </a:lnTo>
                    <a:lnTo>
                      <a:pt x="3264" y="1164"/>
                    </a:lnTo>
                    <a:lnTo>
                      <a:pt x="3228" y="1164"/>
                    </a:lnTo>
                    <a:lnTo>
                      <a:pt x="3189" y="1164"/>
                    </a:lnTo>
                    <a:lnTo>
                      <a:pt x="3169" y="1165"/>
                    </a:lnTo>
                    <a:lnTo>
                      <a:pt x="3151" y="1168"/>
                    </a:lnTo>
                    <a:lnTo>
                      <a:pt x="3135" y="1172"/>
                    </a:lnTo>
                    <a:lnTo>
                      <a:pt x="3119" y="1177"/>
                    </a:lnTo>
                    <a:lnTo>
                      <a:pt x="3105" y="1183"/>
                    </a:lnTo>
                    <a:lnTo>
                      <a:pt x="3093" y="1191"/>
                    </a:lnTo>
                    <a:lnTo>
                      <a:pt x="3081" y="1198"/>
                    </a:lnTo>
                    <a:lnTo>
                      <a:pt x="3070" y="1207"/>
                    </a:lnTo>
                    <a:lnTo>
                      <a:pt x="3047" y="1225"/>
                    </a:lnTo>
                    <a:lnTo>
                      <a:pt x="3025" y="1242"/>
                    </a:lnTo>
                    <a:lnTo>
                      <a:pt x="3013" y="1250"/>
                    </a:lnTo>
                    <a:lnTo>
                      <a:pt x="3000" y="1257"/>
                    </a:lnTo>
                    <a:lnTo>
                      <a:pt x="2985" y="1263"/>
                    </a:lnTo>
                    <a:lnTo>
                      <a:pt x="2970" y="1269"/>
                    </a:lnTo>
                    <a:lnTo>
                      <a:pt x="2959" y="1272"/>
                    </a:lnTo>
                    <a:lnTo>
                      <a:pt x="2948" y="1276"/>
                    </a:lnTo>
                    <a:lnTo>
                      <a:pt x="2936" y="1281"/>
                    </a:lnTo>
                    <a:lnTo>
                      <a:pt x="2924" y="1286"/>
                    </a:lnTo>
                    <a:lnTo>
                      <a:pt x="2912" y="1293"/>
                    </a:lnTo>
                    <a:lnTo>
                      <a:pt x="2900" y="1300"/>
                    </a:lnTo>
                    <a:lnTo>
                      <a:pt x="2887" y="1308"/>
                    </a:lnTo>
                    <a:lnTo>
                      <a:pt x="2876" y="1316"/>
                    </a:lnTo>
                    <a:lnTo>
                      <a:pt x="2864" y="1326"/>
                    </a:lnTo>
                    <a:lnTo>
                      <a:pt x="2853" y="1335"/>
                    </a:lnTo>
                    <a:lnTo>
                      <a:pt x="2843" y="1344"/>
                    </a:lnTo>
                    <a:lnTo>
                      <a:pt x="2834" y="1354"/>
                    </a:lnTo>
                    <a:lnTo>
                      <a:pt x="2825" y="1363"/>
                    </a:lnTo>
                    <a:lnTo>
                      <a:pt x="2819" y="1373"/>
                    </a:lnTo>
                    <a:lnTo>
                      <a:pt x="2814" y="1383"/>
                    </a:lnTo>
                    <a:lnTo>
                      <a:pt x="2811" y="1392"/>
                    </a:lnTo>
                    <a:lnTo>
                      <a:pt x="2819" y="1392"/>
                    </a:lnTo>
                    <a:lnTo>
                      <a:pt x="2825" y="1391"/>
                    </a:lnTo>
                    <a:lnTo>
                      <a:pt x="2832" y="1389"/>
                    </a:lnTo>
                    <a:lnTo>
                      <a:pt x="2836" y="1387"/>
                    </a:lnTo>
                    <a:lnTo>
                      <a:pt x="2840" y="1385"/>
                    </a:lnTo>
                    <a:lnTo>
                      <a:pt x="2845" y="1382"/>
                    </a:lnTo>
                    <a:lnTo>
                      <a:pt x="2847" y="1379"/>
                    </a:lnTo>
                    <a:lnTo>
                      <a:pt x="2850" y="1375"/>
                    </a:lnTo>
                    <a:lnTo>
                      <a:pt x="2855" y="1369"/>
                    </a:lnTo>
                    <a:lnTo>
                      <a:pt x="2859" y="1363"/>
                    </a:lnTo>
                    <a:lnTo>
                      <a:pt x="2861" y="1361"/>
                    </a:lnTo>
                    <a:lnTo>
                      <a:pt x="2864" y="1358"/>
                    </a:lnTo>
                    <a:lnTo>
                      <a:pt x="2867" y="1356"/>
                    </a:lnTo>
                    <a:lnTo>
                      <a:pt x="2870" y="1355"/>
                    </a:lnTo>
                    <a:lnTo>
                      <a:pt x="2888" y="1346"/>
                    </a:lnTo>
                    <a:lnTo>
                      <a:pt x="2905" y="1337"/>
                    </a:lnTo>
                    <a:lnTo>
                      <a:pt x="2923" y="1327"/>
                    </a:lnTo>
                    <a:lnTo>
                      <a:pt x="2940" y="1315"/>
                    </a:lnTo>
                    <a:lnTo>
                      <a:pt x="2976" y="1293"/>
                    </a:lnTo>
                    <a:lnTo>
                      <a:pt x="3012" y="1271"/>
                    </a:lnTo>
                    <a:lnTo>
                      <a:pt x="3029" y="1260"/>
                    </a:lnTo>
                    <a:lnTo>
                      <a:pt x="3048" y="1251"/>
                    </a:lnTo>
                    <a:lnTo>
                      <a:pt x="3067" y="1242"/>
                    </a:lnTo>
                    <a:lnTo>
                      <a:pt x="3085" y="1235"/>
                    </a:lnTo>
                    <a:lnTo>
                      <a:pt x="3104" y="1228"/>
                    </a:lnTo>
                    <a:lnTo>
                      <a:pt x="3123" y="1224"/>
                    </a:lnTo>
                    <a:lnTo>
                      <a:pt x="3142" y="1221"/>
                    </a:lnTo>
                    <a:lnTo>
                      <a:pt x="3162" y="1220"/>
                    </a:lnTo>
                    <a:lnTo>
                      <a:pt x="3171" y="1220"/>
                    </a:lnTo>
                    <a:lnTo>
                      <a:pt x="3179" y="1222"/>
                    </a:lnTo>
                    <a:lnTo>
                      <a:pt x="3189" y="1225"/>
                    </a:lnTo>
                    <a:lnTo>
                      <a:pt x="3196" y="1229"/>
                    </a:lnTo>
                    <a:lnTo>
                      <a:pt x="3204" y="1234"/>
                    </a:lnTo>
                    <a:lnTo>
                      <a:pt x="3210" y="1240"/>
                    </a:lnTo>
                    <a:lnTo>
                      <a:pt x="3213" y="1244"/>
                    </a:lnTo>
                    <a:lnTo>
                      <a:pt x="3214" y="1248"/>
                    </a:lnTo>
                    <a:lnTo>
                      <a:pt x="3215" y="1252"/>
                    </a:lnTo>
                    <a:lnTo>
                      <a:pt x="3216" y="1256"/>
                    </a:lnTo>
                    <a:lnTo>
                      <a:pt x="3215" y="1265"/>
                    </a:lnTo>
                    <a:lnTo>
                      <a:pt x="3213" y="1274"/>
                    </a:lnTo>
                    <a:lnTo>
                      <a:pt x="3208" y="1281"/>
                    </a:lnTo>
                    <a:lnTo>
                      <a:pt x="3203" y="1287"/>
                    </a:lnTo>
                    <a:lnTo>
                      <a:pt x="3197" y="1293"/>
                    </a:lnTo>
                    <a:lnTo>
                      <a:pt x="3191" y="1296"/>
                    </a:lnTo>
                    <a:lnTo>
                      <a:pt x="3183" y="1299"/>
                    </a:lnTo>
                    <a:lnTo>
                      <a:pt x="3175" y="1299"/>
                    </a:lnTo>
                    <a:lnTo>
                      <a:pt x="3165" y="1299"/>
                    </a:lnTo>
                    <a:lnTo>
                      <a:pt x="3156" y="1298"/>
                    </a:lnTo>
                    <a:lnTo>
                      <a:pt x="3146" y="1296"/>
                    </a:lnTo>
                    <a:lnTo>
                      <a:pt x="3136" y="1293"/>
                    </a:lnTo>
                    <a:lnTo>
                      <a:pt x="3126" y="1291"/>
                    </a:lnTo>
                    <a:lnTo>
                      <a:pt x="3116" y="1289"/>
                    </a:lnTo>
                    <a:lnTo>
                      <a:pt x="3106" y="1288"/>
                    </a:lnTo>
                    <a:lnTo>
                      <a:pt x="3096" y="1287"/>
                    </a:lnTo>
                    <a:lnTo>
                      <a:pt x="3089" y="1288"/>
                    </a:lnTo>
                    <a:lnTo>
                      <a:pt x="3082" y="1289"/>
                    </a:lnTo>
                    <a:lnTo>
                      <a:pt x="3077" y="1290"/>
                    </a:lnTo>
                    <a:lnTo>
                      <a:pt x="3072" y="1292"/>
                    </a:lnTo>
                    <a:lnTo>
                      <a:pt x="3068" y="1294"/>
                    </a:lnTo>
                    <a:lnTo>
                      <a:pt x="3066" y="1298"/>
                    </a:lnTo>
                    <a:lnTo>
                      <a:pt x="3063" y="1301"/>
                    </a:lnTo>
                    <a:lnTo>
                      <a:pt x="3063" y="1306"/>
                    </a:lnTo>
                    <a:lnTo>
                      <a:pt x="3129" y="1331"/>
                    </a:lnTo>
                    <a:lnTo>
                      <a:pt x="3140" y="1329"/>
                    </a:lnTo>
                    <a:lnTo>
                      <a:pt x="3152" y="1325"/>
                    </a:lnTo>
                    <a:lnTo>
                      <a:pt x="3159" y="1324"/>
                    </a:lnTo>
                    <a:lnTo>
                      <a:pt x="3164" y="1323"/>
                    </a:lnTo>
                    <a:lnTo>
                      <a:pt x="3171" y="1323"/>
                    </a:lnTo>
                    <a:lnTo>
                      <a:pt x="3175" y="1325"/>
                    </a:lnTo>
                    <a:lnTo>
                      <a:pt x="3170" y="1333"/>
                    </a:lnTo>
                    <a:lnTo>
                      <a:pt x="3164" y="1340"/>
                    </a:lnTo>
                    <a:lnTo>
                      <a:pt x="3158" y="1346"/>
                    </a:lnTo>
                    <a:lnTo>
                      <a:pt x="3151" y="1351"/>
                    </a:lnTo>
                    <a:lnTo>
                      <a:pt x="3145" y="1356"/>
                    </a:lnTo>
                    <a:lnTo>
                      <a:pt x="3140" y="1361"/>
                    </a:lnTo>
                    <a:lnTo>
                      <a:pt x="3138" y="1364"/>
                    </a:lnTo>
                    <a:lnTo>
                      <a:pt x="3137" y="1367"/>
                    </a:lnTo>
                    <a:lnTo>
                      <a:pt x="3136" y="1370"/>
                    </a:lnTo>
                    <a:lnTo>
                      <a:pt x="3136" y="1373"/>
                    </a:lnTo>
                    <a:lnTo>
                      <a:pt x="3136" y="1380"/>
                    </a:lnTo>
                    <a:lnTo>
                      <a:pt x="3137" y="1386"/>
                    </a:lnTo>
                    <a:lnTo>
                      <a:pt x="3138" y="1391"/>
                    </a:lnTo>
                    <a:lnTo>
                      <a:pt x="3140" y="1396"/>
                    </a:lnTo>
                    <a:lnTo>
                      <a:pt x="3144" y="1401"/>
                    </a:lnTo>
                    <a:lnTo>
                      <a:pt x="3146" y="1405"/>
                    </a:lnTo>
                    <a:lnTo>
                      <a:pt x="3149" y="1410"/>
                    </a:lnTo>
                    <a:lnTo>
                      <a:pt x="3153" y="1413"/>
                    </a:lnTo>
                    <a:lnTo>
                      <a:pt x="3162" y="1420"/>
                    </a:lnTo>
                    <a:lnTo>
                      <a:pt x="3173" y="1426"/>
                    </a:lnTo>
                    <a:lnTo>
                      <a:pt x="3184" y="1431"/>
                    </a:lnTo>
                    <a:lnTo>
                      <a:pt x="3196" y="1436"/>
                    </a:lnTo>
                    <a:lnTo>
                      <a:pt x="3209" y="1439"/>
                    </a:lnTo>
                    <a:lnTo>
                      <a:pt x="3224" y="1441"/>
                    </a:lnTo>
                    <a:lnTo>
                      <a:pt x="3237" y="1442"/>
                    </a:lnTo>
                    <a:lnTo>
                      <a:pt x="3251" y="1443"/>
                    </a:lnTo>
                    <a:lnTo>
                      <a:pt x="3277" y="1443"/>
                    </a:lnTo>
                    <a:lnTo>
                      <a:pt x="3302" y="1442"/>
                    </a:lnTo>
                    <a:lnTo>
                      <a:pt x="3302" y="1466"/>
                    </a:lnTo>
                    <a:lnTo>
                      <a:pt x="3292" y="1469"/>
                    </a:lnTo>
                    <a:lnTo>
                      <a:pt x="3283" y="1471"/>
                    </a:lnTo>
                    <a:lnTo>
                      <a:pt x="3274" y="1472"/>
                    </a:lnTo>
                    <a:lnTo>
                      <a:pt x="3265" y="1472"/>
                    </a:lnTo>
                    <a:lnTo>
                      <a:pt x="3257" y="1472"/>
                    </a:lnTo>
                    <a:lnTo>
                      <a:pt x="3248" y="1473"/>
                    </a:lnTo>
                    <a:lnTo>
                      <a:pt x="3239" y="1474"/>
                    </a:lnTo>
                    <a:lnTo>
                      <a:pt x="3229" y="1478"/>
                    </a:lnTo>
                    <a:lnTo>
                      <a:pt x="3213" y="1485"/>
                    </a:lnTo>
                    <a:lnTo>
                      <a:pt x="3198" y="1494"/>
                    </a:lnTo>
                    <a:lnTo>
                      <a:pt x="3184" y="1502"/>
                    </a:lnTo>
                    <a:lnTo>
                      <a:pt x="3172" y="1510"/>
                    </a:lnTo>
                    <a:lnTo>
                      <a:pt x="3158" y="1519"/>
                    </a:lnTo>
                    <a:lnTo>
                      <a:pt x="3144" y="1527"/>
                    </a:lnTo>
                    <a:lnTo>
                      <a:pt x="3128" y="1536"/>
                    </a:lnTo>
                    <a:lnTo>
                      <a:pt x="3109" y="1546"/>
                    </a:lnTo>
                    <a:lnTo>
                      <a:pt x="3099" y="1550"/>
                    </a:lnTo>
                    <a:lnTo>
                      <a:pt x="3088" y="1553"/>
                    </a:lnTo>
                    <a:lnTo>
                      <a:pt x="3077" y="1555"/>
                    </a:lnTo>
                    <a:lnTo>
                      <a:pt x="3066" y="1556"/>
                    </a:lnTo>
                    <a:lnTo>
                      <a:pt x="3056" y="1558"/>
                    </a:lnTo>
                    <a:lnTo>
                      <a:pt x="3047" y="1561"/>
                    </a:lnTo>
                    <a:lnTo>
                      <a:pt x="3044" y="1563"/>
                    </a:lnTo>
                    <a:lnTo>
                      <a:pt x="3040" y="1565"/>
                    </a:lnTo>
                    <a:lnTo>
                      <a:pt x="3038" y="1568"/>
                    </a:lnTo>
                    <a:lnTo>
                      <a:pt x="3036" y="1571"/>
                    </a:lnTo>
                    <a:lnTo>
                      <a:pt x="3026" y="1567"/>
                    </a:lnTo>
                    <a:lnTo>
                      <a:pt x="3018" y="1564"/>
                    </a:lnTo>
                    <a:lnTo>
                      <a:pt x="3015" y="1562"/>
                    </a:lnTo>
                    <a:lnTo>
                      <a:pt x="3012" y="1560"/>
                    </a:lnTo>
                    <a:lnTo>
                      <a:pt x="3011" y="1557"/>
                    </a:lnTo>
                    <a:lnTo>
                      <a:pt x="3010" y="1553"/>
                    </a:lnTo>
                    <a:lnTo>
                      <a:pt x="3010" y="1546"/>
                    </a:lnTo>
                    <a:lnTo>
                      <a:pt x="3012" y="1539"/>
                    </a:lnTo>
                    <a:lnTo>
                      <a:pt x="3013" y="1533"/>
                    </a:lnTo>
                    <a:lnTo>
                      <a:pt x="3016" y="1528"/>
                    </a:lnTo>
                    <a:lnTo>
                      <a:pt x="3019" y="1524"/>
                    </a:lnTo>
                    <a:lnTo>
                      <a:pt x="3024" y="1519"/>
                    </a:lnTo>
                    <a:lnTo>
                      <a:pt x="3028" y="1516"/>
                    </a:lnTo>
                    <a:lnTo>
                      <a:pt x="3033" y="1512"/>
                    </a:lnTo>
                    <a:lnTo>
                      <a:pt x="3045" y="1506"/>
                    </a:lnTo>
                    <a:lnTo>
                      <a:pt x="3058" y="1501"/>
                    </a:lnTo>
                    <a:lnTo>
                      <a:pt x="3072" y="1497"/>
                    </a:lnTo>
                    <a:lnTo>
                      <a:pt x="3086" y="1493"/>
                    </a:lnTo>
                    <a:lnTo>
                      <a:pt x="3117" y="1487"/>
                    </a:lnTo>
                    <a:lnTo>
                      <a:pt x="3147" y="1482"/>
                    </a:lnTo>
                    <a:lnTo>
                      <a:pt x="3160" y="1479"/>
                    </a:lnTo>
                    <a:lnTo>
                      <a:pt x="3172" y="1475"/>
                    </a:lnTo>
                    <a:lnTo>
                      <a:pt x="3182" y="1471"/>
                    </a:lnTo>
                    <a:lnTo>
                      <a:pt x="3189" y="1466"/>
                    </a:lnTo>
                    <a:lnTo>
                      <a:pt x="3178" y="1463"/>
                    </a:lnTo>
                    <a:lnTo>
                      <a:pt x="3169" y="1460"/>
                    </a:lnTo>
                    <a:lnTo>
                      <a:pt x="3160" y="1456"/>
                    </a:lnTo>
                    <a:lnTo>
                      <a:pt x="3153" y="1451"/>
                    </a:lnTo>
                    <a:lnTo>
                      <a:pt x="3147" y="1448"/>
                    </a:lnTo>
                    <a:lnTo>
                      <a:pt x="3139" y="1445"/>
                    </a:lnTo>
                    <a:lnTo>
                      <a:pt x="3131" y="1442"/>
                    </a:lnTo>
                    <a:lnTo>
                      <a:pt x="3123" y="1442"/>
                    </a:lnTo>
                    <a:lnTo>
                      <a:pt x="3117" y="1442"/>
                    </a:lnTo>
                    <a:lnTo>
                      <a:pt x="3113" y="1443"/>
                    </a:lnTo>
                    <a:lnTo>
                      <a:pt x="3107" y="1445"/>
                    </a:lnTo>
                    <a:lnTo>
                      <a:pt x="3103" y="1446"/>
                    </a:lnTo>
                    <a:lnTo>
                      <a:pt x="3093" y="1452"/>
                    </a:lnTo>
                    <a:lnTo>
                      <a:pt x="3083" y="1458"/>
                    </a:lnTo>
                    <a:lnTo>
                      <a:pt x="3074" y="1464"/>
                    </a:lnTo>
                    <a:lnTo>
                      <a:pt x="3066" y="1470"/>
                    </a:lnTo>
                    <a:lnTo>
                      <a:pt x="3057" y="1475"/>
                    </a:lnTo>
                    <a:lnTo>
                      <a:pt x="3049" y="1478"/>
                    </a:lnTo>
                    <a:lnTo>
                      <a:pt x="3044" y="1479"/>
                    </a:lnTo>
                    <a:lnTo>
                      <a:pt x="3036" y="1481"/>
                    </a:lnTo>
                    <a:lnTo>
                      <a:pt x="3026" y="1483"/>
                    </a:lnTo>
                    <a:lnTo>
                      <a:pt x="3016" y="1484"/>
                    </a:lnTo>
                    <a:lnTo>
                      <a:pt x="3010" y="1478"/>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grpSp>
          <p:nvGrpSpPr>
            <p:cNvPr id="290" name="Group 438"/>
            <p:cNvGrpSpPr>
              <a:grpSpLocks/>
            </p:cNvGrpSpPr>
            <p:nvPr>
              <p:custDataLst>
                <p:tags r:id="rId378"/>
              </p:custDataLst>
            </p:nvPr>
          </p:nvGrpSpPr>
          <p:grpSpPr bwMode="auto">
            <a:xfrm>
              <a:off x="2944226" y="5141795"/>
              <a:ext cx="574829" cy="1346047"/>
              <a:chOff x="1589" y="3126"/>
              <a:chExt cx="290" cy="657"/>
            </a:xfrm>
            <a:solidFill>
              <a:srgbClr val="D9D9D9"/>
            </a:solidFill>
          </p:grpSpPr>
          <p:sp>
            <p:nvSpPr>
              <p:cNvPr id="400" name="Freeform 439"/>
              <p:cNvSpPr>
                <a:spLocks/>
              </p:cNvSpPr>
              <p:nvPr/>
            </p:nvSpPr>
            <p:spPr bwMode="auto">
              <a:xfrm>
                <a:off x="1748" y="3531"/>
                <a:ext cx="15" cy="17"/>
              </a:xfrm>
              <a:custGeom>
                <a:avLst/>
                <a:gdLst>
                  <a:gd name="T0" fmla="*/ 15 w 46"/>
                  <a:gd name="T1" fmla="*/ 4 h 51"/>
                  <a:gd name="T2" fmla="*/ 6 w 46"/>
                  <a:gd name="T3" fmla="*/ 0 h 51"/>
                  <a:gd name="T4" fmla="*/ 4 w 46"/>
                  <a:gd name="T5" fmla="*/ 2 h 51"/>
                  <a:gd name="T6" fmla="*/ 2 w 46"/>
                  <a:gd name="T7" fmla="*/ 3 h 51"/>
                  <a:gd name="T8" fmla="*/ 1 w 46"/>
                  <a:gd name="T9" fmla="*/ 4 h 51"/>
                  <a:gd name="T10" fmla="*/ 1 w 46"/>
                  <a:gd name="T11" fmla="*/ 5 h 51"/>
                  <a:gd name="T12" fmla="*/ 0 w 46"/>
                  <a:gd name="T13" fmla="*/ 5 h 51"/>
                  <a:gd name="T14" fmla="*/ 0 w 46"/>
                  <a:gd name="T15" fmla="*/ 6 h 51"/>
                  <a:gd name="T16" fmla="*/ 0 w 46"/>
                  <a:gd name="T17" fmla="*/ 8 h 51"/>
                  <a:gd name="T18" fmla="*/ 1 w 46"/>
                  <a:gd name="T19" fmla="*/ 10 h 51"/>
                  <a:gd name="T20" fmla="*/ 1 w 46"/>
                  <a:gd name="T21" fmla="*/ 12 h 51"/>
                  <a:gd name="T22" fmla="*/ 2 w 46"/>
                  <a:gd name="T23" fmla="*/ 14 h 51"/>
                  <a:gd name="T24" fmla="*/ 3 w 46"/>
                  <a:gd name="T25" fmla="*/ 15 h 51"/>
                  <a:gd name="T26" fmla="*/ 4 w 46"/>
                  <a:gd name="T27" fmla="*/ 16 h 51"/>
                  <a:gd name="T28" fmla="*/ 5 w 46"/>
                  <a:gd name="T29" fmla="*/ 17 h 51"/>
                  <a:gd name="T30" fmla="*/ 5 w 46"/>
                  <a:gd name="T31" fmla="*/ 17 h 51"/>
                  <a:gd name="T32" fmla="*/ 6 w 46"/>
                  <a:gd name="T33" fmla="*/ 17 h 51"/>
                  <a:gd name="T34" fmla="*/ 6 w 46"/>
                  <a:gd name="T35" fmla="*/ 17 h 51"/>
                  <a:gd name="T36" fmla="*/ 11 w 46"/>
                  <a:gd name="T37" fmla="*/ 17 h 51"/>
                  <a:gd name="T38" fmla="*/ 15 w 46"/>
                  <a:gd name="T39" fmla="*/ 17 h 51"/>
                  <a:gd name="T40" fmla="*/ 15 w 46"/>
                  <a:gd name="T41" fmla="*/ 12 h 51"/>
                  <a:gd name="T42" fmla="*/ 15 w 46"/>
                  <a:gd name="T43" fmla="*/ 9 h 51"/>
                  <a:gd name="T44" fmla="*/ 15 w 46"/>
                  <a:gd name="T45" fmla="*/ 6 h 51"/>
                  <a:gd name="T46" fmla="*/ 15 w 46"/>
                  <a:gd name="T47" fmla="*/ 4 h 5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6" h="51">
                    <a:moveTo>
                      <a:pt x="46" y="12"/>
                    </a:moveTo>
                    <a:lnTo>
                      <a:pt x="19" y="0"/>
                    </a:lnTo>
                    <a:lnTo>
                      <a:pt x="13" y="5"/>
                    </a:lnTo>
                    <a:lnTo>
                      <a:pt x="7" y="9"/>
                    </a:lnTo>
                    <a:lnTo>
                      <a:pt x="4" y="12"/>
                    </a:lnTo>
                    <a:lnTo>
                      <a:pt x="2" y="14"/>
                    </a:lnTo>
                    <a:lnTo>
                      <a:pt x="0" y="16"/>
                    </a:lnTo>
                    <a:lnTo>
                      <a:pt x="0" y="19"/>
                    </a:lnTo>
                    <a:lnTo>
                      <a:pt x="0" y="24"/>
                    </a:lnTo>
                    <a:lnTo>
                      <a:pt x="2" y="29"/>
                    </a:lnTo>
                    <a:lnTo>
                      <a:pt x="4" y="36"/>
                    </a:lnTo>
                    <a:lnTo>
                      <a:pt x="7" y="41"/>
                    </a:lnTo>
                    <a:lnTo>
                      <a:pt x="10" y="46"/>
                    </a:lnTo>
                    <a:lnTo>
                      <a:pt x="13" y="49"/>
                    </a:lnTo>
                    <a:lnTo>
                      <a:pt x="15" y="50"/>
                    </a:lnTo>
                    <a:lnTo>
                      <a:pt x="16" y="51"/>
                    </a:lnTo>
                    <a:lnTo>
                      <a:pt x="18" y="51"/>
                    </a:lnTo>
                    <a:lnTo>
                      <a:pt x="19" y="50"/>
                    </a:lnTo>
                    <a:lnTo>
                      <a:pt x="35" y="50"/>
                    </a:lnTo>
                    <a:lnTo>
                      <a:pt x="46" y="50"/>
                    </a:lnTo>
                    <a:lnTo>
                      <a:pt x="46" y="37"/>
                    </a:lnTo>
                    <a:lnTo>
                      <a:pt x="46" y="26"/>
                    </a:lnTo>
                    <a:lnTo>
                      <a:pt x="46" y="18"/>
                    </a:lnTo>
                    <a:lnTo>
                      <a:pt x="46" y="12"/>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1" name="Freeform 440"/>
              <p:cNvSpPr>
                <a:spLocks/>
              </p:cNvSpPr>
              <p:nvPr/>
            </p:nvSpPr>
            <p:spPr bwMode="auto">
              <a:xfrm>
                <a:off x="1759" y="3730"/>
                <a:ext cx="63" cy="53"/>
              </a:xfrm>
              <a:custGeom>
                <a:avLst/>
                <a:gdLst>
                  <a:gd name="T0" fmla="*/ 0 w 192"/>
                  <a:gd name="T1" fmla="*/ 0 h 158"/>
                  <a:gd name="T2" fmla="*/ 0 w 192"/>
                  <a:gd name="T3" fmla="*/ 5 h 158"/>
                  <a:gd name="T4" fmla="*/ 1 w 192"/>
                  <a:gd name="T5" fmla="*/ 9 h 158"/>
                  <a:gd name="T6" fmla="*/ 1 w 192"/>
                  <a:gd name="T7" fmla="*/ 13 h 158"/>
                  <a:gd name="T8" fmla="*/ 2 w 192"/>
                  <a:gd name="T9" fmla="*/ 17 h 158"/>
                  <a:gd name="T10" fmla="*/ 4 w 192"/>
                  <a:gd name="T11" fmla="*/ 20 h 158"/>
                  <a:gd name="T12" fmla="*/ 5 w 192"/>
                  <a:gd name="T13" fmla="*/ 24 h 158"/>
                  <a:gd name="T14" fmla="*/ 7 w 192"/>
                  <a:gd name="T15" fmla="*/ 27 h 158"/>
                  <a:gd name="T16" fmla="*/ 8 w 192"/>
                  <a:gd name="T17" fmla="*/ 30 h 158"/>
                  <a:gd name="T18" fmla="*/ 15 w 192"/>
                  <a:gd name="T19" fmla="*/ 41 h 158"/>
                  <a:gd name="T20" fmla="*/ 22 w 192"/>
                  <a:gd name="T21" fmla="*/ 50 h 158"/>
                  <a:gd name="T22" fmla="*/ 24 w 192"/>
                  <a:gd name="T23" fmla="*/ 51 h 158"/>
                  <a:gd name="T24" fmla="*/ 26 w 192"/>
                  <a:gd name="T25" fmla="*/ 51 h 158"/>
                  <a:gd name="T26" fmla="*/ 28 w 192"/>
                  <a:gd name="T27" fmla="*/ 52 h 158"/>
                  <a:gd name="T28" fmla="*/ 30 w 192"/>
                  <a:gd name="T29" fmla="*/ 52 h 158"/>
                  <a:gd name="T30" fmla="*/ 34 w 192"/>
                  <a:gd name="T31" fmla="*/ 53 h 158"/>
                  <a:gd name="T32" fmla="*/ 39 w 192"/>
                  <a:gd name="T33" fmla="*/ 53 h 158"/>
                  <a:gd name="T34" fmla="*/ 50 w 192"/>
                  <a:gd name="T35" fmla="*/ 52 h 158"/>
                  <a:gd name="T36" fmla="*/ 63 w 192"/>
                  <a:gd name="T37" fmla="*/ 52 h 158"/>
                  <a:gd name="T38" fmla="*/ 60 w 192"/>
                  <a:gd name="T39" fmla="*/ 51 h 158"/>
                  <a:gd name="T40" fmla="*/ 58 w 192"/>
                  <a:gd name="T41" fmla="*/ 51 h 158"/>
                  <a:gd name="T42" fmla="*/ 55 w 192"/>
                  <a:gd name="T43" fmla="*/ 51 h 158"/>
                  <a:gd name="T44" fmla="*/ 53 w 192"/>
                  <a:gd name="T45" fmla="*/ 50 h 158"/>
                  <a:gd name="T46" fmla="*/ 48 w 192"/>
                  <a:gd name="T47" fmla="*/ 48 h 158"/>
                  <a:gd name="T48" fmla="*/ 42 w 192"/>
                  <a:gd name="T49" fmla="*/ 46 h 158"/>
                  <a:gd name="T50" fmla="*/ 38 w 192"/>
                  <a:gd name="T51" fmla="*/ 44 h 158"/>
                  <a:gd name="T52" fmla="*/ 33 w 192"/>
                  <a:gd name="T53" fmla="*/ 40 h 158"/>
                  <a:gd name="T54" fmla="*/ 29 w 192"/>
                  <a:gd name="T55" fmla="*/ 37 h 158"/>
                  <a:gd name="T56" fmla="*/ 25 w 192"/>
                  <a:gd name="T57" fmla="*/ 33 h 158"/>
                  <a:gd name="T58" fmla="*/ 21 w 192"/>
                  <a:gd name="T59" fmla="*/ 29 h 158"/>
                  <a:gd name="T60" fmla="*/ 17 w 192"/>
                  <a:gd name="T61" fmla="*/ 25 h 158"/>
                  <a:gd name="T62" fmla="*/ 14 w 192"/>
                  <a:gd name="T63" fmla="*/ 21 h 158"/>
                  <a:gd name="T64" fmla="*/ 11 w 192"/>
                  <a:gd name="T65" fmla="*/ 17 h 158"/>
                  <a:gd name="T66" fmla="*/ 9 w 192"/>
                  <a:gd name="T67" fmla="*/ 13 h 158"/>
                  <a:gd name="T68" fmla="*/ 7 w 192"/>
                  <a:gd name="T69" fmla="*/ 9 h 158"/>
                  <a:gd name="T70" fmla="*/ 5 w 192"/>
                  <a:gd name="T71" fmla="*/ 5 h 158"/>
                  <a:gd name="T72" fmla="*/ 4 w 192"/>
                  <a:gd name="T73" fmla="*/ 2 h 158"/>
                  <a:gd name="T74" fmla="*/ 0 w 192"/>
                  <a:gd name="T75" fmla="*/ 0 h 1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2" h="158">
                    <a:moveTo>
                      <a:pt x="0" y="0"/>
                    </a:moveTo>
                    <a:lnTo>
                      <a:pt x="0" y="14"/>
                    </a:lnTo>
                    <a:lnTo>
                      <a:pt x="2" y="26"/>
                    </a:lnTo>
                    <a:lnTo>
                      <a:pt x="4" y="38"/>
                    </a:lnTo>
                    <a:lnTo>
                      <a:pt x="7" y="50"/>
                    </a:lnTo>
                    <a:lnTo>
                      <a:pt x="11" y="61"/>
                    </a:lnTo>
                    <a:lnTo>
                      <a:pt x="15" y="71"/>
                    </a:lnTo>
                    <a:lnTo>
                      <a:pt x="21" y="81"/>
                    </a:lnTo>
                    <a:lnTo>
                      <a:pt x="25" y="90"/>
                    </a:lnTo>
                    <a:lnTo>
                      <a:pt x="47" y="122"/>
                    </a:lnTo>
                    <a:lnTo>
                      <a:pt x="66" y="148"/>
                    </a:lnTo>
                    <a:lnTo>
                      <a:pt x="72" y="151"/>
                    </a:lnTo>
                    <a:lnTo>
                      <a:pt x="79" y="153"/>
                    </a:lnTo>
                    <a:lnTo>
                      <a:pt x="85" y="155"/>
                    </a:lnTo>
                    <a:lnTo>
                      <a:pt x="92" y="156"/>
                    </a:lnTo>
                    <a:lnTo>
                      <a:pt x="105" y="158"/>
                    </a:lnTo>
                    <a:lnTo>
                      <a:pt x="119" y="158"/>
                    </a:lnTo>
                    <a:lnTo>
                      <a:pt x="152" y="155"/>
                    </a:lnTo>
                    <a:lnTo>
                      <a:pt x="192" y="154"/>
                    </a:lnTo>
                    <a:lnTo>
                      <a:pt x="184" y="153"/>
                    </a:lnTo>
                    <a:lnTo>
                      <a:pt x="176" y="152"/>
                    </a:lnTo>
                    <a:lnTo>
                      <a:pt x="168" y="151"/>
                    </a:lnTo>
                    <a:lnTo>
                      <a:pt x="160" y="149"/>
                    </a:lnTo>
                    <a:lnTo>
                      <a:pt x="145" y="144"/>
                    </a:lnTo>
                    <a:lnTo>
                      <a:pt x="129" y="138"/>
                    </a:lnTo>
                    <a:lnTo>
                      <a:pt x="115" y="130"/>
                    </a:lnTo>
                    <a:lnTo>
                      <a:pt x="101" y="120"/>
                    </a:lnTo>
                    <a:lnTo>
                      <a:pt x="87" y="110"/>
                    </a:lnTo>
                    <a:lnTo>
                      <a:pt x="75" y="98"/>
                    </a:lnTo>
                    <a:lnTo>
                      <a:pt x="63" y="87"/>
                    </a:lnTo>
                    <a:lnTo>
                      <a:pt x="52" y="75"/>
                    </a:lnTo>
                    <a:lnTo>
                      <a:pt x="42" y="63"/>
                    </a:lnTo>
                    <a:lnTo>
                      <a:pt x="35" y="50"/>
                    </a:lnTo>
                    <a:lnTo>
                      <a:pt x="27" y="38"/>
                    </a:lnTo>
                    <a:lnTo>
                      <a:pt x="21" y="26"/>
                    </a:lnTo>
                    <a:lnTo>
                      <a:pt x="16" y="16"/>
                    </a:lnTo>
                    <a:lnTo>
                      <a:pt x="13" y="6"/>
                    </a:lnTo>
                    <a:lnTo>
                      <a:pt x="0" y="0"/>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402" name="Freeform 441"/>
              <p:cNvSpPr>
                <a:spLocks/>
              </p:cNvSpPr>
              <p:nvPr/>
            </p:nvSpPr>
            <p:spPr bwMode="auto">
              <a:xfrm>
                <a:off x="1589" y="3126"/>
                <a:ext cx="290" cy="606"/>
              </a:xfrm>
              <a:custGeom>
                <a:avLst/>
                <a:gdLst>
                  <a:gd name="T0" fmla="*/ 253 w 884"/>
                  <a:gd name="T1" fmla="*/ 138 h 1818"/>
                  <a:gd name="T2" fmla="*/ 286 w 884"/>
                  <a:gd name="T3" fmla="*/ 114 h 1818"/>
                  <a:gd name="T4" fmla="*/ 290 w 884"/>
                  <a:gd name="T5" fmla="*/ 77 h 1818"/>
                  <a:gd name="T6" fmla="*/ 276 w 884"/>
                  <a:gd name="T7" fmla="*/ 64 h 1818"/>
                  <a:gd name="T8" fmla="*/ 276 w 884"/>
                  <a:gd name="T9" fmla="*/ 87 h 1818"/>
                  <a:gd name="T10" fmla="*/ 254 w 884"/>
                  <a:gd name="T11" fmla="*/ 109 h 1818"/>
                  <a:gd name="T12" fmla="*/ 219 w 884"/>
                  <a:gd name="T13" fmla="*/ 110 h 1818"/>
                  <a:gd name="T14" fmla="*/ 205 w 884"/>
                  <a:gd name="T15" fmla="*/ 97 h 1818"/>
                  <a:gd name="T16" fmla="*/ 216 w 884"/>
                  <a:gd name="T17" fmla="*/ 72 h 1818"/>
                  <a:gd name="T18" fmla="*/ 178 w 884"/>
                  <a:gd name="T19" fmla="*/ 49 h 1818"/>
                  <a:gd name="T20" fmla="*/ 139 w 884"/>
                  <a:gd name="T21" fmla="*/ 29 h 1818"/>
                  <a:gd name="T22" fmla="*/ 122 w 884"/>
                  <a:gd name="T23" fmla="*/ 3 h 1818"/>
                  <a:gd name="T24" fmla="*/ 94 w 884"/>
                  <a:gd name="T25" fmla="*/ 7 h 1818"/>
                  <a:gd name="T26" fmla="*/ 77 w 884"/>
                  <a:gd name="T27" fmla="*/ 8 h 1818"/>
                  <a:gd name="T28" fmla="*/ 56 w 884"/>
                  <a:gd name="T29" fmla="*/ 3 h 1818"/>
                  <a:gd name="T30" fmla="*/ 32 w 884"/>
                  <a:gd name="T31" fmla="*/ 18 h 1818"/>
                  <a:gd name="T32" fmla="*/ 22 w 884"/>
                  <a:gd name="T33" fmla="*/ 39 h 1818"/>
                  <a:gd name="T34" fmla="*/ 9 w 884"/>
                  <a:gd name="T35" fmla="*/ 60 h 1818"/>
                  <a:gd name="T36" fmla="*/ 18 w 884"/>
                  <a:gd name="T37" fmla="*/ 84 h 1818"/>
                  <a:gd name="T38" fmla="*/ 17 w 884"/>
                  <a:gd name="T39" fmla="*/ 106 h 1818"/>
                  <a:gd name="T40" fmla="*/ 0 w 884"/>
                  <a:gd name="T41" fmla="*/ 144 h 1818"/>
                  <a:gd name="T42" fmla="*/ 4 w 884"/>
                  <a:gd name="T43" fmla="*/ 203 h 1818"/>
                  <a:gd name="T44" fmla="*/ 25 w 884"/>
                  <a:gd name="T45" fmla="*/ 232 h 1818"/>
                  <a:gd name="T46" fmla="*/ 20 w 884"/>
                  <a:gd name="T47" fmla="*/ 251 h 1818"/>
                  <a:gd name="T48" fmla="*/ 20 w 884"/>
                  <a:gd name="T49" fmla="*/ 269 h 1818"/>
                  <a:gd name="T50" fmla="*/ 27 w 884"/>
                  <a:gd name="T51" fmla="*/ 283 h 1818"/>
                  <a:gd name="T52" fmla="*/ 17 w 884"/>
                  <a:gd name="T53" fmla="*/ 300 h 1818"/>
                  <a:gd name="T54" fmla="*/ 27 w 884"/>
                  <a:gd name="T55" fmla="*/ 328 h 1818"/>
                  <a:gd name="T56" fmla="*/ 27 w 884"/>
                  <a:gd name="T57" fmla="*/ 352 h 1818"/>
                  <a:gd name="T58" fmla="*/ 26 w 884"/>
                  <a:gd name="T59" fmla="*/ 384 h 1818"/>
                  <a:gd name="T60" fmla="*/ 45 w 884"/>
                  <a:gd name="T61" fmla="*/ 422 h 1818"/>
                  <a:gd name="T62" fmla="*/ 65 w 884"/>
                  <a:gd name="T63" fmla="*/ 465 h 1818"/>
                  <a:gd name="T64" fmla="*/ 71 w 884"/>
                  <a:gd name="T65" fmla="*/ 488 h 1818"/>
                  <a:gd name="T66" fmla="*/ 75 w 884"/>
                  <a:gd name="T67" fmla="*/ 509 h 1818"/>
                  <a:gd name="T68" fmla="*/ 70 w 884"/>
                  <a:gd name="T69" fmla="*/ 530 h 1818"/>
                  <a:gd name="T70" fmla="*/ 66 w 884"/>
                  <a:gd name="T71" fmla="*/ 548 h 1818"/>
                  <a:gd name="T72" fmla="*/ 75 w 884"/>
                  <a:gd name="T73" fmla="*/ 573 h 1818"/>
                  <a:gd name="T74" fmla="*/ 102 w 884"/>
                  <a:gd name="T75" fmla="*/ 591 h 1818"/>
                  <a:gd name="T76" fmla="*/ 129 w 884"/>
                  <a:gd name="T77" fmla="*/ 599 h 1818"/>
                  <a:gd name="T78" fmla="*/ 148 w 884"/>
                  <a:gd name="T79" fmla="*/ 595 h 1818"/>
                  <a:gd name="T80" fmla="*/ 149 w 884"/>
                  <a:gd name="T81" fmla="*/ 568 h 1818"/>
                  <a:gd name="T82" fmla="*/ 154 w 884"/>
                  <a:gd name="T83" fmla="*/ 537 h 1818"/>
                  <a:gd name="T84" fmla="*/ 162 w 884"/>
                  <a:gd name="T85" fmla="*/ 503 h 1818"/>
                  <a:gd name="T86" fmla="*/ 138 w 884"/>
                  <a:gd name="T87" fmla="*/ 495 h 1818"/>
                  <a:gd name="T88" fmla="*/ 132 w 884"/>
                  <a:gd name="T89" fmla="*/ 477 h 1818"/>
                  <a:gd name="T90" fmla="*/ 149 w 884"/>
                  <a:gd name="T91" fmla="*/ 465 h 1818"/>
                  <a:gd name="T92" fmla="*/ 159 w 884"/>
                  <a:gd name="T93" fmla="*/ 444 h 1818"/>
                  <a:gd name="T94" fmla="*/ 149 w 884"/>
                  <a:gd name="T95" fmla="*/ 408 h 1818"/>
                  <a:gd name="T96" fmla="*/ 139 w 884"/>
                  <a:gd name="T97" fmla="*/ 380 h 1818"/>
                  <a:gd name="T98" fmla="*/ 170 w 884"/>
                  <a:gd name="T99" fmla="*/ 389 h 1818"/>
                  <a:gd name="T100" fmla="*/ 186 w 884"/>
                  <a:gd name="T101" fmla="*/ 384 h 1818"/>
                  <a:gd name="T102" fmla="*/ 183 w 884"/>
                  <a:gd name="T103" fmla="*/ 359 h 1818"/>
                  <a:gd name="T104" fmla="*/ 185 w 884"/>
                  <a:gd name="T105" fmla="*/ 343 h 1818"/>
                  <a:gd name="T106" fmla="*/ 222 w 884"/>
                  <a:gd name="T107" fmla="*/ 341 h 1818"/>
                  <a:gd name="T108" fmla="*/ 261 w 884"/>
                  <a:gd name="T109" fmla="*/ 324 h 1818"/>
                  <a:gd name="T110" fmla="*/ 268 w 884"/>
                  <a:gd name="T111" fmla="*/ 294 h 1818"/>
                  <a:gd name="T112" fmla="*/ 256 w 884"/>
                  <a:gd name="T113" fmla="*/ 284 h 1818"/>
                  <a:gd name="T114" fmla="*/ 249 w 884"/>
                  <a:gd name="T115" fmla="*/ 270 h 1818"/>
                  <a:gd name="T116" fmla="*/ 227 w 884"/>
                  <a:gd name="T117" fmla="*/ 251 h 1818"/>
                  <a:gd name="T118" fmla="*/ 230 w 884"/>
                  <a:gd name="T119" fmla="*/ 177 h 18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84" h="1818">
                    <a:moveTo>
                      <a:pt x="725" y="493"/>
                    </a:moveTo>
                    <a:lnTo>
                      <a:pt x="726" y="484"/>
                    </a:lnTo>
                    <a:lnTo>
                      <a:pt x="729" y="474"/>
                    </a:lnTo>
                    <a:lnTo>
                      <a:pt x="735" y="462"/>
                    </a:lnTo>
                    <a:lnTo>
                      <a:pt x="742" y="450"/>
                    </a:lnTo>
                    <a:lnTo>
                      <a:pt x="750" y="438"/>
                    </a:lnTo>
                    <a:lnTo>
                      <a:pt x="761" y="427"/>
                    </a:lnTo>
                    <a:lnTo>
                      <a:pt x="772" y="415"/>
                    </a:lnTo>
                    <a:lnTo>
                      <a:pt x="784" y="402"/>
                    </a:lnTo>
                    <a:lnTo>
                      <a:pt x="798" y="391"/>
                    </a:lnTo>
                    <a:lnTo>
                      <a:pt x="811" y="381"/>
                    </a:lnTo>
                    <a:lnTo>
                      <a:pt x="824" y="371"/>
                    </a:lnTo>
                    <a:lnTo>
                      <a:pt x="837" y="362"/>
                    </a:lnTo>
                    <a:lnTo>
                      <a:pt x="849" y="353"/>
                    </a:lnTo>
                    <a:lnTo>
                      <a:pt x="862" y="347"/>
                    </a:lnTo>
                    <a:lnTo>
                      <a:pt x="873" y="342"/>
                    </a:lnTo>
                    <a:lnTo>
                      <a:pt x="884" y="339"/>
                    </a:lnTo>
                    <a:lnTo>
                      <a:pt x="884" y="329"/>
                    </a:lnTo>
                    <a:lnTo>
                      <a:pt x="884" y="310"/>
                    </a:lnTo>
                    <a:lnTo>
                      <a:pt x="884" y="289"/>
                    </a:lnTo>
                    <a:lnTo>
                      <a:pt x="884" y="272"/>
                    </a:lnTo>
                    <a:lnTo>
                      <a:pt x="884" y="259"/>
                    </a:lnTo>
                    <a:lnTo>
                      <a:pt x="884" y="247"/>
                    </a:lnTo>
                    <a:lnTo>
                      <a:pt x="884" y="232"/>
                    </a:lnTo>
                    <a:lnTo>
                      <a:pt x="884" y="216"/>
                    </a:lnTo>
                    <a:lnTo>
                      <a:pt x="874" y="216"/>
                    </a:lnTo>
                    <a:lnTo>
                      <a:pt x="867" y="214"/>
                    </a:lnTo>
                    <a:lnTo>
                      <a:pt x="859" y="211"/>
                    </a:lnTo>
                    <a:lnTo>
                      <a:pt x="854" y="208"/>
                    </a:lnTo>
                    <a:lnTo>
                      <a:pt x="848" y="203"/>
                    </a:lnTo>
                    <a:lnTo>
                      <a:pt x="844" y="198"/>
                    </a:lnTo>
                    <a:lnTo>
                      <a:pt x="840" y="192"/>
                    </a:lnTo>
                    <a:lnTo>
                      <a:pt x="837" y="185"/>
                    </a:lnTo>
                    <a:lnTo>
                      <a:pt x="837" y="222"/>
                    </a:lnTo>
                    <a:lnTo>
                      <a:pt x="840" y="227"/>
                    </a:lnTo>
                    <a:lnTo>
                      <a:pt x="843" y="231"/>
                    </a:lnTo>
                    <a:lnTo>
                      <a:pt x="844" y="236"/>
                    </a:lnTo>
                    <a:lnTo>
                      <a:pt x="845" y="241"/>
                    </a:lnTo>
                    <a:lnTo>
                      <a:pt x="844" y="252"/>
                    </a:lnTo>
                    <a:lnTo>
                      <a:pt x="841" y="262"/>
                    </a:lnTo>
                    <a:lnTo>
                      <a:pt x="837" y="271"/>
                    </a:lnTo>
                    <a:lnTo>
                      <a:pt x="832" y="281"/>
                    </a:lnTo>
                    <a:lnTo>
                      <a:pt x="824" y="290"/>
                    </a:lnTo>
                    <a:lnTo>
                      <a:pt x="815" y="299"/>
                    </a:lnTo>
                    <a:lnTo>
                      <a:pt x="805" y="308"/>
                    </a:lnTo>
                    <a:lnTo>
                      <a:pt x="795" y="316"/>
                    </a:lnTo>
                    <a:lnTo>
                      <a:pt x="785" y="322"/>
                    </a:lnTo>
                    <a:lnTo>
                      <a:pt x="774" y="328"/>
                    </a:lnTo>
                    <a:lnTo>
                      <a:pt x="765" y="333"/>
                    </a:lnTo>
                    <a:lnTo>
                      <a:pt x="755" y="336"/>
                    </a:lnTo>
                    <a:lnTo>
                      <a:pt x="746" y="338"/>
                    </a:lnTo>
                    <a:lnTo>
                      <a:pt x="738" y="339"/>
                    </a:lnTo>
                    <a:lnTo>
                      <a:pt x="722" y="339"/>
                    </a:lnTo>
                    <a:lnTo>
                      <a:pt x="703" y="338"/>
                    </a:lnTo>
                    <a:lnTo>
                      <a:pt x="684" y="335"/>
                    </a:lnTo>
                    <a:lnTo>
                      <a:pt x="667" y="331"/>
                    </a:lnTo>
                    <a:lnTo>
                      <a:pt x="658" y="328"/>
                    </a:lnTo>
                    <a:lnTo>
                      <a:pt x="650" y="325"/>
                    </a:lnTo>
                    <a:lnTo>
                      <a:pt x="643" y="321"/>
                    </a:lnTo>
                    <a:lnTo>
                      <a:pt x="637" y="316"/>
                    </a:lnTo>
                    <a:lnTo>
                      <a:pt x="632" y="311"/>
                    </a:lnTo>
                    <a:lnTo>
                      <a:pt x="628" y="305"/>
                    </a:lnTo>
                    <a:lnTo>
                      <a:pt x="625" y="297"/>
                    </a:lnTo>
                    <a:lnTo>
                      <a:pt x="625" y="290"/>
                    </a:lnTo>
                    <a:lnTo>
                      <a:pt x="625" y="283"/>
                    </a:lnTo>
                    <a:lnTo>
                      <a:pt x="626" y="277"/>
                    </a:lnTo>
                    <a:lnTo>
                      <a:pt x="628" y="270"/>
                    </a:lnTo>
                    <a:lnTo>
                      <a:pt x="631" y="264"/>
                    </a:lnTo>
                    <a:lnTo>
                      <a:pt x="636" y="252"/>
                    </a:lnTo>
                    <a:lnTo>
                      <a:pt x="643" y="240"/>
                    </a:lnTo>
                    <a:lnTo>
                      <a:pt x="650" y="228"/>
                    </a:lnTo>
                    <a:lnTo>
                      <a:pt x="658" y="215"/>
                    </a:lnTo>
                    <a:lnTo>
                      <a:pt x="666" y="201"/>
                    </a:lnTo>
                    <a:lnTo>
                      <a:pt x="671" y="185"/>
                    </a:lnTo>
                    <a:lnTo>
                      <a:pt x="654" y="178"/>
                    </a:lnTo>
                    <a:lnTo>
                      <a:pt x="637" y="172"/>
                    </a:lnTo>
                    <a:lnTo>
                      <a:pt x="621" y="166"/>
                    </a:lnTo>
                    <a:lnTo>
                      <a:pt x="605" y="162"/>
                    </a:lnTo>
                    <a:lnTo>
                      <a:pt x="574" y="155"/>
                    </a:lnTo>
                    <a:lnTo>
                      <a:pt x="544" y="148"/>
                    </a:lnTo>
                    <a:lnTo>
                      <a:pt x="529" y="144"/>
                    </a:lnTo>
                    <a:lnTo>
                      <a:pt x="514" y="139"/>
                    </a:lnTo>
                    <a:lnTo>
                      <a:pt x="499" y="133"/>
                    </a:lnTo>
                    <a:lnTo>
                      <a:pt x="485" y="127"/>
                    </a:lnTo>
                    <a:lnTo>
                      <a:pt x="470" y="119"/>
                    </a:lnTo>
                    <a:lnTo>
                      <a:pt x="455" y="110"/>
                    </a:lnTo>
                    <a:lnTo>
                      <a:pt x="441" y="100"/>
                    </a:lnTo>
                    <a:lnTo>
                      <a:pt x="425" y="87"/>
                    </a:lnTo>
                    <a:lnTo>
                      <a:pt x="417" y="76"/>
                    </a:lnTo>
                    <a:lnTo>
                      <a:pt x="410" y="66"/>
                    </a:lnTo>
                    <a:lnTo>
                      <a:pt x="403" y="55"/>
                    </a:lnTo>
                    <a:lnTo>
                      <a:pt x="398" y="44"/>
                    </a:lnTo>
                    <a:lnTo>
                      <a:pt x="390" y="32"/>
                    </a:lnTo>
                    <a:lnTo>
                      <a:pt x="383" y="20"/>
                    </a:lnTo>
                    <a:lnTo>
                      <a:pt x="378" y="15"/>
                    </a:lnTo>
                    <a:lnTo>
                      <a:pt x="373" y="10"/>
                    </a:lnTo>
                    <a:lnTo>
                      <a:pt x="366" y="5"/>
                    </a:lnTo>
                    <a:lnTo>
                      <a:pt x="359" y="0"/>
                    </a:lnTo>
                    <a:lnTo>
                      <a:pt x="332" y="6"/>
                    </a:lnTo>
                    <a:lnTo>
                      <a:pt x="308" y="11"/>
                    </a:lnTo>
                    <a:lnTo>
                      <a:pt x="302" y="13"/>
                    </a:lnTo>
                    <a:lnTo>
                      <a:pt x="297" y="15"/>
                    </a:lnTo>
                    <a:lnTo>
                      <a:pt x="291" y="19"/>
                    </a:lnTo>
                    <a:lnTo>
                      <a:pt x="286" y="22"/>
                    </a:lnTo>
                    <a:lnTo>
                      <a:pt x="281" y="28"/>
                    </a:lnTo>
                    <a:lnTo>
                      <a:pt x="276" y="34"/>
                    </a:lnTo>
                    <a:lnTo>
                      <a:pt x="272" y="41"/>
                    </a:lnTo>
                    <a:lnTo>
                      <a:pt x="266" y="50"/>
                    </a:lnTo>
                    <a:lnTo>
                      <a:pt x="257" y="44"/>
                    </a:lnTo>
                    <a:lnTo>
                      <a:pt x="249" y="38"/>
                    </a:lnTo>
                    <a:lnTo>
                      <a:pt x="242" y="31"/>
                    </a:lnTo>
                    <a:lnTo>
                      <a:pt x="234" y="24"/>
                    </a:lnTo>
                    <a:lnTo>
                      <a:pt x="225" y="17"/>
                    </a:lnTo>
                    <a:lnTo>
                      <a:pt x="215" y="11"/>
                    </a:lnTo>
                    <a:lnTo>
                      <a:pt x="209" y="9"/>
                    </a:lnTo>
                    <a:lnTo>
                      <a:pt x="202" y="8"/>
                    </a:lnTo>
                    <a:lnTo>
                      <a:pt x="195" y="7"/>
                    </a:lnTo>
                    <a:lnTo>
                      <a:pt x="186" y="6"/>
                    </a:lnTo>
                    <a:lnTo>
                      <a:pt x="178" y="7"/>
                    </a:lnTo>
                    <a:lnTo>
                      <a:pt x="171" y="8"/>
                    </a:lnTo>
                    <a:lnTo>
                      <a:pt x="163" y="11"/>
                    </a:lnTo>
                    <a:lnTo>
                      <a:pt x="156" y="14"/>
                    </a:lnTo>
                    <a:lnTo>
                      <a:pt x="143" y="22"/>
                    </a:lnTo>
                    <a:lnTo>
                      <a:pt x="132" y="32"/>
                    </a:lnTo>
                    <a:lnTo>
                      <a:pt x="120" y="41"/>
                    </a:lnTo>
                    <a:lnTo>
                      <a:pt x="110" y="48"/>
                    </a:lnTo>
                    <a:lnTo>
                      <a:pt x="105" y="51"/>
                    </a:lnTo>
                    <a:lnTo>
                      <a:pt x="98" y="54"/>
                    </a:lnTo>
                    <a:lnTo>
                      <a:pt x="93" y="55"/>
                    </a:lnTo>
                    <a:lnTo>
                      <a:pt x="87" y="56"/>
                    </a:lnTo>
                    <a:lnTo>
                      <a:pt x="86" y="69"/>
                    </a:lnTo>
                    <a:lnTo>
                      <a:pt x="84" y="81"/>
                    </a:lnTo>
                    <a:lnTo>
                      <a:pt x="82" y="91"/>
                    </a:lnTo>
                    <a:lnTo>
                      <a:pt x="77" y="100"/>
                    </a:lnTo>
                    <a:lnTo>
                      <a:pt x="73" y="109"/>
                    </a:lnTo>
                    <a:lnTo>
                      <a:pt x="67" y="116"/>
                    </a:lnTo>
                    <a:lnTo>
                      <a:pt x="62" y="123"/>
                    </a:lnTo>
                    <a:lnTo>
                      <a:pt x="56" y="129"/>
                    </a:lnTo>
                    <a:lnTo>
                      <a:pt x="45" y="141"/>
                    </a:lnTo>
                    <a:lnTo>
                      <a:pt x="37" y="152"/>
                    </a:lnTo>
                    <a:lnTo>
                      <a:pt x="32" y="158"/>
                    </a:lnTo>
                    <a:lnTo>
                      <a:pt x="30" y="164"/>
                    </a:lnTo>
                    <a:lnTo>
                      <a:pt x="28" y="171"/>
                    </a:lnTo>
                    <a:lnTo>
                      <a:pt x="27" y="179"/>
                    </a:lnTo>
                    <a:lnTo>
                      <a:pt x="28" y="186"/>
                    </a:lnTo>
                    <a:lnTo>
                      <a:pt x="28" y="194"/>
                    </a:lnTo>
                    <a:lnTo>
                      <a:pt x="30" y="201"/>
                    </a:lnTo>
                    <a:lnTo>
                      <a:pt x="32" y="207"/>
                    </a:lnTo>
                    <a:lnTo>
                      <a:pt x="38" y="218"/>
                    </a:lnTo>
                    <a:lnTo>
                      <a:pt x="43" y="228"/>
                    </a:lnTo>
                    <a:lnTo>
                      <a:pt x="50" y="239"/>
                    </a:lnTo>
                    <a:lnTo>
                      <a:pt x="55" y="251"/>
                    </a:lnTo>
                    <a:lnTo>
                      <a:pt x="57" y="257"/>
                    </a:lnTo>
                    <a:lnTo>
                      <a:pt x="59" y="263"/>
                    </a:lnTo>
                    <a:lnTo>
                      <a:pt x="60" y="270"/>
                    </a:lnTo>
                    <a:lnTo>
                      <a:pt x="60" y="278"/>
                    </a:lnTo>
                    <a:lnTo>
                      <a:pt x="60" y="289"/>
                    </a:lnTo>
                    <a:lnTo>
                      <a:pt x="57" y="299"/>
                    </a:lnTo>
                    <a:lnTo>
                      <a:pt x="54" y="310"/>
                    </a:lnTo>
                    <a:lnTo>
                      <a:pt x="51" y="319"/>
                    </a:lnTo>
                    <a:lnTo>
                      <a:pt x="41" y="337"/>
                    </a:lnTo>
                    <a:lnTo>
                      <a:pt x="30" y="354"/>
                    </a:lnTo>
                    <a:lnTo>
                      <a:pt x="19" y="372"/>
                    </a:lnTo>
                    <a:lnTo>
                      <a:pt x="9" y="390"/>
                    </a:lnTo>
                    <a:lnTo>
                      <a:pt x="6" y="400"/>
                    </a:lnTo>
                    <a:lnTo>
                      <a:pt x="3" y="410"/>
                    </a:lnTo>
                    <a:lnTo>
                      <a:pt x="2" y="421"/>
                    </a:lnTo>
                    <a:lnTo>
                      <a:pt x="0" y="432"/>
                    </a:lnTo>
                    <a:lnTo>
                      <a:pt x="0" y="471"/>
                    </a:lnTo>
                    <a:lnTo>
                      <a:pt x="0" y="501"/>
                    </a:lnTo>
                    <a:lnTo>
                      <a:pt x="0" y="529"/>
                    </a:lnTo>
                    <a:lnTo>
                      <a:pt x="0" y="561"/>
                    </a:lnTo>
                    <a:lnTo>
                      <a:pt x="2" y="574"/>
                    </a:lnTo>
                    <a:lnTo>
                      <a:pt x="4" y="587"/>
                    </a:lnTo>
                    <a:lnTo>
                      <a:pt x="8" y="598"/>
                    </a:lnTo>
                    <a:lnTo>
                      <a:pt x="12" y="609"/>
                    </a:lnTo>
                    <a:lnTo>
                      <a:pt x="19" y="618"/>
                    </a:lnTo>
                    <a:lnTo>
                      <a:pt x="26" y="627"/>
                    </a:lnTo>
                    <a:lnTo>
                      <a:pt x="33" y="637"/>
                    </a:lnTo>
                    <a:lnTo>
                      <a:pt x="40" y="645"/>
                    </a:lnTo>
                    <a:lnTo>
                      <a:pt x="55" y="662"/>
                    </a:lnTo>
                    <a:lnTo>
                      <a:pt x="67" y="678"/>
                    </a:lnTo>
                    <a:lnTo>
                      <a:pt x="73" y="686"/>
                    </a:lnTo>
                    <a:lnTo>
                      <a:pt x="76" y="696"/>
                    </a:lnTo>
                    <a:lnTo>
                      <a:pt x="79" y="705"/>
                    </a:lnTo>
                    <a:lnTo>
                      <a:pt x="81" y="715"/>
                    </a:lnTo>
                    <a:lnTo>
                      <a:pt x="79" y="722"/>
                    </a:lnTo>
                    <a:lnTo>
                      <a:pt x="78" y="728"/>
                    </a:lnTo>
                    <a:lnTo>
                      <a:pt x="75" y="733"/>
                    </a:lnTo>
                    <a:lnTo>
                      <a:pt x="73" y="738"/>
                    </a:lnTo>
                    <a:lnTo>
                      <a:pt x="66" y="747"/>
                    </a:lnTo>
                    <a:lnTo>
                      <a:pt x="60" y="753"/>
                    </a:lnTo>
                    <a:lnTo>
                      <a:pt x="71" y="753"/>
                    </a:lnTo>
                    <a:lnTo>
                      <a:pt x="81" y="753"/>
                    </a:lnTo>
                    <a:lnTo>
                      <a:pt x="79" y="760"/>
                    </a:lnTo>
                    <a:lnTo>
                      <a:pt x="77" y="768"/>
                    </a:lnTo>
                    <a:lnTo>
                      <a:pt x="74" y="776"/>
                    </a:lnTo>
                    <a:lnTo>
                      <a:pt x="71" y="784"/>
                    </a:lnTo>
                    <a:lnTo>
                      <a:pt x="63" y="799"/>
                    </a:lnTo>
                    <a:lnTo>
                      <a:pt x="60" y="808"/>
                    </a:lnTo>
                    <a:lnTo>
                      <a:pt x="61" y="813"/>
                    </a:lnTo>
                    <a:lnTo>
                      <a:pt x="63" y="817"/>
                    </a:lnTo>
                    <a:lnTo>
                      <a:pt x="66" y="822"/>
                    </a:lnTo>
                    <a:lnTo>
                      <a:pt x="71" y="827"/>
                    </a:lnTo>
                    <a:lnTo>
                      <a:pt x="74" y="832"/>
                    </a:lnTo>
                    <a:lnTo>
                      <a:pt x="77" y="838"/>
                    </a:lnTo>
                    <a:lnTo>
                      <a:pt x="79" y="844"/>
                    </a:lnTo>
                    <a:lnTo>
                      <a:pt x="81" y="850"/>
                    </a:lnTo>
                    <a:lnTo>
                      <a:pt x="79" y="858"/>
                    </a:lnTo>
                    <a:lnTo>
                      <a:pt x="76" y="864"/>
                    </a:lnTo>
                    <a:lnTo>
                      <a:pt x="72" y="870"/>
                    </a:lnTo>
                    <a:lnTo>
                      <a:pt x="67" y="876"/>
                    </a:lnTo>
                    <a:lnTo>
                      <a:pt x="62" y="881"/>
                    </a:lnTo>
                    <a:lnTo>
                      <a:pt x="57" y="887"/>
                    </a:lnTo>
                    <a:lnTo>
                      <a:pt x="54" y="893"/>
                    </a:lnTo>
                    <a:lnTo>
                      <a:pt x="53" y="900"/>
                    </a:lnTo>
                    <a:lnTo>
                      <a:pt x="54" y="909"/>
                    </a:lnTo>
                    <a:lnTo>
                      <a:pt x="55" y="918"/>
                    </a:lnTo>
                    <a:lnTo>
                      <a:pt x="56" y="925"/>
                    </a:lnTo>
                    <a:lnTo>
                      <a:pt x="59" y="932"/>
                    </a:lnTo>
                    <a:lnTo>
                      <a:pt x="64" y="945"/>
                    </a:lnTo>
                    <a:lnTo>
                      <a:pt x="71" y="958"/>
                    </a:lnTo>
                    <a:lnTo>
                      <a:pt x="76" y="970"/>
                    </a:lnTo>
                    <a:lnTo>
                      <a:pt x="82" y="983"/>
                    </a:lnTo>
                    <a:lnTo>
                      <a:pt x="84" y="989"/>
                    </a:lnTo>
                    <a:lnTo>
                      <a:pt x="85" y="996"/>
                    </a:lnTo>
                    <a:lnTo>
                      <a:pt x="86" y="1003"/>
                    </a:lnTo>
                    <a:lnTo>
                      <a:pt x="87" y="1011"/>
                    </a:lnTo>
                    <a:lnTo>
                      <a:pt x="86" y="1022"/>
                    </a:lnTo>
                    <a:lnTo>
                      <a:pt x="85" y="1034"/>
                    </a:lnTo>
                    <a:lnTo>
                      <a:pt x="83" y="1044"/>
                    </a:lnTo>
                    <a:lnTo>
                      <a:pt x="81" y="1055"/>
                    </a:lnTo>
                    <a:lnTo>
                      <a:pt x="77" y="1066"/>
                    </a:lnTo>
                    <a:lnTo>
                      <a:pt x="75" y="1077"/>
                    </a:lnTo>
                    <a:lnTo>
                      <a:pt x="74" y="1090"/>
                    </a:lnTo>
                    <a:lnTo>
                      <a:pt x="74" y="1103"/>
                    </a:lnTo>
                    <a:lnTo>
                      <a:pt x="74" y="1116"/>
                    </a:lnTo>
                    <a:lnTo>
                      <a:pt x="75" y="1128"/>
                    </a:lnTo>
                    <a:lnTo>
                      <a:pt x="76" y="1141"/>
                    </a:lnTo>
                    <a:lnTo>
                      <a:pt x="78" y="1152"/>
                    </a:lnTo>
                    <a:lnTo>
                      <a:pt x="82" y="1163"/>
                    </a:lnTo>
                    <a:lnTo>
                      <a:pt x="85" y="1174"/>
                    </a:lnTo>
                    <a:lnTo>
                      <a:pt x="89" y="1184"/>
                    </a:lnTo>
                    <a:lnTo>
                      <a:pt x="94" y="1195"/>
                    </a:lnTo>
                    <a:lnTo>
                      <a:pt x="103" y="1213"/>
                    </a:lnTo>
                    <a:lnTo>
                      <a:pt x="113" y="1231"/>
                    </a:lnTo>
                    <a:lnTo>
                      <a:pt x="124" y="1249"/>
                    </a:lnTo>
                    <a:lnTo>
                      <a:pt x="137" y="1265"/>
                    </a:lnTo>
                    <a:lnTo>
                      <a:pt x="149" y="1282"/>
                    </a:lnTo>
                    <a:lnTo>
                      <a:pt x="160" y="1298"/>
                    </a:lnTo>
                    <a:lnTo>
                      <a:pt x="171" y="1316"/>
                    </a:lnTo>
                    <a:lnTo>
                      <a:pt x="180" y="1334"/>
                    </a:lnTo>
                    <a:lnTo>
                      <a:pt x="188" y="1352"/>
                    </a:lnTo>
                    <a:lnTo>
                      <a:pt x="195" y="1373"/>
                    </a:lnTo>
                    <a:lnTo>
                      <a:pt x="197" y="1383"/>
                    </a:lnTo>
                    <a:lnTo>
                      <a:pt x="198" y="1394"/>
                    </a:lnTo>
                    <a:lnTo>
                      <a:pt x="199" y="1405"/>
                    </a:lnTo>
                    <a:lnTo>
                      <a:pt x="200" y="1418"/>
                    </a:lnTo>
                    <a:lnTo>
                      <a:pt x="200" y="1425"/>
                    </a:lnTo>
                    <a:lnTo>
                      <a:pt x="201" y="1431"/>
                    </a:lnTo>
                    <a:lnTo>
                      <a:pt x="202" y="1437"/>
                    </a:lnTo>
                    <a:lnTo>
                      <a:pt x="205" y="1442"/>
                    </a:lnTo>
                    <a:lnTo>
                      <a:pt x="210" y="1453"/>
                    </a:lnTo>
                    <a:lnTo>
                      <a:pt x="217" y="1463"/>
                    </a:lnTo>
                    <a:lnTo>
                      <a:pt x="222" y="1475"/>
                    </a:lnTo>
                    <a:lnTo>
                      <a:pt x="228" y="1485"/>
                    </a:lnTo>
                    <a:lnTo>
                      <a:pt x="230" y="1491"/>
                    </a:lnTo>
                    <a:lnTo>
                      <a:pt x="231" y="1497"/>
                    </a:lnTo>
                    <a:lnTo>
                      <a:pt x="232" y="1503"/>
                    </a:lnTo>
                    <a:lnTo>
                      <a:pt x="233" y="1510"/>
                    </a:lnTo>
                    <a:lnTo>
                      <a:pt x="232" y="1518"/>
                    </a:lnTo>
                    <a:lnTo>
                      <a:pt x="230" y="1526"/>
                    </a:lnTo>
                    <a:lnTo>
                      <a:pt x="227" y="1532"/>
                    </a:lnTo>
                    <a:lnTo>
                      <a:pt x="223" y="1537"/>
                    </a:lnTo>
                    <a:lnTo>
                      <a:pt x="219" y="1542"/>
                    </a:lnTo>
                    <a:lnTo>
                      <a:pt x="216" y="1547"/>
                    </a:lnTo>
                    <a:lnTo>
                      <a:pt x="213" y="1553"/>
                    </a:lnTo>
                    <a:lnTo>
                      <a:pt x="213" y="1559"/>
                    </a:lnTo>
                    <a:lnTo>
                      <a:pt x="213" y="1578"/>
                    </a:lnTo>
                    <a:lnTo>
                      <a:pt x="213" y="1590"/>
                    </a:lnTo>
                    <a:lnTo>
                      <a:pt x="213" y="1598"/>
                    </a:lnTo>
                    <a:lnTo>
                      <a:pt x="213" y="1603"/>
                    </a:lnTo>
                    <a:lnTo>
                      <a:pt x="212" y="1609"/>
                    </a:lnTo>
                    <a:lnTo>
                      <a:pt x="211" y="1615"/>
                    </a:lnTo>
                    <a:lnTo>
                      <a:pt x="209" y="1622"/>
                    </a:lnTo>
                    <a:lnTo>
                      <a:pt x="207" y="1628"/>
                    </a:lnTo>
                    <a:lnTo>
                      <a:pt x="204" y="1635"/>
                    </a:lnTo>
                    <a:lnTo>
                      <a:pt x="201" y="1644"/>
                    </a:lnTo>
                    <a:lnTo>
                      <a:pt x="200" y="1654"/>
                    </a:lnTo>
                    <a:lnTo>
                      <a:pt x="200" y="1664"/>
                    </a:lnTo>
                    <a:lnTo>
                      <a:pt x="200" y="1672"/>
                    </a:lnTo>
                    <a:lnTo>
                      <a:pt x="204" y="1681"/>
                    </a:lnTo>
                    <a:lnTo>
                      <a:pt x="207" y="1690"/>
                    </a:lnTo>
                    <a:lnTo>
                      <a:pt x="213" y="1700"/>
                    </a:lnTo>
                    <a:lnTo>
                      <a:pt x="220" y="1709"/>
                    </a:lnTo>
                    <a:lnTo>
                      <a:pt x="228" y="1718"/>
                    </a:lnTo>
                    <a:lnTo>
                      <a:pt x="236" y="1727"/>
                    </a:lnTo>
                    <a:lnTo>
                      <a:pt x="246" y="1735"/>
                    </a:lnTo>
                    <a:lnTo>
                      <a:pt x="256" y="1743"/>
                    </a:lnTo>
                    <a:lnTo>
                      <a:pt x="267" y="1752"/>
                    </a:lnTo>
                    <a:lnTo>
                      <a:pt x="278" y="1758"/>
                    </a:lnTo>
                    <a:lnTo>
                      <a:pt x="289" y="1764"/>
                    </a:lnTo>
                    <a:lnTo>
                      <a:pt x="300" y="1769"/>
                    </a:lnTo>
                    <a:lnTo>
                      <a:pt x="311" y="1772"/>
                    </a:lnTo>
                    <a:lnTo>
                      <a:pt x="322" y="1774"/>
                    </a:lnTo>
                    <a:lnTo>
                      <a:pt x="333" y="1775"/>
                    </a:lnTo>
                    <a:lnTo>
                      <a:pt x="342" y="1776"/>
                    </a:lnTo>
                    <a:lnTo>
                      <a:pt x="351" y="1779"/>
                    </a:lnTo>
                    <a:lnTo>
                      <a:pt x="358" y="1781"/>
                    </a:lnTo>
                    <a:lnTo>
                      <a:pt x="366" y="1784"/>
                    </a:lnTo>
                    <a:lnTo>
                      <a:pt x="380" y="1791"/>
                    </a:lnTo>
                    <a:lnTo>
                      <a:pt x="392" y="1798"/>
                    </a:lnTo>
                    <a:lnTo>
                      <a:pt x="404" y="1807"/>
                    </a:lnTo>
                    <a:lnTo>
                      <a:pt x="419" y="1813"/>
                    </a:lnTo>
                    <a:lnTo>
                      <a:pt x="426" y="1815"/>
                    </a:lnTo>
                    <a:lnTo>
                      <a:pt x="434" y="1817"/>
                    </a:lnTo>
                    <a:lnTo>
                      <a:pt x="443" y="1818"/>
                    </a:lnTo>
                    <a:lnTo>
                      <a:pt x="452" y="1818"/>
                    </a:lnTo>
                    <a:lnTo>
                      <a:pt x="452" y="1803"/>
                    </a:lnTo>
                    <a:lnTo>
                      <a:pt x="451" y="1786"/>
                    </a:lnTo>
                    <a:lnTo>
                      <a:pt x="448" y="1772"/>
                    </a:lnTo>
                    <a:lnTo>
                      <a:pt x="445" y="1758"/>
                    </a:lnTo>
                    <a:lnTo>
                      <a:pt x="441" y="1736"/>
                    </a:lnTo>
                    <a:lnTo>
                      <a:pt x="439" y="1726"/>
                    </a:lnTo>
                    <a:lnTo>
                      <a:pt x="440" y="1721"/>
                    </a:lnTo>
                    <a:lnTo>
                      <a:pt x="443" y="1715"/>
                    </a:lnTo>
                    <a:lnTo>
                      <a:pt x="448" y="1709"/>
                    </a:lnTo>
                    <a:lnTo>
                      <a:pt x="454" y="1703"/>
                    </a:lnTo>
                    <a:lnTo>
                      <a:pt x="460" y="1698"/>
                    </a:lnTo>
                    <a:lnTo>
                      <a:pt x="467" y="1693"/>
                    </a:lnTo>
                    <a:lnTo>
                      <a:pt x="474" y="1689"/>
                    </a:lnTo>
                    <a:lnTo>
                      <a:pt x="479" y="1688"/>
                    </a:lnTo>
                    <a:lnTo>
                      <a:pt x="466" y="1633"/>
                    </a:lnTo>
                    <a:lnTo>
                      <a:pt x="459" y="1633"/>
                    </a:lnTo>
                    <a:lnTo>
                      <a:pt x="459" y="1615"/>
                    </a:lnTo>
                    <a:lnTo>
                      <a:pt x="470" y="1612"/>
                    </a:lnTo>
                    <a:lnTo>
                      <a:pt x="479" y="1610"/>
                    </a:lnTo>
                    <a:lnTo>
                      <a:pt x="487" y="1608"/>
                    </a:lnTo>
                    <a:lnTo>
                      <a:pt x="493" y="1605"/>
                    </a:lnTo>
                    <a:lnTo>
                      <a:pt x="505" y="1599"/>
                    </a:lnTo>
                    <a:lnTo>
                      <a:pt x="519" y="1590"/>
                    </a:lnTo>
                    <a:lnTo>
                      <a:pt x="519" y="1510"/>
                    </a:lnTo>
                    <a:lnTo>
                      <a:pt x="507" y="1510"/>
                    </a:lnTo>
                    <a:lnTo>
                      <a:pt x="495" y="1509"/>
                    </a:lnTo>
                    <a:lnTo>
                      <a:pt x="482" y="1508"/>
                    </a:lnTo>
                    <a:lnTo>
                      <a:pt x="471" y="1506"/>
                    </a:lnTo>
                    <a:lnTo>
                      <a:pt x="462" y="1504"/>
                    </a:lnTo>
                    <a:lnTo>
                      <a:pt x="452" y="1502"/>
                    </a:lnTo>
                    <a:lnTo>
                      <a:pt x="443" y="1498"/>
                    </a:lnTo>
                    <a:lnTo>
                      <a:pt x="434" y="1495"/>
                    </a:lnTo>
                    <a:lnTo>
                      <a:pt x="426" y="1490"/>
                    </a:lnTo>
                    <a:lnTo>
                      <a:pt x="420" y="1486"/>
                    </a:lnTo>
                    <a:lnTo>
                      <a:pt x="413" y="1480"/>
                    </a:lnTo>
                    <a:lnTo>
                      <a:pt x="409" y="1474"/>
                    </a:lnTo>
                    <a:lnTo>
                      <a:pt x="404" y="1466"/>
                    </a:lnTo>
                    <a:lnTo>
                      <a:pt x="401" y="1459"/>
                    </a:lnTo>
                    <a:lnTo>
                      <a:pt x="400" y="1451"/>
                    </a:lnTo>
                    <a:lnTo>
                      <a:pt x="399" y="1442"/>
                    </a:lnTo>
                    <a:lnTo>
                      <a:pt x="400" y="1436"/>
                    </a:lnTo>
                    <a:lnTo>
                      <a:pt x="401" y="1430"/>
                    </a:lnTo>
                    <a:lnTo>
                      <a:pt x="404" y="1424"/>
                    </a:lnTo>
                    <a:lnTo>
                      <a:pt x="408" y="1419"/>
                    </a:lnTo>
                    <a:lnTo>
                      <a:pt x="412" y="1415"/>
                    </a:lnTo>
                    <a:lnTo>
                      <a:pt x="417" y="1410"/>
                    </a:lnTo>
                    <a:lnTo>
                      <a:pt x="422" y="1407"/>
                    </a:lnTo>
                    <a:lnTo>
                      <a:pt x="429" y="1403"/>
                    </a:lnTo>
                    <a:lnTo>
                      <a:pt x="441" y="1399"/>
                    </a:lnTo>
                    <a:lnTo>
                      <a:pt x="453" y="1395"/>
                    </a:lnTo>
                    <a:lnTo>
                      <a:pt x="464" y="1393"/>
                    </a:lnTo>
                    <a:lnTo>
                      <a:pt x="473" y="1393"/>
                    </a:lnTo>
                    <a:lnTo>
                      <a:pt x="473" y="1384"/>
                    </a:lnTo>
                    <a:lnTo>
                      <a:pt x="474" y="1374"/>
                    </a:lnTo>
                    <a:lnTo>
                      <a:pt x="476" y="1364"/>
                    </a:lnTo>
                    <a:lnTo>
                      <a:pt x="479" y="1353"/>
                    </a:lnTo>
                    <a:lnTo>
                      <a:pt x="481" y="1342"/>
                    </a:lnTo>
                    <a:lnTo>
                      <a:pt x="484" y="1332"/>
                    </a:lnTo>
                    <a:lnTo>
                      <a:pt x="485" y="1323"/>
                    </a:lnTo>
                    <a:lnTo>
                      <a:pt x="486" y="1313"/>
                    </a:lnTo>
                    <a:lnTo>
                      <a:pt x="485" y="1301"/>
                    </a:lnTo>
                    <a:lnTo>
                      <a:pt x="482" y="1290"/>
                    </a:lnTo>
                    <a:lnTo>
                      <a:pt x="480" y="1278"/>
                    </a:lnTo>
                    <a:lnTo>
                      <a:pt x="476" y="1267"/>
                    </a:lnTo>
                    <a:lnTo>
                      <a:pt x="466" y="1245"/>
                    </a:lnTo>
                    <a:lnTo>
                      <a:pt x="455" y="1224"/>
                    </a:lnTo>
                    <a:lnTo>
                      <a:pt x="444" y="1205"/>
                    </a:lnTo>
                    <a:lnTo>
                      <a:pt x="435" y="1187"/>
                    </a:lnTo>
                    <a:lnTo>
                      <a:pt x="431" y="1179"/>
                    </a:lnTo>
                    <a:lnTo>
                      <a:pt x="429" y="1172"/>
                    </a:lnTo>
                    <a:lnTo>
                      <a:pt x="426" y="1165"/>
                    </a:lnTo>
                    <a:lnTo>
                      <a:pt x="425" y="1159"/>
                    </a:lnTo>
                    <a:lnTo>
                      <a:pt x="425" y="1148"/>
                    </a:lnTo>
                    <a:lnTo>
                      <a:pt x="425" y="1141"/>
                    </a:lnTo>
                    <a:lnTo>
                      <a:pt x="433" y="1141"/>
                    </a:lnTo>
                    <a:lnTo>
                      <a:pt x="441" y="1142"/>
                    </a:lnTo>
                    <a:lnTo>
                      <a:pt x="448" y="1144"/>
                    </a:lnTo>
                    <a:lnTo>
                      <a:pt x="456" y="1145"/>
                    </a:lnTo>
                    <a:lnTo>
                      <a:pt x="473" y="1150"/>
                    </a:lnTo>
                    <a:lnTo>
                      <a:pt x="488" y="1156"/>
                    </a:lnTo>
                    <a:lnTo>
                      <a:pt x="503" y="1161"/>
                    </a:lnTo>
                    <a:lnTo>
                      <a:pt x="518" y="1166"/>
                    </a:lnTo>
                    <a:lnTo>
                      <a:pt x="532" y="1170"/>
                    </a:lnTo>
                    <a:lnTo>
                      <a:pt x="545" y="1171"/>
                    </a:lnTo>
                    <a:lnTo>
                      <a:pt x="549" y="1171"/>
                    </a:lnTo>
                    <a:lnTo>
                      <a:pt x="554" y="1169"/>
                    </a:lnTo>
                    <a:lnTo>
                      <a:pt x="557" y="1168"/>
                    </a:lnTo>
                    <a:lnTo>
                      <a:pt x="560" y="1165"/>
                    </a:lnTo>
                    <a:lnTo>
                      <a:pt x="565" y="1159"/>
                    </a:lnTo>
                    <a:lnTo>
                      <a:pt x="568" y="1151"/>
                    </a:lnTo>
                    <a:lnTo>
                      <a:pt x="570" y="1142"/>
                    </a:lnTo>
                    <a:lnTo>
                      <a:pt x="571" y="1132"/>
                    </a:lnTo>
                    <a:lnTo>
                      <a:pt x="571" y="1123"/>
                    </a:lnTo>
                    <a:lnTo>
                      <a:pt x="571" y="1116"/>
                    </a:lnTo>
                    <a:lnTo>
                      <a:pt x="569" y="1112"/>
                    </a:lnTo>
                    <a:lnTo>
                      <a:pt x="565" y="1102"/>
                    </a:lnTo>
                    <a:lnTo>
                      <a:pt x="560" y="1090"/>
                    </a:lnTo>
                    <a:lnTo>
                      <a:pt x="558" y="1078"/>
                    </a:lnTo>
                    <a:lnTo>
                      <a:pt x="552" y="1066"/>
                    </a:lnTo>
                    <a:lnTo>
                      <a:pt x="545" y="1054"/>
                    </a:lnTo>
                    <a:lnTo>
                      <a:pt x="546" y="1049"/>
                    </a:lnTo>
                    <a:lnTo>
                      <a:pt x="548" y="1044"/>
                    </a:lnTo>
                    <a:lnTo>
                      <a:pt x="551" y="1040"/>
                    </a:lnTo>
                    <a:lnTo>
                      <a:pt x="555" y="1036"/>
                    </a:lnTo>
                    <a:lnTo>
                      <a:pt x="559" y="1032"/>
                    </a:lnTo>
                    <a:lnTo>
                      <a:pt x="565" y="1030"/>
                    </a:lnTo>
                    <a:lnTo>
                      <a:pt x="571" y="1027"/>
                    </a:lnTo>
                    <a:lnTo>
                      <a:pt x="578" y="1025"/>
                    </a:lnTo>
                    <a:lnTo>
                      <a:pt x="591" y="1022"/>
                    </a:lnTo>
                    <a:lnTo>
                      <a:pt x="604" y="1021"/>
                    </a:lnTo>
                    <a:lnTo>
                      <a:pt x="615" y="1021"/>
                    </a:lnTo>
                    <a:lnTo>
                      <a:pt x="625" y="1023"/>
                    </a:lnTo>
                    <a:lnTo>
                      <a:pt x="652" y="1023"/>
                    </a:lnTo>
                    <a:lnTo>
                      <a:pt x="676" y="1023"/>
                    </a:lnTo>
                    <a:lnTo>
                      <a:pt x="697" y="1021"/>
                    </a:lnTo>
                    <a:lnTo>
                      <a:pt x="716" y="1017"/>
                    </a:lnTo>
                    <a:lnTo>
                      <a:pt x="734" y="1013"/>
                    </a:lnTo>
                    <a:lnTo>
                      <a:pt x="750" y="1007"/>
                    </a:lnTo>
                    <a:lnTo>
                      <a:pt x="764" y="1001"/>
                    </a:lnTo>
                    <a:lnTo>
                      <a:pt x="776" y="993"/>
                    </a:lnTo>
                    <a:lnTo>
                      <a:pt x="787" y="984"/>
                    </a:lnTo>
                    <a:lnTo>
                      <a:pt x="795" y="973"/>
                    </a:lnTo>
                    <a:lnTo>
                      <a:pt x="802" y="961"/>
                    </a:lnTo>
                    <a:lnTo>
                      <a:pt x="809" y="949"/>
                    </a:lnTo>
                    <a:lnTo>
                      <a:pt x="812" y="935"/>
                    </a:lnTo>
                    <a:lnTo>
                      <a:pt x="815" y="921"/>
                    </a:lnTo>
                    <a:lnTo>
                      <a:pt x="817" y="904"/>
                    </a:lnTo>
                    <a:lnTo>
                      <a:pt x="817" y="888"/>
                    </a:lnTo>
                    <a:lnTo>
                      <a:pt x="817" y="884"/>
                    </a:lnTo>
                    <a:lnTo>
                      <a:pt x="816" y="882"/>
                    </a:lnTo>
                    <a:lnTo>
                      <a:pt x="815" y="879"/>
                    </a:lnTo>
                    <a:lnTo>
                      <a:pt x="813" y="877"/>
                    </a:lnTo>
                    <a:lnTo>
                      <a:pt x="809" y="874"/>
                    </a:lnTo>
                    <a:lnTo>
                      <a:pt x="803" y="871"/>
                    </a:lnTo>
                    <a:lnTo>
                      <a:pt x="792" y="867"/>
                    </a:lnTo>
                    <a:lnTo>
                      <a:pt x="784" y="863"/>
                    </a:lnTo>
                    <a:lnTo>
                      <a:pt x="782" y="859"/>
                    </a:lnTo>
                    <a:lnTo>
                      <a:pt x="781" y="852"/>
                    </a:lnTo>
                    <a:lnTo>
                      <a:pt x="780" y="847"/>
                    </a:lnTo>
                    <a:lnTo>
                      <a:pt x="779" y="841"/>
                    </a:lnTo>
                    <a:lnTo>
                      <a:pt x="780" y="836"/>
                    </a:lnTo>
                    <a:lnTo>
                      <a:pt x="781" y="830"/>
                    </a:lnTo>
                    <a:lnTo>
                      <a:pt x="782" y="825"/>
                    </a:lnTo>
                    <a:lnTo>
                      <a:pt x="784" y="820"/>
                    </a:lnTo>
                    <a:lnTo>
                      <a:pt x="772" y="816"/>
                    </a:lnTo>
                    <a:lnTo>
                      <a:pt x="758" y="810"/>
                    </a:lnTo>
                    <a:lnTo>
                      <a:pt x="742" y="800"/>
                    </a:lnTo>
                    <a:lnTo>
                      <a:pt x="725" y="789"/>
                    </a:lnTo>
                    <a:lnTo>
                      <a:pt x="717" y="783"/>
                    </a:lnTo>
                    <a:lnTo>
                      <a:pt x="711" y="777"/>
                    </a:lnTo>
                    <a:lnTo>
                      <a:pt x="704" y="771"/>
                    </a:lnTo>
                    <a:lnTo>
                      <a:pt x="700" y="765"/>
                    </a:lnTo>
                    <a:lnTo>
                      <a:pt x="695" y="758"/>
                    </a:lnTo>
                    <a:lnTo>
                      <a:pt x="692" y="752"/>
                    </a:lnTo>
                    <a:lnTo>
                      <a:pt x="691" y="745"/>
                    </a:lnTo>
                    <a:lnTo>
                      <a:pt x="691" y="739"/>
                    </a:lnTo>
                    <a:lnTo>
                      <a:pt x="698" y="616"/>
                    </a:lnTo>
                    <a:lnTo>
                      <a:pt x="697" y="585"/>
                    </a:lnTo>
                    <a:lnTo>
                      <a:pt x="697" y="553"/>
                    </a:lnTo>
                    <a:lnTo>
                      <a:pt x="698" y="546"/>
                    </a:lnTo>
                    <a:lnTo>
                      <a:pt x="699" y="539"/>
                    </a:lnTo>
                    <a:lnTo>
                      <a:pt x="701" y="532"/>
                    </a:lnTo>
                    <a:lnTo>
                      <a:pt x="703" y="525"/>
                    </a:lnTo>
                    <a:lnTo>
                      <a:pt x="708" y="518"/>
                    </a:lnTo>
                    <a:lnTo>
                      <a:pt x="712" y="511"/>
                    </a:lnTo>
                    <a:lnTo>
                      <a:pt x="717" y="505"/>
                    </a:lnTo>
                    <a:lnTo>
                      <a:pt x="725" y="499"/>
                    </a:lnTo>
                    <a:lnTo>
                      <a:pt x="725" y="493"/>
                    </a:lnTo>
                  </a:path>
                </a:pathLst>
              </a:custGeom>
              <a:solidFill>
                <a:schemeClr val="accent1"/>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294" name="Freeform 445"/>
            <p:cNvSpPr>
              <a:spLocks/>
            </p:cNvSpPr>
            <p:nvPr>
              <p:custDataLst>
                <p:tags r:id="rId379"/>
              </p:custDataLst>
            </p:nvPr>
          </p:nvSpPr>
          <p:spPr bwMode="auto">
            <a:xfrm>
              <a:off x="3540433" y="4220272"/>
              <a:ext cx="123518" cy="74551"/>
            </a:xfrm>
            <a:custGeom>
              <a:avLst/>
              <a:gdLst>
                <a:gd name="T0" fmla="*/ 67904 w 186"/>
                <a:gd name="T1" fmla="*/ 11540 h 104"/>
                <a:gd name="T2" fmla="*/ 64797 w 186"/>
                <a:gd name="T3" fmla="*/ 11540 h 104"/>
                <a:gd name="T4" fmla="*/ 62578 w 186"/>
                <a:gd name="T5" fmla="*/ 10990 h 104"/>
                <a:gd name="T6" fmla="*/ 60359 w 186"/>
                <a:gd name="T7" fmla="*/ 9891 h 104"/>
                <a:gd name="T8" fmla="*/ 59028 w 186"/>
                <a:gd name="T9" fmla="*/ 8243 h 104"/>
                <a:gd name="T10" fmla="*/ 57696 w 186"/>
                <a:gd name="T11" fmla="*/ 7144 h 104"/>
                <a:gd name="T12" fmla="*/ 55477 w 186"/>
                <a:gd name="T13" fmla="*/ 6045 h 104"/>
                <a:gd name="T14" fmla="*/ 53258 w 186"/>
                <a:gd name="T15" fmla="*/ 5495 h 104"/>
                <a:gd name="T16" fmla="*/ 50151 w 186"/>
                <a:gd name="T17" fmla="*/ 4946 h 104"/>
                <a:gd name="T18" fmla="*/ 44382 w 186"/>
                <a:gd name="T19" fmla="*/ 4396 h 104"/>
                <a:gd name="T20" fmla="*/ 39056 w 186"/>
                <a:gd name="T21" fmla="*/ 3297 h 104"/>
                <a:gd name="T22" fmla="*/ 33286 w 186"/>
                <a:gd name="T23" fmla="*/ 1649 h 104"/>
                <a:gd name="T24" fmla="*/ 28404 w 186"/>
                <a:gd name="T25" fmla="*/ 550 h 104"/>
                <a:gd name="T26" fmla="*/ 26629 w 186"/>
                <a:gd name="T27" fmla="*/ 0 h 104"/>
                <a:gd name="T28" fmla="*/ 23966 w 186"/>
                <a:gd name="T29" fmla="*/ 0 h 104"/>
                <a:gd name="T30" fmla="*/ 22635 w 186"/>
                <a:gd name="T31" fmla="*/ 550 h 104"/>
                <a:gd name="T32" fmla="*/ 20416 w 186"/>
                <a:gd name="T33" fmla="*/ 1099 h 104"/>
                <a:gd name="T34" fmla="*/ 19528 w 186"/>
                <a:gd name="T35" fmla="*/ 2198 h 104"/>
                <a:gd name="T36" fmla="*/ 18640 w 186"/>
                <a:gd name="T37" fmla="*/ 3297 h 104"/>
                <a:gd name="T38" fmla="*/ 18197 w 186"/>
                <a:gd name="T39" fmla="*/ 5495 h 104"/>
                <a:gd name="T40" fmla="*/ 17753 w 186"/>
                <a:gd name="T41" fmla="*/ 8243 h 104"/>
                <a:gd name="T42" fmla="*/ 15090 w 186"/>
                <a:gd name="T43" fmla="*/ 14837 h 104"/>
                <a:gd name="T44" fmla="*/ 8876 w 186"/>
                <a:gd name="T45" fmla="*/ 25827 h 104"/>
                <a:gd name="T46" fmla="*/ 3107 w 186"/>
                <a:gd name="T47" fmla="*/ 36268 h 104"/>
                <a:gd name="T48" fmla="*/ 0 w 186"/>
                <a:gd name="T49" fmla="*/ 42313 h 104"/>
                <a:gd name="T50" fmla="*/ 3551 w 186"/>
                <a:gd name="T51" fmla="*/ 42313 h 104"/>
                <a:gd name="T52" fmla="*/ 7101 w 186"/>
                <a:gd name="T53" fmla="*/ 42862 h 104"/>
                <a:gd name="T54" fmla="*/ 9320 w 186"/>
                <a:gd name="T55" fmla="*/ 43412 h 104"/>
                <a:gd name="T56" fmla="*/ 11095 w 186"/>
                <a:gd name="T57" fmla="*/ 44511 h 104"/>
                <a:gd name="T58" fmla="*/ 14646 w 186"/>
                <a:gd name="T59" fmla="*/ 46709 h 104"/>
                <a:gd name="T60" fmla="*/ 17753 w 186"/>
                <a:gd name="T61" fmla="*/ 48907 h 104"/>
                <a:gd name="T62" fmla="*/ 19972 w 186"/>
                <a:gd name="T63" fmla="*/ 51655 h 104"/>
                <a:gd name="T64" fmla="*/ 23078 w 186"/>
                <a:gd name="T65" fmla="*/ 53853 h 104"/>
                <a:gd name="T66" fmla="*/ 24854 w 186"/>
                <a:gd name="T67" fmla="*/ 54952 h 104"/>
                <a:gd name="T68" fmla="*/ 27073 w 186"/>
                <a:gd name="T69" fmla="*/ 55501 h 104"/>
                <a:gd name="T70" fmla="*/ 29292 w 186"/>
                <a:gd name="T71" fmla="*/ 56051 h 104"/>
                <a:gd name="T72" fmla="*/ 32842 w 186"/>
                <a:gd name="T73" fmla="*/ 56051 h 104"/>
                <a:gd name="T74" fmla="*/ 47488 w 186"/>
                <a:gd name="T75" fmla="*/ 56600 h 104"/>
                <a:gd name="T76" fmla="*/ 58140 w 186"/>
                <a:gd name="T77" fmla="*/ 57150 h 104"/>
                <a:gd name="T78" fmla="*/ 59915 w 186"/>
                <a:gd name="T79" fmla="*/ 56600 h 104"/>
                <a:gd name="T80" fmla="*/ 61691 w 186"/>
                <a:gd name="T81" fmla="*/ 56051 h 104"/>
                <a:gd name="T82" fmla="*/ 63022 w 186"/>
                <a:gd name="T83" fmla="*/ 54952 h 104"/>
                <a:gd name="T84" fmla="*/ 64353 w 186"/>
                <a:gd name="T85" fmla="*/ 53303 h 104"/>
                <a:gd name="T86" fmla="*/ 65241 w 186"/>
                <a:gd name="T87" fmla="*/ 51655 h 104"/>
                <a:gd name="T88" fmla="*/ 66573 w 186"/>
                <a:gd name="T89" fmla="*/ 48358 h 104"/>
                <a:gd name="T90" fmla="*/ 67460 w 186"/>
                <a:gd name="T91" fmla="*/ 45610 h 104"/>
                <a:gd name="T92" fmla="*/ 67904 w 186"/>
                <a:gd name="T93" fmla="*/ 42313 h 104"/>
                <a:gd name="T94" fmla="*/ 82550 w 186"/>
                <a:gd name="T95" fmla="*/ 14837 h 104"/>
                <a:gd name="T96" fmla="*/ 67904 w 186"/>
                <a:gd name="T97" fmla="*/ 11540 h 10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86" h="104">
                  <a:moveTo>
                    <a:pt x="153" y="21"/>
                  </a:moveTo>
                  <a:lnTo>
                    <a:pt x="146" y="21"/>
                  </a:lnTo>
                  <a:lnTo>
                    <a:pt x="141" y="20"/>
                  </a:lnTo>
                  <a:lnTo>
                    <a:pt x="136" y="18"/>
                  </a:lnTo>
                  <a:lnTo>
                    <a:pt x="133" y="15"/>
                  </a:lnTo>
                  <a:lnTo>
                    <a:pt x="130" y="13"/>
                  </a:lnTo>
                  <a:lnTo>
                    <a:pt x="125" y="11"/>
                  </a:lnTo>
                  <a:lnTo>
                    <a:pt x="120" y="10"/>
                  </a:lnTo>
                  <a:lnTo>
                    <a:pt x="113" y="9"/>
                  </a:lnTo>
                  <a:lnTo>
                    <a:pt x="100" y="8"/>
                  </a:lnTo>
                  <a:lnTo>
                    <a:pt x="88" y="6"/>
                  </a:lnTo>
                  <a:lnTo>
                    <a:pt x="75" y="3"/>
                  </a:lnTo>
                  <a:lnTo>
                    <a:pt x="64" y="1"/>
                  </a:lnTo>
                  <a:lnTo>
                    <a:pt x="60" y="0"/>
                  </a:lnTo>
                  <a:lnTo>
                    <a:pt x="54" y="0"/>
                  </a:lnTo>
                  <a:lnTo>
                    <a:pt x="51" y="1"/>
                  </a:lnTo>
                  <a:lnTo>
                    <a:pt x="46" y="2"/>
                  </a:lnTo>
                  <a:lnTo>
                    <a:pt x="44" y="4"/>
                  </a:lnTo>
                  <a:lnTo>
                    <a:pt x="42" y="6"/>
                  </a:lnTo>
                  <a:lnTo>
                    <a:pt x="41" y="10"/>
                  </a:lnTo>
                  <a:lnTo>
                    <a:pt x="40" y="15"/>
                  </a:lnTo>
                  <a:lnTo>
                    <a:pt x="34" y="27"/>
                  </a:lnTo>
                  <a:lnTo>
                    <a:pt x="20" y="47"/>
                  </a:lnTo>
                  <a:lnTo>
                    <a:pt x="7" y="66"/>
                  </a:lnTo>
                  <a:lnTo>
                    <a:pt x="0" y="77"/>
                  </a:lnTo>
                  <a:lnTo>
                    <a:pt x="8" y="77"/>
                  </a:lnTo>
                  <a:lnTo>
                    <a:pt x="16" y="78"/>
                  </a:lnTo>
                  <a:lnTo>
                    <a:pt x="21" y="79"/>
                  </a:lnTo>
                  <a:lnTo>
                    <a:pt x="25" y="81"/>
                  </a:lnTo>
                  <a:lnTo>
                    <a:pt x="33" y="85"/>
                  </a:lnTo>
                  <a:lnTo>
                    <a:pt x="40" y="89"/>
                  </a:lnTo>
                  <a:lnTo>
                    <a:pt x="45" y="94"/>
                  </a:lnTo>
                  <a:lnTo>
                    <a:pt x="52" y="98"/>
                  </a:lnTo>
                  <a:lnTo>
                    <a:pt x="56" y="100"/>
                  </a:lnTo>
                  <a:lnTo>
                    <a:pt x="61" y="101"/>
                  </a:lnTo>
                  <a:lnTo>
                    <a:pt x="66" y="102"/>
                  </a:lnTo>
                  <a:lnTo>
                    <a:pt x="74" y="102"/>
                  </a:lnTo>
                  <a:lnTo>
                    <a:pt x="107" y="103"/>
                  </a:lnTo>
                  <a:lnTo>
                    <a:pt x="131" y="104"/>
                  </a:lnTo>
                  <a:lnTo>
                    <a:pt x="135" y="103"/>
                  </a:lnTo>
                  <a:lnTo>
                    <a:pt x="139" y="102"/>
                  </a:lnTo>
                  <a:lnTo>
                    <a:pt x="142" y="100"/>
                  </a:lnTo>
                  <a:lnTo>
                    <a:pt x="145" y="97"/>
                  </a:lnTo>
                  <a:lnTo>
                    <a:pt x="147" y="94"/>
                  </a:lnTo>
                  <a:lnTo>
                    <a:pt x="150" y="88"/>
                  </a:lnTo>
                  <a:lnTo>
                    <a:pt x="152" y="83"/>
                  </a:lnTo>
                  <a:lnTo>
                    <a:pt x="153" y="77"/>
                  </a:lnTo>
                  <a:lnTo>
                    <a:pt x="186" y="27"/>
                  </a:lnTo>
                  <a:lnTo>
                    <a:pt x="153" y="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299" name="Freeform 450"/>
            <p:cNvSpPr>
              <a:spLocks/>
            </p:cNvSpPr>
            <p:nvPr>
              <p:custDataLst>
                <p:tags r:id="rId380"/>
              </p:custDataLst>
            </p:nvPr>
          </p:nvSpPr>
          <p:spPr bwMode="auto">
            <a:xfrm>
              <a:off x="2497666" y="3719127"/>
              <a:ext cx="446561" cy="683378"/>
            </a:xfrm>
            <a:custGeom>
              <a:avLst/>
              <a:gdLst>
                <a:gd name="T0" fmla="*/ 292778 w 684"/>
                <a:gd name="T1" fmla="*/ 300782 h 998"/>
                <a:gd name="T2" fmla="*/ 296705 w 684"/>
                <a:gd name="T3" fmla="*/ 288709 h 998"/>
                <a:gd name="T4" fmla="*/ 292778 w 684"/>
                <a:gd name="T5" fmla="*/ 257738 h 998"/>
                <a:gd name="T6" fmla="*/ 287542 w 684"/>
                <a:gd name="T7" fmla="*/ 222043 h 998"/>
                <a:gd name="T8" fmla="*/ 295832 w 684"/>
                <a:gd name="T9" fmla="*/ 204196 h 998"/>
                <a:gd name="T10" fmla="*/ 243036 w 684"/>
                <a:gd name="T11" fmla="*/ 189498 h 998"/>
                <a:gd name="T12" fmla="*/ 232564 w 684"/>
                <a:gd name="T13" fmla="*/ 171126 h 998"/>
                <a:gd name="T14" fmla="*/ 201585 w 684"/>
                <a:gd name="T15" fmla="*/ 162727 h 998"/>
                <a:gd name="T16" fmla="*/ 175405 w 684"/>
                <a:gd name="T17" fmla="*/ 141730 h 998"/>
                <a:gd name="T18" fmla="*/ 163624 w 684"/>
                <a:gd name="T19" fmla="*/ 105510 h 998"/>
                <a:gd name="T20" fmla="*/ 163624 w 684"/>
                <a:gd name="T21" fmla="*/ 69815 h 998"/>
                <a:gd name="T22" fmla="*/ 172351 w 684"/>
                <a:gd name="T23" fmla="*/ 44094 h 998"/>
                <a:gd name="T24" fmla="*/ 189804 w 684"/>
                <a:gd name="T25" fmla="*/ 25196 h 998"/>
                <a:gd name="T26" fmla="*/ 202021 w 684"/>
                <a:gd name="T27" fmla="*/ 5774 h 998"/>
                <a:gd name="T28" fmla="*/ 169733 w 684"/>
                <a:gd name="T29" fmla="*/ 20472 h 998"/>
                <a:gd name="T30" fmla="*/ 146171 w 684"/>
                <a:gd name="T31" fmla="*/ 35695 h 998"/>
                <a:gd name="T32" fmla="*/ 132644 w 684"/>
                <a:gd name="T33" fmla="*/ 40944 h 998"/>
                <a:gd name="T34" fmla="*/ 121300 w 684"/>
                <a:gd name="T35" fmla="*/ 44094 h 998"/>
                <a:gd name="T36" fmla="*/ 105156 w 684"/>
                <a:gd name="T37" fmla="*/ 42519 h 998"/>
                <a:gd name="T38" fmla="*/ 94684 w 684"/>
                <a:gd name="T39" fmla="*/ 56692 h 998"/>
                <a:gd name="T40" fmla="*/ 85521 w 684"/>
                <a:gd name="T41" fmla="*/ 91862 h 998"/>
                <a:gd name="T42" fmla="*/ 68504 w 684"/>
                <a:gd name="T43" fmla="*/ 119158 h 998"/>
                <a:gd name="T44" fmla="*/ 46687 w 684"/>
                <a:gd name="T45" fmla="*/ 149079 h 998"/>
                <a:gd name="T46" fmla="*/ 39270 w 684"/>
                <a:gd name="T47" fmla="*/ 166401 h 998"/>
                <a:gd name="T48" fmla="*/ 37524 w 684"/>
                <a:gd name="T49" fmla="*/ 186873 h 998"/>
                <a:gd name="T50" fmla="*/ 42324 w 684"/>
                <a:gd name="T51" fmla="*/ 200521 h 998"/>
                <a:gd name="T52" fmla="*/ 42324 w 684"/>
                <a:gd name="T53" fmla="*/ 236741 h 998"/>
                <a:gd name="T54" fmla="*/ 41451 w 684"/>
                <a:gd name="T55" fmla="*/ 275586 h 998"/>
                <a:gd name="T56" fmla="*/ 31416 w 684"/>
                <a:gd name="T57" fmla="*/ 295533 h 998"/>
                <a:gd name="T58" fmla="*/ 16144 w 684"/>
                <a:gd name="T59" fmla="*/ 310756 h 998"/>
                <a:gd name="T60" fmla="*/ 4800 w 684"/>
                <a:gd name="T61" fmla="*/ 321254 h 998"/>
                <a:gd name="T62" fmla="*/ 13090 w 684"/>
                <a:gd name="T63" fmla="*/ 350650 h 998"/>
                <a:gd name="T64" fmla="*/ 53669 w 684"/>
                <a:gd name="T65" fmla="*/ 380571 h 998"/>
                <a:gd name="T66" fmla="*/ 76358 w 684"/>
                <a:gd name="T67" fmla="*/ 382145 h 998"/>
                <a:gd name="T68" fmla="*/ 102101 w 684"/>
                <a:gd name="T69" fmla="*/ 391594 h 998"/>
                <a:gd name="T70" fmla="*/ 130463 w 684"/>
                <a:gd name="T71" fmla="*/ 417315 h 998"/>
                <a:gd name="T72" fmla="*/ 147043 w 684"/>
                <a:gd name="T73" fmla="*/ 446186 h 998"/>
                <a:gd name="T74" fmla="*/ 160133 w 684"/>
                <a:gd name="T75" fmla="*/ 462459 h 998"/>
                <a:gd name="T76" fmla="*/ 179768 w 684"/>
                <a:gd name="T77" fmla="*/ 465083 h 998"/>
                <a:gd name="T78" fmla="*/ 201585 w 684"/>
                <a:gd name="T79" fmla="*/ 459834 h 998"/>
                <a:gd name="T80" fmla="*/ 214675 w 684"/>
                <a:gd name="T81" fmla="*/ 460884 h 998"/>
                <a:gd name="T82" fmla="*/ 224710 w 684"/>
                <a:gd name="T83" fmla="*/ 474532 h 998"/>
                <a:gd name="T84" fmla="*/ 223838 w 684"/>
                <a:gd name="T85" fmla="*/ 483981 h 998"/>
                <a:gd name="T86" fmla="*/ 212929 w 684"/>
                <a:gd name="T87" fmla="*/ 491855 h 998"/>
                <a:gd name="T88" fmla="*/ 212929 w 684"/>
                <a:gd name="T89" fmla="*/ 505503 h 998"/>
                <a:gd name="T90" fmla="*/ 222965 w 684"/>
                <a:gd name="T91" fmla="*/ 521775 h 998"/>
                <a:gd name="T92" fmla="*/ 236491 w 684"/>
                <a:gd name="T93" fmla="*/ 504978 h 998"/>
                <a:gd name="T94" fmla="*/ 246963 w 684"/>
                <a:gd name="T95" fmla="*/ 451960 h 998"/>
                <a:gd name="T96" fmla="*/ 249145 w 684"/>
                <a:gd name="T97" fmla="*/ 421515 h 998"/>
                <a:gd name="T98" fmla="*/ 242163 w 684"/>
                <a:gd name="T99" fmla="*/ 404717 h 998"/>
                <a:gd name="T100" fmla="*/ 228201 w 684"/>
                <a:gd name="T101" fmla="*/ 393169 h 998"/>
                <a:gd name="T102" fmla="*/ 227328 w 684"/>
                <a:gd name="T103" fmla="*/ 379521 h 998"/>
                <a:gd name="T104" fmla="*/ 246963 w 684"/>
                <a:gd name="T105" fmla="*/ 367447 h 998"/>
                <a:gd name="T106" fmla="*/ 242600 w 684"/>
                <a:gd name="T107" fmla="*/ 349075 h 998"/>
                <a:gd name="T108" fmla="*/ 242600 w 684"/>
                <a:gd name="T109" fmla="*/ 340676 h 998"/>
                <a:gd name="T110" fmla="*/ 285796 w 684"/>
                <a:gd name="T111" fmla="*/ 329653 h 99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84" h="998">
                  <a:moveTo>
                    <a:pt x="684" y="622"/>
                  </a:moveTo>
                  <a:lnTo>
                    <a:pt x="680" y="609"/>
                  </a:lnTo>
                  <a:lnTo>
                    <a:pt x="676" y="596"/>
                  </a:lnTo>
                  <a:lnTo>
                    <a:pt x="672" y="583"/>
                  </a:lnTo>
                  <a:lnTo>
                    <a:pt x="671" y="573"/>
                  </a:lnTo>
                  <a:lnTo>
                    <a:pt x="671" y="568"/>
                  </a:lnTo>
                  <a:lnTo>
                    <a:pt x="673" y="564"/>
                  </a:lnTo>
                  <a:lnTo>
                    <a:pt x="676" y="559"/>
                  </a:lnTo>
                  <a:lnTo>
                    <a:pt x="678" y="555"/>
                  </a:lnTo>
                  <a:lnTo>
                    <a:pt x="680" y="550"/>
                  </a:lnTo>
                  <a:lnTo>
                    <a:pt x="682" y="546"/>
                  </a:lnTo>
                  <a:lnTo>
                    <a:pt x="683" y="541"/>
                  </a:lnTo>
                  <a:lnTo>
                    <a:pt x="684" y="537"/>
                  </a:lnTo>
                  <a:lnTo>
                    <a:pt x="680" y="519"/>
                  </a:lnTo>
                  <a:lnTo>
                    <a:pt x="671" y="491"/>
                  </a:lnTo>
                  <a:lnTo>
                    <a:pt x="666" y="475"/>
                  </a:lnTo>
                  <a:lnTo>
                    <a:pt x="662" y="459"/>
                  </a:lnTo>
                  <a:lnTo>
                    <a:pt x="659" y="444"/>
                  </a:lnTo>
                  <a:lnTo>
                    <a:pt x="658" y="432"/>
                  </a:lnTo>
                  <a:lnTo>
                    <a:pt x="659" y="423"/>
                  </a:lnTo>
                  <a:lnTo>
                    <a:pt x="661" y="415"/>
                  </a:lnTo>
                  <a:lnTo>
                    <a:pt x="665" y="409"/>
                  </a:lnTo>
                  <a:lnTo>
                    <a:pt x="669" y="403"/>
                  </a:lnTo>
                  <a:lnTo>
                    <a:pt x="673" y="396"/>
                  </a:lnTo>
                  <a:lnTo>
                    <a:pt x="678" y="389"/>
                  </a:lnTo>
                  <a:lnTo>
                    <a:pt x="681" y="381"/>
                  </a:lnTo>
                  <a:lnTo>
                    <a:pt x="684" y="370"/>
                  </a:lnTo>
                  <a:lnTo>
                    <a:pt x="571" y="370"/>
                  </a:lnTo>
                  <a:lnTo>
                    <a:pt x="564" y="366"/>
                  </a:lnTo>
                  <a:lnTo>
                    <a:pt x="557" y="361"/>
                  </a:lnTo>
                  <a:lnTo>
                    <a:pt x="550" y="355"/>
                  </a:lnTo>
                  <a:lnTo>
                    <a:pt x="544" y="347"/>
                  </a:lnTo>
                  <a:lnTo>
                    <a:pt x="539" y="340"/>
                  </a:lnTo>
                  <a:lnTo>
                    <a:pt x="535" y="333"/>
                  </a:lnTo>
                  <a:lnTo>
                    <a:pt x="533" y="326"/>
                  </a:lnTo>
                  <a:lnTo>
                    <a:pt x="532" y="321"/>
                  </a:lnTo>
                  <a:lnTo>
                    <a:pt x="512" y="320"/>
                  </a:lnTo>
                  <a:lnTo>
                    <a:pt x="494" y="318"/>
                  </a:lnTo>
                  <a:lnTo>
                    <a:pt x="477" y="315"/>
                  </a:lnTo>
                  <a:lnTo>
                    <a:pt x="462" y="310"/>
                  </a:lnTo>
                  <a:lnTo>
                    <a:pt x="447" y="304"/>
                  </a:lnTo>
                  <a:lnTo>
                    <a:pt x="434" y="298"/>
                  </a:lnTo>
                  <a:lnTo>
                    <a:pt x="423" y="290"/>
                  </a:lnTo>
                  <a:lnTo>
                    <a:pt x="412" y="281"/>
                  </a:lnTo>
                  <a:lnTo>
                    <a:pt x="402" y="270"/>
                  </a:lnTo>
                  <a:lnTo>
                    <a:pt x="395" y="259"/>
                  </a:lnTo>
                  <a:lnTo>
                    <a:pt x="388" y="246"/>
                  </a:lnTo>
                  <a:lnTo>
                    <a:pt x="382" y="232"/>
                  </a:lnTo>
                  <a:lnTo>
                    <a:pt x="378" y="218"/>
                  </a:lnTo>
                  <a:lnTo>
                    <a:pt x="375" y="201"/>
                  </a:lnTo>
                  <a:lnTo>
                    <a:pt x="373" y="184"/>
                  </a:lnTo>
                  <a:lnTo>
                    <a:pt x="373" y="167"/>
                  </a:lnTo>
                  <a:lnTo>
                    <a:pt x="373" y="155"/>
                  </a:lnTo>
                  <a:lnTo>
                    <a:pt x="374" y="144"/>
                  </a:lnTo>
                  <a:lnTo>
                    <a:pt x="375" y="133"/>
                  </a:lnTo>
                  <a:lnTo>
                    <a:pt x="377" y="123"/>
                  </a:lnTo>
                  <a:lnTo>
                    <a:pt x="380" y="113"/>
                  </a:lnTo>
                  <a:lnTo>
                    <a:pt x="385" y="103"/>
                  </a:lnTo>
                  <a:lnTo>
                    <a:pt x="389" y="94"/>
                  </a:lnTo>
                  <a:lnTo>
                    <a:pt x="395" y="84"/>
                  </a:lnTo>
                  <a:lnTo>
                    <a:pt x="401" y="76"/>
                  </a:lnTo>
                  <a:lnTo>
                    <a:pt x="408" y="68"/>
                  </a:lnTo>
                  <a:lnTo>
                    <a:pt x="416" y="61"/>
                  </a:lnTo>
                  <a:lnTo>
                    <a:pt x="425" y="54"/>
                  </a:lnTo>
                  <a:lnTo>
                    <a:pt x="435" y="48"/>
                  </a:lnTo>
                  <a:lnTo>
                    <a:pt x="446" y="42"/>
                  </a:lnTo>
                  <a:lnTo>
                    <a:pt x="458" y="36"/>
                  </a:lnTo>
                  <a:lnTo>
                    <a:pt x="471" y="31"/>
                  </a:lnTo>
                  <a:lnTo>
                    <a:pt x="471" y="18"/>
                  </a:lnTo>
                  <a:lnTo>
                    <a:pt x="463" y="11"/>
                  </a:lnTo>
                  <a:lnTo>
                    <a:pt x="455" y="7"/>
                  </a:lnTo>
                  <a:lnTo>
                    <a:pt x="447" y="4"/>
                  </a:lnTo>
                  <a:lnTo>
                    <a:pt x="438" y="0"/>
                  </a:lnTo>
                  <a:lnTo>
                    <a:pt x="414" y="19"/>
                  </a:lnTo>
                  <a:lnTo>
                    <a:pt x="389" y="39"/>
                  </a:lnTo>
                  <a:lnTo>
                    <a:pt x="378" y="48"/>
                  </a:lnTo>
                  <a:lnTo>
                    <a:pt x="367" y="56"/>
                  </a:lnTo>
                  <a:lnTo>
                    <a:pt x="356" y="63"/>
                  </a:lnTo>
                  <a:lnTo>
                    <a:pt x="345" y="68"/>
                  </a:lnTo>
                  <a:lnTo>
                    <a:pt x="335" y="68"/>
                  </a:lnTo>
                  <a:lnTo>
                    <a:pt x="326" y="68"/>
                  </a:lnTo>
                  <a:lnTo>
                    <a:pt x="319" y="68"/>
                  </a:lnTo>
                  <a:lnTo>
                    <a:pt x="312" y="68"/>
                  </a:lnTo>
                  <a:lnTo>
                    <a:pt x="309" y="74"/>
                  </a:lnTo>
                  <a:lnTo>
                    <a:pt x="304" y="78"/>
                  </a:lnTo>
                  <a:lnTo>
                    <a:pt x="299" y="81"/>
                  </a:lnTo>
                  <a:lnTo>
                    <a:pt x="295" y="83"/>
                  </a:lnTo>
                  <a:lnTo>
                    <a:pt x="289" y="85"/>
                  </a:lnTo>
                  <a:lnTo>
                    <a:pt x="284" y="85"/>
                  </a:lnTo>
                  <a:lnTo>
                    <a:pt x="278" y="84"/>
                  </a:lnTo>
                  <a:lnTo>
                    <a:pt x="273" y="84"/>
                  </a:lnTo>
                  <a:lnTo>
                    <a:pt x="262" y="82"/>
                  </a:lnTo>
                  <a:lnTo>
                    <a:pt x="251" y="81"/>
                  </a:lnTo>
                  <a:lnTo>
                    <a:pt x="245" y="81"/>
                  </a:lnTo>
                  <a:lnTo>
                    <a:pt x="241" y="81"/>
                  </a:lnTo>
                  <a:lnTo>
                    <a:pt x="236" y="83"/>
                  </a:lnTo>
                  <a:lnTo>
                    <a:pt x="233" y="86"/>
                  </a:lnTo>
                  <a:lnTo>
                    <a:pt x="225" y="94"/>
                  </a:lnTo>
                  <a:lnTo>
                    <a:pt x="221" y="101"/>
                  </a:lnTo>
                  <a:lnTo>
                    <a:pt x="217" y="108"/>
                  </a:lnTo>
                  <a:lnTo>
                    <a:pt x="213" y="114"/>
                  </a:lnTo>
                  <a:lnTo>
                    <a:pt x="209" y="128"/>
                  </a:lnTo>
                  <a:lnTo>
                    <a:pt x="206" y="143"/>
                  </a:lnTo>
                  <a:lnTo>
                    <a:pt x="201" y="159"/>
                  </a:lnTo>
                  <a:lnTo>
                    <a:pt x="196" y="175"/>
                  </a:lnTo>
                  <a:lnTo>
                    <a:pt x="192" y="183"/>
                  </a:lnTo>
                  <a:lnTo>
                    <a:pt x="187" y="191"/>
                  </a:lnTo>
                  <a:lnTo>
                    <a:pt x="180" y="200"/>
                  </a:lnTo>
                  <a:lnTo>
                    <a:pt x="173" y="210"/>
                  </a:lnTo>
                  <a:lnTo>
                    <a:pt x="157" y="227"/>
                  </a:lnTo>
                  <a:lnTo>
                    <a:pt x="140" y="244"/>
                  </a:lnTo>
                  <a:lnTo>
                    <a:pt x="131" y="253"/>
                  </a:lnTo>
                  <a:lnTo>
                    <a:pt x="122" y="263"/>
                  </a:lnTo>
                  <a:lnTo>
                    <a:pt x="115" y="273"/>
                  </a:lnTo>
                  <a:lnTo>
                    <a:pt x="107" y="284"/>
                  </a:lnTo>
                  <a:lnTo>
                    <a:pt x="102" y="288"/>
                  </a:lnTo>
                  <a:lnTo>
                    <a:pt x="98" y="294"/>
                  </a:lnTo>
                  <a:lnTo>
                    <a:pt x="96" y="299"/>
                  </a:lnTo>
                  <a:lnTo>
                    <a:pt x="94" y="305"/>
                  </a:lnTo>
                  <a:lnTo>
                    <a:pt x="90" y="317"/>
                  </a:lnTo>
                  <a:lnTo>
                    <a:pt x="86" y="327"/>
                  </a:lnTo>
                  <a:lnTo>
                    <a:pt x="85" y="331"/>
                  </a:lnTo>
                  <a:lnTo>
                    <a:pt x="84" y="338"/>
                  </a:lnTo>
                  <a:lnTo>
                    <a:pt x="84" y="347"/>
                  </a:lnTo>
                  <a:lnTo>
                    <a:pt x="86" y="356"/>
                  </a:lnTo>
                  <a:lnTo>
                    <a:pt x="88" y="366"/>
                  </a:lnTo>
                  <a:lnTo>
                    <a:pt x="91" y="375"/>
                  </a:lnTo>
                  <a:lnTo>
                    <a:pt x="93" y="378"/>
                  </a:lnTo>
                  <a:lnTo>
                    <a:pt x="95" y="380"/>
                  </a:lnTo>
                  <a:lnTo>
                    <a:pt x="97" y="382"/>
                  </a:lnTo>
                  <a:lnTo>
                    <a:pt x="100" y="382"/>
                  </a:lnTo>
                  <a:lnTo>
                    <a:pt x="98" y="397"/>
                  </a:lnTo>
                  <a:lnTo>
                    <a:pt x="97" y="414"/>
                  </a:lnTo>
                  <a:lnTo>
                    <a:pt x="97" y="433"/>
                  </a:lnTo>
                  <a:lnTo>
                    <a:pt x="97" y="451"/>
                  </a:lnTo>
                  <a:lnTo>
                    <a:pt x="99" y="484"/>
                  </a:lnTo>
                  <a:lnTo>
                    <a:pt x="100" y="505"/>
                  </a:lnTo>
                  <a:lnTo>
                    <a:pt x="99" y="511"/>
                  </a:lnTo>
                  <a:lnTo>
                    <a:pt x="98" y="518"/>
                  </a:lnTo>
                  <a:lnTo>
                    <a:pt x="95" y="525"/>
                  </a:lnTo>
                  <a:lnTo>
                    <a:pt x="91" y="532"/>
                  </a:lnTo>
                  <a:lnTo>
                    <a:pt x="88" y="541"/>
                  </a:lnTo>
                  <a:lnTo>
                    <a:pt x="83" y="548"/>
                  </a:lnTo>
                  <a:lnTo>
                    <a:pt x="77" y="556"/>
                  </a:lnTo>
                  <a:lnTo>
                    <a:pt x="72" y="563"/>
                  </a:lnTo>
                  <a:lnTo>
                    <a:pt x="65" y="570"/>
                  </a:lnTo>
                  <a:lnTo>
                    <a:pt x="59" y="576"/>
                  </a:lnTo>
                  <a:lnTo>
                    <a:pt x="51" y="582"/>
                  </a:lnTo>
                  <a:lnTo>
                    <a:pt x="43" y="587"/>
                  </a:lnTo>
                  <a:lnTo>
                    <a:pt x="37" y="592"/>
                  </a:lnTo>
                  <a:lnTo>
                    <a:pt x="29" y="596"/>
                  </a:lnTo>
                  <a:lnTo>
                    <a:pt x="21" y="598"/>
                  </a:lnTo>
                  <a:lnTo>
                    <a:pt x="14" y="598"/>
                  </a:lnTo>
                  <a:lnTo>
                    <a:pt x="12" y="605"/>
                  </a:lnTo>
                  <a:lnTo>
                    <a:pt x="11" y="612"/>
                  </a:lnTo>
                  <a:lnTo>
                    <a:pt x="9" y="618"/>
                  </a:lnTo>
                  <a:lnTo>
                    <a:pt x="7" y="625"/>
                  </a:lnTo>
                  <a:lnTo>
                    <a:pt x="3" y="637"/>
                  </a:lnTo>
                  <a:lnTo>
                    <a:pt x="0" y="648"/>
                  </a:lnTo>
                  <a:lnTo>
                    <a:pt x="30" y="668"/>
                  </a:lnTo>
                  <a:lnTo>
                    <a:pt x="67" y="694"/>
                  </a:lnTo>
                  <a:lnTo>
                    <a:pt x="87" y="707"/>
                  </a:lnTo>
                  <a:lnTo>
                    <a:pt x="106" y="718"/>
                  </a:lnTo>
                  <a:lnTo>
                    <a:pt x="115" y="722"/>
                  </a:lnTo>
                  <a:lnTo>
                    <a:pt x="123" y="725"/>
                  </a:lnTo>
                  <a:lnTo>
                    <a:pt x="132" y="727"/>
                  </a:lnTo>
                  <a:lnTo>
                    <a:pt x="140" y="727"/>
                  </a:lnTo>
                  <a:lnTo>
                    <a:pt x="153" y="727"/>
                  </a:lnTo>
                  <a:lnTo>
                    <a:pt x="166" y="727"/>
                  </a:lnTo>
                  <a:lnTo>
                    <a:pt x="175" y="728"/>
                  </a:lnTo>
                  <a:lnTo>
                    <a:pt x="184" y="729"/>
                  </a:lnTo>
                  <a:lnTo>
                    <a:pt x="192" y="730"/>
                  </a:lnTo>
                  <a:lnTo>
                    <a:pt x="201" y="732"/>
                  </a:lnTo>
                  <a:lnTo>
                    <a:pt x="218" y="738"/>
                  </a:lnTo>
                  <a:lnTo>
                    <a:pt x="234" y="746"/>
                  </a:lnTo>
                  <a:lnTo>
                    <a:pt x="250" y="755"/>
                  </a:lnTo>
                  <a:lnTo>
                    <a:pt x="265" y="767"/>
                  </a:lnTo>
                  <a:lnTo>
                    <a:pt x="279" y="778"/>
                  </a:lnTo>
                  <a:lnTo>
                    <a:pt x="292" y="789"/>
                  </a:lnTo>
                  <a:lnTo>
                    <a:pt x="299" y="795"/>
                  </a:lnTo>
                  <a:lnTo>
                    <a:pt x="306" y="802"/>
                  </a:lnTo>
                  <a:lnTo>
                    <a:pt x="312" y="809"/>
                  </a:lnTo>
                  <a:lnTo>
                    <a:pt x="318" y="818"/>
                  </a:lnTo>
                  <a:lnTo>
                    <a:pt x="328" y="834"/>
                  </a:lnTo>
                  <a:lnTo>
                    <a:pt x="337" y="850"/>
                  </a:lnTo>
                  <a:lnTo>
                    <a:pt x="342" y="857"/>
                  </a:lnTo>
                  <a:lnTo>
                    <a:pt x="347" y="864"/>
                  </a:lnTo>
                  <a:lnTo>
                    <a:pt x="354" y="871"/>
                  </a:lnTo>
                  <a:lnTo>
                    <a:pt x="359" y="877"/>
                  </a:lnTo>
                  <a:lnTo>
                    <a:pt x="367" y="881"/>
                  </a:lnTo>
                  <a:lnTo>
                    <a:pt x="374" y="885"/>
                  </a:lnTo>
                  <a:lnTo>
                    <a:pt x="382" y="887"/>
                  </a:lnTo>
                  <a:lnTo>
                    <a:pt x="392" y="888"/>
                  </a:lnTo>
                  <a:lnTo>
                    <a:pt x="402" y="887"/>
                  </a:lnTo>
                  <a:lnTo>
                    <a:pt x="412" y="886"/>
                  </a:lnTo>
                  <a:lnTo>
                    <a:pt x="422" y="884"/>
                  </a:lnTo>
                  <a:lnTo>
                    <a:pt x="432" y="882"/>
                  </a:lnTo>
                  <a:lnTo>
                    <a:pt x="442" y="879"/>
                  </a:lnTo>
                  <a:lnTo>
                    <a:pt x="452" y="877"/>
                  </a:lnTo>
                  <a:lnTo>
                    <a:pt x="462" y="876"/>
                  </a:lnTo>
                  <a:lnTo>
                    <a:pt x="471" y="875"/>
                  </a:lnTo>
                  <a:lnTo>
                    <a:pt x="478" y="876"/>
                  </a:lnTo>
                  <a:lnTo>
                    <a:pt x="485" y="878"/>
                  </a:lnTo>
                  <a:lnTo>
                    <a:pt x="489" y="878"/>
                  </a:lnTo>
                  <a:lnTo>
                    <a:pt x="492" y="878"/>
                  </a:lnTo>
                  <a:lnTo>
                    <a:pt x="496" y="877"/>
                  </a:lnTo>
                  <a:lnTo>
                    <a:pt x="499" y="875"/>
                  </a:lnTo>
                  <a:lnTo>
                    <a:pt x="501" y="883"/>
                  </a:lnTo>
                  <a:lnTo>
                    <a:pt x="509" y="894"/>
                  </a:lnTo>
                  <a:lnTo>
                    <a:pt x="515" y="904"/>
                  </a:lnTo>
                  <a:lnTo>
                    <a:pt x="519" y="912"/>
                  </a:lnTo>
                  <a:lnTo>
                    <a:pt x="518" y="915"/>
                  </a:lnTo>
                  <a:lnTo>
                    <a:pt x="516" y="918"/>
                  </a:lnTo>
                  <a:lnTo>
                    <a:pt x="515" y="920"/>
                  </a:lnTo>
                  <a:lnTo>
                    <a:pt x="513" y="922"/>
                  </a:lnTo>
                  <a:lnTo>
                    <a:pt x="508" y="927"/>
                  </a:lnTo>
                  <a:lnTo>
                    <a:pt x="502" y="930"/>
                  </a:lnTo>
                  <a:lnTo>
                    <a:pt x="496" y="933"/>
                  </a:lnTo>
                  <a:lnTo>
                    <a:pt x="490" y="936"/>
                  </a:lnTo>
                  <a:lnTo>
                    <a:pt x="488" y="937"/>
                  </a:lnTo>
                  <a:lnTo>
                    <a:pt x="487" y="939"/>
                  </a:lnTo>
                  <a:lnTo>
                    <a:pt x="486" y="941"/>
                  </a:lnTo>
                  <a:lnTo>
                    <a:pt x="485" y="943"/>
                  </a:lnTo>
                  <a:lnTo>
                    <a:pt x="486" y="954"/>
                  </a:lnTo>
                  <a:lnTo>
                    <a:pt x="488" y="963"/>
                  </a:lnTo>
                  <a:lnTo>
                    <a:pt x="490" y="970"/>
                  </a:lnTo>
                  <a:lnTo>
                    <a:pt x="494" y="977"/>
                  </a:lnTo>
                  <a:lnTo>
                    <a:pt x="499" y="984"/>
                  </a:lnTo>
                  <a:lnTo>
                    <a:pt x="504" y="989"/>
                  </a:lnTo>
                  <a:lnTo>
                    <a:pt x="511" y="994"/>
                  </a:lnTo>
                  <a:lnTo>
                    <a:pt x="519" y="998"/>
                  </a:lnTo>
                  <a:lnTo>
                    <a:pt x="538" y="998"/>
                  </a:lnTo>
                  <a:lnTo>
                    <a:pt x="538" y="986"/>
                  </a:lnTo>
                  <a:lnTo>
                    <a:pt x="539" y="973"/>
                  </a:lnTo>
                  <a:lnTo>
                    <a:pt x="542" y="962"/>
                  </a:lnTo>
                  <a:lnTo>
                    <a:pt x="544" y="950"/>
                  </a:lnTo>
                  <a:lnTo>
                    <a:pt x="548" y="928"/>
                  </a:lnTo>
                  <a:lnTo>
                    <a:pt x="555" y="906"/>
                  </a:lnTo>
                  <a:lnTo>
                    <a:pt x="561" y="884"/>
                  </a:lnTo>
                  <a:lnTo>
                    <a:pt x="566" y="861"/>
                  </a:lnTo>
                  <a:lnTo>
                    <a:pt x="568" y="850"/>
                  </a:lnTo>
                  <a:lnTo>
                    <a:pt x="570" y="838"/>
                  </a:lnTo>
                  <a:lnTo>
                    <a:pt x="571" y="826"/>
                  </a:lnTo>
                  <a:lnTo>
                    <a:pt x="571" y="813"/>
                  </a:lnTo>
                  <a:lnTo>
                    <a:pt x="571" y="803"/>
                  </a:lnTo>
                  <a:lnTo>
                    <a:pt x="569" y="794"/>
                  </a:lnTo>
                  <a:lnTo>
                    <a:pt x="567" y="786"/>
                  </a:lnTo>
                  <a:lnTo>
                    <a:pt x="564" y="780"/>
                  </a:lnTo>
                  <a:lnTo>
                    <a:pt x="559" y="775"/>
                  </a:lnTo>
                  <a:lnTo>
                    <a:pt x="555" y="771"/>
                  </a:lnTo>
                  <a:lnTo>
                    <a:pt x="549" y="768"/>
                  </a:lnTo>
                  <a:lnTo>
                    <a:pt x="545" y="765"/>
                  </a:lnTo>
                  <a:lnTo>
                    <a:pt x="535" y="759"/>
                  </a:lnTo>
                  <a:lnTo>
                    <a:pt x="526" y="752"/>
                  </a:lnTo>
                  <a:lnTo>
                    <a:pt x="523" y="749"/>
                  </a:lnTo>
                  <a:lnTo>
                    <a:pt x="521" y="745"/>
                  </a:lnTo>
                  <a:lnTo>
                    <a:pt x="519" y="740"/>
                  </a:lnTo>
                  <a:lnTo>
                    <a:pt x="519" y="733"/>
                  </a:lnTo>
                  <a:lnTo>
                    <a:pt x="519" y="728"/>
                  </a:lnTo>
                  <a:lnTo>
                    <a:pt x="521" y="723"/>
                  </a:lnTo>
                  <a:lnTo>
                    <a:pt x="523" y="719"/>
                  </a:lnTo>
                  <a:lnTo>
                    <a:pt x="526" y="716"/>
                  </a:lnTo>
                  <a:lnTo>
                    <a:pt x="535" y="710"/>
                  </a:lnTo>
                  <a:lnTo>
                    <a:pt x="546" y="706"/>
                  </a:lnTo>
                  <a:lnTo>
                    <a:pt x="566" y="700"/>
                  </a:lnTo>
                  <a:lnTo>
                    <a:pt x="578" y="696"/>
                  </a:lnTo>
                  <a:lnTo>
                    <a:pt x="578" y="678"/>
                  </a:lnTo>
                  <a:lnTo>
                    <a:pt x="568" y="673"/>
                  </a:lnTo>
                  <a:lnTo>
                    <a:pt x="560" y="668"/>
                  </a:lnTo>
                  <a:lnTo>
                    <a:pt x="556" y="665"/>
                  </a:lnTo>
                  <a:lnTo>
                    <a:pt x="554" y="662"/>
                  </a:lnTo>
                  <a:lnTo>
                    <a:pt x="552" y="658"/>
                  </a:lnTo>
                  <a:lnTo>
                    <a:pt x="552" y="654"/>
                  </a:lnTo>
                  <a:lnTo>
                    <a:pt x="553" y="651"/>
                  </a:lnTo>
                  <a:lnTo>
                    <a:pt x="556" y="649"/>
                  </a:lnTo>
                  <a:lnTo>
                    <a:pt x="563" y="646"/>
                  </a:lnTo>
                  <a:lnTo>
                    <a:pt x="569" y="644"/>
                  </a:lnTo>
                  <a:lnTo>
                    <a:pt x="588" y="639"/>
                  </a:lnTo>
                  <a:lnTo>
                    <a:pt x="611" y="635"/>
                  </a:lnTo>
                  <a:lnTo>
                    <a:pt x="655" y="628"/>
                  </a:lnTo>
                  <a:lnTo>
                    <a:pt x="684" y="622"/>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383" name="Freeform 541"/>
            <p:cNvSpPr>
              <a:spLocks/>
            </p:cNvSpPr>
            <p:nvPr>
              <p:custDataLst>
                <p:tags r:id="rId381"/>
              </p:custDataLst>
            </p:nvPr>
          </p:nvSpPr>
          <p:spPr bwMode="auto">
            <a:xfrm>
              <a:off x="3305275" y="3980053"/>
              <a:ext cx="149647" cy="159454"/>
            </a:xfrm>
            <a:custGeom>
              <a:avLst/>
              <a:gdLst>
                <a:gd name="T0" fmla="*/ 27880 w 226"/>
                <a:gd name="T1" fmla="*/ 121721 h 237"/>
                <a:gd name="T2" fmla="*/ 30092 w 226"/>
                <a:gd name="T3" fmla="*/ 122237 h 237"/>
                <a:gd name="T4" fmla="*/ 33190 w 226"/>
                <a:gd name="T5" fmla="*/ 121205 h 237"/>
                <a:gd name="T6" fmla="*/ 36730 w 226"/>
                <a:gd name="T7" fmla="*/ 120690 h 237"/>
                <a:gd name="T8" fmla="*/ 39386 w 226"/>
                <a:gd name="T9" fmla="*/ 118627 h 237"/>
                <a:gd name="T10" fmla="*/ 42483 w 226"/>
                <a:gd name="T11" fmla="*/ 115016 h 237"/>
                <a:gd name="T12" fmla="*/ 43811 w 226"/>
                <a:gd name="T13" fmla="*/ 110374 h 237"/>
                <a:gd name="T14" fmla="*/ 54432 w 226"/>
                <a:gd name="T15" fmla="*/ 107795 h 237"/>
                <a:gd name="T16" fmla="*/ 73461 w 226"/>
                <a:gd name="T17" fmla="*/ 105732 h 237"/>
                <a:gd name="T18" fmla="*/ 86294 w 226"/>
                <a:gd name="T19" fmla="*/ 102122 h 237"/>
                <a:gd name="T20" fmla="*/ 92490 w 226"/>
                <a:gd name="T21" fmla="*/ 98512 h 237"/>
                <a:gd name="T22" fmla="*/ 97358 w 226"/>
                <a:gd name="T23" fmla="*/ 93354 h 237"/>
                <a:gd name="T24" fmla="*/ 99570 w 226"/>
                <a:gd name="T25" fmla="*/ 86649 h 237"/>
                <a:gd name="T26" fmla="*/ 100013 w 226"/>
                <a:gd name="T27" fmla="*/ 78912 h 237"/>
                <a:gd name="T28" fmla="*/ 98685 w 226"/>
                <a:gd name="T29" fmla="*/ 72208 h 237"/>
                <a:gd name="T30" fmla="*/ 95145 w 226"/>
                <a:gd name="T31" fmla="*/ 63439 h 237"/>
                <a:gd name="T32" fmla="*/ 89835 w 226"/>
                <a:gd name="T33" fmla="*/ 51577 h 237"/>
                <a:gd name="T34" fmla="*/ 86737 w 226"/>
                <a:gd name="T35" fmla="*/ 43325 h 237"/>
                <a:gd name="T36" fmla="*/ 85409 w 226"/>
                <a:gd name="T37" fmla="*/ 38167 h 237"/>
                <a:gd name="T38" fmla="*/ 86294 w 226"/>
                <a:gd name="T39" fmla="*/ 30430 h 237"/>
                <a:gd name="T40" fmla="*/ 88507 w 226"/>
                <a:gd name="T41" fmla="*/ 22178 h 237"/>
                <a:gd name="T42" fmla="*/ 94260 w 226"/>
                <a:gd name="T43" fmla="*/ 12894 h 237"/>
                <a:gd name="T44" fmla="*/ 94260 w 226"/>
                <a:gd name="T45" fmla="*/ 7221 h 237"/>
                <a:gd name="T46" fmla="*/ 84524 w 226"/>
                <a:gd name="T47" fmla="*/ 3610 h 237"/>
                <a:gd name="T48" fmla="*/ 68150 w 226"/>
                <a:gd name="T49" fmla="*/ 1032 h 237"/>
                <a:gd name="T50" fmla="*/ 8851 w 226"/>
                <a:gd name="T51" fmla="*/ 3095 h 237"/>
                <a:gd name="T52" fmla="*/ 7966 w 226"/>
                <a:gd name="T53" fmla="*/ 15989 h 237"/>
                <a:gd name="T54" fmla="*/ 4425 w 226"/>
                <a:gd name="T55" fmla="*/ 27851 h 237"/>
                <a:gd name="T56" fmla="*/ 1328 w 226"/>
                <a:gd name="T57" fmla="*/ 40746 h 237"/>
                <a:gd name="T58" fmla="*/ 0 w 226"/>
                <a:gd name="T59" fmla="*/ 57250 h 237"/>
                <a:gd name="T60" fmla="*/ 1328 w 226"/>
                <a:gd name="T61" fmla="*/ 67050 h 237"/>
                <a:gd name="T62" fmla="*/ 4425 w 226"/>
                <a:gd name="T63" fmla="*/ 75302 h 237"/>
                <a:gd name="T64" fmla="*/ 13276 w 226"/>
                <a:gd name="T65" fmla="*/ 89228 h 237"/>
                <a:gd name="T66" fmla="*/ 22569 w 226"/>
                <a:gd name="T67" fmla="*/ 102638 h 237"/>
                <a:gd name="T68" fmla="*/ 25225 w 226"/>
                <a:gd name="T69" fmla="*/ 111406 h 237"/>
                <a:gd name="T70" fmla="*/ 26995 w 226"/>
                <a:gd name="T71" fmla="*/ 120690 h 2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26" h="237">
                  <a:moveTo>
                    <a:pt x="61" y="234"/>
                  </a:moveTo>
                  <a:lnTo>
                    <a:pt x="63" y="236"/>
                  </a:lnTo>
                  <a:lnTo>
                    <a:pt x="65" y="237"/>
                  </a:lnTo>
                  <a:lnTo>
                    <a:pt x="68" y="237"/>
                  </a:lnTo>
                  <a:lnTo>
                    <a:pt x="70" y="237"/>
                  </a:lnTo>
                  <a:lnTo>
                    <a:pt x="75" y="235"/>
                  </a:lnTo>
                  <a:lnTo>
                    <a:pt x="80" y="234"/>
                  </a:lnTo>
                  <a:lnTo>
                    <a:pt x="83" y="234"/>
                  </a:lnTo>
                  <a:lnTo>
                    <a:pt x="86" y="232"/>
                  </a:lnTo>
                  <a:lnTo>
                    <a:pt x="89" y="230"/>
                  </a:lnTo>
                  <a:lnTo>
                    <a:pt x="92" y="227"/>
                  </a:lnTo>
                  <a:lnTo>
                    <a:pt x="96" y="223"/>
                  </a:lnTo>
                  <a:lnTo>
                    <a:pt x="98" y="219"/>
                  </a:lnTo>
                  <a:lnTo>
                    <a:pt x="99" y="214"/>
                  </a:lnTo>
                  <a:lnTo>
                    <a:pt x="100" y="209"/>
                  </a:lnTo>
                  <a:lnTo>
                    <a:pt x="123" y="209"/>
                  </a:lnTo>
                  <a:lnTo>
                    <a:pt x="145" y="208"/>
                  </a:lnTo>
                  <a:lnTo>
                    <a:pt x="166" y="205"/>
                  </a:lnTo>
                  <a:lnTo>
                    <a:pt x="186" y="201"/>
                  </a:lnTo>
                  <a:lnTo>
                    <a:pt x="195" y="198"/>
                  </a:lnTo>
                  <a:lnTo>
                    <a:pt x="202" y="195"/>
                  </a:lnTo>
                  <a:lnTo>
                    <a:pt x="209" y="191"/>
                  </a:lnTo>
                  <a:lnTo>
                    <a:pt x="215" y="186"/>
                  </a:lnTo>
                  <a:lnTo>
                    <a:pt x="220" y="181"/>
                  </a:lnTo>
                  <a:lnTo>
                    <a:pt x="223" y="175"/>
                  </a:lnTo>
                  <a:lnTo>
                    <a:pt x="225" y="168"/>
                  </a:lnTo>
                  <a:lnTo>
                    <a:pt x="226" y="161"/>
                  </a:lnTo>
                  <a:lnTo>
                    <a:pt x="226" y="153"/>
                  </a:lnTo>
                  <a:lnTo>
                    <a:pt x="225" y="147"/>
                  </a:lnTo>
                  <a:lnTo>
                    <a:pt x="223" y="140"/>
                  </a:lnTo>
                  <a:lnTo>
                    <a:pt x="221" y="134"/>
                  </a:lnTo>
                  <a:lnTo>
                    <a:pt x="215" y="123"/>
                  </a:lnTo>
                  <a:lnTo>
                    <a:pt x="210" y="112"/>
                  </a:lnTo>
                  <a:lnTo>
                    <a:pt x="203" y="100"/>
                  </a:lnTo>
                  <a:lnTo>
                    <a:pt x="198" y="90"/>
                  </a:lnTo>
                  <a:lnTo>
                    <a:pt x="196" y="84"/>
                  </a:lnTo>
                  <a:lnTo>
                    <a:pt x="195" y="79"/>
                  </a:lnTo>
                  <a:lnTo>
                    <a:pt x="193" y="74"/>
                  </a:lnTo>
                  <a:lnTo>
                    <a:pt x="193" y="68"/>
                  </a:lnTo>
                  <a:lnTo>
                    <a:pt x="195" y="59"/>
                  </a:lnTo>
                  <a:lnTo>
                    <a:pt x="197" y="51"/>
                  </a:lnTo>
                  <a:lnTo>
                    <a:pt x="200" y="43"/>
                  </a:lnTo>
                  <a:lnTo>
                    <a:pt x="204" y="36"/>
                  </a:lnTo>
                  <a:lnTo>
                    <a:pt x="213" y="25"/>
                  </a:lnTo>
                  <a:lnTo>
                    <a:pt x="220" y="19"/>
                  </a:lnTo>
                  <a:lnTo>
                    <a:pt x="213" y="14"/>
                  </a:lnTo>
                  <a:lnTo>
                    <a:pt x="203" y="11"/>
                  </a:lnTo>
                  <a:lnTo>
                    <a:pt x="191" y="7"/>
                  </a:lnTo>
                  <a:lnTo>
                    <a:pt x="179" y="5"/>
                  </a:lnTo>
                  <a:lnTo>
                    <a:pt x="154" y="2"/>
                  </a:lnTo>
                  <a:lnTo>
                    <a:pt x="133" y="0"/>
                  </a:lnTo>
                  <a:lnTo>
                    <a:pt x="20" y="6"/>
                  </a:lnTo>
                  <a:lnTo>
                    <a:pt x="20" y="19"/>
                  </a:lnTo>
                  <a:lnTo>
                    <a:pt x="18" y="31"/>
                  </a:lnTo>
                  <a:lnTo>
                    <a:pt x="14" y="42"/>
                  </a:lnTo>
                  <a:lnTo>
                    <a:pt x="10" y="54"/>
                  </a:lnTo>
                  <a:lnTo>
                    <a:pt x="7" y="66"/>
                  </a:lnTo>
                  <a:lnTo>
                    <a:pt x="3" y="79"/>
                  </a:lnTo>
                  <a:lnTo>
                    <a:pt x="1" y="93"/>
                  </a:lnTo>
                  <a:lnTo>
                    <a:pt x="0" y="111"/>
                  </a:lnTo>
                  <a:lnTo>
                    <a:pt x="1" y="121"/>
                  </a:lnTo>
                  <a:lnTo>
                    <a:pt x="3" y="130"/>
                  </a:lnTo>
                  <a:lnTo>
                    <a:pt x="6" y="138"/>
                  </a:lnTo>
                  <a:lnTo>
                    <a:pt x="10" y="146"/>
                  </a:lnTo>
                  <a:lnTo>
                    <a:pt x="19" y="159"/>
                  </a:lnTo>
                  <a:lnTo>
                    <a:pt x="30" y="173"/>
                  </a:lnTo>
                  <a:lnTo>
                    <a:pt x="41" y="185"/>
                  </a:lnTo>
                  <a:lnTo>
                    <a:pt x="51" y="199"/>
                  </a:lnTo>
                  <a:lnTo>
                    <a:pt x="55" y="207"/>
                  </a:lnTo>
                  <a:lnTo>
                    <a:pt x="57" y="216"/>
                  </a:lnTo>
                  <a:lnTo>
                    <a:pt x="59" y="225"/>
                  </a:lnTo>
                  <a:lnTo>
                    <a:pt x="61" y="23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grpSp>
        <p:nvGrpSpPr>
          <p:cNvPr id="974" name="Group 973">
            <a:extLst>
              <a:ext uri="{FF2B5EF4-FFF2-40B4-BE49-F238E27FC236}">
                <a16:creationId xmlns:a16="http://schemas.microsoft.com/office/drawing/2014/main" id="{1B1492F3-34F2-77D2-254A-5A6141EBA3D5}"/>
              </a:ext>
            </a:extLst>
          </p:cNvPr>
          <p:cNvGrpSpPr/>
          <p:nvPr/>
        </p:nvGrpSpPr>
        <p:grpSpPr>
          <a:xfrm>
            <a:off x="-4000867" y="88138"/>
            <a:ext cx="8031000" cy="6161019"/>
            <a:chOff x="4457308" y="1022892"/>
            <a:chExt cx="7237612" cy="5280645"/>
          </a:xfrm>
        </p:grpSpPr>
        <p:sp>
          <p:nvSpPr>
            <p:cNvPr id="975" name="Freeform 10">
              <a:extLst>
                <a:ext uri="{FF2B5EF4-FFF2-40B4-BE49-F238E27FC236}">
                  <a16:creationId xmlns:a16="http://schemas.microsoft.com/office/drawing/2014/main" id="{E3852FFA-5361-5A35-2C45-8C686A1EEF2B}"/>
                </a:ext>
              </a:extLst>
            </p:cNvPr>
            <p:cNvSpPr>
              <a:spLocks/>
            </p:cNvSpPr>
            <p:nvPr>
              <p:custDataLst>
                <p:tags r:id="rId1"/>
              </p:custDataLst>
            </p:nvPr>
          </p:nvSpPr>
          <p:spPr bwMode="auto">
            <a:xfrm>
              <a:off x="5875376" y="2640218"/>
              <a:ext cx="104515" cy="64198"/>
            </a:xfrm>
            <a:custGeom>
              <a:avLst/>
              <a:gdLst>
                <a:gd name="T0" fmla="*/ 40782 w 161"/>
                <a:gd name="T1" fmla="*/ 0 h 93"/>
                <a:gd name="T2" fmla="*/ 46422 w 161"/>
                <a:gd name="T3" fmla="*/ 9525 h 93"/>
                <a:gd name="T4" fmla="*/ 48591 w 161"/>
                <a:gd name="T5" fmla="*/ 6350 h 93"/>
                <a:gd name="T6" fmla="*/ 50761 w 161"/>
                <a:gd name="T7" fmla="*/ 4233 h 93"/>
                <a:gd name="T8" fmla="*/ 52930 w 161"/>
                <a:gd name="T9" fmla="*/ 2646 h 93"/>
                <a:gd name="T10" fmla="*/ 55099 w 161"/>
                <a:gd name="T11" fmla="*/ 1588 h 93"/>
                <a:gd name="T12" fmla="*/ 59438 w 161"/>
                <a:gd name="T13" fmla="*/ 529 h 93"/>
                <a:gd name="T14" fmla="*/ 64210 w 161"/>
                <a:gd name="T15" fmla="*/ 0 h 93"/>
                <a:gd name="T16" fmla="*/ 65511 w 161"/>
                <a:gd name="T17" fmla="*/ 0 h 93"/>
                <a:gd name="T18" fmla="*/ 69850 w 161"/>
                <a:gd name="T19" fmla="*/ 0 h 93"/>
                <a:gd name="T20" fmla="*/ 69850 w 161"/>
                <a:gd name="T21" fmla="*/ 48684 h 93"/>
                <a:gd name="T22" fmla="*/ 67247 w 161"/>
                <a:gd name="T23" fmla="*/ 49213 h 93"/>
                <a:gd name="T24" fmla="*/ 65078 w 161"/>
                <a:gd name="T25" fmla="*/ 49213 h 93"/>
                <a:gd name="T26" fmla="*/ 62908 w 161"/>
                <a:gd name="T27" fmla="*/ 48684 h 93"/>
                <a:gd name="T28" fmla="*/ 60739 w 161"/>
                <a:gd name="T29" fmla="*/ 48155 h 93"/>
                <a:gd name="T30" fmla="*/ 55967 w 161"/>
                <a:gd name="T31" fmla="*/ 46567 h 93"/>
                <a:gd name="T32" fmla="*/ 52062 w 161"/>
                <a:gd name="T33" fmla="*/ 43392 h 93"/>
                <a:gd name="T34" fmla="*/ 48157 w 161"/>
                <a:gd name="T35" fmla="*/ 39688 h 93"/>
                <a:gd name="T36" fmla="*/ 45120 w 161"/>
                <a:gd name="T37" fmla="*/ 35455 h 93"/>
                <a:gd name="T38" fmla="*/ 42084 w 161"/>
                <a:gd name="T39" fmla="*/ 31221 h 93"/>
                <a:gd name="T40" fmla="*/ 40782 w 161"/>
                <a:gd name="T41" fmla="*/ 25929 h 93"/>
                <a:gd name="T42" fmla="*/ 39914 w 161"/>
                <a:gd name="T43" fmla="*/ 26459 h 93"/>
                <a:gd name="T44" fmla="*/ 38613 w 161"/>
                <a:gd name="T45" fmla="*/ 26988 h 93"/>
                <a:gd name="T46" fmla="*/ 37311 w 161"/>
                <a:gd name="T47" fmla="*/ 26988 h 93"/>
                <a:gd name="T48" fmla="*/ 36443 w 161"/>
                <a:gd name="T49" fmla="*/ 26988 h 93"/>
                <a:gd name="T50" fmla="*/ 33840 w 161"/>
                <a:gd name="T51" fmla="*/ 26459 h 93"/>
                <a:gd name="T52" fmla="*/ 32105 w 161"/>
                <a:gd name="T53" fmla="*/ 25929 h 93"/>
                <a:gd name="T54" fmla="*/ 28200 w 161"/>
                <a:gd name="T55" fmla="*/ 25400 h 93"/>
                <a:gd name="T56" fmla="*/ 23862 w 161"/>
                <a:gd name="T57" fmla="*/ 23813 h 93"/>
                <a:gd name="T58" fmla="*/ 19089 w 161"/>
                <a:gd name="T59" fmla="*/ 21167 h 93"/>
                <a:gd name="T60" fmla="*/ 13883 w 161"/>
                <a:gd name="T61" fmla="*/ 17992 h 93"/>
                <a:gd name="T62" fmla="*/ 9111 w 161"/>
                <a:gd name="T63" fmla="*/ 13758 h 93"/>
                <a:gd name="T64" fmla="*/ 5206 w 161"/>
                <a:gd name="T65" fmla="*/ 9525 h 93"/>
                <a:gd name="T66" fmla="*/ 3471 w 161"/>
                <a:gd name="T67" fmla="*/ 7408 h 93"/>
                <a:gd name="T68" fmla="*/ 2169 w 161"/>
                <a:gd name="T69" fmla="*/ 4763 h 93"/>
                <a:gd name="T70" fmla="*/ 1302 w 161"/>
                <a:gd name="T71" fmla="*/ 2646 h 93"/>
                <a:gd name="T72" fmla="*/ 0 w 161"/>
                <a:gd name="T73" fmla="*/ 0 h 93"/>
                <a:gd name="T74" fmla="*/ 40782 w 161"/>
                <a:gd name="T75" fmla="*/ 0 h 9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61" h="93">
                  <a:moveTo>
                    <a:pt x="94" y="0"/>
                  </a:moveTo>
                  <a:lnTo>
                    <a:pt x="107" y="18"/>
                  </a:lnTo>
                  <a:lnTo>
                    <a:pt x="112" y="12"/>
                  </a:lnTo>
                  <a:lnTo>
                    <a:pt x="117" y="8"/>
                  </a:lnTo>
                  <a:lnTo>
                    <a:pt x="122" y="5"/>
                  </a:lnTo>
                  <a:lnTo>
                    <a:pt x="127" y="3"/>
                  </a:lnTo>
                  <a:lnTo>
                    <a:pt x="137" y="1"/>
                  </a:lnTo>
                  <a:lnTo>
                    <a:pt x="148" y="0"/>
                  </a:lnTo>
                  <a:lnTo>
                    <a:pt x="151" y="0"/>
                  </a:lnTo>
                  <a:lnTo>
                    <a:pt x="161" y="0"/>
                  </a:lnTo>
                  <a:lnTo>
                    <a:pt x="161" y="92"/>
                  </a:lnTo>
                  <a:lnTo>
                    <a:pt x="155" y="93"/>
                  </a:lnTo>
                  <a:lnTo>
                    <a:pt x="150" y="93"/>
                  </a:lnTo>
                  <a:lnTo>
                    <a:pt x="145" y="92"/>
                  </a:lnTo>
                  <a:lnTo>
                    <a:pt x="140" y="91"/>
                  </a:lnTo>
                  <a:lnTo>
                    <a:pt x="129" y="88"/>
                  </a:lnTo>
                  <a:lnTo>
                    <a:pt x="120" y="82"/>
                  </a:lnTo>
                  <a:lnTo>
                    <a:pt x="111" y="75"/>
                  </a:lnTo>
                  <a:lnTo>
                    <a:pt x="104" y="67"/>
                  </a:lnTo>
                  <a:lnTo>
                    <a:pt x="97" y="59"/>
                  </a:lnTo>
                  <a:lnTo>
                    <a:pt x="94" y="49"/>
                  </a:lnTo>
                  <a:lnTo>
                    <a:pt x="92" y="50"/>
                  </a:lnTo>
                  <a:lnTo>
                    <a:pt x="89" y="51"/>
                  </a:lnTo>
                  <a:lnTo>
                    <a:pt x="86" y="51"/>
                  </a:lnTo>
                  <a:lnTo>
                    <a:pt x="84" y="51"/>
                  </a:lnTo>
                  <a:lnTo>
                    <a:pt x="78" y="50"/>
                  </a:lnTo>
                  <a:lnTo>
                    <a:pt x="74" y="49"/>
                  </a:lnTo>
                  <a:lnTo>
                    <a:pt x="65" y="48"/>
                  </a:lnTo>
                  <a:lnTo>
                    <a:pt x="55" y="45"/>
                  </a:lnTo>
                  <a:lnTo>
                    <a:pt x="44" y="40"/>
                  </a:lnTo>
                  <a:lnTo>
                    <a:pt x="32" y="34"/>
                  </a:lnTo>
                  <a:lnTo>
                    <a:pt x="21" y="26"/>
                  </a:lnTo>
                  <a:lnTo>
                    <a:pt x="12" y="18"/>
                  </a:lnTo>
                  <a:lnTo>
                    <a:pt x="8" y="14"/>
                  </a:lnTo>
                  <a:lnTo>
                    <a:pt x="5" y="9"/>
                  </a:lnTo>
                  <a:lnTo>
                    <a:pt x="3" y="5"/>
                  </a:lnTo>
                  <a:lnTo>
                    <a:pt x="0" y="0"/>
                  </a:lnTo>
                  <a:lnTo>
                    <a:pt x="94"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76" name="Freeform 11">
              <a:extLst>
                <a:ext uri="{FF2B5EF4-FFF2-40B4-BE49-F238E27FC236}">
                  <a16:creationId xmlns:a16="http://schemas.microsoft.com/office/drawing/2014/main" id="{815572C3-9013-167F-7D49-F3F3A02C48E8}"/>
                </a:ext>
              </a:extLst>
            </p:cNvPr>
            <p:cNvSpPr>
              <a:spLocks/>
            </p:cNvSpPr>
            <p:nvPr>
              <p:custDataLst>
                <p:tags r:id="rId2"/>
              </p:custDataLst>
            </p:nvPr>
          </p:nvSpPr>
          <p:spPr bwMode="auto">
            <a:xfrm>
              <a:off x="5124774" y="2476622"/>
              <a:ext cx="123518" cy="209154"/>
            </a:xfrm>
            <a:custGeom>
              <a:avLst/>
              <a:gdLst>
                <a:gd name="T0" fmla="*/ 16338 w 192"/>
                <a:gd name="T1" fmla="*/ 1567 h 307"/>
                <a:gd name="T2" fmla="*/ 15908 w 192"/>
                <a:gd name="T3" fmla="*/ 0 h 307"/>
                <a:gd name="T4" fmla="*/ 24507 w 192"/>
                <a:gd name="T5" fmla="*/ 1567 h 307"/>
                <a:gd name="T6" fmla="*/ 47294 w 192"/>
                <a:gd name="T7" fmla="*/ 7312 h 307"/>
                <a:gd name="T8" fmla="*/ 66642 w 192"/>
                <a:gd name="T9" fmla="*/ 13057 h 307"/>
                <a:gd name="T10" fmla="*/ 77821 w 192"/>
                <a:gd name="T11" fmla="*/ 14624 h 307"/>
                <a:gd name="T12" fmla="*/ 82550 w 192"/>
                <a:gd name="T13" fmla="*/ 18279 h 307"/>
                <a:gd name="T14" fmla="*/ 80830 w 192"/>
                <a:gd name="T15" fmla="*/ 24547 h 307"/>
                <a:gd name="T16" fmla="*/ 75241 w 192"/>
                <a:gd name="T17" fmla="*/ 42826 h 307"/>
                <a:gd name="T18" fmla="*/ 67932 w 192"/>
                <a:gd name="T19" fmla="*/ 66328 h 307"/>
                <a:gd name="T20" fmla="*/ 63202 w 192"/>
                <a:gd name="T21" fmla="*/ 86175 h 307"/>
                <a:gd name="T22" fmla="*/ 62772 w 192"/>
                <a:gd name="T23" fmla="*/ 108110 h 307"/>
                <a:gd name="T24" fmla="*/ 61913 w 192"/>
                <a:gd name="T25" fmla="*/ 130045 h 307"/>
                <a:gd name="T26" fmla="*/ 57613 w 192"/>
                <a:gd name="T27" fmla="*/ 144669 h 307"/>
                <a:gd name="T28" fmla="*/ 45574 w 192"/>
                <a:gd name="T29" fmla="*/ 154592 h 307"/>
                <a:gd name="T30" fmla="*/ 35686 w 192"/>
                <a:gd name="T31" fmla="*/ 158248 h 307"/>
                <a:gd name="T32" fmla="*/ 30956 w 192"/>
                <a:gd name="T33" fmla="*/ 160337 h 307"/>
                <a:gd name="T34" fmla="*/ 22357 w 192"/>
                <a:gd name="T35" fmla="*/ 159292 h 307"/>
                <a:gd name="T36" fmla="*/ 13758 w 192"/>
                <a:gd name="T37" fmla="*/ 151981 h 307"/>
                <a:gd name="T38" fmla="*/ 12898 w 192"/>
                <a:gd name="T39" fmla="*/ 144669 h 307"/>
                <a:gd name="T40" fmla="*/ 9459 w 192"/>
                <a:gd name="T41" fmla="*/ 134223 h 307"/>
                <a:gd name="T42" fmla="*/ 4299 w 192"/>
                <a:gd name="T43" fmla="*/ 120644 h 307"/>
                <a:gd name="T44" fmla="*/ 860 w 192"/>
                <a:gd name="T45" fmla="*/ 110199 h 307"/>
                <a:gd name="T46" fmla="*/ 0 w 192"/>
                <a:gd name="T47" fmla="*/ 102887 h 307"/>
                <a:gd name="T48" fmla="*/ 0 w 192"/>
                <a:gd name="T49" fmla="*/ 94009 h 307"/>
                <a:gd name="T50" fmla="*/ 860 w 192"/>
                <a:gd name="T51" fmla="*/ 86175 h 307"/>
                <a:gd name="T52" fmla="*/ 4729 w 192"/>
                <a:gd name="T53" fmla="*/ 75729 h 307"/>
                <a:gd name="T54" fmla="*/ 14188 w 192"/>
                <a:gd name="T55" fmla="*/ 56927 h 307"/>
                <a:gd name="T56" fmla="*/ 20638 w 192"/>
                <a:gd name="T57" fmla="*/ 42304 h 307"/>
                <a:gd name="T58" fmla="*/ 22357 w 192"/>
                <a:gd name="T59" fmla="*/ 32381 h 307"/>
                <a:gd name="T60" fmla="*/ 22787 w 192"/>
                <a:gd name="T61" fmla="*/ 21413 h 307"/>
                <a:gd name="T62" fmla="*/ 23647 w 192"/>
                <a:gd name="T63" fmla="*/ 15668 h 307"/>
                <a:gd name="T64" fmla="*/ 24507 w 192"/>
                <a:gd name="T65" fmla="*/ 13579 h 307"/>
                <a:gd name="T66" fmla="*/ 25797 w 192"/>
                <a:gd name="T67" fmla="*/ 11490 h 307"/>
                <a:gd name="T68" fmla="*/ 18918 w 192"/>
                <a:gd name="T69" fmla="*/ 3656 h 3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2" h="307">
                  <a:moveTo>
                    <a:pt x="44" y="7"/>
                  </a:moveTo>
                  <a:lnTo>
                    <a:pt x="38" y="3"/>
                  </a:lnTo>
                  <a:lnTo>
                    <a:pt x="35" y="1"/>
                  </a:lnTo>
                  <a:lnTo>
                    <a:pt x="37" y="0"/>
                  </a:lnTo>
                  <a:lnTo>
                    <a:pt x="41" y="0"/>
                  </a:lnTo>
                  <a:lnTo>
                    <a:pt x="57" y="3"/>
                  </a:lnTo>
                  <a:lnTo>
                    <a:pt x="82" y="8"/>
                  </a:lnTo>
                  <a:lnTo>
                    <a:pt x="110" y="14"/>
                  </a:lnTo>
                  <a:lnTo>
                    <a:pt x="141" y="22"/>
                  </a:lnTo>
                  <a:lnTo>
                    <a:pt x="155" y="25"/>
                  </a:lnTo>
                  <a:lnTo>
                    <a:pt x="169" y="27"/>
                  </a:lnTo>
                  <a:lnTo>
                    <a:pt x="181" y="28"/>
                  </a:lnTo>
                  <a:lnTo>
                    <a:pt x="192" y="29"/>
                  </a:lnTo>
                  <a:lnTo>
                    <a:pt x="192" y="35"/>
                  </a:lnTo>
                  <a:lnTo>
                    <a:pt x="192" y="41"/>
                  </a:lnTo>
                  <a:lnTo>
                    <a:pt x="188" y="47"/>
                  </a:lnTo>
                  <a:lnTo>
                    <a:pt x="183" y="61"/>
                  </a:lnTo>
                  <a:lnTo>
                    <a:pt x="175" y="82"/>
                  </a:lnTo>
                  <a:lnTo>
                    <a:pt x="167" y="104"/>
                  </a:lnTo>
                  <a:lnTo>
                    <a:pt x="158" y="127"/>
                  </a:lnTo>
                  <a:lnTo>
                    <a:pt x="152" y="148"/>
                  </a:lnTo>
                  <a:lnTo>
                    <a:pt x="147" y="165"/>
                  </a:lnTo>
                  <a:lnTo>
                    <a:pt x="146" y="176"/>
                  </a:lnTo>
                  <a:lnTo>
                    <a:pt x="146" y="207"/>
                  </a:lnTo>
                  <a:lnTo>
                    <a:pt x="146" y="234"/>
                  </a:lnTo>
                  <a:lnTo>
                    <a:pt x="144" y="249"/>
                  </a:lnTo>
                  <a:lnTo>
                    <a:pt x="141" y="263"/>
                  </a:lnTo>
                  <a:lnTo>
                    <a:pt x="134" y="277"/>
                  </a:lnTo>
                  <a:lnTo>
                    <a:pt x="127" y="294"/>
                  </a:lnTo>
                  <a:lnTo>
                    <a:pt x="106" y="296"/>
                  </a:lnTo>
                  <a:lnTo>
                    <a:pt x="91" y="300"/>
                  </a:lnTo>
                  <a:lnTo>
                    <a:pt x="83" y="303"/>
                  </a:lnTo>
                  <a:lnTo>
                    <a:pt x="77" y="306"/>
                  </a:lnTo>
                  <a:lnTo>
                    <a:pt x="72" y="307"/>
                  </a:lnTo>
                  <a:lnTo>
                    <a:pt x="64" y="307"/>
                  </a:lnTo>
                  <a:lnTo>
                    <a:pt x="52" y="305"/>
                  </a:lnTo>
                  <a:lnTo>
                    <a:pt x="33" y="300"/>
                  </a:lnTo>
                  <a:lnTo>
                    <a:pt x="32" y="291"/>
                  </a:lnTo>
                  <a:lnTo>
                    <a:pt x="32" y="284"/>
                  </a:lnTo>
                  <a:lnTo>
                    <a:pt x="30" y="277"/>
                  </a:lnTo>
                  <a:lnTo>
                    <a:pt x="28" y="270"/>
                  </a:lnTo>
                  <a:lnTo>
                    <a:pt x="22" y="257"/>
                  </a:lnTo>
                  <a:lnTo>
                    <a:pt x="17" y="244"/>
                  </a:lnTo>
                  <a:lnTo>
                    <a:pt x="10" y="231"/>
                  </a:lnTo>
                  <a:lnTo>
                    <a:pt x="5" y="218"/>
                  </a:lnTo>
                  <a:lnTo>
                    <a:pt x="2" y="211"/>
                  </a:lnTo>
                  <a:lnTo>
                    <a:pt x="1" y="204"/>
                  </a:lnTo>
                  <a:lnTo>
                    <a:pt x="0" y="197"/>
                  </a:lnTo>
                  <a:lnTo>
                    <a:pt x="0" y="189"/>
                  </a:lnTo>
                  <a:lnTo>
                    <a:pt x="0" y="180"/>
                  </a:lnTo>
                  <a:lnTo>
                    <a:pt x="1" y="173"/>
                  </a:lnTo>
                  <a:lnTo>
                    <a:pt x="2" y="165"/>
                  </a:lnTo>
                  <a:lnTo>
                    <a:pt x="5" y="158"/>
                  </a:lnTo>
                  <a:lnTo>
                    <a:pt x="11" y="145"/>
                  </a:lnTo>
                  <a:lnTo>
                    <a:pt x="18" y="133"/>
                  </a:lnTo>
                  <a:lnTo>
                    <a:pt x="33" y="109"/>
                  </a:lnTo>
                  <a:lnTo>
                    <a:pt x="46" y="90"/>
                  </a:lnTo>
                  <a:lnTo>
                    <a:pt x="48" y="81"/>
                  </a:lnTo>
                  <a:lnTo>
                    <a:pt x="50" y="72"/>
                  </a:lnTo>
                  <a:lnTo>
                    <a:pt x="52" y="62"/>
                  </a:lnTo>
                  <a:lnTo>
                    <a:pt x="53" y="53"/>
                  </a:lnTo>
                  <a:lnTo>
                    <a:pt x="53" y="41"/>
                  </a:lnTo>
                  <a:lnTo>
                    <a:pt x="54" y="34"/>
                  </a:lnTo>
                  <a:lnTo>
                    <a:pt x="55" y="30"/>
                  </a:lnTo>
                  <a:lnTo>
                    <a:pt x="56" y="28"/>
                  </a:lnTo>
                  <a:lnTo>
                    <a:pt x="57" y="26"/>
                  </a:lnTo>
                  <a:lnTo>
                    <a:pt x="58" y="25"/>
                  </a:lnTo>
                  <a:lnTo>
                    <a:pt x="60" y="22"/>
                  </a:lnTo>
                  <a:lnTo>
                    <a:pt x="60" y="16"/>
                  </a:lnTo>
                  <a:lnTo>
                    <a:pt x="44" y="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77" name="Freeform 12">
              <a:extLst>
                <a:ext uri="{FF2B5EF4-FFF2-40B4-BE49-F238E27FC236}">
                  <a16:creationId xmlns:a16="http://schemas.microsoft.com/office/drawing/2014/main" id="{A4320FF9-4338-47FC-8768-65EEC56397BC}"/>
                </a:ext>
              </a:extLst>
            </p:cNvPr>
            <p:cNvSpPr>
              <a:spLocks/>
            </p:cNvSpPr>
            <p:nvPr>
              <p:custDataLst>
                <p:tags r:id="rId3"/>
              </p:custDataLst>
            </p:nvPr>
          </p:nvSpPr>
          <p:spPr bwMode="auto">
            <a:xfrm>
              <a:off x="5245916" y="1805671"/>
              <a:ext cx="256534" cy="352043"/>
            </a:xfrm>
            <a:custGeom>
              <a:avLst/>
              <a:gdLst>
                <a:gd name="T0" fmla="*/ 11200 w 398"/>
                <a:gd name="T1" fmla="*/ 1042 h 518"/>
                <a:gd name="T2" fmla="*/ 40924 w 398"/>
                <a:gd name="T3" fmla="*/ 6773 h 518"/>
                <a:gd name="T4" fmla="*/ 49970 w 398"/>
                <a:gd name="T5" fmla="*/ 11983 h 518"/>
                <a:gd name="T6" fmla="*/ 34462 w 398"/>
                <a:gd name="T7" fmla="*/ 24487 h 518"/>
                <a:gd name="T8" fmla="*/ 27570 w 398"/>
                <a:gd name="T9" fmla="*/ 32302 h 518"/>
                <a:gd name="T10" fmla="*/ 33170 w 398"/>
                <a:gd name="T11" fmla="*/ 35949 h 518"/>
                <a:gd name="T12" fmla="*/ 71940 w 398"/>
                <a:gd name="T13" fmla="*/ 41159 h 518"/>
                <a:gd name="T14" fmla="*/ 90464 w 398"/>
                <a:gd name="T15" fmla="*/ 56788 h 518"/>
                <a:gd name="T16" fmla="*/ 66340 w 398"/>
                <a:gd name="T17" fmla="*/ 66166 h 518"/>
                <a:gd name="T18" fmla="*/ 63324 w 398"/>
                <a:gd name="T19" fmla="*/ 71897 h 518"/>
                <a:gd name="T20" fmla="*/ 82279 w 398"/>
                <a:gd name="T21" fmla="*/ 74502 h 518"/>
                <a:gd name="T22" fmla="*/ 90894 w 398"/>
                <a:gd name="T23" fmla="*/ 81275 h 518"/>
                <a:gd name="T24" fmla="*/ 104679 w 398"/>
                <a:gd name="T25" fmla="*/ 99510 h 518"/>
                <a:gd name="T26" fmla="*/ 111141 w 398"/>
                <a:gd name="T27" fmla="*/ 110451 h 518"/>
                <a:gd name="T28" fmla="*/ 112003 w 398"/>
                <a:gd name="T29" fmla="*/ 123476 h 518"/>
                <a:gd name="T30" fmla="*/ 117172 w 398"/>
                <a:gd name="T31" fmla="*/ 132333 h 518"/>
                <a:gd name="T32" fmla="*/ 123203 w 398"/>
                <a:gd name="T33" fmla="*/ 145357 h 518"/>
                <a:gd name="T34" fmla="*/ 131818 w 398"/>
                <a:gd name="T35" fmla="*/ 154735 h 518"/>
                <a:gd name="T36" fmla="*/ 140865 w 398"/>
                <a:gd name="T37" fmla="*/ 166718 h 518"/>
                <a:gd name="T38" fmla="*/ 149049 w 398"/>
                <a:gd name="T39" fmla="*/ 175575 h 518"/>
                <a:gd name="T40" fmla="*/ 159388 w 398"/>
                <a:gd name="T41" fmla="*/ 177659 h 518"/>
                <a:gd name="T42" fmla="*/ 170588 w 398"/>
                <a:gd name="T43" fmla="*/ 190163 h 518"/>
                <a:gd name="T44" fmla="*/ 170158 w 398"/>
                <a:gd name="T45" fmla="*/ 205793 h 518"/>
                <a:gd name="T46" fmla="*/ 164558 w 398"/>
                <a:gd name="T47" fmla="*/ 210482 h 518"/>
                <a:gd name="T48" fmla="*/ 158096 w 398"/>
                <a:gd name="T49" fmla="*/ 216213 h 518"/>
                <a:gd name="T50" fmla="*/ 158527 w 398"/>
                <a:gd name="T51" fmla="*/ 221944 h 518"/>
                <a:gd name="T52" fmla="*/ 161973 w 398"/>
                <a:gd name="T53" fmla="*/ 230800 h 518"/>
                <a:gd name="T54" fmla="*/ 154650 w 398"/>
                <a:gd name="T55" fmla="*/ 241220 h 518"/>
                <a:gd name="T56" fmla="*/ 62894 w 398"/>
                <a:gd name="T57" fmla="*/ 260497 h 518"/>
                <a:gd name="T58" fmla="*/ 29293 w 398"/>
                <a:gd name="T59" fmla="*/ 264665 h 518"/>
                <a:gd name="T60" fmla="*/ 22831 w 398"/>
                <a:gd name="T61" fmla="*/ 269875 h 518"/>
                <a:gd name="T62" fmla="*/ 24985 w 398"/>
                <a:gd name="T63" fmla="*/ 256850 h 518"/>
                <a:gd name="T64" fmla="*/ 30585 w 398"/>
                <a:gd name="T65" fmla="*/ 247993 h 518"/>
                <a:gd name="T66" fmla="*/ 49109 w 398"/>
                <a:gd name="T67" fmla="*/ 238615 h 518"/>
                <a:gd name="T68" fmla="*/ 74094 w 398"/>
                <a:gd name="T69" fmla="*/ 228716 h 518"/>
                <a:gd name="T70" fmla="*/ 77109 w 398"/>
                <a:gd name="T71" fmla="*/ 221944 h 518"/>
                <a:gd name="T72" fmla="*/ 73663 w 398"/>
                <a:gd name="T73" fmla="*/ 226111 h 518"/>
                <a:gd name="T74" fmla="*/ 47816 w 398"/>
                <a:gd name="T75" fmla="*/ 225069 h 518"/>
                <a:gd name="T76" fmla="*/ 32739 w 398"/>
                <a:gd name="T77" fmla="*/ 218818 h 518"/>
                <a:gd name="T78" fmla="*/ 33170 w 398"/>
                <a:gd name="T79" fmla="*/ 209440 h 518"/>
                <a:gd name="T80" fmla="*/ 40924 w 398"/>
                <a:gd name="T81" fmla="*/ 203709 h 518"/>
                <a:gd name="T82" fmla="*/ 37478 w 398"/>
                <a:gd name="T83" fmla="*/ 183390 h 518"/>
                <a:gd name="T84" fmla="*/ 45232 w 398"/>
                <a:gd name="T85" fmla="*/ 171407 h 518"/>
                <a:gd name="T86" fmla="*/ 66340 w 398"/>
                <a:gd name="T87" fmla="*/ 160987 h 518"/>
                <a:gd name="T88" fmla="*/ 74094 w 398"/>
                <a:gd name="T89" fmla="*/ 151609 h 518"/>
                <a:gd name="T90" fmla="*/ 63755 w 398"/>
                <a:gd name="T91" fmla="*/ 141189 h 518"/>
                <a:gd name="T92" fmla="*/ 59878 w 398"/>
                <a:gd name="T93" fmla="*/ 128686 h 518"/>
                <a:gd name="T94" fmla="*/ 40493 w 398"/>
                <a:gd name="T95" fmla="*/ 124518 h 518"/>
                <a:gd name="T96" fmla="*/ 34462 w 398"/>
                <a:gd name="T97" fmla="*/ 112535 h 518"/>
                <a:gd name="T98" fmla="*/ 38770 w 398"/>
                <a:gd name="T99" fmla="*/ 100031 h 518"/>
                <a:gd name="T100" fmla="*/ 43078 w 398"/>
                <a:gd name="T101" fmla="*/ 87527 h 518"/>
                <a:gd name="T102" fmla="*/ 31447 w 398"/>
                <a:gd name="T103" fmla="*/ 96905 h 518"/>
                <a:gd name="T104" fmla="*/ 9477 w 398"/>
                <a:gd name="T105" fmla="*/ 84401 h 518"/>
                <a:gd name="T106" fmla="*/ 8616 w 398"/>
                <a:gd name="T107" fmla="*/ 73981 h 518"/>
                <a:gd name="T108" fmla="*/ 6031 w 398"/>
                <a:gd name="T109" fmla="*/ 68250 h 518"/>
                <a:gd name="T110" fmla="*/ 8616 w 398"/>
                <a:gd name="T111" fmla="*/ 32823 h 518"/>
                <a:gd name="T112" fmla="*/ 8185 w 398"/>
                <a:gd name="T113" fmla="*/ 25529 h 518"/>
                <a:gd name="T114" fmla="*/ 1723 w 398"/>
                <a:gd name="T115" fmla="*/ 20840 h 518"/>
                <a:gd name="T116" fmla="*/ 8616 w 398"/>
                <a:gd name="T117" fmla="*/ 9899 h 518"/>
                <a:gd name="T118" fmla="*/ 1292 w 398"/>
                <a:gd name="T119" fmla="*/ 4689 h 51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98" h="518">
                  <a:moveTo>
                    <a:pt x="0" y="1"/>
                  </a:moveTo>
                  <a:lnTo>
                    <a:pt x="6" y="0"/>
                  </a:lnTo>
                  <a:lnTo>
                    <a:pt x="15" y="1"/>
                  </a:lnTo>
                  <a:lnTo>
                    <a:pt x="26" y="2"/>
                  </a:lnTo>
                  <a:lnTo>
                    <a:pt x="39" y="5"/>
                  </a:lnTo>
                  <a:lnTo>
                    <a:pt x="56" y="8"/>
                  </a:lnTo>
                  <a:lnTo>
                    <a:pt x="75" y="11"/>
                  </a:lnTo>
                  <a:lnTo>
                    <a:pt x="95" y="13"/>
                  </a:lnTo>
                  <a:lnTo>
                    <a:pt x="120" y="13"/>
                  </a:lnTo>
                  <a:lnTo>
                    <a:pt x="120" y="17"/>
                  </a:lnTo>
                  <a:lnTo>
                    <a:pt x="118" y="20"/>
                  </a:lnTo>
                  <a:lnTo>
                    <a:pt x="116" y="23"/>
                  </a:lnTo>
                  <a:lnTo>
                    <a:pt x="114" y="26"/>
                  </a:lnTo>
                  <a:lnTo>
                    <a:pt x="107" y="32"/>
                  </a:lnTo>
                  <a:lnTo>
                    <a:pt x="99" y="37"/>
                  </a:lnTo>
                  <a:lnTo>
                    <a:pt x="80" y="47"/>
                  </a:lnTo>
                  <a:lnTo>
                    <a:pt x="66" y="57"/>
                  </a:lnTo>
                  <a:lnTo>
                    <a:pt x="65" y="59"/>
                  </a:lnTo>
                  <a:lnTo>
                    <a:pt x="64" y="61"/>
                  </a:lnTo>
                  <a:lnTo>
                    <a:pt x="64" y="62"/>
                  </a:lnTo>
                  <a:lnTo>
                    <a:pt x="65" y="64"/>
                  </a:lnTo>
                  <a:lnTo>
                    <a:pt x="68" y="66"/>
                  </a:lnTo>
                  <a:lnTo>
                    <a:pt x="71" y="67"/>
                  </a:lnTo>
                  <a:lnTo>
                    <a:pt x="77" y="69"/>
                  </a:lnTo>
                  <a:lnTo>
                    <a:pt x="84" y="70"/>
                  </a:lnTo>
                  <a:lnTo>
                    <a:pt x="103" y="73"/>
                  </a:lnTo>
                  <a:lnTo>
                    <a:pt x="131" y="76"/>
                  </a:lnTo>
                  <a:lnTo>
                    <a:pt x="167" y="79"/>
                  </a:lnTo>
                  <a:lnTo>
                    <a:pt x="213" y="81"/>
                  </a:lnTo>
                  <a:lnTo>
                    <a:pt x="213" y="91"/>
                  </a:lnTo>
                  <a:lnTo>
                    <a:pt x="213" y="105"/>
                  </a:lnTo>
                  <a:lnTo>
                    <a:pt x="210" y="109"/>
                  </a:lnTo>
                  <a:lnTo>
                    <a:pt x="202" y="112"/>
                  </a:lnTo>
                  <a:lnTo>
                    <a:pt x="191" y="116"/>
                  </a:lnTo>
                  <a:lnTo>
                    <a:pt x="179" y="120"/>
                  </a:lnTo>
                  <a:lnTo>
                    <a:pt x="154" y="127"/>
                  </a:lnTo>
                  <a:lnTo>
                    <a:pt x="139" y="130"/>
                  </a:lnTo>
                  <a:lnTo>
                    <a:pt x="142" y="133"/>
                  </a:lnTo>
                  <a:lnTo>
                    <a:pt x="144" y="136"/>
                  </a:lnTo>
                  <a:lnTo>
                    <a:pt x="147" y="138"/>
                  </a:lnTo>
                  <a:lnTo>
                    <a:pt x="150" y="140"/>
                  </a:lnTo>
                  <a:lnTo>
                    <a:pt x="160" y="142"/>
                  </a:lnTo>
                  <a:lnTo>
                    <a:pt x="170" y="143"/>
                  </a:lnTo>
                  <a:lnTo>
                    <a:pt x="191" y="143"/>
                  </a:lnTo>
                  <a:lnTo>
                    <a:pt x="206" y="142"/>
                  </a:lnTo>
                  <a:lnTo>
                    <a:pt x="206" y="147"/>
                  </a:lnTo>
                  <a:lnTo>
                    <a:pt x="208" y="152"/>
                  </a:lnTo>
                  <a:lnTo>
                    <a:pt x="211" y="156"/>
                  </a:lnTo>
                  <a:lnTo>
                    <a:pt x="214" y="161"/>
                  </a:lnTo>
                  <a:lnTo>
                    <a:pt x="223" y="172"/>
                  </a:lnTo>
                  <a:lnTo>
                    <a:pt x="233" y="182"/>
                  </a:lnTo>
                  <a:lnTo>
                    <a:pt x="243" y="191"/>
                  </a:lnTo>
                  <a:lnTo>
                    <a:pt x="250" y="200"/>
                  </a:lnTo>
                  <a:lnTo>
                    <a:pt x="254" y="205"/>
                  </a:lnTo>
                  <a:lnTo>
                    <a:pt x="257" y="209"/>
                  </a:lnTo>
                  <a:lnTo>
                    <a:pt x="258" y="212"/>
                  </a:lnTo>
                  <a:lnTo>
                    <a:pt x="259" y="216"/>
                  </a:lnTo>
                  <a:lnTo>
                    <a:pt x="259" y="223"/>
                  </a:lnTo>
                  <a:lnTo>
                    <a:pt x="260" y="232"/>
                  </a:lnTo>
                  <a:lnTo>
                    <a:pt x="260" y="237"/>
                  </a:lnTo>
                  <a:lnTo>
                    <a:pt x="262" y="241"/>
                  </a:lnTo>
                  <a:lnTo>
                    <a:pt x="263" y="244"/>
                  </a:lnTo>
                  <a:lnTo>
                    <a:pt x="266" y="247"/>
                  </a:lnTo>
                  <a:lnTo>
                    <a:pt x="272" y="254"/>
                  </a:lnTo>
                  <a:lnTo>
                    <a:pt x="277" y="261"/>
                  </a:lnTo>
                  <a:lnTo>
                    <a:pt x="280" y="267"/>
                  </a:lnTo>
                  <a:lnTo>
                    <a:pt x="283" y="273"/>
                  </a:lnTo>
                  <a:lnTo>
                    <a:pt x="286" y="279"/>
                  </a:lnTo>
                  <a:lnTo>
                    <a:pt x="291" y="284"/>
                  </a:lnTo>
                  <a:lnTo>
                    <a:pt x="297" y="288"/>
                  </a:lnTo>
                  <a:lnTo>
                    <a:pt x="305" y="291"/>
                  </a:lnTo>
                  <a:lnTo>
                    <a:pt x="306" y="297"/>
                  </a:lnTo>
                  <a:lnTo>
                    <a:pt x="310" y="304"/>
                  </a:lnTo>
                  <a:lnTo>
                    <a:pt x="315" y="310"/>
                  </a:lnTo>
                  <a:lnTo>
                    <a:pt x="320" y="316"/>
                  </a:lnTo>
                  <a:lnTo>
                    <a:pt x="327" y="320"/>
                  </a:lnTo>
                  <a:lnTo>
                    <a:pt x="334" y="324"/>
                  </a:lnTo>
                  <a:lnTo>
                    <a:pt x="340" y="326"/>
                  </a:lnTo>
                  <a:lnTo>
                    <a:pt x="346" y="327"/>
                  </a:lnTo>
                  <a:lnTo>
                    <a:pt x="346" y="337"/>
                  </a:lnTo>
                  <a:lnTo>
                    <a:pt x="346" y="346"/>
                  </a:lnTo>
                  <a:lnTo>
                    <a:pt x="355" y="343"/>
                  </a:lnTo>
                  <a:lnTo>
                    <a:pt x="363" y="341"/>
                  </a:lnTo>
                  <a:lnTo>
                    <a:pt x="370" y="341"/>
                  </a:lnTo>
                  <a:lnTo>
                    <a:pt x="376" y="342"/>
                  </a:lnTo>
                  <a:lnTo>
                    <a:pt x="389" y="347"/>
                  </a:lnTo>
                  <a:lnTo>
                    <a:pt x="398" y="352"/>
                  </a:lnTo>
                  <a:lnTo>
                    <a:pt x="396" y="365"/>
                  </a:lnTo>
                  <a:lnTo>
                    <a:pt x="394" y="376"/>
                  </a:lnTo>
                  <a:lnTo>
                    <a:pt x="393" y="382"/>
                  </a:lnTo>
                  <a:lnTo>
                    <a:pt x="393" y="389"/>
                  </a:lnTo>
                  <a:lnTo>
                    <a:pt x="395" y="395"/>
                  </a:lnTo>
                  <a:lnTo>
                    <a:pt x="398" y="401"/>
                  </a:lnTo>
                  <a:lnTo>
                    <a:pt x="393" y="402"/>
                  </a:lnTo>
                  <a:lnTo>
                    <a:pt x="387" y="403"/>
                  </a:lnTo>
                  <a:lnTo>
                    <a:pt x="382" y="404"/>
                  </a:lnTo>
                  <a:lnTo>
                    <a:pt x="376" y="406"/>
                  </a:lnTo>
                  <a:lnTo>
                    <a:pt x="372" y="409"/>
                  </a:lnTo>
                  <a:lnTo>
                    <a:pt x="369" y="412"/>
                  </a:lnTo>
                  <a:lnTo>
                    <a:pt x="367" y="415"/>
                  </a:lnTo>
                  <a:lnTo>
                    <a:pt x="365" y="420"/>
                  </a:lnTo>
                  <a:lnTo>
                    <a:pt x="365" y="422"/>
                  </a:lnTo>
                  <a:lnTo>
                    <a:pt x="367" y="424"/>
                  </a:lnTo>
                  <a:lnTo>
                    <a:pt x="368" y="426"/>
                  </a:lnTo>
                  <a:lnTo>
                    <a:pt x="370" y="429"/>
                  </a:lnTo>
                  <a:lnTo>
                    <a:pt x="376" y="433"/>
                  </a:lnTo>
                  <a:lnTo>
                    <a:pt x="385" y="438"/>
                  </a:lnTo>
                  <a:lnTo>
                    <a:pt x="376" y="443"/>
                  </a:lnTo>
                  <a:lnTo>
                    <a:pt x="371" y="447"/>
                  </a:lnTo>
                  <a:lnTo>
                    <a:pt x="367" y="451"/>
                  </a:lnTo>
                  <a:lnTo>
                    <a:pt x="363" y="455"/>
                  </a:lnTo>
                  <a:lnTo>
                    <a:pt x="359" y="463"/>
                  </a:lnTo>
                  <a:lnTo>
                    <a:pt x="352" y="475"/>
                  </a:lnTo>
                  <a:lnTo>
                    <a:pt x="146" y="475"/>
                  </a:lnTo>
                  <a:lnTo>
                    <a:pt x="146" y="487"/>
                  </a:lnTo>
                  <a:lnTo>
                    <a:pt x="146" y="500"/>
                  </a:lnTo>
                  <a:lnTo>
                    <a:pt x="116" y="501"/>
                  </a:lnTo>
                  <a:lnTo>
                    <a:pt x="90" y="503"/>
                  </a:lnTo>
                  <a:lnTo>
                    <a:pt x="78" y="505"/>
                  </a:lnTo>
                  <a:lnTo>
                    <a:pt x="68" y="508"/>
                  </a:lnTo>
                  <a:lnTo>
                    <a:pt x="64" y="510"/>
                  </a:lnTo>
                  <a:lnTo>
                    <a:pt x="59" y="512"/>
                  </a:lnTo>
                  <a:lnTo>
                    <a:pt x="56" y="515"/>
                  </a:lnTo>
                  <a:lnTo>
                    <a:pt x="53" y="518"/>
                  </a:lnTo>
                  <a:lnTo>
                    <a:pt x="54" y="511"/>
                  </a:lnTo>
                  <a:lnTo>
                    <a:pt x="55" y="505"/>
                  </a:lnTo>
                  <a:lnTo>
                    <a:pt x="56" y="499"/>
                  </a:lnTo>
                  <a:lnTo>
                    <a:pt x="58" y="493"/>
                  </a:lnTo>
                  <a:lnTo>
                    <a:pt x="61" y="488"/>
                  </a:lnTo>
                  <a:lnTo>
                    <a:pt x="64" y="484"/>
                  </a:lnTo>
                  <a:lnTo>
                    <a:pt x="68" y="480"/>
                  </a:lnTo>
                  <a:lnTo>
                    <a:pt x="71" y="476"/>
                  </a:lnTo>
                  <a:lnTo>
                    <a:pt x="81" y="470"/>
                  </a:lnTo>
                  <a:lnTo>
                    <a:pt x="91" y="465"/>
                  </a:lnTo>
                  <a:lnTo>
                    <a:pt x="102" y="462"/>
                  </a:lnTo>
                  <a:lnTo>
                    <a:pt x="114" y="458"/>
                  </a:lnTo>
                  <a:lnTo>
                    <a:pt x="136" y="453"/>
                  </a:lnTo>
                  <a:lnTo>
                    <a:pt x="157" y="448"/>
                  </a:lnTo>
                  <a:lnTo>
                    <a:pt x="165" y="444"/>
                  </a:lnTo>
                  <a:lnTo>
                    <a:pt x="172" y="439"/>
                  </a:lnTo>
                  <a:lnTo>
                    <a:pt x="174" y="436"/>
                  </a:lnTo>
                  <a:lnTo>
                    <a:pt x="177" y="433"/>
                  </a:lnTo>
                  <a:lnTo>
                    <a:pt x="179" y="429"/>
                  </a:lnTo>
                  <a:lnTo>
                    <a:pt x="179" y="426"/>
                  </a:lnTo>
                  <a:lnTo>
                    <a:pt x="179" y="428"/>
                  </a:lnTo>
                  <a:lnTo>
                    <a:pt x="177" y="430"/>
                  </a:lnTo>
                  <a:lnTo>
                    <a:pt x="174" y="432"/>
                  </a:lnTo>
                  <a:lnTo>
                    <a:pt x="171" y="434"/>
                  </a:lnTo>
                  <a:lnTo>
                    <a:pt x="162" y="437"/>
                  </a:lnTo>
                  <a:lnTo>
                    <a:pt x="152" y="438"/>
                  </a:lnTo>
                  <a:lnTo>
                    <a:pt x="137" y="437"/>
                  </a:lnTo>
                  <a:lnTo>
                    <a:pt x="111" y="432"/>
                  </a:lnTo>
                  <a:lnTo>
                    <a:pt x="96" y="429"/>
                  </a:lnTo>
                  <a:lnTo>
                    <a:pt x="84" y="425"/>
                  </a:lnTo>
                  <a:lnTo>
                    <a:pt x="80" y="423"/>
                  </a:lnTo>
                  <a:lnTo>
                    <a:pt x="76" y="420"/>
                  </a:lnTo>
                  <a:lnTo>
                    <a:pt x="73" y="417"/>
                  </a:lnTo>
                  <a:lnTo>
                    <a:pt x="73" y="414"/>
                  </a:lnTo>
                  <a:lnTo>
                    <a:pt x="73" y="407"/>
                  </a:lnTo>
                  <a:lnTo>
                    <a:pt x="77" y="402"/>
                  </a:lnTo>
                  <a:lnTo>
                    <a:pt x="80" y="398"/>
                  </a:lnTo>
                  <a:lnTo>
                    <a:pt x="84" y="395"/>
                  </a:lnTo>
                  <a:lnTo>
                    <a:pt x="90" y="392"/>
                  </a:lnTo>
                  <a:lnTo>
                    <a:pt x="95" y="391"/>
                  </a:lnTo>
                  <a:lnTo>
                    <a:pt x="101" y="390"/>
                  </a:lnTo>
                  <a:lnTo>
                    <a:pt x="106" y="389"/>
                  </a:lnTo>
                  <a:lnTo>
                    <a:pt x="106" y="352"/>
                  </a:lnTo>
                  <a:lnTo>
                    <a:pt x="87" y="352"/>
                  </a:lnTo>
                  <a:lnTo>
                    <a:pt x="90" y="345"/>
                  </a:lnTo>
                  <a:lnTo>
                    <a:pt x="94" y="339"/>
                  </a:lnTo>
                  <a:lnTo>
                    <a:pt x="100" y="334"/>
                  </a:lnTo>
                  <a:lnTo>
                    <a:pt x="105" y="329"/>
                  </a:lnTo>
                  <a:lnTo>
                    <a:pt x="117" y="323"/>
                  </a:lnTo>
                  <a:lnTo>
                    <a:pt x="129" y="319"/>
                  </a:lnTo>
                  <a:lnTo>
                    <a:pt x="142" y="315"/>
                  </a:lnTo>
                  <a:lnTo>
                    <a:pt x="154" y="309"/>
                  </a:lnTo>
                  <a:lnTo>
                    <a:pt x="159" y="306"/>
                  </a:lnTo>
                  <a:lnTo>
                    <a:pt x="163" y="302"/>
                  </a:lnTo>
                  <a:lnTo>
                    <a:pt x="169" y="297"/>
                  </a:lnTo>
                  <a:lnTo>
                    <a:pt x="172" y="291"/>
                  </a:lnTo>
                  <a:lnTo>
                    <a:pt x="166" y="286"/>
                  </a:lnTo>
                  <a:lnTo>
                    <a:pt x="159" y="281"/>
                  </a:lnTo>
                  <a:lnTo>
                    <a:pt x="154" y="277"/>
                  </a:lnTo>
                  <a:lnTo>
                    <a:pt x="148" y="271"/>
                  </a:lnTo>
                  <a:lnTo>
                    <a:pt x="145" y="265"/>
                  </a:lnTo>
                  <a:lnTo>
                    <a:pt x="142" y="260"/>
                  </a:lnTo>
                  <a:lnTo>
                    <a:pt x="140" y="254"/>
                  </a:lnTo>
                  <a:lnTo>
                    <a:pt x="139" y="247"/>
                  </a:lnTo>
                  <a:lnTo>
                    <a:pt x="125" y="247"/>
                  </a:lnTo>
                  <a:lnTo>
                    <a:pt x="113" y="245"/>
                  </a:lnTo>
                  <a:lnTo>
                    <a:pt x="103" y="242"/>
                  </a:lnTo>
                  <a:lnTo>
                    <a:pt x="94" y="239"/>
                  </a:lnTo>
                  <a:lnTo>
                    <a:pt x="88" y="235"/>
                  </a:lnTo>
                  <a:lnTo>
                    <a:pt x="83" y="229"/>
                  </a:lnTo>
                  <a:lnTo>
                    <a:pt x="80" y="224"/>
                  </a:lnTo>
                  <a:lnTo>
                    <a:pt x="80" y="216"/>
                  </a:lnTo>
                  <a:lnTo>
                    <a:pt x="80" y="209"/>
                  </a:lnTo>
                  <a:lnTo>
                    <a:pt x="82" y="203"/>
                  </a:lnTo>
                  <a:lnTo>
                    <a:pt x="86" y="198"/>
                  </a:lnTo>
                  <a:lnTo>
                    <a:pt x="90" y="192"/>
                  </a:lnTo>
                  <a:lnTo>
                    <a:pt x="93" y="186"/>
                  </a:lnTo>
                  <a:lnTo>
                    <a:pt x="96" y="180"/>
                  </a:lnTo>
                  <a:lnTo>
                    <a:pt x="99" y="174"/>
                  </a:lnTo>
                  <a:lnTo>
                    <a:pt x="100" y="168"/>
                  </a:lnTo>
                  <a:lnTo>
                    <a:pt x="92" y="171"/>
                  </a:lnTo>
                  <a:lnTo>
                    <a:pt x="86" y="175"/>
                  </a:lnTo>
                  <a:lnTo>
                    <a:pt x="80" y="180"/>
                  </a:lnTo>
                  <a:lnTo>
                    <a:pt x="73" y="186"/>
                  </a:lnTo>
                  <a:lnTo>
                    <a:pt x="64" y="199"/>
                  </a:lnTo>
                  <a:lnTo>
                    <a:pt x="53" y="210"/>
                  </a:lnTo>
                  <a:lnTo>
                    <a:pt x="31" y="179"/>
                  </a:lnTo>
                  <a:lnTo>
                    <a:pt x="22" y="162"/>
                  </a:lnTo>
                  <a:lnTo>
                    <a:pt x="20" y="157"/>
                  </a:lnTo>
                  <a:lnTo>
                    <a:pt x="20" y="153"/>
                  </a:lnTo>
                  <a:lnTo>
                    <a:pt x="20" y="148"/>
                  </a:lnTo>
                  <a:lnTo>
                    <a:pt x="20" y="142"/>
                  </a:lnTo>
                  <a:lnTo>
                    <a:pt x="17" y="141"/>
                  </a:lnTo>
                  <a:lnTo>
                    <a:pt x="16" y="138"/>
                  </a:lnTo>
                  <a:lnTo>
                    <a:pt x="15" y="135"/>
                  </a:lnTo>
                  <a:lnTo>
                    <a:pt x="14" y="131"/>
                  </a:lnTo>
                  <a:lnTo>
                    <a:pt x="14" y="121"/>
                  </a:lnTo>
                  <a:lnTo>
                    <a:pt x="15" y="110"/>
                  </a:lnTo>
                  <a:lnTo>
                    <a:pt x="17" y="84"/>
                  </a:lnTo>
                  <a:lnTo>
                    <a:pt x="20" y="63"/>
                  </a:lnTo>
                  <a:lnTo>
                    <a:pt x="21" y="59"/>
                  </a:lnTo>
                  <a:lnTo>
                    <a:pt x="21" y="55"/>
                  </a:lnTo>
                  <a:lnTo>
                    <a:pt x="20" y="51"/>
                  </a:lnTo>
                  <a:lnTo>
                    <a:pt x="19" y="49"/>
                  </a:lnTo>
                  <a:lnTo>
                    <a:pt x="15" y="45"/>
                  </a:lnTo>
                  <a:lnTo>
                    <a:pt x="11" y="43"/>
                  </a:lnTo>
                  <a:lnTo>
                    <a:pt x="6" y="41"/>
                  </a:lnTo>
                  <a:lnTo>
                    <a:pt x="4" y="40"/>
                  </a:lnTo>
                  <a:lnTo>
                    <a:pt x="3" y="39"/>
                  </a:lnTo>
                  <a:lnTo>
                    <a:pt x="6" y="37"/>
                  </a:lnTo>
                  <a:lnTo>
                    <a:pt x="13" y="28"/>
                  </a:lnTo>
                  <a:lnTo>
                    <a:pt x="20" y="19"/>
                  </a:lnTo>
                  <a:lnTo>
                    <a:pt x="20" y="13"/>
                  </a:lnTo>
                  <a:lnTo>
                    <a:pt x="11" y="11"/>
                  </a:lnTo>
                  <a:lnTo>
                    <a:pt x="5" y="10"/>
                  </a:lnTo>
                  <a:lnTo>
                    <a:pt x="3" y="9"/>
                  </a:lnTo>
                  <a:lnTo>
                    <a:pt x="1" y="7"/>
                  </a:lnTo>
                  <a:lnTo>
                    <a:pt x="0" y="5"/>
                  </a:lnTo>
                  <a:lnTo>
                    <a:pt x="0"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78" name="Freeform 13">
              <a:extLst>
                <a:ext uri="{FF2B5EF4-FFF2-40B4-BE49-F238E27FC236}">
                  <a16:creationId xmlns:a16="http://schemas.microsoft.com/office/drawing/2014/main" id="{DC050983-1B4B-E7DF-42A1-FC3F6F638BEE}"/>
                </a:ext>
              </a:extLst>
            </p:cNvPr>
            <p:cNvSpPr>
              <a:spLocks/>
            </p:cNvSpPr>
            <p:nvPr>
              <p:custDataLst>
                <p:tags r:id="rId4"/>
              </p:custDataLst>
            </p:nvPr>
          </p:nvSpPr>
          <p:spPr bwMode="auto">
            <a:xfrm>
              <a:off x="5782739" y="2201200"/>
              <a:ext cx="254159" cy="99400"/>
            </a:xfrm>
            <a:custGeom>
              <a:avLst/>
              <a:gdLst>
                <a:gd name="T0" fmla="*/ 84486 w 382"/>
                <a:gd name="T1" fmla="*/ 10812 h 148"/>
                <a:gd name="T2" fmla="*/ 78706 w 382"/>
                <a:gd name="T3" fmla="*/ 15961 h 148"/>
                <a:gd name="T4" fmla="*/ 77372 w 382"/>
                <a:gd name="T5" fmla="*/ 23169 h 148"/>
                <a:gd name="T6" fmla="*/ 74704 w 382"/>
                <a:gd name="T7" fmla="*/ 27288 h 148"/>
                <a:gd name="T8" fmla="*/ 73814 w 382"/>
                <a:gd name="T9" fmla="*/ 31407 h 148"/>
                <a:gd name="T10" fmla="*/ 78706 w 382"/>
                <a:gd name="T11" fmla="*/ 38100 h 148"/>
                <a:gd name="T12" fmla="*/ 68923 w 382"/>
                <a:gd name="T13" fmla="*/ 44278 h 148"/>
                <a:gd name="T14" fmla="*/ 48024 w 382"/>
                <a:gd name="T15" fmla="*/ 49427 h 148"/>
                <a:gd name="T16" fmla="*/ 34239 w 382"/>
                <a:gd name="T17" fmla="*/ 49942 h 148"/>
                <a:gd name="T18" fmla="*/ 23123 w 382"/>
                <a:gd name="T19" fmla="*/ 48912 h 148"/>
                <a:gd name="T20" fmla="*/ 1779 w 382"/>
                <a:gd name="T21" fmla="*/ 57150 h 148"/>
                <a:gd name="T22" fmla="*/ 0 w 382"/>
                <a:gd name="T23" fmla="*/ 66418 h 148"/>
                <a:gd name="T24" fmla="*/ 1779 w 382"/>
                <a:gd name="T25" fmla="*/ 67447 h 148"/>
                <a:gd name="T26" fmla="*/ 5336 w 382"/>
                <a:gd name="T27" fmla="*/ 67447 h 148"/>
                <a:gd name="T28" fmla="*/ 22678 w 382"/>
                <a:gd name="T29" fmla="*/ 66418 h 148"/>
                <a:gd name="T30" fmla="*/ 50692 w 382"/>
                <a:gd name="T31" fmla="*/ 65388 h 148"/>
                <a:gd name="T32" fmla="*/ 54694 w 382"/>
                <a:gd name="T33" fmla="*/ 68992 h 148"/>
                <a:gd name="T34" fmla="*/ 60919 w 382"/>
                <a:gd name="T35" fmla="*/ 72596 h 148"/>
                <a:gd name="T36" fmla="*/ 70702 w 382"/>
                <a:gd name="T37" fmla="*/ 75685 h 148"/>
                <a:gd name="T38" fmla="*/ 82263 w 382"/>
                <a:gd name="T39" fmla="*/ 76200 h 148"/>
                <a:gd name="T40" fmla="*/ 93380 w 382"/>
                <a:gd name="T41" fmla="*/ 76200 h 148"/>
                <a:gd name="T42" fmla="*/ 103607 w 382"/>
                <a:gd name="T43" fmla="*/ 76200 h 148"/>
                <a:gd name="T44" fmla="*/ 113390 w 382"/>
                <a:gd name="T45" fmla="*/ 76200 h 148"/>
                <a:gd name="T46" fmla="*/ 122283 w 382"/>
                <a:gd name="T47" fmla="*/ 73626 h 148"/>
                <a:gd name="T48" fmla="*/ 133844 w 382"/>
                <a:gd name="T49" fmla="*/ 68992 h 148"/>
                <a:gd name="T50" fmla="*/ 148518 w 382"/>
                <a:gd name="T51" fmla="*/ 62299 h 148"/>
                <a:gd name="T52" fmla="*/ 156967 w 382"/>
                <a:gd name="T53" fmla="*/ 53031 h 148"/>
                <a:gd name="T54" fmla="*/ 165415 w 382"/>
                <a:gd name="T55" fmla="*/ 37070 h 148"/>
                <a:gd name="T56" fmla="*/ 167194 w 382"/>
                <a:gd name="T57" fmla="*/ 26773 h 148"/>
                <a:gd name="T58" fmla="*/ 161413 w 382"/>
                <a:gd name="T59" fmla="*/ 22654 h 148"/>
                <a:gd name="T60" fmla="*/ 158745 w 382"/>
                <a:gd name="T61" fmla="*/ 16476 h 148"/>
                <a:gd name="T62" fmla="*/ 154299 w 382"/>
                <a:gd name="T63" fmla="*/ 11327 h 148"/>
                <a:gd name="T64" fmla="*/ 148518 w 382"/>
                <a:gd name="T65" fmla="*/ 8753 h 148"/>
                <a:gd name="T66" fmla="*/ 141848 w 382"/>
                <a:gd name="T67" fmla="*/ 4119 h 148"/>
                <a:gd name="T68" fmla="*/ 90267 w 382"/>
                <a:gd name="T69" fmla="*/ 9268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82" h="148">
                  <a:moveTo>
                    <a:pt x="203" y="18"/>
                  </a:moveTo>
                  <a:lnTo>
                    <a:pt x="190" y="21"/>
                  </a:lnTo>
                  <a:lnTo>
                    <a:pt x="177" y="24"/>
                  </a:lnTo>
                  <a:lnTo>
                    <a:pt x="177" y="31"/>
                  </a:lnTo>
                  <a:lnTo>
                    <a:pt x="175" y="40"/>
                  </a:lnTo>
                  <a:lnTo>
                    <a:pt x="174" y="45"/>
                  </a:lnTo>
                  <a:lnTo>
                    <a:pt x="172" y="49"/>
                  </a:lnTo>
                  <a:lnTo>
                    <a:pt x="168" y="53"/>
                  </a:lnTo>
                  <a:lnTo>
                    <a:pt x="164" y="55"/>
                  </a:lnTo>
                  <a:lnTo>
                    <a:pt x="166" y="61"/>
                  </a:lnTo>
                  <a:lnTo>
                    <a:pt x="170" y="67"/>
                  </a:lnTo>
                  <a:lnTo>
                    <a:pt x="177" y="74"/>
                  </a:lnTo>
                  <a:lnTo>
                    <a:pt x="184" y="80"/>
                  </a:lnTo>
                  <a:lnTo>
                    <a:pt x="155" y="86"/>
                  </a:lnTo>
                  <a:lnTo>
                    <a:pt x="125" y="93"/>
                  </a:lnTo>
                  <a:lnTo>
                    <a:pt x="108" y="96"/>
                  </a:lnTo>
                  <a:lnTo>
                    <a:pt x="88" y="97"/>
                  </a:lnTo>
                  <a:lnTo>
                    <a:pt x="77" y="97"/>
                  </a:lnTo>
                  <a:lnTo>
                    <a:pt x="65" y="96"/>
                  </a:lnTo>
                  <a:lnTo>
                    <a:pt x="52" y="95"/>
                  </a:lnTo>
                  <a:lnTo>
                    <a:pt x="38" y="93"/>
                  </a:lnTo>
                  <a:lnTo>
                    <a:pt x="4" y="111"/>
                  </a:lnTo>
                  <a:lnTo>
                    <a:pt x="1" y="122"/>
                  </a:lnTo>
                  <a:lnTo>
                    <a:pt x="0" y="129"/>
                  </a:lnTo>
                  <a:lnTo>
                    <a:pt x="1" y="130"/>
                  </a:lnTo>
                  <a:lnTo>
                    <a:pt x="4" y="131"/>
                  </a:lnTo>
                  <a:lnTo>
                    <a:pt x="7" y="131"/>
                  </a:lnTo>
                  <a:lnTo>
                    <a:pt x="12" y="131"/>
                  </a:lnTo>
                  <a:lnTo>
                    <a:pt x="28" y="131"/>
                  </a:lnTo>
                  <a:lnTo>
                    <a:pt x="51" y="129"/>
                  </a:lnTo>
                  <a:lnTo>
                    <a:pt x="110" y="123"/>
                  </a:lnTo>
                  <a:lnTo>
                    <a:pt x="114" y="127"/>
                  </a:lnTo>
                  <a:lnTo>
                    <a:pt x="119" y="131"/>
                  </a:lnTo>
                  <a:lnTo>
                    <a:pt x="123" y="134"/>
                  </a:lnTo>
                  <a:lnTo>
                    <a:pt x="128" y="137"/>
                  </a:lnTo>
                  <a:lnTo>
                    <a:pt x="137" y="141"/>
                  </a:lnTo>
                  <a:lnTo>
                    <a:pt x="148" y="144"/>
                  </a:lnTo>
                  <a:lnTo>
                    <a:pt x="159" y="147"/>
                  </a:lnTo>
                  <a:lnTo>
                    <a:pt x="172" y="148"/>
                  </a:lnTo>
                  <a:lnTo>
                    <a:pt x="185" y="148"/>
                  </a:lnTo>
                  <a:lnTo>
                    <a:pt x="197" y="148"/>
                  </a:lnTo>
                  <a:lnTo>
                    <a:pt x="210" y="148"/>
                  </a:lnTo>
                  <a:lnTo>
                    <a:pt x="222" y="148"/>
                  </a:lnTo>
                  <a:lnTo>
                    <a:pt x="233" y="148"/>
                  </a:lnTo>
                  <a:lnTo>
                    <a:pt x="243" y="148"/>
                  </a:lnTo>
                  <a:lnTo>
                    <a:pt x="255" y="148"/>
                  </a:lnTo>
                  <a:lnTo>
                    <a:pt x="265" y="145"/>
                  </a:lnTo>
                  <a:lnTo>
                    <a:pt x="275" y="143"/>
                  </a:lnTo>
                  <a:lnTo>
                    <a:pt x="284" y="140"/>
                  </a:lnTo>
                  <a:lnTo>
                    <a:pt x="301" y="134"/>
                  </a:lnTo>
                  <a:lnTo>
                    <a:pt x="323" y="129"/>
                  </a:lnTo>
                  <a:lnTo>
                    <a:pt x="334" y="121"/>
                  </a:lnTo>
                  <a:lnTo>
                    <a:pt x="344" y="113"/>
                  </a:lnTo>
                  <a:lnTo>
                    <a:pt x="353" y="103"/>
                  </a:lnTo>
                  <a:lnTo>
                    <a:pt x="360" y="93"/>
                  </a:lnTo>
                  <a:lnTo>
                    <a:pt x="372" y="72"/>
                  </a:lnTo>
                  <a:lnTo>
                    <a:pt x="382" y="55"/>
                  </a:lnTo>
                  <a:lnTo>
                    <a:pt x="376" y="52"/>
                  </a:lnTo>
                  <a:lnTo>
                    <a:pt x="367" y="47"/>
                  </a:lnTo>
                  <a:lnTo>
                    <a:pt x="363" y="44"/>
                  </a:lnTo>
                  <a:lnTo>
                    <a:pt x="359" y="39"/>
                  </a:lnTo>
                  <a:lnTo>
                    <a:pt x="357" y="32"/>
                  </a:lnTo>
                  <a:lnTo>
                    <a:pt x="356" y="24"/>
                  </a:lnTo>
                  <a:lnTo>
                    <a:pt x="347" y="22"/>
                  </a:lnTo>
                  <a:lnTo>
                    <a:pt x="341" y="20"/>
                  </a:lnTo>
                  <a:lnTo>
                    <a:pt x="334" y="17"/>
                  </a:lnTo>
                  <a:lnTo>
                    <a:pt x="330" y="14"/>
                  </a:lnTo>
                  <a:lnTo>
                    <a:pt x="319" y="8"/>
                  </a:lnTo>
                  <a:lnTo>
                    <a:pt x="303" y="0"/>
                  </a:lnTo>
                  <a:lnTo>
                    <a:pt x="203" y="1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979" name="Freeform 14">
              <a:extLst>
                <a:ext uri="{FF2B5EF4-FFF2-40B4-BE49-F238E27FC236}">
                  <a16:creationId xmlns:a16="http://schemas.microsoft.com/office/drawing/2014/main" id="{34C741B5-9947-7742-4F80-1A57F9669AED}"/>
                </a:ext>
              </a:extLst>
            </p:cNvPr>
            <p:cNvSpPr>
              <a:spLocks/>
            </p:cNvSpPr>
            <p:nvPr>
              <p:custDataLst>
                <p:tags r:id="rId5"/>
              </p:custDataLst>
            </p:nvPr>
          </p:nvSpPr>
          <p:spPr bwMode="auto">
            <a:xfrm>
              <a:off x="8015544" y="2004471"/>
              <a:ext cx="1916885" cy="1354331"/>
            </a:xfrm>
            <a:custGeom>
              <a:avLst/>
              <a:gdLst>
                <a:gd name="T0" fmla="*/ 162757 w 2936"/>
                <a:gd name="T1" fmla="*/ 560736 h 1983"/>
                <a:gd name="T2" fmla="*/ 167993 w 2936"/>
                <a:gd name="T3" fmla="*/ 618851 h 1983"/>
                <a:gd name="T4" fmla="*/ 208573 w 2936"/>
                <a:gd name="T5" fmla="*/ 710998 h 1983"/>
                <a:gd name="T6" fmla="*/ 335114 w 2936"/>
                <a:gd name="T7" fmla="*/ 781156 h 1983"/>
                <a:gd name="T8" fmla="*/ 452055 w 2936"/>
                <a:gd name="T9" fmla="*/ 812569 h 1983"/>
                <a:gd name="T10" fmla="*/ 490453 w 2936"/>
                <a:gd name="T11" fmla="*/ 800527 h 1983"/>
                <a:gd name="T12" fmla="*/ 611321 w 2936"/>
                <a:gd name="T13" fmla="*/ 758119 h 1983"/>
                <a:gd name="T14" fmla="*/ 675027 w 2936"/>
                <a:gd name="T15" fmla="*/ 807334 h 1983"/>
                <a:gd name="T16" fmla="*/ 688118 w 2936"/>
                <a:gd name="T17" fmla="*/ 888486 h 1983"/>
                <a:gd name="T18" fmla="*/ 701208 w 2936"/>
                <a:gd name="T19" fmla="*/ 928277 h 1983"/>
                <a:gd name="T20" fmla="*/ 744406 w 2936"/>
                <a:gd name="T21" fmla="*/ 1001052 h 1983"/>
                <a:gd name="T22" fmla="*/ 803749 w 2936"/>
                <a:gd name="T23" fmla="*/ 973303 h 1983"/>
                <a:gd name="T24" fmla="*/ 904109 w 2936"/>
                <a:gd name="T25" fmla="*/ 970685 h 1983"/>
                <a:gd name="T26" fmla="*/ 988324 w 2936"/>
                <a:gd name="T27" fmla="*/ 1038225 h 1983"/>
                <a:gd name="T28" fmla="*/ 1028468 w 2936"/>
                <a:gd name="T29" fmla="*/ 1000005 h 1983"/>
                <a:gd name="T30" fmla="*/ 1072102 w 2936"/>
                <a:gd name="T31" fmla="*/ 976968 h 1983"/>
                <a:gd name="T32" fmla="*/ 1110937 w 2936"/>
                <a:gd name="T33" fmla="*/ 956026 h 1983"/>
                <a:gd name="T34" fmla="*/ 1170716 w 2936"/>
                <a:gd name="T35" fmla="*/ 906811 h 1983"/>
                <a:gd name="T36" fmla="*/ 1186425 w 2936"/>
                <a:gd name="T37" fmla="*/ 846077 h 1983"/>
                <a:gd name="T38" fmla="*/ 1219151 w 2936"/>
                <a:gd name="T39" fmla="*/ 743459 h 1983"/>
                <a:gd name="T40" fmla="*/ 1180316 w 2936"/>
                <a:gd name="T41" fmla="*/ 719899 h 1983"/>
                <a:gd name="T42" fmla="*/ 1151954 w 2936"/>
                <a:gd name="T43" fmla="*/ 666495 h 1983"/>
                <a:gd name="T44" fmla="*/ 1164608 w 2936"/>
                <a:gd name="T45" fmla="*/ 642412 h 1983"/>
                <a:gd name="T46" fmla="*/ 1104828 w 2936"/>
                <a:gd name="T47" fmla="*/ 555500 h 1983"/>
                <a:gd name="T48" fmla="*/ 1127082 w 2936"/>
                <a:gd name="T49" fmla="*/ 519898 h 1983"/>
                <a:gd name="T50" fmla="*/ 1070357 w 2936"/>
                <a:gd name="T51" fmla="*/ 503667 h 1983"/>
                <a:gd name="T52" fmla="*/ 1017995 w 2936"/>
                <a:gd name="T53" fmla="*/ 464400 h 1983"/>
                <a:gd name="T54" fmla="*/ 1033267 w 2936"/>
                <a:gd name="T55" fmla="*/ 437698 h 1983"/>
                <a:gd name="T56" fmla="*/ 1065993 w 2936"/>
                <a:gd name="T57" fmla="*/ 395813 h 1983"/>
                <a:gd name="T58" fmla="*/ 1089120 w 2936"/>
                <a:gd name="T59" fmla="*/ 408379 h 1983"/>
                <a:gd name="T60" fmla="*/ 1104828 w 2936"/>
                <a:gd name="T61" fmla="*/ 446599 h 1983"/>
                <a:gd name="T62" fmla="*/ 1173335 w 2936"/>
                <a:gd name="T63" fmla="*/ 399478 h 1983"/>
                <a:gd name="T64" fmla="*/ 1233987 w 2936"/>
                <a:gd name="T65" fmla="*/ 352358 h 1983"/>
                <a:gd name="T66" fmla="*/ 1259295 w 2936"/>
                <a:gd name="T67" fmla="*/ 295289 h 1983"/>
                <a:gd name="T68" fmla="*/ 1277621 w 2936"/>
                <a:gd name="T69" fmla="*/ 258640 h 1983"/>
                <a:gd name="T70" fmla="*/ 1262349 w 2936"/>
                <a:gd name="T71" fmla="*/ 160734 h 1983"/>
                <a:gd name="T72" fmla="*/ 1187734 w 2936"/>
                <a:gd name="T73" fmla="*/ 178535 h 1983"/>
                <a:gd name="T74" fmla="*/ 1073848 w 2936"/>
                <a:gd name="T75" fmla="*/ 107330 h 1983"/>
                <a:gd name="T76" fmla="*/ 1003596 w 2936"/>
                <a:gd name="T77" fmla="*/ 46597 h 1983"/>
                <a:gd name="T78" fmla="*/ 863965 w 2936"/>
                <a:gd name="T79" fmla="*/ 27749 h 1983"/>
                <a:gd name="T80" fmla="*/ 875747 w 2936"/>
                <a:gd name="T81" fmla="*/ 81152 h 1983"/>
                <a:gd name="T82" fmla="*/ 851747 w 2936"/>
                <a:gd name="T83" fmla="*/ 118849 h 1983"/>
                <a:gd name="T84" fmla="*/ 883601 w 2936"/>
                <a:gd name="T85" fmla="*/ 183247 h 1983"/>
                <a:gd name="T86" fmla="*/ 936399 w 2936"/>
                <a:gd name="T87" fmla="*/ 193718 h 1983"/>
                <a:gd name="T88" fmla="*/ 890582 w 2936"/>
                <a:gd name="T89" fmla="*/ 238221 h 1983"/>
                <a:gd name="T90" fmla="*/ 825130 w 2936"/>
                <a:gd name="T91" fmla="*/ 298431 h 1983"/>
                <a:gd name="T92" fmla="*/ 711244 w 2936"/>
                <a:gd name="T93" fmla="*/ 373300 h 1983"/>
                <a:gd name="T94" fmla="*/ 535833 w 2936"/>
                <a:gd name="T95" fmla="*/ 345028 h 1983"/>
                <a:gd name="T96" fmla="*/ 452055 w 2936"/>
                <a:gd name="T97" fmla="*/ 293195 h 1983"/>
                <a:gd name="T98" fmla="*/ 328132 w 2936"/>
                <a:gd name="T99" fmla="*/ 259164 h 1983"/>
                <a:gd name="T100" fmla="*/ 299333 w 2936"/>
                <a:gd name="T101" fmla="*/ 198430 h 1983"/>
                <a:gd name="T102" fmla="*/ 223409 w 2936"/>
                <a:gd name="T103" fmla="*/ 156545 h 1983"/>
                <a:gd name="T104" fmla="*/ 187629 w 2936"/>
                <a:gd name="T105" fmla="*/ 162828 h 1983"/>
                <a:gd name="T106" fmla="*/ 184574 w 2936"/>
                <a:gd name="T107" fmla="*/ 203142 h 1983"/>
                <a:gd name="T108" fmla="*/ 133086 w 2936"/>
                <a:gd name="T109" fmla="*/ 200001 h 1983"/>
                <a:gd name="T110" fmla="*/ 99051 w 2936"/>
                <a:gd name="T111" fmla="*/ 265446 h 1983"/>
                <a:gd name="T112" fmla="*/ 113450 w 2936"/>
                <a:gd name="T113" fmla="*/ 311520 h 1983"/>
                <a:gd name="T114" fmla="*/ 109959 w 2936"/>
                <a:gd name="T115" fmla="*/ 374871 h 1983"/>
                <a:gd name="T116" fmla="*/ 51489 w 2936"/>
                <a:gd name="T117" fmla="*/ 408903 h 1983"/>
                <a:gd name="T118" fmla="*/ 17454 w 2936"/>
                <a:gd name="T119" fmla="*/ 468065 h 198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936" h="1983">
                  <a:moveTo>
                    <a:pt x="98" y="954"/>
                  </a:moveTo>
                  <a:lnTo>
                    <a:pt x="129" y="989"/>
                  </a:lnTo>
                  <a:lnTo>
                    <a:pt x="157" y="1017"/>
                  </a:lnTo>
                  <a:lnTo>
                    <a:pt x="170" y="1029"/>
                  </a:lnTo>
                  <a:lnTo>
                    <a:pt x="182" y="1041"/>
                  </a:lnTo>
                  <a:lnTo>
                    <a:pt x="194" y="1050"/>
                  </a:lnTo>
                  <a:lnTo>
                    <a:pt x="205" y="1059"/>
                  </a:lnTo>
                  <a:lnTo>
                    <a:pt x="216" y="1066"/>
                  </a:lnTo>
                  <a:lnTo>
                    <a:pt x="227" y="1072"/>
                  </a:lnTo>
                  <a:lnTo>
                    <a:pt x="238" y="1076"/>
                  </a:lnTo>
                  <a:lnTo>
                    <a:pt x="248" y="1080"/>
                  </a:lnTo>
                  <a:lnTo>
                    <a:pt x="259" y="1082"/>
                  </a:lnTo>
                  <a:lnTo>
                    <a:pt x="270" y="1084"/>
                  </a:lnTo>
                  <a:lnTo>
                    <a:pt x="281" y="1084"/>
                  </a:lnTo>
                  <a:lnTo>
                    <a:pt x="292" y="1084"/>
                  </a:lnTo>
                  <a:lnTo>
                    <a:pt x="364" y="1065"/>
                  </a:lnTo>
                  <a:lnTo>
                    <a:pt x="373" y="1071"/>
                  </a:lnTo>
                  <a:lnTo>
                    <a:pt x="383" y="1079"/>
                  </a:lnTo>
                  <a:lnTo>
                    <a:pt x="393" y="1090"/>
                  </a:lnTo>
                  <a:lnTo>
                    <a:pt x="401" y="1102"/>
                  </a:lnTo>
                  <a:lnTo>
                    <a:pt x="410" y="1114"/>
                  </a:lnTo>
                  <a:lnTo>
                    <a:pt x="418" y="1127"/>
                  </a:lnTo>
                  <a:lnTo>
                    <a:pt x="420" y="1133"/>
                  </a:lnTo>
                  <a:lnTo>
                    <a:pt x="422" y="1139"/>
                  </a:lnTo>
                  <a:lnTo>
                    <a:pt x="423" y="1145"/>
                  </a:lnTo>
                  <a:lnTo>
                    <a:pt x="425" y="1151"/>
                  </a:lnTo>
                  <a:lnTo>
                    <a:pt x="423" y="1157"/>
                  </a:lnTo>
                  <a:lnTo>
                    <a:pt x="420" y="1162"/>
                  </a:lnTo>
                  <a:lnTo>
                    <a:pt x="416" y="1167"/>
                  </a:lnTo>
                  <a:lnTo>
                    <a:pt x="409" y="1172"/>
                  </a:lnTo>
                  <a:lnTo>
                    <a:pt x="403" y="1176"/>
                  </a:lnTo>
                  <a:lnTo>
                    <a:pt x="396" y="1179"/>
                  </a:lnTo>
                  <a:lnTo>
                    <a:pt x="390" y="1182"/>
                  </a:lnTo>
                  <a:lnTo>
                    <a:pt x="385" y="1182"/>
                  </a:lnTo>
                  <a:lnTo>
                    <a:pt x="399" y="1200"/>
                  </a:lnTo>
                  <a:lnTo>
                    <a:pt x="412" y="1217"/>
                  </a:lnTo>
                  <a:lnTo>
                    <a:pt x="419" y="1226"/>
                  </a:lnTo>
                  <a:lnTo>
                    <a:pt x="423" y="1235"/>
                  </a:lnTo>
                  <a:lnTo>
                    <a:pt x="428" y="1245"/>
                  </a:lnTo>
                  <a:lnTo>
                    <a:pt x="431" y="1256"/>
                  </a:lnTo>
                  <a:lnTo>
                    <a:pt x="385" y="1256"/>
                  </a:lnTo>
                  <a:lnTo>
                    <a:pt x="385" y="1287"/>
                  </a:lnTo>
                  <a:lnTo>
                    <a:pt x="390" y="1300"/>
                  </a:lnTo>
                  <a:lnTo>
                    <a:pt x="397" y="1311"/>
                  </a:lnTo>
                  <a:lnTo>
                    <a:pt x="405" y="1321"/>
                  </a:lnTo>
                  <a:lnTo>
                    <a:pt x="414" y="1328"/>
                  </a:lnTo>
                  <a:lnTo>
                    <a:pt x="423" y="1335"/>
                  </a:lnTo>
                  <a:lnTo>
                    <a:pt x="434" y="1340"/>
                  </a:lnTo>
                  <a:lnTo>
                    <a:pt x="444" y="1345"/>
                  </a:lnTo>
                  <a:lnTo>
                    <a:pt x="456" y="1349"/>
                  </a:lnTo>
                  <a:lnTo>
                    <a:pt x="478" y="1358"/>
                  </a:lnTo>
                  <a:lnTo>
                    <a:pt x="500" y="1367"/>
                  </a:lnTo>
                  <a:lnTo>
                    <a:pt x="510" y="1373"/>
                  </a:lnTo>
                  <a:lnTo>
                    <a:pt x="520" y="1381"/>
                  </a:lnTo>
                  <a:lnTo>
                    <a:pt x="529" y="1389"/>
                  </a:lnTo>
                  <a:lnTo>
                    <a:pt x="538" y="1398"/>
                  </a:lnTo>
                  <a:lnTo>
                    <a:pt x="617" y="1404"/>
                  </a:lnTo>
                  <a:lnTo>
                    <a:pt x="620" y="1408"/>
                  </a:lnTo>
                  <a:lnTo>
                    <a:pt x="623" y="1411"/>
                  </a:lnTo>
                  <a:lnTo>
                    <a:pt x="628" y="1414"/>
                  </a:lnTo>
                  <a:lnTo>
                    <a:pt x="633" y="1417"/>
                  </a:lnTo>
                  <a:lnTo>
                    <a:pt x="644" y="1422"/>
                  </a:lnTo>
                  <a:lnTo>
                    <a:pt x="656" y="1427"/>
                  </a:lnTo>
                  <a:lnTo>
                    <a:pt x="678" y="1436"/>
                  </a:lnTo>
                  <a:lnTo>
                    <a:pt x="690" y="1441"/>
                  </a:lnTo>
                  <a:lnTo>
                    <a:pt x="723" y="1462"/>
                  </a:lnTo>
                  <a:lnTo>
                    <a:pt x="754" y="1481"/>
                  </a:lnTo>
                  <a:lnTo>
                    <a:pt x="768" y="1492"/>
                  </a:lnTo>
                  <a:lnTo>
                    <a:pt x="784" y="1501"/>
                  </a:lnTo>
                  <a:lnTo>
                    <a:pt x="798" y="1509"/>
                  </a:lnTo>
                  <a:lnTo>
                    <a:pt x="814" y="1517"/>
                  </a:lnTo>
                  <a:lnTo>
                    <a:pt x="830" y="1525"/>
                  </a:lnTo>
                  <a:lnTo>
                    <a:pt x="847" y="1531"/>
                  </a:lnTo>
                  <a:lnTo>
                    <a:pt x="866" y="1537"/>
                  </a:lnTo>
                  <a:lnTo>
                    <a:pt x="886" y="1543"/>
                  </a:lnTo>
                  <a:lnTo>
                    <a:pt x="907" y="1547"/>
                  </a:lnTo>
                  <a:lnTo>
                    <a:pt x="930" y="1550"/>
                  </a:lnTo>
                  <a:lnTo>
                    <a:pt x="955" y="1552"/>
                  </a:lnTo>
                  <a:lnTo>
                    <a:pt x="982" y="1552"/>
                  </a:lnTo>
                  <a:lnTo>
                    <a:pt x="982" y="1521"/>
                  </a:lnTo>
                  <a:lnTo>
                    <a:pt x="1015" y="1521"/>
                  </a:lnTo>
                  <a:lnTo>
                    <a:pt x="1021" y="1532"/>
                  </a:lnTo>
                  <a:lnTo>
                    <a:pt x="1025" y="1539"/>
                  </a:lnTo>
                  <a:lnTo>
                    <a:pt x="1031" y="1545"/>
                  </a:lnTo>
                  <a:lnTo>
                    <a:pt x="1036" y="1552"/>
                  </a:lnTo>
                  <a:lnTo>
                    <a:pt x="1042" y="1552"/>
                  </a:lnTo>
                  <a:lnTo>
                    <a:pt x="1046" y="1551"/>
                  </a:lnTo>
                  <a:lnTo>
                    <a:pt x="1050" y="1548"/>
                  </a:lnTo>
                  <a:lnTo>
                    <a:pt x="1054" y="1546"/>
                  </a:lnTo>
                  <a:lnTo>
                    <a:pt x="1058" y="1538"/>
                  </a:lnTo>
                  <a:lnTo>
                    <a:pt x="1062" y="1530"/>
                  </a:lnTo>
                  <a:lnTo>
                    <a:pt x="1066" y="1522"/>
                  </a:lnTo>
                  <a:lnTo>
                    <a:pt x="1071" y="1516"/>
                  </a:lnTo>
                  <a:lnTo>
                    <a:pt x="1075" y="1513"/>
                  </a:lnTo>
                  <a:lnTo>
                    <a:pt x="1078" y="1511"/>
                  </a:lnTo>
                  <a:lnTo>
                    <a:pt x="1083" y="1510"/>
                  </a:lnTo>
                  <a:lnTo>
                    <a:pt x="1089" y="1509"/>
                  </a:lnTo>
                  <a:lnTo>
                    <a:pt x="1092" y="1512"/>
                  </a:lnTo>
                  <a:lnTo>
                    <a:pt x="1096" y="1516"/>
                  </a:lnTo>
                  <a:lnTo>
                    <a:pt x="1102" y="1519"/>
                  </a:lnTo>
                  <a:lnTo>
                    <a:pt x="1109" y="1522"/>
                  </a:lnTo>
                  <a:lnTo>
                    <a:pt x="1124" y="1529"/>
                  </a:lnTo>
                  <a:lnTo>
                    <a:pt x="1142" y="1534"/>
                  </a:lnTo>
                  <a:lnTo>
                    <a:pt x="1159" y="1539"/>
                  </a:lnTo>
                  <a:lnTo>
                    <a:pt x="1178" y="1543"/>
                  </a:lnTo>
                  <a:lnTo>
                    <a:pt x="1194" y="1546"/>
                  </a:lnTo>
                  <a:lnTo>
                    <a:pt x="1208" y="1546"/>
                  </a:lnTo>
                  <a:lnTo>
                    <a:pt x="1217" y="1535"/>
                  </a:lnTo>
                  <a:lnTo>
                    <a:pt x="1227" y="1526"/>
                  </a:lnTo>
                  <a:lnTo>
                    <a:pt x="1236" y="1518"/>
                  </a:lnTo>
                  <a:lnTo>
                    <a:pt x="1247" y="1510"/>
                  </a:lnTo>
                  <a:lnTo>
                    <a:pt x="1258" y="1502"/>
                  </a:lnTo>
                  <a:lnTo>
                    <a:pt x="1269" y="1496"/>
                  </a:lnTo>
                  <a:lnTo>
                    <a:pt x="1280" y="1489"/>
                  </a:lnTo>
                  <a:lnTo>
                    <a:pt x="1292" y="1482"/>
                  </a:lnTo>
                  <a:lnTo>
                    <a:pt x="1317" y="1472"/>
                  </a:lnTo>
                  <a:lnTo>
                    <a:pt x="1344" y="1463"/>
                  </a:lnTo>
                  <a:lnTo>
                    <a:pt x="1372" y="1455"/>
                  </a:lnTo>
                  <a:lnTo>
                    <a:pt x="1401" y="1448"/>
                  </a:lnTo>
                  <a:lnTo>
                    <a:pt x="1408" y="1456"/>
                  </a:lnTo>
                  <a:lnTo>
                    <a:pt x="1418" y="1465"/>
                  </a:lnTo>
                  <a:lnTo>
                    <a:pt x="1431" y="1476"/>
                  </a:lnTo>
                  <a:lnTo>
                    <a:pt x="1446" y="1487"/>
                  </a:lnTo>
                  <a:lnTo>
                    <a:pt x="1453" y="1492"/>
                  </a:lnTo>
                  <a:lnTo>
                    <a:pt x="1461" y="1496"/>
                  </a:lnTo>
                  <a:lnTo>
                    <a:pt x="1469" y="1499"/>
                  </a:lnTo>
                  <a:lnTo>
                    <a:pt x="1475" y="1502"/>
                  </a:lnTo>
                  <a:lnTo>
                    <a:pt x="1483" y="1504"/>
                  </a:lnTo>
                  <a:lnTo>
                    <a:pt x="1490" y="1505"/>
                  </a:lnTo>
                  <a:lnTo>
                    <a:pt x="1495" y="1505"/>
                  </a:lnTo>
                  <a:lnTo>
                    <a:pt x="1501" y="1503"/>
                  </a:lnTo>
                  <a:lnTo>
                    <a:pt x="1512" y="1510"/>
                  </a:lnTo>
                  <a:lnTo>
                    <a:pt x="1521" y="1518"/>
                  </a:lnTo>
                  <a:lnTo>
                    <a:pt x="1530" y="1526"/>
                  </a:lnTo>
                  <a:lnTo>
                    <a:pt x="1538" y="1534"/>
                  </a:lnTo>
                  <a:lnTo>
                    <a:pt x="1547" y="1542"/>
                  </a:lnTo>
                  <a:lnTo>
                    <a:pt x="1555" y="1547"/>
                  </a:lnTo>
                  <a:lnTo>
                    <a:pt x="1561" y="1550"/>
                  </a:lnTo>
                  <a:lnTo>
                    <a:pt x="1566" y="1551"/>
                  </a:lnTo>
                  <a:lnTo>
                    <a:pt x="1573" y="1552"/>
                  </a:lnTo>
                  <a:lnTo>
                    <a:pt x="1581" y="1552"/>
                  </a:lnTo>
                  <a:lnTo>
                    <a:pt x="1586" y="1578"/>
                  </a:lnTo>
                  <a:lnTo>
                    <a:pt x="1593" y="1602"/>
                  </a:lnTo>
                  <a:lnTo>
                    <a:pt x="1596" y="1613"/>
                  </a:lnTo>
                  <a:lnTo>
                    <a:pt x="1598" y="1625"/>
                  </a:lnTo>
                  <a:lnTo>
                    <a:pt x="1599" y="1637"/>
                  </a:lnTo>
                  <a:lnTo>
                    <a:pt x="1600" y="1650"/>
                  </a:lnTo>
                  <a:lnTo>
                    <a:pt x="1599" y="1658"/>
                  </a:lnTo>
                  <a:lnTo>
                    <a:pt x="1598" y="1664"/>
                  </a:lnTo>
                  <a:lnTo>
                    <a:pt x="1596" y="1670"/>
                  </a:lnTo>
                  <a:lnTo>
                    <a:pt x="1593" y="1676"/>
                  </a:lnTo>
                  <a:lnTo>
                    <a:pt x="1585" y="1686"/>
                  </a:lnTo>
                  <a:lnTo>
                    <a:pt x="1577" y="1697"/>
                  </a:lnTo>
                  <a:lnTo>
                    <a:pt x="1569" y="1707"/>
                  </a:lnTo>
                  <a:lnTo>
                    <a:pt x="1561" y="1719"/>
                  </a:lnTo>
                  <a:lnTo>
                    <a:pt x="1558" y="1724"/>
                  </a:lnTo>
                  <a:lnTo>
                    <a:pt x="1555" y="1730"/>
                  </a:lnTo>
                  <a:lnTo>
                    <a:pt x="1554" y="1736"/>
                  </a:lnTo>
                  <a:lnTo>
                    <a:pt x="1553" y="1743"/>
                  </a:lnTo>
                  <a:lnTo>
                    <a:pt x="1554" y="1748"/>
                  </a:lnTo>
                  <a:lnTo>
                    <a:pt x="1555" y="1753"/>
                  </a:lnTo>
                  <a:lnTo>
                    <a:pt x="1558" y="1756"/>
                  </a:lnTo>
                  <a:lnTo>
                    <a:pt x="1561" y="1759"/>
                  </a:lnTo>
                  <a:lnTo>
                    <a:pt x="1565" y="1761"/>
                  </a:lnTo>
                  <a:lnTo>
                    <a:pt x="1570" y="1764"/>
                  </a:lnTo>
                  <a:lnTo>
                    <a:pt x="1574" y="1765"/>
                  </a:lnTo>
                  <a:lnTo>
                    <a:pt x="1580" y="1767"/>
                  </a:lnTo>
                  <a:lnTo>
                    <a:pt x="1591" y="1769"/>
                  </a:lnTo>
                  <a:lnTo>
                    <a:pt x="1602" y="1771"/>
                  </a:lnTo>
                  <a:lnTo>
                    <a:pt x="1607" y="1773"/>
                  </a:lnTo>
                  <a:lnTo>
                    <a:pt x="1611" y="1775"/>
                  </a:lnTo>
                  <a:lnTo>
                    <a:pt x="1616" y="1777"/>
                  </a:lnTo>
                  <a:lnTo>
                    <a:pt x="1620" y="1780"/>
                  </a:lnTo>
                  <a:lnTo>
                    <a:pt x="1627" y="1787"/>
                  </a:lnTo>
                  <a:lnTo>
                    <a:pt x="1632" y="1794"/>
                  </a:lnTo>
                  <a:lnTo>
                    <a:pt x="1636" y="1801"/>
                  </a:lnTo>
                  <a:lnTo>
                    <a:pt x="1639" y="1807"/>
                  </a:lnTo>
                  <a:lnTo>
                    <a:pt x="1645" y="1822"/>
                  </a:lnTo>
                  <a:lnTo>
                    <a:pt x="1653" y="1836"/>
                  </a:lnTo>
                  <a:lnTo>
                    <a:pt x="1659" y="1848"/>
                  </a:lnTo>
                  <a:lnTo>
                    <a:pt x="1666" y="1862"/>
                  </a:lnTo>
                  <a:lnTo>
                    <a:pt x="1674" y="1877"/>
                  </a:lnTo>
                  <a:lnTo>
                    <a:pt x="1683" y="1890"/>
                  </a:lnTo>
                  <a:lnTo>
                    <a:pt x="1688" y="1897"/>
                  </a:lnTo>
                  <a:lnTo>
                    <a:pt x="1694" y="1903"/>
                  </a:lnTo>
                  <a:lnTo>
                    <a:pt x="1699" y="1908"/>
                  </a:lnTo>
                  <a:lnTo>
                    <a:pt x="1706" y="1912"/>
                  </a:lnTo>
                  <a:lnTo>
                    <a:pt x="1712" y="1916"/>
                  </a:lnTo>
                  <a:lnTo>
                    <a:pt x="1719" y="1919"/>
                  </a:lnTo>
                  <a:lnTo>
                    <a:pt x="1726" y="1921"/>
                  </a:lnTo>
                  <a:lnTo>
                    <a:pt x="1733" y="1921"/>
                  </a:lnTo>
                  <a:lnTo>
                    <a:pt x="1741" y="1921"/>
                  </a:lnTo>
                  <a:lnTo>
                    <a:pt x="1752" y="1918"/>
                  </a:lnTo>
                  <a:lnTo>
                    <a:pt x="1762" y="1916"/>
                  </a:lnTo>
                  <a:lnTo>
                    <a:pt x="1766" y="1915"/>
                  </a:lnTo>
                  <a:lnTo>
                    <a:pt x="1777" y="1910"/>
                  </a:lnTo>
                  <a:lnTo>
                    <a:pt x="1787" y="1904"/>
                  </a:lnTo>
                  <a:lnTo>
                    <a:pt x="1795" y="1898"/>
                  </a:lnTo>
                  <a:lnTo>
                    <a:pt x="1803" y="1891"/>
                  </a:lnTo>
                  <a:lnTo>
                    <a:pt x="1809" y="1884"/>
                  </a:lnTo>
                  <a:lnTo>
                    <a:pt x="1816" y="1878"/>
                  </a:lnTo>
                  <a:lnTo>
                    <a:pt x="1823" y="1871"/>
                  </a:lnTo>
                  <a:lnTo>
                    <a:pt x="1833" y="1866"/>
                  </a:lnTo>
                  <a:lnTo>
                    <a:pt x="1842" y="1859"/>
                  </a:lnTo>
                  <a:lnTo>
                    <a:pt x="1852" y="1853"/>
                  </a:lnTo>
                  <a:lnTo>
                    <a:pt x="1863" y="1848"/>
                  </a:lnTo>
                  <a:lnTo>
                    <a:pt x="1874" y="1844"/>
                  </a:lnTo>
                  <a:lnTo>
                    <a:pt x="1896" y="1838"/>
                  </a:lnTo>
                  <a:lnTo>
                    <a:pt x="1919" y="1834"/>
                  </a:lnTo>
                  <a:lnTo>
                    <a:pt x="1941" y="1831"/>
                  </a:lnTo>
                  <a:lnTo>
                    <a:pt x="1960" y="1827"/>
                  </a:lnTo>
                  <a:lnTo>
                    <a:pt x="1968" y="1824"/>
                  </a:lnTo>
                  <a:lnTo>
                    <a:pt x="1975" y="1821"/>
                  </a:lnTo>
                  <a:lnTo>
                    <a:pt x="1981" y="1816"/>
                  </a:lnTo>
                  <a:lnTo>
                    <a:pt x="1986" y="1811"/>
                  </a:lnTo>
                  <a:lnTo>
                    <a:pt x="1996" y="1820"/>
                  </a:lnTo>
                  <a:lnTo>
                    <a:pt x="2008" y="1827"/>
                  </a:lnTo>
                  <a:lnTo>
                    <a:pt x="2019" y="1832"/>
                  </a:lnTo>
                  <a:lnTo>
                    <a:pt x="2031" y="1837"/>
                  </a:lnTo>
                  <a:lnTo>
                    <a:pt x="2054" y="1846"/>
                  </a:lnTo>
                  <a:lnTo>
                    <a:pt x="2072" y="1854"/>
                  </a:lnTo>
                  <a:lnTo>
                    <a:pt x="2091" y="1869"/>
                  </a:lnTo>
                  <a:lnTo>
                    <a:pt x="2109" y="1887"/>
                  </a:lnTo>
                  <a:lnTo>
                    <a:pt x="2119" y="1896"/>
                  </a:lnTo>
                  <a:lnTo>
                    <a:pt x="2129" y="1903"/>
                  </a:lnTo>
                  <a:lnTo>
                    <a:pt x="2140" y="1910"/>
                  </a:lnTo>
                  <a:lnTo>
                    <a:pt x="2152" y="1915"/>
                  </a:lnTo>
                  <a:lnTo>
                    <a:pt x="2245" y="1921"/>
                  </a:lnTo>
                  <a:lnTo>
                    <a:pt x="2238" y="1935"/>
                  </a:lnTo>
                  <a:lnTo>
                    <a:pt x="2232" y="1947"/>
                  </a:lnTo>
                  <a:lnTo>
                    <a:pt x="2232" y="1953"/>
                  </a:lnTo>
                  <a:lnTo>
                    <a:pt x="2235" y="1957"/>
                  </a:lnTo>
                  <a:lnTo>
                    <a:pt x="2238" y="1961"/>
                  </a:lnTo>
                  <a:lnTo>
                    <a:pt x="2243" y="1965"/>
                  </a:lnTo>
                  <a:lnTo>
                    <a:pt x="2248" y="1968"/>
                  </a:lnTo>
                  <a:lnTo>
                    <a:pt x="2254" y="1972"/>
                  </a:lnTo>
                  <a:lnTo>
                    <a:pt x="2259" y="1977"/>
                  </a:lnTo>
                  <a:lnTo>
                    <a:pt x="2265" y="1983"/>
                  </a:lnTo>
                  <a:lnTo>
                    <a:pt x="2266" y="1980"/>
                  </a:lnTo>
                  <a:lnTo>
                    <a:pt x="2267" y="1972"/>
                  </a:lnTo>
                  <a:lnTo>
                    <a:pt x="2268" y="1968"/>
                  </a:lnTo>
                  <a:lnTo>
                    <a:pt x="2267" y="1963"/>
                  </a:lnTo>
                  <a:lnTo>
                    <a:pt x="2267" y="1957"/>
                  </a:lnTo>
                  <a:lnTo>
                    <a:pt x="2265" y="1953"/>
                  </a:lnTo>
                  <a:lnTo>
                    <a:pt x="2275" y="1947"/>
                  </a:lnTo>
                  <a:lnTo>
                    <a:pt x="2293" y="1935"/>
                  </a:lnTo>
                  <a:lnTo>
                    <a:pt x="2303" y="1927"/>
                  </a:lnTo>
                  <a:lnTo>
                    <a:pt x="2313" y="1921"/>
                  </a:lnTo>
                  <a:lnTo>
                    <a:pt x="2319" y="1919"/>
                  </a:lnTo>
                  <a:lnTo>
                    <a:pt x="2323" y="1917"/>
                  </a:lnTo>
                  <a:lnTo>
                    <a:pt x="2327" y="1916"/>
                  </a:lnTo>
                  <a:lnTo>
                    <a:pt x="2331" y="1915"/>
                  </a:lnTo>
                  <a:lnTo>
                    <a:pt x="2341" y="1915"/>
                  </a:lnTo>
                  <a:lnTo>
                    <a:pt x="2349" y="1913"/>
                  </a:lnTo>
                  <a:lnTo>
                    <a:pt x="2357" y="1910"/>
                  </a:lnTo>
                  <a:lnTo>
                    <a:pt x="2364" y="1906"/>
                  </a:lnTo>
                  <a:lnTo>
                    <a:pt x="2370" y="1901"/>
                  </a:lnTo>
                  <a:lnTo>
                    <a:pt x="2376" y="1895"/>
                  </a:lnTo>
                  <a:lnTo>
                    <a:pt x="2382" y="1889"/>
                  </a:lnTo>
                  <a:lnTo>
                    <a:pt x="2388" y="1882"/>
                  </a:lnTo>
                  <a:lnTo>
                    <a:pt x="2399" y="1867"/>
                  </a:lnTo>
                  <a:lnTo>
                    <a:pt x="2412" y="1853"/>
                  </a:lnTo>
                  <a:lnTo>
                    <a:pt x="2418" y="1847"/>
                  </a:lnTo>
                  <a:lnTo>
                    <a:pt x="2426" y="1840"/>
                  </a:lnTo>
                  <a:lnTo>
                    <a:pt x="2435" y="1835"/>
                  </a:lnTo>
                  <a:lnTo>
                    <a:pt x="2444" y="1830"/>
                  </a:lnTo>
                  <a:lnTo>
                    <a:pt x="2449" y="1838"/>
                  </a:lnTo>
                  <a:lnTo>
                    <a:pt x="2454" y="1846"/>
                  </a:lnTo>
                  <a:lnTo>
                    <a:pt x="2455" y="1850"/>
                  </a:lnTo>
                  <a:lnTo>
                    <a:pt x="2456" y="1854"/>
                  </a:lnTo>
                  <a:lnTo>
                    <a:pt x="2457" y="1860"/>
                  </a:lnTo>
                  <a:lnTo>
                    <a:pt x="2457" y="1866"/>
                  </a:lnTo>
                  <a:lnTo>
                    <a:pt x="2462" y="1860"/>
                  </a:lnTo>
                  <a:lnTo>
                    <a:pt x="2468" y="1857"/>
                  </a:lnTo>
                  <a:lnTo>
                    <a:pt x="2474" y="1855"/>
                  </a:lnTo>
                  <a:lnTo>
                    <a:pt x="2481" y="1855"/>
                  </a:lnTo>
                  <a:lnTo>
                    <a:pt x="2487" y="1856"/>
                  </a:lnTo>
                  <a:lnTo>
                    <a:pt x="2493" y="1858"/>
                  </a:lnTo>
                  <a:lnTo>
                    <a:pt x="2499" y="1862"/>
                  </a:lnTo>
                  <a:lnTo>
                    <a:pt x="2504" y="1866"/>
                  </a:lnTo>
                  <a:lnTo>
                    <a:pt x="2505" y="1856"/>
                  </a:lnTo>
                  <a:lnTo>
                    <a:pt x="2507" y="1847"/>
                  </a:lnTo>
                  <a:lnTo>
                    <a:pt x="2511" y="1841"/>
                  </a:lnTo>
                  <a:lnTo>
                    <a:pt x="2514" y="1836"/>
                  </a:lnTo>
                  <a:lnTo>
                    <a:pt x="2517" y="1832"/>
                  </a:lnTo>
                  <a:lnTo>
                    <a:pt x="2522" y="1829"/>
                  </a:lnTo>
                  <a:lnTo>
                    <a:pt x="2527" y="1828"/>
                  </a:lnTo>
                  <a:lnTo>
                    <a:pt x="2533" y="1827"/>
                  </a:lnTo>
                  <a:lnTo>
                    <a:pt x="2546" y="1826"/>
                  </a:lnTo>
                  <a:lnTo>
                    <a:pt x="2561" y="1827"/>
                  </a:lnTo>
                  <a:lnTo>
                    <a:pt x="2569" y="1827"/>
                  </a:lnTo>
                  <a:lnTo>
                    <a:pt x="2578" y="1826"/>
                  </a:lnTo>
                  <a:lnTo>
                    <a:pt x="2588" y="1825"/>
                  </a:lnTo>
                  <a:lnTo>
                    <a:pt x="2596" y="1824"/>
                  </a:lnTo>
                  <a:lnTo>
                    <a:pt x="2604" y="1821"/>
                  </a:lnTo>
                  <a:lnTo>
                    <a:pt x="2611" y="1816"/>
                  </a:lnTo>
                  <a:lnTo>
                    <a:pt x="2616" y="1810"/>
                  </a:lnTo>
                  <a:lnTo>
                    <a:pt x="2622" y="1804"/>
                  </a:lnTo>
                  <a:lnTo>
                    <a:pt x="2633" y="1790"/>
                  </a:lnTo>
                  <a:lnTo>
                    <a:pt x="2642" y="1774"/>
                  </a:lnTo>
                  <a:lnTo>
                    <a:pt x="2648" y="1766"/>
                  </a:lnTo>
                  <a:lnTo>
                    <a:pt x="2653" y="1758"/>
                  </a:lnTo>
                  <a:lnTo>
                    <a:pt x="2660" y="1750"/>
                  </a:lnTo>
                  <a:lnTo>
                    <a:pt x="2667" y="1743"/>
                  </a:lnTo>
                  <a:lnTo>
                    <a:pt x="2674" y="1737"/>
                  </a:lnTo>
                  <a:lnTo>
                    <a:pt x="2683" y="1732"/>
                  </a:lnTo>
                  <a:lnTo>
                    <a:pt x="2693" y="1728"/>
                  </a:lnTo>
                  <a:lnTo>
                    <a:pt x="2703" y="1725"/>
                  </a:lnTo>
                  <a:lnTo>
                    <a:pt x="2704" y="1716"/>
                  </a:lnTo>
                  <a:lnTo>
                    <a:pt x="2706" y="1707"/>
                  </a:lnTo>
                  <a:lnTo>
                    <a:pt x="2711" y="1699"/>
                  </a:lnTo>
                  <a:lnTo>
                    <a:pt x="2715" y="1691"/>
                  </a:lnTo>
                  <a:lnTo>
                    <a:pt x="2726" y="1677"/>
                  </a:lnTo>
                  <a:lnTo>
                    <a:pt x="2737" y="1663"/>
                  </a:lnTo>
                  <a:lnTo>
                    <a:pt x="2733" y="1658"/>
                  </a:lnTo>
                  <a:lnTo>
                    <a:pt x="2730" y="1651"/>
                  </a:lnTo>
                  <a:lnTo>
                    <a:pt x="2729" y="1645"/>
                  </a:lnTo>
                  <a:lnTo>
                    <a:pt x="2729" y="1638"/>
                  </a:lnTo>
                  <a:lnTo>
                    <a:pt x="2728" y="1631"/>
                  </a:lnTo>
                  <a:lnTo>
                    <a:pt x="2726" y="1625"/>
                  </a:lnTo>
                  <a:lnTo>
                    <a:pt x="2725" y="1622"/>
                  </a:lnTo>
                  <a:lnTo>
                    <a:pt x="2723" y="1619"/>
                  </a:lnTo>
                  <a:lnTo>
                    <a:pt x="2719" y="1616"/>
                  </a:lnTo>
                  <a:lnTo>
                    <a:pt x="2716" y="1614"/>
                  </a:lnTo>
                  <a:lnTo>
                    <a:pt x="2728" y="1602"/>
                  </a:lnTo>
                  <a:lnTo>
                    <a:pt x="2739" y="1588"/>
                  </a:lnTo>
                  <a:lnTo>
                    <a:pt x="2750" y="1573"/>
                  </a:lnTo>
                  <a:lnTo>
                    <a:pt x="2760" y="1558"/>
                  </a:lnTo>
                  <a:lnTo>
                    <a:pt x="2780" y="1521"/>
                  </a:lnTo>
                  <a:lnTo>
                    <a:pt x="2803" y="1478"/>
                  </a:lnTo>
                  <a:lnTo>
                    <a:pt x="2798" y="1475"/>
                  </a:lnTo>
                  <a:lnTo>
                    <a:pt x="2796" y="1471"/>
                  </a:lnTo>
                  <a:lnTo>
                    <a:pt x="2795" y="1467"/>
                  </a:lnTo>
                  <a:lnTo>
                    <a:pt x="2794" y="1462"/>
                  </a:lnTo>
                  <a:lnTo>
                    <a:pt x="2795" y="1451"/>
                  </a:lnTo>
                  <a:lnTo>
                    <a:pt x="2796" y="1441"/>
                  </a:lnTo>
                  <a:lnTo>
                    <a:pt x="2790" y="1428"/>
                  </a:lnTo>
                  <a:lnTo>
                    <a:pt x="2790" y="1426"/>
                  </a:lnTo>
                  <a:lnTo>
                    <a:pt x="2792" y="1423"/>
                  </a:lnTo>
                  <a:lnTo>
                    <a:pt x="2794" y="1420"/>
                  </a:lnTo>
                  <a:lnTo>
                    <a:pt x="2797" y="1417"/>
                  </a:lnTo>
                  <a:lnTo>
                    <a:pt x="2801" y="1414"/>
                  </a:lnTo>
                  <a:lnTo>
                    <a:pt x="2804" y="1412"/>
                  </a:lnTo>
                  <a:lnTo>
                    <a:pt x="2807" y="1411"/>
                  </a:lnTo>
                  <a:lnTo>
                    <a:pt x="2809" y="1410"/>
                  </a:lnTo>
                  <a:lnTo>
                    <a:pt x="2809" y="1386"/>
                  </a:lnTo>
                  <a:lnTo>
                    <a:pt x="2801" y="1389"/>
                  </a:lnTo>
                  <a:lnTo>
                    <a:pt x="2793" y="1391"/>
                  </a:lnTo>
                  <a:lnTo>
                    <a:pt x="2785" y="1393"/>
                  </a:lnTo>
                  <a:lnTo>
                    <a:pt x="2778" y="1394"/>
                  </a:lnTo>
                  <a:lnTo>
                    <a:pt x="2763" y="1395"/>
                  </a:lnTo>
                  <a:lnTo>
                    <a:pt x="2750" y="1394"/>
                  </a:lnTo>
                  <a:lnTo>
                    <a:pt x="2738" y="1392"/>
                  </a:lnTo>
                  <a:lnTo>
                    <a:pt x="2725" y="1389"/>
                  </a:lnTo>
                  <a:lnTo>
                    <a:pt x="2711" y="1384"/>
                  </a:lnTo>
                  <a:lnTo>
                    <a:pt x="2696" y="1380"/>
                  </a:lnTo>
                  <a:lnTo>
                    <a:pt x="2705" y="1375"/>
                  </a:lnTo>
                  <a:lnTo>
                    <a:pt x="2713" y="1369"/>
                  </a:lnTo>
                  <a:lnTo>
                    <a:pt x="2719" y="1363"/>
                  </a:lnTo>
                  <a:lnTo>
                    <a:pt x="2726" y="1356"/>
                  </a:lnTo>
                  <a:lnTo>
                    <a:pt x="2737" y="1342"/>
                  </a:lnTo>
                  <a:lnTo>
                    <a:pt x="2750" y="1324"/>
                  </a:lnTo>
                  <a:lnTo>
                    <a:pt x="2730" y="1316"/>
                  </a:lnTo>
                  <a:lnTo>
                    <a:pt x="2712" y="1310"/>
                  </a:lnTo>
                  <a:lnTo>
                    <a:pt x="2695" y="1305"/>
                  </a:lnTo>
                  <a:lnTo>
                    <a:pt x="2679" y="1300"/>
                  </a:lnTo>
                  <a:lnTo>
                    <a:pt x="2662" y="1294"/>
                  </a:lnTo>
                  <a:lnTo>
                    <a:pt x="2647" y="1287"/>
                  </a:lnTo>
                  <a:lnTo>
                    <a:pt x="2639" y="1282"/>
                  </a:lnTo>
                  <a:lnTo>
                    <a:pt x="2632" y="1277"/>
                  </a:lnTo>
                  <a:lnTo>
                    <a:pt x="2624" y="1270"/>
                  </a:lnTo>
                  <a:lnTo>
                    <a:pt x="2617" y="1262"/>
                  </a:lnTo>
                  <a:lnTo>
                    <a:pt x="2626" y="1268"/>
                  </a:lnTo>
                  <a:lnTo>
                    <a:pt x="2640" y="1273"/>
                  </a:lnTo>
                  <a:lnTo>
                    <a:pt x="2657" y="1278"/>
                  </a:lnTo>
                  <a:lnTo>
                    <a:pt x="2675" y="1283"/>
                  </a:lnTo>
                  <a:lnTo>
                    <a:pt x="2715" y="1293"/>
                  </a:lnTo>
                  <a:lnTo>
                    <a:pt x="2750" y="1299"/>
                  </a:lnTo>
                  <a:lnTo>
                    <a:pt x="2749" y="1293"/>
                  </a:lnTo>
                  <a:lnTo>
                    <a:pt x="2746" y="1288"/>
                  </a:lnTo>
                  <a:lnTo>
                    <a:pt x="2742" y="1283"/>
                  </a:lnTo>
                  <a:lnTo>
                    <a:pt x="2737" y="1279"/>
                  </a:lnTo>
                  <a:lnTo>
                    <a:pt x="2725" y="1272"/>
                  </a:lnTo>
                  <a:lnTo>
                    <a:pt x="2709" y="1266"/>
                  </a:lnTo>
                  <a:lnTo>
                    <a:pt x="2695" y="1259"/>
                  </a:lnTo>
                  <a:lnTo>
                    <a:pt x="2682" y="1252"/>
                  </a:lnTo>
                  <a:lnTo>
                    <a:pt x="2678" y="1248"/>
                  </a:lnTo>
                  <a:lnTo>
                    <a:pt x="2673" y="1244"/>
                  </a:lnTo>
                  <a:lnTo>
                    <a:pt x="2671" y="1238"/>
                  </a:lnTo>
                  <a:lnTo>
                    <a:pt x="2670" y="1232"/>
                  </a:lnTo>
                  <a:lnTo>
                    <a:pt x="2669" y="1227"/>
                  </a:lnTo>
                  <a:lnTo>
                    <a:pt x="2668" y="1224"/>
                  </a:lnTo>
                  <a:lnTo>
                    <a:pt x="2666" y="1220"/>
                  </a:lnTo>
                  <a:lnTo>
                    <a:pt x="2662" y="1217"/>
                  </a:lnTo>
                  <a:lnTo>
                    <a:pt x="2656" y="1212"/>
                  </a:lnTo>
                  <a:lnTo>
                    <a:pt x="2650" y="1208"/>
                  </a:lnTo>
                  <a:lnTo>
                    <a:pt x="2626" y="1186"/>
                  </a:lnTo>
                  <a:lnTo>
                    <a:pt x="2581" y="1145"/>
                  </a:lnTo>
                  <a:lnTo>
                    <a:pt x="2557" y="1124"/>
                  </a:lnTo>
                  <a:lnTo>
                    <a:pt x="2537" y="1105"/>
                  </a:lnTo>
                  <a:lnTo>
                    <a:pt x="2523" y="1090"/>
                  </a:lnTo>
                  <a:lnTo>
                    <a:pt x="2517" y="1084"/>
                  </a:lnTo>
                  <a:lnTo>
                    <a:pt x="2517" y="1078"/>
                  </a:lnTo>
                  <a:lnTo>
                    <a:pt x="2520" y="1074"/>
                  </a:lnTo>
                  <a:lnTo>
                    <a:pt x="2522" y="1070"/>
                  </a:lnTo>
                  <a:lnTo>
                    <a:pt x="2525" y="1068"/>
                  </a:lnTo>
                  <a:lnTo>
                    <a:pt x="2528" y="1065"/>
                  </a:lnTo>
                  <a:lnTo>
                    <a:pt x="2532" y="1061"/>
                  </a:lnTo>
                  <a:lnTo>
                    <a:pt x="2534" y="1055"/>
                  </a:lnTo>
                  <a:lnTo>
                    <a:pt x="2537" y="1047"/>
                  </a:lnTo>
                  <a:lnTo>
                    <a:pt x="2535" y="1046"/>
                  </a:lnTo>
                  <a:lnTo>
                    <a:pt x="2530" y="1043"/>
                  </a:lnTo>
                  <a:lnTo>
                    <a:pt x="2528" y="1042"/>
                  </a:lnTo>
                  <a:lnTo>
                    <a:pt x="2526" y="1039"/>
                  </a:lnTo>
                  <a:lnTo>
                    <a:pt x="2524" y="1036"/>
                  </a:lnTo>
                  <a:lnTo>
                    <a:pt x="2524" y="1034"/>
                  </a:lnTo>
                  <a:lnTo>
                    <a:pt x="2557" y="1034"/>
                  </a:lnTo>
                  <a:lnTo>
                    <a:pt x="2558" y="1028"/>
                  </a:lnTo>
                  <a:lnTo>
                    <a:pt x="2559" y="1022"/>
                  </a:lnTo>
                  <a:lnTo>
                    <a:pt x="2561" y="1016"/>
                  </a:lnTo>
                  <a:lnTo>
                    <a:pt x="2565" y="1011"/>
                  </a:lnTo>
                  <a:lnTo>
                    <a:pt x="2569" y="1006"/>
                  </a:lnTo>
                  <a:lnTo>
                    <a:pt x="2573" y="1002"/>
                  </a:lnTo>
                  <a:lnTo>
                    <a:pt x="2578" y="997"/>
                  </a:lnTo>
                  <a:lnTo>
                    <a:pt x="2583" y="993"/>
                  </a:lnTo>
                  <a:lnTo>
                    <a:pt x="2607" y="977"/>
                  </a:lnTo>
                  <a:lnTo>
                    <a:pt x="2630" y="960"/>
                  </a:lnTo>
                  <a:lnTo>
                    <a:pt x="2617" y="958"/>
                  </a:lnTo>
                  <a:lnTo>
                    <a:pt x="2603" y="954"/>
                  </a:lnTo>
                  <a:lnTo>
                    <a:pt x="2590" y="949"/>
                  </a:lnTo>
                  <a:lnTo>
                    <a:pt x="2577" y="944"/>
                  </a:lnTo>
                  <a:lnTo>
                    <a:pt x="2563" y="938"/>
                  </a:lnTo>
                  <a:lnTo>
                    <a:pt x="2552" y="932"/>
                  </a:lnTo>
                  <a:lnTo>
                    <a:pt x="2544" y="924"/>
                  </a:lnTo>
                  <a:lnTo>
                    <a:pt x="2537" y="917"/>
                  </a:lnTo>
                  <a:lnTo>
                    <a:pt x="2498" y="917"/>
                  </a:lnTo>
                  <a:lnTo>
                    <a:pt x="2498" y="926"/>
                  </a:lnTo>
                  <a:lnTo>
                    <a:pt x="2498" y="938"/>
                  </a:lnTo>
                  <a:lnTo>
                    <a:pt x="2498" y="950"/>
                  </a:lnTo>
                  <a:lnTo>
                    <a:pt x="2498" y="967"/>
                  </a:lnTo>
                  <a:lnTo>
                    <a:pt x="2457" y="967"/>
                  </a:lnTo>
                  <a:lnTo>
                    <a:pt x="2453" y="962"/>
                  </a:lnTo>
                  <a:lnTo>
                    <a:pt x="2449" y="956"/>
                  </a:lnTo>
                  <a:lnTo>
                    <a:pt x="2447" y="949"/>
                  </a:lnTo>
                  <a:lnTo>
                    <a:pt x="2444" y="942"/>
                  </a:lnTo>
                  <a:lnTo>
                    <a:pt x="2442" y="936"/>
                  </a:lnTo>
                  <a:lnTo>
                    <a:pt x="2438" y="928"/>
                  </a:lnTo>
                  <a:lnTo>
                    <a:pt x="2435" y="922"/>
                  </a:lnTo>
                  <a:lnTo>
                    <a:pt x="2431" y="917"/>
                  </a:lnTo>
                  <a:lnTo>
                    <a:pt x="2426" y="914"/>
                  </a:lnTo>
                  <a:lnTo>
                    <a:pt x="2421" y="911"/>
                  </a:lnTo>
                  <a:lnTo>
                    <a:pt x="2413" y="909"/>
                  </a:lnTo>
                  <a:lnTo>
                    <a:pt x="2404" y="907"/>
                  </a:lnTo>
                  <a:lnTo>
                    <a:pt x="2387" y="903"/>
                  </a:lnTo>
                  <a:lnTo>
                    <a:pt x="2367" y="899"/>
                  </a:lnTo>
                  <a:lnTo>
                    <a:pt x="2357" y="897"/>
                  </a:lnTo>
                  <a:lnTo>
                    <a:pt x="2348" y="894"/>
                  </a:lnTo>
                  <a:lnTo>
                    <a:pt x="2339" y="890"/>
                  </a:lnTo>
                  <a:lnTo>
                    <a:pt x="2333" y="887"/>
                  </a:lnTo>
                  <a:lnTo>
                    <a:pt x="2326" y="882"/>
                  </a:lnTo>
                  <a:lnTo>
                    <a:pt x="2322" y="876"/>
                  </a:lnTo>
                  <a:lnTo>
                    <a:pt x="2320" y="872"/>
                  </a:lnTo>
                  <a:lnTo>
                    <a:pt x="2319" y="869"/>
                  </a:lnTo>
                  <a:lnTo>
                    <a:pt x="2319" y="866"/>
                  </a:lnTo>
                  <a:lnTo>
                    <a:pt x="2317" y="862"/>
                  </a:lnTo>
                  <a:lnTo>
                    <a:pt x="2319" y="858"/>
                  </a:lnTo>
                  <a:lnTo>
                    <a:pt x="2319" y="855"/>
                  </a:lnTo>
                  <a:lnTo>
                    <a:pt x="2321" y="853"/>
                  </a:lnTo>
                  <a:lnTo>
                    <a:pt x="2322" y="850"/>
                  </a:lnTo>
                  <a:lnTo>
                    <a:pt x="2327" y="846"/>
                  </a:lnTo>
                  <a:lnTo>
                    <a:pt x="2334" y="843"/>
                  </a:lnTo>
                  <a:lnTo>
                    <a:pt x="2341" y="840"/>
                  </a:lnTo>
                  <a:lnTo>
                    <a:pt x="2348" y="839"/>
                  </a:lnTo>
                  <a:lnTo>
                    <a:pt x="2357" y="838"/>
                  </a:lnTo>
                  <a:lnTo>
                    <a:pt x="2365" y="837"/>
                  </a:lnTo>
                  <a:lnTo>
                    <a:pt x="2368" y="836"/>
                  </a:lnTo>
                  <a:lnTo>
                    <a:pt x="2372" y="833"/>
                  </a:lnTo>
                  <a:lnTo>
                    <a:pt x="2378" y="828"/>
                  </a:lnTo>
                  <a:lnTo>
                    <a:pt x="2383" y="822"/>
                  </a:lnTo>
                  <a:lnTo>
                    <a:pt x="2393" y="811"/>
                  </a:lnTo>
                  <a:lnTo>
                    <a:pt x="2398" y="806"/>
                  </a:lnTo>
                  <a:lnTo>
                    <a:pt x="2410" y="798"/>
                  </a:lnTo>
                  <a:lnTo>
                    <a:pt x="2423" y="789"/>
                  </a:lnTo>
                  <a:lnTo>
                    <a:pt x="2428" y="783"/>
                  </a:lnTo>
                  <a:lnTo>
                    <a:pt x="2433" y="776"/>
                  </a:lnTo>
                  <a:lnTo>
                    <a:pt x="2435" y="773"/>
                  </a:lnTo>
                  <a:lnTo>
                    <a:pt x="2436" y="768"/>
                  </a:lnTo>
                  <a:lnTo>
                    <a:pt x="2437" y="763"/>
                  </a:lnTo>
                  <a:lnTo>
                    <a:pt x="2437" y="757"/>
                  </a:lnTo>
                  <a:lnTo>
                    <a:pt x="2438" y="758"/>
                  </a:lnTo>
                  <a:lnTo>
                    <a:pt x="2439" y="758"/>
                  </a:lnTo>
                  <a:lnTo>
                    <a:pt x="2442" y="757"/>
                  </a:lnTo>
                  <a:lnTo>
                    <a:pt x="2443" y="756"/>
                  </a:lnTo>
                  <a:lnTo>
                    <a:pt x="2445" y="752"/>
                  </a:lnTo>
                  <a:lnTo>
                    <a:pt x="2448" y="747"/>
                  </a:lnTo>
                  <a:lnTo>
                    <a:pt x="2451" y="742"/>
                  </a:lnTo>
                  <a:lnTo>
                    <a:pt x="2455" y="737"/>
                  </a:lnTo>
                  <a:lnTo>
                    <a:pt x="2457" y="735"/>
                  </a:lnTo>
                  <a:lnTo>
                    <a:pt x="2459" y="734"/>
                  </a:lnTo>
                  <a:lnTo>
                    <a:pt x="2461" y="733"/>
                  </a:lnTo>
                  <a:lnTo>
                    <a:pt x="2464" y="733"/>
                  </a:lnTo>
                  <a:lnTo>
                    <a:pt x="2471" y="733"/>
                  </a:lnTo>
                  <a:lnTo>
                    <a:pt x="2478" y="735"/>
                  </a:lnTo>
                  <a:lnTo>
                    <a:pt x="2484" y="737"/>
                  </a:lnTo>
                  <a:lnTo>
                    <a:pt x="2491" y="741"/>
                  </a:lnTo>
                  <a:lnTo>
                    <a:pt x="2503" y="751"/>
                  </a:lnTo>
                  <a:lnTo>
                    <a:pt x="2517" y="764"/>
                  </a:lnTo>
                  <a:lnTo>
                    <a:pt x="2511" y="769"/>
                  </a:lnTo>
                  <a:lnTo>
                    <a:pt x="2504" y="775"/>
                  </a:lnTo>
                  <a:lnTo>
                    <a:pt x="2496" y="780"/>
                  </a:lnTo>
                  <a:lnTo>
                    <a:pt x="2491" y="782"/>
                  </a:lnTo>
                  <a:lnTo>
                    <a:pt x="2493" y="789"/>
                  </a:lnTo>
                  <a:lnTo>
                    <a:pt x="2496" y="795"/>
                  </a:lnTo>
                  <a:lnTo>
                    <a:pt x="2501" y="800"/>
                  </a:lnTo>
                  <a:lnTo>
                    <a:pt x="2504" y="805"/>
                  </a:lnTo>
                  <a:lnTo>
                    <a:pt x="2510" y="809"/>
                  </a:lnTo>
                  <a:lnTo>
                    <a:pt x="2514" y="813"/>
                  </a:lnTo>
                  <a:lnTo>
                    <a:pt x="2518" y="816"/>
                  </a:lnTo>
                  <a:lnTo>
                    <a:pt x="2524" y="819"/>
                  </a:lnTo>
                  <a:lnTo>
                    <a:pt x="2524" y="837"/>
                  </a:lnTo>
                  <a:lnTo>
                    <a:pt x="2523" y="840"/>
                  </a:lnTo>
                  <a:lnTo>
                    <a:pt x="2523" y="842"/>
                  </a:lnTo>
                  <a:lnTo>
                    <a:pt x="2525" y="844"/>
                  </a:lnTo>
                  <a:lnTo>
                    <a:pt x="2527" y="847"/>
                  </a:lnTo>
                  <a:lnTo>
                    <a:pt x="2529" y="849"/>
                  </a:lnTo>
                  <a:lnTo>
                    <a:pt x="2532" y="851"/>
                  </a:lnTo>
                  <a:lnTo>
                    <a:pt x="2532" y="853"/>
                  </a:lnTo>
                  <a:lnTo>
                    <a:pt x="2530" y="856"/>
                  </a:lnTo>
                  <a:lnTo>
                    <a:pt x="2561" y="830"/>
                  </a:lnTo>
                  <a:lnTo>
                    <a:pt x="2585" y="810"/>
                  </a:lnTo>
                  <a:lnTo>
                    <a:pt x="2596" y="803"/>
                  </a:lnTo>
                  <a:lnTo>
                    <a:pt x="2605" y="797"/>
                  </a:lnTo>
                  <a:lnTo>
                    <a:pt x="2613" y="793"/>
                  </a:lnTo>
                  <a:lnTo>
                    <a:pt x="2621" y="790"/>
                  </a:lnTo>
                  <a:lnTo>
                    <a:pt x="2627" y="787"/>
                  </a:lnTo>
                  <a:lnTo>
                    <a:pt x="2633" y="786"/>
                  </a:lnTo>
                  <a:lnTo>
                    <a:pt x="2638" y="785"/>
                  </a:lnTo>
                  <a:lnTo>
                    <a:pt x="2645" y="785"/>
                  </a:lnTo>
                  <a:lnTo>
                    <a:pt x="2657" y="786"/>
                  </a:lnTo>
                  <a:lnTo>
                    <a:pt x="2670" y="788"/>
                  </a:lnTo>
                  <a:lnTo>
                    <a:pt x="2674" y="781"/>
                  </a:lnTo>
                  <a:lnTo>
                    <a:pt x="2679" y="774"/>
                  </a:lnTo>
                  <a:lnTo>
                    <a:pt x="2683" y="768"/>
                  </a:lnTo>
                  <a:lnTo>
                    <a:pt x="2689" y="763"/>
                  </a:lnTo>
                  <a:lnTo>
                    <a:pt x="2701" y="753"/>
                  </a:lnTo>
                  <a:lnTo>
                    <a:pt x="2713" y="745"/>
                  </a:lnTo>
                  <a:lnTo>
                    <a:pt x="2724" y="738"/>
                  </a:lnTo>
                  <a:lnTo>
                    <a:pt x="2735" y="730"/>
                  </a:lnTo>
                  <a:lnTo>
                    <a:pt x="2739" y="726"/>
                  </a:lnTo>
                  <a:lnTo>
                    <a:pt x="2743" y="721"/>
                  </a:lnTo>
                  <a:lnTo>
                    <a:pt x="2747" y="715"/>
                  </a:lnTo>
                  <a:lnTo>
                    <a:pt x="2750" y="708"/>
                  </a:lnTo>
                  <a:lnTo>
                    <a:pt x="2758" y="708"/>
                  </a:lnTo>
                  <a:lnTo>
                    <a:pt x="2765" y="706"/>
                  </a:lnTo>
                  <a:lnTo>
                    <a:pt x="2773" y="705"/>
                  </a:lnTo>
                  <a:lnTo>
                    <a:pt x="2780" y="704"/>
                  </a:lnTo>
                  <a:lnTo>
                    <a:pt x="2792" y="700"/>
                  </a:lnTo>
                  <a:lnTo>
                    <a:pt x="2803" y="694"/>
                  </a:lnTo>
                  <a:lnTo>
                    <a:pt x="2812" y="688"/>
                  </a:lnTo>
                  <a:lnTo>
                    <a:pt x="2820" y="681"/>
                  </a:lnTo>
                  <a:lnTo>
                    <a:pt x="2828" y="673"/>
                  </a:lnTo>
                  <a:lnTo>
                    <a:pt x="2836" y="665"/>
                  </a:lnTo>
                  <a:lnTo>
                    <a:pt x="2842" y="657"/>
                  </a:lnTo>
                  <a:lnTo>
                    <a:pt x="2850" y="649"/>
                  </a:lnTo>
                  <a:lnTo>
                    <a:pt x="2858" y="641"/>
                  </a:lnTo>
                  <a:lnTo>
                    <a:pt x="2866" y="635"/>
                  </a:lnTo>
                  <a:lnTo>
                    <a:pt x="2876" y="630"/>
                  </a:lnTo>
                  <a:lnTo>
                    <a:pt x="2887" y="625"/>
                  </a:lnTo>
                  <a:lnTo>
                    <a:pt x="2901" y="623"/>
                  </a:lnTo>
                  <a:lnTo>
                    <a:pt x="2916" y="622"/>
                  </a:lnTo>
                  <a:lnTo>
                    <a:pt x="2915" y="611"/>
                  </a:lnTo>
                  <a:lnTo>
                    <a:pt x="2914" y="602"/>
                  </a:lnTo>
                  <a:lnTo>
                    <a:pt x="2910" y="593"/>
                  </a:lnTo>
                  <a:lnTo>
                    <a:pt x="2906" y="586"/>
                  </a:lnTo>
                  <a:lnTo>
                    <a:pt x="2902" y="580"/>
                  </a:lnTo>
                  <a:lnTo>
                    <a:pt x="2897" y="574"/>
                  </a:lnTo>
                  <a:lnTo>
                    <a:pt x="2892" y="569"/>
                  </a:lnTo>
                  <a:lnTo>
                    <a:pt x="2886" y="564"/>
                  </a:lnTo>
                  <a:lnTo>
                    <a:pt x="2875" y="554"/>
                  </a:lnTo>
                  <a:lnTo>
                    <a:pt x="2865" y="543"/>
                  </a:lnTo>
                  <a:lnTo>
                    <a:pt x="2861" y="536"/>
                  </a:lnTo>
                  <a:lnTo>
                    <a:pt x="2859" y="529"/>
                  </a:lnTo>
                  <a:lnTo>
                    <a:pt x="2857" y="520"/>
                  </a:lnTo>
                  <a:lnTo>
                    <a:pt x="2855" y="511"/>
                  </a:lnTo>
                  <a:lnTo>
                    <a:pt x="2857" y="505"/>
                  </a:lnTo>
                  <a:lnTo>
                    <a:pt x="2860" y="499"/>
                  </a:lnTo>
                  <a:lnTo>
                    <a:pt x="2862" y="497"/>
                  </a:lnTo>
                  <a:lnTo>
                    <a:pt x="2864" y="495"/>
                  </a:lnTo>
                  <a:lnTo>
                    <a:pt x="2866" y="493"/>
                  </a:lnTo>
                  <a:lnTo>
                    <a:pt x="2870" y="493"/>
                  </a:lnTo>
                  <a:lnTo>
                    <a:pt x="2885" y="493"/>
                  </a:lnTo>
                  <a:lnTo>
                    <a:pt x="2903" y="495"/>
                  </a:lnTo>
                  <a:lnTo>
                    <a:pt x="2911" y="495"/>
                  </a:lnTo>
                  <a:lnTo>
                    <a:pt x="2919" y="495"/>
                  </a:lnTo>
                  <a:lnTo>
                    <a:pt x="2928" y="494"/>
                  </a:lnTo>
                  <a:lnTo>
                    <a:pt x="2936" y="493"/>
                  </a:lnTo>
                  <a:lnTo>
                    <a:pt x="2936" y="412"/>
                  </a:lnTo>
                  <a:lnTo>
                    <a:pt x="2930" y="407"/>
                  </a:lnTo>
                  <a:lnTo>
                    <a:pt x="2926" y="402"/>
                  </a:lnTo>
                  <a:lnTo>
                    <a:pt x="2921" y="396"/>
                  </a:lnTo>
                  <a:lnTo>
                    <a:pt x="2917" y="389"/>
                  </a:lnTo>
                  <a:lnTo>
                    <a:pt x="2914" y="382"/>
                  </a:lnTo>
                  <a:lnTo>
                    <a:pt x="2911" y="375"/>
                  </a:lnTo>
                  <a:lnTo>
                    <a:pt x="2909" y="365"/>
                  </a:lnTo>
                  <a:lnTo>
                    <a:pt x="2909" y="357"/>
                  </a:lnTo>
                  <a:lnTo>
                    <a:pt x="2909" y="348"/>
                  </a:lnTo>
                  <a:lnTo>
                    <a:pt x="2909" y="341"/>
                  </a:lnTo>
                  <a:lnTo>
                    <a:pt x="2909" y="332"/>
                  </a:lnTo>
                  <a:lnTo>
                    <a:pt x="2909" y="320"/>
                  </a:lnTo>
                  <a:lnTo>
                    <a:pt x="2904" y="316"/>
                  </a:lnTo>
                  <a:lnTo>
                    <a:pt x="2897" y="310"/>
                  </a:lnTo>
                  <a:lnTo>
                    <a:pt x="2893" y="307"/>
                  </a:lnTo>
                  <a:lnTo>
                    <a:pt x="2888" y="304"/>
                  </a:lnTo>
                  <a:lnTo>
                    <a:pt x="2883" y="302"/>
                  </a:lnTo>
                  <a:lnTo>
                    <a:pt x="2876" y="301"/>
                  </a:lnTo>
                  <a:lnTo>
                    <a:pt x="2866" y="302"/>
                  </a:lnTo>
                  <a:lnTo>
                    <a:pt x="2858" y="303"/>
                  </a:lnTo>
                  <a:lnTo>
                    <a:pt x="2849" y="305"/>
                  </a:lnTo>
                  <a:lnTo>
                    <a:pt x="2841" y="308"/>
                  </a:lnTo>
                  <a:lnTo>
                    <a:pt x="2827" y="314"/>
                  </a:lnTo>
                  <a:lnTo>
                    <a:pt x="2813" y="323"/>
                  </a:lnTo>
                  <a:lnTo>
                    <a:pt x="2798" y="331"/>
                  </a:lnTo>
                  <a:lnTo>
                    <a:pt x="2784" y="338"/>
                  </a:lnTo>
                  <a:lnTo>
                    <a:pt x="2776" y="341"/>
                  </a:lnTo>
                  <a:lnTo>
                    <a:pt x="2768" y="343"/>
                  </a:lnTo>
                  <a:lnTo>
                    <a:pt x="2759" y="344"/>
                  </a:lnTo>
                  <a:lnTo>
                    <a:pt x="2750" y="344"/>
                  </a:lnTo>
                  <a:lnTo>
                    <a:pt x="2735" y="343"/>
                  </a:lnTo>
                  <a:lnTo>
                    <a:pt x="2722" y="341"/>
                  </a:lnTo>
                  <a:lnTo>
                    <a:pt x="2708" y="336"/>
                  </a:lnTo>
                  <a:lnTo>
                    <a:pt x="2696" y="331"/>
                  </a:lnTo>
                  <a:lnTo>
                    <a:pt x="2684" y="324"/>
                  </a:lnTo>
                  <a:lnTo>
                    <a:pt x="2672" y="315"/>
                  </a:lnTo>
                  <a:lnTo>
                    <a:pt x="2661" y="307"/>
                  </a:lnTo>
                  <a:lnTo>
                    <a:pt x="2650" y="298"/>
                  </a:lnTo>
                  <a:lnTo>
                    <a:pt x="2627" y="280"/>
                  </a:lnTo>
                  <a:lnTo>
                    <a:pt x="2604" y="261"/>
                  </a:lnTo>
                  <a:lnTo>
                    <a:pt x="2592" y="253"/>
                  </a:lnTo>
                  <a:lnTo>
                    <a:pt x="2579" y="245"/>
                  </a:lnTo>
                  <a:lnTo>
                    <a:pt x="2565" y="239"/>
                  </a:lnTo>
                  <a:lnTo>
                    <a:pt x="2550" y="233"/>
                  </a:lnTo>
                  <a:lnTo>
                    <a:pt x="2525" y="227"/>
                  </a:lnTo>
                  <a:lnTo>
                    <a:pt x="2499" y="219"/>
                  </a:lnTo>
                  <a:lnTo>
                    <a:pt x="2487" y="215"/>
                  </a:lnTo>
                  <a:lnTo>
                    <a:pt x="2473" y="211"/>
                  </a:lnTo>
                  <a:lnTo>
                    <a:pt x="2461" y="205"/>
                  </a:lnTo>
                  <a:lnTo>
                    <a:pt x="2450" y="199"/>
                  </a:lnTo>
                  <a:lnTo>
                    <a:pt x="2438" y="193"/>
                  </a:lnTo>
                  <a:lnTo>
                    <a:pt x="2428" y="187"/>
                  </a:lnTo>
                  <a:lnTo>
                    <a:pt x="2418" y="179"/>
                  </a:lnTo>
                  <a:lnTo>
                    <a:pt x="2410" y="171"/>
                  </a:lnTo>
                  <a:lnTo>
                    <a:pt x="2401" y="162"/>
                  </a:lnTo>
                  <a:lnTo>
                    <a:pt x="2394" y="152"/>
                  </a:lnTo>
                  <a:lnTo>
                    <a:pt x="2389" y="141"/>
                  </a:lnTo>
                  <a:lnTo>
                    <a:pt x="2384" y="129"/>
                  </a:lnTo>
                  <a:lnTo>
                    <a:pt x="2370" y="128"/>
                  </a:lnTo>
                  <a:lnTo>
                    <a:pt x="2357" y="126"/>
                  </a:lnTo>
                  <a:lnTo>
                    <a:pt x="2346" y="122"/>
                  </a:lnTo>
                  <a:lnTo>
                    <a:pt x="2335" y="117"/>
                  </a:lnTo>
                  <a:lnTo>
                    <a:pt x="2325" y="111"/>
                  </a:lnTo>
                  <a:lnTo>
                    <a:pt x="2316" y="105"/>
                  </a:lnTo>
                  <a:lnTo>
                    <a:pt x="2308" y="98"/>
                  </a:lnTo>
                  <a:lnTo>
                    <a:pt x="2300" y="89"/>
                  </a:lnTo>
                  <a:lnTo>
                    <a:pt x="2283" y="74"/>
                  </a:lnTo>
                  <a:lnTo>
                    <a:pt x="2267" y="59"/>
                  </a:lnTo>
                  <a:lnTo>
                    <a:pt x="2257" y="52"/>
                  </a:lnTo>
                  <a:lnTo>
                    <a:pt x="2247" y="46"/>
                  </a:lnTo>
                  <a:lnTo>
                    <a:pt x="2236" y="41"/>
                  </a:lnTo>
                  <a:lnTo>
                    <a:pt x="2225" y="36"/>
                  </a:lnTo>
                  <a:lnTo>
                    <a:pt x="2190" y="25"/>
                  </a:lnTo>
                  <a:lnTo>
                    <a:pt x="2160" y="18"/>
                  </a:lnTo>
                  <a:lnTo>
                    <a:pt x="2131" y="10"/>
                  </a:lnTo>
                  <a:lnTo>
                    <a:pt x="2092" y="0"/>
                  </a:lnTo>
                  <a:lnTo>
                    <a:pt x="1973" y="18"/>
                  </a:lnTo>
                  <a:lnTo>
                    <a:pt x="1973" y="27"/>
                  </a:lnTo>
                  <a:lnTo>
                    <a:pt x="1973" y="36"/>
                  </a:lnTo>
                  <a:lnTo>
                    <a:pt x="1973" y="42"/>
                  </a:lnTo>
                  <a:lnTo>
                    <a:pt x="1975" y="46"/>
                  </a:lnTo>
                  <a:lnTo>
                    <a:pt x="1977" y="50"/>
                  </a:lnTo>
                  <a:lnTo>
                    <a:pt x="1980" y="53"/>
                  </a:lnTo>
                  <a:lnTo>
                    <a:pt x="1989" y="58"/>
                  </a:lnTo>
                  <a:lnTo>
                    <a:pt x="1999" y="62"/>
                  </a:lnTo>
                  <a:lnTo>
                    <a:pt x="2009" y="66"/>
                  </a:lnTo>
                  <a:lnTo>
                    <a:pt x="2018" y="72"/>
                  </a:lnTo>
                  <a:lnTo>
                    <a:pt x="2021" y="75"/>
                  </a:lnTo>
                  <a:lnTo>
                    <a:pt x="2023" y="80"/>
                  </a:lnTo>
                  <a:lnTo>
                    <a:pt x="2025" y="85"/>
                  </a:lnTo>
                  <a:lnTo>
                    <a:pt x="2025" y="91"/>
                  </a:lnTo>
                  <a:lnTo>
                    <a:pt x="2024" y="101"/>
                  </a:lnTo>
                  <a:lnTo>
                    <a:pt x="2022" y="108"/>
                  </a:lnTo>
                  <a:lnTo>
                    <a:pt x="2019" y="114"/>
                  </a:lnTo>
                  <a:lnTo>
                    <a:pt x="2016" y="120"/>
                  </a:lnTo>
                  <a:lnTo>
                    <a:pt x="2012" y="125"/>
                  </a:lnTo>
                  <a:lnTo>
                    <a:pt x="2009" y="131"/>
                  </a:lnTo>
                  <a:lnTo>
                    <a:pt x="2007" y="138"/>
                  </a:lnTo>
                  <a:lnTo>
                    <a:pt x="2006" y="147"/>
                  </a:lnTo>
                  <a:lnTo>
                    <a:pt x="2007" y="155"/>
                  </a:lnTo>
                  <a:lnTo>
                    <a:pt x="2009" y="161"/>
                  </a:lnTo>
                  <a:lnTo>
                    <a:pt x="2012" y="168"/>
                  </a:lnTo>
                  <a:lnTo>
                    <a:pt x="2018" y="174"/>
                  </a:lnTo>
                  <a:lnTo>
                    <a:pt x="2022" y="179"/>
                  </a:lnTo>
                  <a:lnTo>
                    <a:pt x="2028" y="184"/>
                  </a:lnTo>
                  <a:lnTo>
                    <a:pt x="2033" y="187"/>
                  </a:lnTo>
                  <a:lnTo>
                    <a:pt x="2039" y="190"/>
                  </a:lnTo>
                  <a:lnTo>
                    <a:pt x="2033" y="197"/>
                  </a:lnTo>
                  <a:lnTo>
                    <a:pt x="2025" y="204"/>
                  </a:lnTo>
                  <a:lnTo>
                    <a:pt x="2017" y="211"/>
                  </a:lnTo>
                  <a:lnTo>
                    <a:pt x="2008" y="216"/>
                  </a:lnTo>
                  <a:lnTo>
                    <a:pt x="1999" y="221"/>
                  </a:lnTo>
                  <a:lnTo>
                    <a:pt x="1989" y="224"/>
                  </a:lnTo>
                  <a:lnTo>
                    <a:pt x="1980" y="227"/>
                  </a:lnTo>
                  <a:lnTo>
                    <a:pt x="1973" y="227"/>
                  </a:lnTo>
                  <a:lnTo>
                    <a:pt x="1962" y="227"/>
                  </a:lnTo>
                  <a:lnTo>
                    <a:pt x="1952" y="227"/>
                  </a:lnTo>
                  <a:lnTo>
                    <a:pt x="1940" y="227"/>
                  </a:lnTo>
                  <a:lnTo>
                    <a:pt x="1925" y="227"/>
                  </a:lnTo>
                  <a:lnTo>
                    <a:pt x="1919" y="258"/>
                  </a:lnTo>
                  <a:lnTo>
                    <a:pt x="1924" y="278"/>
                  </a:lnTo>
                  <a:lnTo>
                    <a:pt x="1930" y="296"/>
                  </a:lnTo>
                  <a:lnTo>
                    <a:pt x="1933" y="304"/>
                  </a:lnTo>
                  <a:lnTo>
                    <a:pt x="1938" y="311"/>
                  </a:lnTo>
                  <a:lnTo>
                    <a:pt x="1942" y="319"/>
                  </a:lnTo>
                  <a:lnTo>
                    <a:pt x="1947" y="326"/>
                  </a:lnTo>
                  <a:lnTo>
                    <a:pt x="1953" y="331"/>
                  </a:lnTo>
                  <a:lnTo>
                    <a:pt x="1961" y="336"/>
                  </a:lnTo>
                  <a:lnTo>
                    <a:pt x="1968" y="340"/>
                  </a:lnTo>
                  <a:lnTo>
                    <a:pt x="1977" y="344"/>
                  </a:lnTo>
                  <a:lnTo>
                    <a:pt x="1987" y="347"/>
                  </a:lnTo>
                  <a:lnTo>
                    <a:pt x="1999" y="349"/>
                  </a:lnTo>
                  <a:lnTo>
                    <a:pt x="2011" y="350"/>
                  </a:lnTo>
                  <a:lnTo>
                    <a:pt x="2025" y="350"/>
                  </a:lnTo>
                  <a:lnTo>
                    <a:pt x="2036" y="350"/>
                  </a:lnTo>
                  <a:lnTo>
                    <a:pt x="2043" y="349"/>
                  </a:lnTo>
                  <a:lnTo>
                    <a:pt x="2048" y="347"/>
                  </a:lnTo>
                  <a:lnTo>
                    <a:pt x="2053" y="344"/>
                  </a:lnTo>
                  <a:lnTo>
                    <a:pt x="2057" y="342"/>
                  </a:lnTo>
                  <a:lnTo>
                    <a:pt x="2064" y="340"/>
                  </a:lnTo>
                  <a:lnTo>
                    <a:pt x="2073" y="339"/>
                  </a:lnTo>
                  <a:lnTo>
                    <a:pt x="2086" y="338"/>
                  </a:lnTo>
                  <a:lnTo>
                    <a:pt x="2092" y="339"/>
                  </a:lnTo>
                  <a:lnTo>
                    <a:pt x="2098" y="340"/>
                  </a:lnTo>
                  <a:lnTo>
                    <a:pt x="2103" y="341"/>
                  </a:lnTo>
                  <a:lnTo>
                    <a:pt x="2109" y="343"/>
                  </a:lnTo>
                  <a:lnTo>
                    <a:pt x="2122" y="349"/>
                  </a:lnTo>
                  <a:lnTo>
                    <a:pt x="2138" y="357"/>
                  </a:lnTo>
                  <a:lnTo>
                    <a:pt x="2140" y="361"/>
                  </a:lnTo>
                  <a:lnTo>
                    <a:pt x="2142" y="366"/>
                  </a:lnTo>
                  <a:lnTo>
                    <a:pt x="2146" y="370"/>
                  </a:lnTo>
                  <a:lnTo>
                    <a:pt x="2151" y="375"/>
                  </a:lnTo>
                  <a:lnTo>
                    <a:pt x="2157" y="379"/>
                  </a:lnTo>
                  <a:lnTo>
                    <a:pt x="2164" y="382"/>
                  </a:lnTo>
                  <a:lnTo>
                    <a:pt x="2170" y="385"/>
                  </a:lnTo>
                  <a:lnTo>
                    <a:pt x="2178" y="388"/>
                  </a:lnTo>
                  <a:lnTo>
                    <a:pt x="2175" y="393"/>
                  </a:lnTo>
                  <a:lnTo>
                    <a:pt x="2169" y="399"/>
                  </a:lnTo>
                  <a:lnTo>
                    <a:pt x="2160" y="405"/>
                  </a:lnTo>
                  <a:lnTo>
                    <a:pt x="2152" y="410"/>
                  </a:lnTo>
                  <a:lnTo>
                    <a:pt x="2141" y="416"/>
                  </a:lnTo>
                  <a:lnTo>
                    <a:pt x="2130" y="420"/>
                  </a:lnTo>
                  <a:lnTo>
                    <a:pt x="2118" y="423"/>
                  </a:lnTo>
                  <a:lnTo>
                    <a:pt x="2106" y="424"/>
                  </a:lnTo>
                  <a:lnTo>
                    <a:pt x="2098" y="426"/>
                  </a:lnTo>
                  <a:lnTo>
                    <a:pt x="2084" y="434"/>
                  </a:lnTo>
                  <a:lnTo>
                    <a:pt x="2064" y="443"/>
                  </a:lnTo>
                  <a:lnTo>
                    <a:pt x="2041" y="455"/>
                  </a:lnTo>
                  <a:lnTo>
                    <a:pt x="2019" y="467"/>
                  </a:lnTo>
                  <a:lnTo>
                    <a:pt x="1998" y="479"/>
                  </a:lnTo>
                  <a:lnTo>
                    <a:pt x="1989" y="485"/>
                  </a:lnTo>
                  <a:lnTo>
                    <a:pt x="1981" y="490"/>
                  </a:lnTo>
                  <a:lnTo>
                    <a:pt x="1976" y="495"/>
                  </a:lnTo>
                  <a:lnTo>
                    <a:pt x="1973" y="499"/>
                  </a:lnTo>
                  <a:lnTo>
                    <a:pt x="1860" y="499"/>
                  </a:lnTo>
                  <a:lnTo>
                    <a:pt x="1860" y="506"/>
                  </a:lnTo>
                  <a:lnTo>
                    <a:pt x="1861" y="513"/>
                  </a:lnTo>
                  <a:lnTo>
                    <a:pt x="1863" y="520"/>
                  </a:lnTo>
                  <a:lnTo>
                    <a:pt x="1864" y="525"/>
                  </a:lnTo>
                  <a:lnTo>
                    <a:pt x="1869" y="536"/>
                  </a:lnTo>
                  <a:lnTo>
                    <a:pt x="1876" y="546"/>
                  </a:lnTo>
                  <a:lnTo>
                    <a:pt x="1882" y="554"/>
                  </a:lnTo>
                  <a:lnTo>
                    <a:pt x="1887" y="562"/>
                  </a:lnTo>
                  <a:lnTo>
                    <a:pt x="1889" y="566"/>
                  </a:lnTo>
                  <a:lnTo>
                    <a:pt x="1891" y="570"/>
                  </a:lnTo>
                  <a:lnTo>
                    <a:pt x="1893" y="574"/>
                  </a:lnTo>
                  <a:lnTo>
                    <a:pt x="1893" y="578"/>
                  </a:lnTo>
                  <a:lnTo>
                    <a:pt x="1893" y="583"/>
                  </a:lnTo>
                  <a:lnTo>
                    <a:pt x="1890" y="588"/>
                  </a:lnTo>
                  <a:lnTo>
                    <a:pt x="1888" y="594"/>
                  </a:lnTo>
                  <a:lnTo>
                    <a:pt x="1885" y="601"/>
                  </a:lnTo>
                  <a:lnTo>
                    <a:pt x="1877" y="613"/>
                  </a:lnTo>
                  <a:lnTo>
                    <a:pt x="1867" y="625"/>
                  </a:lnTo>
                  <a:lnTo>
                    <a:pt x="1856" y="637"/>
                  </a:lnTo>
                  <a:lnTo>
                    <a:pt x="1845" y="647"/>
                  </a:lnTo>
                  <a:lnTo>
                    <a:pt x="1834" y="655"/>
                  </a:lnTo>
                  <a:lnTo>
                    <a:pt x="1827" y="659"/>
                  </a:lnTo>
                  <a:lnTo>
                    <a:pt x="1727" y="659"/>
                  </a:lnTo>
                  <a:lnTo>
                    <a:pt x="1699" y="674"/>
                  </a:lnTo>
                  <a:lnTo>
                    <a:pt x="1664" y="694"/>
                  </a:lnTo>
                  <a:lnTo>
                    <a:pt x="1647" y="704"/>
                  </a:lnTo>
                  <a:lnTo>
                    <a:pt x="1630" y="713"/>
                  </a:lnTo>
                  <a:lnTo>
                    <a:pt x="1624" y="716"/>
                  </a:lnTo>
                  <a:lnTo>
                    <a:pt x="1617" y="718"/>
                  </a:lnTo>
                  <a:lnTo>
                    <a:pt x="1611" y="720"/>
                  </a:lnTo>
                  <a:lnTo>
                    <a:pt x="1607" y="721"/>
                  </a:lnTo>
                  <a:lnTo>
                    <a:pt x="1598" y="720"/>
                  </a:lnTo>
                  <a:lnTo>
                    <a:pt x="1587" y="719"/>
                  </a:lnTo>
                  <a:lnTo>
                    <a:pt x="1574" y="717"/>
                  </a:lnTo>
                  <a:lnTo>
                    <a:pt x="1560" y="714"/>
                  </a:lnTo>
                  <a:lnTo>
                    <a:pt x="1527" y="705"/>
                  </a:lnTo>
                  <a:lnTo>
                    <a:pt x="1493" y="696"/>
                  </a:lnTo>
                  <a:lnTo>
                    <a:pt x="1460" y="686"/>
                  </a:lnTo>
                  <a:lnTo>
                    <a:pt x="1430" y="676"/>
                  </a:lnTo>
                  <a:lnTo>
                    <a:pt x="1418" y="671"/>
                  </a:lnTo>
                  <a:lnTo>
                    <a:pt x="1407" y="667"/>
                  </a:lnTo>
                  <a:lnTo>
                    <a:pt x="1400" y="663"/>
                  </a:lnTo>
                  <a:lnTo>
                    <a:pt x="1394" y="659"/>
                  </a:lnTo>
                  <a:lnTo>
                    <a:pt x="1228" y="659"/>
                  </a:lnTo>
                  <a:lnTo>
                    <a:pt x="1169" y="646"/>
                  </a:lnTo>
                  <a:lnTo>
                    <a:pt x="1160" y="646"/>
                  </a:lnTo>
                  <a:lnTo>
                    <a:pt x="1151" y="646"/>
                  </a:lnTo>
                  <a:lnTo>
                    <a:pt x="1143" y="644"/>
                  </a:lnTo>
                  <a:lnTo>
                    <a:pt x="1133" y="641"/>
                  </a:lnTo>
                  <a:lnTo>
                    <a:pt x="1123" y="638"/>
                  </a:lnTo>
                  <a:lnTo>
                    <a:pt x="1112" y="633"/>
                  </a:lnTo>
                  <a:lnTo>
                    <a:pt x="1102" y="628"/>
                  </a:lnTo>
                  <a:lnTo>
                    <a:pt x="1092" y="622"/>
                  </a:lnTo>
                  <a:lnTo>
                    <a:pt x="1082" y="615"/>
                  </a:lnTo>
                  <a:lnTo>
                    <a:pt x="1073" y="608"/>
                  </a:lnTo>
                  <a:lnTo>
                    <a:pt x="1065" y="601"/>
                  </a:lnTo>
                  <a:lnTo>
                    <a:pt x="1056" y="592"/>
                  </a:lnTo>
                  <a:lnTo>
                    <a:pt x="1049" y="584"/>
                  </a:lnTo>
                  <a:lnTo>
                    <a:pt x="1044" y="576"/>
                  </a:lnTo>
                  <a:lnTo>
                    <a:pt x="1038" y="568"/>
                  </a:lnTo>
                  <a:lnTo>
                    <a:pt x="1036" y="560"/>
                  </a:lnTo>
                  <a:lnTo>
                    <a:pt x="1022" y="560"/>
                  </a:lnTo>
                  <a:lnTo>
                    <a:pt x="1008" y="558"/>
                  </a:lnTo>
                  <a:lnTo>
                    <a:pt x="994" y="555"/>
                  </a:lnTo>
                  <a:lnTo>
                    <a:pt x="980" y="552"/>
                  </a:lnTo>
                  <a:lnTo>
                    <a:pt x="953" y="543"/>
                  </a:lnTo>
                  <a:lnTo>
                    <a:pt x="923" y="532"/>
                  </a:lnTo>
                  <a:lnTo>
                    <a:pt x="893" y="522"/>
                  </a:lnTo>
                  <a:lnTo>
                    <a:pt x="863" y="513"/>
                  </a:lnTo>
                  <a:lnTo>
                    <a:pt x="846" y="510"/>
                  </a:lnTo>
                  <a:lnTo>
                    <a:pt x="831" y="507"/>
                  </a:lnTo>
                  <a:lnTo>
                    <a:pt x="813" y="505"/>
                  </a:lnTo>
                  <a:lnTo>
                    <a:pt x="797" y="505"/>
                  </a:lnTo>
                  <a:lnTo>
                    <a:pt x="786" y="504"/>
                  </a:lnTo>
                  <a:lnTo>
                    <a:pt x="770" y="501"/>
                  </a:lnTo>
                  <a:lnTo>
                    <a:pt x="763" y="499"/>
                  </a:lnTo>
                  <a:lnTo>
                    <a:pt x="756" y="497"/>
                  </a:lnTo>
                  <a:lnTo>
                    <a:pt x="752" y="495"/>
                  </a:lnTo>
                  <a:lnTo>
                    <a:pt x="750" y="493"/>
                  </a:lnTo>
                  <a:lnTo>
                    <a:pt x="746" y="485"/>
                  </a:lnTo>
                  <a:lnTo>
                    <a:pt x="744" y="477"/>
                  </a:lnTo>
                  <a:lnTo>
                    <a:pt x="743" y="470"/>
                  </a:lnTo>
                  <a:lnTo>
                    <a:pt x="743" y="461"/>
                  </a:lnTo>
                  <a:lnTo>
                    <a:pt x="743" y="456"/>
                  </a:lnTo>
                  <a:lnTo>
                    <a:pt x="743" y="449"/>
                  </a:lnTo>
                  <a:lnTo>
                    <a:pt x="743" y="440"/>
                  </a:lnTo>
                  <a:lnTo>
                    <a:pt x="743" y="431"/>
                  </a:lnTo>
                  <a:lnTo>
                    <a:pt x="741" y="431"/>
                  </a:lnTo>
                  <a:lnTo>
                    <a:pt x="736" y="428"/>
                  </a:lnTo>
                  <a:lnTo>
                    <a:pt x="732" y="426"/>
                  </a:lnTo>
                  <a:lnTo>
                    <a:pt x="728" y="422"/>
                  </a:lnTo>
                  <a:lnTo>
                    <a:pt x="717" y="414"/>
                  </a:lnTo>
                  <a:lnTo>
                    <a:pt x="705" y="403"/>
                  </a:lnTo>
                  <a:lnTo>
                    <a:pt x="695" y="391"/>
                  </a:lnTo>
                  <a:lnTo>
                    <a:pt x="686" y="379"/>
                  </a:lnTo>
                  <a:lnTo>
                    <a:pt x="681" y="372"/>
                  </a:lnTo>
                  <a:lnTo>
                    <a:pt x="679" y="367"/>
                  </a:lnTo>
                  <a:lnTo>
                    <a:pt x="677" y="361"/>
                  </a:lnTo>
                  <a:lnTo>
                    <a:pt x="677" y="357"/>
                  </a:lnTo>
                  <a:lnTo>
                    <a:pt x="661" y="356"/>
                  </a:lnTo>
                  <a:lnTo>
                    <a:pt x="645" y="355"/>
                  </a:lnTo>
                  <a:lnTo>
                    <a:pt x="630" y="353"/>
                  </a:lnTo>
                  <a:lnTo>
                    <a:pt x="616" y="351"/>
                  </a:lnTo>
                  <a:lnTo>
                    <a:pt x="602" y="348"/>
                  </a:lnTo>
                  <a:lnTo>
                    <a:pt x="589" y="344"/>
                  </a:lnTo>
                  <a:lnTo>
                    <a:pt x="576" y="340"/>
                  </a:lnTo>
                  <a:lnTo>
                    <a:pt x="564" y="335"/>
                  </a:lnTo>
                  <a:lnTo>
                    <a:pt x="552" y="329"/>
                  </a:lnTo>
                  <a:lnTo>
                    <a:pt x="541" y="323"/>
                  </a:lnTo>
                  <a:lnTo>
                    <a:pt x="531" y="315"/>
                  </a:lnTo>
                  <a:lnTo>
                    <a:pt x="522" y="307"/>
                  </a:lnTo>
                  <a:lnTo>
                    <a:pt x="512" y="299"/>
                  </a:lnTo>
                  <a:lnTo>
                    <a:pt x="505" y="290"/>
                  </a:lnTo>
                  <a:lnTo>
                    <a:pt x="497" y="281"/>
                  </a:lnTo>
                  <a:lnTo>
                    <a:pt x="490" y="271"/>
                  </a:lnTo>
                  <a:lnTo>
                    <a:pt x="475" y="268"/>
                  </a:lnTo>
                  <a:lnTo>
                    <a:pt x="463" y="267"/>
                  </a:lnTo>
                  <a:lnTo>
                    <a:pt x="454" y="267"/>
                  </a:lnTo>
                  <a:lnTo>
                    <a:pt x="449" y="268"/>
                  </a:lnTo>
                  <a:lnTo>
                    <a:pt x="444" y="270"/>
                  </a:lnTo>
                  <a:lnTo>
                    <a:pt x="442" y="273"/>
                  </a:lnTo>
                  <a:lnTo>
                    <a:pt x="441" y="277"/>
                  </a:lnTo>
                  <a:lnTo>
                    <a:pt x="441" y="281"/>
                  </a:lnTo>
                  <a:lnTo>
                    <a:pt x="441" y="286"/>
                  </a:lnTo>
                  <a:lnTo>
                    <a:pt x="441" y="291"/>
                  </a:lnTo>
                  <a:lnTo>
                    <a:pt x="440" y="296"/>
                  </a:lnTo>
                  <a:lnTo>
                    <a:pt x="439" y="301"/>
                  </a:lnTo>
                  <a:lnTo>
                    <a:pt x="436" y="307"/>
                  </a:lnTo>
                  <a:lnTo>
                    <a:pt x="430" y="311"/>
                  </a:lnTo>
                  <a:lnTo>
                    <a:pt x="422" y="316"/>
                  </a:lnTo>
                  <a:lnTo>
                    <a:pt x="411" y="320"/>
                  </a:lnTo>
                  <a:lnTo>
                    <a:pt x="407" y="320"/>
                  </a:lnTo>
                  <a:lnTo>
                    <a:pt x="403" y="321"/>
                  </a:lnTo>
                  <a:lnTo>
                    <a:pt x="400" y="322"/>
                  </a:lnTo>
                  <a:lnTo>
                    <a:pt x="398" y="323"/>
                  </a:lnTo>
                  <a:lnTo>
                    <a:pt x="397" y="325"/>
                  </a:lnTo>
                  <a:lnTo>
                    <a:pt x="396" y="327"/>
                  </a:lnTo>
                  <a:lnTo>
                    <a:pt x="396" y="329"/>
                  </a:lnTo>
                  <a:lnTo>
                    <a:pt x="396" y="332"/>
                  </a:lnTo>
                  <a:lnTo>
                    <a:pt x="401" y="344"/>
                  </a:lnTo>
                  <a:lnTo>
                    <a:pt x="410" y="357"/>
                  </a:lnTo>
                  <a:lnTo>
                    <a:pt x="415" y="364"/>
                  </a:lnTo>
                  <a:lnTo>
                    <a:pt x="419" y="371"/>
                  </a:lnTo>
                  <a:lnTo>
                    <a:pt x="421" y="379"/>
                  </a:lnTo>
                  <a:lnTo>
                    <a:pt x="423" y="385"/>
                  </a:lnTo>
                  <a:lnTo>
                    <a:pt x="423" y="388"/>
                  </a:lnTo>
                  <a:lnTo>
                    <a:pt x="422" y="390"/>
                  </a:lnTo>
                  <a:lnTo>
                    <a:pt x="421" y="393"/>
                  </a:lnTo>
                  <a:lnTo>
                    <a:pt x="420" y="395"/>
                  </a:lnTo>
                  <a:lnTo>
                    <a:pt x="417" y="397"/>
                  </a:lnTo>
                  <a:lnTo>
                    <a:pt x="414" y="398"/>
                  </a:lnTo>
                  <a:lnTo>
                    <a:pt x="409" y="399"/>
                  </a:lnTo>
                  <a:lnTo>
                    <a:pt x="405" y="400"/>
                  </a:lnTo>
                  <a:lnTo>
                    <a:pt x="392" y="400"/>
                  </a:lnTo>
                  <a:lnTo>
                    <a:pt x="377" y="400"/>
                  </a:lnTo>
                  <a:lnTo>
                    <a:pt x="370" y="400"/>
                  </a:lnTo>
                  <a:lnTo>
                    <a:pt x="361" y="399"/>
                  </a:lnTo>
                  <a:lnTo>
                    <a:pt x="351" y="397"/>
                  </a:lnTo>
                  <a:lnTo>
                    <a:pt x="341" y="395"/>
                  </a:lnTo>
                  <a:lnTo>
                    <a:pt x="331" y="393"/>
                  </a:lnTo>
                  <a:lnTo>
                    <a:pt x="321" y="390"/>
                  </a:lnTo>
                  <a:lnTo>
                    <a:pt x="313" y="386"/>
                  </a:lnTo>
                  <a:lnTo>
                    <a:pt x="305" y="382"/>
                  </a:lnTo>
                  <a:lnTo>
                    <a:pt x="303" y="387"/>
                  </a:lnTo>
                  <a:lnTo>
                    <a:pt x="302" y="393"/>
                  </a:lnTo>
                  <a:lnTo>
                    <a:pt x="303" y="401"/>
                  </a:lnTo>
                  <a:lnTo>
                    <a:pt x="303" y="409"/>
                  </a:lnTo>
                  <a:lnTo>
                    <a:pt x="307" y="427"/>
                  </a:lnTo>
                  <a:lnTo>
                    <a:pt x="311" y="448"/>
                  </a:lnTo>
                  <a:lnTo>
                    <a:pt x="316" y="467"/>
                  </a:lnTo>
                  <a:lnTo>
                    <a:pt x="320" y="483"/>
                  </a:lnTo>
                  <a:lnTo>
                    <a:pt x="320" y="491"/>
                  </a:lnTo>
                  <a:lnTo>
                    <a:pt x="320" y="497"/>
                  </a:lnTo>
                  <a:lnTo>
                    <a:pt x="320" y="502"/>
                  </a:lnTo>
                  <a:lnTo>
                    <a:pt x="318" y="505"/>
                  </a:lnTo>
                  <a:lnTo>
                    <a:pt x="292" y="503"/>
                  </a:lnTo>
                  <a:lnTo>
                    <a:pt x="254" y="503"/>
                  </a:lnTo>
                  <a:lnTo>
                    <a:pt x="244" y="504"/>
                  </a:lnTo>
                  <a:lnTo>
                    <a:pt x="236" y="505"/>
                  </a:lnTo>
                  <a:lnTo>
                    <a:pt x="227" y="507"/>
                  </a:lnTo>
                  <a:lnTo>
                    <a:pt x="220" y="510"/>
                  </a:lnTo>
                  <a:lnTo>
                    <a:pt x="214" y="513"/>
                  </a:lnTo>
                  <a:lnTo>
                    <a:pt x="209" y="517"/>
                  </a:lnTo>
                  <a:lnTo>
                    <a:pt x="207" y="520"/>
                  </a:lnTo>
                  <a:lnTo>
                    <a:pt x="206" y="523"/>
                  </a:lnTo>
                  <a:lnTo>
                    <a:pt x="205" y="526"/>
                  </a:lnTo>
                  <a:lnTo>
                    <a:pt x="205" y="529"/>
                  </a:lnTo>
                  <a:lnTo>
                    <a:pt x="216" y="531"/>
                  </a:lnTo>
                  <a:lnTo>
                    <a:pt x="226" y="534"/>
                  </a:lnTo>
                  <a:lnTo>
                    <a:pt x="233" y="538"/>
                  </a:lnTo>
                  <a:lnTo>
                    <a:pt x="239" y="544"/>
                  </a:lnTo>
                  <a:lnTo>
                    <a:pt x="243" y="550"/>
                  </a:lnTo>
                  <a:lnTo>
                    <a:pt x="247" y="556"/>
                  </a:lnTo>
                  <a:lnTo>
                    <a:pt x="250" y="563"/>
                  </a:lnTo>
                  <a:lnTo>
                    <a:pt x="252" y="569"/>
                  </a:lnTo>
                  <a:lnTo>
                    <a:pt x="255" y="583"/>
                  </a:lnTo>
                  <a:lnTo>
                    <a:pt x="260" y="595"/>
                  </a:lnTo>
                  <a:lnTo>
                    <a:pt x="262" y="601"/>
                  </a:lnTo>
                  <a:lnTo>
                    <a:pt x="266" y="605"/>
                  </a:lnTo>
                  <a:lnTo>
                    <a:pt x="272" y="608"/>
                  </a:lnTo>
                  <a:lnTo>
                    <a:pt x="278" y="610"/>
                  </a:lnTo>
                  <a:lnTo>
                    <a:pt x="276" y="614"/>
                  </a:lnTo>
                  <a:lnTo>
                    <a:pt x="275" y="618"/>
                  </a:lnTo>
                  <a:lnTo>
                    <a:pt x="275" y="621"/>
                  </a:lnTo>
                  <a:lnTo>
                    <a:pt x="275" y="625"/>
                  </a:lnTo>
                  <a:lnTo>
                    <a:pt x="277" y="632"/>
                  </a:lnTo>
                  <a:lnTo>
                    <a:pt x="278" y="640"/>
                  </a:lnTo>
                  <a:lnTo>
                    <a:pt x="277" y="658"/>
                  </a:lnTo>
                  <a:lnTo>
                    <a:pt x="274" y="674"/>
                  </a:lnTo>
                  <a:lnTo>
                    <a:pt x="270" y="688"/>
                  </a:lnTo>
                  <a:lnTo>
                    <a:pt x="264" y="700"/>
                  </a:lnTo>
                  <a:lnTo>
                    <a:pt x="261" y="705"/>
                  </a:lnTo>
                  <a:lnTo>
                    <a:pt x="257" y="711"/>
                  </a:lnTo>
                  <a:lnTo>
                    <a:pt x="252" y="716"/>
                  </a:lnTo>
                  <a:lnTo>
                    <a:pt x="248" y="720"/>
                  </a:lnTo>
                  <a:lnTo>
                    <a:pt x="242" y="724"/>
                  </a:lnTo>
                  <a:lnTo>
                    <a:pt x="237" y="727"/>
                  </a:lnTo>
                  <a:lnTo>
                    <a:pt x="231" y="730"/>
                  </a:lnTo>
                  <a:lnTo>
                    <a:pt x="225" y="733"/>
                  </a:lnTo>
                  <a:lnTo>
                    <a:pt x="206" y="735"/>
                  </a:lnTo>
                  <a:lnTo>
                    <a:pt x="182" y="737"/>
                  </a:lnTo>
                  <a:lnTo>
                    <a:pt x="170" y="739"/>
                  </a:lnTo>
                  <a:lnTo>
                    <a:pt x="158" y="741"/>
                  </a:lnTo>
                  <a:lnTo>
                    <a:pt x="152" y="743"/>
                  </a:lnTo>
                  <a:lnTo>
                    <a:pt x="147" y="745"/>
                  </a:lnTo>
                  <a:lnTo>
                    <a:pt x="142" y="748"/>
                  </a:lnTo>
                  <a:lnTo>
                    <a:pt x="139" y="751"/>
                  </a:lnTo>
                  <a:lnTo>
                    <a:pt x="134" y="758"/>
                  </a:lnTo>
                  <a:lnTo>
                    <a:pt x="127" y="770"/>
                  </a:lnTo>
                  <a:lnTo>
                    <a:pt x="123" y="776"/>
                  </a:lnTo>
                  <a:lnTo>
                    <a:pt x="118" y="781"/>
                  </a:lnTo>
                  <a:lnTo>
                    <a:pt x="113" y="785"/>
                  </a:lnTo>
                  <a:lnTo>
                    <a:pt x="105" y="788"/>
                  </a:lnTo>
                  <a:lnTo>
                    <a:pt x="81" y="794"/>
                  </a:lnTo>
                  <a:lnTo>
                    <a:pt x="45" y="800"/>
                  </a:lnTo>
                  <a:lnTo>
                    <a:pt x="27" y="804"/>
                  </a:lnTo>
                  <a:lnTo>
                    <a:pt x="13" y="807"/>
                  </a:lnTo>
                  <a:lnTo>
                    <a:pt x="3" y="810"/>
                  </a:lnTo>
                  <a:lnTo>
                    <a:pt x="0" y="812"/>
                  </a:lnTo>
                  <a:lnTo>
                    <a:pt x="0" y="824"/>
                  </a:lnTo>
                  <a:lnTo>
                    <a:pt x="3" y="833"/>
                  </a:lnTo>
                  <a:lnTo>
                    <a:pt x="6" y="842"/>
                  </a:lnTo>
                  <a:lnTo>
                    <a:pt x="9" y="850"/>
                  </a:lnTo>
                  <a:lnTo>
                    <a:pt x="14" y="859"/>
                  </a:lnTo>
                  <a:lnTo>
                    <a:pt x="18" y="869"/>
                  </a:lnTo>
                  <a:lnTo>
                    <a:pt x="23" y="880"/>
                  </a:lnTo>
                  <a:lnTo>
                    <a:pt x="26" y="893"/>
                  </a:lnTo>
                  <a:lnTo>
                    <a:pt x="40" y="894"/>
                  </a:lnTo>
                  <a:lnTo>
                    <a:pt x="53" y="896"/>
                  </a:lnTo>
                  <a:lnTo>
                    <a:pt x="59" y="897"/>
                  </a:lnTo>
                  <a:lnTo>
                    <a:pt x="64" y="899"/>
                  </a:lnTo>
                  <a:lnTo>
                    <a:pt x="70" y="902"/>
                  </a:lnTo>
                  <a:lnTo>
                    <a:pt x="74" y="905"/>
                  </a:lnTo>
                  <a:lnTo>
                    <a:pt x="79" y="909"/>
                  </a:lnTo>
                  <a:lnTo>
                    <a:pt x="83" y="913"/>
                  </a:lnTo>
                  <a:lnTo>
                    <a:pt x="87" y="918"/>
                  </a:lnTo>
                  <a:lnTo>
                    <a:pt x="90" y="924"/>
                  </a:lnTo>
                  <a:lnTo>
                    <a:pt x="93" y="931"/>
                  </a:lnTo>
                  <a:lnTo>
                    <a:pt x="95" y="938"/>
                  </a:lnTo>
                  <a:lnTo>
                    <a:pt x="97" y="946"/>
                  </a:lnTo>
                  <a:lnTo>
                    <a:pt x="98" y="95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80" name="Freeform 15">
              <a:extLst>
                <a:ext uri="{FF2B5EF4-FFF2-40B4-BE49-F238E27FC236}">
                  <a16:creationId xmlns:a16="http://schemas.microsoft.com/office/drawing/2014/main" id="{7BB47CD7-59BB-AD6B-6EDE-AF9474E079C2}"/>
                </a:ext>
              </a:extLst>
            </p:cNvPr>
            <p:cNvSpPr>
              <a:spLocks/>
            </p:cNvSpPr>
            <p:nvPr>
              <p:custDataLst>
                <p:tags r:id="rId6"/>
              </p:custDataLst>
            </p:nvPr>
          </p:nvSpPr>
          <p:spPr bwMode="auto">
            <a:xfrm>
              <a:off x="6058278" y="1405996"/>
              <a:ext cx="330169" cy="356184"/>
            </a:xfrm>
            <a:custGeom>
              <a:avLst/>
              <a:gdLst>
                <a:gd name="T0" fmla="*/ 151048 w 504"/>
                <a:gd name="T1" fmla="*/ 256896 h 524"/>
                <a:gd name="T2" fmla="*/ 112082 w 504"/>
                <a:gd name="T3" fmla="*/ 263149 h 524"/>
                <a:gd name="T4" fmla="*/ 102888 w 504"/>
                <a:gd name="T5" fmla="*/ 269402 h 524"/>
                <a:gd name="T6" fmla="*/ 91943 w 504"/>
                <a:gd name="T7" fmla="*/ 272008 h 524"/>
                <a:gd name="T8" fmla="*/ 67862 w 504"/>
                <a:gd name="T9" fmla="*/ 273050 h 524"/>
                <a:gd name="T10" fmla="*/ 46409 w 504"/>
                <a:gd name="T11" fmla="*/ 272008 h 524"/>
                <a:gd name="T12" fmla="*/ 41155 w 504"/>
                <a:gd name="T13" fmla="*/ 268881 h 524"/>
                <a:gd name="T14" fmla="*/ 31085 w 504"/>
                <a:gd name="T15" fmla="*/ 265234 h 524"/>
                <a:gd name="T16" fmla="*/ 15762 w 504"/>
                <a:gd name="T17" fmla="*/ 258460 h 524"/>
                <a:gd name="T18" fmla="*/ 9632 w 504"/>
                <a:gd name="T19" fmla="*/ 253249 h 524"/>
                <a:gd name="T20" fmla="*/ 8756 w 504"/>
                <a:gd name="T21" fmla="*/ 248559 h 524"/>
                <a:gd name="T22" fmla="*/ 11821 w 504"/>
                <a:gd name="T23" fmla="*/ 241264 h 524"/>
                <a:gd name="T24" fmla="*/ 14010 w 504"/>
                <a:gd name="T25" fmla="*/ 231884 h 524"/>
                <a:gd name="T26" fmla="*/ 12259 w 504"/>
                <a:gd name="T27" fmla="*/ 225110 h 524"/>
                <a:gd name="T28" fmla="*/ 4378 w 504"/>
                <a:gd name="T29" fmla="*/ 217294 h 524"/>
                <a:gd name="T30" fmla="*/ 438 w 504"/>
                <a:gd name="T31" fmla="*/ 212083 h 524"/>
                <a:gd name="T32" fmla="*/ 438 w 504"/>
                <a:gd name="T33" fmla="*/ 203745 h 524"/>
                <a:gd name="T34" fmla="*/ 7443 w 504"/>
                <a:gd name="T35" fmla="*/ 187592 h 524"/>
                <a:gd name="T36" fmla="*/ 21015 w 504"/>
                <a:gd name="T37" fmla="*/ 170917 h 524"/>
                <a:gd name="T38" fmla="*/ 37653 w 504"/>
                <a:gd name="T39" fmla="*/ 155805 h 524"/>
                <a:gd name="T40" fmla="*/ 54290 w 504"/>
                <a:gd name="T41" fmla="*/ 145383 h 524"/>
                <a:gd name="T42" fmla="*/ 70051 w 504"/>
                <a:gd name="T43" fmla="*/ 141736 h 524"/>
                <a:gd name="T44" fmla="*/ 67862 w 504"/>
                <a:gd name="T45" fmla="*/ 137567 h 524"/>
                <a:gd name="T46" fmla="*/ 62171 w 504"/>
                <a:gd name="T47" fmla="*/ 134962 h 524"/>
                <a:gd name="T48" fmla="*/ 58230 w 504"/>
                <a:gd name="T49" fmla="*/ 130793 h 524"/>
                <a:gd name="T50" fmla="*/ 55603 w 504"/>
                <a:gd name="T51" fmla="*/ 119329 h 524"/>
                <a:gd name="T52" fmla="*/ 54290 w 504"/>
                <a:gd name="T53" fmla="*/ 101612 h 524"/>
                <a:gd name="T54" fmla="*/ 50349 w 504"/>
                <a:gd name="T55" fmla="*/ 83895 h 524"/>
                <a:gd name="T56" fmla="*/ 43782 w 504"/>
                <a:gd name="T57" fmla="*/ 69826 h 524"/>
                <a:gd name="T58" fmla="*/ 29772 w 504"/>
                <a:gd name="T59" fmla="*/ 46898 h 524"/>
                <a:gd name="T60" fmla="*/ 37653 w 504"/>
                <a:gd name="T61" fmla="*/ 31265 h 524"/>
                <a:gd name="T62" fmla="*/ 46409 w 504"/>
                <a:gd name="T63" fmla="*/ 29181 h 524"/>
                <a:gd name="T64" fmla="*/ 56917 w 504"/>
                <a:gd name="T65" fmla="*/ 30223 h 524"/>
                <a:gd name="T66" fmla="*/ 60857 w 504"/>
                <a:gd name="T67" fmla="*/ 31786 h 524"/>
                <a:gd name="T68" fmla="*/ 70051 w 504"/>
                <a:gd name="T69" fmla="*/ 29181 h 524"/>
                <a:gd name="T70" fmla="*/ 71803 w 504"/>
                <a:gd name="T71" fmla="*/ 17196 h 524"/>
                <a:gd name="T72" fmla="*/ 74867 w 504"/>
                <a:gd name="T73" fmla="*/ 6774 h 524"/>
                <a:gd name="T74" fmla="*/ 81873 w 504"/>
                <a:gd name="T75" fmla="*/ 0 h 524"/>
                <a:gd name="T76" fmla="*/ 98510 w 504"/>
                <a:gd name="T77" fmla="*/ 0 h 524"/>
                <a:gd name="T78" fmla="*/ 111207 w 504"/>
                <a:gd name="T79" fmla="*/ 4169 h 524"/>
                <a:gd name="T80" fmla="*/ 122590 w 504"/>
                <a:gd name="T81" fmla="*/ 10943 h 524"/>
                <a:gd name="T82" fmla="*/ 122152 w 504"/>
                <a:gd name="T83" fmla="*/ 32307 h 524"/>
                <a:gd name="T84" fmla="*/ 127844 w 504"/>
                <a:gd name="T85" fmla="*/ 40124 h 524"/>
                <a:gd name="T86" fmla="*/ 139665 w 504"/>
                <a:gd name="T87" fmla="*/ 48982 h 524"/>
                <a:gd name="T88" fmla="*/ 155864 w 504"/>
                <a:gd name="T89" fmla="*/ 62009 h 524"/>
                <a:gd name="T90" fmla="*/ 151486 w 504"/>
                <a:gd name="T91" fmla="*/ 70347 h 524"/>
                <a:gd name="T92" fmla="*/ 148859 w 504"/>
                <a:gd name="T93" fmla="*/ 79726 h 524"/>
                <a:gd name="T94" fmla="*/ 150611 w 504"/>
                <a:gd name="T95" fmla="*/ 91711 h 524"/>
                <a:gd name="T96" fmla="*/ 158929 w 504"/>
                <a:gd name="T97" fmla="*/ 104218 h 524"/>
                <a:gd name="T98" fmla="*/ 165497 w 504"/>
                <a:gd name="T99" fmla="*/ 109428 h 524"/>
                <a:gd name="T100" fmla="*/ 168999 w 504"/>
                <a:gd name="T101" fmla="*/ 133398 h 524"/>
                <a:gd name="T102" fmla="*/ 176880 w 504"/>
                <a:gd name="T103" fmla="*/ 150594 h 524"/>
                <a:gd name="T104" fmla="*/ 189139 w 504"/>
                <a:gd name="T105" fmla="*/ 164143 h 524"/>
                <a:gd name="T106" fmla="*/ 202711 w 504"/>
                <a:gd name="T107" fmla="*/ 174564 h 524"/>
                <a:gd name="T108" fmla="*/ 204025 w 504"/>
                <a:gd name="T109" fmla="*/ 203224 h 524"/>
                <a:gd name="T110" fmla="*/ 173815 w 504"/>
                <a:gd name="T111" fmla="*/ 238137 h 5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04" h="524">
                  <a:moveTo>
                    <a:pt x="365" y="493"/>
                  </a:moveTo>
                  <a:lnTo>
                    <a:pt x="355" y="493"/>
                  </a:lnTo>
                  <a:lnTo>
                    <a:pt x="345" y="493"/>
                  </a:lnTo>
                  <a:lnTo>
                    <a:pt x="266" y="493"/>
                  </a:lnTo>
                  <a:lnTo>
                    <a:pt x="262" y="500"/>
                  </a:lnTo>
                  <a:lnTo>
                    <a:pt x="256" y="505"/>
                  </a:lnTo>
                  <a:lnTo>
                    <a:pt x="250" y="510"/>
                  </a:lnTo>
                  <a:lnTo>
                    <a:pt x="243" y="513"/>
                  </a:lnTo>
                  <a:lnTo>
                    <a:pt x="235" y="517"/>
                  </a:lnTo>
                  <a:lnTo>
                    <a:pt x="228" y="519"/>
                  </a:lnTo>
                  <a:lnTo>
                    <a:pt x="219" y="521"/>
                  </a:lnTo>
                  <a:lnTo>
                    <a:pt x="210" y="522"/>
                  </a:lnTo>
                  <a:lnTo>
                    <a:pt x="191" y="524"/>
                  </a:lnTo>
                  <a:lnTo>
                    <a:pt x="173" y="524"/>
                  </a:lnTo>
                  <a:lnTo>
                    <a:pt x="155" y="524"/>
                  </a:lnTo>
                  <a:lnTo>
                    <a:pt x="140" y="524"/>
                  </a:lnTo>
                  <a:lnTo>
                    <a:pt x="121" y="523"/>
                  </a:lnTo>
                  <a:lnTo>
                    <a:pt x="106" y="522"/>
                  </a:lnTo>
                  <a:lnTo>
                    <a:pt x="100" y="521"/>
                  </a:lnTo>
                  <a:lnTo>
                    <a:pt x="96" y="519"/>
                  </a:lnTo>
                  <a:lnTo>
                    <a:pt x="94" y="516"/>
                  </a:lnTo>
                  <a:lnTo>
                    <a:pt x="93" y="512"/>
                  </a:lnTo>
                  <a:lnTo>
                    <a:pt x="82" y="511"/>
                  </a:lnTo>
                  <a:lnTo>
                    <a:pt x="71" y="509"/>
                  </a:lnTo>
                  <a:lnTo>
                    <a:pt x="59" y="505"/>
                  </a:lnTo>
                  <a:lnTo>
                    <a:pt x="47" y="501"/>
                  </a:lnTo>
                  <a:lnTo>
                    <a:pt x="36" y="496"/>
                  </a:lnTo>
                  <a:lnTo>
                    <a:pt x="28" y="491"/>
                  </a:lnTo>
                  <a:lnTo>
                    <a:pt x="25" y="489"/>
                  </a:lnTo>
                  <a:lnTo>
                    <a:pt x="22" y="486"/>
                  </a:lnTo>
                  <a:lnTo>
                    <a:pt x="20" y="484"/>
                  </a:lnTo>
                  <a:lnTo>
                    <a:pt x="20" y="481"/>
                  </a:lnTo>
                  <a:lnTo>
                    <a:pt x="20" y="477"/>
                  </a:lnTo>
                  <a:lnTo>
                    <a:pt x="22" y="472"/>
                  </a:lnTo>
                  <a:lnTo>
                    <a:pt x="25" y="467"/>
                  </a:lnTo>
                  <a:lnTo>
                    <a:pt x="27" y="463"/>
                  </a:lnTo>
                  <a:lnTo>
                    <a:pt x="31" y="456"/>
                  </a:lnTo>
                  <a:lnTo>
                    <a:pt x="33" y="450"/>
                  </a:lnTo>
                  <a:lnTo>
                    <a:pt x="32" y="445"/>
                  </a:lnTo>
                  <a:lnTo>
                    <a:pt x="31" y="440"/>
                  </a:lnTo>
                  <a:lnTo>
                    <a:pt x="30" y="436"/>
                  </a:lnTo>
                  <a:lnTo>
                    <a:pt x="28" y="432"/>
                  </a:lnTo>
                  <a:lnTo>
                    <a:pt x="22" y="426"/>
                  </a:lnTo>
                  <a:lnTo>
                    <a:pt x="17" y="421"/>
                  </a:lnTo>
                  <a:lnTo>
                    <a:pt x="10" y="417"/>
                  </a:lnTo>
                  <a:lnTo>
                    <a:pt x="5" y="412"/>
                  </a:lnTo>
                  <a:lnTo>
                    <a:pt x="3" y="409"/>
                  </a:lnTo>
                  <a:lnTo>
                    <a:pt x="1" y="407"/>
                  </a:lnTo>
                  <a:lnTo>
                    <a:pt x="0" y="404"/>
                  </a:lnTo>
                  <a:lnTo>
                    <a:pt x="0" y="401"/>
                  </a:lnTo>
                  <a:lnTo>
                    <a:pt x="1" y="391"/>
                  </a:lnTo>
                  <a:lnTo>
                    <a:pt x="5" y="381"/>
                  </a:lnTo>
                  <a:lnTo>
                    <a:pt x="10" y="371"/>
                  </a:lnTo>
                  <a:lnTo>
                    <a:pt x="17" y="360"/>
                  </a:lnTo>
                  <a:lnTo>
                    <a:pt x="26" y="349"/>
                  </a:lnTo>
                  <a:lnTo>
                    <a:pt x="37" y="338"/>
                  </a:lnTo>
                  <a:lnTo>
                    <a:pt x="48" y="328"/>
                  </a:lnTo>
                  <a:lnTo>
                    <a:pt x="60" y="318"/>
                  </a:lnTo>
                  <a:lnTo>
                    <a:pt x="73" y="309"/>
                  </a:lnTo>
                  <a:lnTo>
                    <a:pt x="86" y="299"/>
                  </a:lnTo>
                  <a:lnTo>
                    <a:pt x="99" y="291"/>
                  </a:lnTo>
                  <a:lnTo>
                    <a:pt x="112" y="285"/>
                  </a:lnTo>
                  <a:lnTo>
                    <a:pt x="124" y="279"/>
                  </a:lnTo>
                  <a:lnTo>
                    <a:pt x="138" y="275"/>
                  </a:lnTo>
                  <a:lnTo>
                    <a:pt x="149" y="272"/>
                  </a:lnTo>
                  <a:lnTo>
                    <a:pt x="160" y="272"/>
                  </a:lnTo>
                  <a:lnTo>
                    <a:pt x="166" y="266"/>
                  </a:lnTo>
                  <a:lnTo>
                    <a:pt x="160" y="265"/>
                  </a:lnTo>
                  <a:lnTo>
                    <a:pt x="155" y="264"/>
                  </a:lnTo>
                  <a:lnTo>
                    <a:pt x="150" y="263"/>
                  </a:lnTo>
                  <a:lnTo>
                    <a:pt x="145" y="261"/>
                  </a:lnTo>
                  <a:lnTo>
                    <a:pt x="142" y="259"/>
                  </a:lnTo>
                  <a:lnTo>
                    <a:pt x="139" y="257"/>
                  </a:lnTo>
                  <a:lnTo>
                    <a:pt x="135" y="254"/>
                  </a:lnTo>
                  <a:lnTo>
                    <a:pt x="133" y="251"/>
                  </a:lnTo>
                  <a:lnTo>
                    <a:pt x="130" y="244"/>
                  </a:lnTo>
                  <a:lnTo>
                    <a:pt x="128" y="236"/>
                  </a:lnTo>
                  <a:lnTo>
                    <a:pt x="127" y="229"/>
                  </a:lnTo>
                  <a:lnTo>
                    <a:pt x="127" y="222"/>
                  </a:lnTo>
                  <a:lnTo>
                    <a:pt x="126" y="208"/>
                  </a:lnTo>
                  <a:lnTo>
                    <a:pt x="124" y="195"/>
                  </a:lnTo>
                  <a:lnTo>
                    <a:pt x="121" y="182"/>
                  </a:lnTo>
                  <a:lnTo>
                    <a:pt x="119" y="171"/>
                  </a:lnTo>
                  <a:lnTo>
                    <a:pt x="115" y="161"/>
                  </a:lnTo>
                  <a:lnTo>
                    <a:pt x="110" y="152"/>
                  </a:lnTo>
                  <a:lnTo>
                    <a:pt x="106" y="143"/>
                  </a:lnTo>
                  <a:lnTo>
                    <a:pt x="100" y="134"/>
                  </a:lnTo>
                  <a:lnTo>
                    <a:pt x="89" y="119"/>
                  </a:lnTo>
                  <a:lnTo>
                    <a:pt x="78" y="104"/>
                  </a:lnTo>
                  <a:lnTo>
                    <a:pt x="68" y="90"/>
                  </a:lnTo>
                  <a:lnTo>
                    <a:pt x="60" y="74"/>
                  </a:lnTo>
                  <a:lnTo>
                    <a:pt x="74" y="66"/>
                  </a:lnTo>
                  <a:lnTo>
                    <a:pt x="86" y="60"/>
                  </a:lnTo>
                  <a:lnTo>
                    <a:pt x="93" y="58"/>
                  </a:lnTo>
                  <a:lnTo>
                    <a:pt x="99" y="57"/>
                  </a:lnTo>
                  <a:lnTo>
                    <a:pt x="106" y="56"/>
                  </a:lnTo>
                  <a:lnTo>
                    <a:pt x="112" y="56"/>
                  </a:lnTo>
                  <a:lnTo>
                    <a:pt x="123" y="56"/>
                  </a:lnTo>
                  <a:lnTo>
                    <a:pt x="130" y="58"/>
                  </a:lnTo>
                  <a:lnTo>
                    <a:pt x="133" y="59"/>
                  </a:lnTo>
                  <a:lnTo>
                    <a:pt x="137" y="60"/>
                  </a:lnTo>
                  <a:lnTo>
                    <a:pt x="139" y="61"/>
                  </a:lnTo>
                  <a:lnTo>
                    <a:pt x="143" y="61"/>
                  </a:lnTo>
                  <a:lnTo>
                    <a:pt x="149" y="59"/>
                  </a:lnTo>
                  <a:lnTo>
                    <a:pt x="160" y="56"/>
                  </a:lnTo>
                  <a:lnTo>
                    <a:pt x="160" y="47"/>
                  </a:lnTo>
                  <a:lnTo>
                    <a:pt x="162" y="40"/>
                  </a:lnTo>
                  <a:lnTo>
                    <a:pt x="164" y="33"/>
                  </a:lnTo>
                  <a:lnTo>
                    <a:pt x="166" y="25"/>
                  </a:lnTo>
                  <a:lnTo>
                    <a:pt x="168" y="19"/>
                  </a:lnTo>
                  <a:lnTo>
                    <a:pt x="171" y="13"/>
                  </a:lnTo>
                  <a:lnTo>
                    <a:pt x="172" y="7"/>
                  </a:lnTo>
                  <a:lnTo>
                    <a:pt x="173" y="0"/>
                  </a:lnTo>
                  <a:lnTo>
                    <a:pt x="187" y="0"/>
                  </a:lnTo>
                  <a:lnTo>
                    <a:pt x="201" y="0"/>
                  </a:lnTo>
                  <a:lnTo>
                    <a:pt x="214" y="0"/>
                  </a:lnTo>
                  <a:lnTo>
                    <a:pt x="225" y="0"/>
                  </a:lnTo>
                  <a:lnTo>
                    <a:pt x="235" y="1"/>
                  </a:lnTo>
                  <a:lnTo>
                    <a:pt x="244" y="4"/>
                  </a:lnTo>
                  <a:lnTo>
                    <a:pt x="254" y="8"/>
                  </a:lnTo>
                  <a:lnTo>
                    <a:pt x="263" y="12"/>
                  </a:lnTo>
                  <a:lnTo>
                    <a:pt x="270" y="17"/>
                  </a:lnTo>
                  <a:lnTo>
                    <a:pt x="280" y="21"/>
                  </a:lnTo>
                  <a:lnTo>
                    <a:pt x="289" y="24"/>
                  </a:lnTo>
                  <a:lnTo>
                    <a:pt x="299" y="25"/>
                  </a:lnTo>
                  <a:lnTo>
                    <a:pt x="279" y="62"/>
                  </a:lnTo>
                  <a:lnTo>
                    <a:pt x="283" y="67"/>
                  </a:lnTo>
                  <a:lnTo>
                    <a:pt x="287" y="72"/>
                  </a:lnTo>
                  <a:lnTo>
                    <a:pt x="292" y="77"/>
                  </a:lnTo>
                  <a:lnTo>
                    <a:pt x="297" y="82"/>
                  </a:lnTo>
                  <a:lnTo>
                    <a:pt x="308" y="88"/>
                  </a:lnTo>
                  <a:lnTo>
                    <a:pt x="319" y="94"/>
                  </a:lnTo>
                  <a:lnTo>
                    <a:pt x="341" y="103"/>
                  </a:lnTo>
                  <a:lnTo>
                    <a:pt x="358" y="111"/>
                  </a:lnTo>
                  <a:lnTo>
                    <a:pt x="356" y="119"/>
                  </a:lnTo>
                  <a:lnTo>
                    <a:pt x="353" y="126"/>
                  </a:lnTo>
                  <a:lnTo>
                    <a:pt x="350" y="131"/>
                  </a:lnTo>
                  <a:lnTo>
                    <a:pt x="346" y="135"/>
                  </a:lnTo>
                  <a:lnTo>
                    <a:pt x="343" y="141"/>
                  </a:lnTo>
                  <a:lnTo>
                    <a:pt x="341" y="146"/>
                  </a:lnTo>
                  <a:lnTo>
                    <a:pt x="340" y="153"/>
                  </a:lnTo>
                  <a:lnTo>
                    <a:pt x="339" y="161"/>
                  </a:lnTo>
                  <a:lnTo>
                    <a:pt x="340" y="168"/>
                  </a:lnTo>
                  <a:lnTo>
                    <a:pt x="344" y="176"/>
                  </a:lnTo>
                  <a:lnTo>
                    <a:pt x="350" y="184"/>
                  </a:lnTo>
                  <a:lnTo>
                    <a:pt x="356" y="193"/>
                  </a:lnTo>
                  <a:lnTo>
                    <a:pt x="363" y="200"/>
                  </a:lnTo>
                  <a:lnTo>
                    <a:pt x="369" y="205"/>
                  </a:lnTo>
                  <a:lnTo>
                    <a:pt x="375" y="209"/>
                  </a:lnTo>
                  <a:lnTo>
                    <a:pt x="378" y="210"/>
                  </a:lnTo>
                  <a:lnTo>
                    <a:pt x="379" y="226"/>
                  </a:lnTo>
                  <a:lnTo>
                    <a:pt x="381" y="241"/>
                  </a:lnTo>
                  <a:lnTo>
                    <a:pt x="386" y="256"/>
                  </a:lnTo>
                  <a:lnTo>
                    <a:pt x="391" y="268"/>
                  </a:lnTo>
                  <a:lnTo>
                    <a:pt x="397" y="279"/>
                  </a:lnTo>
                  <a:lnTo>
                    <a:pt x="404" y="289"/>
                  </a:lnTo>
                  <a:lnTo>
                    <a:pt x="413" y="298"/>
                  </a:lnTo>
                  <a:lnTo>
                    <a:pt x="422" y="307"/>
                  </a:lnTo>
                  <a:lnTo>
                    <a:pt x="432" y="315"/>
                  </a:lnTo>
                  <a:lnTo>
                    <a:pt x="442" y="322"/>
                  </a:lnTo>
                  <a:lnTo>
                    <a:pt x="452" y="329"/>
                  </a:lnTo>
                  <a:lnTo>
                    <a:pt x="463" y="335"/>
                  </a:lnTo>
                  <a:lnTo>
                    <a:pt x="485" y="346"/>
                  </a:lnTo>
                  <a:lnTo>
                    <a:pt x="504" y="357"/>
                  </a:lnTo>
                  <a:lnTo>
                    <a:pt x="466" y="390"/>
                  </a:lnTo>
                  <a:lnTo>
                    <a:pt x="430" y="424"/>
                  </a:lnTo>
                  <a:lnTo>
                    <a:pt x="413" y="440"/>
                  </a:lnTo>
                  <a:lnTo>
                    <a:pt x="397" y="457"/>
                  </a:lnTo>
                  <a:lnTo>
                    <a:pt x="380" y="476"/>
                  </a:lnTo>
                  <a:lnTo>
                    <a:pt x="365" y="493"/>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981" name="Freeform 16">
              <a:extLst>
                <a:ext uri="{FF2B5EF4-FFF2-40B4-BE49-F238E27FC236}">
                  <a16:creationId xmlns:a16="http://schemas.microsoft.com/office/drawing/2014/main" id="{B792567C-8D19-ABBF-D432-17FD3FA55DE2}"/>
                </a:ext>
              </a:extLst>
            </p:cNvPr>
            <p:cNvSpPr>
              <a:spLocks/>
            </p:cNvSpPr>
            <p:nvPr>
              <p:custDataLst>
                <p:tags r:id="rId7"/>
              </p:custDataLst>
            </p:nvPr>
          </p:nvSpPr>
          <p:spPr bwMode="auto">
            <a:xfrm>
              <a:off x="5663973" y="1950627"/>
              <a:ext cx="273161" cy="310626"/>
            </a:xfrm>
            <a:custGeom>
              <a:avLst/>
              <a:gdLst>
                <a:gd name="T0" fmla="*/ 177560 w 438"/>
                <a:gd name="T1" fmla="*/ 100319 h 451"/>
                <a:gd name="T2" fmla="*/ 170058 w 438"/>
                <a:gd name="T3" fmla="*/ 67583 h 451"/>
                <a:gd name="T4" fmla="*/ 161305 w 438"/>
                <a:gd name="T5" fmla="*/ 44879 h 451"/>
                <a:gd name="T6" fmla="*/ 152969 w 438"/>
                <a:gd name="T7" fmla="*/ 32736 h 451"/>
                <a:gd name="T8" fmla="*/ 148384 w 438"/>
                <a:gd name="T9" fmla="*/ 30624 h 451"/>
                <a:gd name="T10" fmla="*/ 139631 w 438"/>
                <a:gd name="T11" fmla="*/ 23760 h 451"/>
                <a:gd name="T12" fmla="*/ 130878 w 438"/>
                <a:gd name="T13" fmla="*/ 20064 h 451"/>
                <a:gd name="T14" fmla="*/ 122125 w 438"/>
                <a:gd name="T15" fmla="*/ 20064 h 451"/>
                <a:gd name="T16" fmla="*/ 115039 w 438"/>
                <a:gd name="T17" fmla="*/ 22176 h 451"/>
                <a:gd name="T18" fmla="*/ 104619 w 438"/>
                <a:gd name="T19" fmla="*/ 30624 h 451"/>
                <a:gd name="T20" fmla="*/ 97950 w 438"/>
                <a:gd name="T21" fmla="*/ 35376 h 451"/>
                <a:gd name="T22" fmla="*/ 90447 w 438"/>
                <a:gd name="T23" fmla="*/ 34848 h 451"/>
                <a:gd name="T24" fmla="*/ 72525 w 438"/>
                <a:gd name="T25" fmla="*/ 19536 h 451"/>
                <a:gd name="T26" fmla="*/ 47099 w 438"/>
                <a:gd name="T27" fmla="*/ 0 h 451"/>
                <a:gd name="T28" fmla="*/ 39597 w 438"/>
                <a:gd name="T29" fmla="*/ 12144 h 451"/>
                <a:gd name="T30" fmla="*/ 38763 w 438"/>
                <a:gd name="T31" fmla="*/ 22704 h 451"/>
                <a:gd name="T32" fmla="*/ 40847 w 438"/>
                <a:gd name="T33" fmla="*/ 27456 h 451"/>
                <a:gd name="T34" fmla="*/ 49600 w 438"/>
                <a:gd name="T35" fmla="*/ 36432 h 451"/>
                <a:gd name="T36" fmla="*/ 41264 w 438"/>
                <a:gd name="T37" fmla="*/ 38544 h 451"/>
                <a:gd name="T38" fmla="*/ 27509 w 438"/>
                <a:gd name="T39" fmla="*/ 49103 h 451"/>
                <a:gd name="T40" fmla="*/ 24175 w 438"/>
                <a:gd name="T41" fmla="*/ 62831 h 451"/>
                <a:gd name="T42" fmla="*/ 18756 w 438"/>
                <a:gd name="T43" fmla="*/ 72863 h 451"/>
                <a:gd name="T44" fmla="*/ 14588 w 438"/>
                <a:gd name="T45" fmla="*/ 82367 h 451"/>
                <a:gd name="T46" fmla="*/ 13755 w 438"/>
                <a:gd name="T47" fmla="*/ 94511 h 451"/>
                <a:gd name="T48" fmla="*/ 2918 w 438"/>
                <a:gd name="T49" fmla="*/ 125662 h 451"/>
                <a:gd name="T50" fmla="*/ 6252 w 438"/>
                <a:gd name="T51" fmla="*/ 129886 h 451"/>
                <a:gd name="T52" fmla="*/ 10837 w 438"/>
                <a:gd name="T53" fmla="*/ 130414 h 451"/>
                <a:gd name="T54" fmla="*/ 13755 w 438"/>
                <a:gd name="T55" fmla="*/ 182686 h 451"/>
                <a:gd name="T56" fmla="*/ 38763 w 438"/>
                <a:gd name="T57" fmla="*/ 186382 h 451"/>
                <a:gd name="T58" fmla="*/ 43348 w 438"/>
                <a:gd name="T59" fmla="*/ 198525 h 451"/>
                <a:gd name="T60" fmla="*/ 37096 w 438"/>
                <a:gd name="T61" fmla="*/ 224397 h 451"/>
                <a:gd name="T62" fmla="*/ 45432 w 438"/>
                <a:gd name="T63" fmla="*/ 236013 h 451"/>
                <a:gd name="T64" fmla="*/ 63355 w 438"/>
                <a:gd name="T65" fmla="*/ 236013 h 451"/>
                <a:gd name="T66" fmla="*/ 85446 w 438"/>
                <a:gd name="T67" fmla="*/ 234429 h 451"/>
                <a:gd name="T68" fmla="*/ 115039 w 438"/>
                <a:gd name="T69" fmla="*/ 235485 h 451"/>
                <a:gd name="T70" fmla="*/ 142965 w 438"/>
                <a:gd name="T71" fmla="*/ 233373 h 451"/>
                <a:gd name="T72" fmla="*/ 155053 w 438"/>
                <a:gd name="T73" fmla="*/ 228093 h 451"/>
                <a:gd name="T74" fmla="*/ 149634 w 438"/>
                <a:gd name="T75" fmla="*/ 218061 h 451"/>
                <a:gd name="T76" fmla="*/ 153802 w 438"/>
                <a:gd name="T77" fmla="*/ 212781 h 451"/>
                <a:gd name="T78" fmla="*/ 155053 w 438"/>
                <a:gd name="T79" fmla="*/ 201693 h 451"/>
                <a:gd name="T80" fmla="*/ 158387 w 438"/>
                <a:gd name="T81" fmla="*/ 193774 h 451"/>
                <a:gd name="T82" fmla="*/ 142965 w 438"/>
                <a:gd name="T83" fmla="*/ 181630 h 451"/>
                <a:gd name="T84" fmla="*/ 135463 w 438"/>
                <a:gd name="T85" fmla="*/ 170542 h 451"/>
                <a:gd name="T86" fmla="*/ 129627 w 438"/>
                <a:gd name="T87" fmla="*/ 155230 h 451"/>
                <a:gd name="T88" fmla="*/ 122542 w 438"/>
                <a:gd name="T89" fmla="*/ 146254 h 451"/>
                <a:gd name="T90" fmla="*/ 130878 w 438"/>
                <a:gd name="T91" fmla="*/ 145198 h 451"/>
                <a:gd name="T92" fmla="*/ 144216 w 438"/>
                <a:gd name="T93" fmla="*/ 143086 h 451"/>
                <a:gd name="T94" fmla="*/ 153802 w 438"/>
                <a:gd name="T95" fmla="*/ 137278 h 451"/>
                <a:gd name="T96" fmla="*/ 169641 w 438"/>
                <a:gd name="T97" fmla="*/ 126718 h 451"/>
                <a:gd name="T98" fmla="*/ 182562 w 438"/>
                <a:gd name="T99" fmla="*/ 124078 h 45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438" h="451">
                  <a:moveTo>
                    <a:pt x="438" y="235"/>
                  </a:moveTo>
                  <a:lnTo>
                    <a:pt x="431" y="212"/>
                  </a:lnTo>
                  <a:lnTo>
                    <a:pt x="426" y="190"/>
                  </a:lnTo>
                  <a:lnTo>
                    <a:pt x="420" y="169"/>
                  </a:lnTo>
                  <a:lnTo>
                    <a:pt x="415" y="148"/>
                  </a:lnTo>
                  <a:lnTo>
                    <a:pt x="408" y="128"/>
                  </a:lnTo>
                  <a:lnTo>
                    <a:pt x="398" y="106"/>
                  </a:lnTo>
                  <a:lnTo>
                    <a:pt x="393" y="95"/>
                  </a:lnTo>
                  <a:lnTo>
                    <a:pt x="387" y="85"/>
                  </a:lnTo>
                  <a:lnTo>
                    <a:pt x="380" y="74"/>
                  </a:lnTo>
                  <a:lnTo>
                    <a:pt x="372" y="62"/>
                  </a:lnTo>
                  <a:lnTo>
                    <a:pt x="367" y="62"/>
                  </a:lnTo>
                  <a:lnTo>
                    <a:pt x="363" y="61"/>
                  </a:lnTo>
                  <a:lnTo>
                    <a:pt x="359" y="60"/>
                  </a:lnTo>
                  <a:lnTo>
                    <a:pt x="356" y="58"/>
                  </a:lnTo>
                  <a:lnTo>
                    <a:pt x="349" y="54"/>
                  </a:lnTo>
                  <a:lnTo>
                    <a:pt x="342" y="49"/>
                  </a:lnTo>
                  <a:lnTo>
                    <a:pt x="335" y="45"/>
                  </a:lnTo>
                  <a:lnTo>
                    <a:pt x="326" y="41"/>
                  </a:lnTo>
                  <a:lnTo>
                    <a:pt x="320" y="40"/>
                  </a:lnTo>
                  <a:lnTo>
                    <a:pt x="314" y="38"/>
                  </a:lnTo>
                  <a:lnTo>
                    <a:pt x="307" y="38"/>
                  </a:lnTo>
                  <a:lnTo>
                    <a:pt x="298" y="37"/>
                  </a:lnTo>
                  <a:lnTo>
                    <a:pt x="293" y="38"/>
                  </a:lnTo>
                  <a:lnTo>
                    <a:pt x="287" y="39"/>
                  </a:lnTo>
                  <a:lnTo>
                    <a:pt x="282" y="40"/>
                  </a:lnTo>
                  <a:lnTo>
                    <a:pt x="276" y="42"/>
                  </a:lnTo>
                  <a:lnTo>
                    <a:pt x="268" y="47"/>
                  </a:lnTo>
                  <a:lnTo>
                    <a:pt x="260" y="52"/>
                  </a:lnTo>
                  <a:lnTo>
                    <a:pt x="251" y="58"/>
                  </a:lnTo>
                  <a:lnTo>
                    <a:pt x="244" y="64"/>
                  </a:lnTo>
                  <a:lnTo>
                    <a:pt x="239" y="66"/>
                  </a:lnTo>
                  <a:lnTo>
                    <a:pt x="235" y="67"/>
                  </a:lnTo>
                  <a:lnTo>
                    <a:pt x="230" y="68"/>
                  </a:lnTo>
                  <a:lnTo>
                    <a:pt x="226" y="69"/>
                  </a:lnTo>
                  <a:lnTo>
                    <a:pt x="217" y="66"/>
                  </a:lnTo>
                  <a:lnTo>
                    <a:pt x="205" y="58"/>
                  </a:lnTo>
                  <a:lnTo>
                    <a:pt x="190" y="48"/>
                  </a:lnTo>
                  <a:lnTo>
                    <a:pt x="174" y="37"/>
                  </a:lnTo>
                  <a:lnTo>
                    <a:pt x="145" y="16"/>
                  </a:lnTo>
                  <a:lnTo>
                    <a:pt x="133" y="7"/>
                  </a:lnTo>
                  <a:lnTo>
                    <a:pt x="113" y="0"/>
                  </a:lnTo>
                  <a:lnTo>
                    <a:pt x="104" y="9"/>
                  </a:lnTo>
                  <a:lnTo>
                    <a:pt x="98" y="18"/>
                  </a:lnTo>
                  <a:lnTo>
                    <a:pt x="95" y="23"/>
                  </a:lnTo>
                  <a:lnTo>
                    <a:pt x="94" y="28"/>
                  </a:lnTo>
                  <a:lnTo>
                    <a:pt x="93" y="35"/>
                  </a:lnTo>
                  <a:lnTo>
                    <a:pt x="93" y="43"/>
                  </a:lnTo>
                  <a:lnTo>
                    <a:pt x="93" y="46"/>
                  </a:lnTo>
                  <a:lnTo>
                    <a:pt x="95" y="49"/>
                  </a:lnTo>
                  <a:lnTo>
                    <a:pt x="98" y="52"/>
                  </a:lnTo>
                  <a:lnTo>
                    <a:pt x="101" y="55"/>
                  </a:lnTo>
                  <a:lnTo>
                    <a:pt x="110" y="63"/>
                  </a:lnTo>
                  <a:lnTo>
                    <a:pt x="119" y="69"/>
                  </a:lnTo>
                  <a:lnTo>
                    <a:pt x="112" y="69"/>
                  </a:lnTo>
                  <a:lnTo>
                    <a:pt x="105" y="71"/>
                  </a:lnTo>
                  <a:lnTo>
                    <a:pt x="99" y="73"/>
                  </a:lnTo>
                  <a:lnTo>
                    <a:pt x="93" y="76"/>
                  </a:lnTo>
                  <a:lnTo>
                    <a:pt x="80" y="84"/>
                  </a:lnTo>
                  <a:lnTo>
                    <a:pt x="66" y="93"/>
                  </a:lnTo>
                  <a:lnTo>
                    <a:pt x="63" y="103"/>
                  </a:lnTo>
                  <a:lnTo>
                    <a:pt x="61" y="112"/>
                  </a:lnTo>
                  <a:lnTo>
                    <a:pt x="58" y="119"/>
                  </a:lnTo>
                  <a:lnTo>
                    <a:pt x="56" y="125"/>
                  </a:lnTo>
                  <a:lnTo>
                    <a:pt x="49" y="133"/>
                  </a:lnTo>
                  <a:lnTo>
                    <a:pt x="45" y="138"/>
                  </a:lnTo>
                  <a:lnTo>
                    <a:pt x="39" y="144"/>
                  </a:lnTo>
                  <a:lnTo>
                    <a:pt x="36" y="151"/>
                  </a:lnTo>
                  <a:lnTo>
                    <a:pt x="35" y="156"/>
                  </a:lnTo>
                  <a:lnTo>
                    <a:pt x="34" y="162"/>
                  </a:lnTo>
                  <a:lnTo>
                    <a:pt x="33" y="169"/>
                  </a:lnTo>
                  <a:lnTo>
                    <a:pt x="33" y="179"/>
                  </a:lnTo>
                  <a:lnTo>
                    <a:pt x="0" y="235"/>
                  </a:lnTo>
                  <a:lnTo>
                    <a:pt x="4" y="236"/>
                  </a:lnTo>
                  <a:lnTo>
                    <a:pt x="7" y="238"/>
                  </a:lnTo>
                  <a:lnTo>
                    <a:pt x="11" y="240"/>
                  </a:lnTo>
                  <a:lnTo>
                    <a:pt x="13" y="243"/>
                  </a:lnTo>
                  <a:lnTo>
                    <a:pt x="15" y="246"/>
                  </a:lnTo>
                  <a:lnTo>
                    <a:pt x="18" y="248"/>
                  </a:lnTo>
                  <a:lnTo>
                    <a:pt x="22" y="248"/>
                  </a:lnTo>
                  <a:lnTo>
                    <a:pt x="26" y="247"/>
                  </a:lnTo>
                  <a:lnTo>
                    <a:pt x="39" y="277"/>
                  </a:lnTo>
                  <a:lnTo>
                    <a:pt x="33" y="308"/>
                  </a:lnTo>
                  <a:lnTo>
                    <a:pt x="33" y="346"/>
                  </a:lnTo>
                  <a:lnTo>
                    <a:pt x="53" y="347"/>
                  </a:lnTo>
                  <a:lnTo>
                    <a:pt x="72" y="350"/>
                  </a:lnTo>
                  <a:lnTo>
                    <a:pt x="93" y="353"/>
                  </a:lnTo>
                  <a:lnTo>
                    <a:pt x="113" y="358"/>
                  </a:lnTo>
                  <a:lnTo>
                    <a:pt x="107" y="366"/>
                  </a:lnTo>
                  <a:lnTo>
                    <a:pt x="104" y="376"/>
                  </a:lnTo>
                  <a:lnTo>
                    <a:pt x="100" y="387"/>
                  </a:lnTo>
                  <a:lnTo>
                    <a:pt x="96" y="400"/>
                  </a:lnTo>
                  <a:lnTo>
                    <a:pt x="89" y="425"/>
                  </a:lnTo>
                  <a:lnTo>
                    <a:pt x="79" y="451"/>
                  </a:lnTo>
                  <a:lnTo>
                    <a:pt x="94" y="449"/>
                  </a:lnTo>
                  <a:lnTo>
                    <a:pt x="109" y="447"/>
                  </a:lnTo>
                  <a:lnTo>
                    <a:pt x="123" y="447"/>
                  </a:lnTo>
                  <a:lnTo>
                    <a:pt x="137" y="447"/>
                  </a:lnTo>
                  <a:lnTo>
                    <a:pt x="152" y="447"/>
                  </a:lnTo>
                  <a:lnTo>
                    <a:pt x="169" y="446"/>
                  </a:lnTo>
                  <a:lnTo>
                    <a:pt x="186" y="445"/>
                  </a:lnTo>
                  <a:lnTo>
                    <a:pt x="205" y="444"/>
                  </a:lnTo>
                  <a:lnTo>
                    <a:pt x="228" y="445"/>
                  </a:lnTo>
                  <a:lnTo>
                    <a:pt x="252" y="446"/>
                  </a:lnTo>
                  <a:lnTo>
                    <a:pt x="276" y="446"/>
                  </a:lnTo>
                  <a:lnTo>
                    <a:pt x="300" y="445"/>
                  </a:lnTo>
                  <a:lnTo>
                    <a:pt x="322" y="444"/>
                  </a:lnTo>
                  <a:lnTo>
                    <a:pt x="343" y="442"/>
                  </a:lnTo>
                  <a:lnTo>
                    <a:pt x="362" y="440"/>
                  </a:lnTo>
                  <a:lnTo>
                    <a:pt x="379" y="438"/>
                  </a:lnTo>
                  <a:lnTo>
                    <a:pt x="372" y="432"/>
                  </a:lnTo>
                  <a:lnTo>
                    <a:pt x="365" y="425"/>
                  </a:lnTo>
                  <a:lnTo>
                    <a:pt x="361" y="419"/>
                  </a:lnTo>
                  <a:lnTo>
                    <a:pt x="359" y="413"/>
                  </a:lnTo>
                  <a:lnTo>
                    <a:pt x="363" y="411"/>
                  </a:lnTo>
                  <a:lnTo>
                    <a:pt x="367" y="407"/>
                  </a:lnTo>
                  <a:lnTo>
                    <a:pt x="369" y="403"/>
                  </a:lnTo>
                  <a:lnTo>
                    <a:pt x="370" y="398"/>
                  </a:lnTo>
                  <a:lnTo>
                    <a:pt x="372" y="389"/>
                  </a:lnTo>
                  <a:lnTo>
                    <a:pt x="372" y="382"/>
                  </a:lnTo>
                  <a:lnTo>
                    <a:pt x="385" y="379"/>
                  </a:lnTo>
                  <a:lnTo>
                    <a:pt x="398" y="376"/>
                  </a:lnTo>
                  <a:lnTo>
                    <a:pt x="380" y="367"/>
                  </a:lnTo>
                  <a:lnTo>
                    <a:pt x="365" y="359"/>
                  </a:lnTo>
                  <a:lnTo>
                    <a:pt x="353" y="351"/>
                  </a:lnTo>
                  <a:lnTo>
                    <a:pt x="343" y="344"/>
                  </a:lnTo>
                  <a:lnTo>
                    <a:pt x="336" y="336"/>
                  </a:lnTo>
                  <a:lnTo>
                    <a:pt x="330" y="329"/>
                  </a:lnTo>
                  <a:lnTo>
                    <a:pt x="325" y="323"/>
                  </a:lnTo>
                  <a:lnTo>
                    <a:pt x="322" y="317"/>
                  </a:lnTo>
                  <a:lnTo>
                    <a:pt x="316" y="305"/>
                  </a:lnTo>
                  <a:lnTo>
                    <a:pt x="311" y="294"/>
                  </a:lnTo>
                  <a:lnTo>
                    <a:pt x="306" y="289"/>
                  </a:lnTo>
                  <a:lnTo>
                    <a:pt x="301" y="283"/>
                  </a:lnTo>
                  <a:lnTo>
                    <a:pt x="294" y="277"/>
                  </a:lnTo>
                  <a:lnTo>
                    <a:pt x="285" y="271"/>
                  </a:lnTo>
                  <a:lnTo>
                    <a:pt x="301" y="274"/>
                  </a:lnTo>
                  <a:lnTo>
                    <a:pt x="314" y="275"/>
                  </a:lnTo>
                  <a:lnTo>
                    <a:pt x="326" y="275"/>
                  </a:lnTo>
                  <a:lnTo>
                    <a:pt x="336" y="273"/>
                  </a:lnTo>
                  <a:lnTo>
                    <a:pt x="346" y="271"/>
                  </a:lnTo>
                  <a:lnTo>
                    <a:pt x="354" y="268"/>
                  </a:lnTo>
                  <a:lnTo>
                    <a:pt x="362" y="264"/>
                  </a:lnTo>
                  <a:lnTo>
                    <a:pt x="369" y="260"/>
                  </a:lnTo>
                  <a:lnTo>
                    <a:pt x="383" y="251"/>
                  </a:lnTo>
                  <a:lnTo>
                    <a:pt x="398" y="243"/>
                  </a:lnTo>
                  <a:lnTo>
                    <a:pt x="407" y="240"/>
                  </a:lnTo>
                  <a:lnTo>
                    <a:pt x="416" y="237"/>
                  </a:lnTo>
                  <a:lnTo>
                    <a:pt x="427" y="236"/>
                  </a:lnTo>
                  <a:lnTo>
                    <a:pt x="438" y="23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82" name="Freeform 17">
              <a:extLst>
                <a:ext uri="{FF2B5EF4-FFF2-40B4-BE49-F238E27FC236}">
                  <a16:creationId xmlns:a16="http://schemas.microsoft.com/office/drawing/2014/main" id="{E48867D4-8860-554F-F843-75A9F4C80648}"/>
                </a:ext>
              </a:extLst>
            </p:cNvPr>
            <p:cNvSpPr>
              <a:spLocks/>
            </p:cNvSpPr>
            <p:nvPr>
              <p:custDataLst>
                <p:tags r:id="rId8"/>
              </p:custDataLst>
            </p:nvPr>
          </p:nvSpPr>
          <p:spPr bwMode="auto">
            <a:xfrm>
              <a:off x="5701979" y="2286105"/>
              <a:ext cx="375300" cy="358256"/>
            </a:xfrm>
            <a:custGeom>
              <a:avLst/>
              <a:gdLst>
                <a:gd name="T0" fmla="*/ 141903 w 578"/>
                <a:gd name="T1" fmla="*/ 46122 h 524"/>
                <a:gd name="T2" fmla="*/ 135393 w 578"/>
                <a:gd name="T3" fmla="*/ 44550 h 524"/>
                <a:gd name="T4" fmla="*/ 130620 w 578"/>
                <a:gd name="T5" fmla="*/ 41405 h 524"/>
                <a:gd name="T6" fmla="*/ 119337 w 578"/>
                <a:gd name="T7" fmla="*/ 34592 h 524"/>
                <a:gd name="T8" fmla="*/ 108922 w 578"/>
                <a:gd name="T9" fmla="*/ 40881 h 524"/>
                <a:gd name="T10" fmla="*/ 106753 w 578"/>
                <a:gd name="T11" fmla="*/ 55032 h 524"/>
                <a:gd name="T12" fmla="*/ 109790 w 578"/>
                <a:gd name="T13" fmla="*/ 80190 h 524"/>
                <a:gd name="T14" fmla="*/ 117167 w 578"/>
                <a:gd name="T15" fmla="*/ 90148 h 524"/>
                <a:gd name="T16" fmla="*/ 124545 w 578"/>
                <a:gd name="T17" fmla="*/ 93293 h 524"/>
                <a:gd name="T18" fmla="*/ 129318 w 578"/>
                <a:gd name="T19" fmla="*/ 100106 h 524"/>
                <a:gd name="T20" fmla="*/ 152318 w 578"/>
                <a:gd name="T21" fmla="*/ 117926 h 524"/>
                <a:gd name="T22" fmla="*/ 194845 w 578"/>
                <a:gd name="T23" fmla="*/ 161952 h 524"/>
                <a:gd name="T24" fmla="*/ 206996 w 578"/>
                <a:gd name="T25" fmla="*/ 168765 h 524"/>
                <a:gd name="T26" fmla="*/ 218712 w 578"/>
                <a:gd name="T27" fmla="*/ 171910 h 524"/>
                <a:gd name="T28" fmla="*/ 232599 w 578"/>
                <a:gd name="T29" fmla="*/ 186585 h 524"/>
                <a:gd name="T30" fmla="*/ 250825 w 578"/>
                <a:gd name="T31" fmla="*/ 197068 h 524"/>
                <a:gd name="T32" fmla="*/ 245184 w 578"/>
                <a:gd name="T33" fmla="*/ 213315 h 524"/>
                <a:gd name="T34" fmla="*/ 228259 w 578"/>
                <a:gd name="T35" fmla="*/ 200737 h 524"/>
                <a:gd name="T36" fmla="*/ 220448 w 578"/>
                <a:gd name="T37" fmla="*/ 197068 h 524"/>
                <a:gd name="T38" fmla="*/ 216109 w 578"/>
                <a:gd name="T39" fmla="*/ 208074 h 524"/>
                <a:gd name="T40" fmla="*/ 219580 w 578"/>
                <a:gd name="T41" fmla="*/ 223274 h 524"/>
                <a:gd name="T42" fmla="*/ 223052 w 578"/>
                <a:gd name="T43" fmla="*/ 231659 h 524"/>
                <a:gd name="T44" fmla="*/ 216977 w 578"/>
                <a:gd name="T45" fmla="*/ 245286 h 524"/>
                <a:gd name="T46" fmla="*/ 209599 w 578"/>
                <a:gd name="T47" fmla="*/ 264679 h 524"/>
                <a:gd name="T48" fmla="*/ 201788 w 578"/>
                <a:gd name="T49" fmla="*/ 273589 h 524"/>
                <a:gd name="T50" fmla="*/ 189204 w 578"/>
                <a:gd name="T51" fmla="*/ 264679 h 524"/>
                <a:gd name="T52" fmla="*/ 197883 w 578"/>
                <a:gd name="T53" fmla="*/ 253672 h 524"/>
                <a:gd name="T54" fmla="*/ 201788 w 578"/>
                <a:gd name="T55" fmla="*/ 244762 h 524"/>
                <a:gd name="T56" fmla="*/ 200052 w 578"/>
                <a:gd name="T57" fmla="*/ 231135 h 524"/>
                <a:gd name="T58" fmla="*/ 185298 w 578"/>
                <a:gd name="T59" fmla="*/ 207026 h 524"/>
                <a:gd name="T60" fmla="*/ 167072 w 578"/>
                <a:gd name="T61" fmla="*/ 193399 h 524"/>
                <a:gd name="T62" fmla="*/ 154053 w 578"/>
                <a:gd name="T63" fmla="*/ 186585 h 524"/>
                <a:gd name="T64" fmla="*/ 137997 w 578"/>
                <a:gd name="T65" fmla="*/ 172958 h 524"/>
                <a:gd name="T66" fmla="*/ 116299 w 578"/>
                <a:gd name="T67" fmla="*/ 165097 h 524"/>
                <a:gd name="T68" fmla="*/ 94602 w 578"/>
                <a:gd name="T69" fmla="*/ 149373 h 524"/>
                <a:gd name="T70" fmla="*/ 70300 w 578"/>
                <a:gd name="T71" fmla="*/ 120023 h 524"/>
                <a:gd name="T72" fmla="*/ 54678 w 578"/>
                <a:gd name="T73" fmla="*/ 88052 h 524"/>
                <a:gd name="T74" fmla="*/ 33414 w 578"/>
                <a:gd name="T75" fmla="*/ 80714 h 524"/>
                <a:gd name="T76" fmla="*/ 22132 w 578"/>
                <a:gd name="T77" fmla="*/ 82286 h 524"/>
                <a:gd name="T78" fmla="*/ 6509 w 578"/>
                <a:gd name="T79" fmla="*/ 86479 h 524"/>
                <a:gd name="T80" fmla="*/ 1302 w 578"/>
                <a:gd name="T81" fmla="*/ 69707 h 524"/>
                <a:gd name="T82" fmla="*/ 434 w 578"/>
                <a:gd name="T83" fmla="*/ 48743 h 524"/>
                <a:gd name="T84" fmla="*/ 2604 w 578"/>
                <a:gd name="T85" fmla="*/ 25682 h 524"/>
                <a:gd name="T86" fmla="*/ 19528 w 578"/>
                <a:gd name="T87" fmla="*/ 21489 h 524"/>
                <a:gd name="T88" fmla="*/ 29509 w 578"/>
                <a:gd name="T89" fmla="*/ 17296 h 524"/>
                <a:gd name="T90" fmla="*/ 36018 w 578"/>
                <a:gd name="T91" fmla="*/ 25158 h 524"/>
                <a:gd name="T92" fmla="*/ 45131 w 578"/>
                <a:gd name="T93" fmla="*/ 23061 h 524"/>
                <a:gd name="T94" fmla="*/ 64659 w 578"/>
                <a:gd name="T95" fmla="*/ 8386 h 524"/>
                <a:gd name="T96" fmla="*/ 103715 w 578"/>
                <a:gd name="T97" fmla="*/ 0 h 524"/>
                <a:gd name="T98" fmla="*/ 111526 w 578"/>
                <a:gd name="T99" fmla="*/ 6814 h 524"/>
                <a:gd name="T100" fmla="*/ 144072 w 578"/>
                <a:gd name="T101" fmla="*/ 9958 h 524"/>
                <a:gd name="T102" fmla="*/ 139733 w 578"/>
                <a:gd name="T103" fmla="*/ 34068 h 524"/>
                <a:gd name="T104" fmla="*/ 141035 w 578"/>
                <a:gd name="T105" fmla="*/ 47170 h 52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8" h="524">
                  <a:moveTo>
                    <a:pt x="332" y="99"/>
                  </a:moveTo>
                  <a:lnTo>
                    <a:pt x="331" y="94"/>
                  </a:lnTo>
                  <a:lnTo>
                    <a:pt x="329" y="90"/>
                  </a:lnTo>
                  <a:lnTo>
                    <a:pt x="327" y="88"/>
                  </a:lnTo>
                  <a:lnTo>
                    <a:pt x="325" y="86"/>
                  </a:lnTo>
                  <a:lnTo>
                    <a:pt x="320" y="85"/>
                  </a:lnTo>
                  <a:lnTo>
                    <a:pt x="315" y="85"/>
                  </a:lnTo>
                  <a:lnTo>
                    <a:pt x="312" y="85"/>
                  </a:lnTo>
                  <a:lnTo>
                    <a:pt x="309" y="85"/>
                  </a:lnTo>
                  <a:lnTo>
                    <a:pt x="306" y="84"/>
                  </a:lnTo>
                  <a:lnTo>
                    <a:pt x="304" y="82"/>
                  </a:lnTo>
                  <a:lnTo>
                    <a:pt x="301" y="79"/>
                  </a:lnTo>
                  <a:lnTo>
                    <a:pt x="297" y="75"/>
                  </a:lnTo>
                  <a:lnTo>
                    <a:pt x="295" y="69"/>
                  </a:lnTo>
                  <a:lnTo>
                    <a:pt x="293" y="61"/>
                  </a:lnTo>
                  <a:lnTo>
                    <a:pt x="275" y="66"/>
                  </a:lnTo>
                  <a:lnTo>
                    <a:pt x="263" y="70"/>
                  </a:lnTo>
                  <a:lnTo>
                    <a:pt x="258" y="73"/>
                  </a:lnTo>
                  <a:lnTo>
                    <a:pt x="254" y="76"/>
                  </a:lnTo>
                  <a:lnTo>
                    <a:pt x="251" y="78"/>
                  </a:lnTo>
                  <a:lnTo>
                    <a:pt x="249" y="81"/>
                  </a:lnTo>
                  <a:lnTo>
                    <a:pt x="247" y="87"/>
                  </a:lnTo>
                  <a:lnTo>
                    <a:pt x="246" y="95"/>
                  </a:lnTo>
                  <a:lnTo>
                    <a:pt x="246" y="105"/>
                  </a:lnTo>
                  <a:lnTo>
                    <a:pt x="246" y="117"/>
                  </a:lnTo>
                  <a:lnTo>
                    <a:pt x="247" y="131"/>
                  </a:lnTo>
                  <a:lnTo>
                    <a:pt x="249" y="143"/>
                  </a:lnTo>
                  <a:lnTo>
                    <a:pt x="253" y="153"/>
                  </a:lnTo>
                  <a:lnTo>
                    <a:pt x="259" y="162"/>
                  </a:lnTo>
                  <a:lnTo>
                    <a:pt x="262" y="166"/>
                  </a:lnTo>
                  <a:lnTo>
                    <a:pt x="266" y="169"/>
                  </a:lnTo>
                  <a:lnTo>
                    <a:pt x="270" y="172"/>
                  </a:lnTo>
                  <a:lnTo>
                    <a:pt x="274" y="174"/>
                  </a:lnTo>
                  <a:lnTo>
                    <a:pt x="279" y="176"/>
                  </a:lnTo>
                  <a:lnTo>
                    <a:pt x="283" y="177"/>
                  </a:lnTo>
                  <a:lnTo>
                    <a:pt x="287" y="178"/>
                  </a:lnTo>
                  <a:lnTo>
                    <a:pt x="293" y="178"/>
                  </a:lnTo>
                  <a:lnTo>
                    <a:pt x="293" y="182"/>
                  </a:lnTo>
                  <a:lnTo>
                    <a:pt x="295" y="187"/>
                  </a:lnTo>
                  <a:lnTo>
                    <a:pt x="298" y="191"/>
                  </a:lnTo>
                  <a:lnTo>
                    <a:pt x="303" y="195"/>
                  </a:lnTo>
                  <a:lnTo>
                    <a:pt x="314" y="203"/>
                  </a:lnTo>
                  <a:lnTo>
                    <a:pt x="327" y="211"/>
                  </a:lnTo>
                  <a:lnTo>
                    <a:pt x="351" y="225"/>
                  </a:lnTo>
                  <a:lnTo>
                    <a:pt x="365" y="234"/>
                  </a:lnTo>
                  <a:lnTo>
                    <a:pt x="439" y="296"/>
                  </a:lnTo>
                  <a:lnTo>
                    <a:pt x="443" y="303"/>
                  </a:lnTo>
                  <a:lnTo>
                    <a:pt x="449" y="309"/>
                  </a:lnTo>
                  <a:lnTo>
                    <a:pt x="454" y="314"/>
                  </a:lnTo>
                  <a:lnTo>
                    <a:pt x="461" y="318"/>
                  </a:lnTo>
                  <a:lnTo>
                    <a:pt x="469" y="320"/>
                  </a:lnTo>
                  <a:lnTo>
                    <a:pt x="477" y="322"/>
                  </a:lnTo>
                  <a:lnTo>
                    <a:pt x="487" y="322"/>
                  </a:lnTo>
                  <a:lnTo>
                    <a:pt x="498" y="321"/>
                  </a:lnTo>
                  <a:lnTo>
                    <a:pt x="500" y="324"/>
                  </a:lnTo>
                  <a:lnTo>
                    <a:pt x="504" y="328"/>
                  </a:lnTo>
                  <a:lnTo>
                    <a:pt x="507" y="332"/>
                  </a:lnTo>
                  <a:lnTo>
                    <a:pt x="511" y="337"/>
                  </a:lnTo>
                  <a:lnTo>
                    <a:pt x="523" y="346"/>
                  </a:lnTo>
                  <a:lnTo>
                    <a:pt x="536" y="356"/>
                  </a:lnTo>
                  <a:lnTo>
                    <a:pt x="549" y="364"/>
                  </a:lnTo>
                  <a:lnTo>
                    <a:pt x="561" y="370"/>
                  </a:lnTo>
                  <a:lnTo>
                    <a:pt x="571" y="374"/>
                  </a:lnTo>
                  <a:lnTo>
                    <a:pt x="578" y="376"/>
                  </a:lnTo>
                  <a:lnTo>
                    <a:pt x="577" y="383"/>
                  </a:lnTo>
                  <a:lnTo>
                    <a:pt x="574" y="391"/>
                  </a:lnTo>
                  <a:lnTo>
                    <a:pt x="570" y="400"/>
                  </a:lnTo>
                  <a:lnTo>
                    <a:pt x="565" y="407"/>
                  </a:lnTo>
                  <a:lnTo>
                    <a:pt x="552" y="388"/>
                  </a:lnTo>
                  <a:lnTo>
                    <a:pt x="541" y="387"/>
                  </a:lnTo>
                  <a:lnTo>
                    <a:pt x="530" y="384"/>
                  </a:lnTo>
                  <a:lnTo>
                    <a:pt x="526" y="383"/>
                  </a:lnTo>
                  <a:lnTo>
                    <a:pt x="521" y="381"/>
                  </a:lnTo>
                  <a:lnTo>
                    <a:pt x="519" y="378"/>
                  </a:lnTo>
                  <a:lnTo>
                    <a:pt x="518" y="376"/>
                  </a:lnTo>
                  <a:lnTo>
                    <a:pt x="508" y="376"/>
                  </a:lnTo>
                  <a:lnTo>
                    <a:pt x="498" y="376"/>
                  </a:lnTo>
                  <a:lnTo>
                    <a:pt x="498" y="382"/>
                  </a:lnTo>
                  <a:lnTo>
                    <a:pt x="498" y="389"/>
                  </a:lnTo>
                  <a:lnTo>
                    <a:pt x="498" y="397"/>
                  </a:lnTo>
                  <a:lnTo>
                    <a:pt x="498" y="407"/>
                  </a:lnTo>
                  <a:lnTo>
                    <a:pt x="499" y="414"/>
                  </a:lnTo>
                  <a:lnTo>
                    <a:pt x="504" y="422"/>
                  </a:lnTo>
                  <a:lnTo>
                    <a:pt x="506" y="426"/>
                  </a:lnTo>
                  <a:lnTo>
                    <a:pt x="509" y="429"/>
                  </a:lnTo>
                  <a:lnTo>
                    <a:pt x="514" y="431"/>
                  </a:lnTo>
                  <a:lnTo>
                    <a:pt x="518" y="432"/>
                  </a:lnTo>
                  <a:lnTo>
                    <a:pt x="514" y="442"/>
                  </a:lnTo>
                  <a:lnTo>
                    <a:pt x="508" y="454"/>
                  </a:lnTo>
                  <a:lnTo>
                    <a:pt x="506" y="460"/>
                  </a:lnTo>
                  <a:lnTo>
                    <a:pt x="504" y="465"/>
                  </a:lnTo>
                  <a:lnTo>
                    <a:pt x="500" y="468"/>
                  </a:lnTo>
                  <a:lnTo>
                    <a:pt x="498" y="469"/>
                  </a:lnTo>
                  <a:lnTo>
                    <a:pt x="493" y="485"/>
                  </a:lnTo>
                  <a:lnTo>
                    <a:pt x="486" y="498"/>
                  </a:lnTo>
                  <a:lnTo>
                    <a:pt x="483" y="505"/>
                  </a:lnTo>
                  <a:lnTo>
                    <a:pt x="481" y="511"/>
                  </a:lnTo>
                  <a:lnTo>
                    <a:pt x="480" y="518"/>
                  </a:lnTo>
                  <a:lnTo>
                    <a:pt x="478" y="524"/>
                  </a:lnTo>
                  <a:lnTo>
                    <a:pt x="465" y="522"/>
                  </a:lnTo>
                  <a:lnTo>
                    <a:pt x="450" y="518"/>
                  </a:lnTo>
                  <a:lnTo>
                    <a:pt x="438" y="513"/>
                  </a:lnTo>
                  <a:lnTo>
                    <a:pt x="432" y="511"/>
                  </a:lnTo>
                  <a:lnTo>
                    <a:pt x="436" y="505"/>
                  </a:lnTo>
                  <a:lnTo>
                    <a:pt x="440" y="499"/>
                  </a:lnTo>
                  <a:lnTo>
                    <a:pt x="445" y="494"/>
                  </a:lnTo>
                  <a:lnTo>
                    <a:pt x="451" y="489"/>
                  </a:lnTo>
                  <a:lnTo>
                    <a:pt x="456" y="484"/>
                  </a:lnTo>
                  <a:lnTo>
                    <a:pt x="461" y="478"/>
                  </a:lnTo>
                  <a:lnTo>
                    <a:pt x="463" y="475"/>
                  </a:lnTo>
                  <a:lnTo>
                    <a:pt x="464" y="471"/>
                  </a:lnTo>
                  <a:lnTo>
                    <a:pt x="465" y="467"/>
                  </a:lnTo>
                  <a:lnTo>
                    <a:pt x="465" y="463"/>
                  </a:lnTo>
                  <a:lnTo>
                    <a:pt x="464" y="455"/>
                  </a:lnTo>
                  <a:lnTo>
                    <a:pt x="463" y="448"/>
                  </a:lnTo>
                  <a:lnTo>
                    <a:pt x="461" y="441"/>
                  </a:lnTo>
                  <a:lnTo>
                    <a:pt x="458" y="434"/>
                  </a:lnTo>
                  <a:lnTo>
                    <a:pt x="449" y="420"/>
                  </a:lnTo>
                  <a:lnTo>
                    <a:pt x="439" y="407"/>
                  </a:lnTo>
                  <a:lnTo>
                    <a:pt x="427" y="395"/>
                  </a:lnTo>
                  <a:lnTo>
                    <a:pt x="415" y="384"/>
                  </a:lnTo>
                  <a:lnTo>
                    <a:pt x="403" y="376"/>
                  </a:lnTo>
                  <a:lnTo>
                    <a:pt x="392" y="370"/>
                  </a:lnTo>
                  <a:lnTo>
                    <a:pt x="385" y="369"/>
                  </a:lnTo>
                  <a:lnTo>
                    <a:pt x="378" y="367"/>
                  </a:lnTo>
                  <a:lnTo>
                    <a:pt x="372" y="364"/>
                  </a:lnTo>
                  <a:lnTo>
                    <a:pt x="366" y="362"/>
                  </a:lnTo>
                  <a:lnTo>
                    <a:pt x="355" y="356"/>
                  </a:lnTo>
                  <a:lnTo>
                    <a:pt x="348" y="349"/>
                  </a:lnTo>
                  <a:lnTo>
                    <a:pt x="336" y="338"/>
                  </a:lnTo>
                  <a:lnTo>
                    <a:pt x="332" y="333"/>
                  </a:lnTo>
                  <a:lnTo>
                    <a:pt x="318" y="330"/>
                  </a:lnTo>
                  <a:lnTo>
                    <a:pt x="305" y="327"/>
                  </a:lnTo>
                  <a:lnTo>
                    <a:pt x="292" y="323"/>
                  </a:lnTo>
                  <a:lnTo>
                    <a:pt x="280" y="319"/>
                  </a:lnTo>
                  <a:lnTo>
                    <a:pt x="268" y="315"/>
                  </a:lnTo>
                  <a:lnTo>
                    <a:pt x="257" y="310"/>
                  </a:lnTo>
                  <a:lnTo>
                    <a:pt x="247" y="304"/>
                  </a:lnTo>
                  <a:lnTo>
                    <a:pt x="237" y="299"/>
                  </a:lnTo>
                  <a:lnTo>
                    <a:pt x="218" y="285"/>
                  </a:lnTo>
                  <a:lnTo>
                    <a:pt x="202" y="272"/>
                  </a:lnTo>
                  <a:lnTo>
                    <a:pt x="186" y="258"/>
                  </a:lnTo>
                  <a:lnTo>
                    <a:pt x="173" y="244"/>
                  </a:lnTo>
                  <a:lnTo>
                    <a:pt x="162" y="229"/>
                  </a:lnTo>
                  <a:lnTo>
                    <a:pt x="152" y="215"/>
                  </a:lnTo>
                  <a:lnTo>
                    <a:pt x="144" y="202"/>
                  </a:lnTo>
                  <a:lnTo>
                    <a:pt x="137" y="189"/>
                  </a:lnTo>
                  <a:lnTo>
                    <a:pt x="126" y="168"/>
                  </a:lnTo>
                  <a:lnTo>
                    <a:pt x="119" y="154"/>
                  </a:lnTo>
                  <a:lnTo>
                    <a:pt x="102" y="154"/>
                  </a:lnTo>
                  <a:lnTo>
                    <a:pt x="89" y="154"/>
                  </a:lnTo>
                  <a:lnTo>
                    <a:pt x="77" y="154"/>
                  </a:lnTo>
                  <a:lnTo>
                    <a:pt x="67" y="154"/>
                  </a:lnTo>
                  <a:lnTo>
                    <a:pt x="61" y="155"/>
                  </a:lnTo>
                  <a:lnTo>
                    <a:pt x="57" y="155"/>
                  </a:lnTo>
                  <a:lnTo>
                    <a:pt x="51" y="157"/>
                  </a:lnTo>
                  <a:lnTo>
                    <a:pt x="46" y="159"/>
                  </a:lnTo>
                  <a:lnTo>
                    <a:pt x="34" y="164"/>
                  </a:lnTo>
                  <a:lnTo>
                    <a:pt x="21" y="172"/>
                  </a:lnTo>
                  <a:lnTo>
                    <a:pt x="15" y="165"/>
                  </a:lnTo>
                  <a:lnTo>
                    <a:pt x="12" y="158"/>
                  </a:lnTo>
                  <a:lnTo>
                    <a:pt x="7" y="150"/>
                  </a:lnTo>
                  <a:lnTo>
                    <a:pt x="5" y="141"/>
                  </a:lnTo>
                  <a:lnTo>
                    <a:pt x="3" y="133"/>
                  </a:lnTo>
                  <a:lnTo>
                    <a:pt x="1" y="123"/>
                  </a:lnTo>
                  <a:lnTo>
                    <a:pt x="1" y="114"/>
                  </a:lnTo>
                  <a:lnTo>
                    <a:pt x="0" y="105"/>
                  </a:lnTo>
                  <a:lnTo>
                    <a:pt x="1" y="93"/>
                  </a:lnTo>
                  <a:lnTo>
                    <a:pt x="3" y="83"/>
                  </a:lnTo>
                  <a:lnTo>
                    <a:pt x="5" y="71"/>
                  </a:lnTo>
                  <a:lnTo>
                    <a:pt x="6" y="55"/>
                  </a:lnTo>
                  <a:lnTo>
                    <a:pt x="6" y="49"/>
                  </a:lnTo>
                  <a:lnTo>
                    <a:pt x="27" y="49"/>
                  </a:lnTo>
                  <a:lnTo>
                    <a:pt x="34" y="47"/>
                  </a:lnTo>
                  <a:lnTo>
                    <a:pt x="39" y="44"/>
                  </a:lnTo>
                  <a:lnTo>
                    <a:pt x="45" y="41"/>
                  </a:lnTo>
                  <a:lnTo>
                    <a:pt x="49" y="37"/>
                  </a:lnTo>
                  <a:lnTo>
                    <a:pt x="58" y="31"/>
                  </a:lnTo>
                  <a:lnTo>
                    <a:pt x="67" y="25"/>
                  </a:lnTo>
                  <a:lnTo>
                    <a:pt x="68" y="33"/>
                  </a:lnTo>
                  <a:lnTo>
                    <a:pt x="70" y="39"/>
                  </a:lnTo>
                  <a:lnTo>
                    <a:pt x="73" y="44"/>
                  </a:lnTo>
                  <a:lnTo>
                    <a:pt x="78" y="46"/>
                  </a:lnTo>
                  <a:lnTo>
                    <a:pt x="83" y="48"/>
                  </a:lnTo>
                  <a:lnTo>
                    <a:pt x="89" y="49"/>
                  </a:lnTo>
                  <a:lnTo>
                    <a:pt x="94" y="49"/>
                  </a:lnTo>
                  <a:lnTo>
                    <a:pt x="100" y="49"/>
                  </a:lnTo>
                  <a:lnTo>
                    <a:pt x="104" y="44"/>
                  </a:lnTo>
                  <a:lnTo>
                    <a:pt x="113" y="38"/>
                  </a:lnTo>
                  <a:lnTo>
                    <a:pt x="124" y="31"/>
                  </a:lnTo>
                  <a:lnTo>
                    <a:pt x="136" y="24"/>
                  </a:lnTo>
                  <a:lnTo>
                    <a:pt x="149" y="16"/>
                  </a:lnTo>
                  <a:lnTo>
                    <a:pt x="160" y="11"/>
                  </a:lnTo>
                  <a:lnTo>
                    <a:pt x="168" y="7"/>
                  </a:lnTo>
                  <a:lnTo>
                    <a:pt x="173" y="6"/>
                  </a:lnTo>
                  <a:lnTo>
                    <a:pt x="239" y="0"/>
                  </a:lnTo>
                  <a:lnTo>
                    <a:pt x="243" y="4"/>
                  </a:lnTo>
                  <a:lnTo>
                    <a:pt x="248" y="8"/>
                  </a:lnTo>
                  <a:lnTo>
                    <a:pt x="252" y="11"/>
                  </a:lnTo>
                  <a:lnTo>
                    <a:pt x="257" y="13"/>
                  </a:lnTo>
                  <a:lnTo>
                    <a:pt x="266" y="16"/>
                  </a:lnTo>
                  <a:lnTo>
                    <a:pt x="279" y="19"/>
                  </a:lnTo>
                  <a:lnTo>
                    <a:pt x="304" y="20"/>
                  </a:lnTo>
                  <a:lnTo>
                    <a:pt x="332" y="19"/>
                  </a:lnTo>
                  <a:lnTo>
                    <a:pt x="331" y="34"/>
                  </a:lnTo>
                  <a:lnTo>
                    <a:pt x="329" y="46"/>
                  </a:lnTo>
                  <a:lnTo>
                    <a:pt x="325" y="56"/>
                  </a:lnTo>
                  <a:lnTo>
                    <a:pt x="322" y="65"/>
                  </a:lnTo>
                  <a:lnTo>
                    <a:pt x="320" y="74"/>
                  </a:lnTo>
                  <a:lnTo>
                    <a:pt x="321" y="82"/>
                  </a:lnTo>
                  <a:lnTo>
                    <a:pt x="322" y="86"/>
                  </a:lnTo>
                  <a:lnTo>
                    <a:pt x="325" y="90"/>
                  </a:lnTo>
                  <a:lnTo>
                    <a:pt x="328" y="94"/>
                  </a:lnTo>
                  <a:lnTo>
                    <a:pt x="332" y="9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83" name="Freeform 18">
              <a:extLst>
                <a:ext uri="{FF2B5EF4-FFF2-40B4-BE49-F238E27FC236}">
                  <a16:creationId xmlns:a16="http://schemas.microsoft.com/office/drawing/2014/main" id="{82B45A62-3593-73AF-DB04-318F8FAE3B08}"/>
                </a:ext>
              </a:extLst>
            </p:cNvPr>
            <p:cNvSpPr>
              <a:spLocks/>
            </p:cNvSpPr>
            <p:nvPr>
              <p:custDataLst>
                <p:tags r:id="rId9"/>
              </p:custDataLst>
            </p:nvPr>
          </p:nvSpPr>
          <p:spPr bwMode="auto">
            <a:xfrm>
              <a:off x="5728107" y="2505615"/>
              <a:ext cx="49882" cy="107684"/>
            </a:xfrm>
            <a:custGeom>
              <a:avLst/>
              <a:gdLst>
                <a:gd name="T0" fmla="*/ 0 w 79"/>
                <a:gd name="T1" fmla="*/ 19090 h 160"/>
                <a:gd name="T2" fmla="*/ 2532 w 79"/>
                <a:gd name="T3" fmla="*/ 19090 h 160"/>
                <a:gd name="T4" fmla="*/ 4642 w 79"/>
                <a:gd name="T5" fmla="*/ 18574 h 160"/>
                <a:gd name="T6" fmla="*/ 6752 w 79"/>
                <a:gd name="T7" fmla="*/ 18058 h 160"/>
                <a:gd name="T8" fmla="*/ 8018 w 79"/>
                <a:gd name="T9" fmla="*/ 17026 h 160"/>
                <a:gd name="T10" fmla="*/ 10972 w 79"/>
                <a:gd name="T11" fmla="*/ 14446 h 160"/>
                <a:gd name="T12" fmla="*/ 13082 w 79"/>
                <a:gd name="T13" fmla="*/ 11351 h 160"/>
                <a:gd name="T14" fmla="*/ 15614 w 79"/>
                <a:gd name="T15" fmla="*/ 8255 h 160"/>
                <a:gd name="T16" fmla="*/ 17302 w 79"/>
                <a:gd name="T17" fmla="*/ 5159 h 160"/>
                <a:gd name="T18" fmla="*/ 19412 w 79"/>
                <a:gd name="T19" fmla="*/ 2580 h 160"/>
                <a:gd name="T20" fmla="*/ 22366 w 79"/>
                <a:gd name="T21" fmla="*/ 0 h 160"/>
                <a:gd name="T22" fmla="*/ 24054 w 79"/>
                <a:gd name="T23" fmla="*/ 1548 h 160"/>
                <a:gd name="T24" fmla="*/ 26164 w 79"/>
                <a:gd name="T25" fmla="*/ 3612 h 160"/>
                <a:gd name="T26" fmla="*/ 27008 w 79"/>
                <a:gd name="T27" fmla="*/ 5159 h 160"/>
                <a:gd name="T28" fmla="*/ 27852 w 79"/>
                <a:gd name="T29" fmla="*/ 7223 h 160"/>
                <a:gd name="T30" fmla="*/ 29118 w 79"/>
                <a:gd name="T31" fmla="*/ 11351 h 160"/>
                <a:gd name="T32" fmla="*/ 30384 w 79"/>
                <a:gd name="T33" fmla="*/ 16510 h 160"/>
                <a:gd name="T34" fmla="*/ 30806 w 79"/>
                <a:gd name="T35" fmla="*/ 20638 h 160"/>
                <a:gd name="T36" fmla="*/ 31228 w 79"/>
                <a:gd name="T37" fmla="*/ 25281 h 160"/>
                <a:gd name="T38" fmla="*/ 32072 w 79"/>
                <a:gd name="T39" fmla="*/ 29924 h 160"/>
                <a:gd name="T40" fmla="*/ 33338 w 79"/>
                <a:gd name="T41" fmla="*/ 34568 h 160"/>
                <a:gd name="T42" fmla="*/ 33338 w 79"/>
                <a:gd name="T43" fmla="*/ 50562 h 160"/>
                <a:gd name="T44" fmla="*/ 28696 w 79"/>
                <a:gd name="T45" fmla="*/ 59333 h 160"/>
                <a:gd name="T46" fmla="*/ 24898 w 79"/>
                <a:gd name="T47" fmla="*/ 66556 h 160"/>
                <a:gd name="T48" fmla="*/ 22366 w 79"/>
                <a:gd name="T49" fmla="*/ 70168 h 160"/>
                <a:gd name="T50" fmla="*/ 21100 w 79"/>
                <a:gd name="T51" fmla="*/ 74295 h 160"/>
                <a:gd name="T52" fmla="*/ 20256 w 79"/>
                <a:gd name="T53" fmla="*/ 77907 h 160"/>
                <a:gd name="T54" fmla="*/ 19412 w 79"/>
                <a:gd name="T55" fmla="*/ 82550 h 160"/>
                <a:gd name="T56" fmla="*/ 16880 w 79"/>
                <a:gd name="T57" fmla="*/ 79970 h 160"/>
                <a:gd name="T58" fmla="*/ 13926 w 79"/>
                <a:gd name="T59" fmla="*/ 77391 h 160"/>
                <a:gd name="T60" fmla="*/ 11816 w 79"/>
                <a:gd name="T61" fmla="*/ 74295 h 160"/>
                <a:gd name="T62" fmla="*/ 9284 w 79"/>
                <a:gd name="T63" fmla="*/ 70683 h 160"/>
                <a:gd name="T64" fmla="*/ 7596 w 79"/>
                <a:gd name="T65" fmla="*/ 67072 h 160"/>
                <a:gd name="T66" fmla="*/ 6330 w 79"/>
                <a:gd name="T67" fmla="*/ 63460 h 160"/>
                <a:gd name="T68" fmla="*/ 4642 w 79"/>
                <a:gd name="T69" fmla="*/ 59333 h 160"/>
                <a:gd name="T70" fmla="*/ 3376 w 79"/>
                <a:gd name="T71" fmla="*/ 55721 h 160"/>
                <a:gd name="T72" fmla="*/ 1688 w 79"/>
                <a:gd name="T73" fmla="*/ 46950 h 160"/>
                <a:gd name="T74" fmla="*/ 422 w 79"/>
                <a:gd name="T75" fmla="*/ 37663 h 160"/>
                <a:gd name="T76" fmla="*/ 0 w 79"/>
                <a:gd name="T77" fmla="*/ 28377 h 160"/>
                <a:gd name="T78" fmla="*/ 0 w 79"/>
                <a:gd name="T79" fmla="*/ 19090 h 1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79" h="160">
                  <a:moveTo>
                    <a:pt x="0" y="37"/>
                  </a:moveTo>
                  <a:lnTo>
                    <a:pt x="6" y="37"/>
                  </a:lnTo>
                  <a:lnTo>
                    <a:pt x="11" y="36"/>
                  </a:lnTo>
                  <a:lnTo>
                    <a:pt x="16" y="35"/>
                  </a:lnTo>
                  <a:lnTo>
                    <a:pt x="19" y="33"/>
                  </a:lnTo>
                  <a:lnTo>
                    <a:pt x="26" y="28"/>
                  </a:lnTo>
                  <a:lnTo>
                    <a:pt x="31" y="22"/>
                  </a:lnTo>
                  <a:lnTo>
                    <a:pt x="37" y="16"/>
                  </a:lnTo>
                  <a:lnTo>
                    <a:pt x="41" y="10"/>
                  </a:lnTo>
                  <a:lnTo>
                    <a:pt x="46" y="5"/>
                  </a:lnTo>
                  <a:lnTo>
                    <a:pt x="53" y="0"/>
                  </a:lnTo>
                  <a:lnTo>
                    <a:pt x="57" y="3"/>
                  </a:lnTo>
                  <a:lnTo>
                    <a:pt x="62" y="7"/>
                  </a:lnTo>
                  <a:lnTo>
                    <a:pt x="64" y="10"/>
                  </a:lnTo>
                  <a:lnTo>
                    <a:pt x="66" y="14"/>
                  </a:lnTo>
                  <a:lnTo>
                    <a:pt x="69" y="22"/>
                  </a:lnTo>
                  <a:lnTo>
                    <a:pt x="72" y="32"/>
                  </a:lnTo>
                  <a:lnTo>
                    <a:pt x="73" y="40"/>
                  </a:lnTo>
                  <a:lnTo>
                    <a:pt x="74" y="49"/>
                  </a:lnTo>
                  <a:lnTo>
                    <a:pt x="76" y="58"/>
                  </a:lnTo>
                  <a:lnTo>
                    <a:pt x="79" y="67"/>
                  </a:lnTo>
                  <a:lnTo>
                    <a:pt x="79" y="98"/>
                  </a:lnTo>
                  <a:lnTo>
                    <a:pt x="68" y="115"/>
                  </a:lnTo>
                  <a:lnTo>
                    <a:pt x="59" y="129"/>
                  </a:lnTo>
                  <a:lnTo>
                    <a:pt x="53" y="136"/>
                  </a:lnTo>
                  <a:lnTo>
                    <a:pt x="50" y="144"/>
                  </a:lnTo>
                  <a:lnTo>
                    <a:pt x="48" y="151"/>
                  </a:lnTo>
                  <a:lnTo>
                    <a:pt x="46" y="160"/>
                  </a:lnTo>
                  <a:lnTo>
                    <a:pt x="40" y="155"/>
                  </a:lnTo>
                  <a:lnTo>
                    <a:pt x="33" y="150"/>
                  </a:lnTo>
                  <a:lnTo>
                    <a:pt x="28" y="144"/>
                  </a:lnTo>
                  <a:lnTo>
                    <a:pt x="22" y="137"/>
                  </a:lnTo>
                  <a:lnTo>
                    <a:pt x="18" y="130"/>
                  </a:lnTo>
                  <a:lnTo>
                    <a:pt x="15" y="123"/>
                  </a:lnTo>
                  <a:lnTo>
                    <a:pt x="11" y="115"/>
                  </a:lnTo>
                  <a:lnTo>
                    <a:pt x="8" y="108"/>
                  </a:lnTo>
                  <a:lnTo>
                    <a:pt x="4" y="91"/>
                  </a:lnTo>
                  <a:lnTo>
                    <a:pt x="1" y="73"/>
                  </a:lnTo>
                  <a:lnTo>
                    <a:pt x="0" y="55"/>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nvGrpSpPr>
            <p:cNvPr id="984" name="Group 19">
              <a:extLst>
                <a:ext uri="{FF2B5EF4-FFF2-40B4-BE49-F238E27FC236}">
                  <a16:creationId xmlns:a16="http://schemas.microsoft.com/office/drawing/2014/main" id="{D691B9C7-F534-24F2-34E7-D9A800BD464E}"/>
                </a:ext>
              </a:extLst>
            </p:cNvPr>
            <p:cNvGrpSpPr>
              <a:grpSpLocks/>
            </p:cNvGrpSpPr>
            <p:nvPr>
              <p:custDataLst>
                <p:tags r:id="rId10"/>
              </p:custDataLst>
            </p:nvPr>
          </p:nvGrpSpPr>
          <p:grpSpPr bwMode="auto">
            <a:xfrm>
              <a:off x="9198454" y="3888935"/>
              <a:ext cx="707847" cy="277492"/>
              <a:chOff x="4488" y="2394"/>
              <a:chExt cx="358" cy="124"/>
            </a:xfrm>
            <a:solidFill>
              <a:srgbClr val="D9D9D9"/>
            </a:solidFill>
          </p:grpSpPr>
          <p:sp>
            <p:nvSpPr>
              <p:cNvPr id="1379" name="Freeform 20">
                <a:extLst>
                  <a:ext uri="{FF2B5EF4-FFF2-40B4-BE49-F238E27FC236}">
                    <a16:creationId xmlns:a16="http://schemas.microsoft.com/office/drawing/2014/main" id="{17995464-7F97-A9EC-CC63-CF6E2E9BF6B6}"/>
                  </a:ext>
                </a:extLst>
              </p:cNvPr>
              <p:cNvSpPr>
                <a:spLocks/>
              </p:cNvSpPr>
              <p:nvPr/>
            </p:nvSpPr>
            <p:spPr bwMode="auto">
              <a:xfrm>
                <a:off x="4675" y="2394"/>
                <a:ext cx="171" cy="124"/>
              </a:xfrm>
              <a:custGeom>
                <a:avLst/>
                <a:gdLst>
                  <a:gd name="T0" fmla="*/ 142 w 512"/>
                  <a:gd name="T1" fmla="*/ 60 h 408"/>
                  <a:gd name="T2" fmla="*/ 129 w 512"/>
                  <a:gd name="T3" fmla="*/ 59 h 408"/>
                  <a:gd name="T4" fmla="*/ 123 w 512"/>
                  <a:gd name="T5" fmla="*/ 62 h 408"/>
                  <a:gd name="T6" fmla="*/ 118 w 512"/>
                  <a:gd name="T7" fmla="*/ 66 h 408"/>
                  <a:gd name="T8" fmla="*/ 116 w 512"/>
                  <a:gd name="T9" fmla="*/ 77 h 408"/>
                  <a:gd name="T10" fmla="*/ 109 w 512"/>
                  <a:gd name="T11" fmla="*/ 93 h 408"/>
                  <a:gd name="T12" fmla="*/ 102 w 512"/>
                  <a:gd name="T13" fmla="*/ 102 h 408"/>
                  <a:gd name="T14" fmla="*/ 97 w 512"/>
                  <a:gd name="T15" fmla="*/ 106 h 408"/>
                  <a:gd name="T16" fmla="*/ 91 w 512"/>
                  <a:gd name="T17" fmla="*/ 109 h 408"/>
                  <a:gd name="T18" fmla="*/ 86 w 512"/>
                  <a:gd name="T19" fmla="*/ 112 h 408"/>
                  <a:gd name="T20" fmla="*/ 84 w 512"/>
                  <a:gd name="T21" fmla="*/ 114 h 408"/>
                  <a:gd name="T22" fmla="*/ 72 w 512"/>
                  <a:gd name="T23" fmla="*/ 112 h 408"/>
                  <a:gd name="T24" fmla="*/ 61 w 512"/>
                  <a:gd name="T25" fmla="*/ 112 h 408"/>
                  <a:gd name="T26" fmla="*/ 52 w 512"/>
                  <a:gd name="T27" fmla="*/ 113 h 408"/>
                  <a:gd name="T28" fmla="*/ 46 w 512"/>
                  <a:gd name="T29" fmla="*/ 118 h 408"/>
                  <a:gd name="T30" fmla="*/ 32 w 512"/>
                  <a:gd name="T31" fmla="*/ 123 h 408"/>
                  <a:gd name="T32" fmla="*/ 21 w 512"/>
                  <a:gd name="T33" fmla="*/ 124 h 408"/>
                  <a:gd name="T34" fmla="*/ 15 w 512"/>
                  <a:gd name="T35" fmla="*/ 122 h 408"/>
                  <a:gd name="T36" fmla="*/ 5 w 512"/>
                  <a:gd name="T37" fmla="*/ 112 h 408"/>
                  <a:gd name="T38" fmla="*/ 1 w 512"/>
                  <a:gd name="T39" fmla="*/ 105 h 408"/>
                  <a:gd name="T40" fmla="*/ 3 w 512"/>
                  <a:gd name="T41" fmla="*/ 102 h 408"/>
                  <a:gd name="T42" fmla="*/ 11 w 512"/>
                  <a:gd name="T43" fmla="*/ 105 h 408"/>
                  <a:gd name="T44" fmla="*/ 18 w 512"/>
                  <a:gd name="T45" fmla="*/ 102 h 408"/>
                  <a:gd name="T46" fmla="*/ 19 w 512"/>
                  <a:gd name="T47" fmla="*/ 95 h 408"/>
                  <a:gd name="T48" fmla="*/ 24 w 512"/>
                  <a:gd name="T49" fmla="*/ 91 h 408"/>
                  <a:gd name="T50" fmla="*/ 27 w 512"/>
                  <a:gd name="T51" fmla="*/ 87 h 408"/>
                  <a:gd name="T52" fmla="*/ 30 w 512"/>
                  <a:gd name="T53" fmla="*/ 83 h 408"/>
                  <a:gd name="T54" fmla="*/ 34 w 512"/>
                  <a:gd name="T55" fmla="*/ 80 h 408"/>
                  <a:gd name="T56" fmla="*/ 46 w 512"/>
                  <a:gd name="T57" fmla="*/ 75 h 408"/>
                  <a:gd name="T58" fmla="*/ 58 w 512"/>
                  <a:gd name="T59" fmla="*/ 71 h 408"/>
                  <a:gd name="T60" fmla="*/ 67 w 512"/>
                  <a:gd name="T61" fmla="*/ 66 h 408"/>
                  <a:gd name="T62" fmla="*/ 71 w 512"/>
                  <a:gd name="T63" fmla="*/ 62 h 408"/>
                  <a:gd name="T64" fmla="*/ 73 w 512"/>
                  <a:gd name="T65" fmla="*/ 58 h 408"/>
                  <a:gd name="T66" fmla="*/ 76 w 512"/>
                  <a:gd name="T67" fmla="*/ 49 h 408"/>
                  <a:gd name="T68" fmla="*/ 76 w 512"/>
                  <a:gd name="T69" fmla="*/ 45 h 408"/>
                  <a:gd name="T70" fmla="*/ 77 w 512"/>
                  <a:gd name="T71" fmla="*/ 46 h 408"/>
                  <a:gd name="T72" fmla="*/ 80 w 512"/>
                  <a:gd name="T73" fmla="*/ 43 h 408"/>
                  <a:gd name="T74" fmla="*/ 79 w 512"/>
                  <a:gd name="T75" fmla="*/ 47 h 408"/>
                  <a:gd name="T76" fmla="*/ 80 w 512"/>
                  <a:gd name="T77" fmla="*/ 53 h 408"/>
                  <a:gd name="T78" fmla="*/ 84 w 512"/>
                  <a:gd name="T79" fmla="*/ 59 h 408"/>
                  <a:gd name="T80" fmla="*/ 91 w 512"/>
                  <a:gd name="T81" fmla="*/ 62 h 408"/>
                  <a:gd name="T82" fmla="*/ 102 w 512"/>
                  <a:gd name="T83" fmla="*/ 62 h 408"/>
                  <a:gd name="T84" fmla="*/ 107 w 512"/>
                  <a:gd name="T85" fmla="*/ 62 h 408"/>
                  <a:gd name="T86" fmla="*/ 109 w 512"/>
                  <a:gd name="T87" fmla="*/ 60 h 408"/>
                  <a:gd name="T88" fmla="*/ 108 w 512"/>
                  <a:gd name="T89" fmla="*/ 53 h 408"/>
                  <a:gd name="T90" fmla="*/ 100 w 512"/>
                  <a:gd name="T91" fmla="*/ 40 h 408"/>
                  <a:gd name="T92" fmla="*/ 107 w 512"/>
                  <a:gd name="T93" fmla="*/ 33 h 408"/>
                  <a:gd name="T94" fmla="*/ 115 w 512"/>
                  <a:gd name="T95" fmla="*/ 20 h 408"/>
                  <a:gd name="T96" fmla="*/ 125 w 512"/>
                  <a:gd name="T97" fmla="*/ 7 h 408"/>
                  <a:gd name="T98" fmla="*/ 133 w 512"/>
                  <a:gd name="T99" fmla="*/ 0 h 408"/>
                  <a:gd name="T100" fmla="*/ 134 w 512"/>
                  <a:gd name="T101" fmla="*/ 7 h 408"/>
                  <a:gd name="T102" fmla="*/ 138 w 512"/>
                  <a:gd name="T103" fmla="*/ 15 h 408"/>
                  <a:gd name="T104" fmla="*/ 147 w 512"/>
                  <a:gd name="T105" fmla="*/ 23 h 408"/>
                  <a:gd name="T106" fmla="*/ 162 w 512"/>
                  <a:gd name="T107" fmla="*/ 32 h 408"/>
                  <a:gd name="T108" fmla="*/ 170 w 512"/>
                  <a:gd name="T109" fmla="*/ 40 h 408"/>
                  <a:gd name="T110" fmla="*/ 167 w 512"/>
                  <a:gd name="T111" fmla="*/ 45 h 408"/>
                  <a:gd name="T112" fmla="*/ 160 w 512"/>
                  <a:gd name="T113" fmla="*/ 46 h 408"/>
                  <a:gd name="T114" fmla="*/ 153 w 512"/>
                  <a:gd name="T115" fmla="*/ 55 h 40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12" h="408">
                    <a:moveTo>
                      <a:pt x="452" y="204"/>
                    </a:moveTo>
                    <a:lnTo>
                      <a:pt x="442" y="202"/>
                    </a:lnTo>
                    <a:lnTo>
                      <a:pt x="424" y="198"/>
                    </a:lnTo>
                    <a:lnTo>
                      <a:pt x="407" y="194"/>
                    </a:lnTo>
                    <a:lnTo>
                      <a:pt x="392" y="192"/>
                    </a:lnTo>
                    <a:lnTo>
                      <a:pt x="387" y="193"/>
                    </a:lnTo>
                    <a:lnTo>
                      <a:pt x="380" y="195"/>
                    </a:lnTo>
                    <a:lnTo>
                      <a:pt x="374" y="198"/>
                    </a:lnTo>
                    <a:lnTo>
                      <a:pt x="367" y="203"/>
                    </a:lnTo>
                    <a:lnTo>
                      <a:pt x="362" y="207"/>
                    </a:lnTo>
                    <a:lnTo>
                      <a:pt x="356" y="212"/>
                    </a:lnTo>
                    <a:lnTo>
                      <a:pt x="354" y="217"/>
                    </a:lnTo>
                    <a:lnTo>
                      <a:pt x="353" y="222"/>
                    </a:lnTo>
                    <a:lnTo>
                      <a:pt x="351" y="238"/>
                    </a:lnTo>
                    <a:lnTo>
                      <a:pt x="347" y="254"/>
                    </a:lnTo>
                    <a:lnTo>
                      <a:pt x="342" y="271"/>
                    </a:lnTo>
                    <a:lnTo>
                      <a:pt x="335" y="289"/>
                    </a:lnTo>
                    <a:lnTo>
                      <a:pt x="327" y="306"/>
                    </a:lnTo>
                    <a:lnTo>
                      <a:pt x="316" y="321"/>
                    </a:lnTo>
                    <a:lnTo>
                      <a:pt x="310" y="328"/>
                    </a:lnTo>
                    <a:lnTo>
                      <a:pt x="305" y="335"/>
                    </a:lnTo>
                    <a:lnTo>
                      <a:pt x="299" y="341"/>
                    </a:lnTo>
                    <a:lnTo>
                      <a:pt x="293" y="346"/>
                    </a:lnTo>
                    <a:lnTo>
                      <a:pt x="289" y="350"/>
                    </a:lnTo>
                    <a:lnTo>
                      <a:pt x="284" y="354"/>
                    </a:lnTo>
                    <a:lnTo>
                      <a:pt x="277" y="356"/>
                    </a:lnTo>
                    <a:lnTo>
                      <a:pt x="271" y="359"/>
                    </a:lnTo>
                    <a:lnTo>
                      <a:pt x="264" y="362"/>
                    </a:lnTo>
                    <a:lnTo>
                      <a:pt x="258" y="366"/>
                    </a:lnTo>
                    <a:lnTo>
                      <a:pt x="256" y="368"/>
                    </a:lnTo>
                    <a:lnTo>
                      <a:pt x="254" y="370"/>
                    </a:lnTo>
                    <a:lnTo>
                      <a:pt x="253" y="373"/>
                    </a:lnTo>
                    <a:lnTo>
                      <a:pt x="253" y="376"/>
                    </a:lnTo>
                    <a:lnTo>
                      <a:pt x="227" y="376"/>
                    </a:lnTo>
                    <a:lnTo>
                      <a:pt x="221" y="373"/>
                    </a:lnTo>
                    <a:lnTo>
                      <a:pt x="215" y="370"/>
                    </a:lnTo>
                    <a:lnTo>
                      <a:pt x="208" y="369"/>
                    </a:lnTo>
                    <a:lnTo>
                      <a:pt x="200" y="368"/>
                    </a:lnTo>
                    <a:lnTo>
                      <a:pt x="183" y="367"/>
                    </a:lnTo>
                    <a:lnTo>
                      <a:pt x="160" y="364"/>
                    </a:lnTo>
                    <a:lnTo>
                      <a:pt x="157" y="369"/>
                    </a:lnTo>
                    <a:lnTo>
                      <a:pt x="155" y="373"/>
                    </a:lnTo>
                    <a:lnTo>
                      <a:pt x="152" y="377"/>
                    </a:lnTo>
                    <a:lnTo>
                      <a:pt x="148" y="381"/>
                    </a:lnTo>
                    <a:lnTo>
                      <a:pt x="138" y="388"/>
                    </a:lnTo>
                    <a:lnTo>
                      <a:pt x="126" y="396"/>
                    </a:lnTo>
                    <a:lnTo>
                      <a:pt x="111" y="401"/>
                    </a:lnTo>
                    <a:lnTo>
                      <a:pt x="97" y="405"/>
                    </a:lnTo>
                    <a:lnTo>
                      <a:pt x="82" y="407"/>
                    </a:lnTo>
                    <a:lnTo>
                      <a:pt x="66" y="408"/>
                    </a:lnTo>
                    <a:lnTo>
                      <a:pt x="62" y="407"/>
                    </a:lnTo>
                    <a:lnTo>
                      <a:pt x="56" y="406"/>
                    </a:lnTo>
                    <a:lnTo>
                      <a:pt x="51" y="403"/>
                    </a:lnTo>
                    <a:lnTo>
                      <a:pt x="45" y="400"/>
                    </a:lnTo>
                    <a:lnTo>
                      <a:pt x="34" y="390"/>
                    </a:lnTo>
                    <a:lnTo>
                      <a:pt x="24" y="379"/>
                    </a:lnTo>
                    <a:lnTo>
                      <a:pt x="15" y="368"/>
                    </a:lnTo>
                    <a:lnTo>
                      <a:pt x="7" y="356"/>
                    </a:lnTo>
                    <a:lnTo>
                      <a:pt x="4" y="350"/>
                    </a:lnTo>
                    <a:lnTo>
                      <a:pt x="2" y="344"/>
                    </a:lnTo>
                    <a:lnTo>
                      <a:pt x="0" y="338"/>
                    </a:lnTo>
                    <a:lnTo>
                      <a:pt x="0" y="333"/>
                    </a:lnTo>
                    <a:lnTo>
                      <a:pt x="8" y="335"/>
                    </a:lnTo>
                    <a:lnTo>
                      <a:pt x="19" y="340"/>
                    </a:lnTo>
                    <a:lnTo>
                      <a:pt x="27" y="342"/>
                    </a:lnTo>
                    <a:lnTo>
                      <a:pt x="34" y="344"/>
                    </a:lnTo>
                    <a:lnTo>
                      <a:pt x="43" y="346"/>
                    </a:lnTo>
                    <a:lnTo>
                      <a:pt x="53" y="346"/>
                    </a:lnTo>
                    <a:lnTo>
                      <a:pt x="53" y="336"/>
                    </a:lnTo>
                    <a:lnTo>
                      <a:pt x="54" y="328"/>
                    </a:lnTo>
                    <a:lnTo>
                      <a:pt x="54" y="321"/>
                    </a:lnTo>
                    <a:lnTo>
                      <a:pt x="56" y="314"/>
                    </a:lnTo>
                    <a:lnTo>
                      <a:pt x="60" y="308"/>
                    </a:lnTo>
                    <a:lnTo>
                      <a:pt x="64" y="303"/>
                    </a:lnTo>
                    <a:lnTo>
                      <a:pt x="71" y="300"/>
                    </a:lnTo>
                    <a:lnTo>
                      <a:pt x="80" y="297"/>
                    </a:lnTo>
                    <a:lnTo>
                      <a:pt x="81" y="291"/>
                    </a:lnTo>
                    <a:lnTo>
                      <a:pt x="82" y="286"/>
                    </a:lnTo>
                    <a:lnTo>
                      <a:pt x="84" y="281"/>
                    </a:lnTo>
                    <a:lnTo>
                      <a:pt x="86" y="276"/>
                    </a:lnTo>
                    <a:lnTo>
                      <a:pt x="89" y="272"/>
                    </a:lnTo>
                    <a:lnTo>
                      <a:pt x="93" y="268"/>
                    </a:lnTo>
                    <a:lnTo>
                      <a:pt x="97" y="265"/>
                    </a:lnTo>
                    <a:lnTo>
                      <a:pt x="101" y="262"/>
                    </a:lnTo>
                    <a:lnTo>
                      <a:pt x="112" y="256"/>
                    </a:lnTo>
                    <a:lnTo>
                      <a:pt x="125" y="251"/>
                    </a:lnTo>
                    <a:lnTo>
                      <a:pt x="137" y="246"/>
                    </a:lnTo>
                    <a:lnTo>
                      <a:pt x="150" y="241"/>
                    </a:lnTo>
                    <a:lnTo>
                      <a:pt x="163" y="237"/>
                    </a:lnTo>
                    <a:lnTo>
                      <a:pt x="175" y="232"/>
                    </a:lnTo>
                    <a:lnTo>
                      <a:pt x="187" y="226"/>
                    </a:lnTo>
                    <a:lnTo>
                      <a:pt x="198" y="220"/>
                    </a:lnTo>
                    <a:lnTo>
                      <a:pt x="202" y="217"/>
                    </a:lnTo>
                    <a:lnTo>
                      <a:pt x="207" y="213"/>
                    </a:lnTo>
                    <a:lnTo>
                      <a:pt x="210" y="210"/>
                    </a:lnTo>
                    <a:lnTo>
                      <a:pt x="213" y="205"/>
                    </a:lnTo>
                    <a:lnTo>
                      <a:pt x="216" y="201"/>
                    </a:lnTo>
                    <a:lnTo>
                      <a:pt x="218" y="196"/>
                    </a:lnTo>
                    <a:lnTo>
                      <a:pt x="219" y="191"/>
                    </a:lnTo>
                    <a:lnTo>
                      <a:pt x="219" y="186"/>
                    </a:lnTo>
                    <a:lnTo>
                      <a:pt x="221" y="175"/>
                    </a:lnTo>
                    <a:lnTo>
                      <a:pt x="227" y="161"/>
                    </a:lnTo>
                    <a:lnTo>
                      <a:pt x="231" y="150"/>
                    </a:lnTo>
                    <a:lnTo>
                      <a:pt x="233" y="143"/>
                    </a:lnTo>
                    <a:lnTo>
                      <a:pt x="229" y="149"/>
                    </a:lnTo>
                    <a:lnTo>
                      <a:pt x="228" y="153"/>
                    </a:lnTo>
                    <a:lnTo>
                      <a:pt x="229" y="153"/>
                    </a:lnTo>
                    <a:lnTo>
                      <a:pt x="231" y="152"/>
                    </a:lnTo>
                    <a:lnTo>
                      <a:pt x="237" y="146"/>
                    </a:lnTo>
                    <a:lnTo>
                      <a:pt x="240" y="143"/>
                    </a:lnTo>
                    <a:lnTo>
                      <a:pt x="239" y="143"/>
                    </a:lnTo>
                    <a:lnTo>
                      <a:pt x="238" y="146"/>
                    </a:lnTo>
                    <a:lnTo>
                      <a:pt x="237" y="150"/>
                    </a:lnTo>
                    <a:lnTo>
                      <a:pt x="237" y="155"/>
                    </a:lnTo>
                    <a:lnTo>
                      <a:pt x="238" y="160"/>
                    </a:lnTo>
                    <a:lnTo>
                      <a:pt x="239" y="166"/>
                    </a:lnTo>
                    <a:lnTo>
                      <a:pt x="240" y="174"/>
                    </a:lnTo>
                    <a:lnTo>
                      <a:pt x="243" y="181"/>
                    </a:lnTo>
                    <a:lnTo>
                      <a:pt x="246" y="187"/>
                    </a:lnTo>
                    <a:lnTo>
                      <a:pt x="251" y="193"/>
                    </a:lnTo>
                    <a:lnTo>
                      <a:pt x="256" y="198"/>
                    </a:lnTo>
                    <a:lnTo>
                      <a:pt x="264" y="202"/>
                    </a:lnTo>
                    <a:lnTo>
                      <a:pt x="272" y="205"/>
                    </a:lnTo>
                    <a:lnTo>
                      <a:pt x="282" y="207"/>
                    </a:lnTo>
                    <a:lnTo>
                      <a:pt x="293" y="206"/>
                    </a:lnTo>
                    <a:lnTo>
                      <a:pt x="306" y="204"/>
                    </a:lnTo>
                    <a:lnTo>
                      <a:pt x="311" y="206"/>
                    </a:lnTo>
                    <a:lnTo>
                      <a:pt x="317" y="206"/>
                    </a:lnTo>
                    <a:lnTo>
                      <a:pt x="320" y="205"/>
                    </a:lnTo>
                    <a:lnTo>
                      <a:pt x="323" y="204"/>
                    </a:lnTo>
                    <a:lnTo>
                      <a:pt x="325" y="201"/>
                    </a:lnTo>
                    <a:lnTo>
                      <a:pt x="327" y="198"/>
                    </a:lnTo>
                    <a:lnTo>
                      <a:pt x="328" y="193"/>
                    </a:lnTo>
                    <a:lnTo>
                      <a:pt x="328" y="188"/>
                    </a:lnTo>
                    <a:lnTo>
                      <a:pt x="324" y="176"/>
                    </a:lnTo>
                    <a:lnTo>
                      <a:pt x="319" y="161"/>
                    </a:lnTo>
                    <a:lnTo>
                      <a:pt x="310" y="146"/>
                    </a:lnTo>
                    <a:lnTo>
                      <a:pt x="299" y="130"/>
                    </a:lnTo>
                    <a:lnTo>
                      <a:pt x="307" y="124"/>
                    </a:lnTo>
                    <a:lnTo>
                      <a:pt x="312" y="118"/>
                    </a:lnTo>
                    <a:lnTo>
                      <a:pt x="319" y="109"/>
                    </a:lnTo>
                    <a:lnTo>
                      <a:pt x="324" y="101"/>
                    </a:lnTo>
                    <a:lnTo>
                      <a:pt x="334" y="84"/>
                    </a:lnTo>
                    <a:lnTo>
                      <a:pt x="344" y="66"/>
                    </a:lnTo>
                    <a:lnTo>
                      <a:pt x="354" y="47"/>
                    </a:lnTo>
                    <a:lnTo>
                      <a:pt x="366" y="30"/>
                    </a:lnTo>
                    <a:lnTo>
                      <a:pt x="374" y="22"/>
                    </a:lnTo>
                    <a:lnTo>
                      <a:pt x="381" y="14"/>
                    </a:lnTo>
                    <a:lnTo>
                      <a:pt x="389" y="7"/>
                    </a:lnTo>
                    <a:lnTo>
                      <a:pt x="399" y="0"/>
                    </a:lnTo>
                    <a:lnTo>
                      <a:pt x="399" y="9"/>
                    </a:lnTo>
                    <a:lnTo>
                      <a:pt x="400" y="16"/>
                    </a:lnTo>
                    <a:lnTo>
                      <a:pt x="401" y="23"/>
                    </a:lnTo>
                    <a:lnTo>
                      <a:pt x="403" y="29"/>
                    </a:lnTo>
                    <a:lnTo>
                      <a:pt x="408" y="41"/>
                    </a:lnTo>
                    <a:lnTo>
                      <a:pt x="413" y="50"/>
                    </a:lnTo>
                    <a:lnTo>
                      <a:pt x="421" y="59"/>
                    </a:lnTo>
                    <a:lnTo>
                      <a:pt x="430" y="68"/>
                    </a:lnTo>
                    <a:lnTo>
                      <a:pt x="439" y="75"/>
                    </a:lnTo>
                    <a:lnTo>
                      <a:pt x="447" y="81"/>
                    </a:lnTo>
                    <a:lnTo>
                      <a:pt x="467" y="93"/>
                    </a:lnTo>
                    <a:lnTo>
                      <a:pt x="486" y="106"/>
                    </a:lnTo>
                    <a:lnTo>
                      <a:pt x="493" y="113"/>
                    </a:lnTo>
                    <a:lnTo>
                      <a:pt x="501" y="123"/>
                    </a:lnTo>
                    <a:lnTo>
                      <a:pt x="508" y="132"/>
                    </a:lnTo>
                    <a:lnTo>
                      <a:pt x="512" y="143"/>
                    </a:lnTo>
                    <a:lnTo>
                      <a:pt x="504" y="146"/>
                    </a:lnTo>
                    <a:lnTo>
                      <a:pt x="499" y="149"/>
                    </a:lnTo>
                    <a:lnTo>
                      <a:pt x="493" y="150"/>
                    </a:lnTo>
                    <a:lnTo>
                      <a:pt x="489" y="151"/>
                    </a:lnTo>
                    <a:lnTo>
                      <a:pt x="478" y="152"/>
                    </a:lnTo>
                    <a:lnTo>
                      <a:pt x="465" y="155"/>
                    </a:lnTo>
                    <a:lnTo>
                      <a:pt x="463" y="166"/>
                    </a:lnTo>
                    <a:lnTo>
                      <a:pt x="458" y="180"/>
                    </a:lnTo>
                    <a:lnTo>
                      <a:pt x="454" y="193"/>
                    </a:lnTo>
                    <a:lnTo>
                      <a:pt x="452" y="20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80" name="Freeform 21">
                <a:extLst>
                  <a:ext uri="{FF2B5EF4-FFF2-40B4-BE49-F238E27FC236}">
                    <a16:creationId xmlns:a16="http://schemas.microsoft.com/office/drawing/2014/main" id="{55F4DE56-5E57-9755-4092-24AA5AC17FF5}"/>
                  </a:ext>
                </a:extLst>
              </p:cNvPr>
              <p:cNvSpPr>
                <a:spLocks/>
              </p:cNvSpPr>
              <p:nvPr/>
            </p:nvSpPr>
            <p:spPr bwMode="auto">
              <a:xfrm>
                <a:off x="4488" y="2420"/>
                <a:ext cx="77" cy="89"/>
              </a:xfrm>
              <a:custGeom>
                <a:avLst/>
                <a:gdLst>
                  <a:gd name="T0" fmla="*/ 50 w 232"/>
                  <a:gd name="T1" fmla="*/ 7 h 289"/>
                  <a:gd name="T2" fmla="*/ 55 w 232"/>
                  <a:gd name="T3" fmla="*/ 15 h 289"/>
                  <a:gd name="T4" fmla="*/ 58 w 232"/>
                  <a:gd name="T5" fmla="*/ 17 h 289"/>
                  <a:gd name="T6" fmla="*/ 60 w 232"/>
                  <a:gd name="T7" fmla="*/ 18 h 289"/>
                  <a:gd name="T8" fmla="*/ 62 w 232"/>
                  <a:gd name="T9" fmla="*/ 51 h 289"/>
                  <a:gd name="T10" fmla="*/ 63 w 232"/>
                  <a:gd name="T11" fmla="*/ 60 h 289"/>
                  <a:gd name="T12" fmla="*/ 64 w 232"/>
                  <a:gd name="T13" fmla="*/ 64 h 289"/>
                  <a:gd name="T14" fmla="*/ 66 w 232"/>
                  <a:gd name="T15" fmla="*/ 67 h 289"/>
                  <a:gd name="T16" fmla="*/ 77 w 232"/>
                  <a:gd name="T17" fmla="*/ 76 h 289"/>
                  <a:gd name="T18" fmla="*/ 73 w 232"/>
                  <a:gd name="T19" fmla="*/ 89 h 289"/>
                  <a:gd name="T20" fmla="*/ 62 w 232"/>
                  <a:gd name="T21" fmla="*/ 87 h 289"/>
                  <a:gd name="T22" fmla="*/ 50 w 232"/>
                  <a:gd name="T23" fmla="*/ 81 h 289"/>
                  <a:gd name="T24" fmla="*/ 38 w 232"/>
                  <a:gd name="T25" fmla="*/ 72 h 289"/>
                  <a:gd name="T26" fmla="*/ 27 w 232"/>
                  <a:gd name="T27" fmla="*/ 64 h 289"/>
                  <a:gd name="T28" fmla="*/ 19 w 232"/>
                  <a:gd name="T29" fmla="*/ 54 h 289"/>
                  <a:gd name="T30" fmla="*/ 10 w 232"/>
                  <a:gd name="T31" fmla="*/ 45 h 289"/>
                  <a:gd name="T32" fmla="*/ 3 w 232"/>
                  <a:gd name="T33" fmla="*/ 39 h 289"/>
                  <a:gd name="T34" fmla="*/ 1 w 232"/>
                  <a:gd name="T35" fmla="*/ 36 h 289"/>
                  <a:gd name="T36" fmla="*/ 0 w 232"/>
                  <a:gd name="T37" fmla="*/ 34 h 289"/>
                  <a:gd name="T38" fmla="*/ 0 w 232"/>
                  <a:gd name="T39" fmla="*/ 31 h 289"/>
                  <a:gd name="T40" fmla="*/ 1 w 232"/>
                  <a:gd name="T41" fmla="*/ 28 h 289"/>
                  <a:gd name="T42" fmla="*/ 4 w 232"/>
                  <a:gd name="T43" fmla="*/ 24 h 289"/>
                  <a:gd name="T44" fmla="*/ 4 w 232"/>
                  <a:gd name="T45" fmla="*/ 16 h 289"/>
                  <a:gd name="T46" fmla="*/ 2 w 232"/>
                  <a:gd name="T47" fmla="*/ 5 h 289"/>
                  <a:gd name="T48" fmla="*/ 4 w 232"/>
                  <a:gd name="T49" fmla="*/ 0 h 289"/>
                  <a:gd name="T50" fmla="*/ 9 w 232"/>
                  <a:gd name="T51" fmla="*/ 1 h 289"/>
                  <a:gd name="T52" fmla="*/ 14 w 232"/>
                  <a:gd name="T53" fmla="*/ 3 h 289"/>
                  <a:gd name="T54" fmla="*/ 20 w 232"/>
                  <a:gd name="T55" fmla="*/ 6 h 289"/>
                  <a:gd name="T56" fmla="*/ 24 w 232"/>
                  <a:gd name="T57" fmla="*/ 9 h 289"/>
                  <a:gd name="T58" fmla="*/ 27 w 232"/>
                  <a:gd name="T59" fmla="*/ 10 h 289"/>
                  <a:gd name="T60" fmla="*/ 30 w 232"/>
                  <a:gd name="T61" fmla="*/ 10 h 289"/>
                  <a:gd name="T62" fmla="*/ 35 w 232"/>
                  <a:gd name="T63" fmla="*/ 8 h 289"/>
                  <a:gd name="T64" fmla="*/ 40 w 232"/>
                  <a:gd name="T65" fmla="*/ 6 h 289"/>
                  <a:gd name="T66" fmla="*/ 44 w 232"/>
                  <a:gd name="T67" fmla="*/ 3 h 2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32" h="289">
                    <a:moveTo>
                      <a:pt x="140" y="6"/>
                    </a:moveTo>
                    <a:lnTo>
                      <a:pt x="151" y="24"/>
                    </a:lnTo>
                    <a:lnTo>
                      <a:pt x="159" y="41"/>
                    </a:lnTo>
                    <a:lnTo>
                      <a:pt x="165" y="48"/>
                    </a:lnTo>
                    <a:lnTo>
                      <a:pt x="170" y="54"/>
                    </a:lnTo>
                    <a:lnTo>
                      <a:pt x="174" y="56"/>
                    </a:lnTo>
                    <a:lnTo>
                      <a:pt x="177" y="59"/>
                    </a:lnTo>
                    <a:lnTo>
                      <a:pt x="181" y="60"/>
                    </a:lnTo>
                    <a:lnTo>
                      <a:pt x="186" y="62"/>
                    </a:lnTo>
                    <a:lnTo>
                      <a:pt x="186" y="166"/>
                    </a:lnTo>
                    <a:lnTo>
                      <a:pt x="187" y="183"/>
                    </a:lnTo>
                    <a:lnTo>
                      <a:pt x="189" y="196"/>
                    </a:lnTo>
                    <a:lnTo>
                      <a:pt x="191" y="202"/>
                    </a:lnTo>
                    <a:lnTo>
                      <a:pt x="193" y="207"/>
                    </a:lnTo>
                    <a:lnTo>
                      <a:pt x="196" y="212"/>
                    </a:lnTo>
                    <a:lnTo>
                      <a:pt x="199" y="216"/>
                    </a:lnTo>
                    <a:lnTo>
                      <a:pt x="213" y="230"/>
                    </a:lnTo>
                    <a:lnTo>
                      <a:pt x="232" y="246"/>
                    </a:lnTo>
                    <a:lnTo>
                      <a:pt x="232" y="289"/>
                    </a:lnTo>
                    <a:lnTo>
                      <a:pt x="219" y="288"/>
                    </a:lnTo>
                    <a:lnTo>
                      <a:pt x="202" y="286"/>
                    </a:lnTo>
                    <a:lnTo>
                      <a:pt x="186" y="282"/>
                    </a:lnTo>
                    <a:lnTo>
                      <a:pt x="172" y="277"/>
                    </a:lnTo>
                    <a:lnTo>
                      <a:pt x="151" y="264"/>
                    </a:lnTo>
                    <a:lnTo>
                      <a:pt x="131" y="249"/>
                    </a:lnTo>
                    <a:lnTo>
                      <a:pt x="113" y="235"/>
                    </a:lnTo>
                    <a:lnTo>
                      <a:pt x="97" y="221"/>
                    </a:lnTo>
                    <a:lnTo>
                      <a:pt x="81" y="207"/>
                    </a:lnTo>
                    <a:lnTo>
                      <a:pt x="68" y="191"/>
                    </a:lnTo>
                    <a:lnTo>
                      <a:pt x="56" y="176"/>
                    </a:lnTo>
                    <a:lnTo>
                      <a:pt x="46" y="160"/>
                    </a:lnTo>
                    <a:lnTo>
                      <a:pt x="31" y="145"/>
                    </a:lnTo>
                    <a:lnTo>
                      <a:pt x="15" y="132"/>
                    </a:lnTo>
                    <a:lnTo>
                      <a:pt x="9" y="126"/>
                    </a:lnTo>
                    <a:lnTo>
                      <a:pt x="4" y="120"/>
                    </a:lnTo>
                    <a:lnTo>
                      <a:pt x="2" y="117"/>
                    </a:lnTo>
                    <a:lnTo>
                      <a:pt x="1" y="113"/>
                    </a:lnTo>
                    <a:lnTo>
                      <a:pt x="0" y="109"/>
                    </a:lnTo>
                    <a:lnTo>
                      <a:pt x="0" y="105"/>
                    </a:lnTo>
                    <a:lnTo>
                      <a:pt x="0" y="100"/>
                    </a:lnTo>
                    <a:lnTo>
                      <a:pt x="1" y="96"/>
                    </a:lnTo>
                    <a:lnTo>
                      <a:pt x="3" y="92"/>
                    </a:lnTo>
                    <a:lnTo>
                      <a:pt x="7" y="88"/>
                    </a:lnTo>
                    <a:lnTo>
                      <a:pt x="11" y="79"/>
                    </a:lnTo>
                    <a:lnTo>
                      <a:pt x="13" y="74"/>
                    </a:lnTo>
                    <a:lnTo>
                      <a:pt x="12" y="52"/>
                    </a:lnTo>
                    <a:lnTo>
                      <a:pt x="10" y="33"/>
                    </a:lnTo>
                    <a:lnTo>
                      <a:pt x="7" y="15"/>
                    </a:lnTo>
                    <a:lnTo>
                      <a:pt x="7" y="0"/>
                    </a:lnTo>
                    <a:lnTo>
                      <a:pt x="13" y="0"/>
                    </a:lnTo>
                    <a:lnTo>
                      <a:pt x="20" y="1"/>
                    </a:lnTo>
                    <a:lnTo>
                      <a:pt x="26" y="3"/>
                    </a:lnTo>
                    <a:lnTo>
                      <a:pt x="32" y="5"/>
                    </a:lnTo>
                    <a:lnTo>
                      <a:pt x="42" y="10"/>
                    </a:lnTo>
                    <a:lnTo>
                      <a:pt x="51" y="15"/>
                    </a:lnTo>
                    <a:lnTo>
                      <a:pt x="59" y="21"/>
                    </a:lnTo>
                    <a:lnTo>
                      <a:pt x="68" y="26"/>
                    </a:lnTo>
                    <a:lnTo>
                      <a:pt x="73" y="28"/>
                    </a:lnTo>
                    <a:lnTo>
                      <a:pt x="77" y="29"/>
                    </a:lnTo>
                    <a:lnTo>
                      <a:pt x="81" y="31"/>
                    </a:lnTo>
                    <a:lnTo>
                      <a:pt x="86" y="31"/>
                    </a:lnTo>
                    <a:lnTo>
                      <a:pt x="91" y="31"/>
                    </a:lnTo>
                    <a:lnTo>
                      <a:pt x="98" y="28"/>
                    </a:lnTo>
                    <a:lnTo>
                      <a:pt x="105" y="26"/>
                    </a:lnTo>
                    <a:lnTo>
                      <a:pt x="112" y="23"/>
                    </a:lnTo>
                    <a:lnTo>
                      <a:pt x="120" y="19"/>
                    </a:lnTo>
                    <a:lnTo>
                      <a:pt x="127" y="15"/>
                    </a:lnTo>
                    <a:lnTo>
                      <a:pt x="133" y="11"/>
                    </a:lnTo>
                    <a:lnTo>
                      <a:pt x="14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985" name="Freeform 22">
              <a:extLst>
                <a:ext uri="{FF2B5EF4-FFF2-40B4-BE49-F238E27FC236}">
                  <a16:creationId xmlns:a16="http://schemas.microsoft.com/office/drawing/2014/main" id="{DD41E864-C7E6-DD0E-3090-40839D020E53}"/>
                </a:ext>
              </a:extLst>
            </p:cNvPr>
            <p:cNvSpPr>
              <a:spLocks/>
            </p:cNvSpPr>
            <p:nvPr>
              <p:custDataLst>
                <p:tags r:id="rId11"/>
              </p:custDataLst>
            </p:nvPr>
          </p:nvSpPr>
          <p:spPr bwMode="auto">
            <a:xfrm>
              <a:off x="6238801" y="1118151"/>
              <a:ext cx="4586751" cy="1401958"/>
            </a:xfrm>
            <a:custGeom>
              <a:avLst/>
              <a:gdLst>
                <a:gd name="T0" fmla="*/ 315287 w 7049"/>
                <a:gd name="T1" fmla="*/ 909433 h 2048"/>
                <a:gd name="T2" fmla="*/ 465321 w 7049"/>
                <a:gd name="T3" fmla="*/ 1016487 h 2048"/>
                <a:gd name="T4" fmla="*/ 527073 w 7049"/>
                <a:gd name="T5" fmla="*/ 951940 h 2048"/>
                <a:gd name="T6" fmla="*/ 727987 w 7049"/>
                <a:gd name="T7" fmla="*/ 770893 h 2048"/>
                <a:gd name="T8" fmla="*/ 1138513 w 7049"/>
                <a:gd name="T9" fmla="*/ 690078 h 2048"/>
                <a:gd name="T10" fmla="*/ 1456845 w 7049"/>
                <a:gd name="T11" fmla="*/ 784012 h 2048"/>
                <a:gd name="T12" fmla="*/ 1598615 w 7049"/>
                <a:gd name="T13" fmla="*/ 754625 h 2048"/>
                <a:gd name="T14" fmla="*/ 1798660 w 7049"/>
                <a:gd name="T15" fmla="*/ 782963 h 2048"/>
                <a:gd name="T16" fmla="*/ 1990441 w 7049"/>
                <a:gd name="T17" fmla="*/ 791884 h 2048"/>
                <a:gd name="T18" fmla="*/ 2069589 w 7049"/>
                <a:gd name="T19" fmla="*/ 719990 h 2048"/>
                <a:gd name="T20" fmla="*/ 2242236 w 7049"/>
                <a:gd name="T21" fmla="*/ 774566 h 2048"/>
                <a:gd name="T22" fmla="*/ 2441411 w 7049"/>
                <a:gd name="T23" fmla="*/ 838589 h 2048"/>
                <a:gd name="T24" fmla="*/ 2437062 w 7049"/>
                <a:gd name="T25" fmla="*/ 967683 h 2048"/>
                <a:gd name="T26" fmla="*/ 2545347 w 7049"/>
                <a:gd name="T27" fmla="*/ 845936 h 2048"/>
                <a:gd name="T28" fmla="*/ 2422276 w 7049"/>
                <a:gd name="T29" fmla="*/ 659116 h 2048"/>
                <a:gd name="T30" fmla="*/ 2318340 w 7049"/>
                <a:gd name="T31" fmla="*/ 601916 h 2048"/>
                <a:gd name="T32" fmla="*/ 2547086 w 7049"/>
                <a:gd name="T33" fmla="*/ 515328 h 2048"/>
                <a:gd name="T34" fmla="*/ 2597967 w 7049"/>
                <a:gd name="T35" fmla="*/ 431364 h 2048"/>
                <a:gd name="T36" fmla="*/ 2666678 w 7049"/>
                <a:gd name="T37" fmla="*/ 399353 h 2048"/>
                <a:gd name="T38" fmla="*/ 2694075 w 7049"/>
                <a:gd name="T39" fmla="*/ 511130 h 2048"/>
                <a:gd name="T40" fmla="*/ 2762351 w 7049"/>
                <a:gd name="T41" fmla="*/ 656492 h 2048"/>
                <a:gd name="T42" fmla="*/ 2859329 w 7049"/>
                <a:gd name="T43" fmla="*/ 739931 h 2048"/>
                <a:gd name="T44" fmla="*/ 2855415 w 7049"/>
                <a:gd name="T45" fmla="*/ 637076 h 2048"/>
                <a:gd name="T46" fmla="*/ 2771484 w 7049"/>
                <a:gd name="T47" fmla="*/ 544191 h 2048"/>
                <a:gd name="T48" fmla="*/ 2847153 w 7049"/>
                <a:gd name="T49" fmla="*/ 464425 h 2048"/>
                <a:gd name="T50" fmla="*/ 2957612 w 7049"/>
                <a:gd name="T51" fmla="*/ 411423 h 2048"/>
                <a:gd name="T52" fmla="*/ 2882378 w 7049"/>
                <a:gd name="T53" fmla="*/ 324310 h 2048"/>
                <a:gd name="T54" fmla="*/ 2956742 w 7049"/>
                <a:gd name="T55" fmla="*/ 333756 h 2048"/>
                <a:gd name="T56" fmla="*/ 2983705 w 7049"/>
                <a:gd name="T57" fmla="*/ 284952 h 2048"/>
                <a:gd name="T58" fmla="*/ 2826713 w 7049"/>
                <a:gd name="T59" fmla="*/ 242446 h 2048"/>
                <a:gd name="T60" fmla="*/ 2540998 w 7049"/>
                <a:gd name="T61" fmla="*/ 215157 h 2048"/>
                <a:gd name="T62" fmla="*/ 2475766 w 7049"/>
                <a:gd name="T63" fmla="*/ 217781 h 2048"/>
                <a:gd name="T64" fmla="*/ 2170481 w 7049"/>
                <a:gd name="T65" fmla="*/ 184196 h 2048"/>
                <a:gd name="T66" fmla="*/ 2056108 w 7049"/>
                <a:gd name="T67" fmla="*/ 152184 h 2048"/>
                <a:gd name="T68" fmla="*/ 1918686 w 7049"/>
                <a:gd name="T69" fmla="*/ 152184 h 2048"/>
                <a:gd name="T70" fmla="*/ 1743430 w 7049"/>
                <a:gd name="T71" fmla="*/ 166878 h 2048"/>
                <a:gd name="T72" fmla="*/ 1554258 w 7049"/>
                <a:gd name="T73" fmla="*/ 136966 h 2048"/>
                <a:gd name="T74" fmla="*/ 1430752 w 7049"/>
                <a:gd name="T75" fmla="*/ 128045 h 2048"/>
                <a:gd name="T76" fmla="*/ 1308116 w 7049"/>
                <a:gd name="T77" fmla="*/ 123322 h 2048"/>
                <a:gd name="T78" fmla="*/ 1184610 w 7049"/>
                <a:gd name="T79" fmla="*/ 30437 h 2048"/>
                <a:gd name="T80" fmla="*/ 1138078 w 7049"/>
                <a:gd name="T81" fmla="*/ 73468 h 2048"/>
                <a:gd name="T82" fmla="*/ 928032 w 7049"/>
                <a:gd name="T83" fmla="*/ 87637 h 2048"/>
                <a:gd name="T84" fmla="*/ 938904 w 7049"/>
                <a:gd name="T85" fmla="*/ 104955 h 2048"/>
                <a:gd name="T86" fmla="*/ 955864 w 7049"/>
                <a:gd name="T87" fmla="*/ 179473 h 2048"/>
                <a:gd name="T88" fmla="*/ 840621 w 7049"/>
                <a:gd name="T89" fmla="*/ 134342 h 2048"/>
                <a:gd name="T90" fmla="*/ 777129 w 7049"/>
                <a:gd name="T91" fmla="*/ 143263 h 2048"/>
                <a:gd name="T92" fmla="*/ 833663 w 7049"/>
                <a:gd name="T93" fmla="*/ 234049 h 2048"/>
                <a:gd name="T94" fmla="*/ 902809 w 7049"/>
                <a:gd name="T95" fmla="*/ 277605 h 2048"/>
                <a:gd name="T96" fmla="*/ 818877 w 7049"/>
                <a:gd name="T97" fmla="*/ 311191 h 2048"/>
                <a:gd name="T98" fmla="*/ 796698 w 7049"/>
                <a:gd name="T99" fmla="*/ 243495 h 2048"/>
                <a:gd name="T100" fmla="*/ 704939 w 7049"/>
                <a:gd name="T101" fmla="*/ 121223 h 2048"/>
                <a:gd name="T102" fmla="*/ 705809 w 7049"/>
                <a:gd name="T103" fmla="*/ 236673 h 2048"/>
                <a:gd name="T104" fmla="*/ 538380 w 7049"/>
                <a:gd name="T105" fmla="*/ 208335 h 2048"/>
                <a:gd name="T106" fmla="*/ 520985 w 7049"/>
                <a:gd name="T107" fmla="*/ 250317 h 2048"/>
                <a:gd name="T108" fmla="*/ 394870 w 7049"/>
                <a:gd name="T109" fmla="*/ 262387 h 2048"/>
                <a:gd name="T110" fmla="*/ 300936 w 7049"/>
                <a:gd name="T111" fmla="*/ 253466 h 2048"/>
                <a:gd name="T112" fmla="*/ 261797 w 7049"/>
                <a:gd name="T113" fmla="*/ 306993 h 2048"/>
                <a:gd name="T114" fmla="*/ 176996 w 7049"/>
                <a:gd name="T115" fmla="*/ 387808 h 2048"/>
                <a:gd name="T116" fmla="*/ 169603 w 7049"/>
                <a:gd name="T117" fmla="*/ 321162 h 2048"/>
                <a:gd name="T118" fmla="*/ 65232 w 7049"/>
                <a:gd name="T119" fmla="*/ 230901 h 2048"/>
                <a:gd name="T120" fmla="*/ 30876 w 7049"/>
                <a:gd name="T121" fmla="*/ 317488 h 2048"/>
                <a:gd name="T122" fmla="*/ 48706 w 7049"/>
                <a:gd name="T123" fmla="*/ 502733 h 204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049" h="2048">
                  <a:moveTo>
                    <a:pt x="365" y="1401"/>
                  </a:moveTo>
                  <a:lnTo>
                    <a:pt x="373" y="1401"/>
                  </a:lnTo>
                  <a:lnTo>
                    <a:pt x="405" y="1401"/>
                  </a:lnTo>
                  <a:lnTo>
                    <a:pt x="425" y="1388"/>
                  </a:lnTo>
                  <a:lnTo>
                    <a:pt x="471" y="1388"/>
                  </a:lnTo>
                  <a:lnTo>
                    <a:pt x="491" y="1401"/>
                  </a:lnTo>
                  <a:lnTo>
                    <a:pt x="519" y="1426"/>
                  </a:lnTo>
                  <a:lnTo>
                    <a:pt x="505" y="1451"/>
                  </a:lnTo>
                  <a:lnTo>
                    <a:pt x="558" y="1451"/>
                  </a:lnTo>
                  <a:lnTo>
                    <a:pt x="578" y="1499"/>
                  </a:lnTo>
                  <a:lnTo>
                    <a:pt x="604" y="1493"/>
                  </a:lnTo>
                  <a:lnTo>
                    <a:pt x="632" y="1512"/>
                  </a:lnTo>
                  <a:lnTo>
                    <a:pt x="665" y="1499"/>
                  </a:lnTo>
                  <a:lnTo>
                    <a:pt x="698" y="1524"/>
                  </a:lnTo>
                  <a:lnTo>
                    <a:pt x="737" y="1524"/>
                  </a:lnTo>
                  <a:lnTo>
                    <a:pt x="778" y="1543"/>
                  </a:lnTo>
                  <a:lnTo>
                    <a:pt x="817" y="1555"/>
                  </a:lnTo>
                  <a:lnTo>
                    <a:pt x="811" y="1586"/>
                  </a:lnTo>
                  <a:lnTo>
                    <a:pt x="804" y="1623"/>
                  </a:lnTo>
                  <a:lnTo>
                    <a:pt x="817" y="1647"/>
                  </a:lnTo>
                  <a:lnTo>
                    <a:pt x="784" y="1647"/>
                  </a:lnTo>
                  <a:lnTo>
                    <a:pt x="744" y="1660"/>
                  </a:lnTo>
                  <a:lnTo>
                    <a:pt x="737" y="1691"/>
                  </a:lnTo>
                  <a:lnTo>
                    <a:pt x="743" y="1690"/>
                  </a:lnTo>
                  <a:lnTo>
                    <a:pt x="757" y="1685"/>
                  </a:lnTo>
                  <a:lnTo>
                    <a:pt x="752" y="1691"/>
                  </a:lnTo>
                  <a:lnTo>
                    <a:pt x="747" y="1696"/>
                  </a:lnTo>
                  <a:lnTo>
                    <a:pt x="743" y="1701"/>
                  </a:lnTo>
                  <a:lnTo>
                    <a:pt x="737" y="1705"/>
                  </a:lnTo>
                  <a:lnTo>
                    <a:pt x="725" y="1713"/>
                  </a:lnTo>
                  <a:lnTo>
                    <a:pt x="711" y="1721"/>
                  </a:lnTo>
                  <a:lnTo>
                    <a:pt x="712" y="1724"/>
                  </a:lnTo>
                  <a:lnTo>
                    <a:pt x="715" y="1728"/>
                  </a:lnTo>
                  <a:lnTo>
                    <a:pt x="719" y="1731"/>
                  </a:lnTo>
                  <a:lnTo>
                    <a:pt x="725" y="1733"/>
                  </a:lnTo>
                  <a:lnTo>
                    <a:pt x="736" y="1738"/>
                  </a:lnTo>
                  <a:lnTo>
                    <a:pt x="744" y="1740"/>
                  </a:lnTo>
                  <a:lnTo>
                    <a:pt x="741" y="1749"/>
                  </a:lnTo>
                  <a:lnTo>
                    <a:pt x="738" y="1756"/>
                  </a:lnTo>
                  <a:lnTo>
                    <a:pt x="734" y="1763"/>
                  </a:lnTo>
                  <a:lnTo>
                    <a:pt x="728" y="1769"/>
                  </a:lnTo>
                  <a:lnTo>
                    <a:pt x="722" y="1774"/>
                  </a:lnTo>
                  <a:lnTo>
                    <a:pt x="715" y="1779"/>
                  </a:lnTo>
                  <a:lnTo>
                    <a:pt x="707" y="1785"/>
                  </a:lnTo>
                  <a:lnTo>
                    <a:pt x="698" y="1790"/>
                  </a:lnTo>
                  <a:lnTo>
                    <a:pt x="696" y="1796"/>
                  </a:lnTo>
                  <a:lnTo>
                    <a:pt x="698" y="1801"/>
                  </a:lnTo>
                  <a:lnTo>
                    <a:pt x="700" y="1806"/>
                  </a:lnTo>
                  <a:lnTo>
                    <a:pt x="702" y="1809"/>
                  </a:lnTo>
                  <a:lnTo>
                    <a:pt x="706" y="1812"/>
                  </a:lnTo>
                  <a:lnTo>
                    <a:pt x="711" y="1815"/>
                  </a:lnTo>
                  <a:lnTo>
                    <a:pt x="716" y="1817"/>
                  </a:lnTo>
                  <a:lnTo>
                    <a:pt x="722" y="1819"/>
                  </a:lnTo>
                  <a:lnTo>
                    <a:pt x="734" y="1823"/>
                  </a:lnTo>
                  <a:lnTo>
                    <a:pt x="747" y="1828"/>
                  </a:lnTo>
                  <a:lnTo>
                    <a:pt x="754" y="1831"/>
                  </a:lnTo>
                  <a:lnTo>
                    <a:pt x="759" y="1835"/>
                  </a:lnTo>
                  <a:lnTo>
                    <a:pt x="766" y="1840"/>
                  </a:lnTo>
                  <a:lnTo>
                    <a:pt x="771" y="1845"/>
                  </a:lnTo>
                  <a:lnTo>
                    <a:pt x="781" y="1854"/>
                  </a:lnTo>
                  <a:lnTo>
                    <a:pt x="794" y="1861"/>
                  </a:lnTo>
                  <a:lnTo>
                    <a:pt x="807" y="1868"/>
                  </a:lnTo>
                  <a:lnTo>
                    <a:pt x="823" y="1875"/>
                  </a:lnTo>
                  <a:lnTo>
                    <a:pt x="856" y="1887"/>
                  </a:lnTo>
                  <a:lnTo>
                    <a:pt x="890" y="1901"/>
                  </a:lnTo>
                  <a:lnTo>
                    <a:pt x="897" y="1901"/>
                  </a:lnTo>
                  <a:lnTo>
                    <a:pt x="950" y="1919"/>
                  </a:lnTo>
                  <a:lnTo>
                    <a:pt x="996" y="1931"/>
                  </a:lnTo>
                  <a:lnTo>
                    <a:pt x="1024" y="1919"/>
                  </a:lnTo>
                  <a:lnTo>
                    <a:pt x="1070" y="1937"/>
                  </a:lnTo>
                  <a:lnTo>
                    <a:pt x="1096" y="1956"/>
                  </a:lnTo>
                  <a:lnTo>
                    <a:pt x="1136" y="1950"/>
                  </a:lnTo>
                  <a:lnTo>
                    <a:pt x="1176" y="1962"/>
                  </a:lnTo>
                  <a:lnTo>
                    <a:pt x="1203" y="1980"/>
                  </a:lnTo>
                  <a:lnTo>
                    <a:pt x="1249" y="2005"/>
                  </a:lnTo>
                  <a:lnTo>
                    <a:pt x="1282" y="2030"/>
                  </a:lnTo>
                  <a:lnTo>
                    <a:pt x="1316" y="2048"/>
                  </a:lnTo>
                  <a:lnTo>
                    <a:pt x="1342" y="2011"/>
                  </a:lnTo>
                  <a:lnTo>
                    <a:pt x="1355" y="2011"/>
                  </a:lnTo>
                  <a:lnTo>
                    <a:pt x="1350" y="2009"/>
                  </a:lnTo>
                  <a:lnTo>
                    <a:pt x="1345" y="2006"/>
                  </a:lnTo>
                  <a:lnTo>
                    <a:pt x="1341" y="2001"/>
                  </a:lnTo>
                  <a:lnTo>
                    <a:pt x="1337" y="1998"/>
                  </a:lnTo>
                  <a:lnTo>
                    <a:pt x="1333" y="1994"/>
                  </a:lnTo>
                  <a:lnTo>
                    <a:pt x="1331" y="1989"/>
                  </a:lnTo>
                  <a:lnTo>
                    <a:pt x="1329" y="1985"/>
                  </a:lnTo>
                  <a:lnTo>
                    <a:pt x="1329" y="1980"/>
                  </a:lnTo>
                  <a:lnTo>
                    <a:pt x="1318" y="1972"/>
                  </a:lnTo>
                  <a:lnTo>
                    <a:pt x="1296" y="1952"/>
                  </a:lnTo>
                  <a:lnTo>
                    <a:pt x="1283" y="1941"/>
                  </a:lnTo>
                  <a:lnTo>
                    <a:pt x="1273" y="1931"/>
                  </a:lnTo>
                  <a:lnTo>
                    <a:pt x="1265" y="1923"/>
                  </a:lnTo>
                  <a:lnTo>
                    <a:pt x="1262" y="1919"/>
                  </a:lnTo>
                  <a:lnTo>
                    <a:pt x="1255" y="1887"/>
                  </a:lnTo>
                  <a:lnTo>
                    <a:pt x="1255" y="1869"/>
                  </a:lnTo>
                  <a:lnTo>
                    <a:pt x="1245" y="1869"/>
                  </a:lnTo>
                  <a:lnTo>
                    <a:pt x="1237" y="1866"/>
                  </a:lnTo>
                  <a:lnTo>
                    <a:pt x="1229" y="1862"/>
                  </a:lnTo>
                  <a:lnTo>
                    <a:pt x="1222" y="1857"/>
                  </a:lnTo>
                  <a:lnTo>
                    <a:pt x="1217" y="1851"/>
                  </a:lnTo>
                  <a:lnTo>
                    <a:pt x="1212" y="1844"/>
                  </a:lnTo>
                  <a:lnTo>
                    <a:pt x="1210" y="1835"/>
                  </a:lnTo>
                  <a:lnTo>
                    <a:pt x="1209" y="1826"/>
                  </a:lnTo>
                  <a:lnTo>
                    <a:pt x="1210" y="1821"/>
                  </a:lnTo>
                  <a:lnTo>
                    <a:pt x="1212" y="1814"/>
                  </a:lnTo>
                  <a:lnTo>
                    <a:pt x="1216" y="1807"/>
                  </a:lnTo>
                  <a:lnTo>
                    <a:pt x="1220" y="1799"/>
                  </a:lnTo>
                  <a:lnTo>
                    <a:pt x="1229" y="1786"/>
                  </a:lnTo>
                  <a:lnTo>
                    <a:pt x="1236" y="1777"/>
                  </a:lnTo>
                  <a:lnTo>
                    <a:pt x="1254" y="1767"/>
                  </a:lnTo>
                  <a:lnTo>
                    <a:pt x="1272" y="1758"/>
                  </a:lnTo>
                  <a:lnTo>
                    <a:pt x="1287" y="1749"/>
                  </a:lnTo>
                  <a:lnTo>
                    <a:pt x="1303" y="1740"/>
                  </a:lnTo>
                  <a:lnTo>
                    <a:pt x="1309" y="1728"/>
                  </a:lnTo>
                  <a:lnTo>
                    <a:pt x="1282" y="1721"/>
                  </a:lnTo>
                  <a:lnTo>
                    <a:pt x="1309" y="1703"/>
                  </a:lnTo>
                  <a:lnTo>
                    <a:pt x="1282" y="1679"/>
                  </a:lnTo>
                  <a:lnTo>
                    <a:pt x="1255" y="1654"/>
                  </a:lnTo>
                  <a:lnTo>
                    <a:pt x="1216" y="1654"/>
                  </a:lnTo>
                  <a:lnTo>
                    <a:pt x="1203" y="1629"/>
                  </a:lnTo>
                  <a:lnTo>
                    <a:pt x="1183" y="1617"/>
                  </a:lnTo>
                  <a:lnTo>
                    <a:pt x="1176" y="1586"/>
                  </a:lnTo>
                  <a:lnTo>
                    <a:pt x="1176" y="1549"/>
                  </a:lnTo>
                  <a:lnTo>
                    <a:pt x="1189" y="1524"/>
                  </a:lnTo>
                  <a:lnTo>
                    <a:pt x="1196" y="1499"/>
                  </a:lnTo>
                  <a:lnTo>
                    <a:pt x="1229" y="1518"/>
                  </a:lnTo>
                  <a:lnTo>
                    <a:pt x="1262" y="1530"/>
                  </a:lnTo>
                  <a:lnTo>
                    <a:pt x="1282" y="1524"/>
                  </a:lnTo>
                  <a:lnTo>
                    <a:pt x="1255" y="1493"/>
                  </a:lnTo>
                  <a:lnTo>
                    <a:pt x="1289" y="1475"/>
                  </a:lnTo>
                  <a:lnTo>
                    <a:pt x="1322" y="1444"/>
                  </a:lnTo>
                  <a:lnTo>
                    <a:pt x="1355" y="1438"/>
                  </a:lnTo>
                  <a:lnTo>
                    <a:pt x="1395" y="1438"/>
                  </a:lnTo>
                  <a:lnTo>
                    <a:pt x="1422" y="1426"/>
                  </a:lnTo>
                  <a:lnTo>
                    <a:pt x="1468" y="1438"/>
                  </a:lnTo>
                  <a:lnTo>
                    <a:pt x="1514" y="1457"/>
                  </a:lnTo>
                  <a:lnTo>
                    <a:pt x="1555" y="1493"/>
                  </a:lnTo>
                  <a:lnTo>
                    <a:pt x="1601" y="1487"/>
                  </a:lnTo>
                  <a:lnTo>
                    <a:pt x="1641" y="1469"/>
                  </a:lnTo>
                  <a:lnTo>
                    <a:pt x="1674" y="1469"/>
                  </a:lnTo>
                  <a:lnTo>
                    <a:pt x="1714" y="1463"/>
                  </a:lnTo>
                  <a:lnTo>
                    <a:pt x="1754" y="1481"/>
                  </a:lnTo>
                  <a:lnTo>
                    <a:pt x="1800" y="1493"/>
                  </a:lnTo>
                  <a:lnTo>
                    <a:pt x="1847" y="1487"/>
                  </a:lnTo>
                  <a:lnTo>
                    <a:pt x="1893" y="1469"/>
                  </a:lnTo>
                  <a:lnTo>
                    <a:pt x="1893" y="1444"/>
                  </a:lnTo>
                  <a:lnTo>
                    <a:pt x="1860" y="1438"/>
                  </a:lnTo>
                  <a:lnTo>
                    <a:pt x="1821" y="1426"/>
                  </a:lnTo>
                  <a:lnTo>
                    <a:pt x="1793" y="1414"/>
                  </a:lnTo>
                  <a:lnTo>
                    <a:pt x="1834" y="1401"/>
                  </a:lnTo>
                  <a:lnTo>
                    <a:pt x="1827" y="1364"/>
                  </a:lnTo>
                  <a:lnTo>
                    <a:pt x="1880" y="1358"/>
                  </a:lnTo>
                  <a:lnTo>
                    <a:pt x="1814" y="1309"/>
                  </a:lnTo>
                  <a:lnTo>
                    <a:pt x="1920" y="1291"/>
                  </a:lnTo>
                  <a:lnTo>
                    <a:pt x="2006" y="1284"/>
                  </a:lnTo>
                  <a:lnTo>
                    <a:pt x="2020" y="1259"/>
                  </a:lnTo>
                  <a:lnTo>
                    <a:pt x="2080" y="1253"/>
                  </a:lnTo>
                  <a:lnTo>
                    <a:pt x="2139" y="1241"/>
                  </a:lnTo>
                  <a:lnTo>
                    <a:pt x="2159" y="1216"/>
                  </a:lnTo>
                  <a:lnTo>
                    <a:pt x="2226" y="1229"/>
                  </a:lnTo>
                  <a:lnTo>
                    <a:pt x="2265" y="1222"/>
                  </a:lnTo>
                  <a:lnTo>
                    <a:pt x="2292" y="1241"/>
                  </a:lnTo>
                  <a:lnTo>
                    <a:pt x="2298" y="1291"/>
                  </a:lnTo>
                  <a:lnTo>
                    <a:pt x="2339" y="1291"/>
                  </a:lnTo>
                  <a:lnTo>
                    <a:pt x="2352" y="1277"/>
                  </a:lnTo>
                  <a:lnTo>
                    <a:pt x="2372" y="1291"/>
                  </a:lnTo>
                  <a:lnTo>
                    <a:pt x="2411" y="1297"/>
                  </a:lnTo>
                  <a:lnTo>
                    <a:pt x="2431" y="1297"/>
                  </a:lnTo>
                  <a:lnTo>
                    <a:pt x="2431" y="1333"/>
                  </a:lnTo>
                  <a:lnTo>
                    <a:pt x="2472" y="1327"/>
                  </a:lnTo>
                  <a:lnTo>
                    <a:pt x="2511" y="1309"/>
                  </a:lnTo>
                  <a:lnTo>
                    <a:pt x="2551" y="1277"/>
                  </a:lnTo>
                  <a:lnTo>
                    <a:pt x="2577" y="1265"/>
                  </a:lnTo>
                  <a:lnTo>
                    <a:pt x="2577" y="1297"/>
                  </a:lnTo>
                  <a:lnTo>
                    <a:pt x="2618" y="1315"/>
                  </a:lnTo>
                  <a:lnTo>
                    <a:pt x="2664" y="1333"/>
                  </a:lnTo>
                  <a:lnTo>
                    <a:pt x="2704" y="1376"/>
                  </a:lnTo>
                  <a:lnTo>
                    <a:pt x="2757" y="1420"/>
                  </a:lnTo>
                  <a:lnTo>
                    <a:pt x="2803" y="1457"/>
                  </a:lnTo>
                  <a:lnTo>
                    <a:pt x="2823" y="1487"/>
                  </a:lnTo>
                  <a:lnTo>
                    <a:pt x="2836" y="1457"/>
                  </a:lnTo>
                  <a:lnTo>
                    <a:pt x="2864" y="1451"/>
                  </a:lnTo>
                  <a:lnTo>
                    <a:pt x="2884" y="1475"/>
                  </a:lnTo>
                  <a:lnTo>
                    <a:pt x="2923" y="1487"/>
                  </a:lnTo>
                  <a:lnTo>
                    <a:pt x="2969" y="1481"/>
                  </a:lnTo>
                  <a:lnTo>
                    <a:pt x="2997" y="1469"/>
                  </a:lnTo>
                  <a:lnTo>
                    <a:pt x="3036" y="1499"/>
                  </a:lnTo>
                  <a:lnTo>
                    <a:pt x="3082" y="1524"/>
                  </a:lnTo>
                  <a:lnTo>
                    <a:pt x="3123" y="1549"/>
                  </a:lnTo>
                  <a:lnTo>
                    <a:pt x="3176" y="1555"/>
                  </a:lnTo>
                  <a:lnTo>
                    <a:pt x="3182" y="1562"/>
                  </a:lnTo>
                  <a:lnTo>
                    <a:pt x="3186" y="1560"/>
                  </a:lnTo>
                  <a:lnTo>
                    <a:pt x="3189" y="1557"/>
                  </a:lnTo>
                  <a:lnTo>
                    <a:pt x="3193" y="1556"/>
                  </a:lnTo>
                  <a:lnTo>
                    <a:pt x="3198" y="1555"/>
                  </a:lnTo>
                  <a:lnTo>
                    <a:pt x="3211" y="1555"/>
                  </a:lnTo>
                  <a:lnTo>
                    <a:pt x="3228" y="1555"/>
                  </a:lnTo>
                  <a:lnTo>
                    <a:pt x="3234" y="1554"/>
                  </a:lnTo>
                  <a:lnTo>
                    <a:pt x="3239" y="1552"/>
                  </a:lnTo>
                  <a:lnTo>
                    <a:pt x="3246" y="1549"/>
                  </a:lnTo>
                  <a:lnTo>
                    <a:pt x="3251" y="1546"/>
                  </a:lnTo>
                  <a:lnTo>
                    <a:pt x="3261" y="1539"/>
                  </a:lnTo>
                  <a:lnTo>
                    <a:pt x="3269" y="1537"/>
                  </a:lnTo>
                  <a:lnTo>
                    <a:pt x="3278" y="1536"/>
                  </a:lnTo>
                  <a:lnTo>
                    <a:pt x="3288" y="1534"/>
                  </a:lnTo>
                  <a:lnTo>
                    <a:pt x="3296" y="1531"/>
                  </a:lnTo>
                  <a:lnTo>
                    <a:pt x="3304" y="1527"/>
                  </a:lnTo>
                  <a:lnTo>
                    <a:pt x="3320" y="1517"/>
                  </a:lnTo>
                  <a:lnTo>
                    <a:pt x="3335" y="1506"/>
                  </a:lnTo>
                  <a:lnTo>
                    <a:pt x="3350" y="1494"/>
                  </a:lnTo>
                  <a:lnTo>
                    <a:pt x="3366" y="1485"/>
                  </a:lnTo>
                  <a:lnTo>
                    <a:pt x="3374" y="1481"/>
                  </a:lnTo>
                  <a:lnTo>
                    <a:pt x="3383" y="1478"/>
                  </a:lnTo>
                  <a:lnTo>
                    <a:pt x="3392" y="1476"/>
                  </a:lnTo>
                  <a:lnTo>
                    <a:pt x="3402" y="1475"/>
                  </a:lnTo>
                  <a:lnTo>
                    <a:pt x="3413" y="1476"/>
                  </a:lnTo>
                  <a:lnTo>
                    <a:pt x="3423" y="1477"/>
                  </a:lnTo>
                  <a:lnTo>
                    <a:pt x="3432" y="1479"/>
                  </a:lnTo>
                  <a:lnTo>
                    <a:pt x="3439" y="1481"/>
                  </a:lnTo>
                  <a:lnTo>
                    <a:pt x="3447" y="1483"/>
                  </a:lnTo>
                  <a:lnTo>
                    <a:pt x="3453" y="1485"/>
                  </a:lnTo>
                  <a:lnTo>
                    <a:pt x="3461" y="1487"/>
                  </a:lnTo>
                  <a:lnTo>
                    <a:pt x="3468" y="1487"/>
                  </a:lnTo>
                  <a:lnTo>
                    <a:pt x="3494" y="1475"/>
                  </a:lnTo>
                  <a:lnTo>
                    <a:pt x="3507" y="1475"/>
                  </a:lnTo>
                  <a:lnTo>
                    <a:pt x="3522" y="1475"/>
                  </a:lnTo>
                  <a:lnTo>
                    <a:pt x="3522" y="1483"/>
                  </a:lnTo>
                  <a:lnTo>
                    <a:pt x="3524" y="1490"/>
                  </a:lnTo>
                  <a:lnTo>
                    <a:pt x="3526" y="1496"/>
                  </a:lnTo>
                  <a:lnTo>
                    <a:pt x="3528" y="1501"/>
                  </a:lnTo>
                  <a:lnTo>
                    <a:pt x="3535" y="1510"/>
                  </a:lnTo>
                  <a:lnTo>
                    <a:pt x="3541" y="1518"/>
                  </a:lnTo>
                  <a:lnTo>
                    <a:pt x="3720" y="1518"/>
                  </a:lnTo>
                  <a:lnTo>
                    <a:pt x="3721" y="1510"/>
                  </a:lnTo>
                  <a:lnTo>
                    <a:pt x="3720" y="1501"/>
                  </a:lnTo>
                  <a:lnTo>
                    <a:pt x="3718" y="1494"/>
                  </a:lnTo>
                  <a:lnTo>
                    <a:pt x="3716" y="1488"/>
                  </a:lnTo>
                  <a:lnTo>
                    <a:pt x="3713" y="1482"/>
                  </a:lnTo>
                  <a:lnTo>
                    <a:pt x="3708" y="1477"/>
                  </a:lnTo>
                  <a:lnTo>
                    <a:pt x="3704" y="1472"/>
                  </a:lnTo>
                  <a:lnTo>
                    <a:pt x="3699" y="1467"/>
                  </a:lnTo>
                  <a:lnTo>
                    <a:pt x="3691" y="1459"/>
                  </a:lnTo>
                  <a:lnTo>
                    <a:pt x="3682" y="1449"/>
                  </a:lnTo>
                  <a:lnTo>
                    <a:pt x="3679" y="1443"/>
                  </a:lnTo>
                  <a:lnTo>
                    <a:pt x="3676" y="1438"/>
                  </a:lnTo>
                  <a:lnTo>
                    <a:pt x="3674" y="1432"/>
                  </a:lnTo>
                  <a:lnTo>
                    <a:pt x="3674" y="1426"/>
                  </a:lnTo>
                  <a:lnTo>
                    <a:pt x="3674" y="1418"/>
                  </a:lnTo>
                  <a:lnTo>
                    <a:pt x="3674" y="1411"/>
                  </a:lnTo>
                  <a:lnTo>
                    <a:pt x="3674" y="1404"/>
                  </a:lnTo>
                  <a:lnTo>
                    <a:pt x="3674" y="1395"/>
                  </a:lnTo>
                  <a:lnTo>
                    <a:pt x="3687" y="1388"/>
                  </a:lnTo>
                  <a:lnTo>
                    <a:pt x="3880" y="1426"/>
                  </a:lnTo>
                  <a:lnTo>
                    <a:pt x="3883" y="1437"/>
                  </a:lnTo>
                  <a:lnTo>
                    <a:pt x="3886" y="1446"/>
                  </a:lnTo>
                  <a:lnTo>
                    <a:pt x="3890" y="1456"/>
                  </a:lnTo>
                  <a:lnTo>
                    <a:pt x="3895" y="1464"/>
                  </a:lnTo>
                  <a:lnTo>
                    <a:pt x="3900" y="1472"/>
                  </a:lnTo>
                  <a:lnTo>
                    <a:pt x="3906" y="1478"/>
                  </a:lnTo>
                  <a:lnTo>
                    <a:pt x="3914" y="1484"/>
                  </a:lnTo>
                  <a:lnTo>
                    <a:pt x="3920" y="1489"/>
                  </a:lnTo>
                  <a:lnTo>
                    <a:pt x="3929" y="1493"/>
                  </a:lnTo>
                  <a:lnTo>
                    <a:pt x="3938" y="1496"/>
                  </a:lnTo>
                  <a:lnTo>
                    <a:pt x="3948" y="1499"/>
                  </a:lnTo>
                  <a:lnTo>
                    <a:pt x="3957" y="1502"/>
                  </a:lnTo>
                  <a:lnTo>
                    <a:pt x="3968" y="1504"/>
                  </a:lnTo>
                  <a:lnTo>
                    <a:pt x="3981" y="1505"/>
                  </a:lnTo>
                  <a:lnTo>
                    <a:pt x="3993" y="1506"/>
                  </a:lnTo>
                  <a:lnTo>
                    <a:pt x="4006" y="1506"/>
                  </a:lnTo>
                  <a:lnTo>
                    <a:pt x="4018" y="1506"/>
                  </a:lnTo>
                  <a:lnTo>
                    <a:pt x="4029" y="1502"/>
                  </a:lnTo>
                  <a:lnTo>
                    <a:pt x="4039" y="1500"/>
                  </a:lnTo>
                  <a:lnTo>
                    <a:pt x="4050" y="1496"/>
                  </a:lnTo>
                  <a:lnTo>
                    <a:pt x="4060" y="1493"/>
                  </a:lnTo>
                  <a:lnTo>
                    <a:pt x="4069" y="1490"/>
                  </a:lnTo>
                  <a:lnTo>
                    <a:pt x="4080" y="1488"/>
                  </a:lnTo>
                  <a:lnTo>
                    <a:pt x="4093" y="1487"/>
                  </a:lnTo>
                  <a:lnTo>
                    <a:pt x="4108" y="1488"/>
                  </a:lnTo>
                  <a:lnTo>
                    <a:pt x="4123" y="1490"/>
                  </a:lnTo>
                  <a:lnTo>
                    <a:pt x="4136" y="1492"/>
                  </a:lnTo>
                  <a:lnTo>
                    <a:pt x="4150" y="1496"/>
                  </a:lnTo>
                  <a:lnTo>
                    <a:pt x="4162" y="1500"/>
                  </a:lnTo>
                  <a:lnTo>
                    <a:pt x="4173" y="1506"/>
                  </a:lnTo>
                  <a:lnTo>
                    <a:pt x="4184" y="1511"/>
                  </a:lnTo>
                  <a:lnTo>
                    <a:pt x="4195" y="1517"/>
                  </a:lnTo>
                  <a:lnTo>
                    <a:pt x="4214" y="1528"/>
                  </a:lnTo>
                  <a:lnTo>
                    <a:pt x="4233" y="1539"/>
                  </a:lnTo>
                  <a:lnTo>
                    <a:pt x="4243" y="1544"/>
                  </a:lnTo>
                  <a:lnTo>
                    <a:pt x="4253" y="1548"/>
                  </a:lnTo>
                  <a:lnTo>
                    <a:pt x="4262" y="1552"/>
                  </a:lnTo>
                  <a:lnTo>
                    <a:pt x="4272" y="1555"/>
                  </a:lnTo>
                  <a:lnTo>
                    <a:pt x="4306" y="1555"/>
                  </a:lnTo>
                  <a:lnTo>
                    <a:pt x="4334" y="1555"/>
                  </a:lnTo>
                  <a:lnTo>
                    <a:pt x="4358" y="1555"/>
                  </a:lnTo>
                  <a:lnTo>
                    <a:pt x="4378" y="1555"/>
                  </a:lnTo>
                  <a:lnTo>
                    <a:pt x="4396" y="1555"/>
                  </a:lnTo>
                  <a:lnTo>
                    <a:pt x="4412" y="1555"/>
                  </a:lnTo>
                  <a:lnTo>
                    <a:pt x="4427" y="1555"/>
                  </a:lnTo>
                  <a:lnTo>
                    <a:pt x="4445" y="1555"/>
                  </a:lnTo>
                  <a:lnTo>
                    <a:pt x="4455" y="1554"/>
                  </a:lnTo>
                  <a:lnTo>
                    <a:pt x="4464" y="1553"/>
                  </a:lnTo>
                  <a:lnTo>
                    <a:pt x="4470" y="1550"/>
                  </a:lnTo>
                  <a:lnTo>
                    <a:pt x="4476" y="1547"/>
                  </a:lnTo>
                  <a:lnTo>
                    <a:pt x="4480" y="1544"/>
                  </a:lnTo>
                  <a:lnTo>
                    <a:pt x="4485" y="1539"/>
                  </a:lnTo>
                  <a:lnTo>
                    <a:pt x="4488" y="1535"/>
                  </a:lnTo>
                  <a:lnTo>
                    <a:pt x="4490" y="1530"/>
                  </a:lnTo>
                  <a:lnTo>
                    <a:pt x="4495" y="1522"/>
                  </a:lnTo>
                  <a:lnTo>
                    <a:pt x="4503" y="1514"/>
                  </a:lnTo>
                  <a:lnTo>
                    <a:pt x="4509" y="1511"/>
                  </a:lnTo>
                  <a:lnTo>
                    <a:pt x="4514" y="1508"/>
                  </a:lnTo>
                  <a:lnTo>
                    <a:pt x="4522" y="1507"/>
                  </a:lnTo>
                  <a:lnTo>
                    <a:pt x="4531" y="1506"/>
                  </a:lnTo>
                  <a:lnTo>
                    <a:pt x="4554" y="1507"/>
                  </a:lnTo>
                  <a:lnTo>
                    <a:pt x="4577" y="1509"/>
                  </a:lnTo>
                  <a:lnTo>
                    <a:pt x="4599" y="1512"/>
                  </a:lnTo>
                  <a:lnTo>
                    <a:pt x="4620" y="1515"/>
                  </a:lnTo>
                  <a:lnTo>
                    <a:pt x="4651" y="1522"/>
                  </a:lnTo>
                  <a:lnTo>
                    <a:pt x="4663" y="1524"/>
                  </a:lnTo>
                  <a:lnTo>
                    <a:pt x="4678" y="1524"/>
                  </a:lnTo>
                  <a:lnTo>
                    <a:pt x="4690" y="1524"/>
                  </a:lnTo>
                  <a:lnTo>
                    <a:pt x="4700" y="1524"/>
                  </a:lnTo>
                  <a:lnTo>
                    <a:pt x="4711" y="1524"/>
                  </a:lnTo>
                  <a:lnTo>
                    <a:pt x="4718" y="1524"/>
                  </a:lnTo>
                  <a:lnTo>
                    <a:pt x="4727" y="1521"/>
                  </a:lnTo>
                  <a:lnTo>
                    <a:pt x="4737" y="1518"/>
                  </a:lnTo>
                  <a:lnTo>
                    <a:pt x="4746" y="1513"/>
                  </a:lnTo>
                  <a:lnTo>
                    <a:pt x="4755" y="1508"/>
                  </a:lnTo>
                  <a:lnTo>
                    <a:pt x="4763" y="1501"/>
                  </a:lnTo>
                  <a:lnTo>
                    <a:pt x="4771" y="1494"/>
                  </a:lnTo>
                  <a:lnTo>
                    <a:pt x="4777" y="1487"/>
                  </a:lnTo>
                  <a:lnTo>
                    <a:pt x="4771" y="1484"/>
                  </a:lnTo>
                  <a:lnTo>
                    <a:pt x="4766" y="1481"/>
                  </a:lnTo>
                  <a:lnTo>
                    <a:pt x="4760" y="1476"/>
                  </a:lnTo>
                  <a:lnTo>
                    <a:pt x="4756" y="1471"/>
                  </a:lnTo>
                  <a:lnTo>
                    <a:pt x="4750" y="1465"/>
                  </a:lnTo>
                  <a:lnTo>
                    <a:pt x="4747" y="1458"/>
                  </a:lnTo>
                  <a:lnTo>
                    <a:pt x="4745" y="1452"/>
                  </a:lnTo>
                  <a:lnTo>
                    <a:pt x="4744" y="1444"/>
                  </a:lnTo>
                  <a:lnTo>
                    <a:pt x="4745" y="1435"/>
                  </a:lnTo>
                  <a:lnTo>
                    <a:pt x="4747" y="1428"/>
                  </a:lnTo>
                  <a:lnTo>
                    <a:pt x="4750" y="1422"/>
                  </a:lnTo>
                  <a:lnTo>
                    <a:pt x="4754" y="1417"/>
                  </a:lnTo>
                  <a:lnTo>
                    <a:pt x="4757" y="1411"/>
                  </a:lnTo>
                  <a:lnTo>
                    <a:pt x="4760" y="1405"/>
                  </a:lnTo>
                  <a:lnTo>
                    <a:pt x="4762" y="1398"/>
                  </a:lnTo>
                  <a:lnTo>
                    <a:pt x="4763" y="1388"/>
                  </a:lnTo>
                  <a:lnTo>
                    <a:pt x="4763" y="1382"/>
                  </a:lnTo>
                  <a:lnTo>
                    <a:pt x="4761" y="1377"/>
                  </a:lnTo>
                  <a:lnTo>
                    <a:pt x="4759" y="1372"/>
                  </a:lnTo>
                  <a:lnTo>
                    <a:pt x="4756" y="1369"/>
                  </a:lnTo>
                  <a:lnTo>
                    <a:pt x="4747" y="1363"/>
                  </a:lnTo>
                  <a:lnTo>
                    <a:pt x="4737" y="1359"/>
                  </a:lnTo>
                  <a:lnTo>
                    <a:pt x="4727" y="1355"/>
                  </a:lnTo>
                  <a:lnTo>
                    <a:pt x="4718" y="1350"/>
                  </a:lnTo>
                  <a:lnTo>
                    <a:pt x="4715" y="1347"/>
                  </a:lnTo>
                  <a:lnTo>
                    <a:pt x="4713" y="1343"/>
                  </a:lnTo>
                  <a:lnTo>
                    <a:pt x="4711" y="1339"/>
                  </a:lnTo>
                  <a:lnTo>
                    <a:pt x="4711" y="1333"/>
                  </a:lnTo>
                  <a:lnTo>
                    <a:pt x="4711" y="1324"/>
                  </a:lnTo>
                  <a:lnTo>
                    <a:pt x="4711" y="1315"/>
                  </a:lnTo>
                  <a:lnTo>
                    <a:pt x="4830" y="1297"/>
                  </a:lnTo>
                  <a:lnTo>
                    <a:pt x="4869" y="1307"/>
                  </a:lnTo>
                  <a:lnTo>
                    <a:pt x="4898" y="1315"/>
                  </a:lnTo>
                  <a:lnTo>
                    <a:pt x="4928" y="1322"/>
                  </a:lnTo>
                  <a:lnTo>
                    <a:pt x="4963" y="1333"/>
                  </a:lnTo>
                  <a:lnTo>
                    <a:pt x="4974" y="1338"/>
                  </a:lnTo>
                  <a:lnTo>
                    <a:pt x="4985" y="1343"/>
                  </a:lnTo>
                  <a:lnTo>
                    <a:pt x="4995" y="1349"/>
                  </a:lnTo>
                  <a:lnTo>
                    <a:pt x="5005" y="1356"/>
                  </a:lnTo>
                  <a:lnTo>
                    <a:pt x="5021" y="1371"/>
                  </a:lnTo>
                  <a:lnTo>
                    <a:pt x="5038" y="1386"/>
                  </a:lnTo>
                  <a:lnTo>
                    <a:pt x="5046" y="1395"/>
                  </a:lnTo>
                  <a:lnTo>
                    <a:pt x="5054" y="1402"/>
                  </a:lnTo>
                  <a:lnTo>
                    <a:pt x="5063" y="1408"/>
                  </a:lnTo>
                  <a:lnTo>
                    <a:pt x="5073" y="1414"/>
                  </a:lnTo>
                  <a:lnTo>
                    <a:pt x="5084" y="1419"/>
                  </a:lnTo>
                  <a:lnTo>
                    <a:pt x="5095" y="1423"/>
                  </a:lnTo>
                  <a:lnTo>
                    <a:pt x="5108" y="1425"/>
                  </a:lnTo>
                  <a:lnTo>
                    <a:pt x="5122" y="1426"/>
                  </a:lnTo>
                  <a:lnTo>
                    <a:pt x="5127" y="1438"/>
                  </a:lnTo>
                  <a:lnTo>
                    <a:pt x="5132" y="1449"/>
                  </a:lnTo>
                  <a:lnTo>
                    <a:pt x="5139" y="1459"/>
                  </a:lnTo>
                  <a:lnTo>
                    <a:pt x="5148" y="1468"/>
                  </a:lnTo>
                  <a:lnTo>
                    <a:pt x="5156" y="1476"/>
                  </a:lnTo>
                  <a:lnTo>
                    <a:pt x="5166" y="1484"/>
                  </a:lnTo>
                  <a:lnTo>
                    <a:pt x="5176" y="1490"/>
                  </a:lnTo>
                  <a:lnTo>
                    <a:pt x="5188" y="1496"/>
                  </a:lnTo>
                  <a:lnTo>
                    <a:pt x="5199" y="1502"/>
                  </a:lnTo>
                  <a:lnTo>
                    <a:pt x="5211" y="1508"/>
                  </a:lnTo>
                  <a:lnTo>
                    <a:pt x="5225" y="1512"/>
                  </a:lnTo>
                  <a:lnTo>
                    <a:pt x="5237" y="1516"/>
                  </a:lnTo>
                  <a:lnTo>
                    <a:pt x="5263" y="1524"/>
                  </a:lnTo>
                  <a:lnTo>
                    <a:pt x="5288" y="1530"/>
                  </a:lnTo>
                  <a:lnTo>
                    <a:pt x="5303" y="1536"/>
                  </a:lnTo>
                  <a:lnTo>
                    <a:pt x="5317" y="1542"/>
                  </a:lnTo>
                  <a:lnTo>
                    <a:pt x="5330" y="1550"/>
                  </a:lnTo>
                  <a:lnTo>
                    <a:pt x="5342" y="1558"/>
                  </a:lnTo>
                  <a:lnTo>
                    <a:pt x="5365" y="1577"/>
                  </a:lnTo>
                  <a:lnTo>
                    <a:pt x="5388" y="1595"/>
                  </a:lnTo>
                  <a:lnTo>
                    <a:pt x="5399" y="1604"/>
                  </a:lnTo>
                  <a:lnTo>
                    <a:pt x="5410" y="1612"/>
                  </a:lnTo>
                  <a:lnTo>
                    <a:pt x="5422" y="1621"/>
                  </a:lnTo>
                  <a:lnTo>
                    <a:pt x="5434" y="1628"/>
                  </a:lnTo>
                  <a:lnTo>
                    <a:pt x="5446" y="1633"/>
                  </a:lnTo>
                  <a:lnTo>
                    <a:pt x="5460" y="1638"/>
                  </a:lnTo>
                  <a:lnTo>
                    <a:pt x="5473" y="1640"/>
                  </a:lnTo>
                  <a:lnTo>
                    <a:pt x="5488" y="1641"/>
                  </a:lnTo>
                  <a:lnTo>
                    <a:pt x="5497" y="1641"/>
                  </a:lnTo>
                  <a:lnTo>
                    <a:pt x="5506" y="1640"/>
                  </a:lnTo>
                  <a:lnTo>
                    <a:pt x="5514" y="1638"/>
                  </a:lnTo>
                  <a:lnTo>
                    <a:pt x="5522" y="1635"/>
                  </a:lnTo>
                  <a:lnTo>
                    <a:pt x="5536" y="1628"/>
                  </a:lnTo>
                  <a:lnTo>
                    <a:pt x="5551" y="1620"/>
                  </a:lnTo>
                  <a:lnTo>
                    <a:pt x="5565" y="1611"/>
                  </a:lnTo>
                  <a:lnTo>
                    <a:pt x="5579" y="1605"/>
                  </a:lnTo>
                  <a:lnTo>
                    <a:pt x="5587" y="1602"/>
                  </a:lnTo>
                  <a:lnTo>
                    <a:pt x="5596" y="1600"/>
                  </a:lnTo>
                  <a:lnTo>
                    <a:pt x="5604" y="1599"/>
                  </a:lnTo>
                  <a:lnTo>
                    <a:pt x="5614" y="1598"/>
                  </a:lnTo>
                  <a:lnTo>
                    <a:pt x="5621" y="1599"/>
                  </a:lnTo>
                  <a:lnTo>
                    <a:pt x="5626" y="1601"/>
                  </a:lnTo>
                  <a:lnTo>
                    <a:pt x="5631" y="1604"/>
                  </a:lnTo>
                  <a:lnTo>
                    <a:pt x="5635" y="1607"/>
                  </a:lnTo>
                  <a:lnTo>
                    <a:pt x="5642" y="1613"/>
                  </a:lnTo>
                  <a:lnTo>
                    <a:pt x="5647" y="1617"/>
                  </a:lnTo>
                  <a:lnTo>
                    <a:pt x="5647" y="1629"/>
                  </a:lnTo>
                  <a:lnTo>
                    <a:pt x="5647" y="1638"/>
                  </a:lnTo>
                  <a:lnTo>
                    <a:pt x="5647" y="1645"/>
                  </a:lnTo>
                  <a:lnTo>
                    <a:pt x="5647" y="1654"/>
                  </a:lnTo>
                  <a:lnTo>
                    <a:pt x="5647" y="1662"/>
                  </a:lnTo>
                  <a:lnTo>
                    <a:pt x="5649" y="1672"/>
                  </a:lnTo>
                  <a:lnTo>
                    <a:pt x="5652" y="1679"/>
                  </a:lnTo>
                  <a:lnTo>
                    <a:pt x="5655" y="1686"/>
                  </a:lnTo>
                  <a:lnTo>
                    <a:pt x="5659" y="1693"/>
                  </a:lnTo>
                  <a:lnTo>
                    <a:pt x="5664" y="1699"/>
                  </a:lnTo>
                  <a:lnTo>
                    <a:pt x="5668" y="1704"/>
                  </a:lnTo>
                  <a:lnTo>
                    <a:pt x="5674" y="1709"/>
                  </a:lnTo>
                  <a:lnTo>
                    <a:pt x="5674" y="1790"/>
                  </a:lnTo>
                  <a:lnTo>
                    <a:pt x="5666" y="1791"/>
                  </a:lnTo>
                  <a:lnTo>
                    <a:pt x="5657" y="1792"/>
                  </a:lnTo>
                  <a:lnTo>
                    <a:pt x="5649" y="1792"/>
                  </a:lnTo>
                  <a:lnTo>
                    <a:pt x="5641" y="1792"/>
                  </a:lnTo>
                  <a:lnTo>
                    <a:pt x="5623" y="1790"/>
                  </a:lnTo>
                  <a:lnTo>
                    <a:pt x="5608" y="1790"/>
                  </a:lnTo>
                  <a:lnTo>
                    <a:pt x="5604" y="1790"/>
                  </a:lnTo>
                  <a:lnTo>
                    <a:pt x="5602" y="1792"/>
                  </a:lnTo>
                  <a:lnTo>
                    <a:pt x="5600" y="1794"/>
                  </a:lnTo>
                  <a:lnTo>
                    <a:pt x="5598" y="1796"/>
                  </a:lnTo>
                  <a:lnTo>
                    <a:pt x="5595" y="1802"/>
                  </a:lnTo>
                  <a:lnTo>
                    <a:pt x="5593" y="1808"/>
                  </a:lnTo>
                  <a:lnTo>
                    <a:pt x="5595" y="1818"/>
                  </a:lnTo>
                  <a:lnTo>
                    <a:pt x="5597" y="1827"/>
                  </a:lnTo>
                  <a:lnTo>
                    <a:pt x="5600" y="1835"/>
                  </a:lnTo>
                  <a:lnTo>
                    <a:pt x="5604" y="1844"/>
                  </a:lnTo>
                  <a:lnTo>
                    <a:pt x="5609" y="1852"/>
                  </a:lnTo>
                  <a:lnTo>
                    <a:pt x="5614" y="1859"/>
                  </a:lnTo>
                  <a:lnTo>
                    <a:pt x="5620" y="1865"/>
                  </a:lnTo>
                  <a:lnTo>
                    <a:pt x="5626" y="1871"/>
                  </a:lnTo>
                  <a:lnTo>
                    <a:pt x="5637" y="1881"/>
                  </a:lnTo>
                  <a:lnTo>
                    <a:pt x="5647" y="1890"/>
                  </a:lnTo>
                  <a:lnTo>
                    <a:pt x="5651" y="1896"/>
                  </a:lnTo>
                  <a:lnTo>
                    <a:pt x="5653" y="1899"/>
                  </a:lnTo>
                  <a:lnTo>
                    <a:pt x="5654" y="1903"/>
                  </a:lnTo>
                  <a:lnTo>
                    <a:pt x="5654" y="1907"/>
                  </a:lnTo>
                  <a:lnTo>
                    <a:pt x="5747" y="1919"/>
                  </a:lnTo>
                  <a:lnTo>
                    <a:pt x="5754" y="1918"/>
                  </a:lnTo>
                  <a:lnTo>
                    <a:pt x="5761" y="1917"/>
                  </a:lnTo>
                  <a:lnTo>
                    <a:pt x="5768" y="1915"/>
                  </a:lnTo>
                  <a:lnTo>
                    <a:pt x="5775" y="1912"/>
                  </a:lnTo>
                  <a:lnTo>
                    <a:pt x="5780" y="1908"/>
                  </a:lnTo>
                  <a:lnTo>
                    <a:pt x="5786" y="1904"/>
                  </a:lnTo>
                  <a:lnTo>
                    <a:pt x="5792" y="1899"/>
                  </a:lnTo>
                  <a:lnTo>
                    <a:pt x="5797" y="1892"/>
                  </a:lnTo>
                  <a:lnTo>
                    <a:pt x="5807" y="1880"/>
                  </a:lnTo>
                  <a:lnTo>
                    <a:pt x="5815" y="1865"/>
                  </a:lnTo>
                  <a:lnTo>
                    <a:pt x="5823" y="1850"/>
                  </a:lnTo>
                  <a:lnTo>
                    <a:pt x="5830" y="1832"/>
                  </a:lnTo>
                  <a:lnTo>
                    <a:pt x="5835" y="1815"/>
                  </a:lnTo>
                  <a:lnTo>
                    <a:pt x="5841" y="1797"/>
                  </a:lnTo>
                  <a:lnTo>
                    <a:pt x="5845" y="1779"/>
                  </a:lnTo>
                  <a:lnTo>
                    <a:pt x="5847" y="1763"/>
                  </a:lnTo>
                  <a:lnTo>
                    <a:pt x="5852" y="1733"/>
                  </a:lnTo>
                  <a:lnTo>
                    <a:pt x="5853" y="1709"/>
                  </a:lnTo>
                  <a:lnTo>
                    <a:pt x="5853" y="1694"/>
                  </a:lnTo>
                  <a:lnTo>
                    <a:pt x="5853" y="1677"/>
                  </a:lnTo>
                  <a:lnTo>
                    <a:pt x="5853" y="1657"/>
                  </a:lnTo>
                  <a:lnTo>
                    <a:pt x="5853" y="1635"/>
                  </a:lnTo>
                  <a:lnTo>
                    <a:pt x="5853" y="1623"/>
                  </a:lnTo>
                  <a:lnTo>
                    <a:pt x="5853" y="1612"/>
                  </a:lnTo>
                  <a:lnTo>
                    <a:pt x="5855" y="1607"/>
                  </a:lnTo>
                  <a:lnTo>
                    <a:pt x="5858" y="1604"/>
                  </a:lnTo>
                  <a:lnTo>
                    <a:pt x="5865" y="1601"/>
                  </a:lnTo>
                  <a:lnTo>
                    <a:pt x="5873" y="1598"/>
                  </a:lnTo>
                  <a:lnTo>
                    <a:pt x="5873" y="1568"/>
                  </a:lnTo>
                  <a:lnTo>
                    <a:pt x="5867" y="1564"/>
                  </a:lnTo>
                  <a:lnTo>
                    <a:pt x="5859" y="1558"/>
                  </a:lnTo>
                  <a:lnTo>
                    <a:pt x="5850" y="1551"/>
                  </a:lnTo>
                  <a:lnTo>
                    <a:pt x="5843" y="1543"/>
                  </a:lnTo>
                  <a:lnTo>
                    <a:pt x="5835" y="1534"/>
                  </a:lnTo>
                  <a:lnTo>
                    <a:pt x="5830" y="1525"/>
                  </a:lnTo>
                  <a:lnTo>
                    <a:pt x="5827" y="1520"/>
                  </a:lnTo>
                  <a:lnTo>
                    <a:pt x="5826" y="1516"/>
                  </a:lnTo>
                  <a:lnTo>
                    <a:pt x="5826" y="1511"/>
                  </a:lnTo>
                  <a:lnTo>
                    <a:pt x="5826" y="1506"/>
                  </a:lnTo>
                  <a:lnTo>
                    <a:pt x="5816" y="1498"/>
                  </a:lnTo>
                  <a:lnTo>
                    <a:pt x="5808" y="1490"/>
                  </a:lnTo>
                  <a:lnTo>
                    <a:pt x="5799" y="1481"/>
                  </a:lnTo>
                  <a:lnTo>
                    <a:pt x="5791" y="1472"/>
                  </a:lnTo>
                  <a:lnTo>
                    <a:pt x="5776" y="1451"/>
                  </a:lnTo>
                  <a:lnTo>
                    <a:pt x="5761" y="1428"/>
                  </a:lnTo>
                  <a:lnTo>
                    <a:pt x="5748" y="1404"/>
                  </a:lnTo>
                  <a:lnTo>
                    <a:pt x="5735" y="1378"/>
                  </a:lnTo>
                  <a:lnTo>
                    <a:pt x="5721" y="1353"/>
                  </a:lnTo>
                  <a:lnTo>
                    <a:pt x="5707" y="1327"/>
                  </a:lnTo>
                  <a:lnTo>
                    <a:pt x="5700" y="1316"/>
                  </a:lnTo>
                  <a:lnTo>
                    <a:pt x="5692" y="1307"/>
                  </a:lnTo>
                  <a:lnTo>
                    <a:pt x="5684" y="1299"/>
                  </a:lnTo>
                  <a:lnTo>
                    <a:pt x="5674" y="1291"/>
                  </a:lnTo>
                  <a:lnTo>
                    <a:pt x="5664" y="1285"/>
                  </a:lnTo>
                  <a:lnTo>
                    <a:pt x="5652" y="1279"/>
                  </a:lnTo>
                  <a:lnTo>
                    <a:pt x="5640" y="1274"/>
                  </a:lnTo>
                  <a:lnTo>
                    <a:pt x="5628" y="1270"/>
                  </a:lnTo>
                  <a:lnTo>
                    <a:pt x="5600" y="1263"/>
                  </a:lnTo>
                  <a:lnTo>
                    <a:pt x="5570" y="1256"/>
                  </a:lnTo>
                  <a:lnTo>
                    <a:pt x="5540" y="1249"/>
                  </a:lnTo>
                  <a:lnTo>
                    <a:pt x="5508" y="1241"/>
                  </a:lnTo>
                  <a:lnTo>
                    <a:pt x="5503" y="1252"/>
                  </a:lnTo>
                  <a:lnTo>
                    <a:pt x="5500" y="1265"/>
                  </a:lnTo>
                  <a:lnTo>
                    <a:pt x="5498" y="1272"/>
                  </a:lnTo>
                  <a:lnTo>
                    <a:pt x="5496" y="1279"/>
                  </a:lnTo>
                  <a:lnTo>
                    <a:pt x="5492" y="1285"/>
                  </a:lnTo>
                  <a:lnTo>
                    <a:pt x="5488" y="1291"/>
                  </a:lnTo>
                  <a:lnTo>
                    <a:pt x="5483" y="1284"/>
                  </a:lnTo>
                  <a:lnTo>
                    <a:pt x="5476" y="1278"/>
                  </a:lnTo>
                  <a:lnTo>
                    <a:pt x="5469" y="1275"/>
                  </a:lnTo>
                  <a:lnTo>
                    <a:pt x="5462" y="1272"/>
                  </a:lnTo>
                  <a:lnTo>
                    <a:pt x="5446" y="1267"/>
                  </a:lnTo>
                  <a:lnTo>
                    <a:pt x="5431" y="1264"/>
                  </a:lnTo>
                  <a:lnTo>
                    <a:pt x="5423" y="1262"/>
                  </a:lnTo>
                  <a:lnTo>
                    <a:pt x="5417" y="1260"/>
                  </a:lnTo>
                  <a:lnTo>
                    <a:pt x="5411" y="1257"/>
                  </a:lnTo>
                  <a:lnTo>
                    <a:pt x="5406" y="1254"/>
                  </a:lnTo>
                  <a:lnTo>
                    <a:pt x="5401" y="1249"/>
                  </a:lnTo>
                  <a:lnTo>
                    <a:pt x="5398" y="1244"/>
                  </a:lnTo>
                  <a:lnTo>
                    <a:pt x="5396" y="1237"/>
                  </a:lnTo>
                  <a:lnTo>
                    <a:pt x="5395" y="1229"/>
                  </a:lnTo>
                  <a:lnTo>
                    <a:pt x="5378" y="1226"/>
                  </a:lnTo>
                  <a:lnTo>
                    <a:pt x="5341" y="1218"/>
                  </a:lnTo>
                  <a:lnTo>
                    <a:pt x="5322" y="1214"/>
                  </a:lnTo>
                  <a:lnTo>
                    <a:pt x="5305" y="1210"/>
                  </a:lnTo>
                  <a:lnTo>
                    <a:pt x="5293" y="1207"/>
                  </a:lnTo>
                  <a:lnTo>
                    <a:pt x="5288" y="1204"/>
                  </a:lnTo>
                  <a:lnTo>
                    <a:pt x="5289" y="1197"/>
                  </a:lnTo>
                  <a:lnTo>
                    <a:pt x="5293" y="1191"/>
                  </a:lnTo>
                  <a:lnTo>
                    <a:pt x="5298" y="1185"/>
                  </a:lnTo>
                  <a:lnTo>
                    <a:pt x="5304" y="1180"/>
                  </a:lnTo>
                  <a:lnTo>
                    <a:pt x="5319" y="1167"/>
                  </a:lnTo>
                  <a:lnTo>
                    <a:pt x="5334" y="1154"/>
                  </a:lnTo>
                  <a:lnTo>
                    <a:pt x="5331" y="1147"/>
                  </a:lnTo>
                  <a:lnTo>
                    <a:pt x="5329" y="1140"/>
                  </a:lnTo>
                  <a:lnTo>
                    <a:pt x="5328" y="1132"/>
                  </a:lnTo>
                  <a:lnTo>
                    <a:pt x="5329" y="1125"/>
                  </a:lnTo>
                  <a:lnTo>
                    <a:pt x="5331" y="1117"/>
                  </a:lnTo>
                  <a:lnTo>
                    <a:pt x="5334" y="1108"/>
                  </a:lnTo>
                  <a:lnTo>
                    <a:pt x="5339" y="1100"/>
                  </a:lnTo>
                  <a:lnTo>
                    <a:pt x="5343" y="1092"/>
                  </a:lnTo>
                  <a:lnTo>
                    <a:pt x="5365" y="1064"/>
                  </a:lnTo>
                  <a:lnTo>
                    <a:pt x="5382" y="1043"/>
                  </a:lnTo>
                  <a:lnTo>
                    <a:pt x="5382" y="964"/>
                  </a:lnTo>
                  <a:lnTo>
                    <a:pt x="5388" y="962"/>
                  </a:lnTo>
                  <a:lnTo>
                    <a:pt x="5396" y="961"/>
                  </a:lnTo>
                  <a:lnTo>
                    <a:pt x="5402" y="961"/>
                  </a:lnTo>
                  <a:lnTo>
                    <a:pt x="5409" y="962"/>
                  </a:lnTo>
                  <a:lnTo>
                    <a:pt x="5423" y="963"/>
                  </a:lnTo>
                  <a:lnTo>
                    <a:pt x="5441" y="964"/>
                  </a:lnTo>
                  <a:lnTo>
                    <a:pt x="5465" y="964"/>
                  </a:lnTo>
                  <a:lnTo>
                    <a:pt x="5492" y="966"/>
                  </a:lnTo>
                  <a:lnTo>
                    <a:pt x="5521" y="968"/>
                  </a:lnTo>
                  <a:lnTo>
                    <a:pt x="5552" y="970"/>
                  </a:lnTo>
                  <a:lnTo>
                    <a:pt x="5583" y="972"/>
                  </a:lnTo>
                  <a:lnTo>
                    <a:pt x="5612" y="974"/>
                  </a:lnTo>
                  <a:lnTo>
                    <a:pt x="5641" y="975"/>
                  </a:lnTo>
                  <a:lnTo>
                    <a:pt x="5667" y="976"/>
                  </a:lnTo>
                  <a:lnTo>
                    <a:pt x="5671" y="975"/>
                  </a:lnTo>
                  <a:lnTo>
                    <a:pt x="5677" y="972"/>
                  </a:lnTo>
                  <a:lnTo>
                    <a:pt x="5682" y="968"/>
                  </a:lnTo>
                  <a:lnTo>
                    <a:pt x="5687" y="964"/>
                  </a:lnTo>
                  <a:lnTo>
                    <a:pt x="5674" y="945"/>
                  </a:lnTo>
                  <a:lnTo>
                    <a:pt x="5807" y="945"/>
                  </a:lnTo>
                  <a:lnTo>
                    <a:pt x="5809" y="949"/>
                  </a:lnTo>
                  <a:lnTo>
                    <a:pt x="5816" y="955"/>
                  </a:lnTo>
                  <a:lnTo>
                    <a:pt x="5825" y="962"/>
                  </a:lnTo>
                  <a:lnTo>
                    <a:pt x="5836" y="969"/>
                  </a:lnTo>
                  <a:lnTo>
                    <a:pt x="5857" y="982"/>
                  </a:lnTo>
                  <a:lnTo>
                    <a:pt x="5867" y="988"/>
                  </a:lnTo>
                  <a:lnTo>
                    <a:pt x="5871" y="988"/>
                  </a:lnTo>
                  <a:lnTo>
                    <a:pt x="5875" y="987"/>
                  </a:lnTo>
                  <a:lnTo>
                    <a:pt x="5878" y="985"/>
                  </a:lnTo>
                  <a:lnTo>
                    <a:pt x="5880" y="983"/>
                  </a:lnTo>
                  <a:lnTo>
                    <a:pt x="5884" y="979"/>
                  </a:lnTo>
                  <a:lnTo>
                    <a:pt x="5888" y="973"/>
                  </a:lnTo>
                  <a:lnTo>
                    <a:pt x="5892" y="967"/>
                  </a:lnTo>
                  <a:lnTo>
                    <a:pt x="5898" y="963"/>
                  </a:lnTo>
                  <a:lnTo>
                    <a:pt x="5902" y="961"/>
                  </a:lnTo>
                  <a:lnTo>
                    <a:pt x="5906" y="959"/>
                  </a:lnTo>
                  <a:lnTo>
                    <a:pt x="5913" y="958"/>
                  </a:lnTo>
                  <a:lnTo>
                    <a:pt x="5920" y="958"/>
                  </a:lnTo>
                  <a:lnTo>
                    <a:pt x="5911" y="954"/>
                  </a:lnTo>
                  <a:lnTo>
                    <a:pt x="5904" y="950"/>
                  </a:lnTo>
                  <a:lnTo>
                    <a:pt x="5900" y="945"/>
                  </a:lnTo>
                  <a:lnTo>
                    <a:pt x="5897" y="941"/>
                  </a:lnTo>
                  <a:lnTo>
                    <a:pt x="5894" y="935"/>
                  </a:lnTo>
                  <a:lnTo>
                    <a:pt x="5893" y="927"/>
                  </a:lnTo>
                  <a:lnTo>
                    <a:pt x="5893" y="916"/>
                  </a:lnTo>
                  <a:lnTo>
                    <a:pt x="5893" y="902"/>
                  </a:lnTo>
                  <a:lnTo>
                    <a:pt x="5893" y="886"/>
                  </a:lnTo>
                  <a:lnTo>
                    <a:pt x="5894" y="871"/>
                  </a:lnTo>
                  <a:lnTo>
                    <a:pt x="5897" y="858"/>
                  </a:lnTo>
                  <a:lnTo>
                    <a:pt x="5900" y="846"/>
                  </a:lnTo>
                  <a:lnTo>
                    <a:pt x="5902" y="841"/>
                  </a:lnTo>
                  <a:lnTo>
                    <a:pt x="5904" y="835"/>
                  </a:lnTo>
                  <a:lnTo>
                    <a:pt x="5906" y="831"/>
                  </a:lnTo>
                  <a:lnTo>
                    <a:pt x="5910" y="828"/>
                  </a:lnTo>
                  <a:lnTo>
                    <a:pt x="5913" y="825"/>
                  </a:lnTo>
                  <a:lnTo>
                    <a:pt x="5917" y="823"/>
                  </a:lnTo>
                  <a:lnTo>
                    <a:pt x="5922" y="822"/>
                  </a:lnTo>
                  <a:lnTo>
                    <a:pt x="5926" y="822"/>
                  </a:lnTo>
                  <a:lnTo>
                    <a:pt x="5945" y="822"/>
                  </a:lnTo>
                  <a:lnTo>
                    <a:pt x="5974" y="822"/>
                  </a:lnTo>
                  <a:lnTo>
                    <a:pt x="6006" y="822"/>
                  </a:lnTo>
                  <a:lnTo>
                    <a:pt x="6033" y="822"/>
                  </a:lnTo>
                  <a:lnTo>
                    <a:pt x="6037" y="828"/>
                  </a:lnTo>
                  <a:lnTo>
                    <a:pt x="6045" y="838"/>
                  </a:lnTo>
                  <a:lnTo>
                    <a:pt x="6055" y="849"/>
                  </a:lnTo>
                  <a:lnTo>
                    <a:pt x="6066" y="860"/>
                  </a:lnTo>
                  <a:lnTo>
                    <a:pt x="6077" y="871"/>
                  </a:lnTo>
                  <a:lnTo>
                    <a:pt x="6086" y="881"/>
                  </a:lnTo>
                  <a:lnTo>
                    <a:pt x="6094" y="887"/>
                  </a:lnTo>
                  <a:lnTo>
                    <a:pt x="6099" y="889"/>
                  </a:lnTo>
                  <a:lnTo>
                    <a:pt x="6102" y="881"/>
                  </a:lnTo>
                  <a:lnTo>
                    <a:pt x="6105" y="874"/>
                  </a:lnTo>
                  <a:lnTo>
                    <a:pt x="6108" y="867"/>
                  </a:lnTo>
                  <a:lnTo>
                    <a:pt x="6112" y="861"/>
                  </a:lnTo>
                  <a:lnTo>
                    <a:pt x="6116" y="855"/>
                  </a:lnTo>
                  <a:lnTo>
                    <a:pt x="6119" y="848"/>
                  </a:lnTo>
                  <a:lnTo>
                    <a:pt x="6123" y="839"/>
                  </a:lnTo>
                  <a:lnTo>
                    <a:pt x="6125" y="828"/>
                  </a:lnTo>
                  <a:lnTo>
                    <a:pt x="6128" y="830"/>
                  </a:lnTo>
                  <a:lnTo>
                    <a:pt x="6132" y="831"/>
                  </a:lnTo>
                  <a:lnTo>
                    <a:pt x="6135" y="832"/>
                  </a:lnTo>
                  <a:lnTo>
                    <a:pt x="6139" y="832"/>
                  </a:lnTo>
                  <a:lnTo>
                    <a:pt x="6144" y="832"/>
                  </a:lnTo>
                  <a:lnTo>
                    <a:pt x="6149" y="831"/>
                  </a:lnTo>
                  <a:lnTo>
                    <a:pt x="6153" y="830"/>
                  </a:lnTo>
                  <a:lnTo>
                    <a:pt x="6159" y="828"/>
                  </a:lnTo>
                  <a:lnTo>
                    <a:pt x="6148" y="815"/>
                  </a:lnTo>
                  <a:lnTo>
                    <a:pt x="6137" y="803"/>
                  </a:lnTo>
                  <a:lnTo>
                    <a:pt x="6133" y="796"/>
                  </a:lnTo>
                  <a:lnTo>
                    <a:pt x="6128" y="789"/>
                  </a:lnTo>
                  <a:lnTo>
                    <a:pt x="6126" y="782"/>
                  </a:lnTo>
                  <a:lnTo>
                    <a:pt x="6125" y="772"/>
                  </a:lnTo>
                  <a:lnTo>
                    <a:pt x="6126" y="767"/>
                  </a:lnTo>
                  <a:lnTo>
                    <a:pt x="6128" y="764"/>
                  </a:lnTo>
                  <a:lnTo>
                    <a:pt x="6132" y="761"/>
                  </a:lnTo>
                  <a:lnTo>
                    <a:pt x="6135" y="760"/>
                  </a:lnTo>
                  <a:lnTo>
                    <a:pt x="6140" y="759"/>
                  </a:lnTo>
                  <a:lnTo>
                    <a:pt x="6146" y="759"/>
                  </a:lnTo>
                  <a:lnTo>
                    <a:pt x="6152" y="760"/>
                  </a:lnTo>
                  <a:lnTo>
                    <a:pt x="6159" y="762"/>
                  </a:lnTo>
                  <a:lnTo>
                    <a:pt x="6188" y="771"/>
                  </a:lnTo>
                  <a:lnTo>
                    <a:pt x="6212" y="778"/>
                  </a:lnTo>
                  <a:lnTo>
                    <a:pt x="6202" y="779"/>
                  </a:lnTo>
                  <a:lnTo>
                    <a:pt x="6193" y="782"/>
                  </a:lnTo>
                  <a:lnTo>
                    <a:pt x="6184" y="784"/>
                  </a:lnTo>
                  <a:lnTo>
                    <a:pt x="6179" y="785"/>
                  </a:lnTo>
                  <a:lnTo>
                    <a:pt x="6180" y="792"/>
                  </a:lnTo>
                  <a:lnTo>
                    <a:pt x="6183" y="797"/>
                  </a:lnTo>
                  <a:lnTo>
                    <a:pt x="6186" y="802"/>
                  </a:lnTo>
                  <a:lnTo>
                    <a:pt x="6191" y="807"/>
                  </a:lnTo>
                  <a:lnTo>
                    <a:pt x="6201" y="815"/>
                  </a:lnTo>
                  <a:lnTo>
                    <a:pt x="6211" y="822"/>
                  </a:lnTo>
                  <a:lnTo>
                    <a:pt x="6222" y="829"/>
                  </a:lnTo>
                  <a:lnTo>
                    <a:pt x="6230" y="837"/>
                  </a:lnTo>
                  <a:lnTo>
                    <a:pt x="6234" y="842"/>
                  </a:lnTo>
                  <a:lnTo>
                    <a:pt x="6236" y="847"/>
                  </a:lnTo>
                  <a:lnTo>
                    <a:pt x="6238" y="853"/>
                  </a:lnTo>
                  <a:lnTo>
                    <a:pt x="6238" y="859"/>
                  </a:lnTo>
                  <a:lnTo>
                    <a:pt x="6237" y="867"/>
                  </a:lnTo>
                  <a:lnTo>
                    <a:pt x="6231" y="878"/>
                  </a:lnTo>
                  <a:lnTo>
                    <a:pt x="6224" y="893"/>
                  </a:lnTo>
                  <a:lnTo>
                    <a:pt x="6215" y="907"/>
                  </a:lnTo>
                  <a:lnTo>
                    <a:pt x="6206" y="922"/>
                  </a:lnTo>
                  <a:lnTo>
                    <a:pt x="6200" y="937"/>
                  </a:lnTo>
                  <a:lnTo>
                    <a:pt x="6196" y="944"/>
                  </a:lnTo>
                  <a:lnTo>
                    <a:pt x="6194" y="952"/>
                  </a:lnTo>
                  <a:lnTo>
                    <a:pt x="6192" y="958"/>
                  </a:lnTo>
                  <a:lnTo>
                    <a:pt x="6192" y="964"/>
                  </a:lnTo>
                  <a:lnTo>
                    <a:pt x="6193" y="970"/>
                  </a:lnTo>
                  <a:lnTo>
                    <a:pt x="6195" y="974"/>
                  </a:lnTo>
                  <a:lnTo>
                    <a:pt x="6198" y="977"/>
                  </a:lnTo>
                  <a:lnTo>
                    <a:pt x="6202" y="979"/>
                  </a:lnTo>
                  <a:lnTo>
                    <a:pt x="6205" y="981"/>
                  </a:lnTo>
                  <a:lnTo>
                    <a:pt x="6208" y="984"/>
                  </a:lnTo>
                  <a:lnTo>
                    <a:pt x="6211" y="988"/>
                  </a:lnTo>
                  <a:lnTo>
                    <a:pt x="6212" y="994"/>
                  </a:lnTo>
                  <a:lnTo>
                    <a:pt x="6212" y="1001"/>
                  </a:lnTo>
                  <a:lnTo>
                    <a:pt x="6211" y="1010"/>
                  </a:lnTo>
                  <a:lnTo>
                    <a:pt x="6208" y="1018"/>
                  </a:lnTo>
                  <a:lnTo>
                    <a:pt x="6204" y="1026"/>
                  </a:lnTo>
                  <a:lnTo>
                    <a:pt x="6202" y="1030"/>
                  </a:lnTo>
                  <a:lnTo>
                    <a:pt x="6200" y="1033"/>
                  </a:lnTo>
                  <a:lnTo>
                    <a:pt x="6196" y="1036"/>
                  </a:lnTo>
                  <a:lnTo>
                    <a:pt x="6192" y="1039"/>
                  </a:lnTo>
                  <a:lnTo>
                    <a:pt x="6188" y="1041"/>
                  </a:lnTo>
                  <a:lnTo>
                    <a:pt x="6183" y="1042"/>
                  </a:lnTo>
                  <a:lnTo>
                    <a:pt x="6178" y="1043"/>
                  </a:lnTo>
                  <a:lnTo>
                    <a:pt x="6172" y="1043"/>
                  </a:lnTo>
                  <a:lnTo>
                    <a:pt x="6173" y="1062"/>
                  </a:lnTo>
                  <a:lnTo>
                    <a:pt x="6175" y="1079"/>
                  </a:lnTo>
                  <a:lnTo>
                    <a:pt x="6181" y="1095"/>
                  </a:lnTo>
                  <a:lnTo>
                    <a:pt x="6186" y="1111"/>
                  </a:lnTo>
                  <a:lnTo>
                    <a:pt x="6194" y="1126"/>
                  </a:lnTo>
                  <a:lnTo>
                    <a:pt x="6204" y="1140"/>
                  </a:lnTo>
                  <a:lnTo>
                    <a:pt x="6214" y="1153"/>
                  </a:lnTo>
                  <a:lnTo>
                    <a:pt x="6226" y="1166"/>
                  </a:lnTo>
                  <a:lnTo>
                    <a:pt x="6238" y="1179"/>
                  </a:lnTo>
                  <a:lnTo>
                    <a:pt x="6252" y="1190"/>
                  </a:lnTo>
                  <a:lnTo>
                    <a:pt x="6267" y="1201"/>
                  </a:lnTo>
                  <a:lnTo>
                    <a:pt x="6281" y="1211"/>
                  </a:lnTo>
                  <a:lnTo>
                    <a:pt x="6296" y="1220"/>
                  </a:lnTo>
                  <a:lnTo>
                    <a:pt x="6313" y="1230"/>
                  </a:lnTo>
                  <a:lnTo>
                    <a:pt x="6328" y="1239"/>
                  </a:lnTo>
                  <a:lnTo>
                    <a:pt x="6345" y="1247"/>
                  </a:lnTo>
                  <a:lnTo>
                    <a:pt x="6352" y="1251"/>
                  </a:lnTo>
                  <a:lnTo>
                    <a:pt x="6360" y="1256"/>
                  </a:lnTo>
                  <a:lnTo>
                    <a:pt x="6365" y="1261"/>
                  </a:lnTo>
                  <a:lnTo>
                    <a:pt x="6371" y="1267"/>
                  </a:lnTo>
                  <a:lnTo>
                    <a:pt x="6379" y="1282"/>
                  </a:lnTo>
                  <a:lnTo>
                    <a:pt x="6387" y="1297"/>
                  </a:lnTo>
                  <a:lnTo>
                    <a:pt x="6392" y="1304"/>
                  </a:lnTo>
                  <a:lnTo>
                    <a:pt x="6396" y="1311"/>
                  </a:lnTo>
                  <a:lnTo>
                    <a:pt x="6402" y="1318"/>
                  </a:lnTo>
                  <a:lnTo>
                    <a:pt x="6407" y="1325"/>
                  </a:lnTo>
                  <a:lnTo>
                    <a:pt x="6415" y="1331"/>
                  </a:lnTo>
                  <a:lnTo>
                    <a:pt x="6422" y="1337"/>
                  </a:lnTo>
                  <a:lnTo>
                    <a:pt x="6432" y="1342"/>
                  </a:lnTo>
                  <a:lnTo>
                    <a:pt x="6444" y="1346"/>
                  </a:lnTo>
                  <a:lnTo>
                    <a:pt x="6452" y="1347"/>
                  </a:lnTo>
                  <a:lnTo>
                    <a:pt x="6464" y="1351"/>
                  </a:lnTo>
                  <a:lnTo>
                    <a:pt x="6471" y="1353"/>
                  </a:lnTo>
                  <a:lnTo>
                    <a:pt x="6476" y="1356"/>
                  </a:lnTo>
                  <a:lnTo>
                    <a:pt x="6481" y="1360"/>
                  </a:lnTo>
                  <a:lnTo>
                    <a:pt x="6484" y="1364"/>
                  </a:lnTo>
                  <a:lnTo>
                    <a:pt x="6491" y="1374"/>
                  </a:lnTo>
                  <a:lnTo>
                    <a:pt x="6497" y="1384"/>
                  </a:lnTo>
                  <a:lnTo>
                    <a:pt x="6506" y="1395"/>
                  </a:lnTo>
                  <a:lnTo>
                    <a:pt x="6515" y="1404"/>
                  </a:lnTo>
                  <a:lnTo>
                    <a:pt x="6525" y="1413"/>
                  </a:lnTo>
                  <a:lnTo>
                    <a:pt x="6533" y="1420"/>
                  </a:lnTo>
                  <a:lnTo>
                    <a:pt x="6538" y="1422"/>
                  </a:lnTo>
                  <a:lnTo>
                    <a:pt x="6542" y="1424"/>
                  </a:lnTo>
                  <a:lnTo>
                    <a:pt x="6547" y="1425"/>
                  </a:lnTo>
                  <a:lnTo>
                    <a:pt x="6551" y="1426"/>
                  </a:lnTo>
                  <a:lnTo>
                    <a:pt x="6554" y="1425"/>
                  </a:lnTo>
                  <a:lnTo>
                    <a:pt x="6558" y="1425"/>
                  </a:lnTo>
                  <a:lnTo>
                    <a:pt x="6561" y="1423"/>
                  </a:lnTo>
                  <a:lnTo>
                    <a:pt x="6564" y="1421"/>
                  </a:lnTo>
                  <a:lnTo>
                    <a:pt x="6570" y="1416"/>
                  </a:lnTo>
                  <a:lnTo>
                    <a:pt x="6575" y="1410"/>
                  </a:lnTo>
                  <a:lnTo>
                    <a:pt x="6578" y="1402"/>
                  </a:lnTo>
                  <a:lnTo>
                    <a:pt x="6582" y="1391"/>
                  </a:lnTo>
                  <a:lnTo>
                    <a:pt x="6583" y="1381"/>
                  </a:lnTo>
                  <a:lnTo>
                    <a:pt x="6584" y="1370"/>
                  </a:lnTo>
                  <a:lnTo>
                    <a:pt x="6583" y="1366"/>
                  </a:lnTo>
                  <a:lnTo>
                    <a:pt x="6582" y="1362"/>
                  </a:lnTo>
                  <a:lnTo>
                    <a:pt x="6579" y="1359"/>
                  </a:lnTo>
                  <a:lnTo>
                    <a:pt x="6576" y="1356"/>
                  </a:lnTo>
                  <a:lnTo>
                    <a:pt x="6570" y="1350"/>
                  </a:lnTo>
                  <a:lnTo>
                    <a:pt x="6561" y="1345"/>
                  </a:lnTo>
                  <a:lnTo>
                    <a:pt x="6552" y="1340"/>
                  </a:lnTo>
                  <a:lnTo>
                    <a:pt x="6544" y="1333"/>
                  </a:lnTo>
                  <a:lnTo>
                    <a:pt x="6542" y="1329"/>
                  </a:lnTo>
                  <a:lnTo>
                    <a:pt x="6539" y="1325"/>
                  </a:lnTo>
                  <a:lnTo>
                    <a:pt x="6538" y="1320"/>
                  </a:lnTo>
                  <a:lnTo>
                    <a:pt x="6538" y="1315"/>
                  </a:lnTo>
                  <a:lnTo>
                    <a:pt x="6539" y="1313"/>
                  </a:lnTo>
                  <a:lnTo>
                    <a:pt x="6542" y="1310"/>
                  </a:lnTo>
                  <a:lnTo>
                    <a:pt x="6547" y="1308"/>
                  </a:lnTo>
                  <a:lnTo>
                    <a:pt x="6552" y="1306"/>
                  </a:lnTo>
                  <a:lnTo>
                    <a:pt x="6565" y="1301"/>
                  </a:lnTo>
                  <a:lnTo>
                    <a:pt x="6577" y="1297"/>
                  </a:lnTo>
                  <a:lnTo>
                    <a:pt x="6569" y="1280"/>
                  </a:lnTo>
                  <a:lnTo>
                    <a:pt x="6560" y="1268"/>
                  </a:lnTo>
                  <a:lnTo>
                    <a:pt x="6550" y="1256"/>
                  </a:lnTo>
                  <a:lnTo>
                    <a:pt x="6538" y="1241"/>
                  </a:lnTo>
                  <a:lnTo>
                    <a:pt x="6540" y="1239"/>
                  </a:lnTo>
                  <a:lnTo>
                    <a:pt x="6544" y="1238"/>
                  </a:lnTo>
                  <a:lnTo>
                    <a:pt x="6550" y="1237"/>
                  </a:lnTo>
                  <a:lnTo>
                    <a:pt x="6556" y="1236"/>
                  </a:lnTo>
                  <a:lnTo>
                    <a:pt x="6572" y="1235"/>
                  </a:lnTo>
                  <a:lnTo>
                    <a:pt x="6590" y="1235"/>
                  </a:lnTo>
                  <a:lnTo>
                    <a:pt x="6583" y="1229"/>
                  </a:lnTo>
                  <a:lnTo>
                    <a:pt x="6572" y="1219"/>
                  </a:lnTo>
                  <a:lnTo>
                    <a:pt x="6566" y="1214"/>
                  </a:lnTo>
                  <a:lnTo>
                    <a:pt x="6562" y="1210"/>
                  </a:lnTo>
                  <a:lnTo>
                    <a:pt x="6559" y="1207"/>
                  </a:lnTo>
                  <a:lnTo>
                    <a:pt x="6558" y="1204"/>
                  </a:lnTo>
                  <a:lnTo>
                    <a:pt x="6550" y="1199"/>
                  </a:lnTo>
                  <a:lnTo>
                    <a:pt x="6544" y="1194"/>
                  </a:lnTo>
                  <a:lnTo>
                    <a:pt x="6540" y="1187"/>
                  </a:lnTo>
                  <a:lnTo>
                    <a:pt x="6537" y="1180"/>
                  </a:lnTo>
                  <a:lnTo>
                    <a:pt x="6533" y="1173"/>
                  </a:lnTo>
                  <a:lnTo>
                    <a:pt x="6532" y="1163"/>
                  </a:lnTo>
                  <a:lnTo>
                    <a:pt x="6531" y="1153"/>
                  </a:lnTo>
                  <a:lnTo>
                    <a:pt x="6531" y="1142"/>
                  </a:lnTo>
                  <a:lnTo>
                    <a:pt x="6536" y="1142"/>
                  </a:lnTo>
                  <a:lnTo>
                    <a:pt x="6540" y="1140"/>
                  </a:lnTo>
                  <a:lnTo>
                    <a:pt x="6545" y="1138"/>
                  </a:lnTo>
                  <a:lnTo>
                    <a:pt x="6549" y="1136"/>
                  </a:lnTo>
                  <a:lnTo>
                    <a:pt x="6552" y="1133"/>
                  </a:lnTo>
                  <a:lnTo>
                    <a:pt x="6555" y="1130"/>
                  </a:lnTo>
                  <a:lnTo>
                    <a:pt x="6556" y="1127"/>
                  </a:lnTo>
                  <a:lnTo>
                    <a:pt x="6558" y="1124"/>
                  </a:lnTo>
                  <a:lnTo>
                    <a:pt x="6539" y="1118"/>
                  </a:lnTo>
                  <a:lnTo>
                    <a:pt x="6522" y="1110"/>
                  </a:lnTo>
                  <a:lnTo>
                    <a:pt x="6508" y="1103"/>
                  </a:lnTo>
                  <a:lnTo>
                    <a:pt x="6496" y="1095"/>
                  </a:lnTo>
                  <a:lnTo>
                    <a:pt x="6476" y="1078"/>
                  </a:lnTo>
                  <a:lnTo>
                    <a:pt x="6460" y="1063"/>
                  </a:lnTo>
                  <a:lnTo>
                    <a:pt x="6452" y="1055"/>
                  </a:lnTo>
                  <a:lnTo>
                    <a:pt x="6444" y="1048"/>
                  </a:lnTo>
                  <a:lnTo>
                    <a:pt x="6437" y="1043"/>
                  </a:lnTo>
                  <a:lnTo>
                    <a:pt x="6427" y="1039"/>
                  </a:lnTo>
                  <a:lnTo>
                    <a:pt x="6417" y="1036"/>
                  </a:lnTo>
                  <a:lnTo>
                    <a:pt x="6406" y="1035"/>
                  </a:lnTo>
                  <a:lnTo>
                    <a:pt x="6393" y="1035"/>
                  </a:lnTo>
                  <a:lnTo>
                    <a:pt x="6377" y="1037"/>
                  </a:lnTo>
                  <a:lnTo>
                    <a:pt x="6375" y="1038"/>
                  </a:lnTo>
                  <a:lnTo>
                    <a:pt x="6373" y="1037"/>
                  </a:lnTo>
                  <a:lnTo>
                    <a:pt x="6372" y="1036"/>
                  </a:lnTo>
                  <a:lnTo>
                    <a:pt x="6370" y="1035"/>
                  </a:lnTo>
                  <a:lnTo>
                    <a:pt x="6368" y="1031"/>
                  </a:lnTo>
                  <a:lnTo>
                    <a:pt x="6365" y="1025"/>
                  </a:lnTo>
                  <a:lnTo>
                    <a:pt x="6363" y="1009"/>
                  </a:lnTo>
                  <a:lnTo>
                    <a:pt x="6360" y="990"/>
                  </a:lnTo>
                  <a:lnTo>
                    <a:pt x="6358" y="981"/>
                  </a:lnTo>
                  <a:lnTo>
                    <a:pt x="6354" y="972"/>
                  </a:lnTo>
                  <a:lnTo>
                    <a:pt x="6351" y="963"/>
                  </a:lnTo>
                  <a:lnTo>
                    <a:pt x="6346" y="956"/>
                  </a:lnTo>
                  <a:lnTo>
                    <a:pt x="6340" y="949"/>
                  </a:lnTo>
                  <a:lnTo>
                    <a:pt x="6332" y="943"/>
                  </a:lnTo>
                  <a:lnTo>
                    <a:pt x="6328" y="941"/>
                  </a:lnTo>
                  <a:lnTo>
                    <a:pt x="6323" y="940"/>
                  </a:lnTo>
                  <a:lnTo>
                    <a:pt x="6317" y="939"/>
                  </a:lnTo>
                  <a:lnTo>
                    <a:pt x="6312" y="939"/>
                  </a:lnTo>
                  <a:lnTo>
                    <a:pt x="6392" y="889"/>
                  </a:lnTo>
                  <a:lnTo>
                    <a:pt x="6396" y="890"/>
                  </a:lnTo>
                  <a:lnTo>
                    <a:pt x="6399" y="894"/>
                  </a:lnTo>
                  <a:lnTo>
                    <a:pt x="6403" y="898"/>
                  </a:lnTo>
                  <a:lnTo>
                    <a:pt x="6405" y="902"/>
                  </a:lnTo>
                  <a:lnTo>
                    <a:pt x="6408" y="907"/>
                  </a:lnTo>
                  <a:lnTo>
                    <a:pt x="6413" y="911"/>
                  </a:lnTo>
                  <a:lnTo>
                    <a:pt x="6415" y="912"/>
                  </a:lnTo>
                  <a:lnTo>
                    <a:pt x="6418" y="913"/>
                  </a:lnTo>
                  <a:lnTo>
                    <a:pt x="6421" y="914"/>
                  </a:lnTo>
                  <a:lnTo>
                    <a:pt x="6425" y="914"/>
                  </a:lnTo>
                  <a:lnTo>
                    <a:pt x="6435" y="913"/>
                  </a:lnTo>
                  <a:lnTo>
                    <a:pt x="6446" y="910"/>
                  </a:lnTo>
                  <a:lnTo>
                    <a:pt x="6458" y="906"/>
                  </a:lnTo>
                  <a:lnTo>
                    <a:pt x="6470" y="901"/>
                  </a:lnTo>
                  <a:lnTo>
                    <a:pt x="6495" y="888"/>
                  </a:lnTo>
                  <a:lnTo>
                    <a:pt x="6525" y="877"/>
                  </a:lnTo>
                  <a:lnTo>
                    <a:pt x="6544" y="877"/>
                  </a:lnTo>
                  <a:lnTo>
                    <a:pt x="6547" y="885"/>
                  </a:lnTo>
                  <a:lnTo>
                    <a:pt x="6551" y="893"/>
                  </a:lnTo>
                  <a:lnTo>
                    <a:pt x="6556" y="899"/>
                  </a:lnTo>
                  <a:lnTo>
                    <a:pt x="6562" y="905"/>
                  </a:lnTo>
                  <a:lnTo>
                    <a:pt x="6576" y="915"/>
                  </a:lnTo>
                  <a:lnTo>
                    <a:pt x="6590" y="927"/>
                  </a:lnTo>
                  <a:lnTo>
                    <a:pt x="6596" y="906"/>
                  </a:lnTo>
                  <a:lnTo>
                    <a:pt x="6601" y="884"/>
                  </a:lnTo>
                  <a:lnTo>
                    <a:pt x="6605" y="873"/>
                  </a:lnTo>
                  <a:lnTo>
                    <a:pt x="6609" y="863"/>
                  </a:lnTo>
                  <a:lnTo>
                    <a:pt x="6614" y="854"/>
                  </a:lnTo>
                  <a:lnTo>
                    <a:pt x="6619" y="845"/>
                  </a:lnTo>
                  <a:lnTo>
                    <a:pt x="6626" y="835"/>
                  </a:lnTo>
                  <a:lnTo>
                    <a:pt x="6633" y="827"/>
                  </a:lnTo>
                  <a:lnTo>
                    <a:pt x="6642" y="821"/>
                  </a:lnTo>
                  <a:lnTo>
                    <a:pt x="6651" y="815"/>
                  </a:lnTo>
                  <a:lnTo>
                    <a:pt x="6662" y="810"/>
                  </a:lnTo>
                  <a:lnTo>
                    <a:pt x="6674" y="806"/>
                  </a:lnTo>
                  <a:lnTo>
                    <a:pt x="6688" y="804"/>
                  </a:lnTo>
                  <a:lnTo>
                    <a:pt x="6704" y="803"/>
                  </a:lnTo>
                  <a:lnTo>
                    <a:pt x="6701" y="799"/>
                  </a:lnTo>
                  <a:lnTo>
                    <a:pt x="6700" y="794"/>
                  </a:lnTo>
                  <a:lnTo>
                    <a:pt x="6700" y="790"/>
                  </a:lnTo>
                  <a:lnTo>
                    <a:pt x="6701" y="785"/>
                  </a:lnTo>
                  <a:lnTo>
                    <a:pt x="6702" y="775"/>
                  </a:lnTo>
                  <a:lnTo>
                    <a:pt x="6704" y="766"/>
                  </a:lnTo>
                  <a:lnTo>
                    <a:pt x="6709" y="770"/>
                  </a:lnTo>
                  <a:lnTo>
                    <a:pt x="6715" y="773"/>
                  </a:lnTo>
                  <a:lnTo>
                    <a:pt x="6721" y="775"/>
                  </a:lnTo>
                  <a:lnTo>
                    <a:pt x="6729" y="777"/>
                  </a:lnTo>
                  <a:lnTo>
                    <a:pt x="6744" y="778"/>
                  </a:lnTo>
                  <a:lnTo>
                    <a:pt x="6763" y="778"/>
                  </a:lnTo>
                  <a:lnTo>
                    <a:pt x="6774" y="781"/>
                  </a:lnTo>
                  <a:lnTo>
                    <a:pt x="6787" y="784"/>
                  </a:lnTo>
                  <a:lnTo>
                    <a:pt x="6795" y="785"/>
                  </a:lnTo>
                  <a:lnTo>
                    <a:pt x="6801" y="784"/>
                  </a:lnTo>
                  <a:lnTo>
                    <a:pt x="6809" y="783"/>
                  </a:lnTo>
                  <a:lnTo>
                    <a:pt x="6817" y="778"/>
                  </a:lnTo>
                  <a:lnTo>
                    <a:pt x="6813" y="767"/>
                  </a:lnTo>
                  <a:lnTo>
                    <a:pt x="6813" y="762"/>
                  </a:lnTo>
                  <a:lnTo>
                    <a:pt x="6816" y="757"/>
                  </a:lnTo>
                  <a:lnTo>
                    <a:pt x="6817" y="742"/>
                  </a:lnTo>
                  <a:lnTo>
                    <a:pt x="6790" y="738"/>
                  </a:lnTo>
                  <a:lnTo>
                    <a:pt x="6766" y="733"/>
                  </a:lnTo>
                  <a:lnTo>
                    <a:pt x="6743" y="727"/>
                  </a:lnTo>
                  <a:lnTo>
                    <a:pt x="6722" y="720"/>
                  </a:lnTo>
                  <a:lnTo>
                    <a:pt x="6685" y="706"/>
                  </a:lnTo>
                  <a:lnTo>
                    <a:pt x="6650" y="692"/>
                  </a:lnTo>
                  <a:lnTo>
                    <a:pt x="6632" y="685"/>
                  </a:lnTo>
                  <a:lnTo>
                    <a:pt x="6616" y="678"/>
                  </a:lnTo>
                  <a:lnTo>
                    <a:pt x="6598" y="672"/>
                  </a:lnTo>
                  <a:lnTo>
                    <a:pt x="6579" y="666"/>
                  </a:lnTo>
                  <a:lnTo>
                    <a:pt x="6561" y="662"/>
                  </a:lnTo>
                  <a:lnTo>
                    <a:pt x="6541" y="658"/>
                  </a:lnTo>
                  <a:lnTo>
                    <a:pt x="6520" y="656"/>
                  </a:lnTo>
                  <a:lnTo>
                    <a:pt x="6497" y="655"/>
                  </a:lnTo>
                  <a:lnTo>
                    <a:pt x="6543" y="659"/>
                  </a:lnTo>
                  <a:lnTo>
                    <a:pt x="6582" y="663"/>
                  </a:lnTo>
                  <a:lnTo>
                    <a:pt x="6592" y="663"/>
                  </a:lnTo>
                  <a:lnTo>
                    <a:pt x="6600" y="663"/>
                  </a:lnTo>
                  <a:lnTo>
                    <a:pt x="6610" y="662"/>
                  </a:lnTo>
                  <a:lnTo>
                    <a:pt x="6619" y="660"/>
                  </a:lnTo>
                  <a:lnTo>
                    <a:pt x="6628" y="658"/>
                  </a:lnTo>
                  <a:lnTo>
                    <a:pt x="6638" y="654"/>
                  </a:lnTo>
                  <a:lnTo>
                    <a:pt x="6648" y="649"/>
                  </a:lnTo>
                  <a:lnTo>
                    <a:pt x="6657" y="643"/>
                  </a:lnTo>
                  <a:lnTo>
                    <a:pt x="6653" y="637"/>
                  </a:lnTo>
                  <a:lnTo>
                    <a:pt x="6649" y="632"/>
                  </a:lnTo>
                  <a:lnTo>
                    <a:pt x="6644" y="627"/>
                  </a:lnTo>
                  <a:lnTo>
                    <a:pt x="6639" y="624"/>
                  </a:lnTo>
                  <a:lnTo>
                    <a:pt x="6628" y="618"/>
                  </a:lnTo>
                  <a:lnTo>
                    <a:pt x="6616" y="612"/>
                  </a:lnTo>
                  <a:lnTo>
                    <a:pt x="6605" y="607"/>
                  </a:lnTo>
                  <a:lnTo>
                    <a:pt x="6593" y="601"/>
                  </a:lnTo>
                  <a:lnTo>
                    <a:pt x="6587" y="598"/>
                  </a:lnTo>
                  <a:lnTo>
                    <a:pt x="6581" y="593"/>
                  </a:lnTo>
                  <a:lnTo>
                    <a:pt x="6576" y="588"/>
                  </a:lnTo>
                  <a:lnTo>
                    <a:pt x="6571" y="582"/>
                  </a:lnTo>
                  <a:lnTo>
                    <a:pt x="6597" y="582"/>
                  </a:lnTo>
                  <a:lnTo>
                    <a:pt x="6600" y="587"/>
                  </a:lnTo>
                  <a:lnTo>
                    <a:pt x="6605" y="592"/>
                  </a:lnTo>
                  <a:lnTo>
                    <a:pt x="6610" y="599"/>
                  </a:lnTo>
                  <a:lnTo>
                    <a:pt x="6617" y="604"/>
                  </a:lnTo>
                  <a:lnTo>
                    <a:pt x="6626" y="610"/>
                  </a:lnTo>
                  <a:lnTo>
                    <a:pt x="6634" y="615"/>
                  </a:lnTo>
                  <a:lnTo>
                    <a:pt x="6640" y="617"/>
                  </a:lnTo>
                  <a:lnTo>
                    <a:pt x="6645" y="618"/>
                  </a:lnTo>
                  <a:lnTo>
                    <a:pt x="6651" y="619"/>
                  </a:lnTo>
                  <a:lnTo>
                    <a:pt x="6657" y="619"/>
                  </a:lnTo>
                  <a:lnTo>
                    <a:pt x="6665" y="618"/>
                  </a:lnTo>
                  <a:lnTo>
                    <a:pt x="6670" y="617"/>
                  </a:lnTo>
                  <a:lnTo>
                    <a:pt x="6673" y="615"/>
                  </a:lnTo>
                  <a:lnTo>
                    <a:pt x="6675" y="612"/>
                  </a:lnTo>
                  <a:lnTo>
                    <a:pt x="6678" y="610"/>
                  </a:lnTo>
                  <a:lnTo>
                    <a:pt x="6683" y="608"/>
                  </a:lnTo>
                  <a:lnTo>
                    <a:pt x="6691" y="606"/>
                  </a:lnTo>
                  <a:lnTo>
                    <a:pt x="6704" y="606"/>
                  </a:lnTo>
                  <a:lnTo>
                    <a:pt x="6718" y="606"/>
                  </a:lnTo>
                  <a:lnTo>
                    <a:pt x="6730" y="607"/>
                  </a:lnTo>
                  <a:lnTo>
                    <a:pt x="6742" y="609"/>
                  </a:lnTo>
                  <a:lnTo>
                    <a:pt x="6752" y="612"/>
                  </a:lnTo>
                  <a:lnTo>
                    <a:pt x="6762" y="616"/>
                  </a:lnTo>
                  <a:lnTo>
                    <a:pt x="6771" y="619"/>
                  </a:lnTo>
                  <a:lnTo>
                    <a:pt x="6778" y="623"/>
                  </a:lnTo>
                  <a:lnTo>
                    <a:pt x="6786" y="627"/>
                  </a:lnTo>
                  <a:lnTo>
                    <a:pt x="6799" y="636"/>
                  </a:lnTo>
                  <a:lnTo>
                    <a:pt x="6812" y="645"/>
                  </a:lnTo>
                  <a:lnTo>
                    <a:pt x="6827" y="654"/>
                  </a:lnTo>
                  <a:lnTo>
                    <a:pt x="6843" y="661"/>
                  </a:lnTo>
                  <a:lnTo>
                    <a:pt x="6943" y="661"/>
                  </a:lnTo>
                  <a:lnTo>
                    <a:pt x="6945" y="667"/>
                  </a:lnTo>
                  <a:lnTo>
                    <a:pt x="6950" y="673"/>
                  </a:lnTo>
                  <a:lnTo>
                    <a:pt x="6955" y="676"/>
                  </a:lnTo>
                  <a:lnTo>
                    <a:pt x="6961" y="678"/>
                  </a:lnTo>
                  <a:lnTo>
                    <a:pt x="6971" y="680"/>
                  </a:lnTo>
                  <a:lnTo>
                    <a:pt x="6982" y="680"/>
                  </a:lnTo>
                  <a:lnTo>
                    <a:pt x="6989" y="680"/>
                  </a:lnTo>
                  <a:lnTo>
                    <a:pt x="7006" y="680"/>
                  </a:lnTo>
                  <a:lnTo>
                    <a:pt x="7027" y="678"/>
                  </a:lnTo>
                  <a:lnTo>
                    <a:pt x="7049" y="674"/>
                  </a:lnTo>
                  <a:lnTo>
                    <a:pt x="7031" y="668"/>
                  </a:lnTo>
                  <a:lnTo>
                    <a:pt x="7011" y="659"/>
                  </a:lnTo>
                  <a:lnTo>
                    <a:pt x="7002" y="654"/>
                  </a:lnTo>
                  <a:lnTo>
                    <a:pt x="6996" y="647"/>
                  </a:lnTo>
                  <a:lnTo>
                    <a:pt x="6993" y="644"/>
                  </a:lnTo>
                  <a:lnTo>
                    <a:pt x="6991" y="640"/>
                  </a:lnTo>
                  <a:lnTo>
                    <a:pt x="6989" y="636"/>
                  </a:lnTo>
                  <a:lnTo>
                    <a:pt x="6989" y="631"/>
                  </a:lnTo>
                  <a:lnTo>
                    <a:pt x="6990" y="621"/>
                  </a:lnTo>
                  <a:lnTo>
                    <a:pt x="6991" y="614"/>
                  </a:lnTo>
                  <a:lnTo>
                    <a:pt x="6992" y="608"/>
                  </a:lnTo>
                  <a:lnTo>
                    <a:pt x="6992" y="602"/>
                  </a:lnTo>
                  <a:lnTo>
                    <a:pt x="6991" y="593"/>
                  </a:lnTo>
                  <a:lnTo>
                    <a:pt x="6989" y="582"/>
                  </a:lnTo>
                  <a:lnTo>
                    <a:pt x="6975" y="581"/>
                  </a:lnTo>
                  <a:lnTo>
                    <a:pt x="6961" y="579"/>
                  </a:lnTo>
                  <a:lnTo>
                    <a:pt x="6947" y="577"/>
                  </a:lnTo>
                  <a:lnTo>
                    <a:pt x="6934" y="573"/>
                  </a:lnTo>
                  <a:lnTo>
                    <a:pt x="6910" y="564"/>
                  </a:lnTo>
                  <a:lnTo>
                    <a:pt x="6886" y="553"/>
                  </a:lnTo>
                  <a:lnTo>
                    <a:pt x="6861" y="543"/>
                  </a:lnTo>
                  <a:lnTo>
                    <a:pt x="6835" y="535"/>
                  </a:lnTo>
                  <a:lnTo>
                    <a:pt x="6821" y="531"/>
                  </a:lnTo>
                  <a:lnTo>
                    <a:pt x="6807" y="529"/>
                  </a:lnTo>
                  <a:lnTo>
                    <a:pt x="6793" y="527"/>
                  </a:lnTo>
                  <a:lnTo>
                    <a:pt x="6776" y="526"/>
                  </a:lnTo>
                  <a:lnTo>
                    <a:pt x="6769" y="527"/>
                  </a:lnTo>
                  <a:lnTo>
                    <a:pt x="6761" y="531"/>
                  </a:lnTo>
                  <a:lnTo>
                    <a:pt x="6756" y="533"/>
                  </a:lnTo>
                  <a:lnTo>
                    <a:pt x="6753" y="536"/>
                  </a:lnTo>
                  <a:lnTo>
                    <a:pt x="6751" y="540"/>
                  </a:lnTo>
                  <a:lnTo>
                    <a:pt x="6750" y="544"/>
                  </a:lnTo>
                  <a:lnTo>
                    <a:pt x="6751" y="547"/>
                  </a:lnTo>
                  <a:lnTo>
                    <a:pt x="6752" y="548"/>
                  </a:lnTo>
                  <a:lnTo>
                    <a:pt x="6754" y="550"/>
                  </a:lnTo>
                  <a:lnTo>
                    <a:pt x="6757" y="552"/>
                  </a:lnTo>
                  <a:lnTo>
                    <a:pt x="6765" y="555"/>
                  </a:lnTo>
                  <a:lnTo>
                    <a:pt x="6775" y="559"/>
                  </a:lnTo>
                  <a:lnTo>
                    <a:pt x="6785" y="563"/>
                  </a:lnTo>
                  <a:lnTo>
                    <a:pt x="6795" y="567"/>
                  </a:lnTo>
                  <a:lnTo>
                    <a:pt x="6799" y="570"/>
                  </a:lnTo>
                  <a:lnTo>
                    <a:pt x="6803" y="574"/>
                  </a:lnTo>
                  <a:lnTo>
                    <a:pt x="6807" y="577"/>
                  </a:lnTo>
                  <a:lnTo>
                    <a:pt x="6810" y="582"/>
                  </a:lnTo>
                  <a:lnTo>
                    <a:pt x="6778" y="567"/>
                  </a:lnTo>
                  <a:lnTo>
                    <a:pt x="6751" y="552"/>
                  </a:lnTo>
                  <a:lnTo>
                    <a:pt x="6728" y="539"/>
                  </a:lnTo>
                  <a:lnTo>
                    <a:pt x="6706" y="528"/>
                  </a:lnTo>
                  <a:lnTo>
                    <a:pt x="6684" y="517"/>
                  </a:lnTo>
                  <a:lnTo>
                    <a:pt x="6660" y="506"/>
                  </a:lnTo>
                  <a:lnTo>
                    <a:pt x="6631" y="494"/>
                  </a:lnTo>
                  <a:lnTo>
                    <a:pt x="6597" y="483"/>
                  </a:lnTo>
                  <a:lnTo>
                    <a:pt x="6573" y="477"/>
                  </a:lnTo>
                  <a:lnTo>
                    <a:pt x="6548" y="471"/>
                  </a:lnTo>
                  <a:lnTo>
                    <a:pt x="6525" y="466"/>
                  </a:lnTo>
                  <a:lnTo>
                    <a:pt x="6500" y="462"/>
                  </a:lnTo>
                  <a:lnTo>
                    <a:pt x="6454" y="455"/>
                  </a:lnTo>
                  <a:lnTo>
                    <a:pt x="6408" y="450"/>
                  </a:lnTo>
                  <a:lnTo>
                    <a:pt x="6363" y="443"/>
                  </a:lnTo>
                  <a:lnTo>
                    <a:pt x="6318" y="436"/>
                  </a:lnTo>
                  <a:lnTo>
                    <a:pt x="6295" y="432"/>
                  </a:lnTo>
                  <a:lnTo>
                    <a:pt x="6272" y="427"/>
                  </a:lnTo>
                  <a:lnTo>
                    <a:pt x="6249" y="422"/>
                  </a:lnTo>
                  <a:lnTo>
                    <a:pt x="6225" y="415"/>
                  </a:lnTo>
                  <a:lnTo>
                    <a:pt x="6146" y="415"/>
                  </a:lnTo>
                  <a:lnTo>
                    <a:pt x="6133" y="407"/>
                  </a:lnTo>
                  <a:lnTo>
                    <a:pt x="6121" y="402"/>
                  </a:lnTo>
                  <a:lnTo>
                    <a:pt x="6114" y="400"/>
                  </a:lnTo>
                  <a:lnTo>
                    <a:pt x="6106" y="398"/>
                  </a:lnTo>
                  <a:lnTo>
                    <a:pt x="6096" y="397"/>
                  </a:lnTo>
                  <a:lnTo>
                    <a:pt x="6085" y="397"/>
                  </a:lnTo>
                  <a:lnTo>
                    <a:pt x="6071" y="398"/>
                  </a:lnTo>
                  <a:lnTo>
                    <a:pt x="6058" y="400"/>
                  </a:lnTo>
                  <a:lnTo>
                    <a:pt x="6045" y="403"/>
                  </a:lnTo>
                  <a:lnTo>
                    <a:pt x="6033" y="406"/>
                  </a:lnTo>
                  <a:lnTo>
                    <a:pt x="6020" y="410"/>
                  </a:lnTo>
                  <a:lnTo>
                    <a:pt x="6007" y="412"/>
                  </a:lnTo>
                  <a:lnTo>
                    <a:pt x="5993" y="415"/>
                  </a:lnTo>
                  <a:lnTo>
                    <a:pt x="5979" y="415"/>
                  </a:lnTo>
                  <a:lnTo>
                    <a:pt x="5971" y="415"/>
                  </a:lnTo>
                  <a:lnTo>
                    <a:pt x="5960" y="412"/>
                  </a:lnTo>
                  <a:lnTo>
                    <a:pt x="5945" y="409"/>
                  </a:lnTo>
                  <a:lnTo>
                    <a:pt x="5929" y="405"/>
                  </a:lnTo>
                  <a:lnTo>
                    <a:pt x="5913" y="400"/>
                  </a:lnTo>
                  <a:lnTo>
                    <a:pt x="5899" y="395"/>
                  </a:lnTo>
                  <a:lnTo>
                    <a:pt x="5887" y="389"/>
                  </a:lnTo>
                  <a:lnTo>
                    <a:pt x="5880" y="384"/>
                  </a:lnTo>
                  <a:lnTo>
                    <a:pt x="5833" y="384"/>
                  </a:lnTo>
                  <a:lnTo>
                    <a:pt x="5835" y="394"/>
                  </a:lnTo>
                  <a:lnTo>
                    <a:pt x="5838" y="402"/>
                  </a:lnTo>
                  <a:lnTo>
                    <a:pt x="5843" y="410"/>
                  </a:lnTo>
                  <a:lnTo>
                    <a:pt x="5847" y="417"/>
                  </a:lnTo>
                  <a:lnTo>
                    <a:pt x="5853" y="423"/>
                  </a:lnTo>
                  <a:lnTo>
                    <a:pt x="5859" y="429"/>
                  </a:lnTo>
                  <a:lnTo>
                    <a:pt x="5866" y="435"/>
                  </a:lnTo>
                  <a:lnTo>
                    <a:pt x="5872" y="439"/>
                  </a:lnTo>
                  <a:lnTo>
                    <a:pt x="5895" y="454"/>
                  </a:lnTo>
                  <a:lnTo>
                    <a:pt x="5906" y="459"/>
                  </a:lnTo>
                  <a:lnTo>
                    <a:pt x="5883" y="448"/>
                  </a:lnTo>
                  <a:lnTo>
                    <a:pt x="5860" y="435"/>
                  </a:lnTo>
                  <a:lnTo>
                    <a:pt x="5848" y="430"/>
                  </a:lnTo>
                  <a:lnTo>
                    <a:pt x="5834" y="425"/>
                  </a:lnTo>
                  <a:lnTo>
                    <a:pt x="5826" y="424"/>
                  </a:lnTo>
                  <a:lnTo>
                    <a:pt x="5819" y="422"/>
                  </a:lnTo>
                  <a:lnTo>
                    <a:pt x="5810" y="422"/>
                  </a:lnTo>
                  <a:lnTo>
                    <a:pt x="5800" y="421"/>
                  </a:lnTo>
                  <a:lnTo>
                    <a:pt x="5804" y="417"/>
                  </a:lnTo>
                  <a:lnTo>
                    <a:pt x="5807" y="412"/>
                  </a:lnTo>
                  <a:lnTo>
                    <a:pt x="5809" y="405"/>
                  </a:lnTo>
                  <a:lnTo>
                    <a:pt x="5813" y="397"/>
                  </a:lnTo>
                  <a:lnTo>
                    <a:pt x="5796" y="397"/>
                  </a:lnTo>
                  <a:lnTo>
                    <a:pt x="5781" y="396"/>
                  </a:lnTo>
                  <a:lnTo>
                    <a:pt x="5767" y="395"/>
                  </a:lnTo>
                  <a:lnTo>
                    <a:pt x="5754" y="390"/>
                  </a:lnTo>
                  <a:lnTo>
                    <a:pt x="5753" y="395"/>
                  </a:lnTo>
                  <a:lnTo>
                    <a:pt x="5752" y="399"/>
                  </a:lnTo>
                  <a:lnTo>
                    <a:pt x="5751" y="402"/>
                  </a:lnTo>
                  <a:lnTo>
                    <a:pt x="5748" y="405"/>
                  </a:lnTo>
                  <a:lnTo>
                    <a:pt x="5745" y="407"/>
                  </a:lnTo>
                  <a:lnTo>
                    <a:pt x="5742" y="409"/>
                  </a:lnTo>
                  <a:lnTo>
                    <a:pt x="5737" y="411"/>
                  </a:lnTo>
                  <a:lnTo>
                    <a:pt x="5733" y="412"/>
                  </a:lnTo>
                  <a:lnTo>
                    <a:pt x="5724" y="414"/>
                  </a:lnTo>
                  <a:lnTo>
                    <a:pt x="5714" y="415"/>
                  </a:lnTo>
                  <a:lnTo>
                    <a:pt x="5703" y="415"/>
                  </a:lnTo>
                  <a:lnTo>
                    <a:pt x="5693" y="415"/>
                  </a:lnTo>
                  <a:lnTo>
                    <a:pt x="5667" y="415"/>
                  </a:lnTo>
                  <a:lnTo>
                    <a:pt x="5643" y="413"/>
                  </a:lnTo>
                  <a:lnTo>
                    <a:pt x="5621" y="411"/>
                  </a:lnTo>
                  <a:lnTo>
                    <a:pt x="5599" y="409"/>
                  </a:lnTo>
                  <a:lnTo>
                    <a:pt x="5578" y="407"/>
                  </a:lnTo>
                  <a:lnTo>
                    <a:pt x="5557" y="408"/>
                  </a:lnTo>
                  <a:lnTo>
                    <a:pt x="5546" y="409"/>
                  </a:lnTo>
                  <a:lnTo>
                    <a:pt x="5536" y="410"/>
                  </a:lnTo>
                  <a:lnTo>
                    <a:pt x="5525" y="412"/>
                  </a:lnTo>
                  <a:lnTo>
                    <a:pt x="5514" y="415"/>
                  </a:lnTo>
                  <a:lnTo>
                    <a:pt x="5528" y="430"/>
                  </a:lnTo>
                  <a:lnTo>
                    <a:pt x="5539" y="439"/>
                  </a:lnTo>
                  <a:lnTo>
                    <a:pt x="5551" y="450"/>
                  </a:lnTo>
                  <a:lnTo>
                    <a:pt x="5567" y="465"/>
                  </a:lnTo>
                  <a:lnTo>
                    <a:pt x="5531" y="450"/>
                  </a:lnTo>
                  <a:lnTo>
                    <a:pt x="5497" y="437"/>
                  </a:lnTo>
                  <a:lnTo>
                    <a:pt x="5465" y="426"/>
                  </a:lnTo>
                  <a:lnTo>
                    <a:pt x="5433" y="414"/>
                  </a:lnTo>
                  <a:lnTo>
                    <a:pt x="5419" y="407"/>
                  </a:lnTo>
                  <a:lnTo>
                    <a:pt x="5404" y="400"/>
                  </a:lnTo>
                  <a:lnTo>
                    <a:pt x="5388" y="392"/>
                  </a:lnTo>
                  <a:lnTo>
                    <a:pt x="5374" y="383"/>
                  </a:lnTo>
                  <a:lnTo>
                    <a:pt x="5360" y="373"/>
                  </a:lnTo>
                  <a:lnTo>
                    <a:pt x="5344" y="362"/>
                  </a:lnTo>
                  <a:lnTo>
                    <a:pt x="5330" y="350"/>
                  </a:lnTo>
                  <a:lnTo>
                    <a:pt x="5315" y="336"/>
                  </a:lnTo>
                  <a:lnTo>
                    <a:pt x="5109" y="336"/>
                  </a:lnTo>
                  <a:lnTo>
                    <a:pt x="5104" y="337"/>
                  </a:lnTo>
                  <a:lnTo>
                    <a:pt x="5099" y="339"/>
                  </a:lnTo>
                  <a:lnTo>
                    <a:pt x="5094" y="343"/>
                  </a:lnTo>
                  <a:lnTo>
                    <a:pt x="5090" y="348"/>
                  </a:lnTo>
                  <a:lnTo>
                    <a:pt x="5009" y="354"/>
                  </a:lnTo>
                  <a:lnTo>
                    <a:pt x="5003" y="353"/>
                  </a:lnTo>
                  <a:lnTo>
                    <a:pt x="4996" y="353"/>
                  </a:lnTo>
                  <a:lnTo>
                    <a:pt x="4991" y="351"/>
                  </a:lnTo>
                  <a:lnTo>
                    <a:pt x="4986" y="349"/>
                  </a:lnTo>
                  <a:lnTo>
                    <a:pt x="4979" y="344"/>
                  </a:lnTo>
                  <a:lnTo>
                    <a:pt x="4972" y="339"/>
                  </a:lnTo>
                  <a:lnTo>
                    <a:pt x="4964" y="332"/>
                  </a:lnTo>
                  <a:lnTo>
                    <a:pt x="4956" y="327"/>
                  </a:lnTo>
                  <a:lnTo>
                    <a:pt x="4951" y="325"/>
                  </a:lnTo>
                  <a:lnTo>
                    <a:pt x="4945" y="324"/>
                  </a:lnTo>
                  <a:lnTo>
                    <a:pt x="4938" y="323"/>
                  </a:lnTo>
                  <a:lnTo>
                    <a:pt x="4929" y="323"/>
                  </a:lnTo>
                  <a:lnTo>
                    <a:pt x="4924" y="323"/>
                  </a:lnTo>
                  <a:lnTo>
                    <a:pt x="4918" y="324"/>
                  </a:lnTo>
                  <a:lnTo>
                    <a:pt x="4916" y="326"/>
                  </a:lnTo>
                  <a:lnTo>
                    <a:pt x="4913" y="329"/>
                  </a:lnTo>
                  <a:lnTo>
                    <a:pt x="4911" y="331"/>
                  </a:lnTo>
                  <a:lnTo>
                    <a:pt x="4907" y="333"/>
                  </a:lnTo>
                  <a:lnTo>
                    <a:pt x="4903" y="334"/>
                  </a:lnTo>
                  <a:lnTo>
                    <a:pt x="4896" y="336"/>
                  </a:lnTo>
                  <a:lnTo>
                    <a:pt x="4884" y="334"/>
                  </a:lnTo>
                  <a:lnTo>
                    <a:pt x="4873" y="332"/>
                  </a:lnTo>
                  <a:lnTo>
                    <a:pt x="4863" y="328"/>
                  </a:lnTo>
                  <a:lnTo>
                    <a:pt x="4853" y="324"/>
                  </a:lnTo>
                  <a:lnTo>
                    <a:pt x="4836" y="314"/>
                  </a:lnTo>
                  <a:lnTo>
                    <a:pt x="4816" y="304"/>
                  </a:lnTo>
                  <a:lnTo>
                    <a:pt x="4830" y="292"/>
                  </a:lnTo>
                  <a:lnTo>
                    <a:pt x="4826" y="290"/>
                  </a:lnTo>
                  <a:lnTo>
                    <a:pt x="4816" y="286"/>
                  </a:lnTo>
                  <a:lnTo>
                    <a:pt x="4808" y="284"/>
                  </a:lnTo>
                  <a:lnTo>
                    <a:pt x="4799" y="282"/>
                  </a:lnTo>
                  <a:lnTo>
                    <a:pt x="4789" y="281"/>
                  </a:lnTo>
                  <a:lnTo>
                    <a:pt x="4777" y="279"/>
                  </a:lnTo>
                  <a:lnTo>
                    <a:pt x="4766" y="281"/>
                  </a:lnTo>
                  <a:lnTo>
                    <a:pt x="4757" y="281"/>
                  </a:lnTo>
                  <a:lnTo>
                    <a:pt x="4748" y="283"/>
                  </a:lnTo>
                  <a:lnTo>
                    <a:pt x="4740" y="285"/>
                  </a:lnTo>
                  <a:lnTo>
                    <a:pt x="4728" y="290"/>
                  </a:lnTo>
                  <a:lnTo>
                    <a:pt x="4717" y="295"/>
                  </a:lnTo>
                  <a:lnTo>
                    <a:pt x="4710" y="301"/>
                  </a:lnTo>
                  <a:lnTo>
                    <a:pt x="4701" y="306"/>
                  </a:lnTo>
                  <a:lnTo>
                    <a:pt x="4698" y="308"/>
                  </a:lnTo>
                  <a:lnTo>
                    <a:pt x="4693" y="309"/>
                  </a:lnTo>
                  <a:lnTo>
                    <a:pt x="4689" y="310"/>
                  </a:lnTo>
                  <a:lnTo>
                    <a:pt x="4683" y="310"/>
                  </a:lnTo>
                  <a:lnTo>
                    <a:pt x="4670" y="310"/>
                  </a:lnTo>
                  <a:lnTo>
                    <a:pt x="4657" y="310"/>
                  </a:lnTo>
                  <a:lnTo>
                    <a:pt x="4657" y="279"/>
                  </a:lnTo>
                  <a:lnTo>
                    <a:pt x="4650" y="275"/>
                  </a:lnTo>
                  <a:lnTo>
                    <a:pt x="4644" y="272"/>
                  </a:lnTo>
                  <a:lnTo>
                    <a:pt x="4638" y="271"/>
                  </a:lnTo>
                  <a:lnTo>
                    <a:pt x="4633" y="270"/>
                  </a:lnTo>
                  <a:lnTo>
                    <a:pt x="4627" y="271"/>
                  </a:lnTo>
                  <a:lnTo>
                    <a:pt x="4621" y="272"/>
                  </a:lnTo>
                  <a:lnTo>
                    <a:pt x="4613" y="275"/>
                  </a:lnTo>
                  <a:lnTo>
                    <a:pt x="4604" y="279"/>
                  </a:lnTo>
                  <a:lnTo>
                    <a:pt x="4603" y="277"/>
                  </a:lnTo>
                  <a:lnTo>
                    <a:pt x="4601" y="275"/>
                  </a:lnTo>
                  <a:lnTo>
                    <a:pt x="4599" y="273"/>
                  </a:lnTo>
                  <a:lnTo>
                    <a:pt x="4597" y="272"/>
                  </a:lnTo>
                  <a:lnTo>
                    <a:pt x="4589" y="270"/>
                  </a:lnTo>
                  <a:lnTo>
                    <a:pt x="4579" y="268"/>
                  </a:lnTo>
                  <a:lnTo>
                    <a:pt x="4557" y="267"/>
                  </a:lnTo>
                  <a:lnTo>
                    <a:pt x="4532" y="267"/>
                  </a:lnTo>
                  <a:lnTo>
                    <a:pt x="4486" y="271"/>
                  </a:lnTo>
                  <a:lnTo>
                    <a:pt x="4465" y="273"/>
                  </a:lnTo>
                  <a:lnTo>
                    <a:pt x="4398" y="273"/>
                  </a:lnTo>
                  <a:lnTo>
                    <a:pt x="4399" y="276"/>
                  </a:lnTo>
                  <a:lnTo>
                    <a:pt x="4400" y="279"/>
                  </a:lnTo>
                  <a:lnTo>
                    <a:pt x="4402" y="283"/>
                  </a:lnTo>
                  <a:lnTo>
                    <a:pt x="4405" y="285"/>
                  </a:lnTo>
                  <a:lnTo>
                    <a:pt x="4409" y="288"/>
                  </a:lnTo>
                  <a:lnTo>
                    <a:pt x="4412" y="290"/>
                  </a:lnTo>
                  <a:lnTo>
                    <a:pt x="4415" y="292"/>
                  </a:lnTo>
                  <a:lnTo>
                    <a:pt x="4418" y="292"/>
                  </a:lnTo>
                  <a:lnTo>
                    <a:pt x="4420" y="299"/>
                  </a:lnTo>
                  <a:lnTo>
                    <a:pt x="4425" y="307"/>
                  </a:lnTo>
                  <a:lnTo>
                    <a:pt x="4432" y="316"/>
                  </a:lnTo>
                  <a:lnTo>
                    <a:pt x="4438" y="323"/>
                  </a:lnTo>
                  <a:lnTo>
                    <a:pt x="4429" y="323"/>
                  </a:lnTo>
                  <a:lnTo>
                    <a:pt x="4420" y="324"/>
                  </a:lnTo>
                  <a:lnTo>
                    <a:pt x="4412" y="326"/>
                  </a:lnTo>
                  <a:lnTo>
                    <a:pt x="4403" y="329"/>
                  </a:lnTo>
                  <a:lnTo>
                    <a:pt x="4394" y="331"/>
                  </a:lnTo>
                  <a:lnTo>
                    <a:pt x="4383" y="333"/>
                  </a:lnTo>
                  <a:lnTo>
                    <a:pt x="4373" y="334"/>
                  </a:lnTo>
                  <a:lnTo>
                    <a:pt x="4358" y="336"/>
                  </a:lnTo>
                  <a:lnTo>
                    <a:pt x="4337" y="334"/>
                  </a:lnTo>
                  <a:lnTo>
                    <a:pt x="4317" y="331"/>
                  </a:lnTo>
                  <a:lnTo>
                    <a:pt x="4295" y="327"/>
                  </a:lnTo>
                  <a:lnTo>
                    <a:pt x="4272" y="323"/>
                  </a:lnTo>
                  <a:lnTo>
                    <a:pt x="4250" y="318"/>
                  </a:lnTo>
                  <a:lnTo>
                    <a:pt x="4228" y="314"/>
                  </a:lnTo>
                  <a:lnTo>
                    <a:pt x="4206" y="311"/>
                  </a:lnTo>
                  <a:lnTo>
                    <a:pt x="4186" y="310"/>
                  </a:lnTo>
                  <a:lnTo>
                    <a:pt x="4176" y="310"/>
                  </a:lnTo>
                  <a:lnTo>
                    <a:pt x="4166" y="310"/>
                  </a:lnTo>
                  <a:lnTo>
                    <a:pt x="4166" y="348"/>
                  </a:lnTo>
                  <a:lnTo>
                    <a:pt x="4139" y="348"/>
                  </a:lnTo>
                  <a:lnTo>
                    <a:pt x="4131" y="345"/>
                  </a:lnTo>
                  <a:lnTo>
                    <a:pt x="4122" y="342"/>
                  </a:lnTo>
                  <a:lnTo>
                    <a:pt x="4113" y="340"/>
                  </a:lnTo>
                  <a:lnTo>
                    <a:pt x="4102" y="338"/>
                  </a:lnTo>
                  <a:lnTo>
                    <a:pt x="4082" y="333"/>
                  </a:lnTo>
                  <a:lnTo>
                    <a:pt x="4060" y="330"/>
                  </a:lnTo>
                  <a:lnTo>
                    <a:pt x="4039" y="326"/>
                  </a:lnTo>
                  <a:lnTo>
                    <a:pt x="4019" y="321"/>
                  </a:lnTo>
                  <a:lnTo>
                    <a:pt x="4009" y="318"/>
                  </a:lnTo>
                  <a:lnTo>
                    <a:pt x="4000" y="314"/>
                  </a:lnTo>
                  <a:lnTo>
                    <a:pt x="3993" y="310"/>
                  </a:lnTo>
                  <a:lnTo>
                    <a:pt x="3986" y="304"/>
                  </a:lnTo>
                  <a:lnTo>
                    <a:pt x="3946" y="304"/>
                  </a:lnTo>
                  <a:lnTo>
                    <a:pt x="3953" y="317"/>
                  </a:lnTo>
                  <a:lnTo>
                    <a:pt x="3960" y="329"/>
                  </a:lnTo>
                  <a:lnTo>
                    <a:pt x="3941" y="318"/>
                  </a:lnTo>
                  <a:lnTo>
                    <a:pt x="3920" y="305"/>
                  </a:lnTo>
                  <a:lnTo>
                    <a:pt x="3898" y="294"/>
                  </a:lnTo>
                  <a:lnTo>
                    <a:pt x="3880" y="286"/>
                  </a:lnTo>
                  <a:lnTo>
                    <a:pt x="3820" y="286"/>
                  </a:lnTo>
                  <a:lnTo>
                    <a:pt x="3820" y="287"/>
                  </a:lnTo>
                  <a:lnTo>
                    <a:pt x="3819" y="288"/>
                  </a:lnTo>
                  <a:lnTo>
                    <a:pt x="3818" y="288"/>
                  </a:lnTo>
                  <a:lnTo>
                    <a:pt x="3816" y="287"/>
                  </a:lnTo>
                  <a:lnTo>
                    <a:pt x="3809" y="286"/>
                  </a:lnTo>
                  <a:lnTo>
                    <a:pt x="3800" y="283"/>
                  </a:lnTo>
                  <a:lnTo>
                    <a:pt x="3777" y="274"/>
                  </a:lnTo>
                  <a:lnTo>
                    <a:pt x="3752" y="265"/>
                  </a:lnTo>
                  <a:lnTo>
                    <a:pt x="3727" y="256"/>
                  </a:lnTo>
                  <a:lnTo>
                    <a:pt x="3706" y="249"/>
                  </a:lnTo>
                  <a:lnTo>
                    <a:pt x="3698" y="247"/>
                  </a:lnTo>
                  <a:lnTo>
                    <a:pt x="3694" y="246"/>
                  </a:lnTo>
                  <a:lnTo>
                    <a:pt x="3693" y="246"/>
                  </a:lnTo>
                  <a:lnTo>
                    <a:pt x="3692" y="247"/>
                  </a:lnTo>
                  <a:lnTo>
                    <a:pt x="3693" y="248"/>
                  </a:lnTo>
                  <a:lnTo>
                    <a:pt x="3694" y="249"/>
                  </a:lnTo>
                  <a:lnTo>
                    <a:pt x="3677" y="249"/>
                  </a:lnTo>
                  <a:lnTo>
                    <a:pt x="3663" y="251"/>
                  </a:lnTo>
                  <a:lnTo>
                    <a:pt x="3650" y="253"/>
                  </a:lnTo>
                  <a:lnTo>
                    <a:pt x="3637" y="255"/>
                  </a:lnTo>
                  <a:lnTo>
                    <a:pt x="3624" y="257"/>
                  </a:lnTo>
                  <a:lnTo>
                    <a:pt x="3608" y="259"/>
                  </a:lnTo>
                  <a:lnTo>
                    <a:pt x="3593" y="261"/>
                  </a:lnTo>
                  <a:lnTo>
                    <a:pt x="3574" y="261"/>
                  </a:lnTo>
                  <a:lnTo>
                    <a:pt x="3559" y="261"/>
                  </a:lnTo>
                  <a:lnTo>
                    <a:pt x="3544" y="260"/>
                  </a:lnTo>
                  <a:lnTo>
                    <a:pt x="3528" y="258"/>
                  </a:lnTo>
                  <a:lnTo>
                    <a:pt x="3515" y="256"/>
                  </a:lnTo>
                  <a:lnTo>
                    <a:pt x="3488" y="252"/>
                  </a:lnTo>
                  <a:lnTo>
                    <a:pt x="3461" y="246"/>
                  </a:lnTo>
                  <a:lnTo>
                    <a:pt x="3435" y="240"/>
                  </a:lnTo>
                  <a:lnTo>
                    <a:pt x="3408" y="236"/>
                  </a:lnTo>
                  <a:lnTo>
                    <a:pt x="3394" y="234"/>
                  </a:lnTo>
                  <a:lnTo>
                    <a:pt x="3379" y="232"/>
                  </a:lnTo>
                  <a:lnTo>
                    <a:pt x="3365" y="231"/>
                  </a:lnTo>
                  <a:lnTo>
                    <a:pt x="3348" y="231"/>
                  </a:lnTo>
                  <a:lnTo>
                    <a:pt x="3334" y="227"/>
                  </a:lnTo>
                  <a:lnTo>
                    <a:pt x="3313" y="219"/>
                  </a:lnTo>
                  <a:lnTo>
                    <a:pt x="3304" y="216"/>
                  </a:lnTo>
                  <a:lnTo>
                    <a:pt x="3296" y="214"/>
                  </a:lnTo>
                  <a:lnTo>
                    <a:pt x="3293" y="214"/>
                  </a:lnTo>
                  <a:lnTo>
                    <a:pt x="3291" y="215"/>
                  </a:lnTo>
                  <a:lnTo>
                    <a:pt x="3289" y="216"/>
                  </a:lnTo>
                  <a:lnTo>
                    <a:pt x="3289" y="218"/>
                  </a:lnTo>
                  <a:lnTo>
                    <a:pt x="3289" y="221"/>
                  </a:lnTo>
                  <a:lnTo>
                    <a:pt x="3290" y="226"/>
                  </a:lnTo>
                  <a:lnTo>
                    <a:pt x="3292" y="229"/>
                  </a:lnTo>
                  <a:lnTo>
                    <a:pt x="3295" y="233"/>
                  </a:lnTo>
                  <a:lnTo>
                    <a:pt x="3302" y="240"/>
                  </a:lnTo>
                  <a:lnTo>
                    <a:pt x="3310" y="247"/>
                  </a:lnTo>
                  <a:lnTo>
                    <a:pt x="3320" y="252"/>
                  </a:lnTo>
                  <a:lnTo>
                    <a:pt x="3328" y="257"/>
                  </a:lnTo>
                  <a:lnTo>
                    <a:pt x="3336" y="260"/>
                  </a:lnTo>
                  <a:lnTo>
                    <a:pt x="3341" y="261"/>
                  </a:lnTo>
                  <a:lnTo>
                    <a:pt x="3332" y="260"/>
                  </a:lnTo>
                  <a:lnTo>
                    <a:pt x="3323" y="257"/>
                  </a:lnTo>
                  <a:lnTo>
                    <a:pt x="3314" y="255"/>
                  </a:lnTo>
                  <a:lnTo>
                    <a:pt x="3305" y="251"/>
                  </a:lnTo>
                  <a:lnTo>
                    <a:pt x="3290" y="244"/>
                  </a:lnTo>
                  <a:lnTo>
                    <a:pt x="3273" y="235"/>
                  </a:lnTo>
                  <a:lnTo>
                    <a:pt x="3257" y="225"/>
                  </a:lnTo>
                  <a:lnTo>
                    <a:pt x="3239" y="213"/>
                  </a:lnTo>
                  <a:lnTo>
                    <a:pt x="3219" y="203"/>
                  </a:lnTo>
                  <a:lnTo>
                    <a:pt x="3195" y="193"/>
                  </a:lnTo>
                  <a:lnTo>
                    <a:pt x="3198" y="192"/>
                  </a:lnTo>
                  <a:lnTo>
                    <a:pt x="3200" y="190"/>
                  </a:lnTo>
                  <a:lnTo>
                    <a:pt x="3201" y="186"/>
                  </a:lnTo>
                  <a:lnTo>
                    <a:pt x="3201" y="181"/>
                  </a:lnTo>
                  <a:lnTo>
                    <a:pt x="3202" y="173"/>
                  </a:lnTo>
                  <a:lnTo>
                    <a:pt x="3202" y="169"/>
                  </a:lnTo>
                  <a:lnTo>
                    <a:pt x="3169" y="169"/>
                  </a:lnTo>
                  <a:lnTo>
                    <a:pt x="3164" y="170"/>
                  </a:lnTo>
                  <a:lnTo>
                    <a:pt x="3159" y="173"/>
                  </a:lnTo>
                  <a:lnTo>
                    <a:pt x="3154" y="177"/>
                  </a:lnTo>
                  <a:lnTo>
                    <a:pt x="3149" y="181"/>
                  </a:lnTo>
                  <a:lnTo>
                    <a:pt x="3153" y="187"/>
                  </a:lnTo>
                  <a:lnTo>
                    <a:pt x="3156" y="193"/>
                  </a:lnTo>
                  <a:lnTo>
                    <a:pt x="3144" y="196"/>
                  </a:lnTo>
                  <a:lnTo>
                    <a:pt x="3133" y="199"/>
                  </a:lnTo>
                  <a:lnTo>
                    <a:pt x="3122" y="203"/>
                  </a:lnTo>
                  <a:lnTo>
                    <a:pt x="3112" y="206"/>
                  </a:lnTo>
                  <a:lnTo>
                    <a:pt x="3093" y="215"/>
                  </a:lnTo>
                  <a:lnTo>
                    <a:pt x="3076" y="225"/>
                  </a:lnTo>
                  <a:lnTo>
                    <a:pt x="3058" y="235"/>
                  </a:lnTo>
                  <a:lnTo>
                    <a:pt x="3040" y="245"/>
                  </a:lnTo>
                  <a:lnTo>
                    <a:pt x="3030" y="249"/>
                  </a:lnTo>
                  <a:lnTo>
                    <a:pt x="3020" y="253"/>
                  </a:lnTo>
                  <a:lnTo>
                    <a:pt x="3008" y="257"/>
                  </a:lnTo>
                  <a:lnTo>
                    <a:pt x="2997" y="261"/>
                  </a:lnTo>
                  <a:lnTo>
                    <a:pt x="2997" y="257"/>
                  </a:lnTo>
                  <a:lnTo>
                    <a:pt x="2998" y="252"/>
                  </a:lnTo>
                  <a:lnTo>
                    <a:pt x="2999" y="248"/>
                  </a:lnTo>
                  <a:lnTo>
                    <a:pt x="3002" y="243"/>
                  </a:lnTo>
                  <a:lnTo>
                    <a:pt x="3008" y="235"/>
                  </a:lnTo>
                  <a:lnTo>
                    <a:pt x="3016" y="226"/>
                  </a:lnTo>
                  <a:lnTo>
                    <a:pt x="3026" y="217"/>
                  </a:lnTo>
                  <a:lnTo>
                    <a:pt x="3038" y="209"/>
                  </a:lnTo>
                  <a:lnTo>
                    <a:pt x="3052" y="201"/>
                  </a:lnTo>
                  <a:lnTo>
                    <a:pt x="3065" y="193"/>
                  </a:lnTo>
                  <a:lnTo>
                    <a:pt x="3093" y="179"/>
                  </a:lnTo>
                  <a:lnTo>
                    <a:pt x="3122" y="165"/>
                  </a:lnTo>
                  <a:lnTo>
                    <a:pt x="3148" y="154"/>
                  </a:lnTo>
                  <a:lnTo>
                    <a:pt x="3169" y="144"/>
                  </a:lnTo>
                  <a:lnTo>
                    <a:pt x="3157" y="136"/>
                  </a:lnTo>
                  <a:lnTo>
                    <a:pt x="3144" y="129"/>
                  </a:lnTo>
                  <a:lnTo>
                    <a:pt x="3130" y="122"/>
                  </a:lnTo>
                  <a:lnTo>
                    <a:pt x="3114" y="115"/>
                  </a:lnTo>
                  <a:lnTo>
                    <a:pt x="3098" y="107"/>
                  </a:lnTo>
                  <a:lnTo>
                    <a:pt x="3080" y="102"/>
                  </a:lnTo>
                  <a:lnTo>
                    <a:pt x="3063" y="96"/>
                  </a:lnTo>
                  <a:lnTo>
                    <a:pt x="3044" y="91"/>
                  </a:lnTo>
                  <a:lnTo>
                    <a:pt x="3024" y="86"/>
                  </a:lnTo>
                  <a:lnTo>
                    <a:pt x="3004" y="82"/>
                  </a:lnTo>
                  <a:lnTo>
                    <a:pt x="2985" y="79"/>
                  </a:lnTo>
                  <a:lnTo>
                    <a:pt x="2965" y="76"/>
                  </a:lnTo>
                  <a:lnTo>
                    <a:pt x="2944" y="74"/>
                  </a:lnTo>
                  <a:lnTo>
                    <a:pt x="2923" y="72"/>
                  </a:lnTo>
                  <a:lnTo>
                    <a:pt x="2903" y="71"/>
                  </a:lnTo>
                  <a:lnTo>
                    <a:pt x="2884" y="70"/>
                  </a:lnTo>
                  <a:lnTo>
                    <a:pt x="2875" y="71"/>
                  </a:lnTo>
                  <a:lnTo>
                    <a:pt x="2867" y="72"/>
                  </a:lnTo>
                  <a:lnTo>
                    <a:pt x="2862" y="74"/>
                  </a:lnTo>
                  <a:lnTo>
                    <a:pt x="2856" y="76"/>
                  </a:lnTo>
                  <a:lnTo>
                    <a:pt x="2850" y="79"/>
                  </a:lnTo>
                  <a:lnTo>
                    <a:pt x="2843" y="81"/>
                  </a:lnTo>
                  <a:lnTo>
                    <a:pt x="2834" y="82"/>
                  </a:lnTo>
                  <a:lnTo>
                    <a:pt x="2823" y="83"/>
                  </a:lnTo>
                  <a:lnTo>
                    <a:pt x="2723" y="64"/>
                  </a:lnTo>
                  <a:lnTo>
                    <a:pt x="2724" y="58"/>
                  </a:lnTo>
                  <a:lnTo>
                    <a:pt x="2726" y="52"/>
                  </a:lnTo>
                  <a:lnTo>
                    <a:pt x="2729" y="47"/>
                  </a:lnTo>
                  <a:lnTo>
                    <a:pt x="2731" y="42"/>
                  </a:lnTo>
                  <a:lnTo>
                    <a:pt x="2738" y="33"/>
                  </a:lnTo>
                  <a:lnTo>
                    <a:pt x="2744" y="21"/>
                  </a:lnTo>
                  <a:lnTo>
                    <a:pt x="2743" y="19"/>
                  </a:lnTo>
                  <a:lnTo>
                    <a:pt x="2742" y="17"/>
                  </a:lnTo>
                  <a:lnTo>
                    <a:pt x="2739" y="15"/>
                  </a:lnTo>
                  <a:lnTo>
                    <a:pt x="2735" y="13"/>
                  </a:lnTo>
                  <a:lnTo>
                    <a:pt x="2727" y="10"/>
                  </a:lnTo>
                  <a:lnTo>
                    <a:pt x="2717" y="9"/>
                  </a:lnTo>
                  <a:lnTo>
                    <a:pt x="2712" y="5"/>
                  </a:lnTo>
                  <a:lnTo>
                    <a:pt x="2707" y="1"/>
                  </a:lnTo>
                  <a:lnTo>
                    <a:pt x="2701" y="0"/>
                  </a:lnTo>
                  <a:lnTo>
                    <a:pt x="2696" y="0"/>
                  </a:lnTo>
                  <a:lnTo>
                    <a:pt x="2691" y="3"/>
                  </a:lnTo>
                  <a:lnTo>
                    <a:pt x="2687" y="7"/>
                  </a:lnTo>
                  <a:lnTo>
                    <a:pt x="2685" y="13"/>
                  </a:lnTo>
                  <a:lnTo>
                    <a:pt x="2684" y="21"/>
                  </a:lnTo>
                  <a:lnTo>
                    <a:pt x="2667" y="24"/>
                  </a:lnTo>
                  <a:lnTo>
                    <a:pt x="2653" y="29"/>
                  </a:lnTo>
                  <a:lnTo>
                    <a:pt x="2641" y="34"/>
                  </a:lnTo>
                  <a:lnTo>
                    <a:pt x="2630" y="40"/>
                  </a:lnTo>
                  <a:lnTo>
                    <a:pt x="2610" y="53"/>
                  </a:lnTo>
                  <a:lnTo>
                    <a:pt x="2590" y="64"/>
                  </a:lnTo>
                  <a:lnTo>
                    <a:pt x="2618" y="83"/>
                  </a:lnTo>
                  <a:lnTo>
                    <a:pt x="2611" y="83"/>
                  </a:lnTo>
                  <a:lnTo>
                    <a:pt x="2597" y="83"/>
                  </a:lnTo>
                  <a:lnTo>
                    <a:pt x="2575" y="83"/>
                  </a:lnTo>
                  <a:lnTo>
                    <a:pt x="2551" y="83"/>
                  </a:lnTo>
                  <a:lnTo>
                    <a:pt x="2567" y="97"/>
                  </a:lnTo>
                  <a:lnTo>
                    <a:pt x="2587" y="118"/>
                  </a:lnTo>
                  <a:lnTo>
                    <a:pt x="2598" y="128"/>
                  </a:lnTo>
                  <a:lnTo>
                    <a:pt x="2610" y="136"/>
                  </a:lnTo>
                  <a:lnTo>
                    <a:pt x="2617" y="140"/>
                  </a:lnTo>
                  <a:lnTo>
                    <a:pt x="2623" y="142"/>
                  </a:lnTo>
                  <a:lnTo>
                    <a:pt x="2630" y="144"/>
                  </a:lnTo>
                  <a:lnTo>
                    <a:pt x="2638" y="144"/>
                  </a:lnTo>
                  <a:lnTo>
                    <a:pt x="2630" y="144"/>
                  </a:lnTo>
                  <a:lnTo>
                    <a:pt x="2623" y="142"/>
                  </a:lnTo>
                  <a:lnTo>
                    <a:pt x="2618" y="140"/>
                  </a:lnTo>
                  <a:lnTo>
                    <a:pt x="2611" y="137"/>
                  </a:lnTo>
                  <a:lnTo>
                    <a:pt x="2600" y="130"/>
                  </a:lnTo>
                  <a:lnTo>
                    <a:pt x="2590" y="121"/>
                  </a:lnTo>
                  <a:lnTo>
                    <a:pt x="2579" y="110"/>
                  </a:lnTo>
                  <a:lnTo>
                    <a:pt x="2567" y="100"/>
                  </a:lnTo>
                  <a:lnTo>
                    <a:pt x="2561" y="95"/>
                  </a:lnTo>
                  <a:lnTo>
                    <a:pt x="2554" y="90"/>
                  </a:lnTo>
                  <a:lnTo>
                    <a:pt x="2547" y="86"/>
                  </a:lnTo>
                  <a:lnTo>
                    <a:pt x="2538" y="83"/>
                  </a:lnTo>
                  <a:lnTo>
                    <a:pt x="2465" y="114"/>
                  </a:lnTo>
                  <a:lnTo>
                    <a:pt x="2462" y="110"/>
                  </a:lnTo>
                  <a:lnTo>
                    <a:pt x="2455" y="104"/>
                  </a:lnTo>
                  <a:lnTo>
                    <a:pt x="2451" y="100"/>
                  </a:lnTo>
                  <a:lnTo>
                    <a:pt x="2446" y="98"/>
                  </a:lnTo>
                  <a:lnTo>
                    <a:pt x="2439" y="95"/>
                  </a:lnTo>
                  <a:lnTo>
                    <a:pt x="2431" y="95"/>
                  </a:lnTo>
                  <a:lnTo>
                    <a:pt x="2410" y="95"/>
                  </a:lnTo>
                  <a:lnTo>
                    <a:pt x="2391" y="98"/>
                  </a:lnTo>
                  <a:lnTo>
                    <a:pt x="2372" y="101"/>
                  </a:lnTo>
                  <a:lnTo>
                    <a:pt x="2354" y="105"/>
                  </a:lnTo>
                  <a:lnTo>
                    <a:pt x="2319" y="117"/>
                  </a:lnTo>
                  <a:lnTo>
                    <a:pt x="2284" y="129"/>
                  </a:lnTo>
                  <a:lnTo>
                    <a:pt x="2250" y="141"/>
                  </a:lnTo>
                  <a:lnTo>
                    <a:pt x="2214" y="152"/>
                  </a:lnTo>
                  <a:lnTo>
                    <a:pt x="2195" y="156"/>
                  </a:lnTo>
                  <a:lnTo>
                    <a:pt x="2175" y="159"/>
                  </a:lnTo>
                  <a:lnTo>
                    <a:pt x="2155" y="161"/>
                  </a:lnTo>
                  <a:lnTo>
                    <a:pt x="2133" y="162"/>
                  </a:lnTo>
                  <a:lnTo>
                    <a:pt x="2134" y="167"/>
                  </a:lnTo>
                  <a:lnTo>
                    <a:pt x="2137" y="173"/>
                  </a:lnTo>
                  <a:lnTo>
                    <a:pt x="2142" y="178"/>
                  </a:lnTo>
                  <a:lnTo>
                    <a:pt x="2149" y="183"/>
                  </a:lnTo>
                  <a:lnTo>
                    <a:pt x="2157" y="187"/>
                  </a:lnTo>
                  <a:lnTo>
                    <a:pt x="2167" y="190"/>
                  </a:lnTo>
                  <a:lnTo>
                    <a:pt x="2175" y="193"/>
                  </a:lnTo>
                  <a:lnTo>
                    <a:pt x="2185" y="193"/>
                  </a:lnTo>
                  <a:lnTo>
                    <a:pt x="2186" y="198"/>
                  </a:lnTo>
                  <a:lnTo>
                    <a:pt x="2187" y="203"/>
                  </a:lnTo>
                  <a:lnTo>
                    <a:pt x="2190" y="208"/>
                  </a:lnTo>
                  <a:lnTo>
                    <a:pt x="2192" y="213"/>
                  </a:lnTo>
                  <a:lnTo>
                    <a:pt x="2198" y="225"/>
                  </a:lnTo>
                  <a:lnTo>
                    <a:pt x="2207" y="235"/>
                  </a:lnTo>
                  <a:lnTo>
                    <a:pt x="2216" y="244"/>
                  </a:lnTo>
                  <a:lnTo>
                    <a:pt x="2225" y="251"/>
                  </a:lnTo>
                  <a:lnTo>
                    <a:pt x="2233" y="257"/>
                  </a:lnTo>
                  <a:lnTo>
                    <a:pt x="2239" y="261"/>
                  </a:lnTo>
                  <a:lnTo>
                    <a:pt x="2233" y="261"/>
                  </a:lnTo>
                  <a:lnTo>
                    <a:pt x="2227" y="260"/>
                  </a:lnTo>
                  <a:lnTo>
                    <a:pt x="2223" y="259"/>
                  </a:lnTo>
                  <a:lnTo>
                    <a:pt x="2217" y="257"/>
                  </a:lnTo>
                  <a:lnTo>
                    <a:pt x="2214" y="254"/>
                  </a:lnTo>
                  <a:lnTo>
                    <a:pt x="2209" y="251"/>
                  </a:lnTo>
                  <a:lnTo>
                    <a:pt x="2206" y="248"/>
                  </a:lnTo>
                  <a:lnTo>
                    <a:pt x="2203" y="244"/>
                  </a:lnTo>
                  <a:lnTo>
                    <a:pt x="2198" y="236"/>
                  </a:lnTo>
                  <a:lnTo>
                    <a:pt x="2195" y="225"/>
                  </a:lnTo>
                  <a:lnTo>
                    <a:pt x="2193" y="213"/>
                  </a:lnTo>
                  <a:lnTo>
                    <a:pt x="2192" y="200"/>
                  </a:lnTo>
                  <a:lnTo>
                    <a:pt x="2190" y="201"/>
                  </a:lnTo>
                  <a:lnTo>
                    <a:pt x="2186" y="202"/>
                  </a:lnTo>
                  <a:lnTo>
                    <a:pt x="2182" y="202"/>
                  </a:lnTo>
                  <a:lnTo>
                    <a:pt x="2179" y="202"/>
                  </a:lnTo>
                  <a:lnTo>
                    <a:pt x="2169" y="200"/>
                  </a:lnTo>
                  <a:lnTo>
                    <a:pt x="2159" y="200"/>
                  </a:lnTo>
                  <a:lnTo>
                    <a:pt x="2150" y="200"/>
                  </a:lnTo>
                  <a:lnTo>
                    <a:pt x="2141" y="202"/>
                  </a:lnTo>
                  <a:lnTo>
                    <a:pt x="2134" y="205"/>
                  </a:lnTo>
                  <a:lnTo>
                    <a:pt x="2126" y="209"/>
                  </a:lnTo>
                  <a:lnTo>
                    <a:pt x="2118" y="212"/>
                  </a:lnTo>
                  <a:lnTo>
                    <a:pt x="2111" y="215"/>
                  </a:lnTo>
                  <a:lnTo>
                    <a:pt x="2102" y="217"/>
                  </a:lnTo>
                  <a:lnTo>
                    <a:pt x="2093" y="218"/>
                  </a:lnTo>
                  <a:lnTo>
                    <a:pt x="2083" y="217"/>
                  </a:lnTo>
                  <a:lnTo>
                    <a:pt x="2073" y="214"/>
                  </a:lnTo>
                  <a:lnTo>
                    <a:pt x="2066" y="210"/>
                  </a:lnTo>
                  <a:lnTo>
                    <a:pt x="2059" y="206"/>
                  </a:lnTo>
                  <a:lnTo>
                    <a:pt x="2020" y="218"/>
                  </a:lnTo>
                  <a:lnTo>
                    <a:pt x="2013" y="218"/>
                  </a:lnTo>
                  <a:lnTo>
                    <a:pt x="2000" y="219"/>
                  </a:lnTo>
                  <a:lnTo>
                    <a:pt x="1992" y="221"/>
                  </a:lnTo>
                  <a:lnTo>
                    <a:pt x="1985" y="223"/>
                  </a:lnTo>
                  <a:lnTo>
                    <a:pt x="1983" y="225"/>
                  </a:lnTo>
                  <a:lnTo>
                    <a:pt x="1981" y="227"/>
                  </a:lnTo>
                  <a:lnTo>
                    <a:pt x="1980" y="229"/>
                  </a:lnTo>
                  <a:lnTo>
                    <a:pt x="1980" y="231"/>
                  </a:lnTo>
                  <a:lnTo>
                    <a:pt x="1980" y="234"/>
                  </a:lnTo>
                  <a:lnTo>
                    <a:pt x="1982" y="238"/>
                  </a:lnTo>
                  <a:lnTo>
                    <a:pt x="1984" y="242"/>
                  </a:lnTo>
                  <a:lnTo>
                    <a:pt x="1988" y="245"/>
                  </a:lnTo>
                  <a:lnTo>
                    <a:pt x="1996" y="253"/>
                  </a:lnTo>
                  <a:lnTo>
                    <a:pt x="2009" y="261"/>
                  </a:lnTo>
                  <a:lnTo>
                    <a:pt x="2023" y="270"/>
                  </a:lnTo>
                  <a:lnTo>
                    <a:pt x="2038" y="278"/>
                  </a:lnTo>
                  <a:lnTo>
                    <a:pt x="2056" y="287"/>
                  </a:lnTo>
                  <a:lnTo>
                    <a:pt x="2074" y="295"/>
                  </a:lnTo>
                  <a:lnTo>
                    <a:pt x="2112" y="311"/>
                  </a:lnTo>
                  <a:lnTo>
                    <a:pt x="2148" y="324"/>
                  </a:lnTo>
                  <a:lnTo>
                    <a:pt x="2178" y="334"/>
                  </a:lnTo>
                  <a:lnTo>
                    <a:pt x="2198" y="342"/>
                  </a:lnTo>
                  <a:lnTo>
                    <a:pt x="2200" y="352"/>
                  </a:lnTo>
                  <a:lnTo>
                    <a:pt x="2202" y="361"/>
                  </a:lnTo>
                  <a:lnTo>
                    <a:pt x="2204" y="369"/>
                  </a:lnTo>
                  <a:lnTo>
                    <a:pt x="2207" y="376"/>
                  </a:lnTo>
                  <a:lnTo>
                    <a:pt x="2216" y="389"/>
                  </a:lnTo>
                  <a:lnTo>
                    <a:pt x="2226" y="403"/>
                  </a:lnTo>
                  <a:lnTo>
                    <a:pt x="2214" y="405"/>
                  </a:lnTo>
                  <a:lnTo>
                    <a:pt x="2203" y="404"/>
                  </a:lnTo>
                  <a:lnTo>
                    <a:pt x="2193" y="402"/>
                  </a:lnTo>
                  <a:lnTo>
                    <a:pt x="2184" y="399"/>
                  </a:lnTo>
                  <a:lnTo>
                    <a:pt x="2177" y="394"/>
                  </a:lnTo>
                  <a:lnTo>
                    <a:pt x="2169" y="387"/>
                  </a:lnTo>
                  <a:lnTo>
                    <a:pt x="2161" y="381"/>
                  </a:lnTo>
                  <a:lnTo>
                    <a:pt x="2155" y="374"/>
                  </a:lnTo>
                  <a:lnTo>
                    <a:pt x="2142" y="360"/>
                  </a:lnTo>
                  <a:lnTo>
                    <a:pt x="2129" y="345"/>
                  </a:lnTo>
                  <a:lnTo>
                    <a:pt x="2123" y="339"/>
                  </a:lnTo>
                  <a:lnTo>
                    <a:pt x="2115" y="332"/>
                  </a:lnTo>
                  <a:lnTo>
                    <a:pt x="2107" y="327"/>
                  </a:lnTo>
                  <a:lnTo>
                    <a:pt x="2100" y="323"/>
                  </a:lnTo>
                  <a:lnTo>
                    <a:pt x="2065" y="315"/>
                  </a:lnTo>
                  <a:lnTo>
                    <a:pt x="2020" y="305"/>
                  </a:lnTo>
                  <a:lnTo>
                    <a:pt x="2009" y="302"/>
                  </a:lnTo>
                  <a:lnTo>
                    <a:pt x="1999" y="298"/>
                  </a:lnTo>
                  <a:lnTo>
                    <a:pt x="1989" y="293"/>
                  </a:lnTo>
                  <a:lnTo>
                    <a:pt x="1980" y="288"/>
                  </a:lnTo>
                  <a:lnTo>
                    <a:pt x="1972" y="281"/>
                  </a:lnTo>
                  <a:lnTo>
                    <a:pt x="1967" y="273"/>
                  </a:lnTo>
                  <a:lnTo>
                    <a:pt x="1964" y="269"/>
                  </a:lnTo>
                  <a:lnTo>
                    <a:pt x="1962" y="265"/>
                  </a:lnTo>
                  <a:lnTo>
                    <a:pt x="1960" y="260"/>
                  </a:lnTo>
                  <a:lnTo>
                    <a:pt x="1960" y="255"/>
                  </a:lnTo>
                  <a:lnTo>
                    <a:pt x="1947" y="255"/>
                  </a:lnTo>
                  <a:lnTo>
                    <a:pt x="1940" y="255"/>
                  </a:lnTo>
                  <a:lnTo>
                    <a:pt x="1933" y="256"/>
                  </a:lnTo>
                  <a:lnTo>
                    <a:pt x="1927" y="258"/>
                  </a:lnTo>
                  <a:lnTo>
                    <a:pt x="1922" y="261"/>
                  </a:lnTo>
                  <a:lnTo>
                    <a:pt x="1916" y="264"/>
                  </a:lnTo>
                  <a:lnTo>
                    <a:pt x="1910" y="267"/>
                  </a:lnTo>
                  <a:lnTo>
                    <a:pt x="1903" y="270"/>
                  </a:lnTo>
                  <a:lnTo>
                    <a:pt x="1895" y="272"/>
                  </a:lnTo>
                  <a:lnTo>
                    <a:pt x="1887" y="273"/>
                  </a:lnTo>
                  <a:lnTo>
                    <a:pt x="1882" y="287"/>
                  </a:lnTo>
                  <a:lnTo>
                    <a:pt x="1879" y="297"/>
                  </a:lnTo>
                  <a:lnTo>
                    <a:pt x="1877" y="301"/>
                  </a:lnTo>
                  <a:lnTo>
                    <a:pt x="1875" y="305"/>
                  </a:lnTo>
                  <a:lnTo>
                    <a:pt x="1871" y="308"/>
                  </a:lnTo>
                  <a:lnTo>
                    <a:pt x="1867" y="310"/>
                  </a:lnTo>
                  <a:lnTo>
                    <a:pt x="1871" y="316"/>
                  </a:lnTo>
                  <a:lnTo>
                    <a:pt x="1876" y="320"/>
                  </a:lnTo>
                  <a:lnTo>
                    <a:pt x="1882" y="325"/>
                  </a:lnTo>
                  <a:lnTo>
                    <a:pt x="1889" y="328"/>
                  </a:lnTo>
                  <a:lnTo>
                    <a:pt x="1903" y="334"/>
                  </a:lnTo>
                  <a:lnTo>
                    <a:pt x="1921" y="340"/>
                  </a:lnTo>
                  <a:lnTo>
                    <a:pt x="1959" y="349"/>
                  </a:lnTo>
                  <a:lnTo>
                    <a:pt x="2000" y="360"/>
                  </a:lnTo>
                  <a:lnTo>
                    <a:pt x="1954" y="360"/>
                  </a:lnTo>
                  <a:lnTo>
                    <a:pt x="1929" y="354"/>
                  </a:lnTo>
                  <a:lnTo>
                    <a:pt x="1906" y="349"/>
                  </a:lnTo>
                  <a:lnTo>
                    <a:pt x="1886" y="344"/>
                  </a:lnTo>
                  <a:lnTo>
                    <a:pt x="1866" y="338"/>
                  </a:lnTo>
                  <a:lnTo>
                    <a:pt x="1857" y="333"/>
                  </a:lnTo>
                  <a:lnTo>
                    <a:pt x="1849" y="328"/>
                  </a:lnTo>
                  <a:lnTo>
                    <a:pt x="1842" y="322"/>
                  </a:lnTo>
                  <a:lnTo>
                    <a:pt x="1835" y="315"/>
                  </a:lnTo>
                  <a:lnTo>
                    <a:pt x="1828" y="307"/>
                  </a:lnTo>
                  <a:lnTo>
                    <a:pt x="1823" y="298"/>
                  </a:lnTo>
                  <a:lnTo>
                    <a:pt x="1817" y="287"/>
                  </a:lnTo>
                  <a:lnTo>
                    <a:pt x="1814" y="273"/>
                  </a:lnTo>
                  <a:lnTo>
                    <a:pt x="1787" y="273"/>
                  </a:lnTo>
                  <a:lnTo>
                    <a:pt x="1787" y="282"/>
                  </a:lnTo>
                  <a:lnTo>
                    <a:pt x="1786" y="288"/>
                  </a:lnTo>
                  <a:lnTo>
                    <a:pt x="1785" y="293"/>
                  </a:lnTo>
                  <a:lnTo>
                    <a:pt x="1782" y="298"/>
                  </a:lnTo>
                  <a:lnTo>
                    <a:pt x="1776" y="306"/>
                  </a:lnTo>
                  <a:lnTo>
                    <a:pt x="1767" y="316"/>
                  </a:lnTo>
                  <a:lnTo>
                    <a:pt x="1771" y="323"/>
                  </a:lnTo>
                  <a:lnTo>
                    <a:pt x="1775" y="328"/>
                  </a:lnTo>
                  <a:lnTo>
                    <a:pt x="1779" y="332"/>
                  </a:lnTo>
                  <a:lnTo>
                    <a:pt x="1785" y="336"/>
                  </a:lnTo>
                  <a:lnTo>
                    <a:pt x="1793" y="342"/>
                  </a:lnTo>
                  <a:lnTo>
                    <a:pt x="1803" y="346"/>
                  </a:lnTo>
                  <a:lnTo>
                    <a:pt x="1813" y="351"/>
                  </a:lnTo>
                  <a:lnTo>
                    <a:pt x="1823" y="358"/>
                  </a:lnTo>
                  <a:lnTo>
                    <a:pt x="1827" y="363"/>
                  </a:lnTo>
                  <a:lnTo>
                    <a:pt x="1832" y="369"/>
                  </a:lnTo>
                  <a:lnTo>
                    <a:pt x="1836" y="376"/>
                  </a:lnTo>
                  <a:lnTo>
                    <a:pt x="1841" y="384"/>
                  </a:lnTo>
                  <a:lnTo>
                    <a:pt x="1842" y="389"/>
                  </a:lnTo>
                  <a:lnTo>
                    <a:pt x="1843" y="396"/>
                  </a:lnTo>
                  <a:lnTo>
                    <a:pt x="1844" y="402"/>
                  </a:lnTo>
                  <a:lnTo>
                    <a:pt x="1844" y="409"/>
                  </a:lnTo>
                  <a:lnTo>
                    <a:pt x="1844" y="415"/>
                  </a:lnTo>
                  <a:lnTo>
                    <a:pt x="1844" y="420"/>
                  </a:lnTo>
                  <a:lnTo>
                    <a:pt x="1845" y="424"/>
                  </a:lnTo>
                  <a:lnTo>
                    <a:pt x="1847" y="427"/>
                  </a:lnTo>
                  <a:lnTo>
                    <a:pt x="1859" y="436"/>
                  </a:lnTo>
                  <a:lnTo>
                    <a:pt x="1868" y="444"/>
                  </a:lnTo>
                  <a:lnTo>
                    <a:pt x="1872" y="448"/>
                  </a:lnTo>
                  <a:lnTo>
                    <a:pt x="1878" y="451"/>
                  </a:lnTo>
                  <a:lnTo>
                    <a:pt x="1884" y="452"/>
                  </a:lnTo>
                  <a:lnTo>
                    <a:pt x="1893" y="453"/>
                  </a:lnTo>
                  <a:lnTo>
                    <a:pt x="1902" y="452"/>
                  </a:lnTo>
                  <a:lnTo>
                    <a:pt x="1910" y="450"/>
                  </a:lnTo>
                  <a:lnTo>
                    <a:pt x="1917" y="446"/>
                  </a:lnTo>
                  <a:lnTo>
                    <a:pt x="1923" y="443"/>
                  </a:lnTo>
                  <a:lnTo>
                    <a:pt x="1929" y="439"/>
                  </a:lnTo>
                  <a:lnTo>
                    <a:pt x="1936" y="436"/>
                  </a:lnTo>
                  <a:lnTo>
                    <a:pt x="1944" y="434"/>
                  </a:lnTo>
                  <a:lnTo>
                    <a:pt x="1954" y="433"/>
                  </a:lnTo>
                  <a:lnTo>
                    <a:pt x="1961" y="434"/>
                  </a:lnTo>
                  <a:lnTo>
                    <a:pt x="1970" y="435"/>
                  </a:lnTo>
                  <a:lnTo>
                    <a:pt x="1978" y="437"/>
                  </a:lnTo>
                  <a:lnTo>
                    <a:pt x="1985" y="439"/>
                  </a:lnTo>
                  <a:lnTo>
                    <a:pt x="1999" y="445"/>
                  </a:lnTo>
                  <a:lnTo>
                    <a:pt x="2013" y="453"/>
                  </a:lnTo>
                  <a:lnTo>
                    <a:pt x="2027" y="459"/>
                  </a:lnTo>
                  <a:lnTo>
                    <a:pt x="2041" y="465"/>
                  </a:lnTo>
                  <a:lnTo>
                    <a:pt x="2048" y="467"/>
                  </a:lnTo>
                  <a:lnTo>
                    <a:pt x="2056" y="469"/>
                  </a:lnTo>
                  <a:lnTo>
                    <a:pt x="2065" y="470"/>
                  </a:lnTo>
                  <a:lnTo>
                    <a:pt x="2073" y="471"/>
                  </a:lnTo>
                  <a:lnTo>
                    <a:pt x="2076" y="482"/>
                  </a:lnTo>
                  <a:lnTo>
                    <a:pt x="2078" y="492"/>
                  </a:lnTo>
                  <a:lnTo>
                    <a:pt x="2082" y="503"/>
                  </a:lnTo>
                  <a:lnTo>
                    <a:pt x="2086" y="511"/>
                  </a:lnTo>
                  <a:lnTo>
                    <a:pt x="2090" y="515"/>
                  </a:lnTo>
                  <a:lnTo>
                    <a:pt x="2093" y="518"/>
                  </a:lnTo>
                  <a:lnTo>
                    <a:pt x="2097" y="522"/>
                  </a:lnTo>
                  <a:lnTo>
                    <a:pt x="2102" y="525"/>
                  </a:lnTo>
                  <a:lnTo>
                    <a:pt x="2106" y="527"/>
                  </a:lnTo>
                  <a:lnTo>
                    <a:pt x="2113" y="529"/>
                  </a:lnTo>
                  <a:lnTo>
                    <a:pt x="2118" y="531"/>
                  </a:lnTo>
                  <a:lnTo>
                    <a:pt x="2126" y="532"/>
                  </a:lnTo>
                  <a:lnTo>
                    <a:pt x="2111" y="532"/>
                  </a:lnTo>
                  <a:lnTo>
                    <a:pt x="2100" y="532"/>
                  </a:lnTo>
                  <a:lnTo>
                    <a:pt x="2093" y="532"/>
                  </a:lnTo>
                  <a:lnTo>
                    <a:pt x="2086" y="531"/>
                  </a:lnTo>
                  <a:lnTo>
                    <a:pt x="2081" y="530"/>
                  </a:lnTo>
                  <a:lnTo>
                    <a:pt x="2076" y="529"/>
                  </a:lnTo>
                  <a:lnTo>
                    <a:pt x="2067" y="524"/>
                  </a:lnTo>
                  <a:lnTo>
                    <a:pt x="2059" y="519"/>
                  </a:lnTo>
                  <a:lnTo>
                    <a:pt x="2052" y="513"/>
                  </a:lnTo>
                  <a:lnTo>
                    <a:pt x="2046" y="506"/>
                  </a:lnTo>
                  <a:lnTo>
                    <a:pt x="2040" y="497"/>
                  </a:lnTo>
                  <a:lnTo>
                    <a:pt x="2035" y="489"/>
                  </a:lnTo>
                  <a:lnTo>
                    <a:pt x="2030" y="481"/>
                  </a:lnTo>
                  <a:lnTo>
                    <a:pt x="2024" y="473"/>
                  </a:lnTo>
                  <a:lnTo>
                    <a:pt x="2017" y="466"/>
                  </a:lnTo>
                  <a:lnTo>
                    <a:pt x="2011" y="460"/>
                  </a:lnTo>
                  <a:lnTo>
                    <a:pt x="2002" y="454"/>
                  </a:lnTo>
                  <a:lnTo>
                    <a:pt x="1992" y="450"/>
                  </a:lnTo>
                  <a:lnTo>
                    <a:pt x="1980" y="448"/>
                  </a:lnTo>
                  <a:lnTo>
                    <a:pt x="1967" y="446"/>
                  </a:lnTo>
                  <a:lnTo>
                    <a:pt x="1959" y="446"/>
                  </a:lnTo>
                  <a:lnTo>
                    <a:pt x="1953" y="449"/>
                  </a:lnTo>
                  <a:lnTo>
                    <a:pt x="1946" y="451"/>
                  </a:lnTo>
                  <a:lnTo>
                    <a:pt x="1939" y="453"/>
                  </a:lnTo>
                  <a:lnTo>
                    <a:pt x="1927" y="459"/>
                  </a:lnTo>
                  <a:lnTo>
                    <a:pt x="1913" y="465"/>
                  </a:lnTo>
                  <a:lnTo>
                    <a:pt x="1918" y="477"/>
                  </a:lnTo>
                  <a:lnTo>
                    <a:pt x="1932" y="499"/>
                  </a:lnTo>
                  <a:lnTo>
                    <a:pt x="1939" y="512"/>
                  </a:lnTo>
                  <a:lnTo>
                    <a:pt x="1947" y="523"/>
                  </a:lnTo>
                  <a:lnTo>
                    <a:pt x="1954" y="532"/>
                  </a:lnTo>
                  <a:lnTo>
                    <a:pt x="1960" y="538"/>
                  </a:lnTo>
                  <a:lnTo>
                    <a:pt x="1945" y="554"/>
                  </a:lnTo>
                  <a:lnTo>
                    <a:pt x="1929" y="573"/>
                  </a:lnTo>
                  <a:lnTo>
                    <a:pt x="1924" y="578"/>
                  </a:lnTo>
                  <a:lnTo>
                    <a:pt x="1918" y="581"/>
                  </a:lnTo>
                  <a:lnTo>
                    <a:pt x="1913" y="585"/>
                  </a:lnTo>
                  <a:lnTo>
                    <a:pt x="1906" y="588"/>
                  </a:lnTo>
                  <a:lnTo>
                    <a:pt x="1900" y="590"/>
                  </a:lnTo>
                  <a:lnTo>
                    <a:pt x="1892" y="592"/>
                  </a:lnTo>
                  <a:lnTo>
                    <a:pt x="1883" y="593"/>
                  </a:lnTo>
                  <a:lnTo>
                    <a:pt x="1873" y="594"/>
                  </a:lnTo>
                  <a:lnTo>
                    <a:pt x="1855" y="595"/>
                  </a:lnTo>
                  <a:lnTo>
                    <a:pt x="1838" y="597"/>
                  </a:lnTo>
                  <a:lnTo>
                    <a:pt x="1823" y="600"/>
                  </a:lnTo>
                  <a:lnTo>
                    <a:pt x="1810" y="603"/>
                  </a:lnTo>
                  <a:lnTo>
                    <a:pt x="1797" y="604"/>
                  </a:lnTo>
                  <a:lnTo>
                    <a:pt x="1785" y="604"/>
                  </a:lnTo>
                  <a:lnTo>
                    <a:pt x="1779" y="603"/>
                  </a:lnTo>
                  <a:lnTo>
                    <a:pt x="1772" y="601"/>
                  </a:lnTo>
                  <a:lnTo>
                    <a:pt x="1767" y="598"/>
                  </a:lnTo>
                  <a:lnTo>
                    <a:pt x="1760" y="594"/>
                  </a:lnTo>
                  <a:lnTo>
                    <a:pt x="1778" y="593"/>
                  </a:lnTo>
                  <a:lnTo>
                    <a:pt x="1793" y="591"/>
                  </a:lnTo>
                  <a:lnTo>
                    <a:pt x="1806" y="589"/>
                  </a:lnTo>
                  <a:lnTo>
                    <a:pt x="1821" y="588"/>
                  </a:lnTo>
                  <a:lnTo>
                    <a:pt x="1826" y="587"/>
                  </a:lnTo>
                  <a:lnTo>
                    <a:pt x="1832" y="586"/>
                  </a:lnTo>
                  <a:lnTo>
                    <a:pt x="1837" y="585"/>
                  </a:lnTo>
                  <a:lnTo>
                    <a:pt x="1843" y="583"/>
                  </a:lnTo>
                  <a:lnTo>
                    <a:pt x="1847" y="580"/>
                  </a:lnTo>
                  <a:lnTo>
                    <a:pt x="1852" y="577"/>
                  </a:lnTo>
                  <a:lnTo>
                    <a:pt x="1856" y="573"/>
                  </a:lnTo>
                  <a:lnTo>
                    <a:pt x="1859" y="569"/>
                  </a:lnTo>
                  <a:lnTo>
                    <a:pt x="1866" y="560"/>
                  </a:lnTo>
                  <a:lnTo>
                    <a:pt x="1870" y="548"/>
                  </a:lnTo>
                  <a:lnTo>
                    <a:pt x="1872" y="538"/>
                  </a:lnTo>
                  <a:lnTo>
                    <a:pt x="1873" y="526"/>
                  </a:lnTo>
                  <a:lnTo>
                    <a:pt x="1873" y="520"/>
                  </a:lnTo>
                  <a:lnTo>
                    <a:pt x="1873" y="512"/>
                  </a:lnTo>
                  <a:lnTo>
                    <a:pt x="1873" y="499"/>
                  </a:lnTo>
                  <a:lnTo>
                    <a:pt x="1873" y="483"/>
                  </a:lnTo>
                  <a:lnTo>
                    <a:pt x="1860" y="480"/>
                  </a:lnTo>
                  <a:lnTo>
                    <a:pt x="1849" y="476"/>
                  </a:lnTo>
                  <a:lnTo>
                    <a:pt x="1839" y="470"/>
                  </a:lnTo>
                  <a:lnTo>
                    <a:pt x="1832" y="464"/>
                  </a:lnTo>
                  <a:lnTo>
                    <a:pt x="1824" y="457"/>
                  </a:lnTo>
                  <a:lnTo>
                    <a:pt x="1817" y="449"/>
                  </a:lnTo>
                  <a:lnTo>
                    <a:pt x="1812" y="440"/>
                  </a:lnTo>
                  <a:lnTo>
                    <a:pt x="1806" y="431"/>
                  </a:lnTo>
                  <a:lnTo>
                    <a:pt x="1796" y="413"/>
                  </a:lnTo>
                  <a:lnTo>
                    <a:pt x="1785" y="396"/>
                  </a:lnTo>
                  <a:lnTo>
                    <a:pt x="1778" y="387"/>
                  </a:lnTo>
                  <a:lnTo>
                    <a:pt x="1771" y="379"/>
                  </a:lnTo>
                  <a:lnTo>
                    <a:pt x="1764" y="372"/>
                  </a:lnTo>
                  <a:lnTo>
                    <a:pt x="1754" y="366"/>
                  </a:lnTo>
                  <a:lnTo>
                    <a:pt x="1708" y="348"/>
                  </a:lnTo>
                  <a:lnTo>
                    <a:pt x="1705" y="342"/>
                  </a:lnTo>
                  <a:lnTo>
                    <a:pt x="1707" y="333"/>
                  </a:lnTo>
                  <a:lnTo>
                    <a:pt x="1708" y="324"/>
                  </a:lnTo>
                  <a:lnTo>
                    <a:pt x="1709" y="313"/>
                  </a:lnTo>
                  <a:lnTo>
                    <a:pt x="1710" y="303"/>
                  </a:lnTo>
                  <a:lnTo>
                    <a:pt x="1709" y="294"/>
                  </a:lnTo>
                  <a:lnTo>
                    <a:pt x="1708" y="290"/>
                  </a:lnTo>
                  <a:lnTo>
                    <a:pt x="1707" y="286"/>
                  </a:lnTo>
                  <a:lnTo>
                    <a:pt x="1704" y="283"/>
                  </a:lnTo>
                  <a:lnTo>
                    <a:pt x="1701" y="279"/>
                  </a:lnTo>
                  <a:lnTo>
                    <a:pt x="1698" y="276"/>
                  </a:lnTo>
                  <a:lnTo>
                    <a:pt x="1693" y="273"/>
                  </a:lnTo>
                  <a:lnTo>
                    <a:pt x="1689" y="271"/>
                  </a:lnTo>
                  <a:lnTo>
                    <a:pt x="1682" y="269"/>
                  </a:lnTo>
                  <a:lnTo>
                    <a:pt x="1669" y="266"/>
                  </a:lnTo>
                  <a:lnTo>
                    <a:pt x="1654" y="263"/>
                  </a:lnTo>
                  <a:lnTo>
                    <a:pt x="1618" y="261"/>
                  </a:lnTo>
                  <a:lnTo>
                    <a:pt x="1581" y="261"/>
                  </a:lnTo>
                  <a:lnTo>
                    <a:pt x="1596" y="257"/>
                  </a:lnTo>
                  <a:lnTo>
                    <a:pt x="1609" y="253"/>
                  </a:lnTo>
                  <a:lnTo>
                    <a:pt x="1613" y="249"/>
                  </a:lnTo>
                  <a:lnTo>
                    <a:pt x="1618" y="245"/>
                  </a:lnTo>
                  <a:lnTo>
                    <a:pt x="1620" y="239"/>
                  </a:lnTo>
                  <a:lnTo>
                    <a:pt x="1621" y="231"/>
                  </a:lnTo>
                  <a:lnTo>
                    <a:pt x="1608" y="231"/>
                  </a:lnTo>
                  <a:lnTo>
                    <a:pt x="1596" y="231"/>
                  </a:lnTo>
                  <a:lnTo>
                    <a:pt x="1581" y="231"/>
                  </a:lnTo>
                  <a:lnTo>
                    <a:pt x="1562" y="231"/>
                  </a:lnTo>
                  <a:lnTo>
                    <a:pt x="1559" y="246"/>
                  </a:lnTo>
                  <a:lnTo>
                    <a:pt x="1555" y="263"/>
                  </a:lnTo>
                  <a:lnTo>
                    <a:pt x="1550" y="279"/>
                  </a:lnTo>
                  <a:lnTo>
                    <a:pt x="1548" y="292"/>
                  </a:lnTo>
                  <a:lnTo>
                    <a:pt x="1548" y="294"/>
                  </a:lnTo>
                  <a:lnTo>
                    <a:pt x="1550" y="295"/>
                  </a:lnTo>
                  <a:lnTo>
                    <a:pt x="1552" y="295"/>
                  </a:lnTo>
                  <a:lnTo>
                    <a:pt x="1555" y="295"/>
                  </a:lnTo>
                  <a:lnTo>
                    <a:pt x="1559" y="293"/>
                  </a:lnTo>
                  <a:lnTo>
                    <a:pt x="1562" y="292"/>
                  </a:lnTo>
                  <a:lnTo>
                    <a:pt x="1562" y="323"/>
                  </a:lnTo>
                  <a:lnTo>
                    <a:pt x="1552" y="327"/>
                  </a:lnTo>
                  <a:lnTo>
                    <a:pt x="1543" y="331"/>
                  </a:lnTo>
                  <a:lnTo>
                    <a:pt x="1537" y="332"/>
                  </a:lnTo>
                  <a:lnTo>
                    <a:pt x="1531" y="334"/>
                  </a:lnTo>
                  <a:lnTo>
                    <a:pt x="1524" y="334"/>
                  </a:lnTo>
                  <a:lnTo>
                    <a:pt x="1514" y="336"/>
                  </a:lnTo>
                  <a:lnTo>
                    <a:pt x="1514" y="345"/>
                  </a:lnTo>
                  <a:lnTo>
                    <a:pt x="1514" y="354"/>
                  </a:lnTo>
                  <a:lnTo>
                    <a:pt x="1532" y="375"/>
                  </a:lnTo>
                  <a:lnTo>
                    <a:pt x="1555" y="404"/>
                  </a:lnTo>
                  <a:lnTo>
                    <a:pt x="1562" y="411"/>
                  </a:lnTo>
                  <a:lnTo>
                    <a:pt x="1569" y="418"/>
                  </a:lnTo>
                  <a:lnTo>
                    <a:pt x="1577" y="424"/>
                  </a:lnTo>
                  <a:lnTo>
                    <a:pt x="1585" y="429"/>
                  </a:lnTo>
                  <a:lnTo>
                    <a:pt x="1593" y="433"/>
                  </a:lnTo>
                  <a:lnTo>
                    <a:pt x="1602" y="437"/>
                  </a:lnTo>
                  <a:lnTo>
                    <a:pt x="1611" y="439"/>
                  </a:lnTo>
                  <a:lnTo>
                    <a:pt x="1621" y="439"/>
                  </a:lnTo>
                  <a:lnTo>
                    <a:pt x="1622" y="445"/>
                  </a:lnTo>
                  <a:lnTo>
                    <a:pt x="1623" y="451"/>
                  </a:lnTo>
                  <a:lnTo>
                    <a:pt x="1625" y="455"/>
                  </a:lnTo>
                  <a:lnTo>
                    <a:pt x="1629" y="458"/>
                  </a:lnTo>
                  <a:lnTo>
                    <a:pt x="1636" y="465"/>
                  </a:lnTo>
                  <a:lnTo>
                    <a:pt x="1645" y="471"/>
                  </a:lnTo>
                  <a:lnTo>
                    <a:pt x="1654" y="477"/>
                  </a:lnTo>
                  <a:lnTo>
                    <a:pt x="1663" y="483"/>
                  </a:lnTo>
                  <a:lnTo>
                    <a:pt x="1667" y="487"/>
                  </a:lnTo>
                  <a:lnTo>
                    <a:pt x="1670" y="491"/>
                  </a:lnTo>
                  <a:lnTo>
                    <a:pt x="1673" y="496"/>
                  </a:lnTo>
                  <a:lnTo>
                    <a:pt x="1674" y="501"/>
                  </a:lnTo>
                  <a:lnTo>
                    <a:pt x="1667" y="501"/>
                  </a:lnTo>
                  <a:lnTo>
                    <a:pt x="1654" y="501"/>
                  </a:lnTo>
                  <a:lnTo>
                    <a:pt x="1645" y="499"/>
                  </a:lnTo>
                  <a:lnTo>
                    <a:pt x="1625" y="494"/>
                  </a:lnTo>
                  <a:lnTo>
                    <a:pt x="1599" y="487"/>
                  </a:lnTo>
                  <a:lnTo>
                    <a:pt x="1568" y="478"/>
                  </a:lnTo>
                  <a:lnTo>
                    <a:pt x="1539" y="468"/>
                  </a:lnTo>
                  <a:lnTo>
                    <a:pt x="1513" y="458"/>
                  </a:lnTo>
                  <a:lnTo>
                    <a:pt x="1502" y="453"/>
                  </a:lnTo>
                  <a:lnTo>
                    <a:pt x="1495" y="448"/>
                  </a:lnTo>
                  <a:lnTo>
                    <a:pt x="1492" y="445"/>
                  </a:lnTo>
                  <a:lnTo>
                    <a:pt x="1490" y="443"/>
                  </a:lnTo>
                  <a:lnTo>
                    <a:pt x="1488" y="441"/>
                  </a:lnTo>
                  <a:lnTo>
                    <a:pt x="1488" y="439"/>
                  </a:lnTo>
                  <a:lnTo>
                    <a:pt x="1467" y="439"/>
                  </a:lnTo>
                  <a:lnTo>
                    <a:pt x="1432" y="436"/>
                  </a:lnTo>
                  <a:lnTo>
                    <a:pt x="1389" y="432"/>
                  </a:lnTo>
                  <a:lnTo>
                    <a:pt x="1343" y="425"/>
                  </a:lnTo>
                  <a:lnTo>
                    <a:pt x="1320" y="421"/>
                  </a:lnTo>
                  <a:lnTo>
                    <a:pt x="1298" y="417"/>
                  </a:lnTo>
                  <a:lnTo>
                    <a:pt x="1277" y="412"/>
                  </a:lnTo>
                  <a:lnTo>
                    <a:pt x="1260" y="406"/>
                  </a:lnTo>
                  <a:lnTo>
                    <a:pt x="1251" y="403"/>
                  </a:lnTo>
                  <a:lnTo>
                    <a:pt x="1244" y="400"/>
                  </a:lnTo>
                  <a:lnTo>
                    <a:pt x="1238" y="397"/>
                  </a:lnTo>
                  <a:lnTo>
                    <a:pt x="1232" y="394"/>
                  </a:lnTo>
                  <a:lnTo>
                    <a:pt x="1228" y="389"/>
                  </a:lnTo>
                  <a:lnTo>
                    <a:pt x="1225" y="386"/>
                  </a:lnTo>
                  <a:lnTo>
                    <a:pt x="1223" y="382"/>
                  </a:lnTo>
                  <a:lnTo>
                    <a:pt x="1222" y="378"/>
                  </a:lnTo>
                  <a:lnTo>
                    <a:pt x="1210" y="381"/>
                  </a:lnTo>
                  <a:lnTo>
                    <a:pt x="1203" y="384"/>
                  </a:lnTo>
                  <a:lnTo>
                    <a:pt x="1203" y="389"/>
                  </a:lnTo>
                  <a:lnTo>
                    <a:pt x="1204" y="395"/>
                  </a:lnTo>
                  <a:lnTo>
                    <a:pt x="1205" y="399"/>
                  </a:lnTo>
                  <a:lnTo>
                    <a:pt x="1207" y="403"/>
                  </a:lnTo>
                  <a:lnTo>
                    <a:pt x="1211" y="410"/>
                  </a:lnTo>
                  <a:lnTo>
                    <a:pt x="1218" y="416"/>
                  </a:lnTo>
                  <a:lnTo>
                    <a:pt x="1225" y="421"/>
                  </a:lnTo>
                  <a:lnTo>
                    <a:pt x="1233" y="425"/>
                  </a:lnTo>
                  <a:lnTo>
                    <a:pt x="1243" y="429"/>
                  </a:lnTo>
                  <a:lnTo>
                    <a:pt x="1253" y="433"/>
                  </a:lnTo>
                  <a:lnTo>
                    <a:pt x="1274" y="442"/>
                  </a:lnTo>
                  <a:lnTo>
                    <a:pt x="1295" y="452"/>
                  </a:lnTo>
                  <a:lnTo>
                    <a:pt x="1305" y="458"/>
                  </a:lnTo>
                  <a:lnTo>
                    <a:pt x="1313" y="465"/>
                  </a:lnTo>
                  <a:lnTo>
                    <a:pt x="1322" y="473"/>
                  </a:lnTo>
                  <a:lnTo>
                    <a:pt x="1329" y="483"/>
                  </a:lnTo>
                  <a:lnTo>
                    <a:pt x="1319" y="483"/>
                  </a:lnTo>
                  <a:lnTo>
                    <a:pt x="1309" y="483"/>
                  </a:lnTo>
                  <a:lnTo>
                    <a:pt x="1297" y="481"/>
                  </a:lnTo>
                  <a:lnTo>
                    <a:pt x="1281" y="477"/>
                  </a:lnTo>
                  <a:lnTo>
                    <a:pt x="1272" y="475"/>
                  </a:lnTo>
                  <a:lnTo>
                    <a:pt x="1262" y="473"/>
                  </a:lnTo>
                  <a:lnTo>
                    <a:pt x="1252" y="471"/>
                  </a:lnTo>
                  <a:lnTo>
                    <a:pt x="1242" y="471"/>
                  </a:lnTo>
                  <a:lnTo>
                    <a:pt x="1232" y="471"/>
                  </a:lnTo>
                  <a:lnTo>
                    <a:pt x="1221" y="473"/>
                  </a:lnTo>
                  <a:lnTo>
                    <a:pt x="1210" y="475"/>
                  </a:lnTo>
                  <a:lnTo>
                    <a:pt x="1198" y="477"/>
                  </a:lnTo>
                  <a:lnTo>
                    <a:pt x="1174" y="484"/>
                  </a:lnTo>
                  <a:lnTo>
                    <a:pt x="1149" y="492"/>
                  </a:lnTo>
                  <a:lnTo>
                    <a:pt x="1122" y="500"/>
                  </a:lnTo>
                  <a:lnTo>
                    <a:pt x="1097" y="508"/>
                  </a:lnTo>
                  <a:lnTo>
                    <a:pt x="1085" y="510"/>
                  </a:lnTo>
                  <a:lnTo>
                    <a:pt x="1073" y="512"/>
                  </a:lnTo>
                  <a:lnTo>
                    <a:pt x="1061" y="514"/>
                  </a:lnTo>
                  <a:lnTo>
                    <a:pt x="1050" y="514"/>
                  </a:lnTo>
                  <a:lnTo>
                    <a:pt x="1046" y="513"/>
                  </a:lnTo>
                  <a:lnTo>
                    <a:pt x="1042" y="511"/>
                  </a:lnTo>
                  <a:lnTo>
                    <a:pt x="1040" y="507"/>
                  </a:lnTo>
                  <a:lnTo>
                    <a:pt x="1040" y="503"/>
                  </a:lnTo>
                  <a:lnTo>
                    <a:pt x="1040" y="496"/>
                  </a:lnTo>
                  <a:lnTo>
                    <a:pt x="1042" y="490"/>
                  </a:lnTo>
                  <a:lnTo>
                    <a:pt x="1046" y="484"/>
                  </a:lnTo>
                  <a:lnTo>
                    <a:pt x="1050" y="477"/>
                  </a:lnTo>
                  <a:lnTo>
                    <a:pt x="1040" y="473"/>
                  </a:lnTo>
                  <a:lnTo>
                    <a:pt x="1030" y="472"/>
                  </a:lnTo>
                  <a:lnTo>
                    <a:pt x="1019" y="471"/>
                  </a:lnTo>
                  <a:lnTo>
                    <a:pt x="1009" y="471"/>
                  </a:lnTo>
                  <a:lnTo>
                    <a:pt x="1007" y="475"/>
                  </a:lnTo>
                  <a:lnTo>
                    <a:pt x="1004" y="477"/>
                  </a:lnTo>
                  <a:lnTo>
                    <a:pt x="999" y="479"/>
                  </a:lnTo>
                  <a:lnTo>
                    <a:pt x="994" y="480"/>
                  </a:lnTo>
                  <a:lnTo>
                    <a:pt x="984" y="480"/>
                  </a:lnTo>
                  <a:lnTo>
                    <a:pt x="972" y="479"/>
                  </a:lnTo>
                  <a:lnTo>
                    <a:pt x="961" y="477"/>
                  </a:lnTo>
                  <a:lnTo>
                    <a:pt x="949" y="477"/>
                  </a:lnTo>
                  <a:lnTo>
                    <a:pt x="943" y="477"/>
                  </a:lnTo>
                  <a:lnTo>
                    <a:pt x="939" y="478"/>
                  </a:lnTo>
                  <a:lnTo>
                    <a:pt x="934" y="480"/>
                  </a:lnTo>
                  <a:lnTo>
                    <a:pt x="930" y="483"/>
                  </a:lnTo>
                  <a:lnTo>
                    <a:pt x="924" y="489"/>
                  </a:lnTo>
                  <a:lnTo>
                    <a:pt x="916" y="495"/>
                  </a:lnTo>
                  <a:lnTo>
                    <a:pt x="908" y="500"/>
                  </a:lnTo>
                  <a:lnTo>
                    <a:pt x="900" y="505"/>
                  </a:lnTo>
                  <a:lnTo>
                    <a:pt x="882" y="513"/>
                  </a:lnTo>
                  <a:lnTo>
                    <a:pt x="864" y="522"/>
                  </a:lnTo>
                  <a:lnTo>
                    <a:pt x="857" y="526"/>
                  </a:lnTo>
                  <a:lnTo>
                    <a:pt x="849" y="532"/>
                  </a:lnTo>
                  <a:lnTo>
                    <a:pt x="841" y="538"/>
                  </a:lnTo>
                  <a:lnTo>
                    <a:pt x="836" y="545"/>
                  </a:lnTo>
                  <a:lnTo>
                    <a:pt x="830" y="553"/>
                  </a:lnTo>
                  <a:lnTo>
                    <a:pt x="827" y="564"/>
                  </a:lnTo>
                  <a:lnTo>
                    <a:pt x="825" y="575"/>
                  </a:lnTo>
                  <a:lnTo>
                    <a:pt x="824" y="588"/>
                  </a:lnTo>
                  <a:lnTo>
                    <a:pt x="810" y="584"/>
                  </a:lnTo>
                  <a:lnTo>
                    <a:pt x="797" y="581"/>
                  </a:lnTo>
                  <a:lnTo>
                    <a:pt x="791" y="581"/>
                  </a:lnTo>
                  <a:lnTo>
                    <a:pt x="784" y="582"/>
                  </a:lnTo>
                  <a:lnTo>
                    <a:pt x="778" y="584"/>
                  </a:lnTo>
                  <a:lnTo>
                    <a:pt x="771" y="588"/>
                  </a:lnTo>
                  <a:lnTo>
                    <a:pt x="758" y="582"/>
                  </a:lnTo>
                  <a:lnTo>
                    <a:pt x="740" y="575"/>
                  </a:lnTo>
                  <a:lnTo>
                    <a:pt x="732" y="571"/>
                  </a:lnTo>
                  <a:lnTo>
                    <a:pt x="724" y="566"/>
                  </a:lnTo>
                  <a:lnTo>
                    <a:pt x="716" y="562"/>
                  </a:lnTo>
                  <a:lnTo>
                    <a:pt x="711" y="556"/>
                  </a:lnTo>
                  <a:lnTo>
                    <a:pt x="711" y="526"/>
                  </a:lnTo>
                  <a:lnTo>
                    <a:pt x="721" y="526"/>
                  </a:lnTo>
                  <a:lnTo>
                    <a:pt x="730" y="526"/>
                  </a:lnTo>
                  <a:lnTo>
                    <a:pt x="738" y="526"/>
                  </a:lnTo>
                  <a:lnTo>
                    <a:pt x="744" y="526"/>
                  </a:lnTo>
                  <a:lnTo>
                    <a:pt x="740" y="516"/>
                  </a:lnTo>
                  <a:lnTo>
                    <a:pt x="736" y="507"/>
                  </a:lnTo>
                  <a:lnTo>
                    <a:pt x="730" y="499"/>
                  </a:lnTo>
                  <a:lnTo>
                    <a:pt x="723" y="493"/>
                  </a:lnTo>
                  <a:lnTo>
                    <a:pt x="714" y="488"/>
                  </a:lnTo>
                  <a:lnTo>
                    <a:pt x="704" y="485"/>
                  </a:lnTo>
                  <a:lnTo>
                    <a:pt x="692" y="483"/>
                  </a:lnTo>
                  <a:lnTo>
                    <a:pt x="678" y="483"/>
                  </a:lnTo>
                  <a:lnTo>
                    <a:pt x="668" y="483"/>
                  </a:lnTo>
                  <a:lnTo>
                    <a:pt x="656" y="483"/>
                  </a:lnTo>
                  <a:lnTo>
                    <a:pt x="643" y="483"/>
                  </a:lnTo>
                  <a:lnTo>
                    <a:pt x="624" y="483"/>
                  </a:lnTo>
                  <a:lnTo>
                    <a:pt x="627" y="487"/>
                  </a:lnTo>
                  <a:lnTo>
                    <a:pt x="632" y="491"/>
                  </a:lnTo>
                  <a:lnTo>
                    <a:pt x="636" y="495"/>
                  </a:lnTo>
                  <a:lnTo>
                    <a:pt x="640" y="498"/>
                  </a:lnTo>
                  <a:lnTo>
                    <a:pt x="645" y="501"/>
                  </a:lnTo>
                  <a:lnTo>
                    <a:pt x="648" y="506"/>
                  </a:lnTo>
                  <a:lnTo>
                    <a:pt x="650" y="510"/>
                  </a:lnTo>
                  <a:lnTo>
                    <a:pt x="651" y="514"/>
                  </a:lnTo>
                  <a:lnTo>
                    <a:pt x="650" y="519"/>
                  </a:lnTo>
                  <a:lnTo>
                    <a:pt x="649" y="523"/>
                  </a:lnTo>
                  <a:lnTo>
                    <a:pt x="648" y="525"/>
                  </a:lnTo>
                  <a:lnTo>
                    <a:pt x="646" y="528"/>
                  </a:lnTo>
                  <a:lnTo>
                    <a:pt x="643" y="530"/>
                  </a:lnTo>
                  <a:lnTo>
                    <a:pt x="638" y="532"/>
                  </a:lnTo>
                  <a:lnTo>
                    <a:pt x="647" y="541"/>
                  </a:lnTo>
                  <a:lnTo>
                    <a:pt x="656" y="550"/>
                  </a:lnTo>
                  <a:lnTo>
                    <a:pt x="661" y="554"/>
                  </a:lnTo>
                  <a:lnTo>
                    <a:pt x="668" y="557"/>
                  </a:lnTo>
                  <a:lnTo>
                    <a:pt x="676" y="561"/>
                  </a:lnTo>
                  <a:lnTo>
                    <a:pt x="684" y="564"/>
                  </a:lnTo>
                  <a:lnTo>
                    <a:pt x="684" y="619"/>
                  </a:lnTo>
                  <a:lnTo>
                    <a:pt x="677" y="619"/>
                  </a:lnTo>
                  <a:lnTo>
                    <a:pt x="665" y="619"/>
                  </a:lnTo>
                  <a:lnTo>
                    <a:pt x="659" y="610"/>
                  </a:lnTo>
                  <a:lnTo>
                    <a:pt x="654" y="604"/>
                  </a:lnTo>
                  <a:lnTo>
                    <a:pt x="647" y="599"/>
                  </a:lnTo>
                  <a:lnTo>
                    <a:pt x="639" y="595"/>
                  </a:lnTo>
                  <a:lnTo>
                    <a:pt x="623" y="589"/>
                  </a:lnTo>
                  <a:lnTo>
                    <a:pt x="604" y="582"/>
                  </a:lnTo>
                  <a:lnTo>
                    <a:pt x="602" y="585"/>
                  </a:lnTo>
                  <a:lnTo>
                    <a:pt x="599" y="589"/>
                  </a:lnTo>
                  <a:lnTo>
                    <a:pt x="594" y="593"/>
                  </a:lnTo>
                  <a:lnTo>
                    <a:pt x="588" y="597"/>
                  </a:lnTo>
                  <a:lnTo>
                    <a:pt x="575" y="606"/>
                  </a:lnTo>
                  <a:lnTo>
                    <a:pt x="559" y="615"/>
                  </a:lnTo>
                  <a:lnTo>
                    <a:pt x="544" y="624"/>
                  </a:lnTo>
                  <a:lnTo>
                    <a:pt x="531" y="631"/>
                  </a:lnTo>
                  <a:lnTo>
                    <a:pt x="525" y="635"/>
                  </a:lnTo>
                  <a:lnTo>
                    <a:pt x="522" y="638"/>
                  </a:lnTo>
                  <a:lnTo>
                    <a:pt x="519" y="641"/>
                  </a:lnTo>
                  <a:lnTo>
                    <a:pt x="519" y="643"/>
                  </a:lnTo>
                  <a:lnTo>
                    <a:pt x="519" y="647"/>
                  </a:lnTo>
                  <a:lnTo>
                    <a:pt x="520" y="651"/>
                  </a:lnTo>
                  <a:lnTo>
                    <a:pt x="521" y="655"/>
                  </a:lnTo>
                  <a:lnTo>
                    <a:pt x="523" y="658"/>
                  </a:lnTo>
                  <a:lnTo>
                    <a:pt x="528" y="663"/>
                  </a:lnTo>
                  <a:lnTo>
                    <a:pt x="536" y="667"/>
                  </a:lnTo>
                  <a:lnTo>
                    <a:pt x="543" y="673"/>
                  </a:lnTo>
                  <a:lnTo>
                    <a:pt x="549" y="678"/>
                  </a:lnTo>
                  <a:lnTo>
                    <a:pt x="551" y="681"/>
                  </a:lnTo>
                  <a:lnTo>
                    <a:pt x="555" y="685"/>
                  </a:lnTo>
                  <a:lnTo>
                    <a:pt x="557" y="688"/>
                  </a:lnTo>
                  <a:lnTo>
                    <a:pt x="558" y="693"/>
                  </a:lnTo>
                  <a:lnTo>
                    <a:pt x="471" y="693"/>
                  </a:lnTo>
                  <a:lnTo>
                    <a:pt x="467" y="705"/>
                  </a:lnTo>
                  <a:lnTo>
                    <a:pt x="464" y="721"/>
                  </a:lnTo>
                  <a:lnTo>
                    <a:pt x="460" y="730"/>
                  </a:lnTo>
                  <a:lnTo>
                    <a:pt x="457" y="736"/>
                  </a:lnTo>
                  <a:lnTo>
                    <a:pt x="454" y="739"/>
                  </a:lnTo>
                  <a:lnTo>
                    <a:pt x="452" y="740"/>
                  </a:lnTo>
                  <a:lnTo>
                    <a:pt x="448" y="742"/>
                  </a:lnTo>
                  <a:lnTo>
                    <a:pt x="445" y="742"/>
                  </a:lnTo>
                  <a:lnTo>
                    <a:pt x="433" y="742"/>
                  </a:lnTo>
                  <a:lnTo>
                    <a:pt x="420" y="741"/>
                  </a:lnTo>
                  <a:lnTo>
                    <a:pt x="407" y="739"/>
                  </a:lnTo>
                  <a:lnTo>
                    <a:pt x="393" y="736"/>
                  </a:lnTo>
                  <a:lnTo>
                    <a:pt x="380" y="733"/>
                  </a:lnTo>
                  <a:lnTo>
                    <a:pt x="367" y="729"/>
                  </a:lnTo>
                  <a:lnTo>
                    <a:pt x="355" y="723"/>
                  </a:lnTo>
                  <a:lnTo>
                    <a:pt x="344" y="718"/>
                  </a:lnTo>
                  <a:lnTo>
                    <a:pt x="333" y="711"/>
                  </a:lnTo>
                  <a:lnTo>
                    <a:pt x="323" y="704"/>
                  </a:lnTo>
                  <a:lnTo>
                    <a:pt x="314" y="696"/>
                  </a:lnTo>
                  <a:lnTo>
                    <a:pt x="307" y="687"/>
                  </a:lnTo>
                  <a:lnTo>
                    <a:pt x="301" y="678"/>
                  </a:lnTo>
                  <a:lnTo>
                    <a:pt x="296" y="666"/>
                  </a:lnTo>
                  <a:lnTo>
                    <a:pt x="293" y="655"/>
                  </a:lnTo>
                  <a:lnTo>
                    <a:pt x="292" y="643"/>
                  </a:lnTo>
                  <a:lnTo>
                    <a:pt x="289" y="636"/>
                  </a:lnTo>
                  <a:lnTo>
                    <a:pt x="286" y="625"/>
                  </a:lnTo>
                  <a:lnTo>
                    <a:pt x="273" y="622"/>
                  </a:lnTo>
                  <a:lnTo>
                    <a:pt x="254" y="616"/>
                  </a:lnTo>
                  <a:lnTo>
                    <a:pt x="232" y="609"/>
                  </a:lnTo>
                  <a:lnTo>
                    <a:pt x="209" y="601"/>
                  </a:lnTo>
                  <a:lnTo>
                    <a:pt x="188" y="592"/>
                  </a:lnTo>
                  <a:lnTo>
                    <a:pt x="169" y="582"/>
                  </a:lnTo>
                  <a:lnTo>
                    <a:pt x="163" y="578"/>
                  </a:lnTo>
                  <a:lnTo>
                    <a:pt x="157" y="573"/>
                  </a:lnTo>
                  <a:lnTo>
                    <a:pt x="154" y="568"/>
                  </a:lnTo>
                  <a:lnTo>
                    <a:pt x="153" y="564"/>
                  </a:lnTo>
                  <a:lnTo>
                    <a:pt x="162" y="567"/>
                  </a:lnTo>
                  <a:lnTo>
                    <a:pt x="183" y="574"/>
                  </a:lnTo>
                  <a:lnTo>
                    <a:pt x="211" y="582"/>
                  </a:lnTo>
                  <a:lnTo>
                    <a:pt x="244" y="590"/>
                  </a:lnTo>
                  <a:lnTo>
                    <a:pt x="277" y="598"/>
                  </a:lnTo>
                  <a:lnTo>
                    <a:pt x="308" y="605"/>
                  </a:lnTo>
                  <a:lnTo>
                    <a:pt x="332" y="610"/>
                  </a:lnTo>
                  <a:lnTo>
                    <a:pt x="345" y="612"/>
                  </a:lnTo>
                  <a:lnTo>
                    <a:pt x="368" y="612"/>
                  </a:lnTo>
                  <a:lnTo>
                    <a:pt x="390" y="612"/>
                  </a:lnTo>
                  <a:lnTo>
                    <a:pt x="414" y="612"/>
                  </a:lnTo>
                  <a:lnTo>
                    <a:pt x="445" y="612"/>
                  </a:lnTo>
                  <a:lnTo>
                    <a:pt x="454" y="612"/>
                  </a:lnTo>
                  <a:lnTo>
                    <a:pt x="461" y="611"/>
                  </a:lnTo>
                  <a:lnTo>
                    <a:pt x="469" y="609"/>
                  </a:lnTo>
                  <a:lnTo>
                    <a:pt x="477" y="607"/>
                  </a:lnTo>
                  <a:lnTo>
                    <a:pt x="490" y="601"/>
                  </a:lnTo>
                  <a:lnTo>
                    <a:pt x="502" y="594"/>
                  </a:lnTo>
                  <a:lnTo>
                    <a:pt x="514" y="585"/>
                  </a:lnTo>
                  <a:lnTo>
                    <a:pt x="524" y="576"/>
                  </a:lnTo>
                  <a:lnTo>
                    <a:pt x="535" y="567"/>
                  </a:lnTo>
                  <a:lnTo>
                    <a:pt x="545" y="556"/>
                  </a:lnTo>
                  <a:lnTo>
                    <a:pt x="536" y="547"/>
                  </a:lnTo>
                  <a:lnTo>
                    <a:pt x="527" y="536"/>
                  </a:lnTo>
                  <a:lnTo>
                    <a:pt x="523" y="531"/>
                  </a:lnTo>
                  <a:lnTo>
                    <a:pt x="517" y="527"/>
                  </a:lnTo>
                  <a:lnTo>
                    <a:pt x="512" y="523"/>
                  </a:lnTo>
                  <a:lnTo>
                    <a:pt x="505" y="520"/>
                  </a:lnTo>
                  <a:lnTo>
                    <a:pt x="500" y="518"/>
                  </a:lnTo>
                  <a:lnTo>
                    <a:pt x="484" y="511"/>
                  </a:lnTo>
                  <a:lnTo>
                    <a:pt x="459" y="499"/>
                  </a:lnTo>
                  <a:lnTo>
                    <a:pt x="424" y="487"/>
                  </a:lnTo>
                  <a:lnTo>
                    <a:pt x="403" y="481"/>
                  </a:lnTo>
                  <a:lnTo>
                    <a:pt x="379" y="475"/>
                  </a:lnTo>
                  <a:lnTo>
                    <a:pt x="352" y="469"/>
                  </a:lnTo>
                  <a:lnTo>
                    <a:pt x="323" y="463"/>
                  </a:lnTo>
                  <a:lnTo>
                    <a:pt x="291" y="458"/>
                  </a:lnTo>
                  <a:lnTo>
                    <a:pt x="256" y="453"/>
                  </a:lnTo>
                  <a:lnTo>
                    <a:pt x="219" y="449"/>
                  </a:lnTo>
                  <a:lnTo>
                    <a:pt x="179" y="446"/>
                  </a:lnTo>
                  <a:lnTo>
                    <a:pt x="172" y="446"/>
                  </a:lnTo>
                  <a:lnTo>
                    <a:pt x="165" y="445"/>
                  </a:lnTo>
                  <a:lnTo>
                    <a:pt x="158" y="444"/>
                  </a:lnTo>
                  <a:lnTo>
                    <a:pt x="152" y="442"/>
                  </a:lnTo>
                  <a:lnTo>
                    <a:pt x="150" y="440"/>
                  </a:lnTo>
                  <a:lnTo>
                    <a:pt x="146" y="438"/>
                  </a:lnTo>
                  <a:lnTo>
                    <a:pt x="144" y="436"/>
                  </a:lnTo>
                  <a:lnTo>
                    <a:pt x="143" y="433"/>
                  </a:lnTo>
                  <a:lnTo>
                    <a:pt x="141" y="425"/>
                  </a:lnTo>
                  <a:lnTo>
                    <a:pt x="140" y="415"/>
                  </a:lnTo>
                  <a:lnTo>
                    <a:pt x="120" y="420"/>
                  </a:lnTo>
                  <a:lnTo>
                    <a:pt x="99" y="425"/>
                  </a:lnTo>
                  <a:lnTo>
                    <a:pt x="77" y="431"/>
                  </a:lnTo>
                  <a:lnTo>
                    <a:pt x="53" y="439"/>
                  </a:lnTo>
                  <a:lnTo>
                    <a:pt x="50" y="441"/>
                  </a:lnTo>
                  <a:lnTo>
                    <a:pt x="43" y="445"/>
                  </a:lnTo>
                  <a:lnTo>
                    <a:pt x="40" y="446"/>
                  </a:lnTo>
                  <a:lnTo>
                    <a:pt x="37" y="448"/>
                  </a:lnTo>
                  <a:lnTo>
                    <a:pt x="34" y="448"/>
                  </a:lnTo>
                  <a:lnTo>
                    <a:pt x="33" y="446"/>
                  </a:lnTo>
                  <a:lnTo>
                    <a:pt x="0" y="483"/>
                  </a:lnTo>
                  <a:lnTo>
                    <a:pt x="4" y="488"/>
                  </a:lnTo>
                  <a:lnTo>
                    <a:pt x="8" y="493"/>
                  </a:lnTo>
                  <a:lnTo>
                    <a:pt x="13" y="498"/>
                  </a:lnTo>
                  <a:lnTo>
                    <a:pt x="18" y="503"/>
                  </a:lnTo>
                  <a:lnTo>
                    <a:pt x="29" y="509"/>
                  </a:lnTo>
                  <a:lnTo>
                    <a:pt x="40" y="515"/>
                  </a:lnTo>
                  <a:lnTo>
                    <a:pt x="62" y="524"/>
                  </a:lnTo>
                  <a:lnTo>
                    <a:pt x="79" y="532"/>
                  </a:lnTo>
                  <a:lnTo>
                    <a:pt x="77" y="540"/>
                  </a:lnTo>
                  <a:lnTo>
                    <a:pt x="74" y="547"/>
                  </a:lnTo>
                  <a:lnTo>
                    <a:pt x="71" y="552"/>
                  </a:lnTo>
                  <a:lnTo>
                    <a:pt x="67" y="556"/>
                  </a:lnTo>
                  <a:lnTo>
                    <a:pt x="64" y="562"/>
                  </a:lnTo>
                  <a:lnTo>
                    <a:pt x="62" y="567"/>
                  </a:lnTo>
                  <a:lnTo>
                    <a:pt x="61" y="574"/>
                  </a:lnTo>
                  <a:lnTo>
                    <a:pt x="60" y="582"/>
                  </a:lnTo>
                  <a:lnTo>
                    <a:pt x="61" y="589"/>
                  </a:lnTo>
                  <a:lnTo>
                    <a:pt x="65" y="597"/>
                  </a:lnTo>
                  <a:lnTo>
                    <a:pt x="71" y="605"/>
                  </a:lnTo>
                  <a:lnTo>
                    <a:pt x="77" y="614"/>
                  </a:lnTo>
                  <a:lnTo>
                    <a:pt x="84" y="621"/>
                  </a:lnTo>
                  <a:lnTo>
                    <a:pt x="90" y="626"/>
                  </a:lnTo>
                  <a:lnTo>
                    <a:pt x="96" y="630"/>
                  </a:lnTo>
                  <a:lnTo>
                    <a:pt x="99" y="631"/>
                  </a:lnTo>
                  <a:lnTo>
                    <a:pt x="100" y="647"/>
                  </a:lnTo>
                  <a:lnTo>
                    <a:pt x="102" y="662"/>
                  </a:lnTo>
                  <a:lnTo>
                    <a:pt x="106" y="677"/>
                  </a:lnTo>
                  <a:lnTo>
                    <a:pt x="111" y="689"/>
                  </a:lnTo>
                  <a:lnTo>
                    <a:pt x="117" y="700"/>
                  </a:lnTo>
                  <a:lnTo>
                    <a:pt x="123" y="710"/>
                  </a:lnTo>
                  <a:lnTo>
                    <a:pt x="131" y="719"/>
                  </a:lnTo>
                  <a:lnTo>
                    <a:pt x="140" y="728"/>
                  </a:lnTo>
                  <a:lnTo>
                    <a:pt x="149" y="736"/>
                  </a:lnTo>
                  <a:lnTo>
                    <a:pt x="158" y="743"/>
                  </a:lnTo>
                  <a:lnTo>
                    <a:pt x="168" y="750"/>
                  </a:lnTo>
                  <a:lnTo>
                    <a:pt x="178" y="756"/>
                  </a:lnTo>
                  <a:lnTo>
                    <a:pt x="199" y="767"/>
                  </a:lnTo>
                  <a:lnTo>
                    <a:pt x="219" y="778"/>
                  </a:lnTo>
                  <a:lnTo>
                    <a:pt x="184" y="815"/>
                  </a:lnTo>
                  <a:lnTo>
                    <a:pt x="146" y="856"/>
                  </a:lnTo>
                  <a:lnTo>
                    <a:pt x="128" y="875"/>
                  </a:lnTo>
                  <a:lnTo>
                    <a:pt x="109" y="892"/>
                  </a:lnTo>
                  <a:lnTo>
                    <a:pt x="100" y="899"/>
                  </a:lnTo>
                  <a:lnTo>
                    <a:pt x="90" y="905"/>
                  </a:lnTo>
                  <a:lnTo>
                    <a:pt x="82" y="910"/>
                  </a:lnTo>
                  <a:lnTo>
                    <a:pt x="73" y="914"/>
                  </a:lnTo>
                  <a:lnTo>
                    <a:pt x="74" y="917"/>
                  </a:lnTo>
                  <a:lnTo>
                    <a:pt x="75" y="920"/>
                  </a:lnTo>
                  <a:lnTo>
                    <a:pt x="77" y="923"/>
                  </a:lnTo>
                  <a:lnTo>
                    <a:pt x="80" y="926"/>
                  </a:lnTo>
                  <a:lnTo>
                    <a:pt x="88" y="934"/>
                  </a:lnTo>
                  <a:lnTo>
                    <a:pt x="96" y="942"/>
                  </a:lnTo>
                  <a:lnTo>
                    <a:pt x="105" y="951"/>
                  </a:lnTo>
                  <a:lnTo>
                    <a:pt x="112" y="958"/>
                  </a:lnTo>
                  <a:lnTo>
                    <a:pt x="118" y="965"/>
                  </a:lnTo>
                  <a:lnTo>
                    <a:pt x="120" y="970"/>
                  </a:lnTo>
                  <a:lnTo>
                    <a:pt x="116" y="976"/>
                  </a:lnTo>
                  <a:lnTo>
                    <a:pt x="112" y="981"/>
                  </a:lnTo>
                  <a:lnTo>
                    <a:pt x="110" y="987"/>
                  </a:lnTo>
                  <a:lnTo>
                    <a:pt x="109" y="993"/>
                  </a:lnTo>
                  <a:lnTo>
                    <a:pt x="109" y="1005"/>
                  </a:lnTo>
                  <a:lnTo>
                    <a:pt x="111" y="1017"/>
                  </a:lnTo>
                  <a:lnTo>
                    <a:pt x="113" y="1029"/>
                  </a:lnTo>
                  <a:lnTo>
                    <a:pt x="116" y="1042"/>
                  </a:lnTo>
                  <a:lnTo>
                    <a:pt x="117" y="1048"/>
                  </a:lnTo>
                  <a:lnTo>
                    <a:pt x="116" y="1054"/>
                  </a:lnTo>
                  <a:lnTo>
                    <a:pt x="114" y="1062"/>
                  </a:lnTo>
                  <a:lnTo>
                    <a:pt x="113" y="1069"/>
                  </a:lnTo>
                  <a:lnTo>
                    <a:pt x="120" y="1090"/>
                  </a:lnTo>
                  <a:lnTo>
                    <a:pt x="130" y="1115"/>
                  </a:lnTo>
                  <a:lnTo>
                    <a:pt x="142" y="1139"/>
                  </a:lnTo>
                  <a:lnTo>
                    <a:pt x="153" y="1160"/>
                  </a:lnTo>
                  <a:lnTo>
                    <a:pt x="192" y="1180"/>
                  </a:lnTo>
                  <a:lnTo>
                    <a:pt x="232" y="1180"/>
                  </a:lnTo>
                  <a:lnTo>
                    <a:pt x="240" y="1204"/>
                  </a:lnTo>
                  <a:lnTo>
                    <a:pt x="279" y="1192"/>
                  </a:lnTo>
                  <a:lnTo>
                    <a:pt x="312" y="1204"/>
                  </a:lnTo>
                  <a:lnTo>
                    <a:pt x="319" y="1253"/>
                  </a:lnTo>
                  <a:lnTo>
                    <a:pt x="365" y="1291"/>
                  </a:lnTo>
                  <a:lnTo>
                    <a:pt x="399" y="1309"/>
                  </a:lnTo>
                  <a:lnTo>
                    <a:pt x="425" y="1327"/>
                  </a:lnTo>
                  <a:lnTo>
                    <a:pt x="399" y="1346"/>
                  </a:lnTo>
                  <a:lnTo>
                    <a:pt x="352" y="1333"/>
                  </a:lnTo>
                  <a:lnTo>
                    <a:pt x="358" y="1358"/>
                  </a:lnTo>
                  <a:lnTo>
                    <a:pt x="373" y="1370"/>
                  </a:lnTo>
                  <a:lnTo>
                    <a:pt x="373" y="1401"/>
                  </a:lnTo>
                  <a:lnTo>
                    <a:pt x="365" y="140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r>
                <a:rPr lang="fr-CH">
                  <a:solidFill>
                    <a:srgbClr val="323232"/>
                  </a:solidFill>
                </a:rPr>
                <a:t> </a:t>
              </a:r>
            </a:p>
          </p:txBody>
        </p:sp>
        <p:sp>
          <p:nvSpPr>
            <p:cNvPr id="986" name="Freeform 23">
              <a:extLst>
                <a:ext uri="{FF2B5EF4-FFF2-40B4-BE49-F238E27FC236}">
                  <a16:creationId xmlns:a16="http://schemas.microsoft.com/office/drawing/2014/main" id="{1E5A3066-0628-D39C-5848-F2C6BCC0B7E8}"/>
                </a:ext>
              </a:extLst>
            </p:cNvPr>
            <p:cNvSpPr>
              <a:spLocks/>
            </p:cNvSpPr>
            <p:nvPr>
              <p:custDataLst>
                <p:tags r:id="rId12"/>
              </p:custDataLst>
            </p:nvPr>
          </p:nvSpPr>
          <p:spPr bwMode="auto">
            <a:xfrm>
              <a:off x="5136652" y="2406215"/>
              <a:ext cx="420432" cy="323051"/>
            </a:xfrm>
            <a:custGeom>
              <a:avLst/>
              <a:gdLst>
                <a:gd name="T0" fmla="*/ 176323 w 647"/>
                <a:gd name="T1" fmla="*/ 14227 h 470"/>
                <a:gd name="T2" fmla="*/ 185877 w 647"/>
                <a:gd name="T3" fmla="*/ 23711 h 470"/>
                <a:gd name="T4" fmla="*/ 198906 w 647"/>
                <a:gd name="T5" fmla="*/ 31615 h 470"/>
                <a:gd name="T6" fmla="*/ 222358 w 647"/>
                <a:gd name="T7" fmla="*/ 41099 h 470"/>
                <a:gd name="T8" fmla="*/ 233649 w 647"/>
                <a:gd name="T9" fmla="*/ 42680 h 470"/>
                <a:gd name="T10" fmla="*/ 244072 w 647"/>
                <a:gd name="T11" fmla="*/ 52165 h 470"/>
                <a:gd name="T12" fmla="*/ 246244 w 647"/>
                <a:gd name="T13" fmla="*/ 51111 h 470"/>
                <a:gd name="T14" fmla="*/ 249718 w 647"/>
                <a:gd name="T15" fmla="*/ 44788 h 470"/>
                <a:gd name="T16" fmla="*/ 253192 w 647"/>
                <a:gd name="T17" fmla="*/ 41099 h 470"/>
                <a:gd name="T18" fmla="*/ 261878 w 647"/>
                <a:gd name="T19" fmla="*/ 42153 h 470"/>
                <a:gd name="T20" fmla="*/ 270998 w 647"/>
                <a:gd name="T21" fmla="*/ 41626 h 470"/>
                <a:gd name="T22" fmla="*/ 277947 w 647"/>
                <a:gd name="T23" fmla="*/ 44261 h 470"/>
                <a:gd name="T24" fmla="*/ 280553 w 647"/>
                <a:gd name="T25" fmla="*/ 54272 h 470"/>
                <a:gd name="T26" fmla="*/ 280553 w 647"/>
                <a:gd name="T27" fmla="*/ 64811 h 470"/>
                <a:gd name="T28" fmla="*/ 268393 w 647"/>
                <a:gd name="T29" fmla="*/ 69026 h 470"/>
                <a:gd name="T30" fmla="*/ 254495 w 647"/>
                <a:gd name="T31" fmla="*/ 76930 h 470"/>
                <a:gd name="T32" fmla="*/ 243204 w 647"/>
                <a:gd name="T33" fmla="*/ 86941 h 470"/>
                <a:gd name="T34" fmla="*/ 218883 w 647"/>
                <a:gd name="T35" fmla="*/ 112760 h 470"/>
                <a:gd name="T36" fmla="*/ 212369 w 647"/>
                <a:gd name="T37" fmla="*/ 119610 h 470"/>
                <a:gd name="T38" fmla="*/ 205854 w 647"/>
                <a:gd name="T39" fmla="*/ 133836 h 470"/>
                <a:gd name="T40" fmla="*/ 205420 w 647"/>
                <a:gd name="T41" fmla="*/ 148590 h 470"/>
                <a:gd name="T42" fmla="*/ 205420 w 647"/>
                <a:gd name="T43" fmla="*/ 163871 h 470"/>
                <a:gd name="T44" fmla="*/ 201077 w 647"/>
                <a:gd name="T45" fmla="*/ 179151 h 470"/>
                <a:gd name="T46" fmla="*/ 195431 w 647"/>
                <a:gd name="T47" fmla="*/ 186528 h 470"/>
                <a:gd name="T48" fmla="*/ 178494 w 647"/>
                <a:gd name="T49" fmla="*/ 202335 h 470"/>
                <a:gd name="T50" fmla="*/ 166334 w 647"/>
                <a:gd name="T51" fmla="*/ 216562 h 470"/>
                <a:gd name="T52" fmla="*/ 162425 w 647"/>
                <a:gd name="T53" fmla="*/ 223939 h 470"/>
                <a:gd name="T54" fmla="*/ 160254 w 647"/>
                <a:gd name="T55" fmla="*/ 227627 h 470"/>
                <a:gd name="T56" fmla="*/ 134631 w 647"/>
                <a:gd name="T57" fmla="*/ 226046 h 470"/>
                <a:gd name="T58" fmla="*/ 111613 w 647"/>
                <a:gd name="T59" fmla="*/ 228681 h 470"/>
                <a:gd name="T60" fmla="*/ 97281 w 647"/>
                <a:gd name="T61" fmla="*/ 235004 h 470"/>
                <a:gd name="T62" fmla="*/ 83818 w 647"/>
                <a:gd name="T63" fmla="*/ 246069 h 470"/>
                <a:gd name="T64" fmla="*/ 77738 w 647"/>
                <a:gd name="T65" fmla="*/ 247123 h 470"/>
                <a:gd name="T66" fmla="*/ 73395 w 647"/>
                <a:gd name="T67" fmla="*/ 242908 h 470"/>
                <a:gd name="T68" fmla="*/ 66447 w 647"/>
                <a:gd name="T69" fmla="*/ 227627 h 470"/>
                <a:gd name="T70" fmla="*/ 60801 w 647"/>
                <a:gd name="T71" fmla="*/ 218143 h 470"/>
                <a:gd name="T72" fmla="*/ 52984 w 647"/>
                <a:gd name="T73" fmla="*/ 210766 h 470"/>
                <a:gd name="T74" fmla="*/ 49509 w 647"/>
                <a:gd name="T75" fmla="*/ 199701 h 470"/>
                <a:gd name="T76" fmla="*/ 54721 w 647"/>
                <a:gd name="T77" fmla="*/ 177043 h 470"/>
                <a:gd name="T78" fmla="*/ 55155 w 647"/>
                <a:gd name="T79" fmla="*/ 140686 h 470"/>
                <a:gd name="T80" fmla="*/ 63841 w 647"/>
                <a:gd name="T81" fmla="*/ 108544 h 470"/>
                <a:gd name="T82" fmla="*/ 72961 w 647"/>
                <a:gd name="T83" fmla="*/ 78510 h 470"/>
                <a:gd name="T84" fmla="*/ 74698 w 647"/>
                <a:gd name="T85" fmla="*/ 69026 h 470"/>
                <a:gd name="T86" fmla="*/ 50378 w 647"/>
                <a:gd name="T87" fmla="*/ 64811 h 470"/>
                <a:gd name="T88" fmla="*/ 26926 w 647"/>
                <a:gd name="T89" fmla="*/ 57434 h 470"/>
                <a:gd name="T90" fmla="*/ 7383 w 647"/>
                <a:gd name="T91" fmla="*/ 49003 h 470"/>
                <a:gd name="T92" fmla="*/ 0 w 647"/>
                <a:gd name="T93" fmla="*/ 20023 h 470"/>
                <a:gd name="T94" fmla="*/ 9989 w 647"/>
                <a:gd name="T95" fmla="*/ 17915 h 470"/>
                <a:gd name="T96" fmla="*/ 22149 w 647"/>
                <a:gd name="T97" fmla="*/ 10538 h 470"/>
                <a:gd name="T98" fmla="*/ 31703 w 647"/>
                <a:gd name="T99" fmla="*/ 2108 h 470"/>
                <a:gd name="T100" fmla="*/ 37349 w 647"/>
                <a:gd name="T101" fmla="*/ 0 h 470"/>
                <a:gd name="T102" fmla="*/ 57327 w 647"/>
                <a:gd name="T103" fmla="*/ 3688 h 470"/>
                <a:gd name="T104" fmla="*/ 74264 w 647"/>
                <a:gd name="T105" fmla="*/ 8958 h 470"/>
                <a:gd name="T106" fmla="*/ 90767 w 647"/>
                <a:gd name="T107" fmla="*/ 10538 h 470"/>
                <a:gd name="T108" fmla="*/ 102059 w 647"/>
                <a:gd name="T109" fmla="*/ 15281 h 470"/>
                <a:gd name="T110" fmla="*/ 112047 w 647"/>
                <a:gd name="T111" fmla="*/ 19496 h 470"/>
                <a:gd name="T112" fmla="*/ 167202 w 647"/>
                <a:gd name="T113" fmla="*/ 13700 h 4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47" h="470">
                  <a:moveTo>
                    <a:pt x="399" y="14"/>
                  </a:moveTo>
                  <a:lnTo>
                    <a:pt x="402" y="20"/>
                  </a:lnTo>
                  <a:lnTo>
                    <a:pt x="406" y="27"/>
                  </a:lnTo>
                  <a:lnTo>
                    <a:pt x="413" y="33"/>
                  </a:lnTo>
                  <a:lnTo>
                    <a:pt x="421" y="39"/>
                  </a:lnTo>
                  <a:lnTo>
                    <a:pt x="428" y="45"/>
                  </a:lnTo>
                  <a:lnTo>
                    <a:pt x="438" y="51"/>
                  </a:lnTo>
                  <a:lnTo>
                    <a:pt x="448" y="56"/>
                  </a:lnTo>
                  <a:lnTo>
                    <a:pt x="458" y="60"/>
                  </a:lnTo>
                  <a:lnTo>
                    <a:pt x="480" y="70"/>
                  </a:lnTo>
                  <a:lnTo>
                    <a:pt x="501" y="76"/>
                  </a:lnTo>
                  <a:lnTo>
                    <a:pt x="512" y="78"/>
                  </a:lnTo>
                  <a:lnTo>
                    <a:pt x="521" y="80"/>
                  </a:lnTo>
                  <a:lnTo>
                    <a:pt x="530" y="81"/>
                  </a:lnTo>
                  <a:lnTo>
                    <a:pt x="538" y="81"/>
                  </a:lnTo>
                  <a:lnTo>
                    <a:pt x="548" y="88"/>
                  </a:lnTo>
                  <a:lnTo>
                    <a:pt x="561" y="99"/>
                  </a:lnTo>
                  <a:lnTo>
                    <a:pt x="562" y="99"/>
                  </a:lnTo>
                  <a:lnTo>
                    <a:pt x="564" y="99"/>
                  </a:lnTo>
                  <a:lnTo>
                    <a:pt x="566" y="98"/>
                  </a:lnTo>
                  <a:lnTo>
                    <a:pt x="567" y="97"/>
                  </a:lnTo>
                  <a:lnTo>
                    <a:pt x="570" y="93"/>
                  </a:lnTo>
                  <a:lnTo>
                    <a:pt x="572" y="89"/>
                  </a:lnTo>
                  <a:lnTo>
                    <a:pt x="575" y="85"/>
                  </a:lnTo>
                  <a:lnTo>
                    <a:pt x="578" y="81"/>
                  </a:lnTo>
                  <a:lnTo>
                    <a:pt x="580" y="79"/>
                  </a:lnTo>
                  <a:lnTo>
                    <a:pt x="583" y="78"/>
                  </a:lnTo>
                  <a:lnTo>
                    <a:pt x="590" y="80"/>
                  </a:lnTo>
                  <a:lnTo>
                    <a:pt x="596" y="80"/>
                  </a:lnTo>
                  <a:lnTo>
                    <a:pt x="603" y="80"/>
                  </a:lnTo>
                  <a:lnTo>
                    <a:pt x="609" y="80"/>
                  </a:lnTo>
                  <a:lnTo>
                    <a:pt x="617" y="79"/>
                  </a:lnTo>
                  <a:lnTo>
                    <a:pt x="624" y="79"/>
                  </a:lnTo>
                  <a:lnTo>
                    <a:pt x="631" y="80"/>
                  </a:lnTo>
                  <a:lnTo>
                    <a:pt x="638" y="81"/>
                  </a:lnTo>
                  <a:lnTo>
                    <a:pt x="640" y="84"/>
                  </a:lnTo>
                  <a:lnTo>
                    <a:pt x="642" y="89"/>
                  </a:lnTo>
                  <a:lnTo>
                    <a:pt x="645" y="95"/>
                  </a:lnTo>
                  <a:lnTo>
                    <a:pt x="646" y="103"/>
                  </a:lnTo>
                  <a:lnTo>
                    <a:pt x="647" y="111"/>
                  </a:lnTo>
                  <a:lnTo>
                    <a:pt x="647" y="118"/>
                  </a:lnTo>
                  <a:lnTo>
                    <a:pt x="646" y="123"/>
                  </a:lnTo>
                  <a:lnTo>
                    <a:pt x="645" y="124"/>
                  </a:lnTo>
                  <a:lnTo>
                    <a:pt x="631" y="127"/>
                  </a:lnTo>
                  <a:lnTo>
                    <a:pt x="618" y="131"/>
                  </a:lnTo>
                  <a:lnTo>
                    <a:pt x="607" y="135"/>
                  </a:lnTo>
                  <a:lnTo>
                    <a:pt x="596" y="140"/>
                  </a:lnTo>
                  <a:lnTo>
                    <a:pt x="586" y="146"/>
                  </a:lnTo>
                  <a:lnTo>
                    <a:pt x="577" y="152"/>
                  </a:lnTo>
                  <a:lnTo>
                    <a:pt x="569" y="158"/>
                  </a:lnTo>
                  <a:lnTo>
                    <a:pt x="560" y="165"/>
                  </a:lnTo>
                  <a:lnTo>
                    <a:pt x="533" y="191"/>
                  </a:lnTo>
                  <a:lnTo>
                    <a:pt x="512" y="210"/>
                  </a:lnTo>
                  <a:lnTo>
                    <a:pt x="504" y="214"/>
                  </a:lnTo>
                  <a:lnTo>
                    <a:pt x="499" y="218"/>
                  </a:lnTo>
                  <a:lnTo>
                    <a:pt x="493" y="222"/>
                  </a:lnTo>
                  <a:lnTo>
                    <a:pt x="489" y="227"/>
                  </a:lnTo>
                  <a:lnTo>
                    <a:pt x="481" y="236"/>
                  </a:lnTo>
                  <a:lnTo>
                    <a:pt x="477" y="245"/>
                  </a:lnTo>
                  <a:lnTo>
                    <a:pt x="474" y="254"/>
                  </a:lnTo>
                  <a:lnTo>
                    <a:pt x="473" y="263"/>
                  </a:lnTo>
                  <a:lnTo>
                    <a:pt x="472" y="272"/>
                  </a:lnTo>
                  <a:lnTo>
                    <a:pt x="473" y="282"/>
                  </a:lnTo>
                  <a:lnTo>
                    <a:pt x="473" y="292"/>
                  </a:lnTo>
                  <a:lnTo>
                    <a:pt x="474" y="301"/>
                  </a:lnTo>
                  <a:lnTo>
                    <a:pt x="473" y="311"/>
                  </a:lnTo>
                  <a:lnTo>
                    <a:pt x="472" y="320"/>
                  </a:lnTo>
                  <a:lnTo>
                    <a:pt x="469" y="330"/>
                  </a:lnTo>
                  <a:lnTo>
                    <a:pt x="463" y="340"/>
                  </a:lnTo>
                  <a:lnTo>
                    <a:pt x="460" y="345"/>
                  </a:lnTo>
                  <a:lnTo>
                    <a:pt x="456" y="349"/>
                  </a:lnTo>
                  <a:lnTo>
                    <a:pt x="450" y="354"/>
                  </a:lnTo>
                  <a:lnTo>
                    <a:pt x="445" y="358"/>
                  </a:lnTo>
                  <a:lnTo>
                    <a:pt x="426" y="372"/>
                  </a:lnTo>
                  <a:lnTo>
                    <a:pt x="411" y="384"/>
                  </a:lnTo>
                  <a:lnTo>
                    <a:pt x="399" y="394"/>
                  </a:lnTo>
                  <a:lnTo>
                    <a:pt x="390" y="404"/>
                  </a:lnTo>
                  <a:lnTo>
                    <a:pt x="383" y="411"/>
                  </a:lnTo>
                  <a:lnTo>
                    <a:pt x="379" y="417"/>
                  </a:lnTo>
                  <a:lnTo>
                    <a:pt x="376" y="422"/>
                  </a:lnTo>
                  <a:lnTo>
                    <a:pt x="374" y="425"/>
                  </a:lnTo>
                  <a:lnTo>
                    <a:pt x="373" y="430"/>
                  </a:lnTo>
                  <a:lnTo>
                    <a:pt x="373" y="432"/>
                  </a:lnTo>
                  <a:lnTo>
                    <a:pt x="369" y="432"/>
                  </a:lnTo>
                  <a:lnTo>
                    <a:pt x="358" y="432"/>
                  </a:lnTo>
                  <a:lnTo>
                    <a:pt x="333" y="430"/>
                  </a:lnTo>
                  <a:lnTo>
                    <a:pt x="310" y="429"/>
                  </a:lnTo>
                  <a:lnTo>
                    <a:pt x="290" y="429"/>
                  </a:lnTo>
                  <a:lnTo>
                    <a:pt x="272" y="431"/>
                  </a:lnTo>
                  <a:lnTo>
                    <a:pt x="257" y="434"/>
                  </a:lnTo>
                  <a:lnTo>
                    <a:pt x="245" y="437"/>
                  </a:lnTo>
                  <a:lnTo>
                    <a:pt x="234" y="441"/>
                  </a:lnTo>
                  <a:lnTo>
                    <a:pt x="224" y="446"/>
                  </a:lnTo>
                  <a:lnTo>
                    <a:pt x="209" y="456"/>
                  </a:lnTo>
                  <a:lnTo>
                    <a:pt x="198" y="464"/>
                  </a:lnTo>
                  <a:lnTo>
                    <a:pt x="193" y="467"/>
                  </a:lnTo>
                  <a:lnTo>
                    <a:pt x="189" y="469"/>
                  </a:lnTo>
                  <a:lnTo>
                    <a:pt x="183" y="470"/>
                  </a:lnTo>
                  <a:lnTo>
                    <a:pt x="179" y="469"/>
                  </a:lnTo>
                  <a:lnTo>
                    <a:pt x="176" y="468"/>
                  </a:lnTo>
                  <a:lnTo>
                    <a:pt x="172" y="465"/>
                  </a:lnTo>
                  <a:lnTo>
                    <a:pt x="169" y="461"/>
                  </a:lnTo>
                  <a:lnTo>
                    <a:pt x="166" y="456"/>
                  </a:lnTo>
                  <a:lnTo>
                    <a:pt x="159" y="444"/>
                  </a:lnTo>
                  <a:lnTo>
                    <a:pt x="153" y="432"/>
                  </a:lnTo>
                  <a:lnTo>
                    <a:pt x="148" y="426"/>
                  </a:lnTo>
                  <a:lnTo>
                    <a:pt x="144" y="420"/>
                  </a:lnTo>
                  <a:lnTo>
                    <a:pt x="140" y="414"/>
                  </a:lnTo>
                  <a:lnTo>
                    <a:pt x="134" y="409"/>
                  </a:lnTo>
                  <a:lnTo>
                    <a:pt x="129" y="404"/>
                  </a:lnTo>
                  <a:lnTo>
                    <a:pt x="122" y="400"/>
                  </a:lnTo>
                  <a:lnTo>
                    <a:pt x="114" y="397"/>
                  </a:lnTo>
                  <a:lnTo>
                    <a:pt x="107" y="396"/>
                  </a:lnTo>
                  <a:lnTo>
                    <a:pt x="114" y="379"/>
                  </a:lnTo>
                  <a:lnTo>
                    <a:pt x="121" y="365"/>
                  </a:lnTo>
                  <a:lnTo>
                    <a:pt x="124" y="351"/>
                  </a:lnTo>
                  <a:lnTo>
                    <a:pt x="126" y="336"/>
                  </a:lnTo>
                  <a:lnTo>
                    <a:pt x="126" y="309"/>
                  </a:lnTo>
                  <a:lnTo>
                    <a:pt x="126" y="278"/>
                  </a:lnTo>
                  <a:lnTo>
                    <a:pt x="127" y="267"/>
                  </a:lnTo>
                  <a:lnTo>
                    <a:pt x="132" y="250"/>
                  </a:lnTo>
                  <a:lnTo>
                    <a:pt x="138" y="229"/>
                  </a:lnTo>
                  <a:lnTo>
                    <a:pt x="147" y="206"/>
                  </a:lnTo>
                  <a:lnTo>
                    <a:pt x="155" y="184"/>
                  </a:lnTo>
                  <a:lnTo>
                    <a:pt x="163" y="163"/>
                  </a:lnTo>
                  <a:lnTo>
                    <a:pt x="168" y="149"/>
                  </a:lnTo>
                  <a:lnTo>
                    <a:pt x="172" y="143"/>
                  </a:lnTo>
                  <a:lnTo>
                    <a:pt x="172" y="137"/>
                  </a:lnTo>
                  <a:lnTo>
                    <a:pt x="172" y="131"/>
                  </a:lnTo>
                  <a:lnTo>
                    <a:pt x="153" y="130"/>
                  </a:lnTo>
                  <a:lnTo>
                    <a:pt x="135" y="127"/>
                  </a:lnTo>
                  <a:lnTo>
                    <a:pt x="116" y="123"/>
                  </a:lnTo>
                  <a:lnTo>
                    <a:pt x="99" y="118"/>
                  </a:lnTo>
                  <a:lnTo>
                    <a:pt x="80" y="113"/>
                  </a:lnTo>
                  <a:lnTo>
                    <a:pt x="62" y="109"/>
                  </a:lnTo>
                  <a:lnTo>
                    <a:pt x="42" y="106"/>
                  </a:lnTo>
                  <a:lnTo>
                    <a:pt x="20" y="105"/>
                  </a:lnTo>
                  <a:lnTo>
                    <a:pt x="17" y="93"/>
                  </a:lnTo>
                  <a:lnTo>
                    <a:pt x="10" y="72"/>
                  </a:lnTo>
                  <a:lnTo>
                    <a:pt x="3" y="50"/>
                  </a:lnTo>
                  <a:lnTo>
                    <a:pt x="0" y="38"/>
                  </a:lnTo>
                  <a:lnTo>
                    <a:pt x="8" y="37"/>
                  </a:lnTo>
                  <a:lnTo>
                    <a:pt x="15" y="36"/>
                  </a:lnTo>
                  <a:lnTo>
                    <a:pt x="23" y="34"/>
                  </a:lnTo>
                  <a:lnTo>
                    <a:pt x="29" y="32"/>
                  </a:lnTo>
                  <a:lnTo>
                    <a:pt x="41" y="26"/>
                  </a:lnTo>
                  <a:lnTo>
                    <a:pt x="51" y="20"/>
                  </a:lnTo>
                  <a:lnTo>
                    <a:pt x="59" y="13"/>
                  </a:lnTo>
                  <a:lnTo>
                    <a:pt x="68" y="7"/>
                  </a:lnTo>
                  <a:lnTo>
                    <a:pt x="73" y="4"/>
                  </a:lnTo>
                  <a:lnTo>
                    <a:pt x="77" y="2"/>
                  </a:lnTo>
                  <a:lnTo>
                    <a:pt x="81" y="1"/>
                  </a:lnTo>
                  <a:lnTo>
                    <a:pt x="86" y="0"/>
                  </a:lnTo>
                  <a:lnTo>
                    <a:pt x="102" y="1"/>
                  </a:lnTo>
                  <a:lnTo>
                    <a:pt x="118" y="3"/>
                  </a:lnTo>
                  <a:lnTo>
                    <a:pt x="132" y="7"/>
                  </a:lnTo>
                  <a:lnTo>
                    <a:pt x="145" y="11"/>
                  </a:lnTo>
                  <a:lnTo>
                    <a:pt x="158" y="14"/>
                  </a:lnTo>
                  <a:lnTo>
                    <a:pt x="171" y="17"/>
                  </a:lnTo>
                  <a:lnTo>
                    <a:pt x="185" y="19"/>
                  </a:lnTo>
                  <a:lnTo>
                    <a:pt x="199" y="20"/>
                  </a:lnTo>
                  <a:lnTo>
                    <a:pt x="209" y="20"/>
                  </a:lnTo>
                  <a:lnTo>
                    <a:pt x="217" y="22"/>
                  </a:lnTo>
                  <a:lnTo>
                    <a:pt x="226" y="25"/>
                  </a:lnTo>
                  <a:lnTo>
                    <a:pt x="235" y="29"/>
                  </a:lnTo>
                  <a:lnTo>
                    <a:pt x="243" y="32"/>
                  </a:lnTo>
                  <a:lnTo>
                    <a:pt x="250" y="35"/>
                  </a:lnTo>
                  <a:lnTo>
                    <a:pt x="258" y="37"/>
                  </a:lnTo>
                  <a:lnTo>
                    <a:pt x="266" y="38"/>
                  </a:lnTo>
                  <a:lnTo>
                    <a:pt x="372" y="38"/>
                  </a:lnTo>
                  <a:lnTo>
                    <a:pt x="385" y="26"/>
                  </a:lnTo>
                  <a:lnTo>
                    <a:pt x="399" y="1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987" name="Freeform 24">
              <a:extLst>
                <a:ext uri="{FF2B5EF4-FFF2-40B4-BE49-F238E27FC236}">
                  <a16:creationId xmlns:a16="http://schemas.microsoft.com/office/drawing/2014/main" id="{C65118E0-3341-524A-D4A0-6427787356CE}"/>
                </a:ext>
              </a:extLst>
            </p:cNvPr>
            <p:cNvSpPr>
              <a:spLocks/>
            </p:cNvSpPr>
            <p:nvPr>
              <p:custDataLst>
                <p:tags r:id="rId13"/>
              </p:custDataLst>
            </p:nvPr>
          </p:nvSpPr>
          <p:spPr bwMode="auto">
            <a:xfrm>
              <a:off x="9074939" y="3369154"/>
              <a:ext cx="311167" cy="594332"/>
            </a:xfrm>
            <a:custGeom>
              <a:avLst/>
              <a:gdLst>
                <a:gd name="T0" fmla="*/ 164546 w 479"/>
                <a:gd name="T1" fmla="*/ 187389 h 868"/>
                <a:gd name="T2" fmla="*/ 144575 w 479"/>
                <a:gd name="T3" fmla="*/ 194213 h 868"/>
                <a:gd name="T4" fmla="*/ 136326 w 479"/>
                <a:gd name="T5" fmla="*/ 204711 h 868"/>
                <a:gd name="T6" fmla="*/ 137194 w 479"/>
                <a:gd name="T7" fmla="*/ 224657 h 868"/>
                <a:gd name="T8" fmla="*/ 152824 w 479"/>
                <a:gd name="T9" fmla="*/ 258251 h 868"/>
                <a:gd name="T10" fmla="*/ 155863 w 479"/>
                <a:gd name="T11" fmla="*/ 278197 h 868"/>
                <a:gd name="T12" fmla="*/ 158902 w 479"/>
                <a:gd name="T13" fmla="*/ 291319 h 868"/>
                <a:gd name="T14" fmla="*/ 140233 w 479"/>
                <a:gd name="T15" fmla="*/ 276097 h 868"/>
                <a:gd name="T16" fmla="*/ 134155 w 479"/>
                <a:gd name="T17" fmla="*/ 258251 h 868"/>
                <a:gd name="T18" fmla="*/ 116789 w 479"/>
                <a:gd name="T19" fmla="*/ 245128 h 868"/>
                <a:gd name="T20" fmla="*/ 91173 w 479"/>
                <a:gd name="T21" fmla="*/ 230431 h 868"/>
                <a:gd name="T22" fmla="*/ 83793 w 479"/>
                <a:gd name="T23" fmla="*/ 213109 h 868"/>
                <a:gd name="T24" fmla="*/ 67729 w 479"/>
                <a:gd name="T25" fmla="*/ 250377 h 868"/>
                <a:gd name="T26" fmla="*/ 67729 w 479"/>
                <a:gd name="T27" fmla="*/ 275047 h 868"/>
                <a:gd name="T28" fmla="*/ 57309 w 479"/>
                <a:gd name="T29" fmla="*/ 301817 h 868"/>
                <a:gd name="T30" fmla="*/ 55572 w 479"/>
                <a:gd name="T31" fmla="*/ 325963 h 868"/>
                <a:gd name="T32" fmla="*/ 66860 w 479"/>
                <a:gd name="T33" fmla="*/ 341185 h 868"/>
                <a:gd name="T34" fmla="*/ 75978 w 479"/>
                <a:gd name="T35" fmla="*/ 359556 h 868"/>
                <a:gd name="T36" fmla="*/ 80319 w 479"/>
                <a:gd name="T37" fmla="*/ 383177 h 868"/>
                <a:gd name="T38" fmla="*/ 98120 w 479"/>
                <a:gd name="T39" fmla="*/ 409422 h 868"/>
                <a:gd name="T40" fmla="*/ 121999 w 479"/>
                <a:gd name="T41" fmla="*/ 433042 h 868"/>
                <a:gd name="T42" fmla="*/ 147614 w 479"/>
                <a:gd name="T43" fmla="*/ 446165 h 868"/>
                <a:gd name="T44" fmla="*/ 129379 w 479"/>
                <a:gd name="T45" fmla="*/ 455088 h 868"/>
                <a:gd name="T46" fmla="*/ 116789 w 479"/>
                <a:gd name="T47" fmla="*/ 453513 h 868"/>
                <a:gd name="T48" fmla="*/ 99422 w 479"/>
                <a:gd name="T49" fmla="*/ 441441 h 868"/>
                <a:gd name="T50" fmla="*/ 86832 w 479"/>
                <a:gd name="T51" fmla="*/ 431993 h 868"/>
                <a:gd name="T52" fmla="*/ 59480 w 479"/>
                <a:gd name="T53" fmla="*/ 398399 h 868"/>
                <a:gd name="T54" fmla="*/ 36035 w 479"/>
                <a:gd name="T55" fmla="*/ 383177 h 868"/>
                <a:gd name="T56" fmla="*/ 32128 w 479"/>
                <a:gd name="T57" fmla="*/ 361131 h 868"/>
                <a:gd name="T58" fmla="*/ 34733 w 479"/>
                <a:gd name="T59" fmla="*/ 342760 h 868"/>
                <a:gd name="T60" fmla="*/ 38206 w 479"/>
                <a:gd name="T61" fmla="*/ 323863 h 868"/>
                <a:gd name="T62" fmla="*/ 52099 w 479"/>
                <a:gd name="T63" fmla="*/ 261400 h 868"/>
                <a:gd name="T64" fmla="*/ 46889 w 479"/>
                <a:gd name="T65" fmla="*/ 212060 h 868"/>
                <a:gd name="T66" fmla="*/ 26918 w 479"/>
                <a:gd name="T67" fmla="*/ 167443 h 868"/>
                <a:gd name="T68" fmla="*/ 27786 w 479"/>
                <a:gd name="T69" fmla="*/ 149596 h 868"/>
                <a:gd name="T70" fmla="*/ 32128 w 479"/>
                <a:gd name="T71" fmla="*/ 139098 h 868"/>
                <a:gd name="T72" fmla="*/ 24313 w 479"/>
                <a:gd name="T73" fmla="*/ 106030 h 868"/>
                <a:gd name="T74" fmla="*/ 9986 w 479"/>
                <a:gd name="T75" fmla="*/ 82934 h 868"/>
                <a:gd name="T76" fmla="*/ 434 w 479"/>
                <a:gd name="T77" fmla="*/ 53540 h 868"/>
                <a:gd name="T78" fmla="*/ 4776 w 479"/>
                <a:gd name="T79" fmla="*/ 23096 h 868"/>
                <a:gd name="T80" fmla="*/ 21274 w 479"/>
                <a:gd name="T81" fmla="*/ 8398 h 868"/>
                <a:gd name="T82" fmla="*/ 52099 w 479"/>
                <a:gd name="T83" fmla="*/ 0 h 868"/>
                <a:gd name="T84" fmla="*/ 67729 w 479"/>
                <a:gd name="T85" fmla="*/ 14697 h 868"/>
                <a:gd name="T86" fmla="*/ 77714 w 479"/>
                <a:gd name="T87" fmla="*/ 18896 h 868"/>
                <a:gd name="T88" fmla="*/ 85529 w 479"/>
                <a:gd name="T89" fmla="*/ 71386 h 868"/>
                <a:gd name="T90" fmla="*/ 92476 w 479"/>
                <a:gd name="T91" fmla="*/ 87133 h 868"/>
                <a:gd name="T92" fmla="*/ 100291 w 479"/>
                <a:gd name="T93" fmla="*/ 81359 h 868"/>
                <a:gd name="T94" fmla="*/ 112013 w 479"/>
                <a:gd name="T95" fmla="*/ 66137 h 868"/>
                <a:gd name="T96" fmla="*/ 121999 w 479"/>
                <a:gd name="T97" fmla="*/ 74011 h 868"/>
                <a:gd name="T98" fmla="*/ 129379 w 479"/>
                <a:gd name="T99" fmla="*/ 71386 h 868"/>
                <a:gd name="T100" fmla="*/ 137194 w 479"/>
                <a:gd name="T101" fmla="*/ 56689 h 868"/>
                <a:gd name="T102" fmla="*/ 150219 w 479"/>
                <a:gd name="T103" fmla="*/ 56689 h 868"/>
                <a:gd name="T104" fmla="*/ 168019 w 479"/>
                <a:gd name="T105" fmla="*/ 82409 h 868"/>
                <a:gd name="T106" fmla="*/ 197108 w 479"/>
                <a:gd name="T107" fmla="*/ 129125 h 868"/>
                <a:gd name="T108" fmla="*/ 207528 w 479"/>
                <a:gd name="T109" fmla="*/ 161144 h 868"/>
                <a:gd name="T110" fmla="*/ 203186 w 479"/>
                <a:gd name="T111" fmla="*/ 177416 h 86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79" h="868">
                  <a:moveTo>
                    <a:pt x="445" y="357"/>
                  </a:moveTo>
                  <a:lnTo>
                    <a:pt x="425" y="357"/>
                  </a:lnTo>
                  <a:lnTo>
                    <a:pt x="408" y="357"/>
                  </a:lnTo>
                  <a:lnTo>
                    <a:pt x="391" y="357"/>
                  </a:lnTo>
                  <a:lnTo>
                    <a:pt x="379" y="357"/>
                  </a:lnTo>
                  <a:lnTo>
                    <a:pt x="370" y="358"/>
                  </a:lnTo>
                  <a:lnTo>
                    <a:pt x="360" y="359"/>
                  </a:lnTo>
                  <a:lnTo>
                    <a:pt x="349" y="362"/>
                  </a:lnTo>
                  <a:lnTo>
                    <a:pt x="338" y="367"/>
                  </a:lnTo>
                  <a:lnTo>
                    <a:pt x="333" y="370"/>
                  </a:lnTo>
                  <a:lnTo>
                    <a:pt x="329" y="374"/>
                  </a:lnTo>
                  <a:lnTo>
                    <a:pt x="324" y="377"/>
                  </a:lnTo>
                  <a:lnTo>
                    <a:pt x="320" y="381"/>
                  </a:lnTo>
                  <a:lnTo>
                    <a:pt x="316" y="385"/>
                  </a:lnTo>
                  <a:lnTo>
                    <a:pt x="314" y="390"/>
                  </a:lnTo>
                  <a:lnTo>
                    <a:pt x="313" y="395"/>
                  </a:lnTo>
                  <a:lnTo>
                    <a:pt x="312" y="400"/>
                  </a:lnTo>
                  <a:lnTo>
                    <a:pt x="313" y="410"/>
                  </a:lnTo>
                  <a:lnTo>
                    <a:pt x="314" y="419"/>
                  </a:lnTo>
                  <a:lnTo>
                    <a:pt x="316" y="428"/>
                  </a:lnTo>
                  <a:lnTo>
                    <a:pt x="320" y="436"/>
                  </a:lnTo>
                  <a:lnTo>
                    <a:pt x="327" y="451"/>
                  </a:lnTo>
                  <a:lnTo>
                    <a:pt x="336" y="464"/>
                  </a:lnTo>
                  <a:lnTo>
                    <a:pt x="344" y="477"/>
                  </a:lnTo>
                  <a:lnTo>
                    <a:pt x="352" y="492"/>
                  </a:lnTo>
                  <a:lnTo>
                    <a:pt x="355" y="499"/>
                  </a:lnTo>
                  <a:lnTo>
                    <a:pt x="357" y="507"/>
                  </a:lnTo>
                  <a:lnTo>
                    <a:pt x="358" y="515"/>
                  </a:lnTo>
                  <a:lnTo>
                    <a:pt x="359" y="523"/>
                  </a:lnTo>
                  <a:lnTo>
                    <a:pt x="359" y="530"/>
                  </a:lnTo>
                  <a:lnTo>
                    <a:pt x="359" y="539"/>
                  </a:lnTo>
                  <a:lnTo>
                    <a:pt x="360" y="544"/>
                  </a:lnTo>
                  <a:lnTo>
                    <a:pt x="361" y="548"/>
                  </a:lnTo>
                  <a:lnTo>
                    <a:pt x="364" y="552"/>
                  </a:lnTo>
                  <a:lnTo>
                    <a:pt x="366" y="555"/>
                  </a:lnTo>
                  <a:lnTo>
                    <a:pt x="354" y="552"/>
                  </a:lnTo>
                  <a:lnTo>
                    <a:pt x="344" y="547"/>
                  </a:lnTo>
                  <a:lnTo>
                    <a:pt x="336" y="541"/>
                  </a:lnTo>
                  <a:lnTo>
                    <a:pt x="329" y="533"/>
                  </a:lnTo>
                  <a:lnTo>
                    <a:pt x="323" y="526"/>
                  </a:lnTo>
                  <a:lnTo>
                    <a:pt x="319" y="517"/>
                  </a:lnTo>
                  <a:lnTo>
                    <a:pt x="315" y="508"/>
                  </a:lnTo>
                  <a:lnTo>
                    <a:pt x="312" y="499"/>
                  </a:lnTo>
                  <a:lnTo>
                    <a:pt x="311" y="495"/>
                  </a:lnTo>
                  <a:lnTo>
                    <a:pt x="309" y="492"/>
                  </a:lnTo>
                  <a:lnTo>
                    <a:pt x="307" y="489"/>
                  </a:lnTo>
                  <a:lnTo>
                    <a:pt x="303" y="486"/>
                  </a:lnTo>
                  <a:lnTo>
                    <a:pt x="297" y="479"/>
                  </a:lnTo>
                  <a:lnTo>
                    <a:pt x="288" y="475"/>
                  </a:lnTo>
                  <a:lnTo>
                    <a:pt x="269" y="467"/>
                  </a:lnTo>
                  <a:lnTo>
                    <a:pt x="247" y="459"/>
                  </a:lnTo>
                  <a:lnTo>
                    <a:pt x="237" y="455"/>
                  </a:lnTo>
                  <a:lnTo>
                    <a:pt x="228" y="450"/>
                  </a:lnTo>
                  <a:lnTo>
                    <a:pt x="218" y="445"/>
                  </a:lnTo>
                  <a:lnTo>
                    <a:pt x="210" y="439"/>
                  </a:lnTo>
                  <a:lnTo>
                    <a:pt x="202" y="431"/>
                  </a:lnTo>
                  <a:lnTo>
                    <a:pt x="198" y="422"/>
                  </a:lnTo>
                  <a:lnTo>
                    <a:pt x="196" y="417"/>
                  </a:lnTo>
                  <a:lnTo>
                    <a:pt x="195" y="412"/>
                  </a:lnTo>
                  <a:lnTo>
                    <a:pt x="193" y="406"/>
                  </a:lnTo>
                  <a:lnTo>
                    <a:pt x="192" y="400"/>
                  </a:lnTo>
                  <a:lnTo>
                    <a:pt x="153" y="394"/>
                  </a:lnTo>
                  <a:lnTo>
                    <a:pt x="153" y="450"/>
                  </a:lnTo>
                  <a:lnTo>
                    <a:pt x="154" y="463"/>
                  </a:lnTo>
                  <a:lnTo>
                    <a:pt x="156" y="477"/>
                  </a:lnTo>
                  <a:lnTo>
                    <a:pt x="158" y="492"/>
                  </a:lnTo>
                  <a:lnTo>
                    <a:pt x="159" y="505"/>
                  </a:lnTo>
                  <a:lnTo>
                    <a:pt x="159" y="512"/>
                  </a:lnTo>
                  <a:lnTo>
                    <a:pt x="158" y="518"/>
                  </a:lnTo>
                  <a:lnTo>
                    <a:pt x="156" y="524"/>
                  </a:lnTo>
                  <a:lnTo>
                    <a:pt x="154" y="529"/>
                  </a:lnTo>
                  <a:lnTo>
                    <a:pt x="150" y="539"/>
                  </a:lnTo>
                  <a:lnTo>
                    <a:pt x="143" y="551"/>
                  </a:lnTo>
                  <a:lnTo>
                    <a:pt x="136" y="562"/>
                  </a:lnTo>
                  <a:lnTo>
                    <a:pt x="132" y="575"/>
                  </a:lnTo>
                  <a:lnTo>
                    <a:pt x="130" y="583"/>
                  </a:lnTo>
                  <a:lnTo>
                    <a:pt x="128" y="591"/>
                  </a:lnTo>
                  <a:lnTo>
                    <a:pt x="127" y="600"/>
                  </a:lnTo>
                  <a:lnTo>
                    <a:pt x="127" y="610"/>
                  </a:lnTo>
                  <a:lnTo>
                    <a:pt x="128" y="621"/>
                  </a:lnTo>
                  <a:lnTo>
                    <a:pt x="130" y="630"/>
                  </a:lnTo>
                  <a:lnTo>
                    <a:pt x="134" y="637"/>
                  </a:lnTo>
                  <a:lnTo>
                    <a:pt x="140" y="643"/>
                  </a:lnTo>
                  <a:lnTo>
                    <a:pt x="146" y="647"/>
                  </a:lnTo>
                  <a:lnTo>
                    <a:pt x="154" y="650"/>
                  </a:lnTo>
                  <a:lnTo>
                    <a:pt x="163" y="653"/>
                  </a:lnTo>
                  <a:lnTo>
                    <a:pt x="173" y="653"/>
                  </a:lnTo>
                  <a:lnTo>
                    <a:pt x="173" y="667"/>
                  </a:lnTo>
                  <a:lnTo>
                    <a:pt x="174" y="679"/>
                  </a:lnTo>
                  <a:lnTo>
                    <a:pt x="175" y="685"/>
                  </a:lnTo>
                  <a:lnTo>
                    <a:pt x="176" y="689"/>
                  </a:lnTo>
                  <a:lnTo>
                    <a:pt x="177" y="693"/>
                  </a:lnTo>
                  <a:lnTo>
                    <a:pt x="179" y="696"/>
                  </a:lnTo>
                  <a:lnTo>
                    <a:pt x="179" y="721"/>
                  </a:lnTo>
                  <a:lnTo>
                    <a:pt x="185" y="730"/>
                  </a:lnTo>
                  <a:lnTo>
                    <a:pt x="191" y="740"/>
                  </a:lnTo>
                  <a:lnTo>
                    <a:pt x="199" y="750"/>
                  </a:lnTo>
                  <a:lnTo>
                    <a:pt x="208" y="760"/>
                  </a:lnTo>
                  <a:lnTo>
                    <a:pt x="217" y="771"/>
                  </a:lnTo>
                  <a:lnTo>
                    <a:pt x="226" y="780"/>
                  </a:lnTo>
                  <a:lnTo>
                    <a:pt x="236" y="790"/>
                  </a:lnTo>
                  <a:lnTo>
                    <a:pt x="247" y="799"/>
                  </a:lnTo>
                  <a:lnTo>
                    <a:pt x="258" y="808"/>
                  </a:lnTo>
                  <a:lnTo>
                    <a:pt x="269" y="816"/>
                  </a:lnTo>
                  <a:lnTo>
                    <a:pt x="281" y="825"/>
                  </a:lnTo>
                  <a:lnTo>
                    <a:pt x="292" y="832"/>
                  </a:lnTo>
                  <a:lnTo>
                    <a:pt x="304" y="838"/>
                  </a:lnTo>
                  <a:lnTo>
                    <a:pt x="316" y="843"/>
                  </a:lnTo>
                  <a:lnTo>
                    <a:pt x="327" y="847"/>
                  </a:lnTo>
                  <a:lnTo>
                    <a:pt x="340" y="850"/>
                  </a:lnTo>
                  <a:lnTo>
                    <a:pt x="333" y="854"/>
                  </a:lnTo>
                  <a:lnTo>
                    <a:pt x="327" y="858"/>
                  </a:lnTo>
                  <a:lnTo>
                    <a:pt x="320" y="861"/>
                  </a:lnTo>
                  <a:lnTo>
                    <a:pt x="312" y="864"/>
                  </a:lnTo>
                  <a:lnTo>
                    <a:pt x="298" y="867"/>
                  </a:lnTo>
                  <a:lnTo>
                    <a:pt x="286" y="868"/>
                  </a:lnTo>
                  <a:lnTo>
                    <a:pt x="281" y="868"/>
                  </a:lnTo>
                  <a:lnTo>
                    <a:pt x="277" y="867"/>
                  </a:lnTo>
                  <a:lnTo>
                    <a:pt x="273" y="866"/>
                  </a:lnTo>
                  <a:lnTo>
                    <a:pt x="269" y="864"/>
                  </a:lnTo>
                  <a:lnTo>
                    <a:pt x="262" y="859"/>
                  </a:lnTo>
                  <a:lnTo>
                    <a:pt x="254" y="853"/>
                  </a:lnTo>
                  <a:lnTo>
                    <a:pt x="245" y="848"/>
                  </a:lnTo>
                  <a:lnTo>
                    <a:pt x="234" y="843"/>
                  </a:lnTo>
                  <a:lnTo>
                    <a:pt x="229" y="841"/>
                  </a:lnTo>
                  <a:lnTo>
                    <a:pt x="222" y="839"/>
                  </a:lnTo>
                  <a:lnTo>
                    <a:pt x="214" y="838"/>
                  </a:lnTo>
                  <a:lnTo>
                    <a:pt x="207" y="838"/>
                  </a:lnTo>
                  <a:lnTo>
                    <a:pt x="203" y="830"/>
                  </a:lnTo>
                  <a:lnTo>
                    <a:pt x="200" y="823"/>
                  </a:lnTo>
                  <a:lnTo>
                    <a:pt x="196" y="815"/>
                  </a:lnTo>
                  <a:lnTo>
                    <a:pt x="191" y="809"/>
                  </a:lnTo>
                  <a:lnTo>
                    <a:pt x="180" y="797"/>
                  </a:lnTo>
                  <a:lnTo>
                    <a:pt x="168" y="785"/>
                  </a:lnTo>
                  <a:lnTo>
                    <a:pt x="137" y="759"/>
                  </a:lnTo>
                  <a:lnTo>
                    <a:pt x="100" y="727"/>
                  </a:lnTo>
                  <a:lnTo>
                    <a:pt x="95" y="728"/>
                  </a:lnTo>
                  <a:lnTo>
                    <a:pt x="89" y="729"/>
                  </a:lnTo>
                  <a:lnTo>
                    <a:pt x="86" y="730"/>
                  </a:lnTo>
                  <a:lnTo>
                    <a:pt x="83" y="730"/>
                  </a:lnTo>
                  <a:lnTo>
                    <a:pt x="78" y="729"/>
                  </a:lnTo>
                  <a:lnTo>
                    <a:pt x="74" y="727"/>
                  </a:lnTo>
                  <a:lnTo>
                    <a:pt x="74" y="714"/>
                  </a:lnTo>
                  <a:lnTo>
                    <a:pt x="74" y="700"/>
                  </a:lnTo>
                  <a:lnTo>
                    <a:pt x="74" y="688"/>
                  </a:lnTo>
                  <a:lnTo>
                    <a:pt x="74" y="678"/>
                  </a:lnTo>
                  <a:lnTo>
                    <a:pt x="74" y="671"/>
                  </a:lnTo>
                  <a:lnTo>
                    <a:pt x="75" y="665"/>
                  </a:lnTo>
                  <a:lnTo>
                    <a:pt x="77" y="659"/>
                  </a:lnTo>
                  <a:lnTo>
                    <a:pt x="80" y="653"/>
                  </a:lnTo>
                  <a:lnTo>
                    <a:pt x="83" y="645"/>
                  </a:lnTo>
                  <a:lnTo>
                    <a:pt x="85" y="638"/>
                  </a:lnTo>
                  <a:lnTo>
                    <a:pt x="86" y="631"/>
                  </a:lnTo>
                  <a:lnTo>
                    <a:pt x="87" y="622"/>
                  </a:lnTo>
                  <a:lnTo>
                    <a:pt x="88" y="617"/>
                  </a:lnTo>
                  <a:lnTo>
                    <a:pt x="92" y="604"/>
                  </a:lnTo>
                  <a:lnTo>
                    <a:pt x="99" y="583"/>
                  </a:lnTo>
                  <a:lnTo>
                    <a:pt x="107" y="558"/>
                  </a:lnTo>
                  <a:lnTo>
                    <a:pt x="113" y="528"/>
                  </a:lnTo>
                  <a:lnTo>
                    <a:pt x="120" y="498"/>
                  </a:lnTo>
                  <a:lnTo>
                    <a:pt x="123" y="481"/>
                  </a:lnTo>
                  <a:lnTo>
                    <a:pt x="124" y="466"/>
                  </a:lnTo>
                  <a:lnTo>
                    <a:pt x="127" y="452"/>
                  </a:lnTo>
                  <a:lnTo>
                    <a:pt x="127" y="438"/>
                  </a:lnTo>
                  <a:lnTo>
                    <a:pt x="108" y="404"/>
                  </a:lnTo>
                  <a:lnTo>
                    <a:pt x="86" y="369"/>
                  </a:lnTo>
                  <a:lnTo>
                    <a:pt x="76" y="352"/>
                  </a:lnTo>
                  <a:lnTo>
                    <a:pt x="67" y="335"/>
                  </a:lnTo>
                  <a:lnTo>
                    <a:pt x="64" y="327"/>
                  </a:lnTo>
                  <a:lnTo>
                    <a:pt x="62" y="319"/>
                  </a:lnTo>
                  <a:lnTo>
                    <a:pt x="61" y="310"/>
                  </a:lnTo>
                  <a:lnTo>
                    <a:pt x="60" y="302"/>
                  </a:lnTo>
                  <a:lnTo>
                    <a:pt x="61" y="295"/>
                  </a:lnTo>
                  <a:lnTo>
                    <a:pt x="62" y="290"/>
                  </a:lnTo>
                  <a:lnTo>
                    <a:pt x="64" y="285"/>
                  </a:lnTo>
                  <a:lnTo>
                    <a:pt x="66" y="281"/>
                  </a:lnTo>
                  <a:lnTo>
                    <a:pt x="69" y="277"/>
                  </a:lnTo>
                  <a:lnTo>
                    <a:pt x="72" y="274"/>
                  </a:lnTo>
                  <a:lnTo>
                    <a:pt x="73" y="270"/>
                  </a:lnTo>
                  <a:lnTo>
                    <a:pt x="74" y="265"/>
                  </a:lnTo>
                  <a:lnTo>
                    <a:pt x="73" y="249"/>
                  </a:lnTo>
                  <a:lnTo>
                    <a:pt x="71" y="236"/>
                  </a:lnTo>
                  <a:lnTo>
                    <a:pt x="66" y="224"/>
                  </a:lnTo>
                  <a:lnTo>
                    <a:pt x="62" y="213"/>
                  </a:lnTo>
                  <a:lnTo>
                    <a:pt x="56" y="202"/>
                  </a:lnTo>
                  <a:lnTo>
                    <a:pt x="50" y="193"/>
                  </a:lnTo>
                  <a:lnTo>
                    <a:pt x="43" y="184"/>
                  </a:lnTo>
                  <a:lnTo>
                    <a:pt x="36" y="176"/>
                  </a:lnTo>
                  <a:lnTo>
                    <a:pt x="30" y="167"/>
                  </a:lnTo>
                  <a:lnTo>
                    <a:pt x="23" y="158"/>
                  </a:lnTo>
                  <a:lnTo>
                    <a:pt x="17" y="148"/>
                  </a:lnTo>
                  <a:lnTo>
                    <a:pt x="11" y="138"/>
                  </a:lnTo>
                  <a:lnTo>
                    <a:pt x="7" y="127"/>
                  </a:lnTo>
                  <a:lnTo>
                    <a:pt x="4" y="115"/>
                  </a:lnTo>
                  <a:lnTo>
                    <a:pt x="1" y="102"/>
                  </a:lnTo>
                  <a:lnTo>
                    <a:pt x="0" y="86"/>
                  </a:lnTo>
                  <a:lnTo>
                    <a:pt x="1" y="73"/>
                  </a:lnTo>
                  <a:lnTo>
                    <a:pt x="4" y="62"/>
                  </a:lnTo>
                  <a:lnTo>
                    <a:pt x="7" y="52"/>
                  </a:lnTo>
                  <a:lnTo>
                    <a:pt x="11" y="44"/>
                  </a:lnTo>
                  <a:lnTo>
                    <a:pt x="17" y="35"/>
                  </a:lnTo>
                  <a:lnTo>
                    <a:pt x="24" y="29"/>
                  </a:lnTo>
                  <a:lnTo>
                    <a:pt x="32" y="24"/>
                  </a:lnTo>
                  <a:lnTo>
                    <a:pt x="40" y="20"/>
                  </a:lnTo>
                  <a:lnTo>
                    <a:pt x="49" y="16"/>
                  </a:lnTo>
                  <a:lnTo>
                    <a:pt x="58" y="13"/>
                  </a:lnTo>
                  <a:lnTo>
                    <a:pt x="68" y="11"/>
                  </a:lnTo>
                  <a:lnTo>
                    <a:pt x="78" y="8"/>
                  </a:lnTo>
                  <a:lnTo>
                    <a:pt x="99" y="4"/>
                  </a:lnTo>
                  <a:lnTo>
                    <a:pt x="120" y="0"/>
                  </a:lnTo>
                  <a:lnTo>
                    <a:pt x="129" y="5"/>
                  </a:lnTo>
                  <a:lnTo>
                    <a:pt x="136" y="11"/>
                  </a:lnTo>
                  <a:lnTo>
                    <a:pt x="143" y="17"/>
                  </a:lnTo>
                  <a:lnTo>
                    <a:pt x="150" y="23"/>
                  </a:lnTo>
                  <a:lnTo>
                    <a:pt x="156" y="28"/>
                  </a:lnTo>
                  <a:lnTo>
                    <a:pt x="163" y="32"/>
                  </a:lnTo>
                  <a:lnTo>
                    <a:pt x="166" y="34"/>
                  </a:lnTo>
                  <a:lnTo>
                    <a:pt x="170" y="35"/>
                  </a:lnTo>
                  <a:lnTo>
                    <a:pt x="175" y="36"/>
                  </a:lnTo>
                  <a:lnTo>
                    <a:pt x="179" y="36"/>
                  </a:lnTo>
                  <a:lnTo>
                    <a:pt x="184" y="55"/>
                  </a:lnTo>
                  <a:lnTo>
                    <a:pt x="188" y="75"/>
                  </a:lnTo>
                  <a:lnTo>
                    <a:pt x="190" y="97"/>
                  </a:lnTo>
                  <a:lnTo>
                    <a:pt x="193" y="118"/>
                  </a:lnTo>
                  <a:lnTo>
                    <a:pt x="197" y="136"/>
                  </a:lnTo>
                  <a:lnTo>
                    <a:pt x="201" y="153"/>
                  </a:lnTo>
                  <a:lnTo>
                    <a:pt x="203" y="158"/>
                  </a:lnTo>
                  <a:lnTo>
                    <a:pt x="207" y="163"/>
                  </a:lnTo>
                  <a:lnTo>
                    <a:pt x="209" y="166"/>
                  </a:lnTo>
                  <a:lnTo>
                    <a:pt x="213" y="166"/>
                  </a:lnTo>
                  <a:lnTo>
                    <a:pt x="217" y="166"/>
                  </a:lnTo>
                  <a:lnTo>
                    <a:pt x="220" y="165"/>
                  </a:lnTo>
                  <a:lnTo>
                    <a:pt x="223" y="163"/>
                  </a:lnTo>
                  <a:lnTo>
                    <a:pt x="225" y="161"/>
                  </a:lnTo>
                  <a:lnTo>
                    <a:pt x="231" y="155"/>
                  </a:lnTo>
                  <a:lnTo>
                    <a:pt x="234" y="147"/>
                  </a:lnTo>
                  <a:lnTo>
                    <a:pt x="241" y="132"/>
                  </a:lnTo>
                  <a:lnTo>
                    <a:pt x="246" y="123"/>
                  </a:lnTo>
                  <a:lnTo>
                    <a:pt x="253" y="124"/>
                  </a:lnTo>
                  <a:lnTo>
                    <a:pt x="258" y="126"/>
                  </a:lnTo>
                  <a:lnTo>
                    <a:pt x="264" y="129"/>
                  </a:lnTo>
                  <a:lnTo>
                    <a:pt x="268" y="132"/>
                  </a:lnTo>
                  <a:lnTo>
                    <a:pt x="273" y="136"/>
                  </a:lnTo>
                  <a:lnTo>
                    <a:pt x="277" y="138"/>
                  </a:lnTo>
                  <a:lnTo>
                    <a:pt x="281" y="141"/>
                  </a:lnTo>
                  <a:lnTo>
                    <a:pt x="286" y="141"/>
                  </a:lnTo>
                  <a:lnTo>
                    <a:pt x="289" y="141"/>
                  </a:lnTo>
                  <a:lnTo>
                    <a:pt x="292" y="140"/>
                  </a:lnTo>
                  <a:lnTo>
                    <a:pt x="296" y="138"/>
                  </a:lnTo>
                  <a:lnTo>
                    <a:pt x="298" y="136"/>
                  </a:lnTo>
                  <a:lnTo>
                    <a:pt x="302" y="130"/>
                  </a:lnTo>
                  <a:lnTo>
                    <a:pt x="305" y="123"/>
                  </a:lnTo>
                  <a:lnTo>
                    <a:pt x="310" y="116"/>
                  </a:lnTo>
                  <a:lnTo>
                    <a:pt x="314" y="111"/>
                  </a:lnTo>
                  <a:lnTo>
                    <a:pt x="316" y="108"/>
                  </a:lnTo>
                  <a:lnTo>
                    <a:pt x="319" y="107"/>
                  </a:lnTo>
                  <a:lnTo>
                    <a:pt x="322" y="105"/>
                  </a:lnTo>
                  <a:lnTo>
                    <a:pt x="325" y="105"/>
                  </a:lnTo>
                  <a:lnTo>
                    <a:pt x="337" y="106"/>
                  </a:lnTo>
                  <a:lnTo>
                    <a:pt x="346" y="108"/>
                  </a:lnTo>
                  <a:lnTo>
                    <a:pt x="354" y="111"/>
                  </a:lnTo>
                  <a:lnTo>
                    <a:pt x="359" y="116"/>
                  </a:lnTo>
                  <a:lnTo>
                    <a:pt x="367" y="125"/>
                  </a:lnTo>
                  <a:lnTo>
                    <a:pt x="372" y="135"/>
                  </a:lnTo>
                  <a:lnTo>
                    <a:pt x="387" y="157"/>
                  </a:lnTo>
                  <a:lnTo>
                    <a:pt x="403" y="178"/>
                  </a:lnTo>
                  <a:lnTo>
                    <a:pt x="421" y="200"/>
                  </a:lnTo>
                  <a:lnTo>
                    <a:pt x="438" y="223"/>
                  </a:lnTo>
                  <a:lnTo>
                    <a:pt x="446" y="235"/>
                  </a:lnTo>
                  <a:lnTo>
                    <a:pt x="454" y="246"/>
                  </a:lnTo>
                  <a:lnTo>
                    <a:pt x="460" y="258"/>
                  </a:lnTo>
                  <a:lnTo>
                    <a:pt x="467" y="271"/>
                  </a:lnTo>
                  <a:lnTo>
                    <a:pt x="471" y="283"/>
                  </a:lnTo>
                  <a:lnTo>
                    <a:pt x="476" y="295"/>
                  </a:lnTo>
                  <a:lnTo>
                    <a:pt x="478" y="307"/>
                  </a:lnTo>
                  <a:lnTo>
                    <a:pt x="479" y="321"/>
                  </a:lnTo>
                  <a:lnTo>
                    <a:pt x="478" y="325"/>
                  </a:lnTo>
                  <a:lnTo>
                    <a:pt x="476" y="330"/>
                  </a:lnTo>
                  <a:lnTo>
                    <a:pt x="472" y="334"/>
                  </a:lnTo>
                  <a:lnTo>
                    <a:pt x="468" y="338"/>
                  </a:lnTo>
                  <a:lnTo>
                    <a:pt x="459" y="345"/>
                  </a:lnTo>
                  <a:lnTo>
                    <a:pt x="452" y="351"/>
                  </a:lnTo>
                  <a:lnTo>
                    <a:pt x="445" y="35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88" name="Freeform 30">
              <a:extLst>
                <a:ext uri="{FF2B5EF4-FFF2-40B4-BE49-F238E27FC236}">
                  <a16:creationId xmlns:a16="http://schemas.microsoft.com/office/drawing/2014/main" id="{053572BB-6506-78A4-9142-164EBFC13052}"/>
                </a:ext>
              </a:extLst>
            </p:cNvPr>
            <p:cNvSpPr>
              <a:spLocks/>
            </p:cNvSpPr>
            <p:nvPr>
              <p:custDataLst>
                <p:tags r:id="rId14"/>
              </p:custDataLst>
            </p:nvPr>
          </p:nvSpPr>
          <p:spPr bwMode="auto">
            <a:xfrm>
              <a:off x="7001280" y="1950627"/>
              <a:ext cx="1308804" cy="590190"/>
            </a:xfrm>
            <a:custGeom>
              <a:avLst/>
              <a:gdLst>
                <a:gd name="T0" fmla="*/ 188809 w 2006"/>
                <a:gd name="T1" fmla="*/ 401059 h 863"/>
                <a:gd name="T2" fmla="*/ 179652 w 2006"/>
                <a:gd name="T3" fmla="*/ 400535 h 863"/>
                <a:gd name="T4" fmla="*/ 170059 w 2006"/>
                <a:gd name="T5" fmla="*/ 416263 h 863"/>
                <a:gd name="T6" fmla="*/ 163518 w 2006"/>
                <a:gd name="T7" fmla="*/ 415214 h 863"/>
                <a:gd name="T8" fmla="*/ 161338 w 2006"/>
                <a:gd name="T9" fmla="*/ 393720 h 863"/>
                <a:gd name="T10" fmla="*/ 141280 w 2006"/>
                <a:gd name="T11" fmla="*/ 379565 h 863"/>
                <a:gd name="T12" fmla="*/ 136047 w 2006"/>
                <a:gd name="T13" fmla="*/ 371177 h 863"/>
                <a:gd name="T14" fmla="*/ 125582 w 2006"/>
                <a:gd name="T15" fmla="*/ 362788 h 863"/>
                <a:gd name="T16" fmla="*/ 109448 w 2006"/>
                <a:gd name="T17" fmla="*/ 336051 h 863"/>
                <a:gd name="T18" fmla="*/ 101163 w 2006"/>
                <a:gd name="T19" fmla="*/ 319799 h 863"/>
                <a:gd name="T20" fmla="*/ 110320 w 2006"/>
                <a:gd name="T21" fmla="*/ 311411 h 863"/>
                <a:gd name="T22" fmla="*/ 121657 w 2006"/>
                <a:gd name="T23" fmla="*/ 300401 h 863"/>
                <a:gd name="T24" fmla="*/ 147384 w 2006"/>
                <a:gd name="T25" fmla="*/ 285198 h 863"/>
                <a:gd name="T26" fmla="*/ 139099 w 2006"/>
                <a:gd name="T27" fmla="*/ 255315 h 863"/>
                <a:gd name="T28" fmla="*/ 112500 w 2006"/>
                <a:gd name="T29" fmla="*/ 249024 h 863"/>
                <a:gd name="T30" fmla="*/ 91134 w 2006"/>
                <a:gd name="T31" fmla="*/ 246403 h 863"/>
                <a:gd name="T32" fmla="*/ 68460 w 2006"/>
                <a:gd name="T33" fmla="*/ 259509 h 863"/>
                <a:gd name="T34" fmla="*/ 46221 w 2006"/>
                <a:gd name="T35" fmla="*/ 264752 h 863"/>
                <a:gd name="T36" fmla="*/ 11773 w 2006"/>
                <a:gd name="T37" fmla="*/ 216520 h 863"/>
                <a:gd name="T38" fmla="*/ 8721 w 2006"/>
                <a:gd name="T39" fmla="*/ 148366 h 863"/>
                <a:gd name="T40" fmla="*/ 49273 w 2006"/>
                <a:gd name="T41" fmla="*/ 135784 h 863"/>
                <a:gd name="T42" fmla="*/ 127326 w 2006"/>
                <a:gd name="T43" fmla="*/ 116386 h 863"/>
                <a:gd name="T44" fmla="*/ 217152 w 2006"/>
                <a:gd name="T45" fmla="*/ 132638 h 863"/>
                <a:gd name="T46" fmla="*/ 312647 w 2006"/>
                <a:gd name="T47" fmla="*/ 132638 h 863"/>
                <a:gd name="T48" fmla="*/ 286920 w 2006"/>
                <a:gd name="T49" fmla="*/ 96988 h 863"/>
                <a:gd name="T50" fmla="*/ 361920 w 2006"/>
                <a:gd name="T51" fmla="*/ 35650 h 863"/>
                <a:gd name="T52" fmla="*/ 457851 w 2006"/>
                <a:gd name="T53" fmla="*/ 6815 h 863"/>
                <a:gd name="T54" fmla="*/ 512793 w 2006"/>
                <a:gd name="T55" fmla="*/ 31980 h 863"/>
                <a:gd name="T56" fmla="*/ 565119 w 2006"/>
                <a:gd name="T57" fmla="*/ 58193 h 863"/>
                <a:gd name="T58" fmla="*/ 628782 w 2006"/>
                <a:gd name="T59" fmla="*/ 51902 h 863"/>
                <a:gd name="T60" fmla="*/ 718172 w 2006"/>
                <a:gd name="T61" fmla="*/ 142075 h 863"/>
                <a:gd name="T62" fmla="*/ 781835 w 2006"/>
                <a:gd name="T63" fmla="*/ 138929 h 863"/>
                <a:gd name="T64" fmla="*/ 872097 w 2006"/>
                <a:gd name="T65" fmla="*/ 177724 h 863"/>
                <a:gd name="T66" fmla="*/ 872969 w 2006"/>
                <a:gd name="T67" fmla="*/ 199743 h 863"/>
                <a:gd name="T68" fmla="*/ 863812 w 2006"/>
                <a:gd name="T69" fmla="*/ 209180 h 863"/>
                <a:gd name="T70" fmla="*/ 854655 w 2006"/>
                <a:gd name="T71" fmla="*/ 211801 h 863"/>
                <a:gd name="T72" fmla="*/ 855963 w 2006"/>
                <a:gd name="T73" fmla="*/ 222811 h 863"/>
                <a:gd name="T74" fmla="*/ 865556 w 2006"/>
                <a:gd name="T75" fmla="*/ 244305 h 863"/>
                <a:gd name="T76" fmla="*/ 862940 w 2006"/>
                <a:gd name="T77" fmla="*/ 250597 h 863"/>
                <a:gd name="T78" fmla="*/ 845498 w 2006"/>
                <a:gd name="T79" fmla="*/ 252169 h 863"/>
                <a:gd name="T80" fmla="*/ 825440 w 2006"/>
                <a:gd name="T81" fmla="*/ 248500 h 863"/>
                <a:gd name="T82" fmla="*/ 812794 w 2006"/>
                <a:gd name="T83" fmla="*/ 248500 h 863"/>
                <a:gd name="T84" fmla="*/ 818899 w 2006"/>
                <a:gd name="T85" fmla="*/ 287295 h 863"/>
                <a:gd name="T86" fmla="*/ 819771 w 2006"/>
                <a:gd name="T87" fmla="*/ 307217 h 863"/>
                <a:gd name="T88" fmla="*/ 780091 w 2006"/>
                <a:gd name="T89" fmla="*/ 308265 h 863"/>
                <a:gd name="T90" fmla="*/ 770933 w 2006"/>
                <a:gd name="T91" fmla="*/ 316653 h 863"/>
                <a:gd name="T92" fmla="*/ 782707 w 2006"/>
                <a:gd name="T93" fmla="*/ 324517 h 863"/>
                <a:gd name="T94" fmla="*/ 790992 w 2006"/>
                <a:gd name="T95" fmla="*/ 340769 h 863"/>
                <a:gd name="T96" fmla="*/ 799713 w 2006"/>
                <a:gd name="T97" fmla="*/ 361216 h 863"/>
                <a:gd name="T98" fmla="*/ 801021 w 2006"/>
                <a:gd name="T99" fmla="*/ 370128 h 863"/>
                <a:gd name="T100" fmla="*/ 801021 w 2006"/>
                <a:gd name="T101" fmla="*/ 395293 h 863"/>
                <a:gd name="T102" fmla="*/ 759160 w 2006"/>
                <a:gd name="T103" fmla="*/ 387953 h 863"/>
                <a:gd name="T104" fmla="*/ 643171 w 2006"/>
                <a:gd name="T105" fmla="*/ 400535 h 863"/>
                <a:gd name="T106" fmla="*/ 573840 w 2006"/>
                <a:gd name="T107" fmla="*/ 416787 h 863"/>
                <a:gd name="T108" fmla="*/ 497967 w 2006"/>
                <a:gd name="T109" fmla="*/ 439330 h 863"/>
                <a:gd name="T110" fmla="*/ 419915 w 2006"/>
                <a:gd name="T111" fmla="*/ 365410 h 863"/>
                <a:gd name="T112" fmla="*/ 298257 w 2006"/>
                <a:gd name="T113" fmla="*/ 307217 h 863"/>
                <a:gd name="T114" fmla="*/ 254652 w 2006"/>
                <a:gd name="T115" fmla="*/ 436185 h 8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006" h="863">
                  <a:moveTo>
                    <a:pt x="571" y="826"/>
                  </a:moveTo>
                  <a:lnTo>
                    <a:pt x="538" y="826"/>
                  </a:lnTo>
                  <a:lnTo>
                    <a:pt x="512" y="789"/>
                  </a:lnTo>
                  <a:lnTo>
                    <a:pt x="438" y="764"/>
                  </a:lnTo>
                  <a:lnTo>
                    <a:pt x="433" y="765"/>
                  </a:lnTo>
                  <a:lnTo>
                    <a:pt x="427" y="766"/>
                  </a:lnTo>
                  <a:lnTo>
                    <a:pt x="424" y="767"/>
                  </a:lnTo>
                  <a:lnTo>
                    <a:pt x="421" y="767"/>
                  </a:lnTo>
                  <a:lnTo>
                    <a:pt x="416" y="766"/>
                  </a:lnTo>
                  <a:lnTo>
                    <a:pt x="412" y="764"/>
                  </a:lnTo>
                  <a:lnTo>
                    <a:pt x="405" y="772"/>
                  </a:lnTo>
                  <a:lnTo>
                    <a:pt x="397" y="778"/>
                  </a:lnTo>
                  <a:lnTo>
                    <a:pt x="393" y="782"/>
                  </a:lnTo>
                  <a:lnTo>
                    <a:pt x="391" y="786"/>
                  </a:lnTo>
                  <a:lnTo>
                    <a:pt x="390" y="794"/>
                  </a:lnTo>
                  <a:lnTo>
                    <a:pt x="392" y="802"/>
                  </a:lnTo>
                  <a:lnTo>
                    <a:pt x="386" y="800"/>
                  </a:lnTo>
                  <a:lnTo>
                    <a:pt x="381" y="798"/>
                  </a:lnTo>
                  <a:lnTo>
                    <a:pt x="378" y="795"/>
                  </a:lnTo>
                  <a:lnTo>
                    <a:pt x="375" y="792"/>
                  </a:lnTo>
                  <a:lnTo>
                    <a:pt x="372" y="787"/>
                  </a:lnTo>
                  <a:lnTo>
                    <a:pt x="371" y="783"/>
                  </a:lnTo>
                  <a:lnTo>
                    <a:pt x="370" y="778"/>
                  </a:lnTo>
                  <a:lnTo>
                    <a:pt x="369" y="773"/>
                  </a:lnTo>
                  <a:lnTo>
                    <a:pt x="370" y="751"/>
                  </a:lnTo>
                  <a:lnTo>
                    <a:pt x="372" y="727"/>
                  </a:lnTo>
                  <a:lnTo>
                    <a:pt x="352" y="727"/>
                  </a:lnTo>
                  <a:lnTo>
                    <a:pt x="332" y="726"/>
                  </a:lnTo>
                  <a:lnTo>
                    <a:pt x="327" y="725"/>
                  </a:lnTo>
                  <a:lnTo>
                    <a:pt x="324" y="724"/>
                  </a:lnTo>
                  <a:lnTo>
                    <a:pt x="321" y="722"/>
                  </a:lnTo>
                  <a:lnTo>
                    <a:pt x="318" y="719"/>
                  </a:lnTo>
                  <a:lnTo>
                    <a:pt x="315" y="716"/>
                  </a:lnTo>
                  <a:lnTo>
                    <a:pt x="313" y="712"/>
                  </a:lnTo>
                  <a:lnTo>
                    <a:pt x="312" y="708"/>
                  </a:lnTo>
                  <a:lnTo>
                    <a:pt x="312" y="703"/>
                  </a:lnTo>
                  <a:lnTo>
                    <a:pt x="305" y="702"/>
                  </a:lnTo>
                  <a:lnTo>
                    <a:pt x="299" y="700"/>
                  </a:lnTo>
                  <a:lnTo>
                    <a:pt x="293" y="697"/>
                  </a:lnTo>
                  <a:lnTo>
                    <a:pt x="288" y="692"/>
                  </a:lnTo>
                  <a:lnTo>
                    <a:pt x="280" y="682"/>
                  </a:lnTo>
                  <a:lnTo>
                    <a:pt x="273" y="668"/>
                  </a:lnTo>
                  <a:lnTo>
                    <a:pt x="265" y="656"/>
                  </a:lnTo>
                  <a:lnTo>
                    <a:pt x="256" y="646"/>
                  </a:lnTo>
                  <a:lnTo>
                    <a:pt x="251" y="641"/>
                  </a:lnTo>
                  <a:lnTo>
                    <a:pt x="245" y="638"/>
                  </a:lnTo>
                  <a:lnTo>
                    <a:pt x="240" y="636"/>
                  </a:lnTo>
                  <a:lnTo>
                    <a:pt x="232" y="635"/>
                  </a:lnTo>
                  <a:lnTo>
                    <a:pt x="232" y="623"/>
                  </a:lnTo>
                  <a:lnTo>
                    <a:pt x="232" y="610"/>
                  </a:lnTo>
                  <a:lnTo>
                    <a:pt x="239" y="608"/>
                  </a:lnTo>
                  <a:lnTo>
                    <a:pt x="245" y="604"/>
                  </a:lnTo>
                  <a:lnTo>
                    <a:pt x="251" y="600"/>
                  </a:lnTo>
                  <a:lnTo>
                    <a:pt x="253" y="598"/>
                  </a:lnTo>
                  <a:lnTo>
                    <a:pt x="253" y="594"/>
                  </a:lnTo>
                  <a:lnTo>
                    <a:pt x="254" y="591"/>
                  </a:lnTo>
                  <a:lnTo>
                    <a:pt x="256" y="588"/>
                  </a:lnTo>
                  <a:lnTo>
                    <a:pt x="259" y="585"/>
                  </a:lnTo>
                  <a:lnTo>
                    <a:pt x="268" y="578"/>
                  </a:lnTo>
                  <a:lnTo>
                    <a:pt x="279" y="573"/>
                  </a:lnTo>
                  <a:lnTo>
                    <a:pt x="292" y="568"/>
                  </a:lnTo>
                  <a:lnTo>
                    <a:pt x="309" y="564"/>
                  </a:lnTo>
                  <a:lnTo>
                    <a:pt x="326" y="561"/>
                  </a:lnTo>
                  <a:lnTo>
                    <a:pt x="345" y="561"/>
                  </a:lnTo>
                  <a:lnTo>
                    <a:pt x="338" y="544"/>
                  </a:lnTo>
                  <a:lnTo>
                    <a:pt x="330" y="529"/>
                  </a:lnTo>
                  <a:lnTo>
                    <a:pt x="325" y="520"/>
                  </a:lnTo>
                  <a:lnTo>
                    <a:pt x="322" y="511"/>
                  </a:lnTo>
                  <a:lnTo>
                    <a:pt x="320" y="499"/>
                  </a:lnTo>
                  <a:lnTo>
                    <a:pt x="319" y="487"/>
                  </a:lnTo>
                  <a:lnTo>
                    <a:pt x="307" y="486"/>
                  </a:lnTo>
                  <a:lnTo>
                    <a:pt x="293" y="484"/>
                  </a:lnTo>
                  <a:lnTo>
                    <a:pt x="281" y="481"/>
                  </a:lnTo>
                  <a:lnTo>
                    <a:pt x="269" y="478"/>
                  </a:lnTo>
                  <a:lnTo>
                    <a:pt x="258" y="475"/>
                  </a:lnTo>
                  <a:lnTo>
                    <a:pt x="247" y="472"/>
                  </a:lnTo>
                  <a:lnTo>
                    <a:pt x="236" y="470"/>
                  </a:lnTo>
                  <a:lnTo>
                    <a:pt x="225" y="469"/>
                  </a:lnTo>
                  <a:lnTo>
                    <a:pt x="218" y="469"/>
                  </a:lnTo>
                  <a:lnTo>
                    <a:pt x="209" y="470"/>
                  </a:lnTo>
                  <a:lnTo>
                    <a:pt x="201" y="472"/>
                  </a:lnTo>
                  <a:lnTo>
                    <a:pt x="195" y="474"/>
                  </a:lnTo>
                  <a:lnTo>
                    <a:pt x="180" y="480"/>
                  </a:lnTo>
                  <a:lnTo>
                    <a:pt x="168" y="487"/>
                  </a:lnTo>
                  <a:lnTo>
                    <a:pt x="157" y="495"/>
                  </a:lnTo>
                  <a:lnTo>
                    <a:pt x="146" y="505"/>
                  </a:lnTo>
                  <a:lnTo>
                    <a:pt x="136" y="515"/>
                  </a:lnTo>
                  <a:lnTo>
                    <a:pt x="127" y="524"/>
                  </a:lnTo>
                  <a:lnTo>
                    <a:pt x="133" y="512"/>
                  </a:lnTo>
                  <a:lnTo>
                    <a:pt x="106" y="505"/>
                  </a:lnTo>
                  <a:lnTo>
                    <a:pt x="133" y="487"/>
                  </a:lnTo>
                  <a:lnTo>
                    <a:pt x="106" y="463"/>
                  </a:lnTo>
                  <a:lnTo>
                    <a:pt x="79" y="438"/>
                  </a:lnTo>
                  <a:lnTo>
                    <a:pt x="40" y="438"/>
                  </a:lnTo>
                  <a:lnTo>
                    <a:pt x="27" y="413"/>
                  </a:lnTo>
                  <a:lnTo>
                    <a:pt x="7" y="401"/>
                  </a:lnTo>
                  <a:lnTo>
                    <a:pt x="0" y="370"/>
                  </a:lnTo>
                  <a:lnTo>
                    <a:pt x="0" y="333"/>
                  </a:lnTo>
                  <a:lnTo>
                    <a:pt x="13" y="308"/>
                  </a:lnTo>
                  <a:lnTo>
                    <a:pt x="20" y="283"/>
                  </a:lnTo>
                  <a:lnTo>
                    <a:pt x="53" y="302"/>
                  </a:lnTo>
                  <a:lnTo>
                    <a:pt x="86" y="314"/>
                  </a:lnTo>
                  <a:lnTo>
                    <a:pt x="106" y="308"/>
                  </a:lnTo>
                  <a:lnTo>
                    <a:pt x="79" y="277"/>
                  </a:lnTo>
                  <a:lnTo>
                    <a:pt x="113" y="259"/>
                  </a:lnTo>
                  <a:lnTo>
                    <a:pt x="146" y="228"/>
                  </a:lnTo>
                  <a:lnTo>
                    <a:pt x="179" y="222"/>
                  </a:lnTo>
                  <a:lnTo>
                    <a:pt x="219" y="222"/>
                  </a:lnTo>
                  <a:lnTo>
                    <a:pt x="246" y="210"/>
                  </a:lnTo>
                  <a:lnTo>
                    <a:pt x="292" y="222"/>
                  </a:lnTo>
                  <a:lnTo>
                    <a:pt x="338" y="241"/>
                  </a:lnTo>
                  <a:lnTo>
                    <a:pt x="379" y="277"/>
                  </a:lnTo>
                  <a:lnTo>
                    <a:pt x="425" y="271"/>
                  </a:lnTo>
                  <a:lnTo>
                    <a:pt x="465" y="253"/>
                  </a:lnTo>
                  <a:lnTo>
                    <a:pt x="498" y="253"/>
                  </a:lnTo>
                  <a:lnTo>
                    <a:pt x="538" y="247"/>
                  </a:lnTo>
                  <a:lnTo>
                    <a:pt x="578" y="265"/>
                  </a:lnTo>
                  <a:lnTo>
                    <a:pt x="624" y="277"/>
                  </a:lnTo>
                  <a:lnTo>
                    <a:pt x="671" y="271"/>
                  </a:lnTo>
                  <a:lnTo>
                    <a:pt x="717" y="253"/>
                  </a:lnTo>
                  <a:lnTo>
                    <a:pt x="717" y="228"/>
                  </a:lnTo>
                  <a:lnTo>
                    <a:pt x="684" y="222"/>
                  </a:lnTo>
                  <a:lnTo>
                    <a:pt x="645" y="210"/>
                  </a:lnTo>
                  <a:lnTo>
                    <a:pt x="617" y="198"/>
                  </a:lnTo>
                  <a:lnTo>
                    <a:pt x="658" y="185"/>
                  </a:lnTo>
                  <a:lnTo>
                    <a:pt x="651" y="148"/>
                  </a:lnTo>
                  <a:lnTo>
                    <a:pt x="704" y="142"/>
                  </a:lnTo>
                  <a:lnTo>
                    <a:pt x="638" y="93"/>
                  </a:lnTo>
                  <a:lnTo>
                    <a:pt x="744" y="75"/>
                  </a:lnTo>
                  <a:lnTo>
                    <a:pt x="830" y="68"/>
                  </a:lnTo>
                  <a:lnTo>
                    <a:pt x="844" y="43"/>
                  </a:lnTo>
                  <a:lnTo>
                    <a:pt x="904" y="37"/>
                  </a:lnTo>
                  <a:lnTo>
                    <a:pt x="963" y="25"/>
                  </a:lnTo>
                  <a:lnTo>
                    <a:pt x="983" y="0"/>
                  </a:lnTo>
                  <a:lnTo>
                    <a:pt x="1050" y="13"/>
                  </a:lnTo>
                  <a:lnTo>
                    <a:pt x="1089" y="6"/>
                  </a:lnTo>
                  <a:lnTo>
                    <a:pt x="1116" y="25"/>
                  </a:lnTo>
                  <a:lnTo>
                    <a:pt x="1122" y="75"/>
                  </a:lnTo>
                  <a:lnTo>
                    <a:pt x="1163" y="75"/>
                  </a:lnTo>
                  <a:lnTo>
                    <a:pt x="1176" y="61"/>
                  </a:lnTo>
                  <a:lnTo>
                    <a:pt x="1196" y="75"/>
                  </a:lnTo>
                  <a:lnTo>
                    <a:pt x="1235" y="81"/>
                  </a:lnTo>
                  <a:lnTo>
                    <a:pt x="1255" y="81"/>
                  </a:lnTo>
                  <a:lnTo>
                    <a:pt x="1255" y="117"/>
                  </a:lnTo>
                  <a:lnTo>
                    <a:pt x="1296" y="111"/>
                  </a:lnTo>
                  <a:lnTo>
                    <a:pt x="1335" y="93"/>
                  </a:lnTo>
                  <a:lnTo>
                    <a:pt x="1375" y="61"/>
                  </a:lnTo>
                  <a:lnTo>
                    <a:pt x="1401" y="49"/>
                  </a:lnTo>
                  <a:lnTo>
                    <a:pt x="1401" y="81"/>
                  </a:lnTo>
                  <a:lnTo>
                    <a:pt x="1442" y="99"/>
                  </a:lnTo>
                  <a:lnTo>
                    <a:pt x="1488" y="117"/>
                  </a:lnTo>
                  <a:lnTo>
                    <a:pt x="1528" y="160"/>
                  </a:lnTo>
                  <a:lnTo>
                    <a:pt x="1581" y="204"/>
                  </a:lnTo>
                  <a:lnTo>
                    <a:pt x="1627" y="241"/>
                  </a:lnTo>
                  <a:lnTo>
                    <a:pt x="1647" y="271"/>
                  </a:lnTo>
                  <a:lnTo>
                    <a:pt x="1660" y="241"/>
                  </a:lnTo>
                  <a:lnTo>
                    <a:pt x="1688" y="235"/>
                  </a:lnTo>
                  <a:lnTo>
                    <a:pt x="1708" y="259"/>
                  </a:lnTo>
                  <a:lnTo>
                    <a:pt x="1747" y="271"/>
                  </a:lnTo>
                  <a:lnTo>
                    <a:pt x="1793" y="265"/>
                  </a:lnTo>
                  <a:lnTo>
                    <a:pt x="1821" y="253"/>
                  </a:lnTo>
                  <a:lnTo>
                    <a:pt x="1860" y="283"/>
                  </a:lnTo>
                  <a:lnTo>
                    <a:pt x="1906" y="308"/>
                  </a:lnTo>
                  <a:lnTo>
                    <a:pt x="1947" y="333"/>
                  </a:lnTo>
                  <a:lnTo>
                    <a:pt x="2000" y="339"/>
                  </a:lnTo>
                  <a:lnTo>
                    <a:pt x="2006" y="346"/>
                  </a:lnTo>
                  <a:lnTo>
                    <a:pt x="2005" y="358"/>
                  </a:lnTo>
                  <a:lnTo>
                    <a:pt x="2004" y="373"/>
                  </a:lnTo>
                  <a:lnTo>
                    <a:pt x="2004" y="377"/>
                  </a:lnTo>
                  <a:lnTo>
                    <a:pt x="2002" y="381"/>
                  </a:lnTo>
                  <a:lnTo>
                    <a:pt x="2000" y="385"/>
                  </a:lnTo>
                  <a:lnTo>
                    <a:pt x="1996" y="388"/>
                  </a:lnTo>
                  <a:lnTo>
                    <a:pt x="1993" y="392"/>
                  </a:lnTo>
                  <a:lnTo>
                    <a:pt x="1988" y="395"/>
                  </a:lnTo>
                  <a:lnTo>
                    <a:pt x="1981" y="399"/>
                  </a:lnTo>
                  <a:lnTo>
                    <a:pt x="1973" y="401"/>
                  </a:lnTo>
                  <a:lnTo>
                    <a:pt x="1969" y="401"/>
                  </a:lnTo>
                  <a:lnTo>
                    <a:pt x="1965" y="402"/>
                  </a:lnTo>
                  <a:lnTo>
                    <a:pt x="1962" y="403"/>
                  </a:lnTo>
                  <a:lnTo>
                    <a:pt x="1960" y="404"/>
                  </a:lnTo>
                  <a:lnTo>
                    <a:pt x="1959" y="406"/>
                  </a:lnTo>
                  <a:lnTo>
                    <a:pt x="1958" y="408"/>
                  </a:lnTo>
                  <a:lnTo>
                    <a:pt x="1958" y="410"/>
                  </a:lnTo>
                  <a:lnTo>
                    <a:pt x="1958" y="413"/>
                  </a:lnTo>
                  <a:lnTo>
                    <a:pt x="1963" y="425"/>
                  </a:lnTo>
                  <a:lnTo>
                    <a:pt x="1972" y="438"/>
                  </a:lnTo>
                  <a:lnTo>
                    <a:pt x="1977" y="445"/>
                  </a:lnTo>
                  <a:lnTo>
                    <a:pt x="1981" y="452"/>
                  </a:lnTo>
                  <a:lnTo>
                    <a:pt x="1983" y="460"/>
                  </a:lnTo>
                  <a:lnTo>
                    <a:pt x="1985" y="466"/>
                  </a:lnTo>
                  <a:lnTo>
                    <a:pt x="1985" y="469"/>
                  </a:lnTo>
                  <a:lnTo>
                    <a:pt x="1984" y="471"/>
                  </a:lnTo>
                  <a:lnTo>
                    <a:pt x="1983" y="474"/>
                  </a:lnTo>
                  <a:lnTo>
                    <a:pt x="1982" y="476"/>
                  </a:lnTo>
                  <a:lnTo>
                    <a:pt x="1979" y="478"/>
                  </a:lnTo>
                  <a:lnTo>
                    <a:pt x="1976" y="479"/>
                  </a:lnTo>
                  <a:lnTo>
                    <a:pt x="1971" y="480"/>
                  </a:lnTo>
                  <a:lnTo>
                    <a:pt x="1967" y="481"/>
                  </a:lnTo>
                  <a:lnTo>
                    <a:pt x="1954" y="481"/>
                  </a:lnTo>
                  <a:lnTo>
                    <a:pt x="1939" y="481"/>
                  </a:lnTo>
                  <a:lnTo>
                    <a:pt x="1932" y="481"/>
                  </a:lnTo>
                  <a:lnTo>
                    <a:pt x="1923" y="480"/>
                  </a:lnTo>
                  <a:lnTo>
                    <a:pt x="1913" y="478"/>
                  </a:lnTo>
                  <a:lnTo>
                    <a:pt x="1903" y="476"/>
                  </a:lnTo>
                  <a:lnTo>
                    <a:pt x="1893" y="474"/>
                  </a:lnTo>
                  <a:lnTo>
                    <a:pt x="1883" y="471"/>
                  </a:lnTo>
                  <a:lnTo>
                    <a:pt x="1875" y="467"/>
                  </a:lnTo>
                  <a:lnTo>
                    <a:pt x="1867" y="463"/>
                  </a:lnTo>
                  <a:lnTo>
                    <a:pt x="1865" y="468"/>
                  </a:lnTo>
                  <a:lnTo>
                    <a:pt x="1864" y="474"/>
                  </a:lnTo>
                  <a:lnTo>
                    <a:pt x="1865" y="482"/>
                  </a:lnTo>
                  <a:lnTo>
                    <a:pt x="1865" y="490"/>
                  </a:lnTo>
                  <a:lnTo>
                    <a:pt x="1869" y="508"/>
                  </a:lnTo>
                  <a:lnTo>
                    <a:pt x="1873" y="529"/>
                  </a:lnTo>
                  <a:lnTo>
                    <a:pt x="1878" y="548"/>
                  </a:lnTo>
                  <a:lnTo>
                    <a:pt x="1882" y="564"/>
                  </a:lnTo>
                  <a:lnTo>
                    <a:pt x="1882" y="572"/>
                  </a:lnTo>
                  <a:lnTo>
                    <a:pt x="1882" y="578"/>
                  </a:lnTo>
                  <a:lnTo>
                    <a:pt x="1882" y="583"/>
                  </a:lnTo>
                  <a:lnTo>
                    <a:pt x="1880" y="586"/>
                  </a:lnTo>
                  <a:lnTo>
                    <a:pt x="1854" y="584"/>
                  </a:lnTo>
                  <a:lnTo>
                    <a:pt x="1816" y="584"/>
                  </a:lnTo>
                  <a:lnTo>
                    <a:pt x="1806" y="585"/>
                  </a:lnTo>
                  <a:lnTo>
                    <a:pt x="1798" y="586"/>
                  </a:lnTo>
                  <a:lnTo>
                    <a:pt x="1789" y="588"/>
                  </a:lnTo>
                  <a:lnTo>
                    <a:pt x="1782" y="591"/>
                  </a:lnTo>
                  <a:lnTo>
                    <a:pt x="1776" y="594"/>
                  </a:lnTo>
                  <a:lnTo>
                    <a:pt x="1771" y="598"/>
                  </a:lnTo>
                  <a:lnTo>
                    <a:pt x="1769" y="601"/>
                  </a:lnTo>
                  <a:lnTo>
                    <a:pt x="1768" y="604"/>
                  </a:lnTo>
                  <a:lnTo>
                    <a:pt x="1767" y="607"/>
                  </a:lnTo>
                  <a:lnTo>
                    <a:pt x="1767" y="610"/>
                  </a:lnTo>
                  <a:lnTo>
                    <a:pt x="1778" y="612"/>
                  </a:lnTo>
                  <a:lnTo>
                    <a:pt x="1788" y="615"/>
                  </a:lnTo>
                  <a:lnTo>
                    <a:pt x="1795" y="619"/>
                  </a:lnTo>
                  <a:lnTo>
                    <a:pt x="1801" y="625"/>
                  </a:lnTo>
                  <a:lnTo>
                    <a:pt x="1805" y="631"/>
                  </a:lnTo>
                  <a:lnTo>
                    <a:pt x="1809" y="637"/>
                  </a:lnTo>
                  <a:lnTo>
                    <a:pt x="1812" y="644"/>
                  </a:lnTo>
                  <a:lnTo>
                    <a:pt x="1814" y="650"/>
                  </a:lnTo>
                  <a:lnTo>
                    <a:pt x="1817" y="664"/>
                  </a:lnTo>
                  <a:lnTo>
                    <a:pt x="1822" y="676"/>
                  </a:lnTo>
                  <a:lnTo>
                    <a:pt x="1824" y="682"/>
                  </a:lnTo>
                  <a:lnTo>
                    <a:pt x="1828" y="686"/>
                  </a:lnTo>
                  <a:lnTo>
                    <a:pt x="1834" y="689"/>
                  </a:lnTo>
                  <a:lnTo>
                    <a:pt x="1840" y="691"/>
                  </a:lnTo>
                  <a:lnTo>
                    <a:pt x="1838" y="695"/>
                  </a:lnTo>
                  <a:lnTo>
                    <a:pt x="1837" y="699"/>
                  </a:lnTo>
                  <a:lnTo>
                    <a:pt x="1837" y="702"/>
                  </a:lnTo>
                  <a:lnTo>
                    <a:pt x="1837" y="706"/>
                  </a:lnTo>
                  <a:lnTo>
                    <a:pt x="1839" y="713"/>
                  </a:lnTo>
                  <a:lnTo>
                    <a:pt x="1840" y="721"/>
                  </a:lnTo>
                  <a:lnTo>
                    <a:pt x="1840" y="735"/>
                  </a:lnTo>
                  <a:lnTo>
                    <a:pt x="1838" y="748"/>
                  </a:lnTo>
                  <a:lnTo>
                    <a:pt x="1837" y="754"/>
                  </a:lnTo>
                  <a:lnTo>
                    <a:pt x="1835" y="760"/>
                  </a:lnTo>
                  <a:lnTo>
                    <a:pt x="1832" y="765"/>
                  </a:lnTo>
                  <a:lnTo>
                    <a:pt x="1827" y="770"/>
                  </a:lnTo>
                  <a:lnTo>
                    <a:pt x="1814" y="764"/>
                  </a:lnTo>
                  <a:lnTo>
                    <a:pt x="1741" y="740"/>
                  </a:lnTo>
                  <a:lnTo>
                    <a:pt x="1674" y="740"/>
                  </a:lnTo>
                  <a:lnTo>
                    <a:pt x="1614" y="734"/>
                  </a:lnTo>
                  <a:lnTo>
                    <a:pt x="1534" y="727"/>
                  </a:lnTo>
                  <a:lnTo>
                    <a:pt x="1488" y="715"/>
                  </a:lnTo>
                  <a:lnTo>
                    <a:pt x="1475" y="764"/>
                  </a:lnTo>
                  <a:lnTo>
                    <a:pt x="1414" y="740"/>
                  </a:lnTo>
                  <a:lnTo>
                    <a:pt x="1368" y="734"/>
                  </a:lnTo>
                  <a:lnTo>
                    <a:pt x="1342" y="758"/>
                  </a:lnTo>
                  <a:lnTo>
                    <a:pt x="1342" y="770"/>
                  </a:lnTo>
                  <a:lnTo>
                    <a:pt x="1316" y="795"/>
                  </a:lnTo>
                  <a:lnTo>
                    <a:pt x="1282" y="808"/>
                  </a:lnTo>
                  <a:lnTo>
                    <a:pt x="1255" y="838"/>
                  </a:lnTo>
                  <a:lnTo>
                    <a:pt x="1235" y="863"/>
                  </a:lnTo>
                  <a:lnTo>
                    <a:pt x="1196" y="832"/>
                  </a:lnTo>
                  <a:lnTo>
                    <a:pt x="1142" y="838"/>
                  </a:lnTo>
                  <a:lnTo>
                    <a:pt x="1122" y="808"/>
                  </a:lnTo>
                  <a:lnTo>
                    <a:pt x="1083" y="746"/>
                  </a:lnTo>
                  <a:lnTo>
                    <a:pt x="1050" y="715"/>
                  </a:lnTo>
                  <a:lnTo>
                    <a:pt x="1003" y="685"/>
                  </a:lnTo>
                  <a:lnTo>
                    <a:pt x="963" y="697"/>
                  </a:lnTo>
                  <a:lnTo>
                    <a:pt x="917" y="691"/>
                  </a:lnTo>
                  <a:lnTo>
                    <a:pt x="857" y="697"/>
                  </a:lnTo>
                  <a:lnTo>
                    <a:pt x="730" y="616"/>
                  </a:lnTo>
                  <a:lnTo>
                    <a:pt x="682" y="595"/>
                  </a:lnTo>
                  <a:lnTo>
                    <a:pt x="684" y="586"/>
                  </a:lnTo>
                  <a:lnTo>
                    <a:pt x="638" y="548"/>
                  </a:lnTo>
                  <a:lnTo>
                    <a:pt x="610" y="580"/>
                  </a:lnTo>
                  <a:lnTo>
                    <a:pt x="525" y="604"/>
                  </a:lnTo>
                  <a:lnTo>
                    <a:pt x="565" y="826"/>
                  </a:lnTo>
                  <a:lnTo>
                    <a:pt x="584" y="832"/>
                  </a:lnTo>
                  <a:lnTo>
                    <a:pt x="571" y="82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89" name="Freeform 31">
              <a:extLst>
                <a:ext uri="{FF2B5EF4-FFF2-40B4-BE49-F238E27FC236}">
                  <a16:creationId xmlns:a16="http://schemas.microsoft.com/office/drawing/2014/main" id="{3076457D-A170-46D7-A453-21E805B86A1B}"/>
                </a:ext>
              </a:extLst>
            </p:cNvPr>
            <p:cNvSpPr>
              <a:spLocks/>
            </p:cNvSpPr>
            <p:nvPr>
              <p:custDataLst>
                <p:tags r:id="rId15"/>
              </p:custDataLst>
            </p:nvPr>
          </p:nvSpPr>
          <p:spPr bwMode="auto">
            <a:xfrm>
              <a:off x="7345702" y="2346159"/>
              <a:ext cx="612834" cy="325124"/>
            </a:xfrm>
            <a:custGeom>
              <a:avLst/>
              <a:gdLst>
                <a:gd name="T0" fmla="*/ 275062 w 950"/>
                <a:gd name="T1" fmla="*/ 235924 h 468"/>
                <a:gd name="T2" fmla="*/ 240571 w 950"/>
                <a:gd name="T3" fmla="*/ 222610 h 468"/>
                <a:gd name="T4" fmla="*/ 203063 w 950"/>
                <a:gd name="T5" fmla="*/ 200242 h 468"/>
                <a:gd name="T6" fmla="*/ 169004 w 950"/>
                <a:gd name="T7" fmla="*/ 163496 h 468"/>
                <a:gd name="T8" fmla="*/ 131495 w 950"/>
                <a:gd name="T9" fmla="*/ 137400 h 468"/>
                <a:gd name="T10" fmla="*/ 109076 w 950"/>
                <a:gd name="T11" fmla="*/ 111305 h 468"/>
                <a:gd name="T12" fmla="*/ 80190 w 950"/>
                <a:gd name="T13" fmla="*/ 91600 h 468"/>
                <a:gd name="T14" fmla="*/ 57341 w 950"/>
                <a:gd name="T15" fmla="*/ 101186 h 468"/>
                <a:gd name="T16" fmla="*/ 42682 w 950"/>
                <a:gd name="T17" fmla="*/ 127814 h 468"/>
                <a:gd name="T18" fmla="*/ 17245 w 950"/>
                <a:gd name="T19" fmla="*/ 131010 h 468"/>
                <a:gd name="T20" fmla="*/ 0 w 950"/>
                <a:gd name="T21" fmla="*/ 12781 h 468"/>
                <a:gd name="T22" fmla="*/ 34059 w 950"/>
                <a:gd name="T23" fmla="*/ 3195 h 468"/>
                <a:gd name="T24" fmla="*/ 57341 w 950"/>
                <a:gd name="T25" fmla="*/ 29291 h 468"/>
                <a:gd name="T26" fmla="*/ 67688 w 950"/>
                <a:gd name="T27" fmla="*/ 7988 h 468"/>
                <a:gd name="T28" fmla="*/ 143136 w 950"/>
                <a:gd name="T29" fmla="*/ 62310 h 468"/>
                <a:gd name="T30" fmla="*/ 188836 w 950"/>
                <a:gd name="T31" fmla="*/ 62310 h 468"/>
                <a:gd name="T32" fmla="*/ 226344 w 950"/>
                <a:gd name="T33" fmla="*/ 71896 h 468"/>
                <a:gd name="T34" fmla="*/ 257386 w 950"/>
                <a:gd name="T35" fmla="*/ 121424 h 468"/>
                <a:gd name="T36" fmla="*/ 289289 w 950"/>
                <a:gd name="T37" fmla="*/ 134205 h 468"/>
                <a:gd name="T38" fmla="*/ 314726 w 950"/>
                <a:gd name="T39" fmla="*/ 137400 h 468"/>
                <a:gd name="T40" fmla="*/ 341025 w 950"/>
                <a:gd name="T41" fmla="*/ 114500 h 468"/>
                <a:gd name="T42" fmla="*/ 363444 w 950"/>
                <a:gd name="T43" fmla="*/ 104382 h 468"/>
                <a:gd name="T44" fmla="*/ 355252 w 950"/>
                <a:gd name="T45" fmla="*/ 134205 h 468"/>
                <a:gd name="T46" fmla="*/ 375084 w 950"/>
                <a:gd name="T47" fmla="*/ 127814 h 468"/>
                <a:gd name="T48" fmla="*/ 409575 w 950"/>
                <a:gd name="T49" fmla="*/ 150714 h 468"/>
                <a:gd name="T50" fmla="*/ 380689 w 950"/>
                <a:gd name="T51" fmla="*/ 170419 h 468"/>
                <a:gd name="T52" fmla="*/ 355252 w 950"/>
                <a:gd name="T53" fmla="*/ 150714 h 468"/>
                <a:gd name="T54" fmla="*/ 329385 w 950"/>
                <a:gd name="T55" fmla="*/ 147519 h 468"/>
                <a:gd name="T56" fmla="*/ 317744 w 950"/>
                <a:gd name="T57" fmla="*/ 170419 h 468"/>
                <a:gd name="T58" fmla="*/ 294894 w 950"/>
                <a:gd name="T59" fmla="*/ 190124 h 468"/>
                <a:gd name="T60" fmla="*/ 306103 w 950"/>
                <a:gd name="T61" fmla="*/ 206633 h 468"/>
                <a:gd name="T62" fmla="*/ 320331 w 950"/>
                <a:gd name="T63" fmla="*/ 232729 h 468"/>
                <a:gd name="T64" fmla="*/ 309121 w 950"/>
                <a:gd name="T65" fmla="*/ 249238 h 468"/>
                <a:gd name="T66" fmla="*/ 303086 w 950"/>
                <a:gd name="T67" fmla="*/ 247640 h 468"/>
                <a:gd name="T68" fmla="*/ 294894 w 950"/>
                <a:gd name="T69" fmla="*/ 245510 h 468"/>
                <a:gd name="T70" fmla="*/ 283685 w 950"/>
                <a:gd name="T71" fmla="*/ 245510 h 46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950" h="468">
                  <a:moveTo>
                    <a:pt x="664" y="455"/>
                  </a:moveTo>
                  <a:lnTo>
                    <a:pt x="638" y="443"/>
                  </a:lnTo>
                  <a:lnTo>
                    <a:pt x="604" y="431"/>
                  </a:lnTo>
                  <a:lnTo>
                    <a:pt x="558" y="418"/>
                  </a:lnTo>
                  <a:lnTo>
                    <a:pt x="512" y="388"/>
                  </a:lnTo>
                  <a:lnTo>
                    <a:pt x="471" y="376"/>
                  </a:lnTo>
                  <a:lnTo>
                    <a:pt x="425" y="345"/>
                  </a:lnTo>
                  <a:lnTo>
                    <a:pt x="392" y="307"/>
                  </a:lnTo>
                  <a:lnTo>
                    <a:pt x="345" y="258"/>
                  </a:lnTo>
                  <a:lnTo>
                    <a:pt x="305" y="258"/>
                  </a:lnTo>
                  <a:lnTo>
                    <a:pt x="266" y="246"/>
                  </a:lnTo>
                  <a:lnTo>
                    <a:pt x="253" y="209"/>
                  </a:lnTo>
                  <a:lnTo>
                    <a:pt x="219" y="190"/>
                  </a:lnTo>
                  <a:lnTo>
                    <a:pt x="186" y="172"/>
                  </a:lnTo>
                  <a:lnTo>
                    <a:pt x="153" y="166"/>
                  </a:lnTo>
                  <a:lnTo>
                    <a:pt x="133" y="190"/>
                  </a:lnTo>
                  <a:lnTo>
                    <a:pt x="92" y="209"/>
                  </a:lnTo>
                  <a:lnTo>
                    <a:pt x="99" y="240"/>
                  </a:lnTo>
                  <a:lnTo>
                    <a:pt x="59" y="252"/>
                  </a:lnTo>
                  <a:lnTo>
                    <a:pt x="40" y="246"/>
                  </a:lnTo>
                  <a:lnTo>
                    <a:pt x="46" y="240"/>
                  </a:lnTo>
                  <a:lnTo>
                    <a:pt x="0" y="24"/>
                  </a:lnTo>
                  <a:lnTo>
                    <a:pt x="85" y="0"/>
                  </a:lnTo>
                  <a:lnTo>
                    <a:pt x="79" y="6"/>
                  </a:lnTo>
                  <a:lnTo>
                    <a:pt x="86" y="55"/>
                  </a:lnTo>
                  <a:lnTo>
                    <a:pt x="133" y="55"/>
                  </a:lnTo>
                  <a:lnTo>
                    <a:pt x="153" y="30"/>
                  </a:lnTo>
                  <a:lnTo>
                    <a:pt x="157" y="15"/>
                  </a:lnTo>
                  <a:lnTo>
                    <a:pt x="205" y="36"/>
                  </a:lnTo>
                  <a:lnTo>
                    <a:pt x="332" y="117"/>
                  </a:lnTo>
                  <a:lnTo>
                    <a:pt x="392" y="111"/>
                  </a:lnTo>
                  <a:lnTo>
                    <a:pt x="438" y="117"/>
                  </a:lnTo>
                  <a:lnTo>
                    <a:pt x="478" y="105"/>
                  </a:lnTo>
                  <a:lnTo>
                    <a:pt x="525" y="135"/>
                  </a:lnTo>
                  <a:lnTo>
                    <a:pt x="558" y="166"/>
                  </a:lnTo>
                  <a:lnTo>
                    <a:pt x="597" y="228"/>
                  </a:lnTo>
                  <a:lnTo>
                    <a:pt x="617" y="258"/>
                  </a:lnTo>
                  <a:lnTo>
                    <a:pt x="671" y="252"/>
                  </a:lnTo>
                  <a:lnTo>
                    <a:pt x="710" y="283"/>
                  </a:lnTo>
                  <a:lnTo>
                    <a:pt x="730" y="258"/>
                  </a:lnTo>
                  <a:lnTo>
                    <a:pt x="757" y="228"/>
                  </a:lnTo>
                  <a:lnTo>
                    <a:pt x="791" y="215"/>
                  </a:lnTo>
                  <a:lnTo>
                    <a:pt x="817" y="190"/>
                  </a:lnTo>
                  <a:lnTo>
                    <a:pt x="843" y="196"/>
                  </a:lnTo>
                  <a:lnTo>
                    <a:pt x="810" y="228"/>
                  </a:lnTo>
                  <a:lnTo>
                    <a:pt x="824" y="252"/>
                  </a:lnTo>
                  <a:lnTo>
                    <a:pt x="850" y="258"/>
                  </a:lnTo>
                  <a:lnTo>
                    <a:pt x="870" y="240"/>
                  </a:lnTo>
                  <a:lnTo>
                    <a:pt x="910" y="258"/>
                  </a:lnTo>
                  <a:lnTo>
                    <a:pt x="950" y="283"/>
                  </a:lnTo>
                  <a:lnTo>
                    <a:pt x="917" y="313"/>
                  </a:lnTo>
                  <a:lnTo>
                    <a:pt x="883" y="320"/>
                  </a:lnTo>
                  <a:lnTo>
                    <a:pt x="837" y="313"/>
                  </a:lnTo>
                  <a:lnTo>
                    <a:pt x="824" y="283"/>
                  </a:lnTo>
                  <a:lnTo>
                    <a:pt x="804" y="271"/>
                  </a:lnTo>
                  <a:lnTo>
                    <a:pt x="764" y="277"/>
                  </a:lnTo>
                  <a:lnTo>
                    <a:pt x="757" y="301"/>
                  </a:lnTo>
                  <a:lnTo>
                    <a:pt x="737" y="320"/>
                  </a:lnTo>
                  <a:lnTo>
                    <a:pt x="724" y="351"/>
                  </a:lnTo>
                  <a:lnTo>
                    <a:pt x="684" y="357"/>
                  </a:lnTo>
                  <a:lnTo>
                    <a:pt x="671" y="369"/>
                  </a:lnTo>
                  <a:lnTo>
                    <a:pt x="710" y="388"/>
                  </a:lnTo>
                  <a:lnTo>
                    <a:pt x="730" y="406"/>
                  </a:lnTo>
                  <a:lnTo>
                    <a:pt x="743" y="437"/>
                  </a:lnTo>
                  <a:lnTo>
                    <a:pt x="730" y="468"/>
                  </a:lnTo>
                  <a:lnTo>
                    <a:pt x="717" y="468"/>
                  </a:lnTo>
                  <a:lnTo>
                    <a:pt x="712" y="467"/>
                  </a:lnTo>
                  <a:lnTo>
                    <a:pt x="703" y="465"/>
                  </a:lnTo>
                  <a:lnTo>
                    <a:pt x="694" y="462"/>
                  </a:lnTo>
                  <a:lnTo>
                    <a:pt x="684" y="461"/>
                  </a:lnTo>
                  <a:lnTo>
                    <a:pt x="669" y="461"/>
                  </a:lnTo>
                  <a:lnTo>
                    <a:pt x="658" y="461"/>
                  </a:lnTo>
                  <a:lnTo>
                    <a:pt x="664" y="4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0" name="Freeform 32">
              <a:extLst>
                <a:ext uri="{FF2B5EF4-FFF2-40B4-BE49-F238E27FC236}">
                  <a16:creationId xmlns:a16="http://schemas.microsoft.com/office/drawing/2014/main" id="{6ACDFAD9-E9DE-8A9D-7C00-0E76E4BD60EB}"/>
                </a:ext>
              </a:extLst>
            </p:cNvPr>
            <p:cNvSpPr>
              <a:spLocks/>
            </p:cNvSpPr>
            <p:nvPr>
              <p:custDataLst>
                <p:tags r:id="rId16"/>
              </p:custDataLst>
            </p:nvPr>
          </p:nvSpPr>
          <p:spPr bwMode="auto">
            <a:xfrm>
              <a:off x="5561833" y="3654930"/>
              <a:ext cx="444187" cy="376893"/>
            </a:xfrm>
            <a:custGeom>
              <a:avLst/>
              <a:gdLst>
                <a:gd name="T0" fmla="*/ 2655 w 671"/>
                <a:gd name="T1" fmla="*/ 201563 h 549"/>
                <a:gd name="T2" fmla="*/ 3539 w 671"/>
                <a:gd name="T3" fmla="*/ 166303 h 549"/>
                <a:gd name="T4" fmla="*/ 7521 w 671"/>
                <a:gd name="T5" fmla="*/ 151041 h 549"/>
                <a:gd name="T6" fmla="*/ 23006 w 671"/>
                <a:gd name="T7" fmla="*/ 125253 h 549"/>
                <a:gd name="T8" fmla="*/ 31412 w 671"/>
                <a:gd name="T9" fmla="*/ 107886 h 549"/>
                <a:gd name="T10" fmla="*/ 32297 w 671"/>
                <a:gd name="T11" fmla="*/ 87888 h 549"/>
                <a:gd name="T12" fmla="*/ 32297 w 671"/>
                <a:gd name="T13" fmla="*/ 72100 h 549"/>
                <a:gd name="T14" fmla="*/ 23891 w 671"/>
                <a:gd name="T15" fmla="*/ 56838 h 549"/>
                <a:gd name="T16" fmla="*/ 26988 w 671"/>
                <a:gd name="T17" fmla="*/ 41576 h 549"/>
                <a:gd name="T18" fmla="*/ 33624 w 671"/>
                <a:gd name="T19" fmla="*/ 26314 h 549"/>
                <a:gd name="T20" fmla="*/ 42472 w 671"/>
                <a:gd name="T21" fmla="*/ 13157 h 549"/>
                <a:gd name="T22" fmla="*/ 53090 w 671"/>
                <a:gd name="T23" fmla="*/ 3684 h 549"/>
                <a:gd name="T24" fmla="*/ 64593 w 671"/>
                <a:gd name="T25" fmla="*/ 0 h 549"/>
                <a:gd name="T26" fmla="*/ 76538 w 671"/>
                <a:gd name="T27" fmla="*/ 2631 h 549"/>
                <a:gd name="T28" fmla="*/ 91138 w 671"/>
                <a:gd name="T29" fmla="*/ 13683 h 549"/>
                <a:gd name="T30" fmla="*/ 104411 w 671"/>
                <a:gd name="T31" fmla="*/ 23682 h 549"/>
                <a:gd name="T32" fmla="*/ 114586 w 671"/>
                <a:gd name="T33" fmla="*/ 26314 h 549"/>
                <a:gd name="T34" fmla="*/ 120338 w 671"/>
                <a:gd name="T35" fmla="*/ 23156 h 549"/>
                <a:gd name="T36" fmla="*/ 125647 w 671"/>
                <a:gd name="T37" fmla="*/ 18420 h 549"/>
                <a:gd name="T38" fmla="*/ 132726 w 671"/>
                <a:gd name="T39" fmla="*/ 16841 h 549"/>
                <a:gd name="T40" fmla="*/ 140689 w 671"/>
                <a:gd name="T41" fmla="*/ 20525 h 549"/>
                <a:gd name="T42" fmla="*/ 149095 w 671"/>
                <a:gd name="T43" fmla="*/ 34208 h 549"/>
                <a:gd name="T44" fmla="*/ 156174 w 671"/>
                <a:gd name="T45" fmla="*/ 41576 h 549"/>
                <a:gd name="T46" fmla="*/ 163695 w 671"/>
                <a:gd name="T47" fmla="*/ 42628 h 549"/>
                <a:gd name="T48" fmla="*/ 168562 w 671"/>
                <a:gd name="T49" fmla="*/ 39471 h 549"/>
                <a:gd name="T50" fmla="*/ 175640 w 671"/>
                <a:gd name="T51" fmla="*/ 29471 h 549"/>
                <a:gd name="T52" fmla="*/ 185373 w 671"/>
                <a:gd name="T53" fmla="*/ 19998 h 549"/>
                <a:gd name="T54" fmla="*/ 202628 w 671"/>
                <a:gd name="T55" fmla="*/ 11578 h 549"/>
                <a:gd name="T56" fmla="*/ 215458 w 671"/>
                <a:gd name="T57" fmla="*/ 13157 h 549"/>
                <a:gd name="T58" fmla="*/ 226076 w 671"/>
                <a:gd name="T59" fmla="*/ 18420 h 549"/>
                <a:gd name="T60" fmla="*/ 237579 w 671"/>
                <a:gd name="T61" fmla="*/ 22630 h 549"/>
                <a:gd name="T62" fmla="*/ 252621 w 671"/>
                <a:gd name="T63" fmla="*/ 20525 h 549"/>
                <a:gd name="T64" fmla="*/ 285803 w 671"/>
                <a:gd name="T65" fmla="*/ 35260 h 549"/>
                <a:gd name="T66" fmla="*/ 294208 w 671"/>
                <a:gd name="T67" fmla="*/ 55259 h 549"/>
                <a:gd name="T68" fmla="*/ 275627 w 671"/>
                <a:gd name="T69" fmla="*/ 96308 h 549"/>
                <a:gd name="T70" fmla="*/ 262354 w 671"/>
                <a:gd name="T71" fmla="*/ 122622 h 549"/>
                <a:gd name="T72" fmla="*/ 252179 w 671"/>
                <a:gd name="T73" fmla="*/ 153146 h 549"/>
                <a:gd name="T74" fmla="*/ 243330 w 671"/>
                <a:gd name="T75" fmla="*/ 180512 h 549"/>
                <a:gd name="T76" fmla="*/ 232270 w 671"/>
                <a:gd name="T77" fmla="*/ 214194 h 549"/>
                <a:gd name="T78" fmla="*/ 228288 w 671"/>
                <a:gd name="T79" fmla="*/ 222088 h 549"/>
                <a:gd name="T80" fmla="*/ 221209 w 671"/>
                <a:gd name="T81" fmla="*/ 231035 h 549"/>
                <a:gd name="T82" fmla="*/ 213246 w 671"/>
                <a:gd name="T83" fmla="*/ 233140 h 549"/>
                <a:gd name="T84" fmla="*/ 203070 w 671"/>
                <a:gd name="T85" fmla="*/ 227351 h 549"/>
                <a:gd name="T86" fmla="*/ 194664 w 671"/>
                <a:gd name="T87" fmla="*/ 221562 h 549"/>
                <a:gd name="T88" fmla="*/ 180507 w 671"/>
                <a:gd name="T89" fmla="*/ 223141 h 549"/>
                <a:gd name="T90" fmla="*/ 168562 w 671"/>
                <a:gd name="T91" fmla="*/ 232087 h 549"/>
                <a:gd name="T92" fmla="*/ 161040 w 671"/>
                <a:gd name="T93" fmla="*/ 246823 h 549"/>
                <a:gd name="T94" fmla="*/ 151307 w 671"/>
                <a:gd name="T95" fmla="*/ 274189 h 549"/>
                <a:gd name="T96" fmla="*/ 143786 w 671"/>
                <a:gd name="T97" fmla="*/ 288925 h 549"/>
                <a:gd name="T98" fmla="*/ 101314 w 671"/>
                <a:gd name="T99" fmla="*/ 287346 h 549"/>
                <a:gd name="T100" fmla="*/ 96005 w 671"/>
                <a:gd name="T101" fmla="*/ 288399 h 549"/>
                <a:gd name="T102" fmla="*/ 79193 w 671"/>
                <a:gd name="T103" fmla="*/ 285767 h 549"/>
                <a:gd name="T104" fmla="*/ 71229 w 671"/>
                <a:gd name="T105" fmla="*/ 284189 h 549"/>
                <a:gd name="T106" fmla="*/ 63708 w 671"/>
                <a:gd name="T107" fmla="*/ 279452 h 549"/>
                <a:gd name="T108" fmla="*/ 57072 w 671"/>
                <a:gd name="T109" fmla="*/ 271032 h 549"/>
                <a:gd name="T110" fmla="*/ 52648 w 671"/>
                <a:gd name="T111" fmla="*/ 261032 h 549"/>
                <a:gd name="T112" fmla="*/ 49993 w 671"/>
                <a:gd name="T113" fmla="*/ 248402 h 549"/>
                <a:gd name="T114" fmla="*/ 44242 w 671"/>
                <a:gd name="T115" fmla="*/ 242087 h 549"/>
                <a:gd name="T116" fmla="*/ 36721 w 671"/>
                <a:gd name="T117" fmla="*/ 235245 h 549"/>
                <a:gd name="T118" fmla="*/ 27872 w 671"/>
                <a:gd name="T119" fmla="*/ 227351 h 549"/>
                <a:gd name="T120" fmla="*/ 17254 w 671"/>
                <a:gd name="T121" fmla="*/ 225772 h 549"/>
                <a:gd name="T122" fmla="*/ 0 w 671"/>
                <a:gd name="T123" fmla="*/ 230508 h 5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71" h="549">
                  <a:moveTo>
                    <a:pt x="0" y="438"/>
                  </a:moveTo>
                  <a:lnTo>
                    <a:pt x="4" y="405"/>
                  </a:lnTo>
                  <a:lnTo>
                    <a:pt x="6" y="383"/>
                  </a:lnTo>
                  <a:lnTo>
                    <a:pt x="7" y="360"/>
                  </a:lnTo>
                  <a:lnTo>
                    <a:pt x="7" y="327"/>
                  </a:lnTo>
                  <a:lnTo>
                    <a:pt x="8" y="316"/>
                  </a:lnTo>
                  <a:lnTo>
                    <a:pt x="9" y="306"/>
                  </a:lnTo>
                  <a:lnTo>
                    <a:pt x="12" y="296"/>
                  </a:lnTo>
                  <a:lnTo>
                    <a:pt x="17" y="287"/>
                  </a:lnTo>
                  <a:lnTo>
                    <a:pt x="28" y="270"/>
                  </a:lnTo>
                  <a:lnTo>
                    <a:pt x="40" y="254"/>
                  </a:lnTo>
                  <a:lnTo>
                    <a:pt x="52" y="238"/>
                  </a:lnTo>
                  <a:lnTo>
                    <a:pt x="63" y="222"/>
                  </a:lnTo>
                  <a:lnTo>
                    <a:pt x="67" y="214"/>
                  </a:lnTo>
                  <a:lnTo>
                    <a:pt x="71" y="205"/>
                  </a:lnTo>
                  <a:lnTo>
                    <a:pt x="73" y="196"/>
                  </a:lnTo>
                  <a:lnTo>
                    <a:pt x="73" y="185"/>
                  </a:lnTo>
                  <a:lnTo>
                    <a:pt x="73" y="167"/>
                  </a:lnTo>
                  <a:lnTo>
                    <a:pt x="73" y="156"/>
                  </a:lnTo>
                  <a:lnTo>
                    <a:pt x="73" y="148"/>
                  </a:lnTo>
                  <a:lnTo>
                    <a:pt x="73" y="137"/>
                  </a:lnTo>
                  <a:lnTo>
                    <a:pt x="63" y="126"/>
                  </a:lnTo>
                  <a:lnTo>
                    <a:pt x="53" y="117"/>
                  </a:lnTo>
                  <a:lnTo>
                    <a:pt x="54" y="108"/>
                  </a:lnTo>
                  <a:lnTo>
                    <a:pt x="55" y="99"/>
                  </a:lnTo>
                  <a:lnTo>
                    <a:pt x="57" y="89"/>
                  </a:lnTo>
                  <a:lnTo>
                    <a:pt x="61" y="79"/>
                  </a:lnTo>
                  <a:lnTo>
                    <a:pt x="65" y="68"/>
                  </a:lnTo>
                  <a:lnTo>
                    <a:pt x="71" y="59"/>
                  </a:lnTo>
                  <a:lnTo>
                    <a:pt x="76" y="50"/>
                  </a:lnTo>
                  <a:lnTo>
                    <a:pt x="83" y="41"/>
                  </a:lnTo>
                  <a:lnTo>
                    <a:pt x="89" y="33"/>
                  </a:lnTo>
                  <a:lnTo>
                    <a:pt x="96" y="25"/>
                  </a:lnTo>
                  <a:lnTo>
                    <a:pt x="104" y="17"/>
                  </a:lnTo>
                  <a:lnTo>
                    <a:pt x="112" y="12"/>
                  </a:lnTo>
                  <a:lnTo>
                    <a:pt x="120" y="7"/>
                  </a:lnTo>
                  <a:lnTo>
                    <a:pt x="129" y="3"/>
                  </a:lnTo>
                  <a:lnTo>
                    <a:pt x="138" y="1"/>
                  </a:lnTo>
                  <a:lnTo>
                    <a:pt x="146" y="0"/>
                  </a:lnTo>
                  <a:lnTo>
                    <a:pt x="156" y="1"/>
                  </a:lnTo>
                  <a:lnTo>
                    <a:pt x="164" y="3"/>
                  </a:lnTo>
                  <a:lnTo>
                    <a:pt x="173" y="5"/>
                  </a:lnTo>
                  <a:lnTo>
                    <a:pt x="179" y="8"/>
                  </a:lnTo>
                  <a:lnTo>
                    <a:pt x="194" y="16"/>
                  </a:lnTo>
                  <a:lnTo>
                    <a:pt x="206" y="26"/>
                  </a:lnTo>
                  <a:lnTo>
                    <a:pt x="217" y="35"/>
                  </a:lnTo>
                  <a:lnTo>
                    <a:pt x="230" y="42"/>
                  </a:lnTo>
                  <a:lnTo>
                    <a:pt x="236" y="45"/>
                  </a:lnTo>
                  <a:lnTo>
                    <a:pt x="243" y="48"/>
                  </a:lnTo>
                  <a:lnTo>
                    <a:pt x="251" y="49"/>
                  </a:lnTo>
                  <a:lnTo>
                    <a:pt x="259" y="50"/>
                  </a:lnTo>
                  <a:lnTo>
                    <a:pt x="264" y="49"/>
                  </a:lnTo>
                  <a:lnTo>
                    <a:pt x="268" y="47"/>
                  </a:lnTo>
                  <a:lnTo>
                    <a:pt x="272" y="44"/>
                  </a:lnTo>
                  <a:lnTo>
                    <a:pt x="276" y="41"/>
                  </a:lnTo>
                  <a:lnTo>
                    <a:pt x="279" y="37"/>
                  </a:lnTo>
                  <a:lnTo>
                    <a:pt x="284" y="35"/>
                  </a:lnTo>
                  <a:lnTo>
                    <a:pt x="288" y="32"/>
                  </a:lnTo>
                  <a:lnTo>
                    <a:pt x="292" y="32"/>
                  </a:lnTo>
                  <a:lnTo>
                    <a:pt x="300" y="32"/>
                  </a:lnTo>
                  <a:lnTo>
                    <a:pt x="308" y="34"/>
                  </a:lnTo>
                  <a:lnTo>
                    <a:pt x="313" y="36"/>
                  </a:lnTo>
                  <a:lnTo>
                    <a:pt x="318" y="39"/>
                  </a:lnTo>
                  <a:lnTo>
                    <a:pt x="325" y="47"/>
                  </a:lnTo>
                  <a:lnTo>
                    <a:pt x="332" y="56"/>
                  </a:lnTo>
                  <a:lnTo>
                    <a:pt x="337" y="65"/>
                  </a:lnTo>
                  <a:lnTo>
                    <a:pt x="344" y="73"/>
                  </a:lnTo>
                  <a:lnTo>
                    <a:pt x="348" y="76"/>
                  </a:lnTo>
                  <a:lnTo>
                    <a:pt x="353" y="79"/>
                  </a:lnTo>
                  <a:lnTo>
                    <a:pt x="358" y="81"/>
                  </a:lnTo>
                  <a:lnTo>
                    <a:pt x="366" y="81"/>
                  </a:lnTo>
                  <a:lnTo>
                    <a:pt x="370" y="81"/>
                  </a:lnTo>
                  <a:lnTo>
                    <a:pt x="375" y="80"/>
                  </a:lnTo>
                  <a:lnTo>
                    <a:pt x="378" y="77"/>
                  </a:lnTo>
                  <a:lnTo>
                    <a:pt x="381" y="75"/>
                  </a:lnTo>
                  <a:lnTo>
                    <a:pt x="387" y="70"/>
                  </a:lnTo>
                  <a:lnTo>
                    <a:pt x="392" y="63"/>
                  </a:lnTo>
                  <a:lnTo>
                    <a:pt x="397" y="56"/>
                  </a:lnTo>
                  <a:lnTo>
                    <a:pt x="403" y="49"/>
                  </a:lnTo>
                  <a:lnTo>
                    <a:pt x="410" y="43"/>
                  </a:lnTo>
                  <a:lnTo>
                    <a:pt x="419" y="38"/>
                  </a:lnTo>
                  <a:lnTo>
                    <a:pt x="433" y="30"/>
                  </a:lnTo>
                  <a:lnTo>
                    <a:pt x="446" y="25"/>
                  </a:lnTo>
                  <a:lnTo>
                    <a:pt x="458" y="22"/>
                  </a:lnTo>
                  <a:lnTo>
                    <a:pt x="468" y="21"/>
                  </a:lnTo>
                  <a:lnTo>
                    <a:pt x="478" y="22"/>
                  </a:lnTo>
                  <a:lnTo>
                    <a:pt x="487" y="25"/>
                  </a:lnTo>
                  <a:lnTo>
                    <a:pt x="496" y="28"/>
                  </a:lnTo>
                  <a:lnTo>
                    <a:pt x="503" y="31"/>
                  </a:lnTo>
                  <a:lnTo>
                    <a:pt x="511" y="35"/>
                  </a:lnTo>
                  <a:lnTo>
                    <a:pt x="520" y="38"/>
                  </a:lnTo>
                  <a:lnTo>
                    <a:pt x="528" y="41"/>
                  </a:lnTo>
                  <a:lnTo>
                    <a:pt x="537" y="43"/>
                  </a:lnTo>
                  <a:lnTo>
                    <a:pt x="547" y="43"/>
                  </a:lnTo>
                  <a:lnTo>
                    <a:pt x="559" y="42"/>
                  </a:lnTo>
                  <a:lnTo>
                    <a:pt x="571" y="39"/>
                  </a:lnTo>
                  <a:lnTo>
                    <a:pt x="586" y="33"/>
                  </a:lnTo>
                  <a:lnTo>
                    <a:pt x="632" y="74"/>
                  </a:lnTo>
                  <a:lnTo>
                    <a:pt x="646" y="67"/>
                  </a:lnTo>
                  <a:lnTo>
                    <a:pt x="651" y="81"/>
                  </a:lnTo>
                  <a:lnTo>
                    <a:pt x="658" y="93"/>
                  </a:lnTo>
                  <a:lnTo>
                    <a:pt x="665" y="105"/>
                  </a:lnTo>
                  <a:lnTo>
                    <a:pt x="671" y="117"/>
                  </a:lnTo>
                  <a:lnTo>
                    <a:pt x="646" y="152"/>
                  </a:lnTo>
                  <a:lnTo>
                    <a:pt x="623" y="183"/>
                  </a:lnTo>
                  <a:lnTo>
                    <a:pt x="612" y="199"/>
                  </a:lnTo>
                  <a:lnTo>
                    <a:pt x="602" y="216"/>
                  </a:lnTo>
                  <a:lnTo>
                    <a:pt x="593" y="233"/>
                  </a:lnTo>
                  <a:lnTo>
                    <a:pt x="584" y="254"/>
                  </a:lnTo>
                  <a:lnTo>
                    <a:pt x="578" y="273"/>
                  </a:lnTo>
                  <a:lnTo>
                    <a:pt x="570" y="291"/>
                  </a:lnTo>
                  <a:lnTo>
                    <a:pt x="564" y="309"/>
                  </a:lnTo>
                  <a:lnTo>
                    <a:pt x="557" y="326"/>
                  </a:lnTo>
                  <a:lnTo>
                    <a:pt x="550" y="343"/>
                  </a:lnTo>
                  <a:lnTo>
                    <a:pt x="543" y="363"/>
                  </a:lnTo>
                  <a:lnTo>
                    <a:pt x="534" y="383"/>
                  </a:lnTo>
                  <a:lnTo>
                    <a:pt x="525" y="407"/>
                  </a:lnTo>
                  <a:lnTo>
                    <a:pt x="524" y="410"/>
                  </a:lnTo>
                  <a:lnTo>
                    <a:pt x="521" y="416"/>
                  </a:lnTo>
                  <a:lnTo>
                    <a:pt x="516" y="422"/>
                  </a:lnTo>
                  <a:lnTo>
                    <a:pt x="511" y="428"/>
                  </a:lnTo>
                  <a:lnTo>
                    <a:pt x="505" y="434"/>
                  </a:lnTo>
                  <a:lnTo>
                    <a:pt x="500" y="439"/>
                  </a:lnTo>
                  <a:lnTo>
                    <a:pt x="496" y="443"/>
                  </a:lnTo>
                  <a:lnTo>
                    <a:pt x="492" y="444"/>
                  </a:lnTo>
                  <a:lnTo>
                    <a:pt x="482" y="443"/>
                  </a:lnTo>
                  <a:lnTo>
                    <a:pt x="474" y="440"/>
                  </a:lnTo>
                  <a:lnTo>
                    <a:pt x="466" y="436"/>
                  </a:lnTo>
                  <a:lnTo>
                    <a:pt x="459" y="432"/>
                  </a:lnTo>
                  <a:lnTo>
                    <a:pt x="453" y="428"/>
                  </a:lnTo>
                  <a:lnTo>
                    <a:pt x="446" y="424"/>
                  </a:lnTo>
                  <a:lnTo>
                    <a:pt x="440" y="421"/>
                  </a:lnTo>
                  <a:lnTo>
                    <a:pt x="432" y="420"/>
                  </a:lnTo>
                  <a:lnTo>
                    <a:pt x="419" y="421"/>
                  </a:lnTo>
                  <a:lnTo>
                    <a:pt x="408" y="424"/>
                  </a:lnTo>
                  <a:lnTo>
                    <a:pt x="398" y="428"/>
                  </a:lnTo>
                  <a:lnTo>
                    <a:pt x="389" y="434"/>
                  </a:lnTo>
                  <a:lnTo>
                    <a:pt x="381" y="441"/>
                  </a:lnTo>
                  <a:lnTo>
                    <a:pt x="375" y="449"/>
                  </a:lnTo>
                  <a:lnTo>
                    <a:pt x="369" y="458"/>
                  </a:lnTo>
                  <a:lnTo>
                    <a:pt x="364" y="469"/>
                  </a:lnTo>
                  <a:lnTo>
                    <a:pt x="355" y="489"/>
                  </a:lnTo>
                  <a:lnTo>
                    <a:pt x="346" y="510"/>
                  </a:lnTo>
                  <a:lnTo>
                    <a:pt x="342" y="521"/>
                  </a:lnTo>
                  <a:lnTo>
                    <a:pt x="336" y="531"/>
                  </a:lnTo>
                  <a:lnTo>
                    <a:pt x="332" y="541"/>
                  </a:lnTo>
                  <a:lnTo>
                    <a:pt x="325" y="549"/>
                  </a:lnTo>
                  <a:lnTo>
                    <a:pt x="233" y="543"/>
                  </a:lnTo>
                  <a:lnTo>
                    <a:pt x="231" y="545"/>
                  </a:lnTo>
                  <a:lnTo>
                    <a:pt x="229" y="546"/>
                  </a:lnTo>
                  <a:lnTo>
                    <a:pt x="227" y="547"/>
                  </a:lnTo>
                  <a:lnTo>
                    <a:pt x="223" y="548"/>
                  </a:lnTo>
                  <a:lnTo>
                    <a:pt x="217" y="548"/>
                  </a:lnTo>
                  <a:lnTo>
                    <a:pt x="209" y="547"/>
                  </a:lnTo>
                  <a:lnTo>
                    <a:pt x="193" y="545"/>
                  </a:lnTo>
                  <a:lnTo>
                    <a:pt x="179" y="543"/>
                  </a:lnTo>
                  <a:lnTo>
                    <a:pt x="173" y="543"/>
                  </a:lnTo>
                  <a:lnTo>
                    <a:pt x="167" y="542"/>
                  </a:lnTo>
                  <a:lnTo>
                    <a:pt x="161" y="540"/>
                  </a:lnTo>
                  <a:lnTo>
                    <a:pt x="155" y="537"/>
                  </a:lnTo>
                  <a:lnTo>
                    <a:pt x="150" y="534"/>
                  </a:lnTo>
                  <a:lnTo>
                    <a:pt x="144" y="531"/>
                  </a:lnTo>
                  <a:lnTo>
                    <a:pt x="139" y="527"/>
                  </a:lnTo>
                  <a:lnTo>
                    <a:pt x="134" y="521"/>
                  </a:lnTo>
                  <a:lnTo>
                    <a:pt x="129" y="515"/>
                  </a:lnTo>
                  <a:lnTo>
                    <a:pt x="126" y="509"/>
                  </a:lnTo>
                  <a:lnTo>
                    <a:pt x="122" y="503"/>
                  </a:lnTo>
                  <a:lnTo>
                    <a:pt x="119" y="496"/>
                  </a:lnTo>
                  <a:lnTo>
                    <a:pt x="117" y="489"/>
                  </a:lnTo>
                  <a:lnTo>
                    <a:pt x="115" y="481"/>
                  </a:lnTo>
                  <a:lnTo>
                    <a:pt x="113" y="472"/>
                  </a:lnTo>
                  <a:lnTo>
                    <a:pt x="113" y="462"/>
                  </a:lnTo>
                  <a:lnTo>
                    <a:pt x="106" y="462"/>
                  </a:lnTo>
                  <a:lnTo>
                    <a:pt x="100" y="460"/>
                  </a:lnTo>
                  <a:lnTo>
                    <a:pt x="95" y="457"/>
                  </a:lnTo>
                  <a:lnTo>
                    <a:pt x="90" y="454"/>
                  </a:lnTo>
                  <a:lnTo>
                    <a:pt x="83" y="447"/>
                  </a:lnTo>
                  <a:lnTo>
                    <a:pt x="74" y="439"/>
                  </a:lnTo>
                  <a:lnTo>
                    <a:pt x="70" y="435"/>
                  </a:lnTo>
                  <a:lnTo>
                    <a:pt x="63" y="432"/>
                  </a:lnTo>
                  <a:lnTo>
                    <a:pt x="56" y="430"/>
                  </a:lnTo>
                  <a:lnTo>
                    <a:pt x="49" y="429"/>
                  </a:lnTo>
                  <a:lnTo>
                    <a:pt x="39" y="429"/>
                  </a:lnTo>
                  <a:lnTo>
                    <a:pt x="28" y="430"/>
                  </a:lnTo>
                  <a:lnTo>
                    <a:pt x="15" y="433"/>
                  </a:lnTo>
                  <a:lnTo>
                    <a:pt x="0" y="43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1" name="Freeform 33">
              <a:extLst>
                <a:ext uri="{FF2B5EF4-FFF2-40B4-BE49-F238E27FC236}">
                  <a16:creationId xmlns:a16="http://schemas.microsoft.com/office/drawing/2014/main" id="{ABFF0643-1F07-78AD-8076-4624CA43DB14}"/>
                </a:ext>
              </a:extLst>
            </p:cNvPr>
            <p:cNvSpPr>
              <a:spLocks/>
            </p:cNvSpPr>
            <p:nvPr>
              <p:custDataLst>
                <p:tags r:id="rId17"/>
              </p:custDataLst>
            </p:nvPr>
          </p:nvSpPr>
          <p:spPr bwMode="auto">
            <a:xfrm>
              <a:off x="6823130" y="3478909"/>
              <a:ext cx="228031" cy="221579"/>
            </a:xfrm>
            <a:custGeom>
              <a:avLst/>
              <a:gdLst>
                <a:gd name="T0" fmla="*/ 138778 w 358"/>
                <a:gd name="T1" fmla="*/ 168304 h 327"/>
                <a:gd name="T2" fmla="*/ 140906 w 358"/>
                <a:gd name="T3" fmla="*/ 166745 h 327"/>
                <a:gd name="T4" fmla="*/ 143460 w 358"/>
                <a:gd name="T5" fmla="*/ 165187 h 327"/>
                <a:gd name="T6" fmla="*/ 147292 w 358"/>
                <a:gd name="T7" fmla="*/ 165187 h 327"/>
                <a:gd name="T8" fmla="*/ 151549 w 358"/>
                <a:gd name="T9" fmla="*/ 168304 h 327"/>
                <a:gd name="T10" fmla="*/ 135798 w 358"/>
                <a:gd name="T11" fmla="*/ 148045 h 327"/>
                <a:gd name="T12" fmla="*/ 118344 w 358"/>
                <a:gd name="T13" fmla="*/ 122072 h 327"/>
                <a:gd name="T14" fmla="*/ 107702 w 358"/>
                <a:gd name="T15" fmla="*/ 105969 h 327"/>
                <a:gd name="T16" fmla="*/ 98762 w 358"/>
                <a:gd name="T17" fmla="*/ 96619 h 327"/>
                <a:gd name="T18" fmla="*/ 93228 w 358"/>
                <a:gd name="T19" fmla="*/ 94021 h 327"/>
                <a:gd name="T20" fmla="*/ 88545 w 358"/>
                <a:gd name="T21" fmla="*/ 93502 h 327"/>
                <a:gd name="T22" fmla="*/ 85565 w 358"/>
                <a:gd name="T23" fmla="*/ 92983 h 327"/>
                <a:gd name="T24" fmla="*/ 84714 w 358"/>
                <a:gd name="T25" fmla="*/ 90385 h 327"/>
                <a:gd name="T26" fmla="*/ 84288 w 358"/>
                <a:gd name="T27" fmla="*/ 88307 h 327"/>
                <a:gd name="T28" fmla="*/ 83011 w 358"/>
                <a:gd name="T29" fmla="*/ 87788 h 327"/>
                <a:gd name="T30" fmla="*/ 78328 w 358"/>
                <a:gd name="T31" fmla="*/ 89346 h 327"/>
                <a:gd name="T32" fmla="*/ 72794 w 358"/>
                <a:gd name="T33" fmla="*/ 89346 h 327"/>
                <a:gd name="T34" fmla="*/ 70240 w 358"/>
                <a:gd name="T35" fmla="*/ 87269 h 327"/>
                <a:gd name="T36" fmla="*/ 68112 w 358"/>
                <a:gd name="T37" fmla="*/ 83632 h 327"/>
                <a:gd name="T38" fmla="*/ 64706 w 358"/>
                <a:gd name="T39" fmla="*/ 74802 h 327"/>
                <a:gd name="T40" fmla="*/ 60875 w 358"/>
                <a:gd name="T41" fmla="*/ 68049 h 327"/>
                <a:gd name="T42" fmla="*/ 56618 w 358"/>
                <a:gd name="T43" fmla="*/ 61815 h 327"/>
                <a:gd name="T44" fmla="*/ 54064 w 358"/>
                <a:gd name="T45" fmla="*/ 54543 h 327"/>
                <a:gd name="T46" fmla="*/ 51935 w 358"/>
                <a:gd name="T47" fmla="*/ 43634 h 327"/>
                <a:gd name="T48" fmla="*/ 50658 w 358"/>
                <a:gd name="T49" fmla="*/ 27531 h 327"/>
                <a:gd name="T50" fmla="*/ 49807 w 358"/>
                <a:gd name="T51" fmla="*/ 11947 h 327"/>
                <a:gd name="T52" fmla="*/ 47678 w 358"/>
                <a:gd name="T53" fmla="*/ 0 h 327"/>
                <a:gd name="T54" fmla="*/ 31076 w 358"/>
                <a:gd name="T55" fmla="*/ 13506 h 327"/>
                <a:gd name="T56" fmla="*/ 25968 w 358"/>
                <a:gd name="T57" fmla="*/ 17142 h 327"/>
                <a:gd name="T58" fmla="*/ 14048 w 358"/>
                <a:gd name="T59" fmla="*/ 25973 h 327"/>
                <a:gd name="T60" fmla="*/ 8940 w 358"/>
                <a:gd name="T61" fmla="*/ 31687 h 327"/>
                <a:gd name="T62" fmla="*/ 7237 w 358"/>
                <a:gd name="T63" fmla="*/ 37401 h 327"/>
                <a:gd name="T64" fmla="*/ 6811 w 358"/>
                <a:gd name="T65" fmla="*/ 43115 h 327"/>
                <a:gd name="T66" fmla="*/ 8514 w 358"/>
                <a:gd name="T67" fmla="*/ 48309 h 327"/>
                <a:gd name="T68" fmla="*/ 9365 w 358"/>
                <a:gd name="T69" fmla="*/ 51946 h 327"/>
                <a:gd name="T70" fmla="*/ 8514 w 358"/>
                <a:gd name="T71" fmla="*/ 57140 h 327"/>
                <a:gd name="T72" fmla="*/ 6385 w 358"/>
                <a:gd name="T73" fmla="*/ 63893 h 327"/>
                <a:gd name="T74" fmla="*/ 2980 w 358"/>
                <a:gd name="T75" fmla="*/ 70646 h 327"/>
                <a:gd name="T76" fmla="*/ 0 w 358"/>
                <a:gd name="T77" fmla="*/ 80516 h 327"/>
                <a:gd name="T78" fmla="*/ 0 w 358"/>
                <a:gd name="T79" fmla="*/ 90385 h 327"/>
                <a:gd name="T80" fmla="*/ 2128 w 358"/>
                <a:gd name="T81" fmla="*/ 94541 h 327"/>
                <a:gd name="T82" fmla="*/ 4683 w 358"/>
                <a:gd name="T83" fmla="*/ 97138 h 327"/>
                <a:gd name="T84" fmla="*/ 8514 w 358"/>
                <a:gd name="T85" fmla="*/ 96619 h 327"/>
                <a:gd name="T86" fmla="*/ 18731 w 358"/>
                <a:gd name="T87" fmla="*/ 87269 h 327"/>
                <a:gd name="T88" fmla="*/ 25542 w 358"/>
                <a:gd name="T89" fmla="*/ 83632 h 327"/>
                <a:gd name="T90" fmla="*/ 32353 w 358"/>
                <a:gd name="T91" fmla="*/ 77918 h 327"/>
                <a:gd name="T92" fmla="*/ 39590 w 358"/>
                <a:gd name="T93" fmla="*/ 82593 h 327"/>
                <a:gd name="T94" fmla="*/ 46827 w 358"/>
                <a:gd name="T95" fmla="*/ 85191 h 327"/>
                <a:gd name="T96" fmla="*/ 60449 w 358"/>
                <a:gd name="T97" fmla="*/ 93502 h 327"/>
                <a:gd name="T98" fmla="*/ 69389 w 358"/>
                <a:gd name="T99" fmla="*/ 98697 h 327"/>
                <a:gd name="T100" fmla="*/ 83437 w 358"/>
                <a:gd name="T101" fmla="*/ 108566 h 327"/>
                <a:gd name="T102" fmla="*/ 93228 w 358"/>
                <a:gd name="T103" fmla="*/ 116878 h 327"/>
                <a:gd name="T104" fmla="*/ 104296 w 358"/>
                <a:gd name="T105" fmla="*/ 126747 h 327"/>
                <a:gd name="T106" fmla="*/ 108979 w 358"/>
                <a:gd name="T107" fmla="*/ 131942 h 327"/>
                <a:gd name="T108" fmla="*/ 113661 w 358"/>
                <a:gd name="T109" fmla="*/ 140253 h 327"/>
                <a:gd name="T110" fmla="*/ 114513 w 358"/>
                <a:gd name="T111" fmla="*/ 144928 h 327"/>
                <a:gd name="T112" fmla="*/ 114513 w 358"/>
                <a:gd name="T113" fmla="*/ 148564 h 327"/>
                <a:gd name="T114" fmla="*/ 114939 w 358"/>
                <a:gd name="T115" fmla="*/ 150642 h 327"/>
                <a:gd name="T116" fmla="*/ 117493 w 358"/>
                <a:gd name="T117" fmla="*/ 151681 h 327"/>
                <a:gd name="T118" fmla="*/ 124304 w 358"/>
                <a:gd name="T119" fmla="*/ 156876 h 327"/>
                <a:gd name="T120" fmla="*/ 135372 w 358"/>
                <a:gd name="T121" fmla="*/ 166745 h 32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58" h="327">
                  <a:moveTo>
                    <a:pt x="325" y="327"/>
                  </a:moveTo>
                  <a:lnTo>
                    <a:pt x="326" y="324"/>
                  </a:lnTo>
                  <a:lnTo>
                    <a:pt x="329" y="322"/>
                  </a:lnTo>
                  <a:lnTo>
                    <a:pt x="331" y="321"/>
                  </a:lnTo>
                  <a:lnTo>
                    <a:pt x="332" y="321"/>
                  </a:lnTo>
                  <a:lnTo>
                    <a:pt x="337" y="318"/>
                  </a:lnTo>
                  <a:lnTo>
                    <a:pt x="342" y="317"/>
                  </a:lnTo>
                  <a:lnTo>
                    <a:pt x="346" y="318"/>
                  </a:lnTo>
                  <a:lnTo>
                    <a:pt x="351" y="319"/>
                  </a:lnTo>
                  <a:lnTo>
                    <a:pt x="356" y="324"/>
                  </a:lnTo>
                  <a:lnTo>
                    <a:pt x="358" y="327"/>
                  </a:lnTo>
                  <a:lnTo>
                    <a:pt x="319" y="285"/>
                  </a:lnTo>
                  <a:lnTo>
                    <a:pt x="302" y="265"/>
                  </a:lnTo>
                  <a:lnTo>
                    <a:pt x="278" y="235"/>
                  </a:lnTo>
                  <a:lnTo>
                    <a:pt x="265" y="219"/>
                  </a:lnTo>
                  <a:lnTo>
                    <a:pt x="253" y="204"/>
                  </a:lnTo>
                  <a:lnTo>
                    <a:pt x="241" y="193"/>
                  </a:lnTo>
                  <a:lnTo>
                    <a:pt x="232" y="186"/>
                  </a:lnTo>
                  <a:lnTo>
                    <a:pt x="225" y="182"/>
                  </a:lnTo>
                  <a:lnTo>
                    <a:pt x="219" y="181"/>
                  </a:lnTo>
                  <a:lnTo>
                    <a:pt x="213" y="180"/>
                  </a:lnTo>
                  <a:lnTo>
                    <a:pt x="208" y="180"/>
                  </a:lnTo>
                  <a:lnTo>
                    <a:pt x="205" y="180"/>
                  </a:lnTo>
                  <a:lnTo>
                    <a:pt x="201" y="179"/>
                  </a:lnTo>
                  <a:lnTo>
                    <a:pt x="200" y="177"/>
                  </a:lnTo>
                  <a:lnTo>
                    <a:pt x="199" y="174"/>
                  </a:lnTo>
                  <a:lnTo>
                    <a:pt x="199" y="172"/>
                  </a:lnTo>
                  <a:lnTo>
                    <a:pt x="198" y="170"/>
                  </a:lnTo>
                  <a:lnTo>
                    <a:pt x="197" y="169"/>
                  </a:lnTo>
                  <a:lnTo>
                    <a:pt x="195" y="169"/>
                  </a:lnTo>
                  <a:lnTo>
                    <a:pt x="190" y="170"/>
                  </a:lnTo>
                  <a:lnTo>
                    <a:pt x="184" y="172"/>
                  </a:lnTo>
                  <a:lnTo>
                    <a:pt x="178" y="173"/>
                  </a:lnTo>
                  <a:lnTo>
                    <a:pt x="171" y="172"/>
                  </a:lnTo>
                  <a:lnTo>
                    <a:pt x="168" y="170"/>
                  </a:lnTo>
                  <a:lnTo>
                    <a:pt x="165" y="168"/>
                  </a:lnTo>
                  <a:lnTo>
                    <a:pt x="162" y="165"/>
                  </a:lnTo>
                  <a:lnTo>
                    <a:pt x="160" y="161"/>
                  </a:lnTo>
                  <a:lnTo>
                    <a:pt x="156" y="152"/>
                  </a:lnTo>
                  <a:lnTo>
                    <a:pt x="152" y="144"/>
                  </a:lnTo>
                  <a:lnTo>
                    <a:pt x="147" y="138"/>
                  </a:lnTo>
                  <a:lnTo>
                    <a:pt x="143" y="131"/>
                  </a:lnTo>
                  <a:lnTo>
                    <a:pt x="138" y="125"/>
                  </a:lnTo>
                  <a:lnTo>
                    <a:pt x="133" y="119"/>
                  </a:lnTo>
                  <a:lnTo>
                    <a:pt x="129" y="112"/>
                  </a:lnTo>
                  <a:lnTo>
                    <a:pt x="127" y="105"/>
                  </a:lnTo>
                  <a:lnTo>
                    <a:pt x="123" y="96"/>
                  </a:lnTo>
                  <a:lnTo>
                    <a:pt x="122" y="84"/>
                  </a:lnTo>
                  <a:lnTo>
                    <a:pt x="121" y="69"/>
                  </a:lnTo>
                  <a:lnTo>
                    <a:pt x="119" y="53"/>
                  </a:lnTo>
                  <a:lnTo>
                    <a:pt x="118" y="37"/>
                  </a:lnTo>
                  <a:lnTo>
                    <a:pt x="117" y="23"/>
                  </a:lnTo>
                  <a:lnTo>
                    <a:pt x="115" y="10"/>
                  </a:lnTo>
                  <a:lnTo>
                    <a:pt x="112" y="0"/>
                  </a:lnTo>
                  <a:lnTo>
                    <a:pt x="93" y="0"/>
                  </a:lnTo>
                  <a:lnTo>
                    <a:pt x="73" y="26"/>
                  </a:lnTo>
                  <a:lnTo>
                    <a:pt x="70" y="28"/>
                  </a:lnTo>
                  <a:lnTo>
                    <a:pt x="61" y="33"/>
                  </a:lnTo>
                  <a:lnTo>
                    <a:pt x="48" y="41"/>
                  </a:lnTo>
                  <a:lnTo>
                    <a:pt x="33" y="50"/>
                  </a:lnTo>
                  <a:lnTo>
                    <a:pt x="27" y="55"/>
                  </a:lnTo>
                  <a:lnTo>
                    <a:pt x="21" y="61"/>
                  </a:lnTo>
                  <a:lnTo>
                    <a:pt x="18" y="66"/>
                  </a:lnTo>
                  <a:lnTo>
                    <a:pt x="17" y="72"/>
                  </a:lnTo>
                  <a:lnTo>
                    <a:pt x="16" y="78"/>
                  </a:lnTo>
                  <a:lnTo>
                    <a:pt x="16" y="83"/>
                  </a:lnTo>
                  <a:lnTo>
                    <a:pt x="18" y="88"/>
                  </a:lnTo>
                  <a:lnTo>
                    <a:pt x="20" y="93"/>
                  </a:lnTo>
                  <a:lnTo>
                    <a:pt x="21" y="96"/>
                  </a:lnTo>
                  <a:lnTo>
                    <a:pt x="22" y="100"/>
                  </a:lnTo>
                  <a:lnTo>
                    <a:pt x="22" y="104"/>
                  </a:lnTo>
                  <a:lnTo>
                    <a:pt x="20" y="110"/>
                  </a:lnTo>
                  <a:lnTo>
                    <a:pt x="18" y="117"/>
                  </a:lnTo>
                  <a:lnTo>
                    <a:pt x="15" y="123"/>
                  </a:lnTo>
                  <a:lnTo>
                    <a:pt x="11" y="130"/>
                  </a:lnTo>
                  <a:lnTo>
                    <a:pt x="7" y="136"/>
                  </a:lnTo>
                  <a:lnTo>
                    <a:pt x="3" y="146"/>
                  </a:lnTo>
                  <a:lnTo>
                    <a:pt x="0" y="155"/>
                  </a:lnTo>
                  <a:lnTo>
                    <a:pt x="0" y="164"/>
                  </a:lnTo>
                  <a:lnTo>
                    <a:pt x="0" y="174"/>
                  </a:lnTo>
                  <a:lnTo>
                    <a:pt x="1" y="176"/>
                  </a:lnTo>
                  <a:lnTo>
                    <a:pt x="5" y="182"/>
                  </a:lnTo>
                  <a:lnTo>
                    <a:pt x="8" y="185"/>
                  </a:lnTo>
                  <a:lnTo>
                    <a:pt x="11" y="187"/>
                  </a:lnTo>
                  <a:lnTo>
                    <a:pt x="15" y="187"/>
                  </a:lnTo>
                  <a:lnTo>
                    <a:pt x="20" y="186"/>
                  </a:lnTo>
                  <a:lnTo>
                    <a:pt x="31" y="177"/>
                  </a:lnTo>
                  <a:lnTo>
                    <a:pt x="44" y="168"/>
                  </a:lnTo>
                  <a:lnTo>
                    <a:pt x="55" y="163"/>
                  </a:lnTo>
                  <a:lnTo>
                    <a:pt x="60" y="161"/>
                  </a:lnTo>
                  <a:lnTo>
                    <a:pt x="73" y="149"/>
                  </a:lnTo>
                  <a:lnTo>
                    <a:pt x="76" y="150"/>
                  </a:lnTo>
                  <a:lnTo>
                    <a:pt x="84" y="155"/>
                  </a:lnTo>
                  <a:lnTo>
                    <a:pt x="93" y="159"/>
                  </a:lnTo>
                  <a:lnTo>
                    <a:pt x="99" y="161"/>
                  </a:lnTo>
                  <a:lnTo>
                    <a:pt x="110" y="164"/>
                  </a:lnTo>
                  <a:lnTo>
                    <a:pt x="126" y="170"/>
                  </a:lnTo>
                  <a:lnTo>
                    <a:pt x="142" y="180"/>
                  </a:lnTo>
                  <a:lnTo>
                    <a:pt x="153" y="186"/>
                  </a:lnTo>
                  <a:lnTo>
                    <a:pt x="163" y="190"/>
                  </a:lnTo>
                  <a:lnTo>
                    <a:pt x="179" y="199"/>
                  </a:lnTo>
                  <a:lnTo>
                    <a:pt x="196" y="209"/>
                  </a:lnTo>
                  <a:lnTo>
                    <a:pt x="206" y="216"/>
                  </a:lnTo>
                  <a:lnTo>
                    <a:pt x="219" y="225"/>
                  </a:lnTo>
                  <a:lnTo>
                    <a:pt x="232" y="235"/>
                  </a:lnTo>
                  <a:lnTo>
                    <a:pt x="245" y="244"/>
                  </a:lnTo>
                  <a:lnTo>
                    <a:pt x="252" y="247"/>
                  </a:lnTo>
                  <a:lnTo>
                    <a:pt x="256" y="254"/>
                  </a:lnTo>
                  <a:lnTo>
                    <a:pt x="266" y="265"/>
                  </a:lnTo>
                  <a:lnTo>
                    <a:pt x="267" y="270"/>
                  </a:lnTo>
                  <a:lnTo>
                    <a:pt x="268" y="274"/>
                  </a:lnTo>
                  <a:lnTo>
                    <a:pt x="269" y="279"/>
                  </a:lnTo>
                  <a:lnTo>
                    <a:pt x="269" y="283"/>
                  </a:lnTo>
                  <a:lnTo>
                    <a:pt x="269" y="286"/>
                  </a:lnTo>
                  <a:lnTo>
                    <a:pt x="269" y="289"/>
                  </a:lnTo>
                  <a:lnTo>
                    <a:pt x="270" y="290"/>
                  </a:lnTo>
                  <a:lnTo>
                    <a:pt x="273" y="291"/>
                  </a:lnTo>
                  <a:lnTo>
                    <a:pt x="276" y="292"/>
                  </a:lnTo>
                  <a:lnTo>
                    <a:pt x="284" y="296"/>
                  </a:lnTo>
                  <a:lnTo>
                    <a:pt x="292" y="302"/>
                  </a:lnTo>
                  <a:lnTo>
                    <a:pt x="301" y="309"/>
                  </a:lnTo>
                  <a:lnTo>
                    <a:pt x="318" y="321"/>
                  </a:lnTo>
                  <a:lnTo>
                    <a:pt x="325" y="32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2" name="Freeform 34">
              <a:extLst>
                <a:ext uri="{FF2B5EF4-FFF2-40B4-BE49-F238E27FC236}">
                  <a16:creationId xmlns:a16="http://schemas.microsoft.com/office/drawing/2014/main" id="{E9ED3CA8-50EC-8936-4CA2-36BEB8F6B80E}"/>
                </a:ext>
              </a:extLst>
            </p:cNvPr>
            <p:cNvSpPr>
              <a:spLocks/>
            </p:cNvSpPr>
            <p:nvPr>
              <p:custDataLst>
                <p:tags r:id="rId18"/>
              </p:custDataLst>
            </p:nvPr>
          </p:nvSpPr>
          <p:spPr bwMode="auto">
            <a:xfrm>
              <a:off x="6017895" y="2180491"/>
              <a:ext cx="187651" cy="74551"/>
            </a:xfrm>
            <a:custGeom>
              <a:avLst/>
              <a:gdLst>
                <a:gd name="T0" fmla="*/ 54117 w 292"/>
                <a:gd name="T1" fmla="*/ 0 h 99"/>
                <a:gd name="T2" fmla="*/ 65713 w 292"/>
                <a:gd name="T3" fmla="*/ 0 h 99"/>
                <a:gd name="T4" fmla="*/ 85040 w 292"/>
                <a:gd name="T5" fmla="*/ 577 h 99"/>
                <a:gd name="T6" fmla="*/ 107374 w 292"/>
                <a:gd name="T7" fmla="*/ 3464 h 99"/>
                <a:gd name="T8" fmla="*/ 125413 w 292"/>
                <a:gd name="T9" fmla="*/ 4041 h 99"/>
                <a:gd name="T10" fmla="*/ 124554 w 292"/>
                <a:gd name="T11" fmla="*/ 11545 h 99"/>
                <a:gd name="T12" fmla="*/ 122407 w 292"/>
                <a:gd name="T13" fmla="*/ 19050 h 99"/>
                <a:gd name="T14" fmla="*/ 119830 w 292"/>
                <a:gd name="T15" fmla="*/ 31750 h 99"/>
                <a:gd name="T16" fmla="*/ 57982 w 292"/>
                <a:gd name="T17" fmla="*/ 40409 h 99"/>
                <a:gd name="T18" fmla="*/ 42520 w 292"/>
                <a:gd name="T19" fmla="*/ 51377 h 99"/>
                <a:gd name="T20" fmla="*/ 33930 w 292"/>
                <a:gd name="T21" fmla="*/ 55418 h 99"/>
                <a:gd name="T22" fmla="*/ 28347 w 292"/>
                <a:gd name="T23" fmla="*/ 56573 h 99"/>
                <a:gd name="T24" fmla="*/ 23622 w 292"/>
                <a:gd name="T25" fmla="*/ 56573 h 99"/>
                <a:gd name="T26" fmla="*/ 19327 w 292"/>
                <a:gd name="T27" fmla="*/ 54264 h 99"/>
                <a:gd name="T28" fmla="*/ 14173 w 292"/>
                <a:gd name="T29" fmla="*/ 49645 h 99"/>
                <a:gd name="T30" fmla="*/ 8590 w 292"/>
                <a:gd name="T31" fmla="*/ 44450 h 99"/>
                <a:gd name="T32" fmla="*/ 3006 w 292"/>
                <a:gd name="T33" fmla="*/ 39832 h 99"/>
                <a:gd name="T34" fmla="*/ 429 w 292"/>
                <a:gd name="T35" fmla="*/ 32905 h 99"/>
                <a:gd name="T36" fmla="*/ 0 w 292"/>
                <a:gd name="T37" fmla="*/ 24245 h 99"/>
                <a:gd name="T38" fmla="*/ 429 w 292"/>
                <a:gd name="T39" fmla="*/ 14432 h 99"/>
                <a:gd name="T40" fmla="*/ 1288 w 292"/>
                <a:gd name="T41" fmla="*/ 11545 h 99"/>
                <a:gd name="T42" fmla="*/ 3865 w 292"/>
                <a:gd name="T43" fmla="*/ 10391 h 99"/>
                <a:gd name="T44" fmla="*/ 6442 w 292"/>
                <a:gd name="T45" fmla="*/ 12123 h 99"/>
                <a:gd name="T46" fmla="*/ 10737 w 292"/>
                <a:gd name="T47" fmla="*/ 16164 h 99"/>
                <a:gd name="T48" fmla="*/ 15032 w 292"/>
                <a:gd name="T49" fmla="*/ 18473 h 99"/>
                <a:gd name="T50" fmla="*/ 19327 w 292"/>
                <a:gd name="T51" fmla="*/ 19627 h 99"/>
                <a:gd name="T52" fmla="*/ 23193 w 292"/>
                <a:gd name="T53" fmla="*/ 19050 h 99"/>
                <a:gd name="T54" fmla="*/ 28776 w 292"/>
                <a:gd name="T55" fmla="*/ 16741 h 99"/>
                <a:gd name="T56" fmla="*/ 34789 w 292"/>
                <a:gd name="T57" fmla="*/ 10968 h 99"/>
                <a:gd name="T58" fmla="*/ 37796 w 292"/>
                <a:gd name="T59" fmla="*/ 6350 h 99"/>
                <a:gd name="T60" fmla="*/ 40373 w 292"/>
                <a:gd name="T61" fmla="*/ 3464 h 99"/>
                <a:gd name="T62" fmla="*/ 46815 w 292"/>
                <a:gd name="T63" fmla="*/ 577 h 9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2" h="99">
                  <a:moveTo>
                    <a:pt x="113" y="0"/>
                  </a:moveTo>
                  <a:lnTo>
                    <a:pt x="126" y="0"/>
                  </a:lnTo>
                  <a:lnTo>
                    <a:pt x="138" y="0"/>
                  </a:lnTo>
                  <a:lnTo>
                    <a:pt x="153" y="0"/>
                  </a:lnTo>
                  <a:lnTo>
                    <a:pt x="172" y="0"/>
                  </a:lnTo>
                  <a:lnTo>
                    <a:pt x="198" y="1"/>
                  </a:lnTo>
                  <a:lnTo>
                    <a:pt x="224" y="3"/>
                  </a:lnTo>
                  <a:lnTo>
                    <a:pt x="250" y="6"/>
                  </a:lnTo>
                  <a:lnTo>
                    <a:pt x="279" y="7"/>
                  </a:lnTo>
                  <a:lnTo>
                    <a:pt x="292" y="7"/>
                  </a:lnTo>
                  <a:lnTo>
                    <a:pt x="292" y="14"/>
                  </a:lnTo>
                  <a:lnTo>
                    <a:pt x="290" y="20"/>
                  </a:lnTo>
                  <a:lnTo>
                    <a:pt x="288" y="27"/>
                  </a:lnTo>
                  <a:lnTo>
                    <a:pt x="285" y="33"/>
                  </a:lnTo>
                  <a:lnTo>
                    <a:pt x="281" y="45"/>
                  </a:lnTo>
                  <a:lnTo>
                    <a:pt x="279" y="55"/>
                  </a:lnTo>
                  <a:lnTo>
                    <a:pt x="153" y="62"/>
                  </a:lnTo>
                  <a:lnTo>
                    <a:pt x="135" y="70"/>
                  </a:lnTo>
                  <a:lnTo>
                    <a:pt x="111" y="83"/>
                  </a:lnTo>
                  <a:lnTo>
                    <a:pt x="99" y="89"/>
                  </a:lnTo>
                  <a:lnTo>
                    <a:pt x="86" y="94"/>
                  </a:lnTo>
                  <a:lnTo>
                    <a:pt x="79" y="96"/>
                  </a:lnTo>
                  <a:lnTo>
                    <a:pt x="72" y="97"/>
                  </a:lnTo>
                  <a:lnTo>
                    <a:pt x="66" y="98"/>
                  </a:lnTo>
                  <a:lnTo>
                    <a:pt x="60" y="99"/>
                  </a:lnTo>
                  <a:lnTo>
                    <a:pt x="55" y="98"/>
                  </a:lnTo>
                  <a:lnTo>
                    <a:pt x="51" y="97"/>
                  </a:lnTo>
                  <a:lnTo>
                    <a:pt x="45" y="94"/>
                  </a:lnTo>
                  <a:lnTo>
                    <a:pt x="41" y="92"/>
                  </a:lnTo>
                  <a:lnTo>
                    <a:pt x="33" y="86"/>
                  </a:lnTo>
                  <a:lnTo>
                    <a:pt x="26" y="80"/>
                  </a:lnTo>
                  <a:lnTo>
                    <a:pt x="20" y="77"/>
                  </a:lnTo>
                  <a:lnTo>
                    <a:pt x="11" y="72"/>
                  </a:lnTo>
                  <a:lnTo>
                    <a:pt x="7" y="69"/>
                  </a:lnTo>
                  <a:lnTo>
                    <a:pt x="3" y="64"/>
                  </a:lnTo>
                  <a:lnTo>
                    <a:pt x="1" y="57"/>
                  </a:lnTo>
                  <a:lnTo>
                    <a:pt x="0" y="49"/>
                  </a:lnTo>
                  <a:lnTo>
                    <a:pt x="0" y="42"/>
                  </a:lnTo>
                  <a:lnTo>
                    <a:pt x="0" y="28"/>
                  </a:lnTo>
                  <a:lnTo>
                    <a:pt x="1" y="25"/>
                  </a:lnTo>
                  <a:lnTo>
                    <a:pt x="2" y="22"/>
                  </a:lnTo>
                  <a:lnTo>
                    <a:pt x="3" y="20"/>
                  </a:lnTo>
                  <a:lnTo>
                    <a:pt x="5" y="18"/>
                  </a:lnTo>
                  <a:lnTo>
                    <a:pt x="9" y="18"/>
                  </a:lnTo>
                  <a:lnTo>
                    <a:pt x="11" y="19"/>
                  </a:lnTo>
                  <a:lnTo>
                    <a:pt x="15" y="21"/>
                  </a:lnTo>
                  <a:lnTo>
                    <a:pt x="20" y="25"/>
                  </a:lnTo>
                  <a:lnTo>
                    <a:pt x="25" y="28"/>
                  </a:lnTo>
                  <a:lnTo>
                    <a:pt x="30" y="30"/>
                  </a:lnTo>
                  <a:lnTo>
                    <a:pt x="35" y="32"/>
                  </a:lnTo>
                  <a:lnTo>
                    <a:pt x="40" y="33"/>
                  </a:lnTo>
                  <a:lnTo>
                    <a:pt x="45" y="34"/>
                  </a:lnTo>
                  <a:lnTo>
                    <a:pt x="49" y="34"/>
                  </a:lnTo>
                  <a:lnTo>
                    <a:pt x="54" y="33"/>
                  </a:lnTo>
                  <a:lnTo>
                    <a:pt x="58" y="32"/>
                  </a:lnTo>
                  <a:lnTo>
                    <a:pt x="67" y="29"/>
                  </a:lnTo>
                  <a:lnTo>
                    <a:pt x="75" y="25"/>
                  </a:lnTo>
                  <a:lnTo>
                    <a:pt x="81" y="19"/>
                  </a:lnTo>
                  <a:lnTo>
                    <a:pt x="87" y="13"/>
                  </a:lnTo>
                  <a:lnTo>
                    <a:pt x="88" y="11"/>
                  </a:lnTo>
                  <a:lnTo>
                    <a:pt x="91" y="8"/>
                  </a:lnTo>
                  <a:lnTo>
                    <a:pt x="94" y="6"/>
                  </a:lnTo>
                  <a:lnTo>
                    <a:pt x="100" y="3"/>
                  </a:lnTo>
                  <a:lnTo>
                    <a:pt x="109" y="1"/>
                  </a:lnTo>
                  <a:lnTo>
                    <a:pt x="113"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993" name="Freeform 35">
              <a:extLst>
                <a:ext uri="{FF2B5EF4-FFF2-40B4-BE49-F238E27FC236}">
                  <a16:creationId xmlns:a16="http://schemas.microsoft.com/office/drawing/2014/main" id="{ED793D24-0317-63E6-ECF9-02BA5BDDE382}"/>
                </a:ext>
              </a:extLst>
            </p:cNvPr>
            <p:cNvSpPr>
              <a:spLocks/>
            </p:cNvSpPr>
            <p:nvPr>
              <p:custDataLst>
                <p:tags r:id="rId19"/>
              </p:custDataLst>
            </p:nvPr>
          </p:nvSpPr>
          <p:spPr bwMode="auto">
            <a:xfrm>
              <a:off x="7310071" y="3120652"/>
              <a:ext cx="28504" cy="74551"/>
            </a:xfrm>
            <a:custGeom>
              <a:avLst/>
              <a:gdLst>
                <a:gd name="T0" fmla="*/ 17278 w 43"/>
                <a:gd name="T1" fmla="*/ 57150 h 93"/>
                <a:gd name="T2" fmla="*/ 13734 w 43"/>
                <a:gd name="T3" fmla="*/ 55921 h 93"/>
                <a:gd name="T4" fmla="*/ 11519 w 43"/>
                <a:gd name="T5" fmla="*/ 54692 h 93"/>
                <a:gd name="T6" fmla="*/ 9303 w 43"/>
                <a:gd name="T7" fmla="*/ 53463 h 93"/>
                <a:gd name="T8" fmla="*/ 7974 w 43"/>
                <a:gd name="T9" fmla="*/ 51619 h 93"/>
                <a:gd name="T10" fmla="*/ 6645 w 43"/>
                <a:gd name="T11" fmla="*/ 48547 h 93"/>
                <a:gd name="T12" fmla="*/ 6202 w 43"/>
                <a:gd name="T13" fmla="*/ 44860 h 93"/>
                <a:gd name="T14" fmla="*/ 5759 w 43"/>
                <a:gd name="T15" fmla="*/ 39944 h 93"/>
                <a:gd name="T16" fmla="*/ 4873 w 43"/>
                <a:gd name="T17" fmla="*/ 33798 h 93"/>
                <a:gd name="T18" fmla="*/ 4873 w 43"/>
                <a:gd name="T19" fmla="*/ 29497 h 93"/>
                <a:gd name="T20" fmla="*/ 3987 w 43"/>
                <a:gd name="T21" fmla="*/ 25810 h 93"/>
                <a:gd name="T22" fmla="*/ 2658 w 43"/>
                <a:gd name="T23" fmla="*/ 23352 h 93"/>
                <a:gd name="T24" fmla="*/ 1772 w 43"/>
                <a:gd name="T25" fmla="*/ 22123 h 93"/>
                <a:gd name="T26" fmla="*/ 886 w 43"/>
                <a:gd name="T27" fmla="*/ 20894 h 93"/>
                <a:gd name="T28" fmla="*/ 0 w 43"/>
                <a:gd name="T29" fmla="*/ 19665 h 93"/>
                <a:gd name="T30" fmla="*/ 886 w 43"/>
                <a:gd name="T31" fmla="*/ 17821 h 93"/>
                <a:gd name="T32" fmla="*/ 2215 w 43"/>
                <a:gd name="T33" fmla="*/ 14748 h 93"/>
                <a:gd name="T34" fmla="*/ 2658 w 43"/>
                <a:gd name="T35" fmla="*/ 17206 h 93"/>
                <a:gd name="T36" fmla="*/ 3101 w 43"/>
                <a:gd name="T37" fmla="*/ 17821 h 93"/>
                <a:gd name="T38" fmla="*/ 3544 w 43"/>
                <a:gd name="T39" fmla="*/ 18435 h 93"/>
                <a:gd name="T40" fmla="*/ 3987 w 43"/>
                <a:gd name="T41" fmla="*/ 17821 h 93"/>
                <a:gd name="T42" fmla="*/ 4873 w 43"/>
                <a:gd name="T43" fmla="*/ 15363 h 93"/>
                <a:gd name="T44" fmla="*/ 6202 w 43"/>
                <a:gd name="T45" fmla="*/ 11676 h 93"/>
                <a:gd name="T46" fmla="*/ 7088 w 43"/>
                <a:gd name="T47" fmla="*/ 7374 h 93"/>
                <a:gd name="T48" fmla="*/ 8860 w 43"/>
                <a:gd name="T49" fmla="*/ 3687 h 93"/>
                <a:gd name="T50" fmla="*/ 9747 w 43"/>
                <a:gd name="T51" fmla="*/ 2458 h 93"/>
                <a:gd name="T52" fmla="*/ 11076 w 43"/>
                <a:gd name="T53" fmla="*/ 1229 h 93"/>
                <a:gd name="T54" fmla="*/ 12405 w 43"/>
                <a:gd name="T55" fmla="*/ 0 h 93"/>
                <a:gd name="T56" fmla="*/ 14177 w 43"/>
                <a:gd name="T57" fmla="*/ 0 h 93"/>
                <a:gd name="T58" fmla="*/ 14620 w 43"/>
                <a:gd name="T59" fmla="*/ 6145 h 93"/>
                <a:gd name="T60" fmla="*/ 14620 w 43"/>
                <a:gd name="T61" fmla="*/ 9832 h 93"/>
                <a:gd name="T62" fmla="*/ 14620 w 43"/>
                <a:gd name="T63" fmla="*/ 12290 h 93"/>
                <a:gd name="T64" fmla="*/ 14177 w 43"/>
                <a:gd name="T65" fmla="*/ 14134 h 93"/>
                <a:gd name="T66" fmla="*/ 14177 w 43"/>
                <a:gd name="T67" fmla="*/ 16592 h 93"/>
                <a:gd name="T68" fmla="*/ 14177 w 43"/>
                <a:gd name="T69" fmla="*/ 19050 h 93"/>
                <a:gd name="T70" fmla="*/ 15506 w 43"/>
                <a:gd name="T71" fmla="*/ 22123 h 93"/>
                <a:gd name="T72" fmla="*/ 17278 w 43"/>
                <a:gd name="T73" fmla="*/ 26424 h 93"/>
                <a:gd name="T74" fmla="*/ 16835 w 43"/>
                <a:gd name="T75" fmla="*/ 27039 h 93"/>
                <a:gd name="T76" fmla="*/ 16392 w 43"/>
                <a:gd name="T77" fmla="*/ 27653 h 93"/>
                <a:gd name="T78" fmla="*/ 16392 w 43"/>
                <a:gd name="T79" fmla="*/ 29497 h 93"/>
                <a:gd name="T80" fmla="*/ 16835 w 43"/>
                <a:gd name="T81" fmla="*/ 31340 h 93"/>
                <a:gd name="T82" fmla="*/ 17278 w 43"/>
                <a:gd name="T83" fmla="*/ 36256 h 93"/>
                <a:gd name="T84" fmla="*/ 18164 w 43"/>
                <a:gd name="T85" fmla="*/ 41787 h 93"/>
                <a:gd name="T86" fmla="*/ 18607 w 43"/>
                <a:gd name="T87" fmla="*/ 46703 h 93"/>
                <a:gd name="T88" fmla="*/ 19050 w 43"/>
                <a:gd name="T89" fmla="*/ 52234 h 93"/>
                <a:gd name="T90" fmla="*/ 19050 w 43"/>
                <a:gd name="T91" fmla="*/ 54077 h 93"/>
                <a:gd name="T92" fmla="*/ 18607 w 43"/>
                <a:gd name="T93" fmla="*/ 55921 h 93"/>
                <a:gd name="T94" fmla="*/ 17721 w 43"/>
                <a:gd name="T95" fmla="*/ 56535 h 93"/>
                <a:gd name="T96" fmla="*/ 17278 w 43"/>
                <a:gd name="T97" fmla="*/ 57150 h 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3" h="93">
                  <a:moveTo>
                    <a:pt x="39" y="93"/>
                  </a:moveTo>
                  <a:lnTo>
                    <a:pt x="31" y="91"/>
                  </a:lnTo>
                  <a:lnTo>
                    <a:pt x="26" y="89"/>
                  </a:lnTo>
                  <a:lnTo>
                    <a:pt x="21" y="87"/>
                  </a:lnTo>
                  <a:lnTo>
                    <a:pt x="18" y="84"/>
                  </a:lnTo>
                  <a:lnTo>
                    <a:pt x="15" y="79"/>
                  </a:lnTo>
                  <a:lnTo>
                    <a:pt x="14" y="73"/>
                  </a:lnTo>
                  <a:lnTo>
                    <a:pt x="13" y="65"/>
                  </a:lnTo>
                  <a:lnTo>
                    <a:pt x="11" y="55"/>
                  </a:lnTo>
                  <a:lnTo>
                    <a:pt x="11" y="48"/>
                  </a:lnTo>
                  <a:lnTo>
                    <a:pt x="9" y="42"/>
                  </a:lnTo>
                  <a:lnTo>
                    <a:pt x="6" y="38"/>
                  </a:lnTo>
                  <a:lnTo>
                    <a:pt x="4" y="36"/>
                  </a:lnTo>
                  <a:lnTo>
                    <a:pt x="2" y="34"/>
                  </a:lnTo>
                  <a:lnTo>
                    <a:pt x="0" y="32"/>
                  </a:lnTo>
                  <a:lnTo>
                    <a:pt x="2" y="29"/>
                  </a:lnTo>
                  <a:lnTo>
                    <a:pt x="5" y="24"/>
                  </a:lnTo>
                  <a:lnTo>
                    <a:pt x="6" y="28"/>
                  </a:lnTo>
                  <a:lnTo>
                    <a:pt x="7" y="29"/>
                  </a:lnTo>
                  <a:lnTo>
                    <a:pt x="8" y="30"/>
                  </a:lnTo>
                  <a:lnTo>
                    <a:pt x="9" y="29"/>
                  </a:lnTo>
                  <a:lnTo>
                    <a:pt x="11" y="25"/>
                  </a:lnTo>
                  <a:lnTo>
                    <a:pt x="14" y="19"/>
                  </a:lnTo>
                  <a:lnTo>
                    <a:pt x="16" y="12"/>
                  </a:lnTo>
                  <a:lnTo>
                    <a:pt x="20" y="6"/>
                  </a:lnTo>
                  <a:lnTo>
                    <a:pt x="22" y="4"/>
                  </a:lnTo>
                  <a:lnTo>
                    <a:pt x="25" y="2"/>
                  </a:lnTo>
                  <a:lnTo>
                    <a:pt x="28" y="0"/>
                  </a:lnTo>
                  <a:lnTo>
                    <a:pt x="32" y="0"/>
                  </a:lnTo>
                  <a:lnTo>
                    <a:pt x="33" y="10"/>
                  </a:lnTo>
                  <a:lnTo>
                    <a:pt x="33" y="16"/>
                  </a:lnTo>
                  <a:lnTo>
                    <a:pt x="33" y="20"/>
                  </a:lnTo>
                  <a:lnTo>
                    <a:pt x="32" y="23"/>
                  </a:lnTo>
                  <a:lnTo>
                    <a:pt x="32" y="27"/>
                  </a:lnTo>
                  <a:lnTo>
                    <a:pt x="32" y="31"/>
                  </a:lnTo>
                  <a:lnTo>
                    <a:pt x="35" y="36"/>
                  </a:lnTo>
                  <a:lnTo>
                    <a:pt x="39" y="43"/>
                  </a:lnTo>
                  <a:lnTo>
                    <a:pt x="38" y="44"/>
                  </a:lnTo>
                  <a:lnTo>
                    <a:pt x="37" y="45"/>
                  </a:lnTo>
                  <a:lnTo>
                    <a:pt x="37" y="48"/>
                  </a:lnTo>
                  <a:lnTo>
                    <a:pt x="38" y="51"/>
                  </a:lnTo>
                  <a:lnTo>
                    <a:pt x="39" y="59"/>
                  </a:lnTo>
                  <a:lnTo>
                    <a:pt x="41" y="68"/>
                  </a:lnTo>
                  <a:lnTo>
                    <a:pt x="42" y="76"/>
                  </a:lnTo>
                  <a:lnTo>
                    <a:pt x="43" y="85"/>
                  </a:lnTo>
                  <a:lnTo>
                    <a:pt x="43" y="88"/>
                  </a:lnTo>
                  <a:lnTo>
                    <a:pt x="42" y="91"/>
                  </a:lnTo>
                  <a:lnTo>
                    <a:pt x="40" y="92"/>
                  </a:lnTo>
                  <a:lnTo>
                    <a:pt x="39" y="9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4" name="Freeform 36">
              <a:extLst>
                <a:ext uri="{FF2B5EF4-FFF2-40B4-BE49-F238E27FC236}">
                  <a16:creationId xmlns:a16="http://schemas.microsoft.com/office/drawing/2014/main" id="{7500171E-198E-9977-0715-BA2275B6A735}"/>
                </a:ext>
              </a:extLst>
            </p:cNvPr>
            <p:cNvSpPr>
              <a:spLocks/>
            </p:cNvSpPr>
            <p:nvPr>
              <p:custDataLst>
                <p:tags r:id="rId20"/>
              </p:custDataLst>
            </p:nvPr>
          </p:nvSpPr>
          <p:spPr bwMode="auto">
            <a:xfrm>
              <a:off x="7488220" y="3126867"/>
              <a:ext cx="21378" cy="74551"/>
            </a:xfrm>
            <a:custGeom>
              <a:avLst/>
              <a:gdLst>
                <a:gd name="T0" fmla="*/ 14287 w 40"/>
                <a:gd name="T1" fmla="*/ 57150 h 56"/>
                <a:gd name="T2" fmla="*/ 13215 w 40"/>
                <a:gd name="T3" fmla="*/ 46945 h 56"/>
                <a:gd name="T4" fmla="*/ 11787 w 40"/>
                <a:gd name="T5" fmla="*/ 38780 h 56"/>
                <a:gd name="T6" fmla="*/ 10001 w 40"/>
                <a:gd name="T7" fmla="*/ 32657 h 56"/>
                <a:gd name="T8" fmla="*/ 8215 w 40"/>
                <a:gd name="T9" fmla="*/ 28575 h 56"/>
                <a:gd name="T10" fmla="*/ 3929 w 40"/>
                <a:gd name="T11" fmla="*/ 21431 h 56"/>
                <a:gd name="T12" fmla="*/ 0 w 40"/>
                <a:gd name="T13" fmla="*/ 12246 h 56"/>
                <a:gd name="T14" fmla="*/ 4643 w 40"/>
                <a:gd name="T15" fmla="*/ 4082 h 56"/>
                <a:gd name="T16" fmla="*/ 7144 w 40"/>
                <a:gd name="T17" fmla="*/ 0 h 56"/>
                <a:gd name="T18" fmla="*/ 10001 w 40"/>
                <a:gd name="T19" fmla="*/ 12246 h 56"/>
                <a:gd name="T20" fmla="*/ 12501 w 40"/>
                <a:gd name="T21" fmla="*/ 22452 h 56"/>
                <a:gd name="T22" fmla="*/ 13215 w 40"/>
                <a:gd name="T23" fmla="*/ 25513 h 56"/>
                <a:gd name="T24" fmla="*/ 13930 w 40"/>
                <a:gd name="T25" fmla="*/ 29596 h 56"/>
                <a:gd name="T26" fmla="*/ 13930 w 40"/>
                <a:gd name="T27" fmla="*/ 33678 h 56"/>
                <a:gd name="T28" fmla="*/ 14287 w 40"/>
                <a:gd name="T29" fmla="*/ 37760 h 56"/>
                <a:gd name="T30" fmla="*/ 14287 w 40"/>
                <a:gd name="T31" fmla="*/ 44904 h 56"/>
                <a:gd name="T32" fmla="*/ 14287 w 40"/>
                <a:gd name="T33" fmla="*/ 46945 h 56"/>
                <a:gd name="T34" fmla="*/ 14287 w 40"/>
                <a:gd name="T35" fmla="*/ 50006 h 56"/>
                <a:gd name="T36" fmla="*/ 14287 w 40"/>
                <a:gd name="T37" fmla="*/ 57150 h 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56">
                  <a:moveTo>
                    <a:pt x="40" y="56"/>
                  </a:moveTo>
                  <a:lnTo>
                    <a:pt x="37" y="46"/>
                  </a:lnTo>
                  <a:lnTo>
                    <a:pt x="33" y="38"/>
                  </a:lnTo>
                  <a:lnTo>
                    <a:pt x="28" y="32"/>
                  </a:lnTo>
                  <a:lnTo>
                    <a:pt x="23" y="28"/>
                  </a:lnTo>
                  <a:lnTo>
                    <a:pt x="11" y="21"/>
                  </a:lnTo>
                  <a:lnTo>
                    <a:pt x="0" y="12"/>
                  </a:lnTo>
                  <a:lnTo>
                    <a:pt x="13" y="4"/>
                  </a:lnTo>
                  <a:lnTo>
                    <a:pt x="20" y="0"/>
                  </a:lnTo>
                  <a:lnTo>
                    <a:pt x="28" y="12"/>
                  </a:lnTo>
                  <a:lnTo>
                    <a:pt x="35" y="22"/>
                  </a:lnTo>
                  <a:lnTo>
                    <a:pt x="37" y="25"/>
                  </a:lnTo>
                  <a:lnTo>
                    <a:pt x="39" y="29"/>
                  </a:lnTo>
                  <a:lnTo>
                    <a:pt x="39" y="33"/>
                  </a:lnTo>
                  <a:lnTo>
                    <a:pt x="40" y="37"/>
                  </a:lnTo>
                  <a:lnTo>
                    <a:pt x="40" y="44"/>
                  </a:lnTo>
                  <a:lnTo>
                    <a:pt x="40" y="46"/>
                  </a:lnTo>
                  <a:lnTo>
                    <a:pt x="40" y="49"/>
                  </a:lnTo>
                  <a:lnTo>
                    <a:pt x="4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5" name="Freeform 37">
              <a:extLst>
                <a:ext uri="{FF2B5EF4-FFF2-40B4-BE49-F238E27FC236}">
                  <a16:creationId xmlns:a16="http://schemas.microsoft.com/office/drawing/2014/main" id="{16870BE3-E640-A562-B2AA-2E51EE22DEEE}"/>
                </a:ext>
              </a:extLst>
            </p:cNvPr>
            <p:cNvSpPr>
              <a:spLocks/>
            </p:cNvSpPr>
            <p:nvPr>
              <p:custDataLst>
                <p:tags r:id="rId21"/>
              </p:custDataLst>
            </p:nvPr>
          </p:nvSpPr>
          <p:spPr bwMode="auto">
            <a:xfrm>
              <a:off x="9713900" y="3988337"/>
              <a:ext cx="66509" cy="74551"/>
            </a:xfrm>
            <a:custGeom>
              <a:avLst/>
              <a:gdLst>
                <a:gd name="T0" fmla="*/ 0 w 106"/>
                <a:gd name="T1" fmla="*/ 5635 h 71"/>
                <a:gd name="T2" fmla="*/ 5032 w 106"/>
                <a:gd name="T3" fmla="*/ 8049 h 71"/>
                <a:gd name="T4" fmla="*/ 10064 w 106"/>
                <a:gd name="T5" fmla="*/ 9659 h 71"/>
                <a:gd name="T6" fmla="*/ 14677 w 106"/>
                <a:gd name="T7" fmla="*/ 10464 h 71"/>
                <a:gd name="T8" fmla="*/ 18870 w 106"/>
                <a:gd name="T9" fmla="*/ 10464 h 71"/>
                <a:gd name="T10" fmla="*/ 22644 w 106"/>
                <a:gd name="T11" fmla="*/ 8854 h 71"/>
                <a:gd name="T12" fmla="*/ 25580 w 106"/>
                <a:gd name="T13" fmla="*/ 6439 h 71"/>
                <a:gd name="T14" fmla="*/ 28515 w 106"/>
                <a:gd name="T15" fmla="*/ 4025 h 71"/>
                <a:gd name="T16" fmla="*/ 31031 w 106"/>
                <a:gd name="T17" fmla="*/ 0 h 71"/>
                <a:gd name="T18" fmla="*/ 35225 w 106"/>
                <a:gd name="T19" fmla="*/ 12879 h 71"/>
                <a:gd name="T20" fmla="*/ 39418 w 106"/>
                <a:gd name="T21" fmla="*/ 24148 h 71"/>
                <a:gd name="T22" fmla="*/ 42353 w 106"/>
                <a:gd name="T23" fmla="*/ 35417 h 71"/>
                <a:gd name="T24" fmla="*/ 44031 w 106"/>
                <a:gd name="T25" fmla="*/ 44271 h 71"/>
                <a:gd name="T26" fmla="*/ 44450 w 106"/>
                <a:gd name="T27" fmla="*/ 48296 h 71"/>
                <a:gd name="T28" fmla="*/ 44450 w 106"/>
                <a:gd name="T29" fmla="*/ 50711 h 71"/>
                <a:gd name="T30" fmla="*/ 44031 w 106"/>
                <a:gd name="T31" fmla="*/ 53930 h 71"/>
                <a:gd name="T32" fmla="*/ 43192 w 106"/>
                <a:gd name="T33" fmla="*/ 55540 h 71"/>
                <a:gd name="T34" fmla="*/ 42353 w 106"/>
                <a:gd name="T35" fmla="*/ 56345 h 71"/>
                <a:gd name="T36" fmla="*/ 41095 w 106"/>
                <a:gd name="T37" fmla="*/ 56345 h 71"/>
                <a:gd name="T38" fmla="*/ 38579 w 106"/>
                <a:gd name="T39" fmla="*/ 56345 h 71"/>
                <a:gd name="T40" fmla="*/ 36483 w 106"/>
                <a:gd name="T41" fmla="*/ 54735 h 71"/>
                <a:gd name="T42" fmla="*/ 31031 w 106"/>
                <a:gd name="T43" fmla="*/ 56345 h 71"/>
                <a:gd name="T44" fmla="*/ 26418 w 106"/>
                <a:gd name="T45" fmla="*/ 57150 h 71"/>
                <a:gd name="T46" fmla="*/ 22225 w 106"/>
                <a:gd name="T47" fmla="*/ 55540 h 71"/>
                <a:gd name="T48" fmla="*/ 18870 w 106"/>
                <a:gd name="T49" fmla="*/ 53125 h 71"/>
                <a:gd name="T50" fmla="*/ 15516 w 106"/>
                <a:gd name="T51" fmla="*/ 49906 h 71"/>
                <a:gd name="T52" fmla="*/ 13419 w 106"/>
                <a:gd name="T53" fmla="*/ 45881 h 71"/>
                <a:gd name="T54" fmla="*/ 11322 w 106"/>
                <a:gd name="T55" fmla="*/ 41051 h 71"/>
                <a:gd name="T56" fmla="*/ 10064 w 106"/>
                <a:gd name="T57" fmla="*/ 36222 h 71"/>
                <a:gd name="T58" fmla="*/ 8806 w 106"/>
                <a:gd name="T59" fmla="*/ 30587 h 71"/>
                <a:gd name="T60" fmla="*/ 8387 w 106"/>
                <a:gd name="T61" fmla="*/ 24148 h 71"/>
                <a:gd name="T62" fmla="*/ 7967 w 106"/>
                <a:gd name="T63" fmla="*/ 19318 h 71"/>
                <a:gd name="T64" fmla="*/ 7548 w 106"/>
                <a:gd name="T65" fmla="*/ 15294 h 71"/>
                <a:gd name="T66" fmla="*/ 7548 w 106"/>
                <a:gd name="T67" fmla="*/ 11269 h 71"/>
                <a:gd name="T68" fmla="*/ 7967 w 106"/>
                <a:gd name="T69" fmla="*/ 8049 h 71"/>
                <a:gd name="T70" fmla="*/ 8387 w 106"/>
                <a:gd name="T71" fmla="*/ 5635 h 71"/>
                <a:gd name="T72" fmla="*/ 8806 w 106"/>
                <a:gd name="T73" fmla="*/ 5635 h 71"/>
                <a:gd name="T74" fmla="*/ 8387 w 106"/>
                <a:gd name="T75" fmla="*/ 8049 h 71"/>
                <a:gd name="T76" fmla="*/ 7967 w 106"/>
                <a:gd name="T77" fmla="*/ 12879 h 71"/>
                <a:gd name="T78" fmla="*/ 7967 w 106"/>
                <a:gd name="T79" fmla="*/ 13684 h 71"/>
                <a:gd name="T80" fmla="*/ 7967 w 106"/>
                <a:gd name="T81" fmla="*/ 13684 h 71"/>
                <a:gd name="T82" fmla="*/ 8387 w 106"/>
                <a:gd name="T83" fmla="*/ 13684 h 71"/>
                <a:gd name="T84" fmla="*/ 8806 w 106"/>
                <a:gd name="T85" fmla="*/ 13684 h 71"/>
                <a:gd name="T86" fmla="*/ 9645 w 106"/>
                <a:gd name="T87" fmla="*/ 10464 h 71"/>
                <a:gd name="T88" fmla="*/ 11322 w 106"/>
                <a:gd name="T89" fmla="*/ 5635 h 71"/>
                <a:gd name="T90" fmla="*/ 0 w 106"/>
                <a:gd name="T91" fmla="*/ 5635 h 7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06" h="71">
                  <a:moveTo>
                    <a:pt x="0" y="7"/>
                  </a:moveTo>
                  <a:lnTo>
                    <a:pt x="12" y="10"/>
                  </a:lnTo>
                  <a:lnTo>
                    <a:pt x="24" y="12"/>
                  </a:lnTo>
                  <a:lnTo>
                    <a:pt x="35" y="13"/>
                  </a:lnTo>
                  <a:lnTo>
                    <a:pt x="45" y="13"/>
                  </a:lnTo>
                  <a:lnTo>
                    <a:pt x="54" y="11"/>
                  </a:lnTo>
                  <a:lnTo>
                    <a:pt x="61" y="8"/>
                  </a:lnTo>
                  <a:lnTo>
                    <a:pt x="68" y="5"/>
                  </a:lnTo>
                  <a:lnTo>
                    <a:pt x="74" y="0"/>
                  </a:lnTo>
                  <a:lnTo>
                    <a:pt x="84" y="16"/>
                  </a:lnTo>
                  <a:lnTo>
                    <a:pt x="94" y="30"/>
                  </a:lnTo>
                  <a:lnTo>
                    <a:pt x="101" y="44"/>
                  </a:lnTo>
                  <a:lnTo>
                    <a:pt x="105" y="55"/>
                  </a:lnTo>
                  <a:lnTo>
                    <a:pt x="106" y="60"/>
                  </a:lnTo>
                  <a:lnTo>
                    <a:pt x="106" y="63"/>
                  </a:lnTo>
                  <a:lnTo>
                    <a:pt x="105" y="67"/>
                  </a:lnTo>
                  <a:lnTo>
                    <a:pt x="103" y="69"/>
                  </a:lnTo>
                  <a:lnTo>
                    <a:pt x="101" y="70"/>
                  </a:lnTo>
                  <a:lnTo>
                    <a:pt x="98" y="70"/>
                  </a:lnTo>
                  <a:lnTo>
                    <a:pt x="92" y="70"/>
                  </a:lnTo>
                  <a:lnTo>
                    <a:pt x="87" y="68"/>
                  </a:lnTo>
                  <a:lnTo>
                    <a:pt x="74" y="70"/>
                  </a:lnTo>
                  <a:lnTo>
                    <a:pt x="63" y="71"/>
                  </a:lnTo>
                  <a:lnTo>
                    <a:pt x="53" y="69"/>
                  </a:lnTo>
                  <a:lnTo>
                    <a:pt x="45" y="66"/>
                  </a:lnTo>
                  <a:lnTo>
                    <a:pt x="37" y="62"/>
                  </a:lnTo>
                  <a:lnTo>
                    <a:pt x="32" y="57"/>
                  </a:lnTo>
                  <a:lnTo>
                    <a:pt x="27" y="51"/>
                  </a:lnTo>
                  <a:lnTo>
                    <a:pt x="24" y="45"/>
                  </a:lnTo>
                  <a:lnTo>
                    <a:pt x="21" y="38"/>
                  </a:lnTo>
                  <a:lnTo>
                    <a:pt x="20" y="30"/>
                  </a:lnTo>
                  <a:lnTo>
                    <a:pt x="19" y="24"/>
                  </a:lnTo>
                  <a:lnTo>
                    <a:pt x="18" y="19"/>
                  </a:lnTo>
                  <a:lnTo>
                    <a:pt x="18" y="14"/>
                  </a:lnTo>
                  <a:lnTo>
                    <a:pt x="19" y="10"/>
                  </a:lnTo>
                  <a:lnTo>
                    <a:pt x="20" y="7"/>
                  </a:lnTo>
                  <a:lnTo>
                    <a:pt x="21" y="7"/>
                  </a:lnTo>
                  <a:lnTo>
                    <a:pt x="20" y="10"/>
                  </a:lnTo>
                  <a:lnTo>
                    <a:pt x="19" y="16"/>
                  </a:lnTo>
                  <a:lnTo>
                    <a:pt x="19" y="17"/>
                  </a:lnTo>
                  <a:lnTo>
                    <a:pt x="20" y="17"/>
                  </a:lnTo>
                  <a:lnTo>
                    <a:pt x="21" y="17"/>
                  </a:lnTo>
                  <a:lnTo>
                    <a:pt x="23" y="13"/>
                  </a:lnTo>
                  <a:lnTo>
                    <a:pt x="27" y="7"/>
                  </a:lnTo>
                  <a:lnTo>
                    <a:pt x="0"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6" name="Freeform 69">
              <a:extLst>
                <a:ext uri="{FF2B5EF4-FFF2-40B4-BE49-F238E27FC236}">
                  <a16:creationId xmlns:a16="http://schemas.microsoft.com/office/drawing/2014/main" id="{665C5028-7343-87EB-2E40-D2A43779D519}"/>
                </a:ext>
              </a:extLst>
            </p:cNvPr>
            <p:cNvSpPr>
              <a:spLocks/>
            </p:cNvSpPr>
            <p:nvPr>
              <p:custDataLst>
                <p:tags r:id="rId22"/>
              </p:custDataLst>
            </p:nvPr>
          </p:nvSpPr>
          <p:spPr bwMode="auto">
            <a:xfrm>
              <a:off x="11286363" y="4976125"/>
              <a:ext cx="19002" cy="74551"/>
            </a:xfrm>
            <a:custGeom>
              <a:avLst/>
              <a:gdLst>
                <a:gd name="T0" fmla="*/ 0 w 33"/>
                <a:gd name="T1" fmla="*/ 57150 h 62"/>
                <a:gd name="T2" fmla="*/ 0 w 33"/>
                <a:gd name="T3" fmla="*/ 48854 h 62"/>
                <a:gd name="T4" fmla="*/ 0 w 33"/>
                <a:gd name="T5" fmla="*/ 41480 h 62"/>
                <a:gd name="T6" fmla="*/ 0 w 33"/>
                <a:gd name="T7" fmla="*/ 34106 h 62"/>
                <a:gd name="T8" fmla="*/ 0 w 33"/>
                <a:gd name="T9" fmla="*/ 28575 h 62"/>
                <a:gd name="T10" fmla="*/ 0 w 33"/>
                <a:gd name="T11" fmla="*/ 23966 h 62"/>
                <a:gd name="T12" fmla="*/ 770 w 33"/>
                <a:gd name="T13" fmla="*/ 20279 h 62"/>
                <a:gd name="T14" fmla="*/ 1539 w 33"/>
                <a:gd name="T15" fmla="*/ 15670 h 62"/>
                <a:gd name="T16" fmla="*/ 3079 w 33"/>
                <a:gd name="T17" fmla="*/ 11983 h 62"/>
                <a:gd name="T18" fmla="*/ 5388 w 33"/>
                <a:gd name="T19" fmla="*/ 5531 h 62"/>
                <a:gd name="T20" fmla="*/ 7697 w 33"/>
                <a:gd name="T21" fmla="*/ 0 h 62"/>
                <a:gd name="T22" fmla="*/ 10006 w 33"/>
                <a:gd name="T23" fmla="*/ 5531 h 62"/>
                <a:gd name="T24" fmla="*/ 12700 w 33"/>
                <a:gd name="T25" fmla="*/ 11983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3" h="62">
                  <a:moveTo>
                    <a:pt x="0" y="62"/>
                  </a:moveTo>
                  <a:lnTo>
                    <a:pt x="0" y="53"/>
                  </a:lnTo>
                  <a:lnTo>
                    <a:pt x="0" y="45"/>
                  </a:lnTo>
                  <a:lnTo>
                    <a:pt x="0" y="37"/>
                  </a:lnTo>
                  <a:lnTo>
                    <a:pt x="0" y="31"/>
                  </a:lnTo>
                  <a:lnTo>
                    <a:pt x="0" y="26"/>
                  </a:lnTo>
                  <a:lnTo>
                    <a:pt x="2" y="22"/>
                  </a:lnTo>
                  <a:lnTo>
                    <a:pt x="4" y="17"/>
                  </a:lnTo>
                  <a:lnTo>
                    <a:pt x="8" y="13"/>
                  </a:lnTo>
                  <a:lnTo>
                    <a:pt x="14" y="6"/>
                  </a:lnTo>
                  <a:lnTo>
                    <a:pt x="20" y="0"/>
                  </a:lnTo>
                  <a:lnTo>
                    <a:pt x="26" y="6"/>
                  </a:lnTo>
                  <a:lnTo>
                    <a:pt x="33"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7" name="Freeform 70">
              <a:extLst>
                <a:ext uri="{FF2B5EF4-FFF2-40B4-BE49-F238E27FC236}">
                  <a16:creationId xmlns:a16="http://schemas.microsoft.com/office/drawing/2014/main" id="{E4AF98B3-A6AD-6441-6EB7-D8523F846D21}"/>
                </a:ext>
              </a:extLst>
            </p:cNvPr>
            <p:cNvSpPr>
              <a:spLocks/>
            </p:cNvSpPr>
            <p:nvPr>
              <p:custDataLst>
                <p:tags r:id="rId23"/>
              </p:custDataLst>
            </p:nvPr>
          </p:nvSpPr>
          <p:spPr bwMode="auto">
            <a:xfrm>
              <a:off x="11300615" y="5094165"/>
              <a:ext cx="14252" cy="76619"/>
            </a:xfrm>
            <a:custGeom>
              <a:avLst/>
              <a:gdLst>
                <a:gd name="T0" fmla="*/ 0 w 26"/>
                <a:gd name="T1" fmla="*/ 58737 h 18"/>
                <a:gd name="T2" fmla="*/ 0 w 26"/>
                <a:gd name="T3" fmla="*/ 0 h 18"/>
                <a:gd name="T4" fmla="*/ 9525 w 26"/>
                <a:gd name="T5" fmla="*/ 0 h 18"/>
                <a:gd name="T6" fmla="*/ 2198 w 26"/>
                <a:gd name="T7" fmla="*/ 39158 h 18"/>
                <a:gd name="T8" fmla="*/ 2198 w 26"/>
                <a:gd name="T9" fmla="*/ 1957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0" y="18"/>
                  </a:moveTo>
                  <a:lnTo>
                    <a:pt x="0" y="0"/>
                  </a:lnTo>
                  <a:lnTo>
                    <a:pt x="26" y="0"/>
                  </a:lnTo>
                  <a:lnTo>
                    <a:pt x="6" y="12"/>
                  </a:lnTo>
                  <a:lnTo>
                    <a:pt x="6"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8" name="Freeform 71">
              <a:extLst>
                <a:ext uri="{FF2B5EF4-FFF2-40B4-BE49-F238E27FC236}">
                  <a16:creationId xmlns:a16="http://schemas.microsoft.com/office/drawing/2014/main" id="{9884BB69-635E-6280-97A9-654DDFAC4E07}"/>
                </a:ext>
              </a:extLst>
            </p:cNvPr>
            <p:cNvSpPr>
              <a:spLocks/>
            </p:cNvSpPr>
            <p:nvPr>
              <p:custDataLst>
                <p:tags r:id="rId24"/>
              </p:custDataLst>
            </p:nvPr>
          </p:nvSpPr>
          <p:spPr bwMode="auto">
            <a:xfrm>
              <a:off x="11471637" y="4976125"/>
              <a:ext cx="116393" cy="169809"/>
            </a:xfrm>
            <a:custGeom>
              <a:avLst/>
              <a:gdLst>
                <a:gd name="T0" fmla="*/ 77788 w 180"/>
                <a:gd name="T1" fmla="*/ 120412 h 240"/>
                <a:gd name="T2" fmla="*/ 75627 w 180"/>
                <a:gd name="T3" fmla="*/ 120954 h 240"/>
                <a:gd name="T4" fmla="*/ 73899 w 180"/>
                <a:gd name="T5" fmla="*/ 120954 h 240"/>
                <a:gd name="T6" fmla="*/ 72170 w 180"/>
                <a:gd name="T7" fmla="*/ 122039 h 240"/>
                <a:gd name="T8" fmla="*/ 70874 w 180"/>
                <a:gd name="T9" fmla="*/ 123124 h 240"/>
                <a:gd name="T10" fmla="*/ 68281 w 180"/>
                <a:gd name="T11" fmla="*/ 125836 h 240"/>
                <a:gd name="T12" fmla="*/ 66120 w 180"/>
                <a:gd name="T13" fmla="*/ 130175 h 240"/>
                <a:gd name="T14" fmla="*/ 60502 w 180"/>
                <a:gd name="T15" fmla="*/ 125836 h 240"/>
                <a:gd name="T16" fmla="*/ 56612 w 180"/>
                <a:gd name="T17" fmla="*/ 120954 h 240"/>
                <a:gd name="T18" fmla="*/ 53155 w 180"/>
                <a:gd name="T19" fmla="*/ 116073 h 240"/>
                <a:gd name="T20" fmla="*/ 50994 w 180"/>
                <a:gd name="T21" fmla="*/ 111734 h 240"/>
                <a:gd name="T22" fmla="*/ 48401 w 180"/>
                <a:gd name="T23" fmla="*/ 105767 h 240"/>
                <a:gd name="T24" fmla="*/ 45808 w 180"/>
                <a:gd name="T25" fmla="*/ 100343 h 240"/>
                <a:gd name="T26" fmla="*/ 42351 w 180"/>
                <a:gd name="T27" fmla="*/ 94377 h 240"/>
                <a:gd name="T28" fmla="*/ 37598 w 180"/>
                <a:gd name="T29" fmla="*/ 87326 h 240"/>
                <a:gd name="T30" fmla="*/ 35437 w 180"/>
                <a:gd name="T31" fmla="*/ 82987 h 240"/>
                <a:gd name="T32" fmla="*/ 32412 w 180"/>
                <a:gd name="T33" fmla="*/ 79190 h 240"/>
                <a:gd name="T34" fmla="*/ 30251 w 180"/>
                <a:gd name="T35" fmla="*/ 75393 h 240"/>
                <a:gd name="T36" fmla="*/ 26794 w 180"/>
                <a:gd name="T37" fmla="*/ 72139 h 240"/>
                <a:gd name="T38" fmla="*/ 20743 w 180"/>
                <a:gd name="T39" fmla="*/ 65630 h 240"/>
                <a:gd name="T40" fmla="*/ 14261 w 180"/>
                <a:gd name="T41" fmla="*/ 59664 h 240"/>
                <a:gd name="T42" fmla="*/ 11668 w 180"/>
                <a:gd name="T43" fmla="*/ 56409 h 240"/>
                <a:gd name="T44" fmla="*/ 9075 w 180"/>
                <a:gd name="T45" fmla="*/ 53155 h 240"/>
                <a:gd name="T46" fmla="*/ 6482 w 180"/>
                <a:gd name="T47" fmla="*/ 49900 h 240"/>
                <a:gd name="T48" fmla="*/ 4322 w 180"/>
                <a:gd name="T49" fmla="*/ 45561 h 240"/>
                <a:gd name="T50" fmla="*/ 2593 w 180"/>
                <a:gd name="T51" fmla="*/ 41764 h 240"/>
                <a:gd name="T52" fmla="*/ 1729 w 180"/>
                <a:gd name="T53" fmla="*/ 36883 h 240"/>
                <a:gd name="T54" fmla="*/ 432 w 180"/>
                <a:gd name="T55" fmla="*/ 32544 h 240"/>
                <a:gd name="T56" fmla="*/ 0 w 180"/>
                <a:gd name="T57" fmla="*/ 27120 h 240"/>
                <a:gd name="T58" fmla="*/ 0 w 180"/>
                <a:gd name="T59" fmla="*/ 18984 h 240"/>
                <a:gd name="T60" fmla="*/ 0 w 180"/>
                <a:gd name="T61" fmla="*/ 13560 h 240"/>
                <a:gd name="T62" fmla="*/ 0 w 180"/>
                <a:gd name="T63" fmla="*/ 8136 h 240"/>
                <a:gd name="T64" fmla="*/ 0 w 180"/>
                <a:gd name="T65" fmla="*/ 0 h 240"/>
                <a:gd name="T66" fmla="*/ 4322 w 180"/>
                <a:gd name="T67" fmla="*/ 4339 h 240"/>
                <a:gd name="T68" fmla="*/ 8211 w 180"/>
                <a:gd name="T69" fmla="*/ 9221 h 240"/>
                <a:gd name="T70" fmla="*/ 11668 w 180"/>
                <a:gd name="T71" fmla="*/ 14645 h 240"/>
                <a:gd name="T72" fmla="*/ 14693 w 180"/>
                <a:gd name="T73" fmla="*/ 20611 h 240"/>
                <a:gd name="T74" fmla="*/ 17718 w 180"/>
                <a:gd name="T75" fmla="*/ 26035 h 240"/>
                <a:gd name="T76" fmla="*/ 19879 w 180"/>
                <a:gd name="T77" fmla="*/ 31459 h 240"/>
                <a:gd name="T78" fmla="*/ 22040 w 180"/>
                <a:gd name="T79" fmla="*/ 35798 h 240"/>
                <a:gd name="T80" fmla="*/ 23336 w 180"/>
                <a:gd name="T81" fmla="*/ 40137 h 240"/>
                <a:gd name="T82" fmla="*/ 25929 w 180"/>
                <a:gd name="T83" fmla="*/ 46646 h 240"/>
                <a:gd name="T84" fmla="*/ 28522 w 180"/>
                <a:gd name="T85" fmla="*/ 53155 h 240"/>
                <a:gd name="T86" fmla="*/ 31980 w 180"/>
                <a:gd name="T87" fmla="*/ 58036 h 240"/>
                <a:gd name="T88" fmla="*/ 35437 w 180"/>
                <a:gd name="T89" fmla="*/ 62918 h 240"/>
                <a:gd name="T90" fmla="*/ 43216 w 180"/>
                <a:gd name="T91" fmla="*/ 72139 h 240"/>
                <a:gd name="T92" fmla="*/ 51427 w 180"/>
                <a:gd name="T93" fmla="*/ 80817 h 240"/>
                <a:gd name="T94" fmla="*/ 60070 w 180"/>
                <a:gd name="T95" fmla="*/ 88953 h 240"/>
                <a:gd name="T96" fmla="*/ 66984 w 180"/>
                <a:gd name="T97" fmla="*/ 97631 h 240"/>
                <a:gd name="T98" fmla="*/ 70441 w 180"/>
                <a:gd name="T99" fmla="*/ 102513 h 240"/>
                <a:gd name="T100" fmla="*/ 73034 w 180"/>
                <a:gd name="T101" fmla="*/ 107937 h 240"/>
                <a:gd name="T102" fmla="*/ 75627 w 180"/>
                <a:gd name="T103" fmla="*/ 113903 h 240"/>
                <a:gd name="T104" fmla="*/ 77788 w 180"/>
                <a:gd name="T105" fmla="*/ 120412 h 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80" h="240">
                  <a:moveTo>
                    <a:pt x="180" y="222"/>
                  </a:moveTo>
                  <a:lnTo>
                    <a:pt x="175" y="223"/>
                  </a:lnTo>
                  <a:lnTo>
                    <a:pt x="171" y="223"/>
                  </a:lnTo>
                  <a:lnTo>
                    <a:pt x="167" y="225"/>
                  </a:lnTo>
                  <a:lnTo>
                    <a:pt x="164" y="227"/>
                  </a:lnTo>
                  <a:lnTo>
                    <a:pt x="158" y="232"/>
                  </a:lnTo>
                  <a:lnTo>
                    <a:pt x="153" y="240"/>
                  </a:lnTo>
                  <a:lnTo>
                    <a:pt x="140" y="232"/>
                  </a:lnTo>
                  <a:lnTo>
                    <a:pt x="131" y="223"/>
                  </a:lnTo>
                  <a:lnTo>
                    <a:pt x="123" y="214"/>
                  </a:lnTo>
                  <a:lnTo>
                    <a:pt x="118" y="206"/>
                  </a:lnTo>
                  <a:lnTo>
                    <a:pt x="112" y="195"/>
                  </a:lnTo>
                  <a:lnTo>
                    <a:pt x="106" y="185"/>
                  </a:lnTo>
                  <a:lnTo>
                    <a:pt x="98" y="174"/>
                  </a:lnTo>
                  <a:lnTo>
                    <a:pt x="87" y="161"/>
                  </a:lnTo>
                  <a:lnTo>
                    <a:pt x="82" y="153"/>
                  </a:lnTo>
                  <a:lnTo>
                    <a:pt x="75" y="146"/>
                  </a:lnTo>
                  <a:lnTo>
                    <a:pt x="70" y="139"/>
                  </a:lnTo>
                  <a:lnTo>
                    <a:pt x="62" y="133"/>
                  </a:lnTo>
                  <a:lnTo>
                    <a:pt x="48" y="121"/>
                  </a:lnTo>
                  <a:lnTo>
                    <a:pt x="33" y="110"/>
                  </a:lnTo>
                  <a:lnTo>
                    <a:pt x="27" y="104"/>
                  </a:lnTo>
                  <a:lnTo>
                    <a:pt x="21" y="98"/>
                  </a:lnTo>
                  <a:lnTo>
                    <a:pt x="15" y="92"/>
                  </a:lnTo>
                  <a:lnTo>
                    <a:pt x="10" y="84"/>
                  </a:lnTo>
                  <a:lnTo>
                    <a:pt x="6" y="77"/>
                  </a:lnTo>
                  <a:lnTo>
                    <a:pt x="4" y="68"/>
                  </a:lnTo>
                  <a:lnTo>
                    <a:pt x="1" y="60"/>
                  </a:lnTo>
                  <a:lnTo>
                    <a:pt x="0" y="50"/>
                  </a:lnTo>
                  <a:lnTo>
                    <a:pt x="0" y="35"/>
                  </a:lnTo>
                  <a:lnTo>
                    <a:pt x="0" y="25"/>
                  </a:lnTo>
                  <a:lnTo>
                    <a:pt x="0" y="15"/>
                  </a:lnTo>
                  <a:lnTo>
                    <a:pt x="0" y="0"/>
                  </a:lnTo>
                  <a:lnTo>
                    <a:pt x="10" y="8"/>
                  </a:lnTo>
                  <a:lnTo>
                    <a:pt x="19" y="17"/>
                  </a:lnTo>
                  <a:lnTo>
                    <a:pt x="27" y="27"/>
                  </a:lnTo>
                  <a:lnTo>
                    <a:pt x="34" y="38"/>
                  </a:lnTo>
                  <a:lnTo>
                    <a:pt x="41" y="48"/>
                  </a:lnTo>
                  <a:lnTo>
                    <a:pt x="46" y="58"/>
                  </a:lnTo>
                  <a:lnTo>
                    <a:pt x="51" y="66"/>
                  </a:lnTo>
                  <a:lnTo>
                    <a:pt x="54" y="74"/>
                  </a:lnTo>
                  <a:lnTo>
                    <a:pt x="60" y="86"/>
                  </a:lnTo>
                  <a:lnTo>
                    <a:pt x="66" y="98"/>
                  </a:lnTo>
                  <a:lnTo>
                    <a:pt x="74" y="107"/>
                  </a:lnTo>
                  <a:lnTo>
                    <a:pt x="82" y="116"/>
                  </a:lnTo>
                  <a:lnTo>
                    <a:pt x="100" y="133"/>
                  </a:lnTo>
                  <a:lnTo>
                    <a:pt x="119" y="149"/>
                  </a:lnTo>
                  <a:lnTo>
                    <a:pt x="139" y="164"/>
                  </a:lnTo>
                  <a:lnTo>
                    <a:pt x="155" y="180"/>
                  </a:lnTo>
                  <a:lnTo>
                    <a:pt x="163" y="189"/>
                  </a:lnTo>
                  <a:lnTo>
                    <a:pt x="169" y="199"/>
                  </a:lnTo>
                  <a:lnTo>
                    <a:pt x="175" y="210"/>
                  </a:lnTo>
                  <a:lnTo>
                    <a:pt x="180" y="22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999" name="Freeform 72">
              <a:extLst>
                <a:ext uri="{FF2B5EF4-FFF2-40B4-BE49-F238E27FC236}">
                  <a16:creationId xmlns:a16="http://schemas.microsoft.com/office/drawing/2014/main" id="{FEA3A96A-9997-79D6-6D79-797AD5C83A64}"/>
                </a:ext>
              </a:extLst>
            </p:cNvPr>
            <p:cNvSpPr>
              <a:spLocks/>
            </p:cNvSpPr>
            <p:nvPr>
              <p:custDataLst>
                <p:tags r:id="rId25"/>
              </p:custDataLst>
            </p:nvPr>
          </p:nvSpPr>
          <p:spPr bwMode="auto">
            <a:xfrm>
              <a:off x="11471637" y="4940923"/>
              <a:ext cx="21380" cy="74551"/>
            </a:xfrm>
            <a:custGeom>
              <a:avLst/>
              <a:gdLst>
                <a:gd name="T0" fmla="*/ 0 w 27"/>
                <a:gd name="T1" fmla="*/ 0 h 30"/>
                <a:gd name="T2" fmla="*/ 529 w 27"/>
                <a:gd name="T3" fmla="*/ 9525 h 30"/>
                <a:gd name="T4" fmla="*/ 1588 w 27"/>
                <a:gd name="T5" fmla="*/ 20955 h 30"/>
                <a:gd name="T6" fmla="*/ 2117 w 27"/>
                <a:gd name="T7" fmla="*/ 26670 h 30"/>
                <a:gd name="T8" fmla="*/ 2117 w 27"/>
                <a:gd name="T9" fmla="*/ 36195 h 30"/>
                <a:gd name="T10" fmla="*/ 1588 w 27"/>
                <a:gd name="T11" fmla="*/ 45720 h 30"/>
                <a:gd name="T12" fmla="*/ 0 w 27"/>
                <a:gd name="T13" fmla="*/ 57150 h 30"/>
                <a:gd name="T14" fmla="*/ 8996 w 27"/>
                <a:gd name="T15" fmla="*/ 51435 h 30"/>
                <a:gd name="T16" fmla="*/ 14288 w 27"/>
                <a:gd name="T17" fmla="*/ 45720 h 30"/>
                <a:gd name="T18" fmla="*/ 12171 w 27"/>
                <a:gd name="T19" fmla="*/ 38100 h 30"/>
                <a:gd name="T20" fmla="*/ 8996 w 27"/>
                <a:gd name="T21" fmla="*/ 22860 h 30"/>
                <a:gd name="T22" fmla="*/ 5821 w 27"/>
                <a:gd name="T23" fmla="*/ 15240 h 30"/>
                <a:gd name="T24" fmla="*/ 3704 w 27"/>
                <a:gd name="T25" fmla="*/ 7620 h 30"/>
                <a:gd name="T26" fmla="*/ 2117 w 27"/>
                <a:gd name="T27" fmla="*/ 1905 h 30"/>
                <a:gd name="T28" fmla="*/ 0 w 27"/>
                <a:gd name="T29" fmla="*/ 0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 h="30">
                  <a:moveTo>
                    <a:pt x="0" y="0"/>
                  </a:moveTo>
                  <a:lnTo>
                    <a:pt x="1" y="5"/>
                  </a:lnTo>
                  <a:lnTo>
                    <a:pt x="3" y="11"/>
                  </a:lnTo>
                  <a:lnTo>
                    <a:pt x="4" y="14"/>
                  </a:lnTo>
                  <a:lnTo>
                    <a:pt x="4" y="19"/>
                  </a:lnTo>
                  <a:lnTo>
                    <a:pt x="3" y="24"/>
                  </a:lnTo>
                  <a:lnTo>
                    <a:pt x="0" y="30"/>
                  </a:lnTo>
                  <a:lnTo>
                    <a:pt x="17" y="27"/>
                  </a:lnTo>
                  <a:lnTo>
                    <a:pt x="27" y="24"/>
                  </a:lnTo>
                  <a:lnTo>
                    <a:pt x="23" y="20"/>
                  </a:lnTo>
                  <a:lnTo>
                    <a:pt x="17" y="12"/>
                  </a:lnTo>
                  <a:lnTo>
                    <a:pt x="11" y="8"/>
                  </a:lnTo>
                  <a:lnTo>
                    <a:pt x="7" y="4"/>
                  </a:lnTo>
                  <a:lnTo>
                    <a:pt x="4" y="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000" name="Group 73">
              <a:extLst>
                <a:ext uri="{FF2B5EF4-FFF2-40B4-BE49-F238E27FC236}">
                  <a16:creationId xmlns:a16="http://schemas.microsoft.com/office/drawing/2014/main" id="{F1EDF652-C5E2-BE57-650F-E61386ED7593}"/>
                </a:ext>
              </a:extLst>
            </p:cNvPr>
            <p:cNvGrpSpPr>
              <a:grpSpLocks/>
            </p:cNvGrpSpPr>
            <p:nvPr>
              <p:custDataLst>
                <p:tags r:id="rId26"/>
              </p:custDataLst>
            </p:nvPr>
          </p:nvGrpSpPr>
          <p:grpSpPr bwMode="auto">
            <a:xfrm>
              <a:off x="11008452" y="5620159"/>
              <a:ext cx="686468" cy="528063"/>
              <a:chOff x="5372" y="3323"/>
              <a:chExt cx="341" cy="253"/>
            </a:xfrm>
            <a:solidFill>
              <a:srgbClr val="D9D9D9"/>
            </a:solidFill>
          </p:grpSpPr>
          <p:sp>
            <p:nvSpPr>
              <p:cNvPr id="1376" name="Freeform 74">
                <a:extLst>
                  <a:ext uri="{FF2B5EF4-FFF2-40B4-BE49-F238E27FC236}">
                    <a16:creationId xmlns:a16="http://schemas.microsoft.com/office/drawing/2014/main" id="{02819C10-4100-4ED4-6271-79BB0DC368E2}"/>
                  </a:ext>
                </a:extLst>
              </p:cNvPr>
              <p:cNvSpPr>
                <a:spLocks/>
              </p:cNvSpPr>
              <p:nvPr/>
            </p:nvSpPr>
            <p:spPr bwMode="auto">
              <a:xfrm>
                <a:off x="5372" y="3565"/>
                <a:ext cx="16" cy="11"/>
              </a:xfrm>
              <a:custGeom>
                <a:avLst/>
                <a:gdLst>
                  <a:gd name="T0" fmla="*/ 0 w 53"/>
                  <a:gd name="T1" fmla="*/ 10 h 33"/>
                  <a:gd name="T2" fmla="*/ 1 w 53"/>
                  <a:gd name="T3" fmla="*/ 9 h 33"/>
                  <a:gd name="T4" fmla="*/ 2 w 53"/>
                  <a:gd name="T5" fmla="*/ 7 h 33"/>
                  <a:gd name="T6" fmla="*/ 5 w 53"/>
                  <a:gd name="T7" fmla="*/ 5 h 33"/>
                  <a:gd name="T8" fmla="*/ 6 w 53"/>
                  <a:gd name="T9" fmla="*/ 4 h 33"/>
                  <a:gd name="T10" fmla="*/ 9 w 53"/>
                  <a:gd name="T11" fmla="*/ 2 h 33"/>
                  <a:gd name="T12" fmla="*/ 11 w 53"/>
                  <a:gd name="T13" fmla="*/ 1 h 33"/>
                  <a:gd name="T14" fmla="*/ 14 w 53"/>
                  <a:gd name="T15" fmla="*/ 0 h 33"/>
                  <a:gd name="T16" fmla="*/ 16 w 53"/>
                  <a:gd name="T17" fmla="*/ 0 h 33"/>
                  <a:gd name="T18" fmla="*/ 16 w 53"/>
                  <a:gd name="T19" fmla="*/ 6 h 33"/>
                  <a:gd name="T20" fmla="*/ 11 w 53"/>
                  <a:gd name="T21" fmla="*/ 8 h 33"/>
                  <a:gd name="T22" fmla="*/ 8 w 53"/>
                  <a:gd name="T23" fmla="*/ 10 h 33"/>
                  <a:gd name="T24" fmla="*/ 6 w 53"/>
                  <a:gd name="T25" fmla="*/ 11 h 33"/>
                  <a:gd name="T26" fmla="*/ 5 w 53"/>
                  <a:gd name="T27" fmla="*/ 11 h 33"/>
                  <a:gd name="T28" fmla="*/ 3 w 53"/>
                  <a:gd name="T29" fmla="*/ 11 h 33"/>
                  <a:gd name="T30" fmla="*/ 0 w 53"/>
                  <a:gd name="T31" fmla="*/ 10 h 3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33">
                    <a:moveTo>
                      <a:pt x="0" y="31"/>
                    </a:moveTo>
                    <a:lnTo>
                      <a:pt x="4" y="26"/>
                    </a:lnTo>
                    <a:lnTo>
                      <a:pt x="8" y="21"/>
                    </a:lnTo>
                    <a:lnTo>
                      <a:pt x="15" y="16"/>
                    </a:lnTo>
                    <a:lnTo>
                      <a:pt x="21" y="11"/>
                    </a:lnTo>
                    <a:lnTo>
                      <a:pt x="29" y="7"/>
                    </a:lnTo>
                    <a:lnTo>
                      <a:pt x="38" y="3"/>
                    </a:lnTo>
                    <a:lnTo>
                      <a:pt x="45" y="1"/>
                    </a:lnTo>
                    <a:lnTo>
                      <a:pt x="53" y="0"/>
                    </a:lnTo>
                    <a:lnTo>
                      <a:pt x="53" y="18"/>
                    </a:lnTo>
                    <a:lnTo>
                      <a:pt x="38" y="24"/>
                    </a:lnTo>
                    <a:lnTo>
                      <a:pt x="27" y="30"/>
                    </a:lnTo>
                    <a:lnTo>
                      <a:pt x="21" y="32"/>
                    </a:lnTo>
                    <a:lnTo>
                      <a:pt x="16" y="33"/>
                    </a:lnTo>
                    <a:lnTo>
                      <a:pt x="9" y="33"/>
                    </a:lnTo>
                    <a:lnTo>
                      <a:pt x="0" y="31"/>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77" name="Freeform 75">
                <a:extLst>
                  <a:ext uri="{FF2B5EF4-FFF2-40B4-BE49-F238E27FC236}">
                    <a16:creationId xmlns:a16="http://schemas.microsoft.com/office/drawing/2014/main" id="{2CA1CDD4-9433-C6C2-41AF-9FECDE1349CB}"/>
                  </a:ext>
                </a:extLst>
              </p:cNvPr>
              <p:cNvSpPr>
                <a:spLocks/>
              </p:cNvSpPr>
              <p:nvPr/>
            </p:nvSpPr>
            <p:spPr bwMode="auto">
              <a:xfrm>
                <a:off x="5379" y="3446"/>
                <a:ext cx="202" cy="117"/>
              </a:xfrm>
              <a:custGeom>
                <a:avLst/>
                <a:gdLst>
                  <a:gd name="T0" fmla="*/ 8 w 631"/>
                  <a:gd name="T1" fmla="*/ 97 h 358"/>
                  <a:gd name="T2" fmla="*/ 16 w 631"/>
                  <a:gd name="T3" fmla="*/ 95 h 358"/>
                  <a:gd name="T4" fmla="*/ 21 w 631"/>
                  <a:gd name="T5" fmla="*/ 91 h 358"/>
                  <a:gd name="T6" fmla="*/ 25 w 631"/>
                  <a:gd name="T7" fmla="*/ 83 h 358"/>
                  <a:gd name="T8" fmla="*/ 32 w 631"/>
                  <a:gd name="T9" fmla="*/ 84 h 358"/>
                  <a:gd name="T10" fmla="*/ 40 w 631"/>
                  <a:gd name="T11" fmla="*/ 83 h 358"/>
                  <a:gd name="T12" fmla="*/ 45 w 631"/>
                  <a:gd name="T13" fmla="*/ 81 h 358"/>
                  <a:gd name="T14" fmla="*/ 52 w 631"/>
                  <a:gd name="T15" fmla="*/ 75 h 358"/>
                  <a:gd name="T16" fmla="*/ 58 w 631"/>
                  <a:gd name="T17" fmla="*/ 68 h 358"/>
                  <a:gd name="T18" fmla="*/ 68 w 631"/>
                  <a:gd name="T19" fmla="*/ 63 h 358"/>
                  <a:gd name="T20" fmla="*/ 83 w 631"/>
                  <a:gd name="T21" fmla="*/ 57 h 358"/>
                  <a:gd name="T22" fmla="*/ 105 w 631"/>
                  <a:gd name="T23" fmla="*/ 50 h 358"/>
                  <a:gd name="T24" fmla="*/ 116 w 631"/>
                  <a:gd name="T25" fmla="*/ 45 h 358"/>
                  <a:gd name="T26" fmla="*/ 125 w 631"/>
                  <a:gd name="T27" fmla="*/ 42 h 358"/>
                  <a:gd name="T28" fmla="*/ 130 w 631"/>
                  <a:gd name="T29" fmla="*/ 42 h 358"/>
                  <a:gd name="T30" fmla="*/ 141 w 631"/>
                  <a:gd name="T31" fmla="*/ 35 h 358"/>
                  <a:gd name="T32" fmla="*/ 150 w 631"/>
                  <a:gd name="T33" fmla="*/ 26 h 358"/>
                  <a:gd name="T34" fmla="*/ 153 w 631"/>
                  <a:gd name="T35" fmla="*/ 21 h 358"/>
                  <a:gd name="T36" fmla="*/ 161 w 631"/>
                  <a:gd name="T37" fmla="*/ 19 h 358"/>
                  <a:gd name="T38" fmla="*/ 172 w 631"/>
                  <a:gd name="T39" fmla="*/ 12 h 358"/>
                  <a:gd name="T40" fmla="*/ 182 w 631"/>
                  <a:gd name="T41" fmla="*/ 4 h 358"/>
                  <a:gd name="T42" fmla="*/ 189 w 631"/>
                  <a:gd name="T43" fmla="*/ 0 h 358"/>
                  <a:gd name="T44" fmla="*/ 193 w 631"/>
                  <a:gd name="T45" fmla="*/ 7 h 358"/>
                  <a:gd name="T46" fmla="*/ 198 w 631"/>
                  <a:gd name="T47" fmla="*/ 10 h 358"/>
                  <a:gd name="T48" fmla="*/ 200 w 631"/>
                  <a:gd name="T49" fmla="*/ 15 h 358"/>
                  <a:gd name="T50" fmla="*/ 192 w 631"/>
                  <a:gd name="T51" fmla="*/ 29 h 358"/>
                  <a:gd name="T52" fmla="*/ 182 w 631"/>
                  <a:gd name="T53" fmla="*/ 41 h 358"/>
                  <a:gd name="T54" fmla="*/ 169 w 631"/>
                  <a:gd name="T55" fmla="*/ 50 h 358"/>
                  <a:gd name="T56" fmla="*/ 156 w 631"/>
                  <a:gd name="T57" fmla="*/ 57 h 358"/>
                  <a:gd name="T58" fmla="*/ 142 w 631"/>
                  <a:gd name="T59" fmla="*/ 59 h 358"/>
                  <a:gd name="T60" fmla="*/ 140 w 631"/>
                  <a:gd name="T61" fmla="*/ 64 h 358"/>
                  <a:gd name="T62" fmla="*/ 139 w 631"/>
                  <a:gd name="T63" fmla="*/ 65 h 358"/>
                  <a:gd name="T64" fmla="*/ 126 w 631"/>
                  <a:gd name="T65" fmla="*/ 65 h 358"/>
                  <a:gd name="T66" fmla="*/ 117 w 631"/>
                  <a:gd name="T67" fmla="*/ 69 h 358"/>
                  <a:gd name="T68" fmla="*/ 111 w 631"/>
                  <a:gd name="T69" fmla="*/ 69 h 358"/>
                  <a:gd name="T70" fmla="*/ 108 w 631"/>
                  <a:gd name="T71" fmla="*/ 67 h 358"/>
                  <a:gd name="T72" fmla="*/ 100 w 631"/>
                  <a:gd name="T73" fmla="*/ 79 h 358"/>
                  <a:gd name="T74" fmla="*/ 87 w 631"/>
                  <a:gd name="T75" fmla="*/ 92 h 358"/>
                  <a:gd name="T76" fmla="*/ 70 w 631"/>
                  <a:gd name="T77" fmla="*/ 103 h 358"/>
                  <a:gd name="T78" fmla="*/ 53 w 631"/>
                  <a:gd name="T79" fmla="*/ 112 h 358"/>
                  <a:gd name="T80" fmla="*/ 35 w 631"/>
                  <a:gd name="T81" fmla="*/ 117 h 358"/>
                  <a:gd name="T82" fmla="*/ 23 w 631"/>
                  <a:gd name="T83" fmla="*/ 116 h 358"/>
                  <a:gd name="T84" fmla="*/ 18 w 631"/>
                  <a:gd name="T85" fmla="*/ 114 h 358"/>
                  <a:gd name="T86" fmla="*/ 11 w 631"/>
                  <a:gd name="T87" fmla="*/ 111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31" h="358">
                    <a:moveTo>
                      <a:pt x="0" y="327"/>
                    </a:moveTo>
                    <a:lnTo>
                      <a:pt x="7" y="297"/>
                    </a:lnTo>
                    <a:lnTo>
                      <a:pt x="24" y="296"/>
                    </a:lnTo>
                    <a:lnTo>
                      <a:pt x="39" y="293"/>
                    </a:lnTo>
                    <a:lnTo>
                      <a:pt x="44" y="292"/>
                    </a:lnTo>
                    <a:lnTo>
                      <a:pt x="50" y="290"/>
                    </a:lnTo>
                    <a:lnTo>
                      <a:pt x="54" y="287"/>
                    </a:lnTo>
                    <a:lnTo>
                      <a:pt x="58" y="285"/>
                    </a:lnTo>
                    <a:lnTo>
                      <a:pt x="65" y="277"/>
                    </a:lnTo>
                    <a:lnTo>
                      <a:pt x="70" y="270"/>
                    </a:lnTo>
                    <a:lnTo>
                      <a:pt x="75" y="262"/>
                    </a:lnTo>
                    <a:lnTo>
                      <a:pt x="79" y="253"/>
                    </a:lnTo>
                    <a:lnTo>
                      <a:pt x="87" y="255"/>
                    </a:lnTo>
                    <a:lnTo>
                      <a:pt x="93" y="256"/>
                    </a:lnTo>
                    <a:lnTo>
                      <a:pt x="100" y="256"/>
                    </a:lnTo>
                    <a:lnTo>
                      <a:pt x="106" y="256"/>
                    </a:lnTo>
                    <a:lnTo>
                      <a:pt x="116" y="254"/>
                    </a:lnTo>
                    <a:lnTo>
                      <a:pt x="126" y="253"/>
                    </a:lnTo>
                    <a:lnTo>
                      <a:pt x="131" y="252"/>
                    </a:lnTo>
                    <a:lnTo>
                      <a:pt x="136" y="250"/>
                    </a:lnTo>
                    <a:lnTo>
                      <a:pt x="141" y="247"/>
                    </a:lnTo>
                    <a:lnTo>
                      <a:pt x="145" y="244"/>
                    </a:lnTo>
                    <a:lnTo>
                      <a:pt x="153" y="237"/>
                    </a:lnTo>
                    <a:lnTo>
                      <a:pt x="162" y="229"/>
                    </a:lnTo>
                    <a:lnTo>
                      <a:pt x="168" y="220"/>
                    </a:lnTo>
                    <a:lnTo>
                      <a:pt x="175" y="213"/>
                    </a:lnTo>
                    <a:lnTo>
                      <a:pt x="180" y="208"/>
                    </a:lnTo>
                    <a:lnTo>
                      <a:pt x="186" y="204"/>
                    </a:lnTo>
                    <a:lnTo>
                      <a:pt x="199" y="198"/>
                    </a:lnTo>
                    <a:lnTo>
                      <a:pt x="211" y="192"/>
                    </a:lnTo>
                    <a:lnTo>
                      <a:pt x="223" y="187"/>
                    </a:lnTo>
                    <a:lnTo>
                      <a:pt x="235" y="182"/>
                    </a:lnTo>
                    <a:lnTo>
                      <a:pt x="260" y="175"/>
                    </a:lnTo>
                    <a:lnTo>
                      <a:pt x="283" y="167"/>
                    </a:lnTo>
                    <a:lnTo>
                      <a:pt x="308" y="160"/>
                    </a:lnTo>
                    <a:lnTo>
                      <a:pt x="329" y="152"/>
                    </a:lnTo>
                    <a:lnTo>
                      <a:pt x="340" y="147"/>
                    </a:lnTo>
                    <a:lnTo>
                      <a:pt x="351" y="142"/>
                    </a:lnTo>
                    <a:lnTo>
                      <a:pt x="361" y="137"/>
                    </a:lnTo>
                    <a:lnTo>
                      <a:pt x="372" y="130"/>
                    </a:lnTo>
                    <a:lnTo>
                      <a:pt x="382" y="130"/>
                    </a:lnTo>
                    <a:lnTo>
                      <a:pt x="392" y="130"/>
                    </a:lnTo>
                    <a:lnTo>
                      <a:pt x="396" y="130"/>
                    </a:lnTo>
                    <a:lnTo>
                      <a:pt x="401" y="129"/>
                    </a:lnTo>
                    <a:lnTo>
                      <a:pt x="406" y="127"/>
                    </a:lnTo>
                    <a:lnTo>
                      <a:pt x="413" y="124"/>
                    </a:lnTo>
                    <a:lnTo>
                      <a:pt x="426" y="117"/>
                    </a:lnTo>
                    <a:lnTo>
                      <a:pt x="440" y="107"/>
                    </a:lnTo>
                    <a:lnTo>
                      <a:pt x="454" y="97"/>
                    </a:lnTo>
                    <a:lnTo>
                      <a:pt x="465" y="86"/>
                    </a:lnTo>
                    <a:lnTo>
                      <a:pt x="469" y="80"/>
                    </a:lnTo>
                    <a:lnTo>
                      <a:pt x="473" y="74"/>
                    </a:lnTo>
                    <a:lnTo>
                      <a:pt x="477" y="69"/>
                    </a:lnTo>
                    <a:lnTo>
                      <a:pt x="478" y="63"/>
                    </a:lnTo>
                    <a:lnTo>
                      <a:pt x="488" y="62"/>
                    </a:lnTo>
                    <a:lnTo>
                      <a:pt x="496" y="61"/>
                    </a:lnTo>
                    <a:lnTo>
                      <a:pt x="504" y="58"/>
                    </a:lnTo>
                    <a:lnTo>
                      <a:pt x="512" y="54"/>
                    </a:lnTo>
                    <a:lnTo>
                      <a:pt x="525" y="46"/>
                    </a:lnTo>
                    <a:lnTo>
                      <a:pt x="537" y="36"/>
                    </a:lnTo>
                    <a:lnTo>
                      <a:pt x="549" y="26"/>
                    </a:lnTo>
                    <a:lnTo>
                      <a:pt x="561" y="16"/>
                    </a:lnTo>
                    <a:lnTo>
                      <a:pt x="568" y="11"/>
                    </a:lnTo>
                    <a:lnTo>
                      <a:pt x="575" y="7"/>
                    </a:lnTo>
                    <a:lnTo>
                      <a:pt x="583" y="4"/>
                    </a:lnTo>
                    <a:lnTo>
                      <a:pt x="591" y="0"/>
                    </a:lnTo>
                    <a:lnTo>
                      <a:pt x="594" y="10"/>
                    </a:lnTo>
                    <a:lnTo>
                      <a:pt x="597" y="16"/>
                    </a:lnTo>
                    <a:lnTo>
                      <a:pt x="602" y="22"/>
                    </a:lnTo>
                    <a:lnTo>
                      <a:pt x="606" y="25"/>
                    </a:lnTo>
                    <a:lnTo>
                      <a:pt x="612" y="28"/>
                    </a:lnTo>
                    <a:lnTo>
                      <a:pt x="617" y="30"/>
                    </a:lnTo>
                    <a:lnTo>
                      <a:pt x="624" y="31"/>
                    </a:lnTo>
                    <a:lnTo>
                      <a:pt x="631" y="31"/>
                    </a:lnTo>
                    <a:lnTo>
                      <a:pt x="625" y="46"/>
                    </a:lnTo>
                    <a:lnTo>
                      <a:pt x="618" y="61"/>
                    </a:lnTo>
                    <a:lnTo>
                      <a:pt x="611" y="75"/>
                    </a:lnTo>
                    <a:lnTo>
                      <a:pt x="601" y="88"/>
                    </a:lnTo>
                    <a:lnTo>
                      <a:pt x="591" y="101"/>
                    </a:lnTo>
                    <a:lnTo>
                      <a:pt x="580" y="114"/>
                    </a:lnTo>
                    <a:lnTo>
                      <a:pt x="568" y="125"/>
                    </a:lnTo>
                    <a:lnTo>
                      <a:pt x="556" y="136"/>
                    </a:lnTo>
                    <a:lnTo>
                      <a:pt x="543" y="145"/>
                    </a:lnTo>
                    <a:lnTo>
                      <a:pt x="529" y="154"/>
                    </a:lnTo>
                    <a:lnTo>
                      <a:pt x="515" y="161"/>
                    </a:lnTo>
                    <a:lnTo>
                      <a:pt x="501" y="167"/>
                    </a:lnTo>
                    <a:lnTo>
                      <a:pt x="487" y="173"/>
                    </a:lnTo>
                    <a:lnTo>
                      <a:pt x="473" y="177"/>
                    </a:lnTo>
                    <a:lnTo>
                      <a:pt x="459" y="179"/>
                    </a:lnTo>
                    <a:lnTo>
                      <a:pt x="445" y="180"/>
                    </a:lnTo>
                    <a:lnTo>
                      <a:pt x="443" y="189"/>
                    </a:lnTo>
                    <a:lnTo>
                      <a:pt x="439" y="195"/>
                    </a:lnTo>
                    <a:lnTo>
                      <a:pt x="438" y="197"/>
                    </a:lnTo>
                    <a:lnTo>
                      <a:pt x="436" y="199"/>
                    </a:lnTo>
                    <a:lnTo>
                      <a:pt x="435" y="200"/>
                    </a:lnTo>
                    <a:lnTo>
                      <a:pt x="433" y="200"/>
                    </a:lnTo>
                    <a:lnTo>
                      <a:pt x="422" y="199"/>
                    </a:lnTo>
                    <a:lnTo>
                      <a:pt x="405" y="198"/>
                    </a:lnTo>
                    <a:lnTo>
                      <a:pt x="395" y="199"/>
                    </a:lnTo>
                    <a:lnTo>
                      <a:pt x="385" y="202"/>
                    </a:lnTo>
                    <a:lnTo>
                      <a:pt x="376" y="206"/>
                    </a:lnTo>
                    <a:lnTo>
                      <a:pt x="367" y="210"/>
                    </a:lnTo>
                    <a:lnTo>
                      <a:pt x="358" y="213"/>
                    </a:lnTo>
                    <a:lnTo>
                      <a:pt x="351" y="213"/>
                    </a:lnTo>
                    <a:lnTo>
                      <a:pt x="347" y="212"/>
                    </a:lnTo>
                    <a:lnTo>
                      <a:pt x="344" y="211"/>
                    </a:lnTo>
                    <a:lnTo>
                      <a:pt x="342" y="208"/>
                    </a:lnTo>
                    <a:lnTo>
                      <a:pt x="338" y="204"/>
                    </a:lnTo>
                    <a:lnTo>
                      <a:pt x="333" y="216"/>
                    </a:lnTo>
                    <a:lnTo>
                      <a:pt x="324" y="229"/>
                    </a:lnTo>
                    <a:lnTo>
                      <a:pt x="313" y="241"/>
                    </a:lnTo>
                    <a:lnTo>
                      <a:pt x="301" y="254"/>
                    </a:lnTo>
                    <a:lnTo>
                      <a:pt x="288" y="267"/>
                    </a:lnTo>
                    <a:lnTo>
                      <a:pt x="272" y="280"/>
                    </a:lnTo>
                    <a:lnTo>
                      <a:pt x="256" y="293"/>
                    </a:lnTo>
                    <a:lnTo>
                      <a:pt x="238" y="304"/>
                    </a:lnTo>
                    <a:lnTo>
                      <a:pt x="220" y="315"/>
                    </a:lnTo>
                    <a:lnTo>
                      <a:pt x="202" y="325"/>
                    </a:lnTo>
                    <a:lnTo>
                      <a:pt x="182" y="334"/>
                    </a:lnTo>
                    <a:lnTo>
                      <a:pt x="164" y="343"/>
                    </a:lnTo>
                    <a:lnTo>
                      <a:pt x="145" y="349"/>
                    </a:lnTo>
                    <a:lnTo>
                      <a:pt x="127" y="354"/>
                    </a:lnTo>
                    <a:lnTo>
                      <a:pt x="110" y="357"/>
                    </a:lnTo>
                    <a:lnTo>
                      <a:pt x="93" y="358"/>
                    </a:lnTo>
                    <a:lnTo>
                      <a:pt x="80" y="358"/>
                    </a:lnTo>
                    <a:lnTo>
                      <a:pt x="71" y="356"/>
                    </a:lnTo>
                    <a:lnTo>
                      <a:pt x="65" y="354"/>
                    </a:lnTo>
                    <a:lnTo>
                      <a:pt x="60" y="351"/>
                    </a:lnTo>
                    <a:lnTo>
                      <a:pt x="56" y="348"/>
                    </a:lnTo>
                    <a:lnTo>
                      <a:pt x="51" y="345"/>
                    </a:lnTo>
                    <a:lnTo>
                      <a:pt x="44" y="343"/>
                    </a:lnTo>
                    <a:lnTo>
                      <a:pt x="33" y="340"/>
                    </a:lnTo>
                    <a:lnTo>
                      <a:pt x="0" y="327"/>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378" name="Freeform 76">
                <a:extLst>
                  <a:ext uri="{FF2B5EF4-FFF2-40B4-BE49-F238E27FC236}">
                    <a16:creationId xmlns:a16="http://schemas.microsoft.com/office/drawing/2014/main" id="{2BB39F69-93D8-9108-D737-9DA5AEFD1ECE}"/>
                  </a:ext>
                </a:extLst>
              </p:cNvPr>
              <p:cNvSpPr>
                <a:spLocks/>
              </p:cNvSpPr>
              <p:nvPr/>
            </p:nvSpPr>
            <p:spPr bwMode="auto">
              <a:xfrm>
                <a:off x="5597" y="3323"/>
                <a:ext cx="116" cy="141"/>
              </a:xfrm>
              <a:custGeom>
                <a:avLst/>
                <a:gdLst>
                  <a:gd name="T0" fmla="*/ 19 w 359"/>
                  <a:gd name="T1" fmla="*/ 94 h 431"/>
                  <a:gd name="T2" fmla="*/ 31 w 359"/>
                  <a:gd name="T3" fmla="*/ 88 h 431"/>
                  <a:gd name="T4" fmla="*/ 53 w 359"/>
                  <a:gd name="T5" fmla="*/ 68 h 431"/>
                  <a:gd name="T6" fmla="*/ 56 w 359"/>
                  <a:gd name="T7" fmla="*/ 55 h 431"/>
                  <a:gd name="T8" fmla="*/ 58 w 359"/>
                  <a:gd name="T9" fmla="*/ 49 h 431"/>
                  <a:gd name="T10" fmla="*/ 62 w 359"/>
                  <a:gd name="T11" fmla="*/ 45 h 431"/>
                  <a:gd name="T12" fmla="*/ 61 w 359"/>
                  <a:gd name="T13" fmla="*/ 41 h 431"/>
                  <a:gd name="T14" fmla="*/ 58 w 359"/>
                  <a:gd name="T15" fmla="*/ 31 h 431"/>
                  <a:gd name="T16" fmla="*/ 56 w 359"/>
                  <a:gd name="T17" fmla="*/ 11 h 431"/>
                  <a:gd name="T18" fmla="*/ 59 w 359"/>
                  <a:gd name="T19" fmla="*/ 0 h 431"/>
                  <a:gd name="T20" fmla="*/ 63 w 359"/>
                  <a:gd name="T21" fmla="*/ 4 h 431"/>
                  <a:gd name="T22" fmla="*/ 67 w 359"/>
                  <a:gd name="T23" fmla="*/ 9 h 431"/>
                  <a:gd name="T24" fmla="*/ 75 w 359"/>
                  <a:gd name="T25" fmla="*/ 18 h 431"/>
                  <a:gd name="T26" fmla="*/ 77 w 359"/>
                  <a:gd name="T27" fmla="*/ 24 h 431"/>
                  <a:gd name="T28" fmla="*/ 77 w 359"/>
                  <a:gd name="T29" fmla="*/ 29 h 431"/>
                  <a:gd name="T30" fmla="*/ 73 w 359"/>
                  <a:gd name="T31" fmla="*/ 33 h 431"/>
                  <a:gd name="T32" fmla="*/ 66 w 359"/>
                  <a:gd name="T33" fmla="*/ 39 h 431"/>
                  <a:gd name="T34" fmla="*/ 64 w 359"/>
                  <a:gd name="T35" fmla="*/ 43 h 431"/>
                  <a:gd name="T36" fmla="*/ 64 w 359"/>
                  <a:gd name="T37" fmla="*/ 49 h 431"/>
                  <a:gd name="T38" fmla="*/ 66 w 359"/>
                  <a:gd name="T39" fmla="*/ 52 h 431"/>
                  <a:gd name="T40" fmla="*/ 73 w 359"/>
                  <a:gd name="T41" fmla="*/ 52 h 431"/>
                  <a:gd name="T42" fmla="*/ 75 w 359"/>
                  <a:gd name="T43" fmla="*/ 50 h 431"/>
                  <a:gd name="T44" fmla="*/ 75 w 359"/>
                  <a:gd name="T45" fmla="*/ 44 h 431"/>
                  <a:gd name="T46" fmla="*/ 84 w 359"/>
                  <a:gd name="T47" fmla="*/ 63 h 431"/>
                  <a:gd name="T48" fmla="*/ 88 w 359"/>
                  <a:gd name="T49" fmla="*/ 68 h 431"/>
                  <a:gd name="T50" fmla="*/ 94 w 359"/>
                  <a:gd name="T51" fmla="*/ 72 h 431"/>
                  <a:gd name="T52" fmla="*/ 97 w 359"/>
                  <a:gd name="T53" fmla="*/ 71 h 431"/>
                  <a:gd name="T54" fmla="*/ 101 w 359"/>
                  <a:gd name="T55" fmla="*/ 67 h 431"/>
                  <a:gd name="T56" fmla="*/ 110 w 359"/>
                  <a:gd name="T57" fmla="*/ 63 h 431"/>
                  <a:gd name="T58" fmla="*/ 115 w 359"/>
                  <a:gd name="T59" fmla="*/ 67 h 431"/>
                  <a:gd name="T60" fmla="*/ 111 w 359"/>
                  <a:gd name="T61" fmla="*/ 79 h 431"/>
                  <a:gd name="T62" fmla="*/ 104 w 359"/>
                  <a:gd name="T63" fmla="*/ 85 h 431"/>
                  <a:gd name="T64" fmla="*/ 95 w 359"/>
                  <a:gd name="T65" fmla="*/ 90 h 431"/>
                  <a:gd name="T66" fmla="*/ 80 w 359"/>
                  <a:gd name="T67" fmla="*/ 94 h 431"/>
                  <a:gd name="T68" fmla="*/ 67 w 359"/>
                  <a:gd name="T69" fmla="*/ 98 h 431"/>
                  <a:gd name="T70" fmla="*/ 62 w 359"/>
                  <a:gd name="T71" fmla="*/ 101 h 431"/>
                  <a:gd name="T72" fmla="*/ 58 w 359"/>
                  <a:gd name="T73" fmla="*/ 111 h 431"/>
                  <a:gd name="T74" fmla="*/ 53 w 359"/>
                  <a:gd name="T75" fmla="*/ 116 h 431"/>
                  <a:gd name="T76" fmla="*/ 35 w 359"/>
                  <a:gd name="T77" fmla="*/ 129 h 431"/>
                  <a:gd name="T78" fmla="*/ 16 w 359"/>
                  <a:gd name="T79" fmla="*/ 139 h 431"/>
                  <a:gd name="T80" fmla="*/ 6 w 359"/>
                  <a:gd name="T81" fmla="*/ 141 h 431"/>
                  <a:gd name="T82" fmla="*/ 2 w 359"/>
                  <a:gd name="T83" fmla="*/ 139 h 431"/>
                  <a:gd name="T84" fmla="*/ 0 w 359"/>
                  <a:gd name="T85" fmla="*/ 136 h 431"/>
                  <a:gd name="T86" fmla="*/ 0 w 359"/>
                  <a:gd name="T87" fmla="*/ 132 h 431"/>
                  <a:gd name="T88" fmla="*/ 3 w 359"/>
                  <a:gd name="T89" fmla="*/ 128 h 431"/>
                  <a:gd name="T90" fmla="*/ 18 w 359"/>
                  <a:gd name="T91" fmla="*/ 122 h 431"/>
                  <a:gd name="T92" fmla="*/ 24 w 359"/>
                  <a:gd name="T93" fmla="*/ 115 h 431"/>
                  <a:gd name="T94" fmla="*/ 23 w 359"/>
                  <a:gd name="T95" fmla="*/ 110 h 431"/>
                  <a:gd name="T96" fmla="*/ 21 w 359"/>
                  <a:gd name="T97" fmla="*/ 107 h 431"/>
                  <a:gd name="T98" fmla="*/ 16 w 359"/>
                  <a:gd name="T99" fmla="*/ 105 h 431"/>
                  <a:gd name="T100" fmla="*/ 6 w 359"/>
                  <a:gd name="T101" fmla="*/ 105 h 43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59" h="431">
                    <a:moveTo>
                      <a:pt x="39" y="296"/>
                    </a:moveTo>
                    <a:lnTo>
                      <a:pt x="50" y="292"/>
                    </a:lnTo>
                    <a:lnTo>
                      <a:pt x="60" y="288"/>
                    </a:lnTo>
                    <a:lnTo>
                      <a:pt x="70" y="284"/>
                    </a:lnTo>
                    <a:lnTo>
                      <a:pt x="79" y="279"/>
                    </a:lnTo>
                    <a:lnTo>
                      <a:pt x="95" y="269"/>
                    </a:lnTo>
                    <a:lnTo>
                      <a:pt x="110" y="257"/>
                    </a:lnTo>
                    <a:lnTo>
                      <a:pt x="138" y="233"/>
                    </a:lnTo>
                    <a:lnTo>
                      <a:pt x="165" y="209"/>
                    </a:lnTo>
                    <a:lnTo>
                      <a:pt x="166" y="198"/>
                    </a:lnTo>
                    <a:lnTo>
                      <a:pt x="170" y="175"/>
                    </a:lnTo>
                    <a:lnTo>
                      <a:pt x="172" y="168"/>
                    </a:lnTo>
                    <a:lnTo>
                      <a:pt x="174" y="162"/>
                    </a:lnTo>
                    <a:lnTo>
                      <a:pt x="176" y="156"/>
                    </a:lnTo>
                    <a:lnTo>
                      <a:pt x="180" y="149"/>
                    </a:lnTo>
                    <a:lnTo>
                      <a:pt x="183" y="144"/>
                    </a:lnTo>
                    <a:lnTo>
                      <a:pt x="188" y="140"/>
                    </a:lnTo>
                    <a:lnTo>
                      <a:pt x="193" y="137"/>
                    </a:lnTo>
                    <a:lnTo>
                      <a:pt x="199" y="135"/>
                    </a:lnTo>
                    <a:lnTo>
                      <a:pt x="194" y="131"/>
                    </a:lnTo>
                    <a:lnTo>
                      <a:pt x="190" y="126"/>
                    </a:lnTo>
                    <a:lnTo>
                      <a:pt x="186" y="119"/>
                    </a:lnTo>
                    <a:lnTo>
                      <a:pt x="184" y="112"/>
                    </a:lnTo>
                    <a:lnTo>
                      <a:pt x="179" y="94"/>
                    </a:lnTo>
                    <a:lnTo>
                      <a:pt x="175" y="75"/>
                    </a:lnTo>
                    <a:lnTo>
                      <a:pt x="174" y="54"/>
                    </a:lnTo>
                    <a:lnTo>
                      <a:pt x="173" y="34"/>
                    </a:lnTo>
                    <a:lnTo>
                      <a:pt x="172" y="16"/>
                    </a:lnTo>
                    <a:lnTo>
                      <a:pt x="172" y="0"/>
                    </a:lnTo>
                    <a:lnTo>
                      <a:pt x="182" y="0"/>
                    </a:lnTo>
                    <a:lnTo>
                      <a:pt x="192" y="0"/>
                    </a:lnTo>
                    <a:lnTo>
                      <a:pt x="193" y="6"/>
                    </a:lnTo>
                    <a:lnTo>
                      <a:pt x="194" y="11"/>
                    </a:lnTo>
                    <a:lnTo>
                      <a:pt x="196" y="16"/>
                    </a:lnTo>
                    <a:lnTo>
                      <a:pt x="199" y="20"/>
                    </a:lnTo>
                    <a:lnTo>
                      <a:pt x="207" y="29"/>
                    </a:lnTo>
                    <a:lnTo>
                      <a:pt x="216" y="37"/>
                    </a:lnTo>
                    <a:lnTo>
                      <a:pt x="224" y="47"/>
                    </a:lnTo>
                    <a:lnTo>
                      <a:pt x="231" y="56"/>
                    </a:lnTo>
                    <a:lnTo>
                      <a:pt x="235" y="62"/>
                    </a:lnTo>
                    <a:lnTo>
                      <a:pt x="237" y="67"/>
                    </a:lnTo>
                    <a:lnTo>
                      <a:pt x="238" y="73"/>
                    </a:lnTo>
                    <a:lnTo>
                      <a:pt x="239" y="80"/>
                    </a:lnTo>
                    <a:lnTo>
                      <a:pt x="238" y="84"/>
                    </a:lnTo>
                    <a:lnTo>
                      <a:pt x="237" y="88"/>
                    </a:lnTo>
                    <a:lnTo>
                      <a:pt x="235" y="92"/>
                    </a:lnTo>
                    <a:lnTo>
                      <a:pt x="232" y="95"/>
                    </a:lnTo>
                    <a:lnTo>
                      <a:pt x="226" y="102"/>
                    </a:lnTo>
                    <a:lnTo>
                      <a:pt x="219" y="108"/>
                    </a:lnTo>
                    <a:lnTo>
                      <a:pt x="211" y="114"/>
                    </a:lnTo>
                    <a:lnTo>
                      <a:pt x="205" y="120"/>
                    </a:lnTo>
                    <a:lnTo>
                      <a:pt x="203" y="123"/>
                    </a:lnTo>
                    <a:lnTo>
                      <a:pt x="200" y="127"/>
                    </a:lnTo>
                    <a:lnTo>
                      <a:pt x="199" y="131"/>
                    </a:lnTo>
                    <a:lnTo>
                      <a:pt x="199" y="135"/>
                    </a:lnTo>
                    <a:lnTo>
                      <a:pt x="199" y="143"/>
                    </a:lnTo>
                    <a:lnTo>
                      <a:pt x="199" y="149"/>
                    </a:lnTo>
                    <a:lnTo>
                      <a:pt x="200" y="155"/>
                    </a:lnTo>
                    <a:lnTo>
                      <a:pt x="203" y="157"/>
                    </a:lnTo>
                    <a:lnTo>
                      <a:pt x="205" y="159"/>
                    </a:lnTo>
                    <a:lnTo>
                      <a:pt x="210" y="160"/>
                    </a:lnTo>
                    <a:lnTo>
                      <a:pt x="217" y="160"/>
                    </a:lnTo>
                    <a:lnTo>
                      <a:pt x="226" y="160"/>
                    </a:lnTo>
                    <a:lnTo>
                      <a:pt x="229" y="160"/>
                    </a:lnTo>
                    <a:lnTo>
                      <a:pt x="232" y="158"/>
                    </a:lnTo>
                    <a:lnTo>
                      <a:pt x="233" y="153"/>
                    </a:lnTo>
                    <a:lnTo>
                      <a:pt x="233" y="150"/>
                    </a:lnTo>
                    <a:lnTo>
                      <a:pt x="233" y="142"/>
                    </a:lnTo>
                    <a:lnTo>
                      <a:pt x="232" y="135"/>
                    </a:lnTo>
                    <a:lnTo>
                      <a:pt x="244" y="163"/>
                    </a:lnTo>
                    <a:lnTo>
                      <a:pt x="255" y="188"/>
                    </a:lnTo>
                    <a:lnTo>
                      <a:pt x="259" y="193"/>
                    </a:lnTo>
                    <a:lnTo>
                      <a:pt x="262" y="198"/>
                    </a:lnTo>
                    <a:lnTo>
                      <a:pt x="266" y="203"/>
                    </a:lnTo>
                    <a:lnTo>
                      <a:pt x="271" y="208"/>
                    </a:lnTo>
                    <a:lnTo>
                      <a:pt x="276" y="213"/>
                    </a:lnTo>
                    <a:lnTo>
                      <a:pt x="283" y="216"/>
                    </a:lnTo>
                    <a:lnTo>
                      <a:pt x="291" y="219"/>
                    </a:lnTo>
                    <a:lnTo>
                      <a:pt x="298" y="222"/>
                    </a:lnTo>
                    <a:lnTo>
                      <a:pt x="299" y="220"/>
                    </a:lnTo>
                    <a:lnTo>
                      <a:pt x="300" y="217"/>
                    </a:lnTo>
                    <a:lnTo>
                      <a:pt x="303" y="215"/>
                    </a:lnTo>
                    <a:lnTo>
                      <a:pt x="305" y="212"/>
                    </a:lnTo>
                    <a:lnTo>
                      <a:pt x="312" y="206"/>
                    </a:lnTo>
                    <a:lnTo>
                      <a:pt x="321" y="201"/>
                    </a:lnTo>
                    <a:lnTo>
                      <a:pt x="331" y="197"/>
                    </a:lnTo>
                    <a:lnTo>
                      <a:pt x="341" y="194"/>
                    </a:lnTo>
                    <a:lnTo>
                      <a:pt x="350" y="192"/>
                    </a:lnTo>
                    <a:lnTo>
                      <a:pt x="359" y="191"/>
                    </a:lnTo>
                    <a:lnTo>
                      <a:pt x="355" y="206"/>
                    </a:lnTo>
                    <a:lnTo>
                      <a:pt x="352" y="219"/>
                    </a:lnTo>
                    <a:lnTo>
                      <a:pt x="348" y="231"/>
                    </a:lnTo>
                    <a:lnTo>
                      <a:pt x="342" y="240"/>
                    </a:lnTo>
                    <a:lnTo>
                      <a:pt x="336" y="248"/>
                    </a:lnTo>
                    <a:lnTo>
                      <a:pt x="329" y="255"/>
                    </a:lnTo>
                    <a:lnTo>
                      <a:pt x="321" y="261"/>
                    </a:lnTo>
                    <a:lnTo>
                      <a:pt x="314" y="267"/>
                    </a:lnTo>
                    <a:lnTo>
                      <a:pt x="305" y="271"/>
                    </a:lnTo>
                    <a:lnTo>
                      <a:pt x="295" y="275"/>
                    </a:lnTo>
                    <a:lnTo>
                      <a:pt x="284" y="278"/>
                    </a:lnTo>
                    <a:lnTo>
                      <a:pt x="272" y="281"/>
                    </a:lnTo>
                    <a:lnTo>
                      <a:pt x="247" y="288"/>
                    </a:lnTo>
                    <a:lnTo>
                      <a:pt x="219" y="296"/>
                    </a:lnTo>
                    <a:lnTo>
                      <a:pt x="213" y="297"/>
                    </a:lnTo>
                    <a:lnTo>
                      <a:pt x="208" y="299"/>
                    </a:lnTo>
                    <a:lnTo>
                      <a:pt x="204" y="301"/>
                    </a:lnTo>
                    <a:lnTo>
                      <a:pt x="199" y="303"/>
                    </a:lnTo>
                    <a:lnTo>
                      <a:pt x="193" y="308"/>
                    </a:lnTo>
                    <a:lnTo>
                      <a:pt x="188" y="314"/>
                    </a:lnTo>
                    <a:lnTo>
                      <a:pt x="183" y="328"/>
                    </a:lnTo>
                    <a:lnTo>
                      <a:pt x="179" y="339"/>
                    </a:lnTo>
                    <a:lnTo>
                      <a:pt x="175" y="344"/>
                    </a:lnTo>
                    <a:lnTo>
                      <a:pt x="170" y="350"/>
                    </a:lnTo>
                    <a:lnTo>
                      <a:pt x="163" y="356"/>
                    </a:lnTo>
                    <a:lnTo>
                      <a:pt x="154" y="363"/>
                    </a:lnTo>
                    <a:lnTo>
                      <a:pt x="134" y="379"/>
                    </a:lnTo>
                    <a:lnTo>
                      <a:pt x="109" y="394"/>
                    </a:lnTo>
                    <a:lnTo>
                      <a:pt x="84" y="408"/>
                    </a:lnTo>
                    <a:lnTo>
                      <a:pt x="59" y="420"/>
                    </a:lnTo>
                    <a:lnTo>
                      <a:pt x="48" y="424"/>
                    </a:lnTo>
                    <a:lnTo>
                      <a:pt x="37" y="428"/>
                    </a:lnTo>
                    <a:lnTo>
                      <a:pt x="28" y="430"/>
                    </a:lnTo>
                    <a:lnTo>
                      <a:pt x="19" y="431"/>
                    </a:lnTo>
                    <a:lnTo>
                      <a:pt x="15" y="430"/>
                    </a:lnTo>
                    <a:lnTo>
                      <a:pt x="11" y="429"/>
                    </a:lnTo>
                    <a:lnTo>
                      <a:pt x="7" y="426"/>
                    </a:lnTo>
                    <a:lnTo>
                      <a:pt x="5" y="423"/>
                    </a:lnTo>
                    <a:lnTo>
                      <a:pt x="3" y="420"/>
                    </a:lnTo>
                    <a:lnTo>
                      <a:pt x="1" y="415"/>
                    </a:lnTo>
                    <a:lnTo>
                      <a:pt x="0" y="411"/>
                    </a:lnTo>
                    <a:lnTo>
                      <a:pt x="0" y="406"/>
                    </a:lnTo>
                    <a:lnTo>
                      <a:pt x="1" y="402"/>
                    </a:lnTo>
                    <a:lnTo>
                      <a:pt x="2" y="398"/>
                    </a:lnTo>
                    <a:lnTo>
                      <a:pt x="5" y="395"/>
                    </a:lnTo>
                    <a:lnTo>
                      <a:pt x="9" y="391"/>
                    </a:lnTo>
                    <a:lnTo>
                      <a:pt x="19" y="386"/>
                    </a:lnTo>
                    <a:lnTo>
                      <a:pt x="31" y="382"/>
                    </a:lnTo>
                    <a:lnTo>
                      <a:pt x="56" y="374"/>
                    </a:lnTo>
                    <a:lnTo>
                      <a:pt x="73" y="369"/>
                    </a:lnTo>
                    <a:lnTo>
                      <a:pt x="73" y="360"/>
                    </a:lnTo>
                    <a:lnTo>
                      <a:pt x="73" y="351"/>
                    </a:lnTo>
                    <a:lnTo>
                      <a:pt x="72" y="345"/>
                    </a:lnTo>
                    <a:lnTo>
                      <a:pt x="72" y="339"/>
                    </a:lnTo>
                    <a:lnTo>
                      <a:pt x="71" y="335"/>
                    </a:lnTo>
                    <a:lnTo>
                      <a:pt x="69" y="331"/>
                    </a:lnTo>
                    <a:lnTo>
                      <a:pt x="67" y="328"/>
                    </a:lnTo>
                    <a:lnTo>
                      <a:pt x="64" y="326"/>
                    </a:lnTo>
                    <a:lnTo>
                      <a:pt x="62" y="324"/>
                    </a:lnTo>
                    <a:lnTo>
                      <a:pt x="59" y="322"/>
                    </a:lnTo>
                    <a:lnTo>
                      <a:pt x="51" y="320"/>
                    </a:lnTo>
                    <a:lnTo>
                      <a:pt x="41" y="319"/>
                    </a:lnTo>
                    <a:lnTo>
                      <a:pt x="31" y="320"/>
                    </a:lnTo>
                    <a:lnTo>
                      <a:pt x="19" y="320"/>
                    </a:lnTo>
                    <a:lnTo>
                      <a:pt x="39" y="29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1001" name="Freeform 77">
              <a:extLst>
                <a:ext uri="{FF2B5EF4-FFF2-40B4-BE49-F238E27FC236}">
                  <a16:creationId xmlns:a16="http://schemas.microsoft.com/office/drawing/2014/main" id="{A83BEF83-8B58-A55E-FD00-E1AB2964FDBB}"/>
                </a:ext>
              </a:extLst>
            </p:cNvPr>
            <p:cNvSpPr>
              <a:spLocks/>
            </p:cNvSpPr>
            <p:nvPr>
              <p:custDataLst>
                <p:tags r:id="rId27"/>
              </p:custDataLst>
            </p:nvPr>
          </p:nvSpPr>
          <p:spPr bwMode="auto">
            <a:xfrm>
              <a:off x="10474003" y="3868228"/>
              <a:ext cx="14252" cy="74551"/>
            </a:xfrm>
            <a:custGeom>
              <a:avLst/>
              <a:gdLst>
                <a:gd name="T0" fmla="*/ 0 w 21"/>
                <a:gd name="T1" fmla="*/ 39636 h 62"/>
                <a:gd name="T2" fmla="*/ 454 w 21"/>
                <a:gd name="T3" fmla="*/ 26731 h 62"/>
                <a:gd name="T4" fmla="*/ 1361 w 21"/>
                <a:gd name="T5" fmla="*/ 15670 h 62"/>
                <a:gd name="T6" fmla="*/ 1814 w 21"/>
                <a:gd name="T7" fmla="*/ 10140 h 62"/>
                <a:gd name="T8" fmla="*/ 2721 w 21"/>
                <a:gd name="T9" fmla="*/ 6452 h 62"/>
                <a:gd name="T10" fmla="*/ 4082 w 21"/>
                <a:gd name="T11" fmla="*/ 2765 h 62"/>
                <a:gd name="T12" fmla="*/ 6804 w 21"/>
                <a:gd name="T13" fmla="*/ 0 h 62"/>
                <a:gd name="T14" fmla="*/ 6804 w 21"/>
                <a:gd name="T15" fmla="*/ 13827 h 62"/>
                <a:gd name="T16" fmla="*/ 8164 w 21"/>
                <a:gd name="T17" fmla="*/ 28575 h 62"/>
                <a:gd name="T18" fmla="*/ 9071 w 21"/>
                <a:gd name="T19" fmla="*/ 40558 h 62"/>
                <a:gd name="T20" fmla="*/ 9525 w 21"/>
                <a:gd name="T21" fmla="*/ 45167 h 62"/>
                <a:gd name="T22" fmla="*/ 4536 w 21"/>
                <a:gd name="T23" fmla="*/ 50698 h 62"/>
                <a:gd name="T24" fmla="*/ 0 w 21"/>
                <a:gd name="T25" fmla="*/ 57150 h 62"/>
                <a:gd name="T26" fmla="*/ 0 w 21"/>
                <a:gd name="T27" fmla="*/ 39636 h 6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1" h="62">
                  <a:moveTo>
                    <a:pt x="0" y="43"/>
                  </a:moveTo>
                  <a:lnTo>
                    <a:pt x="1" y="29"/>
                  </a:lnTo>
                  <a:lnTo>
                    <a:pt x="3" y="17"/>
                  </a:lnTo>
                  <a:lnTo>
                    <a:pt x="4" y="11"/>
                  </a:lnTo>
                  <a:lnTo>
                    <a:pt x="6" y="7"/>
                  </a:lnTo>
                  <a:lnTo>
                    <a:pt x="9" y="3"/>
                  </a:lnTo>
                  <a:lnTo>
                    <a:pt x="15" y="0"/>
                  </a:lnTo>
                  <a:lnTo>
                    <a:pt x="15" y="15"/>
                  </a:lnTo>
                  <a:lnTo>
                    <a:pt x="18" y="31"/>
                  </a:lnTo>
                  <a:lnTo>
                    <a:pt x="20" y="44"/>
                  </a:lnTo>
                  <a:lnTo>
                    <a:pt x="21" y="49"/>
                  </a:lnTo>
                  <a:lnTo>
                    <a:pt x="10" y="55"/>
                  </a:lnTo>
                  <a:lnTo>
                    <a:pt x="0" y="62"/>
                  </a:lnTo>
                  <a:lnTo>
                    <a:pt x="0"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2" name="Freeform 78">
              <a:extLst>
                <a:ext uri="{FF2B5EF4-FFF2-40B4-BE49-F238E27FC236}">
                  <a16:creationId xmlns:a16="http://schemas.microsoft.com/office/drawing/2014/main" id="{4D706080-06E7-7A91-AD19-F9156A366099}"/>
                </a:ext>
              </a:extLst>
            </p:cNvPr>
            <p:cNvSpPr>
              <a:spLocks/>
            </p:cNvSpPr>
            <p:nvPr>
              <p:custDataLst>
                <p:tags r:id="rId28"/>
              </p:custDataLst>
            </p:nvPr>
          </p:nvSpPr>
          <p:spPr bwMode="auto">
            <a:xfrm>
              <a:off x="11561902" y="5044464"/>
              <a:ext cx="21380" cy="74551"/>
            </a:xfrm>
            <a:custGeom>
              <a:avLst/>
              <a:gdLst>
                <a:gd name="T0" fmla="*/ 0 w 33"/>
                <a:gd name="T1" fmla="*/ 0 h 24"/>
                <a:gd name="T2" fmla="*/ 2165 w 33"/>
                <a:gd name="T3" fmla="*/ 11906 h 24"/>
                <a:gd name="T4" fmla="*/ 4330 w 33"/>
                <a:gd name="T5" fmla="*/ 23813 h 24"/>
                <a:gd name="T6" fmla="*/ 4763 w 33"/>
                <a:gd name="T7" fmla="*/ 30956 h 24"/>
                <a:gd name="T8" fmla="*/ 5196 w 33"/>
                <a:gd name="T9" fmla="*/ 38100 h 24"/>
                <a:gd name="T10" fmla="*/ 5629 w 33"/>
                <a:gd name="T11" fmla="*/ 47625 h 24"/>
                <a:gd name="T12" fmla="*/ 5629 w 33"/>
                <a:gd name="T13" fmla="*/ 57150 h 24"/>
                <a:gd name="T14" fmla="*/ 14288 w 33"/>
                <a:gd name="T15" fmla="*/ 0 h 24"/>
                <a:gd name="T16" fmla="*/ 10391 w 33"/>
                <a:gd name="T17" fmla="*/ 0 h 24"/>
                <a:gd name="T18" fmla="*/ 6928 w 33"/>
                <a:gd name="T19" fmla="*/ 0 h 24"/>
                <a:gd name="T20" fmla="*/ 3897 w 33"/>
                <a:gd name="T21" fmla="*/ 0 h 24"/>
                <a:gd name="T22" fmla="*/ 0 w 33"/>
                <a:gd name="T23" fmla="*/ 0 h 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24">
                  <a:moveTo>
                    <a:pt x="0" y="0"/>
                  </a:moveTo>
                  <a:lnTo>
                    <a:pt x="5" y="5"/>
                  </a:lnTo>
                  <a:lnTo>
                    <a:pt x="10" y="10"/>
                  </a:lnTo>
                  <a:lnTo>
                    <a:pt x="11" y="13"/>
                  </a:lnTo>
                  <a:lnTo>
                    <a:pt x="12" y="16"/>
                  </a:lnTo>
                  <a:lnTo>
                    <a:pt x="13" y="20"/>
                  </a:lnTo>
                  <a:lnTo>
                    <a:pt x="13" y="24"/>
                  </a:lnTo>
                  <a:lnTo>
                    <a:pt x="33" y="0"/>
                  </a:lnTo>
                  <a:lnTo>
                    <a:pt x="24" y="0"/>
                  </a:lnTo>
                  <a:lnTo>
                    <a:pt x="16" y="0"/>
                  </a:lnTo>
                  <a:lnTo>
                    <a:pt x="9"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3" name="Freeform 79">
              <a:extLst>
                <a:ext uri="{FF2B5EF4-FFF2-40B4-BE49-F238E27FC236}">
                  <a16:creationId xmlns:a16="http://schemas.microsoft.com/office/drawing/2014/main" id="{B5D0CB18-9287-C4DF-8F85-133DDAB0D591}"/>
                </a:ext>
              </a:extLst>
            </p:cNvPr>
            <p:cNvSpPr>
              <a:spLocks/>
            </p:cNvSpPr>
            <p:nvPr>
              <p:custDataLst>
                <p:tags r:id="rId29"/>
              </p:custDataLst>
            </p:nvPr>
          </p:nvSpPr>
          <p:spPr bwMode="auto">
            <a:xfrm>
              <a:off x="11595156" y="5056890"/>
              <a:ext cx="26129" cy="76619"/>
            </a:xfrm>
            <a:custGeom>
              <a:avLst/>
              <a:gdLst>
                <a:gd name="T0" fmla="*/ 13759 w 33"/>
                <a:gd name="T1" fmla="*/ 58737 h 25"/>
                <a:gd name="T2" fmla="*/ 15346 w 33"/>
                <a:gd name="T3" fmla="*/ 51689 h 25"/>
                <a:gd name="T4" fmla="*/ 17463 w 33"/>
                <a:gd name="T5" fmla="*/ 42291 h 25"/>
                <a:gd name="T6" fmla="*/ 17463 w 33"/>
                <a:gd name="T7" fmla="*/ 0 h 25"/>
                <a:gd name="T8" fmla="*/ 13230 w 33"/>
                <a:gd name="T9" fmla="*/ 0 h 25"/>
                <a:gd name="T10" fmla="*/ 8467 w 33"/>
                <a:gd name="T11" fmla="*/ 0 h 25"/>
                <a:gd name="T12" fmla="*/ 3175 w 33"/>
                <a:gd name="T13" fmla="*/ 0 h 25"/>
                <a:gd name="T14" fmla="*/ 0 w 33"/>
                <a:gd name="T15" fmla="*/ 0 h 25"/>
                <a:gd name="T16" fmla="*/ 13759 w 33"/>
                <a:gd name="T17" fmla="*/ 58737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25">
                  <a:moveTo>
                    <a:pt x="26" y="25"/>
                  </a:moveTo>
                  <a:lnTo>
                    <a:pt x="29" y="22"/>
                  </a:lnTo>
                  <a:lnTo>
                    <a:pt x="33" y="18"/>
                  </a:lnTo>
                  <a:lnTo>
                    <a:pt x="33" y="0"/>
                  </a:lnTo>
                  <a:lnTo>
                    <a:pt x="25" y="0"/>
                  </a:lnTo>
                  <a:lnTo>
                    <a:pt x="16" y="0"/>
                  </a:lnTo>
                  <a:lnTo>
                    <a:pt x="6" y="0"/>
                  </a:lnTo>
                  <a:lnTo>
                    <a:pt x="0" y="0"/>
                  </a:lnTo>
                  <a:lnTo>
                    <a:pt x="26"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4" name="Freeform 80">
              <a:extLst>
                <a:ext uri="{FF2B5EF4-FFF2-40B4-BE49-F238E27FC236}">
                  <a16:creationId xmlns:a16="http://schemas.microsoft.com/office/drawing/2014/main" id="{29221177-85B1-020C-3BBE-A74C5175ECE2}"/>
                </a:ext>
              </a:extLst>
            </p:cNvPr>
            <p:cNvSpPr>
              <a:spLocks/>
            </p:cNvSpPr>
            <p:nvPr>
              <p:custDataLst>
                <p:tags r:id="rId30"/>
              </p:custDataLst>
            </p:nvPr>
          </p:nvSpPr>
          <p:spPr bwMode="auto">
            <a:xfrm>
              <a:off x="10569018" y="3853730"/>
              <a:ext cx="2375" cy="72481"/>
            </a:xfrm>
            <a:custGeom>
              <a:avLst/>
              <a:gdLst>
                <a:gd name="T0" fmla="*/ 0 w 7"/>
                <a:gd name="T1" fmla="*/ 0 h 55563"/>
                <a:gd name="T2" fmla="*/ 1588 w 7"/>
                <a:gd name="T3" fmla="*/ 0 h 55563"/>
                <a:gd name="T4" fmla="*/ 0 w 7"/>
                <a:gd name="T5" fmla="*/ 0 h 55563"/>
                <a:gd name="T6" fmla="*/ 0 60000 65536"/>
                <a:gd name="T7" fmla="*/ 0 60000 65536"/>
                <a:gd name="T8" fmla="*/ 0 60000 65536"/>
              </a:gdLst>
              <a:ahLst/>
              <a:cxnLst>
                <a:cxn ang="T6">
                  <a:pos x="T0" y="T1"/>
                </a:cxn>
                <a:cxn ang="T7">
                  <a:pos x="T2" y="T3"/>
                </a:cxn>
                <a:cxn ang="T8">
                  <a:pos x="T4" y="T5"/>
                </a:cxn>
              </a:cxnLst>
              <a:rect l="0" t="0" r="r" b="b"/>
              <a:pathLst>
                <a:path w="7" h="55563">
                  <a:moveTo>
                    <a:pt x="0" y="0"/>
                  </a:moveTo>
                  <a:lnTo>
                    <a:pt x="7"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5" name="Freeform 81">
              <a:extLst>
                <a:ext uri="{FF2B5EF4-FFF2-40B4-BE49-F238E27FC236}">
                  <a16:creationId xmlns:a16="http://schemas.microsoft.com/office/drawing/2014/main" id="{8702DE98-12D5-F306-7F84-6263AF05B232}"/>
                </a:ext>
              </a:extLst>
            </p:cNvPr>
            <p:cNvSpPr>
              <a:spLocks/>
            </p:cNvSpPr>
            <p:nvPr>
              <p:custDataLst>
                <p:tags r:id="rId31"/>
              </p:custDataLst>
            </p:nvPr>
          </p:nvSpPr>
          <p:spPr bwMode="auto">
            <a:xfrm>
              <a:off x="10656903" y="3781252"/>
              <a:ext cx="9502" cy="74551"/>
            </a:xfrm>
            <a:custGeom>
              <a:avLst/>
              <a:gdLst>
                <a:gd name="T0" fmla="*/ 6350 w 16"/>
                <a:gd name="T1" fmla="*/ 0 h 25"/>
                <a:gd name="T2" fmla="*/ 6350 w 16"/>
                <a:gd name="T3" fmla="*/ 13716 h 25"/>
                <a:gd name="T4" fmla="*/ 5556 w 16"/>
                <a:gd name="T5" fmla="*/ 29718 h 25"/>
                <a:gd name="T6" fmla="*/ 5159 w 16"/>
                <a:gd name="T7" fmla="*/ 36576 h 25"/>
                <a:gd name="T8" fmla="*/ 4366 w 16"/>
                <a:gd name="T9" fmla="*/ 45720 h 25"/>
                <a:gd name="T10" fmla="*/ 2778 w 16"/>
                <a:gd name="T11" fmla="*/ 52578 h 25"/>
                <a:gd name="T12" fmla="*/ 1191 w 16"/>
                <a:gd name="T13" fmla="*/ 57150 h 25"/>
                <a:gd name="T14" fmla="*/ 397 w 16"/>
                <a:gd name="T15" fmla="*/ 54864 h 25"/>
                <a:gd name="T16" fmla="*/ 0 w 16"/>
                <a:gd name="T17" fmla="*/ 48006 h 25"/>
                <a:gd name="T18" fmla="*/ 397 w 16"/>
                <a:gd name="T19" fmla="*/ 41148 h 25"/>
                <a:gd name="T20" fmla="*/ 794 w 16"/>
                <a:gd name="T21" fmla="*/ 29718 h 25"/>
                <a:gd name="T22" fmla="*/ 1588 w 16"/>
                <a:gd name="T23" fmla="*/ 20574 h 25"/>
                <a:gd name="T24" fmla="*/ 2778 w 16"/>
                <a:gd name="T25" fmla="*/ 9144 h 25"/>
                <a:gd name="T26" fmla="*/ 4366 w 16"/>
                <a:gd name="T27" fmla="*/ 2286 h 25"/>
                <a:gd name="T28" fmla="*/ 6350 w 16"/>
                <a:gd name="T29" fmla="*/ 0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5">
                  <a:moveTo>
                    <a:pt x="16" y="0"/>
                  </a:moveTo>
                  <a:lnTo>
                    <a:pt x="16" y="6"/>
                  </a:lnTo>
                  <a:lnTo>
                    <a:pt x="14" y="13"/>
                  </a:lnTo>
                  <a:lnTo>
                    <a:pt x="13" y="16"/>
                  </a:lnTo>
                  <a:lnTo>
                    <a:pt x="11" y="20"/>
                  </a:lnTo>
                  <a:lnTo>
                    <a:pt x="7" y="23"/>
                  </a:lnTo>
                  <a:lnTo>
                    <a:pt x="3" y="25"/>
                  </a:lnTo>
                  <a:lnTo>
                    <a:pt x="1" y="24"/>
                  </a:lnTo>
                  <a:lnTo>
                    <a:pt x="0" y="21"/>
                  </a:lnTo>
                  <a:lnTo>
                    <a:pt x="1" y="18"/>
                  </a:lnTo>
                  <a:lnTo>
                    <a:pt x="2" y="13"/>
                  </a:lnTo>
                  <a:lnTo>
                    <a:pt x="4" y="9"/>
                  </a:lnTo>
                  <a:lnTo>
                    <a:pt x="7" y="4"/>
                  </a:lnTo>
                  <a:lnTo>
                    <a:pt x="11" y="1"/>
                  </a:lnTo>
                  <a:lnTo>
                    <a:pt x="1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6" name="Freeform 82">
              <a:extLst>
                <a:ext uri="{FF2B5EF4-FFF2-40B4-BE49-F238E27FC236}">
                  <a16:creationId xmlns:a16="http://schemas.microsoft.com/office/drawing/2014/main" id="{8CD2F4D9-C3B4-4F5E-1351-B4D144C98D10}"/>
                </a:ext>
              </a:extLst>
            </p:cNvPr>
            <p:cNvSpPr>
              <a:spLocks/>
            </p:cNvSpPr>
            <p:nvPr>
              <p:custDataLst>
                <p:tags r:id="rId32"/>
              </p:custDataLst>
            </p:nvPr>
          </p:nvSpPr>
          <p:spPr bwMode="auto">
            <a:xfrm>
              <a:off x="10825552" y="3636294"/>
              <a:ext cx="7127" cy="74551"/>
            </a:xfrm>
            <a:custGeom>
              <a:avLst/>
              <a:gdLst>
                <a:gd name="T0" fmla="*/ 0 w 14"/>
                <a:gd name="T1" fmla="*/ 0 h 18"/>
                <a:gd name="T2" fmla="*/ 1021 w 14"/>
                <a:gd name="T3" fmla="*/ 3175 h 18"/>
                <a:gd name="T4" fmla="*/ 1701 w 14"/>
                <a:gd name="T5" fmla="*/ 6350 h 18"/>
                <a:gd name="T6" fmla="*/ 2382 w 14"/>
                <a:gd name="T7" fmla="*/ 12700 h 18"/>
                <a:gd name="T8" fmla="*/ 3062 w 14"/>
                <a:gd name="T9" fmla="*/ 22225 h 18"/>
                <a:gd name="T10" fmla="*/ 4423 w 14"/>
                <a:gd name="T11" fmla="*/ 41275 h 18"/>
                <a:gd name="T12" fmla="*/ 4763 w 14"/>
                <a:gd name="T13" fmla="*/ 57150 h 18"/>
                <a:gd name="T14" fmla="*/ 0 w 14"/>
                <a:gd name="T15" fmla="*/ 0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 h="18">
                  <a:moveTo>
                    <a:pt x="0" y="0"/>
                  </a:moveTo>
                  <a:lnTo>
                    <a:pt x="3" y="1"/>
                  </a:lnTo>
                  <a:lnTo>
                    <a:pt x="5" y="2"/>
                  </a:lnTo>
                  <a:lnTo>
                    <a:pt x="7" y="4"/>
                  </a:lnTo>
                  <a:lnTo>
                    <a:pt x="9" y="7"/>
                  </a:lnTo>
                  <a:lnTo>
                    <a:pt x="13" y="13"/>
                  </a:lnTo>
                  <a:lnTo>
                    <a:pt x="14" y="18"/>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7" name="Freeform 83">
              <a:extLst>
                <a:ext uri="{FF2B5EF4-FFF2-40B4-BE49-F238E27FC236}">
                  <a16:creationId xmlns:a16="http://schemas.microsoft.com/office/drawing/2014/main" id="{F1F4236C-695F-598A-BFAE-6D0DEFBEE143}"/>
                </a:ext>
              </a:extLst>
            </p:cNvPr>
            <p:cNvSpPr>
              <a:spLocks/>
            </p:cNvSpPr>
            <p:nvPr>
              <p:custDataLst>
                <p:tags r:id="rId33"/>
              </p:custDataLst>
            </p:nvPr>
          </p:nvSpPr>
          <p:spPr bwMode="auto">
            <a:xfrm>
              <a:off x="11053582" y="4547463"/>
              <a:ext cx="40382" cy="76619"/>
            </a:xfrm>
            <a:custGeom>
              <a:avLst/>
              <a:gdLst>
                <a:gd name="T0" fmla="*/ 0 w 67"/>
                <a:gd name="T1" fmla="*/ 0 h 74"/>
                <a:gd name="T2" fmla="*/ 403 w 67"/>
                <a:gd name="T3" fmla="*/ 13494 h 74"/>
                <a:gd name="T4" fmla="*/ 1208 w 67"/>
                <a:gd name="T5" fmla="*/ 23812 h 74"/>
                <a:gd name="T6" fmla="*/ 2820 w 67"/>
                <a:gd name="T7" fmla="*/ 32543 h 74"/>
                <a:gd name="T8" fmla="*/ 4834 w 67"/>
                <a:gd name="T9" fmla="*/ 39687 h 74"/>
                <a:gd name="T10" fmla="*/ 6848 w 67"/>
                <a:gd name="T11" fmla="*/ 46037 h 74"/>
                <a:gd name="T12" fmla="*/ 9265 w 67"/>
                <a:gd name="T13" fmla="*/ 50800 h 74"/>
                <a:gd name="T14" fmla="*/ 11279 w 67"/>
                <a:gd name="T15" fmla="*/ 54768 h 74"/>
                <a:gd name="T16" fmla="*/ 13293 w 67"/>
                <a:gd name="T17" fmla="*/ 58737 h 74"/>
                <a:gd name="T18" fmla="*/ 17723 w 67"/>
                <a:gd name="T19" fmla="*/ 51593 h 74"/>
                <a:gd name="T20" fmla="*/ 22154 w 67"/>
                <a:gd name="T21" fmla="*/ 43656 h 74"/>
                <a:gd name="T22" fmla="*/ 23766 w 67"/>
                <a:gd name="T23" fmla="*/ 38893 h 74"/>
                <a:gd name="T24" fmla="*/ 25377 w 67"/>
                <a:gd name="T25" fmla="*/ 34131 h 74"/>
                <a:gd name="T26" fmla="*/ 26585 w 67"/>
                <a:gd name="T27" fmla="*/ 29369 h 74"/>
                <a:gd name="T28" fmla="*/ 26988 w 67"/>
                <a:gd name="T29" fmla="*/ 23812 h 74"/>
                <a:gd name="T30" fmla="*/ 26988 w 67"/>
                <a:gd name="T31" fmla="*/ 19844 h 74"/>
                <a:gd name="T32" fmla="*/ 26988 w 67"/>
                <a:gd name="T33" fmla="*/ 14287 h 74"/>
                <a:gd name="T34" fmla="*/ 26988 w 67"/>
                <a:gd name="T35" fmla="*/ 7144 h 74"/>
                <a:gd name="T36" fmla="*/ 26988 w 67"/>
                <a:gd name="T37" fmla="*/ 0 h 74"/>
                <a:gd name="T38" fmla="*/ 19335 w 67"/>
                <a:gd name="T39" fmla="*/ 0 h 74"/>
                <a:gd name="T40" fmla="*/ 13293 w 67"/>
                <a:gd name="T41" fmla="*/ 0 h 74"/>
                <a:gd name="T42" fmla="*/ 6848 w 67"/>
                <a:gd name="T43" fmla="*/ 0 h 74"/>
                <a:gd name="T44" fmla="*/ 0 w 67"/>
                <a:gd name="T45" fmla="*/ 0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7" h="74">
                  <a:moveTo>
                    <a:pt x="0" y="0"/>
                  </a:moveTo>
                  <a:lnTo>
                    <a:pt x="1" y="17"/>
                  </a:lnTo>
                  <a:lnTo>
                    <a:pt x="3" y="30"/>
                  </a:lnTo>
                  <a:lnTo>
                    <a:pt x="7" y="41"/>
                  </a:lnTo>
                  <a:lnTo>
                    <a:pt x="12" y="50"/>
                  </a:lnTo>
                  <a:lnTo>
                    <a:pt x="17" y="58"/>
                  </a:lnTo>
                  <a:lnTo>
                    <a:pt x="23" y="64"/>
                  </a:lnTo>
                  <a:lnTo>
                    <a:pt x="28" y="69"/>
                  </a:lnTo>
                  <a:lnTo>
                    <a:pt x="33" y="74"/>
                  </a:lnTo>
                  <a:lnTo>
                    <a:pt x="44" y="65"/>
                  </a:lnTo>
                  <a:lnTo>
                    <a:pt x="55" y="55"/>
                  </a:lnTo>
                  <a:lnTo>
                    <a:pt x="59" y="49"/>
                  </a:lnTo>
                  <a:lnTo>
                    <a:pt x="63" y="43"/>
                  </a:lnTo>
                  <a:lnTo>
                    <a:pt x="66" y="37"/>
                  </a:lnTo>
                  <a:lnTo>
                    <a:pt x="67" y="30"/>
                  </a:lnTo>
                  <a:lnTo>
                    <a:pt x="67" y="25"/>
                  </a:lnTo>
                  <a:lnTo>
                    <a:pt x="67" y="18"/>
                  </a:lnTo>
                  <a:lnTo>
                    <a:pt x="67" y="9"/>
                  </a:lnTo>
                  <a:lnTo>
                    <a:pt x="67" y="0"/>
                  </a:lnTo>
                  <a:lnTo>
                    <a:pt x="48" y="0"/>
                  </a:lnTo>
                  <a:lnTo>
                    <a:pt x="33" y="0"/>
                  </a:lnTo>
                  <a:lnTo>
                    <a:pt x="17"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8" name="Freeform 84">
              <a:extLst>
                <a:ext uri="{FF2B5EF4-FFF2-40B4-BE49-F238E27FC236}">
                  <a16:creationId xmlns:a16="http://schemas.microsoft.com/office/drawing/2014/main" id="{27471F53-15E6-4549-5EFA-B9E014014450}"/>
                </a:ext>
              </a:extLst>
            </p:cNvPr>
            <p:cNvSpPr>
              <a:spLocks/>
            </p:cNvSpPr>
            <p:nvPr>
              <p:custDataLst>
                <p:tags r:id="rId34"/>
              </p:custDataLst>
            </p:nvPr>
          </p:nvSpPr>
          <p:spPr bwMode="auto">
            <a:xfrm>
              <a:off x="11148595" y="4566100"/>
              <a:ext cx="19002" cy="74551"/>
            </a:xfrm>
            <a:custGeom>
              <a:avLst/>
              <a:gdLst>
                <a:gd name="T0" fmla="*/ 0 w 34"/>
                <a:gd name="T1" fmla="*/ 0 h 38"/>
                <a:gd name="T2" fmla="*/ 747 w 34"/>
                <a:gd name="T3" fmla="*/ 4512 h 38"/>
                <a:gd name="T4" fmla="*/ 1494 w 34"/>
                <a:gd name="T5" fmla="*/ 10528 h 38"/>
                <a:gd name="T6" fmla="*/ 1868 w 34"/>
                <a:gd name="T7" fmla="*/ 16543 h 38"/>
                <a:gd name="T8" fmla="*/ 2241 w 34"/>
                <a:gd name="T9" fmla="*/ 24063 h 38"/>
                <a:gd name="T10" fmla="*/ 3735 w 34"/>
                <a:gd name="T11" fmla="*/ 42111 h 38"/>
                <a:gd name="T12" fmla="*/ 4856 w 34"/>
                <a:gd name="T13" fmla="*/ 57150 h 38"/>
                <a:gd name="T14" fmla="*/ 5976 w 34"/>
                <a:gd name="T15" fmla="*/ 55646 h 38"/>
                <a:gd name="T16" fmla="*/ 7471 w 34"/>
                <a:gd name="T17" fmla="*/ 54142 h 38"/>
                <a:gd name="T18" fmla="*/ 8591 w 34"/>
                <a:gd name="T19" fmla="*/ 51134 h 38"/>
                <a:gd name="T20" fmla="*/ 9712 w 34"/>
                <a:gd name="T21" fmla="*/ 46622 h 38"/>
                <a:gd name="T22" fmla="*/ 10459 w 34"/>
                <a:gd name="T23" fmla="*/ 42111 h 38"/>
                <a:gd name="T24" fmla="*/ 11953 w 34"/>
                <a:gd name="T25" fmla="*/ 36095 h 38"/>
                <a:gd name="T26" fmla="*/ 12326 w 34"/>
                <a:gd name="T27" fmla="*/ 31583 h 38"/>
                <a:gd name="T28" fmla="*/ 12700 w 34"/>
                <a:gd name="T29" fmla="*/ 28575 h 38"/>
                <a:gd name="T30" fmla="*/ 11579 w 34"/>
                <a:gd name="T31" fmla="*/ 27071 h 38"/>
                <a:gd name="T32" fmla="*/ 10459 w 34"/>
                <a:gd name="T33" fmla="*/ 25567 h 38"/>
                <a:gd name="T34" fmla="*/ 9712 w 34"/>
                <a:gd name="T35" fmla="*/ 21055 h 38"/>
                <a:gd name="T36" fmla="*/ 8965 w 34"/>
                <a:gd name="T37" fmla="*/ 18047 h 38"/>
                <a:gd name="T38" fmla="*/ 7097 w 34"/>
                <a:gd name="T39" fmla="*/ 9024 h 38"/>
                <a:gd name="T40" fmla="*/ 4856 w 34"/>
                <a:gd name="T41" fmla="*/ 0 h 38"/>
                <a:gd name="T42" fmla="*/ 2241 w 34"/>
                <a:gd name="T43" fmla="*/ 0 h 38"/>
                <a:gd name="T44" fmla="*/ 0 w 34"/>
                <a:gd name="T45" fmla="*/ 0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4" h="38">
                  <a:moveTo>
                    <a:pt x="0" y="0"/>
                  </a:moveTo>
                  <a:lnTo>
                    <a:pt x="2" y="3"/>
                  </a:lnTo>
                  <a:lnTo>
                    <a:pt x="4" y="7"/>
                  </a:lnTo>
                  <a:lnTo>
                    <a:pt x="5" y="11"/>
                  </a:lnTo>
                  <a:lnTo>
                    <a:pt x="6" y="16"/>
                  </a:lnTo>
                  <a:lnTo>
                    <a:pt x="10" y="28"/>
                  </a:lnTo>
                  <a:lnTo>
                    <a:pt x="13" y="38"/>
                  </a:lnTo>
                  <a:lnTo>
                    <a:pt x="16" y="37"/>
                  </a:lnTo>
                  <a:lnTo>
                    <a:pt x="20" y="36"/>
                  </a:lnTo>
                  <a:lnTo>
                    <a:pt x="23" y="34"/>
                  </a:lnTo>
                  <a:lnTo>
                    <a:pt x="26" y="31"/>
                  </a:lnTo>
                  <a:lnTo>
                    <a:pt x="28" y="28"/>
                  </a:lnTo>
                  <a:lnTo>
                    <a:pt x="32" y="24"/>
                  </a:lnTo>
                  <a:lnTo>
                    <a:pt x="33" y="21"/>
                  </a:lnTo>
                  <a:lnTo>
                    <a:pt x="34" y="19"/>
                  </a:lnTo>
                  <a:lnTo>
                    <a:pt x="31" y="18"/>
                  </a:lnTo>
                  <a:lnTo>
                    <a:pt x="28" y="17"/>
                  </a:lnTo>
                  <a:lnTo>
                    <a:pt x="26" y="14"/>
                  </a:lnTo>
                  <a:lnTo>
                    <a:pt x="24" y="12"/>
                  </a:lnTo>
                  <a:lnTo>
                    <a:pt x="19" y="6"/>
                  </a:lnTo>
                  <a:lnTo>
                    <a:pt x="13" y="0"/>
                  </a:lnTo>
                  <a:lnTo>
                    <a:pt x="6" y="0"/>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09" name="Freeform 85">
              <a:extLst>
                <a:ext uri="{FF2B5EF4-FFF2-40B4-BE49-F238E27FC236}">
                  <a16:creationId xmlns:a16="http://schemas.microsoft.com/office/drawing/2014/main" id="{AC3D2B41-8B0F-77EE-4B39-7D5837611C0E}"/>
                </a:ext>
              </a:extLst>
            </p:cNvPr>
            <p:cNvSpPr>
              <a:spLocks/>
            </p:cNvSpPr>
            <p:nvPr>
              <p:custDataLst>
                <p:tags r:id="rId35"/>
              </p:custDataLst>
            </p:nvPr>
          </p:nvSpPr>
          <p:spPr bwMode="auto">
            <a:xfrm>
              <a:off x="10934816" y="4274112"/>
              <a:ext cx="38004" cy="72478"/>
            </a:xfrm>
            <a:custGeom>
              <a:avLst/>
              <a:gdLst>
                <a:gd name="T0" fmla="*/ 25400 w 53"/>
                <a:gd name="T1" fmla="*/ 55562 h 23"/>
                <a:gd name="T2" fmla="*/ 25400 w 53"/>
                <a:gd name="T3" fmla="*/ 9663 h 23"/>
                <a:gd name="T4" fmla="*/ 23483 w 53"/>
                <a:gd name="T5" fmla="*/ 4831 h 23"/>
                <a:gd name="T6" fmla="*/ 21566 w 53"/>
                <a:gd name="T7" fmla="*/ 2416 h 23"/>
                <a:gd name="T8" fmla="*/ 20128 w 53"/>
                <a:gd name="T9" fmla="*/ 0 h 23"/>
                <a:gd name="T10" fmla="*/ 18211 w 53"/>
                <a:gd name="T11" fmla="*/ 0 h 23"/>
                <a:gd name="T12" fmla="*/ 14857 w 53"/>
                <a:gd name="T13" fmla="*/ 2416 h 23"/>
                <a:gd name="T14" fmla="*/ 11502 w 53"/>
                <a:gd name="T15" fmla="*/ 9663 h 23"/>
                <a:gd name="T16" fmla="*/ 5272 w 53"/>
                <a:gd name="T17" fmla="*/ 31405 h 23"/>
                <a:gd name="T18" fmla="*/ 0 w 53"/>
                <a:gd name="T19" fmla="*/ 55562 h 23"/>
                <a:gd name="T20" fmla="*/ 25400 w 53"/>
                <a:gd name="T21" fmla="*/ 5556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3" h="23">
                  <a:moveTo>
                    <a:pt x="53" y="23"/>
                  </a:moveTo>
                  <a:lnTo>
                    <a:pt x="53" y="4"/>
                  </a:lnTo>
                  <a:lnTo>
                    <a:pt x="49" y="2"/>
                  </a:lnTo>
                  <a:lnTo>
                    <a:pt x="45" y="1"/>
                  </a:lnTo>
                  <a:lnTo>
                    <a:pt x="42" y="0"/>
                  </a:lnTo>
                  <a:lnTo>
                    <a:pt x="38" y="0"/>
                  </a:lnTo>
                  <a:lnTo>
                    <a:pt x="31" y="1"/>
                  </a:lnTo>
                  <a:lnTo>
                    <a:pt x="24" y="4"/>
                  </a:lnTo>
                  <a:lnTo>
                    <a:pt x="11" y="13"/>
                  </a:lnTo>
                  <a:lnTo>
                    <a:pt x="0" y="23"/>
                  </a:lnTo>
                  <a:lnTo>
                    <a:pt x="53" y="2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0" name="Freeform 86">
              <a:extLst>
                <a:ext uri="{FF2B5EF4-FFF2-40B4-BE49-F238E27FC236}">
                  <a16:creationId xmlns:a16="http://schemas.microsoft.com/office/drawing/2014/main" id="{D30B02E1-54A3-31C1-9C6F-3B50DCAE9886}"/>
                </a:ext>
              </a:extLst>
            </p:cNvPr>
            <p:cNvSpPr>
              <a:spLocks/>
            </p:cNvSpPr>
            <p:nvPr>
              <p:custDataLst>
                <p:tags r:id="rId36"/>
              </p:custDataLst>
            </p:nvPr>
          </p:nvSpPr>
          <p:spPr bwMode="auto">
            <a:xfrm>
              <a:off x="10849304" y="4240979"/>
              <a:ext cx="16628" cy="74551"/>
            </a:xfrm>
            <a:custGeom>
              <a:avLst/>
              <a:gdLst>
                <a:gd name="T0" fmla="*/ 0 w 26"/>
                <a:gd name="T1" fmla="*/ 0 h 12"/>
                <a:gd name="T2" fmla="*/ 1710 w 26"/>
                <a:gd name="T3" fmla="*/ 19050 h 12"/>
                <a:gd name="T4" fmla="*/ 4702 w 26"/>
                <a:gd name="T5" fmla="*/ 38100 h 12"/>
                <a:gd name="T6" fmla="*/ 5984 w 26"/>
                <a:gd name="T7" fmla="*/ 42863 h 12"/>
                <a:gd name="T8" fmla="*/ 7694 w 26"/>
                <a:gd name="T9" fmla="*/ 52388 h 12"/>
                <a:gd name="T10" fmla="*/ 9403 w 26"/>
                <a:gd name="T11" fmla="*/ 52388 h 12"/>
                <a:gd name="T12" fmla="*/ 11113 w 26"/>
                <a:gd name="T13" fmla="*/ 57150 h 12"/>
                <a:gd name="T14" fmla="*/ 8976 w 26"/>
                <a:gd name="T15" fmla="*/ 33338 h 12"/>
                <a:gd name="T16" fmla="*/ 5557 w 26"/>
                <a:gd name="T17" fmla="*/ 14288 h 12"/>
                <a:gd name="T18" fmla="*/ 2137 w 26"/>
                <a:gd name="T19" fmla="*/ 4763 h 12"/>
                <a:gd name="T20" fmla="*/ 0 w 26"/>
                <a:gd name="T21" fmla="*/ 0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12">
                  <a:moveTo>
                    <a:pt x="0" y="0"/>
                  </a:moveTo>
                  <a:lnTo>
                    <a:pt x="4" y="4"/>
                  </a:lnTo>
                  <a:lnTo>
                    <a:pt x="11" y="8"/>
                  </a:lnTo>
                  <a:lnTo>
                    <a:pt x="14" y="9"/>
                  </a:lnTo>
                  <a:lnTo>
                    <a:pt x="18" y="11"/>
                  </a:lnTo>
                  <a:lnTo>
                    <a:pt x="22" y="11"/>
                  </a:lnTo>
                  <a:lnTo>
                    <a:pt x="26" y="12"/>
                  </a:lnTo>
                  <a:lnTo>
                    <a:pt x="21" y="7"/>
                  </a:lnTo>
                  <a:lnTo>
                    <a:pt x="13" y="3"/>
                  </a:lnTo>
                  <a:lnTo>
                    <a:pt x="5" y="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1" name="Freeform 87">
              <a:extLst>
                <a:ext uri="{FF2B5EF4-FFF2-40B4-BE49-F238E27FC236}">
                  <a16:creationId xmlns:a16="http://schemas.microsoft.com/office/drawing/2014/main" id="{34A7B665-9E67-E7C6-925E-3AEBAA7B4751}"/>
                </a:ext>
              </a:extLst>
            </p:cNvPr>
            <p:cNvSpPr>
              <a:spLocks/>
            </p:cNvSpPr>
            <p:nvPr>
              <p:custDataLst>
                <p:tags r:id="rId37"/>
              </p:custDataLst>
            </p:nvPr>
          </p:nvSpPr>
          <p:spPr bwMode="auto">
            <a:xfrm>
              <a:off x="11148595" y="4673784"/>
              <a:ext cx="47507" cy="74551"/>
            </a:xfrm>
            <a:custGeom>
              <a:avLst/>
              <a:gdLst>
                <a:gd name="T0" fmla="*/ 0 w 73"/>
                <a:gd name="T1" fmla="*/ 0 h 57150"/>
                <a:gd name="T2" fmla="*/ 8699 w 73"/>
                <a:gd name="T3" fmla="*/ 0 h 57150"/>
                <a:gd name="T4" fmla="*/ 16092 w 73"/>
                <a:gd name="T5" fmla="*/ 0 h 57150"/>
                <a:gd name="T6" fmla="*/ 23921 w 73"/>
                <a:gd name="T7" fmla="*/ 0 h 57150"/>
                <a:gd name="T8" fmla="*/ 31750 w 73"/>
                <a:gd name="T9" fmla="*/ 0 h 571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3" h="57150">
                  <a:moveTo>
                    <a:pt x="0" y="0"/>
                  </a:moveTo>
                  <a:lnTo>
                    <a:pt x="20" y="0"/>
                  </a:lnTo>
                  <a:lnTo>
                    <a:pt x="37" y="0"/>
                  </a:lnTo>
                  <a:lnTo>
                    <a:pt x="55" y="0"/>
                  </a:lnTo>
                  <a:lnTo>
                    <a:pt x="7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2" name="Freeform 88">
              <a:extLst>
                <a:ext uri="{FF2B5EF4-FFF2-40B4-BE49-F238E27FC236}">
                  <a16:creationId xmlns:a16="http://schemas.microsoft.com/office/drawing/2014/main" id="{0E5ED743-C2C6-C74D-3E9F-6FBDCC5D5571}"/>
                </a:ext>
              </a:extLst>
            </p:cNvPr>
            <p:cNvSpPr>
              <a:spLocks/>
            </p:cNvSpPr>
            <p:nvPr>
              <p:custDataLst>
                <p:tags r:id="rId38"/>
              </p:custDataLst>
            </p:nvPr>
          </p:nvSpPr>
          <p:spPr bwMode="auto">
            <a:xfrm>
              <a:off x="11082086" y="4659287"/>
              <a:ext cx="33255" cy="74551"/>
            </a:xfrm>
            <a:custGeom>
              <a:avLst/>
              <a:gdLst>
                <a:gd name="T0" fmla="*/ 0 w 53"/>
                <a:gd name="T1" fmla="*/ 0 h 3"/>
                <a:gd name="T2" fmla="*/ 5871 w 53"/>
                <a:gd name="T3" fmla="*/ 0 h 3"/>
                <a:gd name="T4" fmla="*/ 11322 w 53"/>
                <a:gd name="T5" fmla="*/ 57150 h 3"/>
                <a:gd name="T6" fmla="*/ 13419 w 53"/>
                <a:gd name="T7" fmla="*/ 57150 h 3"/>
                <a:gd name="T8" fmla="*/ 16354 w 53"/>
                <a:gd name="T9" fmla="*/ 57150 h 3"/>
                <a:gd name="T10" fmla="*/ 18870 w 53"/>
                <a:gd name="T11" fmla="*/ 19050 h 3"/>
                <a:gd name="T12" fmla="*/ 22225 w 53"/>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3" h="3">
                  <a:moveTo>
                    <a:pt x="0" y="0"/>
                  </a:moveTo>
                  <a:lnTo>
                    <a:pt x="14" y="0"/>
                  </a:lnTo>
                  <a:lnTo>
                    <a:pt x="27" y="3"/>
                  </a:lnTo>
                  <a:lnTo>
                    <a:pt x="32" y="3"/>
                  </a:lnTo>
                  <a:lnTo>
                    <a:pt x="39" y="3"/>
                  </a:lnTo>
                  <a:lnTo>
                    <a:pt x="45" y="1"/>
                  </a:lnTo>
                  <a:lnTo>
                    <a:pt x="5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3" name="Line 89">
              <a:extLst>
                <a:ext uri="{FF2B5EF4-FFF2-40B4-BE49-F238E27FC236}">
                  <a16:creationId xmlns:a16="http://schemas.microsoft.com/office/drawing/2014/main" id="{DD0B40F3-8577-DADA-8B2B-1D74062796A3}"/>
                </a:ext>
              </a:extLst>
            </p:cNvPr>
            <p:cNvSpPr>
              <a:spLocks noChangeShapeType="1"/>
            </p:cNvSpPr>
            <p:nvPr>
              <p:custDataLst>
                <p:tags r:id="rId39"/>
              </p:custDataLst>
            </p:nvPr>
          </p:nvSpPr>
          <p:spPr bwMode="auto">
            <a:xfrm>
              <a:off x="11131968" y="4640651"/>
              <a:ext cx="30879" cy="8283"/>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1014" name="Freeform 90">
              <a:extLst>
                <a:ext uri="{FF2B5EF4-FFF2-40B4-BE49-F238E27FC236}">
                  <a16:creationId xmlns:a16="http://schemas.microsoft.com/office/drawing/2014/main" id="{66D78F18-774F-ABE1-F355-4966343D643E}"/>
                </a:ext>
              </a:extLst>
            </p:cNvPr>
            <p:cNvSpPr>
              <a:spLocks/>
            </p:cNvSpPr>
            <p:nvPr>
              <p:custDataLst>
                <p:tags r:id="rId40"/>
              </p:custDataLst>
            </p:nvPr>
          </p:nvSpPr>
          <p:spPr bwMode="auto">
            <a:xfrm>
              <a:off x="11162847" y="4648934"/>
              <a:ext cx="2375" cy="74551"/>
            </a:xfrm>
            <a:custGeom>
              <a:avLst/>
              <a:gdLst>
                <a:gd name="T0" fmla="*/ 0 w 1588"/>
                <a:gd name="T1" fmla="*/ 0 h 13"/>
                <a:gd name="T2" fmla="*/ 0 w 1588"/>
                <a:gd name="T3" fmla="*/ 26377 h 13"/>
                <a:gd name="T4" fmla="*/ 0 w 1588"/>
                <a:gd name="T5" fmla="*/ 57150 h 13"/>
                <a:gd name="T6" fmla="*/ 0 60000 65536"/>
                <a:gd name="T7" fmla="*/ 0 60000 65536"/>
                <a:gd name="T8" fmla="*/ 0 60000 65536"/>
              </a:gdLst>
              <a:ahLst/>
              <a:cxnLst>
                <a:cxn ang="T6">
                  <a:pos x="T0" y="T1"/>
                </a:cxn>
                <a:cxn ang="T7">
                  <a:pos x="T2" y="T3"/>
                </a:cxn>
                <a:cxn ang="T8">
                  <a:pos x="T4" y="T5"/>
                </a:cxn>
              </a:cxnLst>
              <a:rect l="0" t="0" r="r" b="b"/>
              <a:pathLst>
                <a:path w="1588" h="13">
                  <a:moveTo>
                    <a:pt x="0" y="0"/>
                  </a:moveTo>
                  <a:lnTo>
                    <a:pt x="0" y="6"/>
                  </a:lnTo>
                  <a:lnTo>
                    <a:pt x="0"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5" name="Freeform 91">
              <a:extLst>
                <a:ext uri="{FF2B5EF4-FFF2-40B4-BE49-F238E27FC236}">
                  <a16:creationId xmlns:a16="http://schemas.microsoft.com/office/drawing/2014/main" id="{8FAF4887-EA0D-0795-5965-1A3A79B24F35}"/>
                </a:ext>
              </a:extLst>
            </p:cNvPr>
            <p:cNvSpPr>
              <a:spLocks/>
            </p:cNvSpPr>
            <p:nvPr>
              <p:custDataLst>
                <p:tags r:id="rId41"/>
              </p:custDataLst>
            </p:nvPr>
          </p:nvSpPr>
          <p:spPr bwMode="auto">
            <a:xfrm>
              <a:off x="11093964" y="4640651"/>
              <a:ext cx="21378" cy="76622"/>
            </a:xfrm>
            <a:custGeom>
              <a:avLst/>
              <a:gdLst>
                <a:gd name="T0" fmla="*/ 0 w 26"/>
                <a:gd name="T1" fmla="*/ 0 h 58738"/>
                <a:gd name="T2" fmla="*/ 8243 w 26"/>
                <a:gd name="T3" fmla="*/ 0 h 58738"/>
                <a:gd name="T4" fmla="*/ 14287 w 26"/>
                <a:gd name="T5" fmla="*/ 0 h 58738"/>
                <a:gd name="T6" fmla="*/ 0 60000 65536"/>
                <a:gd name="T7" fmla="*/ 0 60000 65536"/>
                <a:gd name="T8" fmla="*/ 0 60000 65536"/>
              </a:gdLst>
              <a:ahLst/>
              <a:cxnLst>
                <a:cxn ang="T6">
                  <a:pos x="T0" y="T1"/>
                </a:cxn>
                <a:cxn ang="T7">
                  <a:pos x="T2" y="T3"/>
                </a:cxn>
                <a:cxn ang="T8">
                  <a:pos x="T4" y="T5"/>
                </a:cxn>
              </a:cxnLst>
              <a:rect l="0" t="0" r="r" b="b"/>
              <a:pathLst>
                <a:path w="26" h="58738">
                  <a:moveTo>
                    <a:pt x="0" y="0"/>
                  </a:moveTo>
                  <a:lnTo>
                    <a:pt x="15" y="0"/>
                  </a:lnTo>
                  <a:lnTo>
                    <a:pt x="2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6" name="Freeform 92">
              <a:extLst>
                <a:ext uri="{FF2B5EF4-FFF2-40B4-BE49-F238E27FC236}">
                  <a16:creationId xmlns:a16="http://schemas.microsoft.com/office/drawing/2014/main" id="{EE0120C1-B7F3-45D8-D8AD-C2FFF23578C6}"/>
                </a:ext>
              </a:extLst>
            </p:cNvPr>
            <p:cNvSpPr>
              <a:spLocks/>
            </p:cNvSpPr>
            <p:nvPr>
              <p:custDataLst>
                <p:tags r:id="rId42"/>
              </p:custDataLst>
            </p:nvPr>
          </p:nvSpPr>
          <p:spPr bwMode="auto">
            <a:xfrm>
              <a:off x="11084462" y="4615801"/>
              <a:ext cx="9502" cy="78693"/>
            </a:xfrm>
            <a:custGeom>
              <a:avLst/>
              <a:gdLst>
                <a:gd name="T0" fmla="*/ 6350 w 20"/>
                <a:gd name="T1" fmla="*/ 0 h 25"/>
                <a:gd name="T2" fmla="*/ 0 w 20"/>
                <a:gd name="T3" fmla="*/ 31369 h 25"/>
                <a:gd name="T4" fmla="*/ 1270 w 20"/>
                <a:gd name="T5" fmla="*/ 43434 h 25"/>
                <a:gd name="T6" fmla="*/ 3175 w 20"/>
                <a:gd name="T7" fmla="*/ 50673 h 25"/>
                <a:gd name="T8" fmla="*/ 4445 w 20"/>
                <a:gd name="T9" fmla="*/ 57912 h 25"/>
                <a:gd name="T10" fmla="*/ 6350 w 20"/>
                <a:gd name="T11" fmla="*/ 60325 h 25"/>
                <a:gd name="T12" fmla="*/ 6350 w 20"/>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5">
                  <a:moveTo>
                    <a:pt x="20" y="0"/>
                  </a:moveTo>
                  <a:lnTo>
                    <a:pt x="0" y="13"/>
                  </a:lnTo>
                  <a:lnTo>
                    <a:pt x="4" y="18"/>
                  </a:lnTo>
                  <a:lnTo>
                    <a:pt x="10" y="21"/>
                  </a:lnTo>
                  <a:lnTo>
                    <a:pt x="14" y="24"/>
                  </a:lnTo>
                  <a:lnTo>
                    <a:pt x="20" y="25"/>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17" name="Freeform 93">
              <a:extLst>
                <a:ext uri="{FF2B5EF4-FFF2-40B4-BE49-F238E27FC236}">
                  <a16:creationId xmlns:a16="http://schemas.microsoft.com/office/drawing/2014/main" id="{8D92BB7F-16EB-E03B-A3D8-2CD1EA6CC4EB}"/>
                </a:ext>
              </a:extLst>
            </p:cNvPr>
            <p:cNvSpPr>
              <a:spLocks/>
            </p:cNvSpPr>
            <p:nvPr>
              <p:custDataLst>
                <p:tags r:id="rId43"/>
              </p:custDataLst>
            </p:nvPr>
          </p:nvSpPr>
          <p:spPr bwMode="auto">
            <a:xfrm>
              <a:off x="11205604" y="4259616"/>
              <a:ext cx="2375" cy="74551"/>
            </a:xfrm>
            <a:custGeom>
              <a:avLst/>
              <a:gdLst>
                <a:gd name="T0" fmla="*/ 0 w 6"/>
                <a:gd name="T1" fmla="*/ 57150 h 24"/>
                <a:gd name="T2" fmla="*/ 0 w 6"/>
                <a:gd name="T3" fmla="*/ 0 h 24"/>
                <a:gd name="T4" fmla="*/ 1588 w 6"/>
                <a:gd name="T5" fmla="*/ 28575 h 24"/>
                <a:gd name="T6" fmla="*/ 0 w 6"/>
                <a:gd name="T7" fmla="*/ 5715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24">
                  <a:moveTo>
                    <a:pt x="0" y="24"/>
                  </a:moveTo>
                  <a:lnTo>
                    <a:pt x="0" y="0"/>
                  </a:lnTo>
                  <a:lnTo>
                    <a:pt x="6" y="12"/>
                  </a:lnTo>
                  <a:lnTo>
                    <a:pt x="0"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018" name="Group 94">
              <a:extLst>
                <a:ext uri="{FF2B5EF4-FFF2-40B4-BE49-F238E27FC236}">
                  <a16:creationId xmlns:a16="http://schemas.microsoft.com/office/drawing/2014/main" id="{FE3327C1-0D11-1070-A363-08334FD4C336}"/>
                </a:ext>
              </a:extLst>
            </p:cNvPr>
            <p:cNvGrpSpPr>
              <a:grpSpLocks/>
            </p:cNvGrpSpPr>
            <p:nvPr>
              <p:custDataLst>
                <p:tags r:id="rId44"/>
              </p:custDataLst>
            </p:nvPr>
          </p:nvGrpSpPr>
          <p:grpSpPr bwMode="auto">
            <a:xfrm>
              <a:off x="11017953" y="3830952"/>
              <a:ext cx="244658" cy="149100"/>
              <a:chOff x="5379" y="2466"/>
              <a:chExt cx="122" cy="71"/>
            </a:xfrm>
            <a:solidFill>
              <a:srgbClr val="D9D9D9"/>
            </a:solidFill>
          </p:grpSpPr>
          <p:sp>
            <p:nvSpPr>
              <p:cNvPr id="1367" name="Freeform 95">
                <a:extLst>
                  <a:ext uri="{FF2B5EF4-FFF2-40B4-BE49-F238E27FC236}">
                    <a16:creationId xmlns:a16="http://schemas.microsoft.com/office/drawing/2014/main" id="{3202EBF9-E277-BB32-4989-9AD6496540A9}"/>
                  </a:ext>
                </a:extLst>
              </p:cNvPr>
              <p:cNvSpPr>
                <a:spLocks/>
              </p:cNvSpPr>
              <p:nvPr/>
            </p:nvSpPr>
            <p:spPr bwMode="auto">
              <a:xfrm>
                <a:off x="5428" y="2492"/>
                <a:ext cx="6" cy="9"/>
              </a:xfrm>
              <a:custGeom>
                <a:avLst/>
                <a:gdLst>
                  <a:gd name="T0" fmla="*/ 6 w 19"/>
                  <a:gd name="T1" fmla="*/ 9 h 25"/>
                  <a:gd name="T2" fmla="*/ 6 w 19"/>
                  <a:gd name="T3" fmla="*/ 7 h 25"/>
                  <a:gd name="T4" fmla="*/ 5 w 19"/>
                  <a:gd name="T5" fmla="*/ 4 h 25"/>
                  <a:gd name="T6" fmla="*/ 5 w 19"/>
                  <a:gd name="T7" fmla="*/ 3 h 25"/>
                  <a:gd name="T8" fmla="*/ 5 w 19"/>
                  <a:gd name="T9" fmla="*/ 2 h 25"/>
                  <a:gd name="T10" fmla="*/ 5 w 19"/>
                  <a:gd name="T11" fmla="*/ 1 h 25"/>
                  <a:gd name="T12" fmla="*/ 6 w 19"/>
                  <a:gd name="T13" fmla="*/ 0 h 25"/>
                  <a:gd name="T14" fmla="*/ 0 w 19"/>
                  <a:gd name="T15" fmla="*/ 0 h 25"/>
                  <a:gd name="T16" fmla="*/ 0 w 19"/>
                  <a:gd name="T17" fmla="*/ 3 h 25"/>
                  <a:gd name="T18" fmla="*/ 2 w 19"/>
                  <a:gd name="T19" fmla="*/ 5 h 25"/>
                  <a:gd name="T20" fmla="*/ 2 w 19"/>
                  <a:gd name="T21" fmla="*/ 7 h 25"/>
                  <a:gd name="T22" fmla="*/ 3 w 19"/>
                  <a:gd name="T23" fmla="*/ 8 h 25"/>
                  <a:gd name="T24" fmla="*/ 5 w 19"/>
                  <a:gd name="T25" fmla="*/ 9 h 25"/>
                  <a:gd name="T26" fmla="*/ 6 w 19"/>
                  <a:gd name="T27" fmla="*/ 9 h 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9" h="25">
                    <a:moveTo>
                      <a:pt x="19" y="25"/>
                    </a:moveTo>
                    <a:lnTo>
                      <a:pt x="18" y="20"/>
                    </a:lnTo>
                    <a:lnTo>
                      <a:pt x="17" y="12"/>
                    </a:lnTo>
                    <a:lnTo>
                      <a:pt x="16" y="9"/>
                    </a:lnTo>
                    <a:lnTo>
                      <a:pt x="17" y="6"/>
                    </a:lnTo>
                    <a:lnTo>
                      <a:pt x="17" y="3"/>
                    </a:lnTo>
                    <a:lnTo>
                      <a:pt x="19" y="0"/>
                    </a:lnTo>
                    <a:lnTo>
                      <a:pt x="0" y="0"/>
                    </a:lnTo>
                    <a:lnTo>
                      <a:pt x="1" y="7"/>
                    </a:lnTo>
                    <a:lnTo>
                      <a:pt x="5" y="15"/>
                    </a:lnTo>
                    <a:lnTo>
                      <a:pt x="7" y="19"/>
                    </a:lnTo>
                    <a:lnTo>
                      <a:pt x="11" y="23"/>
                    </a:lnTo>
                    <a:lnTo>
                      <a:pt x="15" y="25"/>
                    </a:lnTo>
                    <a:lnTo>
                      <a:pt x="19"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8" name="Freeform 96">
                <a:extLst>
                  <a:ext uri="{FF2B5EF4-FFF2-40B4-BE49-F238E27FC236}">
                    <a16:creationId xmlns:a16="http://schemas.microsoft.com/office/drawing/2014/main" id="{2BDA8AF5-C19A-DF82-0134-3FE123C5AF32}"/>
                  </a:ext>
                </a:extLst>
              </p:cNvPr>
              <p:cNvSpPr>
                <a:spLocks/>
              </p:cNvSpPr>
              <p:nvPr/>
            </p:nvSpPr>
            <p:spPr bwMode="auto">
              <a:xfrm>
                <a:off x="5379" y="2505"/>
                <a:ext cx="7" cy="6"/>
              </a:xfrm>
              <a:custGeom>
                <a:avLst/>
                <a:gdLst>
                  <a:gd name="T0" fmla="*/ 7 w 26"/>
                  <a:gd name="T1" fmla="*/ 6 h 18"/>
                  <a:gd name="T2" fmla="*/ 2 w 26"/>
                  <a:gd name="T3" fmla="*/ 6 h 18"/>
                  <a:gd name="T4" fmla="*/ 1 w 26"/>
                  <a:gd name="T5" fmla="*/ 3 h 18"/>
                  <a:gd name="T6" fmla="*/ 0 w 26"/>
                  <a:gd name="T7" fmla="*/ 0 h 18"/>
                  <a:gd name="T8" fmla="*/ 2 w 26"/>
                  <a:gd name="T9" fmla="*/ 1 h 18"/>
                  <a:gd name="T10" fmla="*/ 4 w 26"/>
                  <a:gd name="T11" fmla="*/ 2 h 18"/>
                  <a:gd name="T12" fmla="*/ 5 w 26"/>
                  <a:gd name="T13" fmla="*/ 4 h 18"/>
                  <a:gd name="T14" fmla="*/ 7 w 26"/>
                  <a:gd name="T15" fmla="*/ 6 h 1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8">
                    <a:moveTo>
                      <a:pt x="26" y="18"/>
                    </a:moveTo>
                    <a:lnTo>
                      <a:pt x="7" y="18"/>
                    </a:lnTo>
                    <a:lnTo>
                      <a:pt x="3" y="9"/>
                    </a:lnTo>
                    <a:lnTo>
                      <a:pt x="0" y="0"/>
                    </a:lnTo>
                    <a:lnTo>
                      <a:pt x="6" y="2"/>
                    </a:lnTo>
                    <a:lnTo>
                      <a:pt x="13" y="6"/>
                    </a:lnTo>
                    <a:lnTo>
                      <a:pt x="20" y="12"/>
                    </a:lnTo>
                    <a:lnTo>
                      <a:pt x="26"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9" name="Freeform 97">
                <a:extLst>
                  <a:ext uri="{FF2B5EF4-FFF2-40B4-BE49-F238E27FC236}">
                    <a16:creationId xmlns:a16="http://schemas.microsoft.com/office/drawing/2014/main" id="{DC657C43-E6FD-7130-65C6-B0559131B424}"/>
                  </a:ext>
                </a:extLst>
              </p:cNvPr>
              <p:cNvSpPr>
                <a:spLocks/>
              </p:cNvSpPr>
              <p:nvPr/>
            </p:nvSpPr>
            <p:spPr bwMode="auto">
              <a:xfrm>
                <a:off x="5392" y="2466"/>
                <a:ext cx="5" cy="6"/>
              </a:xfrm>
              <a:custGeom>
                <a:avLst/>
                <a:gdLst>
                  <a:gd name="T0" fmla="*/ 0 w 13"/>
                  <a:gd name="T1" fmla="*/ 6 h 18"/>
                  <a:gd name="T2" fmla="*/ 5 w 13"/>
                  <a:gd name="T3" fmla="*/ 0 h 18"/>
                  <a:gd name="T4" fmla="*/ 0 w 13"/>
                  <a:gd name="T5" fmla="*/ 6 h 18"/>
                  <a:gd name="T6" fmla="*/ 0 60000 65536"/>
                  <a:gd name="T7" fmla="*/ 0 60000 65536"/>
                  <a:gd name="T8" fmla="*/ 0 60000 65536"/>
                </a:gdLst>
                <a:ahLst/>
                <a:cxnLst>
                  <a:cxn ang="T6">
                    <a:pos x="T0" y="T1"/>
                  </a:cxn>
                  <a:cxn ang="T7">
                    <a:pos x="T2" y="T3"/>
                  </a:cxn>
                  <a:cxn ang="T8">
                    <a:pos x="T4" y="T5"/>
                  </a:cxn>
                </a:cxnLst>
                <a:rect l="0" t="0" r="r" b="b"/>
                <a:pathLst>
                  <a:path w="13" h="18">
                    <a:moveTo>
                      <a:pt x="0" y="18"/>
                    </a:moveTo>
                    <a:lnTo>
                      <a:pt x="13"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70" name="Freeform 98">
                <a:extLst>
                  <a:ext uri="{FF2B5EF4-FFF2-40B4-BE49-F238E27FC236}">
                    <a16:creationId xmlns:a16="http://schemas.microsoft.com/office/drawing/2014/main" id="{1306E41E-88DB-43CF-2DE4-C63DC2A21834}"/>
                  </a:ext>
                </a:extLst>
              </p:cNvPr>
              <p:cNvSpPr>
                <a:spLocks/>
              </p:cNvSpPr>
              <p:nvPr/>
            </p:nvSpPr>
            <p:spPr bwMode="auto">
              <a:xfrm>
                <a:off x="5426" y="2468"/>
                <a:ext cx="8" cy="8"/>
              </a:xfrm>
              <a:custGeom>
                <a:avLst/>
                <a:gdLst>
                  <a:gd name="T0" fmla="*/ 0 w 26"/>
                  <a:gd name="T1" fmla="*/ 8 h 24"/>
                  <a:gd name="T2" fmla="*/ 1 w 26"/>
                  <a:gd name="T3" fmla="*/ 8 h 24"/>
                  <a:gd name="T4" fmla="*/ 2 w 26"/>
                  <a:gd name="T5" fmla="*/ 7 h 24"/>
                  <a:gd name="T6" fmla="*/ 3 w 26"/>
                  <a:gd name="T7" fmla="*/ 6 h 24"/>
                  <a:gd name="T8" fmla="*/ 5 w 26"/>
                  <a:gd name="T9" fmla="*/ 5 h 24"/>
                  <a:gd name="T10" fmla="*/ 6 w 26"/>
                  <a:gd name="T11" fmla="*/ 4 h 24"/>
                  <a:gd name="T12" fmla="*/ 7 w 26"/>
                  <a:gd name="T13" fmla="*/ 3 h 24"/>
                  <a:gd name="T14" fmla="*/ 8 w 26"/>
                  <a:gd name="T15" fmla="*/ 1 h 24"/>
                  <a:gd name="T16" fmla="*/ 8 w 26"/>
                  <a:gd name="T17" fmla="*/ 0 h 24"/>
                  <a:gd name="T18" fmla="*/ 0 w 26"/>
                  <a:gd name="T19" fmla="*/ 8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 h="24">
                    <a:moveTo>
                      <a:pt x="0" y="24"/>
                    </a:moveTo>
                    <a:lnTo>
                      <a:pt x="3" y="23"/>
                    </a:lnTo>
                    <a:lnTo>
                      <a:pt x="7" y="22"/>
                    </a:lnTo>
                    <a:lnTo>
                      <a:pt x="11" y="19"/>
                    </a:lnTo>
                    <a:lnTo>
                      <a:pt x="16" y="16"/>
                    </a:lnTo>
                    <a:lnTo>
                      <a:pt x="20" y="13"/>
                    </a:lnTo>
                    <a:lnTo>
                      <a:pt x="23" y="9"/>
                    </a:lnTo>
                    <a:lnTo>
                      <a:pt x="25" y="4"/>
                    </a:lnTo>
                    <a:lnTo>
                      <a:pt x="26" y="0"/>
                    </a:lnTo>
                    <a:lnTo>
                      <a:pt x="0" y="24"/>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71" name="Freeform 99">
                <a:extLst>
                  <a:ext uri="{FF2B5EF4-FFF2-40B4-BE49-F238E27FC236}">
                    <a16:creationId xmlns:a16="http://schemas.microsoft.com/office/drawing/2014/main" id="{E99676C7-D90D-F79E-A17D-F1A27584E11F}"/>
                  </a:ext>
                </a:extLst>
              </p:cNvPr>
              <p:cNvSpPr>
                <a:spLocks/>
              </p:cNvSpPr>
              <p:nvPr/>
            </p:nvSpPr>
            <p:spPr bwMode="auto">
              <a:xfrm>
                <a:off x="5490" y="2490"/>
                <a:ext cx="11" cy="2"/>
              </a:xfrm>
              <a:custGeom>
                <a:avLst/>
                <a:gdLst>
                  <a:gd name="T0" fmla="*/ 0 w 34"/>
                  <a:gd name="T1" fmla="*/ 2 h 6"/>
                  <a:gd name="T2" fmla="*/ 3 w 34"/>
                  <a:gd name="T3" fmla="*/ 2 h 6"/>
                  <a:gd name="T4" fmla="*/ 6 w 34"/>
                  <a:gd name="T5" fmla="*/ 2 h 6"/>
                  <a:gd name="T6" fmla="*/ 8 w 34"/>
                  <a:gd name="T7" fmla="*/ 1 h 6"/>
                  <a:gd name="T8" fmla="*/ 11 w 3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0" y="6"/>
                    </a:moveTo>
                    <a:lnTo>
                      <a:pt x="10" y="6"/>
                    </a:lnTo>
                    <a:lnTo>
                      <a:pt x="17" y="5"/>
                    </a:lnTo>
                    <a:lnTo>
                      <a:pt x="25" y="4"/>
                    </a:lnTo>
                    <a:lnTo>
                      <a:pt x="34"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72" name="Line 100">
                <a:extLst>
                  <a:ext uri="{FF2B5EF4-FFF2-40B4-BE49-F238E27FC236}">
                    <a16:creationId xmlns:a16="http://schemas.microsoft.com/office/drawing/2014/main" id="{C8B83756-08ED-DA02-4BCC-8866AE6DBC58}"/>
                  </a:ext>
                </a:extLst>
              </p:cNvPr>
              <p:cNvSpPr>
                <a:spLocks noChangeShapeType="1"/>
              </p:cNvSpPr>
              <p:nvPr/>
            </p:nvSpPr>
            <p:spPr bwMode="auto">
              <a:xfrm flipH="1">
                <a:off x="5495" y="2490"/>
                <a:ext cx="6"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1373" name="Freeform 101">
                <a:extLst>
                  <a:ext uri="{FF2B5EF4-FFF2-40B4-BE49-F238E27FC236}">
                    <a16:creationId xmlns:a16="http://schemas.microsoft.com/office/drawing/2014/main" id="{8FE07BB4-3D33-3EF1-8455-F0AB7B0B2C85}"/>
                  </a:ext>
                </a:extLst>
              </p:cNvPr>
              <p:cNvSpPr>
                <a:spLocks/>
              </p:cNvSpPr>
              <p:nvPr/>
            </p:nvSpPr>
            <p:spPr bwMode="auto">
              <a:xfrm>
                <a:off x="5464" y="2530"/>
                <a:ext cx="1" cy="7"/>
              </a:xfrm>
              <a:custGeom>
                <a:avLst/>
                <a:gdLst>
                  <a:gd name="T0" fmla="*/ 0 w 1"/>
                  <a:gd name="T1" fmla="*/ 7 h 19"/>
                  <a:gd name="T2" fmla="*/ 0 w 1"/>
                  <a:gd name="T3" fmla="*/ 3 h 19"/>
                  <a:gd name="T4" fmla="*/ 0 w 1"/>
                  <a:gd name="T5" fmla="*/ 0 h 19"/>
                  <a:gd name="T6" fmla="*/ 0 60000 65536"/>
                  <a:gd name="T7" fmla="*/ 0 60000 65536"/>
                  <a:gd name="T8" fmla="*/ 0 60000 65536"/>
                </a:gdLst>
                <a:ahLst/>
                <a:cxnLst>
                  <a:cxn ang="T6">
                    <a:pos x="T0" y="T1"/>
                  </a:cxn>
                  <a:cxn ang="T7">
                    <a:pos x="T2" y="T3"/>
                  </a:cxn>
                  <a:cxn ang="T8">
                    <a:pos x="T4" y="T5"/>
                  </a:cxn>
                </a:cxnLst>
                <a:rect l="0" t="0" r="r" b="b"/>
                <a:pathLst>
                  <a:path w="1" h="19">
                    <a:moveTo>
                      <a:pt x="0" y="19"/>
                    </a:moveTo>
                    <a:lnTo>
                      <a:pt x="0"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74" name="Line 102">
                <a:extLst>
                  <a:ext uri="{FF2B5EF4-FFF2-40B4-BE49-F238E27FC236}">
                    <a16:creationId xmlns:a16="http://schemas.microsoft.com/office/drawing/2014/main" id="{1CEB3427-32D3-70E5-E609-5E3C4D16F696}"/>
                  </a:ext>
                </a:extLst>
              </p:cNvPr>
              <p:cNvSpPr>
                <a:spLocks noChangeShapeType="1"/>
              </p:cNvSpPr>
              <p:nvPr/>
            </p:nvSpPr>
            <p:spPr bwMode="auto">
              <a:xfrm>
                <a:off x="5464" y="2530"/>
                <a:ext cx="6"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1375" name="Freeform 103">
                <a:extLst>
                  <a:ext uri="{FF2B5EF4-FFF2-40B4-BE49-F238E27FC236}">
                    <a16:creationId xmlns:a16="http://schemas.microsoft.com/office/drawing/2014/main" id="{8824338A-8C15-379E-C123-2BC794CBE914}"/>
                  </a:ext>
                </a:extLst>
              </p:cNvPr>
              <p:cNvSpPr>
                <a:spLocks/>
              </p:cNvSpPr>
              <p:nvPr/>
            </p:nvSpPr>
            <p:spPr bwMode="auto">
              <a:xfrm>
                <a:off x="5466" y="2530"/>
                <a:ext cx="4" cy="2"/>
              </a:xfrm>
              <a:custGeom>
                <a:avLst/>
                <a:gdLst>
                  <a:gd name="T0" fmla="*/ 4 w 14"/>
                  <a:gd name="T1" fmla="*/ 0 h 6"/>
                  <a:gd name="T2" fmla="*/ 2 w 14"/>
                  <a:gd name="T3" fmla="*/ 1 h 6"/>
                  <a:gd name="T4" fmla="*/ 0 w 14"/>
                  <a:gd name="T5" fmla="*/ 2 h 6"/>
                  <a:gd name="T6" fmla="*/ 0 60000 65536"/>
                  <a:gd name="T7" fmla="*/ 0 60000 65536"/>
                  <a:gd name="T8" fmla="*/ 0 60000 65536"/>
                </a:gdLst>
                <a:ahLst/>
                <a:cxnLst>
                  <a:cxn ang="T6">
                    <a:pos x="T0" y="T1"/>
                  </a:cxn>
                  <a:cxn ang="T7">
                    <a:pos x="T2" y="T3"/>
                  </a:cxn>
                  <a:cxn ang="T8">
                    <a:pos x="T4" y="T5"/>
                  </a:cxn>
                </a:cxnLst>
                <a:rect l="0" t="0" r="r" b="b"/>
                <a:pathLst>
                  <a:path w="14" h="6">
                    <a:moveTo>
                      <a:pt x="14" y="0"/>
                    </a:moveTo>
                    <a:lnTo>
                      <a:pt x="7" y="3"/>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1019" name="Freeform 104">
              <a:extLst>
                <a:ext uri="{FF2B5EF4-FFF2-40B4-BE49-F238E27FC236}">
                  <a16:creationId xmlns:a16="http://schemas.microsoft.com/office/drawing/2014/main" id="{D7095E06-45BA-F42A-8AFB-600280D1002B}"/>
                </a:ext>
              </a:extLst>
            </p:cNvPr>
            <p:cNvSpPr>
              <a:spLocks/>
            </p:cNvSpPr>
            <p:nvPr>
              <p:custDataLst>
                <p:tags r:id="rId45"/>
              </p:custDataLst>
            </p:nvPr>
          </p:nvSpPr>
          <p:spPr bwMode="auto">
            <a:xfrm>
              <a:off x="8899165" y="3650788"/>
              <a:ext cx="9502" cy="74551"/>
            </a:xfrm>
            <a:custGeom>
              <a:avLst/>
              <a:gdLst>
                <a:gd name="T0" fmla="*/ 3175 w 26"/>
                <a:gd name="T1" fmla="*/ 57150 h 111"/>
                <a:gd name="T2" fmla="*/ 2198 w 26"/>
                <a:gd name="T3" fmla="*/ 53031 h 111"/>
                <a:gd name="T4" fmla="*/ 977 w 26"/>
                <a:gd name="T5" fmla="*/ 48912 h 111"/>
                <a:gd name="T6" fmla="*/ 488 w 26"/>
                <a:gd name="T7" fmla="*/ 46853 h 111"/>
                <a:gd name="T8" fmla="*/ 244 w 26"/>
                <a:gd name="T9" fmla="*/ 44793 h 111"/>
                <a:gd name="T10" fmla="*/ 0 w 26"/>
                <a:gd name="T11" fmla="*/ 41189 h 111"/>
                <a:gd name="T12" fmla="*/ 0 w 26"/>
                <a:gd name="T13" fmla="*/ 38100 h 111"/>
                <a:gd name="T14" fmla="*/ 0 w 26"/>
                <a:gd name="T15" fmla="*/ 31407 h 111"/>
                <a:gd name="T16" fmla="*/ 244 w 26"/>
                <a:gd name="T17" fmla="*/ 26258 h 111"/>
                <a:gd name="T18" fmla="*/ 733 w 26"/>
                <a:gd name="T19" fmla="*/ 21109 h 111"/>
                <a:gd name="T20" fmla="*/ 1221 w 26"/>
                <a:gd name="T21" fmla="*/ 16991 h 111"/>
                <a:gd name="T22" fmla="*/ 2198 w 26"/>
                <a:gd name="T23" fmla="*/ 12357 h 111"/>
                <a:gd name="T24" fmla="*/ 3419 w 26"/>
                <a:gd name="T25" fmla="*/ 8753 h 111"/>
                <a:gd name="T26" fmla="*/ 4885 w 26"/>
                <a:gd name="T27" fmla="*/ 4634 h 111"/>
                <a:gd name="T28" fmla="*/ 6350 w 26"/>
                <a:gd name="T29" fmla="*/ 0 h 111"/>
                <a:gd name="T30" fmla="*/ 6350 w 26"/>
                <a:gd name="T31" fmla="*/ 3089 h 111"/>
                <a:gd name="T32" fmla="*/ 6350 w 26"/>
                <a:gd name="T33" fmla="*/ 6693 h 111"/>
                <a:gd name="T34" fmla="*/ 6350 w 26"/>
                <a:gd name="T35" fmla="*/ 11327 h 111"/>
                <a:gd name="T36" fmla="*/ 6350 w 26"/>
                <a:gd name="T37" fmla="*/ 16476 h 111"/>
                <a:gd name="T38" fmla="*/ 6106 w 26"/>
                <a:gd name="T39" fmla="*/ 22654 h 111"/>
                <a:gd name="T40" fmla="*/ 5373 w 26"/>
                <a:gd name="T41" fmla="*/ 28832 h 111"/>
                <a:gd name="T42" fmla="*/ 4396 w 26"/>
                <a:gd name="T43" fmla="*/ 34496 h 111"/>
                <a:gd name="T44" fmla="*/ 3175 w 26"/>
                <a:gd name="T45" fmla="*/ 41189 h 111"/>
                <a:gd name="T46" fmla="*/ 3175 w 26"/>
                <a:gd name="T47" fmla="*/ 57150 h 1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6" h="111">
                  <a:moveTo>
                    <a:pt x="13" y="111"/>
                  </a:moveTo>
                  <a:lnTo>
                    <a:pt x="9" y="103"/>
                  </a:lnTo>
                  <a:lnTo>
                    <a:pt x="4" y="95"/>
                  </a:lnTo>
                  <a:lnTo>
                    <a:pt x="2" y="91"/>
                  </a:lnTo>
                  <a:lnTo>
                    <a:pt x="1" y="87"/>
                  </a:lnTo>
                  <a:lnTo>
                    <a:pt x="0" y="80"/>
                  </a:lnTo>
                  <a:lnTo>
                    <a:pt x="0" y="74"/>
                  </a:lnTo>
                  <a:lnTo>
                    <a:pt x="0" y="61"/>
                  </a:lnTo>
                  <a:lnTo>
                    <a:pt x="1" y="51"/>
                  </a:lnTo>
                  <a:lnTo>
                    <a:pt x="3" y="41"/>
                  </a:lnTo>
                  <a:lnTo>
                    <a:pt x="5" y="33"/>
                  </a:lnTo>
                  <a:lnTo>
                    <a:pt x="9" y="24"/>
                  </a:lnTo>
                  <a:lnTo>
                    <a:pt x="14" y="17"/>
                  </a:lnTo>
                  <a:lnTo>
                    <a:pt x="20" y="9"/>
                  </a:lnTo>
                  <a:lnTo>
                    <a:pt x="26" y="0"/>
                  </a:lnTo>
                  <a:lnTo>
                    <a:pt x="26" y="6"/>
                  </a:lnTo>
                  <a:lnTo>
                    <a:pt x="26" y="13"/>
                  </a:lnTo>
                  <a:lnTo>
                    <a:pt x="26" y="22"/>
                  </a:lnTo>
                  <a:lnTo>
                    <a:pt x="26" y="32"/>
                  </a:lnTo>
                  <a:lnTo>
                    <a:pt x="25" y="44"/>
                  </a:lnTo>
                  <a:lnTo>
                    <a:pt x="22" y="56"/>
                  </a:lnTo>
                  <a:lnTo>
                    <a:pt x="18" y="67"/>
                  </a:lnTo>
                  <a:lnTo>
                    <a:pt x="13" y="80"/>
                  </a:lnTo>
                  <a:lnTo>
                    <a:pt x="13" y="11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0" name="Freeform 106">
              <a:extLst>
                <a:ext uri="{FF2B5EF4-FFF2-40B4-BE49-F238E27FC236}">
                  <a16:creationId xmlns:a16="http://schemas.microsoft.com/office/drawing/2014/main" id="{6E0150E1-B39B-870B-0BB6-413F8752E4E1}"/>
                </a:ext>
              </a:extLst>
            </p:cNvPr>
            <p:cNvSpPr>
              <a:spLocks/>
            </p:cNvSpPr>
            <p:nvPr>
              <p:custDataLst>
                <p:tags r:id="rId46"/>
              </p:custDataLst>
            </p:nvPr>
          </p:nvSpPr>
          <p:spPr bwMode="auto">
            <a:xfrm>
              <a:off x="7704375" y="6231056"/>
              <a:ext cx="45132" cy="72481"/>
            </a:xfrm>
            <a:custGeom>
              <a:avLst/>
              <a:gdLst>
                <a:gd name="T0" fmla="*/ 0 w 66"/>
                <a:gd name="T1" fmla="*/ 0 h 44"/>
                <a:gd name="T2" fmla="*/ 5941 w 66"/>
                <a:gd name="T3" fmla="*/ 1263 h 44"/>
                <a:gd name="T4" fmla="*/ 10511 w 66"/>
                <a:gd name="T5" fmla="*/ 2526 h 44"/>
                <a:gd name="T6" fmla="*/ 14624 w 66"/>
                <a:gd name="T7" fmla="*/ 5051 h 44"/>
                <a:gd name="T8" fmla="*/ 17367 w 66"/>
                <a:gd name="T9" fmla="*/ 8840 h 44"/>
                <a:gd name="T10" fmla="*/ 20109 w 66"/>
                <a:gd name="T11" fmla="*/ 11365 h 44"/>
                <a:gd name="T12" fmla="*/ 22851 w 66"/>
                <a:gd name="T13" fmla="*/ 13891 h 44"/>
                <a:gd name="T14" fmla="*/ 26050 w 66"/>
                <a:gd name="T15" fmla="*/ 15154 h 44"/>
                <a:gd name="T16" fmla="*/ 30163 w 66"/>
                <a:gd name="T17" fmla="*/ 16416 h 44"/>
                <a:gd name="T18" fmla="*/ 29706 w 66"/>
                <a:gd name="T19" fmla="*/ 21468 h 44"/>
                <a:gd name="T20" fmla="*/ 28335 w 66"/>
                <a:gd name="T21" fmla="*/ 26519 h 44"/>
                <a:gd name="T22" fmla="*/ 27421 w 66"/>
                <a:gd name="T23" fmla="*/ 31570 h 44"/>
                <a:gd name="T24" fmla="*/ 26050 w 66"/>
                <a:gd name="T25" fmla="*/ 35358 h 44"/>
                <a:gd name="T26" fmla="*/ 22394 w 66"/>
                <a:gd name="T27" fmla="*/ 42935 h 44"/>
                <a:gd name="T28" fmla="*/ 18281 w 66"/>
                <a:gd name="T29" fmla="*/ 49249 h 44"/>
                <a:gd name="T30" fmla="*/ 14167 w 66"/>
                <a:gd name="T31" fmla="*/ 53037 h 44"/>
                <a:gd name="T32" fmla="*/ 9597 w 66"/>
                <a:gd name="T33" fmla="*/ 55563 h 44"/>
                <a:gd name="T34" fmla="*/ 4570 w 66"/>
                <a:gd name="T35" fmla="*/ 55563 h 44"/>
                <a:gd name="T36" fmla="*/ 0 w 66"/>
                <a:gd name="T37" fmla="*/ 54300 h 44"/>
                <a:gd name="T38" fmla="*/ 0 w 66"/>
                <a:gd name="T39" fmla="*/ 39147 h 44"/>
                <a:gd name="T40" fmla="*/ 0 w 66"/>
                <a:gd name="T41" fmla="*/ 27782 h 44"/>
                <a:gd name="T42" fmla="*/ 0 w 66"/>
                <a:gd name="T43" fmla="*/ 15154 h 44"/>
                <a:gd name="T44" fmla="*/ 0 w 66"/>
                <a:gd name="T45" fmla="*/ 0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6" h="44">
                  <a:moveTo>
                    <a:pt x="0" y="0"/>
                  </a:moveTo>
                  <a:lnTo>
                    <a:pt x="13" y="1"/>
                  </a:lnTo>
                  <a:lnTo>
                    <a:pt x="23" y="2"/>
                  </a:lnTo>
                  <a:lnTo>
                    <a:pt x="32" y="4"/>
                  </a:lnTo>
                  <a:lnTo>
                    <a:pt x="38" y="7"/>
                  </a:lnTo>
                  <a:lnTo>
                    <a:pt x="44" y="9"/>
                  </a:lnTo>
                  <a:lnTo>
                    <a:pt x="50" y="11"/>
                  </a:lnTo>
                  <a:lnTo>
                    <a:pt x="57" y="12"/>
                  </a:lnTo>
                  <a:lnTo>
                    <a:pt x="66" y="13"/>
                  </a:lnTo>
                  <a:lnTo>
                    <a:pt x="65" y="17"/>
                  </a:lnTo>
                  <a:lnTo>
                    <a:pt x="62" y="21"/>
                  </a:lnTo>
                  <a:lnTo>
                    <a:pt x="60" y="25"/>
                  </a:lnTo>
                  <a:lnTo>
                    <a:pt x="57" y="28"/>
                  </a:lnTo>
                  <a:lnTo>
                    <a:pt x="49" y="34"/>
                  </a:lnTo>
                  <a:lnTo>
                    <a:pt x="40" y="39"/>
                  </a:lnTo>
                  <a:lnTo>
                    <a:pt x="31" y="42"/>
                  </a:lnTo>
                  <a:lnTo>
                    <a:pt x="21" y="44"/>
                  </a:lnTo>
                  <a:lnTo>
                    <a:pt x="10" y="44"/>
                  </a:lnTo>
                  <a:lnTo>
                    <a:pt x="0" y="43"/>
                  </a:lnTo>
                  <a:lnTo>
                    <a:pt x="0" y="31"/>
                  </a:lnTo>
                  <a:lnTo>
                    <a:pt x="0" y="22"/>
                  </a:lnTo>
                  <a:lnTo>
                    <a:pt x="0" y="12"/>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1" name="Freeform 107">
              <a:extLst>
                <a:ext uri="{FF2B5EF4-FFF2-40B4-BE49-F238E27FC236}">
                  <a16:creationId xmlns:a16="http://schemas.microsoft.com/office/drawing/2014/main" id="{C0CD9C4D-83E2-0888-ACC2-459F3E07C4A4}"/>
                </a:ext>
              </a:extLst>
            </p:cNvPr>
            <p:cNvSpPr>
              <a:spLocks/>
            </p:cNvSpPr>
            <p:nvPr>
              <p:custDataLst>
                <p:tags r:id="rId47"/>
              </p:custDataLst>
            </p:nvPr>
          </p:nvSpPr>
          <p:spPr bwMode="auto">
            <a:xfrm>
              <a:off x="10927690" y="2018967"/>
              <a:ext cx="30879" cy="74551"/>
            </a:xfrm>
            <a:custGeom>
              <a:avLst/>
              <a:gdLst>
                <a:gd name="T0" fmla="*/ 20637 w 46"/>
                <a:gd name="T1" fmla="*/ 0 h 16"/>
                <a:gd name="T2" fmla="*/ 17945 w 46"/>
                <a:gd name="T3" fmla="*/ 25003 h 16"/>
                <a:gd name="T4" fmla="*/ 15702 w 46"/>
                <a:gd name="T5" fmla="*/ 46434 h 16"/>
                <a:gd name="T6" fmla="*/ 13908 w 46"/>
                <a:gd name="T7" fmla="*/ 50006 h 16"/>
                <a:gd name="T8" fmla="*/ 13010 w 46"/>
                <a:gd name="T9" fmla="*/ 53578 h 16"/>
                <a:gd name="T10" fmla="*/ 11664 w 46"/>
                <a:gd name="T11" fmla="*/ 57150 h 16"/>
                <a:gd name="T12" fmla="*/ 10319 w 46"/>
                <a:gd name="T13" fmla="*/ 57150 h 16"/>
                <a:gd name="T14" fmla="*/ 7178 w 46"/>
                <a:gd name="T15" fmla="*/ 50006 h 16"/>
                <a:gd name="T16" fmla="*/ 4935 w 46"/>
                <a:gd name="T17" fmla="*/ 39291 h 16"/>
                <a:gd name="T18" fmla="*/ 2243 w 46"/>
                <a:gd name="T19" fmla="*/ 21431 h 16"/>
                <a:gd name="T20" fmla="*/ 0 w 46"/>
                <a:gd name="T21" fmla="*/ 0 h 16"/>
                <a:gd name="T22" fmla="*/ 20637 w 46"/>
                <a:gd name="T23" fmla="*/ 0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 h="16">
                  <a:moveTo>
                    <a:pt x="46" y="0"/>
                  </a:moveTo>
                  <a:lnTo>
                    <a:pt x="40" y="7"/>
                  </a:lnTo>
                  <a:lnTo>
                    <a:pt x="35" y="13"/>
                  </a:lnTo>
                  <a:lnTo>
                    <a:pt x="31" y="14"/>
                  </a:lnTo>
                  <a:lnTo>
                    <a:pt x="29" y="15"/>
                  </a:lnTo>
                  <a:lnTo>
                    <a:pt x="26" y="16"/>
                  </a:lnTo>
                  <a:lnTo>
                    <a:pt x="23" y="16"/>
                  </a:lnTo>
                  <a:lnTo>
                    <a:pt x="16" y="14"/>
                  </a:lnTo>
                  <a:lnTo>
                    <a:pt x="11" y="11"/>
                  </a:lnTo>
                  <a:lnTo>
                    <a:pt x="5" y="6"/>
                  </a:lnTo>
                  <a:lnTo>
                    <a:pt x="0" y="0"/>
                  </a:lnTo>
                  <a:lnTo>
                    <a:pt x="4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2" name="Freeform 108">
              <a:extLst>
                <a:ext uri="{FF2B5EF4-FFF2-40B4-BE49-F238E27FC236}">
                  <a16:creationId xmlns:a16="http://schemas.microsoft.com/office/drawing/2014/main" id="{4D0FE3E3-A6C5-FE64-E9E0-63276FE921F5}"/>
                </a:ext>
              </a:extLst>
            </p:cNvPr>
            <p:cNvSpPr>
              <a:spLocks/>
            </p:cNvSpPr>
            <p:nvPr>
              <p:custDataLst>
                <p:tags r:id="rId48"/>
              </p:custDataLst>
            </p:nvPr>
          </p:nvSpPr>
          <p:spPr bwMode="auto">
            <a:xfrm>
              <a:off x="11191350" y="2062455"/>
              <a:ext cx="23754" cy="74551"/>
            </a:xfrm>
            <a:custGeom>
              <a:avLst/>
              <a:gdLst>
                <a:gd name="T0" fmla="*/ 15875 w 39"/>
                <a:gd name="T1" fmla="*/ 54952 h 26"/>
                <a:gd name="T2" fmla="*/ 14654 w 39"/>
                <a:gd name="T3" fmla="*/ 57150 h 26"/>
                <a:gd name="T4" fmla="*/ 13026 w 39"/>
                <a:gd name="T5" fmla="*/ 57150 h 26"/>
                <a:gd name="T6" fmla="*/ 11397 w 39"/>
                <a:gd name="T7" fmla="*/ 57150 h 26"/>
                <a:gd name="T8" fmla="*/ 10176 w 39"/>
                <a:gd name="T9" fmla="*/ 54952 h 26"/>
                <a:gd name="T10" fmla="*/ 7327 w 39"/>
                <a:gd name="T11" fmla="*/ 48358 h 26"/>
                <a:gd name="T12" fmla="*/ 4885 w 39"/>
                <a:gd name="T13" fmla="*/ 39565 h 26"/>
                <a:gd name="T14" fmla="*/ 2849 w 39"/>
                <a:gd name="T15" fmla="*/ 28575 h 26"/>
                <a:gd name="T16" fmla="*/ 1221 w 39"/>
                <a:gd name="T17" fmla="*/ 15387 h 26"/>
                <a:gd name="T18" fmla="*/ 407 w 39"/>
                <a:gd name="T19" fmla="*/ 6594 h 26"/>
                <a:gd name="T20" fmla="*/ 0 w 39"/>
                <a:gd name="T21" fmla="*/ 0 h 26"/>
                <a:gd name="T22" fmla="*/ 4478 w 39"/>
                <a:gd name="T23" fmla="*/ 13188 h 26"/>
                <a:gd name="T24" fmla="*/ 8955 w 39"/>
                <a:gd name="T25" fmla="*/ 28575 h 26"/>
                <a:gd name="T26" fmla="*/ 13433 w 39"/>
                <a:gd name="T27" fmla="*/ 43962 h 26"/>
                <a:gd name="T28" fmla="*/ 15875 w 39"/>
                <a:gd name="T29" fmla="*/ 54952 h 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9" h="26">
                  <a:moveTo>
                    <a:pt x="39" y="25"/>
                  </a:moveTo>
                  <a:lnTo>
                    <a:pt x="36" y="26"/>
                  </a:lnTo>
                  <a:lnTo>
                    <a:pt x="32" y="26"/>
                  </a:lnTo>
                  <a:lnTo>
                    <a:pt x="28" y="26"/>
                  </a:lnTo>
                  <a:lnTo>
                    <a:pt x="25" y="25"/>
                  </a:lnTo>
                  <a:lnTo>
                    <a:pt x="18" y="22"/>
                  </a:lnTo>
                  <a:lnTo>
                    <a:pt x="12" y="18"/>
                  </a:lnTo>
                  <a:lnTo>
                    <a:pt x="7" y="13"/>
                  </a:lnTo>
                  <a:lnTo>
                    <a:pt x="3" y="7"/>
                  </a:lnTo>
                  <a:lnTo>
                    <a:pt x="1" y="3"/>
                  </a:lnTo>
                  <a:lnTo>
                    <a:pt x="0" y="0"/>
                  </a:lnTo>
                  <a:lnTo>
                    <a:pt x="11" y="6"/>
                  </a:lnTo>
                  <a:lnTo>
                    <a:pt x="22" y="13"/>
                  </a:lnTo>
                  <a:lnTo>
                    <a:pt x="33" y="20"/>
                  </a:lnTo>
                  <a:lnTo>
                    <a:pt x="39"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3" name="Freeform 109">
              <a:extLst>
                <a:ext uri="{FF2B5EF4-FFF2-40B4-BE49-F238E27FC236}">
                  <a16:creationId xmlns:a16="http://schemas.microsoft.com/office/drawing/2014/main" id="{D0E13A46-743E-06CD-ED8E-4A7733694D6C}"/>
                </a:ext>
              </a:extLst>
            </p:cNvPr>
            <p:cNvSpPr>
              <a:spLocks/>
            </p:cNvSpPr>
            <p:nvPr>
              <p:custDataLst>
                <p:tags r:id="rId49"/>
              </p:custDataLst>
            </p:nvPr>
          </p:nvSpPr>
          <p:spPr bwMode="auto">
            <a:xfrm>
              <a:off x="10367114" y="2362725"/>
              <a:ext cx="7125" cy="76622"/>
            </a:xfrm>
            <a:custGeom>
              <a:avLst/>
              <a:gdLst>
                <a:gd name="T0" fmla="*/ 4762 w 11"/>
                <a:gd name="T1" fmla="*/ 0 h 25"/>
                <a:gd name="T2" fmla="*/ 4762 w 11"/>
                <a:gd name="T3" fmla="*/ 11748 h 25"/>
                <a:gd name="T4" fmla="*/ 4329 w 11"/>
                <a:gd name="T5" fmla="*/ 28194 h 25"/>
                <a:gd name="T6" fmla="*/ 3896 w 11"/>
                <a:gd name="T7" fmla="*/ 46990 h 25"/>
                <a:gd name="T8" fmla="*/ 1732 w 11"/>
                <a:gd name="T9" fmla="*/ 58738 h 25"/>
                <a:gd name="T10" fmla="*/ 866 w 11"/>
                <a:gd name="T11" fmla="*/ 54039 h 25"/>
                <a:gd name="T12" fmla="*/ 433 w 11"/>
                <a:gd name="T13" fmla="*/ 46990 h 25"/>
                <a:gd name="T14" fmla="*/ 0 w 11"/>
                <a:gd name="T15" fmla="*/ 35243 h 25"/>
                <a:gd name="T16" fmla="*/ 0 w 11"/>
                <a:gd name="T17" fmla="*/ 28194 h 25"/>
                <a:gd name="T18" fmla="*/ 433 w 11"/>
                <a:gd name="T19" fmla="*/ 21146 h 25"/>
                <a:gd name="T20" fmla="*/ 1299 w 11"/>
                <a:gd name="T21" fmla="*/ 11748 h 25"/>
                <a:gd name="T22" fmla="*/ 2597 w 11"/>
                <a:gd name="T23" fmla="*/ 4699 h 25"/>
                <a:gd name="T24" fmla="*/ 4762 w 1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25">
                  <a:moveTo>
                    <a:pt x="11" y="0"/>
                  </a:moveTo>
                  <a:lnTo>
                    <a:pt x="11" y="5"/>
                  </a:lnTo>
                  <a:lnTo>
                    <a:pt x="10" y="12"/>
                  </a:lnTo>
                  <a:lnTo>
                    <a:pt x="9" y="20"/>
                  </a:lnTo>
                  <a:lnTo>
                    <a:pt x="4" y="25"/>
                  </a:lnTo>
                  <a:lnTo>
                    <a:pt x="2" y="23"/>
                  </a:lnTo>
                  <a:lnTo>
                    <a:pt x="1" y="20"/>
                  </a:lnTo>
                  <a:lnTo>
                    <a:pt x="0" y="15"/>
                  </a:lnTo>
                  <a:lnTo>
                    <a:pt x="0" y="12"/>
                  </a:lnTo>
                  <a:lnTo>
                    <a:pt x="1" y="9"/>
                  </a:lnTo>
                  <a:lnTo>
                    <a:pt x="3" y="5"/>
                  </a:lnTo>
                  <a:lnTo>
                    <a:pt x="6" y="2"/>
                  </a:lnTo>
                  <a:lnTo>
                    <a:pt x="11"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4" name="Freeform 110">
              <a:extLst>
                <a:ext uri="{FF2B5EF4-FFF2-40B4-BE49-F238E27FC236}">
                  <a16:creationId xmlns:a16="http://schemas.microsoft.com/office/drawing/2014/main" id="{2014B042-56BA-06F3-1762-0A9D31C28D09}"/>
                </a:ext>
              </a:extLst>
            </p:cNvPr>
            <p:cNvSpPr>
              <a:spLocks/>
            </p:cNvSpPr>
            <p:nvPr>
              <p:custDataLst>
                <p:tags r:id="rId50"/>
              </p:custDataLst>
            </p:nvPr>
          </p:nvSpPr>
          <p:spPr bwMode="auto">
            <a:xfrm>
              <a:off x="10089202" y="3095802"/>
              <a:ext cx="21380" cy="76622"/>
            </a:xfrm>
            <a:custGeom>
              <a:avLst/>
              <a:gdLst>
                <a:gd name="T0" fmla="*/ 14288 w 20"/>
                <a:gd name="T1" fmla="*/ 0 h 31"/>
                <a:gd name="T2" fmla="*/ 11430 w 20"/>
                <a:gd name="T3" fmla="*/ 22737 h 31"/>
                <a:gd name="T4" fmla="*/ 7144 w 20"/>
                <a:gd name="T5" fmla="*/ 37895 h 31"/>
                <a:gd name="T6" fmla="*/ 3572 w 20"/>
                <a:gd name="T7" fmla="*/ 49264 h 31"/>
                <a:gd name="T8" fmla="*/ 0 w 20"/>
                <a:gd name="T9" fmla="*/ 58738 h 31"/>
                <a:gd name="T10" fmla="*/ 0 w 20"/>
                <a:gd name="T11" fmla="*/ 47369 h 31"/>
                <a:gd name="T12" fmla="*/ 714 w 20"/>
                <a:gd name="T13" fmla="*/ 36001 h 31"/>
                <a:gd name="T14" fmla="*/ 1429 w 20"/>
                <a:gd name="T15" fmla="*/ 24632 h 31"/>
                <a:gd name="T16" fmla="*/ 3572 w 20"/>
                <a:gd name="T17" fmla="*/ 17053 h 31"/>
                <a:gd name="T18" fmla="*/ 5715 w 20"/>
                <a:gd name="T19" fmla="*/ 11369 h 31"/>
                <a:gd name="T20" fmla="*/ 7858 w 20"/>
                <a:gd name="T21" fmla="*/ 5684 h 31"/>
                <a:gd name="T22" fmla="*/ 11430 w 20"/>
                <a:gd name="T23" fmla="*/ 0 h 31"/>
                <a:gd name="T24" fmla="*/ 14288 w 20"/>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 h="31">
                  <a:moveTo>
                    <a:pt x="20" y="0"/>
                  </a:moveTo>
                  <a:lnTo>
                    <a:pt x="16" y="12"/>
                  </a:lnTo>
                  <a:lnTo>
                    <a:pt x="10" y="20"/>
                  </a:lnTo>
                  <a:lnTo>
                    <a:pt x="5" y="26"/>
                  </a:lnTo>
                  <a:lnTo>
                    <a:pt x="0" y="31"/>
                  </a:lnTo>
                  <a:lnTo>
                    <a:pt x="0" y="25"/>
                  </a:lnTo>
                  <a:lnTo>
                    <a:pt x="1" y="19"/>
                  </a:lnTo>
                  <a:lnTo>
                    <a:pt x="2" y="13"/>
                  </a:lnTo>
                  <a:lnTo>
                    <a:pt x="5" y="9"/>
                  </a:lnTo>
                  <a:lnTo>
                    <a:pt x="8" y="6"/>
                  </a:lnTo>
                  <a:lnTo>
                    <a:pt x="11" y="3"/>
                  </a:lnTo>
                  <a:lnTo>
                    <a:pt x="16" y="0"/>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5" name="Freeform 111">
              <a:extLst>
                <a:ext uri="{FF2B5EF4-FFF2-40B4-BE49-F238E27FC236}">
                  <a16:creationId xmlns:a16="http://schemas.microsoft.com/office/drawing/2014/main" id="{3EDB7671-F8E6-656D-F589-CA68A7651F9F}"/>
                </a:ext>
              </a:extLst>
            </p:cNvPr>
            <p:cNvSpPr>
              <a:spLocks/>
            </p:cNvSpPr>
            <p:nvPr>
              <p:custDataLst>
                <p:tags r:id="rId51"/>
              </p:custDataLst>
            </p:nvPr>
          </p:nvSpPr>
          <p:spPr bwMode="auto">
            <a:xfrm>
              <a:off x="10115330" y="3010900"/>
              <a:ext cx="23754" cy="74551"/>
            </a:xfrm>
            <a:custGeom>
              <a:avLst/>
              <a:gdLst>
                <a:gd name="T0" fmla="*/ 7938 w 26"/>
                <a:gd name="T1" fmla="*/ 57150 h 37"/>
                <a:gd name="T2" fmla="*/ 0 w 26"/>
                <a:gd name="T3" fmla="*/ 18535 h 37"/>
                <a:gd name="T4" fmla="*/ 3663 w 26"/>
                <a:gd name="T5" fmla="*/ 10812 h 37"/>
                <a:gd name="T6" fmla="*/ 7938 w 26"/>
                <a:gd name="T7" fmla="*/ 6178 h 37"/>
                <a:gd name="T8" fmla="*/ 12822 w 26"/>
                <a:gd name="T9" fmla="*/ 1545 h 37"/>
                <a:gd name="T10" fmla="*/ 15875 w 26"/>
                <a:gd name="T11" fmla="*/ 0 h 37"/>
                <a:gd name="T12" fmla="*/ 15875 w 26"/>
                <a:gd name="T13" fmla="*/ 9268 h 37"/>
                <a:gd name="T14" fmla="*/ 15264 w 26"/>
                <a:gd name="T15" fmla="*/ 16991 h 37"/>
                <a:gd name="T16" fmla="*/ 14654 w 26"/>
                <a:gd name="T17" fmla="*/ 26258 h 37"/>
                <a:gd name="T18" fmla="*/ 14043 w 26"/>
                <a:gd name="T19" fmla="*/ 32436 h 37"/>
                <a:gd name="T20" fmla="*/ 10990 w 26"/>
                <a:gd name="T21" fmla="*/ 44793 h 37"/>
                <a:gd name="T22" fmla="*/ 7938 w 26"/>
                <a:gd name="T23" fmla="*/ 5715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6" h="37">
                  <a:moveTo>
                    <a:pt x="13" y="37"/>
                  </a:moveTo>
                  <a:lnTo>
                    <a:pt x="0" y="12"/>
                  </a:lnTo>
                  <a:lnTo>
                    <a:pt x="6" y="7"/>
                  </a:lnTo>
                  <a:lnTo>
                    <a:pt x="13" y="4"/>
                  </a:lnTo>
                  <a:lnTo>
                    <a:pt x="21" y="1"/>
                  </a:lnTo>
                  <a:lnTo>
                    <a:pt x="26" y="0"/>
                  </a:lnTo>
                  <a:lnTo>
                    <a:pt x="26" y="6"/>
                  </a:lnTo>
                  <a:lnTo>
                    <a:pt x="25" y="11"/>
                  </a:lnTo>
                  <a:lnTo>
                    <a:pt x="24" y="17"/>
                  </a:lnTo>
                  <a:lnTo>
                    <a:pt x="23" y="21"/>
                  </a:lnTo>
                  <a:lnTo>
                    <a:pt x="18" y="29"/>
                  </a:lnTo>
                  <a:lnTo>
                    <a:pt x="13" y="3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6" name="Freeform 112">
              <a:extLst>
                <a:ext uri="{FF2B5EF4-FFF2-40B4-BE49-F238E27FC236}">
                  <a16:creationId xmlns:a16="http://schemas.microsoft.com/office/drawing/2014/main" id="{CAC897ED-809D-74E0-2F0A-139C4BE2A483}"/>
                </a:ext>
              </a:extLst>
            </p:cNvPr>
            <p:cNvSpPr>
              <a:spLocks/>
            </p:cNvSpPr>
            <p:nvPr>
              <p:custDataLst>
                <p:tags r:id="rId52"/>
              </p:custDataLst>
            </p:nvPr>
          </p:nvSpPr>
          <p:spPr bwMode="auto">
            <a:xfrm>
              <a:off x="9949056" y="2814169"/>
              <a:ext cx="2374" cy="78693"/>
            </a:xfrm>
            <a:custGeom>
              <a:avLst/>
              <a:gdLst>
                <a:gd name="T0" fmla="*/ 0 w 7"/>
                <a:gd name="T1" fmla="*/ 60325 h 18"/>
                <a:gd name="T2" fmla="*/ 0 w 7"/>
                <a:gd name="T3" fmla="*/ 0 h 18"/>
                <a:gd name="T4" fmla="*/ 1587 w 7"/>
                <a:gd name="T5" fmla="*/ 40217 h 18"/>
                <a:gd name="T6" fmla="*/ 0 w 7"/>
                <a:gd name="T7" fmla="*/ 60325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8">
                  <a:moveTo>
                    <a:pt x="0" y="18"/>
                  </a:moveTo>
                  <a:lnTo>
                    <a:pt x="0" y="0"/>
                  </a:lnTo>
                  <a:lnTo>
                    <a:pt x="7" y="12"/>
                  </a:lnTo>
                  <a:lnTo>
                    <a:pt x="0" y="1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7" name="Freeform 113">
              <a:extLst>
                <a:ext uri="{FF2B5EF4-FFF2-40B4-BE49-F238E27FC236}">
                  <a16:creationId xmlns:a16="http://schemas.microsoft.com/office/drawing/2014/main" id="{CC687932-FE1C-766E-C637-44E8684D3916}"/>
                </a:ext>
              </a:extLst>
            </p:cNvPr>
            <p:cNvSpPr>
              <a:spLocks/>
            </p:cNvSpPr>
            <p:nvPr>
              <p:custDataLst>
                <p:tags r:id="rId53"/>
              </p:custDataLst>
            </p:nvPr>
          </p:nvSpPr>
          <p:spPr bwMode="auto">
            <a:xfrm>
              <a:off x="5238790" y="1675206"/>
              <a:ext cx="14252" cy="74551"/>
            </a:xfrm>
            <a:custGeom>
              <a:avLst/>
              <a:gdLst>
                <a:gd name="T0" fmla="*/ 0 w 33"/>
                <a:gd name="T1" fmla="*/ 22123 h 31"/>
                <a:gd name="T2" fmla="*/ 5484 w 33"/>
                <a:gd name="T3" fmla="*/ 0 h 31"/>
                <a:gd name="T4" fmla="*/ 6927 w 33"/>
                <a:gd name="T5" fmla="*/ 9218 h 31"/>
                <a:gd name="T6" fmla="*/ 8082 w 33"/>
                <a:gd name="T7" fmla="*/ 22123 h 31"/>
                <a:gd name="T8" fmla="*/ 9236 w 33"/>
                <a:gd name="T9" fmla="*/ 40558 h 31"/>
                <a:gd name="T10" fmla="*/ 9525 w 33"/>
                <a:gd name="T11" fmla="*/ 57150 h 31"/>
                <a:gd name="T12" fmla="*/ 7793 w 33"/>
                <a:gd name="T13" fmla="*/ 55306 h 31"/>
                <a:gd name="T14" fmla="*/ 6350 w 33"/>
                <a:gd name="T15" fmla="*/ 51619 h 31"/>
                <a:gd name="T16" fmla="*/ 4618 w 33"/>
                <a:gd name="T17" fmla="*/ 46089 h 31"/>
                <a:gd name="T18" fmla="*/ 3175 w 33"/>
                <a:gd name="T19" fmla="*/ 40558 h 31"/>
                <a:gd name="T20" fmla="*/ 866 w 33"/>
                <a:gd name="T21" fmla="*/ 27653 h 31"/>
                <a:gd name="T22" fmla="*/ 0 w 33"/>
                <a:gd name="T23" fmla="*/ 22123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3" h="31">
                  <a:moveTo>
                    <a:pt x="0" y="12"/>
                  </a:moveTo>
                  <a:lnTo>
                    <a:pt x="19" y="0"/>
                  </a:lnTo>
                  <a:lnTo>
                    <a:pt x="24" y="5"/>
                  </a:lnTo>
                  <a:lnTo>
                    <a:pt x="28" y="12"/>
                  </a:lnTo>
                  <a:lnTo>
                    <a:pt x="32" y="22"/>
                  </a:lnTo>
                  <a:lnTo>
                    <a:pt x="33" y="31"/>
                  </a:lnTo>
                  <a:lnTo>
                    <a:pt x="27" y="30"/>
                  </a:lnTo>
                  <a:lnTo>
                    <a:pt x="22" y="28"/>
                  </a:lnTo>
                  <a:lnTo>
                    <a:pt x="16" y="25"/>
                  </a:lnTo>
                  <a:lnTo>
                    <a:pt x="11" y="22"/>
                  </a:lnTo>
                  <a:lnTo>
                    <a:pt x="3" y="15"/>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8" name="Freeform 114">
              <a:extLst>
                <a:ext uri="{FF2B5EF4-FFF2-40B4-BE49-F238E27FC236}">
                  <a16:creationId xmlns:a16="http://schemas.microsoft.com/office/drawing/2014/main" id="{834840A1-E2E7-2913-2A51-B4F3C3796E06}"/>
                </a:ext>
              </a:extLst>
            </p:cNvPr>
            <p:cNvSpPr>
              <a:spLocks/>
            </p:cNvSpPr>
            <p:nvPr>
              <p:custDataLst>
                <p:tags r:id="rId54"/>
              </p:custDataLst>
            </p:nvPr>
          </p:nvSpPr>
          <p:spPr bwMode="auto">
            <a:xfrm>
              <a:off x="5217411" y="1372864"/>
              <a:ext cx="4751" cy="74551"/>
            </a:xfrm>
            <a:custGeom>
              <a:avLst/>
              <a:gdLst>
                <a:gd name="T0" fmla="*/ 3175 w 14"/>
                <a:gd name="T1" fmla="*/ 0 h 6"/>
                <a:gd name="T2" fmla="*/ 0 w 14"/>
                <a:gd name="T3" fmla="*/ 57150 h 6"/>
                <a:gd name="T4" fmla="*/ 3175 w 14"/>
                <a:gd name="T5" fmla="*/ 0 h 6"/>
                <a:gd name="T6" fmla="*/ 0 60000 65536"/>
                <a:gd name="T7" fmla="*/ 0 60000 65536"/>
                <a:gd name="T8" fmla="*/ 0 60000 65536"/>
              </a:gdLst>
              <a:ahLst/>
              <a:cxnLst>
                <a:cxn ang="T6">
                  <a:pos x="T0" y="T1"/>
                </a:cxn>
                <a:cxn ang="T7">
                  <a:pos x="T2" y="T3"/>
                </a:cxn>
                <a:cxn ang="T8">
                  <a:pos x="T4" y="T5"/>
                </a:cxn>
              </a:cxnLst>
              <a:rect l="0" t="0" r="r" b="b"/>
              <a:pathLst>
                <a:path w="14" h="6">
                  <a:moveTo>
                    <a:pt x="14" y="0"/>
                  </a:moveTo>
                  <a:lnTo>
                    <a:pt x="0" y="6"/>
                  </a:lnTo>
                  <a:lnTo>
                    <a:pt x="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29" name="Freeform 115">
              <a:extLst>
                <a:ext uri="{FF2B5EF4-FFF2-40B4-BE49-F238E27FC236}">
                  <a16:creationId xmlns:a16="http://schemas.microsoft.com/office/drawing/2014/main" id="{2119BB51-57EA-4924-22EE-8F1C5509017C}"/>
                </a:ext>
              </a:extLst>
            </p:cNvPr>
            <p:cNvSpPr>
              <a:spLocks/>
            </p:cNvSpPr>
            <p:nvPr>
              <p:custDataLst>
                <p:tags r:id="rId55"/>
              </p:custDataLst>
            </p:nvPr>
          </p:nvSpPr>
          <p:spPr bwMode="auto">
            <a:xfrm>
              <a:off x="7433588" y="3692207"/>
              <a:ext cx="38004" cy="72481"/>
            </a:xfrm>
            <a:custGeom>
              <a:avLst/>
              <a:gdLst>
                <a:gd name="T0" fmla="*/ 25400 w 59"/>
                <a:gd name="T1" fmla="*/ 10754 h 31"/>
                <a:gd name="T2" fmla="*/ 24539 w 59"/>
                <a:gd name="T3" fmla="*/ 19716 h 31"/>
                <a:gd name="T4" fmla="*/ 22817 w 59"/>
                <a:gd name="T5" fmla="*/ 26885 h 31"/>
                <a:gd name="T6" fmla="*/ 21095 w 59"/>
                <a:gd name="T7" fmla="*/ 34055 h 31"/>
                <a:gd name="T8" fmla="*/ 19373 w 59"/>
                <a:gd name="T9" fmla="*/ 43017 h 31"/>
                <a:gd name="T10" fmla="*/ 17220 w 59"/>
                <a:gd name="T11" fmla="*/ 48394 h 31"/>
                <a:gd name="T12" fmla="*/ 15498 w 59"/>
                <a:gd name="T13" fmla="*/ 51978 h 31"/>
                <a:gd name="T14" fmla="*/ 12915 w 59"/>
                <a:gd name="T15" fmla="*/ 55563 h 31"/>
                <a:gd name="T16" fmla="*/ 11193 w 59"/>
                <a:gd name="T17" fmla="*/ 55563 h 31"/>
                <a:gd name="T18" fmla="*/ 9041 w 59"/>
                <a:gd name="T19" fmla="*/ 55563 h 31"/>
                <a:gd name="T20" fmla="*/ 7319 w 59"/>
                <a:gd name="T21" fmla="*/ 53771 h 31"/>
                <a:gd name="T22" fmla="*/ 6027 w 59"/>
                <a:gd name="T23" fmla="*/ 51978 h 31"/>
                <a:gd name="T24" fmla="*/ 4736 w 59"/>
                <a:gd name="T25" fmla="*/ 48394 h 31"/>
                <a:gd name="T26" fmla="*/ 1722 w 59"/>
                <a:gd name="T27" fmla="*/ 35847 h 31"/>
                <a:gd name="T28" fmla="*/ 0 w 59"/>
                <a:gd name="T29" fmla="*/ 21508 h 31"/>
                <a:gd name="T30" fmla="*/ 431 w 59"/>
                <a:gd name="T31" fmla="*/ 16131 h 31"/>
                <a:gd name="T32" fmla="*/ 1292 w 59"/>
                <a:gd name="T33" fmla="*/ 10754 h 31"/>
                <a:gd name="T34" fmla="*/ 2153 w 59"/>
                <a:gd name="T35" fmla="*/ 7169 h 31"/>
                <a:gd name="T36" fmla="*/ 3444 w 59"/>
                <a:gd name="T37" fmla="*/ 5377 h 31"/>
                <a:gd name="T38" fmla="*/ 6888 w 59"/>
                <a:gd name="T39" fmla="*/ 1792 h 31"/>
                <a:gd name="T40" fmla="*/ 10332 w 59"/>
                <a:gd name="T41" fmla="*/ 0 h 31"/>
                <a:gd name="T42" fmla="*/ 14637 w 59"/>
                <a:gd name="T43" fmla="*/ 0 h 31"/>
                <a:gd name="T44" fmla="*/ 18081 w 59"/>
                <a:gd name="T45" fmla="*/ 3585 h 31"/>
                <a:gd name="T46" fmla="*/ 21956 w 59"/>
                <a:gd name="T47" fmla="*/ 7169 h 31"/>
                <a:gd name="T48" fmla="*/ 25400 w 59"/>
                <a:gd name="T49" fmla="*/ 10754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0" name="Freeform 116">
              <a:extLst>
                <a:ext uri="{FF2B5EF4-FFF2-40B4-BE49-F238E27FC236}">
                  <a16:creationId xmlns:a16="http://schemas.microsoft.com/office/drawing/2014/main" id="{D8EEF06B-E447-252B-8752-876D6EB6BF62}"/>
                </a:ext>
              </a:extLst>
            </p:cNvPr>
            <p:cNvSpPr>
              <a:spLocks/>
            </p:cNvSpPr>
            <p:nvPr>
              <p:custDataLst>
                <p:tags r:id="rId56"/>
              </p:custDataLst>
            </p:nvPr>
          </p:nvSpPr>
          <p:spPr bwMode="auto">
            <a:xfrm>
              <a:off x="6989403" y="3512042"/>
              <a:ext cx="28504" cy="76619"/>
            </a:xfrm>
            <a:custGeom>
              <a:avLst/>
              <a:gdLst>
                <a:gd name="T0" fmla="*/ 5674 w 47"/>
                <a:gd name="T1" fmla="*/ 0 h 68"/>
                <a:gd name="T2" fmla="*/ 3243 w 47"/>
                <a:gd name="T3" fmla="*/ 8638 h 68"/>
                <a:gd name="T4" fmla="*/ 1621 w 47"/>
                <a:gd name="T5" fmla="*/ 16412 h 68"/>
                <a:gd name="T6" fmla="*/ 811 w 47"/>
                <a:gd name="T7" fmla="*/ 24186 h 68"/>
                <a:gd name="T8" fmla="*/ 0 w 47"/>
                <a:gd name="T9" fmla="*/ 31960 h 68"/>
                <a:gd name="T10" fmla="*/ 0 w 47"/>
                <a:gd name="T11" fmla="*/ 36279 h 68"/>
                <a:gd name="T12" fmla="*/ 811 w 47"/>
                <a:gd name="T13" fmla="*/ 40598 h 68"/>
                <a:gd name="T14" fmla="*/ 1216 w 47"/>
                <a:gd name="T15" fmla="*/ 44053 h 68"/>
                <a:gd name="T16" fmla="*/ 2027 w 47"/>
                <a:gd name="T17" fmla="*/ 47508 h 68"/>
                <a:gd name="T18" fmla="*/ 2837 w 47"/>
                <a:gd name="T19" fmla="*/ 50099 h 68"/>
                <a:gd name="T20" fmla="*/ 3648 w 47"/>
                <a:gd name="T21" fmla="*/ 51827 h 68"/>
                <a:gd name="T22" fmla="*/ 5269 w 47"/>
                <a:gd name="T23" fmla="*/ 53554 h 68"/>
                <a:gd name="T24" fmla="*/ 6485 w 47"/>
                <a:gd name="T25" fmla="*/ 55282 h 68"/>
                <a:gd name="T26" fmla="*/ 8917 w 47"/>
                <a:gd name="T27" fmla="*/ 57873 h 68"/>
                <a:gd name="T28" fmla="*/ 12565 w 47"/>
                <a:gd name="T29" fmla="*/ 58737 h 68"/>
                <a:gd name="T30" fmla="*/ 15807 w 47"/>
                <a:gd name="T31" fmla="*/ 58737 h 68"/>
                <a:gd name="T32" fmla="*/ 19050 w 47"/>
                <a:gd name="T33" fmla="*/ 58737 h 68"/>
                <a:gd name="T34" fmla="*/ 16618 w 47"/>
                <a:gd name="T35" fmla="*/ 50099 h 68"/>
                <a:gd name="T36" fmla="*/ 15402 w 47"/>
                <a:gd name="T37" fmla="*/ 41461 h 68"/>
                <a:gd name="T38" fmla="*/ 14591 w 47"/>
                <a:gd name="T39" fmla="*/ 37143 h 68"/>
                <a:gd name="T40" fmla="*/ 14186 w 47"/>
                <a:gd name="T41" fmla="*/ 32824 h 68"/>
                <a:gd name="T42" fmla="*/ 13376 w 47"/>
                <a:gd name="T43" fmla="*/ 26777 h 68"/>
                <a:gd name="T44" fmla="*/ 13376 w 47"/>
                <a:gd name="T45" fmla="*/ 21594 h 68"/>
                <a:gd name="T46" fmla="*/ 9728 w 47"/>
                <a:gd name="T47" fmla="*/ 11229 h 68"/>
                <a:gd name="T48" fmla="*/ 5674 w 47"/>
                <a:gd name="T49" fmla="*/ 0 h 6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7" h="68">
                  <a:moveTo>
                    <a:pt x="14" y="0"/>
                  </a:moveTo>
                  <a:lnTo>
                    <a:pt x="8" y="10"/>
                  </a:lnTo>
                  <a:lnTo>
                    <a:pt x="4" y="19"/>
                  </a:lnTo>
                  <a:lnTo>
                    <a:pt x="2" y="28"/>
                  </a:lnTo>
                  <a:lnTo>
                    <a:pt x="0" y="37"/>
                  </a:lnTo>
                  <a:lnTo>
                    <a:pt x="0" y="42"/>
                  </a:lnTo>
                  <a:lnTo>
                    <a:pt x="2" y="47"/>
                  </a:lnTo>
                  <a:lnTo>
                    <a:pt x="3" y="51"/>
                  </a:lnTo>
                  <a:lnTo>
                    <a:pt x="5" y="55"/>
                  </a:lnTo>
                  <a:lnTo>
                    <a:pt x="7" y="58"/>
                  </a:lnTo>
                  <a:lnTo>
                    <a:pt x="9" y="60"/>
                  </a:lnTo>
                  <a:lnTo>
                    <a:pt x="13" y="62"/>
                  </a:lnTo>
                  <a:lnTo>
                    <a:pt x="16" y="64"/>
                  </a:lnTo>
                  <a:lnTo>
                    <a:pt x="22" y="67"/>
                  </a:lnTo>
                  <a:lnTo>
                    <a:pt x="31" y="68"/>
                  </a:lnTo>
                  <a:lnTo>
                    <a:pt x="39" y="68"/>
                  </a:lnTo>
                  <a:lnTo>
                    <a:pt x="47" y="68"/>
                  </a:lnTo>
                  <a:lnTo>
                    <a:pt x="41" y="58"/>
                  </a:lnTo>
                  <a:lnTo>
                    <a:pt x="38" y="48"/>
                  </a:lnTo>
                  <a:lnTo>
                    <a:pt x="36" y="43"/>
                  </a:lnTo>
                  <a:lnTo>
                    <a:pt x="35" y="38"/>
                  </a:lnTo>
                  <a:lnTo>
                    <a:pt x="33" y="31"/>
                  </a:lnTo>
                  <a:lnTo>
                    <a:pt x="33" y="25"/>
                  </a:lnTo>
                  <a:lnTo>
                    <a:pt x="24" y="13"/>
                  </a:lnTo>
                  <a:lnTo>
                    <a:pt x="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031" name="Group 117">
              <a:extLst>
                <a:ext uri="{FF2B5EF4-FFF2-40B4-BE49-F238E27FC236}">
                  <a16:creationId xmlns:a16="http://schemas.microsoft.com/office/drawing/2014/main" id="{1F034598-5F0F-B835-9724-944330EC9AB4}"/>
                </a:ext>
              </a:extLst>
            </p:cNvPr>
            <p:cNvGrpSpPr>
              <a:grpSpLocks/>
            </p:cNvGrpSpPr>
            <p:nvPr>
              <p:custDataLst>
                <p:tags r:id="rId57"/>
              </p:custDataLst>
            </p:nvPr>
          </p:nvGrpSpPr>
          <p:grpSpPr bwMode="auto">
            <a:xfrm>
              <a:off x="8143812" y="3756402"/>
              <a:ext cx="68884" cy="488718"/>
              <a:chOff x="3950" y="2430"/>
              <a:chExt cx="36" cy="234"/>
            </a:xfrm>
            <a:solidFill>
              <a:srgbClr val="D9D9D9"/>
            </a:solidFill>
          </p:grpSpPr>
          <p:sp>
            <p:nvSpPr>
              <p:cNvPr id="1336" name="Freeform 118">
                <a:extLst>
                  <a:ext uri="{FF2B5EF4-FFF2-40B4-BE49-F238E27FC236}">
                    <a16:creationId xmlns:a16="http://schemas.microsoft.com/office/drawing/2014/main" id="{51D87570-7969-D65D-CDF0-911FA0C5FB4A}"/>
                  </a:ext>
                </a:extLst>
              </p:cNvPr>
              <p:cNvSpPr>
                <a:spLocks/>
              </p:cNvSpPr>
              <p:nvPr/>
            </p:nvSpPr>
            <p:spPr bwMode="auto">
              <a:xfrm>
                <a:off x="3975" y="2658"/>
                <a:ext cx="6" cy="6"/>
              </a:xfrm>
              <a:custGeom>
                <a:avLst/>
                <a:gdLst>
                  <a:gd name="T0" fmla="*/ 0 w 19"/>
                  <a:gd name="T1" fmla="*/ 0 h 20"/>
                  <a:gd name="T2" fmla="*/ 0 w 19"/>
                  <a:gd name="T3" fmla="*/ 6 h 20"/>
                  <a:gd name="T4" fmla="*/ 6 w 19"/>
                  <a:gd name="T5" fmla="*/ 4 h 20"/>
                  <a:gd name="T6" fmla="*/ 4 w 19"/>
                  <a:gd name="T7" fmla="*/ 2 h 20"/>
                  <a:gd name="T8" fmla="*/ 3 w 19"/>
                  <a:gd name="T9" fmla="*/ 1 h 20"/>
                  <a:gd name="T10" fmla="*/ 1 w 19"/>
                  <a:gd name="T11" fmla="*/ 0 h 20"/>
                  <a:gd name="T12" fmla="*/ 0 w 19"/>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7" name="Freeform 119">
                <a:extLst>
                  <a:ext uri="{FF2B5EF4-FFF2-40B4-BE49-F238E27FC236}">
                    <a16:creationId xmlns:a16="http://schemas.microsoft.com/office/drawing/2014/main" id="{BD84FAC8-D9E6-B4FC-6E00-A950994515D0}"/>
                  </a:ext>
                </a:extLst>
              </p:cNvPr>
              <p:cNvSpPr>
                <a:spLocks/>
              </p:cNvSpPr>
              <p:nvPr/>
            </p:nvSpPr>
            <p:spPr bwMode="auto">
              <a:xfrm>
                <a:off x="3975" y="2644"/>
                <a:ext cx="6" cy="4"/>
              </a:xfrm>
              <a:custGeom>
                <a:avLst/>
                <a:gdLst>
                  <a:gd name="T0" fmla="*/ 4 w 19"/>
                  <a:gd name="T1" fmla="*/ 4 h 12"/>
                  <a:gd name="T2" fmla="*/ 6 w 19"/>
                  <a:gd name="T3" fmla="*/ 0 h 12"/>
                  <a:gd name="T4" fmla="*/ 0 w 19"/>
                  <a:gd name="T5" fmla="*/ 0 h 12"/>
                  <a:gd name="T6" fmla="*/ 4 w 19"/>
                  <a:gd name="T7" fmla="*/ 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8" name="Freeform 120">
                <a:extLst>
                  <a:ext uri="{FF2B5EF4-FFF2-40B4-BE49-F238E27FC236}">
                    <a16:creationId xmlns:a16="http://schemas.microsoft.com/office/drawing/2014/main" id="{237B5F6B-35D4-BCD4-D4EB-04C77C438F5A}"/>
                  </a:ext>
                </a:extLst>
              </p:cNvPr>
              <p:cNvSpPr>
                <a:spLocks/>
              </p:cNvSpPr>
              <p:nvPr/>
            </p:nvSpPr>
            <p:spPr bwMode="auto">
              <a:xfrm>
                <a:off x="3975" y="2637"/>
                <a:ext cx="6" cy="1"/>
              </a:xfrm>
              <a:custGeom>
                <a:avLst/>
                <a:gdLst>
                  <a:gd name="T0" fmla="*/ 0 w 19"/>
                  <a:gd name="T1" fmla="*/ 0 h 1"/>
                  <a:gd name="T2" fmla="*/ 3 w 19"/>
                  <a:gd name="T3" fmla="*/ 0 h 1"/>
                  <a:gd name="T4" fmla="*/ 6 w 19"/>
                  <a:gd name="T5" fmla="*/ 0 h 1"/>
                  <a:gd name="T6" fmla="*/ 3 w 19"/>
                  <a:gd name="T7" fmla="*/ 0 h 1"/>
                  <a:gd name="T8" fmla="*/ 0 w 19"/>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9" name="Rectangle 121">
                <a:extLst>
                  <a:ext uri="{FF2B5EF4-FFF2-40B4-BE49-F238E27FC236}">
                    <a16:creationId xmlns:a16="http://schemas.microsoft.com/office/drawing/2014/main" id="{19AE7613-6D95-C7DE-05BE-53BE6F3F3F8F}"/>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fr-FR">
                  <a:solidFill>
                    <a:srgbClr val="323232"/>
                  </a:solidFill>
                </a:endParaRPr>
              </a:p>
            </p:txBody>
          </p:sp>
          <p:sp>
            <p:nvSpPr>
              <p:cNvPr id="1340" name="Line 122">
                <a:extLst>
                  <a:ext uri="{FF2B5EF4-FFF2-40B4-BE49-F238E27FC236}">
                    <a16:creationId xmlns:a16="http://schemas.microsoft.com/office/drawing/2014/main" id="{DB68D931-935A-E143-32A3-2636223D4DA0}"/>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1341" name="Freeform 123">
                <a:extLst>
                  <a:ext uri="{FF2B5EF4-FFF2-40B4-BE49-F238E27FC236}">
                    <a16:creationId xmlns:a16="http://schemas.microsoft.com/office/drawing/2014/main" id="{F2C3AF2A-BF16-7F13-614B-492A45728F25}"/>
                  </a:ext>
                </a:extLst>
              </p:cNvPr>
              <p:cNvSpPr>
                <a:spLocks/>
              </p:cNvSpPr>
              <p:nvPr/>
            </p:nvSpPr>
            <p:spPr bwMode="auto">
              <a:xfrm>
                <a:off x="3975" y="2595"/>
                <a:ext cx="2" cy="1"/>
              </a:xfrm>
              <a:custGeom>
                <a:avLst/>
                <a:gdLst>
                  <a:gd name="T0" fmla="*/ 2 w 6"/>
                  <a:gd name="T1" fmla="*/ 0 h 3"/>
                  <a:gd name="T2" fmla="*/ 2 w 6"/>
                  <a:gd name="T3" fmla="*/ 0 h 3"/>
                  <a:gd name="T4" fmla="*/ 1 w 6"/>
                  <a:gd name="T5" fmla="*/ 1 h 3"/>
                  <a:gd name="T6" fmla="*/ 0 w 6"/>
                  <a:gd name="T7" fmla="*/ 1 h 3"/>
                  <a:gd name="T8" fmla="*/ 0 w 6"/>
                  <a:gd name="T9" fmla="*/ 1 h 3"/>
                  <a:gd name="T10" fmla="*/ 0 w 6"/>
                  <a:gd name="T11" fmla="*/ 1 h 3"/>
                  <a:gd name="T12" fmla="*/ 0 w 6"/>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
                    <a:moveTo>
                      <a:pt x="6" y="0"/>
                    </a:moveTo>
                    <a:lnTo>
                      <a:pt x="5" y="1"/>
                    </a:lnTo>
                    <a:lnTo>
                      <a:pt x="3" y="2"/>
                    </a:lnTo>
                    <a:lnTo>
                      <a:pt x="1" y="3"/>
                    </a:lnTo>
                    <a:lnTo>
                      <a:pt x="0" y="2"/>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2" name="Freeform 124">
                <a:extLst>
                  <a:ext uri="{FF2B5EF4-FFF2-40B4-BE49-F238E27FC236}">
                    <a16:creationId xmlns:a16="http://schemas.microsoft.com/office/drawing/2014/main" id="{8E6E20E3-B457-1973-49CB-B9470C3B9404}"/>
                  </a:ext>
                </a:extLst>
              </p:cNvPr>
              <p:cNvSpPr>
                <a:spLocks/>
              </p:cNvSpPr>
              <p:nvPr/>
            </p:nvSpPr>
            <p:spPr bwMode="auto">
              <a:xfrm>
                <a:off x="3981" y="2555"/>
                <a:ext cx="5" cy="8"/>
              </a:xfrm>
              <a:custGeom>
                <a:avLst/>
                <a:gdLst>
                  <a:gd name="T0" fmla="*/ 5 w 14"/>
                  <a:gd name="T1" fmla="*/ 0 h 24"/>
                  <a:gd name="T2" fmla="*/ 5 w 14"/>
                  <a:gd name="T3" fmla="*/ 2 h 24"/>
                  <a:gd name="T4" fmla="*/ 3 w 14"/>
                  <a:gd name="T5" fmla="*/ 4 h 24"/>
                  <a:gd name="T6" fmla="*/ 2 w 14"/>
                  <a:gd name="T7" fmla="*/ 6 h 24"/>
                  <a:gd name="T8" fmla="*/ 0 w 14"/>
                  <a:gd name="T9" fmla="*/ 8 h 24"/>
                  <a:gd name="T10" fmla="*/ 0 w 14"/>
                  <a:gd name="T11" fmla="*/ 5 h 24"/>
                  <a:gd name="T12" fmla="*/ 0 w 14"/>
                  <a:gd name="T13" fmla="*/ 4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3" name="Line 125">
                <a:extLst>
                  <a:ext uri="{FF2B5EF4-FFF2-40B4-BE49-F238E27FC236}">
                    <a16:creationId xmlns:a16="http://schemas.microsoft.com/office/drawing/2014/main" id="{02354F53-6FFF-C620-BD85-5B0272C7D7B8}"/>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1344" name="Freeform 126">
                <a:extLst>
                  <a:ext uri="{FF2B5EF4-FFF2-40B4-BE49-F238E27FC236}">
                    <a16:creationId xmlns:a16="http://schemas.microsoft.com/office/drawing/2014/main" id="{626C1439-D84A-8B49-0ED2-1C6CA18175E2}"/>
                  </a:ext>
                </a:extLst>
              </p:cNvPr>
              <p:cNvSpPr>
                <a:spLocks/>
              </p:cNvSpPr>
              <p:nvPr/>
            </p:nvSpPr>
            <p:spPr bwMode="auto">
              <a:xfrm>
                <a:off x="3977" y="2572"/>
                <a:ext cx="4" cy="3"/>
              </a:xfrm>
              <a:custGeom>
                <a:avLst/>
                <a:gdLst>
                  <a:gd name="T0" fmla="*/ 4 w 13"/>
                  <a:gd name="T1" fmla="*/ 3 h 12"/>
                  <a:gd name="T2" fmla="*/ 0 w 13"/>
                  <a:gd name="T3" fmla="*/ 0 h 12"/>
                  <a:gd name="T4" fmla="*/ 4 w 13"/>
                  <a:gd name="T5" fmla="*/ 3 h 12"/>
                  <a:gd name="T6" fmla="*/ 0 60000 65536"/>
                  <a:gd name="T7" fmla="*/ 0 60000 65536"/>
                  <a:gd name="T8" fmla="*/ 0 60000 65536"/>
                </a:gdLst>
                <a:ahLst/>
                <a:cxnLst>
                  <a:cxn ang="T6">
                    <a:pos x="T0" y="T1"/>
                  </a:cxn>
                  <a:cxn ang="T7">
                    <a:pos x="T2" y="T3"/>
                  </a:cxn>
                  <a:cxn ang="T8">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5" name="Freeform 127">
                <a:extLst>
                  <a:ext uri="{FF2B5EF4-FFF2-40B4-BE49-F238E27FC236}">
                    <a16:creationId xmlns:a16="http://schemas.microsoft.com/office/drawing/2014/main" id="{67943B9B-D518-01E0-A8A3-18B569D3A30F}"/>
                  </a:ext>
                </a:extLst>
              </p:cNvPr>
              <p:cNvSpPr>
                <a:spLocks/>
              </p:cNvSpPr>
              <p:nvPr/>
            </p:nvSpPr>
            <p:spPr bwMode="auto">
              <a:xfrm>
                <a:off x="3981" y="2585"/>
                <a:ext cx="2" cy="6"/>
              </a:xfrm>
              <a:custGeom>
                <a:avLst/>
                <a:gdLst>
                  <a:gd name="T0" fmla="*/ 0 w 7"/>
                  <a:gd name="T1" fmla="*/ 0 h 19"/>
                  <a:gd name="T2" fmla="*/ 0 w 7"/>
                  <a:gd name="T3" fmla="*/ 6 h 19"/>
                  <a:gd name="T4" fmla="*/ 0 w 7"/>
                  <a:gd name="T5" fmla="*/ 0 h 19"/>
                  <a:gd name="T6" fmla="*/ 2 w 7"/>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6" name="Line 128">
                <a:extLst>
                  <a:ext uri="{FF2B5EF4-FFF2-40B4-BE49-F238E27FC236}">
                    <a16:creationId xmlns:a16="http://schemas.microsoft.com/office/drawing/2014/main" id="{4F580B01-AF83-E16C-A999-757BE4B1216A}"/>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1347" name="Freeform 129">
                <a:extLst>
                  <a:ext uri="{FF2B5EF4-FFF2-40B4-BE49-F238E27FC236}">
                    <a16:creationId xmlns:a16="http://schemas.microsoft.com/office/drawing/2014/main" id="{A0457C1B-4C56-F8AF-4D1E-1B2A2F2E89A9}"/>
                  </a:ext>
                </a:extLst>
              </p:cNvPr>
              <p:cNvSpPr>
                <a:spLocks/>
              </p:cNvSpPr>
              <p:nvPr/>
            </p:nvSpPr>
            <p:spPr bwMode="auto">
              <a:xfrm>
                <a:off x="3970" y="2545"/>
                <a:ext cx="2" cy="6"/>
              </a:xfrm>
              <a:custGeom>
                <a:avLst/>
                <a:gdLst>
                  <a:gd name="T0" fmla="*/ 0 w 8"/>
                  <a:gd name="T1" fmla="*/ 6 h 18"/>
                  <a:gd name="T2" fmla="*/ 2 w 8"/>
                  <a:gd name="T3" fmla="*/ 2 h 18"/>
                  <a:gd name="T4" fmla="*/ 0 w 8"/>
                  <a:gd name="T5" fmla="*/ 0 h 18"/>
                  <a:gd name="T6" fmla="*/ 0 w 8"/>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8" name="Freeform 130">
                <a:extLst>
                  <a:ext uri="{FF2B5EF4-FFF2-40B4-BE49-F238E27FC236}">
                    <a16:creationId xmlns:a16="http://schemas.microsoft.com/office/drawing/2014/main" id="{3077A62C-B5B1-151C-A590-7BDB059938C7}"/>
                  </a:ext>
                </a:extLst>
              </p:cNvPr>
              <p:cNvSpPr>
                <a:spLocks/>
              </p:cNvSpPr>
              <p:nvPr/>
            </p:nvSpPr>
            <p:spPr bwMode="auto">
              <a:xfrm>
                <a:off x="3968" y="2532"/>
                <a:ext cx="2" cy="7"/>
              </a:xfrm>
              <a:custGeom>
                <a:avLst/>
                <a:gdLst>
                  <a:gd name="T0" fmla="*/ 0 w 6"/>
                  <a:gd name="T1" fmla="*/ 0 h 19"/>
                  <a:gd name="T2" fmla="*/ 0 w 6"/>
                  <a:gd name="T3" fmla="*/ 7 h 19"/>
                  <a:gd name="T4" fmla="*/ 2 w 6"/>
                  <a:gd name="T5" fmla="*/ 5 h 19"/>
                  <a:gd name="T6" fmla="*/ 0 60000 65536"/>
                  <a:gd name="T7" fmla="*/ 0 60000 65536"/>
                  <a:gd name="T8" fmla="*/ 0 60000 65536"/>
                </a:gdLst>
                <a:ahLst/>
                <a:cxnLst>
                  <a:cxn ang="T6">
                    <a:pos x="T0" y="T1"/>
                  </a:cxn>
                  <a:cxn ang="T7">
                    <a:pos x="T2" y="T3"/>
                  </a:cxn>
                  <a:cxn ang="T8">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49" name="Freeform 131">
                <a:extLst>
                  <a:ext uri="{FF2B5EF4-FFF2-40B4-BE49-F238E27FC236}">
                    <a16:creationId xmlns:a16="http://schemas.microsoft.com/office/drawing/2014/main" id="{17089FCE-6263-7FAF-C4F6-039C4FD56901}"/>
                  </a:ext>
                </a:extLst>
              </p:cNvPr>
              <p:cNvSpPr>
                <a:spLocks/>
              </p:cNvSpPr>
              <p:nvPr/>
            </p:nvSpPr>
            <p:spPr bwMode="auto">
              <a:xfrm>
                <a:off x="3965" y="2513"/>
                <a:ext cx="10" cy="5"/>
              </a:xfrm>
              <a:custGeom>
                <a:avLst/>
                <a:gdLst>
                  <a:gd name="T0" fmla="*/ 0 w 28"/>
                  <a:gd name="T1" fmla="*/ 0 h 19"/>
                  <a:gd name="T2" fmla="*/ 0 w 28"/>
                  <a:gd name="T3" fmla="*/ 5 h 19"/>
                  <a:gd name="T4" fmla="*/ 10 w 28"/>
                  <a:gd name="T5" fmla="*/ 5 h 19"/>
                  <a:gd name="T6" fmla="*/ 0 60000 65536"/>
                  <a:gd name="T7" fmla="*/ 0 60000 65536"/>
                  <a:gd name="T8" fmla="*/ 0 60000 65536"/>
                </a:gdLst>
                <a:ahLst/>
                <a:cxnLst>
                  <a:cxn ang="T6">
                    <a:pos x="T0" y="T1"/>
                  </a:cxn>
                  <a:cxn ang="T7">
                    <a:pos x="T2" y="T3"/>
                  </a:cxn>
                  <a:cxn ang="T8">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0" name="Freeform 132">
                <a:extLst>
                  <a:ext uri="{FF2B5EF4-FFF2-40B4-BE49-F238E27FC236}">
                    <a16:creationId xmlns:a16="http://schemas.microsoft.com/office/drawing/2014/main" id="{1DA6F180-7BC3-C987-01AF-A26B9B90C84B}"/>
                  </a:ext>
                </a:extLst>
              </p:cNvPr>
              <p:cNvSpPr>
                <a:spLocks/>
              </p:cNvSpPr>
              <p:nvPr/>
            </p:nvSpPr>
            <p:spPr bwMode="auto">
              <a:xfrm>
                <a:off x="3970" y="2513"/>
                <a:ext cx="5" cy="5"/>
              </a:xfrm>
              <a:custGeom>
                <a:avLst/>
                <a:gdLst>
                  <a:gd name="T0" fmla="*/ 5 w 15"/>
                  <a:gd name="T1" fmla="*/ 5 h 19"/>
                  <a:gd name="T2" fmla="*/ 3 w 15"/>
                  <a:gd name="T3" fmla="*/ 2 h 19"/>
                  <a:gd name="T4" fmla="*/ 0 w 15"/>
                  <a:gd name="T5" fmla="*/ 0 h 19"/>
                  <a:gd name="T6" fmla="*/ 0 60000 65536"/>
                  <a:gd name="T7" fmla="*/ 0 60000 65536"/>
                  <a:gd name="T8" fmla="*/ 0 60000 65536"/>
                </a:gdLst>
                <a:ahLst/>
                <a:cxnLst>
                  <a:cxn ang="T6">
                    <a:pos x="T0" y="T1"/>
                  </a:cxn>
                  <a:cxn ang="T7">
                    <a:pos x="T2" y="T3"/>
                  </a:cxn>
                  <a:cxn ang="T8">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1" name="Freeform 133">
                <a:extLst>
                  <a:ext uri="{FF2B5EF4-FFF2-40B4-BE49-F238E27FC236}">
                    <a16:creationId xmlns:a16="http://schemas.microsoft.com/office/drawing/2014/main" id="{8E5EB29E-7C78-74EF-F276-D634BF960D6F}"/>
                  </a:ext>
                </a:extLst>
              </p:cNvPr>
              <p:cNvSpPr>
                <a:spLocks/>
              </p:cNvSpPr>
              <p:nvPr/>
            </p:nvSpPr>
            <p:spPr bwMode="auto">
              <a:xfrm>
                <a:off x="3975" y="2658"/>
                <a:ext cx="6" cy="6"/>
              </a:xfrm>
              <a:custGeom>
                <a:avLst/>
                <a:gdLst>
                  <a:gd name="T0" fmla="*/ 0 w 19"/>
                  <a:gd name="T1" fmla="*/ 0 h 20"/>
                  <a:gd name="T2" fmla="*/ 0 w 19"/>
                  <a:gd name="T3" fmla="*/ 6 h 20"/>
                  <a:gd name="T4" fmla="*/ 6 w 19"/>
                  <a:gd name="T5" fmla="*/ 4 h 20"/>
                  <a:gd name="T6" fmla="*/ 4 w 19"/>
                  <a:gd name="T7" fmla="*/ 2 h 20"/>
                  <a:gd name="T8" fmla="*/ 3 w 19"/>
                  <a:gd name="T9" fmla="*/ 1 h 20"/>
                  <a:gd name="T10" fmla="*/ 1 w 19"/>
                  <a:gd name="T11" fmla="*/ 0 h 20"/>
                  <a:gd name="T12" fmla="*/ 0 w 19"/>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0">
                    <a:moveTo>
                      <a:pt x="0" y="0"/>
                    </a:moveTo>
                    <a:lnTo>
                      <a:pt x="0" y="20"/>
                    </a:lnTo>
                    <a:lnTo>
                      <a:pt x="19" y="14"/>
                    </a:lnTo>
                    <a:lnTo>
                      <a:pt x="14" y="8"/>
                    </a:lnTo>
                    <a:lnTo>
                      <a:pt x="10" y="4"/>
                    </a:lnTo>
                    <a:lnTo>
                      <a:pt x="4" y="1"/>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2" name="Freeform 134">
                <a:extLst>
                  <a:ext uri="{FF2B5EF4-FFF2-40B4-BE49-F238E27FC236}">
                    <a16:creationId xmlns:a16="http://schemas.microsoft.com/office/drawing/2014/main" id="{C99802C9-ADEC-79C3-E061-4591053BA54E}"/>
                  </a:ext>
                </a:extLst>
              </p:cNvPr>
              <p:cNvSpPr>
                <a:spLocks/>
              </p:cNvSpPr>
              <p:nvPr/>
            </p:nvSpPr>
            <p:spPr bwMode="auto">
              <a:xfrm>
                <a:off x="3975" y="2644"/>
                <a:ext cx="6" cy="4"/>
              </a:xfrm>
              <a:custGeom>
                <a:avLst/>
                <a:gdLst>
                  <a:gd name="T0" fmla="*/ 4 w 19"/>
                  <a:gd name="T1" fmla="*/ 4 h 12"/>
                  <a:gd name="T2" fmla="*/ 6 w 19"/>
                  <a:gd name="T3" fmla="*/ 0 h 12"/>
                  <a:gd name="T4" fmla="*/ 0 w 19"/>
                  <a:gd name="T5" fmla="*/ 0 h 12"/>
                  <a:gd name="T6" fmla="*/ 4 w 19"/>
                  <a:gd name="T7" fmla="*/ 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13" y="12"/>
                    </a:moveTo>
                    <a:lnTo>
                      <a:pt x="19" y="0"/>
                    </a:ln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3" name="Freeform 135">
                <a:extLst>
                  <a:ext uri="{FF2B5EF4-FFF2-40B4-BE49-F238E27FC236}">
                    <a16:creationId xmlns:a16="http://schemas.microsoft.com/office/drawing/2014/main" id="{C85084BC-89F1-8A7A-7548-C85B83BCE332}"/>
                  </a:ext>
                </a:extLst>
              </p:cNvPr>
              <p:cNvSpPr>
                <a:spLocks/>
              </p:cNvSpPr>
              <p:nvPr/>
            </p:nvSpPr>
            <p:spPr bwMode="auto">
              <a:xfrm>
                <a:off x="3975" y="2637"/>
                <a:ext cx="6" cy="1"/>
              </a:xfrm>
              <a:custGeom>
                <a:avLst/>
                <a:gdLst>
                  <a:gd name="T0" fmla="*/ 0 w 19"/>
                  <a:gd name="T1" fmla="*/ 0 h 1"/>
                  <a:gd name="T2" fmla="*/ 3 w 19"/>
                  <a:gd name="T3" fmla="*/ 0 h 1"/>
                  <a:gd name="T4" fmla="*/ 6 w 19"/>
                  <a:gd name="T5" fmla="*/ 0 h 1"/>
                  <a:gd name="T6" fmla="*/ 3 w 19"/>
                  <a:gd name="T7" fmla="*/ 0 h 1"/>
                  <a:gd name="T8" fmla="*/ 0 w 19"/>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1">
                    <a:moveTo>
                      <a:pt x="0" y="0"/>
                    </a:moveTo>
                    <a:lnTo>
                      <a:pt x="10" y="0"/>
                    </a:lnTo>
                    <a:lnTo>
                      <a:pt x="19" y="0"/>
                    </a:ln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4" name="Rectangle 136">
                <a:extLst>
                  <a:ext uri="{FF2B5EF4-FFF2-40B4-BE49-F238E27FC236}">
                    <a16:creationId xmlns:a16="http://schemas.microsoft.com/office/drawing/2014/main" id="{45186E54-6E43-9741-070E-D321F39F58EC}"/>
                  </a:ext>
                </a:extLst>
              </p:cNvPr>
              <p:cNvSpPr>
                <a:spLocks noChangeArrowheads="1"/>
              </p:cNvSpPr>
              <p:nvPr/>
            </p:nvSpPr>
            <p:spPr bwMode="auto">
              <a:xfrm>
                <a:off x="3975" y="2632"/>
                <a:ext cx="8" cy="2"/>
              </a:xfrm>
              <a:prstGeom prst="rect">
                <a:avLst/>
              </a:prstGeom>
              <a:grpFill/>
              <a:ln w="9525">
                <a:solidFill>
                  <a:srgbClr val="FFFFFF"/>
                </a:solidFill>
                <a:miter lim="800000"/>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en-US" altLang="fr-FR">
                  <a:solidFill>
                    <a:srgbClr val="323232"/>
                  </a:solidFill>
                </a:endParaRPr>
              </a:p>
            </p:txBody>
          </p:sp>
          <p:sp>
            <p:nvSpPr>
              <p:cNvPr id="1355" name="Line 137">
                <a:extLst>
                  <a:ext uri="{FF2B5EF4-FFF2-40B4-BE49-F238E27FC236}">
                    <a16:creationId xmlns:a16="http://schemas.microsoft.com/office/drawing/2014/main" id="{BF282768-67A4-A8DD-6450-5A596CBEF46A}"/>
                  </a:ext>
                </a:extLst>
              </p:cNvPr>
              <p:cNvSpPr>
                <a:spLocks noChangeShapeType="1"/>
              </p:cNvSpPr>
              <p:nvPr/>
            </p:nvSpPr>
            <p:spPr bwMode="auto">
              <a:xfrm flipV="1">
                <a:off x="3972" y="2595"/>
                <a:ext cx="5"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1356" name="Freeform 138">
                <a:extLst>
                  <a:ext uri="{FF2B5EF4-FFF2-40B4-BE49-F238E27FC236}">
                    <a16:creationId xmlns:a16="http://schemas.microsoft.com/office/drawing/2014/main" id="{812F72E4-3E47-B992-3786-0209B5C66FCF}"/>
                  </a:ext>
                </a:extLst>
              </p:cNvPr>
              <p:cNvSpPr>
                <a:spLocks/>
              </p:cNvSpPr>
              <p:nvPr/>
            </p:nvSpPr>
            <p:spPr bwMode="auto">
              <a:xfrm>
                <a:off x="3975" y="2595"/>
                <a:ext cx="2" cy="1"/>
              </a:xfrm>
              <a:custGeom>
                <a:avLst/>
                <a:gdLst>
                  <a:gd name="T0" fmla="*/ 2 w 6"/>
                  <a:gd name="T1" fmla="*/ 0 h 3"/>
                  <a:gd name="T2" fmla="*/ 2 w 6"/>
                  <a:gd name="T3" fmla="*/ 0 h 3"/>
                  <a:gd name="T4" fmla="*/ 1 w 6"/>
                  <a:gd name="T5" fmla="*/ 1 h 3"/>
                  <a:gd name="T6" fmla="*/ 0 w 6"/>
                  <a:gd name="T7" fmla="*/ 1 h 3"/>
                  <a:gd name="T8" fmla="*/ 0 w 6"/>
                  <a:gd name="T9" fmla="*/ 1 h 3"/>
                  <a:gd name="T10" fmla="*/ 0 w 6"/>
                  <a:gd name="T11" fmla="*/ 1 h 3"/>
                  <a:gd name="T12" fmla="*/ 0 w 6"/>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3">
                    <a:moveTo>
                      <a:pt x="6" y="0"/>
                    </a:moveTo>
                    <a:lnTo>
                      <a:pt x="5" y="1"/>
                    </a:lnTo>
                    <a:lnTo>
                      <a:pt x="3" y="2"/>
                    </a:lnTo>
                    <a:lnTo>
                      <a:pt x="1" y="3"/>
                    </a:lnTo>
                    <a:lnTo>
                      <a:pt x="0" y="2"/>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7" name="Freeform 139">
                <a:extLst>
                  <a:ext uri="{FF2B5EF4-FFF2-40B4-BE49-F238E27FC236}">
                    <a16:creationId xmlns:a16="http://schemas.microsoft.com/office/drawing/2014/main" id="{C408EADE-A6CF-3046-F19D-69BBA7176977}"/>
                  </a:ext>
                </a:extLst>
              </p:cNvPr>
              <p:cNvSpPr>
                <a:spLocks/>
              </p:cNvSpPr>
              <p:nvPr/>
            </p:nvSpPr>
            <p:spPr bwMode="auto">
              <a:xfrm>
                <a:off x="3981" y="2555"/>
                <a:ext cx="5" cy="8"/>
              </a:xfrm>
              <a:custGeom>
                <a:avLst/>
                <a:gdLst>
                  <a:gd name="T0" fmla="*/ 5 w 14"/>
                  <a:gd name="T1" fmla="*/ 0 h 24"/>
                  <a:gd name="T2" fmla="*/ 5 w 14"/>
                  <a:gd name="T3" fmla="*/ 2 h 24"/>
                  <a:gd name="T4" fmla="*/ 3 w 14"/>
                  <a:gd name="T5" fmla="*/ 4 h 24"/>
                  <a:gd name="T6" fmla="*/ 2 w 14"/>
                  <a:gd name="T7" fmla="*/ 6 h 24"/>
                  <a:gd name="T8" fmla="*/ 0 w 14"/>
                  <a:gd name="T9" fmla="*/ 8 h 24"/>
                  <a:gd name="T10" fmla="*/ 0 w 14"/>
                  <a:gd name="T11" fmla="*/ 5 h 24"/>
                  <a:gd name="T12" fmla="*/ 0 w 14"/>
                  <a:gd name="T13" fmla="*/ 4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4">
                    <a:moveTo>
                      <a:pt x="14" y="0"/>
                    </a:moveTo>
                    <a:lnTo>
                      <a:pt x="13" y="5"/>
                    </a:lnTo>
                    <a:lnTo>
                      <a:pt x="9" y="12"/>
                    </a:lnTo>
                    <a:lnTo>
                      <a:pt x="5" y="19"/>
                    </a:lnTo>
                    <a:lnTo>
                      <a:pt x="0" y="24"/>
                    </a:lnTo>
                    <a:lnTo>
                      <a:pt x="0" y="16"/>
                    </a:lnTo>
                    <a:lnTo>
                      <a:pt x="0"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58" name="Line 140">
                <a:extLst>
                  <a:ext uri="{FF2B5EF4-FFF2-40B4-BE49-F238E27FC236}">
                    <a16:creationId xmlns:a16="http://schemas.microsoft.com/office/drawing/2014/main" id="{F93A8905-CD4F-4CA9-DA05-FF8EC90D07F6}"/>
                  </a:ext>
                </a:extLst>
              </p:cNvPr>
              <p:cNvSpPr>
                <a:spLocks noChangeShapeType="1"/>
              </p:cNvSpPr>
              <p:nvPr/>
            </p:nvSpPr>
            <p:spPr bwMode="auto">
              <a:xfrm>
                <a:off x="3981" y="2559"/>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1359" name="Freeform 141">
                <a:extLst>
                  <a:ext uri="{FF2B5EF4-FFF2-40B4-BE49-F238E27FC236}">
                    <a16:creationId xmlns:a16="http://schemas.microsoft.com/office/drawing/2014/main" id="{02ADC2BF-637D-4CBE-4D3E-CA9CEF8B7F97}"/>
                  </a:ext>
                </a:extLst>
              </p:cNvPr>
              <p:cNvSpPr>
                <a:spLocks/>
              </p:cNvSpPr>
              <p:nvPr/>
            </p:nvSpPr>
            <p:spPr bwMode="auto">
              <a:xfrm>
                <a:off x="3977" y="2572"/>
                <a:ext cx="4" cy="3"/>
              </a:xfrm>
              <a:custGeom>
                <a:avLst/>
                <a:gdLst>
                  <a:gd name="T0" fmla="*/ 4 w 13"/>
                  <a:gd name="T1" fmla="*/ 3 h 12"/>
                  <a:gd name="T2" fmla="*/ 0 w 13"/>
                  <a:gd name="T3" fmla="*/ 0 h 12"/>
                  <a:gd name="T4" fmla="*/ 4 w 13"/>
                  <a:gd name="T5" fmla="*/ 3 h 12"/>
                  <a:gd name="T6" fmla="*/ 0 60000 65536"/>
                  <a:gd name="T7" fmla="*/ 0 60000 65536"/>
                  <a:gd name="T8" fmla="*/ 0 60000 65536"/>
                </a:gdLst>
                <a:ahLst/>
                <a:cxnLst>
                  <a:cxn ang="T6">
                    <a:pos x="T0" y="T1"/>
                  </a:cxn>
                  <a:cxn ang="T7">
                    <a:pos x="T2" y="T3"/>
                  </a:cxn>
                  <a:cxn ang="T8">
                    <a:pos x="T4" y="T5"/>
                  </a:cxn>
                </a:cxnLst>
                <a:rect l="0" t="0" r="r" b="b"/>
                <a:pathLst>
                  <a:path w="13" h="12">
                    <a:moveTo>
                      <a:pt x="13" y="12"/>
                    </a:moveTo>
                    <a:lnTo>
                      <a:pt x="0" y="0"/>
                    </a:lnTo>
                    <a:lnTo>
                      <a:pt x="13" y="1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0" name="Freeform 142">
                <a:extLst>
                  <a:ext uri="{FF2B5EF4-FFF2-40B4-BE49-F238E27FC236}">
                    <a16:creationId xmlns:a16="http://schemas.microsoft.com/office/drawing/2014/main" id="{04DA26B5-A948-4CF5-C09E-8C02468EA520}"/>
                  </a:ext>
                </a:extLst>
              </p:cNvPr>
              <p:cNvSpPr>
                <a:spLocks/>
              </p:cNvSpPr>
              <p:nvPr/>
            </p:nvSpPr>
            <p:spPr bwMode="auto">
              <a:xfrm>
                <a:off x="3981" y="2585"/>
                <a:ext cx="2" cy="6"/>
              </a:xfrm>
              <a:custGeom>
                <a:avLst/>
                <a:gdLst>
                  <a:gd name="T0" fmla="*/ 0 w 7"/>
                  <a:gd name="T1" fmla="*/ 0 h 19"/>
                  <a:gd name="T2" fmla="*/ 0 w 7"/>
                  <a:gd name="T3" fmla="*/ 6 h 19"/>
                  <a:gd name="T4" fmla="*/ 0 w 7"/>
                  <a:gd name="T5" fmla="*/ 0 h 19"/>
                  <a:gd name="T6" fmla="*/ 2 w 7"/>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9">
                    <a:moveTo>
                      <a:pt x="0" y="0"/>
                    </a:moveTo>
                    <a:lnTo>
                      <a:pt x="0" y="19"/>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1" name="Line 143">
                <a:extLst>
                  <a:ext uri="{FF2B5EF4-FFF2-40B4-BE49-F238E27FC236}">
                    <a16:creationId xmlns:a16="http://schemas.microsoft.com/office/drawing/2014/main" id="{F2BEA428-6376-9A0F-2B62-C6C04221CBD5}"/>
                  </a:ext>
                </a:extLst>
              </p:cNvPr>
              <p:cNvSpPr>
                <a:spLocks noChangeShapeType="1"/>
              </p:cNvSpPr>
              <p:nvPr/>
            </p:nvSpPr>
            <p:spPr bwMode="auto">
              <a:xfrm flipV="1">
                <a:off x="3981" y="2599"/>
                <a:ext cx="1" cy="4"/>
              </a:xfrm>
              <a:prstGeom prst="line">
                <a:avLst/>
              </a:prstGeom>
              <a:grpFill/>
              <a:ln w="9525">
                <a:solidFill>
                  <a:srgbClr val="FFFFFF"/>
                </a:solidFill>
                <a:round/>
                <a:headEnd/>
                <a:tailEnd/>
              </a:ln>
            </p:spPr>
            <p:txBody>
              <a:bodyPr/>
              <a:lstStyle/>
              <a:p>
                <a:endParaRPr lang="fr-CH">
                  <a:solidFill>
                    <a:srgbClr val="323232"/>
                  </a:solidFill>
                </a:endParaRPr>
              </a:p>
            </p:txBody>
          </p:sp>
          <p:sp>
            <p:nvSpPr>
              <p:cNvPr id="1362" name="Freeform 144">
                <a:extLst>
                  <a:ext uri="{FF2B5EF4-FFF2-40B4-BE49-F238E27FC236}">
                    <a16:creationId xmlns:a16="http://schemas.microsoft.com/office/drawing/2014/main" id="{46648916-F2DF-D371-7C2C-DE955C3BA53F}"/>
                  </a:ext>
                </a:extLst>
              </p:cNvPr>
              <p:cNvSpPr>
                <a:spLocks/>
              </p:cNvSpPr>
              <p:nvPr/>
            </p:nvSpPr>
            <p:spPr bwMode="auto">
              <a:xfrm>
                <a:off x="3970" y="2545"/>
                <a:ext cx="2" cy="6"/>
              </a:xfrm>
              <a:custGeom>
                <a:avLst/>
                <a:gdLst>
                  <a:gd name="T0" fmla="*/ 0 w 8"/>
                  <a:gd name="T1" fmla="*/ 6 h 18"/>
                  <a:gd name="T2" fmla="*/ 2 w 8"/>
                  <a:gd name="T3" fmla="*/ 2 h 18"/>
                  <a:gd name="T4" fmla="*/ 0 w 8"/>
                  <a:gd name="T5" fmla="*/ 0 h 18"/>
                  <a:gd name="T6" fmla="*/ 0 w 8"/>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8">
                    <a:moveTo>
                      <a:pt x="0" y="18"/>
                    </a:moveTo>
                    <a:lnTo>
                      <a:pt x="8" y="6"/>
                    </a:lnTo>
                    <a:lnTo>
                      <a:pt x="0" y="0"/>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3" name="Freeform 145">
                <a:extLst>
                  <a:ext uri="{FF2B5EF4-FFF2-40B4-BE49-F238E27FC236}">
                    <a16:creationId xmlns:a16="http://schemas.microsoft.com/office/drawing/2014/main" id="{3187C67F-AB61-7A5A-2EDC-F2C33AC00125}"/>
                  </a:ext>
                </a:extLst>
              </p:cNvPr>
              <p:cNvSpPr>
                <a:spLocks/>
              </p:cNvSpPr>
              <p:nvPr/>
            </p:nvSpPr>
            <p:spPr bwMode="auto">
              <a:xfrm>
                <a:off x="3968" y="2532"/>
                <a:ext cx="2" cy="7"/>
              </a:xfrm>
              <a:custGeom>
                <a:avLst/>
                <a:gdLst>
                  <a:gd name="T0" fmla="*/ 0 w 6"/>
                  <a:gd name="T1" fmla="*/ 0 h 19"/>
                  <a:gd name="T2" fmla="*/ 0 w 6"/>
                  <a:gd name="T3" fmla="*/ 7 h 19"/>
                  <a:gd name="T4" fmla="*/ 2 w 6"/>
                  <a:gd name="T5" fmla="*/ 5 h 19"/>
                  <a:gd name="T6" fmla="*/ 0 60000 65536"/>
                  <a:gd name="T7" fmla="*/ 0 60000 65536"/>
                  <a:gd name="T8" fmla="*/ 0 60000 65536"/>
                </a:gdLst>
                <a:ahLst/>
                <a:cxnLst>
                  <a:cxn ang="T6">
                    <a:pos x="T0" y="T1"/>
                  </a:cxn>
                  <a:cxn ang="T7">
                    <a:pos x="T2" y="T3"/>
                  </a:cxn>
                  <a:cxn ang="T8">
                    <a:pos x="T4" y="T5"/>
                  </a:cxn>
                </a:cxnLst>
                <a:rect l="0" t="0" r="r" b="b"/>
                <a:pathLst>
                  <a:path w="6" h="19">
                    <a:moveTo>
                      <a:pt x="0" y="0"/>
                    </a:moveTo>
                    <a:lnTo>
                      <a:pt x="0" y="19"/>
                    </a:lnTo>
                    <a:lnTo>
                      <a:pt x="6"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4" name="Freeform 146">
                <a:extLst>
                  <a:ext uri="{FF2B5EF4-FFF2-40B4-BE49-F238E27FC236}">
                    <a16:creationId xmlns:a16="http://schemas.microsoft.com/office/drawing/2014/main" id="{E4988F24-5A9C-3AE0-E660-F859E9694BA1}"/>
                  </a:ext>
                </a:extLst>
              </p:cNvPr>
              <p:cNvSpPr>
                <a:spLocks/>
              </p:cNvSpPr>
              <p:nvPr/>
            </p:nvSpPr>
            <p:spPr bwMode="auto">
              <a:xfrm>
                <a:off x="3965" y="2513"/>
                <a:ext cx="10" cy="5"/>
              </a:xfrm>
              <a:custGeom>
                <a:avLst/>
                <a:gdLst>
                  <a:gd name="T0" fmla="*/ 0 w 28"/>
                  <a:gd name="T1" fmla="*/ 0 h 19"/>
                  <a:gd name="T2" fmla="*/ 0 w 28"/>
                  <a:gd name="T3" fmla="*/ 5 h 19"/>
                  <a:gd name="T4" fmla="*/ 10 w 28"/>
                  <a:gd name="T5" fmla="*/ 5 h 19"/>
                  <a:gd name="T6" fmla="*/ 0 60000 65536"/>
                  <a:gd name="T7" fmla="*/ 0 60000 65536"/>
                  <a:gd name="T8" fmla="*/ 0 60000 65536"/>
                </a:gdLst>
                <a:ahLst/>
                <a:cxnLst>
                  <a:cxn ang="T6">
                    <a:pos x="T0" y="T1"/>
                  </a:cxn>
                  <a:cxn ang="T7">
                    <a:pos x="T2" y="T3"/>
                  </a:cxn>
                  <a:cxn ang="T8">
                    <a:pos x="T4" y="T5"/>
                  </a:cxn>
                </a:cxnLst>
                <a:rect l="0" t="0" r="r" b="b"/>
                <a:pathLst>
                  <a:path w="28" h="19">
                    <a:moveTo>
                      <a:pt x="0" y="0"/>
                    </a:moveTo>
                    <a:lnTo>
                      <a:pt x="0" y="19"/>
                    </a:lnTo>
                    <a:lnTo>
                      <a:pt x="28"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5" name="Freeform 147">
                <a:extLst>
                  <a:ext uri="{FF2B5EF4-FFF2-40B4-BE49-F238E27FC236}">
                    <a16:creationId xmlns:a16="http://schemas.microsoft.com/office/drawing/2014/main" id="{5E21F1F7-F051-0EBA-0CE2-CB7C7B476DE3}"/>
                  </a:ext>
                </a:extLst>
              </p:cNvPr>
              <p:cNvSpPr>
                <a:spLocks/>
              </p:cNvSpPr>
              <p:nvPr/>
            </p:nvSpPr>
            <p:spPr bwMode="auto">
              <a:xfrm>
                <a:off x="3970" y="2513"/>
                <a:ext cx="5" cy="5"/>
              </a:xfrm>
              <a:custGeom>
                <a:avLst/>
                <a:gdLst>
                  <a:gd name="T0" fmla="*/ 5 w 15"/>
                  <a:gd name="T1" fmla="*/ 5 h 19"/>
                  <a:gd name="T2" fmla="*/ 3 w 15"/>
                  <a:gd name="T3" fmla="*/ 2 h 19"/>
                  <a:gd name="T4" fmla="*/ 0 w 15"/>
                  <a:gd name="T5" fmla="*/ 0 h 19"/>
                  <a:gd name="T6" fmla="*/ 0 60000 65536"/>
                  <a:gd name="T7" fmla="*/ 0 60000 65536"/>
                  <a:gd name="T8" fmla="*/ 0 60000 65536"/>
                </a:gdLst>
                <a:ahLst/>
                <a:cxnLst>
                  <a:cxn ang="T6">
                    <a:pos x="T0" y="T1"/>
                  </a:cxn>
                  <a:cxn ang="T7">
                    <a:pos x="T2" y="T3"/>
                  </a:cxn>
                  <a:cxn ang="T8">
                    <a:pos x="T4" y="T5"/>
                  </a:cxn>
                </a:cxnLst>
                <a:rect l="0" t="0" r="r" b="b"/>
                <a:pathLst>
                  <a:path w="15" h="19">
                    <a:moveTo>
                      <a:pt x="15" y="19"/>
                    </a:moveTo>
                    <a:lnTo>
                      <a:pt x="8" y="9"/>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66" name="Freeform 148">
                <a:extLst>
                  <a:ext uri="{FF2B5EF4-FFF2-40B4-BE49-F238E27FC236}">
                    <a16:creationId xmlns:a16="http://schemas.microsoft.com/office/drawing/2014/main" id="{4CEE507C-074F-3C31-2D51-C5DC1F10B6B4}"/>
                  </a:ext>
                </a:extLst>
              </p:cNvPr>
              <p:cNvSpPr>
                <a:spLocks/>
              </p:cNvSpPr>
              <p:nvPr/>
            </p:nvSpPr>
            <p:spPr bwMode="auto">
              <a:xfrm>
                <a:off x="3950" y="2430"/>
                <a:ext cx="7" cy="6"/>
              </a:xfrm>
              <a:custGeom>
                <a:avLst/>
                <a:gdLst>
                  <a:gd name="T0" fmla="*/ 5 w 20"/>
                  <a:gd name="T1" fmla="*/ 6 h 18"/>
                  <a:gd name="T2" fmla="*/ 7 w 20"/>
                  <a:gd name="T3" fmla="*/ 0 h 18"/>
                  <a:gd name="T4" fmla="*/ 0 w 20"/>
                  <a:gd name="T5" fmla="*/ 0 h 18"/>
                  <a:gd name="T6" fmla="*/ 5 w 20"/>
                  <a:gd name="T7" fmla="*/ 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8">
                    <a:moveTo>
                      <a:pt x="13" y="18"/>
                    </a:moveTo>
                    <a:lnTo>
                      <a:pt x="20" y="0"/>
                    </a:lnTo>
                    <a:lnTo>
                      <a:pt x="0" y="0"/>
                    </a:lnTo>
                    <a:lnTo>
                      <a:pt x="13" y="18"/>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grpSp>
          <p:nvGrpSpPr>
            <p:cNvPr id="1032" name="Group 149">
              <a:extLst>
                <a:ext uri="{FF2B5EF4-FFF2-40B4-BE49-F238E27FC236}">
                  <a16:creationId xmlns:a16="http://schemas.microsoft.com/office/drawing/2014/main" id="{AEFC57AE-48C8-3EBC-877F-4E2414C639C1}"/>
                </a:ext>
              </a:extLst>
            </p:cNvPr>
            <p:cNvGrpSpPr>
              <a:grpSpLocks/>
            </p:cNvGrpSpPr>
            <p:nvPr>
              <p:custDataLst>
                <p:tags r:id="rId58"/>
              </p:custDataLst>
            </p:nvPr>
          </p:nvGrpSpPr>
          <p:grpSpPr bwMode="auto">
            <a:xfrm>
              <a:off x="11234106" y="4408717"/>
              <a:ext cx="277915" cy="279564"/>
              <a:chOff x="5486" y="2743"/>
              <a:chExt cx="137" cy="132"/>
            </a:xfrm>
            <a:solidFill>
              <a:srgbClr val="D9D9D9"/>
            </a:solidFill>
          </p:grpSpPr>
          <p:sp>
            <p:nvSpPr>
              <p:cNvPr id="1327" name="Freeform 150">
                <a:extLst>
                  <a:ext uri="{FF2B5EF4-FFF2-40B4-BE49-F238E27FC236}">
                    <a16:creationId xmlns:a16="http://schemas.microsoft.com/office/drawing/2014/main" id="{596F034B-7C00-5862-F0FA-792610168754}"/>
                  </a:ext>
                </a:extLst>
              </p:cNvPr>
              <p:cNvSpPr>
                <a:spLocks/>
              </p:cNvSpPr>
              <p:nvPr/>
            </p:nvSpPr>
            <p:spPr bwMode="auto">
              <a:xfrm>
                <a:off x="5595" y="2806"/>
                <a:ext cx="13" cy="28"/>
              </a:xfrm>
              <a:custGeom>
                <a:avLst/>
                <a:gdLst>
                  <a:gd name="T0" fmla="*/ 0 w 40"/>
                  <a:gd name="T1" fmla="*/ 10 h 87"/>
                  <a:gd name="T2" fmla="*/ 0 w 40"/>
                  <a:gd name="T3" fmla="*/ 14 h 87"/>
                  <a:gd name="T4" fmla="*/ 1 w 40"/>
                  <a:gd name="T5" fmla="*/ 16 h 87"/>
                  <a:gd name="T6" fmla="*/ 2 w 40"/>
                  <a:gd name="T7" fmla="*/ 19 h 87"/>
                  <a:gd name="T8" fmla="*/ 3 w 40"/>
                  <a:gd name="T9" fmla="*/ 21 h 87"/>
                  <a:gd name="T10" fmla="*/ 5 w 40"/>
                  <a:gd name="T11" fmla="*/ 23 h 87"/>
                  <a:gd name="T12" fmla="*/ 7 w 40"/>
                  <a:gd name="T13" fmla="*/ 25 h 87"/>
                  <a:gd name="T14" fmla="*/ 10 w 40"/>
                  <a:gd name="T15" fmla="*/ 26 h 87"/>
                  <a:gd name="T16" fmla="*/ 13 w 40"/>
                  <a:gd name="T17" fmla="*/ 28 h 87"/>
                  <a:gd name="T18" fmla="*/ 11 w 40"/>
                  <a:gd name="T19" fmla="*/ 26 h 87"/>
                  <a:gd name="T20" fmla="*/ 10 w 40"/>
                  <a:gd name="T21" fmla="*/ 25 h 87"/>
                  <a:gd name="T22" fmla="*/ 9 w 40"/>
                  <a:gd name="T23" fmla="*/ 23 h 87"/>
                  <a:gd name="T24" fmla="*/ 8 w 40"/>
                  <a:gd name="T25" fmla="*/ 21 h 87"/>
                  <a:gd name="T26" fmla="*/ 7 w 40"/>
                  <a:gd name="T27" fmla="*/ 17 h 87"/>
                  <a:gd name="T28" fmla="*/ 7 w 40"/>
                  <a:gd name="T29" fmla="*/ 13 h 87"/>
                  <a:gd name="T30" fmla="*/ 6 w 40"/>
                  <a:gd name="T31" fmla="*/ 9 h 87"/>
                  <a:gd name="T32" fmla="*/ 4 w 40"/>
                  <a:gd name="T33" fmla="*/ 5 h 87"/>
                  <a:gd name="T34" fmla="*/ 4 w 40"/>
                  <a:gd name="T35" fmla="*/ 4 h 87"/>
                  <a:gd name="T36" fmla="*/ 3 w 40"/>
                  <a:gd name="T37" fmla="*/ 2 h 87"/>
                  <a:gd name="T38" fmla="*/ 1 w 40"/>
                  <a:gd name="T39" fmla="*/ 1 h 87"/>
                  <a:gd name="T40" fmla="*/ 0 w 40"/>
                  <a:gd name="T41" fmla="*/ 0 h 87"/>
                  <a:gd name="T42" fmla="*/ 0 w 40"/>
                  <a:gd name="T43" fmla="*/ 3 h 87"/>
                  <a:gd name="T44" fmla="*/ 0 w 40"/>
                  <a:gd name="T45" fmla="*/ 5 h 87"/>
                  <a:gd name="T46" fmla="*/ 0 w 40"/>
                  <a:gd name="T47" fmla="*/ 7 h 87"/>
                  <a:gd name="T48" fmla="*/ 0 w 40"/>
                  <a:gd name="T49" fmla="*/ 10 h 8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0" h="87">
                    <a:moveTo>
                      <a:pt x="0" y="31"/>
                    </a:moveTo>
                    <a:lnTo>
                      <a:pt x="0" y="42"/>
                    </a:lnTo>
                    <a:lnTo>
                      <a:pt x="2" y="51"/>
                    </a:lnTo>
                    <a:lnTo>
                      <a:pt x="5" y="59"/>
                    </a:lnTo>
                    <a:lnTo>
                      <a:pt x="10" y="66"/>
                    </a:lnTo>
                    <a:lnTo>
                      <a:pt x="15" y="72"/>
                    </a:lnTo>
                    <a:lnTo>
                      <a:pt x="22" y="77"/>
                    </a:lnTo>
                    <a:lnTo>
                      <a:pt x="31" y="82"/>
                    </a:lnTo>
                    <a:lnTo>
                      <a:pt x="40" y="87"/>
                    </a:lnTo>
                    <a:lnTo>
                      <a:pt x="35" y="82"/>
                    </a:lnTo>
                    <a:lnTo>
                      <a:pt x="32" y="77"/>
                    </a:lnTo>
                    <a:lnTo>
                      <a:pt x="29" y="71"/>
                    </a:lnTo>
                    <a:lnTo>
                      <a:pt x="26" y="65"/>
                    </a:lnTo>
                    <a:lnTo>
                      <a:pt x="22" y="52"/>
                    </a:lnTo>
                    <a:lnTo>
                      <a:pt x="20" y="39"/>
                    </a:lnTo>
                    <a:lnTo>
                      <a:pt x="18" y="27"/>
                    </a:lnTo>
                    <a:lnTo>
                      <a:pt x="13" y="16"/>
                    </a:lnTo>
                    <a:lnTo>
                      <a:pt x="11" y="11"/>
                    </a:lnTo>
                    <a:lnTo>
                      <a:pt x="8" y="6"/>
                    </a:lnTo>
                    <a:lnTo>
                      <a:pt x="4" y="3"/>
                    </a:lnTo>
                    <a:lnTo>
                      <a:pt x="0" y="0"/>
                    </a:lnTo>
                    <a:lnTo>
                      <a:pt x="0" y="9"/>
                    </a:lnTo>
                    <a:lnTo>
                      <a:pt x="0" y="16"/>
                    </a:lnTo>
                    <a:lnTo>
                      <a:pt x="0" y="23"/>
                    </a:lnTo>
                    <a:lnTo>
                      <a:pt x="0" y="31"/>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8" name="Freeform 151">
                <a:extLst>
                  <a:ext uri="{FF2B5EF4-FFF2-40B4-BE49-F238E27FC236}">
                    <a16:creationId xmlns:a16="http://schemas.microsoft.com/office/drawing/2014/main" id="{0C27ED22-5A0A-DA96-DD1E-B40826526D80}"/>
                  </a:ext>
                </a:extLst>
              </p:cNvPr>
              <p:cNvSpPr>
                <a:spLocks/>
              </p:cNvSpPr>
              <p:nvPr/>
            </p:nvSpPr>
            <p:spPr bwMode="auto">
              <a:xfrm>
                <a:off x="5603" y="2842"/>
                <a:ext cx="20" cy="12"/>
              </a:xfrm>
              <a:custGeom>
                <a:avLst/>
                <a:gdLst>
                  <a:gd name="T0" fmla="*/ 0 w 61"/>
                  <a:gd name="T1" fmla="*/ 10 h 37"/>
                  <a:gd name="T2" fmla="*/ 6 w 61"/>
                  <a:gd name="T3" fmla="*/ 10 h 37"/>
                  <a:gd name="T4" fmla="*/ 11 w 61"/>
                  <a:gd name="T5" fmla="*/ 11 h 37"/>
                  <a:gd name="T6" fmla="*/ 16 w 61"/>
                  <a:gd name="T7" fmla="*/ 12 h 37"/>
                  <a:gd name="T8" fmla="*/ 20 w 61"/>
                  <a:gd name="T9" fmla="*/ 12 h 37"/>
                  <a:gd name="T10" fmla="*/ 18 w 61"/>
                  <a:gd name="T11" fmla="*/ 9 h 37"/>
                  <a:gd name="T12" fmla="*/ 16 w 61"/>
                  <a:gd name="T13" fmla="*/ 7 h 37"/>
                  <a:gd name="T14" fmla="*/ 14 w 61"/>
                  <a:gd name="T15" fmla="*/ 6 h 37"/>
                  <a:gd name="T16" fmla="*/ 11 w 61"/>
                  <a:gd name="T17" fmla="*/ 4 h 37"/>
                  <a:gd name="T18" fmla="*/ 9 w 61"/>
                  <a:gd name="T19" fmla="*/ 3 h 37"/>
                  <a:gd name="T20" fmla="*/ 6 w 61"/>
                  <a:gd name="T21" fmla="*/ 2 h 37"/>
                  <a:gd name="T22" fmla="*/ 3 w 61"/>
                  <a:gd name="T23" fmla="*/ 1 h 37"/>
                  <a:gd name="T24" fmla="*/ 0 w 61"/>
                  <a:gd name="T25" fmla="*/ 0 h 37"/>
                  <a:gd name="T26" fmla="*/ 0 w 61"/>
                  <a:gd name="T27" fmla="*/ 10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1" h="37">
                    <a:moveTo>
                      <a:pt x="0" y="31"/>
                    </a:moveTo>
                    <a:lnTo>
                      <a:pt x="19" y="32"/>
                    </a:lnTo>
                    <a:lnTo>
                      <a:pt x="35" y="34"/>
                    </a:lnTo>
                    <a:lnTo>
                      <a:pt x="49" y="36"/>
                    </a:lnTo>
                    <a:lnTo>
                      <a:pt x="61" y="37"/>
                    </a:lnTo>
                    <a:lnTo>
                      <a:pt x="55" y="29"/>
                    </a:lnTo>
                    <a:lnTo>
                      <a:pt x="49" y="22"/>
                    </a:lnTo>
                    <a:lnTo>
                      <a:pt x="42" y="17"/>
                    </a:lnTo>
                    <a:lnTo>
                      <a:pt x="35" y="12"/>
                    </a:lnTo>
                    <a:lnTo>
                      <a:pt x="28" y="9"/>
                    </a:lnTo>
                    <a:lnTo>
                      <a:pt x="19" y="5"/>
                    </a:lnTo>
                    <a:lnTo>
                      <a:pt x="10" y="2"/>
                    </a:lnTo>
                    <a:lnTo>
                      <a:pt x="0" y="0"/>
                    </a:lnTo>
                    <a:lnTo>
                      <a:pt x="0" y="31"/>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9" name="Freeform 152">
                <a:extLst>
                  <a:ext uri="{FF2B5EF4-FFF2-40B4-BE49-F238E27FC236}">
                    <a16:creationId xmlns:a16="http://schemas.microsoft.com/office/drawing/2014/main" id="{DAD64DDE-C409-AD3A-2A90-25D38E0F6E8A}"/>
                  </a:ext>
                </a:extLst>
              </p:cNvPr>
              <p:cNvSpPr>
                <a:spLocks/>
              </p:cNvSpPr>
              <p:nvPr/>
            </p:nvSpPr>
            <p:spPr bwMode="auto">
              <a:xfrm>
                <a:off x="5568" y="2865"/>
                <a:ext cx="13" cy="10"/>
              </a:xfrm>
              <a:custGeom>
                <a:avLst/>
                <a:gdLst>
                  <a:gd name="T0" fmla="*/ 13 w 40"/>
                  <a:gd name="T1" fmla="*/ 10 h 30"/>
                  <a:gd name="T2" fmla="*/ 11 w 40"/>
                  <a:gd name="T3" fmla="*/ 9 h 30"/>
                  <a:gd name="T4" fmla="*/ 8 w 40"/>
                  <a:gd name="T5" fmla="*/ 8 h 30"/>
                  <a:gd name="T6" fmla="*/ 7 w 40"/>
                  <a:gd name="T7" fmla="*/ 7 h 30"/>
                  <a:gd name="T8" fmla="*/ 5 w 40"/>
                  <a:gd name="T9" fmla="*/ 6 h 30"/>
                  <a:gd name="T10" fmla="*/ 4 w 40"/>
                  <a:gd name="T11" fmla="*/ 5 h 30"/>
                  <a:gd name="T12" fmla="*/ 2 w 40"/>
                  <a:gd name="T13" fmla="*/ 4 h 30"/>
                  <a:gd name="T14" fmla="*/ 1 w 40"/>
                  <a:gd name="T15" fmla="*/ 2 h 30"/>
                  <a:gd name="T16" fmla="*/ 0 w 40"/>
                  <a:gd name="T17" fmla="*/ 0 h 30"/>
                  <a:gd name="T18" fmla="*/ 3 w 40"/>
                  <a:gd name="T19" fmla="*/ 1 h 30"/>
                  <a:gd name="T20" fmla="*/ 5 w 40"/>
                  <a:gd name="T21" fmla="*/ 2 h 30"/>
                  <a:gd name="T22" fmla="*/ 7 w 40"/>
                  <a:gd name="T23" fmla="*/ 3 h 30"/>
                  <a:gd name="T24" fmla="*/ 9 w 40"/>
                  <a:gd name="T25" fmla="*/ 5 h 30"/>
                  <a:gd name="T26" fmla="*/ 11 w 40"/>
                  <a:gd name="T27" fmla="*/ 6 h 30"/>
                  <a:gd name="T28" fmla="*/ 12 w 40"/>
                  <a:gd name="T29" fmla="*/ 8 h 30"/>
                  <a:gd name="T30" fmla="*/ 13 w 40"/>
                  <a:gd name="T31" fmla="*/ 9 h 30"/>
                  <a:gd name="T32" fmla="*/ 13 w 40"/>
                  <a:gd name="T33" fmla="*/ 1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0" h="30">
                    <a:moveTo>
                      <a:pt x="40" y="30"/>
                    </a:moveTo>
                    <a:lnTo>
                      <a:pt x="33" y="28"/>
                    </a:lnTo>
                    <a:lnTo>
                      <a:pt x="26" y="25"/>
                    </a:lnTo>
                    <a:lnTo>
                      <a:pt x="21" y="22"/>
                    </a:lnTo>
                    <a:lnTo>
                      <a:pt x="15" y="19"/>
                    </a:lnTo>
                    <a:lnTo>
                      <a:pt x="11" y="16"/>
                    </a:lnTo>
                    <a:lnTo>
                      <a:pt x="6" y="11"/>
                    </a:lnTo>
                    <a:lnTo>
                      <a:pt x="3" y="6"/>
                    </a:lnTo>
                    <a:lnTo>
                      <a:pt x="0" y="0"/>
                    </a:lnTo>
                    <a:lnTo>
                      <a:pt x="8" y="2"/>
                    </a:lnTo>
                    <a:lnTo>
                      <a:pt x="15" y="6"/>
                    </a:lnTo>
                    <a:lnTo>
                      <a:pt x="22" y="10"/>
                    </a:lnTo>
                    <a:lnTo>
                      <a:pt x="27" y="15"/>
                    </a:lnTo>
                    <a:lnTo>
                      <a:pt x="33" y="19"/>
                    </a:lnTo>
                    <a:lnTo>
                      <a:pt x="36" y="23"/>
                    </a:lnTo>
                    <a:lnTo>
                      <a:pt x="39" y="27"/>
                    </a:lnTo>
                    <a:lnTo>
                      <a:pt x="40" y="3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0" name="Freeform 153">
                <a:extLst>
                  <a:ext uri="{FF2B5EF4-FFF2-40B4-BE49-F238E27FC236}">
                    <a16:creationId xmlns:a16="http://schemas.microsoft.com/office/drawing/2014/main" id="{15A7065C-31B8-DD1D-09C6-F70958F93942}"/>
                  </a:ext>
                </a:extLst>
              </p:cNvPr>
              <p:cNvSpPr>
                <a:spLocks/>
              </p:cNvSpPr>
              <p:nvPr/>
            </p:nvSpPr>
            <p:spPr bwMode="auto">
              <a:xfrm>
                <a:off x="5515" y="2789"/>
                <a:ext cx="24" cy="26"/>
              </a:xfrm>
              <a:custGeom>
                <a:avLst/>
                <a:gdLst>
                  <a:gd name="T0" fmla="*/ 24 w 74"/>
                  <a:gd name="T1" fmla="*/ 26 h 80"/>
                  <a:gd name="T2" fmla="*/ 23 w 74"/>
                  <a:gd name="T3" fmla="*/ 24 h 80"/>
                  <a:gd name="T4" fmla="*/ 23 w 74"/>
                  <a:gd name="T5" fmla="*/ 21 h 80"/>
                  <a:gd name="T6" fmla="*/ 22 w 74"/>
                  <a:gd name="T7" fmla="*/ 20 h 80"/>
                  <a:gd name="T8" fmla="*/ 21 w 74"/>
                  <a:gd name="T9" fmla="*/ 17 h 80"/>
                  <a:gd name="T10" fmla="*/ 19 w 74"/>
                  <a:gd name="T11" fmla="*/ 14 h 80"/>
                  <a:gd name="T12" fmla="*/ 16 w 74"/>
                  <a:gd name="T13" fmla="*/ 11 h 80"/>
                  <a:gd name="T14" fmla="*/ 12 w 74"/>
                  <a:gd name="T15" fmla="*/ 8 h 80"/>
                  <a:gd name="T16" fmla="*/ 9 w 74"/>
                  <a:gd name="T17" fmla="*/ 6 h 80"/>
                  <a:gd name="T18" fmla="*/ 6 w 74"/>
                  <a:gd name="T19" fmla="*/ 3 h 80"/>
                  <a:gd name="T20" fmla="*/ 4 w 74"/>
                  <a:gd name="T21" fmla="*/ 0 h 80"/>
                  <a:gd name="T22" fmla="*/ 3 w 74"/>
                  <a:gd name="T23" fmla="*/ 2 h 80"/>
                  <a:gd name="T24" fmla="*/ 1 w 74"/>
                  <a:gd name="T25" fmla="*/ 3 h 80"/>
                  <a:gd name="T26" fmla="*/ 0 w 74"/>
                  <a:gd name="T27" fmla="*/ 5 h 80"/>
                  <a:gd name="T28" fmla="*/ 0 w 74"/>
                  <a:gd name="T29" fmla="*/ 6 h 80"/>
                  <a:gd name="T30" fmla="*/ 0 w 74"/>
                  <a:gd name="T31" fmla="*/ 8 h 80"/>
                  <a:gd name="T32" fmla="*/ 1 w 74"/>
                  <a:gd name="T33" fmla="*/ 10 h 80"/>
                  <a:gd name="T34" fmla="*/ 1 w 74"/>
                  <a:gd name="T35" fmla="*/ 12 h 80"/>
                  <a:gd name="T36" fmla="*/ 2 w 74"/>
                  <a:gd name="T37" fmla="*/ 13 h 80"/>
                  <a:gd name="T38" fmla="*/ 3 w 74"/>
                  <a:gd name="T39" fmla="*/ 15 h 80"/>
                  <a:gd name="T40" fmla="*/ 5 w 74"/>
                  <a:gd name="T41" fmla="*/ 17 h 80"/>
                  <a:gd name="T42" fmla="*/ 6 w 74"/>
                  <a:gd name="T43" fmla="*/ 18 h 80"/>
                  <a:gd name="T44" fmla="*/ 8 w 74"/>
                  <a:gd name="T45" fmla="*/ 20 h 80"/>
                  <a:gd name="T46" fmla="*/ 10 w 74"/>
                  <a:gd name="T47" fmla="*/ 21 h 80"/>
                  <a:gd name="T48" fmla="*/ 11 w 74"/>
                  <a:gd name="T49" fmla="*/ 22 h 80"/>
                  <a:gd name="T50" fmla="*/ 14 w 74"/>
                  <a:gd name="T51" fmla="*/ 23 h 80"/>
                  <a:gd name="T52" fmla="*/ 15 w 74"/>
                  <a:gd name="T53" fmla="*/ 24 h 80"/>
                  <a:gd name="T54" fmla="*/ 18 w 74"/>
                  <a:gd name="T55" fmla="*/ 25 h 80"/>
                  <a:gd name="T56" fmla="*/ 19 w 74"/>
                  <a:gd name="T57" fmla="*/ 26 h 80"/>
                  <a:gd name="T58" fmla="*/ 22 w 74"/>
                  <a:gd name="T59" fmla="*/ 26 h 80"/>
                  <a:gd name="T60" fmla="*/ 24 w 74"/>
                  <a:gd name="T61" fmla="*/ 26 h 8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4" h="80">
                    <a:moveTo>
                      <a:pt x="74" y="80"/>
                    </a:moveTo>
                    <a:lnTo>
                      <a:pt x="72" y="73"/>
                    </a:lnTo>
                    <a:lnTo>
                      <a:pt x="71" y="66"/>
                    </a:lnTo>
                    <a:lnTo>
                      <a:pt x="69" y="60"/>
                    </a:lnTo>
                    <a:lnTo>
                      <a:pt x="66" y="53"/>
                    </a:lnTo>
                    <a:lnTo>
                      <a:pt x="58" y="42"/>
                    </a:lnTo>
                    <a:lnTo>
                      <a:pt x="48" y="33"/>
                    </a:lnTo>
                    <a:lnTo>
                      <a:pt x="38" y="25"/>
                    </a:lnTo>
                    <a:lnTo>
                      <a:pt x="29" y="17"/>
                    </a:lnTo>
                    <a:lnTo>
                      <a:pt x="20" y="9"/>
                    </a:lnTo>
                    <a:lnTo>
                      <a:pt x="13" y="0"/>
                    </a:lnTo>
                    <a:lnTo>
                      <a:pt x="9" y="5"/>
                    </a:lnTo>
                    <a:lnTo>
                      <a:pt x="4" y="10"/>
                    </a:lnTo>
                    <a:lnTo>
                      <a:pt x="1" y="14"/>
                    </a:lnTo>
                    <a:lnTo>
                      <a:pt x="0" y="19"/>
                    </a:lnTo>
                    <a:lnTo>
                      <a:pt x="0" y="25"/>
                    </a:lnTo>
                    <a:lnTo>
                      <a:pt x="2" y="30"/>
                    </a:lnTo>
                    <a:lnTo>
                      <a:pt x="4" y="36"/>
                    </a:lnTo>
                    <a:lnTo>
                      <a:pt x="7" y="41"/>
                    </a:lnTo>
                    <a:lnTo>
                      <a:pt x="10" y="46"/>
                    </a:lnTo>
                    <a:lnTo>
                      <a:pt x="14" y="51"/>
                    </a:lnTo>
                    <a:lnTo>
                      <a:pt x="19" y="56"/>
                    </a:lnTo>
                    <a:lnTo>
                      <a:pt x="24" y="61"/>
                    </a:lnTo>
                    <a:lnTo>
                      <a:pt x="30" y="66"/>
                    </a:lnTo>
                    <a:lnTo>
                      <a:pt x="35" y="69"/>
                    </a:lnTo>
                    <a:lnTo>
                      <a:pt x="42" y="72"/>
                    </a:lnTo>
                    <a:lnTo>
                      <a:pt x="47" y="75"/>
                    </a:lnTo>
                    <a:lnTo>
                      <a:pt x="54" y="77"/>
                    </a:lnTo>
                    <a:lnTo>
                      <a:pt x="60" y="79"/>
                    </a:lnTo>
                    <a:lnTo>
                      <a:pt x="67" y="80"/>
                    </a:lnTo>
                    <a:lnTo>
                      <a:pt x="74" y="8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1" name="Freeform 154">
                <a:extLst>
                  <a:ext uri="{FF2B5EF4-FFF2-40B4-BE49-F238E27FC236}">
                    <a16:creationId xmlns:a16="http://schemas.microsoft.com/office/drawing/2014/main" id="{E8B38413-B0E1-DA6E-109A-BC82690BCB26}"/>
                  </a:ext>
                </a:extLst>
              </p:cNvPr>
              <p:cNvSpPr>
                <a:spLocks/>
              </p:cNvSpPr>
              <p:nvPr/>
            </p:nvSpPr>
            <p:spPr bwMode="auto">
              <a:xfrm>
                <a:off x="5555" y="2785"/>
                <a:ext cx="26" cy="27"/>
              </a:xfrm>
              <a:custGeom>
                <a:avLst/>
                <a:gdLst>
                  <a:gd name="T0" fmla="*/ 16 w 86"/>
                  <a:gd name="T1" fmla="*/ 27 h 80"/>
                  <a:gd name="T2" fmla="*/ 26 w 86"/>
                  <a:gd name="T3" fmla="*/ 27 h 80"/>
                  <a:gd name="T4" fmla="*/ 26 w 86"/>
                  <a:gd name="T5" fmla="*/ 21 h 80"/>
                  <a:gd name="T6" fmla="*/ 24 w 86"/>
                  <a:gd name="T7" fmla="*/ 20 h 80"/>
                  <a:gd name="T8" fmla="*/ 22 w 86"/>
                  <a:gd name="T9" fmla="*/ 19 h 80"/>
                  <a:gd name="T10" fmla="*/ 20 w 86"/>
                  <a:gd name="T11" fmla="*/ 18 h 80"/>
                  <a:gd name="T12" fmla="*/ 18 w 86"/>
                  <a:gd name="T13" fmla="*/ 17 h 80"/>
                  <a:gd name="T14" fmla="*/ 15 w 86"/>
                  <a:gd name="T15" fmla="*/ 14 h 80"/>
                  <a:gd name="T16" fmla="*/ 13 w 86"/>
                  <a:gd name="T17" fmla="*/ 11 h 80"/>
                  <a:gd name="T18" fmla="*/ 10 w 86"/>
                  <a:gd name="T19" fmla="*/ 8 h 80"/>
                  <a:gd name="T20" fmla="*/ 7 w 86"/>
                  <a:gd name="T21" fmla="*/ 5 h 80"/>
                  <a:gd name="T22" fmla="*/ 4 w 86"/>
                  <a:gd name="T23" fmla="*/ 2 h 80"/>
                  <a:gd name="T24" fmla="*/ 0 w 86"/>
                  <a:gd name="T25" fmla="*/ 0 h 80"/>
                  <a:gd name="T26" fmla="*/ 0 w 86"/>
                  <a:gd name="T27" fmla="*/ 3 h 80"/>
                  <a:gd name="T28" fmla="*/ 2 w 86"/>
                  <a:gd name="T29" fmla="*/ 7 h 80"/>
                  <a:gd name="T30" fmla="*/ 3 w 86"/>
                  <a:gd name="T31" fmla="*/ 11 h 80"/>
                  <a:gd name="T32" fmla="*/ 5 w 86"/>
                  <a:gd name="T33" fmla="*/ 15 h 80"/>
                  <a:gd name="T34" fmla="*/ 8 w 86"/>
                  <a:gd name="T35" fmla="*/ 19 h 80"/>
                  <a:gd name="T36" fmla="*/ 11 w 86"/>
                  <a:gd name="T37" fmla="*/ 23 h 80"/>
                  <a:gd name="T38" fmla="*/ 12 w 86"/>
                  <a:gd name="T39" fmla="*/ 24 h 80"/>
                  <a:gd name="T40" fmla="*/ 14 w 86"/>
                  <a:gd name="T41" fmla="*/ 26 h 80"/>
                  <a:gd name="T42" fmla="*/ 15 w 86"/>
                  <a:gd name="T43" fmla="*/ 27 h 80"/>
                  <a:gd name="T44" fmla="*/ 16 w 86"/>
                  <a:gd name="T45" fmla="*/ 27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80">
                    <a:moveTo>
                      <a:pt x="52" y="80"/>
                    </a:moveTo>
                    <a:lnTo>
                      <a:pt x="86" y="80"/>
                    </a:lnTo>
                    <a:lnTo>
                      <a:pt x="86" y="61"/>
                    </a:lnTo>
                    <a:lnTo>
                      <a:pt x="79" y="59"/>
                    </a:lnTo>
                    <a:lnTo>
                      <a:pt x="72" y="56"/>
                    </a:lnTo>
                    <a:lnTo>
                      <a:pt x="67" y="53"/>
                    </a:lnTo>
                    <a:lnTo>
                      <a:pt x="61" y="49"/>
                    </a:lnTo>
                    <a:lnTo>
                      <a:pt x="51" y="41"/>
                    </a:lnTo>
                    <a:lnTo>
                      <a:pt x="43" y="33"/>
                    </a:lnTo>
                    <a:lnTo>
                      <a:pt x="34" y="25"/>
                    </a:lnTo>
                    <a:lnTo>
                      <a:pt x="24" y="16"/>
                    </a:lnTo>
                    <a:lnTo>
                      <a:pt x="13" y="7"/>
                    </a:lnTo>
                    <a:lnTo>
                      <a:pt x="0" y="0"/>
                    </a:lnTo>
                    <a:lnTo>
                      <a:pt x="1" y="8"/>
                    </a:lnTo>
                    <a:lnTo>
                      <a:pt x="5" y="20"/>
                    </a:lnTo>
                    <a:lnTo>
                      <a:pt x="11" y="32"/>
                    </a:lnTo>
                    <a:lnTo>
                      <a:pt x="18" y="44"/>
                    </a:lnTo>
                    <a:lnTo>
                      <a:pt x="27" y="57"/>
                    </a:lnTo>
                    <a:lnTo>
                      <a:pt x="36" y="67"/>
                    </a:lnTo>
                    <a:lnTo>
                      <a:pt x="40" y="72"/>
                    </a:lnTo>
                    <a:lnTo>
                      <a:pt x="45" y="76"/>
                    </a:lnTo>
                    <a:lnTo>
                      <a:pt x="49" y="79"/>
                    </a:lnTo>
                    <a:lnTo>
                      <a:pt x="52" y="8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2" name="Freeform 155">
                <a:extLst>
                  <a:ext uri="{FF2B5EF4-FFF2-40B4-BE49-F238E27FC236}">
                    <a16:creationId xmlns:a16="http://schemas.microsoft.com/office/drawing/2014/main" id="{87FF9E46-1A7C-4A84-3EA2-EB3AB500ED33}"/>
                  </a:ext>
                </a:extLst>
              </p:cNvPr>
              <p:cNvSpPr>
                <a:spLocks/>
              </p:cNvSpPr>
              <p:nvPr/>
            </p:nvSpPr>
            <p:spPr bwMode="auto">
              <a:xfrm>
                <a:off x="5570" y="2825"/>
                <a:ext cx="25" cy="11"/>
              </a:xfrm>
              <a:custGeom>
                <a:avLst/>
                <a:gdLst>
                  <a:gd name="T0" fmla="*/ 0 w 74"/>
                  <a:gd name="T1" fmla="*/ 2 h 31"/>
                  <a:gd name="T2" fmla="*/ 1 w 74"/>
                  <a:gd name="T3" fmla="*/ 4 h 31"/>
                  <a:gd name="T4" fmla="*/ 2 w 74"/>
                  <a:gd name="T5" fmla="*/ 5 h 31"/>
                  <a:gd name="T6" fmla="*/ 3 w 74"/>
                  <a:gd name="T7" fmla="*/ 6 h 31"/>
                  <a:gd name="T8" fmla="*/ 5 w 74"/>
                  <a:gd name="T9" fmla="*/ 7 h 31"/>
                  <a:gd name="T10" fmla="*/ 6 w 74"/>
                  <a:gd name="T11" fmla="*/ 9 h 31"/>
                  <a:gd name="T12" fmla="*/ 8 w 74"/>
                  <a:gd name="T13" fmla="*/ 9 h 31"/>
                  <a:gd name="T14" fmla="*/ 10 w 74"/>
                  <a:gd name="T15" fmla="*/ 10 h 31"/>
                  <a:gd name="T16" fmla="*/ 11 w 74"/>
                  <a:gd name="T17" fmla="*/ 10 h 31"/>
                  <a:gd name="T18" fmla="*/ 16 w 74"/>
                  <a:gd name="T19" fmla="*/ 11 h 31"/>
                  <a:gd name="T20" fmla="*/ 20 w 74"/>
                  <a:gd name="T21" fmla="*/ 11 h 31"/>
                  <a:gd name="T22" fmla="*/ 21 w 74"/>
                  <a:gd name="T23" fmla="*/ 11 h 31"/>
                  <a:gd name="T24" fmla="*/ 23 w 74"/>
                  <a:gd name="T25" fmla="*/ 10 h 31"/>
                  <a:gd name="T26" fmla="*/ 24 w 74"/>
                  <a:gd name="T27" fmla="*/ 10 h 31"/>
                  <a:gd name="T28" fmla="*/ 25 w 74"/>
                  <a:gd name="T29" fmla="*/ 9 h 31"/>
                  <a:gd name="T30" fmla="*/ 22 w 74"/>
                  <a:gd name="T31" fmla="*/ 6 h 31"/>
                  <a:gd name="T32" fmla="*/ 19 w 74"/>
                  <a:gd name="T33" fmla="*/ 5 h 31"/>
                  <a:gd name="T34" fmla="*/ 17 w 74"/>
                  <a:gd name="T35" fmla="*/ 4 h 31"/>
                  <a:gd name="T36" fmla="*/ 16 w 74"/>
                  <a:gd name="T37" fmla="*/ 3 h 31"/>
                  <a:gd name="T38" fmla="*/ 15 w 74"/>
                  <a:gd name="T39" fmla="*/ 2 h 31"/>
                  <a:gd name="T40" fmla="*/ 14 w 74"/>
                  <a:gd name="T41" fmla="*/ 0 h 31"/>
                  <a:gd name="T42" fmla="*/ 11 w 74"/>
                  <a:gd name="T43" fmla="*/ 0 h 31"/>
                  <a:gd name="T44" fmla="*/ 9 w 74"/>
                  <a:gd name="T45" fmla="*/ 0 h 31"/>
                  <a:gd name="T46" fmla="*/ 7 w 74"/>
                  <a:gd name="T47" fmla="*/ 0 h 31"/>
                  <a:gd name="T48" fmla="*/ 6 w 74"/>
                  <a:gd name="T49" fmla="*/ 0 h 31"/>
                  <a:gd name="T50" fmla="*/ 5 w 74"/>
                  <a:gd name="T51" fmla="*/ 0 h 31"/>
                  <a:gd name="T52" fmla="*/ 3 w 74"/>
                  <a:gd name="T53" fmla="*/ 0 h 31"/>
                  <a:gd name="T54" fmla="*/ 2 w 74"/>
                  <a:gd name="T55" fmla="*/ 1 h 31"/>
                  <a:gd name="T56" fmla="*/ 0 w 74"/>
                  <a:gd name="T57" fmla="*/ 2 h 3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4" h="31">
                    <a:moveTo>
                      <a:pt x="0" y="7"/>
                    </a:moveTo>
                    <a:lnTo>
                      <a:pt x="3" y="11"/>
                    </a:lnTo>
                    <a:lnTo>
                      <a:pt x="5" y="15"/>
                    </a:lnTo>
                    <a:lnTo>
                      <a:pt x="9" y="18"/>
                    </a:lnTo>
                    <a:lnTo>
                      <a:pt x="14" y="21"/>
                    </a:lnTo>
                    <a:lnTo>
                      <a:pt x="18" y="24"/>
                    </a:lnTo>
                    <a:lnTo>
                      <a:pt x="23" y="26"/>
                    </a:lnTo>
                    <a:lnTo>
                      <a:pt x="29" y="28"/>
                    </a:lnTo>
                    <a:lnTo>
                      <a:pt x="34" y="29"/>
                    </a:lnTo>
                    <a:lnTo>
                      <a:pt x="47" y="31"/>
                    </a:lnTo>
                    <a:lnTo>
                      <a:pt x="58" y="31"/>
                    </a:lnTo>
                    <a:lnTo>
                      <a:pt x="63" y="30"/>
                    </a:lnTo>
                    <a:lnTo>
                      <a:pt x="67" y="29"/>
                    </a:lnTo>
                    <a:lnTo>
                      <a:pt x="71" y="27"/>
                    </a:lnTo>
                    <a:lnTo>
                      <a:pt x="74" y="25"/>
                    </a:lnTo>
                    <a:lnTo>
                      <a:pt x="64" y="18"/>
                    </a:lnTo>
                    <a:lnTo>
                      <a:pt x="55" y="13"/>
                    </a:lnTo>
                    <a:lnTo>
                      <a:pt x="51" y="10"/>
                    </a:lnTo>
                    <a:lnTo>
                      <a:pt x="47" y="8"/>
                    </a:lnTo>
                    <a:lnTo>
                      <a:pt x="43" y="5"/>
                    </a:lnTo>
                    <a:lnTo>
                      <a:pt x="41" y="0"/>
                    </a:lnTo>
                    <a:lnTo>
                      <a:pt x="33" y="1"/>
                    </a:lnTo>
                    <a:lnTo>
                      <a:pt x="28" y="1"/>
                    </a:lnTo>
                    <a:lnTo>
                      <a:pt x="22" y="1"/>
                    </a:lnTo>
                    <a:lnTo>
                      <a:pt x="18" y="0"/>
                    </a:lnTo>
                    <a:lnTo>
                      <a:pt x="14" y="0"/>
                    </a:lnTo>
                    <a:lnTo>
                      <a:pt x="10" y="0"/>
                    </a:lnTo>
                    <a:lnTo>
                      <a:pt x="6" y="3"/>
                    </a:lnTo>
                    <a:lnTo>
                      <a:pt x="0" y="7"/>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3" name="Freeform 156">
                <a:extLst>
                  <a:ext uri="{FF2B5EF4-FFF2-40B4-BE49-F238E27FC236}">
                    <a16:creationId xmlns:a16="http://schemas.microsoft.com/office/drawing/2014/main" id="{8D0AB532-3AF8-EA0E-F13D-2B3DB024D576}"/>
                  </a:ext>
                </a:extLst>
              </p:cNvPr>
              <p:cNvSpPr>
                <a:spLocks/>
              </p:cNvSpPr>
              <p:nvPr/>
            </p:nvSpPr>
            <p:spPr bwMode="auto">
              <a:xfrm>
                <a:off x="5562" y="2819"/>
                <a:ext cx="6" cy="1"/>
              </a:xfrm>
              <a:custGeom>
                <a:avLst/>
                <a:gdLst>
                  <a:gd name="T0" fmla="*/ 6 w 20"/>
                  <a:gd name="T1" fmla="*/ 0 h 1"/>
                  <a:gd name="T2" fmla="*/ 0 w 20"/>
                  <a:gd name="T3" fmla="*/ 0 h 1"/>
                  <a:gd name="T4" fmla="*/ 3 w 20"/>
                  <a:gd name="T5" fmla="*/ 0 h 1"/>
                  <a:gd name="T6" fmla="*/ 6 w 20"/>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1">
                    <a:moveTo>
                      <a:pt x="20" y="0"/>
                    </a:moveTo>
                    <a:lnTo>
                      <a:pt x="0" y="0"/>
                    </a:lnTo>
                    <a:lnTo>
                      <a:pt x="10" y="0"/>
                    </a:lnTo>
                    <a:lnTo>
                      <a:pt x="2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4" name="Freeform 157">
                <a:extLst>
                  <a:ext uri="{FF2B5EF4-FFF2-40B4-BE49-F238E27FC236}">
                    <a16:creationId xmlns:a16="http://schemas.microsoft.com/office/drawing/2014/main" id="{C619CDD1-9A7B-3A6A-6ECF-786188212D6F}"/>
                  </a:ext>
                </a:extLst>
              </p:cNvPr>
              <p:cNvSpPr>
                <a:spLocks/>
              </p:cNvSpPr>
              <p:nvPr/>
            </p:nvSpPr>
            <p:spPr bwMode="auto">
              <a:xfrm>
                <a:off x="5509" y="2769"/>
                <a:ext cx="32" cy="21"/>
              </a:xfrm>
              <a:custGeom>
                <a:avLst/>
                <a:gdLst>
                  <a:gd name="T0" fmla="*/ 2 w 100"/>
                  <a:gd name="T1" fmla="*/ 8 h 65"/>
                  <a:gd name="T2" fmla="*/ 11 w 100"/>
                  <a:gd name="T3" fmla="*/ 13 h 65"/>
                  <a:gd name="T4" fmla="*/ 20 w 100"/>
                  <a:gd name="T5" fmla="*/ 18 h 65"/>
                  <a:gd name="T6" fmla="*/ 23 w 100"/>
                  <a:gd name="T7" fmla="*/ 19 h 65"/>
                  <a:gd name="T8" fmla="*/ 27 w 100"/>
                  <a:gd name="T9" fmla="*/ 21 h 65"/>
                  <a:gd name="T10" fmla="*/ 28 w 100"/>
                  <a:gd name="T11" fmla="*/ 21 h 65"/>
                  <a:gd name="T12" fmla="*/ 29 w 100"/>
                  <a:gd name="T13" fmla="*/ 21 h 65"/>
                  <a:gd name="T14" fmla="*/ 31 w 100"/>
                  <a:gd name="T15" fmla="*/ 21 h 65"/>
                  <a:gd name="T16" fmla="*/ 32 w 100"/>
                  <a:gd name="T17" fmla="*/ 20 h 65"/>
                  <a:gd name="T18" fmla="*/ 30 w 100"/>
                  <a:gd name="T19" fmla="*/ 19 h 65"/>
                  <a:gd name="T20" fmla="*/ 28 w 100"/>
                  <a:gd name="T21" fmla="*/ 18 h 65"/>
                  <a:gd name="T22" fmla="*/ 27 w 100"/>
                  <a:gd name="T23" fmla="*/ 17 h 65"/>
                  <a:gd name="T24" fmla="*/ 25 w 100"/>
                  <a:gd name="T25" fmla="*/ 15 h 65"/>
                  <a:gd name="T26" fmla="*/ 21 w 100"/>
                  <a:gd name="T27" fmla="*/ 11 h 65"/>
                  <a:gd name="T28" fmla="*/ 18 w 100"/>
                  <a:gd name="T29" fmla="*/ 7 h 65"/>
                  <a:gd name="T30" fmla="*/ 17 w 100"/>
                  <a:gd name="T31" fmla="*/ 5 h 65"/>
                  <a:gd name="T32" fmla="*/ 15 w 100"/>
                  <a:gd name="T33" fmla="*/ 3 h 65"/>
                  <a:gd name="T34" fmla="*/ 13 w 100"/>
                  <a:gd name="T35" fmla="*/ 1 h 65"/>
                  <a:gd name="T36" fmla="*/ 11 w 100"/>
                  <a:gd name="T37" fmla="*/ 0 h 65"/>
                  <a:gd name="T38" fmla="*/ 9 w 100"/>
                  <a:gd name="T39" fmla="*/ 0 h 65"/>
                  <a:gd name="T40" fmla="*/ 6 w 100"/>
                  <a:gd name="T41" fmla="*/ 0 h 65"/>
                  <a:gd name="T42" fmla="*/ 3 w 100"/>
                  <a:gd name="T43" fmla="*/ 1 h 65"/>
                  <a:gd name="T44" fmla="*/ 0 w 100"/>
                  <a:gd name="T45" fmla="*/ 2 h 65"/>
                  <a:gd name="T46" fmla="*/ 2 w 100"/>
                  <a:gd name="T47" fmla="*/ 8 h 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0" h="65">
                    <a:moveTo>
                      <a:pt x="7" y="25"/>
                    </a:moveTo>
                    <a:lnTo>
                      <a:pt x="35" y="40"/>
                    </a:lnTo>
                    <a:lnTo>
                      <a:pt x="61" y="55"/>
                    </a:lnTo>
                    <a:lnTo>
                      <a:pt x="72" y="60"/>
                    </a:lnTo>
                    <a:lnTo>
                      <a:pt x="83" y="65"/>
                    </a:lnTo>
                    <a:lnTo>
                      <a:pt x="87" y="65"/>
                    </a:lnTo>
                    <a:lnTo>
                      <a:pt x="91" y="65"/>
                    </a:lnTo>
                    <a:lnTo>
                      <a:pt x="96" y="65"/>
                    </a:lnTo>
                    <a:lnTo>
                      <a:pt x="100" y="62"/>
                    </a:lnTo>
                    <a:lnTo>
                      <a:pt x="94" y="60"/>
                    </a:lnTo>
                    <a:lnTo>
                      <a:pt x="88" y="56"/>
                    </a:lnTo>
                    <a:lnTo>
                      <a:pt x="83" y="52"/>
                    </a:lnTo>
                    <a:lnTo>
                      <a:pt x="78" y="46"/>
                    </a:lnTo>
                    <a:lnTo>
                      <a:pt x="67" y="34"/>
                    </a:lnTo>
                    <a:lnTo>
                      <a:pt x="57" y="21"/>
                    </a:lnTo>
                    <a:lnTo>
                      <a:pt x="52" y="15"/>
                    </a:lnTo>
                    <a:lnTo>
                      <a:pt x="46" y="10"/>
                    </a:lnTo>
                    <a:lnTo>
                      <a:pt x="40" y="4"/>
                    </a:lnTo>
                    <a:lnTo>
                      <a:pt x="33" y="1"/>
                    </a:lnTo>
                    <a:lnTo>
                      <a:pt x="27" y="0"/>
                    </a:lnTo>
                    <a:lnTo>
                      <a:pt x="18" y="0"/>
                    </a:lnTo>
                    <a:lnTo>
                      <a:pt x="10" y="2"/>
                    </a:lnTo>
                    <a:lnTo>
                      <a:pt x="0" y="6"/>
                    </a:lnTo>
                    <a:lnTo>
                      <a:pt x="7"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35" name="Freeform 158">
                <a:extLst>
                  <a:ext uri="{FF2B5EF4-FFF2-40B4-BE49-F238E27FC236}">
                    <a16:creationId xmlns:a16="http://schemas.microsoft.com/office/drawing/2014/main" id="{8A6611DB-D864-2E56-07A7-AC75799B5A28}"/>
                  </a:ext>
                </a:extLst>
              </p:cNvPr>
              <p:cNvSpPr>
                <a:spLocks/>
              </p:cNvSpPr>
              <p:nvPr/>
            </p:nvSpPr>
            <p:spPr bwMode="auto">
              <a:xfrm>
                <a:off x="5486" y="2743"/>
                <a:ext cx="24" cy="34"/>
              </a:xfrm>
              <a:custGeom>
                <a:avLst/>
                <a:gdLst>
                  <a:gd name="T0" fmla="*/ 22 w 79"/>
                  <a:gd name="T1" fmla="*/ 28 h 104"/>
                  <a:gd name="T2" fmla="*/ 17 w 79"/>
                  <a:gd name="T3" fmla="*/ 20 h 104"/>
                  <a:gd name="T4" fmla="*/ 13 w 79"/>
                  <a:gd name="T5" fmla="*/ 13 h 104"/>
                  <a:gd name="T6" fmla="*/ 9 w 79"/>
                  <a:gd name="T7" fmla="*/ 7 h 104"/>
                  <a:gd name="T8" fmla="*/ 4 w 79"/>
                  <a:gd name="T9" fmla="*/ 0 h 104"/>
                  <a:gd name="T10" fmla="*/ 2 w 79"/>
                  <a:gd name="T11" fmla="*/ 5 h 104"/>
                  <a:gd name="T12" fmla="*/ 1 w 79"/>
                  <a:gd name="T13" fmla="*/ 11 h 104"/>
                  <a:gd name="T14" fmla="*/ 0 w 79"/>
                  <a:gd name="T15" fmla="*/ 13 h 104"/>
                  <a:gd name="T16" fmla="*/ 0 w 79"/>
                  <a:gd name="T17" fmla="*/ 16 h 104"/>
                  <a:gd name="T18" fmla="*/ 0 w 79"/>
                  <a:gd name="T19" fmla="*/ 18 h 104"/>
                  <a:gd name="T20" fmla="*/ 0 w 79"/>
                  <a:gd name="T21" fmla="*/ 20 h 104"/>
                  <a:gd name="T22" fmla="*/ 0 w 79"/>
                  <a:gd name="T23" fmla="*/ 22 h 104"/>
                  <a:gd name="T24" fmla="*/ 1 w 79"/>
                  <a:gd name="T25" fmla="*/ 24 h 104"/>
                  <a:gd name="T26" fmla="*/ 2 w 79"/>
                  <a:gd name="T27" fmla="*/ 26 h 104"/>
                  <a:gd name="T28" fmla="*/ 3 w 79"/>
                  <a:gd name="T29" fmla="*/ 27 h 104"/>
                  <a:gd name="T30" fmla="*/ 4 w 79"/>
                  <a:gd name="T31" fmla="*/ 29 h 104"/>
                  <a:gd name="T32" fmla="*/ 6 w 79"/>
                  <a:gd name="T33" fmla="*/ 29 h 104"/>
                  <a:gd name="T34" fmla="*/ 8 w 79"/>
                  <a:gd name="T35" fmla="*/ 30 h 104"/>
                  <a:gd name="T36" fmla="*/ 10 w 79"/>
                  <a:gd name="T37" fmla="*/ 30 h 104"/>
                  <a:gd name="T38" fmla="*/ 13 w 79"/>
                  <a:gd name="T39" fmla="*/ 30 h 104"/>
                  <a:gd name="T40" fmla="*/ 16 w 79"/>
                  <a:gd name="T41" fmla="*/ 31 h 104"/>
                  <a:gd name="T42" fmla="*/ 20 w 79"/>
                  <a:gd name="T43" fmla="*/ 33 h 104"/>
                  <a:gd name="T44" fmla="*/ 24 w 79"/>
                  <a:gd name="T45" fmla="*/ 34 h 104"/>
                  <a:gd name="T46" fmla="*/ 22 w 79"/>
                  <a:gd name="T47" fmla="*/ 28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9" h="104">
                    <a:moveTo>
                      <a:pt x="72" y="85"/>
                    </a:moveTo>
                    <a:lnTo>
                      <a:pt x="56" y="61"/>
                    </a:lnTo>
                    <a:lnTo>
                      <a:pt x="43" y="41"/>
                    </a:lnTo>
                    <a:lnTo>
                      <a:pt x="29" y="20"/>
                    </a:lnTo>
                    <a:lnTo>
                      <a:pt x="12" y="0"/>
                    </a:lnTo>
                    <a:lnTo>
                      <a:pt x="6" y="16"/>
                    </a:lnTo>
                    <a:lnTo>
                      <a:pt x="2" y="33"/>
                    </a:lnTo>
                    <a:lnTo>
                      <a:pt x="0" y="40"/>
                    </a:lnTo>
                    <a:lnTo>
                      <a:pt x="0" y="48"/>
                    </a:lnTo>
                    <a:lnTo>
                      <a:pt x="0" y="55"/>
                    </a:lnTo>
                    <a:lnTo>
                      <a:pt x="0" y="62"/>
                    </a:lnTo>
                    <a:lnTo>
                      <a:pt x="1" y="68"/>
                    </a:lnTo>
                    <a:lnTo>
                      <a:pt x="3" y="74"/>
                    </a:lnTo>
                    <a:lnTo>
                      <a:pt x="6" y="79"/>
                    </a:lnTo>
                    <a:lnTo>
                      <a:pt x="10" y="83"/>
                    </a:lnTo>
                    <a:lnTo>
                      <a:pt x="14" y="88"/>
                    </a:lnTo>
                    <a:lnTo>
                      <a:pt x="20" y="90"/>
                    </a:lnTo>
                    <a:lnTo>
                      <a:pt x="25" y="92"/>
                    </a:lnTo>
                    <a:lnTo>
                      <a:pt x="33" y="92"/>
                    </a:lnTo>
                    <a:lnTo>
                      <a:pt x="43" y="93"/>
                    </a:lnTo>
                    <a:lnTo>
                      <a:pt x="54" y="96"/>
                    </a:lnTo>
                    <a:lnTo>
                      <a:pt x="65" y="100"/>
                    </a:lnTo>
                    <a:lnTo>
                      <a:pt x="79" y="104"/>
                    </a:lnTo>
                    <a:lnTo>
                      <a:pt x="72" y="85"/>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1033" name="Freeform 159">
              <a:extLst>
                <a:ext uri="{FF2B5EF4-FFF2-40B4-BE49-F238E27FC236}">
                  <a16:creationId xmlns:a16="http://schemas.microsoft.com/office/drawing/2014/main" id="{462DB065-258F-F3EC-6BAA-B3C356262897}"/>
                </a:ext>
              </a:extLst>
            </p:cNvPr>
            <p:cNvSpPr>
              <a:spLocks/>
            </p:cNvSpPr>
            <p:nvPr>
              <p:custDataLst>
                <p:tags r:id="rId59"/>
              </p:custDataLst>
            </p:nvPr>
          </p:nvSpPr>
          <p:spPr bwMode="auto">
            <a:xfrm>
              <a:off x="5766112" y="4067029"/>
              <a:ext cx="16628" cy="72478"/>
            </a:xfrm>
            <a:custGeom>
              <a:avLst/>
              <a:gdLst>
                <a:gd name="T0" fmla="*/ 11113 w 27"/>
                <a:gd name="T1" fmla="*/ 0 h 19"/>
                <a:gd name="T2" fmla="*/ 11113 w 27"/>
                <a:gd name="T3" fmla="*/ 35092 h 19"/>
                <a:gd name="T4" fmla="*/ 11113 w 27"/>
                <a:gd name="T5" fmla="*/ 55562 h 19"/>
                <a:gd name="T6" fmla="*/ 3704 w 27"/>
                <a:gd name="T7" fmla="*/ 55562 h 19"/>
                <a:gd name="T8" fmla="*/ 0 w 27"/>
                <a:gd name="T9" fmla="*/ 55562 h 19"/>
                <a:gd name="T10" fmla="*/ 3704 w 27"/>
                <a:gd name="T11" fmla="*/ 35092 h 19"/>
                <a:gd name="T12" fmla="*/ 11113 w 27"/>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4" name="Freeform 160">
              <a:extLst>
                <a:ext uri="{FF2B5EF4-FFF2-40B4-BE49-F238E27FC236}">
                  <a16:creationId xmlns:a16="http://schemas.microsoft.com/office/drawing/2014/main" id="{7CCCD926-EB0A-A9B9-E86D-33BEE9E0E146}"/>
                </a:ext>
              </a:extLst>
            </p:cNvPr>
            <p:cNvSpPr>
              <a:spLocks/>
            </p:cNvSpPr>
            <p:nvPr>
              <p:custDataLst>
                <p:tags r:id="rId60"/>
              </p:custDataLst>
            </p:nvPr>
          </p:nvSpPr>
          <p:spPr bwMode="auto">
            <a:xfrm>
              <a:off x="5652095" y="4249262"/>
              <a:ext cx="21380" cy="74551"/>
            </a:xfrm>
            <a:custGeom>
              <a:avLst/>
              <a:gdLst>
                <a:gd name="T0" fmla="*/ 0 w 39"/>
                <a:gd name="T1" fmla="*/ 0 h 35"/>
                <a:gd name="T2" fmla="*/ 14288 w 39"/>
                <a:gd name="T3" fmla="*/ 0 h 35"/>
                <a:gd name="T4" fmla="*/ 13189 w 39"/>
                <a:gd name="T5" fmla="*/ 14696 h 35"/>
                <a:gd name="T6" fmla="*/ 12090 w 39"/>
                <a:gd name="T7" fmla="*/ 31024 h 35"/>
                <a:gd name="T8" fmla="*/ 9892 w 39"/>
                <a:gd name="T9" fmla="*/ 45720 h 35"/>
                <a:gd name="T10" fmla="*/ 8060 w 39"/>
                <a:gd name="T11" fmla="*/ 55517 h 35"/>
                <a:gd name="T12" fmla="*/ 6961 w 39"/>
                <a:gd name="T13" fmla="*/ 57150 h 35"/>
                <a:gd name="T14" fmla="*/ 5862 w 39"/>
                <a:gd name="T15" fmla="*/ 57150 h 35"/>
                <a:gd name="T16" fmla="*/ 4763 w 39"/>
                <a:gd name="T17" fmla="*/ 55517 h 35"/>
                <a:gd name="T18" fmla="*/ 4030 w 39"/>
                <a:gd name="T19" fmla="*/ 50619 h 35"/>
                <a:gd name="T20" fmla="*/ 2565 w 39"/>
                <a:gd name="T21" fmla="*/ 42454 h 35"/>
                <a:gd name="T22" fmla="*/ 1832 w 39"/>
                <a:gd name="T23" fmla="*/ 32657 h 35"/>
                <a:gd name="T24" fmla="*/ 733 w 39"/>
                <a:gd name="T25" fmla="*/ 17961 h 35"/>
                <a:gd name="T26" fmla="*/ 0 w 39"/>
                <a:gd name="T27" fmla="*/ 0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35">
                  <a:moveTo>
                    <a:pt x="0" y="0"/>
                  </a:moveTo>
                  <a:lnTo>
                    <a:pt x="39" y="0"/>
                  </a:lnTo>
                  <a:lnTo>
                    <a:pt x="36" y="9"/>
                  </a:lnTo>
                  <a:lnTo>
                    <a:pt x="33" y="19"/>
                  </a:lnTo>
                  <a:lnTo>
                    <a:pt x="27" y="28"/>
                  </a:lnTo>
                  <a:lnTo>
                    <a:pt x="22" y="34"/>
                  </a:lnTo>
                  <a:lnTo>
                    <a:pt x="19" y="35"/>
                  </a:lnTo>
                  <a:lnTo>
                    <a:pt x="16" y="35"/>
                  </a:lnTo>
                  <a:lnTo>
                    <a:pt x="13" y="34"/>
                  </a:lnTo>
                  <a:lnTo>
                    <a:pt x="11" y="31"/>
                  </a:lnTo>
                  <a:lnTo>
                    <a:pt x="7" y="26"/>
                  </a:lnTo>
                  <a:lnTo>
                    <a:pt x="5" y="20"/>
                  </a:lnTo>
                  <a:lnTo>
                    <a:pt x="2" y="1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5" name="Freeform 161">
              <a:extLst>
                <a:ext uri="{FF2B5EF4-FFF2-40B4-BE49-F238E27FC236}">
                  <a16:creationId xmlns:a16="http://schemas.microsoft.com/office/drawing/2014/main" id="{ABF93988-6F10-172A-A88E-EDBAC19FEC8E}"/>
                </a:ext>
              </a:extLst>
            </p:cNvPr>
            <p:cNvSpPr>
              <a:spLocks/>
            </p:cNvSpPr>
            <p:nvPr>
              <p:custDataLst>
                <p:tags r:id="rId61"/>
              </p:custDataLst>
            </p:nvPr>
          </p:nvSpPr>
          <p:spPr bwMode="auto">
            <a:xfrm>
              <a:off x="8343338" y="2066596"/>
              <a:ext cx="1090272" cy="432804"/>
            </a:xfrm>
            <a:custGeom>
              <a:avLst/>
              <a:gdLst>
                <a:gd name="T0" fmla="*/ 13813 w 1688"/>
                <a:gd name="T1" fmla="*/ 113756 h 630"/>
                <a:gd name="T2" fmla="*/ 37124 w 1688"/>
                <a:gd name="T3" fmla="*/ 131135 h 630"/>
                <a:gd name="T4" fmla="*/ 66909 w 1688"/>
                <a:gd name="T5" fmla="*/ 139035 h 630"/>
                <a:gd name="T6" fmla="*/ 82449 w 1688"/>
                <a:gd name="T7" fmla="*/ 147988 h 630"/>
                <a:gd name="T8" fmla="*/ 102738 w 1688"/>
                <a:gd name="T9" fmla="*/ 174320 h 630"/>
                <a:gd name="T10" fmla="*/ 109213 w 1688"/>
                <a:gd name="T11" fmla="*/ 183799 h 630"/>
                <a:gd name="T12" fmla="*/ 109645 w 1688"/>
                <a:gd name="T13" fmla="*/ 203285 h 630"/>
                <a:gd name="T14" fmla="*/ 117846 w 1688"/>
                <a:gd name="T15" fmla="*/ 214872 h 630"/>
                <a:gd name="T16" fmla="*/ 147200 w 1688"/>
                <a:gd name="T17" fmla="*/ 219085 h 630"/>
                <a:gd name="T18" fmla="*/ 199864 w 1688"/>
                <a:gd name="T19" fmla="*/ 238044 h 630"/>
                <a:gd name="T20" fmla="*/ 235693 w 1688"/>
                <a:gd name="T21" fmla="*/ 246997 h 630"/>
                <a:gd name="T22" fmla="*/ 248211 w 1688"/>
                <a:gd name="T23" fmla="*/ 268589 h 630"/>
                <a:gd name="T24" fmla="*/ 268500 w 1688"/>
                <a:gd name="T25" fmla="*/ 285442 h 630"/>
                <a:gd name="T26" fmla="*/ 289220 w 1688"/>
                <a:gd name="T27" fmla="*/ 292289 h 630"/>
                <a:gd name="T28" fmla="*/ 395843 w 1688"/>
                <a:gd name="T29" fmla="*/ 303348 h 630"/>
                <a:gd name="T30" fmla="*/ 447644 w 1688"/>
                <a:gd name="T31" fmla="*/ 323361 h 630"/>
                <a:gd name="T32" fmla="*/ 482177 w 1688"/>
                <a:gd name="T33" fmla="*/ 331787 h 630"/>
                <a:gd name="T34" fmla="*/ 499444 w 1688"/>
                <a:gd name="T35" fmla="*/ 322834 h 630"/>
                <a:gd name="T36" fmla="*/ 580167 w 1688"/>
                <a:gd name="T37" fmla="*/ 297028 h 630"/>
                <a:gd name="T38" fmla="*/ 602182 w 1688"/>
                <a:gd name="T39" fmla="*/ 268589 h 630"/>
                <a:gd name="T40" fmla="*/ 605636 w 1688"/>
                <a:gd name="T41" fmla="*/ 254370 h 630"/>
                <a:gd name="T42" fmla="*/ 598297 w 1688"/>
                <a:gd name="T43" fmla="*/ 239624 h 630"/>
                <a:gd name="T44" fmla="*/ 591390 w 1688"/>
                <a:gd name="T45" fmla="*/ 218558 h 630"/>
                <a:gd name="T46" fmla="*/ 647076 w 1688"/>
                <a:gd name="T47" fmla="*/ 207499 h 630"/>
                <a:gd name="T48" fmla="*/ 688085 w 1688"/>
                <a:gd name="T49" fmla="*/ 180640 h 630"/>
                <a:gd name="T50" fmla="*/ 712690 w 1688"/>
                <a:gd name="T51" fmla="*/ 171160 h 630"/>
                <a:gd name="T52" fmla="*/ 728662 w 1688"/>
                <a:gd name="T53" fmla="*/ 156414 h 630"/>
                <a:gd name="T54" fmla="*/ 714849 w 1688"/>
                <a:gd name="T55" fmla="*/ 146934 h 630"/>
                <a:gd name="T56" fmla="*/ 698877 w 1688"/>
                <a:gd name="T57" fmla="*/ 132715 h 630"/>
                <a:gd name="T58" fmla="*/ 683336 w 1688"/>
                <a:gd name="T59" fmla="*/ 130608 h 630"/>
                <a:gd name="T60" fmla="*/ 670386 w 1688"/>
                <a:gd name="T61" fmla="*/ 135875 h 630"/>
                <a:gd name="T62" fmla="*/ 646213 w 1688"/>
                <a:gd name="T63" fmla="*/ 134821 h 630"/>
                <a:gd name="T64" fmla="*/ 628946 w 1688"/>
                <a:gd name="T65" fmla="*/ 123762 h 630"/>
                <a:gd name="T66" fmla="*/ 619017 w 1688"/>
                <a:gd name="T67" fmla="*/ 98483 h 630"/>
                <a:gd name="T68" fmla="*/ 590095 w 1688"/>
                <a:gd name="T69" fmla="*/ 65304 h 630"/>
                <a:gd name="T70" fmla="*/ 555130 w 1688"/>
                <a:gd name="T71" fmla="*/ 63198 h 630"/>
                <a:gd name="T72" fmla="*/ 543906 w 1688"/>
                <a:gd name="T73" fmla="*/ 77417 h 630"/>
                <a:gd name="T74" fmla="*/ 533546 w 1688"/>
                <a:gd name="T75" fmla="*/ 86897 h 630"/>
                <a:gd name="T76" fmla="*/ 504193 w 1688"/>
                <a:gd name="T77" fmla="*/ 87950 h 630"/>
                <a:gd name="T78" fmla="*/ 450665 w 1688"/>
                <a:gd name="T79" fmla="*/ 87950 h 630"/>
                <a:gd name="T80" fmla="*/ 425628 w 1688"/>
                <a:gd name="T81" fmla="*/ 73730 h 630"/>
                <a:gd name="T82" fmla="*/ 398001 w 1688"/>
                <a:gd name="T83" fmla="*/ 56878 h 630"/>
                <a:gd name="T84" fmla="*/ 367784 w 1688"/>
                <a:gd name="T85" fmla="*/ 52665 h 630"/>
                <a:gd name="T86" fmla="*/ 345769 w 1688"/>
                <a:gd name="T87" fmla="*/ 60038 h 630"/>
                <a:gd name="T88" fmla="*/ 319437 w 1688"/>
                <a:gd name="T89" fmla="*/ 61091 h 630"/>
                <a:gd name="T90" fmla="*/ 298717 w 1688"/>
                <a:gd name="T91" fmla="*/ 53191 h 630"/>
                <a:gd name="T92" fmla="*/ 285767 w 1688"/>
                <a:gd name="T93" fmla="*/ 35812 h 630"/>
                <a:gd name="T94" fmla="*/ 192526 w 1688"/>
                <a:gd name="T95" fmla="*/ 3687 h 630"/>
                <a:gd name="T96" fmla="*/ 192526 w 1688"/>
                <a:gd name="T97" fmla="*/ 23172 h 630"/>
                <a:gd name="T98" fmla="*/ 203317 w 1688"/>
                <a:gd name="T99" fmla="*/ 41605 h 630"/>
                <a:gd name="T100" fmla="*/ 211519 w 1688"/>
                <a:gd name="T101" fmla="*/ 55824 h 630"/>
                <a:gd name="T102" fmla="*/ 132523 w 1688"/>
                <a:gd name="T103" fmla="*/ 64251 h 630"/>
                <a:gd name="T104" fmla="*/ 126912 w 1688"/>
                <a:gd name="T105" fmla="*/ 45818 h 630"/>
                <a:gd name="T106" fmla="*/ 97126 w 1688"/>
                <a:gd name="T107" fmla="*/ 51085 h 630"/>
                <a:gd name="T108" fmla="*/ 79859 w 1688"/>
                <a:gd name="T109" fmla="*/ 46345 h 630"/>
                <a:gd name="T110" fmla="*/ 59571 w 1688"/>
                <a:gd name="T111" fmla="*/ 51085 h 630"/>
                <a:gd name="T112" fmla="*/ 29354 w 1688"/>
                <a:gd name="T113" fmla="*/ 75310 h 630"/>
                <a:gd name="T114" fmla="*/ 13382 w 1688"/>
                <a:gd name="T115" fmla="*/ 79524 h 630"/>
                <a:gd name="T116" fmla="*/ 1727 w 1688"/>
                <a:gd name="T117" fmla="*/ 89003 h 63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88" h="630">
                  <a:moveTo>
                    <a:pt x="0" y="180"/>
                  </a:moveTo>
                  <a:lnTo>
                    <a:pt x="7" y="190"/>
                  </a:lnTo>
                  <a:lnTo>
                    <a:pt x="15" y="199"/>
                  </a:lnTo>
                  <a:lnTo>
                    <a:pt x="22" y="208"/>
                  </a:lnTo>
                  <a:lnTo>
                    <a:pt x="32" y="216"/>
                  </a:lnTo>
                  <a:lnTo>
                    <a:pt x="41" y="224"/>
                  </a:lnTo>
                  <a:lnTo>
                    <a:pt x="51" y="232"/>
                  </a:lnTo>
                  <a:lnTo>
                    <a:pt x="62" y="238"/>
                  </a:lnTo>
                  <a:lnTo>
                    <a:pt x="74" y="244"/>
                  </a:lnTo>
                  <a:lnTo>
                    <a:pt x="86" y="249"/>
                  </a:lnTo>
                  <a:lnTo>
                    <a:pt x="99" y="253"/>
                  </a:lnTo>
                  <a:lnTo>
                    <a:pt x="112" y="257"/>
                  </a:lnTo>
                  <a:lnTo>
                    <a:pt x="126" y="260"/>
                  </a:lnTo>
                  <a:lnTo>
                    <a:pt x="140" y="262"/>
                  </a:lnTo>
                  <a:lnTo>
                    <a:pt x="155" y="264"/>
                  </a:lnTo>
                  <a:lnTo>
                    <a:pt x="171" y="265"/>
                  </a:lnTo>
                  <a:lnTo>
                    <a:pt x="187" y="266"/>
                  </a:lnTo>
                  <a:lnTo>
                    <a:pt x="187" y="270"/>
                  </a:lnTo>
                  <a:lnTo>
                    <a:pt x="189" y="276"/>
                  </a:lnTo>
                  <a:lnTo>
                    <a:pt x="191" y="281"/>
                  </a:lnTo>
                  <a:lnTo>
                    <a:pt x="196" y="288"/>
                  </a:lnTo>
                  <a:lnTo>
                    <a:pt x="205" y="300"/>
                  </a:lnTo>
                  <a:lnTo>
                    <a:pt x="215" y="312"/>
                  </a:lnTo>
                  <a:lnTo>
                    <a:pt x="227" y="323"/>
                  </a:lnTo>
                  <a:lnTo>
                    <a:pt x="238" y="331"/>
                  </a:lnTo>
                  <a:lnTo>
                    <a:pt x="242" y="335"/>
                  </a:lnTo>
                  <a:lnTo>
                    <a:pt x="246" y="337"/>
                  </a:lnTo>
                  <a:lnTo>
                    <a:pt x="251" y="340"/>
                  </a:lnTo>
                  <a:lnTo>
                    <a:pt x="253" y="340"/>
                  </a:lnTo>
                  <a:lnTo>
                    <a:pt x="253" y="349"/>
                  </a:lnTo>
                  <a:lnTo>
                    <a:pt x="253" y="358"/>
                  </a:lnTo>
                  <a:lnTo>
                    <a:pt x="253" y="365"/>
                  </a:lnTo>
                  <a:lnTo>
                    <a:pt x="253" y="370"/>
                  </a:lnTo>
                  <a:lnTo>
                    <a:pt x="253" y="379"/>
                  </a:lnTo>
                  <a:lnTo>
                    <a:pt x="254" y="386"/>
                  </a:lnTo>
                  <a:lnTo>
                    <a:pt x="256" y="394"/>
                  </a:lnTo>
                  <a:lnTo>
                    <a:pt x="260" y="402"/>
                  </a:lnTo>
                  <a:lnTo>
                    <a:pt x="262" y="404"/>
                  </a:lnTo>
                  <a:lnTo>
                    <a:pt x="266" y="406"/>
                  </a:lnTo>
                  <a:lnTo>
                    <a:pt x="273" y="408"/>
                  </a:lnTo>
                  <a:lnTo>
                    <a:pt x="280" y="410"/>
                  </a:lnTo>
                  <a:lnTo>
                    <a:pt x="296" y="413"/>
                  </a:lnTo>
                  <a:lnTo>
                    <a:pt x="307" y="414"/>
                  </a:lnTo>
                  <a:lnTo>
                    <a:pt x="323" y="414"/>
                  </a:lnTo>
                  <a:lnTo>
                    <a:pt x="341" y="416"/>
                  </a:lnTo>
                  <a:lnTo>
                    <a:pt x="356" y="419"/>
                  </a:lnTo>
                  <a:lnTo>
                    <a:pt x="373" y="422"/>
                  </a:lnTo>
                  <a:lnTo>
                    <a:pt x="403" y="431"/>
                  </a:lnTo>
                  <a:lnTo>
                    <a:pt x="433" y="441"/>
                  </a:lnTo>
                  <a:lnTo>
                    <a:pt x="463" y="452"/>
                  </a:lnTo>
                  <a:lnTo>
                    <a:pt x="490" y="461"/>
                  </a:lnTo>
                  <a:lnTo>
                    <a:pt x="504" y="464"/>
                  </a:lnTo>
                  <a:lnTo>
                    <a:pt x="518" y="467"/>
                  </a:lnTo>
                  <a:lnTo>
                    <a:pt x="532" y="469"/>
                  </a:lnTo>
                  <a:lnTo>
                    <a:pt x="546" y="469"/>
                  </a:lnTo>
                  <a:lnTo>
                    <a:pt x="548" y="477"/>
                  </a:lnTo>
                  <a:lnTo>
                    <a:pt x="554" y="485"/>
                  </a:lnTo>
                  <a:lnTo>
                    <a:pt x="559" y="493"/>
                  </a:lnTo>
                  <a:lnTo>
                    <a:pt x="566" y="501"/>
                  </a:lnTo>
                  <a:lnTo>
                    <a:pt x="575" y="510"/>
                  </a:lnTo>
                  <a:lnTo>
                    <a:pt x="583" y="517"/>
                  </a:lnTo>
                  <a:lnTo>
                    <a:pt x="592" y="524"/>
                  </a:lnTo>
                  <a:lnTo>
                    <a:pt x="602" y="531"/>
                  </a:lnTo>
                  <a:lnTo>
                    <a:pt x="612" y="537"/>
                  </a:lnTo>
                  <a:lnTo>
                    <a:pt x="622" y="542"/>
                  </a:lnTo>
                  <a:lnTo>
                    <a:pt x="633" y="547"/>
                  </a:lnTo>
                  <a:lnTo>
                    <a:pt x="643" y="550"/>
                  </a:lnTo>
                  <a:lnTo>
                    <a:pt x="653" y="553"/>
                  </a:lnTo>
                  <a:lnTo>
                    <a:pt x="661" y="555"/>
                  </a:lnTo>
                  <a:lnTo>
                    <a:pt x="670" y="555"/>
                  </a:lnTo>
                  <a:lnTo>
                    <a:pt x="679" y="555"/>
                  </a:lnTo>
                  <a:lnTo>
                    <a:pt x="738" y="568"/>
                  </a:lnTo>
                  <a:lnTo>
                    <a:pt x="904" y="568"/>
                  </a:lnTo>
                  <a:lnTo>
                    <a:pt x="910" y="572"/>
                  </a:lnTo>
                  <a:lnTo>
                    <a:pt x="917" y="576"/>
                  </a:lnTo>
                  <a:lnTo>
                    <a:pt x="928" y="580"/>
                  </a:lnTo>
                  <a:lnTo>
                    <a:pt x="940" y="585"/>
                  </a:lnTo>
                  <a:lnTo>
                    <a:pt x="970" y="595"/>
                  </a:lnTo>
                  <a:lnTo>
                    <a:pt x="1003" y="605"/>
                  </a:lnTo>
                  <a:lnTo>
                    <a:pt x="1037" y="614"/>
                  </a:lnTo>
                  <a:lnTo>
                    <a:pt x="1070" y="623"/>
                  </a:lnTo>
                  <a:lnTo>
                    <a:pt x="1084" y="626"/>
                  </a:lnTo>
                  <a:lnTo>
                    <a:pt x="1097" y="628"/>
                  </a:lnTo>
                  <a:lnTo>
                    <a:pt x="1108" y="629"/>
                  </a:lnTo>
                  <a:lnTo>
                    <a:pt x="1117" y="630"/>
                  </a:lnTo>
                  <a:lnTo>
                    <a:pt x="1121" y="629"/>
                  </a:lnTo>
                  <a:lnTo>
                    <a:pt x="1127" y="627"/>
                  </a:lnTo>
                  <a:lnTo>
                    <a:pt x="1134" y="625"/>
                  </a:lnTo>
                  <a:lnTo>
                    <a:pt x="1140" y="622"/>
                  </a:lnTo>
                  <a:lnTo>
                    <a:pt x="1157" y="613"/>
                  </a:lnTo>
                  <a:lnTo>
                    <a:pt x="1174" y="603"/>
                  </a:lnTo>
                  <a:lnTo>
                    <a:pt x="1209" y="583"/>
                  </a:lnTo>
                  <a:lnTo>
                    <a:pt x="1237" y="568"/>
                  </a:lnTo>
                  <a:lnTo>
                    <a:pt x="1337" y="568"/>
                  </a:lnTo>
                  <a:lnTo>
                    <a:pt x="1344" y="564"/>
                  </a:lnTo>
                  <a:lnTo>
                    <a:pt x="1355" y="556"/>
                  </a:lnTo>
                  <a:lnTo>
                    <a:pt x="1366" y="546"/>
                  </a:lnTo>
                  <a:lnTo>
                    <a:pt x="1377" y="534"/>
                  </a:lnTo>
                  <a:lnTo>
                    <a:pt x="1387" y="522"/>
                  </a:lnTo>
                  <a:lnTo>
                    <a:pt x="1395" y="510"/>
                  </a:lnTo>
                  <a:lnTo>
                    <a:pt x="1398" y="503"/>
                  </a:lnTo>
                  <a:lnTo>
                    <a:pt x="1400" y="497"/>
                  </a:lnTo>
                  <a:lnTo>
                    <a:pt x="1403" y="492"/>
                  </a:lnTo>
                  <a:lnTo>
                    <a:pt x="1403" y="487"/>
                  </a:lnTo>
                  <a:lnTo>
                    <a:pt x="1403" y="483"/>
                  </a:lnTo>
                  <a:lnTo>
                    <a:pt x="1401" y="479"/>
                  </a:lnTo>
                  <a:lnTo>
                    <a:pt x="1399" y="475"/>
                  </a:lnTo>
                  <a:lnTo>
                    <a:pt x="1397" y="471"/>
                  </a:lnTo>
                  <a:lnTo>
                    <a:pt x="1392" y="463"/>
                  </a:lnTo>
                  <a:lnTo>
                    <a:pt x="1386" y="455"/>
                  </a:lnTo>
                  <a:lnTo>
                    <a:pt x="1379" y="445"/>
                  </a:lnTo>
                  <a:lnTo>
                    <a:pt x="1374" y="434"/>
                  </a:lnTo>
                  <a:lnTo>
                    <a:pt x="1373" y="429"/>
                  </a:lnTo>
                  <a:lnTo>
                    <a:pt x="1371" y="422"/>
                  </a:lnTo>
                  <a:lnTo>
                    <a:pt x="1370" y="415"/>
                  </a:lnTo>
                  <a:lnTo>
                    <a:pt x="1370" y="408"/>
                  </a:lnTo>
                  <a:lnTo>
                    <a:pt x="1483" y="408"/>
                  </a:lnTo>
                  <a:lnTo>
                    <a:pt x="1486" y="404"/>
                  </a:lnTo>
                  <a:lnTo>
                    <a:pt x="1491" y="399"/>
                  </a:lnTo>
                  <a:lnTo>
                    <a:pt x="1499" y="394"/>
                  </a:lnTo>
                  <a:lnTo>
                    <a:pt x="1508" y="388"/>
                  </a:lnTo>
                  <a:lnTo>
                    <a:pt x="1529" y="376"/>
                  </a:lnTo>
                  <a:lnTo>
                    <a:pt x="1551" y="364"/>
                  </a:lnTo>
                  <a:lnTo>
                    <a:pt x="1574" y="352"/>
                  </a:lnTo>
                  <a:lnTo>
                    <a:pt x="1594" y="343"/>
                  </a:lnTo>
                  <a:lnTo>
                    <a:pt x="1608" y="335"/>
                  </a:lnTo>
                  <a:lnTo>
                    <a:pt x="1616" y="333"/>
                  </a:lnTo>
                  <a:lnTo>
                    <a:pt x="1628" y="332"/>
                  </a:lnTo>
                  <a:lnTo>
                    <a:pt x="1640" y="329"/>
                  </a:lnTo>
                  <a:lnTo>
                    <a:pt x="1651" y="325"/>
                  </a:lnTo>
                  <a:lnTo>
                    <a:pt x="1662" y="319"/>
                  </a:lnTo>
                  <a:lnTo>
                    <a:pt x="1670" y="314"/>
                  </a:lnTo>
                  <a:lnTo>
                    <a:pt x="1679" y="308"/>
                  </a:lnTo>
                  <a:lnTo>
                    <a:pt x="1685" y="302"/>
                  </a:lnTo>
                  <a:lnTo>
                    <a:pt x="1688" y="297"/>
                  </a:lnTo>
                  <a:lnTo>
                    <a:pt x="1680" y="294"/>
                  </a:lnTo>
                  <a:lnTo>
                    <a:pt x="1674" y="291"/>
                  </a:lnTo>
                  <a:lnTo>
                    <a:pt x="1667" y="288"/>
                  </a:lnTo>
                  <a:lnTo>
                    <a:pt x="1661" y="284"/>
                  </a:lnTo>
                  <a:lnTo>
                    <a:pt x="1656" y="279"/>
                  </a:lnTo>
                  <a:lnTo>
                    <a:pt x="1652" y="275"/>
                  </a:lnTo>
                  <a:lnTo>
                    <a:pt x="1650" y="270"/>
                  </a:lnTo>
                  <a:lnTo>
                    <a:pt x="1648" y="266"/>
                  </a:lnTo>
                  <a:lnTo>
                    <a:pt x="1632" y="258"/>
                  </a:lnTo>
                  <a:lnTo>
                    <a:pt x="1619" y="252"/>
                  </a:lnTo>
                  <a:lnTo>
                    <a:pt x="1613" y="250"/>
                  </a:lnTo>
                  <a:lnTo>
                    <a:pt x="1608" y="249"/>
                  </a:lnTo>
                  <a:lnTo>
                    <a:pt x="1602" y="248"/>
                  </a:lnTo>
                  <a:lnTo>
                    <a:pt x="1596" y="247"/>
                  </a:lnTo>
                  <a:lnTo>
                    <a:pt x="1583" y="248"/>
                  </a:lnTo>
                  <a:lnTo>
                    <a:pt x="1574" y="249"/>
                  </a:lnTo>
                  <a:lnTo>
                    <a:pt x="1567" y="251"/>
                  </a:lnTo>
                  <a:lnTo>
                    <a:pt x="1563" y="253"/>
                  </a:lnTo>
                  <a:lnTo>
                    <a:pt x="1558" y="256"/>
                  </a:lnTo>
                  <a:lnTo>
                    <a:pt x="1553" y="258"/>
                  </a:lnTo>
                  <a:lnTo>
                    <a:pt x="1546" y="259"/>
                  </a:lnTo>
                  <a:lnTo>
                    <a:pt x="1535" y="259"/>
                  </a:lnTo>
                  <a:lnTo>
                    <a:pt x="1521" y="259"/>
                  </a:lnTo>
                  <a:lnTo>
                    <a:pt x="1509" y="258"/>
                  </a:lnTo>
                  <a:lnTo>
                    <a:pt x="1497" y="256"/>
                  </a:lnTo>
                  <a:lnTo>
                    <a:pt x="1487" y="253"/>
                  </a:lnTo>
                  <a:lnTo>
                    <a:pt x="1478" y="249"/>
                  </a:lnTo>
                  <a:lnTo>
                    <a:pt x="1471" y="245"/>
                  </a:lnTo>
                  <a:lnTo>
                    <a:pt x="1463" y="240"/>
                  </a:lnTo>
                  <a:lnTo>
                    <a:pt x="1457" y="235"/>
                  </a:lnTo>
                  <a:lnTo>
                    <a:pt x="1452" y="228"/>
                  </a:lnTo>
                  <a:lnTo>
                    <a:pt x="1448" y="220"/>
                  </a:lnTo>
                  <a:lnTo>
                    <a:pt x="1443" y="213"/>
                  </a:lnTo>
                  <a:lnTo>
                    <a:pt x="1440" y="205"/>
                  </a:lnTo>
                  <a:lnTo>
                    <a:pt x="1434" y="187"/>
                  </a:lnTo>
                  <a:lnTo>
                    <a:pt x="1429" y="167"/>
                  </a:lnTo>
                  <a:lnTo>
                    <a:pt x="1422" y="136"/>
                  </a:lnTo>
                  <a:lnTo>
                    <a:pt x="1412" y="134"/>
                  </a:lnTo>
                  <a:lnTo>
                    <a:pt x="1385" y="127"/>
                  </a:lnTo>
                  <a:lnTo>
                    <a:pt x="1367" y="124"/>
                  </a:lnTo>
                  <a:lnTo>
                    <a:pt x="1347" y="121"/>
                  </a:lnTo>
                  <a:lnTo>
                    <a:pt x="1326" y="119"/>
                  </a:lnTo>
                  <a:lnTo>
                    <a:pt x="1303" y="118"/>
                  </a:lnTo>
                  <a:lnTo>
                    <a:pt x="1294" y="119"/>
                  </a:lnTo>
                  <a:lnTo>
                    <a:pt x="1286" y="120"/>
                  </a:lnTo>
                  <a:lnTo>
                    <a:pt x="1281" y="123"/>
                  </a:lnTo>
                  <a:lnTo>
                    <a:pt x="1275" y="126"/>
                  </a:lnTo>
                  <a:lnTo>
                    <a:pt x="1267" y="134"/>
                  </a:lnTo>
                  <a:lnTo>
                    <a:pt x="1262" y="142"/>
                  </a:lnTo>
                  <a:lnTo>
                    <a:pt x="1260" y="147"/>
                  </a:lnTo>
                  <a:lnTo>
                    <a:pt x="1257" y="151"/>
                  </a:lnTo>
                  <a:lnTo>
                    <a:pt x="1252" y="156"/>
                  </a:lnTo>
                  <a:lnTo>
                    <a:pt x="1248" y="159"/>
                  </a:lnTo>
                  <a:lnTo>
                    <a:pt x="1242" y="162"/>
                  </a:lnTo>
                  <a:lnTo>
                    <a:pt x="1236" y="165"/>
                  </a:lnTo>
                  <a:lnTo>
                    <a:pt x="1227" y="166"/>
                  </a:lnTo>
                  <a:lnTo>
                    <a:pt x="1217" y="167"/>
                  </a:lnTo>
                  <a:lnTo>
                    <a:pt x="1199" y="167"/>
                  </a:lnTo>
                  <a:lnTo>
                    <a:pt x="1184" y="167"/>
                  </a:lnTo>
                  <a:lnTo>
                    <a:pt x="1168" y="167"/>
                  </a:lnTo>
                  <a:lnTo>
                    <a:pt x="1150" y="167"/>
                  </a:lnTo>
                  <a:lnTo>
                    <a:pt x="1130" y="167"/>
                  </a:lnTo>
                  <a:lnTo>
                    <a:pt x="1106" y="167"/>
                  </a:lnTo>
                  <a:lnTo>
                    <a:pt x="1078" y="167"/>
                  </a:lnTo>
                  <a:lnTo>
                    <a:pt x="1044" y="167"/>
                  </a:lnTo>
                  <a:lnTo>
                    <a:pt x="1034" y="164"/>
                  </a:lnTo>
                  <a:lnTo>
                    <a:pt x="1025" y="160"/>
                  </a:lnTo>
                  <a:lnTo>
                    <a:pt x="1015" y="156"/>
                  </a:lnTo>
                  <a:lnTo>
                    <a:pt x="1005" y="151"/>
                  </a:lnTo>
                  <a:lnTo>
                    <a:pt x="986" y="140"/>
                  </a:lnTo>
                  <a:lnTo>
                    <a:pt x="967" y="129"/>
                  </a:lnTo>
                  <a:lnTo>
                    <a:pt x="956" y="123"/>
                  </a:lnTo>
                  <a:lnTo>
                    <a:pt x="945" y="118"/>
                  </a:lnTo>
                  <a:lnTo>
                    <a:pt x="934" y="112"/>
                  </a:lnTo>
                  <a:lnTo>
                    <a:pt x="922" y="108"/>
                  </a:lnTo>
                  <a:lnTo>
                    <a:pt x="908" y="104"/>
                  </a:lnTo>
                  <a:lnTo>
                    <a:pt x="895" y="102"/>
                  </a:lnTo>
                  <a:lnTo>
                    <a:pt x="880" y="100"/>
                  </a:lnTo>
                  <a:lnTo>
                    <a:pt x="865" y="99"/>
                  </a:lnTo>
                  <a:lnTo>
                    <a:pt x="852" y="100"/>
                  </a:lnTo>
                  <a:lnTo>
                    <a:pt x="841" y="102"/>
                  </a:lnTo>
                  <a:lnTo>
                    <a:pt x="832" y="105"/>
                  </a:lnTo>
                  <a:lnTo>
                    <a:pt x="822" y="108"/>
                  </a:lnTo>
                  <a:lnTo>
                    <a:pt x="811" y="112"/>
                  </a:lnTo>
                  <a:lnTo>
                    <a:pt x="801" y="114"/>
                  </a:lnTo>
                  <a:lnTo>
                    <a:pt x="790" y="118"/>
                  </a:lnTo>
                  <a:lnTo>
                    <a:pt x="778" y="118"/>
                  </a:lnTo>
                  <a:lnTo>
                    <a:pt x="765" y="118"/>
                  </a:lnTo>
                  <a:lnTo>
                    <a:pt x="753" y="117"/>
                  </a:lnTo>
                  <a:lnTo>
                    <a:pt x="740" y="116"/>
                  </a:lnTo>
                  <a:lnTo>
                    <a:pt x="729" y="114"/>
                  </a:lnTo>
                  <a:lnTo>
                    <a:pt x="720" y="111"/>
                  </a:lnTo>
                  <a:lnTo>
                    <a:pt x="710" y="108"/>
                  </a:lnTo>
                  <a:lnTo>
                    <a:pt x="701" y="105"/>
                  </a:lnTo>
                  <a:lnTo>
                    <a:pt x="692" y="101"/>
                  </a:lnTo>
                  <a:lnTo>
                    <a:pt x="686" y="96"/>
                  </a:lnTo>
                  <a:lnTo>
                    <a:pt x="678" y="90"/>
                  </a:lnTo>
                  <a:lnTo>
                    <a:pt x="672" y="84"/>
                  </a:lnTo>
                  <a:lnTo>
                    <a:pt x="667" y="76"/>
                  </a:lnTo>
                  <a:lnTo>
                    <a:pt x="662" y="68"/>
                  </a:lnTo>
                  <a:lnTo>
                    <a:pt x="658" y="58"/>
                  </a:lnTo>
                  <a:lnTo>
                    <a:pt x="655" y="49"/>
                  </a:lnTo>
                  <a:lnTo>
                    <a:pt x="652" y="38"/>
                  </a:lnTo>
                  <a:lnTo>
                    <a:pt x="459" y="0"/>
                  </a:lnTo>
                  <a:lnTo>
                    <a:pt x="446" y="7"/>
                  </a:lnTo>
                  <a:lnTo>
                    <a:pt x="446" y="16"/>
                  </a:lnTo>
                  <a:lnTo>
                    <a:pt x="446" y="23"/>
                  </a:lnTo>
                  <a:lnTo>
                    <a:pt x="446" y="30"/>
                  </a:lnTo>
                  <a:lnTo>
                    <a:pt x="446" y="38"/>
                  </a:lnTo>
                  <a:lnTo>
                    <a:pt x="446" y="44"/>
                  </a:lnTo>
                  <a:lnTo>
                    <a:pt x="448" y="50"/>
                  </a:lnTo>
                  <a:lnTo>
                    <a:pt x="451" y="55"/>
                  </a:lnTo>
                  <a:lnTo>
                    <a:pt x="454" y="61"/>
                  </a:lnTo>
                  <a:lnTo>
                    <a:pt x="463" y="71"/>
                  </a:lnTo>
                  <a:lnTo>
                    <a:pt x="471" y="79"/>
                  </a:lnTo>
                  <a:lnTo>
                    <a:pt x="476" y="84"/>
                  </a:lnTo>
                  <a:lnTo>
                    <a:pt x="480" y="89"/>
                  </a:lnTo>
                  <a:lnTo>
                    <a:pt x="485" y="94"/>
                  </a:lnTo>
                  <a:lnTo>
                    <a:pt x="488" y="100"/>
                  </a:lnTo>
                  <a:lnTo>
                    <a:pt x="490" y="106"/>
                  </a:lnTo>
                  <a:lnTo>
                    <a:pt x="492" y="113"/>
                  </a:lnTo>
                  <a:lnTo>
                    <a:pt x="493" y="122"/>
                  </a:lnTo>
                  <a:lnTo>
                    <a:pt x="492" y="130"/>
                  </a:lnTo>
                  <a:lnTo>
                    <a:pt x="313" y="130"/>
                  </a:lnTo>
                  <a:lnTo>
                    <a:pt x="307" y="122"/>
                  </a:lnTo>
                  <a:lnTo>
                    <a:pt x="300" y="113"/>
                  </a:lnTo>
                  <a:lnTo>
                    <a:pt x="298" y="108"/>
                  </a:lnTo>
                  <a:lnTo>
                    <a:pt x="296" y="102"/>
                  </a:lnTo>
                  <a:lnTo>
                    <a:pt x="294" y="95"/>
                  </a:lnTo>
                  <a:lnTo>
                    <a:pt x="294" y="87"/>
                  </a:lnTo>
                  <a:lnTo>
                    <a:pt x="279" y="87"/>
                  </a:lnTo>
                  <a:lnTo>
                    <a:pt x="266" y="87"/>
                  </a:lnTo>
                  <a:lnTo>
                    <a:pt x="240" y="99"/>
                  </a:lnTo>
                  <a:lnTo>
                    <a:pt x="233" y="99"/>
                  </a:lnTo>
                  <a:lnTo>
                    <a:pt x="225" y="97"/>
                  </a:lnTo>
                  <a:lnTo>
                    <a:pt x="219" y="95"/>
                  </a:lnTo>
                  <a:lnTo>
                    <a:pt x="211" y="93"/>
                  </a:lnTo>
                  <a:lnTo>
                    <a:pt x="204" y="91"/>
                  </a:lnTo>
                  <a:lnTo>
                    <a:pt x="195" y="89"/>
                  </a:lnTo>
                  <a:lnTo>
                    <a:pt x="185" y="88"/>
                  </a:lnTo>
                  <a:lnTo>
                    <a:pt x="174" y="87"/>
                  </a:lnTo>
                  <a:lnTo>
                    <a:pt x="164" y="88"/>
                  </a:lnTo>
                  <a:lnTo>
                    <a:pt x="155" y="90"/>
                  </a:lnTo>
                  <a:lnTo>
                    <a:pt x="146" y="93"/>
                  </a:lnTo>
                  <a:lnTo>
                    <a:pt x="138" y="97"/>
                  </a:lnTo>
                  <a:lnTo>
                    <a:pt x="122" y="106"/>
                  </a:lnTo>
                  <a:lnTo>
                    <a:pt x="107" y="118"/>
                  </a:lnTo>
                  <a:lnTo>
                    <a:pt x="92" y="129"/>
                  </a:lnTo>
                  <a:lnTo>
                    <a:pt x="76" y="139"/>
                  </a:lnTo>
                  <a:lnTo>
                    <a:pt x="68" y="143"/>
                  </a:lnTo>
                  <a:lnTo>
                    <a:pt x="60" y="146"/>
                  </a:lnTo>
                  <a:lnTo>
                    <a:pt x="50" y="148"/>
                  </a:lnTo>
                  <a:lnTo>
                    <a:pt x="41" y="149"/>
                  </a:lnTo>
                  <a:lnTo>
                    <a:pt x="37" y="149"/>
                  </a:lnTo>
                  <a:lnTo>
                    <a:pt x="31" y="151"/>
                  </a:lnTo>
                  <a:lnTo>
                    <a:pt x="25" y="153"/>
                  </a:lnTo>
                  <a:lnTo>
                    <a:pt x="18" y="157"/>
                  </a:lnTo>
                  <a:lnTo>
                    <a:pt x="11" y="161"/>
                  </a:lnTo>
                  <a:lnTo>
                    <a:pt x="6" y="166"/>
                  </a:lnTo>
                  <a:lnTo>
                    <a:pt x="4" y="169"/>
                  </a:lnTo>
                  <a:lnTo>
                    <a:pt x="3" y="173"/>
                  </a:lnTo>
                  <a:lnTo>
                    <a:pt x="1" y="177"/>
                  </a:lnTo>
                  <a:lnTo>
                    <a:pt x="0" y="18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6" name="Freeform 169">
              <a:extLst>
                <a:ext uri="{FF2B5EF4-FFF2-40B4-BE49-F238E27FC236}">
                  <a16:creationId xmlns:a16="http://schemas.microsoft.com/office/drawing/2014/main" id="{6757B02C-C0A4-393D-DF63-69CD38920011}"/>
                </a:ext>
              </a:extLst>
            </p:cNvPr>
            <p:cNvSpPr>
              <a:spLocks/>
            </p:cNvSpPr>
            <p:nvPr>
              <p:custDataLst>
                <p:tags r:id="rId62"/>
              </p:custDataLst>
            </p:nvPr>
          </p:nvSpPr>
          <p:spPr bwMode="auto">
            <a:xfrm>
              <a:off x="10253097" y="5682284"/>
              <a:ext cx="47507" cy="14495"/>
            </a:xfrm>
            <a:custGeom>
              <a:avLst/>
              <a:gdLst>
                <a:gd name="T0" fmla="*/ 0 w 79"/>
                <a:gd name="T1" fmla="*/ 11112 h 23"/>
                <a:gd name="T2" fmla="*/ 8842 w 79"/>
                <a:gd name="T3" fmla="*/ 6281 h 23"/>
                <a:gd name="T4" fmla="*/ 18085 w 79"/>
                <a:gd name="T5" fmla="*/ 1933 h 23"/>
                <a:gd name="T6" fmla="*/ 22506 w 79"/>
                <a:gd name="T7" fmla="*/ 483 h 23"/>
                <a:gd name="T8" fmla="*/ 26123 w 79"/>
                <a:gd name="T9" fmla="*/ 0 h 23"/>
                <a:gd name="T10" fmla="*/ 27731 w 79"/>
                <a:gd name="T11" fmla="*/ 0 h 23"/>
                <a:gd name="T12" fmla="*/ 29741 w 79"/>
                <a:gd name="T13" fmla="*/ 483 h 23"/>
                <a:gd name="T14" fmla="*/ 30946 w 79"/>
                <a:gd name="T15" fmla="*/ 966 h 23"/>
                <a:gd name="T16" fmla="*/ 31750 w 79"/>
                <a:gd name="T17" fmla="*/ 1933 h 23"/>
                <a:gd name="T18" fmla="*/ 30946 w 79"/>
                <a:gd name="T19" fmla="*/ 3865 h 23"/>
                <a:gd name="T20" fmla="*/ 30142 w 79"/>
                <a:gd name="T21" fmla="*/ 6281 h 23"/>
                <a:gd name="T22" fmla="*/ 28937 w 79"/>
                <a:gd name="T23" fmla="*/ 7730 h 23"/>
                <a:gd name="T24" fmla="*/ 27329 w 79"/>
                <a:gd name="T25" fmla="*/ 9179 h 23"/>
                <a:gd name="T26" fmla="*/ 25722 w 79"/>
                <a:gd name="T27" fmla="*/ 10146 h 23"/>
                <a:gd name="T28" fmla="*/ 23712 w 79"/>
                <a:gd name="T29" fmla="*/ 10629 h 23"/>
                <a:gd name="T30" fmla="*/ 21301 w 79"/>
                <a:gd name="T31" fmla="*/ 11112 h 23"/>
                <a:gd name="T32" fmla="*/ 18487 w 79"/>
                <a:gd name="T33" fmla="*/ 11112 h 23"/>
                <a:gd name="T34" fmla="*/ 14870 w 79"/>
                <a:gd name="T35" fmla="*/ 11112 h 23"/>
                <a:gd name="T36" fmla="*/ 12861 w 79"/>
                <a:gd name="T37" fmla="*/ 10146 h 23"/>
                <a:gd name="T38" fmla="*/ 10449 w 79"/>
                <a:gd name="T39" fmla="*/ 9663 h 23"/>
                <a:gd name="T40" fmla="*/ 9244 w 79"/>
                <a:gd name="T41" fmla="*/ 9179 h 23"/>
                <a:gd name="T42" fmla="*/ 7636 w 79"/>
                <a:gd name="T43" fmla="*/ 8696 h 23"/>
                <a:gd name="T44" fmla="*/ 5627 w 79"/>
                <a:gd name="T45" fmla="*/ 8696 h 23"/>
                <a:gd name="T46" fmla="*/ 3617 w 79"/>
                <a:gd name="T47" fmla="*/ 9663 h 23"/>
                <a:gd name="T48" fmla="*/ 0 w 79"/>
                <a:gd name="T49" fmla="*/ 11112 h 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23">
                  <a:moveTo>
                    <a:pt x="0" y="23"/>
                  </a:moveTo>
                  <a:lnTo>
                    <a:pt x="22" y="13"/>
                  </a:lnTo>
                  <a:lnTo>
                    <a:pt x="45" y="4"/>
                  </a:lnTo>
                  <a:lnTo>
                    <a:pt x="56" y="1"/>
                  </a:lnTo>
                  <a:lnTo>
                    <a:pt x="65" y="0"/>
                  </a:lnTo>
                  <a:lnTo>
                    <a:pt x="69" y="0"/>
                  </a:lnTo>
                  <a:lnTo>
                    <a:pt x="74" y="1"/>
                  </a:lnTo>
                  <a:lnTo>
                    <a:pt x="77" y="2"/>
                  </a:lnTo>
                  <a:lnTo>
                    <a:pt x="79" y="4"/>
                  </a:lnTo>
                  <a:lnTo>
                    <a:pt x="77" y="8"/>
                  </a:lnTo>
                  <a:lnTo>
                    <a:pt x="75" y="13"/>
                  </a:lnTo>
                  <a:lnTo>
                    <a:pt x="72" y="16"/>
                  </a:lnTo>
                  <a:lnTo>
                    <a:pt x="68" y="19"/>
                  </a:lnTo>
                  <a:lnTo>
                    <a:pt x="64" y="21"/>
                  </a:lnTo>
                  <a:lnTo>
                    <a:pt x="59" y="22"/>
                  </a:lnTo>
                  <a:lnTo>
                    <a:pt x="53" y="23"/>
                  </a:lnTo>
                  <a:lnTo>
                    <a:pt x="46" y="23"/>
                  </a:lnTo>
                  <a:lnTo>
                    <a:pt x="37" y="23"/>
                  </a:lnTo>
                  <a:lnTo>
                    <a:pt x="32" y="21"/>
                  </a:lnTo>
                  <a:lnTo>
                    <a:pt x="26" y="20"/>
                  </a:lnTo>
                  <a:lnTo>
                    <a:pt x="23" y="19"/>
                  </a:lnTo>
                  <a:lnTo>
                    <a:pt x="19" y="18"/>
                  </a:lnTo>
                  <a:lnTo>
                    <a:pt x="14" y="18"/>
                  </a:lnTo>
                  <a:lnTo>
                    <a:pt x="9" y="20"/>
                  </a:lnTo>
                  <a:lnTo>
                    <a:pt x="0" y="2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7" name="Freeform 170">
              <a:extLst>
                <a:ext uri="{FF2B5EF4-FFF2-40B4-BE49-F238E27FC236}">
                  <a16:creationId xmlns:a16="http://schemas.microsoft.com/office/drawing/2014/main" id="{8C07F105-9C4E-9391-69D3-C361765FB0FE}"/>
                </a:ext>
              </a:extLst>
            </p:cNvPr>
            <p:cNvSpPr>
              <a:spLocks/>
            </p:cNvSpPr>
            <p:nvPr>
              <p:custDataLst>
                <p:tags r:id="rId63"/>
              </p:custDataLst>
            </p:nvPr>
          </p:nvSpPr>
          <p:spPr bwMode="auto">
            <a:xfrm>
              <a:off x="10426497" y="5856235"/>
              <a:ext cx="2375" cy="6213"/>
            </a:xfrm>
            <a:custGeom>
              <a:avLst/>
              <a:gdLst>
                <a:gd name="T0" fmla="*/ 0 w 1588"/>
                <a:gd name="T1" fmla="*/ 0 h 6"/>
                <a:gd name="T2" fmla="*/ 0 w 1588"/>
                <a:gd name="T3" fmla="*/ 4762 h 6"/>
                <a:gd name="T4" fmla="*/ 0 w 1588"/>
                <a:gd name="T5" fmla="*/ 0 h 6"/>
                <a:gd name="T6" fmla="*/ 0 60000 65536"/>
                <a:gd name="T7" fmla="*/ 0 60000 65536"/>
                <a:gd name="T8" fmla="*/ 0 60000 65536"/>
              </a:gdLst>
              <a:ahLst/>
              <a:cxnLst>
                <a:cxn ang="T6">
                  <a:pos x="T0" y="T1"/>
                </a:cxn>
                <a:cxn ang="T7">
                  <a:pos x="T2" y="T3"/>
                </a:cxn>
                <a:cxn ang="T8">
                  <a:pos x="T4" y="T5"/>
                </a:cxn>
              </a:cxnLst>
              <a:rect l="0" t="0" r="r" b="b"/>
              <a:pathLst>
                <a:path w="1588" h="6">
                  <a:moveTo>
                    <a:pt x="0" y="0"/>
                  </a:moveTo>
                  <a:lnTo>
                    <a:pt x="0" y="6"/>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38" name="Line 171">
              <a:extLst>
                <a:ext uri="{FF2B5EF4-FFF2-40B4-BE49-F238E27FC236}">
                  <a16:creationId xmlns:a16="http://schemas.microsoft.com/office/drawing/2014/main" id="{BFD1674A-37FD-4017-8710-CFB533EAFBE6}"/>
                </a:ext>
              </a:extLst>
            </p:cNvPr>
            <p:cNvSpPr>
              <a:spLocks noChangeShapeType="1"/>
            </p:cNvSpPr>
            <p:nvPr>
              <p:custDataLst>
                <p:tags r:id="rId64"/>
              </p:custDataLst>
            </p:nvPr>
          </p:nvSpPr>
          <p:spPr bwMode="auto">
            <a:xfrm flipV="1">
              <a:off x="10561890" y="5854162"/>
              <a:ext cx="2374" cy="16568"/>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1039" name="Freeform 172">
              <a:extLst>
                <a:ext uri="{FF2B5EF4-FFF2-40B4-BE49-F238E27FC236}">
                  <a16:creationId xmlns:a16="http://schemas.microsoft.com/office/drawing/2014/main" id="{52D42EF6-5672-FAF6-6410-6B8E642B7A67}"/>
                </a:ext>
              </a:extLst>
            </p:cNvPr>
            <p:cNvSpPr>
              <a:spLocks/>
            </p:cNvSpPr>
            <p:nvPr>
              <p:custDataLst>
                <p:tags r:id="rId65"/>
              </p:custDataLst>
            </p:nvPr>
          </p:nvSpPr>
          <p:spPr bwMode="auto">
            <a:xfrm>
              <a:off x="10561890" y="5854162"/>
              <a:ext cx="4751" cy="20709"/>
            </a:xfrm>
            <a:custGeom>
              <a:avLst/>
              <a:gdLst>
                <a:gd name="T0" fmla="*/ 0 w 5"/>
                <a:gd name="T1" fmla="*/ 0 h 30"/>
                <a:gd name="T2" fmla="*/ 1270 w 5"/>
                <a:gd name="T3" fmla="*/ 529 h 30"/>
                <a:gd name="T4" fmla="*/ 2540 w 5"/>
                <a:gd name="T5" fmla="*/ 2117 h 30"/>
                <a:gd name="T6" fmla="*/ 3175 w 5"/>
                <a:gd name="T7" fmla="*/ 4233 h 30"/>
                <a:gd name="T8" fmla="*/ 3175 w 5"/>
                <a:gd name="T9" fmla="*/ 6879 h 30"/>
                <a:gd name="T10" fmla="*/ 3175 w 5"/>
                <a:gd name="T11" fmla="*/ 9525 h 30"/>
                <a:gd name="T12" fmla="*/ 2540 w 5"/>
                <a:gd name="T13" fmla="*/ 12171 h 30"/>
                <a:gd name="T14" fmla="*/ 1270 w 5"/>
                <a:gd name="T15" fmla="*/ 14287 h 30"/>
                <a:gd name="T16" fmla="*/ 0 w 5"/>
                <a:gd name="T17" fmla="*/ 15875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0">
                  <a:moveTo>
                    <a:pt x="0" y="0"/>
                  </a:moveTo>
                  <a:lnTo>
                    <a:pt x="2" y="1"/>
                  </a:lnTo>
                  <a:lnTo>
                    <a:pt x="4" y="4"/>
                  </a:lnTo>
                  <a:lnTo>
                    <a:pt x="5" y="8"/>
                  </a:lnTo>
                  <a:lnTo>
                    <a:pt x="5" y="13"/>
                  </a:lnTo>
                  <a:lnTo>
                    <a:pt x="5" y="18"/>
                  </a:lnTo>
                  <a:lnTo>
                    <a:pt x="4" y="23"/>
                  </a:lnTo>
                  <a:lnTo>
                    <a:pt x="2" y="27"/>
                  </a:lnTo>
                  <a:lnTo>
                    <a:pt x="0"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0" name="Freeform 173">
              <a:extLst>
                <a:ext uri="{FF2B5EF4-FFF2-40B4-BE49-F238E27FC236}">
                  <a16:creationId xmlns:a16="http://schemas.microsoft.com/office/drawing/2014/main" id="{2795F3E6-1530-2339-5A85-AFF6C6D5AEAA}"/>
                </a:ext>
              </a:extLst>
            </p:cNvPr>
            <p:cNvSpPr>
              <a:spLocks/>
            </p:cNvSpPr>
            <p:nvPr>
              <p:custDataLst>
                <p:tags r:id="rId66"/>
              </p:custDataLst>
            </p:nvPr>
          </p:nvSpPr>
          <p:spPr bwMode="auto">
            <a:xfrm>
              <a:off x="11008452" y="5162503"/>
              <a:ext cx="33255" cy="37274"/>
            </a:xfrm>
            <a:custGeom>
              <a:avLst/>
              <a:gdLst>
                <a:gd name="T0" fmla="*/ 0 w 53"/>
                <a:gd name="T1" fmla="*/ 6235 h 55"/>
                <a:gd name="T2" fmla="*/ 419 w 53"/>
                <a:gd name="T3" fmla="*/ 8832 h 55"/>
                <a:gd name="T4" fmla="*/ 2097 w 53"/>
                <a:gd name="T5" fmla="*/ 11430 h 55"/>
                <a:gd name="T6" fmla="*/ 3774 w 53"/>
                <a:gd name="T7" fmla="*/ 14028 h 55"/>
                <a:gd name="T8" fmla="*/ 6290 w 53"/>
                <a:gd name="T9" fmla="*/ 17145 h 55"/>
                <a:gd name="T10" fmla="*/ 10903 w 53"/>
                <a:gd name="T11" fmla="*/ 22860 h 55"/>
                <a:gd name="T12" fmla="*/ 13838 w 53"/>
                <a:gd name="T13" fmla="*/ 28575 h 55"/>
                <a:gd name="T14" fmla="*/ 22225 w 53"/>
                <a:gd name="T15" fmla="*/ 28575 h 55"/>
                <a:gd name="T16" fmla="*/ 16774 w 53"/>
                <a:gd name="T17" fmla="*/ 21301 h 55"/>
                <a:gd name="T18" fmla="*/ 11742 w 53"/>
                <a:gd name="T19" fmla="*/ 15067 h 55"/>
                <a:gd name="T20" fmla="*/ 9645 w 53"/>
                <a:gd name="T21" fmla="*/ 11950 h 55"/>
                <a:gd name="T22" fmla="*/ 7967 w 53"/>
                <a:gd name="T23" fmla="*/ 8313 h 55"/>
                <a:gd name="T24" fmla="*/ 6709 w 53"/>
                <a:gd name="T25" fmla="*/ 4156 h 55"/>
                <a:gd name="T26" fmla="*/ 5871 w 53"/>
                <a:gd name="T27" fmla="*/ 0 h 55"/>
                <a:gd name="T28" fmla="*/ 2935 w 53"/>
                <a:gd name="T29" fmla="*/ 3117 h 55"/>
                <a:gd name="T30" fmla="*/ 0 w 53"/>
                <a:gd name="T31" fmla="*/ 6235 h 5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3" h="55">
                  <a:moveTo>
                    <a:pt x="0" y="12"/>
                  </a:moveTo>
                  <a:lnTo>
                    <a:pt x="1" y="17"/>
                  </a:lnTo>
                  <a:lnTo>
                    <a:pt x="5" y="22"/>
                  </a:lnTo>
                  <a:lnTo>
                    <a:pt x="9" y="27"/>
                  </a:lnTo>
                  <a:lnTo>
                    <a:pt x="15" y="33"/>
                  </a:lnTo>
                  <a:lnTo>
                    <a:pt x="26" y="44"/>
                  </a:lnTo>
                  <a:lnTo>
                    <a:pt x="33" y="55"/>
                  </a:lnTo>
                  <a:lnTo>
                    <a:pt x="53" y="55"/>
                  </a:lnTo>
                  <a:lnTo>
                    <a:pt x="40" y="41"/>
                  </a:lnTo>
                  <a:lnTo>
                    <a:pt x="28" y="29"/>
                  </a:lnTo>
                  <a:lnTo>
                    <a:pt x="23" y="23"/>
                  </a:lnTo>
                  <a:lnTo>
                    <a:pt x="19" y="16"/>
                  </a:lnTo>
                  <a:lnTo>
                    <a:pt x="16" y="8"/>
                  </a:lnTo>
                  <a:lnTo>
                    <a:pt x="14" y="0"/>
                  </a:lnTo>
                  <a:lnTo>
                    <a:pt x="7" y="6"/>
                  </a:lnTo>
                  <a:lnTo>
                    <a:pt x="0"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1" name="Freeform 174">
              <a:extLst>
                <a:ext uri="{FF2B5EF4-FFF2-40B4-BE49-F238E27FC236}">
                  <a16:creationId xmlns:a16="http://schemas.microsoft.com/office/drawing/2014/main" id="{DC7FC913-7AD7-A215-77AD-F23974085EEB}"/>
                </a:ext>
              </a:extLst>
            </p:cNvPr>
            <p:cNvSpPr>
              <a:spLocks/>
            </p:cNvSpPr>
            <p:nvPr>
              <p:custDataLst>
                <p:tags r:id="rId67"/>
              </p:custDataLst>
            </p:nvPr>
          </p:nvSpPr>
          <p:spPr bwMode="auto">
            <a:xfrm>
              <a:off x="11017953" y="5067244"/>
              <a:ext cx="40381" cy="51772"/>
            </a:xfrm>
            <a:custGeom>
              <a:avLst/>
              <a:gdLst>
                <a:gd name="T0" fmla="*/ 0 w 65"/>
                <a:gd name="T1" fmla="*/ 16934 h 75"/>
                <a:gd name="T2" fmla="*/ 3737 w 65"/>
                <a:gd name="T3" fmla="*/ 22754 h 75"/>
                <a:gd name="T4" fmla="*/ 8304 w 65"/>
                <a:gd name="T5" fmla="*/ 29105 h 75"/>
                <a:gd name="T6" fmla="*/ 10795 w 65"/>
                <a:gd name="T7" fmla="*/ 32280 h 75"/>
                <a:gd name="T8" fmla="*/ 13286 w 65"/>
                <a:gd name="T9" fmla="*/ 35455 h 75"/>
                <a:gd name="T10" fmla="*/ 16192 w 65"/>
                <a:gd name="T11" fmla="*/ 37571 h 75"/>
                <a:gd name="T12" fmla="*/ 19098 w 65"/>
                <a:gd name="T13" fmla="*/ 39688 h 75"/>
                <a:gd name="T14" fmla="*/ 21174 w 65"/>
                <a:gd name="T15" fmla="*/ 32280 h 75"/>
                <a:gd name="T16" fmla="*/ 24081 w 65"/>
                <a:gd name="T17" fmla="*/ 25400 h 75"/>
                <a:gd name="T18" fmla="*/ 25326 w 65"/>
                <a:gd name="T19" fmla="*/ 22225 h 75"/>
                <a:gd name="T20" fmla="*/ 26157 w 65"/>
                <a:gd name="T21" fmla="*/ 19050 h 75"/>
                <a:gd name="T22" fmla="*/ 26987 w 65"/>
                <a:gd name="T23" fmla="*/ 16404 h 75"/>
                <a:gd name="T24" fmla="*/ 26987 w 65"/>
                <a:gd name="T25" fmla="*/ 13759 h 75"/>
                <a:gd name="T26" fmla="*/ 26987 w 65"/>
                <a:gd name="T27" fmla="*/ 11113 h 75"/>
                <a:gd name="T28" fmla="*/ 26157 w 65"/>
                <a:gd name="T29" fmla="*/ 9525 h 75"/>
                <a:gd name="T30" fmla="*/ 25326 w 65"/>
                <a:gd name="T31" fmla="*/ 6879 h 75"/>
                <a:gd name="T32" fmla="*/ 24081 w 65"/>
                <a:gd name="T33" fmla="*/ 5292 h 75"/>
                <a:gd name="T34" fmla="*/ 21174 w 65"/>
                <a:gd name="T35" fmla="*/ 2646 h 75"/>
                <a:gd name="T36" fmla="*/ 19098 w 65"/>
                <a:gd name="T37" fmla="*/ 0 h 75"/>
                <a:gd name="T38" fmla="*/ 14116 w 65"/>
                <a:gd name="T39" fmla="*/ 0 h 75"/>
                <a:gd name="T40" fmla="*/ 10795 w 65"/>
                <a:gd name="T41" fmla="*/ 0 h 75"/>
                <a:gd name="T42" fmla="*/ 10380 w 65"/>
                <a:gd name="T43" fmla="*/ 1058 h 75"/>
                <a:gd name="T44" fmla="*/ 9964 w 65"/>
                <a:gd name="T45" fmla="*/ 3704 h 75"/>
                <a:gd name="T46" fmla="*/ 9549 w 65"/>
                <a:gd name="T47" fmla="*/ 4763 h 75"/>
                <a:gd name="T48" fmla="*/ 9549 w 65"/>
                <a:gd name="T49" fmla="*/ 5821 h 75"/>
                <a:gd name="T50" fmla="*/ 9964 w 65"/>
                <a:gd name="T51" fmla="*/ 6350 h 75"/>
                <a:gd name="T52" fmla="*/ 10795 w 65"/>
                <a:gd name="T53" fmla="*/ 6879 h 7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65" h="75">
                  <a:moveTo>
                    <a:pt x="0" y="32"/>
                  </a:moveTo>
                  <a:lnTo>
                    <a:pt x="9" y="43"/>
                  </a:lnTo>
                  <a:lnTo>
                    <a:pt x="20" y="55"/>
                  </a:lnTo>
                  <a:lnTo>
                    <a:pt x="26" y="61"/>
                  </a:lnTo>
                  <a:lnTo>
                    <a:pt x="32" y="67"/>
                  </a:lnTo>
                  <a:lnTo>
                    <a:pt x="39" y="71"/>
                  </a:lnTo>
                  <a:lnTo>
                    <a:pt x="46" y="75"/>
                  </a:lnTo>
                  <a:lnTo>
                    <a:pt x="51" y="61"/>
                  </a:lnTo>
                  <a:lnTo>
                    <a:pt x="58" y="48"/>
                  </a:lnTo>
                  <a:lnTo>
                    <a:pt x="61" y="42"/>
                  </a:lnTo>
                  <a:lnTo>
                    <a:pt x="63" y="36"/>
                  </a:lnTo>
                  <a:lnTo>
                    <a:pt x="65" y="31"/>
                  </a:lnTo>
                  <a:lnTo>
                    <a:pt x="65" y="26"/>
                  </a:lnTo>
                  <a:lnTo>
                    <a:pt x="65" y="21"/>
                  </a:lnTo>
                  <a:lnTo>
                    <a:pt x="63" y="18"/>
                  </a:lnTo>
                  <a:lnTo>
                    <a:pt x="61" y="13"/>
                  </a:lnTo>
                  <a:lnTo>
                    <a:pt x="58" y="10"/>
                  </a:lnTo>
                  <a:lnTo>
                    <a:pt x="51" y="5"/>
                  </a:lnTo>
                  <a:lnTo>
                    <a:pt x="46" y="0"/>
                  </a:lnTo>
                  <a:lnTo>
                    <a:pt x="34" y="0"/>
                  </a:lnTo>
                  <a:lnTo>
                    <a:pt x="26" y="0"/>
                  </a:lnTo>
                  <a:lnTo>
                    <a:pt x="25" y="2"/>
                  </a:lnTo>
                  <a:lnTo>
                    <a:pt x="24" y="7"/>
                  </a:lnTo>
                  <a:lnTo>
                    <a:pt x="23" y="9"/>
                  </a:lnTo>
                  <a:lnTo>
                    <a:pt x="23" y="11"/>
                  </a:lnTo>
                  <a:lnTo>
                    <a:pt x="24" y="12"/>
                  </a:lnTo>
                  <a:lnTo>
                    <a:pt x="26"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2" name="Freeform 175">
              <a:extLst>
                <a:ext uri="{FF2B5EF4-FFF2-40B4-BE49-F238E27FC236}">
                  <a16:creationId xmlns:a16="http://schemas.microsoft.com/office/drawing/2014/main" id="{D8C85BAB-5827-9F14-2C9A-022A09E78C35}"/>
                </a:ext>
              </a:extLst>
            </p:cNvPr>
            <p:cNvSpPr>
              <a:spLocks/>
            </p:cNvSpPr>
            <p:nvPr>
              <p:custDataLst>
                <p:tags r:id="rId68"/>
              </p:custDataLst>
            </p:nvPr>
          </p:nvSpPr>
          <p:spPr bwMode="auto">
            <a:xfrm>
              <a:off x="10982323" y="5036182"/>
              <a:ext cx="26129" cy="39346"/>
            </a:xfrm>
            <a:custGeom>
              <a:avLst/>
              <a:gdLst>
                <a:gd name="T0" fmla="*/ 0 w 40"/>
                <a:gd name="T1" fmla="*/ 30162 h 62"/>
                <a:gd name="T2" fmla="*/ 1310 w 40"/>
                <a:gd name="T3" fmla="*/ 25297 h 62"/>
                <a:gd name="T4" fmla="*/ 3056 w 40"/>
                <a:gd name="T5" fmla="*/ 20919 h 62"/>
                <a:gd name="T6" fmla="*/ 5239 w 40"/>
                <a:gd name="T7" fmla="*/ 16054 h 62"/>
                <a:gd name="T8" fmla="*/ 7422 w 40"/>
                <a:gd name="T9" fmla="*/ 12162 h 62"/>
                <a:gd name="T10" fmla="*/ 10041 w 40"/>
                <a:gd name="T11" fmla="*/ 8270 h 62"/>
                <a:gd name="T12" fmla="*/ 12661 w 40"/>
                <a:gd name="T13" fmla="*/ 4378 h 62"/>
                <a:gd name="T14" fmla="*/ 15280 w 40"/>
                <a:gd name="T15" fmla="*/ 1459 h 62"/>
                <a:gd name="T16" fmla="*/ 17463 w 40"/>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62">
                  <a:moveTo>
                    <a:pt x="0" y="62"/>
                  </a:moveTo>
                  <a:lnTo>
                    <a:pt x="3" y="52"/>
                  </a:lnTo>
                  <a:lnTo>
                    <a:pt x="7" y="43"/>
                  </a:lnTo>
                  <a:lnTo>
                    <a:pt x="12" y="33"/>
                  </a:lnTo>
                  <a:lnTo>
                    <a:pt x="17" y="25"/>
                  </a:lnTo>
                  <a:lnTo>
                    <a:pt x="23" y="17"/>
                  </a:lnTo>
                  <a:lnTo>
                    <a:pt x="29" y="9"/>
                  </a:lnTo>
                  <a:lnTo>
                    <a:pt x="35" y="3"/>
                  </a:lnTo>
                  <a:lnTo>
                    <a:pt x="4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3" name="Freeform 176">
              <a:extLst>
                <a:ext uri="{FF2B5EF4-FFF2-40B4-BE49-F238E27FC236}">
                  <a16:creationId xmlns:a16="http://schemas.microsoft.com/office/drawing/2014/main" id="{93B96B8D-CE21-DB1B-0746-2D29E5066518}"/>
                </a:ext>
              </a:extLst>
            </p:cNvPr>
            <p:cNvSpPr>
              <a:spLocks/>
            </p:cNvSpPr>
            <p:nvPr>
              <p:custDataLst>
                <p:tags r:id="rId69"/>
              </p:custDataLst>
            </p:nvPr>
          </p:nvSpPr>
          <p:spPr bwMode="auto">
            <a:xfrm>
              <a:off x="10861181" y="4876726"/>
              <a:ext cx="102138" cy="180165"/>
            </a:xfrm>
            <a:custGeom>
              <a:avLst/>
              <a:gdLst>
                <a:gd name="T0" fmla="*/ 68262 w 159"/>
                <a:gd name="T1" fmla="*/ 138113 h 259"/>
                <a:gd name="T2" fmla="*/ 68262 w 159"/>
                <a:gd name="T3" fmla="*/ 133847 h 259"/>
                <a:gd name="T4" fmla="*/ 68262 w 159"/>
                <a:gd name="T5" fmla="*/ 130114 h 259"/>
                <a:gd name="T6" fmla="*/ 68262 w 159"/>
                <a:gd name="T7" fmla="*/ 125848 h 259"/>
                <a:gd name="T8" fmla="*/ 68262 w 159"/>
                <a:gd name="T9" fmla="*/ 121582 h 259"/>
                <a:gd name="T10" fmla="*/ 68262 w 159"/>
                <a:gd name="T11" fmla="*/ 119449 h 259"/>
                <a:gd name="T12" fmla="*/ 67833 w 159"/>
                <a:gd name="T13" fmla="*/ 116783 h 259"/>
                <a:gd name="T14" fmla="*/ 66974 w 159"/>
                <a:gd name="T15" fmla="*/ 114650 h 259"/>
                <a:gd name="T16" fmla="*/ 65686 w 159"/>
                <a:gd name="T17" fmla="*/ 111984 h 259"/>
                <a:gd name="T18" fmla="*/ 62252 w 159"/>
                <a:gd name="T19" fmla="*/ 107717 h 259"/>
                <a:gd name="T20" fmla="*/ 57958 w 159"/>
                <a:gd name="T21" fmla="*/ 103985 h 259"/>
                <a:gd name="T22" fmla="*/ 53236 w 159"/>
                <a:gd name="T23" fmla="*/ 100785 h 259"/>
                <a:gd name="T24" fmla="*/ 48084 w 159"/>
                <a:gd name="T25" fmla="*/ 98119 h 259"/>
                <a:gd name="T26" fmla="*/ 42503 w 159"/>
                <a:gd name="T27" fmla="*/ 95986 h 259"/>
                <a:gd name="T28" fmla="*/ 37351 w 159"/>
                <a:gd name="T29" fmla="*/ 95453 h 259"/>
                <a:gd name="T30" fmla="*/ 36492 w 159"/>
                <a:gd name="T31" fmla="*/ 94919 h 259"/>
                <a:gd name="T32" fmla="*/ 35204 w 159"/>
                <a:gd name="T33" fmla="*/ 94386 h 259"/>
                <a:gd name="T34" fmla="*/ 34775 w 159"/>
                <a:gd name="T35" fmla="*/ 93320 h 259"/>
                <a:gd name="T36" fmla="*/ 34346 w 159"/>
                <a:gd name="T37" fmla="*/ 92253 h 259"/>
                <a:gd name="T38" fmla="*/ 34346 w 159"/>
                <a:gd name="T39" fmla="*/ 89054 h 259"/>
                <a:gd name="T40" fmla="*/ 34775 w 159"/>
                <a:gd name="T41" fmla="*/ 85854 h 259"/>
                <a:gd name="T42" fmla="*/ 36492 w 159"/>
                <a:gd name="T43" fmla="*/ 78922 h 259"/>
                <a:gd name="T44" fmla="*/ 37351 w 159"/>
                <a:gd name="T45" fmla="*/ 75722 h 259"/>
                <a:gd name="T46" fmla="*/ 31340 w 159"/>
                <a:gd name="T47" fmla="*/ 75189 h 259"/>
                <a:gd name="T48" fmla="*/ 25330 w 159"/>
                <a:gd name="T49" fmla="*/ 74122 h 259"/>
                <a:gd name="T50" fmla="*/ 20607 w 159"/>
                <a:gd name="T51" fmla="*/ 71989 h 259"/>
                <a:gd name="T52" fmla="*/ 17173 w 159"/>
                <a:gd name="T53" fmla="*/ 68790 h 259"/>
                <a:gd name="T54" fmla="*/ 13309 w 159"/>
                <a:gd name="T55" fmla="*/ 64524 h 259"/>
                <a:gd name="T56" fmla="*/ 10304 w 159"/>
                <a:gd name="T57" fmla="*/ 60258 h 259"/>
                <a:gd name="T58" fmla="*/ 7728 w 159"/>
                <a:gd name="T59" fmla="*/ 55459 h 259"/>
                <a:gd name="T60" fmla="*/ 5581 w 159"/>
                <a:gd name="T61" fmla="*/ 50126 h 259"/>
                <a:gd name="T62" fmla="*/ 3864 w 159"/>
                <a:gd name="T63" fmla="*/ 44793 h 259"/>
                <a:gd name="T64" fmla="*/ 3005 w 159"/>
                <a:gd name="T65" fmla="*/ 38928 h 259"/>
                <a:gd name="T66" fmla="*/ 2147 w 159"/>
                <a:gd name="T67" fmla="*/ 31995 h 259"/>
                <a:gd name="T68" fmla="*/ 859 w 159"/>
                <a:gd name="T69" fmla="*/ 25596 h 259"/>
                <a:gd name="T70" fmla="*/ 0 w 159"/>
                <a:gd name="T71" fmla="*/ 13331 h 259"/>
                <a:gd name="T72" fmla="*/ 0 w 159"/>
                <a:gd name="T73" fmla="*/ 0 h 2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59" h="259">
                  <a:moveTo>
                    <a:pt x="159" y="259"/>
                  </a:moveTo>
                  <a:lnTo>
                    <a:pt x="159" y="251"/>
                  </a:lnTo>
                  <a:lnTo>
                    <a:pt x="159" y="244"/>
                  </a:lnTo>
                  <a:lnTo>
                    <a:pt x="159" y="236"/>
                  </a:lnTo>
                  <a:lnTo>
                    <a:pt x="159" y="228"/>
                  </a:lnTo>
                  <a:lnTo>
                    <a:pt x="159" y="224"/>
                  </a:lnTo>
                  <a:lnTo>
                    <a:pt x="158" y="219"/>
                  </a:lnTo>
                  <a:lnTo>
                    <a:pt x="156" y="215"/>
                  </a:lnTo>
                  <a:lnTo>
                    <a:pt x="153" y="210"/>
                  </a:lnTo>
                  <a:lnTo>
                    <a:pt x="145" y="202"/>
                  </a:lnTo>
                  <a:lnTo>
                    <a:pt x="135" y="195"/>
                  </a:lnTo>
                  <a:lnTo>
                    <a:pt x="124" y="189"/>
                  </a:lnTo>
                  <a:lnTo>
                    <a:pt x="112" y="184"/>
                  </a:lnTo>
                  <a:lnTo>
                    <a:pt x="99" y="180"/>
                  </a:lnTo>
                  <a:lnTo>
                    <a:pt x="87" y="179"/>
                  </a:lnTo>
                  <a:lnTo>
                    <a:pt x="85" y="178"/>
                  </a:lnTo>
                  <a:lnTo>
                    <a:pt x="82" y="177"/>
                  </a:lnTo>
                  <a:lnTo>
                    <a:pt x="81" y="175"/>
                  </a:lnTo>
                  <a:lnTo>
                    <a:pt x="80" y="173"/>
                  </a:lnTo>
                  <a:lnTo>
                    <a:pt x="80" y="167"/>
                  </a:lnTo>
                  <a:lnTo>
                    <a:pt x="81" y="161"/>
                  </a:lnTo>
                  <a:lnTo>
                    <a:pt x="85" y="148"/>
                  </a:lnTo>
                  <a:lnTo>
                    <a:pt x="87" y="142"/>
                  </a:lnTo>
                  <a:lnTo>
                    <a:pt x="73" y="141"/>
                  </a:lnTo>
                  <a:lnTo>
                    <a:pt x="59" y="139"/>
                  </a:lnTo>
                  <a:lnTo>
                    <a:pt x="48" y="135"/>
                  </a:lnTo>
                  <a:lnTo>
                    <a:pt x="40" y="129"/>
                  </a:lnTo>
                  <a:lnTo>
                    <a:pt x="31" y="121"/>
                  </a:lnTo>
                  <a:lnTo>
                    <a:pt x="24" y="113"/>
                  </a:lnTo>
                  <a:lnTo>
                    <a:pt x="18" y="104"/>
                  </a:lnTo>
                  <a:lnTo>
                    <a:pt x="13" y="94"/>
                  </a:lnTo>
                  <a:lnTo>
                    <a:pt x="9" y="84"/>
                  </a:lnTo>
                  <a:lnTo>
                    <a:pt x="7" y="73"/>
                  </a:lnTo>
                  <a:lnTo>
                    <a:pt x="5" y="60"/>
                  </a:lnTo>
                  <a:lnTo>
                    <a:pt x="2" y="48"/>
                  </a:lnTo>
                  <a:lnTo>
                    <a:pt x="0" y="25"/>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4" name="Line 177">
              <a:extLst>
                <a:ext uri="{FF2B5EF4-FFF2-40B4-BE49-F238E27FC236}">
                  <a16:creationId xmlns:a16="http://schemas.microsoft.com/office/drawing/2014/main" id="{A071A4ED-AF04-940B-9B06-8DD386269CA2}"/>
                </a:ext>
              </a:extLst>
            </p:cNvPr>
            <p:cNvSpPr>
              <a:spLocks noChangeShapeType="1"/>
            </p:cNvSpPr>
            <p:nvPr>
              <p:custDataLst>
                <p:tags r:id="rId70"/>
              </p:custDataLst>
            </p:nvPr>
          </p:nvSpPr>
          <p:spPr bwMode="auto">
            <a:xfrm flipH="1" flipV="1">
              <a:off x="10851679" y="4833239"/>
              <a:ext cx="9502" cy="43487"/>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1045" name="Freeform 178">
              <a:extLst>
                <a:ext uri="{FF2B5EF4-FFF2-40B4-BE49-F238E27FC236}">
                  <a16:creationId xmlns:a16="http://schemas.microsoft.com/office/drawing/2014/main" id="{2BA1E831-36F4-0C19-2205-47072D3994EC}"/>
                </a:ext>
              </a:extLst>
            </p:cNvPr>
            <p:cNvSpPr>
              <a:spLocks/>
            </p:cNvSpPr>
            <p:nvPr>
              <p:custDataLst>
                <p:tags r:id="rId71"/>
              </p:custDataLst>
            </p:nvPr>
          </p:nvSpPr>
          <p:spPr bwMode="auto">
            <a:xfrm>
              <a:off x="10851679" y="4812530"/>
              <a:ext cx="9502" cy="20709"/>
            </a:xfrm>
            <a:custGeom>
              <a:avLst/>
              <a:gdLst>
                <a:gd name="T0" fmla="*/ 0 w 13"/>
                <a:gd name="T1" fmla="*/ 15875 h 25"/>
                <a:gd name="T2" fmla="*/ 488 w 13"/>
                <a:gd name="T3" fmla="*/ 12065 h 25"/>
                <a:gd name="T4" fmla="*/ 1954 w 13"/>
                <a:gd name="T5" fmla="*/ 8255 h 25"/>
                <a:gd name="T6" fmla="*/ 3908 w 13"/>
                <a:gd name="T7" fmla="*/ 3810 h 25"/>
                <a:gd name="T8" fmla="*/ 6350 w 13"/>
                <a:gd name="T9" fmla="*/ 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5">
                  <a:moveTo>
                    <a:pt x="0" y="25"/>
                  </a:moveTo>
                  <a:lnTo>
                    <a:pt x="1" y="19"/>
                  </a:lnTo>
                  <a:lnTo>
                    <a:pt x="4" y="13"/>
                  </a:lnTo>
                  <a:lnTo>
                    <a:pt x="8" y="6"/>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6" name="Line 179">
              <a:extLst>
                <a:ext uri="{FF2B5EF4-FFF2-40B4-BE49-F238E27FC236}">
                  <a16:creationId xmlns:a16="http://schemas.microsoft.com/office/drawing/2014/main" id="{2E38DBFE-331C-1C00-4462-CEAE4A1C72BA}"/>
                </a:ext>
              </a:extLst>
            </p:cNvPr>
            <p:cNvSpPr>
              <a:spLocks noChangeShapeType="1"/>
            </p:cNvSpPr>
            <p:nvPr>
              <p:custDataLst>
                <p:tags r:id="rId72"/>
              </p:custDataLst>
            </p:nvPr>
          </p:nvSpPr>
          <p:spPr bwMode="auto">
            <a:xfrm flipV="1">
              <a:off x="10861181" y="4795965"/>
              <a:ext cx="0" cy="16568"/>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1047" name="Freeform 180">
              <a:extLst>
                <a:ext uri="{FF2B5EF4-FFF2-40B4-BE49-F238E27FC236}">
                  <a16:creationId xmlns:a16="http://schemas.microsoft.com/office/drawing/2014/main" id="{49AB0E8D-E08E-BD5A-9AD1-72E47E9D5429}"/>
                </a:ext>
              </a:extLst>
            </p:cNvPr>
            <p:cNvSpPr>
              <a:spLocks/>
            </p:cNvSpPr>
            <p:nvPr>
              <p:custDataLst>
                <p:tags r:id="rId73"/>
              </p:custDataLst>
            </p:nvPr>
          </p:nvSpPr>
          <p:spPr bwMode="auto">
            <a:xfrm>
              <a:off x="10792297" y="4708989"/>
              <a:ext cx="68885" cy="86975"/>
            </a:xfrm>
            <a:custGeom>
              <a:avLst/>
              <a:gdLst>
                <a:gd name="T0" fmla="*/ 46038 w 100"/>
                <a:gd name="T1" fmla="*/ 66675 h 123"/>
                <a:gd name="T2" fmla="*/ 41434 w 100"/>
                <a:gd name="T3" fmla="*/ 66133 h 123"/>
                <a:gd name="T4" fmla="*/ 34989 w 100"/>
                <a:gd name="T5" fmla="*/ 64507 h 123"/>
                <a:gd name="T6" fmla="*/ 27623 w 100"/>
                <a:gd name="T7" fmla="*/ 61796 h 123"/>
                <a:gd name="T8" fmla="*/ 19796 w 100"/>
                <a:gd name="T9" fmla="*/ 58002 h 123"/>
                <a:gd name="T10" fmla="*/ 15653 w 100"/>
                <a:gd name="T11" fmla="*/ 55834 h 123"/>
                <a:gd name="T12" fmla="*/ 12430 w 100"/>
                <a:gd name="T13" fmla="*/ 53665 h 123"/>
                <a:gd name="T14" fmla="*/ 9208 w 100"/>
                <a:gd name="T15" fmla="*/ 50955 h 123"/>
                <a:gd name="T16" fmla="*/ 5985 w 100"/>
                <a:gd name="T17" fmla="*/ 48245 h 123"/>
                <a:gd name="T18" fmla="*/ 3683 w 100"/>
                <a:gd name="T19" fmla="*/ 45534 h 123"/>
                <a:gd name="T20" fmla="*/ 1842 w 100"/>
                <a:gd name="T21" fmla="*/ 42824 h 123"/>
                <a:gd name="T22" fmla="*/ 460 w 100"/>
                <a:gd name="T23" fmla="*/ 39571 h 123"/>
                <a:gd name="T24" fmla="*/ 0 w 100"/>
                <a:gd name="T25" fmla="*/ 36861 h 123"/>
                <a:gd name="T26" fmla="*/ 921 w 100"/>
                <a:gd name="T27" fmla="*/ 29814 h 123"/>
                <a:gd name="T28" fmla="*/ 3223 w 100"/>
                <a:gd name="T29" fmla="*/ 19515 h 123"/>
                <a:gd name="T30" fmla="*/ 5064 w 100"/>
                <a:gd name="T31" fmla="*/ 9215 h 123"/>
                <a:gd name="T32" fmla="*/ 5985 w 100"/>
                <a:gd name="T33" fmla="*/ 0 h 1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00" h="123">
                  <a:moveTo>
                    <a:pt x="100" y="123"/>
                  </a:moveTo>
                  <a:lnTo>
                    <a:pt x="90" y="122"/>
                  </a:lnTo>
                  <a:lnTo>
                    <a:pt x="76" y="119"/>
                  </a:lnTo>
                  <a:lnTo>
                    <a:pt x="60" y="114"/>
                  </a:lnTo>
                  <a:lnTo>
                    <a:pt x="43" y="107"/>
                  </a:lnTo>
                  <a:lnTo>
                    <a:pt x="34" y="103"/>
                  </a:lnTo>
                  <a:lnTo>
                    <a:pt x="27" y="99"/>
                  </a:lnTo>
                  <a:lnTo>
                    <a:pt x="20" y="94"/>
                  </a:lnTo>
                  <a:lnTo>
                    <a:pt x="13" y="89"/>
                  </a:lnTo>
                  <a:lnTo>
                    <a:pt x="8" y="84"/>
                  </a:lnTo>
                  <a:lnTo>
                    <a:pt x="4" y="79"/>
                  </a:lnTo>
                  <a:lnTo>
                    <a:pt x="1" y="73"/>
                  </a:lnTo>
                  <a:lnTo>
                    <a:pt x="0" y="68"/>
                  </a:lnTo>
                  <a:lnTo>
                    <a:pt x="2" y="55"/>
                  </a:lnTo>
                  <a:lnTo>
                    <a:pt x="7" y="36"/>
                  </a:lnTo>
                  <a:lnTo>
                    <a:pt x="11" y="17"/>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8" name="Freeform 181">
              <a:extLst>
                <a:ext uri="{FF2B5EF4-FFF2-40B4-BE49-F238E27FC236}">
                  <a16:creationId xmlns:a16="http://schemas.microsoft.com/office/drawing/2014/main" id="{4A3BF821-1815-EF29-4FF0-EE1451A6B8C3}"/>
                </a:ext>
              </a:extLst>
            </p:cNvPr>
            <p:cNvSpPr>
              <a:spLocks/>
            </p:cNvSpPr>
            <p:nvPr>
              <p:custDataLst>
                <p:tags r:id="rId74"/>
              </p:custDataLst>
            </p:nvPr>
          </p:nvSpPr>
          <p:spPr bwMode="auto">
            <a:xfrm>
              <a:off x="10813675" y="4634439"/>
              <a:ext cx="2374" cy="66267"/>
            </a:xfrm>
            <a:custGeom>
              <a:avLst/>
              <a:gdLst>
                <a:gd name="T0" fmla="*/ 1587 w 5"/>
                <a:gd name="T1" fmla="*/ 0 h 99"/>
                <a:gd name="T2" fmla="*/ 1270 w 5"/>
                <a:gd name="T3" fmla="*/ 17446 h 99"/>
                <a:gd name="T4" fmla="*/ 317 w 5"/>
                <a:gd name="T5" fmla="*/ 30275 h 99"/>
                <a:gd name="T6" fmla="*/ 0 w 5"/>
                <a:gd name="T7" fmla="*/ 35406 h 99"/>
                <a:gd name="T8" fmla="*/ 0 w 5"/>
                <a:gd name="T9" fmla="*/ 40024 h 99"/>
                <a:gd name="T10" fmla="*/ 635 w 5"/>
                <a:gd name="T11" fmla="*/ 44642 h 99"/>
                <a:gd name="T12" fmla="*/ 1587 w 5"/>
                <a:gd name="T13" fmla="*/ 50800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99">
                  <a:moveTo>
                    <a:pt x="5" y="0"/>
                  </a:moveTo>
                  <a:lnTo>
                    <a:pt x="4" y="34"/>
                  </a:lnTo>
                  <a:lnTo>
                    <a:pt x="1" y="59"/>
                  </a:lnTo>
                  <a:lnTo>
                    <a:pt x="0" y="69"/>
                  </a:lnTo>
                  <a:lnTo>
                    <a:pt x="0" y="78"/>
                  </a:lnTo>
                  <a:lnTo>
                    <a:pt x="2" y="87"/>
                  </a:lnTo>
                  <a:lnTo>
                    <a:pt x="5" y="9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49" name="Freeform 182">
              <a:extLst>
                <a:ext uri="{FF2B5EF4-FFF2-40B4-BE49-F238E27FC236}">
                  <a16:creationId xmlns:a16="http://schemas.microsoft.com/office/drawing/2014/main" id="{6296FF36-A401-4D56-BCC9-71D06D64269C}"/>
                </a:ext>
              </a:extLst>
            </p:cNvPr>
            <p:cNvSpPr>
              <a:spLocks/>
            </p:cNvSpPr>
            <p:nvPr>
              <p:custDataLst>
                <p:tags r:id="rId75"/>
              </p:custDataLst>
            </p:nvPr>
          </p:nvSpPr>
          <p:spPr bwMode="auto">
            <a:xfrm>
              <a:off x="10823177" y="4626155"/>
              <a:ext cx="11876" cy="47628"/>
            </a:xfrm>
            <a:custGeom>
              <a:avLst/>
              <a:gdLst>
                <a:gd name="T0" fmla="*/ 7937 w 14"/>
                <a:gd name="T1" fmla="*/ 0 h 68"/>
                <a:gd name="T2" fmla="*/ 4535 w 14"/>
                <a:gd name="T3" fmla="*/ 8591 h 68"/>
                <a:gd name="T4" fmla="*/ 2268 w 14"/>
                <a:gd name="T5" fmla="*/ 17719 h 68"/>
                <a:gd name="T6" fmla="*/ 1134 w 14"/>
                <a:gd name="T7" fmla="*/ 27921 h 68"/>
                <a:gd name="T8" fmla="*/ 0 w 14"/>
                <a:gd name="T9" fmla="*/ 36512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68">
                  <a:moveTo>
                    <a:pt x="14" y="0"/>
                  </a:moveTo>
                  <a:lnTo>
                    <a:pt x="8" y="16"/>
                  </a:lnTo>
                  <a:lnTo>
                    <a:pt x="4" y="33"/>
                  </a:lnTo>
                  <a:lnTo>
                    <a:pt x="2" y="52"/>
                  </a:lnTo>
                  <a:lnTo>
                    <a:pt x="0"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0" name="Freeform 183">
              <a:extLst>
                <a:ext uri="{FF2B5EF4-FFF2-40B4-BE49-F238E27FC236}">
                  <a16:creationId xmlns:a16="http://schemas.microsoft.com/office/drawing/2014/main" id="{710B4D5A-80F0-AAC9-B72F-0618243FA893}"/>
                </a:ext>
              </a:extLst>
            </p:cNvPr>
            <p:cNvSpPr>
              <a:spLocks/>
            </p:cNvSpPr>
            <p:nvPr>
              <p:custDataLst>
                <p:tags r:id="rId76"/>
              </p:custDataLst>
            </p:nvPr>
          </p:nvSpPr>
          <p:spPr bwMode="auto">
            <a:xfrm>
              <a:off x="10846929" y="4601305"/>
              <a:ext cx="2374" cy="28992"/>
            </a:xfrm>
            <a:custGeom>
              <a:avLst/>
              <a:gdLst>
                <a:gd name="T0" fmla="*/ 0 w 1587"/>
                <a:gd name="T1" fmla="*/ 0 h 43"/>
                <a:gd name="T2" fmla="*/ 0 w 1587"/>
                <a:gd name="T3" fmla="*/ 6719 h 43"/>
                <a:gd name="T4" fmla="*/ 0 w 1587"/>
                <a:gd name="T5" fmla="*/ 13438 h 43"/>
                <a:gd name="T6" fmla="*/ 0 w 1587"/>
                <a:gd name="T7" fmla="*/ 19124 h 43"/>
                <a:gd name="T8" fmla="*/ 0 w 1587"/>
                <a:gd name="T9" fmla="*/ 22225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43">
                  <a:moveTo>
                    <a:pt x="0" y="0"/>
                  </a:moveTo>
                  <a:lnTo>
                    <a:pt x="0" y="13"/>
                  </a:lnTo>
                  <a:lnTo>
                    <a:pt x="0" y="26"/>
                  </a:lnTo>
                  <a:lnTo>
                    <a:pt x="0" y="37"/>
                  </a:lnTo>
                  <a:lnTo>
                    <a:pt x="0"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1" name="Line 184">
              <a:extLst>
                <a:ext uri="{FF2B5EF4-FFF2-40B4-BE49-F238E27FC236}">
                  <a16:creationId xmlns:a16="http://schemas.microsoft.com/office/drawing/2014/main" id="{9E9A503F-855A-C1E9-CA38-4AC476E2D807}"/>
                </a:ext>
              </a:extLst>
            </p:cNvPr>
            <p:cNvSpPr>
              <a:spLocks noChangeShapeType="1"/>
            </p:cNvSpPr>
            <p:nvPr>
              <p:custDataLst>
                <p:tags r:id="rId77"/>
              </p:custDataLst>
            </p:nvPr>
          </p:nvSpPr>
          <p:spPr bwMode="auto">
            <a:xfrm flipV="1">
              <a:off x="10846929" y="4626155"/>
              <a:ext cx="2374" cy="4141"/>
            </a:xfrm>
            <a:prstGeom prst="line">
              <a:avLst/>
            </a:prstGeom>
            <a:solidFill>
              <a:srgbClr val="D9D9D9"/>
            </a:solidFill>
            <a:ln w="9525">
              <a:solidFill>
                <a:srgbClr val="FFFFFF"/>
              </a:solidFill>
              <a:round/>
              <a:headEnd/>
              <a:tailEnd/>
            </a:ln>
          </p:spPr>
          <p:txBody>
            <a:bodyPr/>
            <a:lstStyle/>
            <a:p>
              <a:endParaRPr lang="fr-CH">
                <a:solidFill>
                  <a:srgbClr val="323232"/>
                </a:solidFill>
              </a:endParaRPr>
            </a:p>
          </p:txBody>
        </p:sp>
        <p:sp>
          <p:nvSpPr>
            <p:cNvPr id="1052" name="Freeform 185">
              <a:extLst>
                <a:ext uri="{FF2B5EF4-FFF2-40B4-BE49-F238E27FC236}">
                  <a16:creationId xmlns:a16="http://schemas.microsoft.com/office/drawing/2014/main" id="{15CB33CA-DD5B-7563-4BC1-170729052F23}"/>
                </a:ext>
              </a:extLst>
            </p:cNvPr>
            <p:cNvSpPr>
              <a:spLocks/>
            </p:cNvSpPr>
            <p:nvPr>
              <p:custDataLst>
                <p:tags r:id="rId78"/>
              </p:custDataLst>
            </p:nvPr>
          </p:nvSpPr>
          <p:spPr bwMode="auto">
            <a:xfrm>
              <a:off x="10823177" y="4605447"/>
              <a:ext cx="2374" cy="20709"/>
            </a:xfrm>
            <a:custGeom>
              <a:avLst/>
              <a:gdLst>
                <a:gd name="T0" fmla="*/ 0 w 1587"/>
                <a:gd name="T1" fmla="*/ 15875 h 31"/>
                <a:gd name="T2" fmla="*/ 0 w 1587"/>
                <a:gd name="T3" fmla="*/ 11266 h 31"/>
                <a:gd name="T4" fmla="*/ 0 w 1587"/>
                <a:gd name="T5" fmla="*/ 7681 h 31"/>
                <a:gd name="T6" fmla="*/ 0 w 1587"/>
                <a:gd name="T7" fmla="*/ 4097 h 31"/>
                <a:gd name="T8" fmla="*/ 0 w 1587"/>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7" h="31">
                  <a:moveTo>
                    <a:pt x="0" y="31"/>
                  </a:moveTo>
                  <a:lnTo>
                    <a:pt x="0" y="22"/>
                  </a:lnTo>
                  <a:lnTo>
                    <a:pt x="0" y="15"/>
                  </a:lnTo>
                  <a:lnTo>
                    <a:pt x="0" y="8"/>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3" name="Freeform 186">
              <a:extLst>
                <a:ext uri="{FF2B5EF4-FFF2-40B4-BE49-F238E27FC236}">
                  <a16:creationId xmlns:a16="http://schemas.microsoft.com/office/drawing/2014/main" id="{7874A631-B40A-4DE5-3122-589C18CBDF0C}"/>
                </a:ext>
              </a:extLst>
            </p:cNvPr>
            <p:cNvSpPr>
              <a:spLocks/>
            </p:cNvSpPr>
            <p:nvPr>
              <p:custDataLst>
                <p:tags r:id="rId79"/>
              </p:custDataLst>
            </p:nvPr>
          </p:nvSpPr>
          <p:spPr bwMode="auto">
            <a:xfrm>
              <a:off x="10405120" y="5895581"/>
              <a:ext cx="144893" cy="113896"/>
            </a:xfrm>
            <a:custGeom>
              <a:avLst/>
              <a:gdLst>
                <a:gd name="T0" fmla="*/ 8177 w 225"/>
                <a:gd name="T1" fmla="*/ 82608 h 167"/>
                <a:gd name="T2" fmla="*/ 3013 w 225"/>
                <a:gd name="T3" fmla="*/ 74242 h 167"/>
                <a:gd name="T4" fmla="*/ 0 w 225"/>
                <a:gd name="T5" fmla="*/ 67968 h 167"/>
                <a:gd name="T6" fmla="*/ 430 w 225"/>
                <a:gd name="T7" fmla="*/ 56466 h 167"/>
                <a:gd name="T8" fmla="*/ 4734 w 225"/>
                <a:gd name="T9" fmla="*/ 35553 h 167"/>
                <a:gd name="T10" fmla="*/ 10329 w 225"/>
                <a:gd name="T11" fmla="*/ 20390 h 167"/>
                <a:gd name="T12" fmla="*/ 14633 w 225"/>
                <a:gd name="T13" fmla="*/ 10979 h 167"/>
                <a:gd name="T14" fmla="*/ 18937 w 225"/>
                <a:gd name="T15" fmla="*/ 4705 h 167"/>
                <a:gd name="T16" fmla="*/ 23241 w 225"/>
                <a:gd name="T17" fmla="*/ 523 h 167"/>
                <a:gd name="T18" fmla="*/ 27975 w 225"/>
                <a:gd name="T19" fmla="*/ 523 h 167"/>
                <a:gd name="T20" fmla="*/ 32709 w 225"/>
                <a:gd name="T21" fmla="*/ 1568 h 167"/>
                <a:gd name="T22" fmla="*/ 37874 w 225"/>
                <a:gd name="T23" fmla="*/ 4183 h 167"/>
                <a:gd name="T24" fmla="*/ 43039 w 225"/>
                <a:gd name="T25" fmla="*/ 8888 h 167"/>
                <a:gd name="T26" fmla="*/ 48203 w 225"/>
                <a:gd name="T27" fmla="*/ 12548 h 167"/>
                <a:gd name="T28" fmla="*/ 55089 w 225"/>
                <a:gd name="T29" fmla="*/ 12548 h 167"/>
                <a:gd name="T30" fmla="*/ 62406 w 225"/>
                <a:gd name="T31" fmla="*/ 9934 h 167"/>
                <a:gd name="T32" fmla="*/ 71014 w 225"/>
                <a:gd name="T33" fmla="*/ 3660 h 167"/>
                <a:gd name="T34" fmla="*/ 96837 w 225"/>
                <a:gd name="T35" fmla="*/ 0 h 167"/>
                <a:gd name="T36" fmla="*/ 92533 w 225"/>
                <a:gd name="T37" fmla="*/ 11502 h 167"/>
                <a:gd name="T38" fmla="*/ 86508 w 225"/>
                <a:gd name="T39" fmla="*/ 21436 h 167"/>
                <a:gd name="T40" fmla="*/ 72305 w 225"/>
                <a:gd name="T41" fmla="*/ 37644 h 167"/>
                <a:gd name="T42" fmla="*/ 59393 w 225"/>
                <a:gd name="T43" fmla="*/ 52283 h 167"/>
                <a:gd name="T44" fmla="*/ 55520 w 225"/>
                <a:gd name="T45" fmla="*/ 59603 h 167"/>
                <a:gd name="T46" fmla="*/ 54229 w 225"/>
                <a:gd name="T47" fmla="*/ 67968 h 167"/>
                <a:gd name="T48" fmla="*/ 52938 w 225"/>
                <a:gd name="T49" fmla="*/ 65877 h 167"/>
                <a:gd name="T50" fmla="*/ 51646 w 225"/>
                <a:gd name="T51" fmla="*/ 61171 h 167"/>
                <a:gd name="T52" fmla="*/ 45621 w 225"/>
                <a:gd name="T53" fmla="*/ 63263 h 167"/>
                <a:gd name="T54" fmla="*/ 41748 w 225"/>
                <a:gd name="T55" fmla="*/ 66923 h 167"/>
                <a:gd name="T56" fmla="*/ 34431 w 225"/>
                <a:gd name="T57" fmla="*/ 75811 h 167"/>
                <a:gd name="T58" fmla="*/ 30557 w 225"/>
                <a:gd name="T59" fmla="*/ 79993 h 167"/>
                <a:gd name="T60" fmla="*/ 25823 w 225"/>
                <a:gd name="T61" fmla="*/ 83653 h 167"/>
                <a:gd name="T62" fmla="*/ 19798 w 225"/>
                <a:gd name="T63" fmla="*/ 86267 h 167"/>
                <a:gd name="T64" fmla="*/ 11190 w 225"/>
                <a:gd name="T65" fmla="*/ 87313 h 1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5" h="167">
                  <a:moveTo>
                    <a:pt x="26" y="167"/>
                  </a:moveTo>
                  <a:lnTo>
                    <a:pt x="19" y="158"/>
                  </a:lnTo>
                  <a:lnTo>
                    <a:pt x="10" y="148"/>
                  </a:lnTo>
                  <a:lnTo>
                    <a:pt x="7" y="142"/>
                  </a:lnTo>
                  <a:lnTo>
                    <a:pt x="3" y="136"/>
                  </a:lnTo>
                  <a:lnTo>
                    <a:pt x="0" y="130"/>
                  </a:lnTo>
                  <a:lnTo>
                    <a:pt x="0" y="123"/>
                  </a:lnTo>
                  <a:lnTo>
                    <a:pt x="1" y="108"/>
                  </a:lnTo>
                  <a:lnTo>
                    <a:pt x="5" y="89"/>
                  </a:lnTo>
                  <a:lnTo>
                    <a:pt x="11" y="68"/>
                  </a:lnTo>
                  <a:lnTo>
                    <a:pt x="20" y="48"/>
                  </a:lnTo>
                  <a:lnTo>
                    <a:pt x="24" y="39"/>
                  </a:lnTo>
                  <a:lnTo>
                    <a:pt x="28" y="29"/>
                  </a:lnTo>
                  <a:lnTo>
                    <a:pt x="34" y="21"/>
                  </a:lnTo>
                  <a:lnTo>
                    <a:pt x="38" y="14"/>
                  </a:lnTo>
                  <a:lnTo>
                    <a:pt x="44" y="9"/>
                  </a:lnTo>
                  <a:lnTo>
                    <a:pt x="49" y="4"/>
                  </a:lnTo>
                  <a:lnTo>
                    <a:pt x="54" y="1"/>
                  </a:lnTo>
                  <a:lnTo>
                    <a:pt x="59" y="0"/>
                  </a:lnTo>
                  <a:lnTo>
                    <a:pt x="65" y="1"/>
                  </a:lnTo>
                  <a:lnTo>
                    <a:pt x="70" y="1"/>
                  </a:lnTo>
                  <a:lnTo>
                    <a:pt x="76" y="3"/>
                  </a:lnTo>
                  <a:lnTo>
                    <a:pt x="80" y="4"/>
                  </a:lnTo>
                  <a:lnTo>
                    <a:pt x="88" y="8"/>
                  </a:lnTo>
                  <a:lnTo>
                    <a:pt x="94" y="13"/>
                  </a:lnTo>
                  <a:lnTo>
                    <a:pt x="100" y="17"/>
                  </a:lnTo>
                  <a:lnTo>
                    <a:pt x="106" y="21"/>
                  </a:lnTo>
                  <a:lnTo>
                    <a:pt x="112" y="24"/>
                  </a:lnTo>
                  <a:lnTo>
                    <a:pt x="120" y="25"/>
                  </a:lnTo>
                  <a:lnTo>
                    <a:pt x="128" y="24"/>
                  </a:lnTo>
                  <a:lnTo>
                    <a:pt x="137" y="22"/>
                  </a:lnTo>
                  <a:lnTo>
                    <a:pt x="145" y="19"/>
                  </a:lnTo>
                  <a:lnTo>
                    <a:pt x="151" y="15"/>
                  </a:lnTo>
                  <a:lnTo>
                    <a:pt x="165" y="7"/>
                  </a:lnTo>
                  <a:lnTo>
                    <a:pt x="179" y="0"/>
                  </a:lnTo>
                  <a:lnTo>
                    <a:pt x="225" y="0"/>
                  </a:lnTo>
                  <a:lnTo>
                    <a:pt x="221" y="11"/>
                  </a:lnTo>
                  <a:lnTo>
                    <a:pt x="215" y="22"/>
                  </a:lnTo>
                  <a:lnTo>
                    <a:pt x="209" y="31"/>
                  </a:lnTo>
                  <a:lnTo>
                    <a:pt x="201" y="41"/>
                  </a:lnTo>
                  <a:lnTo>
                    <a:pt x="185" y="57"/>
                  </a:lnTo>
                  <a:lnTo>
                    <a:pt x="168" y="72"/>
                  </a:lnTo>
                  <a:lnTo>
                    <a:pt x="151" y="86"/>
                  </a:lnTo>
                  <a:lnTo>
                    <a:pt x="138" y="100"/>
                  </a:lnTo>
                  <a:lnTo>
                    <a:pt x="133" y="107"/>
                  </a:lnTo>
                  <a:lnTo>
                    <a:pt x="129" y="114"/>
                  </a:lnTo>
                  <a:lnTo>
                    <a:pt x="126" y="122"/>
                  </a:lnTo>
                  <a:lnTo>
                    <a:pt x="126" y="130"/>
                  </a:lnTo>
                  <a:lnTo>
                    <a:pt x="125" y="129"/>
                  </a:lnTo>
                  <a:lnTo>
                    <a:pt x="123" y="126"/>
                  </a:lnTo>
                  <a:lnTo>
                    <a:pt x="120" y="122"/>
                  </a:lnTo>
                  <a:lnTo>
                    <a:pt x="120" y="117"/>
                  </a:lnTo>
                  <a:lnTo>
                    <a:pt x="112" y="119"/>
                  </a:lnTo>
                  <a:lnTo>
                    <a:pt x="106" y="121"/>
                  </a:lnTo>
                  <a:lnTo>
                    <a:pt x="101" y="124"/>
                  </a:lnTo>
                  <a:lnTo>
                    <a:pt x="97" y="128"/>
                  </a:lnTo>
                  <a:lnTo>
                    <a:pt x="88" y="135"/>
                  </a:lnTo>
                  <a:lnTo>
                    <a:pt x="80" y="145"/>
                  </a:lnTo>
                  <a:lnTo>
                    <a:pt x="76" y="149"/>
                  </a:lnTo>
                  <a:lnTo>
                    <a:pt x="71" y="153"/>
                  </a:lnTo>
                  <a:lnTo>
                    <a:pt x="66" y="157"/>
                  </a:lnTo>
                  <a:lnTo>
                    <a:pt x="60" y="160"/>
                  </a:lnTo>
                  <a:lnTo>
                    <a:pt x="54" y="163"/>
                  </a:lnTo>
                  <a:lnTo>
                    <a:pt x="46" y="165"/>
                  </a:lnTo>
                  <a:lnTo>
                    <a:pt x="36" y="166"/>
                  </a:lnTo>
                  <a:lnTo>
                    <a:pt x="26" y="16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4" name="Freeform 187">
              <a:extLst>
                <a:ext uri="{FF2B5EF4-FFF2-40B4-BE49-F238E27FC236}">
                  <a16:creationId xmlns:a16="http://schemas.microsoft.com/office/drawing/2014/main" id="{62869C49-CE7F-FFD7-618B-0652E9EEEA38}"/>
                </a:ext>
              </a:extLst>
            </p:cNvPr>
            <p:cNvSpPr>
              <a:spLocks/>
            </p:cNvSpPr>
            <p:nvPr>
              <p:custDataLst>
                <p:tags r:id="rId80"/>
              </p:custDataLst>
            </p:nvPr>
          </p:nvSpPr>
          <p:spPr bwMode="auto">
            <a:xfrm>
              <a:off x="10611773" y="4876726"/>
              <a:ext cx="4751" cy="22780"/>
            </a:xfrm>
            <a:custGeom>
              <a:avLst/>
              <a:gdLst>
                <a:gd name="T0" fmla="*/ 0 w 7"/>
                <a:gd name="T1" fmla="*/ 17463 h 31"/>
                <a:gd name="T2" fmla="*/ 2268 w 7"/>
                <a:gd name="T3" fmla="*/ 12393 h 31"/>
                <a:gd name="T4" fmla="*/ 2721 w 7"/>
                <a:gd name="T5" fmla="*/ 7323 h 31"/>
                <a:gd name="T6" fmla="*/ 3175 w 7"/>
                <a:gd name="T7" fmla="*/ 3380 h 31"/>
                <a:gd name="T8" fmla="*/ 3175 w 7"/>
                <a:gd name="T9" fmla="*/ 0 h 31"/>
                <a:gd name="T10" fmla="*/ 2721 w 7"/>
                <a:gd name="T11" fmla="*/ 3380 h 31"/>
                <a:gd name="T12" fmla="*/ 1814 w 7"/>
                <a:gd name="T13" fmla="*/ 7323 h 31"/>
                <a:gd name="T14" fmla="*/ 454 w 7"/>
                <a:gd name="T15" fmla="*/ 12393 h 31"/>
                <a:gd name="T16" fmla="*/ 0 w 7"/>
                <a:gd name="T17" fmla="*/ 17463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31">
                  <a:moveTo>
                    <a:pt x="0" y="31"/>
                  </a:moveTo>
                  <a:lnTo>
                    <a:pt x="5" y="22"/>
                  </a:lnTo>
                  <a:lnTo>
                    <a:pt x="6" y="13"/>
                  </a:lnTo>
                  <a:lnTo>
                    <a:pt x="7" y="6"/>
                  </a:lnTo>
                  <a:lnTo>
                    <a:pt x="7" y="0"/>
                  </a:lnTo>
                  <a:lnTo>
                    <a:pt x="6" y="6"/>
                  </a:lnTo>
                  <a:lnTo>
                    <a:pt x="4" y="13"/>
                  </a:lnTo>
                  <a:lnTo>
                    <a:pt x="1" y="22"/>
                  </a:lnTo>
                  <a:lnTo>
                    <a:pt x="0"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5" name="Freeform 188">
              <a:extLst>
                <a:ext uri="{FF2B5EF4-FFF2-40B4-BE49-F238E27FC236}">
                  <a16:creationId xmlns:a16="http://schemas.microsoft.com/office/drawing/2014/main" id="{A015FCA7-7D2A-7376-2EF8-F4D99C927CEB}"/>
                </a:ext>
              </a:extLst>
            </p:cNvPr>
            <p:cNvSpPr>
              <a:spLocks/>
            </p:cNvSpPr>
            <p:nvPr>
              <p:custDataLst>
                <p:tags r:id="rId81"/>
              </p:custDataLst>
            </p:nvPr>
          </p:nvSpPr>
          <p:spPr bwMode="auto">
            <a:xfrm>
              <a:off x="10512008" y="4775256"/>
              <a:ext cx="23754" cy="20709"/>
            </a:xfrm>
            <a:custGeom>
              <a:avLst/>
              <a:gdLst>
                <a:gd name="T0" fmla="*/ 15875 w 33"/>
                <a:gd name="T1" fmla="*/ 15875 h 31"/>
                <a:gd name="T2" fmla="*/ 15875 w 33"/>
                <a:gd name="T3" fmla="*/ 0 h 31"/>
                <a:gd name="T4" fmla="*/ 12989 w 33"/>
                <a:gd name="T5" fmla="*/ 0 h 31"/>
                <a:gd name="T6" fmla="*/ 10583 w 33"/>
                <a:gd name="T7" fmla="*/ 1024 h 31"/>
                <a:gd name="T8" fmla="*/ 7697 w 33"/>
                <a:gd name="T9" fmla="*/ 2560 h 31"/>
                <a:gd name="T10" fmla="*/ 5292 w 33"/>
                <a:gd name="T11" fmla="*/ 4097 h 31"/>
                <a:gd name="T12" fmla="*/ 2886 w 33"/>
                <a:gd name="T13" fmla="*/ 6145 h 31"/>
                <a:gd name="T14" fmla="*/ 1443 w 33"/>
                <a:gd name="T15" fmla="*/ 8194 h 31"/>
                <a:gd name="T16" fmla="*/ 481 w 33"/>
                <a:gd name="T17" fmla="*/ 10754 h 31"/>
                <a:gd name="T18" fmla="*/ 0 w 33"/>
                <a:gd name="T19" fmla="*/ 12802 h 31"/>
                <a:gd name="T20" fmla="*/ 481 w 33"/>
                <a:gd name="T21" fmla="*/ 13827 h 31"/>
                <a:gd name="T22" fmla="*/ 1443 w 33"/>
                <a:gd name="T23" fmla="*/ 14851 h 31"/>
                <a:gd name="T24" fmla="*/ 2886 w 33"/>
                <a:gd name="T25" fmla="*/ 15363 h 31"/>
                <a:gd name="T26" fmla="*/ 5292 w 33"/>
                <a:gd name="T27" fmla="*/ 15363 h 31"/>
                <a:gd name="T28" fmla="*/ 10583 w 33"/>
                <a:gd name="T29" fmla="*/ 15875 h 31"/>
                <a:gd name="T30" fmla="*/ 15875 w 33"/>
                <a:gd name="T31" fmla="*/ 15875 h 3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 h="31">
                  <a:moveTo>
                    <a:pt x="33" y="31"/>
                  </a:moveTo>
                  <a:lnTo>
                    <a:pt x="33" y="0"/>
                  </a:lnTo>
                  <a:lnTo>
                    <a:pt x="27" y="0"/>
                  </a:lnTo>
                  <a:lnTo>
                    <a:pt x="22" y="2"/>
                  </a:lnTo>
                  <a:lnTo>
                    <a:pt x="16" y="5"/>
                  </a:lnTo>
                  <a:lnTo>
                    <a:pt x="11" y="8"/>
                  </a:lnTo>
                  <a:lnTo>
                    <a:pt x="6" y="12"/>
                  </a:lnTo>
                  <a:lnTo>
                    <a:pt x="3" y="16"/>
                  </a:lnTo>
                  <a:lnTo>
                    <a:pt x="1" y="21"/>
                  </a:lnTo>
                  <a:lnTo>
                    <a:pt x="0" y="25"/>
                  </a:lnTo>
                  <a:lnTo>
                    <a:pt x="1" y="27"/>
                  </a:lnTo>
                  <a:lnTo>
                    <a:pt x="3" y="29"/>
                  </a:lnTo>
                  <a:lnTo>
                    <a:pt x="6" y="30"/>
                  </a:lnTo>
                  <a:lnTo>
                    <a:pt x="11" y="30"/>
                  </a:lnTo>
                  <a:lnTo>
                    <a:pt x="22" y="31"/>
                  </a:lnTo>
                  <a:lnTo>
                    <a:pt x="33"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6" name="Freeform 189">
              <a:extLst>
                <a:ext uri="{FF2B5EF4-FFF2-40B4-BE49-F238E27FC236}">
                  <a16:creationId xmlns:a16="http://schemas.microsoft.com/office/drawing/2014/main" id="{5AD2AB43-3CEB-D9AC-7007-6AA69D3171A7}"/>
                </a:ext>
              </a:extLst>
            </p:cNvPr>
            <p:cNvSpPr>
              <a:spLocks/>
            </p:cNvSpPr>
            <p:nvPr>
              <p:custDataLst>
                <p:tags r:id="rId82"/>
              </p:custDataLst>
            </p:nvPr>
          </p:nvSpPr>
          <p:spPr bwMode="auto">
            <a:xfrm>
              <a:off x="10535762" y="4661360"/>
              <a:ext cx="4751" cy="12424"/>
            </a:xfrm>
            <a:custGeom>
              <a:avLst/>
              <a:gdLst>
                <a:gd name="T0" fmla="*/ 0 w 13"/>
                <a:gd name="T1" fmla="*/ 9525 h 19"/>
                <a:gd name="T2" fmla="*/ 488 w 13"/>
                <a:gd name="T3" fmla="*/ 9024 h 19"/>
                <a:gd name="T4" fmla="*/ 1221 w 13"/>
                <a:gd name="T5" fmla="*/ 8522 h 19"/>
                <a:gd name="T6" fmla="*/ 1710 w 13"/>
                <a:gd name="T7" fmla="*/ 7520 h 19"/>
                <a:gd name="T8" fmla="*/ 1954 w 13"/>
                <a:gd name="T9" fmla="*/ 6016 h 19"/>
                <a:gd name="T10" fmla="*/ 2931 w 13"/>
                <a:gd name="T11" fmla="*/ 3008 h 19"/>
                <a:gd name="T12" fmla="*/ 3175 w 13"/>
                <a:gd name="T13" fmla="*/ 0 h 19"/>
                <a:gd name="T14" fmla="*/ 0 w 13"/>
                <a:gd name="T15" fmla="*/ 9525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 h="19">
                  <a:moveTo>
                    <a:pt x="0" y="19"/>
                  </a:moveTo>
                  <a:lnTo>
                    <a:pt x="2" y="18"/>
                  </a:lnTo>
                  <a:lnTo>
                    <a:pt x="5" y="17"/>
                  </a:lnTo>
                  <a:lnTo>
                    <a:pt x="7" y="15"/>
                  </a:lnTo>
                  <a:lnTo>
                    <a:pt x="8" y="12"/>
                  </a:lnTo>
                  <a:lnTo>
                    <a:pt x="12" y="6"/>
                  </a:lnTo>
                  <a:lnTo>
                    <a:pt x="13" y="0"/>
                  </a:lnTo>
                  <a:lnTo>
                    <a:pt x="0"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7" name="Freeform 190">
              <a:extLst>
                <a:ext uri="{FF2B5EF4-FFF2-40B4-BE49-F238E27FC236}">
                  <a16:creationId xmlns:a16="http://schemas.microsoft.com/office/drawing/2014/main" id="{4E80CE42-4E35-3293-A0F5-BFFCC4449B8E}"/>
                </a:ext>
              </a:extLst>
            </p:cNvPr>
            <p:cNvSpPr>
              <a:spLocks/>
            </p:cNvSpPr>
            <p:nvPr>
              <p:custDataLst>
                <p:tags r:id="rId83"/>
              </p:custDataLst>
            </p:nvPr>
          </p:nvSpPr>
          <p:spPr bwMode="auto">
            <a:xfrm>
              <a:off x="10295855" y="4665501"/>
              <a:ext cx="54631" cy="28992"/>
            </a:xfrm>
            <a:custGeom>
              <a:avLst/>
              <a:gdLst>
                <a:gd name="T0" fmla="*/ 22663 w 87"/>
                <a:gd name="T1" fmla="*/ 22225 h 42"/>
                <a:gd name="T2" fmla="*/ 24761 w 87"/>
                <a:gd name="T3" fmla="*/ 22225 h 42"/>
                <a:gd name="T4" fmla="*/ 26859 w 87"/>
                <a:gd name="T5" fmla="*/ 21696 h 42"/>
                <a:gd name="T6" fmla="*/ 28538 w 87"/>
                <a:gd name="T7" fmla="*/ 21167 h 42"/>
                <a:gd name="T8" fmla="*/ 29797 w 87"/>
                <a:gd name="T9" fmla="*/ 20108 h 42"/>
                <a:gd name="T10" fmla="*/ 31476 w 87"/>
                <a:gd name="T11" fmla="*/ 17992 h 42"/>
                <a:gd name="T12" fmla="*/ 32735 w 87"/>
                <a:gd name="T13" fmla="*/ 14817 h 42"/>
                <a:gd name="T14" fmla="*/ 33155 w 87"/>
                <a:gd name="T15" fmla="*/ 11642 h 42"/>
                <a:gd name="T16" fmla="*/ 33574 w 87"/>
                <a:gd name="T17" fmla="*/ 8467 h 42"/>
                <a:gd name="T18" fmla="*/ 34414 w 87"/>
                <a:gd name="T19" fmla="*/ 5821 h 42"/>
                <a:gd name="T20" fmla="*/ 36512 w 87"/>
                <a:gd name="T21" fmla="*/ 3175 h 42"/>
                <a:gd name="T22" fmla="*/ 32315 w 87"/>
                <a:gd name="T23" fmla="*/ 1058 h 42"/>
                <a:gd name="T24" fmla="*/ 28118 w 87"/>
                <a:gd name="T25" fmla="*/ 0 h 42"/>
                <a:gd name="T26" fmla="*/ 23922 w 87"/>
                <a:gd name="T27" fmla="*/ 0 h 42"/>
                <a:gd name="T28" fmla="*/ 19725 w 87"/>
                <a:gd name="T29" fmla="*/ 0 h 42"/>
                <a:gd name="T30" fmla="*/ 16787 w 87"/>
                <a:gd name="T31" fmla="*/ 0 h 42"/>
                <a:gd name="T32" fmla="*/ 13430 w 87"/>
                <a:gd name="T33" fmla="*/ 1058 h 42"/>
                <a:gd name="T34" fmla="*/ 10492 w 87"/>
                <a:gd name="T35" fmla="*/ 2117 h 42"/>
                <a:gd name="T36" fmla="*/ 7974 w 87"/>
                <a:gd name="T37" fmla="*/ 3175 h 42"/>
                <a:gd name="T38" fmla="*/ 3357 w 87"/>
                <a:gd name="T39" fmla="*/ 6350 h 42"/>
                <a:gd name="T40" fmla="*/ 0 w 87"/>
                <a:gd name="T41" fmla="*/ 9525 h 42"/>
                <a:gd name="T42" fmla="*/ 4616 w 87"/>
                <a:gd name="T43" fmla="*/ 12700 h 42"/>
                <a:gd name="T44" fmla="*/ 11331 w 87"/>
                <a:gd name="T45" fmla="*/ 16933 h 42"/>
                <a:gd name="T46" fmla="*/ 18046 w 87"/>
                <a:gd name="T47" fmla="*/ 20638 h 42"/>
                <a:gd name="T48" fmla="*/ 22663 w 87"/>
                <a:gd name="T49" fmla="*/ 22225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7" h="42">
                  <a:moveTo>
                    <a:pt x="54" y="42"/>
                  </a:moveTo>
                  <a:lnTo>
                    <a:pt x="59" y="42"/>
                  </a:lnTo>
                  <a:lnTo>
                    <a:pt x="64" y="41"/>
                  </a:lnTo>
                  <a:lnTo>
                    <a:pt x="68" y="40"/>
                  </a:lnTo>
                  <a:lnTo>
                    <a:pt x="71" y="38"/>
                  </a:lnTo>
                  <a:lnTo>
                    <a:pt x="75" y="34"/>
                  </a:lnTo>
                  <a:lnTo>
                    <a:pt x="78" y="28"/>
                  </a:lnTo>
                  <a:lnTo>
                    <a:pt x="79" y="22"/>
                  </a:lnTo>
                  <a:lnTo>
                    <a:pt x="80" y="16"/>
                  </a:lnTo>
                  <a:lnTo>
                    <a:pt x="82" y="11"/>
                  </a:lnTo>
                  <a:lnTo>
                    <a:pt x="87" y="6"/>
                  </a:lnTo>
                  <a:lnTo>
                    <a:pt x="77" y="2"/>
                  </a:lnTo>
                  <a:lnTo>
                    <a:pt x="67" y="0"/>
                  </a:lnTo>
                  <a:lnTo>
                    <a:pt x="57" y="0"/>
                  </a:lnTo>
                  <a:lnTo>
                    <a:pt x="47" y="0"/>
                  </a:lnTo>
                  <a:lnTo>
                    <a:pt x="40" y="0"/>
                  </a:lnTo>
                  <a:lnTo>
                    <a:pt x="32" y="2"/>
                  </a:lnTo>
                  <a:lnTo>
                    <a:pt x="25" y="4"/>
                  </a:lnTo>
                  <a:lnTo>
                    <a:pt x="19" y="6"/>
                  </a:lnTo>
                  <a:lnTo>
                    <a:pt x="8" y="12"/>
                  </a:lnTo>
                  <a:lnTo>
                    <a:pt x="0" y="18"/>
                  </a:lnTo>
                  <a:lnTo>
                    <a:pt x="11" y="24"/>
                  </a:lnTo>
                  <a:lnTo>
                    <a:pt x="27" y="32"/>
                  </a:lnTo>
                  <a:lnTo>
                    <a:pt x="43" y="39"/>
                  </a:lnTo>
                  <a:lnTo>
                    <a:pt x="54" y="4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8" name="Freeform 191">
              <a:extLst>
                <a:ext uri="{FF2B5EF4-FFF2-40B4-BE49-F238E27FC236}">
                  <a16:creationId xmlns:a16="http://schemas.microsoft.com/office/drawing/2014/main" id="{95073E53-8B44-59F4-FCDB-A0DDD826FB20}"/>
                </a:ext>
              </a:extLst>
            </p:cNvPr>
            <p:cNvSpPr>
              <a:spLocks/>
            </p:cNvSpPr>
            <p:nvPr>
              <p:custDataLst>
                <p:tags r:id="rId84"/>
              </p:custDataLst>
            </p:nvPr>
          </p:nvSpPr>
          <p:spPr bwMode="auto">
            <a:xfrm>
              <a:off x="10661655" y="5270186"/>
              <a:ext cx="2374" cy="18638"/>
            </a:xfrm>
            <a:custGeom>
              <a:avLst/>
              <a:gdLst>
                <a:gd name="T0" fmla="*/ 0 w 7"/>
                <a:gd name="T1" fmla="*/ 0 h 31"/>
                <a:gd name="T2" fmla="*/ 1587 w 7"/>
                <a:gd name="T3" fmla="*/ 0 h 31"/>
                <a:gd name="T4" fmla="*/ 1587 w 7"/>
                <a:gd name="T5" fmla="*/ 8296 h 31"/>
                <a:gd name="T6" fmla="*/ 0 w 7"/>
                <a:gd name="T7" fmla="*/ 14288 h 31"/>
                <a:gd name="T8" fmla="*/ 0 w 7"/>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31">
                  <a:moveTo>
                    <a:pt x="0" y="0"/>
                  </a:moveTo>
                  <a:lnTo>
                    <a:pt x="7" y="0"/>
                  </a:lnTo>
                  <a:lnTo>
                    <a:pt x="7" y="18"/>
                  </a:lnTo>
                  <a:lnTo>
                    <a:pt x="0" y="31"/>
                  </a:lnTo>
                  <a:lnTo>
                    <a:pt x="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59" name="Freeform 192">
              <a:extLst>
                <a:ext uri="{FF2B5EF4-FFF2-40B4-BE49-F238E27FC236}">
                  <a16:creationId xmlns:a16="http://schemas.microsoft.com/office/drawing/2014/main" id="{82B310BA-A6BD-DB4A-EDCD-6331AD6D7B21}"/>
                </a:ext>
              </a:extLst>
            </p:cNvPr>
            <p:cNvSpPr>
              <a:spLocks/>
            </p:cNvSpPr>
            <p:nvPr>
              <p:custDataLst>
                <p:tags r:id="rId85"/>
              </p:custDataLst>
            </p:nvPr>
          </p:nvSpPr>
          <p:spPr bwMode="auto">
            <a:xfrm>
              <a:off x="9519122" y="4626155"/>
              <a:ext cx="1524959" cy="1184521"/>
            </a:xfrm>
            <a:custGeom>
              <a:avLst/>
              <a:gdLst>
                <a:gd name="T0" fmla="*/ 93526 w 2332"/>
                <a:gd name="T1" fmla="*/ 370879 h 1731"/>
                <a:gd name="T2" fmla="*/ 142038 w 2332"/>
                <a:gd name="T3" fmla="*/ 340453 h 1731"/>
                <a:gd name="T4" fmla="*/ 190112 w 2332"/>
                <a:gd name="T5" fmla="*/ 317896 h 1731"/>
                <a:gd name="T6" fmla="*/ 264409 w 2332"/>
                <a:gd name="T7" fmla="*/ 299011 h 1731"/>
                <a:gd name="T8" fmla="*/ 295875 w 2332"/>
                <a:gd name="T9" fmla="*/ 229242 h 1731"/>
                <a:gd name="T10" fmla="*/ 331276 w 2332"/>
                <a:gd name="T11" fmla="*/ 230291 h 1731"/>
                <a:gd name="T12" fmla="*/ 342639 w 2332"/>
                <a:gd name="T13" fmla="*/ 190423 h 1731"/>
                <a:gd name="T14" fmla="*/ 378476 w 2332"/>
                <a:gd name="T15" fmla="*/ 165768 h 1731"/>
                <a:gd name="T16" fmla="*/ 410380 w 2332"/>
                <a:gd name="T17" fmla="*/ 129047 h 1731"/>
                <a:gd name="T18" fmla="*/ 448839 w 2332"/>
                <a:gd name="T19" fmla="*/ 116982 h 1731"/>
                <a:gd name="T20" fmla="*/ 471128 w 2332"/>
                <a:gd name="T21" fmla="*/ 148981 h 1731"/>
                <a:gd name="T22" fmla="*/ 496039 w 2332"/>
                <a:gd name="T23" fmla="*/ 141637 h 1731"/>
                <a:gd name="T24" fmla="*/ 513958 w 2332"/>
                <a:gd name="T25" fmla="*/ 90228 h 1731"/>
                <a:gd name="T26" fmla="*/ 576892 w 2332"/>
                <a:gd name="T27" fmla="*/ 61376 h 1731"/>
                <a:gd name="T28" fmla="*/ 583884 w 2332"/>
                <a:gd name="T29" fmla="*/ 21508 h 1731"/>
                <a:gd name="T30" fmla="*/ 625840 w 2332"/>
                <a:gd name="T31" fmla="*/ 56130 h 1731"/>
                <a:gd name="T32" fmla="*/ 674788 w 2332"/>
                <a:gd name="T33" fmla="*/ 61376 h 1731"/>
                <a:gd name="T34" fmla="*/ 640262 w 2332"/>
                <a:gd name="T35" fmla="*/ 137440 h 1731"/>
                <a:gd name="T36" fmla="*/ 659492 w 2332"/>
                <a:gd name="T37" fmla="*/ 174686 h 1731"/>
                <a:gd name="T38" fmla="*/ 691396 w 2332"/>
                <a:gd name="T39" fmla="*/ 185702 h 1731"/>
                <a:gd name="T40" fmla="*/ 728981 w 2332"/>
                <a:gd name="T41" fmla="*/ 221898 h 1731"/>
                <a:gd name="T42" fmla="*/ 770937 w 2332"/>
                <a:gd name="T43" fmla="*/ 216652 h 1731"/>
                <a:gd name="T44" fmla="*/ 799781 w 2332"/>
                <a:gd name="T45" fmla="*/ 107539 h 1731"/>
                <a:gd name="T46" fmla="*/ 832122 w 2332"/>
                <a:gd name="T47" fmla="*/ 5246 h 1731"/>
                <a:gd name="T48" fmla="*/ 844796 w 2332"/>
                <a:gd name="T49" fmla="*/ 41966 h 1731"/>
                <a:gd name="T50" fmla="*/ 849604 w 2332"/>
                <a:gd name="T51" fmla="*/ 92326 h 1731"/>
                <a:gd name="T52" fmla="*/ 867959 w 2332"/>
                <a:gd name="T53" fmla="*/ 125899 h 1731"/>
                <a:gd name="T54" fmla="*/ 891560 w 2332"/>
                <a:gd name="T55" fmla="*/ 225045 h 1731"/>
                <a:gd name="T56" fmla="*/ 912975 w 2332"/>
                <a:gd name="T57" fmla="*/ 283274 h 1731"/>
                <a:gd name="T58" fmla="*/ 945315 w 2332"/>
                <a:gd name="T59" fmla="*/ 359863 h 1731"/>
                <a:gd name="T60" fmla="*/ 969790 w 2332"/>
                <a:gd name="T61" fmla="*/ 403403 h 1731"/>
                <a:gd name="T62" fmla="*/ 1019175 w 2332"/>
                <a:gd name="T63" fmla="*/ 467926 h 1731"/>
                <a:gd name="T64" fmla="*/ 994701 w 2332"/>
                <a:gd name="T65" fmla="*/ 579662 h 1731"/>
                <a:gd name="T66" fmla="*/ 912100 w 2332"/>
                <a:gd name="T67" fmla="*/ 714480 h 1731"/>
                <a:gd name="T68" fmla="*/ 876263 w 2332"/>
                <a:gd name="T69" fmla="*/ 751200 h 1731"/>
                <a:gd name="T70" fmla="*/ 803278 w 2332"/>
                <a:gd name="T71" fmla="*/ 834609 h 1731"/>
                <a:gd name="T72" fmla="*/ 764381 w 2332"/>
                <a:gd name="T73" fmla="*/ 879198 h 1731"/>
                <a:gd name="T74" fmla="*/ 694455 w 2332"/>
                <a:gd name="T75" fmla="*/ 905427 h 1731"/>
                <a:gd name="T76" fmla="*/ 662988 w 2332"/>
                <a:gd name="T77" fmla="*/ 888116 h 1731"/>
                <a:gd name="T78" fmla="*/ 616225 w 2332"/>
                <a:gd name="T79" fmla="*/ 907001 h 1731"/>
                <a:gd name="T80" fmla="*/ 566840 w 2332"/>
                <a:gd name="T81" fmla="*/ 888116 h 1731"/>
                <a:gd name="T82" fmla="*/ 558973 w 2332"/>
                <a:gd name="T83" fmla="*/ 846674 h 1731"/>
                <a:gd name="T84" fmla="*/ 551980 w 2332"/>
                <a:gd name="T85" fmla="*/ 795265 h 1731"/>
                <a:gd name="T86" fmla="*/ 535373 w 2332"/>
                <a:gd name="T87" fmla="*/ 786872 h 1731"/>
                <a:gd name="T88" fmla="*/ 559410 w 2332"/>
                <a:gd name="T89" fmla="*/ 724971 h 1731"/>
                <a:gd name="T90" fmla="*/ 475498 w 2332"/>
                <a:gd name="T91" fmla="*/ 714480 h 1731"/>
                <a:gd name="T92" fmla="*/ 419995 w 2332"/>
                <a:gd name="T93" fmla="*/ 672513 h 1731"/>
                <a:gd name="T94" fmla="*/ 329527 w 2332"/>
                <a:gd name="T95" fmla="*/ 694021 h 1731"/>
                <a:gd name="T96" fmla="*/ 221579 w 2332"/>
                <a:gd name="T97" fmla="*/ 744381 h 1731"/>
                <a:gd name="T98" fmla="*/ 93526 w 2332"/>
                <a:gd name="T99" fmla="*/ 772708 h 1731"/>
                <a:gd name="T100" fmla="*/ 24037 w 2332"/>
                <a:gd name="T101" fmla="*/ 781626 h 1731"/>
                <a:gd name="T102" fmla="*/ 874 w 2332"/>
                <a:gd name="T103" fmla="*/ 746479 h 1731"/>
                <a:gd name="T104" fmla="*/ 42393 w 2332"/>
                <a:gd name="T105" fmla="*/ 705037 h 1731"/>
                <a:gd name="T106" fmla="*/ 32778 w 2332"/>
                <a:gd name="T107" fmla="*/ 651005 h 1731"/>
                <a:gd name="T108" fmla="*/ 49385 w 2332"/>
                <a:gd name="T109" fmla="*/ 613760 h 1731"/>
                <a:gd name="T110" fmla="*/ 25348 w 2332"/>
                <a:gd name="T111" fmla="*/ 494680 h 1731"/>
                <a:gd name="T112" fmla="*/ 49385 w 2332"/>
                <a:gd name="T113" fmla="*/ 505696 h 1731"/>
                <a:gd name="T114" fmla="*/ 46326 w 2332"/>
                <a:gd name="T115" fmla="*/ 452189 h 1731"/>
                <a:gd name="T116" fmla="*/ 64245 w 2332"/>
                <a:gd name="T117" fmla="*/ 401305 h 173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32" h="1731">
                  <a:moveTo>
                    <a:pt x="153" y="721"/>
                  </a:moveTo>
                  <a:lnTo>
                    <a:pt x="156" y="727"/>
                  </a:lnTo>
                  <a:lnTo>
                    <a:pt x="159" y="732"/>
                  </a:lnTo>
                  <a:lnTo>
                    <a:pt x="162" y="735"/>
                  </a:lnTo>
                  <a:lnTo>
                    <a:pt x="167" y="738"/>
                  </a:lnTo>
                  <a:lnTo>
                    <a:pt x="173" y="744"/>
                  </a:lnTo>
                  <a:lnTo>
                    <a:pt x="180" y="751"/>
                  </a:lnTo>
                  <a:lnTo>
                    <a:pt x="189" y="744"/>
                  </a:lnTo>
                  <a:lnTo>
                    <a:pt x="195" y="737"/>
                  </a:lnTo>
                  <a:lnTo>
                    <a:pt x="201" y="729"/>
                  </a:lnTo>
                  <a:lnTo>
                    <a:pt x="205" y="722"/>
                  </a:lnTo>
                  <a:lnTo>
                    <a:pt x="210" y="714"/>
                  </a:lnTo>
                  <a:lnTo>
                    <a:pt x="214" y="707"/>
                  </a:lnTo>
                  <a:lnTo>
                    <a:pt x="219" y="701"/>
                  </a:lnTo>
                  <a:lnTo>
                    <a:pt x="226" y="696"/>
                  </a:lnTo>
                  <a:lnTo>
                    <a:pt x="234" y="690"/>
                  </a:lnTo>
                  <a:lnTo>
                    <a:pt x="241" y="685"/>
                  </a:lnTo>
                  <a:lnTo>
                    <a:pt x="249" y="680"/>
                  </a:lnTo>
                  <a:lnTo>
                    <a:pt x="258" y="677"/>
                  </a:lnTo>
                  <a:lnTo>
                    <a:pt x="274" y="672"/>
                  </a:lnTo>
                  <a:lnTo>
                    <a:pt x="290" y="667"/>
                  </a:lnTo>
                  <a:lnTo>
                    <a:pt x="297" y="665"/>
                  </a:lnTo>
                  <a:lnTo>
                    <a:pt x="305" y="661"/>
                  </a:lnTo>
                  <a:lnTo>
                    <a:pt x="312" y="658"/>
                  </a:lnTo>
                  <a:lnTo>
                    <a:pt x="318" y="654"/>
                  </a:lnTo>
                  <a:lnTo>
                    <a:pt x="325" y="649"/>
                  </a:lnTo>
                  <a:lnTo>
                    <a:pt x="330" y="644"/>
                  </a:lnTo>
                  <a:lnTo>
                    <a:pt x="335" y="637"/>
                  </a:lnTo>
                  <a:lnTo>
                    <a:pt x="339" y="628"/>
                  </a:lnTo>
                  <a:lnTo>
                    <a:pt x="360" y="631"/>
                  </a:lnTo>
                  <a:lnTo>
                    <a:pt x="370" y="631"/>
                  </a:lnTo>
                  <a:lnTo>
                    <a:pt x="375" y="629"/>
                  </a:lnTo>
                  <a:lnTo>
                    <a:pt x="385" y="628"/>
                  </a:lnTo>
                  <a:lnTo>
                    <a:pt x="393" y="628"/>
                  </a:lnTo>
                  <a:lnTo>
                    <a:pt x="400" y="627"/>
                  </a:lnTo>
                  <a:lnTo>
                    <a:pt x="405" y="624"/>
                  </a:lnTo>
                  <a:lnTo>
                    <a:pt x="412" y="622"/>
                  </a:lnTo>
                  <a:lnTo>
                    <a:pt x="423" y="615"/>
                  </a:lnTo>
                  <a:lnTo>
                    <a:pt x="435" y="606"/>
                  </a:lnTo>
                  <a:lnTo>
                    <a:pt x="447" y="598"/>
                  </a:lnTo>
                  <a:lnTo>
                    <a:pt x="461" y="592"/>
                  </a:lnTo>
                  <a:lnTo>
                    <a:pt x="469" y="589"/>
                  </a:lnTo>
                  <a:lnTo>
                    <a:pt x="478" y="587"/>
                  </a:lnTo>
                  <a:lnTo>
                    <a:pt x="487" y="585"/>
                  </a:lnTo>
                  <a:lnTo>
                    <a:pt x="498" y="585"/>
                  </a:lnTo>
                  <a:lnTo>
                    <a:pt x="520" y="585"/>
                  </a:lnTo>
                  <a:lnTo>
                    <a:pt x="544" y="584"/>
                  </a:lnTo>
                  <a:lnTo>
                    <a:pt x="558" y="584"/>
                  </a:lnTo>
                  <a:lnTo>
                    <a:pt x="570" y="582"/>
                  </a:lnTo>
                  <a:lnTo>
                    <a:pt x="581" y="581"/>
                  </a:lnTo>
                  <a:lnTo>
                    <a:pt x="592" y="579"/>
                  </a:lnTo>
                  <a:lnTo>
                    <a:pt x="605" y="570"/>
                  </a:lnTo>
                  <a:lnTo>
                    <a:pt x="619" y="558"/>
                  </a:lnTo>
                  <a:lnTo>
                    <a:pt x="635" y="542"/>
                  </a:lnTo>
                  <a:lnTo>
                    <a:pt x="650" y="525"/>
                  </a:lnTo>
                  <a:lnTo>
                    <a:pt x="664" y="508"/>
                  </a:lnTo>
                  <a:lnTo>
                    <a:pt x="677" y="490"/>
                  </a:lnTo>
                  <a:lnTo>
                    <a:pt x="688" y="475"/>
                  </a:lnTo>
                  <a:lnTo>
                    <a:pt x="698" y="462"/>
                  </a:lnTo>
                  <a:lnTo>
                    <a:pt x="695" y="461"/>
                  </a:lnTo>
                  <a:lnTo>
                    <a:pt x="693" y="459"/>
                  </a:lnTo>
                  <a:lnTo>
                    <a:pt x="691" y="456"/>
                  </a:lnTo>
                  <a:lnTo>
                    <a:pt x="688" y="452"/>
                  </a:lnTo>
                  <a:lnTo>
                    <a:pt x="683" y="444"/>
                  </a:lnTo>
                  <a:lnTo>
                    <a:pt x="677" y="437"/>
                  </a:lnTo>
                  <a:lnTo>
                    <a:pt x="688" y="432"/>
                  </a:lnTo>
                  <a:lnTo>
                    <a:pt x="697" y="426"/>
                  </a:lnTo>
                  <a:lnTo>
                    <a:pt x="705" y="419"/>
                  </a:lnTo>
                  <a:lnTo>
                    <a:pt x="710" y="413"/>
                  </a:lnTo>
                  <a:lnTo>
                    <a:pt x="716" y="406"/>
                  </a:lnTo>
                  <a:lnTo>
                    <a:pt x="721" y="399"/>
                  </a:lnTo>
                  <a:lnTo>
                    <a:pt x="729" y="393"/>
                  </a:lnTo>
                  <a:lnTo>
                    <a:pt x="738" y="388"/>
                  </a:lnTo>
                  <a:lnTo>
                    <a:pt x="739" y="399"/>
                  </a:lnTo>
                  <a:lnTo>
                    <a:pt x="741" y="409"/>
                  </a:lnTo>
                  <a:lnTo>
                    <a:pt x="744" y="418"/>
                  </a:lnTo>
                  <a:lnTo>
                    <a:pt x="749" y="425"/>
                  </a:lnTo>
                  <a:lnTo>
                    <a:pt x="758" y="439"/>
                  </a:lnTo>
                  <a:lnTo>
                    <a:pt x="764" y="450"/>
                  </a:lnTo>
                  <a:lnTo>
                    <a:pt x="768" y="437"/>
                  </a:lnTo>
                  <a:lnTo>
                    <a:pt x="770" y="428"/>
                  </a:lnTo>
                  <a:lnTo>
                    <a:pt x="771" y="418"/>
                  </a:lnTo>
                  <a:lnTo>
                    <a:pt x="771" y="406"/>
                  </a:lnTo>
                  <a:lnTo>
                    <a:pt x="775" y="402"/>
                  </a:lnTo>
                  <a:lnTo>
                    <a:pt x="776" y="397"/>
                  </a:lnTo>
                  <a:lnTo>
                    <a:pt x="777" y="391"/>
                  </a:lnTo>
                  <a:lnTo>
                    <a:pt x="777" y="385"/>
                  </a:lnTo>
                  <a:lnTo>
                    <a:pt x="777" y="379"/>
                  </a:lnTo>
                  <a:lnTo>
                    <a:pt x="778" y="373"/>
                  </a:lnTo>
                  <a:lnTo>
                    <a:pt x="781" y="368"/>
                  </a:lnTo>
                  <a:lnTo>
                    <a:pt x="784" y="363"/>
                  </a:lnTo>
                  <a:lnTo>
                    <a:pt x="787" y="370"/>
                  </a:lnTo>
                  <a:lnTo>
                    <a:pt x="790" y="381"/>
                  </a:lnTo>
                  <a:lnTo>
                    <a:pt x="838" y="381"/>
                  </a:lnTo>
                  <a:lnTo>
                    <a:pt x="833" y="369"/>
                  </a:lnTo>
                  <a:lnTo>
                    <a:pt x="832" y="358"/>
                  </a:lnTo>
                  <a:lnTo>
                    <a:pt x="831" y="349"/>
                  </a:lnTo>
                  <a:lnTo>
                    <a:pt x="832" y="341"/>
                  </a:lnTo>
                  <a:lnTo>
                    <a:pt x="835" y="327"/>
                  </a:lnTo>
                  <a:lnTo>
                    <a:pt x="838" y="314"/>
                  </a:lnTo>
                  <a:lnTo>
                    <a:pt x="852" y="315"/>
                  </a:lnTo>
                  <a:lnTo>
                    <a:pt x="860" y="316"/>
                  </a:lnTo>
                  <a:lnTo>
                    <a:pt x="863" y="316"/>
                  </a:lnTo>
                  <a:lnTo>
                    <a:pt x="866" y="316"/>
                  </a:lnTo>
                  <a:lnTo>
                    <a:pt x="871" y="315"/>
                  </a:lnTo>
                  <a:lnTo>
                    <a:pt x="877" y="314"/>
                  </a:lnTo>
                  <a:lnTo>
                    <a:pt x="885" y="295"/>
                  </a:lnTo>
                  <a:lnTo>
                    <a:pt x="891" y="281"/>
                  </a:lnTo>
                  <a:lnTo>
                    <a:pt x="898" y="268"/>
                  </a:lnTo>
                  <a:lnTo>
                    <a:pt x="910" y="252"/>
                  </a:lnTo>
                  <a:lnTo>
                    <a:pt x="916" y="255"/>
                  </a:lnTo>
                  <a:lnTo>
                    <a:pt x="921" y="256"/>
                  </a:lnTo>
                  <a:lnTo>
                    <a:pt x="925" y="256"/>
                  </a:lnTo>
                  <a:lnTo>
                    <a:pt x="930" y="255"/>
                  </a:lnTo>
                  <a:lnTo>
                    <a:pt x="933" y="253"/>
                  </a:lnTo>
                  <a:lnTo>
                    <a:pt x="935" y="250"/>
                  </a:lnTo>
                  <a:lnTo>
                    <a:pt x="939" y="246"/>
                  </a:lnTo>
                  <a:lnTo>
                    <a:pt x="940" y="242"/>
                  </a:lnTo>
                  <a:lnTo>
                    <a:pt x="946" y="224"/>
                  </a:lnTo>
                  <a:lnTo>
                    <a:pt x="951" y="209"/>
                  </a:lnTo>
                  <a:lnTo>
                    <a:pt x="957" y="212"/>
                  </a:lnTo>
                  <a:lnTo>
                    <a:pt x="965" y="214"/>
                  </a:lnTo>
                  <a:lnTo>
                    <a:pt x="973" y="215"/>
                  </a:lnTo>
                  <a:lnTo>
                    <a:pt x="980" y="214"/>
                  </a:lnTo>
                  <a:lnTo>
                    <a:pt x="989" y="214"/>
                  </a:lnTo>
                  <a:lnTo>
                    <a:pt x="998" y="213"/>
                  </a:lnTo>
                  <a:lnTo>
                    <a:pt x="1007" y="213"/>
                  </a:lnTo>
                  <a:lnTo>
                    <a:pt x="1017" y="215"/>
                  </a:lnTo>
                  <a:lnTo>
                    <a:pt x="1022" y="219"/>
                  </a:lnTo>
                  <a:lnTo>
                    <a:pt x="1027" y="223"/>
                  </a:lnTo>
                  <a:lnTo>
                    <a:pt x="1031" y="227"/>
                  </a:lnTo>
                  <a:lnTo>
                    <a:pt x="1033" y="232"/>
                  </a:lnTo>
                  <a:lnTo>
                    <a:pt x="1037" y="244"/>
                  </a:lnTo>
                  <a:lnTo>
                    <a:pt x="1040" y="257"/>
                  </a:lnTo>
                  <a:lnTo>
                    <a:pt x="1043" y="269"/>
                  </a:lnTo>
                  <a:lnTo>
                    <a:pt x="1046" y="280"/>
                  </a:lnTo>
                  <a:lnTo>
                    <a:pt x="1050" y="284"/>
                  </a:lnTo>
                  <a:lnTo>
                    <a:pt x="1053" y="287"/>
                  </a:lnTo>
                  <a:lnTo>
                    <a:pt x="1057" y="289"/>
                  </a:lnTo>
                  <a:lnTo>
                    <a:pt x="1063" y="290"/>
                  </a:lnTo>
                  <a:lnTo>
                    <a:pt x="1069" y="289"/>
                  </a:lnTo>
                  <a:lnTo>
                    <a:pt x="1076" y="286"/>
                  </a:lnTo>
                  <a:lnTo>
                    <a:pt x="1078" y="284"/>
                  </a:lnTo>
                  <a:lnTo>
                    <a:pt x="1081" y="282"/>
                  </a:lnTo>
                  <a:lnTo>
                    <a:pt x="1083" y="280"/>
                  </a:lnTo>
                  <a:lnTo>
                    <a:pt x="1084" y="277"/>
                  </a:lnTo>
                  <a:lnTo>
                    <a:pt x="1088" y="279"/>
                  </a:lnTo>
                  <a:lnTo>
                    <a:pt x="1092" y="280"/>
                  </a:lnTo>
                  <a:lnTo>
                    <a:pt x="1096" y="280"/>
                  </a:lnTo>
                  <a:lnTo>
                    <a:pt x="1099" y="280"/>
                  </a:lnTo>
                  <a:lnTo>
                    <a:pt x="1104" y="278"/>
                  </a:lnTo>
                  <a:lnTo>
                    <a:pt x="1110" y="277"/>
                  </a:lnTo>
                  <a:lnTo>
                    <a:pt x="1120" y="277"/>
                  </a:lnTo>
                  <a:lnTo>
                    <a:pt x="1128" y="276"/>
                  </a:lnTo>
                  <a:lnTo>
                    <a:pt x="1133" y="274"/>
                  </a:lnTo>
                  <a:lnTo>
                    <a:pt x="1135" y="270"/>
                  </a:lnTo>
                  <a:lnTo>
                    <a:pt x="1136" y="261"/>
                  </a:lnTo>
                  <a:lnTo>
                    <a:pt x="1136" y="246"/>
                  </a:lnTo>
                  <a:lnTo>
                    <a:pt x="1136" y="240"/>
                  </a:lnTo>
                  <a:lnTo>
                    <a:pt x="1137" y="234"/>
                  </a:lnTo>
                  <a:lnTo>
                    <a:pt x="1140" y="228"/>
                  </a:lnTo>
                  <a:lnTo>
                    <a:pt x="1143" y="223"/>
                  </a:lnTo>
                  <a:lnTo>
                    <a:pt x="1148" y="212"/>
                  </a:lnTo>
                  <a:lnTo>
                    <a:pt x="1156" y="204"/>
                  </a:lnTo>
                  <a:lnTo>
                    <a:pt x="1164" y="195"/>
                  </a:lnTo>
                  <a:lnTo>
                    <a:pt x="1170" y="186"/>
                  </a:lnTo>
                  <a:lnTo>
                    <a:pt x="1173" y="182"/>
                  </a:lnTo>
                  <a:lnTo>
                    <a:pt x="1175" y="177"/>
                  </a:lnTo>
                  <a:lnTo>
                    <a:pt x="1176" y="172"/>
                  </a:lnTo>
                  <a:lnTo>
                    <a:pt x="1176" y="167"/>
                  </a:lnTo>
                  <a:lnTo>
                    <a:pt x="1189" y="154"/>
                  </a:lnTo>
                  <a:lnTo>
                    <a:pt x="1201" y="146"/>
                  </a:lnTo>
                  <a:lnTo>
                    <a:pt x="1213" y="139"/>
                  </a:lnTo>
                  <a:lnTo>
                    <a:pt x="1225" y="134"/>
                  </a:lnTo>
                  <a:lnTo>
                    <a:pt x="1237" y="131"/>
                  </a:lnTo>
                  <a:lnTo>
                    <a:pt x="1248" y="128"/>
                  </a:lnTo>
                  <a:lnTo>
                    <a:pt x="1259" y="127"/>
                  </a:lnTo>
                  <a:lnTo>
                    <a:pt x="1270" y="126"/>
                  </a:lnTo>
                  <a:lnTo>
                    <a:pt x="1289" y="125"/>
                  </a:lnTo>
                  <a:lnTo>
                    <a:pt x="1305" y="123"/>
                  </a:lnTo>
                  <a:lnTo>
                    <a:pt x="1313" y="121"/>
                  </a:lnTo>
                  <a:lnTo>
                    <a:pt x="1320" y="117"/>
                  </a:lnTo>
                  <a:lnTo>
                    <a:pt x="1324" y="112"/>
                  </a:lnTo>
                  <a:lnTo>
                    <a:pt x="1328" y="104"/>
                  </a:lnTo>
                  <a:lnTo>
                    <a:pt x="1322" y="94"/>
                  </a:lnTo>
                  <a:lnTo>
                    <a:pt x="1314" y="86"/>
                  </a:lnTo>
                  <a:lnTo>
                    <a:pt x="1308" y="80"/>
                  </a:lnTo>
                  <a:lnTo>
                    <a:pt x="1301" y="75"/>
                  </a:lnTo>
                  <a:lnTo>
                    <a:pt x="1297" y="69"/>
                  </a:lnTo>
                  <a:lnTo>
                    <a:pt x="1292" y="64"/>
                  </a:lnTo>
                  <a:lnTo>
                    <a:pt x="1290" y="58"/>
                  </a:lnTo>
                  <a:lnTo>
                    <a:pt x="1289" y="49"/>
                  </a:lnTo>
                  <a:lnTo>
                    <a:pt x="1305" y="48"/>
                  </a:lnTo>
                  <a:lnTo>
                    <a:pt x="1322" y="45"/>
                  </a:lnTo>
                  <a:lnTo>
                    <a:pt x="1336" y="41"/>
                  </a:lnTo>
                  <a:lnTo>
                    <a:pt x="1349" y="36"/>
                  </a:lnTo>
                  <a:lnTo>
                    <a:pt x="1352" y="46"/>
                  </a:lnTo>
                  <a:lnTo>
                    <a:pt x="1356" y="56"/>
                  </a:lnTo>
                  <a:lnTo>
                    <a:pt x="1360" y="64"/>
                  </a:lnTo>
                  <a:lnTo>
                    <a:pt x="1366" y="72"/>
                  </a:lnTo>
                  <a:lnTo>
                    <a:pt x="1372" y="78"/>
                  </a:lnTo>
                  <a:lnTo>
                    <a:pt x="1379" y="84"/>
                  </a:lnTo>
                  <a:lnTo>
                    <a:pt x="1387" y="90"/>
                  </a:lnTo>
                  <a:lnTo>
                    <a:pt x="1394" y="94"/>
                  </a:lnTo>
                  <a:lnTo>
                    <a:pt x="1403" y="98"/>
                  </a:lnTo>
                  <a:lnTo>
                    <a:pt x="1412" y="101"/>
                  </a:lnTo>
                  <a:lnTo>
                    <a:pt x="1422" y="104"/>
                  </a:lnTo>
                  <a:lnTo>
                    <a:pt x="1432" y="107"/>
                  </a:lnTo>
                  <a:lnTo>
                    <a:pt x="1443" y="109"/>
                  </a:lnTo>
                  <a:lnTo>
                    <a:pt x="1453" y="110"/>
                  </a:lnTo>
                  <a:lnTo>
                    <a:pt x="1464" y="111"/>
                  </a:lnTo>
                  <a:lnTo>
                    <a:pt x="1476" y="111"/>
                  </a:lnTo>
                  <a:lnTo>
                    <a:pt x="1481" y="110"/>
                  </a:lnTo>
                  <a:lnTo>
                    <a:pt x="1489" y="108"/>
                  </a:lnTo>
                  <a:lnTo>
                    <a:pt x="1499" y="105"/>
                  </a:lnTo>
                  <a:lnTo>
                    <a:pt x="1509" y="104"/>
                  </a:lnTo>
                  <a:lnTo>
                    <a:pt x="1514" y="109"/>
                  </a:lnTo>
                  <a:lnTo>
                    <a:pt x="1523" y="113"/>
                  </a:lnTo>
                  <a:lnTo>
                    <a:pt x="1532" y="116"/>
                  </a:lnTo>
                  <a:lnTo>
                    <a:pt x="1541" y="117"/>
                  </a:lnTo>
                  <a:lnTo>
                    <a:pt x="1544" y="117"/>
                  </a:lnTo>
                  <a:lnTo>
                    <a:pt x="1547" y="115"/>
                  </a:lnTo>
                  <a:lnTo>
                    <a:pt x="1549" y="113"/>
                  </a:lnTo>
                  <a:lnTo>
                    <a:pt x="1551" y="110"/>
                  </a:lnTo>
                  <a:lnTo>
                    <a:pt x="1557" y="103"/>
                  </a:lnTo>
                  <a:lnTo>
                    <a:pt x="1561" y="98"/>
                  </a:lnTo>
                  <a:lnTo>
                    <a:pt x="1561" y="135"/>
                  </a:lnTo>
                  <a:lnTo>
                    <a:pt x="1556" y="146"/>
                  </a:lnTo>
                  <a:lnTo>
                    <a:pt x="1545" y="163"/>
                  </a:lnTo>
                  <a:lnTo>
                    <a:pt x="1530" y="183"/>
                  </a:lnTo>
                  <a:lnTo>
                    <a:pt x="1513" y="205"/>
                  </a:lnTo>
                  <a:lnTo>
                    <a:pt x="1495" y="228"/>
                  </a:lnTo>
                  <a:lnTo>
                    <a:pt x="1479" y="247"/>
                  </a:lnTo>
                  <a:lnTo>
                    <a:pt x="1465" y="262"/>
                  </a:lnTo>
                  <a:lnTo>
                    <a:pt x="1455" y="270"/>
                  </a:lnTo>
                  <a:lnTo>
                    <a:pt x="1464" y="275"/>
                  </a:lnTo>
                  <a:lnTo>
                    <a:pt x="1470" y="278"/>
                  </a:lnTo>
                  <a:lnTo>
                    <a:pt x="1474" y="282"/>
                  </a:lnTo>
                  <a:lnTo>
                    <a:pt x="1479" y="286"/>
                  </a:lnTo>
                  <a:lnTo>
                    <a:pt x="1485" y="294"/>
                  </a:lnTo>
                  <a:lnTo>
                    <a:pt x="1489" y="302"/>
                  </a:lnTo>
                  <a:lnTo>
                    <a:pt x="1492" y="310"/>
                  </a:lnTo>
                  <a:lnTo>
                    <a:pt x="1495" y="317"/>
                  </a:lnTo>
                  <a:lnTo>
                    <a:pt x="1498" y="321"/>
                  </a:lnTo>
                  <a:lnTo>
                    <a:pt x="1500" y="325"/>
                  </a:lnTo>
                  <a:lnTo>
                    <a:pt x="1504" y="328"/>
                  </a:lnTo>
                  <a:lnTo>
                    <a:pt x="1509" y="333"/>
                  </a:lnTo>
                  <a:lnTo>
                    <a:pt x="1514" y="336"/>
                  </a:lnTo>
                  <a:lnTo>
                    <a:pt x="1520" y="338"/>
                  </a:lnTo>
                  <a:lnTo>
                    <a:pt x="1525" y="339"/>
                  </a:lnTo>
                  <a:lnTo>
                    <a:pt x="1532" y="338"/>
                  </a:lnTo>
                  <a:lnTo>
                    <a:pt x="1538" y="338"/>
                  </a:lnTo>
                  <a:lnTo>
                    <a:pt x="1544" y="337"/>
                  </a:lnTo>
                  <a:lnTo>
                    <a:pt x="1549" y="337"/>
                  </a:lnTo>
                  <a:lnTo>
                    <a:pt x="1555" y="339"/>
                  </a:lnTo>
                  <a:lnTo>
                    <a:pt x="1560" y="340"/>
                  </a:lnTo>
                  <a:lnTo>
                    <a:pt x="1566" y="342"/>
                  </a:lnTo>
                  <a:lnTo>
                    <a:pt x="1570" y="345"/>
                  </a:lnTo>
                  <a:lnTo>
                    <a:pt x="1574" y="347"/>
                  </a:lnTo>
                  <a:lnTo>
                    <a:pt x="1582" y="354"/>
                  </a:lnTo>
                  <a:lnTo>
                    <a:pt x="1588" y="361"/>
                  </a:lnTo>
                  <a:lnTo>
                    <a:pt x="1594" y="368"/>
                  </a:lnTo>
                  <a:lnTo>
                    <a:pt x="1602" y="376"/>
                  </a:lnTo>
                  <a:lnTo>
                    <a:pt x="1605" y="379"/>
                  </a:lnTo>
                  <a:lnTo>
                    <a:pt x="1611" y="382"/>
                  </a:lnTo>
                  <a:lnTo>
                    <a:pt x="1615" y="386"/>
                  </a:lnTo>
                  <a:lnTo>
                    <a:pt x="1622" y="388"/>
                  </a:lnTo>
                  <a:lnTo>
                    <a:pt x="1629" y="391"/>
                  </a:lnTo>
                  <a:lnTo>
                    <a:pt x="1637" y="394"/>
                  </a:lnTo>
                  <a:lnTo>
                    <a:pt x="1644" y="398"/>
                  </a:lnTo>
                  <a:lnTo>
                    <a:pt x="1649" y="403"/>
                  </a:lnTo>
                  <a:lnTo>
                    <a:pt x="1659" y="413"/>
                  </a:lnTo>
                  <a:lnTo>
                    <a:pt x="1668" y="423"/>
                  </a:lnTo>
                  <a:lnTo>
                    <a:pt x="1677" y="433"/>
                  </a:lnTo>
                  <a:lnTo>
                    <a:pt x="1686" y="442"/>
                  </a:lnTo>
                  <a:lnTo>
                    <a:pt x="1692" y="445"/>
                  </a:lnTo>
                  <a:lnTo>
                    <a:pt x="1698" y="448"/>
                  </a:lnTo>
                  <a:lnTo>
                    <a:pt x="1706" y="449"/>
                  </a:lnTo>
                  <a:lnTo>
                    <a:pt x="1714" y="450"/>
                  </a:lnTo>
                  <a:lnTo>
                    <a:pt x="1719" y="449"/>
                  </a:lnTo>
                  <a:lnTo>
                    <a:pt x="1724" y="448"/>
                  </a:lnTo>
                  <a:lnTo>
                    <a:pt x="1729" y="446"/>
                  </a:lnTo>
                  <a:lnTo>
                    <a:pt x="1735" y="444"/>
                  </a:lnTo>
                  <a:lnTo>
                    <a:pt x="1745" y="435"/>
                  </a:lnTo>
                  <a:lnTo>
                    <a:pt x="1754" y="425"/>
                  </a:lnTo>
                  <a:lnTo>
                    <a:pt x="1764" y="413"/>
                  </a:lnTo>
                  <a:lnTo>
                    <a:pt x="1773" y="400"/>
                  </a:lnTo>
                  <a:lnTo>
                    <a:pt x="1782" y="385"/>
                  </a:lnTo>
                  <a:lnTo>
                    <a:pt x="1791" y="368"/>
                  </a:lnTo>
                  <a:lnTo>
                    <a:pt x="1798" y="351"/>
                  </a:lnTo>
                  <a:lnTo>
                    <a:pt x="1805" y="334"/>
                  </a:lnTo>
                  <a:lnTo>
                    <a:pt x="1812" y="316"/>
                  </a:lnTo>
                  <a:lnTo>
                    <a:pt x="1817" y="299"/>
                  </a:lnTo>
                  <a:lnTo>
                    <a:pt x="1821" y="283"/>
                  </a:lnTo>
                  <a:lnTo>
                    <a:pt x="1825" y="266"/>
                  </a:lnTo>
                  <a:lnTo>
                    <a:pt x="1827" y="252"/>
                  </a:lnTo>
                  <a:lnTo>
                    <a:pt x="1827" y="240"/>
                  </a:lnTo>
                  <a:lnTo>
                    <a:pt x="1828" y="223"/>
                  </a:lnTo>
                  <a:lnTo>
                    <a:pt x="1830" y="205"/>
                  </a:lnTo>
                  <a:lnTo>
                    <a:pt x="1834" y="189"/>
                  </a:lnTo>
                  <a:lnTo>
                    <a:pt x="1839" y="174"/>
                  </a:lnTo>
                  <a:lnTo>
                    <a:pt x="1845" y="159"/>
                  </a:lnTo>
                  <a:lnTo>
                    <a:pt x="1850" y="145"/>
                  </a:lnTo>
                  <a:lnTo>
                    <a:pt x="1857" y="131"/>
                  </a:lnTo>
                  <a:lnTo>
                    <a:pt x="1863" y="118"/>
                  </a:lnTo>
                  <a:lnTo>
                    <a:pt x="1877" y="90"/>
                  </a:lnTo>
                  <a:lnTo>
                    <a:pt x="1888" y="63"/>
                  </a:lnTo>
                  <a:lnTo>
                    <a:pt x="1894" y="47"/>
                  </a:lnTo>
                  <a:lnTo>
                    <a:pt x="1897" y="32"/>
                  </a:lnTo>
                  <a:lnTo>
                    <a:pt x="1899" y="17"/>
                  </a:lnTo>
                  <a:lnTo>
                    <a:pt x="1901" y="0"/>
                  </a:lnTo>
                  <a:lnTo>
                    <a:pt x="1904" y="10"/>
                  </a:lnTo>
                  <a:lnTo>
                    <a:pt x="1909" y="21"/>
                  </a:lnTo>
                  <a:lnTo>
                    <a:pt x="1917" y="32"/>
                  </a:lnTo>
                  <a:lnTo>
                    <a:pt x="1925" y="43"/>
                  </a:lnTo>
                  <a:lnTo>
                    <a:pt x="1932" y="55"/>
                  </a:lnTo>
                  <a:lnTo>
                    <a:pt x="1940" y="63"/>
                  </a:lnTo>
                  <a:lnTo>
                    <a:pt x="1948" y="70"/>
                  </a:lnTo>
                  <a:lnTo>
                    <a:pt x="1953" y="74"/>
                  </a:lnTo>
                  <a:lnTo>
                    <a:pt x="1952" y="76"/>
                  </a:lnTo>
                  <a:lnTo>
                    <a:pt x="1950" y="77"/>
                  </a:lnTo>
                  <a:lnTo>
                    <a:pt x="1947" y="78"/>
                  </a:lnTo>
                  <a:lnTo>
                    <a:pt x="1943" y="79"/>
                  </a:lnTo>
                  <a:lnTo>
                    <a:pt x="1937" y="80"/>
                  </a:lnTo>
                  <a:lnTo>
                    <a:pt x="1933" y="80"/>
                  </a:lnTo>
                  <a:lnTo>
                    <a:pt x="1935" y="90"/>
                  </a:lnTo>
                  <a:lnTo>
                    <a:pt x="1937" y="98"/>
                  </a:lnTo>
                  <a:lnTo>
                    <a:pt x="1940" y="104"/>
                  </a:lnTo>
                  <a:lnTo>
                    <a:pt x="1943" y="110"/>
                  </a:lnTo>
                  <a:lnTo>
                    <a:pt x="1947" y="115"/>
                  </a:lnTo>
                  <a:lnTo>
                    <a:pt x="1950" y="121"/>
                  </a:lnTo>
                  <a:lnTo>
                    <a:pt x="1952" y="127"/>
                  </a:lnTo>
                  <a:lnTo>
                    <a:pt x="1953" y="135"/>
                  </a:lnTo>
                  <a:lnTo>
                    <a:pt x="1953" y="144"/>
                  </a:lnTo>
                  <a:lnTo>
                    <a:pt x="1951" y="152"/>
                  </a:lnTo>
                  <a:lnTo>
                    <a:pt x="1949" y="160"/>
                  </a:lnTo>
                  <a:lnTo>
                    <a:pt x="1947" y="169"/>
                  </a:lnTo>
                  <a:lnTo>
                    <a:pt x="1944" y="176"/>
                  </a:lnTo>
                  <a:lnTo>
                    <a:pt x="1942" y="183"/>
                  </a:lnTo>
                  <a:lnTo>
                    <a:pt x="1941" y="190"/>
                  </a:lnTo>
                  <a:lnTo>
                    <a:pt x="1940" y="197"/>
                  </a:lnTo>
                  <a:lnTo>
                    <a:pt x="1940" y="201"/>
                  </a:lnTo>
                  <a:lnTo>
                    <a:pt x="1941" y="206"/>
                  </a:lnTo>
                  <a:lnTo>
                    <a:pt x="1942" y="210"/>
                  </a:lnTo>
                  <a:lnTo>
                    <a:pt x="1944" y="214"/>
                  </a:lnTo>
                  <a:lnTo>
                    <a:pt x="1950" y="222"/>
                  </a:lnTo>
                  <a:lnTo>
                    <a:pt x="1955" y="228"/>
                  </a:lnTo>
                  <a:lnTo>
                    <a:pt x="1963" y="233"/>
                  </a:lnTo>
                  <a:lnTo>
                    <a:pt x="1971" y="237"/>
                  </a:lnTo>
                  <a:lnTo>
                    <a:pt x="1978" y="239"/>
                  </a:lnTo>
                  <a:lnTo>
                    <a:pt x="1986" y="240"/>
                  </a:lnTo>
                  <a:lnTo>
                    <a:pt x="1987" y="244"/>
                  </a:lnTo>
                  <a:lnTo>
                    <a:pt x="1989" y="248"/>
                  </a:lnTo>
                  <a:lnTo>
                    <a:pt x="1993" y="251"/>
                  </a:lnTo>
                  <a:lnTo>
                    <a:pt x="1997" y="254"/>
                  </a:lnTo>
                  <a:lnTo>
                    <a:pt x="2006" y="257"/>
                  </a:lnTo>
                  <a:lnTo>
                    <a:pt x="2014" y="258"/>
                  </a:lnTo>
                  <a:lnTo>
                    <a:pt x="2014" y="278"/>
                  </a:lnTo>
                  <a:lnTo>
                    <a:pt x="2015" y="297"/>
                  </a:lnTo>
                  <a:lnTo>
                    <a:pt x="2017" y="314"/>
                  </a:lnTo>
                  <a:lnTo>
                    <a:pt x="2019" y="332"/>
                  </a:lnTo>
                  <a:lnTo>
                    <a:pt x="2026" y="365"/>
                  </a:lnTo>
                  <a:lnTo>
                    <a:pt x="2033" y="398"/>
                  </a:lnTo>
                  <a:lnTo>
                    <a:pt x="2040" y="429"/>
                  </a:lnTo>
                  <a:lnTo>
                    <a:pt x="2047" y="461"/>
                  </a:lnTo>
                  <a:lnTo>
                    <a:pt x="2050" y="476"/>
                  </a:lnTo>
                  <a:lnTo>
                    <a:pt x="2051" y="491"/>
                  </a:lnTo>
                  <a:lnTo>
                    <a:pt x="2053" y="508"/>
                  </a:lnTo>
                  <a:lnTo>
                    <a:pt x="2053" y="523"/>
                  </a:lnTo>
                  <a:lnTo>
                    <a:pt x="2053" y="526"/>
                  </a:lnTo>
                  <a:lnTo>
                    <a:pt x="2054" y="528"/>
                  </a:lnTo>
                  <a:lnTo>
                    <a:pt x="2056" y="529"/>
                  </a:lnTo>
                  <a:lnTo>
                    <a:pt x="2060" y="531"/>
                  </a:lnTo>
                  <a:lnTo>
                    <a:pt x="2066" y="533"/>
                  </a:lnTo>
                  <a:lnTo>
                    <a:pt x="2074" y="536"/>
                  </a:lnTo>
                  <a:lnTo>
                    <a:pt x="2082" y="538"/>
                  </a:lnTo>
                  <a:lnTo>
                    <a:pt x="2089" y="540"/>
                  </a:lnTo>
                  <a:lnTo>
                    <a:pt x="2096" y="544"/>
                  </a:lnTo>
                  <a:lnTo>
                    <a:pt x="2099" y="548"/>
                  </a:lnTo>
                  <a:lnTo>
                    <a:pt x="2108" y="562"/>
                  </a:lnTo>
                  <a:lnTo>
                    <a:pt x="2116" y="574"/>
                  </a:lnTo>
                  <a:lnTo>
                    <a:pt x="2120" y="578"/>
                  </a:lnTo>
                  <a:lnTo>
                    <a:pt x="2123" y="582"/>
                  </a:lnTo>
                  <a:lnTo>
                    <a:pt x="2128" y="584"/>
                  </a:lnTo>
                  <a:lnTo>
                    <a:pt x="2133" y="585"/>
                  </a:lnTo>
                  <a:lnTo>
                    <a:pt x="2134" y="596"/>
                  </a:lnTo>
                  <a:lnTo>
                    <a:pt x="2139" y="615"/>
                  </a:lnTo>
                  <a:lnTo>
                    <a:pt x="2146" y="637"/>
                  </a:lnTo>
                  <a:lnTo>
                    <a:pt x="2154" y="661"/>
                  </a:lnTo>
                  <a:lnTo>
                    <a:pt x="2163" y="686"/>
                  </a:lnTo>
                  <a:lnTo>
                    <a:pt x="2172" y="707"/>
                  </a:lnTo>
                  <a:lnTo>
                    <a:pt x="2179" y="724"/>
                  </a:lnTo>
                  <a:lnTo>
                    <a:pt x="2186" y="733"/>
                  </a:lnTo>
                  <a:lnTo>
                    <a:pt x="2188" y="735"/>
                  </a:lnTo>
                  <a:lnTo>
                    <a:pt x="2194" y="737"/>
                  </a:lnTo>
                  <a:lnTo>
                    <a:pt x="2201" y="738"/>
                  </a:lnTo>
                  <a:lnTo>
                    <a:pt x="2211" y="739"/>
                  </a:lnTo>
                  <a:lnTo>
                    <a:pt x="2231" y="742"/>
                  </a:lnTo>
                  <a:lnTo>
                    <a:pt x="2245" y="745"/>
                  </a:lnTo>
                  <a:lnTo>
                    <a:pt x="2242" y="756"/>
                  </a:lnTo>
                  <a:lnTo>
                    <a:pt x="2238" y="762"/>
                  </a:lnTo>
                  <a:lnTo>
                    <a:pt x="2231" y="766"/>
                  </a:lnTo>
                  <a:lnTo>
                    <a:pt x="2219" y="769"/>
                  </a:lnTo>
                  <a:lnTo>
                    <a:pt x="2223" y="781"/>
                  </a:lnTo>
                  <a:lnTo>
                    <a:pt x="2228" y="790"/>
                  </a:lnTo>
                  <a:lnTo>
                    <a:pt x="2233" y="800"/>
                  </a:lnTo>
                  <a:lnTo>
                    <a:pt x="2239" y="809"/>
                  </a:lnTo>
                  <a:lnTo>
                    <a:pt x="2251" y="827"/>
                  </a:lnTo>
                  <a:lnTo>
                    <a:pt x="2263" y="846"/>
                  </a:lnTo>
                  <a:lnTo>
                    <a:pt x="2289" y="879"/>
                  </a:lnTo>
                  <a:lnTo>
                    <a:pt x="2312" y="912"/>
                  </a:lnTo>
                  <a:lnTo>
                    <a:pt x="2318" y="907"/>
                  </a:lnTo>
                  <a:lnTo>
                    <a:pt x="2324" y="902"/>
                  </a:lnTo>
                  <a:lnTo>
                    <a:pt x="2328" y="899"/>
                  </a:lnTo>
                  <a:lnTo>
                    <a:pt x="2330" y="896"/>
                  </a:lnTo>
                  <a:lnTo>
                    <a:pt x="2332" y="892"/>
                  </a:lnTo>
                  <a:lnTo>
                    <a:pt x="2332" y="887"/>
                  </a:lnTo>
                  <a:lnTo>
                    <a:pt x="2332" y="896"/>
                  </a:lnTo>
                  <a:lnTo>
                    <a:pt x="2332" y="903"/>
                  </a:lnTo>
                  <a:lnTo>
                    <a:pt x="2332" y="910"/>
                  </a:lnTo>
                  <a:lnTo>
                    <a:pt x="2332" y="918"/>
                  </a:lnTo>
                  <a:lnTo>
                    <a:pt x="2293" y="1010"/>
                  </a:lnTo>
                  <a:lnTo>
                    <a:pt x="2295" y="1024"/>
                  </a:lnTo>
                  <a:lnTo>
                    <a:pt x="2296" y="1038"/>
                  </a:lnTo>
                  <a:lnTo>
                    <a:pt x="2295" y="1051"/>
                  </a:lnTo>
                  <a:lnTo>
                    <a:pt x="2291" y="1066"/>
                  </a:lnTo>
                  <a:lnTo>
                    <a:pt x="2288" y="1079"/>
                  </a:lnTo>
                  <a:lnTo>
                    <a:pt x="2283" y="1092"/>
                  </a:lnTo>
                  <a:lnTo>
                    <a:pt x="2276" y="1105"/>
                  </a:lnTo>
                  <a:lnTo>
                    <a:pt x="2269" y="1118"/>
                  </a:lnTo>
                  <a:lnTo>
                    <a:pt x="2253" y="1143"/>
                  </a:lnTo>
                  <a:lnTo>
                    <a:pt x="2237" y="1167"/>
                  </a:lnTo>
                  <a:lnTo>
                    <a:pt x="2220" y="1188"/>
                  </a:lnTo>
                  <a:lnTo>
                    <a:pt x="2206" y="1207"/>
                  </a:lnTo>
                  <a:lnTo>
                    <a:pt x="2188" y="1233"/>
                  </a:lnTo>
                  <a:lnTo>
                    <a:pt x="2172" y="1260"/>
                  </a:lnTo>
                  <a:lnTo>
                    <a:pt x="2153" y="1289"/>
                  </a:lnTo>
                  <a:lnTo>
                    <a:pt x="2133" y="1317"/>
                  </a:lnTo>
                  <a:lnTo>
                    <a:pt x="2123" y="1329"/>
                  </a:lnTo>
                  <a:lnTo>
                    <a:pt x="2111" y="1342"/>
                  </a:lnTo>
                  <a:lnTo>
                    <a:pt x="2100" y="1352"/>
                  </a:lnTo>
                  <a:lnTo>
                    <a:pt x="2087" y="1362"/>
                  </a:lnTo>
                  <a:lnTo>
                    <a:pt x="2081" y="1366"/>
                  </a:lnTo>
                  <a:lnTo>
                    <a:pt x="2074" y="1369"/>
                  </a:lnTo>
                  <a:lnTo>
                    <a:pt x="2066" y="1372"/>
                  </a:lnTo>
                  <a:lnTo>
                    <a:pt x="2059" y="1375"/>
                  </a:lnTo>
                  <a:lnTo>
                    <a:pt x="2051" y="1377"/>
                  </a:lnTo>
                  <a:lnTo>
                    <a:pt x="2043" y="1378"/>
                  </a:lnTo>
                  <a:lnTo>
                    <a:pt x="2036" y="1379"/>
                  </a:lnTo>
                  <a:lnTo>
                    <a:pt x="2027" y="1380"/>
                  </a:lnTo>
                  <a:lnTo>
                    <a:pt x="2026" y="1393"/>
                  </a:lnTo>
                  <a:lnTo>
                    <a:pt x="2022" y="1404"/>
                  </a:lnTo>
                  <a:lnTo>
                    <a:pt x="2018" y="1414"/>
                  </a:lnTo>
                  <a:lnTo>
                    <a:pt x="2013" y="1423"/>
                  </a:lnTo>
                  <a:lnTo>
                    <a:pt x="2005" y="1432"/>
                  </a:lnTo>
                  <a:lnTo>
                    <a:pt x="1997" y="1440"/>
                  </a:lnTo>
                  <a:lnTo>
                    <a:pt x="1988" y="1449"/>
                  </a:lnTo>
                  <a:lnTo>
                    <a:pt x="1978" y="1456"/>
                  </a:lnTo>
                  <a:lnTo>
                    <a:pt x="1958" y="1470"/>
                  </a:lnTo>
                  <a:lnTo>
                    <a:pt x="1937" y="1483"/>
                  </a:lnTo>
                  <a:lnTo>
                    <a:pt x="1917" y="1495"/>
                  </a:lnTo>
                  <a:lnTo>
                    <a:pt x="1901" y="1510"/>
                  </a:lnTo>
                  <a:lnTo>
                    <a:pt x="1885" y="1525"/>
                  </a:lnTo>
                  <a:lnTo>
                    <a:pt x="1873" y="1539"/>
                  </a:lnTo>
                  <a:lnTo>
                    <a:pt x="1864" y="1553"/>
                  </a:lnTo>
                  <a:lnTo>
                    <a:pt x="1857" y="1565"/>
                  </a:lnTo>
                  <a:lnTo>
                    <a:pt x="1848" y="1578"/>
                  </a:lnTo>
                  <a:lnTo>
                    <a:pt x="1838" y="1591"/>
                  </a:lnTo>
                  <a:lnTo>
                    <a:pt x="1825" y="1604"/>
                  </a:lnTo>
                  <a:lnTo>
                    <a:pt x="1807" y="1621"/>
                  </a:lnTo>
                  <a:lnTo>
                    <a:pt x="1801" y="1630"/>
                  </a:lnTo>
                  <a:lnTo>
                    <a:pt x="1796" y="1639"/>
                  </a:lnTo>
                  <a:lnTo>
                    <a:pt x="1793" y="1648"/>
                  </a:lnTo>
                  <a:lnTo>
                    <a:pt x="1790" y="1657"/>
                  </a:lnTo>
                  <a:lnTo>
                    <a:pt x="1786" y="1665"/>
                  </a:lnTo>
                  <a:lnTo>
                    <a:pt x="1782" y="1671"/>
                  </a:lnTo>
                  <a:lnTo>
                    <a:pt x="1780" y="1673"/>
                  </a:lnTo>
                  <a:lnTo>
                    <a:pt x="1776" y="1675"/>
                  </a:lnTo>
                  <a:lnTo>
                    <a:pt x="1772" y="1676"/>
                  </a:lnTo>
                  <a:lnTo>
                    <a:pt x="1768" y="1676"/>
                  </a:lnTo>
                  <a:lnTo>
                    <a:pt x="1749" y="1676"/>
                  </a:lnTo>
                  <a:lnTo>
                    <a:pt x="1733" y="1676"/>
                  </a:lnTo>
                  <a:lnTo>
                    <a:pt x="1718" y="1676"/>
                  </a:lnTo>
                  <a:lnTo>
                    <a:pt x="1707" y="1676"/>
                  </a:lnTo>
                  <a:lnTo>
                    <a:pt x="1702" y="1676"/>
                  </a:lnTo>
                  <a:lnTo>
                    <a:pt x="1695" y="1678"/>
                  </a:lnTo>
                  <a:lnTo>
                    <a:pt x="1689" y="1680"/>
                  </a:lnTo>
                  <a:lnTo>
                    <a:pt x="1682" y="1683"/>
                  </a:lnTo>
                  <a:lnTo>
                    <a:pt x="1668" y="1690"/>
                  </a:lnTo>
                  <a:lnTo>
                    <a:pt x="1652" y="1699"/>
                  </a:lnTo>
                  <a:lnTo>
                    <a:pt x="1634" y="1708"/>
                  </a:lnTo>
                  <a:lnTo>
                    <a:pt x="1613" y="1717"/>
                  </a:lnTo>
                  <a:lnTo>
                    <a:pt x="1602" y="1722"/>
                  </a:lnTo>
                  <a:lnTo>
                    <a:pt x="1589" y="1726"/>
                  </a:lnTo>
                  <a:lnTo>
                    <a:pt x="1576" y="1729"/>
                  </a:lnTo>
                  <a:lnTo>
                    <a:pt x="1561" y="1731"/>
                  </a:lnTo>
                  <a:lnTo>
                    <a:pt x="1558" y="1725"/>
                  </a:lnTo>
                  <a:lnTo>
                    <a:pt x="1555" y="1718"/>
                  </a:lnTo>
                  <a:lnTo>
                    <a:pt x="1548" y="1718"/>
                  </a:lnTo>
                  <a:lnTo>
                    <a:pt x="1541" y="1717"/>
                  </a:lnTo>
                  <a:lnTo>
                    <a:pt x="1536" y="1715"/>
                  </a:lnTo>
                  <a:lnTo>
                    <a:pt x="1532" y="1713"/>
                  </a:lnTo>
                  <a:lnTo>
                    <a:pt x="1528" y="1711"/>
                  </a:lnTo>
                  <a:lnTo>
                    <a:pt x="1525" y="1708"/>
                  </a:lnTo>
                  <a:lnTo>
                    <a:pt x="1522" y="1705"/>
                  </a:lnTo>
                  <a:lnTo>
                    <a:pt x="1520" y="1701"/>
                  </a:lnTo>
                  <a:lnTo>
                    <a:pt x="1517" y="1693"/>
                  </a:lnTo>
                  <a:lnTo>
                    <a:pt x="1515" y="1685"/>
                  </a:lnTo>
                  <a:lnTo>
                    <a:pt x="1515" y="1677"/>
                  </a:lnTo>
                  <a:lnTo>
                    <a:pt x="1515" y="1670"/>
                  </a:lnTo>
                  <a:lnTo>
                    <a:pt x="1489" y="1690"/>
                  </a:lnTo>
                  <a:lnTo>
                    <a:pt x="1462" y="1709"/>
                  </a:lnTo>
                  <a:lnTo>
                    <a:pt x="1449" y="1718"/>
                  </a:lnTo>
                  <a:lnTo>
                    <a:pt x="1437" y="1725"/>
                  </a:lnTo>
                  <a:lnTo>
                    <a:pt x="1432" y="1728"/>
                  </a:lnTo>
                  <a:lnTo>
                    <a:pt x="1426" y="1730"/>
                  </a:lnTo>
                  <a:lnTo>
                    <a:pt x="1421" y="1731"/>
                  </a:lnTo>
                  <a:lnTo>
                    <a:pt x="1415" y="1731"/>
                  </a:lnTo>
                  <a:lnTo>
                    <a:pt x="1413" y="1731"/>
                  </a:lnTo>
                  <a:lnTo>
                    <a:pt x="1410" y="1729"/>
                  </a:lnTo>
                  <a:lnTo>
                    <a:pt x="1406" y="1727"/>
                  </a:lnTo>
                  <a:lnTo>
                    <a:pt x="1403" y="1725"/>
                  </a:lnTo>
                  <a:lnTo>
                    <a:pt x="1400" y="1722"/>
                  </a:lnTo>
                  <a:lnTo>
                    <a:pt x="1398" y="1718"/>
                  </a:lnTo>
                  <a:lnTo>
                    <a:pt x="1395" y="1715"/>
                  </a:lnTo>
                  <a:lnTo>
                    <a:pt x="1395" y="1712"/>
                  </a:lnTo>
                  <a:lnTo>
                    <a:pt x="1372" y="1711"/>
                  </a:lnTo>
                  <a:lnTo>
                    <a:pt x="1349" y="1709"/>
                  </a:lnTo>
                  <a:lnTo>
                    <a:pt x="1338" y="1707"/>
                  </a:lnTo>
                  <a:lnTo>
                    <a:pt x="1327" y="1704"/>
                  </a:lnTo>
                  <a:lnTo>
                    <a:pt x="1316" y="1701"/>
                  </a:lnTo>
                  <a:lnTo>
                    <a:pt x="1307" y="1697"/>
                  </a:lnTo>
                  <a:lnTo>
                    <a:pt x="1297" y="1693"/>
                  </a:lnTo>
                  <a:lnTo>
                    <a:pt x="1289" y="1688"/>
                  </a:lnTo>
                  <a:lnTo>
                    <a:pt x="1281" y="1683"/>
                  </a:lnTo>
                  <a:lnTo>
                    <a:pt x="1275" y="1677"/>
                  </a:lnTo>
                  <a:lnTo>
                    <a:pt x="1269" y="1670"/>
                  </a:lnTo>
                  <a:lnTo>
                    <a:pt x="1266" y="1662"/>
                  </a:lnTo>
                  <a:lnTo>
                    <a:pt x="1264" y="1653"/>
                  </a:lnTo>
                  <a:lnTo>
                    <a:pt x="1263" y="1645"/>
                  </a:lnTo>
                  <a:lnTo>
                    <a:pt x="1263" y="1639"/>
                  </a:lnTo>
                  <a:lnTo>
                    <a:pt x="1264" y="1635"/>
                  </a:lnTo>
                  <a:lnTo>
                    <a:pt x="1266" y="1631"/>
                  </a:lnTo>
                  <a:lnTo>
                    <a:pt x="1268" y="1627"/>
                  </a:lnTo>
                  <a:lnTo>
                    <a:pt x="1272" y="1620"/>
                  </a:lnTo>
                  <a:lnTo>
                    <a:pt x="1279" y="1614"/>
                  </a:lnTo>
                  <a:lnTo>
                    <a:pt x="1286" y="1609"/>
                  </a:lnTo>
                  <a:lnTo>
                    <a:pt x="1290" y="1601"/>
                  </a:lnTo>
                  <a:lnTo>
                    <a:pt x="1292" y="1597"/>
                  </a:lnTo>
                  <a:lnTo>
                    <a:pt x="1294" y="1593"/>
                  </a:lnTo>
                  <a:lnTo>
                    <a:pt x="1296" y="1589"/>
                  </a:lnTo>
                  <a:lnTo>
                    <a:pt x="1296" y="1583"/>
                  </a:lnTo>
                  <a:lnTo>
                    <a:pt x="1296" y="1546"/>
                  </a:lnTo>
                  <a:lnTo>
                    <a:pt x="1309" y="1528"/>
                  </a:lnTo>
                  <a:lnTo>
                    <a:pt x="1309" y="1522"/>
                  </a:lnTo>
                  <a:lnTo>
                    <a:pt x="1256" y="1522"/>
                  </a:lnTo>
                  <a:lnTo>
                    <a:pt x="1249" y="1534"/>
                  </a:lnTo>
                  <a:lnTo>
                    <a:pt x="1255" y="1525"/>
                  </a:lnTo>
                  <a:lnTo>
                    <a:pt x="1263" y="1516"/>
                  </a:lnTo>
                  <a:lnTo>
                    <a:pt x="1269" y="1509"/>
                  </a:lnTo>
                  <a:lnTo>
                    <a:pt x="1276" y="1504"/>
                  </a:lnTo>
                  <a:lnTo>
                    <a:pt x="1276" y="1460"/>
                  </a:lnTo>
                  <a:lnTo>
                    <a:pt x="1270" y="1462"/>
                  </a:lnTo>
                  <a:lnTo>
                    <a:pt x="1265" y="1464"/>
                  </a:lnTo>
                  <a:lnTo>
                    <a:pt x="1260" y="1466"/>
                  </a:lnTo>
                  <a:lnTo>
                    <a:pt x="1256" y="1469"/>
                  </a:lnTo>
                  <a:lnTo>
                    <a:pt x="1249" y="1475"/>
                  </a:lnTo>
                  <a:lnTo>
                    <a:pt x="1243" y="1481"/>
                  </a:lnTo>
                  <a:lnTo>
                    <a:pt x="1237" y="1488"/>
                  </a:lnTo>
                  <a:lnTo>
                    <a:pt x="1232" y="1494"/>
                  </a:lnTo>
                  <a:lnTo>
                    <a:pt x="1229" y="1498"/>
                  </a:lnTo>
                  <a:lnTo>
                    <a:pt x="1225" y="1500"/>
                  </a:lnTo>
                  <a:lnTo>
                    <a:pt x="1221" y="1502"/>
                  </a:lnTo>
                  <a:lnTo>
                    <a:pt x="1216" y="1504"/>
                  </a:lnTo>
                  <a:lnTo>
                    <a:pt x="1189" y="1504"/>
                  </a:lnTo>
                  <a:lnTo>
                    <a:pt x="1222" y="1472"/>
                  </a:lnTo>
                  <a:lnTo>
                    <a:pt x="1252" y="1442"/>
                  </a:lnTo>
                  <a:lnTo>
                    <a:pt x="1280" y="1411"/>
                  </a:lnTo>
                  <a:lnTo>
                    <a:pt x="1309" y="1380"/>
                  </a:lnTo>
                  <a:lnTo>
                    <a:pt x="1305" y="1378"/>
                  </a:lnTo>
                  <a:lnTo>
                    <a:pt x="1301" y="1377"/>
                  </a:lnTo>
                  <a:lnTo>
                    <a:pt x="1298" y="1376"/>
                  </a:lnTo>
                  <a:lnTo>
                    <a:pt x="1294" y="1376"/>
                  </a:lnTo>
                  <a:lnTo>
                    <a:pt x="1287" y="1378"/>
                  </a:lnTo>
                  <a:lnTo>
                    <a:pt x="1280" y="1382"/>
                  </a:lnTo>
                  <a:lnTo>
                    <a:pt x="1267" y="1392"/>
                  </a:lnTo>
                  <a:lnTo>
                    <a:pt x="1256" y="1399"/>
                  </a:lnTo>
                  <a:lnTo>
                    <a:pt x="1230" y="1418"/>
                  </a:lnTo>
                  <a:lnTo>
                    <a:pt x="1185" y="1450"/>
                  </a:lnTo>
                  <a:lnTo>
                    <a:pt x="1142" y="1478"/>
                  </a:lnTo>
                  <a:lnTo>
                    <a:pt x="1123" y="1490"/>
                  </a:lnTo>
                  <a:lnTo>
                    <a:pt x="1123" y="1380"/>
                  </a:lnTo>
                  <a:lnTo>
                    <a:pt x="1113" y="1379"/>
                  </a:lnTo>
                  <a:lnTo>
                    <a:pt x="1106" y="1377"/>
                  </a:lnTo>
                  <a:lnTo>
                    <a:pt x="1099" y="1375"/>
                  </a:lnTo>
                  <a:lnTo>
                    <a:pt x="1093" y="1371"/>
                  </a:lnTo>
                  <a:lnTo>
                    <a:pt x="1090" y="1367"/>
                  </a:lnTo>
                  <a:lnTo>
                    <a:pt x="1088" y="1362"/>
                  </a:lnTo>
                  <a:lnTo>
                    <a:pt x="1088" y="1356"/>
                  </a:lnTo>
                  <a:lnTo>
                    <a:pt x="1090" y="1349"/>
                  </a:lnTo>
                  <a:lnTo>
                    <a:pt x="1078" y="1338"/>
                  </a:lnTo>
                  <a:lnTo>
                    <a:pt x="1064" y="1325"/>
                  </a:lnTo>
                  <a:lnTo>
                    <a:pt x="1047" y="1314"/>
                  </a:lnTo>
                  <a:lnTo>
                    <a:pt x="1030" y="1304"/>
                  </a:lnTo>
                  <a:lnTo>
                    <a:pt x="1020" y="1299"/>
                  </a:lnTo>
                  <a:lnTo>
                    <a:pt x="1011" y="1295"/>
                  </a:lnTo>
                  <a:lnTo>
                    <a:pt x="1001" y="1291"/>
                  </a:lnTo>
                  <a:lnTo>
                    <a:pt x="990" y="1288"/>
                  </a:lnTo>
                  <a:lnTo>
                    <a:pt x="980" y="1285"/>
                  </a:lnTo>
                  <a:lnTo>
                    <a:pt x="971" y="1283"/>
                  </a:lnTo>
                  <a:lnTo>
                    <a:pt x="961" y="1282"/>
                  </a:lnTo>
                  <a:lnTo>
                    <a:pt x="951" y="1282"/>
                  </a:lnTo>
                  <a:lnTo>
                    <a:pt x="941" y="1283"/>
                  </a:lnTo>
                  <a:lnTo>
                    <a:pt x="931" y="1285"/>
                  </a:lnTo>
                  <a:lnTo>
                    <a:pt x="923" y="1289"/>
                  </a:lnTo>
                  <a:lnTo>
                    <a:pt x="917" y="1294"/>
                  </a:lnTo>
                  <a:lnTo>
                    <a:pt x="831" y="1294"/>
                  </a:lnTo>
                  <a:lnTo>
                    <a:pt x="819" y="1301"/>
                  </a:lnTo>
                  <a:lnTo>
                    <a:pt x="807" y="1307"/>
                  </a:lnTo>
                  <a:lnTo>
                    <a:pt x="796" y="1312"/>
                  </a:lnTo>
                  <a:lnTo>
                    <a:pt x="785" y="1316"/>
                  </a:lnTo>
                  <a:lnTo>
                    <a:pt x="775" y="1319"/>
                  </a:lnTo>
                  <a:lnTo>
                    <a:pt x="764" y="1321"/>
                  </a:lnTo>
                  <a:lnTo>
                    <a:pt x="754" y="1323"/>
                  </a:lnTo>
                  <a:lnTo>
                    <a:pt x="745" y="1324"/>
                  </a:lnTo>
                  <a:lnTo>
                    <a:pt x="726" y="1326"/>
                  </a:lnTo>
                  <a:lnTo>
                    <a:pt x="706" y="1328"/>
                  </a:lnTo>
                  <a:lnTo>
                    <a:pt x="686" y="1332"/>
                  </a:lnTo>
                  <a:lnTo>
                    <a:pt x="664" y="1337"/>
                  </a:lnTo>
                  <a:lnTo>
                    <a:pt x="636" y="1345"/>
                  </a:lnTo>
                  <a:lnTo>
                    <a:pt x="596" y="1356"/>
                  </a:lnTo>
                  <a:lnTo>
                    <a:pt x="577" y="1362"/>
                  </a:lnTo>
                  <a:lnTo>
                    <a:pt x="560" y="1369"/>
                  </a:lnTo>
                  <a:lnTo>
                    <a:pt x="547" y="1374"/>
                  </a:lnTo>
                  <a:lnTo>
                    <a:pt x="538" y="1380"/>
                  </a:lnTo>
                  <a:lnTo>
                    <a:pt x="521" y="1402"/>
                  </a:lnTo>
                  <a:lnTo>
                    <a:pt x="507" y="1419"/>
                  </a:lnTo>
                  <a:lnTo>
                    <a:pt x="501" y="1426"/>
                  </a:lnTo>
                  <a:lnTo>
                    <a:pt x="493" y="1431"/>
                  </a:lnTo>
                  <a:lnTo>
                    <a:pt x="488" y="1433"/>
                  </a:lnTo>
                  <a:lnTo>
                    <a:pt x="483" y="1434"/>
                  </a:lnTo>
                  <a:lnTo>
                    <a:pt x="478" y="1435"/>
                  </a:lnTo>
                  <a:lnTo>
                    <a:pt x="472" y="1435"/>
                  </a:lnTo>
                  <a:lnTo>
                    <a:pt x="306" y="1435"/>
                  </a:lnTo>
                  <a:lnTo>
                    <a:pt x="291" y="1439"/>
                  </a:lnTo>
                  <a:lnTo>
                    <a:pt x="277" y="1444"/>
                  </a:lnTo>
                  <a:lnTo>
                    <a:pt x="265" y="1448"/>
                  </a:lnTo>
                  <a:lnTo>
                    <a:pt x="254" y="1453"/>
                  </a:lnTo>
                  <a:lnTo>
                    <a:pt x="233" y="1463"/>
                  </a:lnTo>
                  <a:lnTo>
                    <a:pt x="214" y="1473"/>
                  </a:lnTo>
                  <a:lnTo>
                    <a:pt x="204" y="1478"/>
                  </a:lnTo>
                  <a:lnTo>
                    <a:pt x="193" y="1482"/>
                  </a:lnTo>
                  <a:lnTo>
                    <a:pt x="182" y="1486"/>
                  </a:lnTo>
                  <a:lnTo>
                    <a:pt x="170" y="1490"/>
                  </a:lnTo>
                  <a:lnTo>
                    <a:pt x="157" y="1493"/>
                  </a:lnTo>
                  <a:lnTo>
                    <a:pt x="142" y="1495"/>
                  </a:lnTo>
                  <a:lnTo>
                    <a:pt x="125" y="1496"/>
                  </a:lnTo>
                  <a:lnTo>
                    <a:pt x="106" y="1496"/>
                  </a:lnTo>
                  <a:lnTo>
                    <a:pt x="95" y="1496"/>
                  </a:lnTo>
                  <a:lnTo>
                    <a:pt x="84" y="1495"/>
                  </a:lnTo>
                  <a:lnTo>
                    <a:pt x="75" y="1494"/>
                  </a:lnTo>
                  <a:lnTo>
                    <a:pt x="65" y="1492"/>
                  </a:lnTo>
                  <a:lnTo>
                    <a:pt x="55" y="1490"/>
                  </a:lnTo>
                  <a:lnTo>
                    <a:pt x="46" y="1487"/>
                  </a:lnTo>
                  <a:lnTo>
                    <a:pt x="38" y="1483"/>
                  </a:lnTo>
                  <a:lnTo>
                    <a:pt x="31" y="1479"/>
                  </a:lnTo>
                  <a:lnTo>
                    <a:pt x="24" y="1475"/>
                  </a:lnTo>
                  <a:lnTo>
                    <a:pt x="19" y="1470"/>
                  </a:lnTo>
                  <a:lnTo>
                    <a:pt x="13" y="1464"/>
                  </a:lnTo>
                  <a:lnTo>
                    <a:pt x="9" y="1458"/>
                  </a:lnTo>
                  <a:lnTo>
                    <a:pt x="4" y="1452"/>
                  </a:lnTo>
                  <a:lnTo>
                    <a:pt x="2" y="1445"/>
                  </a:lnTo>
                  <a:lnTo>
                    <a:pt x="1" y="1437"/>
                  </a:lnTo>
                  <a:lnTo>
                    <a:pt x="0" y="1429"/>
                  </a:lnTo>
                  <a:lnTo>
                    <a:pt x="1" y="1426"/>
                  </a:lnTo>
                  <a:lnTo>
                    <a:pt x="2" y="1423"/>
                  </a:lnTo>
                  <a:lnTo>
                    <a:pt x="4" y="1421"/>
                  </a:lnTo>
                  <a:lnTo>
                    <a:pt x="6" y="1418"/>
                  </a:lnTo>
                  <a:lnTo>
                    <a:pt x="13" y="1415"/>
                  </a:lnTo>
                  <a:lnTo>
                    <a:pt x="22" y="1413"/>
                  </a:lnTo>
                  <a:lnTo>
                    <a:pt x="39" y="1411"/>
                  </a:lnTo>
                  <a:lnTo>
                    <a:pt x="54" y="1411"/>
                  </a:lnTo>
                  <a:lnTo>
                    <a:pt x="58" y="1408"/>
                  </a:lnTo>
                  <a:lnTo>
                    <a:pt x="64" y="1404"/>
                  </a:lnTo>
                  <a:lnTo>
                    <a:pt x="68" y="1399"/>
                  </a:lnTo>
                  <a:lnTo>
                    <a:pt x="72" y="1393"/>
                  </a:lnTo>
                  <a:lnTo>
                    <a:pt x="82" y="1378"/>
                  </a:lnTo>
                  <a:lnTo>
                    <a:pt x="90" y="1361"/>
                  </a:lnTo>
                  <a:lnTo>
                    <a:pt x="97" y="1344"/>
                  </a:lnTo>
                  <a:lnTo>
                    <a:pt x="102" y="1325"/>
                  </a:lnTo>
                  <a:lnTo>
                    <a:pt x="105" y="1309"/>
                  </a:lnTo>
                  <a:lnTo>
                    <a:pt x="106" y="1294"/>
                  </a:lnTo>
                  <a:lnTo>
                    <a:pt x="106" y="1288"/>
                  </a:lnTo>
                  <a:lnTo>
                    <a:pt x="105" y="1284"/>
                  </a:lnTo>
                  <a:lnTo>
                    <a:pt x="103" y="1279"/>
                  </a:lnTo>
                  <a:lnTo>
                    <a:pt x="101" y="1275"/>
                  </a:lnTo>
                  <a:lnTo>
                    <a:pt x="95" y="1267"/>
                  </a:lnTo>
                  <a:lnTo>
                    <a:pt x="90" y="1260"/>
                  </a:lnTo>
                  <a:lnTo>
                    <a:pt x="83" y="1254"/>
                  </a:lnTo>
                  <a:lnTo>
                    <a:pt x="79" y="1248"/>
                  </a:lnTo>
                  <a:lnTo>
                    <a:pt x="77" y="1244"/>
                  </a:lnTo>
                  <a:lnTo>
                    <a:pt x="75" y="1241"/>
                  </a:lnTo>
                  <a:lnTo>
                    <a:pt x="73" y="1237"/>
                  </a:lnTo>
                  <a:lnTo>
                    <a:pt x="73" y="1232"/>
                  </a:lnTo>
                  <a:lnTo>
                    <a:pt x="73" y="1225"/>
                  </a:lnTo>
                  <a:lnTo>
                    <a:pt x="75" y="1218"/>
                  </a:lnTo>
                  <a:lnTo>
                    <a:pt x="77" y="1212"/>
                  </a:lnTo>
                  <a:lnTo>
                    <a:pt x="79" y="1207"/>
                  </a:lnTo>
                  <a:lnTo>
                    <a:pt x="86" y="1200"/>
                  </a:lnTo>
                  <a:lnTo>
                    <a:pt x="93" y="1193"/>
                  </a:lnTo>
                  <a:lnTo>
                    <a:pt x="101" y="1188"/>
                  </a:lnTo>
                  <a:lnTo>
                    <a:pt x="106" y="1182"/>
                  </a:lnTo>
                  <a:lnTo>
                    <a:pt x="110" y="1179"/>
                  </a:lnTo>
                  <a:lnTo>
                    <a:pt x="112" y="1175"/>
                  </a:lnTo>
                  <a:lnTo>
                    <a:pt x="113" y="1170"/>
                  </a:lnTo>
                  <a:lnTo>
                    <a:pt x="113" y="1165"/>
                  </a:lnTo>
                  <a:lnTo>
                    <a:pt x="113" y="1150"/>
                  </a:lnTo>
                  <a:lnTo>
                    <a:pt x="111" y="1137"/>
                  </a:lnTo>
                  <a:lnTo>
                    <a:pt x="109" y="1123"/>
                  </a:lnTo>
                  <a:lnTo>
                    <a:pt x="105" y="1110"/>
                  </a:lnTo>
                  <a:lnTo>
                    <a:pt x="98" y="1082"/>
                  </a:lnTo>
                  <a:lnTo>
                    <a:pt x="88" y="1056"/>
                  </a:lnTo>
                  <a:lnTo>
                    <a:pt x="78" y="1030"/>
                  </a:lnTo>
                  <a:lnTo>
                    <a:pt x="68" y="1006"/>
                  </a:lnTo>
                  <a:lnTo>
                    <a:pt x="59" y="982"/>
                  </a:lnTo>
                  <a:lnTo>
                    <a:pt x="54" y="961"/>
                  </a:lnTo>
                  <a:lnTo>
                    <a:pt x="54" y="930"/>
                  </a:lnTo>
                  <a:lnTo>
                    <a:pt x="58" y="943"/>
                  </a:lnTo>
                  <a:lnTo>
                    <a:pt x="64" y="954"/>
                  </a:lnTo>
                  <a:lnTo>
                    <a:pt x="71" y="964"/>
                  </a:lnTo>
                  <a:lnTo>
                    <a:pt x="80" y="973"/>
                  </a:lnTo>
                  <a:lnTo>
                    <a:pt x="80" y="949"/>
                  </a:lnTo>
                  <a:lnTo>
                    <a:pt x="80" y="954"/>
                  </a:lnTo>
                  <a:lnTo>
                    <a:pt x="82" y="958"/>
                  </a:lnTo>
                  <a:lnTo>
                    <a:pt x="84" y="962"/>
                  </a:lnTo>
                  <a:lnTo>
                    <a:pt x="88" y="966"/>
                  </a:lnTo>
                  <a:lnTo>
                    <a:pt x="92" y="969"/>
                  </a:lnTo>
                  <a:lnTo>
                    <a:pt x="97" y="971"/>
                  </a:lnTo>
                  <a:lnTo>
                    <a:pt x="102" y="973"/>
                  </a:lnTo>
                  <a:lnTo>
                    <a:pt x="106" y="973"/>
                  </a:lnTo>
                  <a:lnTo>
                    <a:pt x="113" y="964"/>
                  </a:lnTo>
                  <a:lnTo>
                    <a:pt x="122" y="955"/>
                  </a:lnTo>
                  <a:lnTo>
                    <a:pt x="126" y="951"/>
                  </a:lnTo>
                  <a:lnTo>
                    <a:pt x="129" y="946"/>
                  </a:lnTo>
                  <a:lnTo>
                    <a:pt x="132" y="940"/>
                  </a:lnTo>
                  <a:lnTo>
                    <a:pt x="133" y="936"/>
                  </a:lnTo>
                  <a:lnTo>
                    <a:pt x="132" y="923"/>
                  </a:lnTo>
                  <a:lnTo>
                    <a:pt x="128" y="913"/>
                  </a:lnTo>
                  <a:lnTo>
                    <a:pt x="125" y="903"/>
                  </a:lnTo>
                  <a:lnTo>
                    <a:pt x="120" y="895"/>
                  </a:lnTo>
                  <a:lnTo>
                    <a:pt x="115" y="887"/>
                  </a:lnTo>
                  <a:lnTo>
                    <a:pt x="111" y="879"/>
                  </a:lnTo>
                  <a:lnTo>
                    <a:pt x="107" y="871"/>
                  </a:lnTo>
                  <a:lnTo>
                    <a:pt x="106" y="862"/>
                  </a:lnTo>
                  <a:lnTo>
                    <a:pt x="107" y="855"/>
                  </a:lnTo>
                  <a:lnTo>
                    <a:pt x="111" y="847"/>
                  </a:lnTo>
                  <a:lnTo>
                    <a:pt x="115" y="839"/>
                  </a:lnTo>
                  <a:lnTo>
                    <a:pt x="121" y="831"/>
                  </a:lnTo>
                  <a:lnTo>
                    <a:pt x="126" y="823"/>
                  </a:lnTo>
                  <a:lnTo>
                    <a:pt x="132" y="818"/>
                  </a:lnTo>
                  <a:lnTo>
                    <a:pt x="136" y="814"/>
                  </a:lnTo>
                  <a:lnTo>
                    <a:pt x="139" y="813"/>
                  </a:lnTo>
                  <a:lnTo>
                    <a:pt x="139" y="807"/>
                  </a:lnTo>
                  <a:lnTo>
                    <a:pt x="140" y="800"/>
                  </a:lnTo>
                  <a:lnTo>
                    <a:pt x="143" y="792"/>
                  </a:lnTo>
                  <a:lnTo>
                    <a:pt x="146" y="783"/>
                  </a:lnTo>
                  <a:lnTo>
                    <a:pt x="147" y="765"/>
                  </a:lnTo>
                  <a:lnTo>
                    <a:pt x="149" y="751"/>
                  </a:lnTo>
                  <a:lnTo>
                    <a:pt x="151" y="737"/>
                  </a:lnTo>
                  <a:lnTo>
                    <a:pt x="153" y="72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60" name="Freeform 226">
              <a:extLst>
                <a:ext uri="{FF2B5EF4-FFF2-40B4-BE49-F238E27FC236}">
                  <a16:creationId xmlns:a16="http://schemas.microsoft.com/office/drawing/2014/main" id="{CFB922AA-3627-549B-7ED6-7BC9B15C369D}"/>
                </a:ext>
              </a:extLst>
            </p:cNvPr>
            <p:cNvSpPr>
              <a:spLocks/>
            </p:cNvSpPr>
            <p:nvPr>
              <p:custDataLst>
                <p:tags r:id="rId86"/>
              </p:custDataLst>
            </p:nvPr>
          </p:nvSpPr>
          <p:spPr bwMode="auto">
            <a:xfrm>
              <a:off x="5706728" y="1066379"/>
              <a:ext cx="353922" cy="120109"/>
            </a:xfrm>
            <a:custGeom>
              <a:avLst/>
              <a:gdLst>
                <a:gd name="T0" fmla="*/ 32058 w 546"/>
                <a:gd name="T1" fmla="*/ 10112 h 173"/>
                <a:gd name="T2" fmla="*/ 40722 w 546"/>
                <a:gd name="T3" fmla="*/ 18096 h 173"/>
                <a:gd name="T4" fmla="*/ 47654 w 546"/>
                <a:gd name="T5" fmla="*/ 14370 h 173"/>
                <a:gd name="T6" fmla="*/ 57185 w 546"/>
                <a:gd name="T7" fmla="*/ 14370 h 173"/>
                <a:gd name="T8" fmla="*/ 69748 w 546"/>
                <a:gd name="T9" fmla="*/ 23418 h 173"/>
                <a:gd name="T10" fmla="*/ 90543 w 546"/>
                <a:gd name="T11" fmla="*/ 10112 h 173"/>
                <a:gd name="T12" fmla="*/ 105272 w 546"/>
                <a:gd name="T13" fmla="*/ 10112 h 173"/>
                <a:gd name="T14" fmla="*/ 112637 w 546"/>
                <a:gd name="T15" fmla="*/ 8516 h 173"/>
                <a:gd name="T16" fmla="*/ 116536 w 546"/>
                <a:gd name="T17" fmla="*/ 7451 h 173"/>
                <a:gd name="T18" fmla="*/ 120868 w 546"/>
                <a:gd name="T19" fmla="*/ 5854 h 173"/>
                <a:gd name="T20" fmla="*/ 123900 w 546"/>
                <a:gd name="T21" fmla="*/ 1597 h 173"/>
                <a:gd name="T22" fmla="*/ 139063 w 546"/>
                <a:gd name="T23" fmla="*/ 2661 h 173"/>
                <a:gd name="T24" fmla="*/ 144262 w 546"/>
                <a:gd name="T25" fmla="*/ 6387 h 173"/>
                <a:gd name="T26" fmla="*/ 150760 w 546"/>
                <a:gd name="T27" fmla="*/ 3726 h 173"/>
                <a:gd name="T28" fmla="*/ 152926 w 546"/>
                <a:gd name="T29" fmla="*/ 0 h 173"/>
                <a:gd name="T30" fmla="*/ 158991 w 546"/>
                <a:gd name="T31" fmla="*/ 3726 h 173"/>
                <a:gd name="T32" fmla="*/ 168522 w 546"/>
                <a:gd name="T33" fmla="*/ 3726 h 173"/>
                <a:gd name="T34" fmla="*/ 188883 w 546"/>
                <a:gd name="T35" fmla="*/ 532 h 173"/>
                <a:gd name="T36" fmla="*/ 208811 w 546"/>
                <a:gd name="T37" fmla="*/ 3193 h 173"/>
                <a:gd name="T38" fmla="*/ 228739 w 546"/>
                <a:gd name="T39" fmla="*/ 6387 h 173"/>
                <a:gd name="T40" fmla="*/ 236104 w 546"/>
                <a:gd name="T41" fmla="*/ 26079 h 173"/>
                <a:gd name="T42" fmla="*/ 232638 w 546"/>
                <a:gd name="T43" fmla="*/ 31934 h 173"/>
                <a:gd name="T44" fmla="*/ 222241 w 546"/>
                <a:gd name="T45" fmla="*/ 32998 h 173"/>
                <a:gd name="T46" fmla="*/ 209244 w 546"/>
                <a:gd name="T47" fmla="*/ 28740 h 173"/>
                <a:gd name="T48" fmla="*/ 178919 w 546"/>
                <a:gd name="T49" fmla="*/ 23418 h 173"/>
                <a:gd name="T50" fmla="*/ 189749 w 546"/>
                <a:gd name="T51" fmla="*/ 43110 h 173"/>
                <a:gd name="T52" fmla="*/ 204046 w 546"/>
                <a:gd name="T53" fmla="*/ 54287 h 173"/>
                <a:gd name="T54" fmla="*/ 213576 w 546"/>
                <a:gd name="T55" fmla="*/ 63335 h 173"/>
                <a:gd name="T56" fmla="*/ 205779 w 546"/>
                <a:gd name="T57" fmla="*/ 72383 h 173"/>
                <a:gd name="T58" fmla="*/ 194515 w 546"/>
                <a:gd name="T59" fmla="*/ 75576 h 173"/>
                <a:gd name="T60" fmla="*/ 184551 w 546"/>
                <a:gd name="T61" fmla="*/ 75044 h 173"/>
                <a:gd name="T62" fmla="*/ 178486 w 546"/>
                <a:gd name="T63" fmla="*/ 71318 h 173"/>
                <a:gd name="T64" fmla="*/ 172854 w 546"/>
                <a:gd name="T65" fmla="*/ 69189 h 173"/>
                <a:gd name="T66" fmla="*/ 166789 w 546"/>
                <a:gd name="T67" fmla="*/ 64399 h 173"/>
                <a:gd name="T68" fmla="*/ 162457 w 546"/>
                <a:gd name="T69" fmla="*/ 55351 h 173"/>
                <a:gd name="T70" fmla="*/ 158125 w 546"/>
                <a:gd name="T71" fmla="*/ 48965 h 173"/>
                <a:gd name="T72" fmla="*/ 149027 w 546"/>
                <a:gd name="T73" fmla="*/ 44707 h 173"/>
                <a:gd name="T74" fmla="*/ 140796 w 546"/>
                <a:gd name="T75" fmla="*/ 40449 h 173"/>
                <a:gd name="T76" fmla="*/ 131265 w 546"/>
                <a:gd name="T77" fmla="*/ 46304 h 173"/>
                <a:gd name="T78" fmla="*/ 111770 w 546"/>
                <a:gd name="T79" fmla="*/ 71318 h 173"/>
                <a:gd name="T80" fmla="*/ 102239 w 546"/>
                <a:gd name="T81" fmla="*/ 86753 h 173"/>
                <a:gd name="T82" fmla="*/ 95308 w 546"/>
                <a:gd name="T83" fmla="*/ 91543 h 173"/>
                <a:gd name="T84" fmla="*/ 81445 w 546"/>
                <a:gd name="T85" fmla="*/ 88882 h 173"/>
                <a:gd name="T86" fmla="*/ 71481 w 546"/>
                <a:gd name="T87" fmla="*/ 82495 h 173"/>
                <a:gd name="T88" fmla="*/ 48954 w 546"/>
                <a:gd name="T89" fmla="*/ 55884 h 173"/>
                <a:gd name="T90" fmla="*/ 41156 w 546"/>
                <a:gd name="T91" fmla="*/ 48433 h 173"/>
                <a:gd name="T92" fmla="*/ 25993 w 546"/>
                <a:gd name="T93" fmla="*/ 40449 h 173"/>
                <a:gd name="T94" fmla="*/ 6931 w 546"/>
                <a:gd name="T95" fmla="*/ 30869 h 173"/>
                <a:gd name="T96" fmla="*/ 4765 w 546"/>
                <a:gd name="T97" fmla="*/ 18096 h 173"/>
                <a:gd name="T98" fmla="*/ 12130 w 546"/>
                <a:gd name="T99" fmla="*/ 10112 h 173"/>
                <a:gd name="T100" fmla="*/ 20361 w 546"/>
                <a:gd name="T101" fmla="*/ 6387 h 1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61" name="Freeform 227">
              <a:extLst>
                <a:ext uri="{FF2B5EF4-FFF2-40B4-BE49-F238E27FC236}">
                  <a16:creationId xmlns:a16="http://schemas.microsoft.com/office/drawing/2014/main" id="{A7A8C668-FEB6-E148-36C5-E8B3A6092B34}"/>
                </a:ext>
              </a:extLst>
            </p:cNvPr>
            <p:cNvSpPr>
              <a:spLocks/>
            </p:cNvSpPr>
            <p:nvPr>
              <p:custDataLst>
                <p:tags r:id="rId87"/>
              </p:custDataLst>
            </p:nvPr>
          </p:nvSpPr>
          <p:spPr bwMode="auto">
            <a:xfrm>
              <a:off x="5597463" y="1366651"/>
              <a:ext cx="672216" cy="472153"/>
            </a:xfrm>
            <a:custGeom>
              <a:avLst/>
              <a:gdLst>
                <a:gd name="T0" fmla="*/ 103976 w 1037"/>
                <a:gd name="T1" fmla="*/ 326280 h 690"/>
                <a:gd name="T2" fmla="*/ 67151 w 1037"/>
                <a:gd name="T3" fmla="*/ 358278 h 690"/>
                <a:gd name="T4" fmla="*/ 13863 w 1037"/>
                <a:gd name="T5" fmla="*/ 343066 h 690"/>
                <a:gd name="T6" fmla="*/ 29027 w 1037"/>
                <a:gd name="T7" fmla="*/ 332574 h 690"/>
                <a:gd name="T8" fmla="*/ 7798 w 1037"/>
                <a:gd name="T9" fmla="*/ 312641 h 690"/>
                <a:gd name="T10" fmla="*/ 19062 w 1037"/>
                <a:gd name="T11" fmla="*/ 312116 h 690"/>
                <a:gd name="T12" fmla="*/ 29027 w 1037"/>
                <a:gd name="T13" fmla="*/ 297428 h 690"/>
                <a:gd name="T14" fmla="*/ 3466 w 1037"/>
                <a:gd name="T15" fmla="*/ 286413 h 690"/>
                <a:gd name="T16" fmla="*/ 32059 w 1037"/>
                <a:gd name="T17" fmla="*/ 274348 h 690"/>
                <a:gd name="T18" fmla="*/ 0 w 1037"/>
                <a:gd name="T19" fmla="*/ 261758 h 690"/>
                <a:gd name="T20" fmla="*/ 8665 w 1037"/>
                <a:gd name="T21" fmla="*/ 239202 h 690"/>
                <a:gd name="T22" fmla="*/ 16030 w 1037"/>
                <a:gd name="T23" fmla="*/ 241825 h 690"/>
                <a:gd name="T24" fmla="*/ 33359 w 1037"/>
                <a:gd name="T25" fmla="*/ 235530 h 690"/>
                <a:gd name="T26" fmla="*/ 39857 w 1037"/>
                <a:gd name="T27" fmla="*/ 222416 h 690"/>
                <a:gd name="T28" fmla="*/ 56320 w 1037"/>
                <a:gd name="T29" fmla="*/ 214547 h 690"/>
                <a:gd name="T30" fmla="*/ 95311 w 1037"/>
                <a:gd name="T31" fmla="*/ 200384 h 690"/>
                <a:gd name="T32" fmla="*/ 98344 w 1037"/>
                <a:gd name="T33" fmla="*/ 177828 h 690"/>
                <a:gd name="T34" fmla="*/ 122605 w 1037"/>
                <a:gd name="T35" fmla="*/ 170484 h 690"/>
                <a:gd name="T36" fmla="*/ 122172 w 1037"/>
                <a:gd name="T37" fmla="*/ 162615 h 690"/>
                <a:gd name="T38" fmla="*/ 129103 w 1037"/>
                <a:gd name="T39" fmla="*/ 149501 h 690"/>
                <a:gd name="T40" fmla="*/ 145133 w 1037"/>
                <a:gd name="T41" fmla="*/ 127469 h 690"/>
                <a:gd name="T42" fmla="*/ 148599 w 1037"/>
                <a:gd name="T43" fmla="*/ 118552 h 690"/>
                <a:gd name="T44" fmla="*/ 168961 w 1037"/>
                <a:gd name="T45" fmla="*/ 104913 h 690"/>
                <a:gd name="T46" fmla="*/ 167661 w 1037"/>
                <a:gd name="T47" fmla="*/ 82357 h 690"/>
                <a:gd name="T48" fmla="*/ 161596 w 1037"/>
                <a:gd name="T49" fmla="*/ 74488 h 690"/>
                <a:gd name="T50" fmla="*/ 144700 w 1037"/>
                <a:gd name="T51" fmla="*/ 80783 h 690"/>
                <a:gd name="T52" fmla="*/ 168961 w 1037"/>
                <a:gd name="T53" fmla="*/ 54030 h 690"/>
                <a:gd name="T54" fmla="*/ 178059 w 1037"/>
                <a:gd name="T55" fmla="*/ 50358 h 690"/>
                <a:gd name="T56" fmla="*/ 200587 w 1037"/>
                <a:gd name="T57" fmla="*/ 59800 h 690"/>
                <a:gd name="T58" fmla="*/ 201886 w 1037"/>
                <a:gd name="T59" fmla="*/ 47735 h 690"/>
                <a:gd name="T60" fmla="*/ 241744 w 1037"/>
                <a:gd name="T61" fmla="*/ 31998 h 690"/>
                <a:gd name="T62" fmla="*/ 256040 w 1037"/>
                <a:gd name="T63" fmla="*/ 33048 h 690"/>
                <a:gd name="T64" fmla="*/ 279435 w 1037"/>
                <a:gd name="T65" fmla="*/ 28851 h 690"/>
                <a:gd name="T66" fmla="*/ 279435 w 1037"/>
                <a:gd name="T67" fmla="*/ 17311 h 690"/>
                <a:gd name="T68" fmla="*/ 302829 w 1037"/>
                <a:gd name="T69" fmla="*/ 6819 h 690"/>
                <a:gd name="T70" fmla="*/ 305429 w 1037"/>
                <a:gd name="T71" fmla="*/ 15212 h 690"/>
                <a:gd name="T72" fmla="*/ 308461 w 1037"/>
                <a:gd name="T73" fmla="*/ 20983 h 690"/>
                <a:gd name="T74" fmla="*/ 328390 w 1037"/>
                <a:gd name="T75" fmla="*/ 6295 h 690"/>
                <a:gd name="T76" fmla="*/ 353951 w 1037"/>
                <a:gd name="T77" fmla="*/ 3147 h 690"/>
                <a:gd name="T78" fmla="*/ 365648 w 1037"/>
                <a:gd name="T79" fmla="*/ 4197 h 690"/>
                <a:gd name="T80" fmla="*/ 373446 w 1037"/>
                <a:gd name="T81" fmla="*/ 5770 h 690"/>
                <a:gd name="T82" fmla="*/ 400307 w 1037"/>
                <a:gd name="T83" fmla="*/ 3147 h 690"/>
                <a:gd name="T84" fmla="*/ 449262 w 1037"/>
                <a:gd name="T85" fmla="*/ 22556 h 690"/>
                <a:gd name="T86" fmla="*/ 435399 w 1037"/>
                <a:gd name="T87" fmla="*/ 41441 h 690"/>
                <a:gd name="T88" fmla="*/ 402906 w 1037"/>
                <a:gd name="T89" fmla="*/ 28851 h 690"/>
                <a:gd name="T90" fmla="*/ 378212 w 1037"/>
                <a:gd name="T91" fmla="*/ 38818 h 690"/>
                <a:gd name="T92" fmla="*/ 367381 w 1037"/>
                <a:gd name="T93" fmla="*/ 60850 h 690"/>
                <a:gd name="T94" fmla="*/ 351351 w 1037"/>
                <a:gd name="T95" fmla="*/ 58227 h 690"/>
                <a:gd name="T96" fmla="*/ 322758 w 1037"/>
                <a:gd name="T97" fmla="*/ 67144 h 690"/>
                <a:gd name="T98" fmla="*/ 300663 w 1037"/>
                <a:gd name="T99" fmla="*/ 48260 h 690"/>
                <a:gd name="T100" fmla="*/ 268604 w 1037"/>
                <a:gd name="T101" fmla="*/ 58751 h 690"/>
                <a:gd name="T102" fmla="*/ 231346 w 1037"/>
                <a:gd name="T103" fmla="*/ 70292 h 690"/>
                <a:gd name="T104" fmla="*/ 210551 w 1037"/>
                <a:gd name="T105" fmla="*/ 110159 h 690"/>
                <a:gd name="T106" fmla="*/ 186290 w 1037"/>
                <a:gd name="T107" fmla="*/ 146354 h 690"/>
                <a:gd name="T108" fmla="*/ 172860 w 1037"/>
                <a:gd name="T109" fmla="*/ 190942 h 690"/>
                <a:gd name="T110" fmla="*/ 144266 w 1037"/>
                <a:gd name="T111" fmla="*/ 222940 h 690"/>
                <a:gd name="T112" fmla="*/ 153798 w 1037"/>
                <a:gd name="T113" fmla="*/ 260709 h 690"/>
                <a:gd name="T114" fmla="*/ 153364 w 1037"/>
                <a:gd name="T115" fmla="*/ 292707 h 690"/>
                <a:gd name="T116" fmla="*/ 143400 w 1037"/>
                <a:gd name="T117" fmla="*/ 322608 h 690"/>
                <a:gd name="T118" fmla="*/ 127804 w 1037"/>
                <a:gd name="T119" fmla="*/ 338345 h 69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37" h="690">
                  <a:moveTo>
                    <a:pt x="286" y="647"/>
                  </a:moveTo>
                  <a:lnTo>
                    <a:pt x="273" y="631"/>
                  </a:lnTo>
                  <a:lnTo>
                    <a:pt x="262" y="621"/>
                  </a:lnTo>
                  <a:lnTo>
                    <a:pt x="253" y="612"/>
                  </a:lnTo>
                  <a:lnTo>
                    <a:pt x="246" y="604"/>
                  </a:lnTo>
                  <a:lnTo>
                    <a:pt x="243" y="613"/>
                  </a:lnTo>
                  <a:lnTo>
                    <a:pt x="240" y="622"/>
                  </a:lnTo>
                  <a:lnTo>
                    <a:pt x="239" y="627"/>
                  </a:lnTo>
                  <a:lnTo>
                    <a:pt x="235" y="632"/>
                  </a:lnTo>
                  <a:lnTo>
                    <a:pt x="231" y="638"/>
                  </a:lnTo>
                  <a:lnTo>
                    <a:pt x="224" y="644"/>
                  </a:lnTo>
                  <a:lnTo>
                    <a:pt x="208" y="655"/>
                  </a:lnTo>
                  <a:lnTo>
                    <a:pt x="190" y="665"/>
                  </a:lnTo>
                  <a:lnTo>
                    <a:pt x="155" y="683"/>
                  </a:lnTo>
                  <a:lnTo>
                    <a:pt x="140" y="690"/>
                  </a:lnTo>
                  <a:lnTo>
                    <a:pt x="107" y="690"/>
                  </a:lnTo>
                  <a:lnTo>
                    <a:pt x="86" y="683"/>
                  </a:lnTo>
                  <a:lnTo>
                    <a:pt x="60" y="672"/>
                  </a:lnTo>
                  <a:lnTo>
                    <a:pt x="48" y="666"/>
                  </a:lnTo>
                  <a:lnTo>
                    <a:pt x="37" y="658"/>
                  </a:lnTo>
                  <a:lnTo>
                    <a:pt x="32" y="654"/>
                  </a:lnTo>
                  <a:lnTo>
                    <a:pt x="30" y="650"/>
                  </a:lnTo>
                  <a:lnTo>
                    <a:pt x="28" y="646"/>
                  </a:lnTo>
                  <a:lnTo>
                    <a:pt x="27" y="641"/>
                  </a:lnTo>
                  <a:lnTo>
                    <a:pt x="40" y="641"/>
                  </a:lnTo>
                  <a:lnTo>
                    <a:pt x="50" y="640"/>
                  </a:lnTo>
                  <a:lnTo>
                    <a:pt x="58" y="639"/>
                  </a:lnTo>
                  <a:lnTo>
                    <a:pt x="67" y="634"/>
                  </a:lnTo>
                  <a:lnTo>
                    <a:pt x="59" y="627"/>
                  </a:lnTo>
                  <a:lnTo>
                    <a:pt x="49" y="620"/>
                  </a:lnTo>
                  <a:lnTo>
                    <a:pt x="38" y="613"/>
                  </a:lnTo>
                  <a:lnTo>
                    <a:pt x="27" y="606"/>
                  </a:lnTo>
                  <a:lnTo>
                    <a:pt x="8" y="596"/>
                  </a:lnTo>
                  <a:lnTo>
                    <a:pt x="0" y="592"/>
                  </a:lnTo>
                  <a:lnTo>
                    <a:pt x="18" y="596"/>
                  </a:lnTo>
                  <a:lnTo>
                    <a:pt x="32" y="599"/>
                  </a:lnTo>
                  <a:lnTo>
                    <a:pt x="38" y="600"/>
                  </a:lnTo>
                  <a:lnTo>
                    <a:pt x="43" y="600"/>
                  </a:lnTo>
                  <a:lnTo>
                    <a:pt x="49" y="600"/>
                  </a:lnTo>
                  <a:lnTo>
                    <a:pt x="54" y="598"/>
                  </a:lnTo>
                  <a:lnTo>
                    <a:pt x="49" y="597"/>
                  </a:lnTo>
                  <a:lnTo>
                    <a:pt x="44" y="595"/>
                  </a:lnTo>
                  <a:lnTo>
                    <a:pt x="40" y="591"/>
                  </a:lnTo>
                  <a:lnTo>
                    <a:pt x="36" y="587"/>
                  </a:lnTo>
                  <a:lnTo>
                    <a:pt x="32" y="583"/>
                  </a:lnTo>
                  <a:lnTo>
                    <a:pt x="29" y="576"/>
                  </a:lnTo>
                  <a:lnTo>
                    <a:pt x="28" y="571"/>
                  </a:lnTo>
                  <a:lnTo>
                    <a:pt x="27" y="567"/>
                  </a:lnTo>
                  <a:lnTo>
                    <a:pt x="67" y="567"/>
                  </a:lnTo>
                  <a:lnTo>
                    <a:pt x="56" y="566"/>
                  </a:lnTo>
                  <a:lnTo>
                    <a:pt x="45" y="564"/>
                  </a:lnTo>
                  <a:lnTo>
                    <a:pt x="35" y="562"/>
                  </a:lnTo>
                  <a:lnTo>
                    <a:pt x="25" y="558"/>
                  </a:lnTo>
                  <a:lnTo>
                    <a:pt x="16" y="554"/>
                  </a:lnTo>
                  <a:lnTo>
                    <a:pt x="10" y="549"/>
                  </a:lnTo>
                  <a:lnTo>
                    <a:pt x="8" y="546"/>
                  </a:lnTo>
                  <a:lnTo>
                    <a:pt x="7" y="543"/>
                  </a:lnTo>
                  <a:lnTo>
                    <a:pt x="7" y="540"/>
                  </a:lnTo>
                  <a:lnTo>
                    <a:pt x="7" y="536"/>
                  </a:lnTo>
                  <a:lnTo>
                    <a:pt x="0" y="523"/>
                  </a:lnTo>
                  <a:lnTo>
                    <a:pt x="29" y="523"/>
                  </a:lnTo>
                  <a:lnTo>
                    <a:pt x="54" y="523"/>
                  </a:lnTo>
                  <a:lnTo>
                    <a:pt x="74" y="523"/>
                  </a:lnTo>
                  <a:lnTo>
                    <a:pt x="87" y="523"/>
                  </a:lnTo>
                  <a:lnTo>
                    <a:pt x="72" y="519"/>
                  </a:lnTo>
                  <a:lnTo>
                    <a:pt x="39" y="511"/>
                  </a:lnTo>
                  <a:lnTo>
                    <a:pt x="22" y="507"/>
                  </a:lnTo>
                  <a:lnTo>
                    <a:pt x="8" y="503"/>
                  </a:lnTo>
                  <a:lnTo>
                    <a:pt x="0" y="500"/>
                  </a:lnTo>
                  <a:lnTo>
                    <a:pt x="0" y="499"/>
                  </a:lnTo>
                  <a:lnTo>
                    <a:pt x="2" y="485"/>
                  </a:lnTo>
                  <a:lnTo>
                    <a:pt x="3" y="476"/>
                  </a:lnTo>
                  <a:lnTo>
                    <a:pt x="4" y="472"/>
                  </a:lnTo>
                  <a:lnTo>
                    <a:pt x="4" y="467"/>
                  </a:lnTo>
                  <a:lnTo>
                    <a:pt x="3" y="462"/>
                  </a:lnTo>
                  <a:lnTo>
                    <a:pt x="0" y="456"/>
                  </a:lnTo>
                  <a:lnTo>
                    <a:pt x="20" y="456"/>
                  </a:lnTo>
                  <a:lnTo>
                    <a:pt x="21" y="460"/>
                  </a:lnTo>
                  <a:lnTo>
                    <a:pt x="24" y="463"/>
                  </a:lnTo>
                  <a:lnTo>
                    <a:pt x="25" y="464"/>
                  </a:lnTo>
                  <a:lnTo>
                    <a:pt x="26" y="464"/>
                  </a:lnTo>
                  <a:lnTo>
                    <a:pt x="27" y="463"/>
                  </a:lnTo>
                  <a:lnTo>
                    <a:pt x="27" y="462"/>
                  </a:lnTo>
                  <a:lnTo>
                    <a:pt x="37" y="461"/>
                  </a:lnTo>
                  <a:lnTo>
                    <a:pt x="51" y="459"/>
                  </a:lnTo>
                  <a:lnTo>
                    <a:pt x="67" y="457"/>
                  </a:lnTo>
                  <a:lnTo>
                    <a:pt x="81" y="456"/>
                  </a:lnTo>
                  <a:lnTo>
                    <a:pt x="78" y="455"/>
                  </a:lnTo>
                  <a:lnTo>
                    <a:pt x="77" y="454"/>
                  </a:lnTo>
                  <a:lnTo>
                    <a:pt x="77" y="452"/>
                  </a:lnTo>
                  <a:lnTo>
                    <a:pt x="77" y="449"/>
                  </a:lnTo>
                  <a:lnTo>
                    <a:pt x="80" y="443"/>
                  </a:lnTo>
                  <a:lnTo>
                    <a:pt x="81" y="437"/>
                  </a:lnTo>
                  <a:lnTo>
                    <a:pt x="91" y="437"/>
                  </a:lnTo>
                  <a:lnTo>
                    <a:pt x="100" y="437"/>
                  </a:lnTo>
                  <a:lnTo>
                    <a:pt x="99" y="433"/>
                  </a:lnTo>
                  <a:lnTo>
                    <a:pt x="96" y="428"/>
                  </a:lnTo>
                  <a:lnTo>
                    <a:pt x="92" y="424"/>
                  </a:lnTo>
                  <a:lnTo>
                    <a:pt x="87" y="419"/>
                  </a:lnTo>
                  <a:lnTo>
                    <a:pt x="97" y="416"/>
                  </a:lnTo>
                  <a:lnTo>
                    <a:pt x="107" y="413"/>
                  </a:lnTo>
                  <a:lnTo>
                    <a:pt x="117" y="412"/>
                  </a:lnTo>
                  <a:lnTo>
                    <a:pt x="127" y="412"/>
                  </a:lnTo>
                  <a:lnTo>
                    <a:pt x="129" y="412"/>
                  </a:lnTo>
                  <a:lnTo>
                    <a:pt x="130" y="409"/>
                  </a:lnTo>
                  <a:lnTo>
                    <a:pt x="130" y="406"/>
                  </a:lnTo>
                  <a:lnTo>
                    <a:pt x="129" y="402"/>
                  </a:lnTo>
                  <a:lnTo>
                    <a:pt x="128" y="394"/>
                  </a:lnTo>
                  <a:lnTo>
                    <a:pt x="127" y="388"/>
                  </a:lnTo>
                  <a:lnTo>
                    <a:pt x="147" y="388"/>
                  </a:lnTo>
                  <a:lnTo>
                    <a:pt x="133" y="382"/>
                  </a:lnTo>
                  <a:lnTo>
                    <a:pt x="220" y="382"/>
                  </a:lnTo>
                  <a:lnTo>
                    <a:pt x="207" y="376"/>
                  </a:lnTo>
                  <a:lnTo>
                    <a:pt x="213" y="373"/>
                  </a:lnTo>
                  <a:lnTo>
                    <a:pt x="218" y="370"/>
                  </a:lnTo>
                  <a:lnTo>
                    <a:pt x="221" y="367"/>
                  </a:lnTo>
                  <a:lnTo>
                    <a:pt x="224" y="362"/>
                  </a:lnTo>
                  <a:lnTo>
                    <a:pt x="227" y="351"/>
                  </a:lnTo>
                  <a:lnTo>
                    <a:pt x="227" y="339"/>
                  </a:lnTo>
                  <a:lnTo>
                    <a:pt x="243" y="339"/>
                  </a:lnTo>
                  <a:lnTo>
                    <a:pt x="255" y="339"/>
                  </a:lnTo>
                  <a:lnTo>
                    <a:pt x="266" y="339"/>
                  </a:lnTo>
                  <a:lnTo>
                    <a:pt x="279" y="339"/>
                  </a:lnTo>
                  <a:lnTo>
                    <a:pt x="279" y="333"/>
                  </a:lnTo>
                  <a:lnTo>
                    <a:pt x="282" y="327"/>
                  </a:lnTo>
                  <a:lnTo>
                    <a:pt x="283" y="325"/>
                  </a:lnTo>
                  <a:lnTo>
                    <a:pt x="285" y="323"/>
                  </a:lnTo>
                  <a:lnTo>
                    <a:pt x="288" y="321"/>
                  </a:lnTo>
                  <a:lnTo>
                    <a:pt x="293" y="321"/>
                  </a:lnTo>
                  <a:lnTo>
                    <a:pt x="286" y="318"/>
                  </a:lnTo>
                  <a:lnTo>
                    <a:pt x="279" y="314"/>
                  </a:lnTo>
                  <a:lnTo>
                    <a:pt x="280" y="312"/>
                  </a:lnTo>
                  <a:lnTo>
                    <a:pt x="282" y="310"/>
                  </a:lnTo>
                  <a:lnTo>
                    <a:pt x="284" y="308"/>
                  </a:lnTo>
                  <a:lnTo>
                    <a:pt x="287" y="305"/>
                  </a:lnTo>
                  <a:lnTo>
                    <a:pt x="294" y="300"/>
                  </a:lnTo>
                  <a:lnTo>
                    <a:pt x="299" y="295"/>
                  </a:lnTo>
                  <a:lnTo>
                    <a:pt x="298" y="292"/>
                  </a:lnTo>
                  <a:lnTo>
                    <a:pt x="297" y="288"/>
                  </a:lnTo>
                  <a:lnTo>
                    <a:pt x="298" y="285"/>
                  </a:lnTo>
                  <a:lnTo>
                    <a:pt x="299" y="281"/>
                  </a:lnTo>
                  <a:lnTo>
                    <a:pt x="305" y="274"/>
                  </a:lnTo>
                  <a:lnTo>
                    <a:pt x="311" y="267"/>
                  </a:lnTo>
                  <a:lnTo>
                    <a:pt x="325" y="254"/>
                  </a:lnTo>
                  <a:lnTo>
                    <a:pt x="333" y="246"/>
                  </a:lnTo>
                  <a:lnTo>
                    <a:pt x="333" y="244"/>
                  </a:lnTo>
                  <a:lnTo>
                    <a:pt x="335" y="243"/>
                  </a:lnTo>
                  <a:lnTo>
                    <a:pt x="338" y="243"/>
                  </a:lnTo>
                  <a:lnTo>
                    <a:pt x="340" y="244"/>
                  </a:lnTo>
                  <a:lnTo>
                    <a:pt x="344" y="245"/>
                  </a:lnTo>
                  <a:lnTo>
                    <a:pt x="346" y="246"/>
                  </a:lnTo>
                  <a:lnTo>
                    <a:pt x="344" y="239"/>
                  </a:lnTo>
                  <a:lnTo>
                    <a:pt x="343" y="233"/>
                  </a:lnTo>
                  <a:lnTo>
                    <a:pt x="343" y="226"/>
                  </a:lnTo>
                  <a:lnTo>
                    <a:pt x="344" y="220"/>
                  </a:lnTo>
                  <a:lnTo>
                    <a:pt x="345" y="210"/>
                  </a:lnTo>
                  <a:lnTo>
                    <a:pt x="346" y="204"/>
                  </a:lnTo>
                  <a:lnTo>
                    <a:pt x="370" y="204"/>
                  </a:lnTo>
                  <a:lnTo>
                    <a:pt x="385" y="203"/>
                  </a:lnTo>
                  <a:lnTo>
                    <a:pt x="388" y="202"/>
                  </a:lnTo>
                  <a:lnTo>
                    <a:pt x="390" y="200"/>
                  </a:lnTo>
                  <a:lnTo>
                    <a:pt x="392" y="198"/>
                  </a:lnTo>
                  <a:lnTo>
                    <a:pt x="394" y="196"/>
                  </a:lnTo>
                  <a:lnTo>
                    <a:pt x="397" y="188"/>
                  </a:lnTo>
                  <a:lnTo>
                    <a:pt x="399" y="178"/>
                  </a:lnTo>
                  <a:lnTo>
                    <a:pt x="395" y="173"/>
                  </a:lnTo>
                  <a:lnTo>
                    <a:pt x="390" y="166"/>
                  </a:lnTo>
                  <a:lnTo>
                    <a:pt x="387" y="157"/>
                  </a:lnTo>
                  <a:lnTo>
                    <a:pt x="386" y="148"/>
                  </a:lnTo>
                  <a:lnTo>
                    <a:pt x="384" y="148"/>
                  </a:lnTo>
                  <a:lnTo>
                    <a:pt x="379" y="147"/>
                  </a:lnTo>
                  <a:lnTo>
                    <a:pt x="377" y="147"/>
                  </a:lnTo>
                  <a:lnTo>
                    <a:pt x="375" y="146"/>
                  </a:lnTo>
                  <a:lnTo>
                    <a:pt x="373" y="144"/>
                  </a:lnTo>
                  <a:lnTo>
                    <a:pt x="373" y="142"/>
                  </a:lnTo>
                  <a:lnTo>
                    <a:pt x="363" y="150"/>
                  </a:lnTo>
                  <a:lnTo>
                    <a:pt x="353" y="156"/>
                  </a:lnTo>
                  <a:lnTo>
                    <a:pt x="347" y="158"/>
                  </a:lnTo>
                  <a:lnTo>
                    <a:pt x="343" y="159"/>
                  </a:lnTo>
                  <a:lnTo>
                    <a:pt x="338" y="160"/>
                  </a:lnTo>
                  <a:lnTo>
                    <a:pt x="333" y="160"/>
                  </a:lnTo>
                  <a:lnTo>
                    <a:pt x="334" y="154"/>
                  </a:lnTo>
                  <a:lnTo>
                    <a:pt x="338" y="148"/>
                  </a:lnTo>
                  <a:lnTo>
                    <a:pt x="341" y="143"/>
                  </a:lnTo>
                  <a:lnTo>
                    <a:pt x="345" y="138"/>
                  </a:lnTo>
                  <a:lnTo>
                    <a:pt x="355" y="128"/>
                  </a:lnTo>
                  <a:lnTo>
                    <a:pt x="367" y="120"/>
                  </a:lnTo>
                  <a:lnTo>
                    <a:pt x="378" y="112"/>
                  </a:lnTo>
                  <a:lnTo>
                    <a:pt x="390" y="103"/>
                  </a:lnTo>
                  <a:lnTo>
                    <a:pt x="395" y="98"/>
                  </a:lnTo>
                  <a:lnTo>
                    <a:pt x="399" y="93"/>
                  </a:lnTo>
                  <a:lnTo>
                    <a:pt x="403" y="87"/>
                  </a:lnTo>
                  <a:lnTo>
                    <a:pt x="406" y="80"/>
                  </a:lnTo>
                  <a:lnTo>
                    <a:pt x="407" y="83"/>
                  </a:lnTo>
                  <a:lnTo>
                    <a:pt x="409" y="88"/>
                  </a:lnTo>
                  <a:lnTo>
                    <a:pt x="411" y="96"/>
                  </a:lnTo>
                  <a:lnTo>
                    <a:pt x="412" y="105"/>
                  </a:lnTo>
                  <a:lnTo>
                    <a:pt x="414" y="107"/>
                  </a:lnTo>
                  <a:lnTo>
                    <a:pt x="420" y="111"/>
                  </a:lnTo>
                  <a:lnTo>
                    <a:pt x="426" y="115"/>
                  </a:lnTo>
                  <a:lnTo>
                    <a:pt x="432" y="117"/>
                  </a:lnTo>
                  <a:lnTo>
                    <a:pt x="450" y="116"/>
                  </a:lnTo>
                  <a:lnTo>
                    <a:pt x="463" y="114"/>
                  </a:lnTo>
                  <a:lnTo>
                    <a:pt x="473" y="112"/>
                  </a:lnTo>
                  <a:lnTo>
                    <a:pt x="479" y="111"/>
                  </a:lnTo>
                  <a:lnTo>
                    <a:pt x="474" y="106"/>
                  </a:lnTo>
                  <a:lnTo>
                    <a:pt x="469" y="101"/>
                  </a:lnTo>
                  <a:lnTo>
                    <a:pt x="468" y="98"/>
                  </a:lnTo>
                  <a:lnTo>
                    <a:pt x="467" y="95"/>
                  </a:lnTo>
                  <a:lnTo>
                    <a:pt x="466" y="91"/>
                  </a:lnTo>
                  <a:lnTo>
                    <a:pt x="466" y="87"/>
                  </a:lnTo>
                  <a:lnTo>
                    <a:pt x="485" y="83"/>
                  </a:lnTo>
                  <a:lnTo>
                    <a:pt x="510" y="78"/>
                  </a:lnTo>
                  <a:lnTo>
                    <a:pt x="523" y="75"/>
                  </a:lnTo>
                  <a:lnTo>
                    <a:pt x="536" y="72"/>
                  </a:lnTo>
                  <a:lnTo>
                    <a:pt x="548" y="67"/>
                  </a:lnTo>
                  <a:lnTo>
                    <a:pt x="558" y="61"/>
                  </a:lnTo>
                  <a:lnTo>
                    <a:pt x="565" y="57"/>
                  </a:lnTo>
                  <a:lnTo>
                    <a:pt x="573" y="53"/>
                  </a:lnTo>
                  <a:lnTo>
                    <a:pt x="579" y="50"/>
                  </a:lnTo>
                  <a:lnTo>
                    <a:pt x="586" y="49"/>
                  </a:lnTo>
                  <a:lnTo>
                    <a:pt x="587" y="55"/>
                  </a:lnTo>
                  <a:lnTo>
                    <a:pt x="589" y="61"/>
                  </a:lnTo>
                  <a:lnTo>
                    <a:pt x="591" y="63"/>
                  </a:lnTo>
                  <a:lnTo>
                    <a:pt x="593" y="65"/>
                  </a:lnTo>
                  <a:lnTo>
                    <a:pt x="596" y="67"/>
                  </a:lnTo>
                  <a:lnTo>
                    <a:pt x="599" y="67"/>
                  </a:lnTo>
                  <a:lnTo>
                    <a:pt x="609" y="66"/>
                  </a:lnTo>
                  <a:lnTo>
                    <a:pt x="624" y="61"/>
                  </a:lnTo>
                  <a:lnTo>
                    <a:pt x="638" y="57"/>
                  </a:lnTo>
                  <a:lnTo>
                    <a:pt x="645" y="55"/>
                  </a:lnTo>
                  <a:lnTo>
                    <a:pt x="643" y="53"/>
                  </a:lnTo>
                  <a:lnTo>
                    <a:pt x="641" y="51"/>
                  </a:lnTo>
                  <a:lnTo>
                    <a:pt x="638" y="48"/>
                  </a:lnTo>
                  <a:lnTo>
                    <a:pt x="638" y="46"/>
                  </a:lnTo>
                  <a:lnTo>
                    <a:pt x="638" y="42"/>
                  </a:lnTo>
                  <a:lnTo>
                    <a:pt x="641" y="37"/>
                  </a:lnTo>
                  <a:lnTo>
                    <a:pt x="645" y="33"/>
                  </a:lnTo>
                  <a:lnTo>
                    <a:pt x="650" y="28"/>
                  </a:lnTo>
                  <a:lnTo>
                    <a:pt x="657" y="24"/>
                  </a:lnTo>
                  <a:lnTo>
                    <a:pt x="665" y="20"/>
                  </a:lnTo>
                  <a:lnTo>
                    <a:pt x="674" y="17"/>
                  </a:lnTo>
                  <a:lnTo>
                    <a:pt x="682" y="15"/>
                  </a:lnTo>
                  <a:lnTo>
                    <a:pt x="691" y="14"/>
                  </a:lnTo>
                  <a:lnTo>
                    <a:pt x="699" y="13"/>
                  </a:lnTo>
                  <a:lnTo>
                    <a:pt x="708" y="13"/>
                  </a:lnTo>
                  <a:lnTo>
                    <a:pt x="714" y="13"/>
                  </a:lnTo>
                  <a:lnTo>
                    <a:pt x="721" y="15"/>
                  </a:lnTo>
                  <a:lnTo>
                    <a:pt x="725" y="18"/>
                  </a:lnTo>
                  <a:lnTo>
                    <a:pt x="717" y="20"/>
                  </a:lnTo>
                  <a:lnTo>
                    <a:pt x="709" y="26"/>
                  </a:lnTo>
                  <a:lnTo>
                    <a:pt x="705" y="29"/>
                  </a:lnTo>
                  <a:lnTo>
                    <a:pt x="701" y="32"/>
                  </a:lnTo>
                  <a:lnTo>
                    <a:pt x="699" y="35"/>
                  </a:lnTo>
                  <a:lnTo>
                    <a:pt x="699" y="37"/>
                  </a:lnTo>
                  <a:lnTo>
                    <a:pt x="702" y="39"/>
                  </a:lnTo>
                  <a:lnTo>
                    <a:pt x="705" y="40"/>
                  </a:lnTo>
                  <a:lnTo>
                    <a:pt x="709" y="41"/>
                  </a:lnTo>
                  <a:lnTo>
                    <a:pt x="712" y="40"/>
                  </a:lnTo>
                  <a:lnTo>
                    <a:pt x="719" y="39"/>
                  </a:lnTo>
                  <a:lnTo>
                    <a:pt x="725" y="36"/>
                  </a:lnTo>
                  <a:lnTo>
                    <a:pt x="733" y="32"/>
                  </a:lnTo>
                  <a:lnTo>
                    <a:pt x="741" y="29"/>
                  </a:lnTo>
                  <a:lnTo>
                    <a:pt x="748" y="26"/>
                  </a:lnTo>
                  <a:lnTo>
                    <a:pt x="758" y="24"/>
                  </a:lnTo>
                  <a:lnTo>
                    <a:pt x="758" y="12"/>
                  </a:lnTo>
                  <a:lnTo>
                    <a:pt x="758" y="0"/>
                  </a:lnTo>
                  <a:lnTo>
                    <a:pt x="777" y="0"/>
                  </a:lnTo>
                  <a:lnTo>
                    <a:pt x="793" y="1"/>
                  </a:lnTo>
                  <a:lnTo>
                    <a:pt x="800" y="1"/>
                  </a:lnTo>
                  <a:lnTo>
                    <a:pt x="806" y="2"/>
                  </a:lnTo>
                  <a:lnTo>
                    <a:pt x="813" y="4"/>
                  </a:lnTo>
                  <a:lnTo>
                    <a:pt x="817" y="6"/>
                  </a:lnTo>
                  <a:lnTo>
                    <a:pt x="812" y="11"/>
                  </a:lnTo>
                  <a:lnTo>
                    <a:pt x="805" y="18"/>
                  </a:lnTo>
                  <a:lnTo>
                    <a:pt x="800" y="26"/>
                  </a:lnTo>
                  <a:lnTo>
                    <a:pt x="798" y="31"/>
                  </a:lnTo>
                  <a:lnTo>
                    <a:pt x="815" y="22"/>
                  </a:lnTo>
                  <a:lnTo>
                    <a:pt x="828" y="15"/>
                  </a:lnTo>
                  <a:lnTo>
                    <a:pt x="844" y="8"/>
                  </a:lnTo>
                  <a:lnTo>
                    <a:pt x="865" y="0"/>
                  </a:lnTo>
                  <a:lnTo>
                    <a:pt x="865" y="4"/>
                  </a:lnTo>
                  <a:lnTo>
                    <a:pt x="864" y="9"/>
                  </a:lnTo>
                  <a:lnTo>
                    <a:pt x="861" y="14"/>
                  </a:lnTo>
                  <a:lnTo>
                    <a:pt x="858" y="18"/>
                  </a:lnTo>
                  <a:lnTo>
                    <a:pt x="860" y="14"/>
                  </a:lnTo>
                  <a:lnTo>
                    <a:pt x="862" y="11"/>
                  </a:lnTo>
                  <a:lnTo>
                    <a:pt x="866" y="9"/>
                  </a:lnTo>
                  <a:lnTo>
                    <a:pt x="869" y="7"/>
                  </a:lnTo>
                  <a:lnTo>
                    <a:pt x="876" y="6"/>
                  </a:lnTo>
                  <a:lnTo>
                    <a:pt x="884" y="6"/>
                  </a:lnTo>
                  <a:lnTo>
                    <a:pt x="892" y="6"/>
                  </a:lnTo>
                  <a:lnTo>
                    <a:pt x="907" y="6"/>
                  </a:lnTo>
                  <a:lnTo>
                    <a:pt x="924" y="6"/>
                  </a:lnTo>
                  <a:lnTo>
                    <a:pt x="930" y="6"/>
                  </a:lnTo>
                  <a:lnTo>
                    <a:pt x="947" y="12"/>
                  </a:lnTo>
                  <a:lnTo>
                    <a:pt x="979" y="22"/>
                  </a:lnTo>
                  <a:lnTo>
                    <a:pt x="996" y="28"/>
                  </a:lnTo>
                  <a:lnTo>
                    <a:pt x="1013" y="33"/>
                  </a:lnTo>
                  <a:lnTo>
                    <a:pt x="1027" y="38"/>
                  </a:lnTo>
                  <a:lnTo>
                    <a:pt x="1037" y="43"/>
                  </a:lnTo>
                  <a:lnTo>
                    <a:pt x="1031" y="52"/>
                  </a:lnTo>
                  <a:lnTo>
                    <a:pt x="1025" y="61"/>
                  </a:lnTo>
                  <a:lnTo>
                    <a:pt x="1022" y="66"/>
                  </a:lnTo>
                  <a:lnTo>
                    <a:pt x="1019" y="70"/>
                  </a:lnTo>
                  <a:lnTo>
                    <a:pt x="1017" y="75"/>
                  </a:lnTo>
                  <a:lnTo>
                    <a:pt x="1017" y="80"/>
                  </a:lnTo>
                  <a:lnTo>
                    <a:pt x="1005" y="79"/>
                  </a:lnTo>
                  <a:lnTo>
                    <a:pt x="993" y="76"/>
                  </a:lnTo>
                  <a:lnTo>
                    <a:pt x="982" y="72"/>
                  </a:lnTo>
                  <a:lnTo>
                    <a:pt x="971" y="67"/>
                  </a:lnTo>
                  <a:lnTo>
                    <a:pt x="961" y="63"/>
                  </a:lnTo>
                  <a:lnTo>
                    <a:pt x="951" y="59"/>
                  </a:lnTo>
                  <a:lnTo>
                    <a:pt x="940" y="56"/>
                  </a:lnTo>
                  <a:lnTo>
                    <a:pt x="930" y="55"/>
                  </a:lnTo>
                  <a:lnTo>
                    <a:pt x="919" y="55"/>
                  </a:lnTo>
                  <a:lnTo>
                    <a:pt x="906" y="55"/>
                  </a:lnTo>
                  <a:lnTo>
                    <a:pt x="892" y="55"/>
                  </a:lnTo>
                  <a:lnTo>
                    <a:pt x="878" y="55"/>
                  </a:lnTo>
                  <a:lnTo>
                    <a:pt x="877" y="62"/>
                  </a:lnTo>
                  <a:lnTo>
                    <a:pt x="876" y="68"/>
                  </a:lnTo>
                  <a:lnTo>
                    <a:pt x="873" y="74"/>
                  </a:lnTo>
                  <a:lnTo>
                    <a:pt x="871" y="80"/>
                  </a:lnTo>
                  <a:lnTo>
                    <a:pt x="869" y="88"/>
                  </a:lnTo>
                  <a:lnTo>
                    <a:pt x="867" y="95"/>
                  </a:lnTo>
                  <a:lnTo>
                    <a:pt x="865" y="102"/>
                  </a:lnTo>
                  <a:lnTo>
                    <a:pt x="865" y="111"/>
                  </a:lnTo>
                  <a:lnTo>
                    <a:pt x="854" y="114"/>
                  </a:lnTo>
                  <a:lnTo>
                    <a:pt x="848" y="116"/>
                  </a:lnTo>
                  <a:lnTo>
                    <a:pt x="844" y="116"/>
                  </a:lnTo>
                  <a:lnTo>
                    <a:pt x="842" y="115"/>
                  </a:lnTo>
                  <a:lnTo>
                    <a:pt x="838" y="114"/>
                  </a:lnTo>
                  <a:lnTo>
                    <a:pt x="835" y="113"/>
                  </a:lnTo>
                  <a:lnTo>
                    <a:pt x="828" y="111"/>
                  </a:lnTo>
                  <a:lnTo>
                    <a:pt x="817" y="111"/>
                  </a:lnTo>
                  <a:lnTo>
                    <a:pt x="811" y="111"/>
                  </a:lnTo>
                  <a:lnTo>
                    <a:pt x="804" y="112"/>
                  </a:lnTo>
                  <a:lnTo>
                    <a:pt x="798" y="113"/>
                  </a:lnTo>
                  <a:lnTo>
                    <a:pt x="790" y="115"/>
                  </a:lnTo>
                  <a:lnTo>
                    <a:pt x="776" y="121"/>
                  </a:lnTo>
                  <a:lnTo>
                    <a:pt x="758" y="129"/>
                  </a:lnTo>
                  <a:lnTo>
                    <a:pt x="750" y="129"/>
                  </a:lnTo>
                  <a:lnTo>
                    <a:pt x="745" y="128"/>
                  </a:lnTo>
                  <a:lnTo>
                    <a:pt x="738" y="126"/>
                  </a:lnTo>
                  <a:lnTo>
                    <a:pt x="734" y="124"/>
                  </a:lnTo>
                  <a:lnTo>
                    <a:pt x="724" y="119"/>
                  </a:lnTo>
                  <a:lnTo>
                    <a:pt x="716" y="112"/>
                  </a:lnTo>
                  <a:lnTo>
                    <a:pt x="709" y="105"/>
                  </a:lnTo>
                  <a:lnTo>
                    <a:pt x="702" y="98"/>
                  </a:lnTo>
                  <a:lnTo>
                    <a:pt x="694" y="92"/>
                  </a:lnTo>
                  <a:lnTo>
                    <a:pt x="685" y="87"/>
                  </a:lnTo>
                  <a:lnTo>
                    <a:pt x="677" y="92"/>
                  </a:lnTo>
                  <a:lnTo>
                    <a:pt x="669" y="96"/>
                  </a:lnTo>
                  <a:lnTo>
                    <a:pt x="661" y="100"/>
                  </a:lnTo>
                  <a:lnTo>
                    <a:pt x="654" y="103"/>
                  </a:lnTo>
                  <a:lnTo>
                    <a:pt x="637" y="109"/>
                  </a:lnTo>
                  <a:lnTo>
                    <a:pt x="620" y="112"/>
                  </a:lnTo>
                  <a:lnTo>
                    <a:pt x="602" y="116"/>
                  </a:lnTo>
                  <a:lnTo>
                    <a:pt x="584" y="119"/>
                  </a:lnTo>
                  <a:lnTo>
                    <a:pt x="565" y="123"/>
                  </a:lnTo>
                  <a:lnTo>
                    <a:pt x="545" y="129"/>
                  </a:lnTo>
                  <a:lnTo>
                    <a:pt x="542" y="130"/>
                  </a:lnTo>
                  <a:lnTo>
                    <a:pt x="537" y="131"/>
                  </a:lnTo>
                  <a:lnTo>
                    <a:pt x="534" y="134"/>
                  </a:lnTo>
                  <a:lnTo>
                    <a:pt x="530" y="138"/>
                  </a:lnTo>
                  <a:lnTo>
                    <a:pt x="521" y="147"/>
                  </a:lnTo>
                  <a:lnTo>
                    <a:pt x="513" y="158"/>
                  </a:lnTo>
                  <a:lnTo>
                    <a:pt x="506" y="170"/>
                  </a:lnTo>
                  <a:lnTo>
                    <a:pt x="498" y="184"/>
                  </a:lnTo>
                  <a:lnTo>
                    <a:pt x="491" y="198"/>
                  </a:lnTo>
                  <a:lnTo>
                    <a:pt x="486" y="210"/>
                  </a:lnTo>
                  <a:lnTo>
                    <a:pt x="482" y="217"/>
                  </a:lnTo>
                  <a:lnTo>
                    <a:pt x="478" y="225"/>
                  </a:lnTo>
                  <a:lnTo>
                    <a:pt x="473" y="232"/>
                  </a:lnTo>
                  <a:lnTo>
                    <a:pt x="466" y="239"/>
                  </a:lnTo>
                  <a:lnTo>
                    <a:pt x="453" y="255"/>
                  </a:lnTo>
                  <a:lnTo>
                    <a:pt x="437" y="270"/>
                  </a:lnTo>
                  <a:lnTo>
                    <a:pt x="430" y="279"/>
                  </a:lnTo>
                  <a:lnTo>
                    <a:pt x="423" y="288"/>
                  </a:lnTo>
                  <a:lnTo>
                    <a:pt x="417" y="298"/>
                  </a:lnTo>
                  <a:lnTo>
                    <a:pt x="411" y="309"/>
                  </a:lnTo>
                  <a:lnTo>
                    <a:pt x="406" y="321"/>
                  </a:lnTo>
                  <a:lnTo>
                    <a:pt x="402" y="334"/>
                  </a:lnTo>
                  <a:lnTo>
                    <a:pt x="400" y="348"/>
                  </a:lnTo>
                  <a:lnTo>
                    <a:pt x="399" y="364"/>
                  </a:lnTo>
                  <a:lnTo>
                    <a:pt x="396" y="362"/>
                  </a:lnTo>
                  <a:lnTo>
                    <a:pt x="392" y="361"/>
                  </a:lnTo>
                  <a:lnTo>
                    <a:pt x="387" y="361"/>
                  </a:lnTo>
                  <a:lnTo>
                    <a:pt x="381" y="362"/>
                  </a:lnTo>
                  <a:lnTo>
                    <a:pt x="367" y="363"/>
                  </a:lnTo>
                  <a:lnTo>
                    <a:pt x="353" y="364"/>
                  </a:lnTo>
                  <a:lnTo>
                    <a:pt x="333" y="425"/>
                  </a:lnTo>
                  <a:lnTo>
                    <a:pt x="333" y="441"/>
                  </a:lnTo>
                  <a:lnTo>
                    <a:pt x="336" y="464"/>
                  </a:lnTo>
                  <a:lnTo>
                    <a:pt x="340" y="477"/>
                  </a:lnTo>
                  <a:lnTo>
                    <a:pt x="344" y="487"/>
                  </a:lnTo>
                  <a:lnTo>
                    <a:pt x="347" y="491"/>
                  </a:lnTo>
                  <a:lnTo>
                    <a:pt x="351" y="495"/>
                  </a:lnTo>
                  <a:lnTo>
                    <a:pt x="355" y="497"/>
                  </a:lnTo>
                  <a:lnTo>
                    <a:pt x="360" y="499"/>
                  </a:lnTo>
                  <a:lnTo>
                    <a:pt x="358" y="515"/>
                  </a:lnTo>
                  <a:lnTo>
                    <a:pt x="357" y="528"/>
                  </a:lnTo>
                  <a:lnTo>
                    <a:pt x="356" y="537"/>
                  </a:lnTo>
                  <a:lnTo>
                    <a:pt x="354" y="544"/>
                  </a:lnTo>
                  <a:lnTo>
                    <a:pt x="354" y="551"/>
                  </a:lnTo>
                  <a:lnTo>
                    <a:pt x="354" y="558"/>
                  </a:lnTo>
                  <a:lnTo>
                    <a:pt x="355" y="567"/>
                  </a:lnTo>
                  <a:lnTo>
                    <a:pt x="360" y="579"/>
                  </a:lnTo>
                  <a:lnTo>
                    <a:pt x="352" y="585"/>
                  </a:lnTo>
                  <a:lnTo>
                    <a:pt x="346" y="591"/>
                  </a:lnTo>
                  <a:lnTo>
                    <a:pt x="340" y="598"/>
                  </a:lnTo>
                  <a:lnTo>
                    <a:pt x="335" y="606"/>
                  </a:lnTo>
                  <a:lnTo>
                    <a:pt x="331" y="615"/>
                  </a:lnTo>
                  <a:lnTo>
                    <a:pt x="329" y="625"/>
                  </a:lnTo>
                  <a:lnTo>
                    <a:pt x="327" y="635"/>
                  </a:lnTo>
                  <a:lnTo>
                    <a:pt x="327" y="647"/>
                  </a:lnTo>
                  <a:lnTo>
                    <a:pt x="318" y="646"/>
                  </a:lnTo>
                  <a:lnTo>
                    <a:pt x="306" y="645"/>
                  </a:lnTo>
                  <a:lnTo>
                    <a:pt x="300" y="645"/>
                  </a:lnTo>
                  <a:lnTo>
                    <a:pt x="295" y="645"/>
                  </a:lnTo>
                  <a:lnTo>
                    <a:pt x="289" y="646"/>
                  </a:lnTo>
                  <a:lnTo>
                    <a:pt x="286" y="64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62" name="Freeform 228">
              <a:extLst>
                <a:ext uri="{FF2B5EF4-FFF2-40B4-BE49-F238E27FC236}">
                  <a16:creationId xmlns:a16="http://schemas.microsoft.com/office/drawing/2014/main" id="{8B76273F-C535-A4FD-5EC2-FBAA74B453F2}"/>
                </a:ext>
              </a:extLst>
            </p:cNvPr>
            <p:cNvSpPr>
              <a:spLocks/>
            </p:cNvSpPr>
            <p:nvPr>
              <p:custDataLst>
                <p:tags r:id="rId88"/>
              </p:custDataLst>
            </p:nvPr>
          </p:nvSpPr>
          <p:spPr bwMode="auto">
            <a:xfrm>
              <a:off x="6105784" y="2464197"/>
              <a:ext cx="73634" cy="118038"/>
            </a:xfrm>
            <a:custGeom>
              <a:avLst/>
              <a:gdLst>
                <a:gd name="T0" fmla="*/ 49212 w 120"/>
                <a:gd name="T1" fmla="*/ 51782 h 173"/>
                <a:gd name="T2" fmla="*/ 37729 w 120"/>
                <a:gd name="T3" fmla="*/ 31383 h 173"/>
                <a:gd name="T4" fmla="*/ 28707 w 120"/>
                <a:gd name="T5" fmla="*/ 14645 h 173"/>
                <a:gd name="T6" fmla="*/ 24606 w 120"/>
                <a:gd name="T7" fmla="*/ 8369 h 173"/>
                <a:gd name="T8" fmla="*/ 21735 w 120"/>
                <a:gd name="T9" fmla="*/ 4184 h 173"/>
                <a:gd name="T10" fmla="*/ 19685 w 120"/>
                <a:gd name="T11" fmla="*/ 2092 h 173"/>
                <a:gd name="T12" fmla="*/ 18455 w 120"/>
                <a:gd name="T13" fmla="*/ 1046 h 173"/>
                <a:gd name="T14" fmla="*/ 17634 w 120"/>
                <a:gd name="T15" fmla="*/ 523 h 173"/>
                <a:gd name="T16" fmla="*/ 15994 w 120"/>
                <a:gd name="T17" fmla="*/ 0 h 173"/>
                <a:gd name="T18" fmla="*/ 13533 w 120"/>
                <a:gd name="T19" fmla="*/ 0 h 173"/>
                <a:gd name="T20" fmla="*/ 11073 w 120"/>
                <a:gd name="T21" fmla="*/ 523 h 173"/>
                <a:gd name="T22" fmla="*/ 9842 w 120"/>
                <a:gd name="T23" fmla="*/ 1569 h 173"/>
                <a:gd name="T24" fmla="*/ 8612 w 120"/>
                <a:gd name="T25" fmla="*/ 2615 h 173"/>
                <a:gd name="T26" fmla="*/ 7792 w 120"/>
                <a:gd name="T27" fmla="*/ 4184 h 173"/>
                <a:gd name="T28" fmla="*/ 6562 w 120"/>
                <a:gd name="T29" fmla="*/ 6277 h 173"/>
                <a:gd name="T30" fmla="*/ 6152 w 120"/>
                <a:gd name="T31" fmla="*/ 7846 h 173"/>
                <a:gd name="T32" fmla="*/ 6152 w 120"/>
                <a:gd name="T33" fmla="*/ 10461 h 173"/>
                <a:gd name="T34" fmla="*/ 5741 w 120"/>
                <a:gd name="T35" fmla="*/ 15691 h 173"/>
                <a:gd name="T36" fmla="*/ 4921 w 120"/>
                <a:gd name="T37" fmla="*/ 21968 h 173"/>
                <a:gd name="T38" fmla="*/ 4101 w 120"/>
                <a:gd name="T39" fmla="*/ 25106 h 173"/>
                <a:gd name="T40" fmla="*/ 3281 w 120"/>
                <a:gd name="T41" fmla="*/ 28244 h 173"/>
                <a:gd name="T42" fmla="*/ 1640 w 120"/>
                <a:gd name="T43" fmla="*/ 31906 h 173"/>
                <a:gd name="T44" fmla="*/ 0 w 120"/>
                <a:gd name="T45" fmla="*/ 35567 h 173"/>
                <a:gd name="T46" fmla="*/ 2051 w 120"/>
                <a:gd name="T47" fmla="*/ 42890 h 173"/>
                <a:gd name="T48" fmla="*/ 4101 w 120"/>
                <a:gd name="T49" fmla="*/ 51782 h 173"/>
                <a:gd name="T50" fmla="*/ 6152 w 120"/>
                <a:gd name="T51" fmla="*/ 60150 h 173"/>
                <a:gd name="T52" fmla="*/ 8202 w 120"/>
                <a:gd name="T53" fmla="*/ 67473 h 173"/>
                <a:gd name="T54" fmla="*/ 9842 w 120"/>
                <a:gd name="T55" fmla="*/ 70088 h 173"/>
                <a:gd name="T56" fmla="*/ 12303 w 120"/>
                <a:gd name="T57" fmla="*/ 72703 h 173"/>
                <a:gd name="T58" fmla="*/ 15174 w 120"/>
                <a:gd name="T59" fmla="*/ 75842 h 173"/>
                <a:gd name="T60" fmla="*/ 18865 w 120"/>
                <a:gd name="T61" fmla="*/ 78980 h 173"/>
                <a:gd name="T62" fmla="*/ 22145 w 120"/>
                <a:gd name="T63" fmla="*/ 82118 h 173"/>
                <a:gd name="T64" fmla="*/ 24606 w 120"/>
                <a:gd name="T65" fmla="*/ 85257 h 173"/>
                <a:gd name="T66" fmla="*/ 25426 w 120"/>
                <a:gd name="T67" fmla="*/ 86303 h 173"/>
                <a:gd name="T68" fmla="*/ 26657 w 120"/>
                <a:gd name="T69" fmla="*/ 87872 h 173"/>
                <a:gd name="T70" fmla="*/ 27067 w 120"/>
                <a:gd name="T71" fmla="*/ 88918 h 173"/>
                <a:gd name="T72" fmla="*/ 27477 w 120"/>
                <a:gd name="T73" fmla="*/ 90487 h 173"/>
                <a:gd name="T74" fmla="*/ 31168 w 120"/>
                <a:gd name="T75" fmla="*/ 87349 h 173"/>
                <a:gd name="T76" fmla="*/ 35269 w 120"/>
                <a:gd name="T77" fmla="*/ 83687 h 173"/>
                <a:gd name="T78" fmla="*/ 38139 w 120"/>
                <a:gd name="T79" fmla="*/ 79503 h 173"/>
                <a:gd name="T80" fmla="*/ 41420 w 120"/>
                <a:gd name="T81" fmla="*/ 74273 h 173"/>
                <a:gd name="T82" fmla="*/ 43471 w 120"/>
                <a:gd name="T83" fmla="*/ 69042 h 173"/>
                <a:gd name="T84" fmla="*/ 45931 w 120"/>
                <a:gd name="T85" fmla="*/ 63289 h 173"/>
                <a:gd name="T86" fmla="*/ 47572 w 120"/>
                <a:gd name="T87" fmla="*/ 57535 h 173"/>
                <a:gd name="T88" fmla="*/ 49212 w 120"/>
                <a:gd name="T89" fmla="*/ 51782 h 17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0" h="173">
                  <a:moveTo>
                    <a:pt x="120" y="99"/>
                  </a:moveTo>
                  <a:lnTo>
                    <a:pt x="92" y="60"/>
                  </a:lnTo>
                  <a:lnTo>
                    <a:pt x="70" y="28"/>
                  </a:lnTo>
                  <a:lnTo>
                    <a:pt x="60" y="16"/>
                  </a:lnTo>
                  <a:lnTo>
                    <a:pt x="53" y="8"/>
                  </a:lnTo>
                  <a:lnTo>
                    <a:pt x="48" y="4"/>
                  </a:lnTo>
                  <a:lnTo>
                    <a:pt x="45" y="2"/>
                  </a:lnTo>
                  <a:lnTo>
                    <a:pt x="43" y="1"/>
                  </a:lnTo>
                  <a:lnTo>
                    <a:pt x="39" y="0"/>
                  </a:lnTo>
                  <a:lnTo>
                    <a:pt x="33" y="0"/>
                  </a:lnTo>
                  <a:lnTo>
                    <a:pt x="27" y="1"/>
                  </a:lnTo>
                  <a:lnTo>
                    <a:pt x="24" y="3"/>
                  </a:lnTo>
                  <a:lnTo>
                    <a:pt x="21" y="5"/>
                  </a:lnTo>
                  <a:lnTo>
                    <a:pt x="19" y="8"/>
                  </a:lnTo>
                  <a:lnTo>
                    <a:pt x="16" y="12"/>
                  </a:lnTo>
                  <a:lnTo>
                    <a:pt x="15" y="15"/>
                  </a:lnTo>
                  <a:lnTo>
                    <a:pt x="15" y="20"/>
                  </a:lnTo>
                  <a:lnTo>
                    <a:pt x="14" y="30"/>
                  </a:lnTo>
                  <a:lnTo>
                    <a:pt x="12" y="42"/>
                  </a:lnTo>
                  <a:lnTo>
                    <a:pt x="10" y="48"/>
                  </a:lnTo>
                  <a:lnTo>
                    <a:pt x="8" y="54"/>
                  </a:lnTo>
                  <a:lnTo>
                    <a:pt x="4" y="61"/>
                  </a:lnTo>
                  <a:lnTo>
                    <a:pt x="0" y="68"/>
                  </a:lnTo>
                  <a:lnTo>
                    <a:pt x="5" y="82"/>
                  </a:lnTo>
                  <a:lnTo>
                    <a:pt x="10" y="99"/>
                  </a:lnTo>
                  <a:lnTo>
                    <a:pt x="15" y="115"/>
                  </a:lnTo>
                  <a:lnTo>
                    <a:pt x="20" y="129"/>
                  </a:lnTo>
                  <a:lnTo>
                    <a:pt x="24" y="134"/>
                  </a:lnTo>
                  <a:lnTo>
                    <a:pt x="30" y="139"/>
                  </a:lnTo>
                  <a:lnTo>
                    <a:pt x="37" y="145"/>
                  </a:lnTo>
                  <a:lnTo>
                    <a:pt x="46" y="151"/>
                  </a:lnTo>
                  <a:lnTo>
                    <a:pt x="54" y="157"/>
                  </a:lnTo>
                  <a:lnTo>
                    <a:pt x="60" y="163"/>
                  </a:lnTo>
                  <a:lnTo>
                    <a:pt x="62" y="165"/>
                  </a:lnTo>
                  <a:lnTo>
                    <a:pt x="65" y="168"/>
                  </a:lnTo>
                  <a:lnTo>
                    <a:pt x="66" y="170"/>
                  </a:lnTo>
                  <a:lnTo>
                    <a:pt x="67" y="173"/>
                  </a:lnTo>
                  <a:lnTo>
                    <a:pt x="76" y="167"/>
                  </a:lnTo>
                  <a:lnTo>
                    <a:pt x="86" y="160"/>
                  </a:lnTo>
                  <a:lnTo>
                    <a:pt x="93" y="152"/>
                  </a:lnTo>
                  <a:lnTo>
                    <a:pt x="101" y="142"/>
                  </a:lnTo>
                  <a:lnTo>
                    <a:pt x="106" y="132"/>
                  </a:lnTo>
                  <a:lnTo>
                    <a:pt x="112" y="121"/>
                  </a:lnTo>
                  <a:lnTo>
                    <a:pt x="116" y="110"/>
                  </a:lnTo>
                  <a:lnTo>
                    <a:pt x="120" y="9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63" name="Freeform 229">
              <a:extLst>
                <a:ext uri="{FF2B5EF4-FFF2-40B4-BE49-F238E27FC236}">
                  <a16:creationId xmlns:a16="http://schemas.microsoft.com/office/drawing/2014/main" id="{CD6B2BE8-E262-2EA0-D888-F8514F61A096}"/>
                </a:ext>
              </a:extLst>
            </p:cNvPr>
            <p:cNvSpPr>
              <a:spLocks/>
            </p:cNvSpPr>
            <p:nvPr>
              <p:custDataLst>
                <p:tags r:id="rId89"/>
              </p:custDataLst>
            </p:nvPr>
          </p:nvSpPr>
          <p:spPr bwMode="auto">
            <a:xfrm>
              <a:off x="5668724" y="2255042"/>
              <a:ext cx="125891" cy="76622"/>
            </a:xfrm>
            <a:custGeom>
              <a:avLst/>
              <a:gdLst>
                <a:gd name="T0" fmla="*/ 84137 w 200"/>
                <a:gd name="T1" fmla="*/ 32965 h 98"/>
                <a:gd name="T2" fmla="*/ 82034 w 200"/>
                <a:gd name="T3" fmla="*/ 33565 h 98"/>
                <a:gd name="T4" fmla="*/ 78247 w 200"/>
                <a:gd name="T5" fmla="*/ 35962 h 98"/>
                <a:gd name="T6" fmla="*/ 74461 w 200"/>
                <a:gd name="T7" fmla="*/ 38959 h 98"/>
                <a:gd name="T8" fmla="*/ 69834 w 200"/>
                <a:gd name="T9" fmla="*/ 43754 h 98"/>
                <a:gd name="T10" fmla="*/ 65206 w 200"/>
                <a:gd name="T11" fmla="*/ 47949 h 98"/>
                <a:gd name="T12" fmla="*/ 60999 w 200"/>
                <a:gd name="T13" fmla="*/ 52145 h 98"/>
                <a:gd name="T14" fmla="*/ 57634 w 200"/>
                <a:gd name="T15" fmla="*/ 55741 h 98"/>
                <a:gd name="T16" fmla="*/ 55951 w 200"/>
                <a:gd name="T17" fmla="*/ 58738 h 98"/>
                <a:gd name="T18" fmla="*/ 53427 w 200"/>
                <a:gd name="T19" fmla="*/ 58738 h 98"/>
                <a:gd name="T20" fmla="*/ 51324 w 200"/>
                <a:gd name="T21" fmla="*/ 58738 h 98"/>
                <a:gd name="T22" fmla="*/ 48799 w 200"/>
                <a:gd name="T23" fmla="*/ 58139 h 98"/>
                <a:gd name="T24" fmla="*/ 46696 w 200"/>
                <a:gd name="T25" fmla="*/ 56940 h 98"/>
                <a:gd name="T26" fmla="*/ 44593 w 200"/>
                <a:gd name="T27" fmla="*/ 55741 h 98"/>
                <a:gd name="T28" fmla="*/ 43331 w 200"/>
                <a:gd name="T29" fmla="*/ 52744 h 98"/>
                <a:gd name="T30" fmla="*/ 42489 w 200"/>
                <a:gd name="T31" fmla="*/ 49148 h 98"/>
                <a:gd name="T32" fmla="*/ 42069 w 200"/>
                <a:gd name="T33" fmla="*/ 44353 h 98"/>
                <a:gd name="T34" fmla="*/ 38282 w 200"/>
                <a:gd name="T35" fmla="*/ 47949 h 98"/>
                <a:gd name="T36" fmla="*/ 34496 w 200"/>
                <a:gd name="T37" fmla="*/ 51546 h 98"/>
                <a:gd name="T38" fmla="*/ 32813 w 200"/>
                <a:gd name="T39" fmla="*/ 53943 h 98"/>
                <a:gd name="T40" fmla="*/ 30289 w 200"/>
                <a:gd name="T41" fmla="*/ 55741 h 98"/>
                <a:gd name="T42" fmla="*/ 28186 w 200"/>
                <a:gd name="T43" fmla="*/ 57539 h 98"/>
                <a:gd name="T44" fmla="*/ 25241 w 200"/>
                <a:gd name="T45" fmla="*/ 58738 h 98"/>
                <a:gd name="T46" fmla="*/ 16407 w 200"/>
                <a:gd name="T47" fmla="*/ 58738 h 98"/>
                <a:gd name="T48" fmla="*/ 14303 w 200"/>
                <a:gd name="T49" fmla="*/ 58738 h 98"/>
                <a:gd name="T50" fmla="*/ 11779 w 200"/>
                <a:gd name="T51" fmla="*/ 56940 h 98"/>
                <a:gd name="T52" fmla="*/ 9255 w 200"/>
                <a:gd name="T53" fmla="*/ 55142 h 98"/>
                <a:gd name="T54" fmla="*/ 6310 w 200"/>
                <a:gd name="T55" fmla="*/ 53344 h 98"/>
                <a:gd name="T56" fmla="*/ 3786 w 200"/>
                <a:gd name="T57" fmla="*/ 50946 h 98"/>
                <a:gd name="T58" fmla="*/ 1683 w 200"/>
                <a:gd name="T59" fmla="*/ 48549 h 98"/>
                <a:gd name="T60" fmla="*/ 421 w 200"/>
                <a:gd name="T61" fmla="*/ 46151 h 98"/>
                <a:gd name="T62" fmla="*/ 0 w 200"/>
                <a:gd name="T63" fmla="*/ 44353 h 98"/>
                <a:gd name="T64" fmla="*/ 2103 w 200"/>
                <a:gd name="T65" fmla="*/ 42555 h 98"/>
                <a:gd name="T66" fmla="*/ 4207 w 200"/>
                <a:gd name="T67" fmla="*/ 40158 h 98"/>
                <a:gd name="T68" fmla="*/ 5890 w 200"/>
                <a:gd name="T69" fmla="*/ 35962 h 98"/>
                <a:gd name="T70" fmla="*/ 8414 w 200"/>
                <a:gd name="T71" fmla="*/ 31766 h 98"/>
                <a:gd name="T72" fmla="*/ 9676 w 200"/>
                <a:gd name="T73" fmla="*/ 26972 h 98"/>
                <a:gd name="T74" fmla="*/ 11358 w 200"/>
                <a:gd name="T75" fmla="*/ 22177 h 98"/>
                <a:gd name="T76" fmla="*/ 12621 w 200"/>
                <a:gd name="T77" fmla="*/ 16782 h 98"/>
                <a:gd name="T78" fmla="*/ 13883 w 200"/>
                <a:gd name="T79" fmla="*/ 11388 h 98"/>
                <a:gd name="T80" fmla="*/ 27765 w 200"/>
                <a:gd name="T81" fmla="*/ 8391 h 98"/>
                <a:gd name="T82" fmla="*/ 43331 w 200"/>
                <a:gd name="T83" fmla="*/ 5394 h 98"/>
                <a:gd name="T84" fmla="*/ 60999 w 200"/>
                <a:gd name="T85" fmla="*/ 2397 h 98"/>
                <a:gd name="T86" fmla="*/ 81192 w 200"/>
                <a:gd name="T87" fmla="*/ 0 h 98"/>
                <a:gd name="T88" fmla="*/ 69834 w 200"/>
                <a:gd name="T89" fmla="*/ 18580 h 98"/>
                <a:gd name="T90" fmla="*/ 69834 w 200"/>
                <a:gd name="T91" fmla="*/ 20378 h 98"/>
                <a:gd name="T92" fmla="*/ 68992 w 200"/>
                <a:gd name="T93" fmla="*/ 22177 h 98"/>
                <a:gd name="T94" fmla="*/ 68151 w 200"/>
                <a:gd name="T95" fmla="*/ 23375 h 98"/>
                <a:gd name="T96" fmla="*/ 67730 w 200"/>
                <a:gd name="T97" fmla="*/ 24574 h 98"/>
                <a:gd name="T98" fmla="*/ 66048 w 200"/>
                <a:gd name="T99" fmla="*/ 26972 h 98"/>
                <a:gd name="T100" fmla="*/ 65627 w 200"/>
                <a:gd name="T101" fmla="*/ 28170 h 98"/>
                <a:gd name="T102" fmla="*/ 65627 w 200"/>
                <a:gd name="T103" fmla="*/ 29369 h 98"/>
                <a:gd name="T104" fmla="*/ 66048 w 200"/>
                <a:gd name="T105" fmla="*/ 29968 h 98"/>
                <a:gd name="T106" fmla="*/ 66889 w 200"/>
                <a:gd name="T107" fmla="*/ 29968 h 98"/>
                <a:gd name="T108" fmla="*/ 68572 w 200"/>
                <a:gd name="T109" fmla="*/ 30568 h 98"/>
                <a:gd name="T110" fmla="*/ 74461 w 200"/>
                <a:gd name="T111" fmla="*/ 31766 h 98"/>
                <a:gd name="T112" fmla="*/ 84137 w 200"/>
                <a:gd name="T113" fmla="*/ 32965 h 9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00" h="98">
                  <a:moveTo>
                    <a:pt x="200" y="55"/>
                  </a:moveTo>
                  <a:lnTo>
                    <a:pt x="195" y="56"/>
                  </a:lnTo>
                  <a:lnTo>
                    <a:pt x="186" y="60"/>
                  </a:lnTo>
                  <a:lnTo>
                    <a:pt x="177" y="65"/>
                  </a:lnTo>
                  <a:lnTo>
                    <a:pt x="166" y="73"/>
                  </a:lnTo>
                  <a:lnTo>
                    <a:pt x="155" y="80"/>
                  </a:lnTo>
                  <a:lnTo>
                    <a:pt x="145" y="87"/>
                  </a:lnTo>
                  <a:lnTo>
                    <a:pt x="137" y="93"/>
                  </a:lnTo>
                  <a:lnTo>
                    <a:pt x="133" y="98"/>
                  </a:lnTo>
                  <a:lnTo>
                    <a:pt x="127" y="98"/>
                  </a:lnTo>
                  <a:lnTo>
                    <a:pt x="122" y="98"/>
                  </a:lnTo>
                  <a:lnTo>
                    <a:pt x="116" y="97"/>
                  </a:lnTo>
                  <a:lnTo>
                    <a:pt x="111" y="95"/>
                  </a:lnTo>
                  <a:lnTo>
                    <a:pt x="106" y="93"/>
                  </a:lnTo>
                  <a:lnTo>
                    <a:pt x="103" y="88"/>
                  </a:lnTo>
                  <a:lnTo>
                    <a:pt x="101" y="82"/>
                  </a:lnTo>
                  <a:lnTo>
                    <a:pt x="100" y="74"/>
                  </a:lnTo>
                  <a:lnTo>
                    <a:pt x="91" y="80"/>
                  </a:lnTo>
                  <a:lnTo>
                    <a:pt x="82" y="86"/>
                  </a:lnTo>
                  <a:lnTo>
                    <a:pt x="78" y="90"/>
                  </a:lnTo>
                  <a:lnTo>
                    <a:pt x="72" y="93"/>
                  </a:lnTo>
                  <a:lnTo>
                    <a:pt x="67" y="96"/>
                  </a:lnTo>
                  <a:lnTo>
                    <a:pt x="60" y="98"/>
                  </a:lnTo>
                  <a:lnTo>
                    <a:pt x="39" y="98"/>
                  </a:lnTo>
                  <a:lnTo>
                    <a:pt x="34" y="98"/>
                  </a:lnTo>
                  <a:lnTo>
                    <a:pt x="28" y="95"/>
                  </a:lnTo>
                  <a:lnTo>
                    <a:pt x="22" y="92"/>
                  </a:lnTo>
                  <a:lnTo>
                    <a:pt x="15" y="89"/>
                  </a:lnTo>
                  <a:lnTo>
                    <a:pt x="9" y="85"/>
                  </a:lnTo>
                  <a:lnTo>
                    <a:pt x="4" y="81"/>
                  </a:lnTo>
                  <a:lnTo>
                    <a:pt x="1" y="77"/>
                  </a:lnTo>
                  <a:lnTo>
                    <a:pt x="0" y="74"/>
                  </a:lnTo>
                  <a:lnTo>
                    <a:pt x="5" y="71"/>
                  </a:lnTo>
                  <a:lnTo>
                    <a:pt x="10" y="67"/>
                  </a:lnTo>
                  <a:lnTo>
                    <a:pt x="14" y="60"/>
                  </a:lnTo>
                  <a:lnTo>
                    <a:pt x="20" y="53"/>
                  </a:lnTo>
                  <a:lnTo>
                    <a:pt x="23" y="45"/>
                  </a:lnTo>
                  <a:lnTo>
                    <a:pt x="27" y="37"/>
                  </a:lnTo>
                  <a:lnTo>
                    <a:pt x="30" y="28"/>
                  </a:lnTo>
                  <a:lnTo>
                    <a:pt x="33" y="19"/>
                  </a:lnTo>
                  <a:lnTo>
                    <a:pt x="66" y="14"/>
                  </a:lnTo>
                  <a:lnTo>
                    <a:pt x="103" y="9"/>
                  </a:lnTo>
                  <a:lnTo>
                    <a:pt x="145" y="4"/>
                  </a:lnTo>
                  <a:lnTo>
                    <a:pt x="193" y="0"/>
                  </a:lnTo>
                  <a:lnTo>
                    <a:pt x="166" y="31"/>
                  </a:lnTo>
                  <a:lnTo>
                    <a:pt x="166" y="34"/>
                  </a:lnTo>
                  <a:lnTo>
                    <a:pt x="164" y="37"/>
                  </a:lnTo>
                  <a:lnTo>
                    <a:pt x="162" y="39"/>
                  </a:lnTo>
                  <a:lnTo>
                    <a:pt x="161" y="41"/>
                  </a:lnTo>
                  <a:lnTo>
                    <a:pt x="157" y="45"/>
                  </a:lnTo>
                  <a:lnTo>
                    <a:pt x="156" y="47"/>
                  </a:lnTo>
                  <a:lnTo>
                    <a:pt x="156" y="49"/>
                  </a:lnTo>
                  <a:lnTo>
                    <a:pt x="157" y="50"/>
                  </a:lnTo>
                  <a:lnTo>
                    <a:pt x="159" y="50"/>
                  </a:lnTo>
                  <a:lnTo>
                    <a:pt x="163" y="51"/>
                  </a:lnTo>
                  <a:lnTo>
                    <a:pt x="177" y="53"/>
                  </a:lnTo>
                  <a:lnTo>
                    <a:pt x="20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64" name="Freeform 230">
              <a:extLst>
                <a:ext uri="{FF2B5EF4-FFF2-40B4-BE49-F238E27FC236}">
                  <a16:creationId xmlns:a16="http://schemas.microsoft.com/office/drawing/2014/main" id="{984A449F-5133-7E9D-6A19-EDBAAFAE9BC2}"/>
                </a:ext>
              </a:extLst>
            </p:cNvPr>
            <p:cNvSpPr>
              <a:spLocks/>
            </p:cNvSpPr>
            <p:nvPr>
              <p:custDataLst>
                <p:tags r:id="rId90"/>
              </p:custDataLst>
            </p:nvPr>
          </p:nvSpPr>
          <p:spPr bwMode="auto">
            <a:xfrm>
              <a:off x="5576086" y="2018967"/>
              <a:ext cx="125893" cy="95259"/>
            </a:xfrm>
            <a:custGeom>
              <a:avLst/>
              <a:gdLst>
                <a:gd name="T0" fmla="*/ 0 w 186"/>
                <a:gd name="T1" fmla="*/ 57597 h 142"/>
                <a:gd name="T2" fmla="*/ 905 w 186"/>
                <a:gd name="T3" fmla="*/ 59654 h 142"/>
                <a:gd name="T4" fmla="*/ 1357 w 186"/>
                <a:gd name="T5" fmla="*/ 55026 h 142"/>
                <a:gd name="T6" fmla="*/ 1357 w 186"/>
                <a:gd name="T7" fmla="*/ 47826 h 142"/>
                <a:gd name="T8" fmla="*/ 4071 w 186"/>
                <a:gd name="T9" fmla="*/ 42169 h 142"/>
                <a:gd name="T10" fmla="*/ 7690 w 186"/>
                <a:gd name="T11" fmla="*/ 35484 h 142"/>
                <a:gd name="T12" fmla="*/ 9047 w 186"/>
                <a:gd name="T13" fmla="*/ 28799 h 142"/>
                <a:gd name="T14" fmla="*/ 10404 w 186"/>
                <a:gd name="T15" fmla="*/ 23656 h 142"/>
                <a:gd name="T16" fmla="*/ 12666 w 186"/>
                <a:gd name="T17" fmla="*/ 19028 h 142"/>
                <a:gd name="T18" fmla="*/ 15832 w 186"/>
                <a:gd name="T19" fmla="*/ 16456 h 142"/>
                <a:gd name="T20" fmla="*/ 18547 w 186"/>
                <a:gd name="T21" fmla="*/ 19542 h 142"/>
                <a:gd name="T22" fmla="*/ 19451 w 186"/>
                <a:gd name="T23" fmla="*/ 25199 h 142"/>
                <a:gd name="T24" fmla="*/ 21261 w 186"/>
                <a:gd name="T25" fmla="*/ 29827 h 142"/>
                <a:gd name="T26" fmla="*/ 24880 w 186"/>
                <a:gd name="T27" fmla="*/ 33427 h 142"/>
                <a:gd name="T28" fmla="*/ 39355 w 186"/>
                <a:gd name="T29" fmla="*/ 34455 h 142"/>
                <a:gd name="T30" fmla="*/ 35736 w 186"/>
                <a:gd name="T31" fmla="*/ 21085 h 142"/>
                <a:gd name="T32" fmla="*/ 31212 w 186"/>
                <a:gd name="T33" fmla="*/ 18513 h 142"/>
                <a:gd name="T34" fmla="*/ 28498 w 186"/>
                <a:gd name="T35" fmla="*/ 15428 h 142"/>
                <a:gd name="T36" fmla="*/ 27594 w 186"/>
                <a:gd name="T37" fmla="*/ 11828 h 142"/>
                <a:gd name="T38" fmla="*/ 31665 w 186"/>
                <a:gd name="T39" fmla="*/ 8742 h 142"/>
                <a:gd name="T40" fmla="*/ 39355 w 186"/>
                <a:gd name="T41" fmla="*/ 7200 h 142"/>
                <a:gd name="T42" fmla="*/ 44331 w 186"/>
                <a:gd name="T43" fmla="*/ 5143 h 142"/>
                <a:gd name="T44" fmla="*/ 50211 w 186"/>
                <a:gd name="T45" fmla="*/ 3086 h 142"/>
                <a:gd name="T46" fmla="*/ 58806 w 186"/>
                <a:gd name="T47" fmla="*/ 1543 h 142"/>
                <a:gd name="T48" fmla="*/ 66496 w 186"/>
                <a:gd name="T49" fmla="*/ 514 h 142"/>
                <a:gd name="T50" fmla="*/ 71924 w 186"/>
                <a:gd name="T51" fmla="*/ 1029 h 142"/>
                <a:gd name="T52" fmla="*/ 79614 w 186"/>
                <a:gd name="T53" fmla="*/ 514 h 142"/>
                <a:gd name="T54" fmla="*/ 82781 w 186"/>
                <a:gd name="T55" fmla="*/ 5143 h 142"/>
                <a:gd name="T56" fmla="*/ 80519 w 186"/>
                <a:gd name="T57" fmla="*/ 13371 h 142"/>
                <a:gd name="T58" fmla="*/ 76448 w 186"/>
                <a:gd name="T59" fmla="*/ 20570 h 142"/>
                <a:gd name="T60" fmla="*/ 71924 w 186"/>
                <a:gd name="T61" fmla="*/ 26227 h 142"/>
                <a:gd name="T62" fmla="*/ 70115 w 186"/>
                <a:gd name="T63" fmla="*/ 32398 h 142"/>
                <a:gd name="T64" fmla="*/ 69210 w 186"/>
                <a:gd name="T65" fmla="*/ 39084 h 142"/>
                <a:gd name="T66" fmla="*/ 54283 w 186"/>
                <a:gd name="T67" fmla="*/ 73025 h 142"/>
                <a:gd name="T68" fmla="*/ 36188 w 186"/>
                <a:gd name="T69" fmla="*/ 62740 h 142"/>
                <a:gd name="T70" fmla="*/ 15832 w 186"/>
                <a:gd name="T71" fmla="*/ 60168 h 142"/>
                <a:gd name="T72" fmla="*/ 3619 w 186"/>
                <a:gd name="T73" fmla="*/ 58111 h 14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86" h="142">
                  <a:moveTo>
                    <a:pt x="0" y="111"/>
                  </a:moveTo>
                  <a:lnTo>
                    <a:pt x="0" y="112"/>
                  </a:lnTo>
                  <a:lnTo>
                    <a:pt x="1" y="114"/>
                  </a:lnTo>
                  <a:lnTo>
                    <a:pt x="2" y="116"/>
                  </a:lnTo>
                  <a:lnTo>
                    <a:pt x="7" y="117"/>
                  </a:lnTo>
                  <a:lnTo>
                    <a:pt x="3" y="107"/>
                  </a:lnTo>
                  <a:lnTo>
                    <a:pt x="2" y="99"/>
                  </a:lnTo>
                  <a:lnTo>
                    <a:pt x="3" y="93"/>
                  </a:lnTo>
                  <a:lnTo>
                    <a:pt x="6" y="87"/>
                  </a:lnTo>
                  <a:lnTo>
                    <a:pt x="9" y="82"/>
                  </a:lnTo>
                  <a:lnTo>
                    <a:pt x="13" y="76"/>
                  </a:lnTo>
                  <a:lnTo>
                    <a:pt x="17" y="69"/>
                  </a:lnTo>
                  <a:lnTo>
                    <a:pt x="20" y="61"/>
                  </a:lnTo>
                  <a:lnTo>
                    <a:pt x="20" y="56"/>
                  </a:lnTo>
                  <a:lnTo>
                    <a:pt x="21" y="51"/>
                  </a:lnTo>
                  <a:lnTo>
                    <a:pt x="23" y="46"/>
                  </a:lnTo>
                  <a:lnTo>
                    <a:pt x="25" y="42"/>
                  </a:lnTo>
                  <a:lnTo>
                    <a:pt x="28" y="37"/>
                  </a:lnTo>
                  <a:lnTo>
                    <a:pt x="31" y="34"/>
                  </a:lnTo>
                  <a:lnTo>
                    <a:pt x="35" y="32"/>
                  </a:lnTo>
                  <a:lnTo>
                    <a:pt x="40" y="31"/>
                  </a:lnTo>
                  <a:lnTo>
                    <a:pt x="41" y="38"/>
                  </a:lnTo>
                  <a:lnTo>
                    <a:pt x="41" y="43"/>
                  </a:lnTo>
                  <a:lnTo>
                    <a:pt x="43" y="49"/>
                  </a:lnTo>
                  <a:lnTo>
                    <a:pt x="45" y="54"/>
                  </a:lnTo>
                  <a:lnTo>
                    <a:pt x="47" y="58"/>
                  </a:lnTo>
                  <a:lnTo>
                    <a:pt x="51" y="62"/>
                  </a:lnTo>
                  <a:lnTo>
                    <a:pt x="55" y="65"/>
                  </a:lnTo>
                  <a:lnTo>
                    <a:pt x="59" y="67"/>
                  </a:lnTo>
                  <a:lnTo>
                    <a:pt x="87" y="67"/>
                  </a:lnTo>
                  <a:lnTo>
                    <a:pt x="87" y="43"/>
                  </a:lnTo>
                  <a:lnTo>
                    <a:pt x="79" y="41"/>
                  </a:lnTo>
                  <a:lnTo>
                    <a:pt x="74" y="38"/>
                  </a:lnTo>
                  <a:lnTo>
                    <a:pt x="69" y="36"/>
                  </a:lnTo>
                  <a:lnTo>
                    <a:pt x="66" y="33"/>
                  </a:lnTo>
                  <a:lnTo>
                    <a:pt x="63" y="30"/>
                  </a:lnTo>
                  <a:lnTo>
                    <a:pt x="62" y="27"/>
                  </a:lnTo>
                  <a:lnTo>
                    <a:pt x="61" y="23"/>
                  </a:lnTo>
                  <a:lnTo>
                    <a:pt x="59" y="18"/>
                  </a:lnTo>
                  <a:lnTo>
                    <a:pt x="70" y="17"/>
                  </a:lnTo>
                  <a:lnTo>
                    <a:pt x="79" y="16"/>
                  </a:lnTo>
                  <a:lnTo>
                    <a:pt x="87" y="14"/>
                  </a:lnTo>
                  <a:lnTo>
                    <a:pt x="92" y="12"/>
                  </a:lnTo>
                  <a:lnTo>
                    <a:pt x="98" y="10"/>
                  </a:lnTo>
                  <a:lnTo>
                    <a:pt x="103" y="8"/>
                  </a:lnTo>
                  <a:lnTo>
                    <a:pt x="111" y="6"/>
                  </a:lnTo>
                  <a:lnTo>
                    <a:pt x="120" y="6"/>
                  </a:lnTo>
                  <a:lnTo>
                    <a:pt x="130" y="3"/>
                  </a:lnTo>
                  <a:lnTo>
                    <a:pt x="140" y="0"/>
                  </a:lnTo>
                  <a:lnTo>
                    <a:pt x="147" y="1"/>
                  </a:lnTo>
                  <a:lnTo>
                    <a:pt x="154" y="2"/>
                  </a:lnTo>
                  <a:lnTo>
                    <a:pt x="159" y="2"/>
                  </a:lnTo>
                  <a:lnTo>
                    <a:pt x="165" y="2"/>
                  </a:lnTo>
                  <a:lnTo>
                    <a:pt x="176" y="1"/>
                  </a:lnTo>
                  <a:lnTo>
                    <a:pt x="186" y="0"/>
                  </a:lnTo>
                  <a:lnTo>
                    <a:pt x="183" y="10"/>
                  </a:lnTo>
                  <a:lnTo>
                    <a:pt x="181" y="19"/>
                  </a:lnTo>
                  <a:lnTo>
                    <a:pt x="178" y="26"/>
                  </a:lnTo>
                  <a:lnTo>
                    <a:pt x="176" y="32"/>
                  </a:lnTo>
                  <a:lnTo>
                    <a:pt x="169" y="40"/>
                  </a:lnTo>
                  <a:lnTo>
                    <a:pt x="165" y="45"/>
                  </a:lnTo>
                  <a:lnTo>
                    <a:pt x="159" y="51"/>
                  </a:lnTo>
                  <a:lnTo>
                    <a:pt x="156" y="58"/>
                  </a:lnTo>
                  <a:lnTo>
                    <a:pt x="155" y="63"/>
                  </a:lnTo>
                  <a:lnTo>
                    <a:pt x="154" y="69"/>
                  </a:lnTo>
                  <a:lnTo>
                    <a:pt x="153" y="76"/>
                  </a:lnTo>
                  <a:lnTo>
                    <a:pt x="153" y="86"/>
                  </a:lnTo>
                  <a:lnTo>
                    <a:pt x="120" y="142"/>
                  </a:lnTo>
                  <a:lnTo>
                    <a:pt x="93" y="123"/>
                  </a:lnTo>
                  <a:lnTo>
                    <a:pt x="80" y="122"/>
                  </a:lnTo>
                  <a:lnTo>
                    <a:pt x="52" y="119"/>
                  </a:lnTo>
                  <a:lnTo>
                    <a:pt x="35" y="117"/>
                  </a:lnTo>
                  <a:lnTo>
                    <a:pt x="20" y="115"/>
                  </a:lnTo>
                  <a:lnTo>
                    <a:pt x="8" y="113"/>
                  </a:lnTo>
                  <a:lnTo>
                    <a:pt x="0" y="11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65" name="Freeform 231">
              <a:extLst>
                <a:ext uri="{FF2B5EF4-FFF2-40B4-BE49-F238E27FC236}">
                  <a16:creationId xmlns:a16="http://schemas.microsoft.com/office/drawing/2014/main" id="{AE15404B-440E-EBE3-B237-707AEA8B7B7C}"/>
                </a:ext>
              </a:extLst>
            </p:cNvPr>
            <p:cNvSpPr>
              <a:spLocks/>
            </p:cNvSpPr>
            <p:nvPr>
              <p:custDataLst>
                <p:tags r:id="rId91"/>
              </p:custDataLst>
            </p:nvPr>
          </p:nvSpPr>
          <p:spPr bwMode="auto">
            <a:xfrm>
              <a:off x="5547582" y="2101798"/>
              <a:ext cx="125893" cy="74551"/>
            </a:xfrm>
            <a:custGeom>
              <a:avLst/>
              <a:gdLst>
                <a:gd name="T0" fmla="*/ 84138 w 192"/>
                <a:gd name="T1" fmla="*/ 33201 h 105"/>
                <a:gd name="T2" fmla="*/ 82823 w 192"/>
                <a:gd name="T3" fmla="*/ 33746 h 105"/>
                <a:gd name="T4" fmla="*/ 80632 w 192"/>
                <a:gd name="T5" fmla="*/ 34290 h 105"/>
                <a:gd name="T6" fmla="*/ 78879 w 192"/>
                <a:gd name="T7" fmla="*/ 34834 h 105"/>
                <a:gd name="T8" fmla="*/ 77565 w 192"/>
                <a:gd name="T9" fmla="*/ 36467 h 105"/>
                <a:gd name="T10" fmla="*/ 73621 w 192"/>
                <a:gd name="T11" fmla="*/ 39189 h 105"/>
                <a:gd name="T12" fmla="*/ 70115 w 192"/>
                <a:gd name="T13" fmla="*/ 42999 h 105"/>
                <a:gd name="T14" fmla="*/ 67486 w 192"/>
                <a:gd name="T15" fmla="*/ 46809 h 105"/>
                <a:gd name="T16" fmla="*/ 64418 w 192"/>
                <a:gd name="T17" fmla="*/ 50619 h 105"/>
                <a:gd name="T18" fmla="*/ 62665 w 192"/>
                <a:gd name="T19" fmla="*/ 53884 h 105"/>
                <a:gd name="T20" fmla="*/ 60912 w 192"/>
                <a:gd name="T21" fmla="*/ 57150 h 105"/>
                <a:gd name="T22" fmla="*/ 52586 w 192"/>
                <a:gd name="T23" fmla="*/ 52796 h 105"/>
                <a:gd name="T24" fmla="*/ 44698 w 192"/>
                <a:gd name="T25" fmla="*/ 48441 h 105"/>
                <a:gd name="T26" fmla="*/ 37687 w 192"/>
                <a:gd name="T27" fmla="*/ 43543 h 105"/>
                <a:gd name="T28" fmla="*/ 30237 w 192"/>
                <a:gd name="T29" fmla="*/ 38644 h 105"/>
                <a:gd name="T30" fmla="*/ 23226 w 192"/>
                <a:gd name="T31" fmla="*/ 33201 h 105"/>
                <a:gd name="T32" fmla="*/ 15776 w 192"/>
                <a:gd name="T33" fmla="*/ 28847 h 105"/>
                <a:gd name="T34" fmla="*/ 8326 w 192"/>
                <a:gd name="T35" fmla="*/ 23949 h 105"/>
                <a:gd name="T36" fmla="*/ 0 w 192"/>
                <a:gd name="T37" fmla="*/ 20139 h 105"/>
                <a:gd name="T38" fmla="*/ 0 w 192"/>
                <a:gd name="T39" fmla="*/ 7076 h 105"/>
                <a:gd name="T40" fmla="*/ 3068 w 192"/>
                <a:gd name="T41" fmla="*/ 3810 h 105"/>
                <a:gd name="T42" fmla="*/ 7012 w 192"/>
                <a:gd name="T43" fmla="*/ 2177 h 105"/>
                <a:gd name="T44" fmla="*/ 12708 w 192"/>
                <a:gd name="T45" fmla="*/ 544 h 105"/>
                <a:gd name="T46" fmla="*/ 17529 w 192"/>
                <a:gd name="T47" fmla="*/ 0 h 105"/>
                <a:gd name="T48" fmla="*/ 26293 w 192"/>
                <a:gd name="T49" fmla="*/ 1089 h 105"/>
                <a:gd name="T50" fmla="*/ 40754 w 192"/>
                <a:gd name="T51" fmla="*/ 2721 h 105"/>
                <a:gd name="T52" fmla="*/ 48642 w 192"/>
                <a:gd name="T53" fmla="*/ 3810 h 105"/>
                <a:gd name="T54" fmla="*/ 56092 w 192"/>
                <a:gd name="T55" fmla="*/ 3810 h 105"/>
                <a:gd name="T56" fmla="*/ 62665 w 192"/>
                <a:gd name="T57" fmla="*/ 3810 h 105"/>
                <a:gd name="T58" fmla="*/ 67047 w 192"/>
                <a:gd name="T59" fmla="*/ 3266 h 105"/>
                <a:gd name="T60" fmla="*/ 67924 w 192"/>
                <a:gd name="T61" fmla="*/ 5987 h 105"/>
                <a:gd name="T62" fmla="*/ 69677 w 192"/>
                <a:gd name="T63" fmla="*/ 9253 h 105"/>
                <a:gd name="T64" fmla="*/ 70553 w 192"/>
                <a:gd name="T65" fmla="*/ 10886 h 105"/>
                <a:gd name="T66" fmla="*/ 71868 w 192"/>
                <a:gd name="T67" fmla="*/ 12519 h 105"/>
                <a:gd name="T68" fmla="*/ 72306 w 192"/>
                <a:gd name="T69" fmla="*/ 14696 h 105"/>
                <a:gd name="T70" fmla="*/ 72744 w 192"/>
                <a:gd name="T71" fmla="*/ 16873 h 105"/>
                <a:gd name="T72" fmla="*/ 74497 w 192"/>
                <a:gd name="T73" fmla="*/ 17417 h 105"/>
                <a:gd name="T74" fmla="*/ 77565 w 192"/>
                <a:gd name="T75" fmla="*/ 17961 h 105"/>
                <a:gd name="T76" fmla="*/ 78879 w 192"/>
                <a:gd name="T77" fmla="*/ 18506 h 105"/>
                <a:gd name="T78" fmla="*/ 80194 w 192"/>
                <a:gd name="T79" fmla="*/ 18506 h 105"/>
                <a:gd name="T80" fmla="*/ 82385 w 192"/>
                <a:gd name="T81" fmla="*/ 17961 h 105"/>
                <a:gd name="T82" fmla="*/ 84138 w 192"/>
                <a:gd name="T83" fmla="*/ 16873 h 105"/>
                <a:gd name="T84" fmla="*/ 84138 w 192"/>
                <a:gd name="T85" fmla="*/ 33201 h 10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92" h="105">
                  <a:moveTo>
                    <a:pt x="192" y="61"/>
                  </a:moveTo>
                  <a:lnTo>
                    <a:pt x="189" y="62"/>
                  </a:lnTo>
                  <a:lnTo>
                    <a:pt x="184" y="63"/>
                  </a:lnTo>
                  <a:lnTo>
                    <a:pt x="180" y="64"/>
                  </a:lnTo>
                  <a:lnTo>
                    <a:pt x="177" y="67"/>
                  </a:lnTo>
                  <a:lnTo>
                    <a:pt x="168" y="72"/>
                  </a:lnTo>
                  <a:lnTo>
                    <a:pt x="160" y="79"/>
                  </a:lnTo>
                  <a:lnTo>
                    <a:pt x="154" y="86"/>
                  </a:lnTo>
                  <a:lnTo>
                    <a:pt x="147" y="93"/>
                  </a:lnTo>
                  <a:lnTo>
                    <a:pt x="143" y="99"/>
                  </a:lnTo>
                  <a:lnTo>
                    <a:pt x="139" y="105"/>
                  </a:lnTo>
                  <a:lnTo>
                    <a:pt x="120" y="97"/>
                  </a:lnTo>
                  <a:lnTo>
                    <a:pt x="102" y="89"/>
                  </a:lnTo>
                  <a:lnTo>
                    <a:pt x="86" y="80"/>
                  </a:lnTo>
                  <a:lnTo>
                    <a:pt x="69" y="71"/>
                  </a:lnTo>
                  <a:lnTo>
                    <a:pt x="53" y="61"/>
                  </a:lnTo>
                  <a:lnTo>
                    <a:pt x="36" y="53"/>
                  </a:lnTo>
                  <a:lnTo>
                    <a:pt x="19" y="44"/>
                  </a:lnTo>
                  <a:lnTo>
                    <a:pt x="0" y="37"/>
                  </a:lnTo>
                  <a:lnTo>
                    <a:pt x="0" y="13"/>
                  </a:lnTo>
                  <a:lnTo>
                    <a:pt x="7" y="7"/>
                  </a:lnTo>
                  <a:lnTo>
                    <a:pt x="16" y="4"/>
                  </a:lnTo>
                  <a:lnTo>
                    <a:pt x="29" y="1"/>
                  </a:lnTo>
                  <a:lnTo>
                    <a:pt x="40" y="0"/>
                  </a:lnTo>
                  <a:lnTo>
                    <a:pt x="60" y="2"/>
                  </a:lnTo>
                  <a:lnTo>
                    <a:pt x="93" y="5"/>
                  </a:lnTo>
                  <a:lnTo>
                    <a:pt x="111" y="7"/>
                  </a:lnTo>
                  <a:lnTo>
                    <a:pt x="128" y="7"/>
                  </a:lnTo>
                  <a:lnTo>
                    <a:pt x="143" y="7"/>
                  </a:lnTo>
                  <a:lnTo>
                    <a:pt x="153" y="6"/>
                  </a:lnTo>
                  <a:lnTo>
                    <a:pt x="155" y="11"/>
                  </a:lnTo>
                  <a:lnTo>
                    <a:pt x="159" y="17"/>
                  </a:lnTo>
                  <a:lnTo>
                    <a:pt x="161" y="20"/>
                  </a:lnTo>
                  <a:lnTo>
                    <a:pt x="164" y="23"/>
                  </a:lnTo>
                  <a:lnTo>
                    <a:pt x="165" y="27"/>
                  </a:lnTo>
                  <a:lnTo>
                    <a:pt x="166" y="31"/>
                  </a:lnTo>
                  <a:lnTo>
                    <a:pt x="170" y="32"/>
                  </a:lnTo>
                  <a:lnTo>
                    <a:pt x="177" y="33"/>
                  </a:lnTo>
                  <a:lnTo>
                    <a:pt x="180" y="34"/>
                  </a:lnTo>
                  <a:lnTo>
                    <a:pt x="183" y="34"/>
                  </a:lnTo>
                  <a:lnTo>
                    <a:pt x="188" y="33"/>
                  </a:lnTo>
                  <a:lnTo>
                    <a:pt x="192" y="31"/>
                  </a:lnTo>
                  <a:lnTo>
                    <a:pt x="192" y="6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66" name="Freeform 232">
              <a:extLst>
                <a:ext uri="{FF2B5EF4-FFF2-40B4-BE49-F238E27FC236}">
                  <a16:creationId xmlns:a16="http://schemas.microsoft.com/office/drawing/2014/main" id="{D1C13589-1900-7E5C-B083-ED9652B8BB2F}"/>
                </a:ext>
              </a:extLst>
            </p:cNvPr>
            <p:cNvSpPr>
              <a:spLocks/>
            </p:cNvSpPr>
            <p:nvPr>
              <p:custDataLst>
                <p:tags r:id="rId92"/>
              </p:custDataLst>
            </p:nvPr>
          </p:nvSpPr>
          <p:spPr bwMode="auto">
            <a:xfrm>
              <a:off x="6685362" y="2824523"/>
              <a:ext cx="49881" cy="171879"/>
            </a:xfrm>
            <a:custGeom>
              <a:avLst/>
              <a:gdLst>
                <a:gd name="T0" fmla="*/ 13752 w 80"/>
                <a:gd name="T1" fmla="*/ 0 h 254"/>
                <a:gd name="T2" fmla="*/ 15418 w 80"/>
                <a:gd name="T3" fmla="*/ 1037 h 254"/>
                <a:gd name="T4" fmla="*/ 16669 w 80"/>
                <a:gd name="T5" fmla="*/ 2075 h 254"/>
                <a:gd name="T6" fmla="*/ 17919 w 80"/>
                <a:gd name="T7" fmla="*/ 3631 h 254"/>
                <a:gd name="T8" fmla="*/ 19169 w 80"/>
                <a:gd name="T9" fmla="*/ 5187 h 254"/>
                <a:gd name="T10" fmla="*/ 21669 w 80"/>
                <a:gd name="T11" fmla="*/ 9337 h 254"/>
                <a:gd name="T12" fmla="*/ 23336 w 80"/>
                <a:gd name="T13" fmla="*/ 12969 h 254"/>
                <a:gd name="T14" fmla="*/ 25836 w 80"/>
                <a:gd name="T15" fmla="*/ 16600 h 254"/>
                <a:gd name="T16" fmla="*/ 27920 w 80"/>
                <a:gd name="T17" fmla="*/ 19712 h 254"/>
                <a:gd name="T18" fmla="*/ 29170 w 80"/>
                <a:gd name="T19" fmla="*/ 20750 h 254"/>
                <a:gd name="T20" fmla="*/ 30420 w 80"/>
                <a:gd name="T21" fmla="*/ 21787 h 254"/>
                <a:gd name="T22" fmla="*/ 31670 w 80"/>
                <a:gd name="T23" fmla="*/ 22306 h 254"/>
                <a:gd name="T24" fmla="*/ 33337 w 80"/>
                <a:gd name="T25" fmla="*/ 22825 h 254"/>
                <a:gd name="T26" fmla="*/ 33337 w 80"/>
                <a:gd name="T27" fmla="*/ 27494 h 254"/>
                <a:gd name="T28" fmla="*/ 33337 w 80"/>
                <a:gd name="T29" fmla="*/ 32162 h 254"/>
                <a:gd name="T30" fmla="*/ 22086 w 80"/>
                <a:gd name="T31" fmla="*/ 131762 h 254"/>
                <a:gd name="T32" fmla="*/ 0 w 80"/>
                <a:gd name="T33" fmla="*/ 48244 h 254"/>
                <a:gd name="T34" fmla="*/ 1667 w 80"/>
                <a:gd name="T35" fmla="*/ 45650 h 254"/>
                <a:gd name="T36" fmla="*/ 4584 w 80"/>
                <a:gd name="T37" fmla="*/ 36831 h 254"/>
                <a:gd name="T38" fmla="*/ 7084 w 80"/>
                <a:gd name="T39" fmla="*/ 29569 h 254"/>
                <a:gd name="T40" fmla="*/ 9168 w 80"/>
                <a:gd name="T41" fmla="*/ 21269 h 254"/>
                <a:gd name="T42" fmla="*/ 11668 w 80"/>
                <a:gd name="T43" fmla="*/ 11931 h 254"/>
                <a:gd name="T44" fmla="*/ 13752 w 80"/>
                <a:gd name="T45" fmla="*/ 0 h 2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0" h="254">
                  <a:moveTo>
                    <a:pt x="33" y="0"/>
                  </a:moveTo>
                  <a:lnTo>
                    <a:pt x="37" y="2"/>
                  </a:lnTo>
                  <a:lnTo>
                    <a:pt x="40" y="4"/>
                  </a:lnTo>
                  <a:lnTo>
                    <a:pt x="43" y="7"/>
                  </a:lnTo>
                  <a:lnTo>
                    <a:pt x="46" y="10"/>
                  </a:lnTo>
                  <a:lnTo>
                    <a:pt x="52" y="18"/>
                  </a:lnTo>
                  <a:lnTo>
                    <a:pt x="56" y="25"/>
                  </a:lnTo>
                  <a:lnTo>
                    <a:pt x="62" y="32"/>
                  </a:lnTo>
                  <a:lnTo>
                    <a:pt x="67" y="38"/>
                  </a:lnTo>
                  <a:lnTo>
                    <a:pt x="70" y="40"/>
                  </a:lnTo>
                  <a:lnTo>
                    <a:pt x="73" y="42"/>
                  </a:lnTo>
                  <a:lnTo>
                    <a:pt x="76" y="43"/>
                  </a:lnTo>
                  <a:lnTo>
                    <a:pt x="80" y="44"/>
                  </a:lnTo>
                  <a:lnTo>
                    <a:pt x="80" y="53"/>
                  </a:lnTo>
                  <a:lnTo>
                    <a:pt x="80" y="62"/>
                  </a:lnTo>
                  <a:lnTo>
                    <a:pt x="53" y="254"/>
                  </a:lnTo>
                  <a:lnTo>
                    <a:pt x="0" y="93"/>
                  </a:lnTo>
                  <a:lnTo>
                    <a:pt x="4" y="88"/>
                  </a:lnTo>
                  <a:lnTo>
                    <a:pt x="11" y="71"/>
                  </a:lnTo>
                  <a:lnTo>
                    <a:pt x="17" y="57"/>
                  </a:lnTo>
                  <a:lnTo>
                    <a:pt x="22" y="41"/>
                  </a:lnTo>
                  <a:lnTo>
                    <a:pt x="28" y="23"/>
                  </a:lnTo>
                  <a:lnTo>
                    <a:pt x="3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67" name="Freeform 233">
              <a:extLst>
                <a:ext uri="{FF2B5EF4-FFF2-40B4-BE49-F238E27FC236}">
                  <a16:creationId xmlns:a16="http://schemas.microsoft.com/office/drawing/2014/main" id="{59BEBF54-8C73-E78D-0868-5BA55039E639}"/>
                </a:ext>
              </a:extLst>
            </p:cNvPr>
            <p:cNvSpPr>
              <a:spLocks/>
            </p:cNvSpPr>
            <p:nvPr>
              <p:custDataLst>
                <p:tags r:id="rId93"/>
              </p:custDataLst>
            </p:nvPr>
          </p:nvSpPr>
          <p:spPr bwMode="auto">
            <a:xfrm>
              <a:off x="6609352" y="2892860"/>
              <a:ext cx="104515" cy="169809"/>
            </a:xfrm>
            <a:custGeom>
              <a:avLst/>
              <a:gdLst>
                <a:gd name="T0" fmla="*/ 47682 w 167"/>
                <a:gd name="T1" fmla="*/ 0 h 259"/>
                <a:gd name="T2" fmla="*/ 69850 w 167"/>
                <a:gd name="T3" fmla="*/ 77904 h 259"/>
                <a:gd name="T4" fmla="*/ 50610 w 167"/>
                <a:gd name="T5" fmla="*/ 130175 h 259"/>
                <a:gd name="T6" fmla="*/ 47264 w 167"/>
                <a:gd name="T7" fmla="*/ 130175 h 259"/>
                <a:gd name="T8" fmla="*/ 44754 w 167"/>
                <a:gd name="T9" fmla="*/ 129170 h 259"/>
                <a:gd name="T10" fmla="*/ 41826 w 167"/>
                <a:gd name="T11" fmla="*/ 127662 h 259"/>
                <a:gd name="T12" fmla="*/ 39735 w 167"/>
                <a:gd name="T13" fmla="*/ 126154 h 259"/>
                <a:gd name="T14" fmla="*/ 37225 w 167"/>
                <a:gd name="T15" fmla="*/ 123139 h 259"/>
                <a:gd name="T16" fmla="*/ 35552 w 167"/>
                <a:gd name="T17" fmla="*/ 120625 h 259"/>
                <a:gd name="T18" fmla="*/ 33461 w 167"/>
                <a:gd name="T19" fmla="*/ 118112 h 259"/>
                <a:gd name="T20" fmla="*/ 31788 w 167"/>
                <a:gd name="T21" fmla="*/ 115097 h 259"/>
                <a:gd name="T22" fmla="*/ 28860 w 167"/>
                <a:gd name="T23" fmla="*/ 109066 h 259"/>
                <a:gd name="T24" fmla="*/ 27187 w 167"/>
                <a:gd name="T25" fmla="*/ 103034 h 259"/>
                <a:gd name="T26" fmla="*/ 25932 w 167"/>
                <a:gd name="T27" fmla="*/ 97506 h 259"/>
                <a:gd name="T28" fmla="*/ 25932 w 167"/>
                <a:gd name="T29" fmla="*/ 92982 h 259"/>
                <a:gd name="T30" fmla="*/ 23004 w 167"/>
                <a:gd name="T31" fmla="*/ 92480 h 259"/>
                <a:gd name="T32" fmla="*/ 21331 w 167"/>
                <a:gd name="T33" fmla="*/ 91977 h 259"/>
                <a:gd name="T34" fmla="*/ 18822 w 167"/>
                <a:gd name="T35" fmla="*/ 91474 h 259"/>
                <a:gd name="T36" fmla="*/ 17567 w 167"/>
                <a:gd name="T37" fmla="*/ 90469 h 259"/>
                <a:gd name="T38" fmla="*/ 16312 w 167"/>
                <a:gd name="T39" fmla="*/ 88961 h 259"/>
                <a:gd name="T40" fmla="*/ 15057 w 167"/>
                <a:gd name="T41" fmla="*/ 87453 h 259"/>
                <a:gd name="T42" fmla="*/ 14221 w 167"/>
                <a:gd name="T43" fmla="*/ 85443 h 259"/>
                <a:gd name="T44" fmla="*/ 13384 w 167"/>
                <a:gd name="T45" fmla="*/ 83935 h 259"/>
                <a:gd name="T46" fmla="*/ 12548 w 167"/>
                <a:gd name="T47" fmla="*/ 79412 h 259"/>
                <a:gd name="T48" fmla="*/ 12130 w 167"/>
                <a:gd name="T49" fmla="*/ 74888 h 259"/>
                <a:gd name="T50" fmla="*/ 11711 w 167"/>
                <a:gd name="T51" fmla="*/ 70365 h 259"/>
                <a:gd name="T52" fmla="*/ 11711 w 167"/>
                <a:gd name="T53" fmla="*/ 64836 h 259"/>
                <a:gd name="T54" fmla="*/ 8784 w 167"/>
                <a:gd name="T55" fmla="*/ 64836 h 259"/>
                <a:gd name="T56" fmla="*/ 6692 w 167"/>
                <a:gd name="T57" fmla="*/ 63831 h 259"/>
                <a:gd name="T58" fmla="*/ 4601 w 167"/>
                <a:gd name="T59" fmla="*/ 62826 h 259"/>
                <a:gd name="T60" fmla="*/ 2928 w 167"/>
                <a:gd name="T61" fmla="*/ 60815 h 259"/>
                <a:gd name="T62" fmla="*/ 2091 w 167"/>
                <a:gd name="T63" fmla="*/ 58805 h 259"/>
                <a:gd name="T64" fmla="*/ 837 w 167"/>
                <a:gd name="T65" fmla="*/ 56292 h 259"/>
                <a:gd name="T66" fmla="*/ 0 w 167"/>
                <a:gd name="T67" fmla="*/ 53779 h 259"/>
                <a:gd name="T68" fmla="*/ 0 w 167"/>
                <a:gd name="T69" fmla="*/ 50763 h 259"/>
                <a:gd name="T70" fmla="*/ 0 w 167"/>
                <a:gd name="T71" fmla="*/ 37695 h 259"/>
                <a:gd name="T72" fmla="*/ 418 w 167"/>
                <a:gd name="T73" fmla="*/ 25130 h 259"/>
                <a:gd name="T74" fmla="*/ 5019 w 167"/>
                <a:gd name="T75" fmla="*/ 26136 h 259"/>
                <a:gd name="T76" fmla="*/ 9202 w 167"/>
                <a:gd name="T77" fmla="*/ 26638 h 259"/>
                <a:gd name="T78" fmla="*/ 13384 w 167"/>
                <a:gd name="T79" fmla="*/ 26638 h 259"/>
                <a:gd name="T80" fmla="*/ 17567 w 167"/>
                <a:gd name="T81" fmla="*/ 26136 h 259"/>
                <a:gd name="T82" fmla="*/ 20913 w 167"/>
                <a:gd name="T83" fmla="*/ 25633 h 259"/>
                <a:gd name="T84" fmla="*/ 24259 w 167"/>
                <a:gd name="T85" fmla="*/ 24628 h 259"/>
                <a:gd name="T86" fmla="*/ 27605 w 167"/>
                <a:gd name="T87" fmla="*/ 23622 h 259"/>
                <a:gd name="T88" fmla="*/ 30533 w 167"/>
                <a:gd name="T89" fmla="*/ 22115 h 259"/>
                <a:gd name="T90" fmla="*/ 33043 w 167"/>
                <a:gd name="T91" fmla="*/ 20104 h 259"/>
                <a:gd name="T92" fmla="*/ 35971 w 167"/>
                <a:gd name="T93" fmla="*/ 18094 h 259"/>
                <a:gd name="T94" fmla="*/ 38062 w 167"/>
                <a:gd name="T95" fmla="*/ 15581 h 259"/>
                <a:gd name="T96" fmla="*/ 40572 w 167"/>
                <a:gd name="T97" fmla="*/ 13068 h 259"/>
                <a:gd name="T98" fmla="*/ 44754 w 167"/>
                <a:gd name="T99" fmla="*/ 6534 h 259"/>
                <a:gd name="T100" fmla="*/ 47682 w 167"/>
                <a:gd name="T101" fmla="*/ 0 h 25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7" h="259">
                  <a:moveTo>
                    <a:pt x="114" y="0"/>
                  </a:moveTo>
                  <a:lnTo>
                    <a:pt x="167" y="155"/>
                  </a:lnTo>
                  <a:lnTo>
                    <a:pt x="121" y="259"/>
                  </a:lnTo>
                  <a:lnTo>
                    <a:pt x="113" y="259"/>
                  </a:lnTo>
                  <a:lnTo>
                    <a:pt x="107" y="257"/>
                  </a:lnTo>
                  <a:lnTo>
                    <a:pt x="100" y="254"/>
                  </a:lnTo>
                  <a:lnTo>
                    <a:pt x="95" y="251"/>
                  </a:lnTo>
                  <a:lnTo>
                    <a:pt x="89" y="245"/>
                  </a:lnTo>
                  <a:lnTo>
                    <a:pt x="85" y="240"/>
                  </a:lnTo>
                  <a:lnTo>
                    <a:pt x="80" y="235"/>
                  </a:lnTo>
                  <a:lnTo>
                    <a:pt x="76" y="229"/>
                  </a:lnTo>
                  <a:lnTo>
                    <a:pt x="69" y="217"/>
                  </a:lnTo>
                  <a:lnTo>
                    <a:pt x="65" y="205"/>
                  </a:lnTo>
                  <a:lnTo>
                    <a:pt x="62" y="194"/>
                  </a:lnTo>
                  <a:lnTo>
                    <a:pt x="62" y="185"/>
                  </a:lnTo>
                  <a:lnTo>
                    <a:pt x="55" y="184"/>
                  </a:lnTo>
                  <a:lnTo>
                    <a:pt x="51" y="183"/>
                  </a:lnTo>
                  <a:lnTo>
                    <a:pt x="45" y="182"/>
                  </a:lnTo>
                  <a:lnTo>
                    <a:pt x="42" y="180"/>
                  </a:lnTo>
                  <a:lnTo>
                    <a:pt x="39" y="177"/>
                  </a:lnTo>
                  <a:lnTo>
                    <a:pt x="36" y="174"/>
                  </a:lnTo>
                  <a:lnTo>
                    <a:pt x="34" y="170"/>
                  </a:lnTo>
                  <a:lnTo>
                    <a:pt x="32" y="167"/>
                  </a:lnTo>
                  <a:lnTo>
                    <a:pt x="30" y="158"/>
                  </a:lnTo>
                  <a:lnTo>
                    <a:pt x="29" y="149"/>
                  </a:lnTo>
                  <a:lnTo>
                    <a:pt x="28" y="140"/>
                  </a:lnTo>
                  <a:lnTo>
                    <a:pt x="28" y="129"/>
                  </a:lnTo>
                  <a:lnTo>
                    <a:pt x="21" y="129"/>
                  </a:lnTo>
                  <a:lnTo>
                    <a:pt x="16" y="127"/>
                  </a:lnTo>
                  <a:lnTo>
                    <a:pt x="11" y="125"/>
                  </a:lnTo>
                  <a:lnTo>
                    <a:pt x="7" y="121"/>
                  </a:lnTo>
                  <a:lnTo>
                    <a:pt x="5" y="117"/>
                  </a:lnTo>
                  <a:lnTo>
                    <a:pt x="2" y="112"/>
                  </a:lnTo>
                  <a:lnTo>
                    <a:pt x="0" y="107"/>
                  </a:lnTo>
                  <a:lnTo>
                    <a:pt x="0" y="101"/>
                  </a:lnTo>
                  <a:lnTo>
                    <a:pt x="0" y="75"/>
                  </a:lnTo>
                  <a:lnTo>
                    <a:pt x="1" y="50"/>
                  </a:lnTo>
                  <a:lnTo>
                    <a:pt x="12" y="52"/>
                  </a:lnTo>
                  <a:lnTo>
                    <a:pt x="22" y="53"/>
                  </a:lnTo>
                  <a:lnTo>
                    <a:pt x="32" y="53"/>
                  </a:lnTo>
                  <a:lnTo>
                    <a:pt x="42" y="52"/>
                  </a:lnTo>
                  <a:lnTo>
                    <a:pt x="50" y="51"/>
                  </a:lnTo>
                  <a:lnTo>
                    <a:pt x="58" y="49"/>
                  </a:lnTo>
                  <a:lnTo>
                    <a:pt x="66" y="47"/>
                  </a:lnTo>
                  <a:lnTo>
                    <a:pt x="73" y="44"/>
                  </a:lnTo>
                  <a:lnTo>
                    <a:pt x="79" y="40"/>
                  </a:lnTo>
                  <a:lnTo>
                    <a:pt x="86" y="36"/>
                  </a:lnTo>
                  <a:lnTo>
                    <a:pt x="91" y="31"/>
                  </a:lnTo>
                  <a:lnTo>
                    <a:pt x="97" y="26"/>
                  </a:lnTo>
                  <a:lnTo>
                    <a:pt x="107" y="13"/>
                  </a:lnTo>
                  <a:lnTo>
                    <a:pt x="11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68" name="Freeform 234">
              <a:extLst>
                <a:ext uri="{FF2B5EF4-FFF2-40B4-BE49-F238E27FC236}">
                  <a16:creationId xmlns:a16="http://schemas.microsoft.com/office/drawing/2014/main" id="{677B07D5-FDB1-8761-A45B-AF3C22BE2FBE}"/>
                </a:ext>
              </a:extLst>
            </p:cNvPr>
            <p:cNvSpPr>
              <a:spLocks/>
            </p:cNvSpPr>
            <p:nvPr>
              <p:custDataLst>
                <p:tags r:id="rId94"/>
              </p:custDataLst>
            </p:nvPr>
          </p:nvSpPr>
          <p:spPr bwMode="auto">
            <a:xfrm>
              <a:off x="5115272" y="1919566"/>
              <a:ext cx="144895" cy="188447"/>
            </a:xfrm>
            <a:custGeom>
              <a:avLst/>
              <a:gdLst>
                <a:gd name="T0" fmla="*/ 79622 w 225"/>
                <a:gd name="T1" fmla="*/ 35454 h 273"/>
                <a:gd name="T2" fmla="*/ 74458 w 225"/>
                <a:gd name="T3" fmla="*/ 41275 h 273"/>
                <a:gd name="T4" fmla="*/ 68432 w 225"/>
                <a:gd name="T5" fmla="*/ 43392 h 273"/>
                <a:gd name="T6" fmla="*/ 70154 w 225"/>
                <a:gd name="T7" fmla="*/ 49213 h 273"/>
                <a:gd name="T8" fmla="*/ 74888 w 225"/>
                <a:gd name="T9" fmla="*/ 53446 h 273"/>
                <a:gd name="T10" fmla="*/ 83926 w 225"/>
                <a:gd name="T11" fmla="*/ 55563 h 273"/>
                <a:gd name="T12" fmla="*/ 96838 w 225"/>
                <a:gd name="T13" fmla="*/ 56092 h 273"/>
                <a:gd name="T14" fmla="*/ 96838 w 225"/>
                <a:gd name="T15" fmla="*/ 80434 h 273"/>
                <a:gd name="T16" fmla="*/ 96408 w 225"/>
                <a:gd name="T17" fmla="*/ 93134 h 273"/>
                <a:gd name="T18" fmla="*/ 92534 w 225"/>
                <a:gd name="T19" fmla="*/ 98955 h 273"/>
                <a:gd name="T20" fmla="*/ 84787 w 225"/>
                <a:gd name="T21" fmla="*/ 108480 h 273"/>
                <a:gd name="T22" fmla="*/ 82635 w 225"/>
                <a:gd name="T23" fmla="*/ 113242 h 273"/>
                <a:gd name="T24" fmla="*/ 77040 w 225"/>
                <a:gd name="T25" fmla="*/ 115359 h 273"/>
                <a:gd name="T26" fmla="*/ 70584 w 225"/>
                <a:gd name="T27" fmla="*/ 119063 h 273"/>
                <a:gd name="T28" fmla="*/ 68432 w 225"/>
                <a:gd name="T29" fmla="*/ 124884 h 273"/>
                <a:gd name="T30" fmla="*/ 60255 w 225"/>
                <a:gd name="T31" fmla="*/ 128059 h 273"/>
                <a:gd name="T32" fmla="*/ 55090 w 225"/>
                <a:gd name="T33" fmla="*/ 133350 h 273"/>
                <a:gd name="T34" fmla="*/ 43470 w 225"/>
                <a:gd name="T35" fmla="*/ 134938 h 273"/>
                <a:gd name="T36" fmla="*/ 25823 w 225"/>
                <a:gd name="T37" fmla="*/ 138113 h 273"/>
                <a:gd name="T38" fmla="*/ 8177 w 225"/>
                <a:gd name="T39" fmla="*/ 138113 h 273"/>
                <a:gd name="T40" fmla="*/ 0 w 225"/>
                <a:gd name="T41" fmla="*/ 114830 h 273"/>
                <a:gd name="T42" fmla="*/ 9038 w 225"/>
                <a:gd name="T43" fmla="*/ 112184 h 273"/>
                <a:gd name="T44" fmla="*/ 11190 w 225"/>
                <a:gd name="T45" fmla="*/ 108480 h 273"/>
                <a:gd name="T46" fmla="*/ 25823 w 225"/>
                <a:gd name="T47" fmla="*/ 106892 h 273"/>
                <a:gd name="T48" fmla="*/ 30988 w 225"/>
                <a:gd name="T49" fmla="*/ 102130 h 273"/>
                <a:gd name="T50" fmla="*/ 20659 w 225"/>
                <a:gd name="T51" fmla="*/ 104775 h 273"/>
                <a:gd name="T52" fmla="*/ 17216 w 225"/>
                <a:gd name="T53" fmla="*/ 104246 h 273"/>
                <a:gd name="T54" fmla="*/ 16785 w 225"/>
                <a:gd name="T55" fmla="*/ 99484 h 273"/>
                <a:gd name="T56" fmla="*/ 19798 w 225"/>
                <a:gd name="T57" fmla="*/ 91546 h 273"/>
                <a:gd name="T58" fmla="*/ 16785 w 225"/>
                <a:gd name="T59" fmla="*/ 84667 h 273"/>
                <a:gd name="T60" fmla="*/ 6025 w 225"/>
                <a:gd name="T61" fmla="*/ 79375 h 273"/>
                <a:gd name="T62" fmla="*/ 2582 w 225"/>
                <a:gd name="T63" fmla="*/ 68792 h 273"/>
                <a:gd name="T64" fmla="*/ 9469 w 225"/>
                <a:gd name="T65" fmla="*/ 60854 h 273"/>
                <a:gd name="T66" fmla="*/ 15064 w 225"/>
                <a:gd name="T67" fmla="*/ 53975 h 273"/>
                <a:gd name="T68" fmla="*/ 29267 w 225"/>
                <a:gd name="T69" fmla="*/ 49742 h 273"/>
                <a:gd name="T70" fmla="*/ 38735 w 225"/>
                <a:gd name="T71" fmla="*/ 49742 h 273"/>
                <a:gd name="T72" fmla="*/ 43039 w 225"/>
                <a:gd name="T73" fmla="*/ 46567 h 273"/>
                <a:gd name="T74" fmla="*/ 46482 w 225"/>
                <a:gd name="T75" fmla="*/ 27517 h 273"/>
                <a:gd name="T76" fmla="*/ 51647 w 225"/>
                <a:gd name="T77" fmla="*/ 16404 h 273"/>
                <a:gd name="T78" fmla="*/ 55951 w 225"/>
                <a:gd name="T79" fmla="*/ 10583 h 273"/>
                <a:gd name="T80" fmla="*/ 60685 w 225"/>
                <a:gd name="T81" fmla="*/ 3704 h 273"/>
                <a:gd name="T82" fmla="*/ 66711 w 225"/>
                <a:gd name="T83" fmla="*/ 529 h 273"/>
                <a:gd name="T84" fmla="*/ 77040 w 225"/>
                <a:gd name="T85" fmla="*/ 1588 h 273"/>
                <a:gd name="T86" fmla="*/ 83926 w 225"/>
                <a:gd name="T87" fmla="*/ 20108 h 273"/>
                <a:gd name="T88" fmla="*/ 84357 w 225"/>
                <a:gd name="T89" fmla="*/ 24871 h 273"/>
                <a:gd name="T90" fmla="*/ 81774 w 225"/>
                <a:gd name="T91" fmla="*/ 29633 h 27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25" h="273">
                  <a:moveTo>
                    <a:pt x="192" y="58"/>
                  </a:moveTo>
                  <a:lnTo>
                    <a:pt x="189" y="63"/>
                  </a:lnTo>
                  <a:lnTo>
                    <a:pt x="185" y="67"/>
                  </a:lnTo>
                  <a:lnTo>
                    <a:pt x="182" y="71"/>
                  </a:lnTo>
                  <a:lnTo>
                    <a:pt x="178" y="75"/>
                  </a:lnTo>
                  <a:lnTo>
                    <a:pt x="173" y="78"/>
                  </a:lnTo>
                  <a:lnTo>
                    <a:pt x="169" y="80"/>
                  </a:lnTo>
                  <a:lnTo>
                    <a:pt x="163" y="82"/>
                  </a:lnTo>
                  <a:lnTo>
                    <a:pt x="159" y="82"/>
                  </a:lnTo>
                  <a:lnTo>
                    <a:pt x="159" y="86"/>
                  </a:lnTo>
                  <a:lnTo>
                    <a:pt x="161" y="90"/>
                  </a:lnTo>
                  <a:lnTo>
                    <a:pt x="163" y="93"/>
                  </a:lnTo>
                  <a:lnTo>
                    <a:pt x="167" y="96"/>
                  </a:lnTo>
                  <a:lnTo>
                    <a:pt x="170" y="99"/>
                  </a:lnTo>
                  <a:lnTo>
                    <a:pt x="174" y="101"/>
                  </a:lnTo>
                  <a:lnTo>
                    <a:pt x="179" y="102"/>
                  </a:lnTo>
                  <a:lnTo>
                    <a:pt x="184" y="103"/>
                  </a:lnTo>
                  <a:lnTo>
                    <a:pt x="195" y="105"/>
                  </a:lnTo>
                  <a:lnTo>
                    <a:pt x="206" y="106"/>
                  </a:lnTo>
                  <a:lnTo>
                    <a:pt x="216" y="106"/>
                  </a:lnTo>
                  <a:lnTo>
                    <a:pt x="225" y="106"/>
                  </a:lnTo>
                  <a:lnTo>
                    <a:pt x="225" y="124"/>
                  </a:lnTo>
                  <a:lnTo>
                    <a:pt x="225" y="138"/>
                  </a:lnTo>
                  <a:lnTo>
                    <a:pt x="225" y="152"/>
                  </a:lnTo>
                  <a:lnTo>
                    <a:pt x="225" y="169"/>
                  </a:lnTo>
                  <a:lnTo>
                    <a:pt x="225" y="172"/>
                  </a:lnTo>
                  <a:lnTo>
                    <a:pt x="224" y="176"/>
                  </a:lnTo>
                  <a:lnTo>
                    <a:pt x="222" y="179"/>
                  </a:lnTo>
                  <a:lnTo>
                    <a:pt x="220" y="182"/>
                  </a:lnTo>
                  <a:lnTo>
                    <a:pt x="215" y="187"/>
                  </a:lnTo>
                  <a:lnTo>
                    <a:pt x="208" y="193"/>
                  </a:lnTo>
                  <a:lnTo>
                    <a:pt x="203" y="199"/>
                  </a:lnTo>
                  <a:lnTo>
                    <a:pt x="197" y="205"/>
                  </a:lnTo>
                  <a:lnTo>
                    <a:pt x="195" y="208"/>
                  </a:lnTo>
                  <a:lnTo>
                    <a:pt x="193" y="211"/>
                  </a:lnTo>
                  <a:lnTo>
                    <a:pt x="192" y="214"/>
                  </a:lnTo>
                  <a:lnTo>
                    <a:pt x="192" y="217"/>
                  </a:lnTo>
                  <a:lnTo>
                    <a:pt x="184" y="218"/>
                  </a:lnTo>
                  <a:lnTo>
                    <a:pt x="179" y="218"/>
                  </a:lnTo>
                  <a:lnTo>
                    <a:pt x="172" y="220"/>
                  </a:lnTo>
                  <a:lnTo>
                    <a:pt x="168" y="223"/>
                  </a:lnTo>
                  <a:lnTo>
                    <a:pt x="164" y="225"/>
                  </a:lnTo>
                  <a:lnTo>
                    <a:pt x="161" y="229"/>
                  </a:lnTo>
                  <a:lnTo>
                    <a:pt x="159" y="232"/>
                  </a:lnTo>
                  <a:lnTo>
                    <a:pt x="159" y="236"/>
                  </a:lnTo>
                  <a:lnTo>
                    <a:pt x="151" y="237"/>
                  </a:lnTo>
                  <a:lnTo>
                    <a:pt x="146" y="239"/>
                  </a:lnTo>
                  <a:lnTo>
                    <a:pt x="140" y="242"/>
                  </a:lnTo>
                  <a:lnTo>
                    <a:pt x="136" y="246"/>
                  </a:lnTo>
                  <a:lnTo>
                    <a:pt x="131" y="249"/>
                  </a:lnTo>
                  <a:lnTo>
                    <a:pt x="128" y="252"/>
                  </a:lnTo>
                  <a:lnTo>
                    <a:pt x="124" y="254"/>
                  </a:lnTo>
                  <a:lnTo>
                    <a:pt x="118" y="255"/>
                  </a:lnTo>
                  <a:lnTo>
                    <a:pt x="101" y="255"/>
                  </a:lnTo>
                  <a:lnTo>
                    <a:pt x="85" y="257"/>
                  </a:lnTo>
                  <a:lnTo>
                    <a:pt x="72" y="259"/>
                  </a:lnTo>
                  <a:lnTo>
                    <a:pt x="60" y="261"/>
                  </a:lnTo>
                  <a:lnTo>
                    <a:pt x="38" y="267"/>
                  </a:lnTo>
                  <a:lnTo>
                    <a:pt x="13" y="273"/>
                  </a:lnTo>
                  <a:lnTo>
                    <a:pt x="19" y="261"/>
                  </a:lnTo>
                  <a:lnTo>
                    <a:pt x="10" y="261"/>
                  </a:lnTo>
                  <a:lnTo>
                    <a:pt x="0" y="261"/>
                  </a:lnTo>
                  <a:lnTo>
                    <a:pt x="0" y="217"/>
                  </a:lnTo>
                  <a:lnTo>
                    <a:pt x="8" y="216"/>
                  </a:lnTo>
                  <a:lnTo>
                    <a:pt x="17" y="214"/>
                  </a:lnTo>
                  <a:lnTo>
                    <a:pt x="21" y="212"/>
                  </a:lnTo>
                  <a:lnTo>
                    <a:pt x="24" y="210"/>
                  </a:lnTo>
                  <a:lnTo>
                    <a:pt x="25" y="208"/>
                  </a:lnTo>
                  <a:lnTo>
                    <a:pt x="26" y="205"/>
                  </a:lnTo>
                  <a:lnTo>
                    <a:pt x="40" y="205"/>
                  </a:lnTo>
                  <a:lnTo>
                    <a:pt x="54" y="204"/>
                  </a:lnTo>
                  <a:lnTo>
                    <a:pt x="60" y="202"/>
                  </a:lnTo>
                  <a:lnTo>
                    <a:pt x="64" y="200"/>
                  </a:lnTo>
                  <a:lnTo>
                    <a:pt x="69" y="197"/>
                  </a:lnTo>
                  <a:lnTo>
                    <a:pt x="72" y="193"/>
                  </a:lnTo>
                  <a:lnTo>
                    <a:pt x="64" y="195"/>
                  </a:lnTo>
                  <a:lnTo>
                    <a:pt x="54" y="198"/>
                  </a:lnTo>
                  <a:lnTo>
                    <a:pt x="48" y="198"/>
                  </a:lnTo>
                  <a:lnTo>
                    <a:pt x="44" y="198"/>
                  </a:lnTo>
                  <a:lnTo>
                    <a:pt x="41" y="198"/>
                  </a:lnTo>
                  <a:lnTo>
                    <a:pt x="40" y="197"/>
                  </a:lnTo>
                  <a:lnTo>
                    <a:pt x="39" y="195"/>
                  </a:lnTo>
                  <a:lnTo>
                    <a:pt x="39" y="193"/>
                  </a:lnTo>
                  <a:lnTo>
                    <a:pt x="39" y="188"/>
                  </a:lnTo>
                  <a:lnTo>
                    <a:pt x="41" y="183"/>
                  </a:lnTo>
                  <a:lnTo>
                    <a:pt x="44" y="178"/>
                  </a:lnTo>
                  <a:lnTo>
                    <a:pt x="46" y="173"/>
                  </a:lnTo>
                  <a:lnTo>
                    <a:pt x="50" y="166"/>
                  </a:lnTo>
                  <a:lnTo>
                    <a:pt x="52" y="162"/>
                  </a:lnTo>
                  <a:lnTo>
                    <a:pt x="39" y="160"/>
                  </a:lnTo>
                  <a:lnTo>
                    <a:pt x="28" y="157"/>
                  </a:lnTo>
                  <a:lnTo>
                    <a:pt x="21" y="154"/>
                  </a:lnTo>
                  <a:lnTo>
                    <a:pt x="14" y="150"/>
                  </a:lnTo>
                  <a:lnTo>
                    <a:pt x="10" y="145"/>
                  </a:lnTo>
                  <a:lnTo>
                    <a:pt x="7" y="138"/>
                  </a:lnTo>
                  <a:lnTo>
                    <a:pt x="6" y="130"/>
                  </a:lnTo>
                  <a:lnTo>
                    <a:pt x="6" y="120"/>
                  </a:lnTo>
                  <a:lnTo>
                    <a:pt x="15" y="117"/>
                  </a:lnTo>
                  <a:lnTo>
                    <a:pt x="22" y="115"/>
                  </a:lnTo>
                  <a:lnTo>
                    <a:pt x="26" y="112"/>
                  </a:lnTo>
                  <a:lnTo>
                    <a:pt x="30" y="109"/>
                  </a:lnTo>
                  <a:lnTo>
                    <a:pt x="35" y="102"/>
                  </a:lnTo>
                  <a:lnTo>
                    <a:pt x="39" y="94"/>
                  </a:lnTo>
                  <a:lnTo>
                    <a:pt x="56" y="94"/>
                  </a:lnTo>
                  <a:lnTo>
                    <a:pt x="68" y="94"/>
                  </a:lnTo>
                  <a:lnTo>
                    <a:pt x="77" y="94"/>
                  </a:lnTo>
                  <a:lnTo>
                    <a:pt x="85" y="94"/>
                  </a:lnTo>
                  <a:lnTo>
                    <a:pt x="90" y="94"/>
                  </a:lnTo>
                  <a:lnTo>
                    <a:pt x="94" y="93"/>
                  </a:lnTo>
                  <a:lnTo>
                    <a:pt x="97" y="91"/>
                  </a:lnTo>
                  <a:lnTo>
                    <a:pt x="100" y="88"/>
                  </a:lnTo>
                  <a:lnTo>
                    <a:pt x="104" y="82"/>
                  </a:lnTo>
                  <a:lnTo>
                    <a:pt x="106" y="73"/>
                  </a:lnTo>
                  <a:lnTo>
                    <a:pt x="108" y="52"/>
                  </a:lnTo>
                  <a:lnTo>
                    <a:pt x="112" y="33"/>
                  </a:lnTo>
                  <a:lnTo>
                    <a:pt x="117" y="32"/>
                  </a:lnTo>
                  <a:lnTo>
                    <a:pt x="120" y="31"/>
                  </a:lnTo>
                  <a:lnTo>
                    <a:pt x="124" y="29"/>
                  </a:lnTo>
                  <a:lnTo>
                    <a:pt x="126" y="26"/>
                  </a:lnTo>
                  <a:lnTo>
                    <a:pt x="130" y="20"/>
                  </a:lnTo>
                  <a:lnTo>
                    <a:pt x="136" y="13"/>
                  </a:lnTo>
                  <a:lnTo>
                    <a:pt x="138" y="10"/>
                  </a:lnTo>
                  <a:lnTo>
                    <a:pt x="141" y="7"/>
                  </a:lnTo>
                  <a:lnTo>
                    <a:pt x="145" y="4"/>
                  </a:lnTo>
                  <a:lnTo>
                    <a:pt x="149" y="2"/>
                  </a:lnTo>
                  <a:lnTo>
                    <a:pt x="155" y="1"/>
                  </a:lnTo>
                  <a:lnTo>
                    <a:pt x="161" y="0"/>
                  </a:lnTo>
                  <a:lnTo>
                    <a:pt x="169" y="1"/>
                  </a:lnTo>
                  <a:lnTo>
                    <a:pt x="179" y="3"/>
                  </a:lnTo>
                  <a:lnTo>
                    <a:pt x="186" y="20"/>
                  </a:lnTo>
                  <a:lnTo>
                    <a:pt x="194" y="34"/>
                  </a:lnTo>
                  <a:lnTo>
                    <a:pt x="195" y="38"/>
                  </a:lnTo>
                  <a:lnTo>
                    <a:pt x="196" y="41"/>
                  </a:lnTo>
                  <a:lnTo>
                    <a:pt x="196" y="44"/>
                  </a:lnTo>
                  <a:lnTo>
                    <a:pt x="196" y="47"/>
                  </a:lnTo>
                  <a:lnTo>
                    <a:pt x="195" y="50"/>
                  </a:lnTo>
                  <a:lnTo>
                    <a:pt x="193" y="52"/>
                  </a:lnTo>
                  <a:lnTo>
                    <a:pt x="190" y="56"/>
                  </a:lnTo>
                  <a:lnTo>
                    <a:pt x="185" y="58"/>
                  </a:lnTo>
                  <a:lnTo>
                    <a:pt x="192" y="5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069" name="Freeform 235">
              <a:extLst>
                <a:ext uri="{FF2B5EF4-FFF2-40B4-BE49-F238E27FC236}">
                  <a16:creationId xmlns:a16="http://schemas.microsoft.com/office/drawing/2014/main" id="{67B73567-49DA-46CE-2E5B-333BE8B3FCD4}"/>
                </a:ext>
              </a:extLst>
            </p:cNvPr>
            <p:cNvSpPr>
              <a:spLocks/>
            </p:cNvSpPr>
            <p:nvPr>
              <p:custDataLst>
                <p:tags r:id="rId95"/>
              </p:custDataLst>
            </p:nvPr>
          </p:nvSpPr>
          <p:spPr bwMode="auto">
            <a:xfrm>
              <a:off x="4834985" y="3108229"/>
              <a:ext cx="458438" cy="509426"/>
            </a:xfrm>
            <a:custGeom>
              <a:avLst/>
              <a:gdLst>
                <a:gd name="T0" fmla="*/ 124140 w 232"/>
                <a:gd name="T1" fmla="*/ 387376 h 248"/>
                <a:gd name="T2" fmla="*/ 126781 w 232"/>
                <a:gd name="T3" fmla="*/ 382652 h 248"/>
                <a:gd name="T4" fmla="*/ 129423 w 232"/>
                <a:gd name="T5" fmla="*/ 374778 h 248"/>
                <a:gd name="T6" fmla="*/ 132064 w 232"/>
                <a:gd name="T7" fmla="*/ 365330 h 248"/>
                <a:gd name="T8" fmla="*/ 136026 w 232"/>
                <a:gd name="T9" fmla="*/ 363755 h 248"/>
                <a:gd name="T10" fmla="*/ 137346 w 232"/>
                <a:gd name="T11" fmla="*/ 374778 h 248"/>
                <a:gd name="T12" fmla="*/ 139988 w 232"/>
                <a:gd name="T13" fmla="*/ 379502 h 248"/>
                <a:gd name="T14" fmla="*/ 142629 w 232"/>
                <a:gd name="T15" fmla="*/ 381077 h 248"/>
                <a:gd name="T16" fmla="*/ 145270 w 232"/>
                <a:gd name="T17" fmla="*/ 381077 h 248"/>
                <a:gd name="T18" fmla="*/ 149232 w 232"/>
                <a:gd name="T19" fmla="*/ 379502 h 248"/>
                <a:gd name="T20" fmla="*/ 153194 w 232"/>
                <a:gd name="T21" fmla="*/ 374778 h 248"/>
                <a:gd name="T22" fmla="*/ 285258 w 232"/>
                <a:gd name="T23" fmla="*/ 368479 h 248"/>
                <a:gd name="T24" fmla="*/ 281296 w 232"/>
                <a:gd name="T25" fmla="*/ 321238 h 248"/>
                <a:gd name="T26" fmla="*/ 273372 w 232"/>
                <a:gd name="T27" fmla="*/ 217308 h 248"/>
                <a:gd name="T28" fmla="*/ 265448 w 232"/>
                <a:gd name="T29" fmla="*/ 114953 h 248"/>
                <a:gd name="T30" fmla="*/ 261486 w 232"/>
                <a:gd name="T31" fmla="*/ 67712 h 248"/>
                <a:gd name="T32" fmla="*/ 283937 w 232"/>
                <a:gd name="T33" fmla="*/ 69287 h 248"/>
                <a:gd name="T34" fmla="*/ 306388 w 232"/>
                <a:gd name="T35" fmla="*/ 72436 h 248"/>
                <a:gd name="T36" fmla="*/ 212623 w 232"/>
                <a:gd name="T37" fmla="*/ 3149 h 248"/>
                <a:gd name="T38" fmla="*/ 211302 w 232"/>
                <a:gd name="T39" fmla="*/ 12598 h 248"/>
                <a:gd name="T40" fmla="*/ 212623 w 232"/>
                <a:gd name="T41" fmla="*/ 28345 h 248"/>
                <a:gd name="T42" fmla="*/ 129423 w 232"/>
                <a:gd name="T43" fmla="*/ 37793 h 248"/>
                <a:gd name="T44" fmla="*/ 129423 w 232"/>
                <a:gd name="T45" fmla="*/ 116528 h 248"/>
                <a:gd name="T46" fmla="*/ 125461 w 232"/>
                <a:gd name="T47" fmla="*/ 119677 h 248"/>
                <a:gd name="T48" fmla="*/ 114896 w 232"/>
                <a:gd name="T49" fmla="*/ 122826 h 248"/>
                <a:gd name="T50" fmla="*/ 95086 w 232"/>
                <a:gd name="T51" fmla="*/ 129125 h 248"/>
                <a:gd name="T52" fmla="*/ 97727 w 232"/>
                <a:gd name="T53" fmla="*/ 138573 h 248"/>
                <a:gd name="T54" fmla="*/ 103010 w 232"/>
                <a:gd name="T55" fmla="*/ 151171 h 248"/>
                <a:gd name="T56" fmla="*/ 105651 w 232"/>
                <a:gd name="T57" fmla="*/ 165343 h 248"/>
                <a:gd name="T58" fmla="*/ 106972 w 232"/>
                <a:gd name="T59" fmla="*/ 181090 h 248"/>
                <a:gd name="T60" fmla="*/ 11886 w 232"/>
                <a:gd name="T61" fmla="*/ 187389 h 248"/>
                <a:gd name="T62" fmla="*/ 6603 w 232"/>
                <a:gd name="T63" fmla="*/ 204711 h 248"/>
                <a:gd name="T64" fmla="*/ 7924 w 232"/>
                <a:gd name="T65" fmla="*/ 225182 h 248"/>
                <a:gd name="T66" fmla="*/ 10565 w 232"/>
                <a:gd name="T67" fmla="*/ 244078 h 248"/>
                <a:gd name="T68" fmla="*/ 11886 w 232"/>
                <a:gd name="T69" fmla="*/ 264549 h 248"/>
                <a:gd name="T70" fmla="*/ 11886 w 232"/>
                <a:gd name="T71" fmla="*/ 286595 h 248"/>
                <a:gd name="T72" fmla="*/ 10565 w 232"/>
                <a:gd name="T73" fmla="*/ 305491 h 248"/>
                <a:gd name="T74" fmla="*/ 7924 w 232"/>
                <a:gd name="T75" fmla="*/ 324388 h 248"/>
                <a:gd name="T76" fmla="*/ 2641 w 232"/>
                <a:gd name="T77" fmla="*/ 340135 h 248"/>
                <a:gd name="T78" fmla="*/ 2641 w 232"/>
                <a:gd name="T79" fmla="*/ 344859 h 248"/>
                <a:gd name="T80" fmla="*/ 3962 w 232"/>
                <a:gd name="T81" fmla="*/ 346433 h 248"/>
                <a:gd name="T82" fmla="*/ 3962 w 232"/>
                <a:gd name="T83" fmla="*/ 349583 h 248"/>
                <a:gd name="T84" fmla="*/ 9244 w 232"/>
                <a:gd name="T85" fmla="*/ 341709 h 248"/>
                <a:gd name="T86" fmla="*/ 23771 w 232"/>
                <a:gd name="T87" fmla="*/ 335411 h 248"/>
                <a:gd name="T88" fmla="*/ 47543 w 232"/>
                <a:gd name="T89" fmla="*/ 325962 h 248"/>
                <a:gd name="T90" fmla="*/ 59429 w 232"/>
                <a:gd name="T91" fmla="*/ 327537 h 248"/>
                <a:gd name="T92" fmla="*/ 67353 w 232"/>
                <a:gd name="T93" fmla="*/ 333836 h 248"/>
                <a:gd name="T94" fmla="*/ 73956 w 232"/>
                <a:gd name="T95" fmla="*/ 336985 h 248"/>
                <a:gd name="T96" fmla="*/ 81880 w 232"/>
                <a:gd name="T97" fmla="*/ 338560 h 248"/>
                <a:gd name="T98" fmla="*/ 87162 w 232"/>
                <a:gd name="T99" fmla="*/ 344859 h 248"/>
                <a:gd name="T100" fmla="*/ 88483 w 232"/>
                <a:gd name="T101" fmla="*/ 354307 h 248"/>
                <a:gd name="T102" fmla="*/ 92445 w 232"/>
                <a:gd name="T103" fmla="*/ 363755 h 248"/>
                <a:gd name="T104" fmla="*/ 97727 w 232"/>
                <a:gd name="T105" fmla="*/ 370054 h 248"/>
                <a:gd name="T106" fmla="*/ 112254 w 232"/>
                <a:gd name="T107" fmla="*/ 382652 h 24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2" h="248">
                  <a:moveTo>
                    <a:pt x="91" y="248"/>
                  </a:moveTo>
                  <a:lnTo>
                    <a:pt x="94" y="246"/>
                  </a:lnTo>
                  <a:lnTo>
                    <a:pt x="95" y="245"/>
                  </a:lnTo>
                  <a:lnTo>
                    <a:pt x="96" y="243"/>
                  </a:lnTo>
                  <a:lnTo>
                    <a:pt x="97" y="240"/>
                  </a:lnTo>
                  <a:lnTo>
                    <a:pt x="98" y="238"/>
                  </a:lnTo>
                  <a:lnTo>
                    <a:pt x="99" y="235"/>
                  </a:lnTo>
                  <a:lnTo>
                    <a:pt x="100" y="232"/>
                  </a:lnTo>
                  <a:lnTo>
                    <a:pt x="103" y="230"/>
                  </a:lnTo>
                  <a:lnTo>
                    <a:pt x="103" y="231"/>
                  </a:lnTo>
                  <a:lnTo>
                    <a:pt x="103" y="236"/>
                  </a:lnTo>
                  <a:lnTo>
                    <a:pt x="104" y="238"/>
                  </a:lnTo>
                  <a:lnTo>
                    <a:pt x="105" y="240"/>
                  </a:lnTo>
                  <a:lnTo>
                    <a:pt x="106" y="241"/>
                  </a:lnTo>
                  <a:lnTo>
                    <a:pt x="107" y="241"/>
                  </a:lnTo>
                  <a:lnTo>
                    <a:pt x="108" y="242"/>
                  </a:lnTo>
                  <a:lnTo>
                    <a:pt x="109" y="242"/>
                  </a:lnTo>
                  <a:lnTo>
                    <a:pt x="110" y="242"/>
                  </a:lnTo>
                  <a:lnTo>
                    <a:pt x="112" y="241"/>
                  </a:lnTo>
                  <a:lnTo>
                    <a:pt x="113" y="241"/>
                  </a:lnTo>
                  <a:lnTo>
                    <a:pt x="114" y="240"/>
                  </a:lnTo>
                  <a:lnTo>
                    <a:pt x="116" y="238"/>
                  </a:lnTo>
                  <a:lnTo>
                    <a:pt x="118" y="236"/>
                  </a:lnTo>
                  <a:lnTo>
                    <a:pt x="216" y="234"/>
                  </a:lnTo>
                  <a:lnTo>
                    <a:pt x="215" y="225"/>
                  </a:lnTo>
                  <a:lnTo>
                    <a:pt x="213" y="204"/>
                  </a:lnTo>
                  <a:lnTo>
                    <a:pt x="210" y="173"/>
                  </a:lnTo>
                  <a:lnTo>
                    <a:pt x="207" y="138"/>
                  </a:lnTo>
                  <a:lnTo>
                    <a:pt x="204" y="103"/>
                  </a:lnTo>
                  <a:lnTo>
                    <a:pt x="201" y="73"/>
                  </a:lnTo>
                  <a:lnTo>
                    <a:pt x="199" y="51"/>
                  </a:lnTo>
                  <a:lnTo>
                    <a:pt x="198" y="43"/>
                  </a:lnTo>
                  <a:lnTo>
                    <a:pt x="203" y="43"/>
                  </a:lnTo>
                  <a:lnTo>
                    <a:pt x="215" y="44"/>
                  </a:lnTo>
                  <a:lnTo>
                    <a:pt x="226" y="45"/>
                  </a:lnTo>
                  <a:lnTo>
                    <a:pt x="232" y="46"/>
                  </a:lnTo>
                  <a:lnTo>
                    <a:pt x="161" y="0"/>
                  </a:lnTo>
                  <a:lnTo>
                    <a:pt x="161" y="2"/>
                  </a:lnTo>
                  <a:lnTo>
                    <a:pt x="160" y="5"/>
                  </a:lnTo>
                  <a:lnTo>
                    <a:pt x="160" y="8"/>
                  </a:lnTo>
                  <a:lnTo>
                    <a:pt x="161" y="11"/>
                  </a:lnTo>
                  <a:lnTo>
                    <a:pt x="161" y="18"/>
                  </a:lnTo>
                  <a:lnTo>
                    <a:pt x="161" y="24"/>
                  </a:lnTo>
                  <a:lnTo>
                    <a:pt x="98" y="24"/>
                  </a:lnTo>
                  <a:lnTo>
                    <a:pt x="94" y="22"/>
                  </a:lnTo>
                  <a:lnTo>
                    <a:pt x="98" y="74"/>
                  </a:lnTo>
                  <a:lnTo>
                    <a:pt x="97" y="75"/>
                  </a:lnTo>
                  <a:lnTo>
                    <a:pt x="95" y="76"/>
                  </a:lnTo>
                  <a:lnTo>
                    <a:pt x="91" y="77"/>
                  </a:lnTo>
                  <a:lnTo>
                    <a:pt x="87" y="78"/>
                  </a:lnTo>
                  <a:lnTo>
                    <a:pt x="78" y="80"/>
                  </a:lnTo>
                  <a:lnTo>
                    <a:pt x="72" y="82"/>
                  </a:lnTo>
                  <a:lnTo>
                    <a:pt x="73" y="85"/>
                  </a:lnTo>
                  <a:lnTo>
                    <a:pt x="74" y="88"/>
                  </a:lnTo>
                  <a:lnTo>
                    <a:pt x="76" y="92"/>
                  </a:lnTo>
                  <a:lnTo>
                    <a:pt x="78" y="96"/>
                  </a:lnTo>
                  <a:lnTo>
                    <a:pt x="79" y="99"/>
                  </a:lnTo>
                  <a:lnTo>
                    <a:pt x="80" y="105"/>
                  </a:lnTo>
                  <a:lnTo>
                    <a:pt x="80" y="112"/>
                  </a:lnTo>
                  <a:lnTo>
                    <a:pt x="81" y="115"/>
                  </a:lnTo>
                  <a:lnTo>
                    <a:pt x="13" y="115"/>
                  </a:lnTo>
                  <a:lnTo>
                    <a:pt x="9" y="119"/>
                  </a:lnTo>
                  <a:lnTo>
                    <a:pt x="4" y="123"/>
                  </a:lnTo>
                  <a:lnTo>
                    <a:pt x="5" y="130"/>
                  </a:lnTo>
                  <a:lnTo>
                    <a:pt x="5" y="137"/>
                  </a:lnTo>
                  <a:lnTo>
                    <a:pt x="6" y="143"/>
                  </a:lnTo>
                  <a:lnTo>
                    <a:pt x="7" y="149"/>
                  </a:lnTo>
                  <a:lnTo>
                    <a:pt x="8" y="155"/>
                  </a:lnTo>
                  <a:lnTo>
                    <a:pt x="8" y="161"/>
                  </a:lnTo>
                  <a:lnTo>
                    <a:pt x="9" y="168"/>
                  </a:lnTo>
                  <a:lnTo>
                    <a:pt x="9" y="176"/>
                  </a:lnTo>
                  <a:lnTo>
                    <a:pt x="9" y="182"/>
                  </a:lnTo>
                  <a:lnTo>
                    <a:pt x="8" y="188"/>
                  </a:lnTo>
                  <a:lnTo>
                    <a:pt x="8" y="194"/>
                  </a:lnTo>
                  <a:lnTo>
                    <a:pt x="7" y="200"/>
                  </a:lnTo>
                  <a:lnTo>
                    <a:pt x="6" y="206"/>
                  </a:lnTo>
                  <a:lnTo>
                    <a:pt x="4" y="211"/>
                  </a:lnTo>
                  <a:lnTo>
                    <a:pt x="2" y="216"/>
                  </a:lnTo>
                  <a:lnTo>
                    <a:pt x="0" y="221"/>
                  </a:lnTo>
                  <a:lnTo>
                    <a:pt x="2" y="219"/>
                  </a:lnTo>
                  <a:lnTo>
                    <a:pt x="3" y="219"/>
                  </a:lnTo>
                  <a:lnTo>
                    <a:pt x="3" y="220"/>
                  </a:lnTo>
                  <a:lnTo>
                    <a:pt x="3" y="221"/>
                  </a:lnTo>
                  <a:lnTo>
                    <a:pt x="3" y="222"/>
                  </a:lnTo>
                  <a:lnTo>
                    <a:pt x="4" y="217"/>
                  </a:lnTo>
                  <a:lnTo>
                    <a:pt x="7" y="217"/>
                  </a:lnTo>
                  <a:lnTo>
                    <a:pt x="12" y="215"/>
                  </a:lnTo>
                  <a:lnTo>
                    <a:pt x="18" y="213"/>
                  </a:lnTo>
                  <a:lnTo>
                    <a:pt x="25" y="211"/>
                  </a:lnTo>
                  <a:lnTo>
                    <a:pt x="36" y="207"/>
                  </a:lnTo>
                  <a:lnTo>
                    <a:pt x="41" y="205"/>
                  </a:lnTo>
                  <a:lnTo>
                    <a:pt x="45" y="208"/>
                  </a:lnTo>
                  <a:lnTo>
                    <a:pt x="48" y="210"/>
                  </a:lnTo>
                  <a:lnTo>
                    <a:pt x="51" y="212"/>
                  </a:lnTo>
                  <a:lnTo>
                    <a:pt x="53" y="213"/>
                  </a:lnTo>
                  <a:lnTo>
                    <a:pt x="56" y="214"/>
                  </a:lnTo>
                  <a:lnTo>
                    <a:pt x="59" y="215"/>
                  </a:lnTo>
                  <a:lnTo>
                    <a:pt x="62" y="215"/>
                  </a:lnTo>
                  <a:lnTo>
                    <a:pt x="66" y="215"/>
                  </a:lnTo>
                  <a:lnTo>
                    <a:pt x="66" y="219"/>
                  </a:lnTo>
                  <a:lnTo>
                    <a:pt x="66" y="222"/>
                  </a:lnTo>
                  <a:lnTo>
                    <a:pt x="67" y="225"/>
                  </a:lnTo>
                  <a:lnTo>
                    <a:pt x="69" y="228"/>
                  </a:lnTo>
                  <a:lnTo>
                    <a:pt x="70" y="231"/>
                  </a:lnTo>
                  <a:lnTo>
                    <a:pt x="72" y="233"/>
                  </a:lnTo>
                  <a:lnTo>
                    <a:pt x="74" y="235"/>
                  </a:lnTo>
                  <a:lnTo>
                    <a:pt x="76" y="237"/>
                  </a:lnTo>
                  <a:lnTo>
                    <a:pt x="85" y="243"/>
                  </a:lnTo>
                  <a:lnTo>
                    <a:pt x="91" y="24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0" name="Freeform 236">
              <a:extLst>
                <a:ext uri="{FF2B5EF4-FFF2-40B4-BE49-F238E27FC236}">
                  <a16:creationId xmlns:a16="http://schemas.microsoft.com/office/drawing/2014/main" id="{2B892B9F-D4F9-2BF7-ED6E-1FD69F5E06D9}"/>
                </a:ext>
              </a:extLst>
            </p:cNvPr>
            <p:cNvSpPr>
              <a:spLocks/>
            </p:cNvSpPr>
            <p:nvPr>
              <p:custDataLst>
                <p:tags r:id="rId96"/>
              </p:custDataLst>
            </p:nvPr>
          </p:nvSpPr>
          <p:spPr bwMode="auto">
            <a:xfrm>
              <a:off x="5008385" y="3186919"/>
              <a:ext cx="619958" cy="610899"/>
            </a:xfrm>
            <a:custGeom>
              <a:avLst/>
              <a:gdLst>
                <a:gd name="T0" fmla="*/ 39336 w 948"/>
                <a:gd name="T1" fmla="*/ 413248 h 893"/>
                <a:gd name="T2" fmla="*/ 52885 w 948"/>
                <a:gd name="T3" fmla="*/ 413248 h 893"/>
                <a:gd name="T4" fmla="*/ 63811 w 948"/>
                <a:gd name="T5" fmla="*/ 410626 h 893"/>
                <a:gd name="T6" fmla="*/ 81294 w 948"/>
                <a:gd name="T7" fmla="*/ 406955 h 893"/>
                <a:gd name="T8" fmla="*/ 86102 w 948"/>
                <a:gd name="T9" fmla="*/ 426359 h 893"/>
                <a:gd name="T10" fmla="*/ 92658 w 948"/>
                <a:gd name="T11" fmla="*/ 437896 h 893"/>
                <a:gd name="T12" fmla="*/ 98777 w 948"/>
                <a:gd name="T13" fmla="*/ 443665 h 893"/>
                <a:gd name="T14" fmla="*/ 107518 w 948"/>
                <a:gd name="T15" fmla="*/ 445763 h 893"/>
                <a:gd name="T16" fmla="*/ 107518 w 948"/>
                <a:gd name="T17" fmla="*/ 462020 h 893"/>
                <a:gd name="T18" fmla="*/ 142483 w 948"/>
                <a:gd name="T19" fmla="*/ 466215 h 893"/>
                <a:gd name="T20" fmla="*/ 145979 w 948"/>
                <a:gd name="T21" fmla="*/ 459398 h 893"/>
                <a:gd name="T22" fmla="*/ 151661 w 948"/>
                <a:gd name="T23" fmla="*/ 456776 h 893"/>
                <a:gd name="T24" fmla="*/ 152098 w 948"/>
                <a:gd name="T25" fmla="*/ 465691 h 893"/>
                <a:gd name="T26" fmla="*/ 156469 w 948"/>
                <a:gd name="T27" fmla="*/ 468313 h 893"/>
                <a:gd name="T28" fmla="*/ 168270 w 948"/>
                <a:gd name="T29" fmla="*/ 468313 h 893"/>
                <a:gd name="T30" fmla="*/ 175263 w 948"/>
                <a:gd name="T31" fmla="*/ 447860 h 893"/>
                <a:gd name="T32" fmla="*/ 180071 w 948"/>
                <a:gd name="T33" fmla="*/ 413248 h 893"/>
                <a:gd name="T34" fmla="*/ 185315 w 948"/>
                <a:gd name="T35" fmla="*/ 404333 h 893"/>
                <a:gd name="T36" fmla="*/ 197553 w 948"/>
                <a:gd name="T37" fmla="*/ 395418 h 893"/>
                <a:gd name="T38" fmla="*/ 211976 w 948"/>
                <a:gd name="T39" fmla="*/ 389649 h 893"/>
                <a:gd name="T40" fmla="*/ 218969 w 948"/>
                <a:gd name="T41" fmla="*/ 382307 h 893"/>
                <a:gd name="T42" fmla="*/ 225088 w 948"/>
                <a:gd name="T43" fmla="*/ 368148 h 893"/>
                <a:gd name="T44" fmla="*/ 233829 w 948"/>
                <a:gd name="T45" fmla="*/ 350317 h 893"/>
                <a:gd name="T46" fmla="*/ 239074 w 948"/>
                <a:gd name="T47" fmla="*/ 346122 h 893"/>
                <a:gd name="T48" fmla="*/ 250001 w 948"/>
                <a:gd name="T49" fmla="*/ 345597 h 893"/>
                <a:gd name="T50" fmla="*/ 264424 w 948"/>
                <a:gd name="T51" fmla="*/ 337731 h 893"/>
                <a:gd name="T52" fmla="*/ 279284 w 948"/>
                <a:gd name="T53" fmla="*/ 327242 h 893"/>
                <a:gd name="T54" fmla="*/ 294581 w 948"/>
                <a:gd name="T55" fmla="*/ 321474 h 893"/>
                <a:gd name="T56" fmla="*/ 316435 w 948"/>
                <a:gd name="T57" fmla="*/ 319900 h 893"/>
                <a:gd name="T58" fmla="*/ 344407 w 948"/>
                <a:gd name="T59" fmla="*/ 315705 h 893"/>
                <a:gd name="T60" fmla="*/ 356207 w 948"/>
                <a:gd name="T61" fmla="*/ 311509 h 893"/>
                <a:gd name="T62" fmla="*/ 377187 w 948"/>
                <a:gd name="T63" fmla="*/ 309412 h 893"/>
                <a:gd name="T64" fmla="*/ 393795 w 948"/>
                <a:gd name="T65" fmla="*/ 305741 h 893"/>
                <a:gd name="T66" fmla="*/ 399040 w 948"/>
                <a:gd name="T67" fmla="*/ 301021 h 893"/>
                <a:gd name="T68" fmla="*/ 406907 w 948"/>
                <a:gd name="T69" fmla="*/ 285288 h 893"/>
                <a:gd name="T70" fmla="*/ 412152 w 948"/>
                <a:gd name="T71" fmla="*/ 264311 h 893"/>
                <a:gd name="T72" fmla="*/ 414337 w 948"/>
                <a:gd name="T73" fmla="*/ 241761 h 893"/>
                <a:gd name="T74" fmla="*/ 413900 w 948"/>
                <a:gd name="T75" fmla="*/ 220784 h 893"/>
                <a:gd name="T76" fmla="*/ 412152 w 948"/>
                <a:gd name="T77" fmla="*/ 190367 h 893"/>
                <a:gd name="T78" fmla="*/ 402973 w 948"/>
                <a:gd name="T79" fmla="*/ 186696 h 893"/>
                <a:gd name="T80" fmla="*/ 376749 w 948"/>
                <a:gd name="T81" fmla="*/ 168865 h 893"/>
                <a:gd name="T82" fmla="*/ 347029 w 948"/>
                <a:gd name="T83" fmla="*/ 145791 h 893"/>
                <a:gd name="T84" fmla="*/ 322553 w 948"/>
                <a:gd name="T85" fmla="*/ 113276 h 893"/>
                <a:gd name="T86" fmla="*/ 180071 w 948"/>
                <a:gd name="T87" fmla="*/ 6293 h 893"/>
                <a:gd name="T88" fmla="*/ 152098 w 948"/>
                <a:gd name="T89" fmla="*/ 53492 h 893"/>
                <a:gd name="T90" fmla="*/ 165647 w 948"/>
                <a:gd name="T91" fmla="*/ 212393 h 893"/>
                <a:gd name="T92" fmla="*/ 171329 w 948"/>
                <a:gd name="T93" fmla="*/ 296301 h 893"/>
                <a:gd name="T94" fmla="*/ 40647 w 948"/>
                <a:gd name="T95" fmla="*/ 309936 h 893"/>
                <a:gd name="T96" fmla="*/ 34528 w 948"/>
                <a:gd name="T97" fmla="*/ 317803 h 893"/>
                <a:gd name="T98" fmla="*/ 29283 w 948"/>
                <a:gd name="T99" fmla="*/ 319900 h 893"/>
                <a:gd name="T100" fmla="*/ 24913 w 948"/>
                <a:gd name="T101" fmla="*/ 318327 h 893"/>
                <a:gd name="T102" fmla="*/ 21416 w 948"/>
                <a:gd name="T103" fmla="*/ 309936 h 893"/>
                <a:gd name="T104" fmla="*/ 17483 w 948"/>
                <a:gd name="T105" fmla="*/ 304692 h 893"/>
                <a:gd name="T106" fmla="*/ 12675 w 948"/>
                <a:gd name="T107" fmla="*/ 317278 h 893"/>
                <a:gd name="T108" fmla="*/ 6556 w 948"/>
                <a:gd name="T109" fmla="*/ 326718 h 893"/>
                <a:gd name="T110" fmla="*/ 29283 w 948"/>
                <a:gd name="T111" fmla="*/ 384405 h 893"/>
                <a:gd name="T112" fmla="*/ 26661 w 948"/>
                <a:gd name="T113" fmla="*/ 392271 h 893"/>
                <a:gd name="T114" fmla="*/ 27098 w 948"/>
                <a:gd name="T115" fmla="*/ 398564 h 893"/>
                <a:gd name="T116" fmla="*/ 23601 w 948"/>
                <a:gd name="T117" fmla="*/ 413248 h 89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48" h="893">
                  <a:moveTo>
                    <a:pt x="54" y="788"/>
                  </a:moveTo>
                  <a:lnTo>
                    <a:pt x="74" y="788"/>
                  </a:lnTo>
                  <a:lnTo>
                    <a:pt x="90" y="788"/>
                  </a:lnTo>
                  <a:lnTo>
                    <a:pt x="100" y="788"/>
                  </a:lnTo>
                  <a:lnTo>
                    <a:pt x="106" y="788"/>
                  </a:lnTo>
                  <a:lnTo>
                    <a:pt x="121" y="788"/>
                  </a:lnTo>
                  <a:lnTo>
                    <a:pt x="135" y="787"/>
                  </a:lnTo>
                  <a:lnTo>
                    <a:pt x="140" y="785"/>
                  </a:lnTo>
                  <a:lnTo>
                    <a:pt x="146" y="783"/>
                  </a:lnTo>
                  <a:lnTo>
                    <a:pt x="150" y="780"/>
                  </a:lnTo>
                  <a:lnTo>
                    <a:pt x="152" y="776"/>
                  </a:lnTo>
                  <a:lnTo>
                    <a:pt x="186" y="776"/>
                  </a:lnTo>
                  <a:lnTo>
                    <a:pt x="189" y="788"/>
                  </a:lnTo>
                  <a:lnTo>
                    <a:pt x="193" y="800"/>
                  </a:lnTo>
                  <a:lnTo>
                    <a:pt x="197" y="813"/>
                  </a:lnTo>
                  <a:lnTo>
                    <a:pt x="204" y="825"/>
                  </a:lnTo>
                  <a:lnTo>
                    <a:pt x="207" y="830"/>
                  </a:lnTo>
                  <a:lnTo>
                    <a:pt x="212" y="835"/>
                  </a:lnTo>
                  <a:lnTo>
                    <a:pt x="216" y="839"/>
                  </a:lnTo>
                  <a:lnTo>
                    <a:pt x="221" y="843"/>
                  </a:lnTo>
                  <a:lnTo>
                    <a:pt x="226" y="846"/>
                  </a:lnTo>
                  <a:lnTo>
                    <a:pt x="233" y="848"/>
                  </a:lnTo>
                  <a:lnTo>
                    <a:pt x="239" y="849"/>
                  </a:lnTo>
                  <a:lnTo>
                    <a:pt x="246" y="850"/>
                  </a:lnTo>
                  <a:lnTo>
                    <a:pt x="246" y="862"/>
                  </a:lnTo>
                  <a:lnTo>
                    <a:pt x="246" y="871"/>
                  </a:lnTo>
                  <a:lnTo>
                    <a:pt x="246" y="881"/>
                  </a:lnTo>
                  <a:lnTo>
                    <a:pt x="246" y="893"/>
                  </a:lnTo>
                  <a:lnTo>
                    <a:pt x="326" y="893"/>
                  </a:lnTo>
                  <a:lnTo>
                    <a:pt x="326" y="889"/>
                  </a:lnTo>
                  <a:lnTo>
                    <a:pt x="328" y="884"/>
                  </a:lnTo>
                  <a:lnTo>
                    <a:pt x="330" y="880"/>
                  </a:lnTo>
                  <a:lnTo>
                    <a:pt x="334" y="876"/>
                  </a:lnTo>
                  <a:lnTo>
                    <a:pt x="339" y="868"/>
                  </a:lnTo>
                  <a:lnTo>
                    <a:pt x="346" y="862"/>
                  </a:lnTo>
                  <a:lnTo>
                    <a:pt x="347" y="871"/>
                  </a:lnTo>
                  <a:lnTo>
                    <a:pt x="348" y="880"/>
                  </a:lnTo>
                  <a:lnTo>
                    <a:pt x="349" y="884"/>
                  </a:lnTo>
                  <a:lnTo>
                    <a:pt x="348" y="888"/>
                  </a:lnTo>
                  <a:lnTo>
                    <a:pt x="348" y="891"/>
                  </a:lnTo>
                  <a:lnTo>
                    <a:pt x="346" y="893"/>
                  </a:lnTo>
                  <a:lnTo>
                    <a:pt x="358" y="893"/>
                  </a:lnTo>
                  <a:lnTo>
                    <a:pt x="371" y="893"/>
                  </a:lnTo>
                  <a:lnTo>
                    <a:pt x="381" y="893"/>
                  </a:lnTo>
                  <a:lnTo>
                    <a:pt x="385" y="893"/>
                  </a:lnTo>
                  <a:lnTo>
                    <a:pt x="392" y="881"/>
                  </a:lnTo>
                  <a:lnTo>
                    <a:pt x="397" y="868"/>
                  </a:lnTo>
                  <a:lnTo>
                    <a:pt x="401" y="854"/>
                  </a:lnTo>
                  <a:lnTo>
                    <a:pt x="404" y="841"/>
                  </a:lnTo>
                  <a:lnTo>
                    <a:pt x="408" y="813"/>
                  </a:lnTo>
                  <a:lnTo>
                    <a:pt x="412" y="788"/>
                  </a:lnTo>
                  <a:lnTo>
                    <a:pt x="415" y="782"/>
                  </a:lnTo>
                  <a:lnTo>
                    <a:pt x="418" y="776"/>
                  </a:lnTo>
                  <a:lnTo>
                    <a:pt x="424" y="771"/>
                  </a:lnTo>
                  <a:lnTo>
                    <a:pt x="428" y="767"/>
                  </a:lnTo>
                  <a:lnTo>
                    <a:pt x="440" y="759"/>
                  </a:lnTo>
                  <a:lnTo>
                    <a:pt x="452" y="754"/>
                  </a:lnTo>
                  <a:lnTo>
                    <a:pt x="464" y="750"/>
                  </a:lnTo>
                  <a:lnTo>
                    <a:pt x="475" y="746"/>
                  </a:lnTo>
                  <a:lnTo>
                    <a:pt x="485" y="743"/>
                  </a:lnTo>
                  <a:lnTo>
                    <a:pt x="492" y="739"/>
                  </a:lnTo>
                  <a:lnTo>
                    <a:pt x="496" y="734"/>
                  </a:lnTo>
                  <a:lnTo>
                    <a:pt x="501" y="729"/>
                  </a:lnTo>
                  <a:lnTo>
                    <a:pt x="505" y="723"/>
                  </a:lnTo>
                  <a:lnTo>
                    <a:pt x="508" y="716"/>
                  </a:lnTo>
                  <a:lnTo>
                    <a:pt x="515" y="702"/>
                  </a:lnTo>
                  <a:lnTo>
                    <a:pt x="521" y="690"/>
                  </a:lnTo>
                  <a:lnTo>
                    <a:pt x="528" y="678"/>
                  </a:lnTo>
                  <a:lnTo>
                    <a:pt x="535" y="668"/>
                  </a:lnTo>
                  <a:lnTo>
                    <a:pt x="539" y="664"/>
                  </a:lnTo>
                  <a:lnTo>
                    <a:pt x="542" y="662"/>
                  </a:lnTo>
                  <a:lnTo>
                    <a:pt x="547" y="660"/>
                  </a:lnTo>
                  <a:lnTo>
                    <a:pt x="551" y="659"/>
                  </a:lnTo>
                  <a:lnTo>
                    <a:pt x="562" y="660"/>
                  </a:lnTo>
                  <a:lnTo>
                    <a:pt x="572" y="659"/>
                  </a:lnTo>
                  <a:lnTo>
                    <a:pt x="581" y="657"/>
                  </a:lnTo>
                  <a:lnTo>
                    <a:pt x="588" y="653"/>
                  </a:lnTo>
                  <a:lnTo>
                    <a:pt x="605" y="644"/>
                  </a:lnTo>
                  <a:lnTo>
                    <a:pt x="620" y="634"/>
                  </a:lnTo>
                  <a:lnTo>
                    <a:pt x="629" y="629"/>
                  </a:lnTo>
                  <a:lnTo>
                    <a:pt x="639" y="624"/>
                  </a:lnTo>
                  <a:lnTo>
                    <a:pt x="649" y="620"/>
                  </a:lnTo>
                  <a:lnTo>
                    <a:pt x="661" y="616"/>
                  </a:lnTo>
                  <a:lnTo>
                    <a:pt x="674" y="613"/>
                  </a:lnTo>
                  <a:lnTo>
                    <a:pt x="688" y="610"/>
                  </a:lnTo>
                  <a:lnTo>
                    <a:pt x="706" y="609"/>
                  </a:lnTo>
                  <a:lnTo>
                    <a:pt x="724" y="610"/>
                  </a:lnTo>
                  <a:lnTo>
                    <a:pt x="777" y="610"/>
                  </a:lnTo>
                  <a:lnTo>
                    <a:pt x="783" y="606"/>
                  </a:lnTo>
                  <a:lnTo>
                    <a:pt x="788" y="602"/>
                  </a:lnTo>
                  <a:lnTo>
                    <a:pt x="795" y="600"/>
                  </a:lnTo>
                  <a:lnTo>
                    <a:pt x="800" y="598"/>
                  </a:lnTo>
                  <a:lnTo>
                    <a:pt x="815" y="594"/>
                  </a:lnTo>
                  <a:lnTo>
                    <a:pt x="830" y="592"/>
                  </a:lnTo>
                  <a:lnTo>
                    <a:pt x="845" y="591"/>
                  </a:lnTo>
                  <a:lnTo>
                    <a:pt x="863" y="590"/>
                  </a:lnTo>
                  <a:lnTo>
                    <a:pt x="879" y="588"/>
                  </a:lnTo>
                  <a:lnTo>
                    <a:pt x="897" y="585"/>
                  </a:lnTo>
                  <a:lnTo>
                    <a:pt x="901" y="583"/>
                  </a:lnTo>
                  <a:lnTo>
                    <a:pt x="906" y="580"/>
                  </a:lnTo>
                  <a:lnTo>
                    <a:pt x="909" y="577"/>
                  </a:lnTo>
                  <a:lnTo>
                    <a:pt x="913" y="574"/>
                  </a:lnTo>
                  <a:lnTo>
                    <a:pt x="920" y="565"/>
                  </a:lnTo>
                  <a:lnTo>
                    <a:pt x="925" y="555"/>
                  </a:lnTo>
                  <a:lnTo>
                    <a:pt x="931" y="544"/>
                  </a:lnTo>
                  <a:lnTo>
                    <a:pt x="935" y="531"/>
                  </a:lnTo>
                  <a:lnTo>
                    <a:pt x="940" y="518"/>
                  </a:lnTo>
                  <a:lnTo>
                    <a:pt x="943" y="504"/>
                  </a:lnTo>
                  <a:lnTo>
                    <a:pt x="945" y="490"/>
                  </a:lnTo>
                  <a:lnTo>
                    <a:pt x="947" y="475"/>
                  </a:lnTo>
                  <a:lnTo>
                    <a:pt x="948" y="461"/>
                  </a:lnTo>
                  <a:lnTo>
                    <a:pt x="948" y="447"/>
                  </a:lnTo>
                  <a:lnTo>
                    <a:pt x="948" y="434"/>
                  </a:lnTo>
                  <a:lnTo>
                    <a:pt x="947" y="421"/>
                  </a:lnTo>
                  <a:lnTo>
                    <a:pt x="945" y="410"/>
                  </a:lnTo>
                  <a:lnTo>
                    <a:pt x="943" y="400"/>
                  </a:lnTo>
                  <a:lnTo>
                    <a:pt x="943" y="363"/>
                  </a:lnTo>
                  <a:lnTo>
                    <a:pt x="939" y="362"/>
                  </a:lnTo>
                  <a:lnTo>
                    <a:pt x="931" y="359"/>
                  </a:lnTo>
                  <a:lnTo>
                    <a:pt x="922" y="356"/>
                  </a:lnTo>
                  <a:lnTo>
                    <a:pt x="912" y="350"/>
                  </a:lnTo>
                  <a:lnTo>
                    <a:pt x="888" y="337"/>
                  </a:lnTo>
                  <a:lnTo>
                    <a:pt x="862" y="322"/>
                  </a:lnTo>
                  <a:lnTo>
                    <a:pt x="835" y="305"/>
                  </a:lnTo>
                  <a:lnTo>
                    <a:pt x="811" y="290"/>
                  </a:lnTo>
                  <a:lnTo>
                    <a:pt x="794" y="278"/>
                  </a:lnTo>
                  <a:lnTo>
                    <a:pt x="784" y="271"/>
                  </a:lnTo>
                  <a:lnTo>
                    <a:pt x="764" y="240"/>
                  </a:lnTo>
                  <a:lnTo>
                    <a:pt x="738" y="216"/>
                  </a:lnTo>
                  <a:lnTo>
                    <a:pt x="405" y="0"/>
                  </a:lnTo>
                  <a:lnTo>
                    <a:pt x="408" y="6"/>
                  </a:lnTo>
                  <a:lnTo>
                    <a:pt x="412" y="12"/>
                  </a:lnTo>
                  <a:lnTo>
                    <a:pt x="339" y="12"/>
                  </a:lnTo>
                  <a:lnTo>
                    <a:pt x="341" y="36"/>
                  </a:lnTo>
                  <a:lnTo>
                    <a:pt x="348" y="102"/>
                  </a:lnTo>
                  <a:lnTo>
                    <a:pt x="358" y="193"/>
                  </a:lnTo>
                  <a:lnTo>
                    <a:pt x="368" y="299"/>
                  </a:lnTo>
                  <a:lnTo>
                    <a:pt x="379" y="405"/>
                  </a:lnTo>
                  <a:lnTo>
                    <a:pt x="386" y="498"/>
                  </a:lnTo>
                  <a:lnTo>
                    <a:pt x="390" y="535"/>
                  </a:lnTo>
                  <a:lnTo>
                    <a:pt x="392" y="565"/>
                  </a:lnTo>
                  <a:lnTo>
                    <a:pt x="393" y="583"/>
                  </a:lnTo>
                  <a:lnTo>
                    <a:pt x="392" y="591"/>
                  </a:lnTo>
                  <a:lnTo>
                    <a:pt x="93" y="591"/>
                  </a:lnTo>
                  <a:lnTo>
                    <a:pt x="88" y="597"/>
                  </a:lnTo>
                  <a:lnTo>
                    <a:pt x="82" y="603"/>
                  </a:lnTo>
                  <a:lnTo>
                    <a:pt x="79" y="606"/>
                  </a:lnTo>
                  <a:lnTo>
                    <a:pt x="76" y="608"/>
                  </a:lnTo>
                  <a:lnTo>
                    <a:pt x="71" y="609"/>
                  </a:lnTo>
                  <a:lnTo>
                    <a:pt x="67" y="610"/>
                  </a:lnTo>
                  <a:lnTo>
                    <a:pt x="64" y="609"/>
                  </a:lnTo>
                  <a:lnTo>
                    <a:pt x="60" y="608"/>
                  </a:lnTo>
                  <a:lnTo>
                    <a:pt x="57" y="607"/>
                  </a:lnTo>
                  <a:lnTo>
                    <a:pt x="55" y="604"/>
                  </a:lnTo>
                  <a:lnTo>
                    <a:pt x="51" y="598"/>
                  </a:lnTo>
                  <a:lnTo>
                    <a:pt x="49" y="591"/>
                  </a:lnTo>
                  <a:lnTo>
                    <a:pt x="47" y="578"/>
                  </a:lnTo>
                  <a:lnTo>
                    <a:pt x="47" y="573"/>
                  </a:lnTo>
                  <a:lnTo>
                    <a:pt x="40" y="581"/>
                  </a:lnTo>
                  <a:lnTo>
                    <a:pt x="36" y="590"/>
                  </a:lnTo>
                  <a:lnTo>
                    <a:pt x="33" y="598"/>
                  </a:lnTo>
                  <a:lnTo>
                    <a:pt x="29" y="605"/>
                  </a:lnTo>
                  <a:lnTo>
                    <a:pt x="26" y="612"/>
                  </a:lnTo>
                  <a:lnTo>
                    <a:pt x="22" y="618"/>
                  </a:lnTo>
                  <a:lnTo>
                    <a:pt x="15" y="623"/>
                  </a:lnTo>
                  <a:lnTo>
                    <a:pt x="6" y="628"/>
                  </a:lnTo>
                  <a:lnTo>
                    <a:pt x="0" y="709"/>
                  </a:lnTo>
                  <a:lnTo>
                    <a:pt x="67" y="733"/>
                  </a:lnTo>
                  <a:lnTo>
                    <a:pt x="65" y="738"/>
                  </a:lnTo>
                  <a:lnTo>
                    <a:pt x="62" y="743"/>
                  </a:lnTo>
                  <a:lnTo>
                    <a:pt x="61" y="748"/>
                  </a:lnTo>
                  <a:lnTo>
                    <a:pt x="61" y="753"/>
                  </a:lnTo>
                  <a:lnTo>
                    <a:pt x="61" y="757"/>
                  </a:lnTo>
                  <a:lnTo>
                    <a:pt x="62" y="760"/>
                  </a:lnTo>
                  <a:lnTo>
                    <a:pt x="65" y="763"/>
                  </a:lnTo>
                  <a:lnTo>
                    <a:pt x="67" y="764"/>
                  </a:lnTo>
                  <a:lnTo>
                    <a:pt x="54" y="78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1" name="Freeform 237">
              <a:extLst>
                <a:ext uri="{FF2B5EF4-FFF2-40B4-BE49-F238E27FC236}">
                  <a16:creationId xmlns:a16="http://schemas.microsoft.com/office/drawing/2014/main" id="{D9F77B78-5408-213B-125E-8CDB84276772}"/>
                </a:ext>
              </a:extLst>
            </p:cNvPr>
            <p:cNvSpPr>
              <a:spLocks/>
            </p:cNvSpPr>
            <p:nvPr>
              <p:custDataLst>
                <p:tags r:id="rId97"/>
              </p:custDataLst>
            </p:nvPr>
          </p:nvSpPr>
          <p:spPr bwMode="auto">
            <a:xfrm>
              <a:off x="5155654" y="2673351"/>
              <a:ext cx="738724" cy="755858"/>
            </a:xfrm>
            <a:custGeom>
              <a:avLst/>
              <a:gdLst>
                <a:gd name="T0" fmla="*/ 315023 w 373"/>
                <a:gd name="T1" fmla="*/ 574740 h 370"/>
                <a:gd name="T2" fmla="*/ 322964 w 373"/>
                <a:gd name="T3" fmla="*/ 571608 h 370"/>
                <a:gd name="T4" fmla="*/ 337524 w 373"/>
                <a:gd name="T5" fmla="*/ 576306 h 370"/>
                <a:gd name="T6" fmla="*/ 492388 w 373"/>
                <a:gd name="T7" fmla="*/ 433795 h 370"/>
                <a:gd name="T8" fmla="*/ 488418 w 373"/>
                <a:gd name="T9" fmla="*/ 422833 h 370"/>
                <a:gd name="T10" fmla="*/ 477829 w 373"/>
                <a:gd name="T11" fmla="*/ 413437 h 370"/>
                <a:gd name="T12" fmla="*/ 459298 w 373"/>
                <a:gd name="T13" fmla="*/ 405607 h 370"/>
                <a:gd name="T14" fmla="*/ 448709 w 373"/>
                <a:gd name="T15" fmla="*/ 397776 h 370"/>
                <a:gd name="T16" fmla="*/ 444738 w 373"/>
                <a:gd name="T17" fmla="*/ 386814 h 370"/>
                <a:gd name="T18" fmla="*/ 446062 w 373"/>
                <a:gd name="T19" fmla="*/ 357059 h 370"/>
                <a:gd name="T20" fmla="*/ 446062 w 373"/>
                <a:gd name="T21" fmla="*/ 306946 h 370"/>
                <a:gd name="T22" fmla="*/ 442091 w 373"/>
                <a:gd name="T23" fmla="*/ 263096 h 370"/>
                <a:gd name="T24" fmla="*/ 435473 w 373"/>
                <a:gd name="T25" fmla="*/ 242738 h 370"/>
                <a:gd name="T26" fmla="*/ 427531 w 373"/>
                <a:gd name="T27" fmla="*/ 222379 h 370"/>
                <a:gd name="T28" fmla="*/ 416942 w 373"/>
                <a:gd name="T29" fmla="*/ 170699 h 370"/>
                <a:gd name="T30" fmla="*/ 405029 w 373"/>
                <a:gd name="T31" fmla="*/ 140944 h 370"/>
                <a:gd name="T32" fmla="*/ 393117 w 373"/>
                <a:gd name="T33" fmla="*/ 122152 h 370"/>
                <a:gd name="T34" fmla="*/ 397087 w 373"/>
                <a:gd name="T35" fmla="*/ 98661 h 370"/>
                <a:gd name="T36" fmla="*/ 398411 w 373"/>
                <a:gd name="T37" fmla="*/ 67340 h 370"/>
                <a:gd name="T38" fmla="*/ 399735 w 373"/>
                <a:gd name="T39" fmla="*/ 36019 h 370"/>
                <a:gd name="T40" fmla="*/ 410324 w 373"/>
                <a:gd name="T41" fmla="*/ 10962 h 370"/>
                <a:gd name="T42" fmla="*/ 399735 w 373"/>
                <a:gd name="T43" fmla="*/ 9396 h 370"/>
                <a:gd name="T44" fmla="*/ 367968 w 373"/>
                <a:gd name="T45" fmla="*/ 18793 h 370"/>
                <a:gd name="T46" fmla="*/ 324288 w 373"/>
                <a:gd name="T47" fmla="*/ 18793 h 370"/>
                <a:gd name="T48" fmla="*/ 272667 w 373"/>
                <a:gd name="T49" fmla="*/ 21925 h 370"/>
                <a:gd name="T50" fmla="*/ 222369 w 373"/>
                <a:gd name="T51" fmla="*/ 37585 h 370"/>
                <a:gd name="T52" fmla="*/ 191926 w 373"/>
                <a:gd name="T53" fmla="*/ 50114 h 370"/>
                <a:gd name="T54" fmla="*/ 164129 w 373"/>
                <a:gd name="T55" fmla="*/ 68906 h 370"/>
                <a:gd name="T56" fmla="*/ 162806 w 373"/>
                <a:gd name="T57" fmla="*/ 81435 h 370"/>
                <a:gd name="T58" fmla="*/ 173395 w 373"/>
                <a:gd name="T59" fmla="*/ 139378 h 370"/>
                <a:gd name="T60" fmla="*/ 177366 w 373"/>
                <a:gd name="T61" fmla="*/ 145643 h 370"/>
                <a:gd name="T62" fmla="*/ 186631 w 373"/>
                <a:gd name="T63" fmla="*/ 153473 h 370"/>
                <a:gd name="T64" fmla="*/ 187955 w 373"/>
                <a:gd name="T65" fmla="*/ 159737 h 370"/>
                <a:gd name="T66" fmla="*/ 183984 w 373"/>
                <a:gd name="T67" fmla="*/ 167567 h 370"/>
                <a:gd name="T68" fmla="*/ 169424 w 373"/>
                <a:gd name="T69" fmla="*/ 167567 h 370"/>
                <a:gd name="T70" fmla="*/ 140304 w 373"/>
                <a:gd name="T71" fmla="*/ 176963 h 370"/>
                <a:gd name="T72" fmla="*/ 125744 w 373"/>
                <a:gd name="T73" fmla="*/ 191058 h 370"/>
                <a:gd name="T74" fmla="*/ 119126 w 373"/>
                <a:gd name="T75" fmla="*/ 205152 h 370"/>
                <a:gd name="T76" fmla="*/ 108537 w 373"/>
                <a:gd name="T77" fmla="*/ 214549 h 370"/>
                <a:gd name="T78" fmla="*/ 87359 w 373"/>
                <a:gd name="T79" fmla="*/ 234907 h 370"/>
                <a:gd name="T80" fmla="*/ 67505 w 373"/>
                <a:gd name="T81" fmla="*/ 247436 h 370"/>
                <a:gd name="T82" fmla="*/ 41032 w 373"/>
                <a:gd name="T83" fmla="*/ 250568 h 370"/>
                <a:gd name="T84" fmla="*/ 26472 w 373"/>
                <a:gd name="T85" fmla="*/ 256832 h 370"/>
                <a:gd name="T86" fmla="*/ 10589 w 373"/>
                <a:gd name="T87" fmla="*/ 272492 h 370"/>
                <a:gd name="T88" fmla="*/ 0 w 373"/>
                <a:gd name="T89" fmla="*/ 313210 h 370"/>
                <a:gd name="T90" fmla="*/ 236929 w 373"/>
                <a:gd name="T91" fmla="*/ 518362 h 370"/>
                <a:gd name="T92" fmla="*/ 266049 w 373"/>
                <a:gd name="T93" fmla="*/ 551249 h 370"/>
                <a:gd name="T94" fmla="*/ 303110 w 373"/>
                <a:gd name="T95" fmla="*/ 576306 h 3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73" h="370">
                  <a:moveTo>
                    <a:pt x="235" y="370"/>
                  </a:moveTo>
                  <a:lnTo>
                    <a:pt x="237" y="369"/>
                  </a:lnTo>
                  <a:lnTo>
                    <a:pt x="238" y="367"/>
                  </a:lnTo>
                  <a:lnTo>
                    <a:pt x="240" y="366"/>
                  </a:lnTo>
                  <a:lnTo>
                    <a:pt x="241" y="366"/>
                  </a:lnTo>
                  <a:lnTo>
                    <a:pt x="242" y="365"/>
                  </a:lnTo>
                  <a:lnTo>
                    <a:pt x="244" y="365"/>
                  </a:lnTo>
                  <a:lnTo>
                    <a:pt x="245" y="365"/>
                  </a:lnTo>
                  <a:lnTo>
                    <a:pt x="249" y="366"/>
                  </a:lnTo>
                  <a:lnTo>
                    <a:pt x="252" y="367"/>
                  </a:lnTo>
                  <a:lnTo>
                    <a:pt x="255" y="368"/>
                  </a:lnTo>
                  <a:lnTo>
                    <a:pt x="257" y="370"/>
                  </a:lnTo>
                  <a:lnTo>
                    <a:pt x="373" y="282"/>
                  </a:lnTo>
                  <a:lnTo>
                    <a:pt x="373" y="279"/>
                  </a:lnTo>
                  <a:lnTo>
                    <a:pt x="372" y="277"/>
                  </a:lnTo>
                  <a:lnTo>
                    <a:pt x="372" y="275"/>
                  </a:lnTo>
                  <a:lnTo>
                    <a:pt x="371" y="273"/>
                  </a:lnTo>
                  <a:lnTo>
                    <a:pt x="370" y="271"/>
                  </a:lnTo>
                  <a:lnTo>
                    <a:pt x="369" y="270"/>
                  </a:lnTo>
                  <a:lnTo>
                    <a:pt x="368" y="268"/>
                  </a:lnTo>
                  <a:lnTo>
                    <a:pt x="367" y="267"/>
                  </a:lnTo>
                  <a:lnTo>
                    <a:pt x="364" y="265"/>
                  </a:lnTo>
                  <a:lnTo>
                    <a:pt x="361" y="264"/>
                  </a:lnTo>
                  <a:lnTo>
                    <a:pt x="358" y="262"/>
                  </a:lnTo>
                  <a:lnTo>
                    <a:pt x="354" y="261"/>
                  </a:lnTo>
                  <a:lnTo>
                    <a:pt x="351" y="260"/>
                  </a:lnTo>
                  <a:lnTo>
                    <a:pt x="347" y="259"/>
                  </a:lnTo>
                  <a:lnTo>
                    <a:pt x="344" y="258"/>
                  </a:lnTo>
                  <a:lnTo>
                    <a:pt x="342" y="256"/>
                  </a:lnTo>
                  <a:lnTo>
                    <a:pt x="340" y="255"/>
                  </a:lnTo>
                  <a:lnTo>
                    <a:pt x="339" y="254"/>
                  </a:lnTo>
                  <a:lnTo>
                    <a:pt x="338" y="252"/>
                  </a:lnTo>
                  <a:lnTo>
                    <a:pt x="337" y="251"/>
                  </a:lnTo>
                  <a:lnTo>
                    <a:pt x="337" y="249"/>
                  </a:lnTo>
                  <a:lnTo>
                    <a:pt x="336" y="247"/>
                  </a:lnTo>
                  <a:lnTo>
                    <a:pt x="336" y="245"/>
                  </a:lnTo>
                  <a:lnTo>
                    <a:pt x="336" y="243"/>
                  </a:lnTo>
                  <a:lnTo>
                    <a:pt x="336" y="235"/>
                  </a:lnTo>
                  <a:lnTo>
                    <a:pt x="337" y="228"/>
                  </a:lnTo>
                  <a:lnTo>
                    <a:pt x="338" y="220"/>
                  </a:lnTo>
                  <a:lnTo>
                    <a:pt x="338" y="214"/>
                  </a:lnTo>
                  <a:lnTo>
                    <a:pt x="338" y="205"/>
                  </a:lnTo>
                  <a:lnTo>
                    <a:pt x="337" y="196"/>
                  </a:lnTo>
                  <a:lnTo>
                    <a:pt x="337" y="186"/>
                  </a:lnTo>
                  <a:lnTo>
                    <a:pt x="336" y="177"/>
                  </a:lnTo>
                  <a:lnTo>
                    <a:pt x="335" y="172"/>
                  </a:lnTo>
                  <a:lnTo>
                    <a:pt x="334" y="168"/>
                  </a:lnTo>
                  <a:lnTo>
                    <a:pt x="333" y="164"/>
                  </a:lnTo>
                  <a:lnTo>
                    <a:pt x="332" y="160"/>
                  </a:lnTo>
                  <a:lnTo>
                    <a:pt x="330" y="157"/>
                  </a:lnTo>
                  <a:lnTo>
                    <a:pt x="329" y="155"/>
                  </a:lnTo>
                  <a:lnTo>
                    <a:pt x="327" y="153"/>
                  </a:lnTo>
                  <a:lnTo>
                    <a:pt x="325" y="152"/>
                  </a:lnTo>
                  <a:lnTo>
                    <a:pt x="324" y="147"/>
                  </a:lnTo>
                  <a:lnTo>
                    <a:pt x="323" y="142"/>
                  </a:lnTo>
                  <a:lnTo>
                    <a:pt x="322" y="136"/>
                  </a:lnTo>
                  <a:lnTo>
                    <a:pt x="321" y="130"/>
                  </a:lnTo>
                  <a:lnTo>
                    <a:pt x="319" y="120"/>
                  </a:lnTo>
                  <a:lnTo>
                    <a:pt x="315" y="109"/>
                  </a:lnTo>
                  <a:lnTo>
                    <a:pt x="313" y="104"/>
                  </a:lnTo>
                  <a:lnTo>
                    <a:pt x="311" y="99"/>
                  </a:lnTo>
                  <a:lnTo>
                    <a:pt x="308" y="94"/>
                  </a:lnTo>
                  <a:lnTo>
                    <a:pt x="306" y="90"/>
                  </a:lnTo>
                  <a:lnTo>
                    <a:pt x="304" y="86"/>
                  </a:lnTo>
                  <a:lnTo>
                    <a:pt x="301" y="83"/>
                  </a:lnTo>
                  <a:lnTo>
                    <a:pt x="299" y="80"/>
                  </a:lnTo>
                  <a:lnTo>
                    <a:pt x="297" y="78"/>
                  </a:lnTo>
                  <a:lnTo>
                    <a:pt x="298" y="74"/>
                  </a:lnTo>
                  <a:lnTo>
                    <a:pt x="299" y="69"/>
                  </a:lnTo>
                  <a:lnTo>
                    <a:pt x="300" y="66"/>
                  </a:lnTo>
                  <a:lnTo>
                    <a:pt x="300" y="63"/>
                  </a:lnTo>
                  <a:lnTo>
                    <a:pt x="301" y="60"/>
                  </a:lnTo>
                  <a:lnTo>
                    <a:pt x="303" y="57"/>
                  </a:lnTo>
                  <a:lnTo>
                    <a:pt x="302" y="50"/>
                  </a:lnTo>
                  <a:lnTo>
                    <a:pt x="301" y="43"/>
                  </a:lnTo>
                  <a:lnTo>
                    <a:pt x="301" y="37"/>
                  </a:lnTo>
                  <a:lnTo>
                    <a:pt x="301" y="32"/>
                  </a:lnTo>
                  <a:lnTo>
                    <a:pt x="301" y="27"/>
                  </a:lnTo>
                  <a:lnTo>
                    <a:pt x="302" y="23"/>
                  </a:lnTo>
                  <a:lnTo>
                    <a:pt x="303" y="19"/>
                  </a:lnTo>
                  <a:lnTo>
                    <a:pt x="304" y="16"/>
                  </a:lnTo>
                  <a:lnTo>
                    <a:pt x="307" y="11"/>
                  </a:lnTo>
                  <a:lnTo>
                    <a:pt x="310" y="7"/>
                  </a:lnTo>
                  <a:lnTo>
                    <a:pt x="312" y="3"/>
                  </a:lnTo>
                  <a:lnTo>
                    <a:pt x="314" y="0"/>
                  </a:lnTo>
                  <a:lnTo>
                    <a:pt x="308" y="3"/>
                  </a:lnTo>
                  <a:lnTo>
                    <a:pt x="302" y="6"/>
                  </a:lnTo>
                  <a:lnTo>
                    <a:pt x="297" y="8"/>
                  </a:lnTo>
                  <a:lnTo>
                    <a:pt x="290" y="9"/>
                  </a:lnTo>
                  <a:lnTo>
                    <a:pt x="284" y="11"/>
                  </a:lnTo>
                  <a:lnTo>
                    <a:pt x="278" y="12"/>
                  </a:lnTo>
                  <a:lnTo>
                    <a:pt x="271" y="12"/>
                  </a:lnTo>
                  <a:lnTo>
                    <a:pt x="264" y="12"/>
                  </a:lnTo>
                  <a:lnTo>
                    <a:pt x="256" y="12"/>
                  </a:lnTo>
                  <a:lnTo>
                    <a:pt x="245" y="12"/>
                  </a:lnTo>
                  <a:lnTo>
                    <a:pt x="233" y="12"/>
                  </a:lnTo>
                  <a:lnTo>
                    <a:pt x="222" y="12"/>
                  </a:lnTo>
                  <a:lnTo>
                    <a:pt x="215" y="13"/>
                  </a:lnTo>
                  <a:lnTo>
                    <a:pt x="206" y="14"/>
                  </a:lnTo>
                  <a:lnTo>
                    <a:pt x="197" y="16"/>
                  </a:lnTo>
                  <a:lnTo>
                    <a:pt x="187" y="18"/>
                  </a:lnTo>
                  <a:lnTo>
                    <a:pt x="177" y="21"/>
                  </a:lnTo>
                  <a:lnTo>
                    <a:pt x="168" y="24"/>
                  </a:lnTo>
                  <a:lnTo>
                    <a:pt x="159" y="26"/>
                  </a:lnTo>
                  <a:lnTo>
                    <a:pt x="153" y="29"/>
                  </a:lnTo>
                  <a:lnTo>
                    <a:pt x="150" y="30"/>
                  </a:lnTo>
                  <a:lnTo>
                    <a:pt x="145" y="32"/>
                  </a:lnTo>
                  <a:lnTo>
                    <a:pt x="140" y="34"/>
                  </a:lnTo>
                  <a:lnTo>
                    <a:pt x="135" y="37"/>
                  </a:lnTo>
                  <a:lnTo>
                    <a:pt x="130" y="40"/>
                  </a:lnTo>
                  <a:lnTo>
                    <a:pt x="124" y="44"/>
                  </a:lnTo>
                  <a:lnTo>
                    <a:pt x="119" y="48"/>
                  </a:lnTo>
                  <a:lnTo>
                    <a:pt x="116" y="51"/>
                  </a:lnTo>
                  <a:lnTo>
                    <a:pt x="118" y="52"/>
                  </a:lnTo>
                  <a:lnTo>
                    <a:pt x="123" y="52"/>
                  </a:lnTo>
                  <a:lnTo>
                    <a:pt x="128" y="53"/>
                  </a:lnTo>
                  <a:lnTo>
                    <a:pt x="131" y="53"/>
                  </a:lnTo>
                  <a:lnTo>
                    <a:pt x="131" y="88"/>
                  </a:lnTo>
                  <a:lnTo>
                    <a:pt x="131" y="89"/>
                  </a:lnTo>
                  <a:lnTo>
                    <a:pt x="131" y="90"/>
                  </a:lnTo>
                  <a:lnTo>
                    <a:pt x="132" y="91"/>
                  </a:lnTo>
                  <a:lnTo>
                    <a:pt x="133" y="92"/>
                  </a:lnTo>
                  <a:lnTo>
                    <a:pt x="134" y="93"/>
                  </a:lnTo>
                  <a:lnTo>
                    <a:pt x="136" y="94"/>
                  </a:lnTo>
                  <a:lnTo>
                    <a:pt x="138" y="95"/>
                  </a:lnTo>
                  <a:lnTo>
                    <a:pt x="140" y="97"/>
                  </a:lnTo>
                  <a:lnTo>
                    <a:pt x="141" y="98"/>
                  </a:lnTo>
                  <a:lnTo>
                    <a:pt x="141" y="99"/>
                  </a:lnTo>
                  <a:lnTo>
                    <a:pt x="142" y="100"/>
                  </a:lnTo>
                  <a:lnTo>
                    <a:pt x="142" y="101"/>
                  </a:lnTo>
                  <a:lnTo>
                    <a:pt x="142" y="102"/>
                  </a:lnTo>
                  <a:lnTo>
                    <a:pt x="141" y="104"/>
                  </a:lnTo>
                  <a:lnTo>
                    <a:pt x="141" y="105"/>
                  </a:lnTo>
                  <a:lnTo>
                    <a:pt x="140" y="106"/>
                  </a:lnTo>
                  <a:lnTo>
                    <a:pt x="139" y="107"/>
                  </a:lnTo>
                  <a:lnTo>
                    <a:pt x="138" y="107"/>
                  </a:lnTo>
                  <a:lnTo>
                    <a:pt x="136" y="107"/>
                  </a:lnTo>
                  <a:lnTo>
                    <a:pt x="135" y="108"/>
                  </a:lnTo>
                  <a:lnTo>
                    <a:pt x="128" y="107"/>
                  </a:lnTo>
                  <a:lnTo>
                    <a:pt x="120" y="107"/>
                  </a:lnTo>
                  <a:lnTo>
                    <a:pt x="116" y="108"/>
                  </a:lnTo>
                  <a:lnTo>
                    <a:pt x="112" y="111"/>
                  </a:lnTo>
                  <a:lnTo>
                    <a:pt x="106" y="113"/>
                  </a:lnTo>
                  <a:lnTo>
                    <a:pt x="101" y="116"/>
                  </a:lnTo>
                  <a:lnTo>
                    <a:pt x="99" y="118"/>
                  </a:lnTo>
                  <a:lnTo>
                    <a:pt x="97" y="120"/>
                  </a:lnTo>
                  <a:lnTo>
                    <a:pt x="95" y="122"/>
                  </a:lnTo>
                  <a:lnTo>
                    <a:pt x="93" y="124"/>
                  </a:lnTo>
                  <a:lnTo>
                    <a:pt x="92" y="126"/>
                  </a:lnTo>
                  <a:lnTo>
                    <a:pt x="91" y="128"/>
                  </a:lnTo>
                  <a:lnTo>
                    <a:pt x="90" y="131"/>
                  </a:lnTo>
                  <a:lnTo>
                    <a:pt x="90" y="133"/>
                  </a:lnTo>
                  <a:lnTo>
                    <a:pt x="87" y="134"/>
                  </a:lnTo>
                  <a:lnTo>
                    <a:pt x="84" y="135"/>
                  </a:lnTo>
                  <a:lnTo>
                    <a:pt x="82" y="137"/>
                  </a:lnTo>
                  <a:lnTo>
                    <a:pt x="79" y="139"/>
                  </a:lnTo>
                  <a:lnTo>
                    <a:pt x="74" y="143"/>
                  </a:lnTo>
                  <a:lnTo>
                    <a:pt x="69" y="148"/>
                  </a:lnTo>
                  <a:lnTo>
                    <a:pt x="66" y="150"/>
                  </a:lnTo>
                  <a:lnTo>
                    <a:pt x="62" y="152"/>
                  </a:lnTo>
                  <a:lnTo>
                    <a:pt x="59" y="155"/>
                  </a:lnTo>
                  <a:lnTo>
                    <a:pt x="55" y="156"/>
                  </a:lnTo>
                  <a:lnTo>
                    <a:pt x="51" y="158"/>
                  </a:lnTo>
                  <a:lnTo>
                    <a:pt x="46" y="159"/>
                  </a:lnTo>
                  <a:lnTo>
                    <a:pt x="41" y="160"/>
                  </a:lnTo>
                  <a:lnTo>
                    <a:pt x="35" y="160"/>
                  </a:lnTo>
                  <a:lnTo>
                    <a:pt x="31" y="160"/>
                  </a:lnTo>
                  <a:lnTo>
                    <a:pt x="29" y="161"/>
                  </a:lnTo>
                  <a:lnTo>
                    <a:pt x="26" y="161"/>
                  </a:lnTo>
                  <a:lnTo>
                    <a:pt x="24" y="162"/>
                  </a:lnTo>
                  <a:lnTo>
                    <a:pt x="20" y="164"/>
                  </a:lnTo>
                  <a:lnTo>
                    <a:pt x="17" y="167"/>
                  </a:lnTo>
                  <a:lnTo>
                    <a:pt x="13" y="169"/>
                  </a:lnTo>
                  <a:lnTo>
                    <a:pt x="10" y="172"/>
                  </a:lnTo>
                  <a:lnTo>
                    <a:pt x="8" y="174"/>
                  </a:lnTo>
                  <a:lnTo>
                    <a:pt x="6" y="175"/>
                  </a:lnTo>
                  <a:lnTo>
                    <a:pt x="3" y="176"/>
                  </a:lnTo>
                  <a:lnTo>
                    <a:pt x="0" y="177"/>
                  </a:lnTo>
                  <a:lnTo>
                    <a:pt x="0" y="200"/>
                  </a:lnTo>
                  <a:lnTo>
                    <a:pt x="0" y="208"/>
                  </a:lnTo>
                  <a:lnTo>
                    <a:pt x="69" y="253"/>
                  </a:lnTo>
                  <a:lnTo>
                    <a:pt x="170" y="323"/>
                  </a:lnTo>
                  <a:lnTo>
                    <a:pt x="179" y="331"/>
                  </a:lnTo>
                  <a:lnTo>
                    <a:pt x="185" y="341"/>
                  </a:lnTo>
                  <a:lnTo>
                    <a:pt x="189" y="344"/>
                  </a:lnTo>
                  <a:lnTo>
                    <a:pt x="194" y="347"/>
                  </a:lnTo>
                  <a:lnTo>
                    <a:pt x="201" y="352"/>
                  </a:lnTo>
                  <a:lnTo>
                    <a:pt x="210" y="357"/>
                  </a:lnTo>
                  <a:lnTo>
                    <a:pt x="218" y="362"/>
                  </a:lnTo>
                  <a:lnTo>
                    <a:pt x="226" y="366"/>
                  </a:lnTo>
                  <a:lnTo>
                    <a:pt x="229" y="368"/>
                  </a:lnTo>
                  <a:lnTo>
                    <a:pt x="232" y="369"/>
                  </a:lnTo>
                  <a:lnTo>
                    <a:pt x="234" y="370"/>
                  </a:lnTo>
                  <a:lnTo>
                    <a:pt x="235" y="37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2" name="Freeform 238">
              <a:extLst>
                <a:ext uri="{FF2B5EF4-FFF2-40B4-BE49-F238E27FC236}">
                  <a16:creationId xmlns:a16="http://schemas.microsoft.com/office/drawing/2014/main" id="{0B539163-B58C-6693-223D-69909A3D1DBC}"/>
                </a:ext>
              </a:extLst>
            </p:cNvPr>
            <p:cNvSpPr>
              <a:spLocks/>
            </p:cNvSpPr>
            <p:nvPr>
              <p:custDataLst>
                <p:tags r:id="rId98"/>
              </p:custDataLst>
            </p:nvPr>
          </p:nvSpPr>
          <p:spPr bwMode="auto">
            <a:xfrm>
              <a:off x="5808866" y="2849372"/>
              <a:ext cx="574829" cy="569481"/>
            </a:xfrm>
            <a:custGeom>
              <a:avLst/>
              <a:gdLst>
                <a:gd name="T0" fmla="*/ 15770 w 877"/>
                <a:gd name="T1" fmla="*/ 74522 h 826"/>
                <a:gd name="T2" fmla="*/ 20151 w 877"/>
                <a:gd name="T3" fmla="*/ 57609 h 826"/>
                <a:gd name="T4" fmla="*/ 20151 w 877"/>
                <a:gd name="T5" fmla="*/ 36997 h 826"/>
                <a:gd name="T6" fmla="*/ 26721 w 877"/>
                <a:gd name="T7" fmla="*/ 33826 h 826"/>
                <a:gd name="T8" fmla="*/ 38987 w 877"/>
                <a:gd name="T9" fmla="*/ 29069 h 826"/>
                <a:gd name="T10" fmla="*/ 43368 w 877"/>
                <a:gd name="T11" fmla="*/ 10571 h 826"/>
                <a:gd name="T12" fmla="*/ 73593 w 877"/>
                <a:gd name="T13" fmla="*/ 3171 h 826"/>
                <a:gd name="T14" fmla="*/ 106010 w 877"/>
                <a:gd name="T15" fmla="*/ 12685 h 826"/>
                <a:gd name="T16" fmla="*/ 119589 w 877"/>
                <a:gd name="T17" fmla="*/ 22727 h 826"/>
                <a:gd name="T18" fmla="*/ 124846 w 877"/>
                <a:gd name="T19" fmla="*/ 41225 h 826"/>
                <a:gd name="T20" fmla="*/ 129226 w 877"/>
                <a:gd name="T21" fmla="*/ 53381 h 826"/>
                <a:gd name="T22" fmla="*/ 142368 w 877"/>
                <a:gd name="T23" fmla="*/ 58138 h 826"/>
                <a:gd name="T24" fmla="*/ 159014 w 877"/>
                <a:gd name="T25" fmla="*/ 57609 h 826"/>
                <a:gd name="T26" fmla="*/ 184422 w 877"/>
                <a:gd name="T27" fmla="*/ 70294 h 826"/>
                <a:gd name="T28" fmla="*/ 209391 w 877"/>
                <a:gd name="T29" fmla="*/ 85621 h 826"/>
                <a:gd name="T30" fmla="*/ 224723 w 877"/>
                <a:gd name="T31" fmla="*/ 87735 h 826"/>
                <a:gd name="T32" fmla="*/ 235674 w 877"/>
                <a:gd name="T33" fmla="*/ 83507 h 826"/>
                <a:gd name="T34" fmla="*/ 240493 w 877"/>
                <a:gd name="T35" fmla="*/ 66594 h 826"/>
                <a:gd name="T36" fmla="*/ 238302 w 877"/>
                <a:gd name="T37" fmla="*/ 54438 h 826"/>
                <a:gd name="T38" fmla="*/ 232608 w 877"/>
                <a:gd name="T39" fmla="*/ 42811 h 826"/>
                <a:gd name="T40" fmla="*/ 236112 w 877"/>
                <a:gd name="T41" fmla="*/ 25898 h 826"/>
                <a:gd name="T42" fmla="*/ 251444 w 877"/>
                <a:gd name="T43" fmla="*/ 17970 h 826"/>
                <a:gd name="T44" fmla="*/ 270280 w 877"/>
                <a:gd name="T45" fmla="*/ 2114 h 826"/>
                <a:gd name="T46" fmla="*/ 284736 w 877"/>
                <a:gd name="T47" fmla="*/ 0 h 826"/>
                <a:gd name="T48" fmla="*/ 298316 w 877"/>
                <a:gd name="T49" fmla="*/ 3171 h 826"/>
                <a:gd name="T50" fmla="*/ 304449 w 877"/>
                <a:gd name="T51" fmla="*/ 12685 h 826"/>
                <a:gd name="T52" fmla="*/ 309267 w 877"/>
                <a:gd name="T53" fmla="*/ 26426 h 826"/>
                <a:gd name="T54" fmla="*/ 318905 w 877"/>
                <a:gd name="T55" fmla="*/ 33297 h 826"/>
                <a:gd name="T56" fmla="*/ 349569 w 877"/>
                <a:gd name="T57" fmla="*/ 37525 h 826"/>
                <a:gd name="T58" fmla="*/ 363586 w 877"/>
                <a:gd name="T59" fmla="*/ 51267 h 826"/>
                <a:gd name="T60" fmla="*/ 365339 w 877"/>
                <a:gd name="T61" fmla="*/ 61837 h 826"/>
                <a:gd name="T62" fmla="*/ 369281 w 877"/>
                <a:gd name="T63" fmla="*/ 73994 h 826"/>
                <a:gd name="T64" fmla="*/ 366215 w 877"/>
                <a:gd name="T65" fmla="*/ 84036 h 826"/>
                <a:gd name="T66" fmla="*/ 360958 w 877"/>
                <a:gd name="T67" fmla="*/ 89849 h 826"/>
                <a:gd name="T68" fmla="*/ 363148 w 877"/>
                <a:gd name="T69" fmla="*/ 109405 h 826"/>
                <a:gd name="T70" fmla="*/ 375852 w 877"/>
                <a:gd name="T71" fmla="*/ 129489 h 826"/>
                <a:gd name="T72" fmla="*/ 383737 w 877"/>
                <a:gd name="T73" fmla="*/ 363097 h 826"/>
                <a:gd name="T74" fmla="*/ 384175 w 877"/>
                <a:gd name="T75" fmla="*/ 391637 h 826"/>
                <a:gd name="T76" fmla="*/ 381109 w 877"/>
                <a:gd name="T77" fmla="*/ 409607 h 826"/>
                <a:gd name="T78" fmla="*/ 371471 w 877"/>
                <a:gd name="T79" fmla="*/ 413835 h 826"/>
                <a:gd name="T80" fmla="*/ 363586 w 877"/>
                <a:gd name="T81" fmla="*/ 424934 h 826"/>
                <a:gd name="T82" fmla="*/ 160328 w 877"/>
                <a:gd name="T83" fmla="*/ 313416 h 826"/>
                <a:gd name="T84" fmla="*/ 144996 w 877"/>
                <a:gd name="T85" fmla="*/ 320815 h 826"/>
                <a:gd name="T86" fmla="*/ 127912 w 877"/>
                <a:gd name="T87" fmla="*/ 330857 h 826"/>
                <a:gd name="T88" fmla="*/ 115209 w 877"/>
                <a:gd name="T89" fmla="*/ 331385 h 826"/>
                <a:gd name="T90" fmla="*/ 100753 w 877"/>
                <a:gd name="T91" fmla="*/ 321872 h 826"/>
                <a:gd name="T92" fmla="*/ 84545 w 877"/>
                <a:gd name="T93" fmla="*/ 309716 h 826"/>
                <a:gd name="T94" fmla="*/ 66584 w 877"/>
                <a:gd name="T95" fmla="*/ 305488 h 826"/>
                <a:gd name="T96" fmla="*/ 60452 w 877"/>
                <a:gd name="T97" fmla="*/ 304959 h 826"/>
                <a:gd name="T98" fmla="*/ 56947 w 877"/>
                <a:gd name="T99" fmla="*/ 292275 h 826"/>
                <a:gd name="T100" fmla="*/ 47748 w 877"/>
                <a:gd name="T101" fmla="*/ 282761 h 826"/>
                <a:gd name="T102" fmla="*/ 27598 w 877"/>
                <a:gd name="T103" fmla="*/ 273248 h 826"/>
                <a:gd name="T104" fmla="*/ 12266 w 877"/>
                <a:gd name="T105" fmla="*/ 263734 h 826"/>
                <a:gd name="T106" fmla="*/ 7009 w 877"/>
                <a:gd name="T107" fmla="*/ 254749 h 826"/>
                <a:gd name="T108" fmla="*/ 6133 w 877"/>
                <a:gd name="T109" fmla="*/ 232023 h 826"/>
                <a:gd name="T110" fmla="*/ 8323 w 877"/>
                <a:gd name="T111" fmla="*/ 186041 h 826"/>
                <a:gd name="T112" fmla="*/ 7447 w 877"/>
                <a:gd name="T113" fmla="*/ 136360 h 826"/>
                <a:gd name="T114" fmla="*/ 1752 w 877"/>
                <a:gd name="T115" fmla="*/ 106762 h 8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77" h="826">
                  <a:moveTo>
                    <a:pt x="0" y="190"/>
                  </a:moveTo>
                  <a:lnTo>
                    <a:pt x="16" y="167"/>
                  </a:lnTo>
                  <a:lnTo>
                    <a:pt x="33" y="147"/>
                  </a:lnTo>
                  <a:lnTo>
                    <a:pt x="36" y="141"/>
                  </a:lnTo>
                  <a:lnTo>
                    <a:pt x="39" y="133"/>
                  </a:lnTo>
                  <a:lnTo>
                    <a:pt x="41" y="126"/>
                  </a:lnTo>
                  <a:lnTo>
                    <a:pt x="43" y="118"/>
                  </a:lnTo>
                  <a:lnTo>
                    <a:pt x="46" y="109"/>
                  </a:lnTo>
                  <a:lnTo>
                    <a:pt x="47" y="99"/>
                  </a:lnTo>
                  <a:lnTo>
                    <a:pt x="47" y="87"/>
                  </a:lnTo>
                  <a:lnTo>
                    <a:pt x="46" y="73"/>
                  </a:lnTo>
                  <a:lnTo>
                    <a:pt x="46" y="70"/>
                  </a:lnTo>
                  <a:lnTo>
                    <a:pt x="47" y="67"/>
                  </a:lnTo>
                  <a:lnTo>
                    <a:pt x="49" y="66"/>
                  </a:lnTo>
                  <a:lnTo>
                    <a:pt x="52" y="65"/>
                  </a:lnTo>
                  <a:lnTo>
                    <a:pt x="61" y="64"/>
                  </a:lnTo>
                  <a:lnTo>
                    <a:pt x="72" y="63"/>
                  </a:lnTo>
                  <a:lnTo>
                    <a:pt x="78" y="61"/>
                  </a:lnTo>
                  <a:lnTo>
                    <a:pt x="83" y="59"/>
                  </a:lnTo>
                  <a:lnTo>
                    <a:pt x="89" y="55"/>
                  </a:lnTo>
                  <a:lnTo>
                    <a:pt x="93" y="50"/>
                  </a:lnTo>
                  <a:lnTo>
                    <a:pt x="96" y="42"/>
                  </a:lnTo>
                  <a:lnTo>
                    <a:pt x="98" y="33"/>
                  </a:lnTo>
                  <a:lnTo>
                    <a:pt x="99" y="20"/>
                  </a:lnTo>
                  <a:lnTo>
                    <a:pt x="98" y="6"/>
                  </a:lnTo>
                  <a:lnTo>
                    <a:pt x="124" y="4"/>
                  </a:lnTo>
                  <a:lnTo>
                    <a:pt x="147" y="5"/>
                  </a:lnTo>
                  <a:lnTo>
                    <a:pt x="168" y="6"/>
                  </a:lnTo>
                  <a:lnTo>
                    <a:pt x="188" y="9"/>
                  </a:lnTo>
                  <a:lnTo>
                    <a:pt x="208" y="13"/>
                  </a:lnTo>
                  <a:lnTo>
                    <a:pt x="226" y="18"/>
                  </a:lnTo>
                  <a:lnTo>
                    <a:pt x="242" y="24"/>
                  </a:lnTo>
                  <a:lnTo>
                    <a:pt x="259" y="31"/>
                  </a:lnTo>
                  <a:lnTo>
                    <a:pt x="264" y="35"/>
                  </a:lnTo>
                  <a:lnTo>
                    <a:pt x="269" y="39"/>
                  </a:lnTo>
                  <a:lnTo>
                    <a:pt x="273" y="43"/>
                  </a:lnTo>
                  <a:lnTo>
                    <a:pt x="276" y="47"/>
                  </a:lnTo>
                  <a:lnTo>
                    <a:pt x="281" y="57"/>
                  </a:lnTo>
                  <a:lnTo>
                    <a:pt x="283" y="67"/>
                  </a:lnTo>
                  <a:lnTo>
                    <a:pt x="285" y="78"/>
                  </a:lnTo>
                  <a:lnTo>
                    <a:pt x="288" y="88"/>
                  </a:lnTo>
                  <a:lnTo>
                    <a:pt x="289" y="93"/>
                  </a:lnTo>
                  <a:lnTo>
                    <a:pt x="292" y="97"/>
                  </a:lnTo>
                  <a:lnTo>
                    <a:pt x="295" y="101"/>
                  </a:lnTo>
                  <a:lnTo>
                    <a:pt x="298" y="105"/>
                  </a:lnTo>
                  <a:lnTo>
                    <a:pt x="306" y="108"/>
                  </a:lnTo>
                  <a:lnTo>
                    <a:pt x="315" y="110"/>
                  </a:lnTo>
                  <a:lnTo>
                    <a:pt x="325" y="110"/>
                  </a:lnTo>
                  <a:lnTo>
                    <a:pt x="334" y="110"/>
                  </a:lnTo>
                  <a:lnTo>
                    <a:pt x="344" y="109"/>
                  </a:lnTo>
                  <a:lnTo>
                    <a:pt x="354" y="109"/>
                  </a:lnTo>
                  <a:lnTo>
                    <a:pt x="363" y="109"/>
                  </a:lnTo>
                  <a:lnTo>
                    <a:pt x="372" y="111"/>
                  </a:lnTo>
                  <a:lnTo>
                    <a:pt x="388" y="117"/>
                  </a:lnTo>
                  <a:lnTo>
                    <a:pt x="405" y="124"/>
                  </a:lnTo>
                  <a:lnTo>
                    <a:pt x="421" y="133"/>
                  </a:lnTo>
                  <a:lnTo>
                    <a:pt x="438" y="143"/>
                  </a:lnTo>
                  <a:lnTo>
                    <a:pt x="454" y="152"/>
                  </a:lnTo>
                  <a:lnTo>
                    <a:pt x="471" y="159"/>
                  </a:lnTo>
                  <a:lnTo>
                    <a:pt x="478" y="162"/>
                  </a:lnTo>
                  <a:lnTo>
                    <a:pt x="487" y="164"/>
                  </a:lnTo>
                  <a:lnTo>
                    <a:pt x="496" y="166"/>
                  </a:lnTo>
                  <a:lnTo>
                    <a:pt x="505" y="166"/>
                  </a:lnTo>
                  <a:lnTo>
                    <a:pt x="513" y="166"/>
                  </a:lnTo>
                  <a:lnTo>
                    <a:pt x="521" y="166"/>
                  </a:lnTo>
                  <a:lnTo>
                    <a:pt x="529" y="166"/>
                  </a:lnTo>
                  <a:lnTo>
                    <a:pt x="538" y="166"/>
                  </a:lnTo>
                  <a:lnTo>
                    <a:pt x="538" y="158"/>
                  </a:lnTo>
                  <a:lnTo>
                    <a:pt x="540" y="150"/>
                  </a:lnTo>
                  <a:lnTo>
                    <a:pt x="542" y="143"/>
                  </a:lnTo>
                  <a:lnTo>
                    <a:pt x="544" y="137"/>
                  </a:lnTo>
                  <a:lnTo>
                    <a:pt x="549" y="126"/>
                  </a:lnTo>
                  <a:lnTo>
                    <a:pt x="551" y="117"/>
                  </a:lnTo>
                  <a:lnTo>
                    <a:pt x="550" y="112"/>
                  </a:lnTo>
                  <a:lnTo>
                    <a:pt x="547" y="108"/>
                  </a:lnTo>
                  <a:lnTo>
                    <a:pt x="544" y="103"/>
                  </a:lnTo>
                  <a:lnTo>
                    <a:pt x="541" y="98"/>
                  </a:lnTo>
                  <a:lnTo>
                    <a:pt x="537" y="93"/>
                  </a:lnTo>
                  <a:lnTo>
                    <a:pt x="534" y="87"/>
                  </a:lnTo>
                  <a:lnTo>
                    <a:pt x="531" y="81"/>
                  </a:lnTo>
                  <a:lnTo>
                    <a:pt x="531" y="73"/>
                  </a:lnTo>
                  <a:lnTo>
                    <a:pt x="531" y="61"/>
                  </a:lnTo>
                  <a:lnTo>
                    <a:pt x="531" y="49"/>
                  </a:lnTo>
                  <a:lnTo>
                    <a:pt x="539" y="49"/>
                  </a:lnTo>
                  <a:lnTo>
                    <a:pt x="547" y="47"/>
                  </a:lnTo>
                  <a:lnTo>
                    <a:pt x="554" y="45"/>
                  </a:lnTo>
                  <a:lnTo>
                    <a:pt x="562" y="42"/>
                  </a:lnTo>
                  <a:lnTo>
                    <a:pt x="574" y="34"/>
                  </a:lnTo>
                  <a:lnTo>
                    <a:pt x="586" y="24"/>
                  </a:lnTo>
                  <a:lnTo>
                    <a:pt x="598" y="15"/>
                  </a:lnTo>
                  <a:lnTo>
                    <a:pt x="610" y="7"/>
                  </a:lnTo>
                  <a:lnTo>
                    <a:pt x="617" y="4"/>
                  </a:lnTo>
                  <a:lnTo>
                    <a:pt x="623" y="2"/>
                  </a:lnTo>
                  <a:lnTo>
                    <a:pt x="630" y="0"/>
                  </a:lnTo>
                  <a:lnTo>
                    <a:pt x="638" y="0"/>
                  </a:lnTo>
                  <a:lnTo>
                    <a:pt x="650" y="0"/>
                  </a:lnTo>
                  <a:lnTo>
                    <a:pt x="659" y="1"/>
                  </a:lnTo>
                  <a:lnTo>
                    <a:pt x="668" y="2"/>
                  </a:lnTo>
                  <a:lnTo>
                    <a:pt x="676" y="4"/>
                  </a:lnTo>
                  <a:lnTo>
                    <a:pt x="681" y="6"/>
                  </a:lnTo>
                  <a:lnTo>
                    <a:pt x="685" y="9"/>
                  </a:lnTo>
                  <a:lnTo>
                    <a:pt x="688" y="12"/>
                  </a:lnTo>
                  <a:lnTo>
                    <a:pt x="691" y="16"/>
                  </a:lnTo>
                  <a:lnTo>
                    <a:pt x="695" y="24"/>
                  </a:lnTo>
                  <a:lnTo>
                    <a:pt x="698" y="34"/>
                  </a:lnTo>
                  <a:lnTo>
                    <a:pt x="700" y="39"/>
                  </a:lnTo>
                  <a:lnTo>
                    <a:pt x="702" y="44"/>
                  </a:lnTo>
                  <a:lnTo>
                    <a:pt x="706" y="50"/>
                  </a:lnTo>
                  <a:lnTo>
                    <a:pt x="710" y="55"/>
                  </a:lnTo>
                  <a:lnTo>
                    <a:pt x="715" y="58"/>
                  </a:lnTo>
                  <a:lnTo>
                    <a:pt x="721" y="61"/>
                  </a:lnTo>
                  <a:lnTo>
                    <a:pt x="728" y="63"/>
                  </a:lnTo>
                  <a:lnTo>
                    <a:pt x="734" y="65"/>
                  </a:lnTo>
                  <a:lnTo>
                    <a:pt x="750" y="67"/>
                  </a:lnTo>
                  <a:lnTo>
                    <a:pt x="765" y="69"/>
                  </a:lnTo>
                  <a:lnTo>
                    <a:pt x="798" y="71"/>
                  </a:lnTo>
                  <a:lnTo>
                    <a:pt x="830" y="73"/>
                  </a:lnTo>
                  <a:lnTo>
                    <a:pt x="830" y="83"/>
                  </a:lnTo>
                  <a:lnTo>
                    <a:pt x="830" y="90"/>
                  </a:lnTo>
                  <a:lnTo>
                    <a:pt x="830" y="97"/>
                  </a:lnTo>
                  <a:lnTo>
                    <a:pt x="830" y="105"/>
                  </a:lnTo>
                  <a:lnTo>
                    <a:pt x="830" y="109"/>
                  </a:lnTo>
                  <a:lnTo>
                    <a:pt x="832" y="113"/>
                  </a:lnTo>
                  <a:lnTo>
                    <a:pt x="834" y="117"/>
                  </a:lnTo>
                  <a:lnTo>
                    <a:pt x="836" y="121"/>
                  </a:lnTo>
                  <a:lnTo>
                    <a:pt x="838" y="126"/>
                  </a:lnTo>
                  <a:lnTo>
                    <a:pt x="841" y="132"/>
                  </a:lnTo>
                  <a:lnTo>
                    <a:pt x="843" y="140"/>
                  </a:lnTo>
                  <a:lnTo>
                    <a:pt x="843" y="148"/>
                  </a:lnTo>
                  <a:lnTo>
                    <a:pt x="842" y="152"/>
                  </a:lnTo>
                  <a:lnTo>
                    <a:pt x="840" y="156"/>
                  </a:lnTo>
                  <a:lnTo>
                    <a:pt x="836" y="159"/>
                  </a:lnTo>
                  <a:lnTo>
                    <a:pt x="833" y="162"/>
                  </a:lnTo>
                  <a:lnTo>
                    <a:pt x="830" y="165"/>
                  </a:lnTo>
                  <a:lnTo>
                    <a:pt x="826" y="168"/>
                  </a:lnTo>
                  <a:lnTo>
                    <a:pt x="824" y="170"/>
                  </a:lnTo>
                  <a:lnTo>
                    <a:pt x="823" y="172"/>
                  </a:lnTo>
                  <a:lnTo>
                    <a:pt x="824" y="184"/>
                  </a:lnTo>
                  <a:lnTo>
                    <a:pt x="825" y="196"/>
                  </a:lnTo>
                  <a:lnTo>
                    <a:pt x="829" y="207"/>
                  </a:lnTo>
                  <a:lnTo>
                    <a:pt x="834" y="217"/>
                  </a:lnTo>
                  <a:lnTo>
                    <a:pt x="841" y="227"/>
                  </a:lnTo>
                  <a:lnTo>
                    <a:pt x="848" y="236"/>
                  </a:lnTo>
                  <a:lnTo>
                    <a:pt x="858" y="245"/>
                  </a:lnTo>
                  <a:lnTo>
                    <a:pt x="869" y="253"/>
                  </a:lnTo>
                  <a:lnTo>
                    <a:pt x="876" y="671"/>
                  </a:lnTo>
                  <a:lnTo>
                    <a:pt x="876" y="680"/>
                  </a:lnTo>
                  <a:lnTo>
                    <a:pt x="876" y="687"/>
                  </a:lnTo>
                  <a:lnTo>
                    <a:pt x="876" y="697"/>
                  </a:lnTo>
                  <a:lnTo>
                    <a:pt x="876" y="709"/>
                  </a:lnTo>
                  <a:lnTo>
                    <a:pt x="877" y="726"/>
                  </a:lnTo>
                  <a:lnTo>
                    <a:pt x="877" y="741"/>
                  </a:lnTo>
                  <a:lnTo>
                    <a:pt x="877" y="756"/>
                  </a:lnTo>
                  <a:lnTo>
                    <a:pt x="876" y="766"/>
                  </a:lnTo>
                  <a:lnTo>
                    <a:pt x="874" y="771"/>
                  </a:lnTo>
                  <a:lnTo>
                    <a:pt x="870" y="775"/>
                  </a:lnTo>
                  <a:lnTo>
                    <a:pt x="867" y="778"/>
                  </a:lnTo>
                  <a:lnTo>
                    <a:pt x="863" y="780"/>
                  </a:lnTo>
                  <a:lnTo>
                    <a:pt x="856" y="782"/>
                  </a:lnTo>
                  <a:lnTo>
                    <a:pt x="848" y="783"/>
                  </a:lnTo>
                  <a:lnTo>
                    <a:pt x="840" y="783"/>
                  </a:lnTo>
                  <a:lnTo>
                    <a:pt x="830" y="782"/>
                  </a:lnTo>
                  <a:lnTo>
                    <a:pt x="830" y="792"/>
                  </a:lnTo>
                  <a:lnTo>
                    <a:pt x="830" y="804"/>
                  </a:lnTo>
                  <a:lnTo>
                    <a:pt x="830" y="816"/>
                  </a:lnTo>
                  <a:lnTo>
                    <a:pt x="830" y="826"/>
                  </a:lnTo>
                  <a:lnTo>
                    <a:pt x="378" y="592"/>
                  </a:lnTo>
                  <a:lnTo>
                    <a:pt x="366" y="593"/>
                  </a:lnTo>
                  <a:lnTo>
                    <a:pt x="359" y="595"/>
                  </a:lnTo>
                  <a:lnTo>
                    <a:pt x="353" y="597"/>
                  </a:lnTo>
                  <a:lnTo>
                    <a:pt x="344" y="598"/>
                  </a:lnTo>
                  <a:lnTo>
                    <a:pt x="331" y="607"/>
                  </a:lnTo>
                  <a:lnTo>
                    <a:pt x="318" y="616"/>
                  </a:lnTo>
                  <a:lnTo>
                    <a:pt x="308" y="620"/>
                  </a:lnTo>
                  <a:lnTo>
                    <a:pt x="297" y="624"/>
                  </a:lnTo>
                  <a:lnTo>
                    <a:pt x="292" y="626"/>
                  </a:lnTo>
                  <a:lnTo>
                    <a:pt x="285" y="627"/>
                  </a:lnTo>
                  <a:lnTo>
                    <a:pt x="278" y="628"/>
                  </a:lnTo>
                  <a:lnTo>
                    <a:pt x="272" y="628"/>
                  </a:lnTo>
                  <a:lnTo>
                    <a:pt x="263" y="627"/>
                  </a:lnTo>
                  <a:lnTo>
                    <a:pt x="254" y="624"/>
                  </a:lnTo>
                  <a:lnTo>
                    <a:pt x="246" y="620"/>
                  </a:lnTo>
                  <a:lnTo>
                    <a:pt x="238" y="614"/>
                  </a:lnTo>
                  <a:lnTo>
                    <a:pt x="230" y="609"/>
                  </a:lnTo>
                  <a:lnTo>
                    <a:pt x="224" y="602"/>
                  </a:lnTo>
                  <a:lnTo>
                    <a:pt x="220" y="597"/>
                  </a:lnTo>
                  <a:lnTo>
                    <a:pt x="218" y="592"/>
                  </a:lnTo>
                  <a:lnTo>
                    <a:pt x="193" y="586"/>
                  </a:lnTo>
                  <a:lnTo>
                    <a:pt x="173" y="579"/>
                  </a:lnTo>
                  <a:lnTo>
                    <a:pt x="165" y="577"/>
                  </a:lnTo>
                  <a:lnTo>
                    <a:pt x="157" y="577"/>
                  </a:lnTo>
                  <a:lnTo>
                    <a:pt x="152" y="578"/>
                  </a:lnTo>
                  <a:lnTo>
                    <a:pt x="148" y="579"/>
                  </a:lnTo>
                  <a:lnTo>
                    <a:pt x="143" y="583"/>
                  </a:lnTo>
                  <a:lnTo>
                    <a:pt x="139" y="586"/>
                  </a:lnTo>
                  <a:lnTo>
                    <a:pt x="138" y="577"/>
                  </a:lnTo>
                  <a:lnTo>
                    <a:pt x="137" y="570"/>
                  </a:lnTo>
                  <a:lnTo>
                    <a:pt x="136" y="564"/>
                  </a:lnTo>
                  <a:lnTo>
                    <a:pt x="134" y="558"/>
                  </a:lnTo>
                  <a:lnTo>
                    <a:pt x="130" y="553"/>
                  </a:lnTo>
                  <a:lnTo>
                    <a:pt x="127" y="549"/>
                  </a:lnTo>
                  <a:lnTo>
                    <a:pt x="124" y="545"/>
                  </a:lnTo>
                  <a:lnTo>
                    <a:pt x="119" y="541"/>
                  </a:lnTo>
                  <a:lnTo>
                    <a:pt x="109" y="535"/>
                  </a:lnTo>
                  <a:lnTo>
                    <a:pt x="98" y="530"/>
                  </a:lnTo>
                  <a:lnTo>
                    <a:pt x="87" y="526"/>
                  </a:lnTo>
                  <a:lnTo>
                    <a:pt x="75" y="521"/>
                  </a:lnTo>
                  <a:lnTo>
                    <a:pt x="63" y="517"/>
                  </a:lnTo>
                  <a:lnTo>
                    <a:pt x="52" y="513"/>
                  </a:lnTo>
                  <a:lnTo>
                    <a:pt x="41" y="509"/>
                  </a:lnTo>
                  <a:lnTo>
                    <a:pt x="33" y="503"/>
                  </a:lnTo>
                  <a:lnTo>
                    <a:pt x="28" y="499"/>
                  </a:lnTo>
                  <a:lnTo>
                    <a:pt x="24" y="496"/>
                  </a:lnTo>
                  <a:lnTo>
                    <a:pt x="20" y="492"/>
                  </a:lnTo>
                  <a:lnTo>
                    <a:pt x="18" y="487"/>
                  </a:lnTo>
                  <a:lnTo>
                    <a:pt x="16" y="482"/>
                  </a:lnTo>
                  <a:lnTo>
                    <a:pt x="14" y="476"/>
                  </a:lnTo>
                  <a:lnTo>
                    <a:pt x="13" y="469"/>
                  </a:lnTo>
                  <a:lnTo>
                    <a:pt x="13" y="462"/>
                  </a:lnTo>
                  <a:lnTo>
                    <a:pt x="14" y="439"/>
                  </a:lnTo>
                  <a:lnTo>
                    <a:pt x="16" y="417"/>
                  </a:lnTo>
                  <a:lnTo>
                    <a:pt x="18" y="395"/>
                  </a:lnTo>
                  <a:lnTo>
                    <a:pt x="19" y="376"/>
                  </a:lnTo>
                  <a:lnTo>
                    <a:pt x="19" y="352"/>
                  </a:lnTo>
                  <a:lnTo>
                    <a:pt x="19" y="329"/>
                  </a:lnTo>
                  <a:lnTo>
                    <a:pt x="19" y="305"/>
                  </a:lnTo>
                  <a:lnTo>
                    <a:pt x="19" y="281"/>
                  </a:lnTo>
                  <a:lnTo>
                    <a:pt x="17" y="258"/>
                  </a:lnTo>
                  <a:lnTo>
                    <a:pt x="14" y="234"/>
                  </a:lnTo>
                  <a:lnTo>
                    <a:pt x="11" y="223"/>
                  </a:lnTo>
                  <a:lnTo>
                    <a:pt x="7" y="212"/>
                  </a:lnTo>
                  <a:lnTo>
                    <a:pt x="4" y="202"/>
                  </a:lnTo>
                  <a:lnTo>
                    <a:pt x="0" y="19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3" name="Freeform 239">
              <a:extLst>
                <a:ext uri="{FF2B5EF4-FFF2-40B4-BE49-F238E27FC236}">
                  <a16:creationId xmlns:a16="http://schemas.microsoft.com/office/drawing/2014/main" id="{E2D5BD43-1367-87D6-8193-ADC051822E85}"/>
                </a:ext>
              </a:extLst>
            </p:cNvPr>
            <p:cNvSpPr>
              <a:spLocks/>
            </p:cNvSpPr>
            <p:nvPr>
              <p:custDataLst>
                <p:tags r:id="rId99"/>
              </p:custDataLst>
            </p:nvPr>
          </p:nvSpPr>
          <p:spPr bwMode="auto">
            <a:xfrm>
              <a:off x="5737608" y="2673351"/>
              <a:ext cx="140146" cy="308556"/>
            </a:xfrm>
            <a:custGeom>
              <a:avLst/>
              <a:gdLst>
                <a:gd name="T0" fmla="*/ 46832 w 206"/>
                <a:gd name="T1" fmla="*/ 229260 h 455"/>
                <a:gd name="T2" fmla="*/ 56834 w 206"/>
                <a:gd name="T3" fmla="*/ 218343 h 455"/>
                <a:gd name="T4" fmla="*/ 63654 w 206"/>
                <a:gd name="T5" fmla="*/ 210025 h 455"/>
                <a:gd name="T6" fmla="*/ 66837 w 206"/>
                <a:gd name="T7" fmla="*/ 202747 h 455"/>
                <a:gd name="T8" fmla="*/ 69111 w 206"/>
                <a:gd name="T9" fmla="*/ 193909 h 455"/>
                <a:gd name="T10" fmla="*/ 70020 w 206"/>
                <a:gd name="T11" fmla="*/ 182992 h 455"/>
                <a:gd name="T12" fmla="*/ 69565 w 206"/>
                <a:gd name="T13" fmla="*/ 174154 h 455"/>
                <a:gd name="T14" fmla="*/ 70929 w 206"/>
                <a:gd name="T15" fmla="*/ 172075 h 455"/>
                <a:gd name="T16" fmla="*/ 76385 w 206"/>
                <a:gd name="T17" fmla="*/ 171035 h 455"/>
                <a:gd name="T18" fmla="*/ 84115 w 206"/>
                <a:gd name="T19" fmla="*/ 168956 h 455"/>
                <a:gd name="T20" fmla="*/ 89116 w 206"/>
                <a:gd name="T21" fmla="*/ 165317 h 455"/>
                <a:gd name="T22" fmla="*/ 92299 w 206"/>
                <a:gd name="T23" fmla="*/ 158039 h 455"/>
                <a:gd name="T24" fmla="*/ 93663 w 206"/>
                <a:gd name="T25" fmla="*/ 145562 h 455"/>
                <a:gd name="T26" fmla="*/ 91844 w 206"/>
                <a:gd name="T27" fmla="*/ 137764 h 455"/>
                <a:gd name="T28" fmla="*/ 87752 w 206"/>
                <a:gd name="T29" fmla="*/ 137244 h 455"/>
                <a:gd name="T30" fmla="*/ 80477 w 206"/>
                <a:gd name="T31" fmla="*/ 133085 h 455"/>
                <a:gd name="T32" fmla="*/ 70475 w 206"/>
                <a:gd name="T33" fmla="*/ 125807 h 455"/>
                <a:gd name="T34" fmla="*/ 63654 w 206"/>
                <a:gd name="T35" fmla="*/ 120089 h 455"/>
                <a:gd name="T36" fmla="*/ 59108 w 206"/>
                <a:gd name="T37" fmla="*/ 118529 h 455"/>
                <a:gd name="T38" fmla="*/ 54106 w 206"/>
                <a:gd name="T39" fmla="*/ 115410 h 455"/>
                <a:gd name="T40" fmla="*/ 45922 w 206"/>
                <a:gd name="T41" fmla="*/ 110211 h 455"/>
                <a:gd name="T42" fmla="*/ 43194 w 206"/>
                <a:gd name="T43" fmla="*/ 107092 h 455"/>
                <a:gd name="T44" fmla="*/ 43194 w 206"/>
                <a:gd name="T45" fmla="*/ 103453 h 455"/>
                <a:gd name="T46" fmla="*/ 47286 w 206"/>
                <a:gd name="T47" fmla="*/ 94095 h 455"/>
                <a:gd name="T48" fmla="*/ 54106 w 206"/>
                <a:gd name="T49" fmla="*/ 82138 h 455"/>
                <a:gd name="T50" fmla="*/ 60926 w 206"/>
                <a:gd name="T51" fmla="*/ 72781 h 455"/>
                <a:gd name="T52" fmla="*/ 61836 w 206"/>
                <a:gd name="T53" fmla="*/ 67062 h 455"/>
                <a:gd name="T54" fmla="*/ 57289 w 206"/>
                <a:gd name="T55" fmla="*/ 60304 h 455"/>
                <a:gd name="T56" fmla="*/ 52288 w 206"/>
                <a:gd name="T57" fmla="*/ 54586 h 455"/>
                <a:gd name="T58" fmla="*/ 49105 w 206"/>
                <a:gd name="T59" fmla="*/ 48347 h 455"/>
                <a:gd name="T60" fmla="*/ 48650 w 206"/>
                <a:gd name="T61" fmla="*/ 43669 h 455"/>
                <a:gd name="T62" fmla="*/ 50469 w 206"/>
                <a:gd name="T63" fmla="*/ 40549 h 455"/>
                <a:gd name="T64" fmla="*/ 52742 w 206"/>
                <a:gd name="T65" fmla="*/ 37430 h 455"/>
                <a:gd name="T66" fmla="*/ 55925 w 206"/>
                <a:gd name="T67" fmla="*/ 35871 h 455"/>
                <a:gd name="T68" fmla="*/ 57289 w 206"/>
                <a:gd name="T69" fmla="*/ 19235 h 455"/>
                <a:gd name="T70" fmla="*/ 50014 w 206"/>
                <a:gd name="T71" fmla="*/ 16636 h 455"/>
                <a:gd name="T72" fmla="*/ 39557 w 206"/>
                <a:gd name="T73" fmla="*/ 10917 h 455"/>
                <a:gd name="T74" fmla="*/ 24098 w 206"/>
                <a:gd name="T75" fmla="*/ 0 h 455"/>
                <a:gd name="T76" fmla="*/ 21370 w 206"/>
                <a:gd name="T77" fmla="*/ 5719 h 455"/>
                <a:gd name="T78" fmla="*/ 15459 w 206"/>
                <a:gd name="T79" fmla="*/ 22874 h 455"/>
                <a:gd name="T80" fmla="*/ 12731 w 206"/>
                <a:gd name="T81" fmla="*/ 36390 h 455"/>
                <a:gd name="T82" fmla="*/ 10003 w 206"/>
                <a:gd name="T83" fmla="*/ 51467 h 455"/>
                <a:gd name="T84" fmla="*/ 9093 w 206"/>
                <a:gd name="T85" fmla="*/ 69142 h 455"/>
                <a:gd name="T86" fmla="*/ 9093 w 206"/>
                <a:gd name="T87" fmla="*/ 89417 h 455"/>
                <a:gd name="T88" fmla="*/ 5456 w 206"/>
                <a:gd name="T89" fmla="*/ 97734 h 455"/>
                <a:gd name="T90" fmla="*/ 3637 w 206"/>
                <a:gd name="T91" fmla="*/ 107092 h 455"/>
                <a:gd name="T92" fmla="*/ 0 w 206"/>
                <a:gd name="T93" fmla="*/ 122168 h 455"/>
                <a:gd name="T94" fmla="*/ 10003 w 206"/>
                <a:gd name="T95" fmla="*/ 134645 h 455"/>
                <a:gd name="T96" fmla="*/ 18642 w 206"/>
                <a:gd name="T97" fmla="*/ 146082 h 455"/>
                <a:gd name="T98" fmla="*/ 25007 w 206"/>
                <a:gd name="T99" fmla="*/ 158558 h 455"/>
                <a:gd name="T100" fmla="*/ 30009 w 206"/>
                <a:gd name="T101" fmla="*/ 171035 h 455"/>
                <a:gd name="T102" fmla="*/ 34101 w 206"/>
                <a:gd name="T103" fmla="*/ 184552 h 455"/>
                <a:gd name="T104" fmla="*/ 37283 w 206"/>
                <a:gd name="T105" fmla="*/ 199628 h 455"/>
                <a:gd name="T106" fmla="*/ 42285 w 206"/>
                <a:gd name="T107" fmla="*/ 236538 h 4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06" h="455">
                  <a:moveTo>
                    <a:pt x="93" y="455"/>
                  </a:moveTo>
                  <a:lnTo>
                    <a:pt x="103" y="441"/>
                  </a:lnTo>
                  <a:lnTo>
                    <a:pt x="114" y="430"/>
                  </a:lnTo>
                  <a:lnTo>
                    <a:pt x="125" y="420"/>
                  </a:lnTo>
                  <a:lnTo>
                    <a:pt x="135" y="409"/>
                  </a:lnTo>
                  <a:lnTo>
                    <a:pt x="140" y="404"/>
                  </a:lnTo>
                  <a:lnTo>
                    <a:pt x="144" y="397"/>
                  </a:lnTo>
                  <a:lnTo>
                    <a:pt x="147" y="390"/>
                  </a:lnTo>
                  <a:lnTo>
                    <a:pt x="149" y="382"/>
                  </a:lnTo>
                  <a:lnTo>
                    <a:pt x="152" y="373"/>
                  </a:lnTo>
                  <a:lnTo>
                    <a:pt x="153" y="363"/>
                  </a:lnTo>
                  <a:lnTo>
                    <a:pt x="154" y="352"/>
                  </a:lnTo>
                  <a:lnTo>
                    <a:pt x="153" y="338"/>
                  </a:lnTo>
                  <a:lnTo>
                    <a:pt x="153" y="335"/>
                  </a:lnTo>
                  <a:lnTo>
                    <a:pt x="154" y="332"/>
                  </a:lnTo>
                  <a:lnTo>
                    <a:pt x="156" y="331"/>
                  </a:lnTo>
                  <a:lnTo>
                    <a:pt x="159" y="330"/>
                  </a:lnTo>
                  <a:lnTo>
                    <a:pt x="168" y="329"/>
                  </a:lnTo>
                  <a:lnTo>
                    <a:pt x="179" y="327"/>
                  </a:lnTo>
                  <a:lnTo>
                    <a:pt x="185" y="325"/>
                  </a:lnTo>
                  <a:lnTo>
                    <a:pt x="190" y="322"/>
                  </a:lnTo>
                  <a:lnTo>
                    <a:pt x="196" y="318"/>
                  </a:lnTo>
                  <a:lnTo>
                    <a:pt x="200" y="312"/>
                  </a:lnTo>
                  <a:lnTo>
                    <a:pt x="203" y="304"/>
                  </a:lnTo>
                  <a:lnTo>
                    <a:pt x="205" y="294"/>
                  </a:lnTo>
                  <a:lnTo>
                    <a:pt x="206" y="280"/>
                  </a:lnTo>
                  <a:lnTo>
                    <a:pt x="205" y="265"/>
                  </a:lnTo>
                  <a:lnTo>
                    <a:pt x="202" y="265"/>
                  </a:lnTo>
                  <a:lnTo>
                    <a:pt x="198" y="265"/>
                  </a:lnTo>
                  <a:lnTo>
                    <a:pt x="193" y="264"/>
                  </a:lnTo>
                  <a:lnTo>
                    <a:pt x="188" y="262"/>
                  </a:lnTo>
                  <a:lnTo>
                    <a:pt x="177" y="256"/>
                  </a:lnTo>
                  <a:lnTo>
                    <a:pt x="166" y="249"/>
                  </a:lnTo>
                  <a:lnTo>
                    <a:pt x="155" y="242"/>
                  </a:lnTo>
                  <a:lnTo>
                    <a:pt x="144" y="235"/>
                  </a:lnTo>
                  <a:lnTo>
                    <a:pt x="140" y="231"/>
                  </a:lnTo>
                  <a:lnTo>
                    <a:pt x="134" y="229"/>
                  </a:lnTo>
                  <a:lnTo>
                    <a:pt x="130" y="228"/>
                  </a:lnTo>
                  <a:lnTo>
                    <a:pt x="126" y="227"/>
                  </a:lnTo>
                  <a:lnTo>
                    <a:pt x="119" y="222"/>
                  </a:lnTo>
                  <a:lnTo>
                    <a:pt x="107" y="215"/>
                  </a:lnTo>
                  <a:lnTo>
                    <a:pt x="101" y="212"/>
                  </a:lnTo>
                  <a:lnTo>
                    <a:pt x="97" y="209"/>
                  </a:lnTo>
                  <a:lnTo>
                    <a:pt x="95" y="206"/>
                  </a:lnTo>
                  <a:lnTo>
                    <a:pt x="93" y="203"/>
                  </a:lnTo>
                  <a:lnTo>
                    <a:pt x="95" y="199"/>
                  </a:lnTo>
                  <a:lnTo>
                    <a:pt x="98" y="191"/>
                  </a:lnTo>
                  <a:lnTo>
                    <a:pt x="104" y="181"/>
                  </a:lnTo>
                  <a:lnTo>
                    <a:pt x="111" y="169"/>
                  </a:lnTo>
                  <a:lnTo>
                    <a:pt x="119" y="158"/>
                  </a:lnTo>
                  <a:lnTo>
                    <a:pt x="126" y="148"/>
                  </a:lnTo>
                  <a:lnTo>
                    <a:pt x="134" y="140"/>
                  </a:lnTo>
                  <a:lnTo>
                    <a:pt x="140" y="136"/>
                  </a:lnTo>
                  <a:lnTo>
                    <a:pt x="136" y="129"/>
                  </a:lnTo>
                  <a:lnTo>
                    <a:pt x="132" y="122"/>
                  </a:lnTo>
                  <a:lnTo>
                    <a:pt x="126" y="116"/>
                  </a:lnTo>
                  <a:lnTo>
                    <a:pt x="121" y="111"/>
                  </a:lnTo>
                  <a:lnTo>
                    <a:pt x="115" y="105"/>
                  </a:lnTo>
                  <a:lnTo>
                    <a:pt x="111" y="99"/>
                  </a:lnTo>
                  <a:lnTo>
                    <a:pt x="108" y="93"/>
                  </a:lnTo>
                  <a:lnTo>
                    <a:pt x="107" y="86"/>
                  </a:lnTo>
                  <a:lnTo>
                    <a:pt x="107" y="84"/>
                  </a:lnTo>
                  <a:lnTo>
                    <a:pt x="109" y="81"/>
                  </a:lnTo>
                  <a:lnTo>
                    <a:pt x="111" y="78"/>
                  </a:lnTo>
                  <a:lnTo>
                    <a:pt x="113" y="75"/>
                  </a:lnTo>
                  <a:lnTo>
                    <a:pt x="116" y="72"/>
                  </a:lnTo>
                  <a:lnTo>
                    <a:pt x="120" y="70"/>
                  </a:lnTo>
                  <a:lnTo>
                    <a:pt x="123" y="69"/>
                  </a:lnTo>
                  <a:lnTo>
                    <a:pt x="126" y="68"/>
                  </a:lnTo>
                  <a:lnTo>
                    <a:pt x="126" y="37"/>
                  </a:lnTo>
                  <a:lnTo>
                    <a:pt x="120" y="36"/>
                  </a:lnTo>
                  <a:lnTo>
                    <a:pt x="110" y="32"/>
                  </a:lnTo>
                  <a:lnTo>
                    <a:pt x="99" y="27"/>
                  </a:lnTo>
                  <a:lnTo>
                    <a:pt x="87" y="21"/>
                  </a:lnTo>
                  <a:lnTo>
                    <a:pt x="65" y="8"/>
                  </a:lnTo>
                  <a:lnTo>
                    <a:pt x="53" y="0"/>
                  </a:lnTo>
                  <a:lnTo>
                    <a:pt x="52" y="2"/>
                  </a:lnTo>
                  <a:lnTo>
                    <a:pt x="47" y="11"/>
                  </a:lnTo>
                  <a:lnTo>
                    <a:pt x="41" y="26"/>
                  </a:lnTo>
                  <a:lnTo>
                    <a:pt x="34" y="44"/>
                  </a:lnTo>
                  <a:lnTo>
                    <a:pt x="31" y="56"/>
                  </a:lnTo>
                  <a:lnTo>
                    <a:pt x="28" y="70"/>
                  </a:lnTo>
                  <a:lnTo>
                    <a:pt x="24" y="83"/>
                  </a:lnTo>
                  <a:lnTo>
                    <a:pt x="22" y="99"/>
                  </a:lnTo>
                  <a:lnTo>
                    <a:pt x="20" y="115"/>
                  </a:lnTo>
                  <a:lnTo>
                    <a:pt x="20" y="133"/>
                  </a:lnTo>
                  <a:lnTo>
                    <a:pt x="19" y="152"/>
                  </a:lnTo>
                  <a:lnTo>
                    <a:pt x="20" y="172"/>
                  </a:lnTo>
                  <a:lnTo>
                    <a:pt x="15" y="180"/>
                  </a:lnTo>
                  <a:lnTo>
                    <a:pt x="12" y="188"/>
                  </a:lnTo>
                  <a:lnTo>
                    <a:pt x="9" y="197"/>
                  </a:lnTo>
                  <a:lnTo>
                    <a:pt x="8" y="206"/>
                  </a:lnTo>
                  <a:lnTo>
                    <a:pt x="3" y="222"/>
                  </a:lnTo>
                  <a:lnTo>
                    <a:pt x="0" y="235"/>
                  </a:lnTo>
                  <a:lnTo>
                    <a:pt x="12" y="247"/>
                  </a:lnTo>
                  <a:lnTo>
                    <a:pt x="22" y="259"/>
                  </a:lnTo>
                  <a:lnTo>
                    <a:pt x="32" y="270"/>
                  </a:lnTo>
                  <a:lnTo>
                    <a:pt x="41" y="281"/>
                  </a:lnTo>
                  <a:lnTo>
                    <a:pt x="48" y="294"/>
                  </a:lnTo>
                  <a:lnTo>
                    <a:pt x="55" y="305"/>
                  </a:lnTo>
                  <a:lnTo>
                    <a:pt x="60" y="317"/>
                  </a:lnTo>
                  <a:lnTo>
                    <a:pt x="66" y="329"/>
                  </a:lnTo>
                  <a:lnTo>
                    <a:pt x="71" y="341"/>
                  </a:lnTo>
                  <a:lnTo>
                    <a:pt x="75" y="355"/>
                  </a:lnTo>
                  <a:lnTo>
                    <a:pt x="79" y="369"/>
                  </a:lnTo>
                  <a:lnTo>
                    <a:pt x="82" y="384"/>
                  </a:lnTo>
                  <a:lnTo>
                    <a:pt x="88" y="417"/>
                  </a:lnTo>
                  <a:lnTo>
                    <a:pt x="93" y="4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4" name="Freeform 240">
              <a:extLst>
                <a:ext uri="{FF2B5EF4-FFF2-40B4-BE49-F238E27FC236}">
                  <a16:creationId xmlns:a16="http://schemas.microsoft.com/office/drawing/2014/main" id="{0EDF5159-66F4-924B-6C53-A0B896626E44}"/>
                </a:ext>
              </a:extLst>
            </p:cNvPr>
            <p:cNvSpPr>
              <a:spLocks/>
            </p:cNvSpPr>
            <p:nvPr>
              <p:custDataLst>
                <p:tags r:id="rId100"/>
              </p:custDataLst>
            </p:nvPr>
          </p:nvSpPr>
          <p:spPr bwMode="auto">
            <a:xfrm>
              <a:off x="4813607" y="3079237"/>
              <a:ext cx="346796" cy="281635"/>
            </a:xfrm>
            <a:custGeom>
              <a:avLst/>
              <a:gdLst>
                <a:gd name="T0" fmla="*/ 145866 w 518"/>
                <a:gd name="T1" fmla="*/ 58495 h 406"/>
                <a:gd name="T2" fmla="*/ 145866 w 518"/>
                <a:gd name="T3" fmla="*/ 137729 h 406"/>
                <a:gd name="T4" fmla="*/ 140944 w 518"/>
                <a:gd name="T5" fmla="*/ 140388 h 406"/>
                <a:gd name="T6" fmla="*/ 130206 w 518"/>
                <a:gd name="T7" fmla="*/ 144111 h 406"/>
                <a:gd name="T8" fmla="*/ 110071 w 518"/>
                <a:gd name="T9" fmla="*/ 150492 h 406"/>
                <a:gd name="T10" fmla="*/ 113203 w 518"/>
                <a:gd name="T11" fmla="*/ 160596 h 406"/>
                <a:gd name="T12" fmla="*/ 118572 w 518"/>
                <a:gd name="T13" fmla="*/ 173358 h 406"/>
                <a:gd name="T14" fmla="*/ 120362 w 518"/>
                <a:gd name="T15" fmla="*/ 187716 h 406"/>
                <a:gd name="T16" fmla="*/ 121704 w 518"/>
                <a:gd name="T17" fmla="*/ 203137 h 406"/>
                <a:gd name="T18" fmla="*/ 23267 w 518"/>
                <a:gd name="T19" fmla="*/ 209519 h 406"/>
                <a:gd name="T20" fmla="*/ 9844 w 518"/>
                <a:gd name="T21" fmla="*/ 215900 h 406"/>
                <a:gd name="T22" fmla="*/ 2237 w 518"/>
                <a:gd name="T23" fmla="*/ 214305 h 406"/>
                <a:gd name="T24" fmla="*/ 447 w 518"/>
                <a:gd name="T25" fmla="*/ 211646 h 406"/>
                <a:gd name="T26" fmla="*/ 447 w 518"/>
                <a:gd name="T27" fmla="*/ 204733 h 406"/>
                <a:gd name="T28" fmla="*/ 1790 w 518"/>
                <a:gd name="T29" fmla="*/ 197288 h 406"/>
                <a:gd name="T30" fmla="*/ 4922 w 518"/>
                <a:gd name="T31" fmla="*/ 188248 h 406"/>
                <a:gd name="T32" fmla="*/ 8949 w 518"/>
                <a:gd name="T33" fmla="*/ 181335 h 406"/>
                <a:gd name="T34" fmla="*/ 13423 w 518"/>
                <a:gd name="T35" fmla="*/ 177612 h 406"/>
                <a:gd name="T36" fmla="*/ 17003 w 518"/>
                <a:gd name="T37" fmla="*/ 173358 h 406"/>
                <a:gd name="T38" fmla="*/ 19687 w 518"/>
                <a:gd name="T39" fmla="*/ 168572 h 406"/>
                <a:gd name="T40" fmla="*/ 21925 w 518"/>
                <a:gd name="T41" fmla="*/ 155278 h 406"/>
                <a:gd name="T42" fmla="*/ 25057 w 518"/>
                <a:gd name="T43" fmla="*/ 140920 h 406"/>
                <a:gd name="T44" fmla="*/ 27741 w 518"/>
                <a:gd name="T45" fmla="*/ 136666 h 406"/>
                <a:gd name="T46" fmla="*/ 33111 w 518"/>
                <a:gd name="T47" fmla="*/ 130816 h 406"/>
                <a:gd name="T48" fmla="*/ 41165 w 518"/>
                <a:gd name="T49" fmla="*/ 126562 h 406"/>
                <a:gd name="T50" fmla="*/ 47876 w 518"/>
                <a:gd name="T51" fmla="*/ 122840 h 406"/>
                <a:gd name="T52" fmla="*/ 54588 w 518"/>
                <a:gd name="T53" fmla="*/ 115927 h 406"/>
                <a:gd name="T54" fmla="*/ 60852 w 518"/>
                <a:gd name="T55" fmla="*/ 103696 h 406"/>
                <a:gd name="T56" fmla="*/ 67116 w 518"/>
                <a:gd name="T57" fmla="*/ 82957 h 406"/>
                <a:gd name="T58" fmla="*/ 72486 w 518"/>
                <a:gd name="T59" fmla="*/ 62217 h 406"/>
                <a:gd name="T60" fmla="*/ 76960 w 518"/>
                <a:gd name="T61" fmla="*/ 49987 h 406"/>
                <a:gd name="T62" fmla="*/ 83224 w 518"/>
                <a:gd name="T63" fmla="*/ 38819 h 406"/>
                <a:gd name="T64" fmla="*/ 89936 w 518"/>
                <a:gd name="T65" fmla="*/ 32970 h 406"/>
                <a:gd name="T66" fmla="*/ 95305 w 518"/>
                <a:gd name="T67" fmla="*/ 30311 h 406"/>
                <a:gd name="T68" fmla="*/ 97990 w 518"/>
                <a:gd name="T69" fmla="*/ 23398 h 406"/>
                <a:gd name="T70" fmla="*/ 99780 w 518"/>
                <a:gd name="T71" fmla="*/ 14890 h 406"/>
                <a:gd name="T72" fmla="*/ 102017 w 518"/>
                <a:gd name="T73" fmla="*/ 8508 h 406"/>
                <a:gd name="T74" fmla="*/ 106939 w 518"/>
                <a:gd name="T75" fmla="*/ 4254 h 406"/>
                <a:gd name="T76" fmla="*/ 228643 w 518"/>
                <a:gd name="T77" fmla="*/ 0 h 406"/>
                <a:gd name="T78" fmla="*/ 230433 w 518"/>
                <a:gd name="T79" fmla="*/ 24462 h 406"/>
                <a:gd name="T80" fmla="*/ 231775 w 518"/>
                <a:gd name="T81" fmla="*/ 58495 h 40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18" h="406">
                  <a:moveTo>
                    <a:pt x="518" y="110"/>
                  </a:moveTo>
                  <a:lnTo>
                    <a:pt x="326" y="110"/>
                  </a:lnTo>
                  <a:lnTo>
                    <a:pt x="312" y="104"/>
                  </a:lnTo>
                  <a:lnTo>
                    <a:pt x="326" y="259"/>
                  </a:lnTo>
                  <a:lnTo>
                    <a:pt x="323" y="261"/>
                  </a:lnTo>
                  <a:lnTo>
                    <a:pt x="315" y="264"/>
                  </a:lnTo>
                  <a:lnTo>
                    <a:pt x="304" y="267"/>
                  </a:lnTo>
                  <a:lnTo>
                    <a:pt x="291" y="271"/>
                  </a:lnTo>
                  <a:lnTo>
                    <a:pt x="263" y="277"/>
                  </a:lnTo>
                  <a:lnTo>
                    <a:pt x="246" y="283"/>
                  </a:lnTo>
                  <a:lnTo>
                    <a:pt x="250" y="292"/>
                  </a:lnTo>
                  <a:lnTo>
                    <a:pt x="253" y="302"/>
                  </a:lnTo>
                  <a:lnTo>
                    <a:pt x="258" y="314"/>
                  </a:lnTo>
                  <a:lnTo>
                    <a:pt x="265" y="326"/>
                  </a:lnTo>
                  <a:lnTo>
                    <a:pt x="267" y="335"/>
                  </a:lnTo>
                  <a:lnTo>
                    <a:pt x="269" y="353"/>
                  </a:lnTo>
                  <a:lnTo>
                    <a:pt x="271" y="373"/>
                  </a:lnTo>
                  <a:lnTo>
                    <a:pt x="272" y="382"/>
                  </a:lnTo>
                  <a:lnTo>
                    <a:pt x="67" y="382"/>
                  </a:lnTo>
                  <a:lnTo>
                    <a:pt x="52" y="394"/>
                  </a:lnTo>
                  <a:lnTo>
                    <a:pt x="39" y="406"/>
                  </a:lnTo>
                  <a:lnTo>
                    <a:pt x="22" y="406"/>
                  </a:lnTo>
                  <a:lnTo>
                    <a:pt x="10" y="404"/>
                  </a:lnTo>
                  <a:lnTo>
                    <a:pt x="5" y="403"/>
                  </a:lnTo>
                  <a:lnTo>
                    <a:pt x="2" y="401"/>
                  </a:lnTo>
                  <a:lnTo>
                    <a:pt x="1" y="398"/>
                  </a:lnTo>
                  <a:lnTo>
                    <a:pt x="0" y="394"/>
                  </a:lnTo>
                  <a:lnTo>
                    <a:pt x="1" y="385"/>
                  </a:lnTo>
                  <a:lnTo>
                    <a:pt x="2" y="378"/>
                  </a:lnTo>
                  <a:lnTo>
                    <a:pt x="4" y="371"/>
                  </a:lnTo>
                  <a:lnTo>
                    <a:pt x="6" y="365"/>
                  </a:lnTo>
                  <a:lnTo>
                    <a:pt x="11" y="354"/>
                  </a:lnTo>
                  <a:lnTo>
                    <a:pt x="13" y="344"/>
                  </a:lnTo>
                  <a:lnTo>
                    <a:pt x="20" y="341"/>
                  </a:lnTo>
                  <a:lnTo>
                    <a:pt x="26" y="337"/>
                  </a:lnTo>
                  <a:lnTo>
                    <a:pt x="30" y="334"/>
                  </a:lnTo>
                  <a:lnTo>
                    <a:pt x="35" y="330"/>
                  </a:lnTo>
                  <a:lnTo>
                    <a:pt x="38" y="326"/>
                  </a:lnTo>
                  <a:lnTo>
                    <a:pt x="41" y="321"/>
                  </a:lnTo>
                  <a:lnTo>
                    <a:pt x="44" y="317"/>
                  </a:lnTo>
                  <a:lnTo>
                    <a:pt x="46" y="313"/>
                  </a:lnTo>
                  <a:lnTo>
                    <a:pt x="49" y="292"/>
                  </a:lnTo>
                  <a:lnTo>
                    <a:pt x="52" y="271"/>
                  </a:lnTo>
                  <a:lnTo>
                    <a:pt x="56" y="265"/>
                  </a:lnTo>
                  <a:lnTo>
                    <a:pt x="59" y="261"/>
                  </a:lnTo>
                  <a:lnTo>
                    <a:pt x="62" y="257"/>
                  </a:lnTo>
                  <a:lnTo>
                    <a:pt x="66" y="253"/>
                  </a:lnTo>
                  <a:lnTo>
                    <a:pt x="74" y="246"/>
                  </a:lnTo>
                  <a:lnTo>
                    <a:pt x="83" y="242"/>
                  </a:lnTo>
                  <a:lnTo>
                    <a:pt x="92" y="238"/>
                  </a:lnTo>
                  <a:lnTo>
                    <a:pt x="100" y="235"/>
                  </a:lnTo>
                  <a:lnTo>
                    <a:pt x="107" y="231"/>
                  </a:lnTo>
                  <a:lnTo>
                    <a:pt x="113" y="227"/>
                  </a:lnTo>
                  <a:lnTo>
                    <a:pt x="122" y="218"/>
                  </a:lnTo>
                  <a:lnTo>
                    <a:pt x="129" y="207"/>
                  </a:lnTo>
                  <a:lnTo>
                    <a:pt x="136" y="195"/>
                  </a:lnTo>
                  <a:lnTo>
                    <a:pt x="141" y="182"/>
                  </a:lnTo>
                  <a:lnTo>
                    <a:pt x="150" y="156"/>
                  </a:lnTo>
                  <a:lnTo>
                    <a:pt x="158" y="129"/>
                  </a:lnTo>
                  <a:lnTo>
                    <a:pt x="162" y="117"/>
                  </a:lnTo>
                  <a:lnTo>
                    <a:pt x="168" y="105"/>
                  </a:lnTo>
                  <a:lnTo>
                    <a:pt x="172" y="94"/>
                  </a:lnTo>
                  <a:lnTo>
                    <a:pt x="179" y="83"/>
                  </a:lnTo>
                  <a:lnTo>
                    <a:pt x="186" y="73"/>
                  </a:lnTo>
                  <a:lnTo>
                    <a:pt x="195" y="66"/>
                  </a:lnTo>
                  <a:lnTo>
                    <a:pt x="201" y="62"/>
                  </a:lnTo>
                  <a:lnTo>
                    <a:pt x="206" y="59"/>
                  </a:lnTo>
                  <a:lnTo>
                    <a:pt x="213" y="57"/>
                  </a:lnTo>
                  <a:lnTo>
                    <a:pt x="219" y="55"/>
                  </a:lnTo>
                  <a:lnTo>
                    <a:pt x="219" y="44"/>
                  </a:lnTo>
                  <a:lnTo>
                    <a:pt x="220" y="36"/>
                  </a:lnTo>
                  <a:lnTo>
                    <a:pt x="223" y="28"/>
                  </a:lnTo>
                  <a:lnTo>
                    <a:pt x="225" y="21"/>
                  </a:lnTo>
                  <a:lnTo>
                    <a:pt x="228" y="16"/>
                  </a:lnTo>
                  <a:lnTo>
                    <a:pt x="233" y="11"/>
                  </a:lnTo>
                  <a:lnTo>
                    <a:pt x="239" y="8"/>
                  </a:lnTo>
                  <a:lnTo>
                    <a:pt x="246" y="6"/>
                  </a:lnTo>
                  <a:lnTo>
                    <a:pt x="511" y="0"/>
                  </a:lnTo>
                  <a:lnTo>
                    <a:pt x="513" y="13"/>
                  </a:lnTo>
                  <a:lnTo>
                    <a:pt x="515" y="46"/>
                  </a:lnTo>
                  <a:lnTo>
                    <a:pt x="517" y="83"/>
                  </a:lnTo>
                  <a:lnTo>
                    <a:pt x="518" y="11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5" name="Freeform 241">
              <a:extLst>
                <a:ext uri="{FF2B5EF4-FFF2-40B4-BE49-F238E27FC236}">
                  <a16:creationId xmlns:a16="http://schemas.microsoft.com/office/drawing/2014/main" id="{3F3A18F2-3956-DCB9-70D2-4F2BAC032EFD}"/>
                </a:ext>
              </a:extLst>
            </p:cNvPr>
            <p:cNvSpPr>
              <a:spLocks/>
            </p:cNvSpPr>
            <p:nvPr>
              <p:custDataLst>
                <p:tags r:id="rId101"/>
              </p:custDataLst>
            </p:nvPr>
          </p:nvSpPr>
          <p:spPr bwMode="auto">
            <a:xfrm>
              <a:off x="4766100" y="1524035"/>
              <a:ext cx="285039" cy="122179"/>
            </a:xfrm>
            <a:custGeom>
              <a:avLst/>
              <a:gdLst>
                <a:gd name="T0" fmla="*/ 14522 w 446"/>
                <a:gd name="T1" fmla="*/ 32098 h 178"/>
                <a:gd name="T2" fmla="*/ 17512 w 446"/>
                <a:gd name="T3" fmla="*/ 22100 h 178"/>
                <a:gd name="T4" fmla="*/ 29045 w 446"/>
                <a:gd name="T5" fmla="*/ 19469 h 178"/>
                <a:gd name="T6" fmla="*/ 34170 w 446"/>
                <a:gd name="T7" fmla="*/ 9471 h 178"/>
                <a:gd name="T8" fmla="*/ 30753 w 446"/>
                <a:gd name="T9" fmla="*/ 7367 h 178"/>
                <a:gd name="T10" fmla="*/ 25628 w 446"/>
                <a:gd name="T11" fmla="*/ 0 h 178"/>
                <a:gd name="T12" fmla="*/ 36306 w 446"/>
                <a:gd name="T13" fmla="*/ 5262 h 178"/>
                <a:gd name="T14" fmla="*/ 46130 w 446"/>
                <a:gd name="T15" fmla="*/ 20521 h 178"/>
                <a:gd name="T16" fmla="*/ 53391 w 446"/>
                <a:gd name="T17" fmla="*/ 32624 h 178"/>
                <a:gd name="T18" fmla="*/ 59371 w 446"/>
                <a:gd name="T19" fmla="*/ 35255 h 178"/>
                <a:gd name="T20" fmla="*/ 67059 w 446"/>
                <a:gd name="T21" fmla="*/ 33150 h 178"/>
                <a:gd name="T22" fmla="*/ 77311 w 446"/>
                <a:gd name="T23" fmla="*/ 23679 h 178"/>
                <a:gd name="T24" fmla="*/ 87562 w 446"/>
                <a:gd name="T25" fmla="*/ 12102 h 178"/>
                <a:gd name="T26" fmla="*/ 93969 w 446"/>
                <a:gd name="T27" fmla="*/ 16312 h 178"/>
                <a:gd name="T28" fmla="*/ 153340 w 446"/>
                <a:gd name="T29" fmla="*/ 5788 h 178"/>
                <a:gd name="T30" fmla="*/ 160601 w 446"/>
                <a:gd name="T31" fmla="*/ 12102 h 178"/>
                <a:gd name="T32" fmla="*/ 169143 w 446"/>
                <a:gd name="T33" fmla="*/ 11576 h 178"/>
                <a:gd name="T34" fmla="*/ 176405 w 446"/>
                <a:gd name="T35" fmla="*/ 19469 h 178"/>
                <a:gd name="T36" fmla="*/ 177259 w 446"/>
                <a:gd name="T37" fmla="*/ 22626 h 178"/>
                <a:gd name="T38" fmla="*/ 183239 w 446"/>
                <a:gd name="T39" fmla="*/ 28414 h 178"/>
                <a:gd name="T40" fmla="*/ 189219 w 446"/>
                <a:gd name="T41" fmla="*/ 35781 h 178"/>
                <a:gd name="T42" fmla="*/ 190500 w 446"/>
                <a:gd name="T43" fmla="*/ 42095 h 178"/>
                <a:gd name="T44" fmla="*/ 187083 w 446"/>
                <a:gd name="T45" fmla="*/ 50514 h 178"/>
                <a:gd name="T46" fmla="*/ 176405 w 446"/>
                <a:gd name="T47" fmla="*/ 58407 h 178"/>
                <a:gd name="T48" fmla="*/ 169571 w 446"/>
                <a:gd name="T49" fmla="*/ 63143 h 178"/>
                <a:gd name="T50" fmla="*/ 156330 w 446"/>
                <a:gd name="T51" fmla="*/ 64721 h 178"/>
                <a:gd name="T52" fmla="*/ 128139 w 446"/>
                <a:gd name="T53" fmla="*/ 76824 h 178"/>
                <a:gd name="T54" fmla="*/ 99948 w 446"/>
                <a:gd name="T55" fmla="*/ 89979 h 178"/>
                <a:gd name="T56" fmla="*/ 84999 w 446"/>
                <a:gd name="T57" fmla="*/ 93662 h 178"/>
                <a:gd name="T58" fmla="*/ 75602 w 446"/>
                <a:gd name="T59" fmla="*/ 91557 h 178"/>
                <a:gd name="T60" fmla="*/ 73466 w 446"/>
                <a:gd name="T61" fmla="*/ 86295 h 178"/>
                <a:gd name="T62" fmla="*/ 72612 w 446"/>
                <a:gd name="T63" fmla="*/ 84717 h 178"/>
                <a:gd name="T64" fmla="*/ 66632 w 446"/>
                <a:gd name="T65" fmla="*/ 84717 h 178"/>
                <a:gd name="T66" fmla="*/ 59371 w 446"/>
                <a:gd name="T67" fmla="*/ 84191 h 178"/>
                <a:gd name="T68" fmla="*/ 42713 w 446"/>
                <a:gd name="T69" fmla="*/ 77350 h 178"/>
                <a:gd name="T70" fmla="*/ 36306 w 446"/>
                <a:gd name="T71" fmla="*/ 72088 h 178"/>
                <a:gd name="T72" fmla="*/ 34598 w 446"/>
                <a:gd name="T73" fmla="*/ 65774 h 178"/>
                <a:gd name="T74" fmla="*/ 37160 w 446"/>
                <a:gd name="T75" fmla="*/ 58407 h 178"/>
                <a:gd name="T76" fmla="*/ 11533 w 446"/>
                <a:gd name="T77" fmla="*/ 54198 h 178"/>
                <a:gd name="T78" fmla="*/ 3844 w 446"/>
                <a:gd name="T79" fmla="*/ 55250 h 178"/>
                <a:gd name="T80" fmla="*/ 0 w 446"/>
                <a:gd name="T81" fmla="*/ 42095 h 178"/>
                <a:gd name="T82" fmla="*/ 25628 w 446"/>
                <a:gd name="T83" fmla="*/ 45252 h 178"/>
                <a:gd name="T84" fmla="*/ 37160 w 446"/>
                <a:gd name="T85" fmla="*/ 42095 h 178"/>
                <a:gd name="T86" fmla="*/ 9824 w 446"/>
                <a:gd name="T87" fmla="*/ 35781 h 178"/>
                <a:gd name="T88" fmla="*/ 6834 w 446"/>
                <a:gd name="T89" fmla="*/ 28941 h 17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46" h="178">
                  <a:moveTo>
                    <a:pt x="27" y="43"/>
                  </a:moveTo>
                  <a:lnTo>
                    <a:pt x="31" y="52"/>
                  </a:lnTo>
                  <a:lnTo>
                    <a:pt x="34" y="61"/>
                  </a:lnTo>
                  <a:lnTo>
                    <a:pt x="37" y="53"/>
                  </a:lnTo>
                  <a:lnTo>
                    <a:pt x="40" y="47"/>
                  </a:lnTo>
                  <a:lnTo>
                    <a:pt x="41" y="42"/>
                  </a:lnTo>
                  <a:lnTo>
                    <a:pt x="41" y="37"/>
                  </a:lnTo>
                  <a:lnTo>
                    <a:pt x="55" y="37"/>
                  </a:lnTo>
                  <a:lnTo>
                    <a:pt x="68" y="37"/>
                  </a:lnTo>
                  <a:lnTo>
                    <a:pt x="77" y="37"/>
                  </a:lnTo>
                  <a:lnTo>
                    <a:pt x="80" y="37"/>
                  </a:lnTo>
                  <a:lnTo>
                    <a:pt x="80" y="18"/>
                  </a:lnTo>
                  <a:lnTo>
                    <a:pt x="78" y="17"/>
                  </a:lnTo>
                  <a:lnTo>
                    <a:pt x="75" y="16"/>
                  </a:lnTo>
                  <a:lnTo>
                    <a:pt x="72" y="14"/>
                  </a:lnTo>
                  <a:lnTo>
                    <a:pt x="70" y="11"/>
                  </a:lnTo>
                  <a:lnTo>
                    <a:pt x="65" y="5"/>
                  </a:lnTo>
                  <a:lnTo>
                    <a:pt x="60" y="0"/>
                  </a:lnTo>
                  <a:lnTo>
                    <a:pt x="69" y="3"/>
                  </a:lnTo>
                  <a:lnTo>
                    <a:pt x="78" y="6"/>
                  </a:lnTo>
                  <a:lnTo>
                    <a:pt x="85" y="10"/>
                  </a:lnTo>
                  <a:lnTo>
                    <a:pt x="90" y="15"/>
                  </a:lnTo>
                  <a:lnTo>
                    <a:pt x="100" y="27"/>
                  </a:lnTo>
                  <a:lnTo>
                    <a:pt x="108" y="39"/>
                  </a:lnTo>
                  <a:lnTo>
                    <a:pt x="114" y="49"/>
                  </a:lnTo>
                  <a:lnTo>
                    <a:pt x="121" y="59"/>
                  </a:lnTo>
                  <a:lnTo>
                    <a:pt x="125" y="62"/>
                  </a:lnTo>
                  <a:lnTo>
                    <a:pt x="130" y="65"/>
                  </a:lnTo>
                  <a:lnTo>
                    <a:pt x="134" y="67"/>
                  </a:lnTo>
                  <a:lnTo>
                    <a:pt x="139" y="67"/>
                  </a:lnTo>
                  <a:lnTo>
                    <a:pt x="146" y="67"/>
                  </a:lnTo>
                  <a:lnTo>
                    <a:pt x="152" y="66"/>
                  </a:lnTo>
                  <a:lnTo>
                    <a:pt x="157" y="63"/>
                  </a:lnTo>
                  <a:lnTo>
                    <a:pt x="163" y="61"/>
                  </a:lnTo>
                  <a:lnTo>
                    <a:pt x="172" y="54"/>
                  </a:lnTo>
                  <a:lnTo>
                    <a:pt x="181" y="45"/>
                  </a:lnTo>
                  <a:lnTo>
                    <a:pt x="190" y="37"/>
                  </a:lnTo>
                  <a:lnTo>
                    <a:pt x="198" y="29"/>
                  </a:lnTo>
                  <a:lnTo>
                    <a:pt x="205" y="23"/>
                  </a:lnTo>
                  <a:lnTo>
                    <a:pt x="213" y="18"/>
                  </a:lnTo>
                  <a:lnTo>
                    <a:pt x="216" y="25"/>
                  </a:lnTo>
                  <a:lnTo>
                    <a:pt x="220" y="31"/>
                  </a:lnTo>
                  <a:lnTo>
                    <a:pt x="293" y="31"/>
                  </a:lnTo>
                  <a:lnTo>
                    <a:pt x="352" y="6"/>
                  </a:lnTo>
                  <a:lnTo>
                    <a:pt x="359" y="11"/>
                  </a:lnTo>
                  <a:lnTo>
                    <a:pt x="367" y="17"/>
                  </a:lnTo>
                  <a:lnTo>
                    <a:pt x="371" y="21"/>
                  </a:lnTo>
                  <a:lnTo>
                    <a:pt x="376" y="23"/>
                  </a:lnTo>
                  <a:lnTo>
                    <a:pt x="381" y="24"/>
                  </a:lnTo>
                  <a:lnTo>
                    <a:pt x="385" y="25"/>
                  </a:lnTo>
                  <a:lnTo>
                    <a:pt x="396" y="22"/>
                  </a:lnTo>
                  <a:lnTo>
                    <a:pt x="413" y="18"/>
                  </a:lnTo>
                  <a:lnTo>
                    <a:pt x="413" y="28"/>
                  </a:lnTo>
                  <a:lnTo>
                    <a:pt x="413" y="37"/>
                  </a:lnTo>
                  <a:lnTo>
                    <a:pt x="413" y="39"/>
                  </a:lnTo>
                  <a:lnTo>
                    <a:pt x="414" y="41"/>
                  </a:lnTo>
                  <a:lnTo>
                    <a:pt x="415" y="43"/>
                  </a:lnTo>
                  <a:lnTo>
                    <a:pt x="417" y="45"/>
                  </a:lnTo>
                  <a:lnTo>
                    <a:pt x="423" y="49"/>
                  </a:lnTo>
                  <a:lnTo>
                    <a:pt x="429" y="54"/>
                  </a:lnTo>
                  <a:lnTo>
                    <a:pt x="435" y="59"/>
                  </a:lnTo>
                  <a:lnTo>
                    <a:pt x="440" y="64"/>
                  </a:lnTo>
                  <a:lnTo>
                    <a:pt x="443" y="68"/>
                  </a:lnTo>
                  <a:lnTo>
                    <a:pt x="444" y="71"/>
                  </a:lnTo>
                  <a:lnTo>
                    <a:pt x="445" y="76"/>
                  </a:lnTo>
                  <a:lnTo>
                    <a:pt x="446" y="80"/>
                  </a:lnTo>
                  <a:lnTo>
                    <a:pt x="445" y="87"/>
                  </a:lnTo>
                  <a:lnTo>
                    <a:pt x="443" y="92"/>
                  </a:lnTo>
                  <a:lnTo>
                    <a:pt x="438" y="96"/>
                  </a:lnTo>
                  <a:lnTo>
                    <a:pt x="434" y="100"/>
                  </a:lnTo>
                  <a:lnTo>
                    <a:pt x="423" y="106"/>
                  </a:lnTo>
                  <a:lnTo>
                    <a:pt x="413" y="111"/>
                  </a:lnTo>
                  <a:lnTo>
                    <a:pt x="407" y="115"/>
                  </a:lnTo>
                  <a:lnTo>
                    <a:pt x="402" y="118"/>
                  </a:lnTo>
                  <a:lnTo>
                    <a:pt x="397" y="120"/>
                  </a:lnTo>
                  <a:lnTo>
                    <a:pt x="392" y="121"/>
                  </a:lnTo>
                  <a:lnTo>
                    <a:pt x="380" y="123"/>
                  </a:lnTo>
                  <a:lnTo>
                    <a:pt x="366" y="123"/>
                  </a:lnTo>
                  <a:lnTo>
                    <a:pt x="344" y="129"/>
                  </a:lnTo>
                  <a:lnTo>
                    <a:pt x="322" y="137"/>
                  </a:lnTo>
                  <a:lnTo>
                    <a:pt x="300" y="146"/>
                  </a:lnTo>
                  <a:lnTo>
                    <a:pt x="279" y="156"/>
                  </a:lnTo>
                  <a:lnTo>
                    <a:pt x="257" y="164"/>
                  </a:lnTo>
                  <a:lnTo>
                    <a:pt x="234" y="171"/>
                  </a:lnTo>
                  <a:lnTo>
                    <a:pt x="223" y="174"/>
                  </a:lnTo>
                  <a:lnTo>
                    <a:pt x="211" y="176"/>
                  </a:lnTo>
                  <a:lnTo>
                    <a:pt x="199" y="178"/>
                  </a:lnTo>
                  <a:lnTo>
                    <a:pt x="187" y="178"/>
                  </a:lnTo>
                  <a:lnTo>
                    <a:pt x="181" y="177"/>
                  </a:lnTo>
                  <a:lnTo>
                    <a:pt x="177" y="174"/>
                  </a:lnTo>
                  <a:lnTo>
                    <a:pt x="175" y="171"/>
                  </a:lnTo>
                  <a:lnTo>
                    <a:pt x="173" y="166"/>
                  </a:lnTo>
                  <a:lnTo>
                    <a:pt x="172" y="164"/>
                  </a:lnTo>
                  <a:lnTo>
                    <a:pt x="172" y="163"/>
                  </a:lnTo>
                  <a:lnTo>
                    <a:pt x="171" y="162"/>
                  </a:lnTo>
                  <a:lnTo>
                    <a:pt x="170" y="161"/>
                  </a:lnTo>
                  <a:lnTo>
                    <a:pt x="166" y="161"/>
                  </a:lnTo>
                  <a:lnTo>
                    <a:pt x="161" y="161"/>
                  </a:lnTo>
                  <a:lnTo>
                    <a:pt x="156" y="161"/>
                  </a:lnTo>
                  <a:lnTo>
                    <a:pt x="150" y="162"/>
                  </a:lnTo>
                  <a:lnTo>
                    <a:pt x="145" y="162"/>
                  </a:lnTo>
                  <a:lnTo>
                    <a:pt x="139" y="160"/>
                  </a:lnTo>
                  <a:lnTo>
                    <a:pt x="125" y="156"/>
                  </a:lnTo>
                  <a:lnTo>
                    <a:pt x="112" y="152"/>
                  </a:lnTo>
                  <a:lnTo>
                    <a:pt x="100" y="147"/>
                  </a:lnTo>
                  <a:lnTo>
                    <a:pt x="91" y="143"/>
                  </a:lnTo>
                  <a:lnTo>
                    <a:pt x="87" y="140"/>
                  </a:lnTo>
                  <a:lnTo>
                    <a:pt x="85" y="137"/>
                  </a:lnTo>
                  <a:lnTo>
                    <a:pt x="82" y="134"/>
                  </a:lnTo>
                  <a:lnTo>
                    <a:pt x="81" y="129"/>
                  </a:lnTo>
                  <a:lnTo>
                    <a:pt x="81" y="125"/>
                  </a:lnTo>
                  <a:lnTo>
                    <a:pt x="81" y="121"/>
                  </a:lnTo>
                  <a:lnTo>
                    <a:pt x="83" y="116"/>
                  </a:lnTo>
                  <a:lnTo>
                    <a:pt x="87" y="111"/>
                  </a:lnTo>
                  <a:lnTo>
                    <a:pt x="63" y="108"/>
                  </a:lnTo>
                  <a:lnTo>
                    <a:pt x="38" y="104"/>
                  </a:lnTo>
                  <a:lnTo>
                    <a:pt x="27" y="103"/>
                  </a:lnTo>
                  <a:lnTo>
                    <a:pt x="18" y="103"/>
                  </a:lnTo>
                  <a:lnTo>
                    <a:pt x="13" y="104"/>
                  </a:lnTo>
                  <a:lnTo>
                    <a:pt x="9" y="105"/>
                  </a:lnTo>
                  <a:lnTo>
                    <a:pt x="4" y="108"/>
                  </a:lnTo>
                  <a:lnTo>
                    <a:pt x="0" y="111"/>
                  </a:lnTo>
                  <a:lnTo>
                    <a:pt x="0" y="80"/>
                  </a:lnTo>
                  <a:lnTo>
                    <a:pt x="30" y="82"/>
                  </a:lnTo>
                  <a:lnTo>
                    <a:pt x="51" y="85"/>
                  </a:lnTo>
                  <a:lnTo>
                    <a:pt x="60" y="86"/>
                  </a:lnTo>
                  <a:lnTo>
                    <a:pt x="68" y="86"/>
                  </a:lnTo>
                  <a:lnTo>
                    <a:pt x="77" y="84"/>
                  </a:lnTo>
                  <a:lnTo>
                    <a:pt x="87" y="80"/>
                  </a:lnTo>
                  <a:lnTo>
                    <a:pt x="64" y="76"/>
                  </a:lnTo>
                  <a:lnTo>
                    <a:pt x="44" y="71"/>
                  </a:lnTo>
                  <a:lnTo>
                    <a:pt x="23" y="68"/>
                  </a:lnTo>
                  <a:lnTo>
                    <a:pt x="0" y="67"/>
                  </a:lnTo>
                  <a:lnTo>
                    <a:pt x="9" y="62"/>
                  </a:lnTo>
                  <a:lnTo>
                    <a:pt x="16" y="55"/>
                  </a:lnTo>
                  <a:lnTo>
                    <a:pt x="22" y="49"/>
                  </a:lnTo>
                  <a:lnTo>
                    <a:pt x="27"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76" name="Freeform 242">
              <a:extLst>
                <a:ext uri="{FF2B5EF4-FFF2-40B4-BE49-F238E27FC236}">
                  <a16:creationId xmlns:a16="http://schemas.microsoft.com/office/drawing/2014/main" id="{C0BE8C60-EE59-53D6-EDE5-102C416E65DB}"/>
                </a:ext>
              </a:extLst>
            </p:cNvPr>
            <p:cNvSpPr>
              <a:spLocks/>
            </p:cNvSpPr>
            <p:nvPr>
              <p:custDataLst>
                <p:tags r:id="rId102"/>
              </p:custDataLst>
            </p:nvPr>
          </p:nvSpPr>
          <p:spPr bwMode="auto">
            <a:xfrm>
              <a:off x="5951386" y="1867795"/>
              <a:ext cx="21380" cy="74551"/>
            </a:xfrm>
            <a:custGeom>
              <a:avLst/>
              <a:gdLst>
                <a:gd name="T0" fmla="*/ 0 w 28"/>
                <a:gd name="T1" fmla="*/ 57150 h 73"/>
                <a:gd name="T2" fmla="*/ 1021 w 28"/>
                <a:gd name="T3" fmla="*/ 36795 h 73"/>
                <a:gd name="T4" fmla="*/ 3062 w 28"/>
                <a:gd name="T5" fmla="*/ 21921 h 73"/>
                <a:gd name="T6" fmla="*/ 3572 w 28"/>
                <a:gd name="T7" fmla="*/ 15658 h 73"/>
                <a:gd name="T8" fmla="*/ 3062 w 28"/>
                <a:gd name="T9" fmla="*/ 10177 h 73"/>
                <a:gd name="T10" fmla="*/ 2041 w 28"/>
                <a:gd name="T11" fmla="*/ 5480 h 73"/>
                <a:gd name="T12" fmla="*/ 0 w 28"/>
                <a:gd name="T13" fmla="*/ 0 h 73"/>
                <a:gd name="T14" fmla="*/ 14288 w 28"/>
                <a:gd name="T15" fmla="*/ 0 h 73"/>
                <a:gd name="T16" fmla="*/ 11226 w 28"/>
                <a:gd name="T17" fmla="*/ 12526 h 73"/>
                <a:gd name="T18" fmla="*/ 8675 w 28"/>
                <a:gd name="T19" fmla="*/ 23486 h 73"/>
                <a:gd name="T20" fmla="*/ 6123 w 28"/>
                <a:gd name="T21" fmla="*/ 33664 h 73"/>
                <a:gd name="T22" fmla="*/ 3572 w 28"/>
                <a:gd name="T23" fmla="*/ 43058 h 73"/>
                <a:gd name="T24" fmla="*/ 0 w 28"/>
                <a:gd name="T25" fmla="*/ 57150 h 7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 h="73">
                  <a:moveTo>
                    <a:pt x="0" y="73"/>
                  </a:moveTo>
                  <a:lnTo>
                    <a:pt x="2" y="47"/>
                  </a:lnTo>
                  <a:lnTo>
                    <a:pt x="6" y="28"/>
                  </a:lnTo>
                  <a:lnTo>
                    <a:pt x="7" y="20"/>
                  </a:lnTo>
                  <a:lnTo>
                    <a:pt x="6" y="13"/>
                  </a:lnTo>
                  <a:lnTo>
                    <a:pt x="4" y="7"/>
                  </a:lnTo>
                  <a:lnTo>
                    <a:pt x="0" y="0"/>
                  </a:lnTo>
                  <a:lnTo>
                    <a:pt x="28" y="0"/>
                  </a:lnTo>
                  <a:lnTo>
                    <a:pt x="22" y="16"/>
                  </a:lnTo>
                  <a:lnTo>
                    <a:pt x="17" y="30"/>
                  </a:lnTo>
                  <a:lnTo>
                    <a:pt x="12" y="43"/>
                  </a:lnTo>
                  <a:lnTo>
                    <a:pt x="7" y="55"/>
                  </a:lnTo>
                  <a:lnTo>
                    <a:pt x="0" y="7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77" name="Freeform 243">
              <a:extLst>
                <a:ext uri="{FF2B5EF4-FFF2-40B4-BE49-F238E27FC236}">
                  <a16:creationId xmlns:a16="http://schemas.microsoft.com/office/drawing/2014/main" id="{11548BAE-B62D-093D-64BA-C54A786004B7}"/>
                </a:ext>
              </a:extLst>
            </p:cNvPr>
            <p:cNvSpPr>
              <a:spLocks/>
            </p:cNvSpPr>
            <p:nvPr>
              <p:custDataLst>
                <p:tags r:id="rId103"/>
              </p:custDataLst>
            </p:nvPr>
          </p:nvSpPr>
          <p:spPr bwMode="auto">
            <a:xfrm>
              <a:off x="5782739" y="1428777"/>
              <a:ext cx="351548" cy="515639"/>
            </a:xfrm>
            <a:custGeom>
              <a:avLst/>
              <a:gdLst>
                <a:gd name="T0" fmla="*/ 185394 w 531"/>
                <a:gd name="T1" fmla="*/ 106002 h 757"/>
                <a:gd name="T2" fmla="*/ 179642 w 531"/>
                <a:gd name="T3" fmla="*/ 115401 h 757"/>
                <a:gd name="T4" fmla="*/ 178757 w 531"/>
                <a:gd name="T5" fmla="*/ 123756 h 757"/>
                <a:gd name="T6" fmla="*/ 169022 w 531"/>
                <a:gd name="T7" fmla="*/ 143598 h 757"/>
                <a:gd name="T8" fmla="*/ 143802 w 531"/>
                <a:gd name="T9" fmla="*/ 159786 h 757"/>
                <a:gd name="T10" fmla="*/ 111502 w 531"/>
                <a:gd name="T11" fmla="*/ 184850 h 757"/>
                <a:gd name="T12" fmla="*/ 104865 w 531"/>
                <a:gd name="T13" fmla="*/ 192683 h 757"/>
                <a:gd name="T14" fmla="*/ 108404 w 531"/>
                <a:gd name="T15" fmla="*/ 198949 h 757"/>
                <a:gd name="T16" fmla="*/ 106192 w 531"/>
                <a:gd name="T17" fmla="*/ 221402 h 757"/>
                <a:gd name="T18" fmla="*/ 105750 w 531"/>
                <a:gd name="T19" fmla="*/ 234457 h 757"/>
                <a:gd name="T20" fmla="*/ 115926 w 531"/>
                <a:gd name="T21" fmla="*/ 244378 h 757"/>
                <a:gd name="T22" fmla="*/ 141589 w 531"/>
                <a:gd name="T23" fmla="*/ 253255 h 757"/>
                <a:gd name="T24" fmla="*/ 146899 w 531"/>
                <a:gd name="T25" fmla="*/ 263699 h 757"/>
                <a:gd name="T26" fmla="*/ 137165 w 531"/>
                <a:gd name="T27" fmla="*/ 277275 h 757"/>
                <a:gd name="T28" fmla="*/ 120351 w 531"/>
                <a:gd name="T29" fmla="*/ 285630 h 757"/>
                <a:gd name="T30" fmla="*/ 117254 w 531"/>
                <a:gd name="T31" fmla="*/ 292418 h 757"/>
                <a:gd name="T32" fmla="*/ 111502 w 531"/>
                <a:gd name="T33" fmla="*/ 329493 h 757"/>
                <a:gd name="T34" fmla="*/ 105750 w 531"/>
                <a:gd name="T35" fmla="*/ 376489 h 757"/>
                <a:gd name="T36" fmla="*/ 76547 w 531"/>
                <a:gd name="T37" fmla="*/ 379622 h 757"/>
                <a:gd name="T38" fmla="*/ 67255 w 531"/>
                <a:gd name="T39" fmla="*/ 385366 h 757"/>
                <a:gd name="T40" fmla="*/ 67697 w 531"/>
                <a:gd name="T41" fmla="*/ 395287 h 757"/>
                <a:gd name="T42" fmla="*/ 46902 w 531"/>
                <a:gd name="T43" fmla="*/ 395287 h 757"/>
                <a:gd name="T44" fmla="*/ 42034 w 531"/>
                <a:gd name="T45" fmla="*/ 392676 h 757"/>
                <a:gd name="T46" fmla="*/ 31415 w 531"/>
                <a:gd name="T47" fmla="*/ 374922 h 757"/>
                <a:gd name="T48" fmla="*/ 18141 w 531"/>
                <a:gd name="T49" fmla="*/ 334192 h 757"/>
                <a:gd name="T50" fmla="*/ 15044 w 531"/>
                <a:gd name="T51" fmla="*/ 311739 h 757"/>
                <a:gd name="T52" fmla="*/ 6195 w 531"/>
                <a:gd name="T53" fmla="*/ 305995 h 757"/>
                <a:gd name="T54" fmla="*/ 8407 w 531"/>
                <a:gd name="T55" fmla="*/ 292941 h 757"/>
                <a:gd name="T56" fmla="*/ 15929 w 531"/>
                <a:gd name="T57" fmla="*/ 280931 h 757"/>
                <a:gd name="T58" fmla="*/ 23451 w 531"/>
                <a:gd name="T59" fmla="*/ 263177 h 757"/>
                <a:gd name="T60" fmla="*/ 26990 w 531"/>
                <a:gd name="T61" fmla="*/ 245945 h 757"/>
                <a:gd name="T62" fmla="*/ 28318 w 531"/>
                <a:gd name="T63" fmla="*/ 230279 h 757"/>
                <a:gd name="T64" fmla="*/ 25663 w 531"/>
                <a:gd name="T65" fmla="*/ 213048 h 757"/>
                <a:gd name="T66" fmla="*/ 19026 w 531"/>
                <a:gd name="T67" fmla="*/ 196860 h 757"/>
                <a:gd name="T68" fmla="*/ 32743 w 531"/>
                <a:gd name="T69" fmla="*/ 144120 h 757"/>
                <a:gd name="T70" fmla="*/ 45574 w 531"/>
                <a:gd name="T71" fmla="*/ 143598 h 757"/>
                <a:gd name="T72" fmla="*/ 49999 w 531"/>
                <a:gd name="T73" fmla="*/ 122189 h 757"/>
                <a:gd name="T74" fmla="*/ 60618 w 531"/>
                <a:gd name="T75" fmla="*/ 100258 h 757"/>
                <a:gd name="T76" fmla="*/ 79644 w 531"/>
                <a:gd name="T77" fmla="*/ 75715 h 757"/>
                <a:gd name="T78" fmla="*/ 87608 w 531"/>
                <a:gd name="T79" fmla="*/ 57962 h 757"/>
                <a:gd name="T80" fmla="*/ 100882 w 531"/>
                <a:gd name="T81" fmla="*/ 31331 h 757"/>
                <a:gd name="T82" fmla="*/ 110174 w 531"/>
                <a:gd name="T83" fmla="*/ 22454 h 757"/>
                <a:gd name="T84" fmla="*/ 136722 w 531"/>
                <a:gd name="T85" fmla="*/ 15143 h 757"/>
                <a:gd name="T86" fmla="*/ 162828 w 531"/>
                <a:gd name="T87" fmla="*/ 6788 h 757"/>
                <a:gd name="T88" fmla="*/ 177429 w 531"/>
                <a:gd name="T89" fmla="*/ 2611 h 757"/>
                <a:gd name="T90" fmla="*/ 190703 w 531"/>
                <a:gd name="T91" fmla="*/ 16710 h 757"/>
                <a:gd name="T92" fmla="*/ 202207 w 531"/>
                <a:gd name="T93" fmla="*/ 21931 h 757"/>
                <a:gd name="T94" fmla="*/ 226986 w 531"/>
                <a:gd name="T95" fmla="*/ 57962 h 757"/>
                <a:gd name="T96" fmla="*/ 233623 w 531"/>
                <a:gd name="T97" fmla="*/ 78326 h 7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31" h="757">
                  <a:moveTo>
                    <a:pt x="531" y="190"/>
                  </a:moveTo>
                  <a:lnTo>
                    <a:pt x="432" y="190"/>
                  </a:lnTo>
                  <a:lnTo>
                    <a:pt x="428" y="194"/>
                  </a:lnTo>
                  <a:lnTo>
                    <a:pt x="419" y="203"/>
                  </a:lnTo>
                  <a:lnTo>
                    <a:pt x="413" y="208"/>
                  </a:lnTo>
                  <a:lnTo>
                    <a:pt x="409" y="213"/>
                  </a:lnTo>
                  <a:lnTo>
                    <a:pt x="407" y="218"/>
                  </a:lnTo>
                  <a:lnTo>
                    <a:pt x="406" y="221"/>
                  </a:lnTo>
                  <a:lnTo>
                    <a:pt x="404" y="226"/>
                  </a:lnTo>
                  <a:lnTo>
                    <a:pt x="403" y="230"/>
                  </a:lnTo>
                  <a:lnTo>
                    <a:pt x="403" y="233"/>
                  </a:lnTo>
                  <a:lnTo>
                    <a:pt x="404" y="237"/>
                  </a:lnTo>
                  <a:lnTo>
                    <a:pt x="407" y="244"/>
                  </a:lnTo>
                  <a:lnTo>
                    <a:pt x="412" y="252"/>
                  </a:lnTo>
                  <a:lnTo>
                    <a:pt x="397" y="264"/>
                  </a:lnTo>
                  <a:lnTo>
                    <a:pt x="382" y="275"/>
                  </a:lnTo>
                  <a:lnTo>
                    <a:pt x="367" y="284"/>
                  </a:lnTo>
                  <a:lnTo>
                    <a:pt x="353" y="291"/>
                  </a:lnTo>
                  <a:lnTo>
                    <a:pt x="339" y="299"/>
                  </a:lnTo>
                  <a:lnTo>
                    <a:pt x="325" y="306"/>
                  </a:lnTo>
                  <a:lnTo>
                    <a:pt x="311" y="315"/>
                  </a:lnTo>
                  <a:lnTo>
                    <a:pt x="299" y="325"/>
                  </a:lnTo>
                  <a:lnTo>
                    <a:pt x="277" y="338"/>
                  </a:lnTo>
                  <a:lnTo>
                    <a:pt x="252" y="354"/>
                  </a:lnTo>
                  <a:lnTo>
                    <a:pt x="248" y="358"/>
                  </a:lnTo>
                  <a:lnTo>
                    <a:pt x="242" y="361"/>
                  </a:lnTo>
                  <a:lnTo>
                    <a:pt x="239" y="365"/>
                  </a:lnTo>
                  <a:lnTo>
                    <a:pt x="237" y="369"/>
                  </a:lnTo>
                  <a:lnTo>
                    <a:pt x="237" y="372"/>
                  </a:lnTo>
                  <a:lnTo>
                    <a:pt x="238" y="375"/>
                  </a:lnTo>
                  <a:lnTo>
                    <a:pt x="241" y="378"/>
                  </a:lnTo>
                  <a:lnTo>
                    <a:pt x="245" y="381"/>
                  </a:lnTo>
                  <a:lnTo>
                    <a:pt x="245" y="391"/>
                  </a:lnTo>
                  <a:lnTo>
                    <a:pt x="245" y="400"/>
                  </a:lnTo>
                  <a:lnTo>
                    <a:pt x="243" y="413"/>
                  </a:lnTo>
                  <a:lnTo>
                    <a:pt x="240" y="424"/>
                  </a:lnTo>
                  <a:lnTo>
                    <a:pt x="238" y="430"/>
                  </a:lnTo>
                  <a:lnTo>
                    <a:pt x="238" y="436"/>
                  </a:lnTo>
                  <a:lnTo>
                    <a:pt x="238" y="443"/>
                  </a:lnTo>
                  <a:lnTo>
                    <a:pt x="239" y="449"/>
                  </a:lnTo>
                  <a:lnTo>
                    <a:pt x="243" y="456"/>
                  </a:lnTo>
                  <a:lnTo>
                    <a:pt x="249" y="461"/>
                  </a:lnTo>
                  <a:lnTo>
                    <a:pt x="255" y="465"/>
                  </a:lnTo>
                  <a:lnTo>
                    <a:pt x="262" y="468"/>
                  </a:lnTo>
                  <a:lnTo>
                    <a:pt x="277" y="473"/>
                  </a:lnTo>
                  <a:lnTo>
                    <a:pt x="293" y="477"/>
                  </a:lnTo>
                  <a:lnTo>
                    <a:pt x="308" y="480"/>
                  </a:lnTo>
                  <a:lnTo>
                    <a:pt x="320" y="485"/>
                  </a:lnTo>
                  <a:lnTo>
                    <a:pt x="326" y="488"/>
                  </a:lnTo>
                  <a:lnTo>
                    <a:pt x="329" y="492"/>
                  </a:lnTo>
                  <a:lnTo>
                    <a:pt x="331" y="499"/>
                  </a:lnTo>
                  <a:lnTo>
                    <a:pt x="332" y="505"/>
                  </a:lnTo>
                  <a:lnTo>
                    <a:pt x="332" y="517"/>
                  </a:lnTo>
                  <a:lnTo>
                    <a:pt x="332" y="529"/>
                  </a:lnTo>
                  <a:lnTo>
                    <a:pt x="321" y="530"/>
                  </a:lnTo>
                  <a:lnTo>
                    <a:pt x="310" y="531"/>
                  </a:lnTo>
                  <a:lnTo>
                    <a:pt x="299" y="534"/>
                  </a:lnTo>
                  <a:lnTo>
                    <a:pt x="289" y="537"/>
                  </a:lnTo>
                  <a:lnTo>
                    <a:pt x="280" y="542"/>
                  </a:lnTo>
                  <a:lnTo>
                    <a:pt x="272" y="547"/>
                  </a:lnTo>
                  <a:lnTo>
                    <a:pt x="270" y="551"/>
                  </a:lnTo>
                  <a:lnTo>
                    <a:pt x="267" y="554"/>
                  </a:lnTo>
                  <a:lnTo>
                    <a:pt x="266" y="557"/>
                  </a:lnTo>
                  <a:lnTo>
                    <a:pt x="265" y="560"/>
                  </a:lnTo>
                  <a:lnTo>
                    <a:pt x="264" y="576"/>
                  </a:lnTo>
                  <a:lnTo>
                    <a:pt x="262" y="593"/>
                  </a:lnTo>
                  <a:lnTo>
                    <a:pt x="258" y="612"/>
                  </a:lnTo>
                  <a:lnTo>
                    <a:pt x="252" y="631"/>
                  </a:lnTo>
                  <a:lnTo>
                    <a:pt x="248" y="651"/>
                  </a:lnTo>
                  <a:lnTo>
                    <a:pt x="243" y="673"/>
                  </a:lnTo>
                  <a:lnTo>
                    <a:pt x="240" y="695"/>
                  </a:lnTo>
                  <a:lnTo>
                    <a:pt x="239" y="721"/>
                  </a:lnTo>
                  <a:lnTo>
                    <a:pt x="224" y="721"/>
                  </a:lnTo>
                  <a:lnTo>
                    <a:pt x="206" y="722"/>
                  </a:lnTo>
                  <a:lnTo>
                    <a:pt x="189" y="724"/>
                  </a:lnTo>
                  <a:lnTo>
                    <a:pt x="173" y="727"/>
                  </a:lnTo>
                  <a:lnTo>
                    <a:pt x="166" y="730"/>
                  </a:lnTo>
                  <a:lnTo>
                    <a:pt x="161" y="732"/>
                  </a:lnTo>
                  <a:lnTo>
                    <a:pt x="155" y="735"/>
                  </a:lnTo>
                  <a:lnTo>
                    <a:pt x="152" y="738"/>
                  </a:lnTo>
                  <a:lnTo>
                    <a:pt x="150" y="742"/>
                  </a:lnTo>
                  <a:lnTo>
                    <a:pt x="149" y="747"/>
                  </a:lnTo>
                  <a:lnTo>
                    <a:pt x="150" y="751"/>
                  </a:lnTo>
                  <a:lnTo>
                    <a:pt x="153" y="757"/>
                  </a:lnTo>
                  <a:lnTo>
                    <a:pt x="142" y="757"/>
                  </a:lnTo>
                  <a:lnTo>
                    <a:pt x="127" y="757"/>
                  </a:lnTo>
                  <a:lnTo>
                    <a:pt x="113" y="757"/>
                  </a:lnTo>
                  <a:lnTo>
                    <a:pt x="106" y="757"/>
                  </a:lnTo>
                  <a:lnTo>
                    <a:pt x="104" y="757"/>
                  </a:lnTo>
                  <a:lnTo>
                    <a:pt x="101" y="756"/>
                  </a:lnTo>
                  <a:lnTo>
                    <a:pt x="98" y="754"/>
                  </a:lnTo>
                  <a:lnTo>
                    <a:pt x="95" y="752"/>
                  </a:lnTo>
                  <a:lnTo>
                    <a:pt x="90" y="746"/>
                  </a:lnTo>
                  <a:lnTo>
                    <a:pt x="84" y="738"/>
                  </a:lnTo>
                  <a:lnTo>
                    <a:pt x="77" y="729"/>
                  </a:lnTo>
                  <a:lnTo>
                    <a:pt x="71" y="718"/>
                  </a:lnTo>
                  <a:lnTo>
                    <a:pt x="65" y="706"/>
                  </a:lnTo>
                  <a:lnTo>
                    <a:pt x="60" y="693"/>
                  </a:lnTo>
                  <a:lnTo>
                    <a:pt x="49" y="667"/>
                  </a:lnTo>
                  <a:lnTo>
                    <a:pt x="41" y="640"/>
                  </a:lnTo>
                  <a:lnTo>
                    <a:pt x="38" y="628"/>
                  </a:lnTo>
                  <a:lnTo>
                    <a:pt x="35" y="616"/>
                  </a:lnTo>
                  <a:lnTo>
                    <a:pt x="34" y="606"/>
                  </a:lnTo>
                  <a:lnTo>
                    <a:pt x="34" y="597"/>
                  </a:lnTo>
                  <a:lnTo>
                    <a:pt x="27" y="596"/>
                  </a:lnTo>
                  <a:lnTo>
                    <a:pt x="22" y="594"/>
                  </a:lnTo>
                  <a:lnTo>
                    <a:pt x="17" y="590"/>
                  </a:lnTo>
                  <a:lnTo>
                    <a:pt x="14" y="586"/>
                  </a:lnTo>
                  <a:lnTo>
                    <a:pt x="8" y="576"/>
                  </a:lnTo>
                  <a:lnTo>
                    <a:pt x="0" y="566"/>
                  </a:lnTo>
                  <a:lnTo>
                    <a:pt x="9" y="563"/>
                  </a:lnTo>
                  <a:lnTo>
                    <a:pt x="19" y="561"/>
                  </a:lnTo>
                  <a:lnTo>
                    <a:pt x="27" y="560"/>
                  </a:lnTo>
                  <a:lnTo>
                    <a:pt x="34" y="560"/>
                  </a:lnTo>
                  <a:lnTo>
                    <a:pt x="34" y="548"/>
                  </a:lnTo>
                  <a:lnTo>
                    <a:pt x="36" y="538"/>
                  </a:lnTo>
                  <a:lnTo>
                    <a:pt x="38" y="528"/>
                  </a:lnTo>
                  <a:lnTo>
                    <a:pt x="42" y="519"/>
                  </a:lnTo>
                  <a:lnTo>
                    <a:pt x="47" y="511"/>
                  </a:lnTo>
                  <a:lnTo>
                    <a:pt x="53" y="504"/>
                  </a:lnTo>
                  <a:lnTo>
                    <a:pt x="59" y="498"/>
                  </a:lnTo>
                  <a:lnTo>
                    <a:pt x="67" y="492"/>
                  </a:lnTo>
                  <a:lnTo>
                    <a:pt x="62" y="480"/>
                  </a:lnTo>
                  <a:lnTo>
                    <a:pt x="61" y="471"/>
                  </a:lnTo>
                  <a:lnTo>
                    <a:pt x="61" y="464"/>
                  </a:lnTo>
                  <a:lnTo>
                    <a:pt x="61" y="457"/>
                  </a:lnTo>
                  <a:lnTo>
                    <a:pt x="63" y="450"/>
                  </a:lnTo>
                  <a:lnTo>
                    <a:pt x="64" y="441"/>
                  </a:lnTo>
                  <a:lnTo>
                    <a:pt x="65" y="428"/>
                  </a:lnTo>
                  <a:lnTo>
                    <a:pt x="67" y="412"/>
                  </a:lnTo>
                  <a:lnTo>
                    <a:pt x="62" y="410"/>
                  </a:lnTo>
                  <a:lnTo>
                    <a:pt x="58" y="408"/>
                  </a:lnTo>
                  <a:lnTo>
                    <a:pt x="54" y="404"/>
                  </a:lnTo>
                  <a:lnTo>
                    <a:pt x="51" y="400"/>
                  </a:lnTo>
                  <a:lnTo>
                    <a:pt x="47" y="390"/>
                  </a:lnTo>
                  <a:lnTo>
                    <a:pt x="43" y="377"/>
                  </a:lnTo>
                  <a:lnTo>
                    <a:pt x="40" y="354"/>
                  </a:lnTo>
                  <a:lnTo>
                    <a:pt x="40" y="338"/>
                  </a:lnTo>
                  <a:lnTo>
                    <a:pt x="60" y="277"/>
                  </a:lnTo>
                  <a:lnTo>
                    <a:pt x="74" y="276"/>
                  </a:lnTo>
                  <a:lnTo>
                    <a:pt x="88" y="275"/>
                  </a:lnTo>
                  <a:lnTo>
                    <a:pt x="94" y="274"/>
                  </a:lnTo>
                  <a:lnTo>
                    <a:pt x="99" y="274"/>
                  </a:lnTo>
                  <a:lnTo>
                    <a:pt x="103" y="275"/>
                  </a:lnTo>
                  <a:lnTo>
                    <a:pt x="106" y="277"/>
                  </a:lnTo>
                  <a:lnTo>
                    <a:pt x="107" y="261"/>
                  </a:lnTo>
                  <a:lnTo>
                    <a:pt x="109" y="247"/>
                  </a:lnTo>
                  <a:lnTo>
                    <a:pt x="113" y="234"/>
                  </a:lnTo>
                  <a:lnTo>
                    <a:pt x="118" y="222"/>
                  </a:lnTo>
                  <a:lnTo>
                    <a:pt x="124" y="211"/>
                  </a:lnTo>
                  <a:lnTo>
                    <a:pt x="130" y="201"/>
                  </a:lnTo>
                  <a:lnTo>
                    <a:pt x="137" y="192"/>
                  </a:lnTo>
                  <a:lnTo>
                    <a:pt x="144" y="183"/>
                  </a:lnTo>
                  <a:lnTo>
                    <a:pt x="160" y="168"/>
                  </a:lnTo>
                  <a:lnTo>
                    <a:pt x="173" y="152"/>
                  </a:lnTo>
                  <a:lnTo>
                    <a:pt x="180" y="145"/>
                  </a:lnTo>
                  <a:lnTo>
                    <a:pt x="185" y="138"/>
                  </a:lnTo>
                  <a:lnTo>
                    <a:pt x="189" y="130"/>
                  </a:lnTo>
                  <a:lnTo>
                    <a:pt x="193" y="123"/>
                  </a:lnTo>
                  <a:lnTo>
                    <a:pt x="198" y="111"/>
                  </a:lnTo>
                  <a:lnTo>
                    <a:pt x="205" y="97"/>
                  </a:lnTo>
                  <a:lnTo>
                    <a:pt x="213" y="83"/>
                  </a:lnTo>
                  <a:lnTo>
                    <a:pt x="220" y="71"/>
                  </a:lnTo>
                  <a:lnTo>
                    <a:pt x="228" y="60"/>
                  </a:lnTo>
                  <a:lnTo>
                    <a:pt x="237" y="51"/>
                  </a:lnTo>
                  <a:lnTo>
                    <a:pt x="241" y="47"/>
                  </a:lnTo>
                  <a:lnTo>
                    <a:pt x="244" y="44"/>
                  </a:lnTo>
                  <a:lnTo>
                    <a:pt x="249" y="43"/>
                  </a:lnTo>
                  <a:lnTo>
                    <a:pt x="252" y="42"/>
                  </a:lnTo>
                  <a:lnTo>
                    <a:pt x="272" y="36"/>
                  </a:lnTo>
                  <a:lnTo>
                    <a:pt x="291" y="32"/>
                  </a:lnTo>
                  <a:lnTo>
                    <a:pt x="309" y="29"/>
                  </a:lnTo>
                  <a:lnTo>
                    <a:pt x="327" y="25"/>
                  </a:lnTo>
                  <a:lnTo>
                    <a:pt x="344" y="22"/>
                  </a:lnTo>
                  <a:lnTo>
                    <a:pt x="361" y="16"/>
                  </a:lnTo>
                  <a:lnTo>
                    <a:pt x="368" y="13"/>
                  </a:lnTo>
                  <a:lnTo>
                    <a:pt x="376" y="9"/>
                  </a:lnTo>
                  <a:lnTo>
                    <a:pt x="384" y="5"/>
                  </a:lnTo>
                  <a:lnTo>
                    <a:pt x="392" y="0"/>
                  </a:lnTo>
                  <a:lnTo>
                    <a:pt x="401" y="5"/>
                  </a:lnTo>
                  <a:lnTo>
                    <a:pt x="409" y="11"/>
                  </a:lnTo>
                  <a:lnTo>
                    <a:pt x="416" y="18"/>
                  </a:lnTo>
                  <a:lnTo>
                    <a:pt x="423" y="25"/>
                  </a:lnTo>
                  <a:lnTo>
                    <a:pt x="431" y="32"/>
                  </a:lnTo>
                  <a:lnTo>
                    <a:pt x="441" y="37"/>
                  </a:lnTo>
                  <a:lnTo>
                    <a:pt x="445" y="39"/>
                  </a:lnTo>
                  <a:lnTo>
                    <a:pt x="452" y="41"/>
                  </a:lnTo>
                  <a:lnTo>
                    <a:pt x="457" y="42"/>
                  </a:lnTo>
                  <a:lnTo>
                    <a:pt x="465" y="42"/>
                  </a:lnTo>
                  <a:lnTo>
                    <a:pt x="487" y="72"/>
                  </a:lnTo>
                  <a:lnTo>
                    <a:pt x="508" y="102"/>
                  </a:lnTo>
                  <a:lnTo>
                    <a:pt x="513" y="111"/>
                  </a:lnTo>
                  <a:lnTo>
                    <a:pt x="518" y="120"/>
                  </a:lnTo>
                  <a:lnTo>
                    <a:pt x="521" y="129"/>
                  </a:lnTo>
                  <a:lnTo>
                    <a:pt x="524" y="139"/>
                  </a:lnTo>
                  <a:lnTo>
                    <a:pt x="528" y="150"/>
                  </a:lnTo>
                  <a:lnTo>
                    <a:pt x="530" y="163"/>
                  </a:lnTo>
                  <a:lnTo>
                    <a:pt x="531" y="176"/>
                  </a:lnTo>
                  <a:lnTo>
                    <a:pt x="531" y="19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78" name="Freeform 244">
              <a:extLst>
                <a:ext uri="{FF2B5EF4-FFF2-40B4-BE49-F238E27FC236}">
                  <a16:creationId xmlns:a16="http://schemas.microsoft.com/office/drawing/2014/main" id="{745C5704-381F-F464-33D6-15FDCC8F5D2C}"/>
                </a:ext>
              </a:extLst>
            </p:cNvPr>
            <p:cNvSpPr>
              <a:spLocks/>
            </p:cNvSpPr>
            <p:nvPr>
              <p:custDataLst>
                <p:tags r:id="rId104"/>
              </p:custDataLst>
            </p:nvPr>
          </p:nvSpPr>
          <p:spPr bwMode="auto">
            <a:xfrm>
              <a:off x="5989391" y="1838803"/>
              <a:ext cx="40382" cy="74551"/>
            </a:xfrm>
            <a:custGeom>
              <a:avLst/>
              <a:gdLst>
                <a:gd name="T0" fmla="*/ 0 w 60"/>
                <a:gd name="T1" fmla="*/ 41462 h 51"/>
                <a:gd name="T2" fmla="*/ 2699 w 60"/>
                <a:gd name="T3" fmla="*/ 33618 h 51"/>
                <a:gd name="T4" fmla="*/ 6747 w 60"/>
                <a:gd name="T5" fmla="*/ 21291 h 51"/>
                <a:gd name="T6" fmla="*/ 8996 w 60"/>
                <a:gd name="T7" fmla="*/ 14568 h 51"/>
                <a:gd name="T8" fmla="*/ 12145 w 60"/>
                <a:gd name="T9" fmla="*/ 8965 h 51"/>
                <a:gd name="T10" fmla="*/ 14843 w 60"/>
                <a:gd name="T11" fmla="*/ 4482 h 51"/>
                <a:gd name="T12" fmla="*/ 17992 w 60"/>
                <a:gd name="T13" fmla="*/ 0 h 51"/>
                <a:gd name="T14" fmla="*/ 22490 w 60"/>
                <a:gd name="T15" fmla="*/ 7844 h 51"/>
                <a:gd name="T16" fmla="*/ 26988 w 60"/>
                <a:gd name="T17" fmla="*/ 14568 h 51"/>
                <a:gd name="T18" fmla="*/ 26538 w 60"/>
                <a:gd name="T19" fmla="*/ 22412 h 51"/>
                <a:gd name="T20" fmla="*/ 25189 w 60"/>
                <a:gd name="T21" fmla="*/ 32497 h 51"/>
                <a:gd name="T22" fmla="*/ 24289 w 60"/>
                <a:gd name="T23" fmla="*/ 38100 h 51"/>
                <a:gd name="T24" fmla="*/ 23390 w 60"/>
                <a:gd name="T25" fmla="*/ 42582 h 51"/>
                <a:gd name="T26" fmla="*/ 22040 w 60"/>
                <a:gd name="T27" fmla="*/ 47065 h 51"/>
                <a:gd name="T28" fmla="*/ 20241 w 60"/>
                <a:gd name="T29" fmla="*/ 50426 h 51"/>
                <a:gd name="T30" fmla="*/ 18442 w 60"/>
                <a:gd name="T31" fmla="*/ 53788 h 51"/>
                <a:gd name="T32" fmla="*/ 16643 w 60"/>
                <a:gd name="T33" fmla="*/ 56029 h 51"/>
                <a:gd name="T34" fmla="*/ 13944 w 60"/>
                <a:gd name="T35" fmla="*/ 57150 h 51"/>
                <a:gd name="T36" fmla="*/ 12145 w 60"/>
                <a:gd name="T37" fmla="*/ 57150 h 51"/>
                <a:gd name="T38" fmla="*/ 8996 w 60"/>
                <a:gd name="T39" fmla="*/ 56029 h 51"/>
                <a:gd name="T40" fmla="*/ 6747 w 60"/>
                <a:gd name="T41" fmla="*/ 52668 h 51"/>
                <a:gd name="T42" fmla="*/ 3149 w 60"/>
                <a:gd name="T43" fmla="*/ 48185 h 51"/>
                <a:gd name="T44" fmla="*/ 0 w 60"/>
                <a:gd name="T45" fmla="*/ 41462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0" h="51">
                  <a:moveTo>
                    <a:pt x="0" y="37"/>
                  </a:moveTo>
                  <a:lnTo>
                    <a:pt x="6" y="30"/>
                  </a:lnTo>
                  <a:lnTo>
                    <a:pt x="15" y="19"/>
                  </a:lnTo>
                  <a:lnTo>
                    <a:pt x="20" y="13"/>
                  </a:lnTo>
                  <a:lnTo>
                    <a:pt x="27" y="8"/>
                  </a:lnTo>
                  <a:lnTo>
                    <a:pt x="33" y="4"/>
                  </a:lnTo>
                  <a:lnTo>
                    <a:pt x="40" y="0"/>
                  </a:lnTo>
                  <a:lnTo>
                    <a:pt x="50" y="7"/>
                  </a:lnTo>
                  <a:lnTo>
                    <a:pt x="60" y="13"/>
                  </a:lnTo>
                  <a:lnTo>
                    <a:pt x="59" y="20"/>
                  </a:lnTo>
                  <a:lnTo>
                    <a:pt x="56" y="29"/>
                  </a:lnTo>
                  <a:lnTo>
                    <a:pt x="54" y="34"/>
                  </a:lnTo>
                  <a:lnTo>
                    <a:pt x="52" y="38"/>
                  </a:lnTo>
                  <a:lnTo>
                    <a:pt x="49" y="42"/>
                  </a:lnTo>
                  <a:lnTo>
                    <a:pt x="45" y="45"/>
                  </a:lnTo>
                  <a:lnTo>
                    <a:pt x="41" y="48"/>
                  </a:lnTo>
                  <a:lnTo>
                    <a:pt x="37" y="50"/>
                  </a:lnTo>
                  <a:lnTo>
                    <a:pt x="31" y="51"/>
                  </a:lnTo>
                  <a:lnTo>
                    <a:pt x="27" y="51"/>
                  </a:lnTo>
                  <a:lnTo>
                    <a:pt x="20" y="50"/>
                  </a:lnTo>
                  <a:lnTo>
                    <a:pt x="15" y="47"/>
                  </a:lnTo>
                  <a:lnTo>
                    <a:pt x="7" y="43"/>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79" name="Freeform 245">
              <a:extLst>
                <a:ext uri="{FF2B5EF4-FFF2-40B4-BE49-F238E27FC236}">
                  <a16:creationId xmlns:a16="http://schemas.microsoft.com/office/drawing/2014/main" id="{66B1FBF3-98A0-FAD6-5108-19D12D6CD7CA}"/>
                </a:ext>
              </a:extLst>
            </p:cNvPr>
            <p:cNvSpPr>
              <a:spLocks/>
            </p:cNvSpPr>
            <p:nvPr>
              <p:custDataLst>
                <p:tags r:id="rId105"/>
              </p:custDataLst>
            </p:nvPr>
          </p:nvSpPr>
          <p:spPr bwMode="auto">
            <a:xfrm>
              <a:off x="5158028" y="2050028"/>
              <a:ext cx="42756" cy="74551"/>
            </a:xfrm>
            <a:custGeom>
              <a:avLst/>
              <a:gdLst>
                <a:gd name="T0" fmla="*/ 25544 w 66"/>
                <a:gd name="T1" fmla="*/ 53788 h 51"/>
                <a:gd name="T2" fmla="*/ 18184 w 66"/>
                <a:gd name="T3" fmla="*/ 56029 h 51"/>
                <a:gd name="T4" fmla="*/ 9525 w 66"/>
                <a:gd name="T5" fmla="*/ 57150 h 51"/>
                <a:gd name="T6" fmla="*/ 7360 w 66"/>
                <a:gd name="T7" fmla="*/ 56029 h 51"/>
                <a:gd name="T8" fmla="*/ 5628 w 66"/>
                <a:gd name="T9" fmla="*/ 54909 h 51"/>
                <a:gd name="T10" fmla="*/ 4330 w 66"/>
                <a:gd name="T11" fmla="*/ 53788 h 51"/>
                <a:gd name="T12" fmla="*/ 3031 w 66"/>
                <a:gd name="T13" fmla="*/ 51547 h 51"/>
                <a:gd name="T14" fmla="*/ 1299 w 66"/>
                <a:gd name="T15" fmla="*/ 48185 h 51"/>
                <a:gd name="T16" fmla="*/ 433 w 66"/>
                <a:gd name="T17" fmla="*/ 44824 h 51"/>
                <a:gd name="T18" fmla="*/ 0 w 66"/>
                <a:gd name="T19" fmla="*/ 39221 h 51"/>
                <a:gd name="T20" fmla="*/ 0 w 66"/>
                <a:gd name="T21" fmla="*/ 33618 h 51"/>
                <a:gd name="T22" fmla="*/ 1732 w 66"/>
                <a:gd name="T23" fmla="*/ 32497 h 51"/>
                <a:gd name="T24" fmla="*/ 4330 w 66"/>
                <a:gd name="T25" fmla="*/ 30256 h 51"/>
                <a:gd name="T26" fmla="*/ 6061 w 66"/>
                <a:gd name="T27" fmla="*/ 26894 h 51"/>
                <a:gd name="T28" fmla="*/ 8226 w 66"/>
                <a:gd name="T29" fmla="*/ 22412 h 51"/>
                <a:gd name="T30" fmla="*/ 11257 w 66"/>
                <a:gd name="T31" fmla="*/ 11206 h 51"/>
                <a:gd name="T32" fmla="*/ 14288 w 66"/>
                <a:gd name="T33" fmla="*/ 0 h 51"/>
                <a:gd name="T34" fmla="*/ 19916 w 66"/>
                <a:gd name="T35" fmla="*/ 1121 h 51"/>
                <a:gd name="T36" fmla="*/ 22514 w 66"/>
                <a:gd name="T37" fmla="*/ 2241 h 51"/>
                <a:gd name="T38" fmla="*/ 24245 w 66"/>
                <a:gd name="T39" fmla="*/ 3362 h 51"/>
                <a:gd name="T40" fmla="*/ 28575 w 66"/>
                <a:gd name="T41" fmla="*/ 0 h 51"/>
                <a:gd name="T42" fmla="*/ 28142 w 66"/>
                <a:gd name="T43" fmla="*/ 14568 h 51"/>
                <a:gd name="T44" fmla="*/ 27276 w 66"/>
                <a:gd name="T45" fmla="*/ 26894 h 51"/>
                <a:gd name="T46" fmla="*/ 25977 w 66"/>
                <a:gd name="T47" fmla="*/ 40341 h 51"/>
                <a:gd name="T48" fmla="*/ 25544 w 66"/>
                <a:gd name="T49" fmla="*/ 53788 h 5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6" h="51">
                  <a:moveTo>
                    <a:pt x="59" y="48"/>
                  </a:moveTo>
                  <a:lnTo>
                    <a:pt x="42" y="50"/>
                  </a:lnTo>
                  <a:lnTo>
                    <a:pt x="22" y="51"/>
                  </a:lnTo>
                  <a:lnTo>
                    <a:pt x="17" y="50"/>
                  </a:lnTo>
                  <a:lnTo>
                    <a:pt x="13" y="49"/>
                  </a:lnTo>
                  <a:lnTo>
                    <a:pt x="10" y="48"/>
                  </a:lnTo>
                  <a:lnTo>
                    <a:pt x="7" y="46"/>
                  </a:lnTo>
                  <a:lnTo>
                    <a:pt x="3" y="43"/>
                  </a:lnTo>
                  <a:lnTo>
                    <a:pt x="1" y="40"/>
                  </a:lnTo>
                  <a:lnTo>
                    <a:pt x="0" y="35"/>
                  </a:lnTo>
                  <a:lnTo>
                    <a:pt x="0" y="30"/>
                  </a:lnTo>
                  <a:lnTo>
                    <a:pt x="4" y="29"/>
                  </a:lnTo>
                  <a:lnTo>
                    <a:pt x="10" y="27"/>
                  </a:lnTo>
                  <a:lnTo>
                    <a:pt x="14" y="24"/>
                  </a:lnTo>
                  <a:lnTo>
                    <a:pt x="19" y="20"/>
                  </a:lnTo>
                  <a:lnTo>
                    <a:pt x="26" y="10"/>
                  </a:lnTo>
                  <a:lnTo>
                    <a:pt x="33" y="0"/>
                  </a:lnTo>
                  <a:lnTo>
                    <a:pt x="46" y="1"/>
                  </a:lnTo>
                  <a:lnTo>
                    <a:pt x="52" y="2"/>
                  </a:lnTo>
                  <a:lnTo>
                    <a:pt x="56" y="3"/>
                  </a:lnTo>
                  <a:lnTo>
                    <a:pt x="66" y="0"/>
                  </a:lnTo>
                  <a:lnTo>
                    <a:pt x="65" y="13"/>
                  </a:lnTo>
                  <a:lnTo>
                    <a:pt x="63" y="24"/>
                  </a:lnTo>
                  <a:lnTo>
                    <a:pt x="60" y="36"/>
                  </a:lnTo>
                  <a:lnTo>
                    <a:pt x="59" y="4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080" name="Freeform 246">
              <a:extLst>
                <a:ext uri="{FF2B5EF4-FFF2-40B4-BE49-F238E27FC236}">
                  <a16:creationId xmlns:a16="http://schemas.microsoft.com/office/drawing/2014/main" id="{812B20AA-8179-131F-F449-3FFAC30F624C}"/>
                </a:ext>
              </a:extLst>
            </p:cNvPr>
            <p:cNvSpPr>
              <a:spLocks/>
            </p:cNvSpPr>
            <p:nvPr>
              <p:custDataLst>
                <p:tags r:id="rId106"/>
              </p:custDataLst>
            </p:nvPr>
          </p:nvSpPr>
          <p:spPr bwMode="auto">
            <a:xfrm>
              <a:off x="6583222" y="2739618"/>
              <a:ext cx="76011" cy="74551"/>
            </a:xfrm>
            <a:custGeom>
              <a:avLst/>
              <a:gdLst>
                <a:gd name="T0" fmla="*/ 0 w 113"/>
                <a:gd name="T1" fmla="*/ 33981 h 74"/>
                <a:gd name="T2" fmla="*/ 8991 w 113"/>
                <a:gd name="T3" fmla="*/ 57150 h 74"/>
                <a:gd name="T4" fmla="*/ 16634 w 113"/>
                <a:gd name="T5" fmla="*/ 53289 h 74"/>
                <a:gd name="T6" fmla="*/ 22927 w 113"/>
                <a:gd name="T7" fmla="*/ 50199 h 74"/>
                <a:gd name="T8" fmla="*/ 28772 w 113"/>
                <a:gd name="T9" fmla="*/ 45566 h 74"/>
                <a:gd name="T10" fmla="*/ 33267 w 113"/>
                <a:gd name="T11" fmla="*/ 40932 h 74"/>
                <a:gd name="T12" fmla="*/ 35065 w 113"/>
                <a:gd name="T13" fmla="*/ 37843 h 74"/>
                <a:gd name="T14" fmla="*/ 37313 w 113"/>
                <a:gd name="T15" fmla="*/ 34753 h 74"/>
                <a:gd name="T16" fmla="*/ 38662 w 113"/>
                <a:gd name="T17" fmla="*/ 31664 h 74"/>
                <a:gd name="T18" fmla="*/ 39561 w 113"/>
                <a:gd name="T19" fmla="*/ 28575 h 74"/>
                <a:gd name="T20" fmla="*/ 40460 w 113"/>
                <a:gd name="T21" fmla="*/ 24714 h 74"/>
                <a:gd name="T22" fmla="*/ 40910 w 113"/>
                <a:gd name="T23" fmla="*/ 20080 h 74"/>
                <a:gd name="T24" fmla="*/ 41809 w 113"/>
                <a:gd name="T25" fmla="*/ 14674 h 74"/>
                <a:gd name="T26" fmla="*/ 42258 w 113"/>
                <a:gd name="T27" fmla="*/ 10040 h 74"/>
                <a:gd name="T28" fmla="*/ 44506 w 113"/>
                <a:gd name="T29" fmla="*/ 9268 h 74"/>
                <a:gd name="T30" fmla="*/ 47653 w 113"/>
                <a:gd name="T31" fmla="*/ 6951 h 74"/>
                <a:gd name="T32" fmla="*/ 48552 w 113"/>
                <a:gd name="T33" fmla="*/ 5406 h 74"/>
                <a:gd name="T34" fmla="*/ 49901 w 113"/>
                <a:gd name="T35" fmla="*/ 3861 h 74"/>
                <a:gd name="T36" fmla="*/ 50350 w 113"/>
                <a:gd name="T37" fmla="*/ 2317 h 74"/>
                <a:gd name="T38" fmla="*/ 50800 w 113"/>
                <a:gd name="T39" fmla="*/ 0 h 74"/>
                <a:gd name="T40" fmla="*/ 44057 w 113"/>
                <a:gd name="T41" fmla="*/ 3089 h 74"/>
                <a:gd name="T42" fmla="*/ 36864 w 113"/>
                <a:gd name="T43" fmla="*/ 6178 h 74"/>
                <a:gd name="T44" fmla="*/ 29221 w 113"/>
                <a:gd name="T45" fmla="*/ 10040 h 74"/>
                <a:gd name="T46" fmla="*/ 22028 w 113"/>
                <a:gd name="T47" fmla="*/ 14674 h 74"/>
                <a:gd name="T48" fmla="*/ 8991 w 113"/>
                <a:gd name="T49" fmla="*/ 25486 h 74"/>
                <a:gd name="T50" fmla="*/ 0 w 113"/>
                <a:gd name="T51" fmla="*/ 33981 h 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13" h="74">
                  <a:moveTo>
                    <a:pt x="0" y="44"/>
                  </a:moveTo>
                  <a:lnTo>
                    <a:pt x="20" y="74"/>
                  </a:lnTo>
                  <a:lnTo>
                    <a:pt x="37" y="69"/>
                  </a:lnTo>
                  <a:lnTo>
                    <a:pt x="51" y="65"/>
                  </a:lnTo>
                  <a:lnTo>
                    <a:pt x="64" y="59"/>
                  </a:lnTo>
                  <a:lnTo>
                    <a:pt x="74" y="53"/>
                  </a:lnTo>
                  <a:lnTo>
                    <a:pt x="78" y="49"/>
                  </a:lnTo>
                  <a:lnTo>
                    <a:pt x="83" y="45"/>
                  </a:lnTo>
                  <a:lnTo>
                    <a:pt x="86" y="41"/>
                  </a:lnTo>
                  <a:lnTo>
                    <a:pt x="88" y="37"/>
                  </a:lnTo>
                  <a:lnTo>
                    <a:pt x="90" y="32"/>
                  </a:lnTo>
                  <a:lnTo>
                    <a:pt x="91" y="26"/>
                  </a:lnTo>
                  <a:lnTo>
                    <a:pt x="93" y="19"/>
                  </a:lnTo>
                  <a:lnTo>
                    <a:pt x="94" y="13"/>
                  </a:lnTo>
                  <a:lnTo>
                    <a:pt x="99" y="12"/>
                  </a:lnTo>
                  <a:lnTo>
                    <a:pt x="106" y="9"/>
                  </a:lnTo>
                  <a:lnTo>
                    <a:pt x="108" y="7"/>
                  </a:lnTo>
                  <a:lnTo>
                    <a:pt x="111" y="5"/>
                  </a:lnTo>
                  <a:lnTo>
                    <a:pt x="112" y="3"/>
                  </a:lnTo>
                  <a:lnTo>
                    <a:pt x="113" y="0"/>
                  </a:lnTo>
                  <a:lnTo>
                    <a:pt x="98" y="4"/>
                  </a:lnTo>
                  <a:lnTo>
                    <a:pt x="82" y="8"/>
                  </a:lnTo>
                  <a:lnTo>
                    <a:pt x="65" y="13"/>
                  </a:lnTo>
                  <a:lnTo>
                    <a:pt x="49" y="19"/>
                  </a:lnTo>
                  <a:lnTo>
                    <a:pt x="20" y="33"/>
                  </a:lnTo>
                  <a:lnTo>
                    <a:pt x="0" y="4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1" name="Freeform 247">
              <a:extLst>
                <a:ext uri="{FF2B5EF4-FFF2-40B4-BE49-F238E27FC236}">
                  <a16:creationId xmlns:a16="http://schemas.microsoft.com/office/drawing/2014/main" id="{509F523D-77E3-D67A-43DE-D41D161AA5BD}"/>
                </a:ext>
              </a:extLst>
            </p:cNvPr>
            <p:cNvSpPr>
              <a:spLocks/>
            </p:cNvSpPr>
            <p:nvPr>
              <p:custDataLst>
                <p:tags r:id="rId107"/>
              </p:custDataLst>
            </p:nvPr>
          </p:nvSpPr>
          <p:spPr bwMode="auto">
            <a:xfrm>
              <a:off x="5996518" y="3772968"/>
              <a:ext cx="486941" cy="318910"/>
            </a:xfrm>
            <a:custGeom>
              <a:avLst/>
              <a:gdLst>
                <a:gd name="T0" fmla="*/ 42752 w 746"/>
                <a:gd name="T1" fmla="*/ 235613 h 469"/>
                <a:gd name="T2" fmla="*/ 23557 w 746"/>
                <a:gd name="T3" fmla="*/ 229358 h 469"/>
                <a:gd name="T4" fmla="*/ 9161 w 746"/>
                <a:gd name="T5" fmla="*/ 223624 h 469"/>
                <a:gd name="T6" fmla="*/ 2181 w 746"/>
                <a:gd name="T7" fmla="*/ 215284 h 469"/>
                <a:gd name="T8" fmla="*/ 0 w 746"/>
                <a:gd name="T9" fmla="*/ 189221 h 469"/>
                <a:gd name="T10" fmla="*/ 2181 w 746"/>
                <a:gd name="T11" fmla="*/ 161072 h 469"/>
                <a:gd name="T12" fmla="*/ 10034 w 746"/>
                <a:gd name="T13" fmla="*/ 142306 h 469"/>
                <a:gd name="T14" fmla="*/ 24430 w 746"/>
                <a:gd name="T15" fmla="*/ 118849 h 469"/>
                <a:gd name="T16" fmla="*/ 52785 w 746"/>
                <a:gd name="T17" fmla="*/ 106339 h 469"/>
                <a:gd name="T18" fmla="*/ 72416 w 746"/>
                <a:gd name="T19" fmla="*/ 97999 h 469"/>
                <a:gd name="T20" fmla="*/ 102517 w 746"/>
                <a:gd name="T21" fmla="*/ 90179 h 469"/>
                <a:gd name="T22" fmla="*/ 114296 w 746"/>
                <a:gd name="T23" fmla="*/ 79754 h 469"/>
                <a:gd name="T24" fmla="*/ 116477 w 746"/>
                <a:gd name="T25" fmla="*/ 70893 h 469"/>
                <a:gd name="T26" fmla="*/ 127383 w 746"/>
                <a:gd name="T27" fmla="*/ 62552 h 469"/>
                <a:gd name="T28" fmla="*/ 144833 w 746"/>
                <a:gd name="T29" fmla="*/ 59946 h 469"/>
                <a:gd name="T30" fmla="*/ 156611 w 746"/>
                <a:gd name="T31" fmla="*/ 52648 h 469"/>
                <a:gd name="T32" fmla="*/ 169698 w 746"/>
                <a:gd name="T33" fmla="*/ 34925 h 469"/>
                <a:gd name="T34" fmla="*/ 185403 w 746"/>
                <a:gd name="T35" fmla="*/ 11468 h 469"/>
                <a:gd name="T36" fmla="*/ 196309 w 746"/>
                <a:gd name="T37" fmla="*/ 3128 h 469"/>
                <a:gd name="T38" fmla="*/ 212014 w 746"/>
                <a:gd name="T39" fmla="*/ 0 h 469"/>
                <a:gd name="T40" fmla="*/ 221175 w 746"/>
                <a:gd name="T41" fmla="*/ 15117 h 469"/>
                <a:gd name="T42" fmla="*/ 232081 w 746"/>
                <a:gd name="T43" fmla="*/ 27627 h 469"/>
                <a:gd name="T44" fmla="*/ 241242 w 746"/>
                <a:gd name="T45" fmla="*/ 55776 h 469"/>
                <a:gd name="T46" fmla="*/ 252584 w 746"/>
                <a:gd name="T47" fmla="*/ 82882 h 469"/>
                <a:gd name="T48" fmla="*/ 267417 w 746"/>
                <a:gd name="T49" fmla="*/ 89658 h 469"/>
                <a:gd name="T50" fmla="*/ 273960 w 746"/>
                <a:gd name="T51" fmla="*/ 100605 h 469"/>
                <a:gd name="T52" fmla="*/ 283558 w 746"/>
                <a:gd name="T53" fmla="*/ 121456 h 469"/>
                <a:gd name="T54" fmla="*/ 306242 w 746"/>
                <a:gd name="T55" fmla="*/ 145434 h 469"/>
                <a:gd name="T56" fmla="*/ 323256 w 746"/>
                <a:gd name="T57" fmla="*/ 164200 h 469"/>
                <a:gd name="T58" fmla="*/ 310169 w 746"/>
                <a:gd name="T59" fmla="*/ 179838 h 469"/>
                <a:gd name="T60" fmla="*/ 301444 w 746"/>
                <a:gd name="T61" fmla="*/ 178274 h 469"/>
                <a:gd name="T62" fmla="*/ 296209 w 746"/>
                <a:gd name="T63" fmla="*/ 167327 h 469"/>
                <a:gd name="T64" fmla="*/ 283994 w 746"/>
                <a:gd name="T65" fmla="*/ 172019 h 469"/>
                <a:gd name="T66" fmla="*/ 278759 w 746"/>
                <a:gd name="T67" fmla="*/ 183487 h 469"/>
                <a:gd name="T68" fmla="*/ 263491 w 746"/>
                <a:gd name="T69" fmla="*/ 185572 h 469"/>
                <a:gd name="T70" fmla="*/ 241242 w 746"/>
                <a:gd name="T71" fmla="*/ 185572 h 469"/>
                <a:gd name="T72" fmla="*/ 227719 w 746"/>
                <a:gd name="T73" fmla="*/ 190263 h 469"/>
                <a:gd name="T74" fmla="*/ 216376 w 746"/>
                <a:gd name="T75" fmla="*/ 201731 h 469"/>
                <a:gd name="T76" fmla="*/ 212014 w 746"/>
                <a:gd name="T77" fmla="*/ 205380 h 469"/>
                <a:gd name="T78" fmla="*/ 185839 w 746"/>
                <a:gd name="T79" fmla="*/ 208507 h 469"/>
                <a:gd name="T80" fmla="*/ 172752 w 746"/>
                <a:gd name="T81" fmla="*/ 204337 h 469"/>
                <a:gd name="T82" fmla="*/ 152249 w 746"/>
                <a:gd name="T83" fmla="*/ 184529 h 469"/>
                <a:gd name="T84" fmla="*/ 139161 w 746"/>
                <a:gd name="T85" fmla="*/ 179838 h 469"/>
                <a:gd name="T86" fmla="*/ 126947 w 746"/>
                <a:gd name="T87" fmla="*/ 185050 h 469"/>
                <a:gd name="T88" fmla="*/ 116041 w 746"/>
                <a:gd name="T89" fmla="*/ 196518 h 469"/>
                <a:gd name="T90" fmla="*/ 99027 w 746"/>
                <a:gd name="T91" fmla="*/ 227794 h 469"/>
                <a:gd name="T92" fmla="*/ 65436 w 746"/>
                <a:gd name="T93" fmla="*/ 228837 h 469"/>
                <a:gd name="T94" fmla="*/ 58893 w 746"/>
                <a:gd name="T95" fmla="*/ 233528 h 4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746" h="469">
                  <a:moveTo>
                    <a:pt x="114" y="469"/>
                  </a:moveTo>
                  <a:lnTo>
                    <a:pt x="109" y="463"/>
                  </a:lnTo>
                  <a:lnTo>
                    <a:pt x="103" y="456"/>
                  </a:lnTo>
                  <a:lnTo>
                    <a:pt x="98" y="452"/>
                  </a:lnTo>
                  <a:lnTo>
                    <a:pt x="92" y="449"/>
                  </a:lnTo>
                  <a:lnTo>
                    <a:pt x="79" y="445"/>
                  </a:lnTo>
                  <a:lnTo>
                    <a:pt x="67" y="442"/>
                  </a:lnTo>
                  <a:lnTo>
                    <a:pt x="54" y="440"/>
                  </a:lnTo>
                  <a:lnTo>
                    <a:pt x="39" y="437"/>
                  </a:lnTo>
                  <a:lnTo>
                    <a:pt x="33" y="435"/>
                  </a:lnTo>
                  <a:lnTo>
                    <a:pt x="26" y="433"/>
                  </a:lnTo>
                  <a:lnTo>
                    <a:pt x="21" y="429"/>
                  </a:lnTo>
                  <a:lnTo>
                    <a:pt x="14" y="425"/>
                  </a:lnTo>
                  <a:lnTo>
                    <a:pt x="11" y="422"/>
                  </a:lnTo>
                  <a:lnTo>
                    <a:pt x="8" y="418"/>
                  </a:lnTo>
                  <a:lnTo>
                    <a:pt x="5" y="413"/>
                  </a:lnTo>
                  <a:lnTo>
                    <a:pt x="3" y="408"/>
                  </a:lnTo>
                  <a:lnTo>
                    <a:pt x="1" y="396"/>
                  </a:lnTo>
                  <a:lnTo>
                    <a:pt x="0" y="385"/>
                  </a:lnTo>
                  <a:lnTo>
                    <a:pt x="0" y="363"/>
                  </a:lnTo>
                  <a:lnTo>
                    <a:pt x="1" y="345"/>
                  </a:lnTo>
                  <a:lnTo>
                    <a:pt x="1" y="332"/>
                  </a:lnTo>
                  <a:lnTo>
                    <a:pt x="3" y="320"/>
                  </a:lnTo>
                  <a:lnTo>
                    <a:pt x="5" y="309"/>
                  </a:lnTo>
                  <a:lnTo>
                    <a:pt x="10" y="299"/>
                  </a:lnTo>
                  <a:lnTo>
                    <a:pt x="13" y="289"/>
                  </a:lnTo>
                  <a:lnTo>
                    <a:pt x="19" y="281"/>
                  </a:lnTo>
                  <a:lnTo>
                    <a:pt x="23" y="273"/>
                  </a:lnTo>
                  <a:lnTo>
                    <a:pt x="30" y="265"/>
                  </a:lnTo>
                  <a:lnTo>
                    <a:pt x="41" y="251"/>
                  </a:lnTo>
                  <a:lnTo>
                    <a:pt x="52" y="236"/>
                  </a:lnTo>
                  <a:lnTo>
                    <a:pt x="56" y="228"/>
                  </a:lnTo>
                  <a:lnTo>
                    <a:pt x="60" y="220"/>
                  </a:lnTo>
                  <a:lnTo>
                    <a:pt x="65" y="212"/>
                  </a:lnTo>
                  <a:lnTo>
                    <a:pt x="67" y="204"/>
                  </a:lnTo>
                  <a:lnTo>
                    <a:pt x="121" y="204"/>
                  </a:lnTo>
                  <a:lnTo>
                    <a:pt x="131" y="198"/>
                  </a:lnTo>
                  <a:lnTo>
                    <a:pt x="142" y="194"/>
                  </a:lnTo>
                  <a:lnTo>
                    <a:pt x="154" y="191"/>
                  </a:lnTo>
                  <a:lnTo>
                    <a:pt x="166" y="188"/>
                  </a:lnTo>
                  <a:lnTo>
                    <a:pt x="190" y="184"/>
                  </a:lnTo>
                  <a:lnTo>
                    <a:pt x="213" y="178"/>
                  </a:lnTo>
                  <a:lnTo>
                    <a:pt x="224" y="176"/>
                  </a:lnTo>
                  <a:lnTo>
                    <a:pt x="235" y="173"/>
                  </a:lnTo>
                  <a:lnTo>
                    <a:pt x="244" y="170"/>
                  </a:lnTo>
                  <a:lnTo>
                    <a:pt x="251" y="165"/>
                  </a:lnTo>
                  <a:lnTo>
                    <a:pt x="258" y="160"/>
                  </a:lnTo>
                  <a:lnTo>
                    <a:pt x="262" y="153"/>
                  </a:lnTo>
                  <a:lnTo>
                    <a:pt x="265" y="150"/>
                  </a:lnTo>
                  <a:lnTo>
                    <a:pt x="266" y="145"/>
                  </a:lnTo>
                  <a:lnTo>
                    <a:pt x="267" y="141"/>
                  </a:lnTo>
                  <a:lnTo>
                    <a:pt x="267" y="136"/>
                  </a:lnTo>
                  <a:lnTo>
                    <a:pt x="267" y="126"/>
                  </a:lnTo>
                  <a:lnTo>
                    <a:pt x="267" y="117"/>
                  </a:lnTo>
                  <a:lnTo>
                    <a:pt x="280" y="119"/>
                  </a:lnTo>
                  <a:lnTo>
                    <a:pt x="292" y="120"/>
                  </a:lnTo>
                  <a:lnTo>
                    <a:pt x="303" y="120"/>
                  </a:lnTo>
                  <a:lnTo>
                    <a:pt x="313" y="119"/>
                  </a:lnTo>
                  <a:lnTo>
                    <a:pt x="323" y="117"/>
                  </a:lnTo>
                  <a:lnTo>
                    <a:pt x="332" y="115"/>
                  </a:lnTo>
                  <a:lnTo>
                    <a:pt x="339" y="112"/>
                  </a:lnTo>
                  <a:lnTo>
                    <a:pt x="347" y="109"/>
                  </a:lnTo>
                  <a:lnTo>
                    <a:pt x="354" y="105"/>
                  </a:lnTo>
                  <a:lnTo>
                    <a:pt x="359" y="101"/>
                  </a:lnTo>
                  <a:lnTo>
                    <a:pt x="366" y="96"/>
                  </a:lnTo>
                  <a:lnTo>
                    <a:pt x="370" y="91"/>
                  </a:lnTo>
                  <a:lnTo>
                    <a:pt x="380" y="80"/>
                  </a:lnTo>
                  <a:lnTo>
                    <a:pt x="389" y="67"/>
                  </a:lnTo>
                  <a:lnTo>
                    <a:pt x="397" y="56"/>
                  </a:lnTo>
                  <a:lnTo>
                    <a:pt x="405" y="44"/>
                  </a:lnTo>
                  <a:lnTo>
                    <a:pt x="414" y="32"/>
                  </a:lnTo>
                  <a:lnTo>
                    <a:pt x="425" y="22"/>
                  </a:lnTo>
                  <a:lnTo>
                    <a:pt x="430" y="18"/>
                  </a:lnTo>
                  <a:lnTo>
                    <a:pt x="436" y="13"/>
                  </a:lnTo>
                  <a:lnTo>
                    <a:pt x="442" y="9"/>
                  </a:lnTo>
                  <a:lnTo>
                    <a:pt x="450" y="6"/>
                  </a:lnTo>
                  <a:lnTo>
                    <a:pt x="458" y="3"/>
                  </a:lnTo>
                  <a:lnTo>
                    <a:pt x="467" y="1"/>
                  </a:lnTo>
                  <a:lnTo>
                    <a:pt x="475" y="0"/>
                  </a:lnTo>
                  <a:lnTo>
                    <a:pt x="486" y="0"/>
                  </a:lnTo>
                  <a:lnTo>
                    <a:pt x="486" y="6"/>
                  </a:lnTo>
                  <a:lnTo>
                    <a:pt x="492" y="14"/>
                  </a:lnTo>
                  <a:lnTo>
                    <a:pt x="498" y="22"/>
                  </a:lnTo>
                  <a:lnTo>
                    <a:pt x="507" y="29"/>
                  </a:lnTo>
                  <a:lnTo>
                    <a:pt x="515" y="35"/>
                  </a:lnTo>
                  <a:lnTo>
                    <a:pt x="523" y="41"/>
                  </a:lnTo>
                  <a:lnTo>
                    <a:pt x="530" y="49"/>
                  </a:lnTo>
                  <a:lnTo>
                    <a:pt x="532" y="53"/>
                  </a:lnTo>
                  <a:lnTo>
                    <a:pt x="536" y="57"/>
                  </a:lnTo>
                  <a:lnTo>
                    <a:pt x="538" y="62"/>
                  </a:lnTo>
                  <a:lnTo>
                    <a:pt x="539" y="67"/>
                  </a:lnTo>
                  <a:lnTo>
                    <a:pt x="553" y="107"/>
                  </a:lnTo>
                  <a:lnTo>
                    <a:pt x="564" y="141"/>
                  </a:lnTo>
                  <a:lnTo>
                    <a:pt x="569" y="148"/>
                  </a:lnTo>
                  <a:lnTo>
                    <a:pt x="573" y="154"/>
                  </a:lnTo>
                  <a:lnTo>
                    <a:pt x="579" y="159"/>
                  </a:lnTo>
                  <a:lnTo>
                    <a:pt x="585" y="164"/>
                  </a:lnTo>
                  <a:lnTo>
                    <a:pt x="593" y="168"/>
                  </a:lnTo>
                  <a:lnTo>
                    <a:pt x="602" y="170"/>
                  </a:lnTo>
                  <a:lnTo>
                    <a:pt x="613" y="172"/>
                  </a:lnTo>
                  <a:lnTo>
                    <a:pt x="626" y="172"/>
                  </a:lnTo>
                  <a:lnTo>
                    <a:pt x="626" y="179"/>
                  </a:lnTo>
                  <a:lnTo>
                    <a:pt x="627" y="187"/>
                  </a:lnTo>
                  <a:lnTo>
                    <a:pt x="628" y="193"/>
                  </a:lnTo>
                  <a:lnTo>
                    <a:pt x="630" y="199"/>
                  </a:lnTo>
                  <a:lnTo>
                    <a:pt x="636" y="211"/>
                  </a:lnTo>
                  <a:lnTo>
                    <a:pt x="642" y="222"/>
                  </a:lnTo>
                  <a:lnTo>
                    <a:pt x="650" y="233"/>
                  </a:lnTo>
                  <a:lnTo>
                    <a:pt x="660" y="244"/>
                  </a:lnTo>
                  <a:lnTo>
                    <a:pt x="670" y="254"/>
                  </a:lnTo>
                  <a:lnTo>
                    <a:pt x="681" y="263"/>
                  </a:lnTo>
                  <a:lnTo>
                    <a:pt x="702" y="279"/>
                  </a:lnTo>
                  <a:lnTo>
                    <a:pt x="720" y="294"/>
                  </a:lnTo>
                  <a:lnTo>
                    <a:pt x="729" y="302"/>
                  </a:lnTo>
                  <a:lnTo>
                    <a:pt x="736" y="309"/>
                  </a:lnTo>
                  <a:lnTo>
                    <a:pt x="741" y="315"/>
                  </a:lnTo>
                  <a:lnTo>
                    <a:pt x="746" y="321"/>
                  </a:lnTo>
                  <a:lnTo>
                    <a:pt x="738" y="345"/>
                  </a:lnTo>
                  <a:lnTo>
                    <a:pt x="728" y="345"/>
                  </a:lnTo>
                  <a:lnTo>
                    <a:pt x="711" y="345"/>
                  </a:lnTo>
                  <a:lnTo>
                    <a:pt x="706" y="345"/>
                  </a:lnTo>
                  <a:lnTo>
                    <a:pt x="700" y="344"/>
                  </a:lnTo>
                  <a:lnTo>
                    <a:pt x="695" y="343"/>
                  </a:lnTo>
                  <a:lnTo>
                    <a:pt x="691" y="342"/>
                  </a:lnTo>
                  <a:lnTo>
                    <a:pt x="685" y="339"/>
                  </a:lnTo>
                  <a:lnTo>
                    <a:pt x="682" y="335"/>
                  </a:lnTo>
                  <a:lnTo>
                    <a:pt x="680" y="329"/>
                  </a:lnTo>
                  <a:lnTo>
                    <a:pt x="679" y="321"/>
                  </a:lnTo>
                  <a:lnTo>
                    <a:pt x="666" y="321"/>
                  </a:lnTo>
                  <a:lnTo>
                    <a:pt x="659" y="321"/>
                  </a:lnTo>
                  <a:lnTo>
                    <a:pt x="654" y="325"/>
                  </a:lnTo>
                  <a:lnTo>
                    <a:pt x="651" y="330"/>
                  </a:lnTo>
                  <a:lnTo>
                    <a:pt x="648" y="334"/>
                  </a:lnTo>
                  <a:lnTo>
                    <a:pt x="647" y="338"/>
                  </a:lnTo>
                  <a:lnTo>
                    <a:pt x="642" y="345"/>
                  </a:lnTo>
                  <a:lnTo>
                    <a:pt x="639" y="352"/>
                  </a:lnTo>
                  <a:lnTo>
                    <a:pt x="630" y="354"/>
                  </a:lnTo>
                  <a:lnTo>
                    <a:pt x="621" y="355"/>
                  </a:lnTo>
                  <a:lnTo>
                    <a:pt x="613" y="355"/>
                  </a:lnTo>
                  <a:lnTo>
                    <a:pt x="604" y="356"/>
                  </a:lnTo>
                  <a:lnTo>
                    <a:pt x="586" y="355"/>
                  </a:lnTo>
                  <a:lnTo>
                    <a:pt x="570" y="355"/>
                  </a:lnTo>
                  <a:lnTo>
                    <a:pt x="561" y="355"/>
                  </a:lnTo>
                  <a:lnTo>
                    <a:pt x="553" y="356"/>
                  </a:lnTo>
                  <a:lnTo>
                    <a:pt x="545" y="357"/>
                  </a:lnTo>
                  <a:lnTo>
                    <a:pt x="537" y="359"/>
                  </a:lnTo>
                  <a:lnTo>
                    <a:pt x="529" y="361"/>
                  </a:lnTo>
                  <a:lnTo>
                    <a:pt x="522" y="365"/>
                  </a:lnTo>
                  <a:lnTo>
                    <a:pt x="514" y="370"/>
                  </a:lnTo>
                  <a:lnTo>
                    <a:pt x="506" y="376"/>
                  </a:lnTo>
                  <a:lnTo>
                    <a:pt x="501" y="381"/>
                  </a:lnTo>
                  <a:lnTo>
                    <a:pt x="496" y="387"/>
                  </a:lnTo>
                  <a:lnTo>
                    <a:pt x="493" y="390"/>
                  </a:lnTo>
                  <a:lnTo>
                    <a:pt x="491" y="392"/>
                  </a:lnTo>
                  <a:lnTo>
                    <a:pt x="489" y="394"/>
                  </a:lnTo>
                  <a:lnTo>
                    <a:pt x="486" y="394"/>
                  </a:lnTo>
                  <a:lnTo>
                    <a:pt x="466" y="395"/>
                  </a:lnTo>
                  <a:lnTo>
                    <a:pt x="451" y="397"/>
                  </a:lnTo>
                  <a:lnTo>
                    <a:pt x="439" y="399"/>
                  </a:lnTo>
                  <a:lnTo>
                    <a:pt x="426" y="400"/>
                  </a:lnTo>
                  <a:lnTo>
                    <a:pt x="417" y="400"/>
                  </a:lnTo>
                  <a:lnTo>
                    <a:pt x="410" y="398"/>
                  </a:lnTo>
                  <a:lnTo>
                    <a:pt x="403" y="395"/>
                  </a:lnTo>
                  <a:lnTo>
                    <a:pt x="396" y="392"/>
                  </a:lnTo>
                  <a:lnTo>
                    <a:pt x="384" y="383"/>
                  </a:lnTo>
                  <a:lnTo>
                    <a:pt x="373" y="373"/>
                  </a:lnTo>
                  <a:lnTo>
                    <a:pt x="361" y="363"/>
                  </a:lnTo>
                  <a:lnTo>
                    <a:pt x="349" y="354"/>
                  </a:lnTo>
                  <a:lnTo>
                    <a:pt x="343" y="351"/>
                  </a:lnTo>
                  <a:lnTo>
                    <a:pt x="336" y="347"/>
                  </a:lnTo>
                  <a:lnTo>
                    <a:pt x="328" y="345"/>
                  </a:lnTo>
                  <a:lnTo>
                    <a:pt x="319" y="345"/>
                  </a:lnTo>
                  <a:lnTo>
                    <a:pt x="313" y="345"/>
                  </a:lnTo>
                  <a:lnTo>
                    <a:pt x="305" y="347"/>
                  </a:lnTo>
                  <a:lnTo>
                    <a:pt x="299" y="351"/>
                  </a:lnTo>
                  <a:lnTo>
                    <a:pt x="291" y="355"/>
                  </a:lnTo>
                  <a:lnTo>
                    <a:pt x="284" y="360"/>
                  </a:lnTo>
                  <a:lnTo>
                    <a:pt x="278" y="365"/>
                  </a:lnTo>
                  <a:lnTo>
                    <a:pt x="272" y="371"/>
                  </a:lnTo>
                  <a:lnTo>
                    <a:pt x="266" y="377"/>
                  </a:lnTo>
                  <a:lnTo>
                    <a:pt x="255" y="392"/>
                  </a:lnTo>
                  <a:lnTo>
                    <a:pt x="244" y="408"/>
                  </a:lnTo>
                  <a:lnTo>
                    <a:pt x="235" y="423"/>
                  </a:lnTo>
                  <a:lnTo>
                    <a:pt x="227" y="437"/>
                  </a:lnTo>
                  <a:lnTo>
                    <a:pt x="197" y="437"/>
                  </a:lnTo>
                  <a:lnTo>
                    <a:pt x="176" y="437"/>
                  </a:lnTo>
                  <a:lnTo>
                    <a:pt x="160" y="437"/>
                  </a:lnTo>
                  <a:lnTo>
                    <a:pt x="150" y="439"/>
                  </a:lnTo>
                  <a:lnTo>
                    <a:pt x="146" y="440"/>
                  </a:lnTo>
                  <a:lnTo>
                    <a:pt x="143" y="442"/>
                  </a:lnTo>
                  <a:lnTo>
                    <a:pt x="139" y="445"/>
                  </a:lnTo>
                  <a:lnTo>
                    <a:pt x="135" y="448"/>
                  </a:lnTo>
                  <a:lnTo>
                    <a:pt x="126" y="456"/>
                  </a:lnTo>
                  <a:lnTo>
                    <a:pt x="114" y="46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2" name="Freeform 248">
              <a:extLst>
                <a:ext uri="{FF2B5EF4-FFF2-40B4-BE49-F238E27FC236}">
                  <a16:creationId xmlns:a16="http://schemas.microsoft.com/office/drawing/2014/main" id="{6C03564C-9F95-91DC-BAE7-C962C7ECDF24}"/>
                </a:ext>
              </a:extLst>
            </p:cNvPr>
            <p:cNvSpPr>
              <a:spLocks/>
            </p:cNvSpPr>
            <p:nvPr>
              <p:custDataLst>
                <p:tags r:id="rId108"/>
              </p:custDataLst>
            </p:nvPr>
          </p:nvSpPr>
          <p:spPr bwMode="auto">
            <a:xfrm>
              <a:off x="5901504" y="3992478"/>
              <a:ext cx="748227" cy="720651"/>
            </a:xfrm>
            <a:custGeom>
              <a:avLst/>
              <a:gdLst>
                <a:gd name="T0" fmla="*/ 393935 w 1145"/>
                <a:gd name="T1" fmla="*/ 29905 h 1053"/>
                <a:gd name="T2" fmla="*/ 433678 w 1145"/>
                <a:gd name="T3" fmla="*/ 34626 h 1053"/>
                <a:gd name="T4" fmla="*/ 471674 w 1145"/>
                <a:gd name="T5" fmla="*/ 42496 h 1053"/>
                <a:gd name="T6" fmla="*/ 491764 w 1145"/>
                <a:gd name="T7" fmla="*/ 91813 h 1053"/>
                <a:gd name="T8" fmla="*/ 494821 w 1145"/>
                <a:gd name="T9" fmla="*/ 110700 h 1053"/>
                <a:gd name="T10" fmla="*/ 462066 w 1145"/>
                <a:gd name="T11" fmla="*/ 142703 h 1053"/>
                <a:gd name="T12" fmla="*/ 456388 w 1145"/>
                <a:gd name="T13" fmla="*/ 188872 h 1053"/>
                <a:gd name="T14" fmla="*/ 438046 w 1145"/>
                <a:gd name="T15" fmla="*/ 230843 h 1053"/>
                <a:gd name="T16" fmla="*/ 432368 w 1145"/>
                <a:gd name="T17" fmla="*/ 249730 h 1053"/>
                <a:gd name="T18" fmla="*/ 445033 w 1145"/>
                <a:gd name="T19" fmla="*/ 302195 h 1053"/>
                <a:gd name="T20" fmla="*/ 448090 w 1145"/>
                <a:gd name="T21" fmla="*/ 348364 h 1053"/>
                <a:gd name="T22" fmla="*/ 457262 w 1145"/>
                <a:gd name="T23" fmla="*/ 383515 h 1053"/>
                <a:gd name="T24" fmla="*/ 471237 w 1145"/>
                <a:gd name="T25" fmla="*/ 401353 h 1053"/>
                <a:gd name="T26" fmla="*/ 476915 w 1145"/>
                <a:gd name="T27" fmla="*/ 432831 h 1053"/>
                <a:gd name="T28" fmla="*/ 454205 w 1145"/>
                <a:gd name="T29" fmla="*/ 442799 h 1053"/>
                <a:gd name="T30" fmla="*/ 435425 w 1145"/>
                <a:gd name="T31" fmla="*/ 449095 h 1053"/>
                <a:gd name="T32" fmla="*/ 419266 w 1145"/>
                <a:gd name="T33" fmla="*/ 520447 h 1053"/>
                <a:gd name="T34" fmla="*/ 406164 w 1145"/>
                <a:gd name="T35" fmla="*/ 538285 h 1053"/>
                <a:gd name="T36" fmla="*/ 393935 w 1145"/>
                <a:gd name="T37" fmla="*/ 540908 h 1053"/>
                <a:gd name="T38" fmla="*/ 366858 w 1145"/>
                <a:gd name="T39" fmla="*/ 552450 h 1053"/>
                <a:gd name="T40" fmla="*/ 341527 w 1145"/>
                <a:gd name="T41" fmla="*/ 544056 h 1053"/>
                <a:gd name="T42" fmla="*/ 324494 w 1145"/>
                <a:gd name="T43" fmla="*/ 531989 h 1053"/>
                <a:gd name="T44" fmla="*/ 308772 w 1145"/>
                <a:gd name="T45" fmla="*/ 523070 h 1053"/>
                <a:gd name="T46" fmla="*/ 294360 w 1145"/>
                <a:gd name="T47" fmla="*/ 517299 h 1053"/>
                <a:gd name="T48" fmla="*/ 265535 w 1145"/>
                <a:gd name="T49" fmla="*/ 517824 h 1053"/>
                <a:gd name="T50" fmla="*/ 259421 w 1145"/>
                <a:gd name="T51" fmla="*/ 494215 h 1053"/>
                <a:gd name="T52" fmla="*/ 251123 w 1145"/>
                <a:gd name="T53" fmla="*/ 463785 h 1053"/>
                <a:gd name="T54" fmla="*/ 257674 w 1145"/>
                <a:gd name="T55" fmla="*/ 443849 h 1053"/>
                <a:gd name="T56" fmla="*/ 257674 w 1145"/>
                <a:gd name="T57" fmla="*/ 408698 h 1053"/>
                <a:gd name="T58" fmla="*/ 198278 w 1145"/>
                <a:gd name="T59" fmla="*/ 396106 h 1053"/>
                <a:gd name="T60" fmla="*/ 193474 w 1145"/>
                <a:gd name="T61" fmla="*/ 411845 h 1053"/>
                <a:gd name="T62" fmla="*/ 172947 w 1145"/>
                <a:gd name="T63" fmla="*/ 428634 h 1053"/>
                <a:gd name="T64" fmla="*/ 147180 w 1145"/>
                <a:gd name="T65" fmla="*/ 418141 h 1053"/>
                <a:gd name="T66" fmla="*/ 129710 w 1145"/>
                <a:gd name="T67" fmla="*/ 371448 h 1053"/>
                <a:gd name="T68" fmla="*/ 1310 w 1145"/>
                <a:gd name="T69" fmla="*/ 352036 h 1053"/>
                <a:gd name="T70" fmla="*/ 19653 w 1145"/>
                <a:gd name="T71" fmla="*/ 349937 h 1053"/>
                <a:gd name="T72" fmla="*/ 11355 w 1145"/>
                <a:gd name="T73" fmla="*/ 331050 h 1053"/>
                <a:gd name="T74" fmla="*/ 32755 w 1145"/>
                <a:gd name="T75" fmla="*/ 322656 h 1053"/>
                <a:gd name="T76" fmla="*/ 63327 w 1145"/>
                <a:gd name="T77" fmla="*/ 322131 h 1053"/>
                <a:gd name="T78" fmla="*/ 79923 w 1145"/>
                <a:gd name="T79" fmla="*/ 325279 h 1053"/>
                <a:gd name="T80" fmla="*/ 96082 w 1145"/>
                <a:gd name="T81" fmla="*/ 301146 h 1053"/>
                <a:gd name="T82" fmla="*/ 113551 w 1145"/>
                <a:gd name="T83" fmla="*/ 291177 h 1053"/>
                <a:gd name="T84" fmla="*/ 122723 w 1145"/>
                <a:gd name="T85" fmla="*/ 230843 h 1053"/>
                <a:gd name="T86" fmla="*/ 151110 w 1145"/>
                <a:gd name="T87" fmla="*/ 194118 h 1053"/>
                <a:gd name="T88" fmla="*/ 161592 w 1145"/>
                <a:gd name="T89" fmla="*/ 144802 h 1053"/>
                <a:gd name="T90" fmla="*/ 162466 w 1145"/>
                <a:gd name="T91" fmla="*/ 94436 h 1053"/>
                <a:gd name="T92" fmla="*/ 167270 w 1145"/>
                <a:gd name="T93" fmla="*/ 64007 h 1053"/>
                <a:gd name="T94" fmla="*/ 192164 w 1145"/>
                <a:gd name="T95" fmla="*/ 18363 h 1053"/>
                <a:gd name="T96" fmla="*/ 214437 w 1145"/>
                <a:gd name="T97" fmla="*/ 15739 h 1053"/>
                <a:gd name="T98" fmla="*/ 243698 w 1145"/>
                <a:gd name="T99" fmla="*/ 40398 h 1053"/>
                <a:gd name="T100" fmla="*/ 278200 w 1145"/>
                <a:gd name="T101" fmla="*/ 38299 h 1053"/>
                <a:gd name="T102" fmla="*/ 292613 w 1145"/>
                <a:gd name="T103" fmla="*/ 23084 h 1053"/>
                <a:gd name="T104" fmla="*/ 320564 w 1145"/>
                <a:gd name="T105" fmla="*/ 17838 h 1053"/>
                <a:gd name="T106" fmla="*/ 347205 w 1145"/>
                <a:gd name="T107" fmla="*/ 8919 h 1053"/>
                <a:gd name="T108" fmla="*/ 361617 w 1145"/>
                <a:gd name="T109" fmla="*/ 4197 h 1053"/>
                <a:gd name="T110" fmla="*/ 375156 w 1145"/>
                <a:gd name="T111" fmla="*/ 12591 h 105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45" h="1053">
                  <a:moveTo>
                    <a:pt x="894" y="24"/>
                  </a:moveTo>
                  <a:lnTo>
                    <a:pt x="894" y="32"/>
                  </a:lnTo>
                  <a:lnTo>
                    <a:pt x="895" y="38"/>
                  </a:lnTo>
                  <a:lnTo>
                    <a:pt x="896" y="44"/>
                  </a:lnTo>
                  <a:lnTo>
                    <a:pt x="897" y="49"/>
                  </a:lnTo>
                  <a:lnTo>
                    <a:pt x="900" y="53"/>
                  </a:lnTo>
                  <a:lnTo>
                    <a:pt x="902" y="57"/>
                  </a:lnTo>
                  <a:lnTo>
                    <a:pt x="906" y="61"/>
                  </a:lnTo>
                  <a:lnTo>
                    <a:pt x="909" y="64"/>
                  </a:lnTo>
                  <a:lnTo>
                    <a:pt x="918" y="68"/>
                  </a:lnTo>
                  <a:lnTo>
                    <a:pt x="926" y="71"/>
                  </a:lnTo>
                  <a:lnTo>
                    <a:pt x="936" y="72"/>
                  </a:lnTo>
                  <a:lnTo>
                    <a:pt x="947" y="72"/>
                  </a:lnTo>
                  <a:lnTo>
                    <a:pt x="993" y="66"/>
                  </a:lnTo>
                  <a:lnTo>
                    <a:pt x="1033" y="61"/>
                  </a:lnTo>
                  <a:lnTo>
                    <a:pt x="1038" y="61"/>
                  </a:lnTo>
                  <a:lnTo>
                    <a:pt x="1045" y="63"/>
                  </a:lnTo>
                  <a:lnTo>
                    <a:pt x="1051" y="64"/>
                  </a:lnTo>
                  <a:lnTo>
                    <a:pt x="1057" y="67"/>
                  </a:lnTo>
                  <a:lnTo>
                    <a:pt x="1069" y="73"/>
                  </a:lnTo>
                  <a:lnTo>
                    <a:pt x="1080" y="81"/>
                  </a:lnTo>
                  <a:lnTo>
                    <a:pt x="1099" y="98"/>
                  </a:lnTo>
                  <a:lnTo>
                    <a:pt x="1112" y="110"/>
                  </a:lnTo>
                  <a:lnTo>
                    <a:pt x="1113" y="124"/>
                  </a:lnTo>
                  <a:lnTo>
                    <a:pt x="1114" y="138"/>
                  </a:lnTo>
                  <a:lnTo>
                    <a:pt x="1117" y="152"/>
                  </a:lnTo>
                  <a:lnTo>
                    <a:pt x="1122" y="164"/>
                  </a:lnTo>
                  <a:lnTo>
                    <a:pt x="1126" y="175"/>
                  </a:lnTo>
                  <a:lnTo>
                    <a:pt x="1132" y="183"/>
                  </a:lnTo>
                  <a:lnTo>
                    <a:pt x="1135" y="186"/>
                  </a:lnTo>
                  <a:lnTo>
                    <a:pt x="1138" y="188"/>
                  </a:lnTo>
                  <a:lnTo>
                    <a:pt x="1142" y="190"/>
                  </a:lnTo>
                  <a:lnTo>
                    <a:pt x="1145" y="190"/>
                  </a:lnTo>
                  <a:lnTo>
                    <a:pt x="1139" y="202"/>
                  </a:lnTo>
                  <a:lnTo>
                    <a:pt x="1133" y="211"/>
                  </a:lnTo>
                  <a:lnTo>
                    <a:pt x="1125" y="220"/>
                  </a:lnTo>
                  <a:lnTo>
                    <a:pt x="1117" y="227"/>
                  </a:lnTo>
                  <a:lnTo>
                    <a:pt x="1100" y="240"/>
                  </a:lnTo>
                  <a:lnTo>
                    <a:pt x="1082" y="253"/>
                  </a:lnTo>
                  <a:lnTo>
                    <a:pt x="1074" y="259"/>
                  </a:lnTo>
                  <a:lnTo>
                    <a:pt x="1066" y="266"/>
                  </a:lnTo>
                  <a:lnTo>
                    <a:pt x="1058" y="272"/>
                  </a:lnTo>
                  <a:lnTo>
                    <a:pt x="1052" y="280"/>
                  </a:lnTo>
                  <a:lnTo>
                    <a:pt x="1046" y="288"/>
                  </a:lnTo>
                  <a:lnTo>
                    <a:pt x="1043" y="297"/>
                  </a:lnTo>
                  <a:lnTo>
                    <a:pt x="1040" y="308"/>
                  </a:lnTo>
                  <a:lnTo>
                    <a:pt x="1040" y="320"/>
                  </a:lnTo>
                  <a:lnTo>
                    <a:pt x="1041" y="339"/>
                  </a:lnTo>
                  <a:lnTo>
                    <a:pt x="1045" y="360"/>
                  </a:lnTo>
                  <a:lnTo>
                    <a:pt x="1046" y="371"/>
                  </a:lnTo>
                  <a:lnTo>
                    <a:pt x="1047" y="381"/>
                  </a:lnTo>
                  <a:lnTo>
                    <a:pt x="1047" y="391"/>
                  </a:lnTo>
                  <a:lnTo>
                    <a:pt x="1046" y="400"/>
                  </a:lnTo>
                  <a:lnTo>
                    <a:pt x="1034" y="410"/>
                  </a:lnTo>
                  <a:lnTo>
                    <a:pt x="1013" y="430"/>
                  </a:lnTo>
                  <a:lnTo>
                    <a:pt x="1003" y="440"/>
                  </a:lnTo>
                  <a:lnTo>
                    <a:pt x="995" y="450"/>
                  </a:lnTo>
                  <a:lnTo>
                    <a:pt x="991" y="455"/>
                  </a:lnTo>
                  <a:lnTo>
                    <a:pt x="988" y="460"/>
                  </a:lnTo>
                  <a:lnTo>
                    <a:pt x="987" y="464"/>
                  </a:lnTo>
                  <a:lnTo>
                    <a:pt x="986" y="467"/>
                  </a:lnTo>
                  <a:lnTo>
                    <a:pt x="987" y="470"/>
                  </a:lnTo>
                  <a:lnTo>
                    <a:pt x="990" y="476"/>
                  </a:lnTo>
                  <a:lnTo>
                    <a:pt x="995" y="481"/>
                  </a:lnTo>
                  <a:lnTo>
                    <a:pt x="999" y="486"/>
                  </a:lnTo>
                  <a:lnTo>
                    <a:pt x="1009" y="495"/>
                  </a:lnTo>
                  <a:lnTo>
                    <a:pt x="1012" y="499"/>
                  </a:lnTo>
                  <a:lnTo>
                    <a:pt x="1016" y="524"/>
                  </a:lnTo>
                  <a:lnTo>
                    <a:pt x="1019" y="550"/>
                  </a:lnTo>
                  <a:lnTo>
                    <a:pt x="1019" y="576"/>
                  </a:lnTo>
                  <a:lnTo>
                    <a:pt x="1019" y="610"/>
                  </a:lnTo>
                  <a:lnTo>
                    <a:pt x="1020" y="618"/>
                  </a:lnTo>
                  <a:lnTo>
                    <a:pt x="1022" y="625"/>
                  </a:lnTo>
                  <a:lnTo>
                    <a:pt x="1025" y="632"/>
                  </a:lnTo>
                  <a:lnTo>
                    <a:pt x="1026" y="640"/>
                  </a:lnTo>
                  <a:lnTo>
                    <a:pt x="1026" y="650"/>
                  </a:lnTo>
                  <a:lnTo>
                    <a:pt x="1026" y="664"/>
                  </a:lnTo>
                  <a:lnTo>
                    <a:pt x="1027" y="679"/>
                  </a:lnTo>
                  <a:lnTo>
                    <a:pt x="1031" y="696"/>
                  </a:lnTo>
                  <a:lnTo>
                    <a:pt x="1033" y="705"/>
                  </a:lnTo>
                  <a:lnTo>
                    <a:pt x="1035" y="713"/>
                  </a:lnTo>
                  <a:lnTo>
                    <a:pt x="1038" y="720"/>
                  </a:lnTo>
                  <a:lnTo>
                    <a:pt x="1043" y="726"/>
                  </a:lnTo>
                  <a:lnTo>
                    <a:pt x="1047" y="731"/>
                  </a:lnTo>
                  <a:lnTo>
                    <a:pt x="1053" y="735"/>
                  </a:lnTo>
                  <a:lnTo>
                    <a:pt x="1058" y="738"/>
                  </a:lnTo>
                  <a:lnTo>
                    <a:pt x="1066" y="739"/>
                  </a:lnTo>
                  <a:lnTo>
                    <a:pt x="1067" y="745"/>
                  </a:lnTo>
                  <a:lnTo>
                    <a:pt x="1070" y="751"/>
                  </a:lnTo>
                  <a:lnTo>
                    <a:pt x="1074" y="759"/>
                  </a:lnTo>
                  <a:lnTo>
                    <a:pt x="1079" y="765"/>
                  </a:lnTo>
                  <a:lnTo>
                    <a:pt x="1083" y="772"/>
                  </a:lnTo>
                  <a:lnTo>
                    <a:pt x="1088" y="780"/>
                  </a:lnTo>
                  <a:lnTo>
                    <a:pt x="1091" y="790"/>
                  </a:lnTo>
                  <a:lnTo>
                    <a:pt x="1092" y="800"/>
                  </a:lnTo>
                  <a:lnTo>
                    <a:pt x="1092" y="807"/>
                  </a:lnTo>
                  <a:lnTo>
                    <a:pt x="1092" y="816"/>
                  </a:lnTo>
                  <a:lnTo>
                    <a:pt x="1092" y="825"/>
                  </a:lnTo>
                  <a:lnTo>
                    <a:pt x="1092" y="831"/>
                  </a:lnTo>
                  <a:lnTo>
                    <a:pt x="1092" y="837"/>
                  </a:lnTo>
                  <a:lnTo>
                    <a:pt x="1080" y="836"/>
                  </a:lnTo>
                  <a:lnTo>
                    <a:pt x="1069" y="837"/>
                  </a:lnTo>
                  <a:lnTo>
                    <a:pt x="1059" y="840"/>
                  </a:lnTo>
                  <a:lnTo>
                    <a:pt x="1049" y="842"/>
                  </a:lnTo>
                  <a:lnTo>
                    <a:pt x="1040" y="844"/>
                  </a:lnTo>
                  <a:lnTo>
                    <a:pt x="1029" y="844"/>
                  </a:lnTo>
                  <a:lnTo>
                    <a:pt x="1023" y="844"/>
                  </a:lnTo>
                  <a:lnTo>
                    <a:pt x="1018" y="842"/>
                  </a:lnTo>
                  <a:lnTo>
                    <a:pt x="1012" y="840"/>
                  </a:lnTo>
                  <a:lnTo>
                    <a:pt x="1005" y="837"/>
                  </a:lnTo>
                  <a:lnTo>
                    <a:pt x="1001" y="846"/>
                  </a:lnTo>
                  <a:lnTo>
                    <a:pt x="997" y="856"/>
                  </a:lnTo>
                  <a:lnTo>
                    <a:pt x="993" y="869"/>
                  </a:lnTo>
                  <a:lnTo>
                    <a:pt x="990" y="883"/>
                  </a:lnTo>
                  <a:lnTo>
                    <a:pt x="982" y="914"/>
                  </a:lnTo>
                  <a:lnTo>
                    <a:pt x="975" y="947"/>
                  </a:lnTo>
                  <a:lnTo>
                    <a:pt x="970" y="962"/>
                  </a:lnTo>
                  <a:lnTo>
                    <a:pt x="966" y="978"/>
                  </a:lnTo>
                  <a:lnTo>
                    <a:pt x="960" y="992"/>
                  </a:lnTo>
                  <a:lnTo>
                    <a:pt x="955" y="1004"/>
                  </a:lnTo>
                  <a:lnTo>
                    <a:pt x="951" y="1009"/>
                  </a:lnTo>
                  <a:lnTo>
                    <a:pt x="947" y="1014"/>
                  </a:lnTo>
                  <a:lnTo>
                    <a:pt x="944" y="1018"/>
                  </a:lnTo>
                  <a:lnTo>
                    <a:pt x="940" y="1021"/>
                  </a:lnTo>
                  <a:lnTo>
                    <a:pt x="935" y="1024"/>
                  </a:lnTo>
                  <a:lnTo>
                    <a:pt x="930" y="1026"/>
                  </a:lnTo>
                  <a:lnTo>
                    <a:pt x="925" y="1028"/>
                  </a:lnTo>
                  <a:lnTo>
                    <a:pt x="920" y="1028"/>
                  </a:lnTo>
                  <a:lnTo>
                    <a:pt x="918" y="1029"/>
                  </a:lnTo>
                  <a:lnTo>
                    <a:pt x="912" y="1031"/>
                  </a:lnTo>
                  <a:lnTo>
                    <a:pt x="909" y="1032"/>
                  </a:lnTo>
                  <a:lnTo>
                    <a:pt x="906" y="1032"/>
                  </a:lnTo>
                  <a:lnTo>
                    <a:pt x="902" y="1031"/>
                  </a:lnTo>
                  <a:lnTo>
                    <a:pt x="900" y="1028"/>
                  </a:lnTo>
                  <a:lnTo>
                    <a:pt x="888" y="1035"/>
                  </a:lnTo>
                  <a:lnTo>
                    <a:pt x="873" y="1043"/>
                  </a:lnTo>
                  <a:lnTo>
                    <a:pt x="864" y="1047"/>
                  </a:lnTo>
                  <a:lnTo>
                    <a:pt x="856" y="1050"/>
                  </a:lnTo>
                  <a:lnTo>
                    <a:pt x="847" y="1052"/>
                  </a:lnTo>
                  <a:lnTo>
                    <a:pt x="840" y="1053"/>
                  </a:lnTo>
                  <a:lnTo>
                    <a:pt x="828" y="1053"/>
                  </a:lnTo>
                  <a:lnTo>
                    <a:pt x="816" y="1052"/>
                  </a:lnTo>
                  <a:lnTo>
                    <a:pt x="805" y="1049"/>
                  </a:lnTo>
                  <a:lnTo>
                    <a:pt x="795" y="1046"/>
                  </a:lnTo>
                  <a:lnTo>
                    <a:pt x="789" y="1043"/>
                  </a:lnTo>
                  <a:lnTo>
                    <a:pt x="786" y="1040"/>
                  </a:lnTo>
                  <a:lnTo>
                    <a:pt x="782" y="1037"/>
                  </a:lnTo>
                  <a:lnTo>
                    <a:pt x="779" y="1033"/>
                  </a:lnTo>
                  <a:lnTo>
                    <a:pt x="777" y="1027"/>
                  </a:lnTo>
                  <a:lnTo>
                    <a:pt x="775" y="1022"/>
                  </a:lnTo>
                  <a:lnTo>
                    <a:pt x="774" y="1016"/>
                  </a:lnTo>
                  <a:lnTo>
                    <a:pt x="774" y="1010"/>
                  </a:lnTo>
                  <a:lnTo>
                    <a:pt x="761" y="1011"/>
                  </a:lnTo>
                  <a:lnTo>
                    <a:pt x="743" y="1014"/>
                  </a:lnTo>
                  <a:lnTo>
                    <a:pt x="734" y="1014"/>
                  </a:lnTo>
                  <a:lnTo>
                    <a:pt x="727" y="1012"/>
                  </a:lnTo>
                  <a:lnTo>
                    <a:pt x="723" y="1011"/>
                  </a:lnTo>
                  <a:lnTo>
                    <a:pt x="719" y="1009"/>
                  </a:lnTo>
                  <a:lnTo>
                    <a:pt x="717" y="1007"/>
                  </a:lnTo>
                  <a:lnTo>
                    <a:pt x="713" y="1004"/>
                  </a:lnTo>
                  <a:lnTo>
                    <a:pt x="707" y="997"/>
                  </a:lnTo>
                  <a:lnTo>
                    <a:pt x="701" y="993"/>
                  </a:lnTo>
                  <a:lnTo>
                    <a:pt x="697" y="992"/>
                  </a:lnTo>
                  <a:lnTo>
                    <a:pt x="694" y="992"/>
                  </a:lnTo>
                  <a:lnTo>
                    <a:pt x="689" y="993"/>
                  </a:lnTo>
                  <a:lnTo>
                    <a:pt x="686" y="993"/>
                  </a:lnTo>
                  <a:lnTo>
                    <a:pt x="680" y="991"/>
                  </a:lnTo>
                  <a:lnTo>
                    <a:pt x="674" y="986"/>
                  </a:lnTo>
                  <a:lnTo>
                    <a:pt x="662" y="987"/>
                  </a:lnTo>
                  <a:lnTo>
                    <a:pt x="653" y="989"/>
                  </a:lnTo>
                  <a:lnTo>
                    <a:pt x="643" y="991"/>
                  </a:lnTo>
                  <a:lnTo>
                    <a:pt x="627" y="992"/>
                  </a:lnTo>
                  <a:lnTo>
                    <a:pt x="618" y="991"/>
                  </a:lnTo>
                  <a:lnTo>
                    <a:pt x="611" y="988"/>
                  </a:lnTo>
                  <a:lnTo>
                    <a:pt x="608" y="987"/>
                  </a:lnTo>
                  <a:lnTo>
                    <a:pt x="605" y="984"/>
                  </a:lnTo>
                  <a:lnTo>
                    <a:pt x="603" y="982"/>
                  </a:lnTo>
                  <a:lnTo>
                    <a:pt x="600" y="979"/>
                  </a:lnTo>
                  <a:lnTo>
                    <a:pt x="597" y="971"/>
                  </a:lnTo>
                  <a:lnTo>
                    <a:pt x="596" y="963"/>
                  </a:lnTo>
                  <a:lnTo>
                    <a:pt x="595" y="953"/>
                  </a:lnTo>
                  <a:lnTo>
                    <a:pt x="594" y="942"/>
                  </a:lnTo>
                  <a:lnTo>
                    <a:pt x="593" y="933"/>
                  </a:lnTo>
                  <a:lnTo>
                    <a:pt x="590" y="925"/>
                  </a:lnTo>
                  <a:lnTo>
                    <a:pt x="587" y="916"/>
                  </a:lnTo>
                  <a:lnTo>
                    <a:pt x="584" y="908"/>
                  </a:lnTo>
                  <a:lnTo>
                    <a:pt x="581" y="900"/>
                  </a:lnTo>
                  <a:lnTo>
                    <a:pt x="577" y="892"/>
                  </a:lnTo>
                  <a:lnTo>
                    <a:pt x="575" y="884"/>
                  </a:lnTo>
                  <a:lnTo>
                    <a:pt x="574" y="875"/>
                  </a:lnTo>
                  <a:lnTo>
                    <a:pt x="575" y="870"/>
                  </a:lnTo>
                  <a:lnTo>
                    <a:pt x="577" y="866"/>
                  </a:lnTo>
                  <a:lnTo>
                    <a:pt x="581" y="860"/>
                  </a:lnTo>
                  <a:lnTo>
                    <a:pt x="584" y="856"/>
                  </a:lnTo>
                  <a:lnTo>
                    <a:pt x="587" y="851"/>
                  </a:lnTo>
                  <a:lnTo>
                    <a:pt x="590" y="846"/>
                  </a:lnTo>
                  <a:lnTo>
                    <a:pt x="593" y="842"/>
                  </a:lnTo>
                  <a:lnTo>
                    <a:pt x="594" y="837"/>
                  </a:lnTo>
                  <a:lnTo>
                    <a:pt x="593" y="825"/>
                  </a:lnTo>
                  <a:lnTo>
                    <a:pt x="589" y="809"/>
                  </a:lnTo>
                  <a:lnTo>
                    <a:pt x="588" y="798"/>
                  </a:lnTo>
                  <a:lnTo>
                    <a:pt x="588" y="789"/>
                  </a:lnTo>
                  <a:lnTo>
                    <a:pt x="590" y="779"/>
                  </a:lnTo>
                  <a:lnTo>
                    <a:pt x="594" y="770"/>
                  </a:lnTo>
                  <a:lnTo>
                    <a:pt x="571" y="766"/>
                  </a:lnTo>
                  <a:lnTo>
                    <a:pt x="521" y="759"/>
                  </a:lnTo>
                  <a:lnTo>
                    <a:pt x="494" y="756"/>
                  </a:lnTo>
                  <a:lnTo>
                    <a:pt x="471" y="755"/>
                  </a:lnTo>
                  <a:lnTo>
                    <a:pt x="461" y="754"/>
                  </a:lnTo>
                  <a:lnTo>
                    <a:pt x="454" y="755"/>
                  </a:lnTo>
                  <a:lnTo>
                    <a:pt x="450" y="756"/>
                  </a:lnTo>
                  <a:lnTo>
                    <a:pt x="448" y="758"/>
                  </a:lnTo>
                  <a:lnTo>
                    <a:pt x="448" y="762"/>
                  </a:lnTo>
                  <a:lnTo>
                    <a:pt x="448" y="770"/>
                  </a:lnTo>
                  <a:lnTo>
                    <a:pt x="447" y="775"/>
                  </a:lnTo>
                  <a:lnTo>
                    <a:pt x="446" y="780"/>
                  </a:lnTo>
                  <a:lnTo>
                    <a:pt x="443" y="785"/>
                  </a:lnTo>
                  <a:lnTo>
                    <a:pt x="440" y="790"/>
                  </a:lnTo>
                  <a:lnTo>
                    <a:pt x="437" y="796"/>
                  </a:lnTo>
                  <a:lnTo>
                    <a:pt x="431" y="801"/>
                  </a:lnTo>
                  <a:lnTo>
                    <a:pt x="425" y="806"/>
                  </a:lnTo>
                  <a:lnTo>
                    <a:pt x="417" y="811"/>
                  </a:lnTo>
                  <a:lnTo>
                    <a:pt x="407" y="814"/>
                  </a:lnTo>
                  <a:lnTo>
                    <a:pt x="396" y="817"/>
                  </a:lnTo>
                  <a:lnTo>
                    <a:pt x="383" y="819"/>
                  </a:lnTo>
                  <a:lnTo>
                    <a:pt x="369" y="819"/>
                  </a:lnTo>
                  <a:lnTo>
                    <a:pt x="362" y="818"/>
                  </a:lnTo>
                  <a:lnTo>
                    <a:pt x="355" y="816"/>
                  </a:lnTo>
                  <a:lnTo>
                    <a:pt x="349" y="811"/>
                  </a:lnTo>
                  <a:lnTo>
                    <a:pt x="342" y="804"/>
                  </a:lnTo>
                  <a:lnTo>
                    <a:pt x="337" y="797"/>
                  </a:lnTo>
                  <a:lnTo>
                    <a:pt x="330" y="789"/>
                  </a:lnTo>
                  <a:lnTo>
                    <a:pt x="325" y="780"/>
                  </a:lnTo>
                  <a:lnTo>
                    <a:pt x="319" y="771"/>
                  </a:lnTo>
                  <a:lnTo>
                    <a:pt x="309" y="749"/>
                  </a:lnTo>
                  <a:lnTo>
                    <a:pt x="302" y="728"/>
                  </a:lnTo>
                  <a:lnTo>
                    <a:pt x="298" y="718"/>
                  </a:lnTo>
                  <a:lnTo>
                    <a:pt x="297" y="708"/>
                  </a:lnTo>
                  <a:lnTo>
                    <a:pt x="295" y="699"/>
                  </a:lnTo>
                  <a:lnTo>
                    <a:pt x="295" y="689"/>
                  </a:lnTo>
                  <a:lnTo>
                    <a:pt x="3" y="689"/>
                  </a:lnTo>
                  <a:lnTo>
                    <a:pt x="2" y="683"/>
                  </a:lnTo>
                  <a:lnTo>
                    <a:pt x="0" y="680"/>
                  </a:lnTo>
                  <a:lnTo>
                    <a:pt x="0" y="677"/>
                  </a:lnTo>
                  <a:lnTo>
                    <a:pt x="3" y="671"/>
                  </a:lnTo>
                  <a:lnTo>
                    <a:pt x="10" y="669"/>
                  </a:lnTo>
                  <a:lnTo>
                    <a:pt x="16" y="668"/>
                  </a:lnTo>
                  <a:lnTo>
                    <a:pt x="23" y="668"/>
                  </a:lnTo>
                  <a:lnTo>
                    <a:pt x="28" y="668"/>
                  </a:lnTo>
                  <a:lnTo>
                    <a:pt x="34" y="668"/>
                  </a:lnTo>
                  <a:lnTo>
                    <a:pt x="39" y="668"/>
                  </a:lnTo>
                  <a:lnTo>
                    <a:pt x="45" y="667"/>
                  </a:lnTo>
                  <a:lnTo>
                    <a:pt x="49" y="665"/>
                  </a:lnTo>
                  <a:lnTo>
                    <a:pt x="49" y="640"/>
                  </a:lnTo>
                  <a:lnTo>
                    <a:pt x="36" y="640"/>
                  </a:lnTo>
                  <a:lnTo>
                    <a:pt x="27" y="640"/>
                  </a:lnTo>
                  <a:lnTo>
                    <a:pt x="18" y="640"/>
                  </a:lnTo>
                  <a:lnTo>
                    <a:pt x="10" y="640"/>
                  </a:lnTo>
                  <a:lnTo>
                    <a:pt x="26" y="631"/>
                  </a:lnTo>
                  <a:lnTo>
                    <a:pt x="39" y="622"/>
                  </a:lnTo>
                  <a:lnTo>
                    <a:pt x="46" y="619"/>
                  </a:lnTo>
                  <a:lnTo>
                    <a:pt x="52" y="615"/>
                  </a:lnTo>
                  <a:lnTo>
                    <a:pt x="60" y="612"/>
                  </a:lnTo>
                  <a:lnTo>
                    <a:pt x="69" y="610"/>
                  </a:lnTo>
                  <a:lnTo>
                    <a:pt x="72" y="613"/>
                  </a:lnTo>
                  <a:lnTo>
                    <a:pt x="75" y="615"/>
                  </a:lnTo>
                  <a:lnTo>
                    <a:pt x="79" y="616"/>
                  </a:lnTo>
                  <a:lnTo>
                    <a:pt x="82" y="617"/>
                  </a:lnTo>
                  <a:lnTo>
                    <a:pt x="91" y="618"/>
                  </a:lnTo>
                  <a:lnTo>
                    <a:pt x="101" y="616"/>
                  </a:lnTo>
                  <a:lnTo>
                    <a:pt x="122" y="612"/>
                  </a:lnTo>
                  <a:lnTo>
                    <a:pt x="142" y="610"/>
                  </a:lnTo>
                  <a:lnTo>
                    <a:pt x="145" y="614"/>
                  </a:lnTo>
                  <a:lnTo>
                    <a:pt x="148" y="617"/>
                  </a:lnTo>
                  <a:lnTo>
                    <a:pt x="152" y="619"/>
                  </a:lnTo>
                  <a:lnTo>
                    <a:pt x="157" y="620"/>
                  </a:lnTo>
                  <a:lnTo>
                    <a:pt x="166" y="621"/>
                  </a:lnTo>
                  <a:lnTo>
                    <a:pt x="175" y="622"/>
                  </a:lnTo>
                  <a:lnTo>
                    <a:pt x="179" y="621"/>
                  </a:lnTo>
                  <a:lnTo>
                    <a:pt x="183" y="620"/>
                  </a:lnTo>
                  <a:lnTo>
                    <a:pt x="186" y="618"/>
                  </a:lnTo>
                  <a:lnTo>
                    <a:pt x="190" y="616"/>
                  </a:lnTo>
                  <a:lnTo>
                    <a:pt x="195" y="610"/>
                  </a:lnTo>
                  <a:lnTo>
                    <a:pt x="201" y="603"/>
                  </a:lnTo>
                  <a:lnTo>
                    <a:pt x="209" y="588"/>
                  </a:lnTo>
                  <a:lnTo>
                    <a:pt x="215" y="578"/>
                  </a:lnTo>
                  <a:lnTo>
                    <a:pt x="220" y="574"/>
                  </a:lnTo>
                  <a:lnTo>
                    <a:pt x="225" y="571"/>
                  </a:lnTo>
                  <a:lnTo>
                    <a:pt x="230" y="569"/>
                  </a:lnTo>
                  <a:lnTo>
                    <a:pt x="236" y="567"/>
                  </a:lnTo>
                  <a:lnTo>
                    <a:pt x="246" y="564"/>
                  </a:lnTo>
                  <a:lnTo>
                    <a:pt x="256" y="560"/>
                  </a:lnTo>
                  <a:lnTo>
                    <a:pt x="258" y="558"/>
                  </a:lnTo>
                  <a:lnTo>
                    <a:pt x="260" y="555"/>
                  </a:lnTo>
                  <a:lnTo>
                    <a:pt x="262" y="550"/>
                  </a:lnTo>
                  <a:lnTo>
                    <a:pt x="264" y="544"/>
                  </a:lnTo>
                  <a:lnTo>
                    <a:pt x="268" y="528"/>
                  </a:lnTo>
                  <a:lnTo>
                    <a:pt x="270" y="511"/>
                  </a:lnTo>
                  <a:lnTo>
                    <a:pt x="274" y="477"/>
                  </a:lnTo>
                  <a:lnTo>
                    <a:pt x="275" y="449"/>
                  </a:lnTo>
                  <a:lnTo>
                    <a:pt x="281" y="440"/>
                  </a:lnTo>
                  <a:lnTo>
                    <a:pt x="287" y="432"/>
                  </a:lnTo>
                  <a:lnTo>
                    <a:pt x="294" y="425"/>
                  </a:lnTo>
                  <a:lnTo>
                    <a:pt x="302" y="416"/>
                  </a:lnTo>
                  <a:lnTo>
                    <a:pt x="316" y="404"/>
                  </a:lnTo>
                  <a:lnTo>
                    <a:pt x="328" y="394"/>
                  </a:lnTo>
                  <a:lnTo>
                    <a:pt x="338" y="382"/>
                  </a:lnTo>
                  <a:lnTo>
                    <a:pt x="346" y="370"/>
                  </a:lnTo>
                  <a:lnTo>
                    <a:pt x="352" y="357"/>
                  </a:lnTo>
                  <a:lnTo>
                    <a:pt x="357" y="345"/>
                  </a:lnTo>
                  <a:lnTo>
                    <a:pt x="361" y="334"/>
                  </a:lnTo>
                  <a:lnTo>
                    <a:pt x="364" y="323"/>
                  </a:lnTo>
                  <a:lnTo>
                    <a:pt x="366" y="312"/>
                  </a:lnTo>
                  <a:lnTo>
                    <a:pt x="369" y="299"/>
                  </a:lnTo>
                  <a:lnTo>
                    <a:pt x="370" y="276"/>
                  </a:lnTo>
                  <a:lnTo>
                    <a:pt x="370" y="251"/>
                  </a:lnTo>
                  <a:lnTo>
                    <a:pt x="369" y="225"/>
                  </a:lnTo>
                  <a:lnTo>
                    <a:pt x="369" y="197"/>
                  </a:lnTo>
                  <a:lnTo>
                    <a:pt x="369" y="191"/>
                  </a:lnTo>
                  <a:lnTo>
                    <a:pt x="369" y="187"/>
                  </a:lnTo>
                  <a:lnTo>
                    <a:pt x="371" y="183"/>
                  </a:lnTo>
                  <a:lnTo>
                    <a:pt x="372" y="180"/>
                  </a:lnTo>
                  <a:lnTo>
                    <a:pt x="375" y="174"/>
                  </a:lnTo>
                  <a:lnTo>
                    <a:pt x="380" y="167"/>
                  </a:lnTo>
                  <a:lnTo>
                    <a:pt x="383" y="160"/>
                  </a:lnTo>
                  <a:lnTo>
                    <a:pt x="385" y="149"/>
                  </a:lnTo>
                  <a:lnTo>
                    <a:pt x="385" y="140"/>
                  </a:lnTo>
                  <a:lnTo>
                    <a:pt x="385" y="132"/>
                  </a:lnTo>
                  <a:lnTo>
                    <a:pt x="383" y="122"/>
                  </a:lnTo>
                  <a:lnTo>
                    <a:pt x="382" y="110"/>
                  </a:lnTo>
                  <a:lnTo>
                    <a:pt x="397" y="87"/>
                  </a:lnTo>
                  <a:lnTo>
                    <a:pt x="417" y="58"/>
                  </a:lnTo>
                  <a:lnTo>
                    <a:pt x="422" y="51"/>
                  </a:lnTo>
                  <a:lnTo>
                    <a:pt x="428" y="45"/>
                  </a:lnTo>
                  <a:lnTo>
                    <a:pt x="435" y="40"/>
                  </a:lnTo>
                  <a:lnTo>
                    <a:pt x="440" y="35"/>
                  </a:lnTo>
                  <a:lnTo>
                    <a:pt x="447" y="31"/>
                  </a:lnTo>
                  <a:lnTo>
                    <a:pt x="453" y="26"/>
                  </a:lnTo>
                  <a:lnTo>
                    <a:pt x="461" y="24"/>
                  </a:lnTo>
                  <a:lnTo>
                    <a:pt x="467" y="24"/>
                  </a:lnTo>
                  <a:lnTo>
                    <a:pt x="476" y="24"/>
                  </a:lnTo>
                  <a:lnTo>
                    <a:pt x="484" y="26"/>
                  </a:lnTo>
                  <a:lnTo>
                    <a:pt x="491" y="30"/>
                  </a:lnTo>
                  <a:lnTo>
                    <a:pt x="497" y="33"/>
                  </a:lnTo>
                  <a:lnTo>
                    <a:pt x="509" y="42"/>
                  </a:lnTo>
                  <a:lnTo>
                    <a:pt x="521" y="52"/>
                  </a:lnTo>
                  <a:lnTo>
                    <a:pt x="532" y="62"/>
                  </a:lnTo>
                  <a:lnTo>
                    <a:pt x="544" y="71"/>
                  </a:lnTo>
                  <a:lnTo>
                    <a:pt x="551" y="74"/>
                  </a:lnTo>
                  <a:lnTo>
                    <a:pt x="558" y="77"/>
                  </a:lnTo>
                  <a:lnTo>
                    <a:pt x="565" y="79"/>
                  </a:lnTo>
                  <a:lnTo>
                    <a:pt x="574" y="79"/>
                  </a:lnTo>
                  <a:lnTo>
                    <a:pt x="587" y="78"/>
                  </a:lnTo>
                  <a:lnTo>
                    <a:pt x="599" y="76"/>
                  </a:lnTo>
                  <a:lnTo>
                    <a:pt x="614" y="74"/>
                  </a:lnTo>
                  <a:lnTo>
                    <a:pt x="634" y="73"/>
                  </a:lnTo>
                  <a:lnTo>
                    <a:pt x="637" y="73"/>
                  </a:lnTo>
                  <a:lnTo>
                    <a:pt x="639" y="71"/>
                  </a:lnTo>
                  <a:lnTo>
                    <a:pt x="641" y="69"/>
                  </a:lnTo>
                  <a:lnTo>
                    <a:pt x="644" y="66"/>
                  </a:lnTo>
                  <a:lnTo>
                    <a:pt x="649" y="60"/>
                  </a:lnTo>
                  <a:lnTo>
                    <a:pt x="654" y="55"/>
                  </a:lnTo>
                  <a:lnTo>
                    <a:pt x="662" y="49"/>
                  </a:lnTo>
                  <a:lnTo>
                    <a:pt x="670" y="44"/>
                  </a:lnTo>
                  <a:lnTo>
                    <a:pt x="677" y="40"/>
                  </a:lnTo>
                  <a:lnTo>
                    <a:pt x="685" y="38"/>
                  </a:lnTo>
                  <a:lnTo>
                    <a:pt x="693" y="36"/>
                  </a:lnTo>
                  <a:lnTo>
                    <a:pt x="701" y="35"/>
                  </a:lnTo>
                  <a:lnTo>
                    <a:pt x="709" y="34"/>
                  </a:lnTo>
                  <a:lnTo>
                    <a:pt x="718" y="34"/>
                  </a:lnTo>
                  <a:lnTo>
                    <a:pt x="734" y="34"/>
                  </a:lnTo>
                  <a:lnTo>
                    <a:pt x="752" y="35"/>
                  </a:lnTo>
                  <a:lnTo>
                    <a:pt x="761" y="34"/>
                  </a:lnTo>
                  <a:lnTo>
                    <a:pt x="769" y="34"/>
                  </a:lnTo>
                  <a:lnTo>
                    <a:pt x="778" y="33"/>
                  </a:lnTo>
                  <a:lnTo>
                    <a:pt x="787" y="31"/>
                  </a:lnTo>
                  <a:lnTo>
                    <a:pt x="790" y="24"/>
                  </a:lnTo>
                  <a:lnTo>
                    <a:pt x="795" y="17"/>
                  </a:lnTo>
                  <a:lnTo>
                    <a:pt x="796" y="13"/>
                  </a:lnTo>
                  <a:lnTo>
                    <a:pt x="799" y="9"/>
                  </a:lnTo>
                  <a:lnTo>
                    <a:pt x="802" y="4"/>
                  </a:lnTo>
                  <a:lnTo>
                    <a:pt x="807" y="0"/>
                  </a:lnTo>
                  <a:lnTo>
                    <a:pt x="814" y="0"/>
                  </a:lnTo>
                  <a:lnTo>
                    <a:pt x="827" y="0"/>
                  </a:lnTo>
                  <a:lnTo>
                    <a:pt x="828" y="8"/>
                  </a:lnTo>
                  <a:lnTo>
                    <a:pt x="830" y="14"/>
                  </a:lnTo>
                  <a:lnTo>
                    <a:pt x="833" y="18"/>
                  </a:lnTo>
                  <a:lnTo>
                    <a:pt x="839" y="21"/>
                  </a:lnTo>
                  <a:lnTo>
                    <a:pt x="843" y="22"/>
                  </a:lnTo>
                  <a:lnTo>
                    <a:pt x="848" y="23"/>
                  </a:lnTo>
                  <a:lnTo>
                    <a:pt x="854" y="24"/>
                  </a:lnTo>
                  <a:lnTo>
                    <a:pt x="859" y="24"/>
                  </a:lnTo>
                  <a:lnTo>
                    <a:pt x="869" y="24"/>
                  </a:lnTo>
                  <a:lnTo>
                    <a:pt x="879" y="24"/>
                  </a:lnTo>
                  <a:lnTo>
                    <a:pt x="887" y="24"/>
                  </a:lnTo>
                  <a:lnTo>
                    <a:pt x="894"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3" name="Freeform 249">
              <a:extLst>
                <a:ext uri="{FF2B5EF4-FFF2-40B4-BE49-F238E27FC236}">
                  <a16:creationId xmlns:a16="http://schemas.microsoft.com/office/drawing/2014/main" id="{4E324357-4D78-2309-06C8-52F2EFFC27FE}"/>
                </a:ext>
              </a:extLst>
            </p:cNvPr>
            <p:cNvSpPr>
              <a:spLocks/>
            </p:cNvSpPr>
            <p:nvPr>
              <p:custDataLst>
                <p:tags r:id="rId109"/>
              </p:custDataLst>
            </p:nvPr>
          </p:nvSpPr>
          <p:spPr bwMode="auto">
            <a:xfrm>
              <a:off x="5806491" y="4122940"/>
              <a:ext cx="83136" cy="72481"/>
            </a:xfrm>
            <a:custGeom>
              <a:avLst/>
              <a:gdLst>
                <a:gd name="T0" fmla="*/ 53340 w 125"/>
                <a:gd name="T1" fmla="*/ 0 h 81"/>
                <a:gd name="T2" fmla="*/ 53784 w 125"/>
                <a:gd name="T3" fmla="*/ 18521 h 81"/>
                <a:gd name="T4" fmla="*/ 55118 w 125"/>
                <a:gd name="T5" fmla="*/ 31554 h 81"/>
                <a:gd name="T6" fmla="*/ 55562 w 125"/>
                <a:gd name="T7" fmla="*/ 36356 h 81"/>
                <a:gd name="T8" fmla="*/ 55562 w 125"/>
                <a:gd name="T9" fmla="*/ 40472 h 81"/>
                <a:gd name="T10" fmla="*/ 55562 w 125"/>
                <a:gd name="T11" fmla="*/ 44588 h 81"/>
                <a:gd name="T12" fmla="*/ 54673 w 125"/>
                <a:gd name="T13" fmla="*/ 47331 h 81"/>
                <a:gd name="T14" fmla="*/ 52895 w 125"/>
                <a:gd name="T15" fmla="*/ 49389 h 81"/>
                <a:gd name="T16" fmla="*/ 49784 w 125"/>
                <a:gd name="T17" fmla="*/ 50761 h 81"/>
                <a:gd name="T18" fmla="*/ 45783 w 125"/>
                <a:gd name="T19" fmla="*/ 52133 h 81"/>
                <a:gd name="T20" fmla="*/ 40449 w 125"/>
                <a:gd name="T21" fmla="*/ 52819 h 81"/>
                <a:gd name="T22" fmla="*/ 25336 w 125"/>
                <a:gd name="T23" fmla="*/ 54191 h 81"/>
                <a:gd name="T24" fmla="*/ 3111 w 125"/>
                <a:gd name="T25" fmla="*/ 55563 h 81"/>
                <a:gd name="T26" fmla="*/ 2222 w 125"/>
                <a:gd name="T27" fmla="*/ 54191 h 81"/>
                <a:gd name="T28" fmla="*/ 1333 w 125"/>
                <a:gd name="T29" fmla="*/ 49389 h 81"/>
                <a:gd name="T30" fmla="*/ 444 w 125"/>
                <a:gd name="T31" fmla="*/ 40472 h 81"/>
                <a:gd name="T32" fmla="*/ 0 w 125"/>
                <a:gd name="T33" fmla="*/ 29496 h 81"/>
                <a:gd name="T34" fmla="*/ 0 w 125"/>
                <a:gd name="T35" fmla="*/ 25381 h 81"/>
                <a:gd name="T36" fmla="*/ 444 w 125"/>
                <a:gd name="T37" fmla="*/ 21265 h 81"/>
                <a:gd name="T38" fmla="*/ 889 w 125"/>
                <a:gd name="T39" fmla="*/ 17149 h 81"/>
                <a:gd name="T40" fmla="*/ 1778 w 125"/>
                <a:gd name="T41" fmla="*/ 13719 h 81"/>
                <a:gd name="T42" fmla="*/ 3556 w 125"/>
                <a:gd name="T43" fmla="*/ 10289 h 81"/>
                <a:gd name="T44" fmla="*/ 4889 w 125"/>
                <a:gd name="T45" fmla="*/ 6860 h 81"/>
                <a:gd name="T46" fmla="*/ 6223 w 125"/>
                <a:gd name="T47" fmla="*/ 3430 h 81"/>
                <a:gd name="T48" fmla="*/ 8890 w 125"/>
                <a:gd name="T49" fmla="*/ 0 h 81"/>
                <a:gd name="T50" fmla="*/ 53340 w 125"/>
                <a:gd name="T51" fmla="*/ 0 h 8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5" h="81">
                  <a:moveTo>
                    <a:pt x="120" y="0"/>
                  </a:moveTo>
                  <a:lnTo>
                    <a:pt x="121" y="27"/>
                  </a:lnTo>
                  <a:lnTo>
                    <a:pt x="124" y="46"/>
                  </a:lnTo>
                  <a:lnTo>
                    <a:pt x="125" y="53"/>
                  </a:lnTo>
                  <a:lnTo>
                    <a:pt x="125" y="59"/>
                  </a:lnTo>
                  <a:lnTo>
                    <a:pt x="125" y="65"/>
                  </a:lnTo>
                  <a:lnTo>
                    <a:pt x="123" y="69"/>
                  </a:lnTo>
                  <a:lnTo>
                    <a:pt x="119" y="72"/>
                  </a:lnTo>
                  <a:lnTo>
                    <a:pt x="112" y="74"/>
                  </a:lnTo>
                  <a:lnTo>
                    <a:pt x="103" y="76"/>
                  </a:lnTo>
                  <a:lnTo>
                    <a:pt x="91" y="77"/>
                  </a:lnTo>
                  <a:lnTo>
                    <a:pt x="57" y="79"/>
                  </a:lnTo>
                  <a:lnTo>
                    <a:pt x="7" y="81"/>
                  </a:lnTo>
                  <a:lnTo>
                    <a:pt x="5" y="79"/>
                  </a:lnTo>
                  <a:lnTo>
                    <a:pt x="3" y="72"/>
                  </a:lnTo>
                  <a:lnTo>
                    <a:pt x="1" y="59"/>
                  </a:lnTo>
                  <a:lnTo>
                    <a:pt x="0" y="43"/>
                  </a:lnTo>
                  <a:lnTo>
                    <a:pt x="0" y="37"/>
                  </a:lnTo>
                  <a:lnTo>
                    <a:pt x="1" y="31"/>
                  </a:lnTo>
                  <a:lnTo>
                    <a:pt x="2" y="25"/>
                  </a:lnTo>
                  <a:lnTo>
                    <a:pt x="4" y="20"/>
                  </a:lnTo>
                  <a:lnTo>
                    <a:pt x="8" y="15"/>
                  </a:lnTo>
                  <a:lnTo>
                    <a:pt x="11" y="10"/>
                  </a:lnTo>
                  <a:lnTo>
                    <a:pt x="14" y="5"/>
                  </a:lnTo>
                  <a:lnTo>
                    <a:pt x="20" y="0"/>
                  </a:lnTo>
                  <a:lnTo>
                    <a:pt x="1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4" name="Freeform 250">
              <a:extLst>
                <a:ext uri="{FF2B5EF4-FFF2-40B4-BE49-F238E27FC236}">
                  <a16:creationId xmlns:a16="http://schemas.microsoft.com/office/drawing/2014/main" id="{463C6C97-9B2F-66F7-A445-DBF445E9A1B6}"/>
                </a:ext>
              </a:extLst>
            </p:cNvPr>
            <p:cNvSpPr>
              <a:spLocks/>
            </p:cNvSpPr>
            <p:nvPr>
              <p:custDataLst>
                <p:tags r:id="rId110"/>
              </p:custDataLst>
            </p:nvPr>
          </p:nvSpPr>
          <p:spPr bwMode="auto">
            <a:xfrm>
              <a:off x="5780364" y="4122940"/>
              <a:ext cx="228031" cy="262997"/>
            </a:xfrm>
            <a:custGeom>
              <a:avLst/>
              <a:gdLst>
                <a:gd name="T0" fmla="*/ 112475 w 355"/>
                <a:gd name="T1" fmla="*/ 7794 h 388"/>
                <a:gd name="T2" fmla="*/ 110329 w 355"/>
                <a:gd name="T3" fmla="*/ 19226 h 388"/>
                <a:gd name="T4" fmla="*/ 113334 w 355"/>
                <a:gd name="T5" fmla="*/ 26501 h 388"/>
                <a:gd name="T6" fmla="*/ 121491 w 355"/>
                <a:gd name="T7" fmla="*/ 31177 h 388"/>
                <a:gd name="T8" fmla="*/ 136945 w 355"/>
                <a:gd name="T9" fmla="*/ 28579 h 388"/>
                <a:gd name="T10" fmla="*/ 142526 w 355"/>
                <a:gd name="T11" fmla="*/ 29618 h 388"/>
                <a:gd name="T12" fmla="*/ 145961 w 355"/>
                <a:gd name="T13" fmla="*/ 35334 h 388"/>
                <a:gd name="T14" fmla="*/ 148107 w 355"/>
                <a:gd name="T15" fmla="*/ 43129 h 388"/>
                <a:gd name="T16" fmla="*/ 150683 w 355"/>
                <a:gd name="T17" fmla="*/ 48844 h 388"/>
                <a:gd name="T18" fmla="*/ 148107 w 355"/>
                <a:gd name="T19" fmla="*/ 56119 h 388"/>
                <a:gd name="T20" fmla="*/ 137375 w 355"/>
                <a:gd name="T21" fmla="*/ 70668 h 388"/>
                <a:gd name="T22" fmla="*/ 149395 w 355"/>
                <a:gd name="T23" fmla="*/ 90934 h 388"/>
                <a:gd name="T24" fmla="*/ 152400 w 355"/>
                <a:gd name="T25" fmla="*/ 104963 h 388"/>
                <a:gd name="T26" fmla="*/ 151541 w 355"/>
                <a:gd name="T27" fmla="*/ 113797 h 388"/>
                <a:gd name="T28" fmla="*/ 148107 w 355"/>
                <a:gd name="T29" fmla="*/ 131984 h 388"/>
                <a:gd name="T30" fmla="*/ 142955 w 355"/>
                <a:gd name="T31" fmla="*/ 140817 h 388"/>
                <a:gd name="T32" fmla="*/ 133940 w 355"/>
                <a:gd name="T33" fmla="*/ 145494 h 388"/>
                <a:gd name="T34" fmla="*/ 122779 w 355"/>
                <a:gd name="T35" fmla="*/ 146533 h 388"/>
                <a:gd name="T36" fmla="*/ 115910 w 355"/>
                <a:gd name="T37" fmla="*/ 146533 h 388"/>
                <a:gd name="T38" fmla="*/ 108183 w 355"/>
                <a:gd name="T39" fmla="*/ 137700 h 388"/>
                <a:gd name="T40" fmla="*/ 103031 w 355"/>
                <a:gd name="T41" fmla="*/ 134582 h 388"/>
                <a:gd name="T42" fmla="*/ 94874 w 355"/>
                <a:gd name="T43" fmla="*/ 139778 h 388"/>
                <a:gd name="T44" fmla="*/ 88006 w 355"/>
                <a:gd name="T45" fmla="*/ 144974 h 388"/>
                <a:gd name="T46" fmla="*/ 83283 w 355"/>
                <a:gd name="T47" fmla="*/ 148092 h 388"/>
                <a:gd name="T48" fmla="*/ 79420 w 355"/>
                <a:gd name="T49" fmla="*/ 154847 h 388"/>
                <a:gd name="T50" fmla="*/ 80278 w 355"/>
                <a:gd name="T51" fmla="*/ 166798 h 388"/>
                <a:gd name="T52" fmla="*/ 88864 w 355"/>
                <a:gd name="T53" fmla="*/ 186024 h 388"/>
                <a:gd name="T54" fmla="*/ 83713 w 355"/>
                <a:gd name="T55" fmla="*/ 183426 h 388"/>
                <a:gd name="T56" fmla="*/ 75985 w 355"/>
                <a:gd name="T57" fmla="*/ 184466 h 388"/>
                <a:gd name="T58" fmla="*/ 69546 w 355"/>
                <a:gd name="T59" fmla="*/ 189662 h 388"/>
                <a:gd name="T60" fmla="*/ 62677 w 355"/>
                <a:gd name="T61" fmla="*/ 201613 h 388"/>
                <a:gd name="T62" fmla="*/ 52803 w 355"/>
                <a:gd name="T63" fmla="*/ 192260 h 388"/>
                <a:gd name="T64" fmla="*/ 48510 w 355"/>
                <a:gd name="T65" fmla="*/ 186024 h 388"/>
                <a:gd name="T66" fmla="*/ 41212 w 355"/>
                <a:gd name="T67" fmla="*/ 168357 h 388"/>
                <a:gd name="T68" fmla="*/ 21465 w 355"/>
                <a:gd name="T69" fmla="*/ 145494 h 388"/>
                <a:gd name="T70" fmla="*/ 9445 w 355"/>
                <a:gd name="T71" fmla="*/ 131984 h 388"/>
                <a:gd name="T72" fmla="*/ 2146 w 355"/>
                <a:gd name="T73" fmla="*/ 115876 h 388"/>
                <a:gd name="T74" fmla="*/ 429 w 355"/>
                <a:gd name="T75" fmla="*/ 97169 h 388"/>
                <a:gd name="T76" fmla="*/ 4722 w 355"/>
                <a:gd name="T77" fmla="*/ 84179 h 388"/>
                <a:gd name="T78" fmla="*/ 17601 w 355"/>
                <a:gd name="T79" fmla="*/ 69629 h 388"/>
                <a:gd name="T80" fmla="*/ 23182 w 355"/>
                <a:gd name="T81" fmla="*/ 60276 h 388"/>
                <a:gd name="T82" fmla="*/ 24041 w 355"/>
                <a:gd name="T83" fmla="*/ 47286 h 388"/>
                <a:gd name="T84" fmla="*/ 46364 w 355"/>
                <a:gd name="T85" fmla="*/ 43129 h 388"/>
                <a:gd name="T86" fmla="*/ 66970 w 355"/>
                <a:gd name="T87" fmla="*/ 41570 h 388"/>
                <a:gd name="T88" fmla="*/ 73839 w 355"/>
                <a:gd name="T89" fmla="*/ 37932 h 388"/>
                <a:gd name="T90" fmla="*/ 75985 w 355"/>
                <a:gd name="T91" fmla="*/ 32736 h 388"/>
                <a:gd name="T92" fmla="*/ 74697 w 355"/>
                <a:gd name="T93" fmla="*/ 21304 h 388"/>
                <a:gd name="T94" fmla="*/ 71692 w 355"/>
                <a:gd name="T95" fmla="*/ 6235 h 388"/>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55" h="388">
                  <a:moveTo>
                    <a:pt x="266" y="7"/>
                  </a:moveTo>
                  <a:lnTo>
                    <a:pt x="265" y="9"/>
                  </a:lnTo>
                  <a:lnTo>
                    <a:pt x="262" y="15"/>
                  </a:lnTo>
                  <a:lnTo>
                    <a:pt x="259" y="23"/>
                  </a:lnTo>
                  <a:lnTo>
                    <a:pt x="257" y="32"/>
                  </a:lnTo>
                  <a:lnTo>
                    <a:pt x="257" y="37"/>
                  </a:lnTo>
                  <a:lnTo>
                    <a:pt x="258" y="42"/>
                  </a:lnTo>
                  <a:lnTo>
                    <a:pt x="261" y="46"/>
                  </a:lnTo>
                  <a:lnTo>
                    <a:pt x="264" y="51"/>
                  </a:lnTo>
                  <a:lnTo>
                    <a:pt x="268" y="54"/>
                  </a:lnTo>
                  <a:lnTo>
                    <a:pt x="275" y="58"/>
                  </a:lnTo>
                  <a:lnTo>
                    <a:pt x="283" y="60"/>
                  </a:lnTo>
                  <a:lnTo>
                    <a:pt x="294" y="63"/>
                  </a:lnTo>
                  <a:lnTo>
                    <a:pt x="301" y="58"/>
                  </a:lnTo>
                  <a:lnTo>
                    <a:pt x="319" y="55"/>
                  </a:lnTo>
                  <a:lnTo>
                    <a:pt x="323" y="55"/>
                  </a:lnTo>
                  <a:lnTo>
                    <a:pt x="328" y="55"/>
                  </a:lnTo>
                  <a:lnTo>
                    <a:pt x="332" y="57"/>
                  </a:lnTo>
                  <a:lnTo>
                    <a:pt x="335" y="59"/>
                  </a:lnTo>
                  <a:lnTo>
                    <a:pt x="337" y="63"/>
                  </a:lnTo>
                  <a:lnTo>
                    <a:pt x="340" y="68"/>
                  </a:lnTo>
                  <a:lnTo>
                    <a:pt x="340" y="74"/>
                  </a:lnTo>
                  <a:lnTo>
                    <a:pt x="340" y="81"/>
                  </a:lnTo>
                  <a:lnTo>
                    <a:pt x="345" y="83"/>
                  </a:lnTo>
                  <a:lnTo>
                    <a:pt x="348" y="87"/>
                  </a:lnTo>
                  <a:lnTo>
                    <a:pt x="350" y="90"/>
                  </a:lnTo>
                  <a:lnTo>
                    <a:pt x="351" y="94"/>
                  </a:lnTo>
                  <a:lnTo>
                    <a:pt x="350" y="99"/>
                  </a:lnTo>
                  <a:lnTo>
                    <a:pt x="347" y="103"/>
                  </a:lnTo>
                  <a:lnTo>
                    <a:pt x="345" y="108"/>
                  </a:lnTo>
                  <a:lnTo>
                    <a:pt x="342" y="113"/>
                  </a:lnTo>
                  <a:lnTo>
                    <a:pt x="328" y="129"/>
                  </a:lnTo>
                  <a:lnTo>
                    <a:pt x="320" y="136"/>
                  </a:lnTo>
                  <a:lnTo>
                    <a:pt x="326" y="143"/>
                  </a:lnTo>
                  <a:lnTo>
                    <a:pt x="341" y="162"/>
                  </a:lnTo>
                  <a:lnTo>
                    <a:pt x="348" y="175"/>
                  </a:lnTo>
                  <a:lnTo>
                    <a:pt x="353" y="188"/>
                  </a:lnTo>
                  <a:lnTo>
                    <a:pt x="355" y="195"/>
                  </a:lnTo>
                  <a:lnTo>
                    <a:pt x="355" y="202"/>
                  </a:lnTo>
                  <a:lnTo>
                    <a:pt x="355" y="209"/>
                  </a:lnTo>
                  <a:lnTo>
                    <a:pt x="353" y="216"/>
                  </a:lnTo>
                  <a:lnTo>
                    <a:pt x="353" y="219"/>
                  </a:lnTo>
                  <a:lnTo>
                    <a:pt x="352" y="228"/>
                  </a:lnTo>
                  <a:lnTo>
                    <a:pt x="350" y="241"/>
                  </a:lnTo>
                  <a:lnTo>
                    <a:pt x="345" y="254"/>
                  </a:lnTo>
                  <a:lnTo>
                    <a:pt x="342" y="260"/>
                  </a:lnTo>
                  <a:lnTo>
                    <a:pt x="339" y="266"/>
                  </a:lnTo>
                  <a:lnTo>
                    <a:pt x="333" y="271"/>
                  </a:lnTo>
                  <a:lnTo>
                    <a:pt x="328" y="276"/>
                  </a:lnTo>
                  <a:lnTo>
                    <a:pt x="321" y="279"/>
                  </a:lnTo>
                  <a:lnTo>
                    <a:pt x="312" y="280"/>
                  </a:lnTo>
                  <a:lnTo>
                    <a:pt x="303" y="280"/>
                  </a:lnTo>
                  <a:lnTo>
                    <a:pt x="294" y="277"/>
                  </a:lnTo>
                  <a:lnTo>
                    <a:pt x="286" y="282"/>
                  </a:lnTo>
                  <a:lnTo>
                    <a:pt x="280" y="285"/>
                  </a:lnTo>
                  <a:lnTo>
                    <a:pt x="275" y="285"/>
                  </a:lnTo>
                  <a:lnTo>
                    <a:pt x="270" y="282"/>
                  </a:lnTo>
                  <a:lnTo>
                    <a:pt x="263" y="276"/>
                  </a:lnTo>
                  <a:lnTo>
                    <a:pt x="255" y="268"/>
                  </a:lnTo>
                  <a:lnTo>
                    <a:pt x="252" y="265"/>
                  </a:lnTo>
                  <a:lnTo>
                    <a:pt x="249" y="261"/>
                  </a:lnTo>
                  <a:lnTo>
                    <a:pt x="244" y="259"/>
                  </a:lnTo>
                  <a:lnTo>
                    <a:pt x="240" y="259"/>
                  </a:lnTo>
                  <a:lnTo>
                    <a:pt x="234" y="260"/>
                  </a:lnTo>
                  <a:lnTo>
                    <a:pt x="229" y="263"/>
                  </a:lnTo>
                  <a:lnTo>
                    <a:pt x="221" y="269"/>
                  </a:lnTo>
                  <a:lnTo>
                    <a:pt x="213" y="277"/>
                  </a:lnTo>
                  <a:lnTo>
                    <a:pt x="211" y="278"/>
                  </a:lnTo>
                  <a:lnTo>
                    <a:pt x="205" y="279"/>
                  </a:lnTo>
                  <a:lnTo>
                    <a:pt x="201" y="280"/>
                  </a:lnTo>
                  <a:lnTo>
                    <a:pt x="197" y="282"/>
                  </a:lnTo>
                  <a:lnTo>
                    <a:pt x="194" y="285"/>
                  </a:lnTo>
                  <a:lnTo>
                    <a:pt x="190" y="288"/>
                  </a:lnTo>
                  <a:lnTo>
                    <a:pt x="187" y="292"/>
                  </a:lnTo>
                  <a:lnTo>
                    <a:pt x="185" y="298"/>
                  </a:lnTo>
                  <a:lnTo>
                    <a:pt x="185" y="304"/>
                  </a:lnTo>
                  <a:lnTo>
                    <a:pt x="185" y="312"/>
                  </a:lnTo>
                  <a:lnTo>
                    <a:pt x="187" y="321"/>
                  </a:lnTo>
                  <a:lnTo>
                    <a:pt x="191" y="331"/>
                  </a:lnTo>
                  <a:lnTo>
                    <a:pt x="198" y="344"/>
                  </a:lnTo>
                  <a:lnTo>
                    <a:pt x="207" y="358"/>
                  </a:lnTo>
                  <a:lnTo>
                    <a:pt x="206" y="357"/>
                  </a:lnTo>
                  <a:lnTo>
                    <a:pt x="201" y="355"/>
                  </a:lnTo>
                  <a:lnTo>
                    <a:pt x="195" y="353"/>
                  </a:lnTo>
                  <a:lnTo>
                    <a:pt x="187" y="353"/>
                  </a:lnTo>
                  <a:lnTo>
                    <a:pt x="183" y="353"/>
                  </a:lnTo>
                  <a:lnTo>
                    <a:pt x="177" y="355"/>
                  </a:lnTo>
                  <a:lnTo>
                    <a:pt x="173" y="357"/>
                  </a:lnTo>
                  <a:lnTo>
                    <a:pt x="167" y="361"/>
                  </a:lnTo>
                  <a:lnTo>
                    <a:pt x="162" y="365"/>
                  </a:lnTo>
                  <a:lnTo>
                    <a:pt x="157" y="371"/>
                  </a:lnTo>
                  <a:lnTo>
                    <a:pt x="152" y="379"/>
                  </a:lnTo>
                  <a:lnTo>
                    <a:pt x="146" y="388"/>
                  </a:lnTo>
                  <a:lnTo>
                    <a:pt x="137" y="380"/>
                  </a:lnTo>
                  <a:lnTo>
                    <a:pt x="128" y="373"/>
                  </a:lnTo>
                  <a:lnTo>
                    <a:pt x="123" y="370"/>
                  </a:lnTo>
                  <a:lnTo>
                    <a:pt x="120" y="366"/>
                  </a:lnTo>
                  <a:lnTo>
                    <a:pt x="117" y="362"/>
                  </a:lnTo>
                  <a:lnTo>
                    <a:pt x="113" y="358"/>
                  </a:lnTo>
                  <a:lnTo>
                    <a:pt x="109" y="346"/>
                  </a:lnTo>
                  <a:lnTo>
                    <a:pt x="102" y="334"/>
                  </a:lnTo>
                  <a:lnTo>
                    <a:pt x="96" y="324"/>
                  </a:lnTo>
                  <a:lnTo>
                    <a:pt x="87" y="315"/>
                  </a:lnTo>
                  <a:lnTo>
                    <a:pt x="70" y="297"/>
                  </a:lnTo>
                  <a:lnTo>
                    <a:pt x="50" y="280"/>
                  </a:lnTo>
                  <a:lnTo>
                    <a:pt x="40" y="271"/>
                  </a:lnTo>
                  <a:lnTo>
                    <a:pt x="31" y="263"/>
                  </a:lnTo>
                  <a:lnTo>
                    <a:pt x="22" y="254"/>
                  </a:lnTo>
                  <a:lnTo>
                    <a:pt x="16" y="245"/>
                  </a:lnTo>
                  <a:lnTo>
                    <a:pt x="9" y="235"/>
                  </a:lnTo>
                  <a:lnTo>
                    <a:pt x="5" y="223"/>
                  </a:lnTo>
                  <a:lnTo>
                    <a:pt x="1" y="211"/>
                  </a:lnTo>
                  <a:lnTo>
                    <a:pt x="0" y="198"/>
                  </a:lnTo>
                  <a:lnTo>
                    <a:pt x="1" y="187"/>
                  </a:lnTo>
                  <a:lnTo>
                    <a:pt x="4" y="178"/>
                  </a:lnTo>
                  <a:lnTo>
                    <a:pt x="7" y="169"/>
                  </a:lnTo>
                  <a:lnTo>
                    <a:pt x="11" y="162"/>
                  </a:lnTo>
                  <a:lnTo>
                    <a:pt x="22" y="150"/>
                  </a:lnTo>
                  <a:lnTo>
                    <a:pt x="34" y="139"/>
                  </a:lnTo>
                  <a:lnTo>
                    <a:pt x="41" y="134"/>
                  </a:lnTo>
                  <a:lnTo>
                    <a:pt x="45" y="129"/>
                  </a:lnTo>
                  <a:lnTo>
                    <a:pt x="50" y="123"/>
                  </a:lnTo>
                  <a:lnTo>
                    <a:pt x="54" y="116"/>
                  </a:lnTo>
                  <a:lnTo>
                    <a:pt x="56" y="109"/>
                  </a:lnTo>
                  <a:lnTo>
                    <a:pt x="57" y="101"/>
                  </a:lnTo>
                  <a:lnTo>
                    <a:pt x="56" y="91"/>
                  </a:lnTo>
                  <a:lnTo>
                    <a:pt x="54" y="81"/>
                  </a:lnTo>
                  <a:lnTo>
                    <a:pt x="84" y="83"/>
                  </a:lnTo>
                  <a:lnTo>
                    <a:pt x="108" y="83"/>
                  </a:lnTo>
                  <a:lnTo>
                    <a:pt x="129" y="83"/>
                  </a:lnTo>
                  <a:lnTo>
                    <a:pt x="144" y="82"/>
                  </a:lnTo>
                  <a:lnTo>
                    <a:pt x="156" y="80"/>
                  </a:lnTo>
                  <a:lnTo>
                    <a:pt x="165" y="77"/>
                  </a:lnTo>
                  <a:lnTo>
                    <a:pt x="168" y="75"/>
                  </a:lnTo>
                  <a:lnTo>
                    <a:pt x="172" y="73"/>
                  </a:lnTo>
                  <a:lnTo>
                    <a:pt x="174" y="71"/>
                  </a:lnTo>
                  <a:lnTo>
                    <a:pt x="175" y="69"/>
                  </a:lnTo>
                  <a:lnTo>
                    <a:pt x="177" y="63"/>
                  </a:lnTo>
                  <a:lnTo>
                    <a:pt x="176" y="56"/>
                  </a:lnTo>
                  <a:lnTo>
                    <a:pt x="175" y="49"/>
                  </a:lnTo>
                  <a:lnTo>
                    <a:pt x="174" y="41"/>
                  </a:lnTo>
                  <a:lnTo>
                    <a:pt x="172" y="32"/>
                  </a:lnTo>
                  <a:lnTo>
                    <a:pt x="169" y="22"/>
                  </a:lnTo>
                  <a:lnTo>
                    <a:pt x="167" y="12"/>
                  </a:lnTo>
                  <a:lnTo>
                    <a:pt x="167" y="0"/>
                  </a:lnTo>
                  <a:lnTo>
                    <a:pt x="266"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5" name="Freeform 251">
              <a:extLst>
                <a:ext uri="{FF2B5EF4-FFF2-40B4-BE49-F238E27FC236}">
                  <a16:creationId xmlns:a16="http://schemas.microsoft.com/office/drawing/2014/main" id="{8A1F8CC1-9A87-EBE9-3D06-B3A2E4AE1DC5}"/>
                </a:ext>
              </a:extLst>
            </p:cNvPr>
            <p:cNvSpPr>
              <a:spLocks/>
            </p:cNvSpPr>
            <p:nvPr>
              <p:custDataLst>
                <p:tags r:id="rId111"/>
              </p:custDataLst>
            </p:nvPr>
          </p:nvSpPr>
          <p:spPr bwMode="auto">
            <a:xfrm>
              <a:off x="6578472" y="4651005"/>
              <a:ext cx="389553" cy="679236"/>
            </a:xfrm>
            <a:custGeom>
              <a:avLst/>
              <a:gdLst>
                <a:gd name="T0" fmla="*/ 0 w 599"/>
                <a:gd name="T1" fmla="*/ 135812 h 993"/>
                <a:gd name="T2" fmla="*/ 79105 w 599"/>
                <a:gd name="T3" fmla="*/ 117459 h 993"/>
                <a:gd name="T4" fmla="*/ 99967 w 599"/>
                <a:gd name="T5" fmla="*/ 125849 h 993"/>
                <a:gd name="T6" fmla="*/ 112137 w 599"/>
                <a:gd name="T7" fmla="*/ 135288 h 993"/>
                <a:gd name="T8" fmla="*/ 109530 w 599"/>
                <a:gd name="T9" fmla="*/ 155214 h 993"/>
                <a:gd name="T10" fmla="*/ 101706 w 599"/>
                <a:gd name="T11" fmla="*/ 171469 h 993"/>
                <a:gd name="T12" fmla="*/ 108660 w 599"/>
                <a:gd name="T13" fmla="*/ 187200 h 993"/>
                <a:gd name="T14" fmla="*/ 127784 w 599"/>
                <a:gd name="T15" fmla="*/ 191395 h 993"/>
                <a:gd name="T16" fmla="*/ 138651 w 599"/>
                <a:gd name="T17" fmla="*/ 178286 h 993"/>
                <a:gd name="T18" fmla="*/ 146909 w 599"/>
                <a:gd name="T19" fmla="*/ 166225 h 993"/>
                <a:gd name="T20" fmla="*/ 144301 w 599"/>
                <a:gd name="T21" fmla="*/ 136861 h 993"/>
                <a:gd name="T22" fmla="*/ 136477 w 599"/>
                <a:gd name="T23" fmla="*/ 106972 h 993"/>
                <a:gd name="T24" fmla="*/ 117788 w 599"/>
                <a:gd name="T25" fmla="*/ 82326 h 993"/>
                <a:gd name="T26" fmla="*/ 110399 w 599"/>
                <a:gd name="T27" fmla="*/ 65546 h 993"/>
                <a:gd name="T28" fmla="*/ 117353 w 599"/>
                <a:gd name="T29" fmla="*/ 32511 h 993"/>
                <a:gd name="T30" fmla="*/ 139085 w 599"/>
                <a:gd name="T31" fmla="*/ 28840 h 993"/>
                <a:gd name="T32" fmla="*/ 181680 w 599"/>
                <a:gd name="T33" fmla="*/ 31462 h 993"/>
                <a:gd name="T34" fmla="*/ 226448 w 599"/>
                <a:gd name="T35" fmla="*/ 18877 h 993"/>
                <a:gd name="T36" fmla="*/ 259481 w 599"/>
                <a:gd name="T37" fmla="*/ 1573 h 993"/>
                <a:gd name="T38" fmla="*/ 259481 w 599"/>
                <a:gd name="T39" fmla="*/ 15731 h 993"/>
                <a:gd name="T40" fmla="*/ 259481 w 599"/>
                <a:gd name="T41" fmla="*/ 66071 h 993"/>
                <a:gd name="T42" fmla="*/ 257308 w 599"/>
                <a:gd name="T43" fmla="*/ 119556 h 993"/>
                <a:gd name="T44" fmla="*/ 254265 w 599"/>
                <a:gd name="T45" fmla="*/ 144726 h 993"/>
                <a:gd name="T46" fmla="*/ 239053 w 599"/>
                <a:gd name="T47" fmla="*/ 176713 h 993"/>
                <a:gd name="T48" fmla="*/ 203412 w 599"/>
                <a:gd name="T49" fmla="*/ 210797 h 993"/>
                <a:gd name="T50" fmla="*/ 162556 w 599"/>
                <a:gd name="T51" fmla="*/ 223382 h 993"/>
                <a:gd name="T52" fmla="*/ 153428 w 599"/>
                <a:gd name="T53" fmla="*/ 243308 h 993"/>
                <a:gd name="T54" fmla="*/ 127350 w 599"/>
                <a:gd name="T55" fmla="*/ 265856 h 993"/>
                <a:gd name="T56" fmla="*/ 105618 w 599"/>
                <a:gd name="T57" fmla="*/ 287879 h 993"/>
                <a:gd name="T58" fmla="*/ 99533 w 599"/>
                <a:gd name="T59" fmla="*/ 305184 h 993"/>
                <a:gd name="T60" fmla="*/ 103010 w 599"/>
                <a:gd name="T61" fmla="*/ 324585 h 993"/>
                <a:gd name="T62" fmla="*/ 116049 w 599"/>
                <a:gd name="T63" fmla="*/ 342938 h 993"/>
                <a:gd name="T64" fmla="*/ 110399 w 599"/>
                <a:gd name="T65" fmla="*/ 363913 h 993"/>
                <a:gd name="T66" fmla="*/ 115180 w 599"/>
                <a:gd name="T67" fmla="*/ 382266 h 993"/>
                <a:gd name="T68" fmla="*/ 116049 w 599"/>
                <a:gd name="T69" fmla="*/ 414253 h 993"/>
                <a:gd name="T70" fmla="*/ 111268 w 599"/>
                <a:gd name="T71" fmla="*/ 426838 h 993"/>
                <a:gd name="T72" fmla="*/ 83886 w 599"/>
                <a:gd name="T73" fmla="*/ 457776 h 993"/>
                <a:gd name="T74" fmla="*/ 63892 w 599"/>
                <a:gd name="T75" fmla="*/ 465117 h 993"/>
                <a:gd name="T76" fmla="*/ 44333 w 599"/>
                <a:gd name="T77" fmla="*/ 468787 h 993"/>
                <a:gd name="T78" fmla="*/ 37814 w 599"/>
                <a:gd name="T79" fmla="*/ 478750 h 993"/>
                <a:gd name="T80" fmla="*/ 41291 w 599"/>
                <a:gd name="T81" fmla="*/ 492384 h 993"/>
                <a:gd name="T82" fmla="*/ 39552 w 599"/>
                <a:gd name="T83" fmla="*/ 520176 h 993"/>
                <a:gd name="T84" fmla="*/ 32163 w 599"/>
                <a:gd name="T85" fmla="*/ 424740 h 993"/>
                <a:gd name="T86" fmla="*/ 25209 w 599"/>
                <a:gd name="T87" fmla="*/ 401144 h 993"/>
                <a:gd name="T88" fmla="*/ 17820 w 599"/>
                <a:gd name="T89" fmla="*/ 377547 h 993"/>
                <a:gd name="T90" fmla="*/ 46941 w 599"/>
                <a:gd name="T91" fmla="*/ 349231 h 993"/>
                <a:gd name="T92" fmla="*/ 47376 w 599"/>
                <a:gd name="T93" fmla="*/ 321964 h 993"/>
                <a:gd name="T94" fmla="*/ 64762 w 599"/>
                <a:gd name="T95" fmla="*/ 299416 h 993"/>
                <a:gd name="T96" fmla="*/ 75628 w 599"/>
                <a:gd name="T97" fmla="*/ 275819 h 993"/>
                <a:gd name="T98" fmla="*/ 73020 w 599"/>
                <a:gd name="T99" fmla="*/ 231247 h 993"/>
                <a:gd name="T100" fmla="*/ 66065 w 599"/>
                <a:gd name="T101" fmla="*/ 190871 h 993"/>
                <a:gd name="T102" fmla="*/ 35206 w 599"/>
                <a:gd name="T103" fmla="*/ 178810 h 99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99" h="993">
                  <a:moveTo>
                    <a:pt x="15" y="309"/>
                  </a:moveTo>
                  <a:lnTo>
                    <a:pt x="9" y="291"/>
                  </a:lnTo>
                  <a:lnTo>
                    <a:pt x="3" y="273"/>
                  </a:lnTo>
                  <a:lnTo>
                    <a:pt x="1" y="266"/>
                  </a:lnTo>
                  <a:lnTo>
                    <a:pt x="0" y="259"/>
                  </a:lnTo>
                  <a:lnTo>
                    <a:pt x="0" y="253"/>
                  </a:lnTo>
                  <a:lnTo>
                    <a:pt x="2" y="248"/>
                  </a:lnTo>
                  <a:lnTo>
                    <a:pt x="174" y="216"/>
                  </a:lnTo>
                  <a:lnTo>
                    <a:pt x="177" y="220"/>
                  </a:lnTo>
                  <a:lnTo>
                    <a:pt x="182" y="224"/>
                  </a:lnTo>
                  <a:lnTo>
                    <a:pt x="187" y="227"/>
                  </a:lnTo>
                  <a:lnTo>
                    <a:pt x="193" y="229"/>
                  </a:lnTo>
                  <a:lnTo>
                    <a:pt x="207" y="234"/>
                  </a:lnTo>
                  <a:lnTo>
                    <a:pt x="222" y="238"/>
                  </a:lnTo>
                  <a:lnTo>
                    <a:pt x="230" y="240"/>
                  </a:lnTo>
                  <a:lnTo>
                    <a:pt x="237" y="242"/>
                  </a:lnTo>
                  <a:lnTo>
                    <a:pt x="243" y="245"/>
                  </a:lnTo>
                  <a:lnTo>
                    <a:pt x="249" y="249"/>
                  </a:lnTo>
                  <a:lnTo>
                    <a:pt x="253" y="253"/>
                  </a:lnTo>
                  <a:lnTo>
                    <a:pt x="258" y="258"/>
                  </a:lnTo>
                  <a:lnTo>
                    <a:pt x="260" y="264"/>
                  </a:lnTo>
                  <a:lnTo>
                    <a:pt x="261" y="272"/>
                  </a:lnTo>
                  <a:lnTo>
                    <a:pt x="260" y="280"/>
                  </a:lnTo>
                  <a:lnTo>
                    <a:pt x="256" y="289"/>
                  </a:lnTo>
                  <a:lnTo>
                    <a:pt x="252" y="296"/>
                  </a:lnTo>
                  <a:lnTo>
                    <a:pt x="248" y="302"/>
                  </a:lnTo>
                  <a:lnTo>
                    <a:pt x="242" y="308"/>
                  </a:lnTo>
                  <a:lnTo>
                    <a:pt x="238" y="314"/>
                  </a:lnTo>
                  <a:lnTo>
                    <a:pt x="236" y="321"/>
                  </a:lnTo>
                  <a:lnTo>
                    <a:pt x="234" y="327"/>
                  </a:lnTo>
                  <a:lnTo>
                    <a:pt x="234" y="333"/>
                  </a:lnTo>
                  <a:lnTo>
                    <a:pt x="236" y="338"/>
                  </a:lnTo>
                  <a:lnTo>
                    <a:pt x="238" y="344"/>
                  </a:lnTo>
                  <a:lnTo>
                    <a:pt x="241" y="349"/>
                  </a:lnTo>
                  <a:lnTo>
                    <a:pt x="250" y="357"/>
                  </a:lnTo>
                  <a:lnTo>
                    <a:pt x="259" y="365"/>
                  </a:lnTo>
                  <a:lnTo>
                    <a:pt x="278" y="378"/>
                  </a:lnTo>
                  <a:lnTo>
                    <a:pt x="294" y="389"/>
                  </a:lnTo>
                  <a:lnTo>
                    <a:pt x="294" y="376"/>
                  </a:lnTo>
                  <a:lnTo>
                    <a:pt x="294" y="365"/>
                  </a:lnTo>
                  <a:lnTo>
                    <a:pt x="294" y="356"/>
                  </a:lnTo>
                  <a:lnTo>
                    <a:pt x="294" y="346"/>
                  </a:lnTo>
                  <a:lnTo>
                    <a:pt x="305" y="346"/>
                  </a:lnTo>
                  <a:lnTo>
                    <a:pt x="315" y="343"/>
                  </a:lnTo>
                  <a:lnTo>
                    <a:pt x="319" y="340"/>
                  </a:lnTo>
                  <a:lnTo>
                    <a:pt x="323" y="338"/>
                  </a:lnTo>
                  <a:lnTo>
                    <a:pt x="327" y="335"/>
                  </a:lnTo>
                  <a:lnTo>
                    <a:pt x="329" y="332"/>
                  </a:lnTo>
                  <a:lnTo>
                    <a:pt x="334" y="326"/>
                  </a:lnTo>
                  <a:lnTo>
                    <a:pt x="338" y="317"/>
                  </a:lnTo>
                  <a:lnTo>
                    <a:pt x="340" y="308"/>
                  </a:lnTo>
                  <a:lnTo>
                    <a:pt x="340" y="297"/>
                  </a:lnTo>
                  <a:lnTo>
                    <a:pt x="339" y="283"/>
                  </a:lnTo>
                  <a:lnTo>
                    <a:pt x="337" y="272"/>
                  </a:lnTo>
                  <a:lnTo>
                    <a:pt x="332" y="261"/>
                  </a:lnTo>
                  <a:lnTo>
                    <a:pt x="327" y="251"/>
                  </a:lnTo>
                  <a:lnTo>
                    <a:pt x="322" y="240"/>
                  </a:lnTo>
                  <a:lnTo>
                    <a:pt x="318" y="229"/>
                  </a:lnTo>
                  <a:lnTo>
                    <a:pt x="315" y="217"/>
                  </a:lnTo>
                  <a:lnTo>
                    <a:pt x="314" y="204"/>
                  </a:lnTo>
                  <a:lnTo>
                    <a:pt x="309" y="202"/>
                  </a:lnTo>
                  <a:lnTo>
                    <a:pt x="301" y="194"/>
                  </a:lnTo>
                  <a:lnTo>
                    <a:pt x="292" y="184"/>
                  </a:lnTo>
                  <a:lnTo>
                    <a:pt x="282" y="171"/>
                  </a:lnTo>
                  <a:lnTo>
                    <a:pt x="271" y="157"/>
                  </a:lnTo>
                  <a:lnTo>
                    <a:pt x="262" y="144"/>
                  </a:lnTo>
                  <a:lnTo>
                    <a:pt x="259" y="139"/>
                  </a:lnTo>
                  <a:lnTo>
                    <a:pt x="256" y="133"/>
                  </a:lnTo>
                  <a:lnTo>
                    <a:pt x="254" y="128"/>
                  </a:lnTo>
                  <a:lnTo>
                    <a:pt x="254" y="125"/>
                  </a:lnTo>
                  <a:lnTo>
                    <a:pt x="255" y="110"/>
                  </a:lnTo>
                  <a:lnTo>
                    <a:pt x="259" y="90"/>
                  </a:lnTo>
                  <a:lnTo>
                    <a:pt x="262" y="80"/>
                  </a:lnTo>
                  <a:lnTo>
                    <a:pt x="265" y="71"/>
                  </a:lnTo>
                  <a:lnTo>
                    <a:pt x="270" y="62"/>
                  </a:lnTo>
                  <a:lnTo>
                    <a:pt x="274" y="56"/>
                  </a:lnTo>
                  <a:lnTo>
                    <a:pt x="286" y="57"/>
                  </a:lnTo>
                  <a:lnTo>
                    <a:pt x="298" y="58"/>
                  </a:lnTo>
                  <a:lnTo>
                    <a:pt x="309" y="57"/>
                  </a:lnTo>
                  <a:lnTo>
                    <a:pt x="320" y="55"/>
                  </a:lnTo>
                  <a:lnTo>
                    <a:pt x="343" y="52"/>
                  </a:lnTo>
                  <a:lnTo>
                    <a:pt x="367" y="50"/>
                  </a:lnTo>
                  <a:lnTo>
                    <a:pt x="378" y="52"/>
                  </a:lnTo>
                  <a:lnTo>
                    <a:pt x="398" y="56"/>
                  </a:lnTo>
                  <a:lnTo>
                    <a:pt x="418" y="60"/>
                  </a:lnTo>
                  <a:lnTo>
                    <a:pt x="433" y="62"/>
                  </a:lnTo>
                  <a:lnTo>
                    <a:pt x="445" y="60"/>
                  </a:lnTo>
                  <a:lnTo>
                    <a:pt x="466" y="54"/>
                  </a:lnTo>
                  <a:lnTo>
                    <a:pt x="493" y="46"/>
                  </a:lnTo>
                  <a:lnTo>
                    <a:pt x="521" y="36"/>
                  </a:lnTo>
                  <a:lnTo>
                    <a:pt x="550" y="26"/>
                  </a:lnTo>
                  <a:lnTo>
                    <a:pt x="574" y="16"/>
                  </a:lnTo>
                  <a:lnTo>
                    <a:pt x="584" y="12"/>
                  </a:lnTo>
                  <a:lnTo>
                    <a:pt x="591" y="7"/>
                  </a:lnTo>
                  <a:lnTo>
                    <a:pt x="597" y="3"/>
                  </a:lnTo>
                  <a:lnTo>
                    <a:pt x="599" y="0"/>
                  </a:lnTo>
                  <a:lnTo>
                    <a:pt x="598" y="12"/>
                  </a:lnTo>
                  <a:lnTo>
                    <a:pt x="597" y="20"/>
                  </a:lnTo>
                  <a:lnTo>
                    <a:pt x="597" y="25"/>
                  </a:lnTo>
                  <a:lnTo>
                    <a:pt x="597" y="30"/>
                  </a:lnTo>
                  <a:lnTo>
                    <a:pt x="598" y="36"/>
                  </a:lnTo>
                  <a:lnTo>
                    <a:pt x="599" y="44"/>
                  </a:lnTo>
                  <a:lnTo>
                    <a:pt x="599" y="76"/>
                  </a:lnTo>
                  <a:lnTo>
                    <a:pt x="598" y="102"/>
                  </a:lnTo>
                  <a:lnTo>
                    <a:pt x="597" y="126"/>
                  </a:lnTo>
                  <a:lnTo>
                    <a:pt x="596" y="146"/>
                  </a:lnTo>
                  <a:lnTo>
                    <a:pt x="595" y="165"/>
                  </a:lnTo>
                  <a:lnTo>
                    <a:pt x="594" y="185"/>
                  </a:lnTo>
                  <a:lnTo>
                    <a:pt x="592" y="205"/>
                  </a:lnTo>
                  <a:lnTo>
                    <a:pt x="592" y="228"/>
                  </a:lnTo>
                  <a:lnTo>
                    <a:pt x="592" y="239"/>
                  </a:lnTo>
                  <a:lnTo>
                    <a:pt x="591" y="249"/>
                  </a:lnTo>
                  <a:lnTo>
                    <a:pt x="589" y="258"/>
                  </a:lnTo>
                  <a:lnTo>
                    <a:pt x="587" y="267"/>
                  </a:lnTo>
                  <a:lnTo>
                    <a:pt x="585" y="276"/>
                  </a:lnTo>
                  <a:lnTo>
                    <a:pt x="581" y="285"/>
                  </a:lnTo>
                  <a:lnTo>
                    <a:pt x="577" y="295"/>
                  </a:lnTo>
                  <a:lnTo>
                    <a:pt x="573" y="304"/>
                  </a:lnTo>
                  <a:lnTo>
                    <a:pt x="562" y="321"/>
                  </a:lnTo>
                  <a:lnTo>
                    <a:pt x="550" y="337"/>
                  </a:lnTo>
                  <a:lnTo>
                    <a:pt x="535" y="353"/>
                  </a:lnTo>
                  <a:lnTo>
                    <a:pt x="520" y="367"/>
                  </a:lnTo>
                  <a:lnTo>
                    <a:pt x="503" y="379"/>
                  </a:lnTo>
                  <a:lnTo>
                    <a:pt x="487" y="391"/>
                  </a:lnTo>
                  <a:lnTo>
                    <a:pt x="468" y="402"/>
                  </a:lnTo>
                  <a:lnTo>
                    <a:pt x="450" y="410"/>
                  </a:lnTo>
                  <a:lnTo>
                    <a:pt x="431" y="417"/>
                  </a:lnTo>
                  <a:lnTo>
                    <a:pt x="411" y="422"/>
                  </a:lnTo>
                  <a:lnTo>
                    <a:pt x="393" y="425"/>
                  </a:lnTo>
                  <a:lnTo>
                    <a:pt x="374" y="426"/>
                  </a:lnTo>
                  <a:lnTo>
                    <a:pt x="372" y="433"/>
                  </a:lnTo>
                  <a:lnTo>
                    <a:pt x="368" y="440"/>
                  </a:lnTo>
                  <a:lnTo>
                    <a:pt x="365" y="446"/>
                  </a:lnTo>
                  <a:lnTo>
                    <a:pt x="362" y="452"/>
                  </a:lnTo>
                  <a:lnTo>
                    <a:pt x="353" y="464"/>
                  </a:lnTo>
                  <a:lnTo>
                    <a:pt x="342" y="474"/>
                  </a:lnTo>
                  <a:lnTo>
                    <a:pt x="331" y="483"/>
                  </a:lnTo>
                  <a:lnTo>
                    <a:pt x="318" y="491"/>
                  </a:lnTo>
                  <a:lnTo>
                    <a:pt x="306" y="499"/>
                  </a:lnTo>
                  <a:lnTo>
                    <a:pt x="293" y="507"/>
                  </a:lnTo>
                  <a:lnTo>
                    <a:pt x="281" y="516"/>
                  </a:lnTo>
                  <a:lnTo>
                    <a:pt x="269" y="525"/>
                  </a:lnTo>
                  <a:lnTo>
                    <a:pt x="258" y="534"/>
                  </a:lnTo>
                  <a:lnTo>
                    <a:pt x="248" y="544"/>
                  </a:lnTo>
                  <a:lnTo>
                    <a:pt x="243" y="549"/>
                  </a:lnTo>
                  <a:lnTo>
                    <a:pt x="239" y="555"/>
                  </a:lnTo>
                  <a:lnTo>
                    <a:pt x="236" y="561"/>
                  </a:lnTo>
                  <a:lnTo>
                    <a:pt x="232" y="568"/>
                  </a:lnTo>
                  <a:lnTo>
                    <a:pt x="230" y="575"/>
                  </a:lnTo>
                  <a:lnTo>
                    <a:pt x="229" y="582"/>
                  </a:lnTo>
                  <a:lnTo>
                    <a:pt x="228" y="590"/>
                  </a:lnTo>
                  <a:lnTo>
                    <a:pt x="227" y="598"/>
                  </a:lnTo>
                  <a:lnTo>
                    <a:pt x="228" y="604"/>
                  </a:lnTo>
                  <a:lnTo>
                    <a:pt x="231" y="611"/>
                  </a:lnTo>
                  <a:lnTo>
                    <a:pt x="237" y="619"/>
                  </a:lnTo>
                  <a:lnTo>
                    <a:pt x="242" y="629"/>
                  </a:lnTo>
                  <a:lnTo>
                    <a:pt x="249" y="637"/>
                  </a:lnTo>
                  <a:lnTo>
                    <a:pt x="255" y="645"/>
                  </a:lnTo>
                  <a:lnTo>
                    <a:pt x="262" y="650"/>
                  </a:lnTo>
                  <a:lnTo>
                    <a:pt x="267" y="654"/>
                  </a:lnTo>
                  <a:lnTo>
                    <a:pt x="262" y="663"/>
                  </a:lnTo>
                  <a:lnTo>
                    <a:pt x="258" y="671"/>
                  </a:lnTo>
                  <a:lnTo>
                    <a:pt x="255" y="680"/>
                  </a:lnTo>
                  <a:lnTo>
                    <a:pt x="254" y="685"/>
                  </a:lnTo>
                  <a:lnTo>
                    <a:pt x="254" y="694"/>
                  </a:lnTo>
                  <a:lnTo>
                    <a:pt x="256" y="701"/>
                  </a:lnTo>
                  <a:lnTo>
                    <a:pt x="258" y="709"/>
                  </a:lnTo>
                  <a:lnTo>
                    <a:pt x="261" y="715"/>
                  </a:lnTo>
                  <a:lnTo>
                    <a:pt x="263" y="722"/>
                  </a:lnTo>
                  <a:lnTo>
                    <a:pt x="265" y="729"/>
                  </a:lnTo>
                  <a:lnTo>
                    <a:pt x="266" y="738"/>
                  </a:lnTo>
                  <a:lnTo>
                    <a:pt x="267" y="747"/>
                  </a:lnTo>
                  <a:lnTo>
                    <a:pt x="267" y="766"/>
                  </a:lnTo>
                  <a:lnTo>
                    <a:pt x="267" y="780"/>
                  </a:lnTo>
                  <a:lnTo>
                    <a:pt x="267" y="790"/>
                  </a:lnTo>
                  <a:lnTo>
                    <a:pt x="267" y="796"/>
                  </a:lnTo>
                  <a:lnTo>
                    <a:pt x="266" y="799"/>
                  </a:lnTo>
                  <a:lnTo>
                    <a:pt x="264" y="803"/>
                  </a:lnTo>
                  <a:lnTo>
                    <a:pt x="261" y="808"/>
                  </a:lnTo>
                  <a:lnTo>
                    <a:pt x="256" y="814"/>
                  </a:lnTo>
                  <a:lnTo>
                    <a:pt x="244" y="827"/>
                  </a:lnTo>
                  <a:lnTo>
                    <a:pt x="230" y="841"/>
                  </a:lnTo>
                  <a:lnTo>
                    <a:pt x="215" y="856"/>
                  </a:lnTo>
                  <a:lnTo>
                    <a:pt x="200" y="868"/>
                  </a:lnTo>
                  <a:lnTo>
                    <a:pt x="193" y="873"/>
                  </a:lnTo>
                  <a:lnTo>
                    <a:pt x="186" y="877"/>
                  </a:lnTo>
                  <a:lnTo>
                    <a:pt x="180" y="880"/>
                  </a:lnTo>
                  <a:lnTo>
                    <a:pt x="174" y="882"/>
                  </a:lnTo>
                  <a:lnTo>
                    <a:pt x="161" y="885"/>
                  </a:lnTo>
                  <a:lnTo>
                    <a:pt x="147" y="887"/>
                  </a:lnTo>
                  <a:lnTo>
                    <a:pt x="132" y="889"/>
                  </a:lnTo>
                  <a:lnTo>
                    <a:pt x="118" y="890"/>
                  </a:lnTo>
                  <a:lnTo>
                    <a:pt x="113" y="891"/>
                  </a:lnTo>
                  <a:lnTo>
                    <a:pt x="106" y="892"/>
                  </a:lnTo>
                  <a:lnTo>
                    <a:pt x="102" y="894"/>
                  </a:lnTo>
                  <a:lnTo>
                    <a:pt x="96" y="896"/>
                  </a:lnTo>
                  <a:lnTo>
                    <a:pt x="93" y="900"/>
                  </a:lnTo>
                  <a:lnTo>
                    <a:pt x="91" y="904"/>
                  </a:lnTo>
                  <a:lnTo>
                    <a:pt x="88" y="908"/>
                  </a:lnTo>
                  <a:lnTo>
                    <a:pt x="87" y="913"/>
                  </a:lnTo>
                  <a:lnTo>
                    <a:pt x="88" y="920"/>
                  </a:lnTo>
                  <a:lnTo>
                    <a:pt x="90" y="925"/>
                  </a:lnTo>
                  <a:lnTo>
                    <a:pt x="91" y="931"/>
                  </a:lnTo>
                  <a:lnTo>
                    <a:pt x="93" y="935"/>
                  </a:lnTo>
                  <a:lnTo>
                    <a:pt x="95" y="939"/>
                  </a:lnTo>
                  <a:lnTo>
                    <a:pt x="99" y="941"/>
                  </a:lnTo>
                  <a:lnTo>
                    <a:pt x="103" y="943"/>
                  </a:lnTo>
                  <a:lnTo>
                    <a:pt x="108" y="943"/>
                  </a:lnTo>
                  <a:lnTo>
                    <a:pt x="94" y="993"/>
                  </a:lnTo>
                  <a:lnTo>
                    <a:pt x="91" y="992"/>
                  </a:lnTo>
                  <a:lnTo>
                    <a:pt x="82" y="990"/>
                  </a:lnTo>
                  <a:lnTo>
                    <a:pt x="75" y="988"/>
                  </a:lnTo>
                  <a:lnTo>
                    <a:pt x="74" y="987"/>
                  </a:lnTo>
                  <a:lnTo>
                    <a:pt x="74" y="820"/>
                  </a:lnTo>
                  <a:lnTo>
                    <a:pt x="74" y="810"/>
                  </a:lnTo>
                  <a:lnTo>
                    <a:pt x="73" y="801"/>
                  </a:lnTo>
                  <a:lnTo>
                    <a:pt x="71" y="793"/>
                  </a:lnTo>
                  <a:lnTo>
                    <a:pt x="70" y="785"/>
                  </a:lnTo>
                  <a:lnTo>
                    <a:pt x="64" y="774"/>
                  </a:lnTo>
                  <a:lnTo>
                    <a:pt x="58" y="765"/>
                  </a:lnTo>
                  <a:lnTo>
                    <a:pt x="52" y="755"/>
                  </a:lnTo>
                  <a:lnTo>
                    <a:pt x="47" y="744"/>
                  </a:lnTo>
                  <a:lnTo>
                    <a:pt x="45" y="738"/>
                  </a:lnTo>
                  <a:lnTo>
                    <a:pt x="42" y="729"/>
                  </a:lnTo>
                  <a:lnTo>
                    <a:pt x="41" y="720"/>
                  </a:lnTo>
                  <a:lnTo>
                    <a:pt x="41" y="709"/>
                  </a:lnTo>
                  <a:lnTo>
                    <a:pt x="51" y="704"/>
                  </a:lnTo>
                  <a:lnTo>
                    <a:pt x="72" y="690"/>
                  </a:lnTo>
                  <a:lnTo>
                    <a:pt x="95" y="675"/>
                  </a:lnTo>
                  <a:lnTo>
                    <a:pt x="108" y="666"/>
                  </a:lnTo>
                  <a:lnTo>
                    <a:pt x="107" y="653"/>
                  </a:lnTo>
                  <a:lnTo>
                    <a:pt x="106" y="636"/>
                  </a:lnTo>
                  <a:lnTo>
                    <a:pt x="106" y="627"/>
                  </a:lnTo>
                  <a:lnTo>
                    <a:pt x="108" y="617"/>
                  </a:lnTo>
                  <a:lnTo>
                    <a:pt x="109" y="614"/>
                  </a:lnTo>
                  <a:lnTo>
                    <a:pt x="110" y="610"/>
                  </a:lnTo>
                  <a:lnTo>
                    <a:pt x="113" y="607"/>
                  </a:lnTo>
                  <a:lnTo>
                    <a:pt x="115" y="604"/>
                  </a:lnTo>
                  <a:lnTo>
                    <a:pt x="129" y="591"/>
                  </a:lnTo>
                  <a:lnTo>
                    <a:pt x="149" y="571"/>
                  </a:lnTo>
                  <a:lnTo>
                    <a:pt x="159" y="558"/>
                  </a:lnTo>
                  <a:lnTo>
                    <a:pt x="166" y="546"/>
                  </a:lnTo>
                  <a:lnTo>
                    <a:pt x="170" y="539"/>
                  </a:lnTo>
                  <a:lnTo>
                    <a:pt x="172" y="532"/>
                  </a:lnTo>
                  <a:lnTo>
                    <a:pt x="174" y="526"/>
                  </a:lnTo>
                  <a:lnTo>
                    <a:pt x="174" y="519"/>
                  </a:lnTo>
                  <a:lnTo>
                    <a:pt x="174" y="498"/>
                  </a:lnTo>
                  <a:lnTo>
                    <a:pt x="172" y="479"/>
                  </a:lnTo>
                  <a:lnTo>
                    <a:pt x="170" y="460"/>
                  </a:lnTo>
                  <a:lnTo>
                    <a:pt x="168" y="441"/>
                  </a:lnTo>
                  <a:lnTo>
                    <a:pt x="165" y="423"/>
                  </a:lnTo>
                  <a:lnTo>
                    <a:pt x="163" y="404"/>
                  </a:lnTo>
                  <a:lnTo>
                    <a:pt x="161" y="384"/>
                  </a:lnTo>
                  <a:lnTo>
                    <a:pt x="161" y="364"/>
                  </a:lnTo>
                  <a:lnTo>
                    <a:pt x="152" y="364"/>
                  </a:lnTo>
                  <a:lnTo>
                    <a:pt x="142" y="363"/>
                  </a:lnTo>
                  <a:lnTo>
                    <a:pt x="132" y="361"/>
                  </a:lnTo>
                  <a:lnTo>
                    <a:pt x="122" y="358"/>
                  </a:lnTo>
                  <a:lnTo>
                    <a:pt x="102" y="350"/>
                  </a:lnTo>
                  <a:lnTo>
                    <a:pt x="81" y="341"/>
                  </a:lnTo>
                  <a:lnTo>
                    <a:pt x="42" y="323"/>
                  </a:lnTo>
                  <a:lnTo>
                    <a:pt x="15" y="30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6" name="Freeform 252">
              <a:extLst>
                <a:ext uri="{FF2B5EF4-FFF2-40B4-BE49-F238E27FC236}">
                  <a16:creationId xmlns:a16="http://schemas.microsoft.com/office/drawing/2014/main" id="{877D7C39-71A5-5AFA-4496-9F5F874E924E}"/>
                </a:ext>
              </a:extLst>
            </p:cNvPr>
            <p:cNvSpPr>
              <a:spLocks/>
            </p:cNvSpPr>
            <p:nvPr>
              <p:custDataLst>
                <p:tags r:id="rId112"/>
              </p:custDataLst>
            </p:nvPr>
          </p:nvSpPr>
          <p:spPr bwMode="auto">
            <a:xfrm>
              <a:off x="6181795" y="4963701"/>
              <a:ext cx="356298" cy="374822"/>
            </a:xfrm>
            <a:custGeom>
              <a:avLst/>
              <a:gdLst>
                <a:gd name="T0" fmla="*/ 13108 w 545"/>
                <a:gd name="T1" fmla="*/ 224008 h 549"/>
                <a:gd name="T2" fmla="*/ 20099 w 545"/>
                <a:gd name="T3" fmla="*/ 237616 h 549"/>
                <a:gd name="T4" fmla="*/ 20099 w 545"/>
                <a:gd name="T5" fmla="*/ 267973 h 549"/>
                <a:gd name="T6" fmla="*/ 20972 w 545"/>
                <a:gd name="T7" fmla="*/ 275824 h 549"/>
                <a:gd name="T8" fmla="*/ 24031 w 545"/>
                <a:gd name="T9" fmla="*/ 281057 h 549"/>
                <a:gd name="T10" fmla="*/ 29711 w 545"/>
                <a:gd name="T11" fmla="*/ 285244 h 549"/>
                <a:gd name="T12" fmla="*/ 43693 w 545"/>
                <a:gd name="T13" fmla="*/ 287338 h 549"/>
                <a:gd name="T14" fmla="*/ 49373 w 545"/>
                <a:gd name="T15" fmla="*/ 285768 h 549"/>
                <a:gd name="T16" fmla="*/ 56800 w 545"/>
                <a:gd name="T17" fmla="*/ 278964 h 549"/>
                <a:gd name="T18" fmla="*/ 62481 w 545"/>
                <a:gd name="T19" fmla="*/ 265356 h 549"/>
                <a:gd name="T20" fmla="*/ 67287 w 545"/>
                <a:gd name="T21" fmla="*/ 249654 h 549"/>
                <a:gd name="T22" fmla="*/ 73841 w 545"/>
                <a:gd name="T23" fmla="*/ 237616 h 549"/>
                <a:gd name="T24" fmla="*/ 79958 w 545"/>
                <a:gd name="T25" fmla="*/ 232906 h 549"/>
                <a:gd name="T26" fmla="*/ 87822 w 545"/>
                <a:gd name="T27" fmla="*/ 232383 h 549"/>
                <a:gd name="T28" fmla="*/ 96998 w 545"/>
                <a:gd name="T29" fmla="*/ 234476 h 549"/>
                <a:gd name="T30" fmla="*/ 110106 w 545"/>
                <a:gd name="T31" fmla="*/ 241280 h 549"/>
                <a:gd name="T32" fmla="*/ 118844 w 545"/>
                <a:gd name="T33" fmla="*/ 244944 h 549"/>
                <a:gd name="T34" fmla="*/ 129767 w 545"/>
                <a:gd name="T35" fmla="*/ 245467 h 549"/>
                <a:gd name="T36" fmla="*/ 139380 w 545"/>
                <a:gd name="T37" fmla="*/ 242850 h 549"/>
                <a:gd name="T38" fmla="*/ 145060 w 545"/>
                <a:gd name="T39" fmla="*/ 237093 h 549"/>
                <a:gd name="T40" fmla="*/ 156857 w 545"/>
                <a:gd name="T41" fmla="*/ 203073 h 549"/>
                <a:gd name="T42" fmla="*/ 166906 w 545"/>
                <a:gd name="T43" fmla="*/ 189989 h 549"/>
                <a:gd name="T44" fmla="*/ 195306 w 545"/>
                <a:gd name="T45" fmla="*/ 164343 h 549"/>
                <a:gd name="T46" fmla="*/ 230260 w 545"/>
                <a:gd name="T47" fmla="*/ 138173 h 549"/>
                <a:gd name="T48" fmla="*/ 230697 w 545"/>
                <a:gd name="T49" fmla="*/ 121425 h 549"/>
                <a:gd name="T50" fmla="*/ 219774 w 545"/>
                <a:gd name="T51" fmla="*/ 114098 h 549"/>
                <a:gd name="T52" fmla="*/ 211909 w 545"/>
                <a:gd name="T53" fmla="*/ 104153 h 549"/>
                <a:gd name="T54" fmla="*/ 200986 w 545"/>
                <a:gd name="T55" fmla="*/ 82171 h 549"/>
                <a:gd name="T56" fmla="*/ 192248 w 545"/>
                <a:gd name="T57" fmla="*/ 69087 h 549"/>
                <a:gd name="T58" fmla="*/ 164721 w 545"/>
                <a:gd name="T59" fmla="*/ 39777 h 549"/>
                <a:gd name="T60" fmla="*/ 156857 w 545"/>
                <a:gd name="T61" fmla="*/ 27739 h 549"/>
                <a:gd name="T62" fmla="*/ 152050 w 545"/>
                <a:gd name="T63" fmla="*/ 12561 h 549"/>
                <a:gd name="T64" fmla="*/ 139380 w 545"/>
                <a:gd name="T65" fmla="*/ 0 h 549"/>
                <a:gd name="T66" fmla="*/ 106610 w 545"/>
                <a:gd name="T67" fmla="*/ 1047 h 549"/>
                <a:gd name="T68" fmla="*/ 76899 w 545"/>
                <a:gd name="T69" fmla="*/ 6804 h 549"/>
                <a:gd name="T70" fmla="*/ 41508 w 545"/>
                <a:gd name="T71" fmla="*/ 11514 h 549"/>
                <a:gd name="T72" fmla="*/ 31022 w 545"/>
                <a:gd name="T73" fmla="*/ 14131 h 549"/>
                <a:gd name="T74" fmla="*/ 29274 w 545"/>
                <a:gd name="T75" fmla="*/ 19889 h 549"/>
                <a:gd name="T76" fmla="*/ 31896 w 545"/>
                <a:gd name="T77" fmla="*/ 29310 h 549"/>
                <a:gd name="T78" fmla="*/ 36702 w 545"/>
                <a:gd name="T79" fmla="*/ 38730 h 549"/>
                <a:gd name="T80" fmla="*/ 37576 w 545"/>
                <a:gd name="T81" fmla="*/ 56002 h 549"/>
                <a:gd name="T82" fmla="*/ 32333 w 545"/>
                <a:gd name="T83" fmla="*/ 89499 h 549"/>
                <a:gd name="T84" fmla="*/ 27089 w 545"/>
                <a:gd name="T85" fmla="*/ 124042 h 549"/>
                <a:gd name="T86" fmla="*/ 20536 w 545"/>
                <a:gd name="T87" fmla="*/ 137650 h 549"/>
                <a:gd name="T88" fmla="*/ 11360 w 545"/>
                <a:gd name="T89" fmla="*/ 144977 h 549"/>
                <a:gd name="T90" fmla="*/ 2185 w 545"/>
                <a:gd name="T91" fmla="*/ 160679 h 549"/>
                <a:gd name="T92" fmla="*/ 437 w 545"/>
                <a:gd name="T93" fmla="*/ 177427 h 549"/>
                <a:gd name="T94" fmla="*/ 3495 w 545"/>
                <a:gd name="T95" fmla="*/ 192082 h 549"/>
                <a:gd name="T96" fmla="*/ 3495 w 545"/>
                <a:gd name="T97" fmla="*/ 204643 h 549"/>
                <a:gd name="T98" fmla="*/ 0 w 545"/>
                <a:gd name="T99" fmla="*/ 213541 h 54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45" h="549">
                  <a:moveTo>
                    <a:pt x="13" y="420"/>
                  </a:moveTo>
                  <a:lnTo>
                    <a:pt x="21" y="424"/>
                  </a:lnTo>
                  <a:lnTo>
                    <a:pt x="30" y="428"/>
                  </a:lnTo>
                  <a:lnTo>
                    <a:pt x="40" y="431"/>
                  </a:lnTo>
                  <a:lnTo>
                    <a:pt x="46" y="432"/>
                  </a:lnTo>
                  <a:lnTo>
                    <a:pt x="46" y="454"/>
                  </a:lnTo>
                  <a:lnTo>
                    <a:pt x="46" y="472"/>
                  </a:lnTo>
                  <a:lnTo>
                    <a:pt x="46" y="491"/>
                  </a:lnTo>
                  <a:lnTo>
                    <a:pt x="46" y="512"/>
                  </a:lnTo>
                  <a:lnTo>
                    <a:pt x="47" y="518"/>
                  </a:lnTo>
                  <a:lnTo>
                    <a:pt x="47" y="523"/>
                  </a:lnTo>
                  <a:lnTo>
                    <a:pt x="48" y="527"/>
                  </a:lnTo>
                  <a:lnTo>
                    <a:pt x="51" y="531"/>
                  </a:lnTo>
                  <a:lnTo>
                    <a:pt x="53" y="534"/>
                  </a:lnTo>
                  <a:lnTo>
                    <a:pt x="55" y="537"/>
                  </a:lnTo>
                  <a:lnTo>
                    <a:pt x="57" y="540"/>
                  </a:lnTo>
                  <a:lnTo>
                    <a:pt x="61" y="542"/>
                  </a:lnTo>
                  <a:lnTo>
                    <a:pt x="68" y="545"/>
                  </a:lnTo>
                  <a:lnTo>
                    <a:pt x="77" y="547"/>
                  </a:lnTo>
                  <a:lnTo>
                    <a:pt x="88" y="548"/>
                  </a:lnTo>
                  <a:lnTo>
                    <a:pt x="100" y="549"/>
                  </a:lnTo>
                  <a:lnTo>
                    <a:pt x="104" y="548"/>
                  </a:lnTo>
                  <a:lnTo>
                    <a:pt x="109" y="548"/>
                  </a:lnTo>
                  <a:lnTo>
                    <a:pt x="113" y="546"/>
                  </a:lnTo>
                  <a:lnTo>
                    <a:pt x="117" y="544"/>
                  </a:lnTo>
                  <a:lnTo>
                    <a:pt x="123" y="539"/>
                  </a:lnTo>
                  <a:lnTo>
                    <a:pt x="130" y="533"/>
                  </a:lnTo>
                  <a:lnTo>
                    <a:pt x="134" y="525"/>
                  </a:lnTo>
                  <a:lnTo>
                    <a:pt x="138" y="516"/>
                  </a:lnTo>
                  <a:lnTo>
                    <a:pt x="143" y="507"/>
                  </a:lnTo>
                  <a:lnTo>
                    <a:pt x="146" y="496"/>
                  </a:lnTo>
                  <a:lnTo>
                    <a:pt x="151" y="487"/>
                  </a:lnTo>
                  <a:lnTo>
                    <a:pt x="154" y="477"/>
                  </a:lnTo>
                  <a:lnTo>
                    <a:pt x="158" y="469"/>
                  </a:lnTo>
                  <a:lnTo>
                    <a:pt x="164" y="461"/>
                  </a:lnTo>
                  <a:lnTo>
                    <a:pt x="169" y="454"/>
                  </a:lnTo>
                  <a:lnTo>
                    <a:pt x="176" y="448"/>
                  </a:lnTo>
                  <a:lnTo>
                    <a:pt x="179" y="446"/>
                  </a:lnTo>
                  <a:lnTo>
                    <a:pt x="183" y="445"/>
                  </a:lnTo>
                  <a:lnTo>
                    <a:pt x="188" y="444"/>
                  </a:lnTo>
                  <a:lnTo>
                    <a:pt x="193" y="444"/>
                  </a:lnTo>
                  <a:lnTo>
                    <a:pt x="201" y="444"/>
                  </a:lnTo>
                  <a:lnTo>
                    <a:pt x="209" y="445"/>
                  </a:lnTo>
                  <a:lnTo>
                    <a:pt x="215" y="446"/>
                  </a:lnTo>
                  <a:lnTo>
                    <a:pt x="222" y="448"/>
                  </a:lnTo>
                  <a:lnTo>
                    <a:pt x="232" y="453"/>
                  </a:lnTo>
                  <a:lnTo>
                    <a:pt x="242" y="457"/>
                  </a:lnTo>
                  <a:lnTo>
                    <a:pt x="252" y="461"/>
                  </a:lnTo>
                  <a:lnTo>
                    <a:pt x="261" y="465"/>
                  </a:lnTo>
                  <a:lnTo>
                    <a:pt x="267" y="467"/>
                  </a:lnTo>
                  <a:lnTo>
                    <a:pt x="272" y="468"/>
                  </a:lnTo>
                  <a:lnTo>
                    <a:pt x="279" y="469"/>
                  </a:lnTo>
                  <a:lnTo>
                    <a:pt x="286" y="469"/>
                  </a:lnTo>
                  <a:lnTo>
                    <a:pt x="297" y="469"/>
                  </a:lnTo>
                  <a:lnTo>
                    <a:pt x="305" y="468"/>
                  </a:lnTo>
                  <a:lnTo>
                    <a:pt x="313" y="466"/>
                  </a:lnTo>
                  <a:lnTo>
                    <a:pt x="319" y="464"/>
                  </a:lnTo>
                  <a:lnTo>
                    <a:pt x="324" y="461"/>
                  </a:lnTo>
                  <a:lnTo>
                    <a:pt x="328" y="457"/>
                  </a:lnTo>
                  <a:lnTo>
                    <a:pt x="332" y="453"/>
                  </a:lnTo>
                  <a:lnTo>
                    <a:pt x="335" y="447"/>
                  </a:lnTo>
                  <a:lnTo>
                    <a:pt x="345" y="422"/>
                  </a:lnTo>
                  <a:lnTo>
                    <a:pt x="359" y="388"/>
                  </a:lnTo>
                  <a:lnTo>
                    <a:pt x="365" y="380"/>
                  </a:lnTo>
                  <a:lnTo>
                    <a:pt x="373" y="372"/>
                  </a:lnTo>
                  <a:lnTo>
                    <a:pt x="382" y="363"/>
                  </a:lnTo>
                  <a:lnTo>
                    <a:pt x="393" y="353"/>
                  </a:lnTo>
                  <a:lnTo>
                    <a:pt x="418" y="333"/>
                  </a:lnTo>
                  <a:lnTo>
                    <a:pt x="447" y="314"/>
                  </a:lnTo>
                  <a:lnTo>
                    <a:pt x="476" y="296"/>
                  </a:lnTo>
                  <a:lnTo>
                    <a:pt x="503" y="278"/>
                  </a:lnTo>
                  <a:lnTo>
                    <a:pt x="527" y="264"/>
                  </a:lnTo>
                  <a:lnTo>
                    <a:pt x="545" y="253"/>
                  </a:lnTo>
                  <a:lnTo>
                    <a:pt x="538" y="235"/>
                  </a:lnTo>
                  <a:lnTo>
                    <a:pt x="528" y="232"/>
                  </a:lnTo>
                  <a:lnTo>
                    <a:pt x="518" y="229"/>
                  </a:lnTo>
                  <a:lnTo>
                    <a:pt x="511" y="223"/>
                  </a:lnTo>
                  <a:lnTo>
                    <a:pt x="503" y="218"/>
                  </a:lnTo>
                  <a:lnTo>
                    <a:pt x="496" y="212"/>
                  </a:lnTo>
                  <a:lnTo>
                    <a:pt x="491" y="206"/>
                  </a:lnTo>
                  <a:lnTo>
                    <a:pt x="485" y="199"/>
                  </a:lnTo>
                  <a:lnTo>
                    <a:pt x="480" y="191"/>
                  </a:lnTo>
                  <a:lnTo>
                    <a:pt x="470" y="175"/>
                  </a:lnTo>
                  <a:lnTo>
                    <a:pt x="460" y="157"/>
                  </a:lnTo>
                  <a:lnTo>
                    <a:pt x="454" y="149"/>
                  </a:lnTo>
                  <a:lnTo>
                    <a:pt x="447" y="141"/>
                  </a:lnTo>
                  <a:lnTo>
                    <a:pt x="440" y="132"/>
                  </a:lnTo>
                  <a:lnTo>
                    <a:pt x="432" y="124"/>
                  </a:lnTo>
                  <a:lnTo>
                    <a:pt x="404" y="101"/>
                  </a:lnTo>
                  <a:lnTo>
                    <a:pt x="377" y="76"/>
                  </a:lnTo>
                  <a:lnTo>
                    <a:pt x="370" y="69"/>
                  </a:lnTo>
                  <a:lnTo>
                    <a:pt x="365" y="62"/>
                  </a:lnTo>
                  <a:lnTo>
                    <a:pt x="359" y="53"/>
                  </a:lnTo>
                  <a:lnTo>
                    <a:pt x="355" y="44"/>
                  </a:lnTo>
                  <a:lnTo>
                    <a:pt x="350" y="35"/>
                  </a:lnTo>
                  <a:lnTo>
                    <a:pt x="348" y="24"/>
                  </a:lnTo>
                  <a:lnTo>
                    <a:pt x="346" y="13"/>
                  </a:lnTo>
                  <a:lnTo>
                    <a:pt x="346" y="0"/>
                  </a:lnTo>
                  <a:lnTo>
                    <a:pt x="319" y="0"/>
                  </a:lnTo>
                  <a:lnTo>
                    <a:pt x="293" y="0"/>
                  </a:lnTo>
                  <a:lnTo>
                    <a:pt x="268" y="1"/>
                  </a:lnTo>
                  <a:lnTo>
                    <a:pt x="244" y="2"/>
                  </a:lnTo>
                  <a:lnTo>
                    <a:pt x="221" y="6"/>
                  </a:lnTo>
                  <a:lnTo>
                    <a:pt x="198" y="9"/>
                  </a:lnTo>
                  <a:lnTo>
                    <a:pt x="176" y="13"/>
                  </a:lnTo>
                  <a:lnTo>
                    <a:pt x="153" y="19"/>
                  </a:lnTo>
                  <a:lnTo>
                    <a:pt x="123" y="21"/>
                  </a:lnTo>
                  <a:lnTo>
                    <a:pt x="95" y="22"/>
                  </a:lnTo>
                  <a:lnTo>
                    <a:pt x="84" y="23"/>
                  </a:lnTo>
                  <a:lnTo>
                    <a:pt x="75" y="25"/>
                  </a:lnTo>
                  <a:lnTo>
                    <a:pt x="71" y="27"/>
                  </a:lnTo>
                  <a:lnTo>
                    <a:pt x="68" y="30"/>
                  </a:lnTo>
                  <a:lnTo>
                    <a:pt x="67" y="33"/>
                  </a:lnTo>
                  <a:lnTo>
                    <a:pt x="67" y="38"/>
                  </a:lnTo>
                  <a:lnTo>
                    <a:pt x="67" y="44"/>
                  </a:lnTo>
                  <a:lnTo>
                    <a:pt x="69" y="50"/>
                  </a:lnTo>
                  <a:lnTo>
                    <a:pt x="73" y="56"/>
                  </a:lnTo>
                  <a:lnTo>
                    <a:pt x="77" y="63"/>
                  </a:lnTo>
                  <a:lnTo>
                    <a:pt x="80" y="68"/>
                  </a:lnTo>
                  <a:lnTo>
                    <a:pt x="84" y="74"/>
                  </a:lnTo>
                  <a:lnTo>
                    <a:pt x="86" y="80"/>
                  </a:lnTo>
                  <a:lnTo>
                    <a:pt x="87" y="87"/>
                  </a:lnTo>
                  <a:lnTo>
                    <a:pt x="86" y="107"/>
                  </a:lnTo>
                  <a:lnTo>
                    <a:pt x="82" y="129"/>
                  </a:lnTo>
                  <a:lnTo>
                    <a:pt x="78" y="150"/>
                  </a:lnTo>
                  <a:lnTo>
                    <a:pt x="74" y="171"/>
                  </a:lnTo>
                  <a:lnTo>
                    <a:pt x="68" y="193"/>
                  </a:lnTo>
                  <a:lnTo>
                    <a:pt x="64" y="214"/>
                  </a:lnTo>
                  <a:lnTo>
                    <a:pt x="62" y="237"/>
                  </a:lnTo>
                  <a:lnTo>
                    <a:pt x="61" y="259"/>
                  </a:lnTo>
                  <a:lnTo>
                    <a:pt x="54" y="261"/>
                  </a:lnTo>
                  <a:lnTo>
                    <a:pt x="47" y="263"/>
                  </a:lnTo>
                  <a:lnTo>
                    <a:pt x="42" y="266"/>
                  </a:lnTo>
                  <a:lnTo>
                    <a:pt x="36" y="269"/>
                  </a:lnTo>
                  <a:lnTo>
                    <a:pt x="26" y="277"/>
                  </a:lnTo>
                  <a:lnTo>
                    <a:pt x="18" y="287"/>
                  </a:lnTo>
                  <a:lnTo>
                    <a:pt x="10" y="297"/>
                  </a:lnTo>
                  <a:lnTo>
                    <a:pt x="5" y="307"/>
                  </a:lnTo>
                  <a:lnTo>
                    <a:pt x="1" y="317"/>
                  </a:lnTo>
                  <a:lnTo>
                    <a:pt x="0" y="327"/>
                  </a:lnTo>
                  <a:lnTo>
                    <a:pt x="1" y="339"/>
                  </a:lnTo>
                  <a:lnTo>
                    <a:pt x="3" y="349"/>
                  </a:lnTo>
                  <a:lnTo>
                    <a:pt x="6" y="358"/>
                  </a:lnTo>
                  <a:lnTo>
                    <a:pt x="8" y="367"/>
                  </a:lnTo>
                  <a:lnTo>
                    <a:pt x="9" y="376"/>
                  </a:lnTo>
                  <a:lnTo>
                    <a:pt x="9" y="386"/>
                  </a:lnTo>
                  <a:lnTo>
                    <a:pt x="8" y="391"/>
                  </a:lnTo>
                  <a:lnTo>
                    <a:pt x="6" y="397"/>
                  </a:lnTo>
                  <a:lnTo>
                    <a:pt x="3" y="402"/>
                  </a:lnTo>
                  <a:lnTo>
                    <a:pt x="0" y="408"/>
                  </a:lnTo>
                  <a:lnTo>
                    <a:pt x="13" y="42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7" name="Freeform 253">
              <a:extLst>
                <a:ext uri="{FF2B5EF4-FFF2-40B4-BE49-F238E27FC236}">
                  <a16:creationId xmlns:a16="http://schemas.microsoft.com/office/drawing/2014/main" id="{3CFF35CF-5CAD-F03D-8993-4054453629BA}"/>
                </a:ext>
              </a:extLst>
            </p:cNvPr>
            <p:cNvSpPr>
              <a:spLocks/>
            </p:cNvSpPr>
            <p:nvPr>
              <p:custDataLst>
                <p:tags r:id="rId113"/>
              </p:custDataLst>
            </p:nvPr>
          </p:nvSpPr>
          <p:spPr bwMode="auto">
            <a:xfrm>
              <a:off x="7039285" y="4704848"/>
              <a:ext cx="294542" cy="567411"/>
            </a:xfrm>
            <a:custGeom>
              <a:avLst/>
              <a:gdLst>
                <a:gd name="T0" fmla="*/ 48777 w 452"/>
                <a:gd name="T1" fmla="*/ 136452 h 832"/>
                <a:gd name="T2" fmla="*/ 60100 w 452"/>
                <a:gd name="T3" fmla="*/ 129656 h 832"/>
                <a:gd name="T4" fmla="*/ 71859 w 452"/>
                <a:gd name="T5" fmla="*/ 125474 h 832"/>
                <a:gd name="T6" fmla="*/ 83618 w 452"/>
                <a:gd name="T7" fmla="*/ 121291 h 832"/>
                <a:gd name="T8" fmla="*/ 93634 w 452"/>
                <a:gd name="T9" fmla="*/ 113449 h 832"/>
                <a:gd name="T10" fmla="*/ 101038 w 452"/>
                <a:gd name="T11" fmla="*/ 104561 h 832"/>
                <a:gd name="T12" fmla="*/ 101038 w 452"/>
                <a:gd name="T13" fmla="*/ 93582 h 832"/>
                <a:gd name="T14" fmla="*/ 115410 w 452"/>
                <a:gd name="T15" fmla="*/ 93060 h 832"/>
                <a:gd name="T16" fmla="*/ 122813 w 452"/>
                <a:gd name="T17" fmla="*/ 90446 h 832"/>
                <a:gd name="T18" fmla="*/ 129782 w 452"/>
                <a:gd name="T19" fmla="*/ 84695 h 832"/>
                <a:gd name="T20" fmla="*/ 139363 w 452"/>
                <a:gd name="T21" fmla="*/ 69533 h 832"/>
                <a:gd name="T22" fmla="*/ 152428 w 452"/>
                <a:gd name="T23" fmla="*/ 39210 h 832"/>
                <a:gd name="T24" fmla="*/ 164622 w 452"/>
                <a:gd name="T25" fmla="*/ 0 h 832"/>
                <a:gd name="T26" fmla="*/ 167671 w 452"/>
                <a:gd name="T27" fmla="*/ 9933 h 832"/>
                <a:gd name="T28" fmla="*/ 177252 w 452"/>
                <a:gd name="T29" fmla="*/ 24572 h 832"/>
                <a:gd name="T30" fmla="*/ 195108 w 452"/>
                <a:gd name="T31" fmla="*/ 44439 h 832"/>
                <a:gd name="T32" fmla="*/ 191624 w 452"/>
                <a:gd name="T33" fmla="*/ 53849 h 832"/>
                <a:gd name="T34" fmla="*/ 193366 w 452"/>
                <a:gd name="T35" fmla="*/ 72147 h 832"/>
                <a:gd name="T36" fmla="*/ 196850 w 452"/>
                <a:gd name="T37" fmla="*/ 96719 h 832"/>
                <a:gd name="T38" fmla="*/ 195108 w 452"/>
                <a:gd name="T39" fmla="*/ 107698 h 832"/>
                <a:gd name="T40" fmla="*/ 186398 w 452"/>
                <a:gd name="T41" fmla="*/ 122337 h 832"/>
                <a:gd name="T42" fmla="*/ 178123 w 452"/>
                <a:gd name="T43" fmla="*/ 136452 h 832"/>
                <a:gd name="T44" fmla="*/ 176381 w 452"/>
                <a:gd name="T45" fmla="*/ 147954 h 832"/>
                <a:gd name="T46" fmla="*/ 171155 w 452"/>
                <a:gd name="T47" fmla="*/ 161024 h 832"/>
                <a:gd name="T48" fmla="*/ 166800 w 452"/>
                <a:gd name="T49" fmla="*/ 166252 h 832"/>
                <a:gd name="T50" fmla="*/ 164187 w 452"/>
                <a:gd name="T51" fmla="*/ 173572 h 832"/>
                <a:gd name="T52" fmla="*/ 160267 w 452"/>
                <a:gd name="T53" fmla="*/ 190302 h 832"/>
                <a:gd name="T54" fmla="*/ 147202 w 452"/>
                <a:gd name="T55" fmla="*/ 223238 h 832"/>
                <a:gd name="T56" fmla="*/ 139798 w 452"/>
                <a:gd name="T57" fmla="*/ 245719 h 832"/>
                <a:gd name="T58" fmla="*/ 138492 w 452"/>
                <a:gd name="T59" fmla="*/ 261403 h 832"/>
                <a:gd name="T60" fmla="*/ 135008 w 452"/>
                <a:gd name="T61" fmla="*/ 277610 h 832"/>
                <a:gd name="T62" fmla="*/ 122378 w 452"/>
                <a:gd name="T63" fmla="*/ 314730 h 832"/>
                <a:gd name="T64" fmla="*/ 113232 w 452"/>
                <a:gd name="T65" fmla="*/ 333028 h 832"/>
                <a:gd name="T66" fmla="*/ 105393 w 452"/>
                <a:gd name="T67" fmla="*/ 342438 h 832"/>
                <a:gd name="T68" fmla="*/ 101038 w 452"/>
                <a:gd name="T69" fmla="*/ 345052 h 832"/>
                <a:gd name="T70" fmla="*/ 99296 w 452"/>
                <a:gd name="T71" fmla="*/ 373284 h 832"/>
                <a:gd name="T72" fmla="*/ 93634 w 452"/>
                <a:gd name="T73" fmla="*/ 396810 h 832"/>
                <a:gd name="T74" fmla="*/ 83182 w 452"/>
                <a:gd name="T75" fmla="*/ 415631 h 832"/>
                <a:gd name="T76" fmla="*/ 68375 w 452"/>
                <a:gd name="T77" fmla="*/ 428179 h 832"/>
                <a:gd name="T78" fmla="*/ 47906 w 452"/>
                <a:gd name="T79" fmla="*/ 434452 h 832"/>
                <a:gd name="T80" fmla="*/ 34841 w 452"/>
                <a:gd name="T81" fmla="*/ 432361 h 832"/>
                <a:gd name="T82" fmla="*/ 31792 w 452"/>
                <a:gd name="T83" fmla="*/ 427133 h 832"/>
                <a:gd name="T84" fmla="*/ 21775 w 452"/>
                <a:gd name="T85" fmla="*/ 423473 h 832"/>
                <a:gd name="T86" fmla="*/ 11323 w 452"/>
                <a:gd name="T87" fmla="*/ 417200 h 832"/>
                <a:gd name="T88" fmla="*/ 5226 w 452"/>
                <a:gd name="T89" fmla="*/ 406221 h 832"/>
                <a:gd name="T90" fmla="*/ 1307 w 452"/>
                <a:gd name="T91" fmla="*/ 393150 h 832"/>
                <a:gd name="T92" fmla="*/ 0 w 452"/>
                <a:gd name="T93" fmla="*/ 370147 h 832"/>
                <a:gd name="T94" fmla="*/ 1742 w 452"/>
                <a:gd name="T95" fmla="*/ 362828 h 832"/>
                <a:gd name="T96" fmla="*/ 8275 w 452"/>
                <a:gd name="T97" fmla="*/ 354463 h 832"/>
                <a:gd name="T98" fmla="*/ 4791 w 452"/>
                <a:gd name="T99" fmla="*/ 351326 h 832"/>
                <a:gd name="T100" fmla="*/ 0 w 452"/>
                <a:gd name="T101" fmla="*/ 340870 h 832"/>
                <a:gd name="T102" fmla="*/ 2178 w 452"/>
                <a:gd name="T103" fmla="*/ 328322 h 832"/>
                <a:gd name="T104" fmla="*/ 3484 w 452"/>
                <a:gd name="T105" fmla="*/ 318912 h 832"/>
                <a:gd name="T106" fmla="*/ 2178 w 452"/>
                <a:gd name="T107" fmla="*/ 308979 h 832"/>
                <a:gd name="T108" fmla="*/ 7839 w 452"/>
                <a:gd name="T109" fmla="*/ 306887 h 832"/>
                <a:gd name="T110" fmla="*/ 18727 w 452"/>
                <a:gd name="T111" fmla="*/ 296954 h 832"/>
                <a:gd name="T112" fmla="*/ 27437 w 452"/>
                <a:gd name="T113" fmla="*/ 281270 h 832"/>
                <a:gd name="T114" fmla="*/ 33099 w 452"/>
                <a:gd name="T115" fmla="*/ 264540 h 832"/>
                <a:gd name="T116" fmla="*/ 37454 w 452"/>
                <a:gd name="T117" fmla="*/ 241537 h 832"/>
                <a:gd name="T118" fmla="*/ 36147 w 452"/>
                <a:gd name="T119" fmla="*/ 228989 h 832"/>
                <a:gd name="T120" fmla="*/ 30486 w 452"/>
                <a:gd name="T121" fmla="*/ 213305 h 832"/>
                <a:gd name="T122" fmla="*/ 24388 w 452"/>
                <a:gd name="T123" fmla="*/ 199712 h 832"/>
                <a:gd name="T124" fmla="*/ 23082 w 452"/>
                <a:gd name="T125" fmla="*/ 189779 h 83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52" h="832">
                  <a:moveTo>
                    <a:pt x="93" y="264"/>
                  </a:moveTo>
                  <a:lnTo>
                    <a:pt x="103" y="263"/>
                  </a:lnTo>
                  <a:lnTo>
                    <a:pt x="112" y="261"/>
                  </a:lnTo>
                  <a:lnTo>
                    <a:pt x="120" y="257"/>
                  </a:lnTo>
                  <a:lnTo>
                    <a:pt x="129" y="252"/>
                  </a:lnTo>
                  <a:lnTo>
                    <a:pt x="138" y="248"/>
                  </a:lnTo>
                  <a:lnTo>
                    <a:pt x="147" y="244"/>
                  </a:lnTo>
                  <a:lnTo>
                    <a:pt x="157" y="241"/>
                  </a:lnTo>
                  <a:lnTo>
                    <a:pt x="165" y="240"/>
                  </a:lnTo>
                  <a:lnTo>
                    <a:pt x="175" y="239"/>
                  </a:lnTo>
                  <a:lnTo>
                    <a:pt x="184" y="236"/>
                  </a:lnTo>
                  <a:lnTo>
                    <a:pt x="192" y="232"/>
                  </a:lnTo>
                  <a:lnTo>
                    <a:pt x="199" y="227"/>
                  </a:lnTo>
                  <a:lnTo>
                    <a:pt x="206" y="222"/>
                  </a:lnTo>
                  <a:lnTo>
                    <a:pt x="215" y="217"/>
                  </a:lnTo>
                  <a:lnTo>
                    <a:pt x="222" y="213"/>
                  </a:lnTo>
                  <a:lnTo>
                    <a:pt x="232" y="209"/>
                  </a:lnTo>
                  <a:lnTo>
                    <a:pt x="232" y="200"/>
                  </a:lnTo>
                  <a:lnTo>
                    <a:pt x="232" y="191"/>
                  </a:lnTo>
                  <a:lnTo>
                    <a:pt x="232" y="184"/>
                  </a:lnTo>
                  <a:lnTo>
                    <a:pt x="232" y="179"/>
                  </a:lnTo>
                  <a:lnTo>
                    <a:pt x="248" y="179"/>
                  </a:lnTo>
                  <a:lnTo>
                    <a:pt x="259" y="179"/>
                  </a:lnTo>
                  <a:lnTo>
                    <a:pt x="265" y="178"/>
                  </a:lnTo>
                  <a:lnTo>
                    <a:pt x="271" y="177"/>
                  </a:lnTo>
                  <a:lnTo>
                    <a:pt x="276" y="175"/>
                  </a:lnTo>
                  <a:lnTo>
                    <a:pt x="282" y="173"/>
                  </a:lnTo>
                  <a:lnTo>
                    <a:pt x="287" y="170"/>
                  </a:lnTo>
                  <a:lnTo>
                    <a:pt x="293" y="166"/>
                  </a:lnTo>
                  <a:lnTo>
                    <a:pt x="298" y="162"/>
                  </a:lnTo>
                  <a:lnTo>
                    <a:pt x="303" y="157"/>
                  </a:lnTo>
                  <a:lnTo>
                    <a:pt x="311" y="145"/>
                  </a:lnTo>
                  <a:lnTo>
                    <a:pt x="320" y="133"/>
                  </a:lnTo>
                  <a:lnTo>
                    <a:pt x="329" y="120"/>
                  </a:lnTo>
                  <a:lnTo>
                    <a:pt x="336" y="106"/>
                  </a:lnTo>
                  <a:lnTo>
                    <a:pt x="350" y="75"/>
                  </a:lnTo>
                  <a:lnTo>
                    <a:pt x="361" y="46"/>
                  </a:lnTo>
                  <a:lnTo>
                    <a:pt x="371" y="20"/>
                  </a:lnTo>
                  <a:lnTo>
                    <a:pt x="378" y="0"/>
                  </a:lnTo>
                  <a:lnTo>
                    <a:pt x="379" y="7"/>
                  </a:lnTo>
                  <a:lnTo>
                    <a:pt x="383" y="13"/>
                  </a:lnTo>
                  <a:lnTo>
                    <a:pt x="385" y="19"/>
                  </a:lnTo>
                  <a:lnTo>
                    <a:pt x="389" y="25"/>
                  </a:lnTo>
                  <a:lnTo>
                    <a:pt x="397" y="36"/>
                  </a:lnTo>
                  <a:lnTo>
                    <a:pt x="407" y="47"/>
                  </a:lnTo>
                  <a:lnTo>
                    <a:pt x="430" y="65"/>
                  </a:lnTo>
                  <a:lnTo>
                    <a:pt x="452" y="80"/>
                  </a:lnTo>
                  <a:lnTo>
                    <a:pt x="448" y="85"/>
                  </a:lnTo>
                  <a:lnTo>
                    <a:pt x="444" y="91"/>
                  </a:lnTo>
                  <a:lnTo>
                    <a:pt x="442" y="96"/>
                  </a:lnTo>
                  <a:lnTo>
                    <a:pt x="440" y="103"/>
                  </a:lnTo>
                  <a:lnTo>
                    <a:pt x="440" y="114"/>
                  </a:lnTo>
                  <a:lnTo>
                    <a:pt x="442" y="125"/>
                  </a:lnTo>
                  <a:lnTo>
                    <a:pt x="444" y="138"/>
                  </a:lnTo>
                  <a:lnTo>
                    <a:pt x="448" y="151"/>
                  </a:lnTo>
                  <a:lnTo>
                    <a:pt x="451" y="168"/>
                  </a:lnTo>
                  <a:lnTo>
                    <a:pt x="452" y="185"/>
                  </a:lnTo>
                  <a:lnTo>
                    <a:pt x="451" y="192"/>
                  </a:lnTo>
                  <a:lnTo>
                    <a:pt x="450" y="199"/>
                  </a:lnTo>
                  <a:lnTo>
                    <a:pt x="448" y="206"/>
                  </a:lnTo>
                  <a:lnTo>
                    <a:pt x="444" y="213"/>
                  </a:lnTo>
                  <a:lnTo>
                    <a:pt x="437" y="224"/>
                  </a:lnTo>
                  <a:lnTo>
                    <a:pt x="428" y="234"/>
                  </a:lnTo>
                  <a:lnTo>
                    <a:pt x="420" y="244"/>
                  </a:lnTo>
                  <a:lnTo>
                    <a:pt x="412" y="255"/>
                  </a:lnTo>
                  <a:lnTo>
                    <a:pt x="409" y="261"/>
                  </a:lnTo>
                  <a:lnTo>
                    <a:pt x="407" y="269"/>
                  </a:lnTo>
                  <a:lnTo>
                    <a:pt x="406" y="276"/>
                  </a:lnTo>
                  <a:lnTo>
                    <a:pt x="405" y="283"/>
                  </a:lnTo>
                  <a:lnTo>
                    <a:pt x="402" y="289"/>
                  </a:lnTo>
                  <a:lnTo>
                    <a:pt x="397" y="302"/>
                  </a:lnTo>
                  <a:lnTo>
                    <a:pt x="393" y="308"/>
                  </a:lnTo>
                  <a:lnTo>
                    <a:pt x="388" y="314"/>
                  </a:lnTo>
                  <a:lnTo>
                    <a:pt x="386" y="316"/>
                  </a:lnTo>
                  <a:lnTo>
                    <a:pt x="383" y="318"/>
                  </a:lnTo>
                  <a:lnTo>
                    <a:pt x="381" y="319"/>
                  </a:lnTo>
                  <a:lnTo>
                    <a:pt x="378" y="320"/>
                  </a:lnTo>
                  <a:lnTo>
                    <a:pt x="377" y="332"/>
                  </a:lnTo>
                  <a:lnTo>
                    <a:pt x="376" y="343"/>
                  </a:lnTo>
                  <a:lnTo>
                    <a:pt x="373" y="354"/>
                  </a:lnTo>
                  <a:lnTo>
                    <a:pt x="368" y="364"/>
                  </a:lnTo>
                  <a:lnTo>
                    <a:pt x="360" y="386"/>
                  </a:lnTo>
                  <a:lnTo>
                    <a:pt x="349" y="406"/>
                  </a:lnTo>
                  <a:lnTo>
                    <a:pt x="338" y="427"/>
                  </a:lnTo>
                  <a:lnTo>
                    <a:pt x="328" y="449"/>
                  </a:lnTo>
                  <a:lnTo>
                    <a:pt x="325" y="459"/>
                  </a:lnTo>
                  <a:lnTo>
                    <a:pt x="321" y="470"/>
                  </a:lnTo>
                  <a:lnTo>
                    <a:pt x="319" y="481"/>
                  </a:lnTo>
                  <a:lnTo>
                    <a:pt x="319" y="493"/>
                  </a:lnTo>
                  <a:lnTo>
                    <a:pt x="318" y="500"/>
                  </a:lnTo>
                  <a:lnTo>
                    <a:pt x="316" y="509"/>
                  </a:lnTo>
                  <a:lnTo>
                    <a:pt x="314" y="520"/>
                  </a:lnTo>
                  <a:lnTo>
                    <a:pt x="310" y="531"/>
                  </a:lnTo>
                  <a:lnTo>
                    <a:pt x="300" y="559"/>
                  </a:lnTo>
                  <a:lnTo>
                    <a:pt x="288" y="587"/>
                  </a:lnTo>
                  <a:lnTo>
                    <a:pt x="281" y="602"/>
                  </a:lnTo>
                  <a:lnTo>
                    <a:pt x="274" y="615"/>
                  </a:lnTo>
                  <a:lnTo>
                    <a:pt x="266" y="627"/>
                  </a:lnTo>
                  <a:lnTo>
                    <a:pt x="260" y="637"/>
                  </a:lnTo>
                  <a:lnTo>
                    <a:pt x="252" y="646"/>
                  </a:lnTo>
                  <a:lnTo>
                    <a:pt x="245" y="653"/>
                  </a:lnTo>
                  <a:lnTo>
                    <a:pt x="242" y="655"/>
                  </a:lnTo>
                  <a:lnTo>
                    <a:pt x="239" y="658"/>
                  </a:lnTo>
                  <a:lnTo>
                    <a:pt x="236" y="659"/>
                  </a:lnTo>
                  <a:lnTo>
                    <a:pt x="232" y="660"/>
                  </a:lnTo>
                  <a:lnTo>
                    <a:pt x="231" y="678"/>
                  </a:lnTo>
                  <a:lnTo>
                    <a:pt x="230" y="696"/>
                  </a:lnTo>
                  <a:lnTo>
                    <a:pt x="228" y="714"/>
                  </a:lnTo>
                  <a:lnTo>
                    <a:pt x="225" y="730"/>
                  </a:lnTo>
                  <a:lnTo>
                    <a:pt x="220" y="745"/>
                  </a:lnTo>
                  <a:lnTo>
                    <a:pt x="215" y="759"/>
                  </a:lnTo>
                  <a:lnTo>
                    <a:pt x="207" y="773"/>
                  </a:lnTo>
                  <a:lnTo>
                    <a:pt x="199" y="785"/>
                  </a:lnTo>
                  <a:lnTo>
                    <a:pt x="191" y="795"/>
                  </a:lnTo>
                  <a:lnTo>
                    <a:pt x="181" y="805"/>
                  </a:lnTo>
                  <a:lnTo>
                    <a:pt x="169" y="812"/>
                  </a:lnTo>
                  <a:lnTo>
                    <a:pt x="157" y="819"/>
                  </a:lnTo>
                  <a:lnTo>
                    <a:pt x="142" y="825"/>
                  </a:lnTo>
                  <a:lnTo>
                    <a:pt x="127" y="829"/>
                  </a:lnTo>
                  <a:lnTo>
                    <a:pt x="110" y="831"/>
                  </a:lnTo>
                  <a:lnTo>
                    <a:pt x="93" y="832"/>
                  </a:lnTo>
                  <a:lnTo>
                    <a:pt x="86" y="831"/>
                  </a:lnTo>
                  <a:lnTo>
                    <a:pt x="80" y="827"/>
                  </a:lnTo>
                  <a:lnTo>
                    <a:pt x="77" y="825"/>
                  </a:lnTo>
                  <a:lnTo>
                    <a:pt x="75" y="821"/>
                  </a:lnTo>
                  <a:lnTo>
                    <a:pt x="73" y="817"/>
                  </a:lnTo>
                  <a:lnTo>
                    <a:pt x="73" y="813"/>
                  </a:lnTo>
                  <a:lnTo>
                    <a:pt x="61" y="812"/>
                  </a:lnTo>
                  <a:lnTo>
                    <a:pt x="50" y="810"/>
                  </a:lnTo>
                  <a:lnTo>
                    <a:pt x="41" y="807"/>
                  </a:lnTo>
                  <a:lnTo>
                    <a:pt x="34" y="803"/>
                  </a:lnTo>
                  <a:lnTo>
                    <a:pt x="26" y="798"/>
                  </a:lnTo>
                  <a:lnTo>
                    <a:pt x="20" y="791"/>
                  </a:lnTo>
                  <a:lnTo>
                    <a:pt x="15" y="785"/>
                  </a:lnTo>
                  <a:lnTo>
                    <a:pt x="12" y="777"/>
                  </a:lnTo>
                  <a:lnTo>
                    <a:pt x="8" y="769"/>
                  </a:lnTo>
                  <a:lnTo>
                    <a:pt x="5" y="760"/>
                  </a:lnTo>
                  <a:lnTo>
                    <a:pt x="3" y="752"/>
                  </a:lnTo>
                  <a:lnTo>
                    <a:pt x="2" y="743"/>
                  </a:lnTo>
                  <a:lnTo>
                    <a:pt x="0" y="726"/>
                  </a:lnTo>
                  <a:lnTo>
                    <a:pt x="0" y="708"/>
                  </a:lnTo>
                  <a:lnTo>
                    <a:pt x="1" y="702"/>
                  </a:lnTo>
                  <a:lnTo>
                    <a:pt x="2" y="697"/>
                  </a:lnTo>
                  <a:lnTo>
                    <a:pt x="4" y="694"/>
                  </a:lnTo>
                  <a:lnTo>
                    <a:pt x="7" y="691"/>
                  </a:lnTo>
                  <a:lnTo>
                    <a:pt x="14" y="685"/>
                  </a:lnTo>
                  <a:lnTo>
                    <a:pt x="19" y="678"/>
                  </a:lnTo>
                  <a:lnTo>
                    <a:pt x="17" y="677"/>
                  </a:lnTo>
                  <a:lnTo>
                    <a:pt x="14" y="675"/>
                  </a:lnTo>
                  <a:lnTo>
                    <a:pt x="11" y="672"/>
                  </a:lnTo>
                  <a:lnTo>
                    <a:pt x="7" y="668"/>
                  </a:lnTo>
                  <a:lnTo>
                    <a:pt x="2" y="660"/>
                  </a:lnTo>
                  <a:lnTo>
                    <a:pt x="0" y="652"/>
                  </a:lnTo>
                  <a:lnTo>
                    <a:pt x="1" y="642"/>
                  </a:lnTo>
                  <a:lnTo>
                    <a:pt x="3" y="635"/>
                  </a:lnTo>
                  <a:lnTo>
                    <a:pt x="5" y="628"/>
                  </a:lnTo>
                  <a:lnTo>
                    <a:pt x="7" y="622"/>
                  </a:lnTo>
                  <a:lnTo>
                    <a:pt x="8" y="616"/>
                  </a:lnTo>
                  <a:lnTo>
                    <a:pt x="8" y="610"/>
                  </a:lnTo>
                  <a:lnTo>
                    <a:pt x="5" y="602"/>
                  </a:lnTo>
                  <a:lnTo>
                    <a:pt x="0" y="591"/>
                  </a:lnTo>
                  <a:lnTo>
                    <a:pt x="5" y="591"/>
                  </a:lnTo>
                  <a:lnTo>
                    <a:pt x="9" y="590"/>
                  </a:lnTo>
                  <a:lnTo>
                    <a:pt x="14" y="589"/>
                  </a:lnTo>
                  <a:lnTo>
                    <a:pt x="18" y="587"/>
                  </a:lnTo>
                  <a:lnTo>
                    <a:pt x="27" y="582"/>
                  </a:lnTo>
                  <a:lnTo>
                    <a:pt x="36" y="575"/>
                  </a:lnTo>
                  <a:lnTo>
                    <a:pt x="43" y="568"/>
                  </a:lnTo>
                  <a:lnTo>
                    <a:pt x="50" y="559"/>
                  </a:lnTo>
                  <a:lnTo>
                    <a:pt x="57" y="549"/>
                  </a:lnTo>
                  <a:lnTo>
                    <a:pt x="63" y="538"/>
                  </a:lnTo>
                  <a:lnTo>
                    <a:pt x="68" y="527"/>
                  </a:lnTo>
                  <a:lnTo>
                    <a:pt x="73" y="516"/>
                  </a:lnTo>
                  <a:lnTo>
                    <a:pt x="76" y="506"/>
                  </a:lnTo>
                  <a:lnTo>
                    <a:pt x="80" y="496"/>
                  </a:lnTo>
                  <a:lnTo>
                    <a:pt x="84" y="476"/>
                  </a:lnTo>
                  <a:lnTo>
                    <a:pt x="86" y="462"/>
                  </a:lnTo>
                  <a:lnTo>
                    <a:pt x="85" y="453"/>
                  </a:lnTo>
                  <a:lnTo>
                    <a:pt x="84" y="445"/>
                  </a:lnTo>
                  <a:lnTo>
                    <a:pt x="83" y="438"/>
                  </a:lnTo>
                  <a:lnTo>
                    <a:pt x="81" y="430"/>
                  </a:lnTo>
                  <a:lnTo>
                    <a:pt x="75" y="419"/>
                  </a:lnTo>
                  <a:lnTo>
                    <a:pt x="70" y="408"/>
                  </a:lnTo>
                  <a:lnTo>
                    <a:pt x="63" y="398"/>
                  </a:lnTo>
                  <a:lnTo>
                    <a:pt x="58" y="388"/>
                  </a:lnTo>
                  <a:lnTo>
                    <a:pt x="56" y="382"/>
                  </a:lnTo>
                  <a:lnTo>
                    <a:pt x="54" y="376"/>
                  </a:lnTo>
                  <a:lnTo>
                    <a:pt x="53" y="370"/>
                  </a:lnTo>
                  <a:lnTo>
                    <a:pt x="53" y="363"/>
                  </a:lnTo>
                  <a:lnTo>
                    <a:pt x="93" y="26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8" name="Freeform 254">
              <a:extLst>
                <a:ext uri="{FF2B5EF4-FFF2-40B4-BE49-F238E27FC236}">
                  <a16:creationId xmlns:a16="http://schemas.microsoft.com/office/drawing/2014/main" id="{7CEDFA78-3B04-8164-CA9B-ECBE304BA307}"/>
                </a:ext>
              </a:extLst>
            </p:cNvPr>
            <p:cNvSpPr>
              <a:spLocks/>
            </p:cNvSpPr>
            <p:nvPr>
              <p:custDataLst>
                <p:tags r:id="rId114"/>
              </p:custDataLst>
            </p:nvPr>
          </p:nvSpPr>
          <p:spPr bwMode="auto">
            <a:xfrm>
              <a:off x="6554719" y="4311386"/>
              <a:ext cx="54634" cy="86975"/>
            </a:xfrm>
            <a:custGeom>
              <a:avLst/>
              <a:gdLst>
                <a:gd name="T0" fmla="*/ 36513 w 80"/>
                <a:gd name="T1" fmla="*/ 1058 h 126"/>
                <a:gd name="T2" fmla="*/ 36513 w 80"/>
                <a:gd name="T3" fmla="*/ 53446 h 126"/>
                <a:gd name="T4" fmla="*/ 35600 w 80"/>
                <a:gd name="T5" fmla="*/ 55033 h 126"/>
                <a:gd name="T6" fmla="*/ 34231 w 80"/>
                <a:gd name="T7" fmla="*/ 56621 h 126"/>
                <a:gd name="T8" fmla="*/ 31949 w 80"/>
                <a:gd name="T9" fmla="*/ 57679 h 126"/>
                <a:gd name="T10" fmla="*/ 30580 w 80"/>
                <a:gd name="T11" fmla="*/ 58737 h 126"/>
                <a:gd name="T12" fmla="*/ 26472 w 80"/>
                <a:gd name="T13" fmla="*/ 60325 h 126"/>
                <a:gd name="T14" fmla="*/ 21908 w 80"/>
                <a:gd name="T15" fmla="*/ 61383 h 126"/>
                <a:gd name="T16" fmla="*/ 16431 w 80"/>
                <a:gd name="T17" fmla="*/ 61912 h 126"/>
                <a:gd name="T18" fmla="*/ 11410 w 80"/>
                <a:gd name="T19" fmla="*/ 62971 h 126"/>
                <a:gd name="T20" fmla="*/ 5933 w 80"/>
                <a:gd name="T21" fmla="*/ 65087 h 126"/>
                <a:gd name="T22" fmla="*/ 0 w 80"/>
                <a:gd name="T23" fmla="*/ 66675 h 126"/>
                <a:gd name="T24" fmla="*/ 3195 w 80"/>
                <a:gd name="T25" fmla="*/ 21167 h 126"/>
                <a:gd name="T26" fmla="*/ 10497 w 80"/>
                <a:gd name="T27" fmla="*/ 14287 h 126"/>
                <a:gd name="T28" fmla="*/ 18713 w 80"/>
                <a:gd name="T29" fmla="*/ 6350 h 126"/>
                <a:gd name="T30" fmla="*/ 23277 w 80"/>
                <a:gd name="T31" fmla="*/ 2646 h 126"/>
                <a:gd name="T32" fmla="*/ 27385 w 80"/>
                <a:gd name="T33" fmla="*/ 529 h 126"/>
                <a:gd name="T34" fmla="*/ 29667 w 80"/>
                <a:gd name="T35" fmla="*/ 0 h 126"/>
                <a:gd name="T36" fmla="*/ 31949 w 80"/>
                <a:gd name="T37" fmla="*/ 0 h 126"/>
                <a:gd name="T38" fmla="*/ 34231 w 80"/>
                <a:gd name="T39" fmla="*/ 529 h 126"/>
                <a:gd name="T40" fmla="*/ 36513 w 80"/>
                <a:gd name="T41" fmla="*/ 1058 h 12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80" h="126">
                  <a:moveTo>
                    <a:pt x="80" y="2"/>
                  </a:moveTo>
                  <a:lnTo>
                    <a:pt x="80" y="101"/>
                  </a:lnTo>
                  <a:lnTo>
                    <a:pt x="78" y="104"/>
                  </a:lnTo>
                  <a:lnTo>
                    <a:pt x="75" y="107"/>
                  </a:lnTo>
                  <a:lnTo>
                    <a:pt x="70" y="109"/>
                  </a:lnTo>
                  <a:lnTo>
                    <a:pt x="67" y="111"/>
                  </a:lnTo>
                  <a:lnTo>
                    <a:pt x="58" y="114"/>
                  </a:lnTo>
                  <a:lnTo>
                    <a:pt x="48" y="116"/>
                  </a:lnTo>
                  <a:lnTo>
                    <a:pt x="36" y="117"/>
                  </a:lnTo>
                  <a:lnTo>
                    <a:pt x="25" y="119"/>
                  </a:lnTo>
                  <a:lnTo>
                    <a:pt x="13" y="123"/>
                  </a:lnTo>
                  <a:lnTo>
                    <a:pt x="0" y="126"/>
                  </a:lnTo>
                  <a:lnTo>
                    <a:pt x="7" y="40"/>
                  </a:lnTo>
                  <a:lnTo>
                    <a:pt x="23" y="27"/>
                  </a:lnTo>
                  <a:lnTo>
                    <a:pt x="41" y="12"/>
                  </a:lnTo>
                  <a:lnTo>
                    <a:pt x="51" y="5"/>
                  </a:lnTo>
                  <a:lnTo>
                    <a:pt x="60" y="1"/>
                  </a:lnTo>
                  <a:lnTo>
                    <a:pt x="65" y="0"/>
                  </a:lnTo>
                  <a:lnTo>
                    <a:pt x="70" y="0"/>
                  </a:lnTo>
                  <a:lnTo>
                    <a:pt x="75" y="1"/>
                  </a:lnTo>
                  <a:lnTo>
                    <a:pt x="80" y="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89" name="Freeform 255">
              <a:extLst>
                <a:ext uri="{FF2B5EF4-FFF2-40B4-BE49-F238E27FC236}">
                  <a16:creationId xmlns:a16="http://schemas.microsoft.com/office/drawing/2014/main" id="{511D8D74-F11E-493C-0952-C27DEC0CF528}"/>
                </a:ext>
              </a:extLst>
            </p:cNvPr>
            <p:cNvSpPr>
              <a:spLocks/>
            </p:cNvSpPr>
            <p:nvPr>
              <p:custDataLst>
                <p:tags r:id="rId115"/>
              </p:custDataLst>
            </p:nvPr>
          </p:nvSpPr>
          <p:spPr bwMode="auto">
            <a:xfrm>
              <a:off x="6538093" y="4259616"/>
              <a:ext cx="83136" cy="78693"/>
            </a:xfrm>
            <a:custGeom>
              <a:avLst/>
              <a:gdLst>
                <a:gd name="T0" fmla="*/ 50633 w 124"/>
                <a:gd name="T1" fmla="*/ 0 h 117"/>
                <a:gd name="T2" fmla="*/ 51977 w 124"/>
                <a:gd name="T3" fmla="*/ 7734 h 117"/>
                <a:gd name="T4" fmla="*/ 54666 w 124"/>
                <a:gd name="T5" fmla="*/ 18046 h 117"/>
                <a:gd name="T6" fmla="*/ 55562 w 124"/>
                <a:gd name="T7" fmla="*/ 23202 h 117"/>
                <a:gd name="T8" fmla="*/ 55562 w 124"/>
                <a:gd name="T9" fmla="*/ 27842 h 117"/>
                <a:gd name="T10" fmla="*/ 55562 w 124"/>
                <a:gd name="T11" fmla="*/ 30420 h 117"/>
                <a:gd name="T12" fmla="*/ 55114 w 124"/>
                <a:gd name="T13" fmla="*/ 32998 h 117"/>
                <a:gd name="T14" fmla="*/ 54666 w 124"/>
                <a:gd name="T15" fmla="*/ 35576 h 117"/>
                <a:gd name="T16" fmla="*/ 53322 w 124"/>
                <a:gd name="T17" fmla="*/ 37639 h 117"/>
                <a:gd name="T18" fmla="*/ 51081 w 124"/>
                <a:gd name="T19" fmla="*/ 37123 h 117"/>
                <a:gd name="T20" fmla="*/ 48393 w 124"/>
                <a:gd name="T21" fmla="*/ 36607 h 117"/>
                <a:gd name="T22" fmla="*/ 46152 w 124"/>
                <a:gd name="T23" fmla="*/ 37123 h 117"/>
                <a:gd name="T24" fmla="*/ 43016 w 124"/>
                <a:gd name="T25" fmla="*/ 37639 h 117"/>
                <a:gd name="T26" fmla="*/ 37191 w 124"/>
                <a:gd name="T27" fmla="*/ 40217 h 117"/>
                <a:gd name="T28" fmla="*/ 31814 w 124"/>
                <a:gd name="T29" fmla="*/ 43826 h 117"/>
                <a:gd name="T30" fmla="*/ 20612 w 124"/>
                <a:gd name="T31" fmla="*/ 53107 h 117"/>
                <a:gd name="T32" fmla="*/ 11650 w 124"/>
                <a:gd name="T33" fmla="*/ 60325 h 117"/>
                <a:gd name="T34" fmla="*/ 10306 w 124"/>
                <a:gd name="T35" fmla="*/ 57747 h 117"/>
                <a:gd name="T36" fmla="*/ 5825 w 124"/>
                <a:gd name="T37" fmla="*/ 52075 h 117"/>
                <a:gd name="T38" fmla="*/ 1792 w 124"/>
                <a:gd name="T39" fmla="*/ 45888 h 117"/>
                <a:gd name="T40" fmla="*/ 0 w 124"/>
                <a:gd name="T41" fmla="*/ 40732 h 117"/>
                <a:gd name="T42" fmla="*/ 448 w 124"/>
                <a:gd name="T43" fmla="*/ 39185 h 117"/>
                <a:gd name="T44" fmla="*/ 896 w 124"/>
                <a:gd name="T45" fmla="*/ 37123 h 117"/>
                <a:gd name="T46" fmla="*/ 2240 w 124"/>
                <a:gd name="T47" fmla="*/ 34545 h 117"/>
                <a:gd name="T48" fmla="*/ 4033 w 124"/>
                <a:gd name="T49" fmla="*/ 31967 h 117"/>
                <a:gd name="T50" fmla="*/ 7617 w 124"/>
                <a:gd name="T51" fmla="*/ 26811 h 117"/>
                <a:gd name="T52" fmla="*/ 12098 w 124"/>
                <a:gd name="T53" fmla="*/ 21655 h 117"/>
                <a:gd name="T54" fmla="*/ 21508 w 124"/>
                <a:gd name="T55" fmla="*/ 11343 h 117"/>
                <a:gd name="T56" fmla="*/ 26885 w 124"/>
                <a:gd name="T57" fmla="*/ 6187 h 117"/>
                <a:gd name="T58" fmla="*/ 32710 w 124"/>
                <a:gd name="T59" fmla="*/ 6187 h 117"/>
                <a:gd name="T60" fmla="*/ 38535 w 124"/>
                <a:gd name="T61" fmla="*/ 6187 h 117"/>
                <a:gd name="T62" fmla="*/ 44808 w 124"/>
                <a:gd name="T63" fmla="*/ 3094 h 117"/>
                <a:gd name="T64" fmla="*/ 50633 w 124"/>
                <a:gd name="T65" fmla="*/ 0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24" h="117">
                  <a:moveTo>
                    <a:pt x="113" y="0"/>
                  </a:moveTo>
                  <a:lnTo>
                    <a:pt x="116" y="15"/>
                  </a:lnTo>
                  <a:lnTo>
                    <a:pt x="122" y="35"/>
                  </a:lnTo>
                  <a:lnTo>
                    <a:pt x="124" y="45"/>
                  </a:lnTo>
                  <a:lnTo>
                    <a:pt x="124" y="54"/>
                  </a:lnTo>
                  <a:lnTo>
                    <a:pt x="124" y="59"/>
                  </a:lnTo>
                  <a:lnTo>
                    <a:pt x="123" y="64"/>
                  </a:lnTo>
                  <a:lnTo>
                    <a:pt x="122" y="69"/>
                  </a:lnTo>
                  <a:lnTo>
                    <a:pt x="119" y="73"/>
                  </a:lnTo>
                  <a:lnTo>
                    <a:pt x="114" y="72"/>
                  </a:lnTo>
                  <a:lnTo>
                    <a:pt x="108" y="71"/>
                  </a:lnTo>
                  <a:lnTo>
                    <a:pt x="103" y="72"/>
                  </a:lnTo>
                  <a:lnTo>
                    <a:pt x="96" y="73"/>
                  </a:lnTo>
                  <a:lnTo>
                    <a:pt x="83" y="78"/>
                  </a:lnTo>
                  <a:lnTo>
                    <a:pt x="71" y="85"/>
                  </a:lnTo>
                  <a:lnTo>
                    <a:pt x="46" y="103"/>
                  </a:lnTo>
                  <a:lnTo>
                    <a:pt x="26" y="117"/>
                  </a:lnTo>
                  <a:lnTo>
                    <a:pt x="23" y="112"/>
                  </a:lnTo>
                  <a:lnTo>
                    <a:pt x="13" y="101"/>
                  </a:lnTo>
                  <a:lnTo>
                    <a:pt x="4" y="89"/>
                  </a:lnTo>
                  <a:lnTo>
                    <a:pt x="0" y="79"/>
                  </a:lnTo>
                  <a:lnTo>
                    <a:pt x="1" y="76"/>
                  </a:lnTo>
                  <a:lnTo>
                    <a:pt x="2" y="72"/>
                  </a:lnTo>
                  <a:lnTo>
                    <a:pt x="5" y="67"/>
                  </a:lnTo>
                  <a:lnTo>
                    <a:pt x="9" y="62"/>
                  </a:lnTo>
                  <a:lnTo>
                    <a:pt x="17" y="52"/>
                  </a:lnTo>
                  <a:lnTo>
                    <a:pt x="27" y="42"/>
                  </a:lnTo>
                  <a:lnTo>
                    <a:pt x="48" y="22"/>
                  </a:lnTo>
                  <a:lnTo>
                    <a:pt x="60" y="12"/>
                  </a:lnTo>
                  <a:lnTo>
                    <a:pt x="73" y="12"/>
                  </a:lnTo>
                  <a:lnTo>
                    <a:pt x="86" y="12"/>
                  </a:lnTo>
                  <a:lnTo>
                    <a:pt x="100" y="6"/>
                  </a:lnTo>
                  <a:lnTo>
                    <a:pt x="1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0" name="Freeform 256">
              <a:extLst>
                <a:ext uri="{FF2B5EF4-FFF2-40B4-BE49-F238E27FC236}">
                  <a16:creationId xmlns:a16="http://schemas.microsoft.com/office/drawing/2014/main" id="{432A1C5C-EA5B-A4AB-A3FE-EC82ABDEDB33}"/>
                </a:ext>
              </a:extLst>
            </p:cNvPr>
            <p:cNvSpPr>
              <a:spLocks/>
            </p:cNvSpPr>
            <p:nvPr>
              <p:custDataLst>
                <p:tags r:id="rId116"/>
              </p:custDataLst>
            </p:nvPr>
          </p:nvSpPr>
          <p:spPr bwMode="auto">
            <a:xfrm>
              <a:off x="7001280" y="2563598"/>
              <a:ext cx="752978" cy="617111"/>
            </a:xfrm>
            <a:custGeom>
              <a:avLst/>
              <a:gdLst>
                <a:gd name="T0" fmla="*/ 403983 w 1156"/>
                <a:gd name="T1" fmla="*/ 100397 h 900"/>
                <a:gd name="T2" fmla="*/ 373946 w 1156"/>
                <a:gd name="T3" fmla="*/ 85154 h 900"/>
                <a:gd name="T4" fmla="*/ 336508 w 1156"/>
                <a:gd name="T5" fmla="*/ 58346 h 900"/>
                <a:gd name="T6" fmla="*/ 268597 w 1156"/>
                <a:gd name="T7" fmla="*/ 54666 h 900"/>
                <a:gd name="T8" fmla="*/ 239865 w 1156"/>
                <a:gd name="T9" fmla="*/ 80948 h 900"/>
                <a:gd name="T10" fmla="*/ 219405 w 1156"/>
                <a:gd name="T11" fmla="*/ 94089 h 900"/>
                <a:gd name="T12" fmla="*/ 185449 w 1156"/>
                <a:gd name="T13" fmla="*/ 103551 h 900"/>
                <a:gd name="T14" fmla="*/ 166730 w 1156"/>
                <a:gd name="T15" fmla="*/ 104602 h 900"/>
                <a:gd name="T16" fmla="*/ 154541 w 1156"/>
                <a:gd name="T17" fmla="*/ 90936 h 900"/>
                <a:gd name="T18" fmla="*/ 113185 w 1156"/>
                <a:gd name="T19" fmla="*/ 71487 h 900"/>
                <a:gd name="T20" fmla="*/ 99255 w 1156"/>
                <a:gd name="T21" fmla="*/ 45205 h 900"/>
                <a:gd name="T22" fmla="*/ 95772 w 1156"/>
                <a:gd name="T23" fmla="*/ 12090 h 900"/>
                <a:gd name="T24" fmla="*/ 81841 w 1156"/>
                <a:gd name="T25" fmla="*/ 526 h 900"/>
                <a:gd name="T26" fmla="*/ 67476 w 1156"/>
                <a:gd name="T27" fmla="*/ 11038 h 900"/>
                <a:gd name="T28" fmla="*/ 59204 w 1156"/>
                <a:gd name="T29" fmla="*/ 35218 h 900"/>
                <a:gd name="T30" fmla="*/ 34391 w 1156"/>
                <a:gd name="T31" fmla="*/ 28385 h 900"/>
                <a:gd name="T32" fmla="*/ 1741 w 1156"/>
                <a:gd name="T33" fmla="*/ 8410 h 900"/>
                <a:gd name="T34" fmla="*/ 2177 w 1156"/>
                <a:gd name="T35" fmla="*/ 37846 h 900"/>
                <a:gd name="T36" fmla="*/ 19590 w 1156"/>
                <a:gd name="T37" fmla="*/ 76743 h 900"/>
                <a:gd name="T38" fmla="*/ 31779 w 1156"/>
                <a:gd name="T39" fmla="*/ 107756 h 900"/>
                <a:gd name="T40" fmla="*/ 58769 w 1156"/>
                <a:gd name="T41" fmla="*/ 149281 h 900"/>
                <a:gd name="T42" fmla="*/ 53110 w 1156"/>
                <a:gd name="T43" fmla="*/ 166102 h 900"/>
                <a:gd name="T44" fmla="*/ 57898 w 1156"/>
                <a:gd name="T45" fmla="*/ 194486 h 900"/>
                <a:gd name="T46" fmla="*/ 81841 w 1156"/>
                <a:gd name="T47" fmla="*/ 224973 h 900"/>
                <a:gd name="T48" fmla="*/ 112750 w 1156"/>
                <a:gd name="T49" fmla="*/ 239691 h 900"/>
                <a:gd name="T50" fmla="*/ 112750 w 1156"/>
                <a:gd name="T51" fmla="*/ 275435 h 900"/>
                <a:gd name="T52" fmla="*/ 145835 w 1156"/>
                <a:gd name="T53" fmla="*/ 305396 h 900"/>
                <a:gd name="T54" fmla="*/ 184143 w 1156"/>
                <a:gd name="T55" fmla="*/ 349024 h 900"/>
                <a:gd name="T56" fmla="*/ 205039 w 1156"/>
                <a:gd name="T57" fmla="*/ 378460 h 900"/>
                <a:gd name="T58" fmla="*/ 219405 w 1156"/>
                <a:gd name="T59" fmla="*/ 385293 h 900"/>
                <a:gd name="T60" fmla="*/ 235947 w 1156"/>
                <a:gd name="T61" fmla="*/ 396857 h 900"/>
                <a:gd name="T62" fmla="*/ 260326 w 1156"/>
                <a:gd name="T63" fmla="*/ 413678 h 900"/>
                <a:gd name="T64" fmla="*/ 298199 w 1156"/>
                <a:gd name="T65" fmla="*/ 417883 h 900"/>
                <a:gd name="T66" fmla="*/ 318659 w 1156"/>
                <a:gd name="T67" fmla="*/ 409998 h 900"/>
                <a:gd name="T68" fmla="*/ 339120 w 1156"/>
                <a:gd name="T69" fmla="*/ 401588 h 900"/>
                <a:gd name="T70" fmla="*/ 348697 w 1156"/>
                <a:gd name="T71" fmla="*/ 418409 h 900"/>
                <a:gd name="T72" fmla="*/ 353921 w 1156"/>
                <a:gd name="T73" fmla="*/ 450473 h 900"/>
                <a:gd name="T74" fmla="*/ 380476 w 1156"/>
                <a:gd name="T75" fmla="*/ 459408 h 900"/>
                <a:gd name="T76" fmla="*/ 440116 w 1156"/>
                <a:gd name="T77" fmla="*/ 468870 h 900"/>
                <a:gd name="T78" fmla="*/ 474942 w 1156"/>
                <a:gd name="T79" fmla="*/ 462037 h 900"/>
                <a:gd name="T80" fmla="*/ 478424 w 1156"/>
                <a:gd name="T81" fmla="*/ 436806 h 900"/>
                <a:gd name="T82" fmla="*/ 503238 w 1156"/>
                <a:gd name="T83" fmla="*/ 404742 h 900"/>
                <a:gd name="T84" fmla="*/ 492790 w 1156"/>
                <a:gd name="T85" fmla="*/ 394229 h 900"/>
                <a:gd name="T86" fmla="*/ 477118 w 1156"/>
                <a:gd name="T87" fmla="*/ 372152 h 900"/>
                <a:gd name="T88" fmla="*/ 448822 w 1156"/>
                <a:gd name="T89" fmla="*/ 337986 h 900"/>
                <a:gd name="T90" fmla="*/ 443163 w 1156"/>
                <a:gd name="T91" fmla="*/ 316960 h 900"/>
                <a:gd name="T92" fmla="*/ 454481 w 1156"/>
                <a:gd name="T93" fmla="*/ 293832 h 900"/>
                <a:gd name="T94" fmla="*/ 456223 w 1156"/>
                <a:gd name="T95" fmla="*/ 276486 h 900"/>
                <a:gd name="T96" fmla="*/ 448387 w 1156"/>
                <a:gd name="T97" fmla="*/ 269127 h 900"/>
                <a:gd name="T98" fmla="*/ 427926 w 1156"/>
                <a:gd name="T99" fmla="*/ 266499 h 900"/>
                <a:gd name="T100" fmla="*/ 415302 w 1156"/>
                <a:gd name="T101" fmla="*/ 238114 h 900"/>
                <a:gd name="T102" fmla="*/ 407901 w 1156"/>
                <a:gd name="T103" fmla="*/ 196063 h 900"/>
                <a:gd name="T104" fmla="*/ 402242 w 1156"/>
                <a:gd name="T105" fmla="*/ 187653 h 900"/>
                <a:gd name="T106" fmla="*/ 409207 w 1156"/>
                <a:gd name="T107" fmla="*/ 175563 h 900"/>
                <a:gd name="T108" fmla="*/ 417914 w 1156"/>
                <a:gd name="T109" fmla="*/ 154012 h 9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56" h="900">
                  <a:moveTo>
                    <a:pt x="963" y="271"/>
                  </a:moveTo>
                  <a:lnTo>
                    <a:pt x="954" y="252"/>
                  </a:lnTo>
                  <a:lnTo>
                    <a:pt x="948" y="234"/>
                  </a:lnTo>
                  <a:lnTo>
                    <a:pt x="941" y="213"/>
                  </a:lnTo>
                  <a:lnTo>
                    <a:pt x="937" y="191"/>
                  </a:lnTo>
                  <a:lnTo>
                    <a:pt x="928" y="191"/>
                  </a:lnTo>
                  <a:lnTo>
                    <a:pt x="920" y="190"/>
                  </a:lnTo>
                  <a:lnTo>
                    <a:pt x="913" y="189"/>
                  </a:lnTo>
                  <a:lnTo>
                    <a:pt x="906" y="187"/>
                  </a:lnTo>
                  <a:lnTo>
                    <a:pt x="893" y="183"/>
                  </a:lnTo>
                  <a:lnTo>
                    <a:pt x="881" y="177"/>
                  </a:lnTo>
                  <a:lnTo>
                    <a:pt x="859" y="162"/>
                  </a:lnTo>
                  <a:lnTo>
                    <a:pt x="839" y="145"/>
                  </a:lnTo>
                  <a:lnTo>
                    <a:pt x="828" y="137"/>
                  </a:lnTo>
                  <a:lnTo>
                    <a:pt x="816" y="129"/>
                  </a:lnTo>
                  <a:lnTo>
                    <a:pt x="803" y="122"/>
                  </a:lnTo>
                  <a:lnTo>
                    <a:pt x="789" y="116"/>
                  </a:lnTo>
                  <a:lnTo>
                    <a:pt x="773" y="111"/>
                  </a:lnTo>
                  <a:lnTo>
                    <a:pt x="755" y="106"/>
                  </a:lnTo>
                  <a:lnTo>
                    <a:pt x="745" y="105"/>
                  </a:lnTo>
                  <a:lnTo>
                    <a:pt x="734" y="104"/>
                  </a:lnTo>
                  <a:lnTo>
                    <a:pt x="723" y="104"/>
                  </a:lnTo>
                  <a:lnTo>
                    <a:pt x="711" y="104"/>
                  </a:lnTo>
                  <a:lnTo>
                    <a:pt x="617" y="104"/>
                  </a:lnTo>
                  <a:lnTo>
                    <a:pt x="609" y="113"/>
                  </a:lnTo>
                  <a:lnTo>
                    <a:pt x="587" y="129"/>
                  </a:lnTo>
                  <a:lnTo>
                    <a:pt x="576" y="138"/>
                  </a:lnTo>
                  <a:lnTo>
                    <a:pt x="565" y="146"/>
                  </a:lnTo>
                  <a:lnTo>
                    <a:pt x="556" y="152"/>
                  </a:lnTo>
                  <a:lnTo>
                    <a:pt x="551" y="154"/>
                  </a:lnTo>
                  <a:lnTo>
                    <a:pt x="542" y="155"/>
                  </a:lnTo>
                  <a:lnTo>
                    <a:pt x="532" y="157"/>
                  </a:lnTo>
                  <a:lnTo>
                    <a:pt x="522" y="159"/>
                  </a:lnTo>
                  <a:lnTo>
                    <a:pt x="512" y="160"/>
                  </a:lnTo>
                  <a:lnTo>
                    <a:pt x="518" y="173"/>
                  </a:lnTo>
                  <a:lnTo>
                    <a:pt x="504" y="179"/>
                  </a:lnTo>
                  <a:lnTo>
                    <a:pt x="490" y="184"/>
                  </a:lnTo>
                  <a:lnTo>
                    <a:pt x="478" y="188"/>
                  </a:lnTo>
                  <a:lnTo>
                    <a:pt x="465" y="192"/>
                  </a:lnTo>
                  <a:lnTo>
                    <a:pt x="453" y="194"/>
                  </a:lnTo>
                  <a:lnTo>
                    <a:pt x="439" y="196"/>
                  </a:lnTo>
                  <a:lnTo>
                    <a:pt x="426" y="197"/>
                  </a:lnTo>
                  <a:lnTo>
                    <a:pt x="412" y="197"/>
                  </a:lnTo>
                  <a:lnTo>
                    <a:pt x="405" y="198"/>
                  </a:lnTo>
                  <a:lnTo>
                    <a:pt x="398" y="199"/>
                  </a:lnTo>
                  <a:lnTo>
                    <a:pt x="393" y="200"/>
                  </a:lnTo>
                  <a:lnTo>
                    <a:pt x="389" y="200"/>
                  </a:lnTo>
                  <a:lnTo>
                    <a:pt x="383" y="199"/>
                  </a:lnTo>
                  <a:lnTo>
                    <a:pt x="379" y="197"/>
                  </a:lnTo>
                  <a:lnTo>
                    <a:pt x="371" y="194"/>
                  </a:lnTo>
                  <a:lnTo>
                    <a:pt x="367" y="190"/>
                  </a:lnTo>
                  <a:lnTo>
                    <a:pt x="363" y="184"/>
                  </a:lnTo>
                  <a:lnTo>
                    <a:pt x="358" y="179"/>
                  </a:lnTo>
                  <a:lnTo>
                    <a:pt x="355" y="173"/>
                  </a:lnTo>
                  <a:lnTo>
                    <a:pt x="351" y="168"/>
                  </a:lnTo>
                  <a:lnTo>
                    <a:pt x="345" y="163"/>
                  </a:lnTo>
                  <a:lnTo>
                    <a:pt x="338" y="160"/>
                  </a:lnTo>
                  <a:lnTo>
                    <a:pt x="316" y="153"/>
                  </a:lnTo>
                  <a:lnTo>
                    <a:pt x="280" y="142"/>
                  </a:lnTo>
                  <a:lnTo>
                    <a:pt x="260" y="136"/>
                  </a:lnTo>
                  <a:lnTo>
                    <a:pt x="244" y="128"/>
                  </a:lnTo>
                  <a:lnTo>
                    <a:pt x="237" y="124"/>
                  </a:lnTo>
                  <a:lnTo>
                    <a:pt x="232" y="120"/>
                  </a:lnTo>
                  <a:lnTo>
                    <a:pt x="228" y="116"/>
                  </a:lnTo>
                  <a:lnTo>
                    <a:pt x="225" y="111"/>
                  </a:lnTo>
                  <a:lnTo>
                    <a:pt x="228" y="86"/>
                  </a:lnTo>
                  <a:lnTo>
                    <a:pt x="228" y="65"/>
                  </a:lnTo>
                  <a:lnTo>
                    <a:pt x="228" y="56"/>
                  </a:lnTo>
                  <a:lnTo>
                    <a:pt x="226" y="46"/>
                  </a:lnTo>
                  <a:lnTo>
                    <a:pt x="224" y="37"/>
                  </a:lnTo>
                  <a:lnTo>
                    <a:pt x="222" y="30"/>
                  </a:lnTo>
                  <a:lnTo>
                    <a:pt x="220" y="23"/>
                  </a:lnTo>
                  <a:lnTo>
                    <a:pt x="217" y="17"/>
                  </a:lnTo>
                  <a:lnTo>
                    <a:pt x="212" y="12"/>
                  </a:lnTo>
                  <a:lnTo>
                    <a:pt x="207" y="8"/>
                  </a:lnTo>
                  <a:lnTo>
                    <a:pt x="201" y="5"/>
                  </a:lnTo>
                  <a:lnTo>
                    <a:pt x="195" y="2"/>
                  </a:lnTo>
                  <a:lnTo>
                    <a:pt x="188" y="1"/>
                  </a:lnTo>
                  <a:lnTo>
                    <a:pt x="179" y="0"/>
                  </a:lnTo>
                  <a:lnTo>
                    <a:pt x="174" y="1"/>
                  </a:lnTo>
                  <a:lnTo>
                    <a:pt x="168" y="3"/>
                  </a:lnTo>
                  <a:lnTo>
                    <a:pt x="164" y="7"/>
                  </a:lnTo>
                  <a:lnTo>
                    <a:pt x="161" y="11"/>
                  </a:lnTo>
                  <a:lnTo>
                    <a:pt x="155" y="21"/>
                  </a:lnTo>
                  <a:lnTo>
                    <a:pt x="151" y="34"/>
                  </a:lnTo>
                  <a:lnTo>
                    <a:pt x="147" y="46"/>
                  </a:lnTo>
                  <a:lnTo>
                    <a:pt x="144" y="57"/>
                  </a:lnTo>
                  <a:lnTo>
                    <a:pt x="142" y="62"/>
                  </a:lnTo>
                  <a:lnTo>
                    <a:pt x="139" y="65"/>
                  </a:lnTo>
                  <a:lnTo>
                    <a:pt x="136" y="67"/>
                  </a:lnTo>
                  <a:lnTo>
                    <a:pt x="133" y="68"/>
                  </a:lnTo>
                  <a:lnTo>
                    <a:pt x="125" y="68"/>
                  </a:lnTo>
                  <a:lnTo>
                    <a:pt x="118" y="66"/>
                  </a:lnTo>
                  <a:lnTo>
                    <a:pt x="109" y="64"/>
                  </a:lnTo>
                  <a:lnTo>
                    <a:pt x="100" y="62"/>
                  </a:lnTo>
                  <a:lnTo>
                    <a:pt x="79" y="54"/>
                  </a:lnTo>
                  <a:lnTo>
                    <a:pt x="58" y="46"/>
                  </a:lnTo>
                  <a:lnTo>
                    <a:pt x="39" y="38"/>
                  </a:lnTo>
                  <a:lnTo>
                    <a:pt x="21" y="29"/>
                  </a:lnTo>
                  <a:lnTo>
                    <a:pt x="15" y="24"/>
                  </a:lnTo>
                  <a:lnTo>
                    <a:pt x="8" y="20"/>
                  </a:lnTo>
                  <a:lnTo>
                    <a:pt x="4" y="16"/>
                  </a:lnTo>
                  <a:lnTo>
                    <a:pt x="0" y="12"/>
                  </a:lnTo>
                  <a:lnTo>
                    <a:pt x="0" y="25"/>
                  </a:lnTo>
                  <a:lnTo>
                    <a:pt x="0" y="37"/>
                  </a:lnTo>
                  <a:lnTo>
                    <a:pt x="0" y="49"/>
                  </a:lnTo>
                  <a:lnTo>
                    <a:pt x="1" y="62"/>
                  </a:lnTo>
                  <a:lnTo>
                    <a:pt x="5" y="72"/>
                  </a:lnTo>
                  <a:lnTo>
                    <a:pt x="7" y="81"/>
                  </a:lnTo>
                  <a:lnTo>
                    <a:pt x="15" y="96"/>
                  </a:lnTo>
                  <a:lnTo>
                    <a:pt x="24" y="111"/>
                  </a:lnTo>
                  <a:lnTo>
                    <a:pt x="33" y="124"/>
                  </a:lnTo>
                  <a:lnTo>
                    <a:pt x="42" y="138"/>
                  </a:lnTo>
                  <a:lnTo>
                    <a:pt x="45" y="146"/>
                  </a:lnTo>
                  <a:lnTo>
                    <a:pt x="49" y="156"/>
                  </a:lnTo>
                  <a:lnTo>
                    <a:pt x="52" y="167"/>
                  </a:lnTo>
                  <a:lnTo>
                    <a:pt x="53" y="179"/>
                  </a:lnTo>
                  <a:lnTo>
                    <a:pt x="60" y="179"/>
                  </a:lnTo>
                  <a:lnTo>
                    <a:pt x="64" y="190"/>
                  </a:lnTo>
                  <a:lnTo>
                    <a:pt x="73" y="205"/>
                  </a:lnTo>
                  <a:lnTo>
                    <a:pt x="83" y="223"/>
                  </a:lnTo>
                  <a:lnTo>
                    <a:pt x="96" y="241"/>
                  </a:lnTo>
                  <a:lnTo>
                    <a:pt x="109" y="258"/>
                  </a:lnTo>
                  <a:lnTo>
                    <a:pt x="122" y="273"/>
                  </a:lnTo>
                  <a:lnTo>
                    <a:pt x="129" y="280"/>
                  </a:lnTo>
                  <a:lnTo>
                    <a:pt x="135" y="284"/>
                  </a:lnTo>
                  <a:lnTo>
                    <a:pt x="141" y="288"/>
                  </a:lnTo>
                  <a:lnTo>
                    <a:pt x="146" y="290"/>
                  </a:lnTo>
                  <a:lnTo>
                    <a:pt x="139" y="296"/>
                  </a:lnTo>
                  <a:lnTo>
                    <a:pt x="130" y="304"/>
                  </a:lnTo>
                  <a:lnTo>
                    <a:pt x="127" y="310"/>
                  </a:lnTo>
                  <a:lnTo>
                    <a:pt x="122" y="316"/>
                  </a:lnTo>
                  <a:lnTo>
                    <a:pt x="120" y="324"/>
                  </a:lnTo>
                  <a:lnTo>
                    <a:pt x="120" y="332"/>
                  </a:lnTo>
                  <a:lnTo>
                    <a:pt x="120" y="341"/>
                  </a:lnTo>
                  <a:lnTo>
                    <a:pt x="123" y="350"/>
                  </a:lnTo>
                  <a:lnTo>
                    <a:pt x="128" y="360"/>
                  </a:lnTo>
                  <a:lnTo>
                    <a:pt x="133" y="370"/>
                  </a:lnTo>
                  <a:lnTo>
                    <a:pt x="140" y="380"/>
                  </a:lnTo>
                  <a:lnTo>
                    <a:pt x="147" y="391"/>
                  </a:lnTo>
                  <a:lnTo>
                    <a:pt x="157" y="401"/>
                  </a:lnTo>
                  <a:lnTo>
                    <a:pt x="167" y="410"/>
                  </a:lnTo>
                  <a:lnTo>
                    <a:pt x="177" y="420"/>
                  </a:lnTo>
                  <a:lnTo>
                    <a:pt x="188" y="428"/>
                  </a:lnTo>
                  <a:lnTo>
                    <a:pt x="200" y="436"/>
                  </a:lnTo>
                  <a:lnTo>
                    <a:pt x="212" y="442"/>
                  </a:lnTo>
                  <a:lnTo>
                    <a:pt x="224" y="449"/>
                  </a:lnTo>
                  <a:lnTo>
                    <a:pt x="236" y="453"/>
                  </a:lnTo>
                  <a:lnTo>
                    <a:pt x="247" y="455"/>
                  </a:lnTo>
                  <a:lnTo>
                    <a:pt x="259" y="456"/>
                  </a:lnTo>
                  <a:lnTo>
                    <a:pt x="260" y="469"/>
                  </a:lnTo>
                  <a:lnTo>
                    <a:pt x="264" y="483"/>
                  </a:lnTo>
                  <a:lnTo>
                    <a:pt x="265" y="490"/>
                  </a:lnTo>
                  <a:lnTo>
                    <a:pt x="265" y="500"/>
                  </a:lnTo>
                  <a:lnTo>
                    <a:pt x="263" y="511"/>
                  </a:lnTo>
                  <a:lnTo>
                    <a:pt x="259" y="524"/>
                  </a:lnTo>
                  <a:lnTo>
                    <a:pt x="305" y="573"/>
                  </a:lnTo>
                  <a:lnTo>
                    <a:pt x="312" y="574"/>
                  </a:lnTo>
                  <a:lnTo>
                    <a:pt x="319" y="576"/>
                  </a:lnTo>
                  <a:lnTo>
                    <a:pt x="324" y="578"/>
                  </a:lnTo>
                  <a:lnTo>
                    <a:pt x="330" y="580"/>
                  </a:lnTo>
                  <a:lnTo>
                    <a:pt x="335" y="581"/>
                  </a:lnTo>
                  <a:lnTo>
                    <a:pt x="342" y="581"/>
                  </a:lnTo>
                  <a:lnTo>
                    <a:pt x="349" y="578"/>
                  </a:lnTo>
                  <a:lnTo>
                    <a:pt x="358" y="573"/>
                  </a:lnTo>
                  <a:lnTo>
                    <a:pt x="372" y="593"/>
                  </a:lnTo>
                  <a:lnTo>
                    <a:pt x="404" y="639"/>
                  </a:lnTo>
                  <a:lnTo>
                    <a:pt x="423" y="664"/>
                  </a:lnTo>
                  <a:lnTo>
                    <a:pt x="439" y="687"/>
                  </a:lnTo>
                  <a:lnTo>
                    <a:pt x="447" y="697"/>
                  </a:lnTo>
                  <a:lnTo>
                    <a:pt x="455" y="705"/>
                  </a:lnTo>
                  <a:lnTo>
                    <a:pt x="460" y="711"/>
                  </a:lnTo>
                  <a:lnTo>
                    <a:pt x="465" y="714"/>
                  </a:lnTo>
                  <a:lnTo>
                    <a:pt x="471" y="720"/>
                  </a:lnTo>
                  <a:lnTo>
                    <a:pt x="479" y="727"/>
                  </a:lnTo>
                  <a:lnTo>
                    <a:pt x="483" y="729"/>
                  </a:lnTo>
                  <a:lnTo>
                    <a:pt x="488" y="731"/>
                  </a:lnTo>
                  <a:lnTo>
                    <a:pt x="493" y="733"/>
                  </a:lnTo>
                  <a:lnTo>
                    <a:pt x="498" y="733"/>
                  </a:lnTo>
                  <a:lnTo>
                    <a:pt x="504" y="733"/>
                  </a:lnTo>
                  <a:lnTo>
                    <a:pt x="512" y="733"/>
                  </a:lnTo>
                  <a:lnTo>
                    <a:pt x="522" y="733"/>
                  </a:lnTo>
                  <a:lnTo>
                    <a:pt x="532" y="733"/>
                  </a:lnTo>
                  <a:lnTo>
                    <a:pt x="533" y="741"/>
                  </a:lnTo>
                  <a:lnTo>
                    <a:pt x="537" y="748"/>
                  </a:lnTo>
                  <a:lnTo>
                    <a:pt x="542" y="755"/>
                  </a:lnTo>
                  <a:lnTo>
                    <a:pt x="547" y="761"/>
                  </a:lnTo>
                  <a:lnTo>
                    <a:pt x="554" y="766"/>
                  </a:lnTo>
                  <a:lnTo>
                    <a:pt x="561" y="771"/>
                  </a:lnTo>
                  <a:lnTo>
                    <a:pt x="570" y="776"/>
                  </a:lnTo>
                  <a:lnTo>
                    <a:pt x="579" y="781"/>
                  </a:lnTo>
                  <a:lnTo>
                    <a:pt x="598" y="787"/>
                  </a:lnTo>
                  <a:lnTo>
                    <a:pt x="616" y="791"/>
                  </a:lnTo>
                  <a:lnTo>
                    <a:pt x="635" y="794"/>
                  </a:lnTo>
                  <a:lnTo>
                    <a:pt x="651" y="795"/>
                  </a:lnTo>
                  <a:lnTo>
                    <a:pt x="663" y="795"/>
                  </a:lnTo>
                  <a:lnTo>
                    <a:pt x="671" y="795"/>
                  </a:lnTo>
                  <a:lnTo>
                    <a:pt x="685" y="795"/>
                  </a:lnTo>
                  <a:lnTo>
                    <a:pt x="700" y="793"/>
                  </a:lnTo>
                  <a:lnTo>
                    <a:pt x="706" y="792"/>
                  </a:lnTo>
                  <a:lnTo>
                    <a:pt x="713" y="790"/>
                  </a:lnTo>
                  <a:lnTo>
                    <a:pt x="718" y="787"/>
                  </a:lnTo>
                  <a:lnTo>
                    <a:pt x="724" y="783"/>
                  </a:lnTo>
                  <a:lnTo>
                    <a:pt x="732" y="780"/>
                  </a:lnTo>
                  <a:lnTo>
                    <a:pt x="742" y="773"/>
                  </a:lnTo>
                  <a:lnTo>
                    <a:pt x="749" y="769"/>
                  </a:lnTo>
                  <a:lnTo>
                    <a:pt x="756" y="766"/>
                  </a:lnTo>
                  <a:lnTo>
                    <a:pt x="763" y="764"/>
                  </a:lnTo>
                  <a:lnTo>
                    <a:pt x="771" y="764"/>
                  </a:lnTo>
                  <a:lnTo>
                    <a:pt x="779" y="764"/>
                  </a:lnTo>
                  <a:lnTo>
                    <a:pt x="785" y="767"/>
                  </a:lnTo>
                  <a:lnTo>
                    <a:pt x="790" y="771"/>
                  </a:lnTo>
                  <a:lnTo>
                    <a:pt x="794" y="775"/>
                  </a:lnTo>
                  <a:lnTo>
                    <a:pt x="796" y="782"/>
                  </a:lnTo>
                  <a:lnTo>
                    <a:pt x="798" y="789"/>
                  </a:lnTo>
                  <a:lnTo>
                    <a:pt x="801" y="796"/>
                  </a:lnTo>
                  <a:lnTo>
                    <a:pt x="802" y="804"/>
                  </a:lnTo>
                  <a:lnTo>
                    <a:pt x="803" y="820"/>
                  </a:lnTo>
                  <a:lnTo>
                    <a:pt x="805" y="837"/>
                  </a:lnTo>
                  <a:lnTo>
                    <a:pt x="807" y="845"/>
                  </a:lnTo>
                  <a:lnTo>
                    <a:pt x="809" y="851"/>
                  </a:lnTo>
                  <a:lnTo>
                    <a:pt x="813" y="857"/>
                  </a:lnTo>
                  <a:lnTo>
                    <a:pt x="817" y="862"/>
                  </a:lnTo>
                  <a:lnTo>
                    <a:pt x="822" y="865"/>
                  </a:lnTo>
                  <a:lnTo>
                    <a:pt x="828" y="867"/>
                  </a:lnTo>
                  <a:lnTo>
                    <a:pt x="838" y="869"/>
                  </a:lnTo>
                  <a:lnTo>
                    <a:pt x="849" y="871"/>
                  </a:lnTo>
                  <a:lnTo>
                    <a:pt x="874" y="874"/>
                  </a:lnTo>
                  <a:lnTo>
                    <a:pt x="897" y="875"/>
                  </a:lnTo>
                  <a:lnTo>
                    <a:pt x="925" y="876"/>
                  </a:lnTo>
                  <a:lnTo>
                    <a:pt x="948" y="878"/>
                  </a:lnTo>
                  <a:lnTo>
                    <a:pt x="970" y="882"/>
                  </a:lnTo>
                  <a:lnTo>
                    <a:pt x="991" y="887"/>
                  </a:lnTo>
                  <a:lnTo>
                    <a:pt x="1011" y="892"/>
                  </a:lnTo>
                  <a:lnTo>
                    <a:pt x="1035" y="896"/>
                  </a:lnTo>
                  <a:lnTo>
                    <a:pt x="1047" y="898"/>
                  </a:lnTo>
                  <a:lnTo>
                    <a:pt x="1060" y="899"/>
                  </a:lnTo>
                  <a:lnTo>
                    <a:pt x="1074" y="900"/>
                  </a:lnTo>
                  <a:lnTo>
                    <a:pt x="1089" y="900"/>
                  </a:lnTo>
                  <a:lnTo>
                    <a:pt x="1091" y="879"/>
                  </a:lnTo>
                  <a:lnTo>
                    <a:pt x="1093" y="865"/>
                  </a:lnTo>
                  <a:lnTo>
                    <a:pt x="1095" y="854"/>
                  </a:lnTo>
                  <a:lnTo>
                    <a:pt x="1096" y="844"/>
                  </a:lnTo>
                  <a:lnTo>
                    <a:pt x="1096" y="840"/>
                  </a:lnTo>
                  <a:lnTo>
                    <a:pt x="1097" y="836"/>
                  </a:lnTo>
                  <a:lnTo>
                    <a:pt x="1099" y="831"/>
                  </a:lnTo>
                  <a:lnTo>
                    <a:pt x="1102" y="827"/>
                  </a:lnTo>
                  <a:lnTo>
                    <a:pt x="1108" y="820"/>
                  </a:lnTo>
                  <a:lnTo>
                    <a:pt x="1116" y="814"/>
                  </a:lnTo>
                  <a:lnTo>
                    <a:pt x="1136" y="802"/>
                  </a:lnTo>
                  <a:lnTo>
                    <a:pt x="1156" y="789"/>
                  </a:lnTo>
                  <a:lnTo>
                    <a:pt x="1156" y="770"/>
                  </a:lnTo>
                  <a:lnTo>
                    <a:pt x="1151" y="769"/>
                  </a:lnTo>
                  <a:lnTo>
                    <a:pt x="1147" y="768"/>
                  </a:lnTo>
                  <a:lnTo>
                    <a:pt x="1143" y="766"/>
                  </a:lnTo>
                  <a:lnTo>
                    <a:pt x="1140" y="764"/>
                  </a:lnTo>
                  <a:lnTo>
                    <a:pt x="1136" y="758"/>
                  </a:lnTo>
                  <a:lnTo>
                    <a:pt x="1132" y="750"/>
                  </a:lnTo>
                  <a:lnTo>
                    <a:pt x="1130" y="734"/>
                  </a:lnTo>
                  <a:lnTo>
                    <a:pt x="1129" y="720"/>
                  </a:lnTo>
                  <a:lnTo>
                    <a:pt x="1121" y="719"/>
                  </a:lnTo>
                  <a:lnTo>
                    <a:pt x="1114" y="717"/>
                  </a:lnTo>
                  <a:lnTo>
                    <a:pt x="1105" y="713"/>
                  </a:lnTo>
                  <a:lnTo>
                    <a:pt x="1096" y="708"/>
                  </a:lnTo>
                  <a:lnTo>
                    <a:pt x="1087" y="701"/>
                  </a:lnTo>
                  <a:lnTo>
                    <a:pt x="1077" y="694"/>
                  </a:lnTo>
                  <a:lnTo>
                    <a:pt x="1069" y="686"/>
                  </a:lnTo>
                  <a:lnTo>
                    <a:pt x="1061" y="678"/>
                  </a:lnTo>
                  <a:lnTo>
                    <a:pt x="1044" y="660"/>
                  </a:lnTo>
                  <a:lnTo>
                    <a:pt x="1031" y="643"/>
                  </a:lnTo>
                  <a:lnTo>
                    <a:pt x="1026" y="635"/>
                  </a:lnTo>
                  <a:lnTo>
                    <a:pt x="1021" y="628"/>
                  </a:lnTo>
                  <a:lnTo>
                    <a:pt x="1018" y="622"/>
                  </a:lnTo>
                  <a:lnTo>
                    <a:pt x="1016" y="616"/>
                  </a:lnTo>
                  <a:lnTo>
                    <a:pt x="1017" y="609"/>
                  </a:lnTo>
                  <a:lnTo>
                    <a:pt x="1018" y="603"/>
                  </a:lnTo>
                  <a:lnTo>
                    <a:pt x="1019" y="598"/>
                  </a:lnTo>
                  <a:lnTo>
                    <a:pt x="1021" y="593"/>
                  </a:lnTo>
                  <a:lnTo>
                    <a:pt x="1027" y="584"/>
                  </a:lnTo>
                  <a:lnTo>
                    <a:pt x="1033" y="576"/>
                  </a:lnTo>
                  <a:lnTo>
                    <a:pt x="1039" y="568"/>
                  </a:lnTo>
                  <a:lnTo>
                    <a:pt x="1044" y="559"/>
                  </a:lnTo>
                  <a:lnTo>
                    <a:pt x="1047" y="553"/>
                  </a:lnTo>
                  <a:lnTo>
                    <a:pt x="1048" y="548"/>
                  </a:lnTo>
                  <a:lnTo>
                    <a:pt x="1049" y="542"/>
                  </a:lnTo>
                  <a:lnTo>
                    <a:pt x="1050" y="536"/>
                  </a:lnTo>
                  <a:lnTo>
                    <a:pt x="1049" y="531"/>
                  </a:lnTo>
                  <a:lnTo>
                    <a:pt x="1048" y="526"/>
                  </a:lnTo>
                  <a:lnTo>
                    <a:pt x="1047" y="522"/>
                  </a:lnTo>
                  <a:lnTo>
                    <a:pt x="1044" y="519"/>
                  </a:lnTo>
                  <a:lnTo>
                    <a:pt x="1041" y="517"/>
                  </a:lnTo>
                  <a:lnTo>
                    <a:pt x="1038" y="515"/>
                  </a:lnTo>
                  <a:lnTo>
                    <a:pt x="1035" y="513"/>
                  </a:lnTo>
                  <a:lnTo>
                    <a:pt x="1030" y="512"/>
                  </a:lnTo>
                  <a:lnTo>
                    <a:pt x="1013" y="511"/>
                  </a:lnTo>
                  <a:lnTo>
                    <a:pt x="996" y="512"/>
                  </a:lnTo>
                  <a:lnTo>
                    <a:pt x="993" y="511"/>
                  </a:lnTo>
                  <a:lnTo>
                    <a:pt x="990" y="510"/>
                  </a:lnTo>
                  <a:lnTo>
                    <a:pt x="986" y="509"/>
                  </a:lnTo>
                  <a:lnTo>
                    <a:pt x="983" y="507"/>
                  </a:lnTo>
                  <a:lnTo>
                    <a:pt x="976" y="501"/>
                  </a:lnTo>
                  <a:lnTo>
                    <a:pt x="971" y="493"/>
                  </a:lnTo>
                  <a:lnTo>
                    <a:pt x="966" y="485"/>
                  </a:lnTo>
                  <a:lnTo>
                    <a:pt x="962" y="475"/>
                  </a:lnTo>
                  <a:lnTo>
                    <a:pt x="958" y="464"/>
                  </a:lnTo>
                  <a:lnTo>
                    <a:pt x="954" y="453"/>
                  </a:lnTo>
                  <a:lnTo>
                    <a:pt x="950" y="429"/>
                  </a:lnTo>
                  <a:lnTo>
                    <a:pt x="946" y="407"/>
                  </a:lnTo>
                  <a:lnTo>
                    <a:pt x="943" y="389"/>
                  </a:lnTo>
                  <a:lnTo>
                    <a:pt x="943" y="375"/>
                  </a:lnTo>
                  <a:lnTo>
                    <a:pt x="940" y="375"/>
                  </a:lnTo>
                  <a:lnTo>
                    <a:pt x="937" y="373"/>
                  </a:lnTo>
                  <a:lnTo>
                    <a:pt x="934" y="371"/>
                  </a:lnTo>
                  <a:lnTo>
                    <a:pt x="931" y="369"/>
                  </a:lnTo>
                  <a:lnTo>
                    <a:pt x="928" y="366"/>
                  </a:lnTo>
                  <a:lnTo>
                    <a:pt x="926" y="363"/>
                  </a:lnTo>
                  <a:lnTo>
                    <a:pt x="924" y="360"/>
                  </a:lnTo>
                  <a:lnTo>
                    <a:pt x="924" y="357"/>
                  </a:lnTo>
                  <a:lnTo>
                    <a:pt x="924" y="354"/>
                  </a:lnTo>
                  <a:lnTo>
                    <a:pt x="925" y="351"/>
                  </a:lnTo>
                  <a:lnTo>
                    <a:pt x="926" y="348"/>
                  </a:lnTo>
                  <a:lnTo>
                    <a:pt x="928" y="345"/>
                  </a:lnTo>
                  <a:lnTo>
                    <a:pt x="934" y="339"/>
                  </a:lnTo>
                  <a:lnTo>
                    <a:pt x="940" y="334"/>
                  </a:lnTo>
                  <a:lnTo>
                    <a:pt x="946" y="328"/>
                  </a:lnTo>
                  <a:lnTo>
                    <a:pt x="951" y="323"/>
                  </a:lnTo>
                  <a:lnTo>
                    <a:pt x="955" y="318"/>
                  </a:lnTo>
                  <a:lnTo>
                    <a:pt x="957" y="314"/>
                  </a:lnTo>
                  <a:lnTo>
                    <a:pt x="958" y="301"/>
                  </a:lnTo>
                  <a:lnTo>
                    <a:pt x="960" y="293"/>
                  </a:lnTo>
                  <a:lnTo>
                    <a:pt x="962" y="285"/>
                  </a:lnTo>
                  <a:lnTo>
                    <a:pt x="963" y="27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1" name="Freeform 257">
              <a:extLst>
                <a:ext uri="{FF2B5EF4-FFF2-40B4-BE49-F238E27FC236}">
                  <a16:creationId xmlns:a16="http://schemas.microsoft.com/office/drawing/2014/main" id="{DA730D0D-5AB6-8475-E461-260F9DA63AF7}"/>
                </a:ext>
              </a:extLst>
            </p:cNvPr>
            <p:cNvSpPr>
              <a:spLocks/>
            </p:cNvSpPr>
            <p:nvPr>
              <p:custDataLst>
                <p:tags r:id="rId117"/>
              </p:custDataLst>
            </p:nvPr>
          </p:nvSpPr>
          <p:spPr bwMode="auto">
            <a:xfrm>
              <a:off x="7036910" y="3420926"/>
              <a:ext cx="370550" cy="298201"/>
            </a:xfrm>
            <a:custGeom>
              <a:avLst/>
              <a:gdLst>
                <a:gd name="T0" fmla="*/ 11277 w 571"/>
                <a:gd name="T1" fmla="*/ 98045 h 443"/>
                <a:gd name="T2" fmla="*/ 16047 w 571"/>
                <a:gd name="T3" fmla="*/ 91337 h 443"/>
                <a:gd name="T4" fmla="*/ 17782 w 571"/>
                <a:gd name="T5" fmla="*/ 84628 h 443"/>
                <a:gd name="T6" fmla="*/ 16915 w 571"/>
                <a:gd name="T7" fmla="*/ 66567 h 443"/>
                <a:gd name="T8" fmla="*/ 19083 w 571"/>
                <a:gd name="T9" fmla="*/ 61923 h 443"/>
                <a:gd name="T10" fmla="*/ 23854 w 571"/>
                <a:gd name="T11" fmla="*/ 57795 h 443"/>
                <a:gd name="T12" fmla="*/ 29492 w 571"/>
                <a:gd name="T13" fmla="*/ 55215 h 443"/>
                <a:gd name="T14" fmla="*/ 34697 w 571"/>
                <a:gd name="T15" fmla="*/ 53667 h 443"/>
                <a:gd name="T16" fmla="*/ 44672 w 571"/>
                <a:gd name="T17" fmla="*/ 54699 h 443"/>
                <a:gd name="T18" fmla="*/ 53780 w 571"/>
                <a:gd name="T19" fmla="*/ 56247 h 443"/>
                <a:gd name="T20" fmla="*/ 68527 w 571"/>
                <a:gd name="T21" fmla="*/ 61923 h 443"/>
                <a:gd name="T22" fmla="*/ 79803 w 571"/>
                <a:gd name="T23" fmla="*/ 69664 h 443"/>
                <a:gd name="T24" fmla="*/ 89345 w 571"/>
                <a:gd name="T25" fmla="*/ 79468 h 443"/>
                <a:gd name="T26" fmla="*/ 110163 w 571"/>
                <a:gd name="T27" fmla="*/ 47474 h 443"/>
                <a:gd name="T28" fmla="*/ 123608 w 571"/>
                <a:gd name="T29" fmla="*/ 25285 h 443"/>
                <a:gd name="T30" fmla="*/ 233337 w 571"/>
                <a:gd name="T31" fmla="*/ 22189 h 443"/>
                <a:gd name="T32" fmla="*/ 241578 w 571"/>
                <a:gd name="T33" fmla="*/ 40250 h 443"/>
                <a:gd name="T34" fmla="*/ 243747 w 571"/>
                <a:gd name="T35" fmla="*/ 50571 h 443"/>
                <a:gd name="T36" fmla="*/ 244614 w 571"/>
                <a:gd name="T37" fmla="*/ 63471 h 443"/>
                <a:gd name="T38" fmla="*/ 246349 w 571"/>
                <a:gd name="T39" fmla="*/ 77920 h 443"/>
                <a:gd name="T40" fmla="*/ 247650 w 571"/>
                <a:gd name="T41" fmla="*/ 91853 h 443"/>
                <a:gd name="T42" fmla="*/ 244614 w 571"/>
                <a:gd name="T43" fmla="*/ 92885 h 443"/>
                <a:gd name="T44" fmla="*/ 243747 w 571"/>
                <a:gd name="T45" fmla="*/ 92369 h 443"/>
                <a:gd name="T46" fmla="*/ 242012 w 571"/>
                <a:gd name="T47" fmla="*/ 94949 h 443"/>
                <a:gd name="T48" fmla="*/ 237675 w 571"/>
                <a:gd name="T49" fmla="*/ 106818 h 443"/>
                <a:gd name="T50" fmla="*/ 231603 w 571"/>
                <a:gd name="T51" fmla="*/ 116106 h 443"/>
                <a:gd name="T52" fmla="*/ 223362 w 571"/>
                <a:gd name="T53" fmla="*/ 123330 h 443"/>
                <a:gd name="T54" fmla="*/ 214254 w 571"/>
                <a:gd name="T55" fmla="*/ 128491 h 443"/>
                <a:gd name="T56" fmla="*/ 175654 w 571"/>
                <a:gd name="T57" fmla="*/ 146036 h 443"/>
                <a:gd name="T58" fmla="*/ 150498 w 571"/>
                <a:gd name="T59" fmla="*/ 158420 h 443"/>
                <a:gd name="T60" fmla="*/ 127945 w 571"/>
                <a:gd name="T61" fmla="*/ 169257 h 443"/>
                <a:gd name="T62" fmla="*/ 106260 w 571"/>
                <a:gd name="T63" fmla="*/ 178029 h 443"/>
                <a:gd name="T64" fmla="*/ 80671 w 571"/>
                <a:gd name="T65" fmla="*/ 187318 h 443"/>
                <a:gd name="T66" fmla="*/ 72430 w 571"/>
                <a:gd name="T67" fmla="*/ 191446 h 443"/>
                <a:gd name="T68" fmla="*/ 64623 w 571"/>
                <a:gd name="T69" fmla="*/ 196606 h 443"/>
                <a:gd name="T70" fmla="*/ 51612 w 571"/>
                <a:gd name="T71" fmla="*/ 207959 h 443"/>
                <a:gd name="T72" fmla="*/ 39902 w 571"/>
                <a:gd name="T73" fmla="*/ 219828 h 443"/>
                <a:gd name="T74" fmla="*/ 29059 w 571"/>
                <a:gd name="T75" fmla="*/ 228600 h 443"/>
                <a:gd name="T76" fmla="*/ 21686 w 571"/>
                <a:gd name="T77" fmla="*/ 195058 h 443"/>
                <a:gd name="T78" fmla="*/ 14313 w 571"/>
                <a:gd name="T79" fmla="*/ 161516 h 443"/>
                <a:gd name="T80" fmla="*/ 6939 w 571"/>
                <a:gd name="T81" fmla="*/ 129523 h 443"/>
                <a:gd name="T82" fmla="*/ 0 w 571"/>
                <a:gd name="T83" fmla="*/ 101141 h 4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571" h="443">
                  <a:moveTo>
                    <a:pt x="0" y="196"/>
                  </a:moveTo>
                  <a:lnTo>
                    <a:pt x="26" y="190"/>
                  </a:lnTo>
                  <a:lnTo>
                    <a:pt x="33" y="184"/>
                  </a:lnTo>
                  <a:lnTo>
                    <a:pt x="37" y="177"/>
                  </a:lnTo>
                  <a:lnTo>
                    <a:pt x="39" y="171"/>
                  </a:lnTo>
                  <a:lnTo>
                    <a:pt x="41" y="164"/>
                  </a:lnTo>
                  <a:lnTo>
                    <a:pt x="41" y="149"/>
                  </a:lnTo>
                  <a:lnTo>
                    <a:pt x="39" y="129"/>
                  </a:lnTo>
                  <a:lnTo>
                    <a:pt x="41" y="124"/>
                  </a:lnTo>
                  <a:lnTo>
                    <a:pt x="44" y="120"/>
                  </a:lnTo>
                  <a:lnTo>
                    <a:pt x="49" y="116"/>
                  </a:lnTo>
                  <a:lnTo>
                    <a:pt x="55" y="112"/>
                  </a:lnTo>
                  <a:lnTo>
                    <a:pt x="61" y="109"/>
                  </a:lnTo>
                  <a:lnTo>
                    <a:pt x="68" y="107"/>
                  </a:lnTo>
                  <a:lnTo>
                    <a:pt x="75" y="105"/>
                  </a:lnTo>
                  <a:lnTo>
                    <a:pt x="80" y="104"/>
                  </a:lnTo>
                  <a:lnTo>
                    <a:pt x="92" y="105"/>
                  </a:lnTo>
                  <a:lnTo>
                    <a:pt x="103" y="106"/>
                  </a:lnTo>
                  <a:lnTo>
                    <a:pt x="114" y="107"/>
                  </a:lnTo>
                  <a:lnTo>
                    <a:pt x="124" y="109"/>
                  </a:lnTo>
                  <a:lnTo>
                    <a:pt x="142" y="113"/>
                  </a:lnTo>
                  <a:lnTo>
                    <a:pt x="158" y="120"/>
                  </a:lnTo>
                  <a:lnTo>
                    <a:pt x="172" y="127"/>
                  </a:lnTo>
                  <a:lnTo>
                    <a:pt x="184" y="135"/>
                  </a:lnTo>
                  <a:lnTo>
                    <a:pt x="195" y="145"/>
                  </a:lnTo>
                  <a:lnTo>
                    <a:pt x="206" y="154"/>
                  </a:lnTo>
                  <a:lnTo>
                    <a:pt x="227" y="127"/>
                  </a:lnTo>
                  <a:lnTo>
                    <a:pt x="254" y="92"/>
                  </a:lnTo>
                  <a:lnTo>
                    <a:pt x="276" y="62"/>
                  </a:lnTo>
                  <a:lnTo>
                    <a:pt x="285" y="49"/>
                  </a:lnTo>
                  <a:lnTo>
                    <a:pt x="538" y="0"/>
                  </a:lnTo>
                  <a:lnTo>
                    <a:pt x="538" y="43"/>
                  </a:lnTo>
                  <a:lnTo>
                    <a:pt x="548" y="60"/>
                  </a:lnTo>
                  <a:lnTo>
                    <a:pt x="557" y="78"/>
                  </a:lnTo>
                  <a:lnTo>
                    <a:pt x="560" y="87"/>
                  </a:lnTo>
                  <a:lnTo>
                    <a:pt x="562" y="98"/>
                  </a:lnTo>
                  <a:lnTo>
                    <a:pt x="564" y="110"/>
                  </a:lnTo>
                  <a:lnTo>
                    <a:pt x="564" y="123"/>
                  </a:lnTo>
                  <a:lnTo>
                    <a:pt x="565" y="136"/>
                  </a:lnTo>
                  <a:lnTo>
                    <a:pt x="568" y="151"/>
                  </a:lnTo>
                  <a:lnTo>
                    <a:pt x="570" y="164"/>
                  </a:lnTo>
                  <a:lnTo>
                    <a:pt x="571" y="178"/>
                  </a:lnTo>
                  <a:lnTo>
                    <a:pt x="568" y="180"/>
                  </a:lnTo>
                  <a:lnTo>
                    <a:pt x="564" y="180"/>
                  </a:lnTo>
                  <a:lnTo>
                    <a:pt x="563" y="179"/>
                  </a:lnTo>
                  <a:lnTo>
                    <a:pt x="562" y="179"/>
                  </a:lnTo>
                  <a:lnTo>
                    <a:pt x="561" y="179"/>
                  </a:lnTo>
                  <a:lnTo>
                    <a:pt x="558" y="184"/>
                  </a:lnTo>
                  <a:lnTo>
                    <a:pt x="553" y="196"/>
                  </a:lnTo>
                  <a:lnTo>
                    <a:pt x="548" y="207"/>
                  </a:lnTo>
                  <a:lnTo>
                    <a:pt x="541" y="217"/>
                  </a:lnTo>
                  <a:lnTo>
                    <a:pt x="534" y="225"/>
                  </a:lnTo>
                  <a:lnTo>
                    <a:pt x="525" y="232"/>
                  </a:lnTo>
                  <a:lnTo>
                    <a:pt x="515" y="239"/>
                  </a:lnTo>
                  <a:lnTo>
                    <a:pt x="505" y="244"/>
                  </a:lnTo>
                  <a:lnTo>
                    <a:pt x="494" y="249"/>
                  </a:lnTo>
                  <a:lnTo>
                    <a:pt x="449" y="267"/>
                  </a:lnTo>
                  <a:lnTo>
                    <a:pt x="405" y="283"/>
                  </a:lnTo>
                  <a:lnTo>
                    <a:pt x="374" y="296"/>
                  </a:lnTo>
                  <a:lnTo>
                    <a:pt x="347" y="307"/>
                  </a:lnTo>
                  <a:lnTo>
                    <a:pt x="321" y="318"/>
                  </a:lnTo>
                  <a:lnTo>
                    <a:pt x="295" y="328"/>
                  </a:lnTo>
                  <a:lnTo>
                    <a:pt x="270" y="337"/>
                  </a:lnTo>
                  <a:lnTo>
                    <a:pt x="245" y="345"/>
                  </a:lnTo>
                  <a:lnTo>
                    <a:pt x="216" y="354"/>
                  </a:lnTo>
                  <a:lnTo>
                    <a:pt x="186" y="363"/>
                  </a:lnTo>
                  <a:lnTo>
                    <a:pt x="177" y="366"/>
                  </a:lnTo>
                  <a:lnTo>
                    <a:pt x="167" y="371"/>
                  </a:lnTo>
                  <a:lnTo>
                    <a:pt x="158" y="376"/>
                  </a:lnTo>
                  <a:lnTo>
                    <a:pt x="149" y="381"/>
                  </a:lnTo>
                  <a:lnTo>
                    <a:pt x="134" y="392"/>
                  </a:lnTo>
                  <a:lnTo>
                    <a:pt x="119" y="403"/>
                  </a:lnTo>
                  <a:lnTo>
                    <a:pt x="105" y="414"/>
                  </a:lnTo>
                  <a:lnTo>
                    <a:pt x="92" y="426"/>
                  </a:lnTo>
                  <a:lnTo>
                    <a:pt x="79" y="435"/>
                  </a:lnTo>
                  <a:lnTo>
                    <a:pt x="67" y="443"/>
                  </a:lnTo>
                  <a:lnTo>
                    <a:pt x="58" y="410"/>
                  </a:lnTo>
                  <a:lnTo>
                    <a:pt x="50" y="378"/>
                  </a:lnTo>
                  <a:lnTo>
                    <a:pt x="42" y="345"/>
                  </a:lnTo>
                  <a:lnTo>
                    <a:pt x="33" y="313"/>
                  </a:lnTo>
                  <a:lnTo>
                    <a:pt x="24" y="282"/>
                  </a:lnTo>
                  <a:lnTo>
                    <a:pt x="16" y="251"/>
                  </a:lnTo>
                  <a:lnTo>
                    <a:pt x="8" y="223"/>
                  </a:lnTo>
                  <a:lnTo>
                    <a:pt x="0" y="19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2" name="Freeform 258">
              <a:extLst>
                <a:ext uri="{FF2B5EF4-FFF2-40B4-BE49-F238E27FC236}">
                  <a16:creationId xmlns:a16="http://schemas.microsoft.com/office/drawing/2014/main" id="{978A1714-F741-B495-F578-FBD55BA723BD}"/>
                </a:ext>
              </a:extLst>
            </p:cNvPr>
            <p:cNvSpPr>
              <a:spLocks/>
            </p:cNvSpPr>
            <p:nvPr>
              <p:custDataLst>
                <p:tags r:id="rId118"/>
              </p:custDataLst>
            </p:nvPr>
          </p:nvSpPr>
          <p:spPr bwMode="auto">
            <a:xfrm>
              <a:off x="7329075" y="3126865"/>
              <a:ext cx="180524" cy="157383"/>
            </a:xfrm>
            <a:custGeom>
              <a:avLst/>
              <a:gdLst>
                <a:gd name="T0" fmla="*/ 0 w 286"/>
                <a:gd name="T1" fmla="*/ 58737 h 228"/>
                <a:gd name="T2" fmla="*/ 1687 w 286"/>
                <a:gd name="T3" fmla="*/ 57679 h 228"/>
                <a:gd name="T4" fmla="*/ 2953 w 286"/>
                <a:gd name="T5" fmla="*/ 57679 h 228"/>
                <a:gd name="T6" fmla="*/ 4219 w 286"/>
                <a:gd name="T7" fmla="*/ 58208 h 228"/>
                <a:gd name="T8" fmla="*/ 4640 w 286"/>
                <a:gd name="T9" fmla="*/ 58737 h 228"/>
                <a:gd name="T10" fmla="*/ 5062 w 286"/>
                <a:gd name="T11" fmla="*/ 61912 h 228"/>
                <a:gd name="T12" fmla="*/ 5484 w 286"/>
                <a:gd name="T13" fmla="*/ 65087 h 228"/>
                <a:gd name="T14" fmla="*/ 5906 w 286"/>
                <a:gd name="T15" fmla="*/ 67733 h 228"/>
                <a:gd name="T16" fmla="*/ 6750 w 286"/>
                <a:gd name="T17" fmla="*/ 69321 h 228"/>
                <a:gd name="T18" fmla="*/ 8015 w 286"/>
                <a:gd name="T19" fmla="*/ 70908 h 228"/>
                <a:gd name="T20" fmla="*/ 10124 w 286"/>
                <a:gd name="T21" fmla="*/ 71967 h 228"/>
                <a:gd name="T22" fmla="*/ 12234 w 286"/>
                <a:gd name="T23" fmla="*/ 72496 h 228"/>
                <a:gd name="T24" fmla="*/ 15609 w 286"/>
                <a:gd name="T25" fmla="*/ 73025 h 228"/>
                <a:gd name="T26" fmla="*/ 20249 w 286"/>
                <a:gd name="T27" fmla="*/ 73025 h 228"/>
                <a:gd name="T28" fmla="*/ 25311 w 286"/>
                <a:gd name="T29" fmla="*/ 71967 h 228"/>
                <a:gd name="T30" fmla="*/ 41342 w 286"/>
                <a:gd name="T31" fmla="*/ 68792 h 228"/>
                <a:gd name="T32" fmla="*/ 54419 w 286"/>
                <a:gd name="T33" fmla="*/ 64558 h 228"/>
                <a:gd name="T34" fmla="*/ 60325 w 286"/>
                <a:gd name="T35" fmla="*/ 62442 h 228"/>
                <a:gd name="T36" fmla="*/ 65809 w 286"/>
                <a:gd name="T37" fmla="*/ 60325 h 228"/>
                <a:gd name="T38" fmla="*/ 70449 w 286"/>
                <a:gd name="T39" fmla="*/ 57679 h 228"/>
                <a:gd name="T40" fmla="*/ 75090 w 286"/>
                <a:gd name="T41" fmla="*/ 54504 h 228"/>
                <a:gd name="T42" fmla="*/ 79308 w 286"/>
                <a:gd name="T43" fmla="*/ 50800 h 228"/>
                <a:gd name="T44" fmla="*/ 83527 w 286"/>
                <a:gd name="T45" fmla="*/ 46038 h 228"/>
                <a:gd name="T46" fmla="*/ 87745 w 286"/>
                <a:gd name="T47" fmla="*/ 41275 h 228"/>
                <a:gd name="T48" fmla="*/ 92386 w 286"/>
                <a:gd name="T49" fmla="*/ 34396 h 228"/>
                <a:gd name="T50" fmla="*/ 96604 w 286"/>
                <a:gd name="T51" fmla="*/ 27517 h 228"/>
                <a:gd name="T52" fmla="*/ 101667 w 286"/>
                <a:gd name="T53" fmla="*/ 19579 h 228"/>
                <a:gd name="T54" fmla="*/ 106729 w 286"/>
                <a:gd name="T55" fmla="*/ 10583 h 228"/>
                <a:gd name="T56" fmla="*/ 112213 w 286"/>
                <a:gd name="T57" fmla="*/ 0 h 228"/>
                <a:gd name="T58" fmla="*/ 113900 w 286"/>
                <a:gd name="T59" fmla="*/ 3704 h 228"/>
                <a:gd name="T60" fmla="*/ 115588 w 286"/>
                <a:gd name="T61" fmla="*/ 6879 h 228"/>
                <a:gd name="T62" fmla="*/ 116431 w 286"/>
                <a:gd name="T63" fmla="*/ 10583 h 228"/>
                <a:gd name="T64" fmla="*/ 117697 w 286"/>
                <a:gd name="T65" fmla="*/ 14287 h 228"/>
                <a:gd name="T66" fmla="*/ 118963 w 286"/>
                <a:gd name="T67" fmla="*/ 22225 h 228"/>
                <a:gd name="T68" fmla="*/ 120650 w 286"/>
                <a:gd name="T69" fmla="*/ 32808 h 228"/>
                <a:gd name="T70" fmla="*/ 103776 w 286"/>
                <a:gd name="T71" fmla="*/ 104775 h 228"/>
                <a:gd name="T72" fmla="*/ 95339 w 286"/>
                <a:gd name="T73" fmla="*/ 120650 h 228"/>
                <a:gd name="T74" fmla="*/ 22358 w 286"/>
                <a:gd name="T75" fmla="*/ 111125 h 228"/>
                <a:gd name="T76" fmla="*/ 0 w 286"/>
                <a:gd name="T77" fmla="*/ 58737 h 22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86" h="228">
                  <a:moveTo>
                    <a:pt x="0" y="111"/>
                  </a:moveTo>
                  <a:lnTo>
                    <a:pt x="4" y="109"/>
                  </a:lnTo>
                  <a:lnTo>
                    <a:pt x="7" y="109"/>
                  </a:lnTo>
                  <a:lnTo>
                    <a:pt x="10" y="110"/>
                  </a:lnTo>
                  <a:lnTo>
                    <a:pt x="11" y="111"/>
                  </a:lnTo>
                  <a:lnTo>
                    <a:pt x="12" y="117"/>
                  </a:lnTo>
                  <a:lnTo>
                    <a:pt x="13" y="123"/>
                  </a:lnTo>
                  <a:lnTo>
                    <a:pt x="14" y="128"/>
                  </a:lnTo>
                  <a:lnTo>
                    <a:pt x="16" y="131"/>
                  </a:lnTo>
                  <a:lnTo>
                    <a:pt x="19" y="134"/>
                  </a:lnTo>
                  <a:lnTo>
                    <a:pt x="24" y="136"/>
                  </a:lnTo>
                  <a:lnTo>
                    <a:pt x="29" y="137"/>
                  </a:lnTo>
                  <a:lnTo>
                    <a:pt x="37" y="138"/>
                  </a:lnTo>
                  <a:lnTo>
                    <a:pt x="48" y="138"/>
                  </a:lnTo>
                  <a:lnTo>
                    <a:pt x="60" y="136"/>
                  </a:lnTo>
                  <a:lnTo>
                    <a:pt x="98" y="130"/>
                  </a:lnTo>
                  <a:lnTo>
                    <a:pt x="129" y="122"/>
                  </a:lnTo>
                  <a:lnTo>
                    <a:pt x="143" y="118"/>
                  </a:lnTo>
                  <a:lnTo>
                    <a:pt x="156" y="114"/>
                  </a:lnTo>
                  <a:lnTo>
                    <a:pt x="167" y="109"/>
                  </a:lnTo>
                  <a:lnTo>
                    <a:pt x="178" y="103"/>
                  </a:lnTo>
                  <a:lnTo>
                    <a:pt x="188" y="96"/>
                  </a:lnTo>
                  <a:lnTo>
                    <a:pt x="198" y="87"/>
                  </a:lnTo>
                  <a:lnTo>
                    <a:pt x="208" y="78"/>
                  </a:lnTo>
                  <a:lnTo>
                    <a:pt x="219" y="65"/>
                  </a:lnTo>
                  <a:lnTo>
                    <a:pt x="229" y="52"/>
                  </a:lnTo>
                  <a:lnTo>
                    <a:pt x="241" y="37"/>
                  </a:lnTo>
                  <a:lnTo>
                    <a:pt x="253" y="20"/>
                  </a:lnTo>
                  <a:lnTo>
                    <a:pt x="266" y="0"/>
                  </a:lnTo>
                  <a:lnTo>
                    <a:pt x="270" y="7"/>
                  </a:lnTo>
                  <a:lnTo>
                    <a:pt x="274" y="13"/>
                  </a:lnTo>
                  <a:lnTo>
                    <a:pt x="276" y="20"/>
                  </a:lnTo>
                  <a:lnTo>
                    <a:pt x="279" y="27"/>
                  </a:lnTo>
                  <a:lnTo>
                    <a:pt x="282" y="42"/>
                  </a:lnTo>
                  <a:lnTo>
                    <a:pt x="286" y="62"/>
                  </a:lnTo>
                  <a:lnTo>
                    <a:pt x="246" y="198"/>
                  </a:lnTo>
                  <a:lnTo>
                    <a:pt x="226" y="228"/>
                  </a:lnTo>
                  <a:lnTo>
                    <a:pt x="53" y="210"/>
                  </a:lnTo>
                  <a:lnTo>
                    <a:pt x="0" y="111"/>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093" name="Freeform 259">
              <a:extLst>
                <a:ext uri="{FF2B5EF4-FFF2-40B4-BE49-F238E27FC236}">
                  <a16:creationId xmlns:a16="http://schemas.microsoft.com/office/drawing/2014/main" id="{BFBBEC4F-9BAD-FD62-CED8-7E60EA67ABD7}"/>
                </a:ext>
              </a:extLst>
            </p:cNvPr>
            <p:cNvSpPr>
              <a:spLocks/>
            </p:cNvSpPr>
            <p:nvPr>
              <p:custDataLst>
                <p:tags r:id="rId119"/>
              </p:custDataLst>
            </p:nvPr>
          </p:nvSpPr>
          <p:spPr bwMode="auto">
            <a:xfrm>
              <a:off x="6861136" y="2673351"/>
              <a:ext cx="332545" cy="343760"/>
            </a:xfrm>
            <a:custGeom>
              <a:avLst/>
              <a:gdLst>
                <a:gd name="T0" fmla="*/ 202740 w 524"/>
                <a:gd name="T1" fmla="*/ 193078 h 505"/>
                <a:gd name="T2" fmla="*/ 205284 w 524"/>
                <a:gd name="T3" fmla="*/ 180554 h 505"/>
                <a:gd name="T4" fmla="*/ 204860 w 524"/>
                <a:gd name="T5" fmla="*/ 171683 h 505"/>
                <a:gd name="T6" fmla="*/ 202740 w 524"/>
                <a:gd name="T7" fmla="*/ 157593 h 505"/>
                <a:gd name="T8" fmla="*/ 192984 w 524"/>
                <a:gd name="T9" fmla="*/ 156028 h 505"/>
                <a:gd name="T10" fmla="*/ 182805 w 524"/>
                <a:gd name="T11" fmla="*/ 150288 h 505"/>
                <a:gd name="T12" fmla="*/ 172625 w 524"/>
                <a:gd name="T13" fmla="*/ 142982 h 505"/>
                <a:gd name="T14" fmla="*/ 163719 w 524"/>
                <a:gd name="T15" fmla="*/ 133589 h 505"/>
                <a:gd name="T16" fmla="*/ 155236 w 524"/>
                <a:gd name="T17" fmla="*/ 123674 h 505"/>
                <a:gd name="T18" fmla="*/ 149298 w 524"/>
                <a:gd name="T19" fmla="*/ 112716 h 505"/>
                <a:gd name="T20" fmla="*/ 145056 w 524"/>
                <a:gd name="T21" fmla="*/ 102279 h 505"/>
                <a:gd name="T22" fmla="*/ 143784 w 524"/>
                <a:gd name="T23" fmla="*/ 92886 h 505"/>
                <a:gd name="T24" fmla="*/ 144632 w 524"/>
                <a:gd name="T25" fmla="*/ 84537 h 505"/>
                <a:gd name="T26" fmla="*/ 148025 w 524"/>
                <a:gd name="T27" fmla="*/ 78275 h 505"/>
                <a:gd name="T28" fmla="*/ 154812 w 524"/>
                <a:gd name="T29" fmla="*/ 70969 h 505"/>
                <a:gd name="T30" fmla="*/ 150146 w 524"/>
                <a:gd name="T31" fmla="*/ 67838 h 505"/>
                <a:gd name="T32" fmla="*/ 144632 w 524"/>
                <a:gd name="T33" fmla="*/ 62098 h 505"/>
                <a:gd name="T34" fmla="*/ 133604 w 524"/>
                <a:gd name="T35" fmla="*/ 45399 h 505"/>
                <a:gd name="T36" fmla="*/ 123849 w 524"/>
                <a:gd name="T37" fmla="*/ 26613 h 505"/>
                <a:gd name="T38" fmla="*/ 118335 w 524"/>
                <a:gd name="T39" fmla="*/ 13046 h 505"/>
                <a:gd name="T40" fmla="*/ 110277 w 524"/>
                <a:gd name="T41" fmla="*/ 12524 h 505"/>
                <a:gd name="T42" fmla="*/ 101370 w 524"/>
                <a:gd name="T43" fmla="*/ 9915 h 505"/>
                <a:gd name="T44" fmla="*/ 92887 w 524"/>
                <a:gd name="T45" fmla="*/ 5740 h 505"/>
                <a:gd name="T46" fmla="*/ 83556 w 524"/>
                <a:gd name="T47" fmla="*/ 3131 h 505"/>
                <a:gd name="T48" fmla="*/ 72104 w 524"/>
                <a:gd name="T49" fmla="*/ 1565 h 505"/>
                <a:gd name="T50" fmla="*/ 63197 w 524"/>
                <a:gd name="T51" fmla="*/ 4175 h 505"/>
                <a:gd name="T52" fmla="*/ 48352 w 524"/>
                <a:gd name="T53" fmla="*/ 21395 h 505"/>
                <a:gd name="T54" fmla="*/ 41566 w 524"/>
                <a:gd name="T55" fmla="*/ 29744 h 505"/>
                <a:gd name="T56" fmla="*/ 39445 w 524"/>
                <a:gd name="T57" fmla="*/ 33397 h 505"/>
                <a:gd name="T58" fmla="*/ 39869 w 524"/>
                <a:gd name="T59" fmla="*/ 49052 h 505"/>
                <a:gd name="T60" fmla="*/ 40293 w 524"/>
                <a:gd name="T61" fmla="*/ 73056 h 505"/>
                <a:gd name="T62" fmla="*/ 39869 w 524"/>
                <a:gd name="T63" fmla="*/ 85580 h 505"/>
                <a:gd name="T64" fmla="*/ 36476 w 524"/>
                <a:gd name="T65" fmla="*/ 93930 h 505"/>
                <a:gd name="T66" fmla="*/ 28417 w 524"/>
                <a:gd name="T67" fmla="*/ 102801 h 505"/>
                <a:gd name="T68" fmla="*/ 16966 w 524"/>
                <a:gd name="T69" fmla="*/ 111672 h 505"/>
                <a:gd name="T70" fmla="*/ 5514 w 524"/>
                <a:gd name="T71" fmla="*/ 118978 h 505"/>
                <a:gd name="T72" fmla="*/ 848 w 524"/>
                <a:gd name="T73" fmla="*/ 128371 h 505"/>
                <a:gd name="T74" fmla="*/ 848 w 524"/>
                <a:gd name="T75" fmla="*/ 137764 h 505"/>
                <a:gd name="T76" fmla="*/ 0 w 524"/>
                <a:gd name="T77" fmla="*/ 145069 h 505"/>
                <a:gd name="T78" fmla="*/ 0 w 524"/>
                <a:gd name="T79" fmla="*/ 150809 h 505"/>
                <a:gd name="T80" fmla="*/ 2969 w 524"/>
                <a:gd name="T81" fmla="*/ 157071 h 505"/>
                <a:gd name="T82" fmla="*/ 11028 w 524"/>
                <a:gd name="T83" fmla="*/ 163855 h 505"/>
                <a:gd name="T84" fmla="*/ 26297 w 524"/>
                <a:gd name="T85" fmla="*/ 172726 h 505"/>
                <a:gd name="T86" fmla="*/ 50897 w 524"/>
                <a:gd name="T87" fmla="*/ 185250 h 505"/>
                <a:gd name="T88" fmla="*/ 76345 w 524"/>
                <a:gd name="T89" fmla="*/ 195165 h 505"/>
                <a:gd name="T90" fmla="*/ 90766 w 524"/>
                <a:gd name="T91" fmla="*/ 200905 h 505"/>
                <a:gd name="T92" fmla="*/ 100521 w 524"/>
                <a:gd name="T93" fmla="*/ 208733 h 505"/>
                <a:gd name="T94" fmla="*/ 106884 w 524"/>
                <a:gd name="T95" fmla="*/ 218126 h 505"/>
                <a:gd name="T96" fmla="*/ 111125 w 524"/>
                <a:gd name="T97" fmla="*/ 226997 h 505"/>
                <a:gd name="T98" fmla="*/ 112822 w 524"/>
                <a:gd name="T99" fmla="*/ 235346 h 505"/>
                <a:gd name="T100" fmla="*/ 114518 w 524"/>
                <a:gd name="T101" fmla="*/ 244739 h 505"/>
                <a:gd name="T102" fmla="*/ 117487 w 524"/>
                <a:gd name="T103" fmla="*/ 251001 h 505"/>
                <a:gd name="T104" fmla="*/ 121729 w 524"/>
                <a:gd name="T105" fmla="*/ 255176 h 505"/>
                <a:gd name="T106" fmla="*/ 130211 w 524"/>
                <a:gd name="T107" fmla="*/ 259350 h 505"/>
                <a:gd name="T108" fmla="*/ 139118 w 524"/>
                <a:gd name="T109" fmla="*/ 262481 h 505"/>
                <a:gd name="T110" fmla="*/ 142087 w 524"/>
                <a:gd name="T111" fmla="*/ 260916 h 505"/>
                <a:gd name="T112" fmla="*/ 146753 w 524"/>
                <a:gd name="T113" fmla="*/ 260394 h 505"/>
                <a:gd name="T114" fmla="*/ 155236 w 524"/>
                <a:gd name="T115" fmla="*/ 262481 h 505"/>
                <a:gd name="T116" fmla="*/ 162446 w 524"/>
                <a:gd name="T117" fmla="*/ 263525 h 505"/>
                <a:gd name="T118" fmla="*/ 185350 w 524"/>
                <a:gd name="T119" fmla="*/ 263525 h 505"/>
                <a:gd name="T120" fmla="*/ 197226 w 524"/>
                <a:gd name="T121" fmla="*/ 234302 h 505"/>
                <a:gd name="T122" fmla="*/ 208677 w 524"/>
                <a:gd name="T123" fmla="*/ 228040 h 50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24" h="505">
                  <a:moveTo>
                    <a:pt x="524" y="419"/>
                  </a:moveTo>
                  <a:lnTo>
                    <a:pt x="478" y="370"/>
                  </a:lnTo>
                  <a:lnTo>
                    <a:pt x="482" y="357"/>
                  </a:lnTo>
                  <a:lnTo>
                    <a:pt x="484" y="346"/>
                  </a:lnTo>
                  <a:lnTo>
                    <a:pt x="484" y="336"/>
                  </a:lnTo>
                  <a:lnTo>
                    <a:pt x="483" y="329"/>
                  </a:lnTo>
                  <a:lnTo>
                    <a:pt x="479" y="315"/>
                  </a:lnTo>
                  <a:lnTo>
                    <a:pt x="478" y="302"/>
                  </a:lnTo>
                  <a:lnTo>
                    <a:pt x="466" y="301"/>
                  </a:lnTo>
                  <a:lnTo>
                    <a:pt x="455" y="299"/>
                  </a:lnTo>
                  <a:lnTo>
                    <a:pt x="443" y="295"/>
                  </a:lnTo>
                  <a:lnTo>
                    <a:pt x="431" y="288"/>
                  </a:lnTo>
                  <a:lnTo>
                    <a:pt x="419" y="282"/>
                  </a:lnTo>
                  <a:lnTo>
                    <a:pt x="407" y="274"/>
                  </a:lnTo>
                  <a:lnTo>
                    <a:pt x="396" y="266"/>
                  </a:lnTo>
                  <a:lnTo>
                    <a:pt x="386" y="256"/>
                  </a:lnTo>
                  <a:lnTo>
                    <a:pt x="376" y="247"/>
                  </a:lnTo>
                  <a:lnTo>
                    <a:pt x="366" y="237"/>
                  </a:lnTo>
                  <a:lnTo>
                    <a:pt x="359" y="226"/>
                  </a:lnTo>
                  <a:lnTo>
                    <a:pt x="352" y="216"/>
                  </a:lnTo>
                  <a:lnTo>
                    <a:pt x="347" y="206"/>
                  </a:lnTo>
                  <a:lnTo>
                    <a:pt x="342" y="196"/>
                  </a:lnTo>
                  <a:lnTo>
                    <a:pt x="339" y="187"/>
                  </a:lnTo>
                  <a:lnTo>
                    <a:pt x="339" y="178"/>
                  </a:lnTo>
                  <a:lnTo>
                    <a:pt x="339" y="170"/>
                  </a:lnTo>
                  <a:lnTo>
                    <a:pt x="341" y="162"/>
                  </a:lnTo>
                  <a:lnTo>
                    <a:pt x="346" y="156"/>
                  </a:lnTo>
                  <a:lnTo>
                    <a:pt x="349" y="150"/>
                  </a:lnTo>
                  <a:lnTo>
                    <a:pt x="358" y="142"/>
                  </a:lnTo>
                  <a:lnTo>
                    <a:pt x="365" y="136"/>
                  </a:lnTo>
                  <a:lnTo>
                    <a:pt x="360" y="134"/>
                  </a:lnTo>
                  <a:lnTo>
                    <a:pt x="354" y="130"/>
                  </a:lnTo>
                  <a:lnTo>
                    <a:pt x="348" y="126"/>
                  </a:lnTo>
                  <a:lnTo>
                    <a:pt x="341" y="119"/>
                  </a:lnTo>
                  <a:lnTo>
                    <a:pt x="328" y="104"/>
                  </a:lnTo>
                  <a:lnTo>
                    <a:pt x="315" y="87"/>
                  </a:lnTo>
                  <a:lnTo>
                    <a:pt x="302" y="69"/>
                  </a:lnTo>
                  <a:lnTo>
                    <a:pt x="292" y="51"/>
                  </a:lnTo>
                  <a:lnTo>
                    <a:pt x="283" y="36"/>
                  </a:lnTo>
                  <a:lnTo>
                    <a:pt x="279" y="25"/>
                  </a:lnTo>
                  <a:lnTo>
                    <a:pt x="272" y="25"/>
                  </a:lnTo>
                  <a:lnTo>
                    <a:pt x="260" y="24"/>
                  </a:lnTo>
                  <a:lnTo>
                    <a:pt x="249" y="22"/>
                  </a:lnTo>
                  <a:lnTo>
                    <a:pt x="239" y="19"/>
                  </a:lnTo>
                  <a:lnTo>
                    <a:pt x="229" y="16"/>
                  </a:lnTo>
                  <a:lnTo>
                    <a:pt x="219" y="11"/>
                  </a:lnTo>
                  <a:lnTo>
                    <a:pt x="208" y="9"/>
                  </a:lnTo>
                  <a:lnTo>
                    <a:pt x="197" y="6"/>
                  </a:lnTo>
                  <a:lnTo>
                    <a:pt x="185" y="6"/>
                  </a:lnTo>
                  <a:lnTo>
                    <a:pt x="170" y="3"/>
                  </a:lnTo>
                  <a:lnTo>
                    <a:pt x="159" y="0"/>
                  </a:lnTo>
                  <a:lnTo>
                    <a:pt x="149" y="8"/>
                  </a:lnTo>
                  <a:lnTo>
                    <a:pt x="126" y="29"/>
                  </a:lnTo>
                  <a:lnTo>
                    <a:pt x="114" y="41"/>
                  </a:lnTo>
                  <a:lnTo>
                    <a:pt x="103" y="52"/>
                  </a:lnTo>
                  <a:lnTo>
                    <a:pt x="98" y="57"/>
                  </a:lnTo>
                  <a:lnTo>
                    <a:pt x="95" y="61"/>
                  </a:lnTo>
                  <a:lnTo>
                    <a:pt x="93" y="64"/>
                  </a:lnTo>
                  <a:lnTo>
                    <a:pt x="93" y="68"/>
                  </a:lnTo>
                  <a:lnTo>
                    <a:pt x="94" y="94"/>
                  </a:lnTo>
                  <a:lnTo>
                    <a:pt x="95" y="125"/>
                  </a:lnTo>
                  <a:lnTo>
                    <a:pt x="95" y="140"/>
                  </a:lnTo>
                  <a:lnTo>
                    <a:pt x="95" y="153"/>
                  </a:lnTo>
                  <a:lnTo>
                    <a:pt x="94" y="164"/>
                  </a:lnTo>
                  <a:lnTo>
                    <a:pt x="93" y="172"/>
                  </a:lnTo>
                  <a:lnTo>
                    <a:pt x="86" y="180"/>
                  </a:lnTo>
                  <a:lnTo>
                    <a:pt x="78" y="188"/>
                  </a:lnTo>
                  <a:lnTo>
                    <a:pt x="67" y="197"/>
                  </a:lnTo>
                  <a:lnTo>
                    <a:pt x="53" y="206"/>
                  </a:lnTo>
                  <a:lnTo>
                    <a:pt x="40" y="214"/>
                  </a:lnTo>
                  <a:lnTo>
                    <a:pt x="26" y="222"/>
                  </a:lnTo>
                  <a:lnTo>
                    <a:pt x="13" y="228"/>
                  </a:lnTo>
                  <a:lnTo>
                    <a:pt x="0" y="235"/>
                  </a:lnTo>
                  <a:lnTo>
                    <a:pt x="2" y="246"/>
                  </a:lnTo>
                  <a:lnTo>
                    <a:pt x="3" y="256"/>
                  </a:lnTo>
                  <a:lnTo>
                    <a:pt x="2" y="264"/>
                  </a:lnTo>
                  <a:lnTo>
                    <a:pt x="1" y="272"/>
                  </a:lnTo>
                  <a:lnTo>
                    <a:pt x="0" y="278"/>
                  </a:lnTo>
                  <a:lnTo>
                    <a:pt x="0" y="284"/>
                  </a:lnTo>
                  <a:lnTo>
                    <a:pt x="0" y="289"/>
                  </a:lnTo>
                  <a:lnTo>
                    <a:pt x="2" y="295"/>
                  </a:lnTo>
                  <a:lnTo>
                    <a:pt x="7" y="301"/>
                  </a:lnTo>
                  <a:lnTo>
                    <a:pt x="15" y="307"/>
                  </a:lnTo>
                  <a:lnTo>
                    <a:pt x="26" y="314"/>
                  </a:lnTo>
                  <a:lnTo>
                    <a:pt x="41" y="321"/>
                  </a:lnTo>
                  <a:lnTo>
                    <a:pt x="62" y="331"/>
                  </a:lnTo>
                  <a:lnTo>
                    <a:pt x="89" y="341"/>
                  </a:lnTo>
                  <a:lnTo>
                    <a:pt x="120" y="355"/>
                  </a:lnTo>
                  <a:lnTo>
                    <a:pt x="159" y="370"/>
                  </a:lnTo>
                  <a:lnTo>
                    <a:pt x="180" y="374"/>
                  </a:lnTo>
                  <a:lnTo>
                    <a:pt x="198" y="379"/>
                  </a:lnTo>
                  <a:lnTo>
                    <a:pt x="214" y="385"/>
                  </a:lnTo>
                  <a:lnTo>
                    <a:pt x="226" y="393"/>
                  </a:lnTo>
                  <a:lnTo>
                    <a:pt x="237" y="400"/>
                  </a:lnTo>
                  <a:lnTo>
                    <a:pt x="246" y="410"/>
                  </a:lnTo>
                  <a:lnTo>
                    <a:pt x="252" y="418"/>
                  </a:lnTo>
                  <a:lnTo>
                    <a:pt x="258" y="427"/>
                  </a:lnTo>
                  <a:lnTo>
                    <a:pt x="262" y="435"/>
                  </a:lnTo>
                  <a:lnTo>
                    <a:pt x="265" y="443"/>
                  </a:lnTo>
                  <a:lnTo>
                    <a:pt x="266" y="451"/>
                  </a:lnTo>
                  <a:lnTo>
                    <a:pt x="269" y="458"/>
                  </a:lnTo>
                  <a:lnTo>
                    <a:pt x="270" y="469"/>
                  </a:lnTo>
                  <a:lnTo>
                    <a:pt x="272" y="475"/>
                  </a:lnTo>
                  <a:lnTo>
                    <a:pt x="277" y="481"/>
                  </a:lnTo>
                  <a:lnTo>
                    <a:pt x="282" y="485"/>
                  </a:lnTo>
                  <a:lnTo>
                    <a:pt x="287" y="489"/>
                  </a:lnTo>
                  <a:lnTo>
                    <a:pt x="294" y="492"/>
                  </a:lnTo>
                  <a:lnTo>
                    <a:pt x="307" y="497"/>
                  </a:lnTo>
                  <a:lnTo>
                    <a:pt x="325" y="505"/>
                  </a:lnTo>
                  <a:lnTo>
                    <a:pt x="328" y="503"/>
                  </a:lnTo>
                  <a:lnTo>
                    <a:pt x="331" y="501"/>
                  </a:lnTo>
                  <a:lnTo>
                    <a:pt x="335" y="500"/>
                  </a:lnTo>
                  <a:lnTo>
                    <a:pt x="338" y="500"/>
                  </a:lnTo>
                  <a:lnTo>
                    <a:pt x="346" y="499"/>
                  </a:lnTo>
                  <a:lnTo>
                    <a:pt x="353" y="500"/>
                  </a:lnTo>
                  <a:lnTo>
                    <a:pt x="366" y="503"/>
                  </a:lnTo>
                  <a:lnTo>
                    <a:pt x="372" y="505"/>
                  </a:lnTo>
                  <a:lnTo>
                    <a:pt x="383" y="505"/>
                  </a:lnTo>
                  <a:lnTo>
                    <a:pt x="407" y="505"/>
                  </a:lnTo>
                  <a:lnTo>
                    <a:pt x="437" y="505"/>
                  </a:lnTo>
                  <a:lnTo>
                    <a:pt x="458" y="505"/>
                  </a:lnTo>
                  <a:lnTo>
                    <a:pt x="465" y="449"/>
                  </a:lnTo>
                  <a:lnTo>
                    <a:pt x="478" y="443"/>
                  </a:lnTo>
                  <a:lnTo>
                    <a:pt x="492" y="437"/>
                  </a:lnTo>
                  <a:lnTo>
                    <a:pt x="524" y="4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94" name="Freeform 260">
              <a:extLst>
                <a:ext uri="{FF2B5EF4-FFF2-40B4-BE49-F238E27FC236}">
                  <a16:creationId xmlns:a16="http://schemas.microsoft.com/office/drawing/2014/main" id="{328B620D-7D64-0DE9-4A40-7B56DF7206BE}"/>
                </a:ext>
              </a:extLst>
            </p:cNvPr>
            <p:cNvSpPr>
              <a:spLocks/>
            </p:cNvSpPr>
            <p:nvPr>
              <p:custDataLst>
                <p:tags r:id="rId120"/>
              </p:custDataLst>
            </p:nvPr>
          </p:nvSpPr>
          <p:spPr bwMode="auto">
            <a:xfrm>
              <a:off x="7609364" y="2621581"/>
              <a:ext cx="496444" cy="378961"/>
            </a:xfrm>
            <a:custGeom>
              <a:avLst/>
              <a:gdLst>
                <a:gd name="T0" fmla="*/ 26925 w 764"/>
                <a:gd name="T1" fmla="*/ 102595 h 555"/>
                <a:gd name="T2" fmla="*/ 40388 w 764"/>
                <a:gd name="T3" fmla="*/ 99455 h 555"/>
                <a:gd name="T4" fmla="*/ 55588 w 764"/>
                <a:gd name="T5" fmla="*/ 95267 h 555"/>
                <a:gd name="T6" fmla="*/ 75999 w 764"/>
                <a:gd name="T7" fmla="*/ 79040 h 555"/>
                <a:gd name="T8" fmla="*/ 84250 w 764"/>
                <a:gd name="T9" fmla="*/ 65954 h 555"/>
                <a:gd name="T10" fmla="*/ 86421 w 764"/>
                <a:gd name="T11" fmla="*/ 46063 h 555"/>
                <a:gd name="T12" fmla="*/ 90330 w 764"/>
                <a:gd name="T13" fmla="*/ 36118 h 555"/>
                <a:gd name="T14" fmla="*/ 104227 w 764"/>
                <a:gd name="T15" fmla="*/ 31407 h 555"/>
                <a:gd name="T16" fmla="*/ 127678 w 764"/>
                <a:gd name="T17" fmla="*/ 32454 h 555"/>
                <a:gd name="T18" fmla="*/ 142877 w 764"/>
                <a:gd name="T19" fmla="*/ 37165 h 555"/>
                <a:gd name="T20" fmla="*/ 157208 w 764"/>
                <a:gd name="T21" fmla="*/ 47110 h 555"/>
                <a:gd name="T22" fmla="*/ 167631 w 764"/>
                <a:gd name="T23" fmla="*/ 48680 h 555"/>
                <a:gd name="T24" fmla="*/ 181962 w 764"/>
                <a:gd name="T25" fmla="*/ 43969 h 555"/>
                <a:gd name="T26" fmla="*/ 199768 w 764"/>
                <a:gd name="T27" fmla="*/ 31930 h 555"/>
                <a:gd name="T28" fmla="*/ 208019 w 764"/>
                <a:gd name="T29" fmla="*/ 17274 h 555"/>
                <a:gd name="T30" fmla="*/ 220613 w 764"/>
                <a:gd name="T31" fmla="*/ 2094 h 555"/>
                <a:gd name="T32" fmla="*/ 230167 w 764"/>
                <a:gd name="T33" fmla="*/ 9945 h 555"/>
                <a:gd name="T34" fmla="*/ 238853 w 764"/>
                <a:gd name="T35" fmla="*/ 23555 h 555"/>
                <a:gd name="T36" fmla="*/ 243630 w 764"/>
                <a:gd name="T37" fmla="*/ 45540 h 555"/>
                <a:gd name="T38" fmla="*/ 247538 w 764"/>
                <a:gd name="T39" fmla="*/ 52868 h 555"/>
                <a:gd name="T40" fmla="*/ 255789 w 764"/>
                <a:gd name="T41" fmla="*/ 54438 h 555"/>
                <a:gd name="T42" fmla="*/ 270121 w 764"/>
                <a:gd name="T43" fmla="*/ 38211 h 555"/>
                <a:gd name="T44" fmla="*/ 322668 w 764"/>
                <a:gd name="T45" fmla="*/ 34547 h 555"/>
                <a:gd name="T46" fmla="*/ 329617 w 764"/>
                <a:gd name="T47" fmla="*/ 45540 h 555"/>
                <a:gd name="T48" fmla="*/ 294874 w 764"/>
                <a:gd name="T49" fmla="*/ 52345 h 555"/>
                <a:gd name="T50" fmla="*/ 262738 w 764"/>
                <a:gd name="T51" fmla="*/ 58626 h 555"/>
                <a:gd name="T52" fmla="*/ 249275 w 764"/>
                <a:gd name="T53" fmla="*/ 68048 h 555"/>
                <a:gd name="T54" fmla="*/ 247972 w 764"/>
                <a:gd name="T55" fmla="*/ 76946 h 555"/>
                <a:gd name="T56" fmla="*/ 252749 w 764"/>
                <a:gd name="T57" fmla="*/ 85845 h 555"/>
                <a:gd name="T58" fmla="*/ 261001 w 764"/>
                <a:gd name="T59" fmla="*/ 94220 h 555"/>
                <a:gd name="T60" fmla="*/ 262304 w 764"/>
                <a:gd name="T61" fmla="*/ 102072 h 555"/>
                <a:gd name="T62" fmla="*/ 257961 w 764"/>
                <a:gd name="T63" fmla="*/ 111494 h 555"/>
                <a:gd name="T64" fmla="*/ 249275 w 764"/>
                <a:gd name="T65" fmla="*/ 124056 h 555"/>
                <a:gd name="T66" fmla="*/ 245367 w 764"/>
                <a:gd name="T67" fmla="*/ 133478 h 555"/>
                <a:gd name="T68" fmla="*/ 235378 w 764"/>
                <a:gd name="T69" fmla="*/ 140807 h 555"/>
                <a:gd name="T70" fmla="*/ 225390 w 764"/>
                <a:gd name="T71" fmla="*/ 162268 h 555"/>
                <a:gd name="T72" fmla="*/ 220613 w 764"/>
                <a:gd name="T73" fmla="*/ 190011 h 555"/>
                <a:gd name="T74" fmla="*/ 215836 w 764"/>
                <a:gd name="T75" fmla="*/ 222464 h 555"/>
                <a:gd name="T76" fmla="*/ 207150 w 764"/>
                <a:gd name="T77" fmla="*/ 215659 h 555"/>
                <a:gd name="T78" fmla="*/ 199768 w 764"/>
                <a:gd name="T79" fmla="*/ 213042 h 555"/>
                <a:gd name="T80" fmla="*/ 190648 w 764"/>
                <a:gd name="T81" fmla="*/ 218800 h 555"/>
                <a:gd name="T82" fmla="*/ 178488 w 764"/>
                <a:gd name="T83" fmla="*/ 230316 h 555"/>
                <a:gd name="T84" fmla="*/ 170671 w 764"/>
                <a:gd name="T85" fmla="*/ 232410 h 555"/>
                <a:gd name="T86" fmla="*/ 162854 w 764"/>
                <a:gd name="T87" fmla="*/ 242355 h 555"/>
                <a:gd name="T88" fmla="*/ 158511 w 764"/>
                <a:gd name="T89" fmla="*/ 267480 h 555"/>
                <a:gd name="T90" fmla="*/ 151997 w 764"/>
                <a:gd name="T91" fmla="*/ 274809 h 555"/>
                <a:gd name="T92" fmla="*/ 117255 w 764"/>
                <a:gd name="T93" fmla="*/ 285801 h 555"/>
                <a:gd name="T94" fmla="*/ 84250 w 764"/>
                <a:gd name="T95" fmla="*/ 289989 h 555"/>
                <a:gd name="T96" fmla="*/ 49073 w 764"/>
                <a:gd name="T97" fmla="*/ 283707 h 555"/>
                <a:gd name="T98" fmla="*/ 41256 w 764"/>
                <a:gd name="T99" fmla="*/ 271145 h 555"/>
                <a:gd name="T100" fmla="*/ 49942 w 764"/>
                <a:gd name="T101" fmla="*/ 255441 h 555"/>
                <a:gd name="T102" fmla="*/ 54285 w 764"/>
                <a:gd name="T103" fmla="*/ 241832 h 555"/>
                <a:gd name="T104" fmla="*/ 53416 w 764"/>
                <a:gd name="T105" fmla="*/ 231363 h 555"/>
                <a:gd name="T106" fmla="*/ 48205 w 764"/>
                <a:gd name="T107" fmla="*/ 226652 h 555"/>
                <a:gd name="T108" fmla="*/ 29965 w 764"/>
                <a:gd name="T109" fmla="*/ 225605 h 555"/>
                <a:gd name="T110" fmla="*/ 22582 w 764"/>
                <a:gd name="T111" fmla="*/ 220370 h 555"/>
                <a:gd name="T112" fmla="*/ 14765 w 764"/>
                <a:gd name="T113" fmla="*/ 201003 h 555"/>
                <a:gd name="T114" fmla="*/ 8251 w 764"/>
                <a:gd name="T115" fmla="*/ 161745 h 555"/>
                <a:gd name="T116" fmla="*/ 4343 w 764"/>
                <a:gd name="T117" fmla="*/ 152323 h 555"/>
                <a:gd name="T118" fmla="*/ 0 w 764"/>
                <a:gd name="T119" fmla="*/ 146565 h 555"/>
                <a:gd name="T120" fmla="*/ 869 w 764"/>
                <a:gd name="T121" fmla="*/ 140283 h 555"/>
                <a:gd name="T122" fmla="*/ 9554 w 764"/>
                <a:gd name="T123" fmla="*/ 129814 h 555"/>
                <a:gd name="T124" fmla="*/ 14765 w 764"/>
                <a:gd name="T125" fmla="*/ 115681 h 55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64" h="555">
                  <a:moveTo>
                    <a:pt x="39" y="191"/>
                  </a:moveTo>
                  <a:lnTo>
                    <a:pt x="48" y="194"/>
                  </a:lnTo>
                  <a:lnTo>
                    <a:pt x="56" y="196"/>
                  </a:lnTo>
                  <a:lnTo>
                    <a:pt x="62" y="196"/>
                  </a:lnTo>
                  <a:lnTo>
                    <a:pt x="68" y="195"/>
                  </a:lnTo>
                  <a:lnTo>
                    <a:pt x="77" y="192"/>
                  </a:lnTo>
                  <a:lnTo>
                    <a:pt x="85" y="191"/>
                  </a:lnTo>
                  <a:lnTo>
                    <a:pt x="93" y="190"/>
                  </a:lnTo>
                  <a:lnTo>
                    <a:pt x="101" y="190"/>
                  </a:lnTo>
                  <a:lnTo>
                    <a:pt x="107" y="188"/>
                  </a:lnTo>
                  <a:lnTo>
                    <a:pt x="114" y="186"/>
                  </a:lnTo>
                  <a:lnTo>
                    <a:pt x="128" y="182"/>
                  </a:lnTo>
                  <a:lnTo>
                    <a:pt x="140" y="175"/>
                  </a:lnTo>
                  <a:lnTo>
                    <a:pt x="152" y="168"/>
                  </a:lnTo>
                  <a:lnTo>
                    <a:pt x="164" y="160"/>
                  </a:lnTo>
                  <a:lnTo>
                    <a:pt x="175" y="151"/>
                  </a:lnTo>
                  <a:lnTo>
                    <a:pt x="185" y="142"/>
                  </a:lnTo>
                  <a:lnTo>
                    <a:pt x="189" y="136"/>
                  </a:lnTo>
                  <a:lnTo>
                    <a:pt x="192" y="131"/>
                  </a:lnTo>
                  <a:lnTo>
                    <a:pt x="194" y="126"/>
                  </a:lnTo>
                  <a:lnTo>
                    <a:pt x="195" y="120"/>
                  </a:lnTo>
                  <a:lnTo>
                    <a:pt x="197" y="109"/>
                  </a:lnTo>
                  <a:lnTo>
                    <a:pt x="198" y="98"/>
                  </a:lnTo>
                  <a:lnTo>
                    <a:pt x="199" y="88"/>
                  </a:lnTo>
                  <a:lnTo>
                    <a:pt x="202" y="78"/>
                  </a:lnTo>
                  <a:lnTo>
                    <a:pt x="204" y="74"/>
                  </a:lnTo>
                  <a:lnTo>
                    <a:pt x="206" y="71"/>
                  </a:lnTo>
                  <a:lnTo>
                    <a:pt x="208" y="69"/>
                  </a:lnTo>
                  <a:lnTo>
                    <a:pt x="212" y="68"/>
                  </a:lnTo>
                  <a:lnTo>
                    <a:pt x="221" y="64"/>
                  </a:lnTo>
                  <a:lnTo>
                    <a:pt x="231" y="62"/>
                  </a:lnTo>
                  <a:lnTo>
                    <a:pt x="240" y="60"/>
                  </a:lnTo>
                  <a:lnTo>
                    <a:pt x="249" y="60"/>
                  </a:lnTo>
                  <a:lnTo>
                    <a:pt x="266" y="61"/>
                  </a:lnTo>
                  <a:lnTo>
                    <a:pt x="285" y="61"/>
                  </a:lnTo>
                  <a:lnTo>
                    <a:pt x="294" y="62"/>
                  </a:lnTo>
                  <a:lnTo>
                    <a:pt x="303" y="63"/>
                  </a:lnTo>
                  <a:lnTo>
                    <a:pt x="310" y="64"/>
                  </a:lnTo>
                  <a:lnTo>
                    <a:pt x="317" y="66"/>
                  </a:lnTo>
                  <a:lnTo>
                    <a:pt x="329" y="71"/>
                  </a:lnTo>
                  <a:lnTo>
                    <a:pt x="339" y="77"/>
                  </a:lnTo>
                  <a:lnTo>
                    <a:pt x="348" y="82"/>
                  </a:lnTo>
                  <a:lnTo>
                    <a:pt x="357" y="88"/>
                  </a:lnTo>
                  <a:lnTo>
                    <a:pt x="362" y="90"/>
                  </a:lnTo>
                  <a:lnTo>
                    <a:pt x="366" y="91"/>
                  </a:lnTo>
                  <a:lnTo>
                    <a:pt x="372" y="92"/>
                  </a:lnTo>
                  <a:lnTo>
                    <a:pt x="378" y="93"/>
                  </a:lnTo>
                  <a:lnTo>
                    <a:pt x="386" y="93"/>
                  </a:lnTo>
                  <a:lnTo>
                    <a:pt x="394" y="92"/>
                  </a:lnTo>
                  <a:lnTo>
                    <a:pt x="402" y="90"/>
                  </a:lnTo>
                  <a:lnTo>
                    <a:pt x="407" y="89"/>
                  </a:lnTo>
                  <a:lnTo>
                    <a:pt x="419" y="84"/>
                  </a:lnTo>
                  <a:lnTo>
                    <a:pt x="429" y="78"/>
                  </a:lnTo>
                  <a:lnTo>
                    <a:pt x="439" y="72"/>
                  </a:lnTo>
                  <a:lnTo>
                    <a:pt x="449" y="66"/>
                  </a:lnTo>
                  <a:lnTo>
                    <a:pt x="460" y="61"/>
                  </a:lnTo>
                  <a:lnTo>
                    <a:pt x="471" y="55"/>
                  </a:lnTo>
                  <a:lnTo>
                    <a:pt x="472" y="48"/>
                  </a:lnTo>
                  <a:lnTo>
                    <a:pt x="475" y="41"/>
                  </a:lnTo>
                  <a:lnTo>
                    <a:pt x="479" y="33"/>
                  </a:lnTo>
                  <a:lnTo>
                    <a:pt x="485" y="25"/>
                  </a:lnTo>
                  <a:lnTo>
                    <a:pt x="496" y="11"/>
                  </a:lnTo>
                  <a:lnTo>
                    <a:pt x="505" y="0"/>
                  </a:lnTo>
                  <a:lnTo>
                    <a:pt x="508" y="4"/>
                  </a:lnTo>
                  <a:lnTo>
                    <a:pt x="512" y="8"/>
                  </a:lnTo>
                  <a:lnTo>
                    <a:pt x="518" y="12"/>
                  </a:lnTo>
                  <a:lnTo>
                    <a:pt x="525" y="15"/>
                  </a:lnTo>
                  <a:lnTo>
                    <a:pt x="530" y="19"/>
                  </a:lnTo>
                  <a:lnTo>
                    <a:pt x="537" y="22"/>
                  </a:lnTo>
                  <a:lnTo>
                    <a:pt x="541" y="26"/>
                  </a:lnTo>
                  <a:lnTo>
                    <a:pt x="544" y="31"/>
                  </a:lnTo>
                  <a:lnTo>
                    <a:pt x="550" y="45"/>
                  </a:lnTo>
                  <a:lnTo>
                    <a:pt x="554" y="58"/>
                  </a:lnTo>
                  <a:lnTo>
                    <a:pt x="556" y="70"/>
                  </a:lnTo>
                  <a:lnTo>
                    <a:pt x="559" y="81"/>
                  </a:lnTo>
                  <a:lnTo>
                    <a:pt x="561" y="87"/>
                  </a:lnTo>
                  <a:lnTo>
                    <a:pt x="562" y="91"/>
                  </a:lnTo>
                  <a:lnTo>
                    <a:pt x="564" y="95"/>
                  </a:lnTo>
                  <a:lnTo>
                    <a:pt x="566" y="99"/>
                  </a:lnTo>
                  <a:lnTo>
                    <a:pt x="570" y="101"/>
                  </a:lnTo>
                  <a:lnTo>
                    <a:pt x="574" y="103"/>
                  </a:lnTo>
                  <a:lnTo>
                    <a:pt x="578" y="104"/>
                  </a:lnTo>
                  <a:lnTo>
                    <a:pt x="584" y="105"/>
                  </a:lnTo>
                  <a:lnTo>
                    <a:pt x="589" y="104"/>
                  </a:lnTo>
                  <a:lnTo>
                    <a:pt x="596" y="100"/>
                  </a:lnTo>
                  <a:lnTo>
                    <a:pt x="602" y="95"/>
                  </a:lnTo>
                  <a:lnTo>
                    <a:pt x="610" y="88"/>
                  </a:lnTo>
                  <a:lnTo>
                    <a:pt x="622" y="73"/>
                  </a:lnTo>
                  <a:lnTo>
                    <a:pt x="631" y="61"/>
                  </a:lnTo>
                  <a:lnTo>
                    <a:pt x="723" y="61"/>
                  </a:lnTo>
                  <a:lnTo>
                    <a:pt x="736" y="61"/>
                  </a:lnTo>
                  <a:lnTo>
                    <a:pt x="743" y="66"/>
                  </a:lnTo>
                  <a:lnTo>
                    <a:pt x="748" y="70"/>
                  </a:lnTo>
                  <a:lnTo>
                    <a:pt x="752" y="75"/>
                  </a:lnTo>
                  <a:lnTo>
                    <a:pt x="755" y="79"/>
                  </a:lnTo>
                  <a:lnTo>
                    <a:pt x="759" y="87"/>
                  </a:lnTo>
                  <a:lnTo>
                    <a:pt x="764" y="93"/>
                  </a:lnTo>
                  <a:lnTo>
                    <a:pt x="740" y="95"/>
                  </a:lnTo>
                  <a:lnTo>
                    <a:pt x="711" y="97"/>
                  </a:lnTo>
                  <a:lnTo>
                    <a:pt x="679" y="100"/>
                  </a:lnTo>
                  <a:lnTo>
                    <a:pt x="647" y="103"/>
                  </a:lnTo>
                  <a:lnTo>
                    <a:pt x="632" y="106"/>
                  </a:lnTo>
                  <a:lnTo>
                    <a:pt x="618" y="109"/>
                  </a:lnTo>
                  <a:lnTo>
                    <a:pt x="605" y="112"/>
                  </a:lnTo>
                  <a:lnTo>
                    <a:pt x="594" y="117"/>
                  </a:lnTo>
                  <a:lnTo>
                    <a:pt x="584" y="122"/>
                  </a:lnTo>
                  <a:lnTo>
                    <a:pt x="577" y="127"/>
                  </a:lnTo>
                  <a:lnTo>
                    <a:pt x="574" y="130"/>
                  </a:lnTo>
                  <a:lnTo>
                    <a:pt x="572" y="134"/>
                  </a:lnTo>
                  <a:lnTo>
                    <a:pt x="571" y="137"/>
                  </a:lnTo>
                  <a:lnTo>
                    <a:pt x="571" y="142"/>
                  </a:lnTo>
                  <a:lnTo>
                    <a:pt x="571" y="147"/>
                  </a:lnTo>
                  <a:lnTo>
                    <a:pt x="572" y="152"/>
                  </a:lnTo>
                  <a:lnTo>
                    <a:pt x="574" y="156"/>
                  </a:lnTo>
                  <a:lnTo>
                    <a:pt x="576" y="159"/>
                  </a:lnTo>
                  <a:lnTo>
                    <a:pt x="582" y="164"/>
                  </a:lnTo>
                  <a:lnTo>
                    <a:pt x="587" y="169"/>
                  </a:lnTo>
                  <a:lnTo>
                    <a:pt x="594" y="173"/>
                  </a:lnTo>
                  <a:lnTo>
                    <a:pt x="599" y="177"/>
                  </a:lnTo>
                  <a:lnTo>
                    <a:pt x="601" y="180"/>
                  </a:lnTo>
                  <a:lnTo>
                    <a:pt x="602" y="183"/>
                  </a:lnTo>
                  <a:lnTo>
                    <a:pt x="604" y="186"/>
                  </a:lnTo>
                  <a:lnTo>
                    <a:pt x="604" y="191"/>
                  </a:lnTo>
                  <a:lnTo>
                    <a:pt x="604" y="195"/>
                  </a:lnTo>
                  <a:lnTo>
                    <a:pt x="602" y="200"/>
                  </a:lnTo>
                  <a:lnTo>
                    <a:pt x="601" y="204"/>
                  </a:lnTo>
                  <a:lnTo>
                    <a:pt x="599" y="207"/>
                  </a:lnTo>
                  <a:lnTo>
                    <a:pt x="594" y="213"/>
                  </a:lnTo>
                  <a:lnTo>
                    <a:pt x="587" y="220"/>
                  </a:lnTo>
                  <a:lnTo>
                    <a:pt x="582" y="226"/>
                  </a:lnTo>
                  <a:lnTo>
                    <a:pt x="576" y="233"/>
                  </a:lnTo>
                  <a:lnTo>
                    <a:pt x="574" y="237"/>
                  </a:lnTo>
                  <a:lnTo>
                    <a:pt x="572" y="242"/>
                  </a:lnTo>
                  <a:lnTo>
                    <a:pt x="571" y="247"/>
                  </a:lnTo>
                  <a:lnTo>
                    <a:pt x="571" y="252"/>
                  </a:lnTo>
                  <a:lnTo>
                    <a:pt x="565" y="255"/>
                  </a:lnTo>
                  <a:lnTo>
                    <a:pt x="560" y="256"/>
                  </a:lnTo>
                  <a:lnTo>
                    <a:pt x="555" y="259"/>
                  </a:lnTo>
                  <a:lnTo>
                    <a:pt x="551" y="262"/>
                  </a:lnTo>
                  <a:lnTo>
                    <a:pt x="542" y="269"/>
                  </a:lnTo>
                  <a:lnTo>
                    <a:pt x="535" y="277"/>
                  </a:lnTo>
                  <a:lnTo>
                    <a:pt x="529" y="287"/>
                  </a:lnTo>
                  <a:lnTo>
                    <a:pt x="523" y="298"/>
                  </a:lnTo>
                  <a:lnTo>
                    <a:pt x="519" y="310"/>
                  </a:lnTo>
                  <a:lnTo>
                    <a:pt x="515" y="323"/>
                  </a:lnTo>
                  <a:lnTo>
                    <a:pt x="512" y="336"/>
                  </a:lnTo>
                  <a:lnTo>
                    <a:pt x="509" y="349"/>
                  </a:lnTo>
                  <a:lnTo>
                    <a:pt x="508" y="363"/>
                  </a:lnTo>
                  <a:lnTo>
                    <a:pt x="506" y="377"/>
                  </a:lnTo>
                  <a:lnTo>
                    <a:pt x="505" y="402"/>
                  </a:lnTo>
                  <a:lnTo>
                    <a:pt x="505" y="425"/>
                  </a:lnTo>
                  <a:lnTo>
                    <a:pt x="497" y="425"/>
                  </a:lnTo>
                  <a:lnTo>
                    <a:pt x="492" y="423"/>
                  </a:lnTo>
                  <a:lnTo>
                    <a:pt x="486" y="420"/>
                  </a:lnTo>
                  <a:lnTo>
                    <a:pt x="482" y="415"/>
                  </a:lnTo>
                  <a:lnTo>
                    <a:pt x="477" y="412"/>
                  </a:lnTo>
                  <a:lnTo>
                    <a:pt x="473" y="409"/>
                  </a:lnTo>
                  <a:lnTo>
                    <a:pt x="470" y="407"/>
                  </a:lnTo>
                  <a:lnTo>
                    <a:pt x="464" y="406"/>
                  </a:lnTo>
                  <a:lnTo>
                    <a:pt x="460" y="407"/>
                  </a:lnTo>
                  <a:lnTo>
                    <a:pt x="455" y="408"/>
                  </a:lnTo>
                  <a:lnTo>
                    <a:pt x="451" y="410"/>
                  </a:lnTo>
                  <a:lnTo>
                    <a:pt x="447" y="412"/>
                  </a:lnTo>
                  <a:lnTo>
                    <a:pt x="439" y="418"/>
                  </a:lnTo>
                  <a:lnTo>
                    <a:pt x="431" y="425"/>
                  </a:lnTo>
                  <a:lnTo>
                    <a:pt x="423" y="432"/>
                  </a:lnTo>
                  <a:lnTo>
                    <a:pt x="416" y="438"/>
                  </a:lnTo>
                  <a:lnTo>
                    <a:pt x="411" y="440"/>
                  </a:lnTo>
                  <a:lnTo>
                    <a:pt x="407" y="442"/>
                  </a:lnTo>
                  <a:lnTo>
                    <a:pt x="403" y="443"/>
                  </a:lnTo>
                  <a:lnTo>
                    <a:pt x="398" y="444"/>
                  </a:lnTo>
                  <a:lnTo>
                    <a:pt x="393" y="444"/>
                  </a:lnTo>
                  <a:lnTo>
                    <a:pt x="388" y="446"/>
                  </a:lnTo>
                  <a:lnTo>
                    <a:pt x="385" y="449"/>
                  </a:lnTo>
                  <a:lnTo>
                    <a:pt x="382" y="453"/>
                  </a:lnTo>
                  <a:lnTo>
                    <a:pt x="375" y="463"/>
                  </a:lnTo>
                  <a:lnTo>
                    <a:pt x="372" y="476"/>
                  </a:lnTo>
                  <a:lnTo>
                    <a:pt x="369" y="489"/>
                  </a:lnTo>
                  <a:lnTo>
                    <a:pt x="366" y="501"/>
                  </a:lnTo>
                  <a:lnTo>
                    <a:pt x="365" y="511"/>
                  </a:lnTo>
                  <a:lnTo>
                    <a:pt x="365" y="517"/>
                  </a:lnTo>
                  <a:lnTo>
                    <a:pt x="362" y="520"/>
                  </a:lnTo>
                  <a:lnTo>
                    <a:pt x="358" y="522"/>
                  </a:lnTo>
                  <a:lnTo>
                    <a:pt x="350" y="525"/>
                  </a:lnTo>
                  <a:lnTo>
                    <a:pt x="342" y="528"/>
                  </a:lnTo>
                  <a:lnTo>
                    <a:pt x="320" y="535"/>
                  </a:lnTo>
                  <a:lnTo>
                    <a:pt x="296" y="541"/>
                  </a:lnTo>
                  <a:lnTo>
                    <a:pt x="270" y="546"/>
                  </a:lnTo>
                  <a:lnTo>
                    <a:pt x="246" y="551"/>
                  </a:lnTo>
                  <a:lnTo>
                    <a:pt x="226" y="554"/>
                  </a:lnTo>
                  <a:lnTo>
                    <a:pt x="212" y="555"/>
                  </a:lnTo>
                  <a:lnTo>
                    <a:pt x="194" y="554"/>
                  </a:lnTo>
                  <a:lnTo>
                    <a:pt x="176" y="553"/>
                  </a:lnTo>
                  <a:lnTo>
                    <a:pt x="159" y="550"/>
                  </a:lnTo>
                  <a:lnTo>
                    <a:pt x="142" y="548"/>
                  </a:lnTo>
                  <a:lnTo>
                    <a:pt x="113" y="542"/>
                  </a:lnTo>
                  <a:lnTo>
                    <a:pt x="92" y="536"/>
                  </a:lnTo>
                  <a:lnTo>
                    <a:pt x="93" y="529"/>
                  </a:lnTo>
                  <a:lnTo>
                    <a:pt x="94" y="523"/>
                  </a:lnTo>
                  <a:lnTo>
                    <a:pt x="95" y="518"/>
                  </a:lnTo>
                  <a:lnTo>
                    <a:pt x="97" y="513"/>
                  </a:lnTo>
                  <a:lnTo>
                    <a:pt x="103" y="504"/>
                  </a:lnTo>
                  <a:lnTo>
                    <a:pt x="109" y="496"/>
                  </a:lnTo>
                  <a:lnTo>
                    <a:pt x="115" y="488"/>
                  </a:lnTo>
                  <a:lnTo>
                    <a:pt x="120" y="479"/>
                  </a:lnTo>
                  <a:lnTo>
                    <a:pt x="123" y="473"/>
                  </a:lnTo>
                  <a:lnTo>
                    <a:pt x="124" y="468"/>
                  </a:lnTo>
                  <a:lnTo>
                    <a:pt x="125" y="462"/>
                  </a:lnTo>
                  <a:lnTo>
                    <a:pt x="126" y="456"/>
                  </a:lnTo>
                  <a:lnTo>
                    <a:pt x="125" y="451"/>
                  </a:lnTo>
                  <a:lnTo>
                    <a:pt x="124" y="446"/>
                  </a:lnTo>
                  <a:lnTo>
                    <a:pt x="123" y="442"/>
                  </a:lnTo>
                  <a:lnTo>
                    <a:pt x="120" y="439"/>
                  </a:lnTo>
                  <a:lnTo>
                    <a:pt x="117" y="437"/>
                  </a:lnTo>
                  <a:lnTo>
                    <a:pt x="114" y="435"/>
                  </a:lnTo>
                  <a:lnTo>
                    <a:pt x="111" y="433"/>
                  </a:lnTo>
                  <a:lnTo>
                    <a:pt x="106" y="432"/>
                  </a:lnTo>
                  <a:lnTo>
                    <a:pt x="89" y="431"/>
                  </a:lnTo>
                  <a:lnTo>
                    <a:pt x="72" y="432"/>
                  </a:lnTo>
                  <a:lnTo>
                    <a:pt x="69" y="431"/>
                  </a:lnTo>
                  <a:lnTo>
                    <a:pt x="66" y="430"/>
                  </a:lnTo>
                  <a:lnTo>
                    <a:pt x="62" y="429"/>
                  </a:lnTo>
                  <a:lnTo>
                    <a:pt x="59" y="427"/>
                  </a:lnTo>
                  <a:lnTo>
                    <a:pt x="52" y="421"/>
                  </a:lnTo>
                  <a:lnTo>
                    <a:pt x="47" y="413"/>
                  </a:lnTo>
                  <a:lnTo>
                    <a:pt x="42" y="405"/>
                  </a:lnTo>
                  <a:lnTo>
                    <a:pt x="38" y="395"/>
                  </a:lnTo>
                  <a:lnTo>
                    <a:pt x="34" y="384"/>
                  </a:lnTo>
                  <a:lnTo>
                    <a:pt x="30" y="373"/>
                  </a:lnTo>
                  <a:lnTo>
                    <a:pt x="26" y="349"/>
                  </a:lnTo>
                  <a:lnTo>
                    <a:pt x="22" y="327"/>
                  </a:lnTo>
                  <a:lnTo>
                    <a:pt x="19" y="309"/>
                  </a:lnTo>
                  <a:lnTo>
                    <a:pt x="19" y="295"/>
                  </a:lnTo>
                  <a:lnTo>
                    <a:pt x="16" y="295"/>
                  </a:lnTo>
                  <a:lnTo>
                    <a:pt x="13" y="293"/>
                  </a:lnTo>
                  <a:lnTo>
                    <a:pt x="10" y="291"/>
                  </a:lnTo>
                  <a:lnTo>
                    <a:pt x="7" y="289"/>
                  </a:lnTo>
                  <a:lnTo>
                    <a:pt x="4" y="286"/>
                  </a:lnTo>
                  <a:lnTo>
                    <a:pt x="2" y="283"/>
                  </a:lnTo>
                  <a:lnTo>
                    <a:pt x="0" y="280"/>
                  </a:lnTo>
                  <a:lnTo>
                    <a:pt x="0" y="277"/>
                  </a:lnTo>
                  <a:lnTo>
                    <a:pt x="0" y="274"/>
                  </a:lnTo>
                  <a:lnTo>
                    <a:pt x="1" y="271"/>
                  </a:lnTo>
                  <a:lnTo>
                    <a:pt x="2" y="268"/>
                  </a:lnTo>
                  <a:lnTo>
                    <a:pt x="4" y="265"/>
                  </a:lnTo>
                  <a:lnTo>
                    <a:pt x="10" y="259"/>
                  </a:lnTo>
                  <a:lnTo>
                    <a:pt x="16" y="254"/>
                  </a:lnTo>
                  <a:lnTo>
                    <a:pt x="22" y="248"/>
                  </a:lnTo>
                  <a:lnTo>
                    <a:pt x="27" y="243"/>
                  </a:lnTo>
                  <a:lnTo>
                    <a:pt x="31" y="238"/>
                  </a:lnTo>
                  <a:lnTo>
                    <a:pt x="33" y="234"/>
                  </a:lnTo>
                  <a:lnTo>
                    <a:pt x="34" y="221"/>
                  </a:lnTo>
                  <a:lnTo>
                    <a:pt x="36" y="213"/>
                  </a:lnTo>
                  <a:lnTo>
                    <a:pt x="38" y="205"/>
                  </a:lnTo>
                  <a:lnTo>
                    <a:pt x="39" y="1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5" name="Freeform 261">
              <a:extLst>
                <a:ext uri="{FF2B5EF4-FFF2-40B4-BE49-F238E27FC236}">
                  <a16:creationId xmlns:a16="http://schemas.microsoft.com/office/drawing/2014/main" id="{100328E5-7BC9-D429-D615-85B506AF5BB4}"/>
                </a:ext>
              </a:extLst>
            </p:cNvPr>
            <p:cNvSpPr>
              <a:spLocks/>
            </p:cNvSpPr>
            <p:nvPr>
              <p:custDataLst>
                <p:tags r:id="rId121"/>
              </p:custDataLst>
            </p:nvPr>
          </p:nvSpPr>
          <p:spPr bwMode="auto">
            <a:xfrm>
              <a:off x="7656868" y="2685776"/>
              <a:ext cx="546325" cy="552914"/>
            </a:xfrm>
            <a:custGeom>
              <a:avLst/>
              <a:gdLst>
                <a:gd name="T0" fmla="*/ 342277 w 831"/>
                <a:gd name="T1" fmla="*/ 42804 h 812"/>
                <a:gd name="T2" fmla="*/ 310642 w 831"/>
                <a:gd name="T3" fmla="*/ 15138 h 812"/>
                <a:gd name="T4" fmla="*/ 246932 w 831"/>
                <a:gd name="T5" fmla="*/ 5220 h 812"/>
                <a:gd name="T6" fmla="*/ 219251 w 831"/>
                <a:gd name="T7" fmla="*/ 15138 h 812"/>
                <a:gd name="T8" fmla="*/ 213539 w 831"/>
                <a:gd name="T9" fmla="*/ 25578 h 812"/>
                <a:gd name="T10" fmla="*/ 218372 w 831"/>
                <a:gd name="T11" fmla="*/ 37062 h 812"/>
                <a:gd name="T12" fmla="*/ 227160 w 831"/>
                <a:gd name="T13" fmla="*/ 46980 h 812"/>
                <a:gd name="T14" fmla="*/ 226720 w 831"/>
                <a:gd name="T15" fmla="*/ 57942 h 812"/>
                <a:gd name="T16" fmla="*/ 215736 w 831"/>
                <a:gd name="T17" fmla="*/ 73080 h 812"/>
                <a:gd name="T18" fmla="*/ 210903 w 831"/>
                <a:gd name="T19" fmla="*/ 84564 h 812"/>
                <a:gd name="T20" fmla="*/ 197721 w 831"/>
                <a:gd name="T21" fmla="*/ 96048 h 812"/>
                <a:gd name="T22" fmla="*/ 187615 w 831"/>
                <a:gd name="T23" fmla="*/ 126846 h 812"/>
                <a:gd name="T24" fmla="*/ 184540 w 831"/>
                <a:gd name="T25" fmla="*/ 173304 h 812"/>
                <a:gd name="T26" fmla="*/ 172237 w 831"/>
                <a:gd name="T27" fmla="*/ 166518 h 812"/>
                <a:gd name="T28" fmla="*/ 162571 w 831"/>
                <a:gd name="T29" fmla="*/ 164430 h 812"/>
                <a:gd name="T30" fmla="*/ 148511 w 831"/>
                <a:gd name="T31" fmla="*/ 176958 h 812"/>
                <a:gd name="T32" fmla="*/ 137526 w 831"/>
                <a:gd name="T33" fmla="*/ 183222 h 812"/>
                <a:gd name="T34" fmla="*/ 127420 w 831"/>
                <a:gd name="T35" fmla="*/ 193140 h 812"/>
                <a:gd name="T36" fmla="*/ 123026 w 831"/>
                <a:gd name="T37" fmla="*/ 221327 h 812"/>
                <a:gd name="T38" fmla="*/ 103254 w 831"/>
                <a:gd name="T39" fmla="*/ 230723 h 812"/>
                <a:gd name="T40" fmla="*/ 55801 w 831"/>
                <a:gd name="T41" fmla="*/ 241163 h 812"/>
                <a:gd name="T42" fmla="*/ 11424 w 831"/>
                <a:gd name="T43" fmla="*/ 234377 h 812"/>
                <a:gd name="T44" fmla="*/ 22408 w 831"/>
                <a:gd name="T45" fmla="*/ 263609 h 812"/>
                <a:gd name="T46" fmla="*/ 42181 w 831"/>
                <a:gd name="T47" fmla="*/ 281879 h 812"/>
                <a:gd name="T48" fmla="*/ 54044 w 831"/>
                <a:gd name="T49" fmla="*/ 301193 h 812"/>
                <a:gd name="T50" fmla="*/ 62392 w 831"/>
                <a:gd name="T51" fmla="*/ 311111 h 812"/>
                <a:gd name="T52" fmla="*/ 43499 w 831"/>
                <a:gd name="T53" fmla="*/ 337733 h 812"/>
                <a:gd name="T54" fmla="*/ 38226 w 831"/>
                <a:gd name="T55" fmla="*/ 350261 h 812"/>
                <a:gd name="T56" fmla="*/ 47892 w 831"/>
                <a:gd name="T57" fmla="*/ 375839 h 812"/>
                <a:gd name="T58" fmla="*/ 97542 w 831"/>
                <a:gd name="T59" fmla="*/ 370619 h 812"/>
                <a:gd name="T60" fmla="*/ 132693 w 831"/>
                <a:gd name="T61" fmla="*/ 368009 h 812"/>
                <a:gd name="T62" fmla="*/ 144995 w 831"/>
                <a:gd name="T63" fmla="*/ 376361 h 812"/>
                <a:gd name="T64" fmla="*/ 157738 w 831"/>
                <a:gd name="T65" fmla="*/ 394631 h 812"/>
                <a:gd name="T66" fmla="*/ 179267 w 831"/>
                <a:gd name="T67" fmla="*/ 409769 h 812"/>
                <a:gd name="T68" fmla="*/ 197282 w 831"/>
                <a:gd name="T69" fmla="*/ 419165 h 812"/>
                <a:gd name="T70" fmla="*/ 202115 w 831"/>
                <a:gd name="T71" fmla="*/ 412901 h 812"/>
                <a:gd name="T72" fmla="*/ 213978 w 831"/>
                <a:gd name="T73" fmla="*/ 404027 h 812"/>
                <a:gd name="T74" fmla="*/ 243417 w 831"/>
                <a:gd name="T75" fmla="*/ 398807 h 812"/>
                <a:gd name="T76" fmla="*/ 262310 w 831"/>
                <a:gd name="T77" fmla="*/ 391499 h 812"/>
                <a:gd name="T78" fmla="*/ 271537 w 831"/>
                <a:gd name="T79" fmla="*/ 379493 h 812"/>
                <a:gd name="T80" fmla="*/ 256598 w 831"/>
                <a:gd name="T81" fmla="*/ 365399 h 812"/>
                <a:gd name="T82" fmla="*/ 238144 w 831"/>
                <a:gd name="T83" fmla="*/ 334601 h 812"/>
                <a:gd name="T84" fmla="*/ 231114 w 831"/>
                <a:gd name="T85" fmla="*/ 325727 h 812"/>
                <a:gd name="T86" fmla="*/ 231114 w 831"/>
                <a:gd name="T87" fmla="*/ 301715 h 812"/>
                <a:gd name="T88" fmla="*/ 255719 w 831"/>
                <a:gd name="T89" fmla="*/ 293885 h 812"/>
                <a:gd name="T90" fmla="*/ 273295 w 831"/>
                <a:gd name="T91" fmla="*/ 277181 h 812"/>
                <a:gd name="T92" fmla="*/ 302294 w 831"/>
                <a:gd name="T93" fmla="*/ 217673 h 812"/>
                <a:gd name="T94" fmla="*/ 320748 w 831"/>
                <a:gd name="T95" fmla="*/ 192096 h 812"/>
                <a:gd name="T96" fmla="*/ 318551 w 831"/>
                <a:gd name="T97" fmla="*/ 172260 h 812"/>
                <a:gd name="T98" fmla="*/ 320308 w 831"/>
                <a:gd name="T99" fmla="*/ 159210 h 812"/>
                <a:gd name="T100" fmla="*/ 329975 w 831"/>
                <a:gd name="T101" fmla="*/ 150858 h 812"/>
                <a:gd name="T102" fmla="*/ 294385 w 831"/>
                <a:gd name="T103" fmla="*/ 108054 h 812"/>
                <a:gd name="T104" fmla="*/ 333050 w 831"/>
                <a:gd name="T105" fmla="*/ 73080 h 812"/>
                <a:gd name="T106" fmla="*/ 353701 w 831"/>
                <a:gd name="T107" fmla="*/ 64206 h 8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31" h="812">
                  <a:moveTo>
                    <a:pt x="831" y="98"/>
                  </a:moveTo>
                  <a:lnTo>
                    <a:pt x="817" y="95"/>
                  </a:lnTo>
                  <a:lnTo>
                    <a:pt x="803" y="91"/>
                  </a:lnTo>
                  <a:lnTo>
                    <a:pt x="791" y="87"/>
                  </a:lnTo>
                  <a:lnTo>
                    <a:pt x="779" y="82"/>
                  </a:lnTo>
                  <a:lnTo>
                    <a:pt x="769" y="77"/>
                  </a:lnTo>
                  <a:lnTo>
                    <a:pt x="758" y="71"/>
                  </a:lnTo>
                  <a:lnTo>
                    <a:pt x="749" y="65"/>
                  </a:lnTo>
                  <a:lnTo>
                    <a:pt x="740" y="58"/>
                  </a:lnTo>
                  <a:lnTo>
                    <a:pt x="707" y="29"/>
                  </a:lnTo>
                  <a:lnTo>
                    <a:pt x="679" y="0"/>
                  </a:lnTo>
                  <a:lnTo>
                    <a:pt x="655" y="2"/>
                  </a:lnTo>
                  <a:lnTo>
                    <a:pt x="626" y="4"/>
                  </a:lnTo>
                  <a:lnTo>
                    <a:pt x="594" y="7"/>
                  </a:lnTo>
                  <a:lnTo>
                    <a:pt x="562" y="10"/>
                  </a:lnTo>
                  <a:lnTo>
                    <a:pt x="547" y="13"/>
                  </a:lnTo>
                  <a:lnTo>
                    <a:pt x="533" y="16"/>
                  </a:lnTo>
                  <a:lnTo>
                    <a:pt x="520" y="19"/>
                  </a:lnTo>
                  <a:lnTo>
                    <a:pt x="509" y="24"/>
                  </a:lnTo>
                  <a:lnTo>
                    <a:pt x="499" y="29"/>
                  </a:lnTo>
                  <a:lnTo>
                    <a:pt x="492" y="34"/>
                  </a:lnTo>
                  <a:lnTo>
                    <a:pt x="489" y="37"/>
                  </a:lnTo>
                  <a:lnTo>
                    <a:pt x="487" y="41"/>
                  </a:lnTo>
                  <a:lnTo>
                    <a:pt x="486" y="44"/>
                  </a:lnTo>
                  <a:lnTo>
                    <a:pt x="486" y="49"/>
                  </a:lnTo>
                  <a:lnTo>
                    <a:pt x="486" y="54"/>
                  </a:lnTo>
                  <a:lnTo>
                    <a:pt x="487" y="59"/>
                  </a:lnTo>
                  <a:lnTo>
                    <a:pt x="489" y="63"/>
                  </a:lnTo>
                  <a:lnTo>
                    <a:pt x="491" y="66"/>
                  </a:lnTo>
                  <a:lnTo>
                    <a:pt x="497" y="71"/>
                  </a:lnTo>
                  <a:lnTo>
                    <a:pt x="502" y="76"/>
                  </a:lnTo>
                  <a:lnTo>
                    <a:pt x="509" y="80"/>
                  </a:lnTo>
                  <a:lnTo>
                    <a:pt x="514" y="84"/>
                  </a:lnTo>
                  <a:lnTo>
                    <a:pt x="516" y="87"/>
                  </a:lnTo>
                  <a:lnTo>
                    <a:pt x="517" y="90"/>
                  </a:lnTo>
                  <a:lnTo>
                    <a:pt x="519" y="93"/>
                  </a:lnTo>
                  <a:lnTo>
                    <a:pt x="519" y="98"/>
                  </a:lnTo>
                  <a:lnTo>
                    <a:pt x="519" y="102"/>
                  </a:lnTo>
                  <a:lnTo>
                    <a:pt x="517" y="107"/>
                  </a:lnTo>
                  <a:lnTo>
                    <a:pt x="516" y="111"/>
                  </a:lnTo>
                  <a:lnTo>
                    <a:pt x="514" y="114"/>
                  </a:lnTo>
                  <a:lnTo>
                    <a:pt x="509" y="120"/>
                  </a:lnTo>
                  <a:lnTo>
                    <a:pt x="502" y="127"/>
                  </a:lnTo>
                  <a:lnTo>
                    <a:pt x="497" y="133"/>
                  </a:lnTo>
                  <a:lnTo>
                    <a:pt x="491" y="140"/>
                  </a:lnTo>
                  <a:lnTo>
                    <a:pt x="489" y="144"/>
                  </a:lnTo>
                  <a:lnTo>
                    <a:pt x="487" y="149"/>
                  </a:lnTo>
                  <a:lnTo>
                    <a:pt x="486" y="154"/>
                  </a:lnTo>
                  <a:lnTo>
                    <a:pt x="486" y="159"/>
                  </a:lnTo>
                  <a:lnTo>
                    <a:pt x="480" y="162"/>
                  </a:lnTo>
                  <a:lnTo>
                    <a:pt x="475" y="163"/>
                  </a:lnTo>
                  <a:lnTo>
                    <a:pt x="470" y="166"/>
                  </a:lnTo>
                  <a:lnTo>
                    <a:pt x="466" y="169"/>
                  </a:lnTo>
                  <a:lnTo>
                    <a:pt x="457" y="176"/>
                  </a:lnTo>
                  <a:lnTo>
                    <a:pt x="450" y="184"/>
                  </a:lnTo>
                  <a:lnTo>
                    <a:pt x="444" y="194"/>
                  </a:lnTo>
                  <a:lnTo>
                    <a:pt x="438" y="205"/>
                  </a:lnTo>
                  <a:lnTo>
                    <a:pt x="434" y="217"/>
                  </a:lnTo>
                  <a:lnTo>
                    <a:pt x="430" y="230"/>
                  </a:lnTo>
                  <a:lnTo>
                    <a:pt x="427" y="243"/>
                  </a:lnTo>
                  <a:lnTo>
                    <a:pt x="424" y="256"/>
                  </a:lnTo>
                  <a:lnTo>
                    <a:pt x="423" y="270"/>
                  </a:lnTo>
                  <a:lnTo>
                    <a:pt x="421" y="284"/>
                  </a:lnTo>
                  <a:lnTo>
                    <a:pt x="420" y="309"/>
                  </a:lnTo>
                  <a:lnTo>
                    <a:pt x="420" y="332"/>
                  </a:lnTo>
                  <a:lnTo>
                    <a:pt x="412" y="332"/>
                  </a:lnTo>
                  <a:lnTo>
                    <a:pt x="407" y="330"/>
                  </a:lnTo>
                  <a:lnTo>
                    <a:pt x="401" y="327"/>
                  </a:lnTo>
                  <a:lnTo>
                    <a:pt x="397" y="322"/>
                  </a:lnTo>
                  <a:lnTo>
                    <a:pt x="392" y="319"/>
                  </a:lnTo>
                  <a:lnTo>
                    <a:pt x="388" y="316"/>
                  </a:lnTo>
                  <a:lnTo>
                    <a:pt x="385" y="314"/>
                  </a:lnTo>
                  <a:lnTo>
                    <a:pt x="379" y="313"/>
                  </a:lnTo>
                  <a:lnTo>
                    <a:pt x="375" y="314"/>
                  </a:lnTo>
                  <a:lnTo>
                    <a:pt x="370" y="315"/>
                  </a:lnTo>
                  <a:lnTo>
                    <a:pt x="366" y="317"/>
                  </a:lnTo>
                  <a:lnTo>
                    <a:pt x="362" y="319"/>
                  </a:lnTo>
                  <a:lnTo>
                    <a:pt x="354" y="325"/>
                  </a:lnTo>
                  <a:lnTo>
                    <a:pt x="346" y="332"/>
                  </a:lnTo>
                  <a:lnTo>
                    <a:pt x="338" y="339"/>
                  </a:lnTo>
                  <a:lnTo>
                    <a:pt x="331" y="345"/>
                  </a:lnTo>
                  <a:lnTo>
                    <a:pt x="326" y="347"/>
                  </a:lnTo>
                  <a:lnTo>
                    <a:pt x="322" y="349"/>
                  </a:lnTo>
                  <a:lnTo>
                    <a:pt x="318" y="350"/>
                  </a:lnTo>
                  <a:lnTo>
                    <a:pt x="313" y="351"/>
                  </a:lnTo>
                  <a:lnTo>
                    <a:pt x="308" y="351"/>
                  </a:lnTo>
                  <a:lnTo>
                    <a:pt x="303" y="353"/>
                  </a:lnTo>
                  <a:lnTo>
                    <a:pt x="300" y="356"/>
                  </a:lnTo>
                  <a:lnTo>
                    <a:pt x="297" y="360"/>
                  </a:lnTo>
                  <a:lnTo>
                    <a:pt x="290" y="370"/>
                  </a:lnTo>
                  <a:lnTo>
                    <a:pt x="287" y="383"/>
                  </a:lnTo>
                  <a:lnTo>
                    <a:pt x="284" y="396"/>
                  </a:lnTo>
                  <a:lnTo>
                    <a:pt x="281" y="408"/>
                  </a:lnTo>
                  <a:lnTo>
                    <a:pt x="280" y="418"/>
                  </a:lnTo>
                  <a:lnTo>
                    <a:pt x="280" y="424"/>
                  </a:lnTo>
                  <a:lnTo>
                    <a:pt x="277" y="427"/>
                  </a:lnTo>
                  <a:lnTo>
                    <a:pt x="273" y="429"/>
                  </a:lnTo>
                  <a:lnTo>
                    <a:pt x="265" y="432"/>
                  </a:lnTo>
                  <a:lnTo>
                    <a:pt x="257" y="435"/>
                  </a:lnTo>
                  <a:lnTo>
                    <a:pt x="235" y="442"/>
                  </a:lnTo>
                  <a:lnTo>
                    <a:pt x="211" y="448"/>
                  </a:lnTo>
                  <a:lnTo>
                    <a:pt x="185" y="453"/>
                  </a:lnTo>
                  <a:lnTo>
                    <a:pt x="161" y="458"/>
                  </a:lnTo>
                  <a:lnTo>
                    <a:pt x="141" y="461"/>
                  </a:lnTo>
                  <a:lnTo>
                    <a:pt x="127" y="462"/>
                  </a:lnTo>
                  <a:lnTo>
                    <a:pt x="109" y="461"/>
                  </a:lnTo>
                  <a:lnTo>
                    <a:pt x="91" y="460"/>
                  </a:lnTo>
                  <a:lnTo>
                    <a:pt x="74" y="457"/>
                  </a:lnTo>
                  <a:lnTo>
                    <a:pt x="56" y="455"/>
                  </a:lnTo>
                  <a:lnTo>
                    <a:pt x="26" y="449"/>
                  </a:lnTo>
                  <a:lnTo>
                    <a:pt x="0" y="443"/>
                  </a:lnTo>
                  <a:lnTo>
                    <a:pt x="8" y="455"/>
                  </a:lnTo>
                  <a:lnTo>
                    <a:pt x="19" y="470"/>
                  </a:lnTo>
                  <a:lnTo>
                    <a:pt x="34" y="487"/>
                  </a:lnTo>
                  <a:lnTo>
                    <a:pt x="51" y="505"/>
                  </a:lnTo>
                  <a:lnTo>
                    <a:pt x="60" y="513"/>
                  </a:lnTo>
                  <a:lnTo>
                    <a:pt x="68" y="521"/>
                  </a:lnTo>
                  <a:lnTo>
                    <a:pt x="77" y="528"/>
                  </a:lnTo>
                  <a:lnTo>
                    <a:pt x="87" y="535"/>
                  </a:lnTo>
                  <a:lnTo>
                    <a:pt x="96" y="540"/>
                  </a:lnTo>
                  <a:lnTo>
                    <a:pt x="105" y="544"/>
                  </a:lnTo>
                  <a:lnTo>
                    <a:pt x="112" y="546"/>
                  </a:lnTo>
                  <a:lnTo>
                    <a:pt x="120" y="547"/>
                  </a:lnTo>
                  <a:lnTo>
                    <a:pt x="121" y="561"/>
                  </a:lnTo>
                  <a:lnTo>
                    <a:pt x="123" y="577"/>
                  </a:lnTo>
                  <a:lnTo>
                    <a:pt x="127" y="585"/>
                  </a:lnTo>
                  <a:lnTo>
                    <a:pt x="131" y="591"/>
                  </a:lnTo>
                  <a:lnTo>
                    <a:pt x="134" y="593"/>
                  </a:lnTo>
                  <a:lnTo>
                    <a:pt x="138" y="595"/>
                  </a:lnTo>
                  <a:lnTo>
                    <a:pt x="142" y="596"/>
                  </a:lnTo>
                  <a:lnTo>
                    <a:pt x="147" y="597"/>
                  </a:lnTo>
                  <a:lnTo>
                    <a:pt x="147" y="616"/>
                  </a:lnTo>
                  <a:lnTo>
                    <a:pt x="127" y="629"/>
                  </a:lnTo>
                  <a:lnTo>
                    <a:pt x="107" y="641"/>
                  </a:lnTo>
                  <a:lnTo>
                    <a:pt x="99" y="647"/>
                  </a:lnTo>
                  <a:lnTo>
                    <a:pt x="93" y="654"/>
                  </a:lnTo>
                  <a:lnTo>
                    <a:pt x="90" y="658"/>
                  </a:lnTo>
                  <a:lnTo>
                    <a:pt x="88" y="663"/>
                  </a:lnTo>
                  <a:lnTo>
                    <a:pt x="87" y="667"/>
                  </a:lnTo>
                  <a:lnTo>
                    <a:pt x="87" y="671"/>
                  </a:lnTo>
                  <a:lnTo>
                    <a:pt x="87" y="680"/>
                  </a:lnTo>
                  <a:lnTo>
                    <a:pt x="87" y="689"/>
                  </a:lnTo>
                  <a:lnTo>
                    <a:pt x="87" y="701"/>
                  </a:lnTo>
                  <a:lnTo>
                    <a:pt x="87" y="721"/>
                  </a:lnTo>
                  <a:lnTo>
                    <a:pt x="109" y="720"/>
                  </a:lnTo>
                  <a:lnTo>
                    <a:pt x="132" y="719"/>
                  </a:lnTo>
                  <a:lnTo>
                    <a:pt x="154" y="717"/>
                  </a:lnTo>
                  <a:lnTo>
                    <a:pt x="177" y="714"/>
                  </a:lnTo>
                  <a:lnTo>
                    <a:pt x="199" y="711"/>
                  </a:lnTo>
                  <a:lnTo>
                    <a:pt x="222" y="710"/>
                  </a:lnTo>
                  <a:lnTo>
                    <a:pt x="244" y="708"/>
                  </a:lnTo>
                  <a:lnTo>
                    <a:pt x="266" y="708"/>
                  </a:lnTo>
                  <a:lnTo>
                    <a:pt x="284" y="707"/>
                  </a:lnTo>
                  <a:lnTo>
                    <a:pt x="297" y="705"/>
                  </a:lnTo>
                  <a:lnTo>
                    <a:pt x="302" y="705"/>
                  </a:lnTo>
                  <a:lnTo>
                    <a:pt x="310" y="705"/>
                  </a:lnTo>
                  <a:lnTo>
                    <a:pt x="318" y="706"/>
                  </a:lnTo>
                  <a:lnTo>
                    <a:pt x="326" y="708"/>
                  </a:lnTo>
                  <a:lnTo>
                    <a:pt x="328" y="714"/>
                  </a:lnTo>
                  <a:lnTo>
                    <a:pt x="330" y="721"/>
                  </a:lnTo>
                  <a:lnTo>
                    <a:pt x="333" y="728"/>
                  </a:lnTo>
                  <a:lnTo>
                    <a:pt x="338" y="735"/>
                  </a:lnTo>
                  <a:lnTo>
                    <a:pt x="345" y="742"/>
                  </a:lnTo>
                  <a:lnTo>
                    <a:pt x="352" y="749"/>
                  </a:lnTo>
                  <a:lnTo>
                    <a:pt x="359" y="756"/>
                  </a:lnTo>
                  <a:lnTo>
                    <a:pt x="368" y="762"/>
                  </a:lnTo>
                  <a:lnTo>
                    <a:pt x="378" y="769"/>
                  </a:lnTo>
                  <a:lnTo>
                    <a:pt x="388" y="776"/>
                  </a:lnTo>
                  <a:lnTo>
                    <a:pt x="398" y="781"/>
                  </a:lnTo>
                  <a:lnTo>
                    <a:pt x="408" y="785"/>
                  </a:lnTo>
                  <a:lnTo>
                    <a:pt x="418" y="789"/>
                  </a:lnTo>
                  <a:lnTo>
                    <a:pt x="427" y="792"/>
                  </a:lnTo>
                  <a:lnTo>
                    <a:pt x="437" y="794"/>
                  </a:lnTo>
                  <a:lnTo>
                    <a:pt x="446" y="794"/>
                  </a:lnTo>
                  <a:lnTo>
                    <a:pt x="449" y="803"/>
                  </a:lnTo>
                  <a:lnTo>
                    <a:pt x="453" y="812"/>
                  </a:lnTo>
                  <a:lnTo>
                    <a:pt x="454" y="806"/>
                  </a:lnTo>
                  <a:lnTo>
                    <a:pt x="455" y="800"/>
                  </a:lnTo>
                  <a:lnTo>
                    <a:pt x="457" y="795"/>
                  </a:lnTo>
                  <a:lnTo>
                    <a:pt x="460" y="791"/>
                  </a:lnTo>
                  <a:lnTo>
                    <a:pt x="464" y="787"/>
                  </a:lnTo>
                  <a:lnTo>
                    <a:pt x="467" y="783"/>
                  </a:lnTo>
                  <a:lnTo>
                    <a:pt x="471" y="780"/>
                  </a:lnTo>
                  <a:lnTo>
                    <a:pt x="477" y="778"/>
                  </a:lnTo>
                  <a:lnTo>
                    <a:pt x="487" y="774"/>
                  </a:lnTo>
                  <a:lnTo>
                    <a:pt x="499" y="770"/>
                  </a:lnTo>
                  <a:lnTo>
                    <a:pt x="512" y="768"/>
                  </a:lnTo>
                  <a:lnTo>
                    <a:pt x="525" y="767"/>
                  </a:lnTo>
                  <a:lnTo>
                    <a:pt x="539" y="765"/>
                  </a:lnTo>
                  <a:lnTo>
                    <a:pt x="554" y="764"/>
                  </a:lnTo>
                  <a:lnTo>
                    <a:pt x="567" y="761"/>
                  </a:lnTo>
                  <a:lnTo>
                    <a:pt x="580" y="758"/>
                  </a:lnTo>
                  <a:lnTo>
                    <a:pt x="586" y="756"/>
                  </a:lnTo>
                  <a:lnTo>
                    <a:pt x="591" y="753"/>
                  </a:lnTo>
                  <a:lnTo>
                    <a:pt x="597" y="750"/>
                  </a:lnTo>
                  <a:lnTo>
                    <a:pt x="602" y="747"/>
                  </a:lnTo>
                  <a:lnTo>
                    <a:pt x="606" y="743"/>
                  </a:lnTo>
                  <a:lnTo>
                    <a:pt x="611" y="738"/>
                  </a:lnTo>
                  <a:lnTo>
                    <a:pt x="615" y="733"/>
                  </a:lnTo>
                  <a:lnTo>
                    <a:pt x="618" y="727"/>
                  </a:lnTo>
                  <a:lnTo>
                    <a:pt x="614" y="725"/>
                  </a:lnTo>
                  <a:lnTo>
                    <a:pt x="610" y="722"/>
                  </a:lnTo>
                  <a:lnTo>
                    <a:pt x="604" y="718"/>
                  </a:lnTo>
                  <a:lnTo>
                    <a:pt x="598" y="712"/>
                  </a:lnTo>
                  <a:lnTo>
                    <a:pt x="584" y="700"/>
                  </a:lnTo>
                  <a:lnTo>
                    <a:pt x="571" y="686"/>
                  </a:lnTo>
                  <a:lnTo>
                    <a:pt x="559" y="671"/>
                  </a:lnTo>
                  <a:lnTo>
                    <a:pt x="548" y="655"/>
                  </a:lnTo>
                  <a:lnTo>
                    <a:pt x="545" y="648"/>
                  </a:lnTo>
                  <a:lnTo>
                    <a:pt x="542" y="641"/>
                  </a:lnTo>
                  <a:lnTo>
                    <a:pt x="539" y="634"/>
                  </a:lnTo>
                  <a:lnTo>
                    <a:pt x="538" y="628"/>
                  </a:lnTo>
                  <a:lnTo>
                    <a:pt x="534" y="627"/>
                  </a:lnTo>
                  <a:lnTo>
                    <a:pt x="530" y="626"/>
                  </a:lnTo>
                  <a:lnTo>
                    <a:pt x="526" y="624"/>
                  </a:lnTo>
                  <a:lnTo>
                    <a:pt x="523" y="620"/>
                  </a:lnTo>
                  <a:lnTo>
                    <a:pt x="517" y="613"/>
                  </a:lnTo>
                  <a:lnTo>
                    <a:pt x="512" y="603"/>
                  </a:lnTo>
                  <a:lnTo>
                    <a:pt x="512" y="579"/>
                  </a:lnTo>
                  <a:lnTo>
                    <a:pt x="526" y="578"/>
                  </a:lnTo>
                  <a:lnTo>
                    <a:pt x="539" y="577"/>
                  </a:lnTo>
                  <a:lnTo>
                    <a:pt x="551" y="575"/>
                  </a:lnTo>
                  <a:lnTo>
                    <a:pt x="562" y="571"/>
                  </a:lnTo>
                  <a:lnTo>
                    <a:pt x="572" y="568"/>
                  </a:lnTo>
                  <a:lnTo>
                    <a:pt x="582" y="563"/>
                  </a:lnTo>
                  <a:lnTo>
                    <a:pt x="591" y="558"/>
                  </a:lnTo>
                  <a:lnTo>
                    <a:pt x="600" y="552"/>
                  </a:lnTo>
                  <a:lnTo>
                    <a:pt x="607" y="545"/>
                  </a:lnTo>
                  <a:lnTo>
                    <a:pt x="615" y="538"/>
                  </a:lnTo>
                  <a:lnTo>
                    <a:pt x="622" y="531"/>
                  </a:lnTo>
                  <a:lnTo>
                    <a:pt x="628" y="523"/>
                  </a:lnTo>
                  <a:lnTo>
                    <a:pt x="639" y="507"/>
                  </a:lnTo>
                  <a:lnTo>
                    <a:pt x="650" y="489"/>
                  </a:lnTo>
                  <a:lnTo>
                    <a:pt x="669" y="453"/>
                  </a:lnTo>
                  <a:lnTo>
                    <a:pt x="688" y="417"/>
                  </a:lnTo>
                  <a:lnTo>
                    <a:pt x="699" y="401"/>
                  </a:lnTo>
                  <a:lnTo>
                    <a:pt x="710" y="387"/>
                  </a:lnTo>
                  <a:lnTo>
                    <a:pt x="716" y="379"/>
                  </a:lnTo>
                  <a:lnTo>
                    <a:pt x="723" y="373"/>
                  </a:lnTo>
                  <a:lnTo>
                    <a:pt x="730" y="368"/>
                  </a:lnTo>
                  <a:lnTo>
                    <a:pt x="738" y="363"/>
                  </a:lnTo>
                  <a:lnTo>
                    <a:pt x="732" y="351"/>
                  </a:lnTo>
                  <a:lnTo>
                    <a:pt x="727" y="340"/>
                  </a:lnTo>
                  <a:lnTo>
                    <a:pt x="726" y="335"/>
                  </a:lnTo>
                  <a:lnTo>
                    <a:pt x="725" y="330"/>
                  </a:lnTo>
                  <a:lnTo>
                    <a:pt x="725" y="324"/>
                  </a:lnTo>
                  <a:lnTo>
                    <a:pt x="725" y="319"/>
                  </a:lnTo>
                  <a:lnTo>
                    <a:pt x="726" y="314"/>
                  </a:lnTo>
                  <a:lnTo>
                    <a:pt x="727" y="309"/>
                  </a:lnTo>
                  <a:lnTo>
                    <a:pt x="729" y="305"/>
                  </a:lnTo>
                  <a:lnTo>
                    <a:pt x="733" y="301"/>
                  </a:lnTo>
                  <a:lnTo>
                    <a:pt x="736" y="298"/>
                  </a:lnTo>
                  <a:lnTo>
                    <a:pt x="740" y="295"/>
                  </a:lnTo>
                  <a:lnTo>
                    <a:pt x="746" y="292"/>
                  </a:lnTo>
                  <a:lnTo>
                    <a:pt x="751" y="289"/>
                  </a:lnTo>
                  <a:lnTo>
                    <a:pt x="722" y="262"/>
                  </a:lnTo>
                  <a:lnTo>
                    <a:pt x="700" y="242"/>
                  </a:lnTo>
                  <a:lnTo>
                    <a:pt x="690" y="232"/>
                  </a:lnTo>
                  <a:lnTo>
                    <a:pt x="680" y="221"/>
                  </a:lnTo>
                  <a:lnTo>
                    <a:pt x="670" y="207"/>
                  </a:lnTo>
                  <a:lnTo>
                    <a:pt x="658" y="190"/>
                  </a:lnTo>
                  <a:lnTo>
                    <a:pt x="658" y="147"/>
                  </a:lnTo>
                  <a:lnTo>
                    <a:pt x="701" y="145"/>
                  </a:lnTo>
                  <a:lnTo>
                    <a:pt x="733" y="143"/>
                  </a:lnTo>
                  <a:lnTo>
                    <a:pt x="758" y="140"/>
                  </a:lnTo>
                  <a:lnTo>
                    <a:pt x="778" y="136"/>
                  </a:lnTo>
                  <a:lnTo>
                    <a:pt x="785" y="134"/>
                  </a:lnTo>
                  <a:lnTo>
                    <a:pt x="792" y="131"/>
                  </a:lnTo>
                  <a:lnTo>
                    <a:pt x="799" y="127"/>
                  </a:lnTo>
                  <a:lnTo>
                    <a:pt x="805" y="123"/>
                  </a:lnTo>
                  <a:lnTo>
                    <a:pt x="817" y="113"/>
                  </a:lnTo>
                  <a:lnTo>
                    <a:pt x="831" y="9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6" name="Freeform 262">
              <a:extLst>
                <a:ext uri="{FF2B5EF4-FFF2-40B4-BE49-F238E27FC236}">
                  <a16:creationId xmlns:a16="http://schemas.microsoft.com/office/drawing/2014/main" id="{22FF3755-FF40-B6F1-E6DD-8803518CA78C}"/>
                </a:ext>
              </a:extLst>
            </p:cNvPr>
            <p:cNvSpPr>
              <a:spLocks/>
            </p:cNvSpPr>
            <p:nvPr>
              <p:custDataLst>
                <p:tags r:id="rId122"/>
              </p:custDataLst>
            </p:nvPr>
          </p:nvSpPr>
          <p:spPr bwMode="auto">
            <a:xfrm>
              <a:off x="8839781" y="3035750"/>
              <a:ext cx="330171" cy="764139"/>
            </a:xfrm>
            <a:custGeom>
              <a:avLst/>
              <a:gdLst>
                <a:gd name="T0" fmla="*/ 191387 w 505"/>
                <a:gd name="T1" fmla="*/ 557569 h 1121"/>
                <a:gd name="T2" fmla="*/ 193572 w 505"/>
                <a:gd name="T3" fmla="*/ 537189 h 1121"/>
                <a:gd name="T4" fmla="*/ 174346 w 505"/>
                <a:gd name="T5" fmla="*/ 534054 h 1121"/>
                <a:gd name="T6" fmla="*/ 176967 w 505"/>
                <a:gd name="T7" fmla="*/ 500088 h 1121"/>
                <a:gd name="T8" fmla="*/ 183085 w 505"/>
                <a:gd name="T9" fmla="*/ 486501 h 1121"/>
                <a:gd name="T10" fmla="*/ 180463 w 505"/>
                <a:gd name="T11" fmla="*/ 469779 h 1121"/>
                <a:gd name="T12" fmla="*/ 173909 w 505"/>
                <a:gd name="T13" fmla="*/ 466644 h 1121"/>
                <a:gd name="T14" fmla="*/ 166917 w 505"/>
                <a:gd name="T15" fmla="*/ 437903 h 1121"/>
                <a:gd name="T16" fmla="*/ 141574 w 505"/>
                <a:gd name="T17" fmla="*/ 375719 h 1121"/>
                <a:gd name="T18" fmla="*/ 129339 w 505"/>
                <a:gd name="T19" fmla="*/ 367358 h 1121"/>
                <a:gd name="T20" fmla="*/ 123222 w 505"/>
                <a:gd name="T21" fmla="*/ 375196 h 1121"/>
                <a:gd name="T22" fmla="*/ 98752 w 505"/>
                <a:gd name="T23" fmla="*/ 387738 h 1121"/>
                <a:gd name="T24" fmla="*/ 73846 w 505"/>
                <a:gd name="T25" fmla="*/ 384602 h 1121"/>
                <a:gd name="T26" fmla="*/ 58115 w 505"/>
                <a:gd name="T27" fmla="*/ 296290 h 1121"/>
                <a:gd name="T28" fmla="*/ 44133 w 505"/>
                <a:gd name="T29" fmla="*/ 271730 h 1121"/>
                <a:gd name="T30" fmla="*/ 22285 w 505"/>
                <a:gd name="T31" fmla="*/ 262324 h 1121"/>
                <a:gd name="T32" fmla="*/ 3496 w 505"/>
                <a:gd name="T33" fmla="*/ 246125 h 1121"/>
                <a:gd name="T34" fmla="*/ 10050 w 505"/>
                <a:gd name="T35" fmla="*/ 232538 h 1121"/>
                <a:gd name="T36" fmla="*/ 25343 w 505"/>
                <a:gd name="T37" fmla="*/ 188643 h 1121"/>
                <a:gd name="T38" fmla="*/ 29276 w 505"/>
                <a:gd name="T39" fmla="*/ 144748 h 1121"/>
                <a:gd name="T40" fmla="*/ 34957 w 505"/>
                <a:gd name="T41" fmla="*/ 138478 h 1121"/>
                <a:gd name="T42" fmla="*/ 49376 w 505"/>
                <a:gd name="T43" fmla="*/ 134820 h 1121"/>
                <a:gd name="T44" fmla="*/ 58552 w 505"/>
                <a:gd name="T45" fmla="*/ 116008 h 1121"/>
                <a:gd name="T46" fmla="*/ 61174 w 505"/>
                <a:gd name="T47" fmla="*/ 61139 h 1121"/>
                <a:gd name="T48" fmla="*/ 69476 w 505"/>
                <a:gd name="T49" fmla="*/ 51211 h 1121"/>
                <a:gd name="T50" fmla="*/ 93072 w 505"/>
                <a:gd name="T51" fmla="*/ 38669 h 1121"/>
                <a:gd name="T52" fmla="*/ 102248 w 505"/>
                <a:gd name="T53" fmla="*/ 10974 h 1121"/>
                <a:gd name="T54" fmla="*/ 121037 w 505"/>
                <a:gd name="T55" fmla="*/ 16199 h 1121"/>
                <a:gd name="T56" fmla="*/ 136330 w 505"/>
                <a:gd name="T57" fmla="*/ 25605 h 1121"/>
                <a:gd name="T58" fmla="*/ 147254 w 505"/>
                <a:gd name="T59" fmla="*/ 63752 h 1121"/>
                <a:gd name="T60" fmla="*/ 146380 w 505"/>
                <a:gd name="T61" fmla="*/ 87267 h 1121"/>
                <a:gd name="T62" fmla="*/ 131087 w 505"/>
                <a:gd name="T63" fmla="*/ 112872 h 1121"/>
                <a:gd name="T64" fmla="*/ 128028 w 505"/>
                <a:gd name="T65" fmla="*/ 128027 h 1121"/>
                <a:gd name="T66" fmla="*/ 135020 w 505"/>
                <a:gd name="T67" fmla="*/ 136388 h 1121"/>
                <a:gd name="T68" fmla="*/ 151187 w 505"/>
                <a:gd name="T69" fmla="*/ 141091 h 1121"/>
                <a:gd name="T70" fmla="*/ 162111 w 505"/>
                <a:gd name="T71" fmla="*/ 152064 h 1121"/>
                <a:gd name="T72" fmla="*/ 173909 w 505"/>
                <a:gd name="T73" fmla="*/ 180282 h 1121"/>
                <a:gd name="T74" fmla="*/ 187891 w 505"/>
                <a:gd name="T75" fmla="*/ 209023 h 1121"/>
                <a:gd name="T76" fmla="*/ 202748 w 505"/>
                <a:gd name="T77" fmla="*/ 218429 h 1121"/>
                <a:gd name="T78" fmla="*/ 220663 w 505"/>
                <a:gd name="T79" fmla="*/ 218429 h 1121"/>
                <a:gd name="T80" fmla="*/ 207991 w 505"/>
                <a:gd name="T81" fmla="*/ 258143 h 1121"/>
                <a:gd name="T82" fmla="*/ 186580 w 505"/>
                <a:gd name="T83" fmla="*/ 266504 h 1121"/>
                <a:gd name="T84" fmla="*/ 167354 w 505"/>
                <a:gd name="T85" fmla="*/ 275910 h 1121"/>
                <a:gd name="T86" fmla="*/ 157304 w 505"/>
                <a:gd name="T87" fmla="*/ 298903 h 1121"/>
                <a:gd name="T88" fmla="*/ 161674 w 505"/>
                <a:gd name="T89" fmla="*/ 332869 h 1121"/>
                <a:gd name="T90" fmla="*/ 175656 w 505"/>
                <a:gd name="T91" fmla="*/ 356907 h 1121"/>
                <a:gd name="T92" fmla="*/ 187891 w 505"/>
                <a:gd name="T93" fmla="*/ 384080 h 1121"/>
                <a:gd name="T94" fmla="*/ 187017 w 505"/>
                <a:gd name="T95" fmla="*/ 405505 h 1121"/>
                <a:gd name="T96" fmla="*/ 183085 w 505"/>
                <a:gd name="T97" fmla="*/ 418569 h 1121"/>
                <a:gd name="T98" fmla="*/ 190076 w 505"/>
                <a:gd name="T99" fmla="*/ 444696 h 1121"/>
                <a:gd name="T100" fmla="*/ 211050 w 505"/>
                <a:gd name="T101" fmla="*/ 504268 h 1121"/>
                <a:gd name="T102" fmla="*/ 200126 w 505"/>
                <a:gd name="T103" fmla="*/ 565407 h 112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05" h="1121">
                  <a:moveTo>
                    <a:pt x="446" y="1121"/>
                  </a:moveTo>
                  <a:lnTo>
                    <a:pt x="445" y="1106"/>
                  </a:lnTo>
                  <a:lnTo>
                    <a:pt x="443" y="1091"/>
                  </a:lnTo>
                  <a:lnTo>
                    <a:pt x="440" y="1079"/>
                  </a:lnTo>
                  <a:lnTo>
                    <a:pt x="438" y="1067"/>
                  </a:lnTo>
                  <a:lnTo>
                    <a:pt x="437" y="1056"/>
                  </a:lnTo>
                  <a:lnTo>
                    <a:pt x="437" y="1045"/>
                  </a:lnTo>
                  <a:lnTo>
                    <a:pt x="438" y="1040"/>
                  </a:lnTo>
                  <a:lnTo>
                    <a:pt x="439" y="1034"/>
                  </a:lnTo>
                  <a:lnTo>
                    <a:pt x="443" y="1028"/>
                  </a:lnTo>
                  <a:lnTo>
                    <a:pt x="446" y="1022"/>
                  </a:lnTo>
                  <a:lnTo>
                    <a:pt x="430" y="1022"/>
                  </a:lnTo>
                  <a:lnTo>
                    <a:pt x="420" y="1022"/>
                  </a:lnTo>
                  <a:lnTo>
                    <a:pt x="411" y="1022"/>
                  </a:lnTo>
                  <a:lnTo>
                    <a:pt x="399" y="1022"/>
                  </a:lnTo>
                  <a:lnTo>
                    <a:pt x="399" y="1001"/>
                  </a:lnTo>
                  <a:lnTo>
                    <a:pt x="399" y="988"/>
                  </a:lnTo>
                  <a:lnTo>
                    <a:pt x="399" y="975"/>
                  </a:lnTo>
                  <a:lnTo>
                    <a:pt x="399" y="961"/>
                  </a:lnTo>
                  <a:lnTo>
                    <a:pt x="405" y="957"/>
                  </a:lnTo>
                  <a:lnTo>
                    <a:pt x="411" y="953"/>
                  </a:lnTo>
                  <a:lnTo>
                    <a:pt x="414" y="949"/>
                  </a:lnTo>
                  <a:lnTo>
                    <a:pt x="416" y="946"/>
                  </a:lnTo>
                  <a:lnTo>
                    <a:pt x="419" y="939"/>
                  </a:lnTo>
                  <a:lnTo>
                    <a:pt x="419" y="931"/>
                  </a:lnTo>
                  <a:lnTo>
                    <a:pt x="419" y="922"/>
                  </a:lnTo>
                  <a:lnTo>
                    <a:pt x="419" y="915"/>
                  </a:lnTo>
                  <a:lnTo>
                    <a:pt x="419" y="908"/>
                  </a:lnTo>
                  <a:lnTo>
                    <a:pt x="419" y="899"/>
                  </a:lnTo>
                  <a:lnTo>
                    <a:pt x="413" y="899"/>
                  </a:lnTo>
                  <a:lnTo>
                    <a:pt x="409" y="899"/>
                  </a:lnTo>
                  <a:lnTo>
                    <a:pt x="404" y="898"/>
                  </a:lnTo>
                  <a:lnTo>
                    <a:pt x="402" y="896"/>
                  </a:lnTo>
                  <a:lnTo>
                    <a:pt x="400" y="895"/>
                  </a:lnTo>
                  <a:lnTo>
                    <a:pt x="398" y="893"/>
                  </a:lnTo>
                  <a:lnTo>
                    <a:pt x="397" y="891"/>
                  </a:lnTo>
                  <a:lnTo>
                    <a:pt x="395" y="889"/>
                  </a:lnTo>
                  <a:lnTo>
                    <a:pt x="394" y="879"/>
                  </a:lnTo>
                  <a:lnTo>
                    <a:pt x="392" y="868"/>
                  </a:lnTo>
                  <a:lnTo>
                    <a:pt x="382" y="838"/>
                  </a:lnTo>
                  <a:lnTo>
                    <a:pt x="371" y="811"/>
                  </a:lnTo>
                  <a:lnTo>
                    <a:pt x="360" y="786"/>
                  </a:lnTo>
                  <a:lnTo>
                    <a:pt x="348" y="764"/>
                  </a:lnTo>
                  <a:lnTo>
                    <a:pt x="336" y="741"/>
                  </a:lnTo>
                  <a:lnTo>
                    <a:pt x="324" y="719"/>
                  </a:lnTo>
                  <a:lnTo>
                    <a:pt x="312" y="695"/>
                  </a:lnTo>
                  <a:lnTo>
                    <a:pt x="300" y="672"/>
                  </a:lnTo>
                  <a:lnTo>
                    <a:pt x="299" y="684"/>
                  </a:lnTo>
                  <a:lnTo>
                    <a:pt x="298" y="694"/>
                  </a:lnTo>
                  <a:lnTo>
                    <a:pt x="296" y="703"/>
                  </a:lnTo>
                  <a:lnTo>
                    <a:pt x="292" y="710"/>
                  </a:lnTo>
                  <a:lnTo>
                    <a:pt x="291" y="713"/>
                  </a:lnTo>
                  <a:lnTo>
                    <a:pt x="288" y="715"/>
                  </a:lnTo>
                  <a:lnTo>
                    <a:pt x="286" y="717"/>
                  </a:lnTo>
                  <a:lnTo>
                    <a:pt x="282" y="718"/>
                  </a:lnTo>
                  <a:lnTo>
                    <a:pt x="276" y="720"/>
                  </a:lnTo>
                  <a:lnTo>
                    <a:pt x="266" y="721"/>
                  </a:lnTo>
                  <a:lnTo>
                    <a:pt x="246" y="751"/>
                  </a:lnTo>
                  <a:lnTo>
                    <a:pt x="238" y="748"/>
                  </a:lnTo>
                  <a:lnTo>
                    <a:pt x="226" y="742"/>
                  </a:lnTo>
                  <a:lnTo>
                    <a:pt x="214" y="736"/>
                  </a:lnTo>
                  <a:lnTo>
                    <a:pt x="207" y="733"/>
                  </a:lnTo>
                  <a:lnTo>
                    <a:pt x="190" y="734"/>
                  </a:lnTo>
                  <a:lnTo>
                    <a:pt x="176" y="735"/>
                  </a:lnTo>
                  <a:lnTo>
                    <a:pt x="169" y="736"/>
                  </a:lnTo>
                  <a:lnTo>
                    <a:pt x="165" y="736"/>
                  </a:lnTo>
                  <a:lnTo>
                    <a:pt x="162" y="735"/>
                  </a:lnTo>
                  <a:lnTo>
                    <a:pt x="159" y="733"/>
                  </a:lnTo>
                  <a:lnTo>
                    <a:pt x="167" y="646"/>
                  </a:lnTo>
                  <a:lnTo>
                    <a:pt x="133" y="567"/>
                  </a:lnTo>
                  <a:lnTo>
                    <a:pt x="122" y="551"/>
                  </a:lnTo>
                  <a:lnTo>
                    <a:pt x="112" y="539"/>
                  </a:lnTo>
                  <a:lnTo>
                    <a:pt x="107" y="533"/>
                  </a:lnTo>
                  <a:lnTo>
                    <a:pt x="103" y="527"/>
                  </a:lnTo>
                  <a:lnTo>
                    <a:pt x="101" y="520"/>
                  </a:lnTo>
                  <a:lnTo>
                    <a:pt x="100" y="511"/>
                  </a:lnTo>
                  <a:lnTo>
                    <a:pt x="85" y="508"/>
                  </a:lnTo>
                  <a:lnTo>
                    <a:pt x="74" y="505"/>
                  </a:lnTo>
                  <a:lnTo>
                    <a:pt x="62" y="504"/>
                  </a:lnTo>
                  <a:lnTo>
                    <a:pt x="51" y="502"/>
                  </a:lnTo>
                  <a:lnTo>
                    <a:pt x="41" y="498"/>
                  </a:lnTo>
                  <a:lnTo>
                    <a:pt x="32" y="493"/>
                  </a:lnTo>
                  <a:lnTo>
                    <a:pt x="23" y="487"/>
                  </a:lnTo>
                  <a:lnTo>
                    <a:pt x="16" y="479"/>
                  </a:lnTo>
                  <a:lnTo>
                    <a:pt x="8" y="471"/>
                  </a:lnTo>
                  <a:lnTo>
                    <a:pt x="0" y="462"/>
                  </a:lnTo>
                  <a:lnTo>
                    <a:pt x="8" y="458"/>
                  </a:lnTo>
                  <a:lnTo>
                    <a:pt x="13" y="454"/>
                  </a:lnTo>
                  <a:lnTo>
                    <a:pt x="19" y="450"/>
                  </a:lnTo>
                  <a:lnTo>
                    <a:pt x="23" y="445"/>
                  </a:lnTo>
                  <a:lnTo>
                    <a:pt x="31" y="435"/>
                  </a:lnTo>
                  <a:lnTo>
                    <a:pt x="38" y="422"/>
                  </a:lnTo>
                  <a:lnTo>
                    <a:pt x="45" y="397"/>
                  </a:lnTo>
                  <a:lnTo>
                    <a:pt x="54" y="369"/>
                  </a:lnTo>
                  <a:lnTo>
                    <a:pt x="58" y="361"/>
                  </a:lnTo>
                  <a:lnTo>
                    <a:pt x="62" y="351"/>
                  </a:lnTo>
                  <a:lnTo>
                    <a:pt x="64" y="340"/>
                  </a:lnTo>
                  <a:lnTo>
                    <a:pt x="65" y="328"/>
                  </a:lnTo>
                  <a:lnTo>
                    <a:pt x="67" y="302"/>
                  </a:lnTo>
                  <a:lnTo>
                    <a:pt x="67" y="277"/>
                  </a:lnTo>
                  <a:lnTo>
                    <a:pt x="67" y="274"/>
                  </a:lnTo>
                  <a:lnTo>
                    <a:pt x="68" y="272"/>
                  </a:lnTo>
                  <a:lnTo>
                    <a:pt x="70" y="269"/>
                  </a:lnTo>
                  <a:lnTo>
                    <a:pt x="73" y="268"/>
                  </a:lnTo>
                  <a:lnTo>
                    <a:pt x="80" y="265"/>
                  </a:lnTo>
                  <a:lnTo>
                    <a:pt x="88" y="264"/>
                  </a:lnTo>
                  <a:lnTo>
                    <a:pt x="96" y="263"/>
                  </a:lnTo>
                  <a:lnTo>
                    <a:pt x="103" y="262"/>
                  </a:lnTo>
                  <a:lnTo>
                    <a:pt x="110" y="261"/>
                  </a:lnTo>
                  <a:lnTo>
                    <a:pt x="113" y="258"/>
                  </a:lnTo>
                  <a:lnTo>
                    <a:pt x="119" y="253"/>
                  </a:lnTo>
                  <a:lnTo>
                    <a:pt x="124" y="247"/>
                  </a:lnTo>
                  <a:lnTo>
                    <a:pt x="129" y="239"/>
                  </a:lnTo>
                  <a:lnTo>
                    <a:pt x="132" y="231"/>
                  </a:lnTo>
                  <a:lnTo>
                    <a:pt x="134" y="222"/>
                  </a:lnTo>
                  <a:lnTo>
                    <a:pt x="136" y="213"/>
                  </a:lnTo>
                  <a:lnTo>
                    <a:pt x="137" y="202"/>
                  </a:lnTo>
                  <a:lnTo>
                    <a:pt x="140" y="192"/>
                  </a:lnTo>
                  <a:lnTo>
                    <a:pt x="141" y="152"/>
                  </a:lnTo>
                  <a:lnTo>
                    <a:pt x="140" y="117"/>
                  </a:lnTo>
                  <a:lnTo>
                    <a:pt x="141" y="114"/>
                  </a:lnTo>
                  <a:lnTo>
                    <a:pt x="143" y="110"/>
                  </a:lnTo>
                  <a:lnTo>
                    <a:pt x="145" y="107"/>
                  </a:lnTo>
                  <a:lnTo>
                    <a:pt x="150" y="104"/>
                  </a:lnTo>
                  <a:lnTo>
                    <a:pt x="159" y="98"/>
                  </a:lnTo>
                  <a:lnTo>
                    <a:pt x="170" y="91"/>
                  </a:lnTo>
                  <a:lnTo>
                    <a:pt x="193" y="83"/>
                  </a:lnTo>
                  <a:lnTo>
                    <a:pt x="207" y="80"/>
                  </a:lnTo>
                  <a:lnTo>
                    <a:pt x="210" y="77"/>
                  </a:lnTo>
                  <a:lnTo>
                    <a:pt x="213" y="74"/>
                  </a:lnTo>
                  <a:lnTo>
                    <a:pt x="217" y="70"/>
                  </a:lnTo>
                  <a:lnTo>
                    <a:pt x="219" y="66"/>
                  </a:lnTo>
                  <a:lnTo>
                    <a:pt x="224" y="56"/>
                  </a:lnTo>
                  <a:lnTo>
                    <a:pt x="227" y="45"/>
                  </a:lnTo>
                  <a:lnTo>
                    <a:pt x="234" y="21"/>
                  </a:lnTo>
                  <a:lnTo>
                    <a:pt x="240" y="0"/>
                  </a:lnTo>
                  <a:lnTo>
                    <a:pt x="251" y="7"/>
                  </a:lnTo>
                  <a:lnTo>
                    <a:pt x="260" y="15"/>
                  </a:lnTo>
                  <a:lnTo>
                    <a:pt x="269" y="23"/>
                  </a:lnTo>
                  <a:lnTo>
                    <a:pt x="277" y="31"/>
                  </a:lnTo>
                  <a:lnTo>
                    <a:pt x="286" y="39"/>
                  </a:lnTo>
                  <a:lnTo>
                    <a:pt x="294" y="44"/>
                  </a:lnTo>
                  <a:lnTo>
                    <a:pt x="300" y="47"/>
                  </a:lnTo>
                  <a:lnTo>
                    <a:pt x="305" y="48"/>
                  </a:lnTo>
                  <a:lnTo>
                    <a:pt x="312" y="49"/>
                  </a:lnTo>
                  <a:lnTo>
                    <a:pt x="320" y="49"/>
                  </a:lnTo>
                  <a:lnTo>
                    <a:pt x="325" y="75"/>
                  </a:lnTo>
                  <a:lnTo>
                    <a:pt x="332" y="99"/>
                  </a:lnTo>
                  <a:lnTo>
                    <a:pt x="335" y="110"/>
                  </a:lnTo>
                  <a:lnTo>
                    <a:pt x="337" y="122"/>
                  </a:lnTo>
                  <a:lnTo>
                    <a:pt x="338" y="134"/>
                  </a:lnTo>
                  <a:lnTo>
                    <a:pt x="339" y="147"/>
                  </a:lnTo>
                  <a:lnTo>
                    <a:pt x="338" y="155"/>
                  </a:lnTo>
                  <a:lnTo>
                    <a:pt x="337" y="161"/>
                  </a:lnTo>
                  <a:lnTo>
                    <a:pt x="335" y="167"/>
                  </a:lnTo>
                  <a:lnTo>
                    <a:pt x="332" y="173"/>
                  </a:lnTo>
                  <a:lnTo>
                    <a:pt x="324" y="183"/>
                  </a:lnTo>
                  <a:lnTo>
                    <a:pt x="316" y="194"/>
                  </a:lnTo>
                  <a:lnTo>
                    <a:pt x="308" y="204"/>
                  </a:lnTo>
                  <a:lnTo>
                    <a:pt x="300" y="216"/>
                  </a:lnTo>
                  <a:lnTo>
                    <a:pt x="297" y="221"/>
                  </a:lnTo>
                  <a:lnTo>
                    <a:pt x="294" y="227"/>
                  </a:lnTo>
                  <a:lnTo>
                    <a:pt x="293" y="233"/>
                  </a:lnTo>
                  <a:lnTo>
                    <a:pt x="292" y="240"/>
                  </a:lnTo>
                  <a:lnTo>
                    <a:pt x="293" y="245"/>
                  </a:lnTo>
                  <a:lnTo>
                    <a:pt x="294" y="250"/>
                  </a:lnTo>
                  <a:lnTo>
                    <a:pt x="297" y="253"/>
                  </a:lnTo>
                  <a:lnTo>
                    <a:pt x="300" y="256"/>
                  </a:lnTo>
                  <a:lnTo>
                    <a:pt x="304" y="258"/>
                  </a:lnTo>
                  <a:lnTo>
                    <a:pt x="309" y="261"/>
                  </a:lnTo>
                  <a:lnTo>
                    <a:pt x="313" y="262"/>
                  </a:lnTo>
                  <a:lnTo>
                    <a:pt x="319" y="264"/>
                  </a:lnTo>
                  <a:lnTo>
                    <a:pt x="330" y="266"/>
                  </a:lnTo>
                  <a:lnTo>
                    <a:pt x="341" y="268"/>
                  </a:lnTo>
                  <a:lnTo>
                    <a:pt x="346" y="270"/>
                  </a:lnTo>
                  <a:lnTo>
                    <a:pt x="350" y="272"/>
                  </a:lnTo>
                  <a:lnTo>
                    <a:pt x="355" y="274"/>
                  </a:lnTo>
                  <a:lnTo>
                    <a:pt x="359" y="277"/>
                  </a:lnTo>
                  <a:lnTo>
                    <a:pt x="366" y="284"/>
                  </a:lnTo>
                  <a:lnTo>
                    <a:pt x="371" y="291"/>
                  </a:lnTo>
                  <a:lnTo>
                    <a:pt x="375" y="298"/>
                  </a:lnTo>
                  <a:lnTo>
                    <a:pt x="378" y="304"/>
                  </a:lnTo>
                  <a:lnTo>
                    <a:pt x="384" y="319"/>
                  </a:lnTo>
                  <a:lnTo>
                    <a:pt x="392" y="333"/>
                  </a:lnTo>
                  <a:lnTo>
                    <a:pt x="398" y="345"/>
                  </a:lnTo>
                  <a:lnTo>
                    <a:pt x="404" y="359"/>
                  </a:lnTo>
                  <a:lnTo>
                    <a:pt x="411" y="374"/>
                  </a:lnTo>
                  <a:lnTo>
                    <a:pt x="420" y="387"/>
                  </a:lnTo>
                  <a:lnTo>
                    <a:pt x="425" y="394"/>
                  </a:lnTo>
                  <a:lnTo>
                    <a:pt x="430" y="400"/>
                  </a:lnTo>
                  <a:lnTo>
                    <a:pt x="436" y="405"/>
                  </a:lnTo>
                  <a:lnTo>
                    <a:pt x="442" y="409"/>
                  </a:lnTo>
                  <a:lnTo>
                    <a:pt x="448" y="413"/>
                  </a:lnTo>
                  <a:lnTo>
                    <a:pt x="456" y="416"/>
                  </a:lnTo>
                  <a:lnTo>
                    <a:pt x="464" y="418"/>
                  </a:lnTo>
                  <a:lnTo>
                    <a:pt x="472" y="418"/>
                  </a:lnTo>
                  <a:lnTo>
                    <a:pt x="477" y="418"/>
                  </a:lnTo>
                  <a:lnTo>
                    <a:pt x="487" y="418"/>
                  </a:lnTo>
                  <a:lnTo>
                    <a:pt x="498" y="418"/>
                  </a:lnTo>
                  <a:lnTo>
                    <a:pt x="505" y="418"/>
                  </a:lnTo>
                  <a:lnTo>
                    <a:pt x="499" y="439"/>
                  </a:lnTo>
                  <a:lnTo>
                    <a:pt x="489" y="460"/>
                  </a:lnTo>
                  <a:lnTo>
                    <a:pt x="483" y="470"/>
                  </a:lnTo>
                  <a:lnTo>
                    <a:pt x="479" y="482"/>
                  </a:lnTo>
                  <a:lnTo>
                    <a:pt x="476" y="494"/>
                  </a:lnTo>
                  <a:lnTo>
                    <a:pt x="472" y="505"/>
                  </a:lnTo>
                  <a:lnTo>
                    <a:pt x="479" y="499"/>
                  </a:lnTo>
                  <a:lnTo>
                    <a:pt x="458" y="503"/>
                  </a:lnTo>
                  <a:lnTo>
                    <a:pt x="437" y="507"/>
                  </a:lnTo>
                  <a:lnTo>
                    <a:pt x="427" y="510"/>
                  </a:lnTo>
                  <a:lnTo>
                    <a:pt x="417" y="512"/>
                  </a:lnTo>
                  <a:lnTo>
                    <a:pt x="408" y="515"/>
                  </a:lnTo>
                  <a:lnTo>
                    <a:pt x="399" y="519"/>
                  </a:lnTo>
                  <a:lnTo>
                    <a:pt x="391" y="523"/>
                  </a:lnTo>
                  <a:lnTo>
                    <a:pt x="383" y="528"/>
                  </a:lnTo>
                  <a:lnTo>
                    <a:pt x="376" y="534"/>
                  </a:lnTo>
                  <a:lnTo>
                    <a:pt x="370" y="543"/>
                  </a:lnTo>
                  <a:lnTo>
                    <a:pt x="366" y="551"/>
                  </a:lnTo>
                  <a:lnTo>
                    <a:pt x="363" y="561"/>
                  </a:lnTo>
                  <a:lnTo>
                    <a:pt x="360" y="572"/>
                  </a:lnTo>
                  <a:lnTo>
                    <a:pt x="359" y="585"/>
                  </a:lnTo>
                  <a:lnTo>
                    <a:pt x="360" y="601"/>
                  </a:lnTo>
                  <a:lnTo>
                    <a:pt x="363" y="614"/>
                  </a:lnTo>
                  <a:lnTo>
                    <a:pt x="366" y="626"/>
                  </a:lnTo>
                  <a:lnTo>
                    <a:pt x="370" y="637"/>
                  </a:lnTo>
                  <a:lnTo>
                    <a:pt x="376" y="647"/>
                  </a:lnTo>
                  <a:lnTo>
                    <a:pt x="382" y="657"/>
                  </a:lnTo>
                  <a:lnTo>
                    <a:pt x="389" y="666"/>
                  </a:lnTo>
                  <a:lnTo>
                    <a:pt x="395" y="675"/>
                  </a:lnTo>
                  <a:lnTo>
                    <a:pt x="402" y="683"/>
                  </a:lnTo>
                  <a:lnTo>
                    <a:pt x="409" y="692"/>
                  </a:lnTo>
                  <a:lnTo>
                    <a:pt x="415" y="701"/>
                  </a:lnTo>
                  <a:lnTo>
                    <a:pt x="421" y="712"/>
                  </a:lnTo>
                  <a:lnTo>
                    <a:pt x="425" y="723"/>
                  </a:lnTo>
                  <a:lnTo>
                    <a:pt x="430" y="735"/>
                  </a:lnTo>
                  <a:lnTo>
                    <a:pt x="432" y="748"/>
                  </a:lnTo>
                  <a:lnTo>
                    <a:pt x="433" y="764"/>
                  </a:lnTo>
                  <a:lnTo>
                    <a:pt x="432" y="769"/>
                  </a:lnTo>
                  <a:lnTo>
                    <a:pt x="431" y="773"/>
                  </a:lnTo>
                  <a:lnTo>
                    <a:pt x="428" y="776"/>
                  </a:lnTo>
                  <a:lnTo>
                    <a:pt x="425" y="780"/>
                  </a:lnTo>
                  <a:lnTo>
                    <a:pt x="423" y="784"/>
                  </a:lnTo>
                  <a:lnTo>
                    <a:pt x="421" y="789"/>
                  </a:lnTo>
                  <a:lnTo>
                    <a:pt x="420" y="794"/>
                  </a:lnTo>
                  <a:lnTo>
                    <a:pt x="419" y="801"/>
                  </a:lnTo>
                  <a:lnTo>
                    <a:pt x="420" y="809"/>
                  </a:lnTo>
                  <a:lnTo>
                    <a:pt x="421" y="818"/>
                  </a:lnTo>
                  <a:lnTo>
                    <a:pt x="423" y="826"/>
                  </a:lnTo>
                  <a:lnTo>
                    <a:pt x="426" y="834"/>
                  </a:lnTo>
                  <a:lnTo>
                    <a:pt x="435" y="851"/>
                  </a:lnTo>
                  <a:lnTo>
                    <a:pt x="445" y="868"/>
                  </a:lnTo>
                  <a:lnTo>
                    <a:pt x="467" y="903"/>
                  </a:lnTo>
                  <a:lnTo>
                    <a:pt x="486" y="937"/>
                  </a:lnTo>
                  <a:lnTo>
                    <a:pt x="486" y="951"/>
                  </a:lnTo>
                  <a:lnTo>
                    <a:pt x="483" y="965"/>
                  </a:lnTo>
                  <a:lnTo>
                    <a:pt x="482" y="980"/>
                  </a:lnTo>
                  <a:lnTo>
                    <a:pt x="479" y="997"/>
                  </a:lnTo>
                  <a:lnTo>
                    <a:pt x="472" y="1027"/>
                  </a:lnTo>
                  <a:lnTo>
                    <a:pt x="466" y="1057"/>
                  </a:lnTo>
                  <a:lnTo>
                    <a:pt x="458" y="1082"/>
                  </a:lnTo>
                  <a:lnTo>
                    <a:pt x="451" y="1103"/>
                  </a:lnTo>
                  <a:lnTo>
                    <a:pt x="447" y="1116"/>
                  </a:lnTo>
                  <a:lnTo>
                    <a:pt x="446" y="11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097" name="Freeform 263">
              <a:extLst>
                <a:ext uri="{FF2B5EF4-FFF2-40B4-BE49-F238E27FC236}">
                  <a16:creationId xmlns:a16="http://schemas.microsoft.com/office/drawing/2014/main" id="{6853E468-B08D-CA48-6879-5EEBEE7C9E90}"/>
                </a:ext>
              </a:extLst>
            </p:cNvPr>
            <p:cNvSpPr>
              <a:spLocks/>
            </p:cNvSpPr>
            <p:nvPr>
              <p:custDataLst>
                <p:tags r:id="rId123"/>
              </p:custDataLst>
            </p:nvPr>
          </p:nvSpPr>
          <p:spPr bwMode="auto">
            <a:xfrm>
              <a:off x="4834985" y="3700487"/>
              <a:ext cx="121142" cy="76622"/>
            </a:xfrm>
            <a:custGeom>
              <a:avLst/>
              <a:gdLst>
                <a:gd name="T0" fmla="*/ 80963 w 180"/>
                <a:gd name="T1" fmla="*/ 3671 h 112"/>
                <a:gd name="T2" fmla="*/ 76915 w 180"/>
                <a:gd name="T3" fmla="*/ 12587 h 112"/>
                <a:gd name="T4" fmla="*/ 73316 w 180"/>
                <a:gd name="T5" fmla="*/ 20453 h 112"/>
                <a:gd name="T6" fmla="*/ 68369 w 180"/>
                <a:gd name="T7" fmla="*/ 27796 h 112"/>
                <a:gd name="T8" fmla="*/ 63421 w 180"/>
                <a:gd name="T9" fmla="*/ 34613 h 112"/>
                <a:gd name="T10" fmla="*/ 58023 w 180"/>
                <a:gd name="T11" fmla="*/ 41956 h 112"/>
                <a:gd name="T12" fmla="*/ 51726 w 180"/>
                <a:gd name="T13" fmla="*/ 48249 h 112"/>
                <a:gd name="T14" fmla="*/ 45429 w 180"/>
                <a:gd name="T15" fmla="*/ 53494 h 112"/>
                <a:gd name="T16" fmla="*/ 39132 w 180"/>
                <a:gd name="T17" fmla="*/ 58738 h 112"/>
                <a:gd name="T18" fmla="*/ 36883 w 180"/>
                <a:gd name="T19" fmla="*/ 56116 h 112"/>
                <a:gd name="T20" fmla="*/ 35534 w 180"/>
                <a:gd name="T21" fmla="*/ 52969 h 112"/>
                <a:gd name="T22" fmla="*/ 34184 w 180"/>
                <a:gd name="T23" fmla="*/ 49822 h 112"/>
                <a:gd name="T24" fmla="*/ 33285 w 180"/>
                <a:gd name="T25" fmla="*/ 46151 h 112"/>
                <a:gd name="T26" fmla="*/ 31486 w 180"/>
                <a:gd name="T27" fmla="*/ 42480 h 112"/>
                <a:gd name="T28" fmla="*/ 30586 w 180"/>
                <a:gd name="T29" fmla="*/ 38809 h 112"/>
                <a:gd name="T30" fmla="*/ 29237 w 180"/>
                <a:gd name="T31" fmla="*/ 36187 h 112"/>
                <a:gd name="T32" fmla="*/ 26988 w 180"/>
                <a:gd name="T33" fmla="*/ 33040 h 112"/>
                <a:gd name="T34" fmla="*/ 20241 w 180"/>
                <a:gd name="T35" fmla="*/ 25173 h 112"/>
                <a:gd name="T36" fmla="*/ 16193 w 180"/>
                <a:gd name="T37" fmla="*/ 19929 h 112"/>
                <a:gd name="T38" fmla="*/ 13494 w 180"/>
                <a:gd name="T39" fmla="*/ 17307 h 112"/>
                <a:gd name="T40" fmla="*/ 11245 w 180"/>
                <a:gd name="T41" fmla="*/ 16258 h 112"/>
                <a:gd name="T42" fmla="*/ 8096 w 180"/>
                <a:gd name="T43" fmla="*/ 15733 h 112"/>
                <a:gd name="T44" fmla="*/ 0 w 180"/>
                <a:gd name="T45" fmla="*/ 13636 h 112"/>
                <a:gd name="T46" fmla="*/ 11695 w 180"/>
                <a:gd name="T47" fmla="*/ 7342 h 112"/>
                <a:gd name="T48" fmla="*/ 18442 w 180"/>
                <a:gd name="T49" fmla="*/ 4720 h 112"/>
                <a:gd name="T50" fmla="*/ 25188 w 180"/>
                <a:gd name="T51" fmla="*/ 2622 h 112"/>
                <a:gd name="T52" fmla="*/ 33285 w 180"/>
                <a:gd name="T53" fmla="*/ 1573 h 112"/>
                <a:gd name="T54" fmla="*/ 41831 w 180"/>
                <a:gd name="T55" fmla="*/ 524 h 112"/>
                <a:gd name="T56" fmla="*/ 51277 w 180"/>
                <a:gd name="T57" fmla="*/ 0 h 112"/>
                <a:gd name="T58" fmla="*/ 60722 w 180"/>
                <a:gd name="T59" fmla="*/ 524 h 112"/>
                <a:gd name="T60" fmla="*/ 70618 w 180"/>
                <a:gd name="T61" fmla="*/ 1573 h 112"/>
                <a:gd name="T62" fmla="*/ 80963 w 180"/>
                <a:gd name="T63" fmla="*/ 3671 h 1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0" h="112">
                  <a:moveTo>
                    <a:pt x="180" y="7"/>
                  </a:moveTo>
                  <a:lnTo>
                    <a:pt x="171" y="24"/>
                  </a:lnTo>
                  <a:lnTo>
                    <a:pt x="163" y="39"/>
                  </a:lnTo>
                  <a:lnTo>
                    <a:pt x="152" y="53"/>
                  </a:lnTo>
                  <a:lnTo>
                    <a:pt x="141" y="66"/>
                  </a:lnTo>
                  <a:lnTo>
                    <a:pt x="129" y="80"/>
                  </a:lnTo>
                  <a:lnTo>
                    <a:pt x="115" y="92"/>
                  </a:lnTo>
                  <a:lnTo>
                    <a:pt x="101" y="102"/>
                  </a:lnTo>
                  <a:lnTo>
                    <a:pt x="87" y="112"/>
                  </a:lnTo>
                  <a:lnTo>
                    <a:pt x="82" y="107"/>
                  </a:lnTo>
                  <a:lnTo>
                    <a:pt x="79" y="101"/>
                  </a:lnTo>
                  <a:lnTo>
                    <a:pt x="76" y="95"/>
                  </a:lnTo>
                  <a:lnTo>
                    <a:pt x="74" y="88"/>
                  </a:lnTo>
                  <a:lnTo>
                    <a:pt x="70" y="81"/>
                  </a:lnTo>
                  <a:lnTo>
                    <a:pt x="68" y="74"/>
                  </a:lnTo>
                  <a:lnTo>
                    <a:pt x="65" y="69"/>
                  </a:lnTo>
                  <a:lnTo>
                    <a:pt x="60" y="63"/>
                  </a:lnTo>
                  <a:lnTo>
                    <a:pt x="45" y="48"/>
                  </a:lnTo>
                  <a:lnTo>
                    <a:pt x="36" y="38"/>
                  </a:lnTo>
                  <a:lnTo>
                    <a:pt x="30" y="33"/>
                  </a:lnTo>
                  <a:lnTo>
                    <a:pt x="25" y="31"/>
                  </a:lnTo>
                  <a:lnTo>
                    <a:pt x="18" y="30"/>
                  </a:lnTo>
                  <a:lnTo>
                    <a:pt x="0" y="26"/>
                  </a:lnTo>
                  <a:lnTo>
                    <a:pt x="26" y="14"/>
                  </a:lnTo>
                  <a:lnTo>
                    <a:pt x="41" y="9"/>
                  </a:lnTo>
                  <a:lnTo>
                    <a:pt x="56" y="5"/>
                  </a:lnTo>
                  <a:lnTo>
                    <a:pt x="74" y="3"/>
                  </a:lnTo>
                  <a:lnTo>
                    <a:pt x="93" y="1"/>
                  </a:lnTo>
                  <a:lnTo>
                    <a:pt x="114" y="0"/>
                  </a:lnTo>
                  <a:lnTo>
                    <a:pt x="135" y="1"/>
                  </a:lnTo>
                  <a:lnTo>
                    <a:pt x="157" y="3"/>
                  </a:lnTo>
                  <a:lnTo>
                    <a:pt x="180" y="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8" name="Freeform 264">
              <a:extLst>
                <a:ext uri="{FF2B5EF4-FFF2-40B4-BE49-F238E27FC236}">
                  <a16:creationId xmlns:a16="http://schemas.microsoft.com/office/drawing/2014/main" id="{F7DCA319-CAC2-2322-E2B8-43CB0D22D880}"/>
                </a:ext>
              </a:extLst>
            </p:cNvPr>
            <p:cNvSpPr>
              <a:spLocks/>
            </p:cNvSpPr>
            <p:nvPr>
              <p:custDataLst>
                <p:tags r:id="rId124"/>
              </p:custDataLst>
            </p:nvPr>
          </p:nvSpPr>
          <p:spPr bwMode="auto">
            <a:xfrm>
              <a:off x="4960878" y="3808172"/>
              <a:ext cx="111640" cy="130464"/>
            </a:xfrm>
            <a:custGeom>
              <a:avLst/>
              <a:gdLst>
                <a:gd name="T0" fmla="*/ 0 w 173"/>
                <a:gd name="T1" fmla="*/ 35421 h 192"/>
                <a:gd name="T2" fmla="*/ 11645 w 173"/>
                <a:gd name="T3" fmla="*/ 21878 h 192"/>
                <a:gd name="T4" fmla="*/ 21995 w 173"/>
                <a:gd name="T5" fmla="*/ 10939 h 192"/>
                <a:gd name="T6" fmla="*/ 24152 w 173"/>
                <a:gd name="T7" fmla="*/ 8334 h 192"/>
                <a:gd name="T8" fmla="*/ 27171 w 173"/>
                <a:gd name="T9" fmla="*/ 6251 h 192"/>
                <a:gd name="T10" fmla="*/ 30190 w 173"/>
                <a:gd name="T11" fmla="*/ 4167 h 192"/>
                <a:gd name="T12" fmla="*/ 32778 w 173"/>
                <a:gd name="T13" fmla="*/ 3125 h 192"/>
                <a:gd name="T14" fmla="*/ 35797 w 173"/>
                <a:gd name="T15" fmla="*/ 1563 h 192"/>
                <a:gd name="T16" fmla="*/ 38815 w 173"/>
                <a:gd name="T17" fmla="*/ 1042 h 192"/>
                <a:gd name="T18" fmla="*/ 42266 w 173"/>
                <a:gd name="T19" fmla="*/ 521 h 192"/>
                <a:gd name="T20" fmla="*/ 46147 w 173"/>
                <a:gd name="T21" fmla="*/ 0 h 192"/>
                <a:gd name="T22" fmla="*/ 50029 w 173"/>
                <a:gd name="T23" fmla="*/ 521 h 192"/>
                <a:gd name="T24" fmla="*/ 53479 w 173"/>
                <a:gd name="T25" fmla="*/ 1042 h 192"/>
                <a:gd name="T26" fmla="*/ 56929 w 173"/>
                <a:gd name="T27" fmla="*/ 2605 h 192"/>
                <a:gd name="T28" fmla="*/ 59948 w 173"/>
                <a:gd name="T29" fmla="*/ 4167 h 192"/>
                <a:gd name="T30" fmla="*/ 62536 w 173"/>
                <a:gd name="T31" fmla="*/ 6772 h 192"/>
                <a:gd name="T32" fmla="*/ 65124 w 173"/>
                <a:gd name="T33" fmla="*/ 9897 h 192"/>
                <a:gd name="T34" fmla="*/ 66849 w 173"/>
                <a:gd name="T35" fmla="*/ 12502 h 192"/>
                <a:gd name="T36" fmla="*/ 69005 w 173"/>
                <a:gd name="T37" fmla="*/ 15627 h 192"/>
                <a:gd name="T38" fmla="*/ 70299 w 173"/>
                <a:gd name="T39" fmla="*/ 19273 h 192"/>
                <a:gd name="T40" fmla="*/ 71593 w 173"/>
                <a:gd name="T41" fmla="*/ 22399 h 192"/>
                <a:gd name="T42" fmla="*/ 72456 w 173"/>
                <a:gd name="T43" fmla="*/ 26045 h 192"/>
                <a:gd name="T44" fmla="*/ 72887 w 173"/>
                <a:gd name="T45" fmla="*/ 29691 h 192"/>
                <a:gd name="T46" fmla="*/ 74181 w 173"/>
                <a:gd name="T47" fmla="*/ 37505 h 192"/>
                <a:gd name="T48" fmla="*/ 74612 w 173"/>
                <a:gd name="T49" fmla="*/ 45318 h 192"/>
                <a:gd name="T50" fmla="*/ 67711 w 173"/>
                <a:gd name="T51" fmla="*/ 59383 h 192"/>
                <a:gd name="T52" fmla="*/ 62967 w 173"/>
                <a:gd name="T53" fmla="*/ 71363 h 192"/>
                <a:gd name="T54" fmla="*/ 59948 w 173"/>
                <a:gd name="T55" fmla="*/ 77093 h 192"/>
                <a:gd name="T56" fmla="*/ 56067 w 173"/>
                <a:gd name="T57" fmla="*/ 83344 h 192"/>
                <a:gd name="T58" fmla="*/ 50460 w 173"/>
                <a:gd name="T59" fmla="*/ 90637 h 192"/>
                <a:gd name="T60" fmla="*/ 42697 w 173"/>
                <a:gd name="T61" fmla="*/ 100013 h 192"/>
                <a:gd name="T62" fmla="*/ 37090 w 173"/>
                <a:gd name="T63" fmla="*/ 95325 h 192"/>
                <a:gd name="T64" fmla="*/ 31915 w 173"/>
                <a:gd name="T65" fmla="*/ 91679 h 192"/>
                <a:gd name="T66" fmla="*/ 27171 w 173"/>
                <a:gd name="T67" fmla="*/ 88032 h 192"/>
                <a:gd name="T68" fmla="*/ 23289 w 173"/>
                <a:gd name="T69" fmla="*/ 84907 h 192"/>
                <a:gd name="T70" fmla="*/ 19839 w 173"/>
                <a:gd name="T71" fmla="*/ 81261 h 192"/>
                <a:gd name="T72" fmla="*/ 17251 w 173"/>
                <a:gd name="T73" fmla="*/ 78135 h 192"/>
                <a:gd name="T74" fmla="*/ 14664 w 173"/>
                <a:gd name="T75" fmla="*/ 75010 h 192"/>
                <a:gd name="T76" fmla="*/ 12938 w 173"/>
                <a:gd name="T77" fmla="*/ 71363 h 192"/>
                <a:gd name="T78" fmla="*/ 9488 w 173"/>
                <a:gd name="T79" fmla="*/ 64071 h 192"/>
                <a:gd name="T80" fmla="*/ 6901 w 173"/>
                <a:gd name="T81" fmla="*/ 55736 h 192"/>
                <a:gd name="T82" fmla="*/ 3882 w 173"/>
                <a:gd name="T83" fmla="*/ 46881 h 192"/>
                <a:gd name="T84" fmla="*/ 0 w 173"/>
                <a:gd name="T85" fmla="*/ 35421 h 1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73" h="192">
                  <a:moveTo>
                    <a:pt x="0" y="68"/>
                  </a:moveTo>
                  <a:lnTo>
                    <a:pt x="27" y="42"/>
                  </a:lnTo>
                  <a:lnTo>
                    <a:pt x="51" y="21"/>
                  </a:lnTo>
                  <a:lnTo>
                    <a:pt x="56" y="16"/>
                  </a:lnTo>
                  <a:lnTo>
                    <a:pt x="63" y="12"/>
                  </a:lnTo>
                  <a:lnTo>
                    <a:pt x="70" y="8"/>
                  </a:lnTo>
                  <a:lnTo>
                    <a:pt x="76" y="6"/>
                  </a:lnTo>
                  <a:lnTo>
                    <a:pt x="83" y="3"/>
                  </a:lnTo>
                  <a:lnTo>
                    <a:pt x="90" y="2"/>
                  </a:lnTo>
                  <a:lnTo>
                    <a:pt x="98" y="1"/>
                  </a:lnTo>
                  <a:lnTo>
                    <a:pt x="107" y="0"/>
                  </a:lnTo>
                  <a:lnTo>
                    <a:pt x="116" y="1"/>
                  </a:lnTo>
                  <a:lnTo>
                    <a:pt x="124" y="2"/>
                  </a:lnTo>
                  <a:lnTo>
                    <a:pt x="132" y="5"/>
                  </a:lnTo>
                  <a:lnTo>
                    <a:pt x="139" y="8"/>
                  </a:lnTo>
                  <a:lnTo>
                    <a:pt x="145" y="13"/>
                  </a:lnTo>
                  <a:lnTo>
                    <a:pt x="151" y="19"/>
                  </a:lnTo>
                  <a:lnTo>
                    <a:pt x="155" y="24"/>
                  </a:lnTo>
                  <a:lnTo>
                    <a:pt x="160" y="30"/>
                  </a:lnTo>
                  <a:lnTo>
                    <a:pt x="163" y="37"/>
                  </a:lnTo>
                  <a:lnTo>
                    <a:pt x="166" y="43"/>
                  </a:lnTo>
                  <a:lnTo>
                    <a:pt x="168" y="50"/>
                  </a:lnTo>
                  <a:lnTo>
                    <a:pt x="169" y="57"/>
                  </a:lnTo>
                  <a:lnTo>
                    <a:pt x="172" y="72"/>
                  </a:lnTo>
                  <a:lnTo>
                    <a:pt x="173" y="87"/>
                  </a:lnTo>
                  <a:lnTo>
                    <a:pt x="157" y="114"/>
                  </a:lnTo>
                  <a:lnTo>
                    <a:pt x="146" y="137"/>
                  </a:lnTo>
                  <a:lnTo>
                    <a:pt x="139" y="148"/>
                  </a:lnTo>
                  <a:lnTo>
                    <a:pt x="130" y="160"/>
                  </a:lnTo>
                  <a:lnTo>
                    <a:pt x="117" y="174"/>
                  </a:lnTo>
                  <a:lnTo>
                    <a:pt x="99" y="192"/>
                  </a:lnTo>
                  <a:lnTo>
                    <a:pt x="86" y="183"/>
                  </a:lnTo>
                  <a:lnTo>
                    <a:pt x="74" y="176"/>
                  </a:lnTo>
                  <a:lnTo>
                    <a:pt x="63" y="169"/>
                  </a:lnTo>
                  <a:lnTo>
                    <a:pt x="54" y="163"/>
                  </a:lnTo>
                  <a:lnTo>
                    <a:pt x="46" y="156"/>
                  </a:lnTo>
                  <a:lnTo>
                    <a:pt x="40" y="150"/>
                  </a:lnTo>
                  <a:lnTo>
                    <a:pt x="34" y="144"/>
                  </a:lnTo>
                  <a:lnTo>
                    <a:pt x="30" y="137"/>
                  </a:lnTo>
                  <a:lnTo>
                    <a:pt x="22" y="123"/>
                  </a:lnTo>
                  <a:lnTo>
                    <a:pt x="16" y="107"/>
                  </a:lnTo>
                  <a:lnTo>
                    <a:pt x="9" y="90"/>
                  </a:lnTo>
                  <a:lnTo>
                    <a:pt x="0"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099" name="Freeform 265">
              <a:extLst>
                <a:ext uri="{FF2B5EF4-FFF2-40B4-BE49-F238E27FC236}">
                  <a16:creationId xmlns:a16="http://schemas.microsoft.com/office/drawing/2014/main" id="{C9A8B0C2-8D67-0E84-A34A-8584550E08F5}"/>
                </a:ext>
              </a:extLst>
            </p:cNvPr>
            <p:cNvSpPr>
              <a:spLocks/>
            </p:cNvSpPr>
            <p:nvPr>
              <p:custDataLst>
                <p:tags r:id="rId125"/>
              </p:custDataLst>
            </p:nvPr>
          </p:nvSpPr>
          <p:spPr bwMode="auto">
            <a:xfrm>
              <a:off x="5025010" y="3874439"/>
              <a:ext cx="156771" cy="171880"/>
            </a:xfrm>
            <a:custGeom>
              <a:avLst/>
              <a:gdLst>
                <a:gd name="T0" fmla="*/ 33276 w 233"/>
                <a:gd name="T1" fmla="*/ 0 h 252"/>
                <a:gd name="T2" fmla="*/ 37323 w 233"/>
                <a:gd name="T3" fmla="*/ 1046 h 252"/>
                <a:gd name="T4" fmla="*/ 40021 w 233"/>
                <a:gd name="T5" fmla="*/ 1569 h 252"/>
                <a:gd name="T6" fmla="*/ 42719 w 233"/>
                <a:gd name="T7" fmla="*/ 1569 h 252"/>
                <a:gd name="T8" fmla="*/ 44518 w 233"/>
                <a:gd name="T9" fmla="*/ 1046 h 252"/>
                <a:gd name="T10" fmla="*/ 47666 w 233"/>
                <a:gd name="T11" fmla="*/ 523 h 252"/>
                <a:gd name="T12" fmla="*/ 50814 w 233"/>
                <a:gd name="T13" fmla="*/ 0 h 252"/>
                <a:gd name="T14" fmla="*/ 56210 w 233"/>
                <a:gd name="T15" fmla="*/ 8889 h 252"/>
                <a:gd name="T16" fmla="*/ 62955 w 233"/>
                <a:gd name="T17" fmla="*/ 19346 h 252"/>
                <a:gd name="T18" fmla="*/ 64754 w 233"/>
                <a:gd name="T19" fmla="*/ 21961 h 252"/>
                <a:gd name="T20" fmla="*/ 66552 w 233"/>
                <a:gd name="T21" fmla="*/ 24052 h 252"/>
                <a:gd name="T22" fmla="*/ 68801 w 233"/>
                <a:gd name="T23" fmla="*/ 25621 h 252"/>
                <a:gd name="T24" fmla="*/ 70599 w 233"/>
                <a:gd name="T25" fmla="*/ 27189 h 252"/>
                <a:gd name="T26" fmla="*/ 73298 w 233"/>
                <a:gd name="T27" fmla="*/ 28235 h 252"/>
                <a:gd name="T28" fmla="*/ 75546 w 233"/>
                <a:gd name="T29" fmla="*/ 29281 h 252"/>
                <a:gd name="T30" fmla="*/ 78244 w 233"/>
                <a:gd name="T31" fmla="*/ 29281 h 252"/>
                <a:gd name="T32" fmla="*/ 80942 w 233"/>
                <a:gd name="T33" fmla="*/ 29281 h 252"/>
                <a:gd name="T34" fmla="*/ 80942 w 233"/>
                <a:gd name="T35" fmla="*/ 41830 h 252"/>
                <a:gd name="T36" fmla="*/ 86788 w 233"/>
                <a:gd name="T37" fmla="*/ 53856 h 252"/>
                <a:gd name="T38" fmla="*/ 95332 w 233"/>
                <a:gd name="T39" fmla="*/ 66927 h 252"/>
                <a:gd name="T40" fmla="*/ 96681 w 233"/>
                <a:gd name="T41" fmla="*/ 70587 h 252"/>
                <a:gd name="T42" fmla="*/ 98929 w 233"/>
                <a:gd name="T43" fmla="*/ 74247 h 252"/>
                <a:gd name="T44" fmla="*/ 100278 w 233"/>
                <a:gd name="T45" fmla="*/ 78953 h 252"/>
                <a:gd name="T46" fmla="*/ 101627 w 233"/>
                <a:gd name="T47" fmla="*/ 83659 h 252"/>
                <a:gd name="T48" fmla="*/ 103426 w 233"/>
                <a:gd name="T49" fmla="*/ 88888 h 252"/>
                <a:gd name="T50" fmla="*/ 104325 w 233"/>
                <a:gd name="T51" fmla="*/ 94116 h 252"/>
                <a:gd name="T52" fmla="*/ 104775 w 233"/>
                <a:gd name="T53" fmla="*/ 99868 h 252"/>
                <a:gd name="T54" fmla="*/ 104775 w 233"/>
                <a:gd name="T55" fmla="*/ 106665 h 252"/>
                <a:gd name="T56" fmla="*/ 104325 w 233"/>
                <a:gd name="T57" fmla="*/ 112940 h 252"/>
                <a:gd name="T58" fmla="*/ 103426 w 233"/>
                <a:gd name="T59" fmla="*/ 119214 h 252"/>
                <a:gd name="T60" fmla="*/ 102077 w 233"/>
                <a:gd name="T61" fmla="*/ 125489 h 252"/>
                <a:gd name="T62" fmla="*/ 101627 w 233"/>
                <a:gd name="T63" fmla="*/ 131763 h 252"/>
                <a:gd name="T64" fmla="*/ 99829 w 233"/>
                <a:gd name="T65" fmla="*/ 131763 h 252"/>
                <a:gd name="T66" fmla="*/ 96681 w 233"/>
                <a:gd name="T67" fmla="*/ 130717 h 252"/>
                <a:gd name="T68" fmla="*/ 93533 w 233"/>
                <a:gd name="T69" fmla="*/ 128626 h 252"/>
                <a:gd name="T70" fmla="*/ 89036 w 233"/>
                <a:gd name="T71" fmla="*/ 126011 h 252"/>
                <a:gd name="T72" fmla="*/ 79143 w 233"/>
                <a:gd name="T73" fmla="*/ 118168 h 252"/>
                <a:gd name="T74" fmla="*/ 67901 w 233"/>
                <a:gd name="T75" fmla="*/ 108757 h 252"/>
                <a:gd name="T76" fmla="*/ 56210 w 233"/>
                <a:gd name="T77" fmla="*/ 97254 h 252"/>
                <a:gd name="T78" fmla="*/ 44968 w 233"/>
                <a:gd name="T79" fmla="*/ 86273 h 252"/>
                <a:gd name="T80" fmla="*/ 35075 w 233"/>
                <a:gd name="T81" fmla="*/ 75816 h 252"/>
                <a:gd name="T82" fmla="*/ 27430 w 233"/>
                <a:gd name="T83" fmla="*/ 67450 h 252"/>
                <a:gd name="T84" fmla="*/ 24732 w 233"/>
                <a:gd name="T85" fmla="*/ 65359 h 252"/>
                <a:gd name="T86" fmla="*/ 21585 w 233"/>
                <a:gd name="T87" fmla="*/ 62744 h 252"/>
                <a:gd name="T88" fmla="*/ 18437 w 233"/>
                <a:gd name="T89" fmla="*/ 60653 h 252"/>
                <a:gd name="T90" fmla="*/ 14839 w 233"/>
                <a:gd name="T91" fmla="*/ 58561 h 252"/>
                <a:gd name="T92" fmla="*/ 7645 w 233"/>
                <a:gd name="T93" fmla="*/ 54378 h 252"/>
                <a:gd name="T94" fmla="*/ 0 w 233"/>
                <a:gd name="T95" fmla="*/ 51764 h 252"/>
                <a:gd name="T96" fmla="*/ 17987 w 233"/>
                <a:gd name="T97" fmla="*/ 32941 h 252"/>
                <a:gd name="T98" fmla="*/ 26531 w 233"/>
                <a:gd name="T99" fmla="*/ 22483 h 252"/>
                <a:gd name="T100" fmla="*/ 29229 w 233"/>
                <a:gd name="T101" fmla="*/ 17255 h 252"/>
                <a:gd name="T102" fmla="*/ 31028 w 233"/>
                <a:gd name="T103" fmla="*/ 13072 h 252"/>
                <a:gd name="T104" fmla="*/ 32377 w 233"/>
                <a:gd name="T105" fmla="*/ 7320 h 252"/>
                <a:gd name="T106" fmla="*/ 33276 w 233"/>
                <a:gd name="T107" fmla="*/ 0 h 2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3" h="252">
                  <a:moveTo>
                    <a:pt x="74" y="0"/>
                  </a:moveTo>
                  <a:lnTo>
                    <a:pt x="83" y="2"/>
                  </a:lnTo>
                  <a:lnTo>
                    <a:pt x="89" y="3"/>
                  </a:lnTo>
                  <a:lnTo>
                    <a:pt x="95" y="3"/>
                  </a:lnTo>
                  <a:lnTo>
                    <a:pt x="99" y="2"/>
                  </a:lnTo>
                  <a:lnTo>
                    <a:pt x="106" y="1"/>
                  </a:lnTo>
                  <a:lnTo>
                    <a:pt x="113" y="0"/>
                  </a:lnTo>
                  <a:lnTo>
                    <a:pt x="125" y="17"/>
                  </a:lnTo>
                  <a:lnTo>
                    <a:pt x="140" y="37"/>
                  </a:lnTo>
                  <a:lnTo>
                    <a:pt x="144" y="42"/>
                  </a:lnTo>
                  <a:lnTo>
                    <a:pt x="148" y="46"/>
                  </a:lnTo>
                  <a:lnTo>
                    <a:pt x="153" y="49"/>
                  </a:lnTo>
                  <a:lnTo>
                    <a:pt x="157" y="52"/>
                  </a:lnTo>
                  <a:lnTo>
                    <a:pt x="163" y="54"/>
                  </a:lnTo>
                  <a:lnTo>
                    <a:pt x="168" y="56"/>
                  </a:lnTo>
                  <a:lnTo>
                    <a:pt x="174" y="56"/>
                  </a:lnTo>
                  <a:lnTo>
                    <a:pt x="180" y="56"/>
                  </a:lnTo>
                  <a:lnTo>
                    <a:pt x="180" y="80"/>
                  </a:lnTo>
                  <a:lnTo>
                    <a:pt x="193" y="103"/>
                  </a:lnTo>
                  <a:lnTo>
                    <a:pt x="212" y="128"/>
                  </a:lnTo>
                  <a:lnTo>
                    <a:pt x="215" y="135"/>
                  </a:lnTo>
                  <a:lnTo>
                    <a:pt x="220" y="142"/>
                  </a:lnTo>
                  <a:lnTo>
                    <a:pt x="223" y="151"/>
                  </a:lnTo>
                  <a:lnTo>
                    <a:pt x="226" y="160"/>
                  </a:lnTo>
                  <a:lnTo>
                    <a:pt x="230" y="170"/>
                  </a:lnTo>
                  <a:lnTo>
                    <a:pt x="232" y="180"/>
                  </a:lnTo>
                  <a:lnTo>
                    <a:pt x="233" y="191"/>
                  </a:lnTo>
                  <a:lnTo>
                    <a:pt x="233" y="204"/>
                  </a:lnTo>
                  <a:lnTo>
                    <a:pt x="232" y="216"/>
                  </a:lnTo>
                  <a:lnTo>
                    <a:pt x="230" y="228"/>
                  </a:lnTo>
                  <a:lnTo>
                    <a:pt x="227" y="240"/>
                  </a:lnTo>
                  <a:lnTo>
                    <a:pt x="226" y="252"/>
                  </a:lnTo>
                  <a:lnTo>
                    <a:pt x="222" y="252"/>
                  </a:lnTo>
                  <a:lnTo>
                    <a:pt x="215" y="250"/>
                  </a:lnTo>
                  <a:lnTo>
                    <a:pt x="208" y="246"/>
                  </a:lnTo>
                  <a:lnTo>
                    <a:pt x="198" y="241"/>
                  </a:lnTo>
                  <a:lnTo>
                    <a:pt x="176" y="226"/>
                  </a:lnTo>
                  <a:lnTo>
                    <a:pt x="151" y="208"/>
                  </a:lnTo>
                  <a:lnTo>
                    <a:pt x="125" y="186"/>
                  </a:lnTo>
                  <a:lnTo>
                    <a:pt x="100" y="165"/>
                  </a:lnTo>
                  <a:lnTo>
                    <a:pt x="78" y="145"/>
                  </a:lnTo>
                  <a:lnTo>
                    <a:pt x="61" y="129"/>
                  </a:lnTo>
                  <a:lnTo>
                    <a:pt x="55" y="125"/>
                  </a:lnTo>
                  <a:lnTo>
                    <a:pt x="48" y="120"/>
                  </a:lnTo>
                  <a:lnTo>
                    <a:pt x="41" y="116"/>
                  </a:lnTo>
                  <a:lnTo>
                    <a:pt x="33" y="112"/>
                  </a:lnTo>
                  <a:lnTo>
                    <a:pt x="17" y="104"/>
                  </a:lnTo>
                  <a:lnTo>
                    <a:pt x="0" y="99"/>
                  </a:lnTo>
                  <a:lnTo>
                    <a:pt x="40" y="63"/>
                  </a:lnTo>
                  <a:lnTo>
                    <a:pt x="59" y="43"/>
                  </a:lnTo>
                  <a:lnTo>
                    <a:pt x="65" y="33"/>
                  </a:lnTo>
                  <a:lnTo>
                    <a:pt x="69" y="25"/>
                  </a:lnTo>
                  <a:lnTo>
                    <a:pt x="72" y="14"/>
                  </a:lnTo>
                  <a:lnTo>
                    <a:pt x="74"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0" name="Freeform 266">
              <a:extLst>
                <a:ext uri="{FF2B5EF4-FFF2-40B4-BE49-F238E27FC236}">
                  <a16:creationId xmlns:a16="http://schemas.microsoft.com/office/drawing/2014/main" id="{2EB209EC-88F9-5F11-A736-A36F6A55A2D1}"/>
                </a:ext>
              </a:extLst>
            </p:cNvPr>
            <p:cNvSpPr>
              <a:spLocks/>
            </p:cNvSpPr>
            <p:nvPr>
              <p:custDataLst>
                <p:tags r:id="rId126"/>
              </p:custDataLst>
            </p:nvPr>
          </p:nvSpPr>
          <p:spPr bwMode="auto">
            <a:xfrm>
              <a:off x="5345681" y="3768827"/>
              <a:ext cx="156771" cy="262996"/>
            </a:xfrm>
            <a:custGeom>
              <a:avLst/>
              <a:gdLst>
                <a:gd name="T0" fmla="*/ 5537 w 246"/>
                <a:gd name="T1" fmla="*/ 199490 h 380"/>
                <a:gd name="T2" fmla="*/ 5963 w 246"/>
                <a:gd name="T3" fmla="*/ 194715 h 380"/>
                <a:gd name="T4" fmla="*/ 6389 w 246"/>
                <a:gd name="T5" fmla="*/ 190470 h 380"/>
                <a:gd name="T6" fmla="*/ 7666 w 246"/>
                <a:gd name="T7" fmla="*/ 186226 h 380"/>
                <a:gd name="T8" fmla="*/ 8518 w 246"/>
                <a:gd name="T9" fmla="*/ 182512 h 380"/>
                <a:gd name="T10" fmla="*/ 10648 w 246"/>
                <a:gd name="T11" fmla="*/ 176676 h 380"/>
                <a:gd name="T12" fmla="*/ 11074 w 246"/>
                <a:gd name="T13" fmla="*/ 173492 h 380"/>
                <a:gd name="T14" fmla="*/ 10648 w 246"/>
                <a:gd name="T15" fmla="*/ 170309 h 380"/>
                <a:gd name="T16" fmla="*/ 9796 w 246"/>
                <a:gd name="T17" fmla="*/ 166595 h 380"/>
                <a:gd name="T18" fmla="*/ 8092 w 246"/>
                <a:gd name="T19" fmla="*/ 161820 h 380"/>
                <a:gd name="T20" fmla="*/ 5537 w 246"/>
                <a:gd name="T21" fmla="*/ 156515 h 380"/>
                <a:gd name="T22" fmla="*/ 3833 w 246"/>
                <a:gd name="T23" fmla="*/ 151209 h 380"/>
                <a:gd name="T24" fmla="*/ 1704 w 246"/>
                <a:gd name="T25" fmla="*/ 145903 h 380"/>
                <a:gd name="T26" fmla="*/ 426 w 246"/>
                <a:gd name="T27" fmla="*/ 141659 h 380"/>
                <a:gd name="T28" fmla="*/ 0 w 246"/>
                <a:gd name="T29" fmla="*/ 137414 h 380"/>
                <a:gd name="T30" fmla="*/ 426 w 246"/>
                <a:gd name="T31" fmla="*/ 133170 h 380"/>
                <a:gd name="T32" fmla="*/ 852 w 246"/>
                <a:gd name="T33" fmla="*/ 128926 h 380"/>
                <a:gd name="T34" fmla="*/ 1278 w 246"/>
                <a:gd name="T35" fmla="*/ 125212 h 380"/>
                <a:gd name="T36" fmla="*/ 2555 w 246"/>
                <a:gd name="T37" fmla="*/ 122028 h 380"/>
                <a:gd name="T38" fmla="*/ 4685 w 246"/>
                <a:gd name="T39" fmla="*/ 115662 h 380"/>
                <a:gd name="T40" fmla="*/ 8092 w 246"/>
                <a:gd name="T41" fmla="*/ 109825 h 380"/>
                <a:gd name="T42" fmla="*/ 11074 w 246"/>
                <a:gd name="T43" fmla="*/ 104520 h 380"/>
                <a:gd name="T44" fmla="*/ 14481 w 246"/>
                <a:gd name="T45" fmla="*/ 98153 h 380"/>
                <a:gd name="T46" fmla="*/ 17463 w 246"/>
                <a:gd name="T47" fmla="*/ 91787 h 380"/>
                <a:gd name="T48" fmla="*/ 20018 w 246"/>
                <a:gd name="T49" fmla="*/ 84889 h 380"/>
                <a:gd name="T50" fmla="*/ 11074 w 246"/>
                <a:gd name="T51" fmla="*/ 38731 h 380"/>
                <a:gd name="T52" fmla="*/ 11074 w 246"/>
                <a:gd name="T53" fmla="*/ 26528 h 380"/>
                <a:gd name="T54" fmla="*/ 10222 w 246"/>
                <a:gd name="T55" fmla="*/ 17508 h 380"/>
                <a:gd name="T56" fmla="*/ 10222 w 246"/>
                <a:gd name="T57" fmla="*/ 13264 h 380"/>
                <a:gd name="T58" fmla="*/ 10222 w 246"/>
                <a:gd name="T59" fmla="*/ 8489 h 380"/>
                <a:gd name="T60" fmla="*/ 10648 w 246"/>
                <a:gd name="T61" fmla="*/ 4244 h 380"/>
                <a:gd name="T62" fmla="*/ 11074 w 246"/>
                <a:gd name="T63" fmla="*/ 0 h 380"/>
                <a:gd name="T64" fmla="*/ 76665 w 246"/>
                <a:gd name="T65" fmla="*/ 0 h 380"/>
                <a:gd name="T66" fmla="*/ 93701 w 246"/>
                <a:gd name="T67" fmla="*/ 68442 h 380"/>
                <a:gd name="T68" fmla="*/ 93701 w 246"/>
                <a:gd name="T69" fmla="*/ 111417 h 380"/>
                <a:gd name="T70" fmla="*/ 93701 w 246"/>
                <a:gd name="T71" fmla="*/ 116723 h 380"/>
                <a:gd name="T72" fmla="*/ 94127 w 246"/>
                <a:gd name="T73" fmla="*/ 122028 h 380"/>
                <a:gd name="T74" fmla="*/ 94979 w 246"/>
                <a:gd name="T75" fmla="*/ 127334 h 380"/>
                <a:gd name="T76" fmla="*/ 95831 w 246"/>
                <a:gd name="T77" fmla="*/ 132639 h 380"/>
                <a:gd name="T78" fmla="*/ 97109 w 246"/>
                <a:gd name="T79" fmla="*/ 137414 h 380"/>
                <a:gd name="T80" fmla="*/ 99664 w 246"/>
                <a:gd name="T81" fmla="*/ 142190 h 380"/>
                <a:gd name="T82" fmla="*/ 101794 w 246"/>
                <a:gd name="T83" fmla="*/ 147495 h 380"/>
                <a:gd name="T84" fmla="*/ 104775 w 246"/>
                <a:gd name="T85" fmla="*/ 153331 h 380"/>
                <a:gd name="T86" fmla="*/ 95405 w 246"/>
                <a:gd name="T87" fmla="*/ 156515 h 380"/>
                <a:gd name="T88" fmla="*/ 86035 w 246"/>
                <a:gd name="T89" fmla="*/ 160228 h 380"/>
                <a:gd name="T90" fmla="*/ 77091 w 246"/>
                <a:gd name="T91" fmla="*/ 164473 h 380"/>
                <a:gd name="T92" fmla="*/ 68146 w 246"/>
                <a:gd name="T93" fmla="*/ 169248 h 380"/>
                <a:gd name="T94" fmla="*/ 60054 w 246"/>
                <a:gd name="T95" fmla="*/ 174023 h 380"/>
                <a:gd name="T96" fmla="*/ 51110 w 246"/>
                <a:gd name="T97" fmla="*/ 179329 h 380"/>
                <a:gd name="T98" fmla="*/ 42591 w 246"/>
                <a:gd name="T99" fmla="*/ 184104 h 380"/>
                <a:gd name="T100" fmla="*/ 34073 w 246"/>
                <a:gd name="T101" fmla="*/ 189940 h 380"/>
                <a:gd name="T102" fmla="*/ 31944 w 246"/>
                <a:gd name="T103" fmla="*/ 192593 h 380"/>
                <a:gd name="T104" fmla="*/ 29388 w 246"/>
                <a:gd name="T105" fmla="*/ 194715 h 380"/>
                <a:gd name="T106" fmla="*/ 26407 w 246"/>
                <a:gd name="T107" fmla="*/ 197368 h 380"/>
                <a:gd name="T108" fmla="*/ 22999 w 246"/>
                <a:gd name="T109" fmla="*/ 199490 h 380"/>
                <a:gd name="T110" fmla="*/ 19592 w 246"/>
                <a:gd name="T111" fmla="*/ 201081 h 380"/>
                <a:gd name="T112" fmla="*/ 15333 w 246"/>
                <a:gd name="T113" fmla="*/ 201612 h 380"/>
                <a:gd name="T114" fmla="*/ 13203 w 246"/>
                <a:gd name="T115" fmla="*/ 201612 h 380"/>
                <a:gd name="T116" fmla="*/ 10648 w 246"/>
                <a:gd name="T117" fmla="*/ 201081 h 380"/>
                <a:gd name="T118" fmla="*/ 8518 w 246"/>
                <a:gd name="T119" fmla="*/ 200551 h 380"/>
                <a:gd name="T120" fmla="*/ 5537 w 246"/>
                <a:gd name="T121" fmla="*/ 199490 h 38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46" h="380">
                  <a:moveTo>
                    <a:pt x="13" y="376"/>
                  </a:moveTo>
                  <a:lnTo>
                    <a:pt x="14" y="367"/>
                  </a:lnTo>
                  <a:lnTo>
                    <a:pt x="15" y="359"/>
                  </a:lnTo>
                  <a:lnTo>
                    <a:pt x="18" y="351"/>
                  </a:lnTo>
                  <a:lnTo>
                    <a:pt x="20" y="344"/>
                  </a:lnTo>
                  <a:lnTo>
                    <a:pt x="25" y="333"/>
                  </a:lnTo>
                  <a:lnTo>
                    <a:pt x="26" y="327"/>
                  </a:lnTo>
                  <a:lnTo>
                    <a:pt x="25" y="321"/>
                  </a:lnTo>
                  <a:lnTo>
                    <a:pt x="23" y="314"/>
                  </a:lnTo>
                  <a:lnTo>
                    <a:pt x="19" y="305"/>
                  </a:lnTo>
                  <a:lnTo>
                    <a:pt x="13" y="295"/>
                  </a:lnTo>
                  <a:lnTo>
                    <a:pt x="9" y="285"/>
                  </a:lnTo>
                  <a:lnTo>
                    <a:pt x="4" y="275"/>
                  </a:lnTo>
                  <a:lnTo>
                    <a:pt x="1" y="267"/>
                  </a:lnTo>
                  <a:lnTo>
                    <a:pt x="0" y="259"/>
                  </a:lnTo>
                  <a:lnTo>
                    <a:pt x="1" y="251"/>
                  </a:lnTo>
                  <a:lnTo>
                    <a:pt x="2" y="243"/>
                  </a:lnTo>
                  <a:lnTo>
                    <a:pt x="3" y="236"/>
                  </a:lnTo>
                  <a:lnTo>
                    <a:pt x="6" y="230"/>
                  </a:lnTo>
                  <a:lnTo>
                    <a:pt x="11" y="218"/>
                  </a:lnTo>
                  <a:lnTo>
                    <a:pt x="19" y="207"/>
                  </a:lnTo>
                  <a:lnTo>
                    <a:pt x="26" y="197"/>
                  </a:lnTo>
                  <a:lnTo>
                    <a:pt x="34" y="185"/>
                  </a:lnTo>
                  <a:lnTo>
                    <a:pt x="41" y="173"/>
                  </a:lnTo>
                  <a:lnTo>
                    <a:pt x="47" y="160"/>
                  </a:lnTo>
                  <a:lnTo>
                    <a:pt x="26" y="73"/>
                  </a:lnTo>
                  <a:lnTo>
                    <a:pt x="26" y="50"/>
                  </a:lnTo>
                  <a:lnTo>
                    <a:pt x="24" y="33"/>
                  </a:lnTo>
                  <a:lnTo>
                    <a:pt x="24" y="25"/>
                  </a:lnTo>
                  <a:lnTo>
                    <a:pt x="24" y="16"/>
                  </a:lnTo>
                  <a:lnTo>
                    <a:pt x="25" y="8"/>
                  </a:lnTo>
                  <a:lnTo>
                    <a:pt x="26" y="0"/>
                  </a:lnTo>
                  <a:lnTo>
                    <a:pt x="180" y="0"/>
                  </a:lnTo>
                  <a:lnTo>
                    <a:pt x="220" y="129"/>
                  </a:lnTo>
                  <a:lnTo>
                    <a:pt x="220" y="210"/>
                  </a:lnTo>
                  <a:lnTo>
                    <a:pt x="220" y="220"/>
                  </a:lnTo>
                  <a:lnTo>
                    <a:pt x="221" y="230"/>
                  </a:lnTo>
                  <a:lnTo>
                    <a:pt x="223" y="240"/>
                  </a:lnTo>
                  <a:lnTo>
                    <a:pt x="225" y="250"/>
                  </a:lnTo>
                  <a:lnTo>
                    <a:pt x="228" y="259"/>
                  </a:lnTo>
                  <a:lnTo>
                    <a:pt x="234" y="268"/>
                  </a:lnTo>
                  <a:lnTo>
                    <a:pt x="239" y="278"/>
                  </a:lnTo>
                  <a:lnTo>
                    <a:pt x="246" y="289"/>
                  </a:lnTo>
                  <a:lnTo>
                    <a:pt x="224" y="295"/>
                  </a:lnTo>
                  <a:lnTo>
                    <a:pt x="202" y="302"/>
                  </a:lnTo>
                  <a:lnTo>
                    <a:pt x="181" y="310"/>
                  </a:lnTo>
                  <a:lnTo>
                    <a:pt x="160" y="319"/>
                  </a:lnTo>
                  <a:lnTo>
                    <a:pt x="141" y="328"/>
                  </a:lnTo>
                  <a:lnTo>
                    <a:pt x="120" y="338"/>
                  </a:lnTo>
                  <a:lnTo>
                    <a:pt x="100" y="347"/>
                  </a:lnTo>
                  <a:lnTo>
                    <a:pt x="80" y="358"/>
                  </a:lnTo>
                  <a:lnTo>
                    <a:pt x="75" y="363"/>
                  </a:lnTo>
                  <a:lnTo>
                    <a:pt x="69" y="367"/>
                  </a:lnTo>
                  <a:lnTo>
                    <a:pt x="62" y="372"/>
                  </a:lnTo>
                  <a:lnTo>
                    <a:pt x="54" y="376"/>
                  </a:lnTo>
                  <a:lnTo>
                    <a:pt x="46" y="379"/>
                  </a:lnTo>
                  <a:lnTo>
                    <a:pt x="36" y="380"/>
                  </a:lnTo>
                  <a:lnTo>
                    <a:pt x="31" y="380"/>
                  </a:lnTo>
                  <a:lnTo>
                    <a:pt x="25" y="379"/>
                  </a:lnTo>
                  <a:lnTo>
                    <a:pt x="20" y="378"/>
                  </a:lnTo>
                  <a:lnTo>
                    <a:pt x="13" y="37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1" name="Freeform 267">
              <a:extLst>
                <a:ext uri="{FF2B5EF4-FFF2-40B4-BE49-F238E27FC236}">
                  <a16:creationId xmlns:a16="http://schemas.microsoft.com/office/drawing/2014/main" id="{06D958A6-D998-F593-C9D7-14556E156CD8}"/>
                </a:ext>
              </a:extLst>
            </p:cNvPr>
            <p:cNvSpPr>
              <a:spLocks/>
            </p:cNvSpPr>
            <p:nvPr>
              <p:custDataLst>
                <p:tags r:id="rId127"/>
              </p:custDataLst>
            </p:nvPr>
          </p:nvSpPr>
          <p:spPr bwMode="auto">
            <a:xfrm>
              <a:off x="4825482" y="3659072"/>
              <a:ext cx="130644" cy="76622"/>
            </a:xfrm>
            <a:custGeom>
              <a:avLst/>
              <a:gdLst>
                <a:gd name="T0" fmla="*/ 3167 w 193"/>
                <a:gd name="T1" fmla="*/ 30915 h 38"/>
                <a:gd name="T2" fmla="*/ 17191 w 193"/>
                <a:gd name="T3" fmla="*/ 17003 h 38"/>
                <a:gd name="T4" fmla="*/ 30311 w 193"/>
                <a:gd name="T5" fmla="*/ 7729 h 38"/>
                <a:gd name="T6" fmla="*/ 36192 w 193"/>
                <a:gd name="T7" fmla="*/ 4637 h 38"/>
                <a:gd name="T8" fmla="*/ 42526 w 193"/>
                <a:gd name="T9" fmla="*/ 3091 h 38"/>
                <a:gd name="T10" fmla="*/ 49764 w 193"/>
                <a:gd name="T11" fmla="*/ 1546 h 38"/>
                <a:gd name="T12" fmla="*/ 57002 w 193"/>
                <a:gd name="T13" fmla="*/ 0 h 38"/>
                <a:gd name="T14" fmla="*/ 62431 w 193"/>
                <a:gd name="T15" fmla="*/ 1546 h 38"/>
                <a:gd name="T16" fmla="*/ 67407 w 193"/>
                <a:gd name="T17" fmla="*/ 1546 h 38"/>
                <a:gd name="T18" fmla="*/ 72384 w 193"/>
                <a:gd name="T19" fmla="*/ 3091 h 38"/>
                <a:gd name="T20" fmla="*/ 76455 w 193"/>
                <a:gd name="T21" fmla="*/ 6183 h 38"/>
                <a:gd name="T22" fmla="*/ 80527 w 193"/>
                <a:gd name="T23" fmla="*/ 9274 h 38"/>
                <a:gd name="T24" fmla="*/ 83241 w 193"/>
                <a:gd name="T25" fmla="*/ 17003 h 38"/>
                <a:gd name="T26" fmla="*/ 84599 w 193"/>
                <a:gd name="T27" fmla="*/ 20095 h 38"/>
                <a:gd name="T28" fmla="*/ 85503 w 193"/>
                <a:gd name="T29" fmla="*/ 27823 h 38"/>
                <a:gd name="T30" fmla="*/ 86408 w 193"/>
                <a:gd name="T31" fmla="*/ 32460 h 38"/>
                <a:gd name="T32" fmla="*/ 87313 w 193"/>
                <a:gd name="T33" fmla="*/ 40189 h 38"/>
                <a:gd name="T34" fmla="*/ 82789 w 193"/>
                <a:gd name="T35" fmla="*/ 41735 h 38"/>
                <a:gd name="T36" fmla="*/ 78265 w 193"/>
                <a:gd name="T37" fmla="*/ 43281 h 38"/>
                <a:gd name="T38" fmla="*/ 74646 w 193"/>
                <a:gd name="T39" fmla="*/ 43281 h 38"/>
                <a:gd name="T40" fmla="*/ 70574 w 193"/>
                <a:gd name="T41" fmla="*/ 43281 h 38"/>
                <a:gd name="T42" fmla="*/ 62431 w 193"/>
                <a:gd name="T43" fmla="*/ 41735 h 38"/>
                <a:gd name="T44" fmla="*/ 54288 w 193"/>
                <a:gd name="T45" fmla="*/ 40189 h 38"/>
                <a:gd name="T46" fmla="*/ 46597 w 193"/>
                <a:gd name="T47" fmla="*/ 40189 h 38"/>
                <a:gd name="T48" fmla="*/ 40264 w 193"/>
                <a:gd name="T49" fmla="*/ 43281 h 38"/>
                <a:gd name="T50" fmla="*/ 34382 w 193"/>
                <a:gd name="T51" fmla="*/ 46372 h 38"/>
                <a:gd name="T52" fmla="*/ 28501 w 193"/>
                <a:gd name="T53" fmla="*/ 49464 h 38"/>
                <a:gd name="T54" fmla="*/ 22168 w 193"/>
                <a:gd name="T55" fmla="*/ 52555 h 38"/>
                <a:gd name="T56" fmla="*/ 15834 w 193"/>
                <a:gd name="T57" fmla="*/ 55647 h 38"/>
                <a:gd name="T58" fmla="*/ 8596 w 193"/>
                <a:gd name="T59" fmla="*/ 57192 h 38"/>
                <a:gd name="T60" fmla="*/ 0 w 193"/>
                <a:gd name="T61" fmla="*/ 58738 h 38"/>
                <a:gd name="T62" fmla="*/ 0 w 193"/>
                <a:gd name="T63" fmla="*/ 51009 h 38"/>
                <a:gd name="T64" fmla="*/ 452 w 193"/>
                <a:gd name="T65" fmla="*/ 44826 h 38"/>
                <a:gd name="T66" fmla="*/ 1357 w 193"/>
                <a:gd name="T67" fmla="*/ 37098 h 38"/>
                <a:gd name="T68" fmla="*/ 3167 w 193"/>
                <a:gd name="T69" fmla="*/ 30915 h 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3" h="38">
                  <a:moveTo>
                    <a:pt x="7" y="20"/>
                  </a:moveTo>
                  <a:lnTo>
                    <a:pt x="38" y="11"/>
                  </a:lnTo>
                  <a:lnTo>
                    <a:pt x="67" y="5"/>
                  </a:lnTo>
                  <a:lnTo>
                    <a:pt x="80" y="3"/>
                  </a:lnTo>
                  <a:lnTo>
                    <a:pt x="94" y="2"/>
                  </a:lnTo>
                  <a:lnTo>
                    <a:pt x="110" y="1"/>
                  </a:lnTo>
                  <a:lnTo>
                    <a:pt x="126" y="0"/>
                  </a:lnTo>
                  <a:lnTo>
                    <a:pt x="138" y="1"/>
                  </a:lnTo>
                  <a:lnTo>
                    <a:pt x="149" y="1"/>
                  </a:lnTo>
                  <a:lnTo>
                    <a:pt x="160" y="2"/>
                  </a:lnTo>
                  <a:lnTo>
                    <a:pt x="169" y="4"/>
                  </a:lnTo>
                  <a:lnTo>
                    <a:pt x="178" y="6"/>
                  </a:lnTo>
                  <a:lnTo>
                    <a:pt x="184" y="11"/>
                  </a:lnTo>
                  <a:lnTo>
                    <a:pt x="187" y="13"/>
                  </a:lnTo>
                  <a:lnTo>
                    <a:pt x="189" y="18"/>
                  </a:lnTo>
                  <a:lnTo>
                    <a:pt x="191" y="21"/>
                  </a:lnTo>
                  <a:lnTo>
                    <a:pt x="193" y="26"/>
                  </a:lnTo>
                  <a:lnTo>
                    <a:pt x="183" y="27"/>
                  </a:lnTo>
                  <a:lnTo>
                    <a:pt x="173" y="28"/>
                  </a:lnTo>
                  <a:lnTo>
                    <a:pt x="165" y="28"/>
                  </a:lnTo>
                  <a:lnTo>
                    <a:pt x="156" y="28"/>
                  </a:lnTo>
                  <a:lnTo>
                    <a:pt x="138" y="27"/>
                  </a:lnTo>
                  <a:lnTo>
                    <a:pt x="120" y="26"/>
                  </a:lnTo>
                  <a:lnTo>
                    <a:pt x="103" y="26"/>
                  </a:lnTo>
                  <a:lnTo>
                    <a:pt x="89" y="28"/>
                  </a:lnTo>
                  <a:lnTo>
                    <a:pt x="76" y="30"/>
                  </a:lnTo>
                  <a:lnTo>
                    <a:pt x="63" y="32"/>
                  </a:lnTo>
                  <a:lnTo>
                    <a:pt x="49" y="34"/>
                  </a:lnTo>
                  <a:lnTo>
                    <a:pt x="35" y="36"/>
                  </a:lnTo>
                  <a:lnTo>
                    <a:pt x="19" y="37"/>
                  </a:lnTo>
                  <a:lnTo>
                    <a:pt x="0" y="38"/>
                  </a:lnTo>
                  <a:lnTo>
                    <a:pt x="0" y="33"/>
                  </a:lnTo>
                  <a:lnTo>
                    <a:pt x="1" y="29"/>
                  </a:lnTo>
                  <a:lnTo>
                    <a:pt x="3" y="24"/>
                  </a:lnTo>
                  <a:lnTo>
                    <a:pt x="7" y="2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2" name="Freeform 268">
              <a:extLst>
                <a:ext uri="{FF2B5EF4-FFF2-40B4-BE49-F238E27FC236}">
                  <a16:creationId xmlns:a16="http://schemas.microsoft.com/office/drawing/2014/main" id="{601D13FB-61EE-D260-99CC-5A07D2E6309D}"/>
                </a:ext>
              </a:extLst>
            </p:cNvPr>
            <p:cNvSpPr>
              <a:spLocks/>
            </p:cNvSpPr>
            <p:nvPr>
              <p:custDataLst>
                <p:tags r:id="rId128"/>
              </p:custDataLst>
            </p:nvPr>
          </p:nvSpPr>
          <p:spPr bwMode="auto">
            <a:xfrm>
              <a:off x="5462068" y="3760543"/>
              <a:ext cx="64135" cy="202942"/>
            </a:xfrm>
            <a:custGeom>
              <a:avLst/>
              <a:gdLst>
                <a:gd name="T0" fmla="*/ 22947 w 99"/>
                <a:gd name="T1" fmla="*/ 6202 h 301"/>
                <a:gd name="T2" fmla="*/ 25545 w 99"/>
                <a:gd name="T3" fmla="*/ 6202 h 301"/>
                <a:gd name="T4" fmla="*/ 25545 w 99"/>
                <a:gd name="T5" fmla="*/ 9820 h 301"/>
                <a:gd name="T6" fmla="*/ 26843 w 99"/>
                <a:gd name="T7" fmla="*/ 13438 h 301"/>
                <a:gd name="T8" fmla="*/ 27276 w 99"/>
                <a:gd name="T9" fmla="*/ 17056 h 301"/>
                <a:gd name="T10" fmla="*/ 28575 w 99"/>
                <a:gd name="T11" fmla="*/ 21708 h 301"/>
                <a:gd name="T12" fmla="*/ 31173 w 99"/>
                <a:gd name="T13" fmla="*/ 29978 h 301"/>
                <a:gd name="T14" fmla="*/ 34204 w 99"/>
                <a:gd name="T15" fmla="*/ 38765 h 301"/>
                <a:gd name="T16" fmla="*/ 37667 w 99"/>
                <a:gd name="T17" fmla="*/ 48068 h 301"/>
                <a:gd name="T18" fmla="*/ 40265 w 99"/>
                <a:gd name="T19" fmla="*/ 57372 h 301"/>
                <a:gd name="T20" fmla="*/ 41564 w 99"/>
                <a:gd name="T21" fmla="*/ 62023 h 301"/>
                <a:gd name="T22" fmla="*/ 42430 w 99"/>
                <a:gd name="T23" fmla="*/ 66675 h 301"/>
                <a:gd name="T24" fmla="*/ 42863 w 99"/>
                <a:gd name="T25" fmla="*/ 71327 h 301"/>
                <a:gd name="T26" fmla="*/ 42863 w 99"/>
                <a:gd name="T27" fmla="*/ 76495 h 301"/>
                <a:gd name="T28" fmla="*/ 42863 w 99"/>
                <a:gd name="T29" fmla="*/ 149373 h 301"/>
                <a:gd name="T30" fmla="*/ 38533 w 99"/>
                <a:gd name="T31" fmla="*/ 149890 h 301"/>
                <a:gd name="T32" fmla="*/ 34637 w 99"/>
                <a:gd name="T33" fmla="*/ 151440 h 301"/>
                <a:gd name="T34" fmla="*/ 31606 w 99"/>
                <a:gd name="T35" fmla="*/ 153508 h 301"/>
                <a:gd name="T36" fmla="*/ 28575 w 99"/>
                <a:gd name="T37" fmla="*/ 155575 h 301"/>
                <a:gd name="T38" fmla="*/ 25545 w 99"/>
                <a:gd name="T39" fmla="*/ 149890 h 301"/>
                <a:gd name="T40" fmla="*/ 23380 w 99"/>
                <a:gd name="T41" fmla="*/ 144721 h 301"/>
                <a:gd name="T42" fmla="*/ 20782 w 99"/>
                <a:gd name="T43" fmla="*/ 140069 h 301"/>
                <a:gd name="T44" fmla="*/ 19483 w 99"/>
                <a:gd name="T45" fmla="*/ 135417 h 301"/>
                <a:gd name="T46" fmla="*/ 18617 w 99"/>
                <a:gd name="T47" fmla="*/ 130249 h 301"/>
                <a:gd name="T48" fmla="*/ 17751 w 99"/>
                <a:gd name="T49" fmla="*/ 125080 h 301"/>
                <a:gd name="T50" fmla="*/ 17318 w 99"/>
                <a:gd name="T51" fmla="*/ 119912 h 301"/>
                <a:gd name="T52" fmla="*/ 17318 w 99"/>
                <a:gd name="T53" fmla="*/ 114743 h 301"/>
                <a:gd name="T54" fmla="*/ 17318 w 99"/>
                <a:gd name="T55" fmla="*/ 72877 h 301"/>
                <a:gd name="T56" fmla="*/ 0 w 99"/>
                <a:gd name="T57" fmla="*/ 3101 h 301"/>
                <a:gd name="T58" fmla="*/ 2165 w 99"/>
                <a:gd name="T59" fmla="*/ 1034 h 301"/>
                <a:gd name="T60" fmla="*/ 4330 w 99"/>
                <a:gd name="T61" fmla="*/ 0 h 301"/>
                <a:gd name="T62" fmla="*/ 6061 w 99"/>
                <a:gd name="T63" fmla="*/ 0 h 301"/>
                <a:gd name="T64" fmla="*/ 8659 w 99"/>
                <a:gd name="T65" fmla="*/ 0 h 301"/>
                <a:gd name="T66" fmla="*/ 11257 w 99"/>
                <a:gd name="T67" fmla="*/ 0 h 301"/>
                <a:gd name="T68" fmla="*/ 13855 w 99"/>
                <a:gd name="T69" fmla="*/ 1034 h 301"/>
                <a:gd name="T70" fmla="*/ 16020 w 99"/>
                <a:gd name="T71" fmla="*/ 2067 h 301"/>
                <a:gd name="T72" fmla="*/ 17751 w 99"/>
                <a:gd name="T73" fmla="*/ 3101 h 301"/>
                <a:gd name="T74" fmla="*/ 20349 w 99"/>
                <a:gd name="T75" fmla="*/ 5169 h 301"/>
                <a:gd name="T76" fmla="*/ 22947 w 99"/>
                <a:gd name="T77" fmla="*/ 6202 h 30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301">
                  <a:moveTo>
                    <a:pt x="53" y="12"/>
                  </a:moveTo>
                  <a:lnTo>
                    <a:pt x="59" y="12"/>
                  </a:lnTo>
                  <a:lnTo>
                    <a:pt x="59" y="19"/>
                  </a:lnTo>
                  <a:lnTo>
                    <a:pt x="62" y="26"/>
                  </a:lnTo>
                  <a:lnTo>
                    <a:pt x="63" y="33"/>
                  </a:lnTo>
                  <a:lnTo>
                    <a:pt x="66" y="42"/>
                  </a:lnTo>
                  <a:lnTo>
                    <a:pt x="72" y="58"/>
                  </a:lnTo>
                  <a:lnTo>
                    <a:pt x="79" y="75"/>
                  </a:lnTo>
                  <a:lnTo>
                    <a:pt x="87" y="93"/>
                  </a:lnTo>
                  <a:lnTo>
                    <a:pt x="93" y="111"/>
                  </a:lnTo>
                  <a:lnTo>
                    <a:pt x="96" y="120"/>
                  </a:lnTo>
                  <a:lnTo>
                    <a:pt x="98" y="129"/>
                  </a:lnTo>
                  <a:lnTo>
                    <a:pt x="99" y="138"/>
                  </a:lnTo>
                  <a:lnTo>
                    <a:pt x="99" y="148"/>
                  </a:lnTo>
                  <a:lnTo>
                    <a:pt x="99" y="289"/>
                  </a:lnTo>
                  <a:lnTo>
                    <a:pt x="89" y="290"/>
                  </a:lnTo>
                  <a:lnTo>
                    <a:pt x="80" y="293"/>
                  </a:lnTo>
                  <a:lnTo>
                    <a:pt x="73" y="297"/>
                  </a:lnTo>
                  <a:lnTo>
                    <a:pt x="66" y="301"/>
                  </a:lnTo>
                  <a:lnTo>
                    <a:pt x="59" y="290"/>
                  </a:lnTo>
                  <a:lnTo>
                    <a:pt x="54" y="280"/>
                  </a:lnTo>
                  <a:lnTo>
                    <a:pt x="48" y="271"/>
                  </a:lnTo>
                  <a:lnTo>
                    <a:pt x="45" y="262"/>
                  </a:lnTo>
                  <a:lnTo>
                    <a:pt x="43" y="252"/>
                  </a:lnTo>
                  <a:lnTo>
                    <a:pt x="41" y="242"/>
                  </a:lnTo>
                  <a:lnTo>
                    <a:pt x="40" y="232"/>
                  </a:lnTo>
                  <a:lnTo>
                    <a:pt x="40" y="222"/>
                  </a:lnTo>
                  <a:lnTo>
                    <a:pt x="40" y="141"/>
                  </a:lnTo>
                  <a:lnTo>
                    <a:pt x="0" y="6"/>
                  </a:lnTo>
                  <a:lnTo>
                    <a:pt x="5" y="2"/>
                  </a:lnTo>
                  <a:lnTo>
                    <a:pt x="10" y="0"/>
                  </a:lnTo>
                  <a:lnTo>
                    <a:pt x="14" y="0"/>
                  </a:lnTo>
                  <a:lnTo>
                    <a:pt x="20" y="0"/>
                  </a:lnTo>
                  <a:lnTo>
                    <a:pt x="26" y="0"/>
                  </a:lnTo>
                  <a:lnTo>
                    <a:pt x="32" y="2"/>
                  </a:lnTo>
                  <a:lnTo>
                    <a:pt x="37" y="4"/>
                  </a:lnTo>
                  <a:lnTo>
                    <a:pt x="41" y="6"/>
                  </a:lnTo>
                  <a:lnTo>
                    <a:pt x="47" y="10"/>
                  </a:lnTo>
                  <a:lnTo>
                    <a:pt x="53"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3" name="Freeform 269">
              <a:extLst>
                <a:ext uri="{FF2B5EF4-FFF2-40B4-BE49-F238E27FC236}">
                  <a16:creationId xmlns:a16="http://schemas.microsoft.com/office/drawing/2014/main" id="{9010F9C9-BC94-7317-18DE-DDE644537DE5}"/>
                </a:ext>
              </a:extLst>
            </p:cNvPr>
            <p:cNvSpPr>
              <a:spLocks/>
            </p:cNvSpPr>
            <p:nvPr>
              <p:custDataLst>
                <p:tags r:id="rId129"/>
              </p:custDataLst>
            </p:nvPr>
          </p:nvSpPr>
          <p:spPr bwMode="auto">
            <a:xfrm>
              <a:off x="5500075" y="3710843"/>
              <a:ext cx="114015" cy="246429"/>
            </a:xfrm>
            <a:custGeom>
              <a:avLst/>
              <a:gdLst>
                <a:gd name="T0" fmla="*/ 0 w 173"/>
                <a:gd name="T1" fmla="*/ 42333 h 357"/>
                <a:gd name="T2" fmla="*/ 3964 w 173"/>
                <a:gd name="T3" fmla="*/ 38100 h 357"/>
                <a:gd name="T4" fmla="*/ 7488 w 173"/>
                <a:gd name="T5" fmla="*/ 34396 h 357"/>
                <a:gd name="T6" fmla="*/ 11012 w 173"/>
                <a:gd name="T7" fmla="*/ 31750 h 357"/>
                <a:gd name="T8" fmla="*/ 14535 w 173"/>
                <a:gd name="T9" fmla="*/ 29633 h 357"/>
                <a:gd name="T10" fmla="*/ 17618 w 173"/>
                <a:gd name="T11" fmla="*/ 26458 h 357"/>
                <a:gd name="T12" fmla="*/ 29511 w 173"/>
                <a:gd name="T13" fmla="*/ 26458 h 357"/>
                <a:gd name="T14" fmla="*/ 41403 w 173"/>
                <a:gd name="T15" fmla="*/ 0 h 357"/>
                <a:gd name="T16" fmla="*/ 44487 w 173"/>
                <a:gd name="T17" fmla="*/ 1587 h 357"/>
                <a:gd name="T18" fmla="*/ 47570 w 173"/>
                <a:gd name="T19" fmla="*/ 3704 h 357"/>
                <a:gd name="T20" fmla="*/ 51094 w 173"/>
                <a:gd name="T21" fmla="*/ 6350 h 357"/>
                <a:gd name="T22" fmla="*/ 54177 w 173"/>
                <a:gd name="T23" fmla="*/ 9525 h 357"/>
                <a:gd name="T24" fmla="*/ 57701 w 173"/>
                <a:gd name="T25" fmla="*/ 11642 h 357"/>
                <a:gd name="T26" fmla="*/ 61224 w 173"/>
                <a:gd name="T27" fmla="*/ 14287 h 357"/>
                <a:gd name="T28" fmla="*/ 63867 w 173"/>
                <a:gd name="T29" fmla="*/ 15346 h 357"/>
                <a:gd name="T30" fmla="*/ 67391 w 173"/>
                <a:gd name="T31" fmla="*/ 15875 h 357"/>
                <a:gd name="T32" fmla="*/ 71795 w 173"/>
                <a:gd name="T33" fmla="*/ 20637 h 357"/>
                <a:gd name="T34" fmla="*/ 76200 w 173"/>
                <a:gd name="T35" fmla="*/ 26458 h 357"/>
                <a:gd name="T36" fmla="*/ 76200 w 173"/>
                <a:gd name="T37" fmla="*/ 32279 h 357"/>
                <a:gd name="T38" fmla="*/ 76200 w 173"/>
                <a:gd name="T39" fmla="*/ 36512 h 357"/>
                <a:gd name="T40" fmla="*/ 76200 w 173"/>
                <a:gd name="T41" fmla="*/ 42333 h 357"/>
                <a:gd name="T42" fmla="*/ 76200 w 173"/>
                <a:gd name="T43" fmla="*/ 51858 h 357"/>
                <a:gd name="T44" fmla="*/ 76200 w 173"/>
                <a:gd name="T45" fmla="*/ 57679 h 357"/>
                <a:gd name="T46" fmla="*/ 75319 w 173"/>
                <a:gd name="T47" fmla="*/ 62442 h 357"/>
                <a:gd name="T48" fmla="*/ 73557 w 173"/>
                <a:gd name="T49" fmla="*/ 67204 h 357"/>
                <a:gd name="T50" fmla="*/ 71795 w 173"/>
                <a:gd name="T51" fmla="*/ 71437 h 357"/>
                <a:gd name="T52" fmla="*/ 66950 w 173"/>
                <a:gd name="T53" fmla="*/ 79904 h 357"/>
                <a:gd name="T54" fmla="*/ 61665 w 173"/>
                <a:gd name="T55" fmla="*/ 88371 h 357"/>
                <a:gd name="T56" fmla="*/ 56379 w 173"/>
                <a:gd name="T57" fmla="*/ 96837 h 357"/>
                <a:gd name="T58" fmla="*/ 51534 w 173"/>
                <a:gd name="T59" fmla="*/ 105833 h 357"/>
                <a:gd name="T60" fmla="*/ 49332 w 173"/>
                <a:gd name="T61" fmla="*/ 110596 h 357"/>
                <a:gd name="T62" fmla="*/ 48010 w 173"/>
                <a:gd name="T63" fmla="*/ 115887 h 357"/>
                <a:gd name="T64" fmla="*/ 47570 w 173"/>
                <a:gd name="T65" fmla="*/ 121179 h 357"/>
                <a:gd name="T66" fmla="*/ 47129 w 173"/>
                <a:gd name="T67" fmla="*/ 127000 h 357"/>
                <a:gd name="T68" fmla="*/ 47570 w 173"/>
                <a:gd name="T69" fmla="*/ 144462 h 357"/>
                <a:gd name="T70" fmla="*/ 48010 w 173"/>
                <a:gd name="T71" fmla="*/ 155045 h 357"/>
                <a:gd name="T72" fmla="*/ 48451 w 173"/>
                <a:gd name="T73" fmla="*/ 159808 h 357"/>
                <a:gd name="T74" fmla="*/ 48010 w 173"/>
                <a:gd name="T75" fmla="*/ 165629 h 357"/>
                <a:gd name="T76" fmla="*/ 48010 w 173"/>
                <a:gd name="T77" fmla="*/ 173037 h 357"/>
                <a:gd name="T78" fmla="*/ 47129 w 173"/>
                <a:gd name="T79" fmla="*/ 182562 h 357"/>
                <a:gd name="T80" fmla="*/ 42725 w 173"/>
                <a:gd name="T81" fmla="*/ 183091 h 357"/>
                <a:gd name="T82" fmla="*/ 38761 w 173"/>
                <a:gd name="T83" fmla="*/ 183620 h 357"/>
                <a:gd name="T84" fmla="*/ 34797 w 173"/>
                <a:gd name="T85" fmla="*/ 184679 h 357"/>
                <a:gd name="T86" fmla="*/ 31273 w 173"/>
                <a:gd name="T87" fmla="*/ 185737 h 357"/>
                <a:gd name="T88" fmla="*/ 27749 w 173"/>
                <a:gd name="T89" fmla="*/ 186795 h 357"/>
                <a:gd name="T90" fmla="*/ 24225 w 173"/>
                <a:gd name="T91" fmla="*/ 187854 h 357"/>
                <a:gd name="T92" fmla="*/ 21142 w 173"/>
                <a:gd name="T93" fmla="*/ 188912 h 357"/>
                <a:gd name="T94" fmla="*/ 17618 w 173"/>
                <a:gd name="T95" fmla="*/ 188912 h 357"/>
                <a:gd name="T96" fmla="*/ 17618 w 173"/>
                <a:gd name="T97" fmla="*/ 114300 h 357"/>
                <a:gd name="T98" fmla="*/ 17618 w 173"/>
                <a:gd name="T99" fmla="*/ 109008 h 357"/>
                <a:gd name="T100" fmla="*/ 17178 w 173"/>
                <a:gd name="T101" fmla="*/ 104246 h 357"/>
                <a:gd name="T102" fmla="*/ 16297 w 173"/>
                <a:gd name="T103" fmla="*/ 99483 h 357"/>
                <a:gd name="T104" fmla="*/ 14976 w 173"/>
                <a:gd name="T105" fmla="*/ 94721 h 357"/>
                <a:gd name="T106" fmla="*/ 12333 w 173"/>
                <a:gd name="T107" fmla="*/ 85196 h 357"/>
                <a:gd name="T108" fmla="*/ 8809 w 173"/>
                <a:gd name="T109" fmla="*/ 75671 h 357"/>
                <a:gd name="T110" fmla="*/ 5726 w 173"/>
                <a:gd name="T111" fmla="*/ 66675 h 357"/>
                <a:gd name="T112" fmla="*/ 3083 w 173"/>
                <a:gd name="T113" fmla="*/ 58208 h 357"/>
                <a:gd name="T114" fmla="*/ 1762 w 173"/>
                <a:gd name="T115" fmla="*/ 53446 h 357"/>
                <a:gd name="T116" fmla="*/ 1321 w 173"/>
                <a:gd name="T117" fmla="*/ 49742 h 357"/>
                <a:gd name="T118" fmla="*/ 0 w 173"/>
                <a:gd name="T119" fmla="*/ 46037 h 357"/>
                <a:gd name="T120" fmla="*/ 0 w 173"/>
                <a:gd name="T121" fmla="*/ 42333 h 35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 h="357">
                  <a:moveTo>
                    <a:pt x="0" y="80"/>
                  </a:moveTo>
                  <a:lnTo>
                    <a:pt x="9" y="72"/>
                  </a:lnTo>
                  <a:lnTo>
                    <a:pt x="17" y="65"/>
                  </a:lnTo>
                  <a:lnTo>
                    <a:pt x="25" y="60"/>
                  </a:lnTo>
                  <a:lnTo>
                    <a:pt x="33" y="56"/>
                  </a:lnTo>
                  <a:lnTo>
                    <a:pt x="40" y="50"/>
                  </a:lnTo>
                  <a:lnTo>
                    <a:pt x="67" y="50"/>
                  </a:lnTo>
                  <a:lnTo>
                    <a:pt x="94" y="0"/>
                  </a:lnTo>
                  <a:lnTo>
                    <a:pt x="101" y="3"/>
                  </a:lnTo>
                  <a:lnTo>
                    <a:pt x="108" y="7"/>
                  </a:lnTo>
                  <a:lnTo>
                    <a:pt x="116" y="12"/>
                  </a:lnTo>
                  <a:lnTo>
                    <a:pt x="123" y="18"/>
                  </a:lnTo>
                  <a:lnTo>
                    <a:pt x="131" y="22"/>
                  </a:lnTo>
                  <a:lnTo>
                    <a:pt x="139" y="27"/>
                  </a:lnTo>
                  <a:lnTo>
                    <a:pt x="145" y="29"/>
                  </a:lnTo>
                  <a:lnTo>
                    <a:pt x="153" y="30"/>
                  </a:lnTo>
                  <a:lnTo>
                    <a:pt x="163" y="39"/>
                  </a:lnTo>
                  <a:lnTo>
                    <a:pt x="173" y="50"/>
                  </a:lnTo>
                  <a:lnTo>
                    <a:pt x="173" y="61"/>
                  </a:lnTo>
                  <a:lnTo>
                    <a:pt x="173" y="69"/>
                  </a:lnTo>
                  <a:lnTo>
                    <a:pt x="173" y="80"/>
                  </a:lnTo>
                  <a:lnTo>
                    <a:pt x="173" y="98"/>
                  </a:lnTo>
                  <a:lnTo>
                    <a:pt x="173" y="109"/>
                  </a:lnTo>
                  <a:lnTo>
                    <a:pt x="171" y="118"/>
                  </a:lnTo>
                  <a:lnTo>
                    <a:pt x="167" y="127"/>
                  </a:lnTo>
                  <a:lnTo>
                    <a:pt x="163" y="135"/>
                  </a:lnTo>
                  <a:lnTo>
                    <a:pt x="152" y="151"/>
                  </a:lnTo>
                  <a:lnTo>
                    <a:pt x="140" y="167"/>
                  </a:lnTo>
                  <a:lnTo>
                    <a:pt x="128" y="183"/>
                  </a:lnTo>
                  <a:lnTo>
                    <a:pt x="117" y="200"/>
                  </a:lnTo>
                  <a:lnTo>
                    <a:pt x="112" y="209"/>
                  </a:lnTo>
                  <a:lnTo>
                    <a:pt x="109" y="219"/>
                  </a:lnTo>
                  <a:lnTo>
                    <a:pt x="108" y="229"/>
                  </a:lnTo>
                  <a:lnTo>
                    <a:pt x="107" y="240"/>
                  </a:lnTo>
                  <a:lnTo>
                    <a:pt x="108" y="273"/>
                  </a:lnTo>
                  <a:lnTo>
                    <a:pt x="109" y="293"/>
                  </a:lnTo>
                  <a:lnTo>
                    <a:pt x="110" y="302"/>
                  </a:lnTo>
                  <a:lnTo>
                    <a:pt x="109" y="313"/>
                  </a:lnTo>
                  <a:lnTo>
                    <a:pt x="109" y="327"/>
                  </a:lnTo>
                  <a:lnTo>
                    <a:pt x="107" y="345"/>
                  </a:lnTo>
                  <a:lnTo>
                    <a:pt x="97" y="346"/>
                  </a:lnTo>
                  <a:lnTo>
                    <a:pt x="88" y="347"/>
                  </a:lnTo>
                  <a:lnTo>
                    <a:pt x="79" y="349"/>
                  </a:lnTo>
                  <a:lnTo>
                    <a:pt x="71" y="351"/>
                  </a:lnTo>
                  <a:lnTo>
                    <a:pt x="63" y="353"/>
                  </a:lnTo>
                  <a:lnTo>
                    <a:pt x="55" y="355"/>
                  </a:lnTo>
                  <a:lnTo>
                    <a:pt x="48" y="357"/>
                  </a:lnTo>
                  <a:lnTo>
                    <a:pt x="40" y="357"/>
                  </a:lnTo>
                  <a:lnTo>
                    <a:pt x="40" y="216"/>
                  </a:lnTo>
                  <a:lnTo>
                    <a:pt x="40" y="206"/>
                  </a:lnTo>
                  <a:lnTo>
                    <a:pt x="39" y="197"/>
                  </a:lnTo>
                  <a:lnTo>
                    <a:pt x="37" y="188"/>
                  </a:lnTo>
                  <a:lnTo>
                    <a:pt x="34" y="179"/>
                  </a:lnTo>
                  <a:lnTo>
                    <a:pt x="28" y="161"/>
                  </a:lnTo>
                  <a:lnTo>
                    <a:pt x="20" y="143"/>
                  </a:lnTo>
                  <a:lnTo>
                    <a:pt x="13" y="126"/>
                  </a:lnTo>
                  <a:lnTo>
                    <a:pt x="7" y="110"/>
                  </a:lnTo>
                  <a:lnTo>
                    <a:pt x="4" y="101"/>
                  </a:lnTo>
                  <a:lnTo>
                    <a:pt x="3" y="94"/>
                  </a:lnTo>
                  <a:lnTo>
                    <a:pt x="0" y="87"/>
                  </a:lnTo>
                  <a:lnTo>
                    <a:pt x="0" y="8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4" name="Freeform 270">
              <a:extLst>
                <a:ext uri="{FF2B5EF4-FFF2-40B4-BE49-F238E27FC236}">
                  <a16:creationId xmlns:a16="http://schemas.microsoft.com/office/drawing/2014/main" id="{D72C117B-C733-E867-8C21-5C88BEB54C43}"/>
                </a:ext>
              </a:extLst>
            </p:cNvPr>
            <p:cNvSpPr>
              <a:spLocks/>
            </p:cNvSpPr>
            <p:nvPr>
              <p:custDataLst>
                <p:tags r:id="rId130"/>
              </p:custDataLst>
            </p:nvPr>
          </p:nvSpPr>
          <p:spPr bwMode="auto">
            <a:xfrm>
              <a:off x="6590349" y="5282611"/>
              <a:ext cx="38004" cy="78693"/>
            </a:xfrm>
            <a:custGeom>
              <a:avLst/>
              <a:gdLst>
                <a:gd name="T0" fmla="*/ 5080 w 50"/>
                <a:gd name="T1" fmla="*/ 0 h 74"/>
                <a:gd name="T2" fmla="*/ 3048 w 50"/>
                <a:gd name="T3" fmla="*/ 11413 h 74"/>
                <a:gd name="T4" fmla="*/ 1016 w 50"/>
                <a:gd name="T5" fmla="*/ 21195 h 74"/>
                <a:gd name="T6" fmla="*/ 0 w 50"/>
                <a:gd name="T7" fmla="*/ 29347 h 74"/>
                <a:gd name="T8" fmla="*/ 0 w 50"/>
                <a:gd name="T9" fmla="*/ 35054 h 74"/>
                <a:gd name="T10" fmla="*/ 0 w 50"/>
                <a:gd name="T11" fmla="*/ 40760 h 74"/>
                <a:gd name="T12" fmla="*/ 1016 w 50"/>
                <a:gd name="T13" fmla="*/ 45651 h 74"/>
                <a:gd name="T14" fmla="*/ 3048 w 50"/>
                <a:gd name="T15" fmla="*/ 49727 h 74"/>
                <a:gd name="T16" fmla="*/ 5080 w 50"/>
                <a:gd name="T17" fmla="*/ 55434 h 74"/>
                <a:gd name="T18" fmla="*/ 25400 w 50"/>
                <a:gd name="T19" fmla="*/ 60325 h 74"/>
                <a:gd name="T20" fmla="*/ 25400 w 50"/>
                <a:gd name="T21" fmla="*/ 41575 h 74"/>
                <a:gd name="T22" fmla="*/ 25400 w 50"/>
                <a:gd name="T23" fmla="*/ 27717 h 74"/>
                <a:gd name="T24" fmla="*/ 25400 w 50"/>
                <a:gd name="T25" fmla="*/ 15489 h 74"/>
                <a:gd name="T26" fmla="*/ 25400 w 50"/>
                <a:gd name="T27" fmla="*/ 0 h 74"/>
                <a:gd name="T28" fmla="*/ 19304 w 50"/>
                <a:gd name="T29" fmla="*/ 0 h 74"/>
                <a:gd name="T30" fmla="*/ 12700 w 50"/>
                <a:gd name="T31" fmla="*/ 0 h 74"/>
                <a:gd name="T32" fmla="*/ 7112 w 50"/>
                <a:gd name="T33" fmla="*/ 0 h 74"/>
                <a:gd name="T34" fmla="*/ 5080 w 50"/>
                <a:gd name="T35" fmla="*/ 0 h 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50" h="74">
                  <a:moveTo>
                    <a:pt x="10" y="0"/>
                  </a:moveTo>
                  <a:lnTo>
                    <a:pt x="6" y="14"/>
                  </a:lnTo>
                  <a:lnTo>
                    <a:pt x="2" y="26"/>
                  </a:lnTo>
                  <a:lnTo>
                    <a:pt x="0" y="36"/>
                  </a:lnTo>
                  <a:lnTo>
                    <a:pt x="0" y="43"/>
                  </a:lnTo>
                  <a:lnTo>
                    <a:pt x="0" y="50"/>
                  </a:lnTo>
                  <a:lnTo>
                    <a:pt x="2" y="56"/>
                  </a:lnTo>
                  <a:lnTo>
                    <a:pt x="6" y="61"/>
                  </a:lnTo>
                  <a:lnTo>
                    <a:pt x="10" y="68"/>
                  </a:lnTo>
                  <a:lnTo>
                    <a:pt x="50" y="74"/>
                  </a:lnTo>
                  <a:lnTo>
                    <a:pt x="50" y="51"/>
                  </a:lnTo>
                  <a:lnTo>
                    <a:pt x="50" y="34"/>
                  </a:lnTo>
                  <a:lnTo>
                    <a:pt x="50" y="19"/>
                  </a:lnTo>
                  <a:lnTo>
                    <a:pt x="50" y="0"/>
                  </a:lnTo>
                  <a:lnTo>
                    <a:pt x="38" y="0"/>
                  </a:lnTo>
                  <a:lnTo>
                    <a:pt x="25" y="0"/>
                  </a:lnTo>
                  <a:lnTo>
                    <a:pt x="14" y="0"/>
                  </a:lnTo>
                  <a:lnTo>
                    <a:pt x="1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5" name="Freeform 271">
              <a:extLst>
                <a:ext uri="{FF2B5EF4-FFF2-40B4-BE49-F238E27FC236}">
                  <a16:creationId xmlns:a16="http://schemas.microsoft.com/office/drawing/2014/main" id="{55ABC54E-FCD8-66A0-7080-C6A027BCCD24}"/>
                </a:ext>
              </a:extLst>
            </p:cNvPr>
            <p:cNvSpPr>
              <a:spLocks/>
            </p:cNvSpPr>
            <p:nvPr>
              <p:custDataLst>
                <p:tags r:id="rId131"/>
              </p:custDataLst>
            </p:nvPr>
          </p:nvSpPr>
          <p:spPr bwMode="auto">
            <a:xfrm>
              <a:off x="6433578" y="5408933"/>
              <a:ext cx="92638" cy="74551"/>
            </a:xfrm>
            <a:custGeom>
              <a:avLst/>
              <a:gdLst>
                <a:gd name="T0" fmla="*/ 1376 w 135"/>
                <a:gd name="T1" fmla="*/ 32074 h 98"/>
                <a:gd name="T2" fmla="*/ 5045 w 135"/>
                <a:gd name="T3" fmla="*/ 31491 h 98"/>
                <a:gd name="T4" fmla="*/ 8255 w 135"/>
                <a:gd name="T5" fmla="*/ 30908 h 98"/>
                <a:gd name="T6" fmla="*/ 11007 w 135"/>
                <a:gd name="T7" fmla="*/ 29158 h 98"/>
                <a:gd name="T8" fmla="*/ 14217 w 135"/>
                <a:gd name="T9" fmla="*/ 27409 h 98"/>
                <a:gd name="T10" fmla="*/ 19262 w 135"/>
                <a:gd name="T11" fmla="*/ 22160 h 98"/>
                <a:gd name="T12" fmla="*/ 23848 w 135"/>
                <a:gd name="T13" fmla="*/ 16329 h 98"/>
                <a:gd name="T14" fmla="*/ 27975 w 135"/>
                <a:gd name="T15" fmla="*/ 10497 h 98"/>
                <a:gd name="T16" fmla="*/ 32561 w 135"/>
                <a:gd name="T17" fmla="*/ 4665 h 98"/>
                <a:gd name="T18" fmla="*/ 34854 w 135"/>
                <a:gd name="T19" fmla="*/ 2916 h 98"/>
                <a:gd name="T20" fmla="*/ 37606 w 135"/>
                <a:gd name="T21" fmla="*/ 1166 h 98"/>
                <a:gd name="T22" fmla="*/ 40357 w 135"/>
                <a:gd name="T23" fmla="*/ 0 h 98"/>
                <a:gd name="T24" fmla="*/ 44026 w 135"/>
                <a:gd name="T25" fmla="*/ 0 h 98"/>
                <a:gd name="T26" fmla="*/ 46778 w 135"/>
                <a:gd name="T27" fmla="*/ 0 h 98"/>
                <a:gd name="T28" fmla="*/ 50447 w 135"/>
                <a:gd name="T29" fmla="*/ 1749 h 98"/>
                <a:gd name="T30" fmla="*/ 53657 w 135"/>
                <a:gd name="T31" fmla="*/ 3499 h 98"/>
                <a:gd name="T32" fmla="*/ 56409 w 135"/>
                <a:gd name="T33" fmla="*/ 6415 h 98"/>
                <a:gd name="T34" fmla="*/ 58702 w 135"/>
                <a:gd name="T35" fmla="*/ 9331 h 98"/>
                <a:gd name="T36" fmla="*/ 60536 w 135"/>
                <a:gd name="T37" fmla="*/ 13996 h 98"/>
                <a:gd name="T38" fmla="*/ 61453 w 135"/>
                <a:gd name="T39" fmla="*/ 17495 h 98"/>
                <a:gd name="T40" fmla="*/ 61912 w 135"/>
                <a:gd name="T41" fmla="*/ 21577 h 98"/>
                <a:gd name="T42" fmla="*/ 61453 w 135"/>
                <a:gd name="T43" fmla="*/ 23327 h 98"/>
                <a:gd name="T44" fmla="*/ 60536 w 135"/>
                <a:gd name="T45" fmla="*/ 25076 h 98"/>
                <a:gd name="T46" fmla="*/ 59160 w 135"/>
                <a:gd name="T47" fmla="*/ 27409 h 98"/>
                <a:gd name="T48" fmla="*/ 56867 w 135"/>
                <a:gd name="T49" fmla="*/ 29741 h 98"/>
                <a:gd name="T50" fmla="*/ 51823 w 135"/>
                <a:gd name="T51" fmla="*/ 35573 h 98"/>
                <a:gd name="T52" fmla="*/ 45861 w 135"/>
                <a:gd name="T53" fmla="*/ 41988 h 98"/>
                <a:gd name="T54" fmla="*/ 39899 w 135"/>
                <a:gd name="T55" fmla="*/ 47819 h 98"/>
                <a:gd name="T56" fmla="*/ 33937 w 135"/>
                <a:gd name="T57" fmla="*/ 53068 h 98"/>
                <a:gd name="T58" fmla="*/ 28892 w 135"/>
                <a:gd name="T59" fmla="*/ 55984 h 98"/>
                <a:gd name="T60" fmla="*/ 25223 w 135"/>
                <a:gd name="T61" fmla="*/ 57150 h 98"/>
                <a:gd name="T62" fmla="*/ 23389 w 135"/>
                <a:gd name="T63" fmla="*/ 56567 h 98"/>
                <a:gd name="T64" fmla="*/ 19720 w 135"/>
                <a:gd name="T65" fmla="*/ 53651 h 98"/>
                <a:gd name="T66" fmla="*/ 14675 w 135"/>
                <a:gd name="T67" fmla="*/ 49569 h 98"/>
                <a:gd name="T68" fmla="*/ 9631 w 135"/>
                <a:gd name="T69" fmla="*/ 44904 h 98"/>
                <a:gd name="T70" fmla="*/ 5045 w 135"/>
                <a:gd name="T71" fmla="*/ 39655 h 98"/>
                <a:gd name="T72" fmla="*/ 2293 w 135"/>
                <a:gd name="T73" fmla="*/ 36156 h 98"/>
                <a:gd name="T74" fmla="*/ 459 w 135"/>
                <a:gd name="T75" fmla="*/ 34407 h 98"/>
                <a:gd name="T76" fmla="*/ 0 w 135"/>
                <a:gd name="T77" fmla="*/ 33240 h 98"/>
                <a:gd name="T78" fmla="*/ 0 w 135"/>
                <a:gd name="T79" fmla="*/ 32657 h 98"/>
                <a:gd name="T80" fmla="*/ 1376 w 135"/>
                <a:gd name="T81" fmla="*/ 32074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6" name="Freeform 272">
              <a:extLst>
                <a:ext uri="{FF2B5EF4-FFF2-40B4-BE49-F238E27FC236}">
                  <a16:creationId xmlns:a16="http://schemas.microsoft.com/office/drawing/2014/main" id="{D07F8E77-936D-D611-A039-0B4187555A30}"/>
                </a:ext>
              </a:extLst>
            </p:cNvPr>
            <p:cNvSpPr>
              <a:spLocks/>
            </p:cNvSpPr>
            <p:nvPr>
              <p:custDataLst>
                <p:tags r:id="rId132"/>
              </p:custDataLst>
            </p:nvPr>
          </p:nvSpPr>
          <p:spPr bwMode="auto">
            <a:xfrm>
              <a:off x="9751905" y="2426922"/>
              <a:ext cx="180524" cy="223651"/>
            </a:xfrm>
            <a:custGeom>
              <a:avLst/>
              <a:gdLst>
                <a:gd name="T0" fmla="*/ 108857 w 266"/>
                <a:gd name="T1" fmla="*/ 4733 h 326"/>
                <a:gd name="T2" fmla="*/ 108857 w 266"/>
                <a:gd name="T3" fmla="*/ 14726 h 326"/>
                <a:gd name="T4" fmla="*/ 112939 w 266"/>
                <a:gd name="T5" fmla="*/ 22089 h 326"/>
                <a:gd name="T6" fmla="*/ 111125 w 266"/>
                <a:gd name="T7" fmla="*/ 28926 h 326"/>
                <a:gd name="T8" fmla="*/ 102054 w 266"/>
                <a:gd name="T9" fmla="*/ 26296 h 326"/>
                <a:gd name="T10" fmla="*/ 95250 w 266"/>
                <a:gd name="T11" fmla="*/ 26822 h 326"/>
                <a:gd name="T12" fmla="*/ 88446 w 266"/>
                <a:gd name="T13" fmla="*/ 34185 h 326"/>
                <a:gd name="T14" fmla="*/ 87539 w 266"/>
                <a:gd name="T15" fmla="*/ 41022 h 326"/>
                <a:gd name="T16" fmla="*/ 89807 w 266"/>
                <a:gd name="T17" fmla="*/ 46807 h 326"/>
                <a:gd name="T18" fmla="*/ 97518 w 266"/>
                <a:gd name="T19" fmla="*/ 57851 h 326"/>
                <a:gd name="T20" fmla="*/ 101600 w 266"/>
                <a:gd name="T21" fmla="*/ 64162 h 326"/>
                <a:gd name="T22" fmla="*/ 102054 w 266"/>
                <a:gd name="T23" fmla="*/ 69947 h 326"/>
                <a:gd name="T24" fmla="*/ 100693 w 266"/>
                <a:gd name="T25" fmla="*/ 75207 h 326"/>
                <a:gd name="T26" fmla="*/ 93889 w 266"/>
                <a:gd name="T27" fmla="*/ 80992 h 326"/>
                <a:gd name="T28" fmla="*/ 90714 w 266"/>
                <a:gd name="T29" fmla="*/ 84147 h 326"/>
                <a:gd name="T30" fmla="*/ 82096 w 266"/>
                <a:gd name="T31" fmla="*/ 87303 h 326"/>
                <a:gd name="T32" fmla="*/ 74386 w 266"/>
                <a:gd name="T33" fmla="*/ 93614 h 326"/>
                <a:gd name="T34" fmla="*/ 72571 w 266"/>
                <a:gd name="T35" fmla="*/ 100451 h 326"/>
                <a:gd name="T36" fmla="*/ 78468 w 266"/>
                <a:gd name="T37" fmla="*/ 108865 h 326"/>
                <a:gd name="T38" fmla="*/ 85725 w 266"/>
                <a:gd name="T39" fmla="*/ 113073 h 326"/>
                <a:gd name="T40" fmla="*/ 97064 w 266"/>
                <a:gd name="T41" fmla="*/ 119384 h 326"/>
                <a:gd name="T42" fmla="*/ 111125 w 266"/>
                <a:gd name="T43" fmla="*/ 136213 h 326"/>
                <a:gd name="T44" fmla="*/ 113846 w 266"/>
                <a:gd name="T45" fmla="*/ 149887 h 326"/>
                <a:gd name="T46" fmla="*/ 99786 w 266"/>
                <a:gd name="T47" fmla="*/ 153043 h 326"/>
                <a:gd name="T48" fmla="*/ 93889 w 266"/>
                <a:gd name="T49" fmla="*/ 156724 h 326"/>
                <a:gd name="T50" fmla="*/ 89807 w 266"/>
                <a:gd name="T51" fmla="*/ 164087 h 326"/>
                <a:gd name="T52" fmla="*/ 85725 w 266"/>
                <a:gd name="T53" fmla="*/ 171450 h 326"/>
                <a:gd name="T54" fmla="*/ 77107 w 266"/>
                <a:gd name="T55" fmla="*/ 168820 h 326"/>
                <a:gd name="T56" fmla="*/ 75746 w 266"/>
                <a:gd name="T57" fmla="*/ 166191 h 326"/>
                <a:gd name="T58" fmla="*/ 69850 w 266"/>
                <a:gd name="T59" fmla="*/ 163035 h 326"/>
                <a:gd name="T60" fmla="*/ 63046 w 266"/>
                <a:gd name="T61" fmla="*/ 158302 h 326"/>
                <a:gd name="T62" fmla="*/ 57150 w 266"/>
                <a:gd name="T63" fmla="*/ 155146 h 326"/>
                <a:gd name="T64" fmla="*/ 44450 w 266"/>
                <a:gd name="T65" fmla="*/ 152517 h 326"/>
                <a:gd name="T66" fmla="*/ 28575 w 266"/>
                <a:gd name="T67" fmla="*/ 145680 h 326"/>
                <a:gd name="T68" fmla="*/ 24493 w 266"/>
                <a:gd name="T69" fmla="*/ 140947 h 326"/>
                <a:gd name="T70" fmla="*/ 24946 w 266"/>
                <a:gd name="T71" fmla="*/ 134636 h 326"/>
                <a:gd name="T72" fmla="*/ 31750 w 266"/>
                <a:gd name="T73" fmla="*/ 128325 h 326"/>
                <a:gd name="T74" fmla="*/ 26761 w 266"/>
                <a:gd name="T75" fmla="*/ 116228 h 326"/>
                <a:gd name="T76" fmla="*/ 15421 w 266"/>
                <a:gd name="T77" fmla="*/ 102029 h 326"/>
                <a:gd name="T78" fmla="*/ 5896 w 266"/>
                <a:gd name="T79" fmla="*/ 95717 h 326"/>
                <a:gd name="T80" fmla="*/ 1814 w 266"/>
                <a:gd name="T81" fmla="*/ 89932 h 326"/>
                <a:gd name="T82" fmla="*/ 8618 w 266"/>
                <a:gd name="T83" fmla="*/ 79940 h 326"/>
                <a:gd name="T84" fmla="*/ 24493 w 266"/>
                <a:gd name="T85" fmla="*/ 65214 h 326"/>
                <a:gd name="T86" fmla="*/ 33111 w 266"/>
                <a:gd name="T87" fmla="*/ 55222 h 326"/>
                <a:gd name="T88" fmla="*/ 39914 w 266"/>
                <a:gd name="T89" fmla="*/ 48385 h 326"/>
                <a:gd name="T90" fmla="*/ 49893 w 266"/>
                <a:gd name="T91" fmla="*/ 46281 h 326"/>
                <a:gd name="T92" fmla="*/ 65314 w 266"/>
                <a:gd name="T93" fmla="*/ 36814 h 326"/>
                <a:gd name="T94" fmla="*/ 76200 w 266"/>
                <a:gd name="T95" fmla="*/ 24192 h 326"/>
                <a:gd name="T96" fmla="*/ 86632 w 266"/>
                <a:gd name="T97" fmla="*/ 11044 h 326"/>
                <a:gd name="T98" fmla="*/ 99786 w 266"/>
                <a:gd name="T99" fmla="*/ 2104 h 326"/>
                <a:gd name="T100" fmla="*/ 107950 w 266"/>
                <a:gd name="T101" fmla="*/ 0 h 32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66" h="326">
                  <a:moveTo>
                    <a:pt x="246" y="0"/>
                  </a:moveTo>
                  <a:lnTo>
                    <a:pt x="241" y="4"/>
                  </a:lnTo>
                  <a:lnTo>
                    <a:pt x="240" y="9"/>
                  </a:lnTo>
                  <a:lnTo>
                    <a:pt x="239" y="16"/>
                  </a:lnTo>
                  <a:lnTo>
                    <a:pt x="239" y="24"/>
                  </a:lnTo>
                  <a:lnTo>
                    <a:pt x="240" y="28"/>
                  </a:lnTo>
                  <a:lnTo>
                    <a:pt x="243" y="33"/>
                  </a:lnTo>
                  <a:lnTo>
                    <a:pt x="246" y="38"/>
                  </a:lnTo>
                  <a:lnTo>
                    <a:pt x="249" y="42"/>
                  </a:lnTo>
                  <a:lnTo>
                    <a:pt x="256" y="50"/>
                  </a:lnTo>
                  <a:lnTo>
                    <a:pt x="259" y="55"/>
                  </a:lnTo>
                  <a:lnTo>
                    <a:pt x="245" y="55"/>
                  </a:lnTo>
                  <a:lnTo>
                    <a:pt x="234" y="54"/>
                  </a:lnTo>
                  <a:lnTo>
                    <a:pt x="229" y="52"/>
                  </a:lnTo>
                  <a:lnTo>
                    <a:pt x="225" y="50"/>
                  </a:lnTo>
                  <a:lnTo>
                    <a:pt x="222" y="47"/>
                  </a:lnTo>
                  <a:lnTo>
                    <a:pt x="220" y="43"/>
                  </a:lnTo>
                  <a:lnTo>
                    <a:pt x="210" y="51"/>
                  </a:lnTo>
                  <a:lnTo>
                    <a:pt x="201" y="58"/>
                  </a:lnTo>
                  <a:lnTo>
                    <a:pt x="198" y="62"/>
                  </a:lnTo>
                  <a:lnTo>
                    <a:pt x="195" y="65"/>
                  </a:lnTo>
                  <a:lnTo>
                    <a:pt x="193" y="69"/>
                  </a:lnTo>
                  <a:lnTo>
                    <a:pt x="192" y="73"/>
                  </a:lnTo>
                  <a:lnTo>
                    <a:pt x="193" y="78"/>
                  </a:lnTo>
                  <a:lnTo>
                    <a:pt x="194" y="82"/>
                  </a:lnTo>
                  <a:lnTo>
                    <a:pt x="195" y="86"/>
                  </a:lnTo>
                  <a:lnTo>
                    <a:pt x="198" y="89"/>
                  </a:lnTo>
                  <a:lnTo>
                    <a:pt x="203" y="97"/>
                  </a:lnTo>
                  <a:lnTo>
                    <a:pt x="210" y="104"/>
                  </a:lnTo>
                  <a:lnTo>
                    <a:pt x="215" y="110"/>
                  </a:lnTo>
                  <a:lnTo>
                    <a:pt x="221" y="116"/>
                  </a:lnTo>
                  <a:lnTo>
                    <a:pt x="223" y="119"/>
                  </a:lnTo>
                  <a:lnTo>
                    <a:pt x="224" y="122"/>
                  </a:lnTo>
                  <a:lnTo>
                    <a:pt x="225" y="125"/>
                  </a:lnTo>
                  <a:lnTo>
                    <a:pt x="226" y="129"/>
                  </a:lnTo>
                  <a:lnTo>
                    <a:pt x="225" y="133"/>
                  </a:lnTo>
                  <a:lnTo>
                    <a:pt x="225" y="137"/>
                  </a:lnTo>
                  <a:lnTo>
                    <a:pt x="223" y="140"/>
                  </a:lnTo>
                  <a:lnTo>
                    <a:pt x="222" y="143"/>
                  </a:lnTo>
                  <a:lnTo>
                    <a:pt x="217" y="148"/>
                  </a:lnTo>
                  <a:lnTo>
                    <a:pt x="213" y="152"/>
                  </a:lnTo>
                  <a:lnTo>
                    <a:pt x="207" y="154"/>
                  </a:lnTo>
                  <a:lnTo>
                    <a:pt x="203" y="156"/>
                  </a:lnTo>
                  <a:lnTo>
                    <a:pt x="201" y="158"/>
                  </a:lnTo>
                  <a:lnTo>
                    <a:pt x="200" y="160"/>
                  </a:lnTo>
                  <a:lnTo>
                    <a:pt x="193" y="161"/>
                  </a:lnTo>
                  <a:lnTo>
                    <a:pt x="188" y="163"/>
                  </a:lnTo>
                  <a:lnTo>
                    <a:pt x="181" y="166"/>
                  </a:lnTo>
                  <a:lnTo>
                    <a:pt x="175" y="170"/>
                  </a:lnTo>
                  <a:lnTo>
                    <a:pt x="168" y="174"/>
                  </a:lnTo>
                  <a:lnTo>
                    <a:pt x="164" y="178"/>
                  </a:lnTo>
                  <a:lnTo>
                    <a:pt x="160" y="181"/>
                  </a:lnTo>
                  <a:lnTo>
                    <a:pt x="159" y="184"/>
                  </a:lnTo>
                  <a:lnTo>
                    <a:pt x="160" y="191"/>
                  </a:lnTo>
                  <a:lnTo>
                    <a:pt x="164" y="197"/>
                  </a:lnTo>
                  <a:lnTo>
                    <a:pt x="168" y="203"/>
                  </a:lnTo>
                  <a:lnTo>
                    <a:pt x="173" y="207"/>
                  </a:lnTo>
                  <a:lnTo>
                    <a:pt x="179" y="211"/>
                  </a:lnTo>
                  <a:lnTo>
                    <a:pt x="184" y="213"/>
                  </a:lnTo>
                  <a:lnTo>
                    <a:pt x="189" y="215"/>
                  </a:lnTo>
                  <a:lnTo>
                    <a:pt x="192" y="215"/>
                  </a:lnTo>
                  <a:lnTo>
                    <a:pt x="204" y="221"/>
                  </a:lnTo>
                  <a:lnTo>
                    <a:pt x="214" y="227"/>
                  </a:lnTo>
                  <a:lnTo>
                    <a:pt x="223" y="234"/>
                  </a:lnTo>
                  <a:lnTo>
                    <a:pt x="231" y="241"/>
                  </a:lnTo>
                  <a:lnTo>
                    <a:pt x="245" y="259"/>
                  </a:lnTo>
                  <a:lnTo>
                    <a:pt x="259" y="277"/>
                  </a:lnTo>
                  <a:lnTo>
                    <a:pt x="266" y="283"/>
                  </a:lnTo>
                  <a:lnTo>
                    <a:pt x="251" y="285"/>
                  </a:lnTo>
                  <a:lnTo>
                    <a:pt x="239" y="286"/>
                  </a:lnTo>
                  <a:lnTo>
                    <a:pt x="228" y="288"/>
                  </a:lnTo>
                  <a:lnTo>
                    <a:pt x="220" y="291"/>
                  </a:lnTo>
                  <a:lnTo>
                    <a:pt x="215" y="293"/>
                  </a:lnTo>
                  <a:lnTo>
                    <a:pt x="211" y="295"/>
                  </a:lnTo>
                  <a:lnTo>
                    <a:pt x="207" y="298"/>
                  </a:lnTo>
                  <a:lnTo>
                    <a:pt x="204" y="302"/>
                  </a:lnTo>
                  <a:lnTo>
                    <a:pt x="201" y="306"/>
                  </a:lnTo>
                  <a:lnTo>
                    <a:pt x="198" y="312"/>
                  </a:lnTo>
                  <a:lnTo>
                    <a:pt x="195" y="319"/>
                  </a:lnTo>
                  <a:lnTo>
                    <a:pt x="192" y="326"/>
                  </a:lnTo>
                  <a:lnTo>
                    <a:pt x="189" y="326"/>
                  </a:lnTo>
                  <a:lnTo>
                    <a:pt x="179" y="325"/>
                  </a:lnTo>
                  <a:lnTo>
                    <a:pt x="175" y="323"/>
                  </a:lnTo>
                  <a:lnTo>
                    <a:pt x="170" y="321"/>
                  </a:lnTo>
                  <a:lnTo>
                    <a:pt x="168" y="320"/>
                  </a:lnTo>
                  <a:lnTo>
                    <a:pt x="167" y="318"/>
                  </a:lnTo>
                  <a:lnTo>
                    <a:pt x="167" y="316"/>
                  </a:lnTo>
                  <a:lnTo>
                    <a:pt x="166" y="314"/>
                  </a:lnTo>
                  <a:lnTo>
                    <a:pt x="159" y="314"/>
                  </a:lnTo>
                  <a:lnTo>
                    <a:pt x="154" y="310"/>
                  </a:lnTo>
                  <a:lnTo>
                    <a:pt x="148" y="308"/>
                  </a:lnTo>
                  <a:lnTo>
                    <a:pt x="144" y="304"/>
                  </a:lnTo>
                  <a:lnTo>
                    <a:pt x="139" y="301"/>
                  </a:lnTo>
                  <a:lnTo>
                    <a:pt x="135" y="298"/>
                  </a:lnTo>
                  <a:lnTo>
                    <a:pt x="131" y="296"/>
                  </a:lnTo>
                  <a:lnTo>
                    <a:pt x="126" y="295"/>
                  </a:lnTo>
                  <a:lnTo>
                    <a:pt x="120" y="295"/>
                  </a:lnTo>
                  <a:lnTo>
                    <a:pt x="109" y="293"/>
                  </a:lnTo>
                  <a:lnTo>
                    <a:pt x="98" y="290"/>
                  </a:lnTo>
                  <a:lnTo>
                    <a:pt x="84" y="287"/>
                  </a:lnTo>
                  <a:lnTo>
                    <a:pt x="72" y="282"/>
                  </a:lnTo>
                  <a:lnTo>
                    <a:pt x="63" y="277"/>
                  </a:lnTo>
                  <a:lnTo>
                    <a:pt x="58" y="274"/>
                  </a:lnTo>
                  <a:lnTo>
                    <a:pt x="56" y="271"/>
                  </a:lnTo>
                  <a:lnTo>
                    <a:pt x="54" y="268"/>
                  </a:lnTo>
                  <a:lnTo>
                    <a:pt x="53" y="265"/>
                  </a:lnTo>
                  <a:lnTo>
                    <a:pt x="54" y="261"/>
                  </a:lnTo>
                  <a:lnTo>
                    <a:pt x="55" y="256"/>
                  </a:lnTo>
                  <a:lnTo>
                    <a:pt x="58" y="252"/>
                  </a:lnTo>
                  <a:lnTo>
                    <a:pt x="61" y="249"/>
                  </a:lnTo>
                  <a:lnTo>
                    <a:pt x="70" y="244"/>
                  </a:lnTo>
                  <a:lnTo>
                    <a:pt x="80" y="240"/>
                  </a:lnTo>
                  <a:lnTo>
                    <a:pt x="68" y="230"/>
                  </a:lnTo>
                  <a:lnTo>
                    <a:pt x="59" y="221"/>
                  </a:lnTo>
                  <a:lnTo>
                    <a:pt x="50" y="211"/>
                  </a:lnTo>
                  <a:lnTo>
                    <a:pt x="43" y="203"/>
                  </a:lnTo>
                  <a:lnTo>
                    <a:pt x="34" y="194"/>
                  </a:lnTo>
                  <a:lnTo>
                    <a:pt x="24" y="187"/>
                  </a:lnTo>
                  <a:lnTo>
                    <a:pt x="20" y="184"/>
                  </a:lnTo>
                  <a:lnTo>
                    <a:pt x="13" y="182"/>
                  </a:lnTo>
                  <a:lnTo>
                    <a:pt x="7" y="180"/>
                  </a:lnTo>
                  <a:lnTo>
                    <a:pt x="0" y="178"/>
                  </a:lnTo>
                  <a:lnTo>
                    <a:pt x="4" y="171"/>
                  </a:lnTo>
                  <a:lnTo>
                    <a:pt x="9" y="164"/>
                  </a:lnTo>
                  <a:lnTo>
                    <a:pt x="13" y="158"/>
                  </a:lnTo>
                  <a:lnTo>
                    <a:pt x="19" y="152"/>
                  </a:lnTo>
                  <a:lnTo>
                    <a:pt x="31" y="141"/>
                  </a:lnTo>
                  <a:lnTo>
                    <a:pt x="43" y="133"/>
                  </a:lnTo>
                  <a:lnTo>
                    <a:pt x="54" y="124"/>
                  </a:lnTo>
                  <a:lnTo>
                    <a:pt x="65" y="115"/>
                  </a:lnTo>
                  <a:lnTo>
                    <a:pt x="69" y="110"/>
                  </a:lnTo>
                  <a:lnTo>
                    <a:pt x="73" y="105"/>
                  </a:lnTo>
                  <a:lnTo>
                    <a:pt x="77" y="99"/>
                  </a:lnTo>
                  <a:lnTo>
                    <a:pt x="80" y="92"/>
                  </a:lnTo>
                  <a:lnTo>
                    <a:pt x="88" y="92"/>
                  </a:lnTo>
                  <a:lnTo>
                    <a:pt x="95" y="90"/>
                  </a:lnTo>
                  <a:lnTo>
                    <a:pt x="103" y="89"/>
                  </a:lnTo>
                  <a:lnTo>
                    <a:pt x="110" y="88"/>
                  </a:lnTo>
                  <a:lnTo>
                    <a:pt x="123" y="83"/>
                  </a:lnTo>
                  <a:lnTo>
                    <a:pt x="134" y="77"/>
                  </a:lnTo>
                  <a:lnTo>
                    <a:pt x="144" y="70"/>
                  </a:lnTo>
                  <a:lnTo>
                    <a:pt x="153" y="63"/>
                  </a:lnTo>
                  <a:lnTo>
                    <a:pt x="160" y="55"/>
                  </a:lnTo>
                  <a:lnTo>
                    <a:pt x="168" y="46"/>
                  </a:lnTo>
                  <a:lnTo>
                    <a:pt x="176" y="38"/>
                  </a:lnTo>
                  <a:lnTo>
                    <a:pt x="182" y="28"/>
                  </a:lnTo>
                  <a:lnTo>
                    <a:pt x="191" y="21"/>
                  </a:lnTo>
                  <a:lnTo>
                    <a:pt x="199" y="14"/>
                  </a:lnTo>
                  <a:lnTo>
                    <a:pt x="209" y="8"/>
                  </a:lnTo>
                  <a:lnTo>
                    <a:pt x="220" y="4"/>
                  </a:lnTo>
                  <a:lnTo>
                    <a:pt x="225" y="2"/>
                  </a:lnTo>
                  <a:lnTo>
                    <a:pt x="232" y="1"/>
                  </a:lnTo>
                  <a:lnTo>
                    <a:pt x="238" y="0"/>
                  </a:lnTo>
                  <a:lnTo>
                    <a:pt x="24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7" name="Freeform 273">
              <a:extLst>
                <a:ext uri="{FF2B5EF4-FFF2-40B4-BE49-F238E27FC236}">
                  <a16:creationId xmlns:a16="http://schemas.microsoft.com/office/drawing/2014/main" id="{EFDA0678-BC99-9050-7060-57C036DA0E12}"/>
                </a:ext>
              </a:extLst>
            </p:cNvPr>
            <p:cNvSpPr>
              <a:spLocks/>
            </p:cNvSpPr>
            <p:nvPr>
              <p:custDataLst>
                <p:tags r:id="rId133"/>
              </p:custDataLst>
            </p:nvPr>
          </p:nvSpPr>
          <p:spPr bwMode="auto">
            <a:xfrm>
              <a:off x="8362340" y="2967411"/>
              <a:ext cx="308793" cy="161527"/>
            </a:xfrm>
            <a:custGeom>
              <a:avLst/>
              <a:gdLst>
                <a:gd name="T0" fmla="*/ 37682 w 471"/>
                <a:gd name="T1" fmla="*/ 0 h 237"/>
                <a:gd name="T2" fmla="*/ 40311 w 471"/>
                <a:gd name="T3" fmla="*/ 3657 h 237"/>
                <a:gd name="T4" fmla="*/ 44693 w 471"/>
                <a:gd name="T5" fmla="*/ 6792 h 237"/>
                <a:gd name="T6" fmla="*/ 54770 w 471"/>
                <a:gd name="T7" fmla="*/ 12017 h 237"/>
                <a:gd name="T8" fmla="*/ 69668 w 471"/>
                <a:gd name="T9" fmla="*/ 19331 h 237"/>
                <a:gd name="T10" fmla="*/ 97710 w 471"/>
                <a:gd name="T11" fmla="*/ 40230 h 237"/>
                <a:gd name="T12" fmla="*/ 110855 w 471"/>
                <a:gd name="T13" fmla="*/ 50679 h 237"/>
                <a:gd name="T14" fmla="*/ 124000 w 471"/>
                <a:gd name="T15" fmla="*/ 59039 h 237"/>
                <a:gd name="T16" fmla="*/ 138460 w 471"/>
                <a:gd name="T17" fmla="*/ 66353 h 237"/>
                <a:gd name="T18" fmla="*/ 155548 w 471"/>
                <a:gd name="T19" fmla="*/ 72623 h 237"/>
                <a:gd name="T20" fmla="*/ 174827 w 471"/>
                <a:gd name="T21" fmla="*/ 76280 h 237"/>
                <a:gd name="T22" fmla="*/ 197612 w 471"/>
                <a:gd name="T23" fmla="*/ 77325 h 237"/>
                <a:gd name="T24" fmla="*/ 198050 w 471"/>
                <a:gd name="T25" fmla="*/ 97702 h 237"/>
                <a:gd name="T26" fmla="*/ 201117 w 471"/>
                <a:gd name="T27" fmla="*/ 110241 h 237"/>
                <a:gd name="T28" fmla="*/ 204622 w 471"/>
                <a:gd name="T29" fmla="*/ 118600 h 237"/>
                <a:gd name="T30" fmla="*/ 204622 w 471"/>
                <a:gd name="T31" fmla="*/ 123303 h 237"/>
                <a:gd name="T32" fmla="*/ 197612 w 471"/>
                <a:gd name="T33" fmla="*/ 123303 h 237"/>
                <a:gd name="T34" fmla="*/ 182276 w 471"/>
                <a:gd name="T35" fmla="*/ 120690 h 237"/>
                <a:gd name="T36" fmla="*/ 158615 w 471"/>
                <a:gd name="T37" fmla="*/ 114421 h 237"/>
                <a:gd name="T38" fmla="*/ 138021 w 471"/>
                <a:gd name="T39" fmla="*/ 108151 h 237"/>
                <a:gd name="T40" fmla="*/ 128820 w 471"/>
                <a:gd name="T41" fmla="*/ 106061 h 237"/>
                <a:gd name="T42" fmla="*/ 125753 w 471"/>
                <a:gd name="T43" fmla="*/ 103971 h 237"/>
                <a:gd name="T44" fmla="*/ 121371 w 471"/>
                <a:gd name="T45" fmla="*/ 99269 h 237"/>
                <a:gd name="T46" fmla="*/ 116990 w 471"/>
                <a:gd name="T47" fmla="*/ 92999 h 237"/>
                <a:gd name="T48" fmla="*/ 111732 w 471"/>
                <a:gd name="T49" fmla="*/ 86730 h 237"/>
                <a:gd name="T50" fmla="*/ 105159 w 471"/>
                <a:gd name="T51" fmla="*/ 83072 h 237"/>
                <a:gd name="T52" fmla="*/ 99463 w 471"/>
                <a:gd name="T53" fmla="*/ 83072 h 237"/>
                <a:gd name="T54" fmla="*/ 89824 w 471"/>
                <a:gd name="T55" fmla="*/ 85162 h 237"/>
                <a:gd name="T56" fmla="*/ 80184 w 471"/>
                <a:gd name="T57" fmla="*/ 87252 h 237"/>
                <a:gd name="T58" fmla="*/ 74050 w 471"/>
                <a:gd name="T59" fmla="*/ 87775 h 237"/>
                <a:gd name="T60" fmla="*/ 69230 w 471"/>
                <a:gd name="T61" fmla="*/ 85685 h 237"/>
                <a:gd name="T62" fmla="*/ 64848 w 471"/>
                <a:gd name="T63" fmla="*/ 80983 h 237"/>
                <a:gd name="T64" fmla="*/ 60905 w 471"/>
                <a:gd name="T65" fmla="*/ 77325 h 237"/>
                <a:gd name="T66" fmla="*/ 53456 w 471"/>
                <a:gd name="T67" fmla="*/ 75758 h 237"/>
                <a:gd name="T68" fmla="*/ 40311 w 471"/>
                <a:gd name="T69" fmla="*/ 70533 h 237"/>
                <a:gd name="T70" fmla="*/ 21032 w 471"/>
                <a:gd name="T71" fmla="*/ 61129 h 237"/>
                <a:gd name="T72" fmla="*/ 5258 w 471"/>
                <a:gd name="T73" fmla="*/ 50157 h 237"/>
                <a:gd name="T74" fmla="*/ 3067 w 471"/>
                <a:gd name="T75" fmla="*/ 0 h 23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1" h="237">
                  <a:moveTo>
                    <a:pt x="7" y="0"/>
                  </a:moveTo>
                  <a:lnTo>
                    <a:pt x="86" y="0"/>
                  </a:lnTo>
                  <a:lnTo>
                    <a:pt x="89" y="4"/>
                  </a:lnTo>
                  <a:lnTo>
                    <a:pt x="92" y="7"/>
                  </a:lnTo>
                  <a:lnTo>
                    <a:pt x="97" y="10"/>
                  </a:lnTo>
                  <a:lnTo>
                    <a:pt x="102" y="13"/>
                  </a:lnTo>
                  <a:lnTo>
                    <a:pt x="113" y="18"/>
                  </a:lnTo>
                  <a:lnTo>
                    <a:pt x="125" y="23"/>
                  </a:lnTo>
                  <a:lnTo>
                    <a:pt x="147" y="32"/>
                  </a:lnTo>
                  <a:lnTo>
                    <a:pt x="159" y="37"/>
                  </a:lnTo>
                  <a:lnTo>
                    <a:pt x="192" y="58"/>
                  </a:lnTo>
                  <a:lnTo>
                    <a:pt x="223" y="77"/>
                  </a:lnTo>
                  <a:lnTo>
                    <a:pt x="237" y="88"/>
                  </a:lnTo>
                  <a:lnTo>
                    <a:pt x="253" y="97"/>
                  </a:lnTo>
                  <a:lnTo>
                    <a:pt x="267" y="105"/>
                  </a:lnTo>
                  <a:lnTo>
                    <a:pt x="283" y="113"/>
                  </a:lnTo>
                  <a:lnTo>
                    <a:pt x="299" y="121"/>
                  </a:lnTo>
                  <a:lnTo>
                    <a:pt x="316" y="127"/>
                  </a:lnTo>
                  <a:lnTo>
                    <a:pt x="335" y="133"/>
                  </a:lnTo>
                  <a:lnTo>
                    <a:pt x="355" y="139"/>
                  </a:lnTo>
                  <a:lnTo>
                    <a:pt x="376" y="143"/>
                  </a:lnTo>
                  <a:lnTo>
                    <a:pt x="399" y="146"/>
                  </a:lnTo>
                  <a:lnTo>
                    <a:pt x="424" y="148"/>
                  </a:lnTo>
                  <a:lnTo>
                    <a:pt x="451" y="148"/>
                  </a:lnTo>
                  <a:lnTo>
                    <a:pt x="451" y="179"/>
                  </a:lnTo>
                  <a:lnTo>
                    <a:pt x="452" y="187"/>
                  </a:lnTo>
                  <a:lnTo>
                    <a:pt x="457" y="202"/>
                  </a:lnTo>
                  <a:lnTo>
                    <a:pt x="459" y="211"/>
                  </a:lnTo>
                  <a:lnTo>
                    <a:pt x="462" y="219"/>
                  </a:lnTo>
                  <a:lnTo>
                    <a:pt x="467" y="227"/>
                  </a:lnTo>
                  <a:lnTo>
                    <a:pt x="471" y="234"/>
                  </a:lnTo>
                  <a:lnTo>
                    <a:pt x="467" y="236"/>
                  </a:lnTo>
                  <a:lnTo>
                    <a:pt x="459" y="237"/>
                  </a:lnTo>
                  <a:lnTo>
                    <a:pt x="451" y="236"/>
                  </a:lnTo>
                  <a:lnTo>
                    <a:pt x="440" y="235"/>
                  </a:lnTo>
                  <a:lnTo>
                    <a:pt x="416" y="231"/>
                  </a:lnTo>
                  <a:lnTo>
                    <a:pt x="390" y="226"/>
                  </a:lnTo>
                  <a:lnTo>
                    <a:pt x="362" y="219"/>
                  </a:lnTo>
                  <a:lnTo>
                    <a:pt x="337" y="213"/>
                  </a:lnTo>
                  <a:lnTo>
                    <a:pt x="315" y="207"/>
                  </a:lnTo>
                  <a:lnTo>
                    <a:pt x="299" y="204"/>
                  </a:lnTo>
                  <a:lnTo>
                    <a:pt x="294" y="203"/>
                  </a:lnTo>
                  <a:lnTo>
                    <a:pt x="290" y="201"/>
                  </a:lnTo>
                  <a:lnTo>
                    <a:pt x="287" y="199"/>
                  </a:lnTo>
                  <a:lnTo>
                    <a:pt x="283" y="196"/>
                  </a:lnTo>
                  <a:lnTo>
                    <a:pt x="277" y="190"/>
                  </a:lnTo>
                  <a:lnTo>
                    <a:pt x="272" y="184"/>
                  </a:lnTo>
                  <a:lnTo>
                    <a:pt x="267" y="178"/>
                  </a:lnTo>
                  <a:lnTo>
                    <a:pt x="261" y="171"/>
                  </a:lnTo>
                  <a:lnTo>
                    <a:pt x="255" y="166"/>
                  </a:lnTo>
                  <a:lnTo>
                    <a:pt x="246" y="160"/>
                  </a:lnTo>
                  <a:lnTo>
                    <a:pt x="240" y="159"/>
                  </a:lnTo>
                  <a:lnTo>
                    <a:pt x="234" y="158"/>
                  </a:lnTo>
                  <a:lnTo>
                    <a:pt x="227" y="159"/>
                  </a:lnTo>
                  <a:lnTo>
                    <a:pt x="221" y="159"/>
                  </a:lnTo>
                  <a:lnTo>
                    <a:pt x="205" y="163"/>
                  </a:lnTo>
                  <a:lnTo>
                    <a:pt x="191" y="166"/>
                  </a:lnTo>
                  <a:lnTo>
                    <a:pt x="183" y="167"/>
                  </a:lnTo>
                  <a:lnTo>
                    <a:pt x="176" y="168"/>
                  </a:lnTo>
                  <a:lnTo>
                    <a:pt x="169" y="168"/>
                  </a:lnTo>
                  <a:lnTo>
                    <a:pt x="164" y="166"/>
                  </a:lnTo>
                  <a:lnTo>
                    <a:pt x="158" y="164"/>
                  </a:lnTo>
                  <a:lnTo>
                    <a:pt x="153" y="161"/>
                  </a:lnTo>
                  <a:lnTo>
                    <a:pt x="148" y="155"/>
                  </a:lnTo>
                  <a:lnTo>
                    <a:pt x="146" y="148"/>
                  </a:lnTo>
                  <a:lnTo>
                    <a:pt x="139" y="148"/>
                  </a:lnTo>
                  <a:lnTo>
                    <a:pt x="131" y="147"/>
                  </a:lnTo>
                  <a:lnTo>
                    <a:pt x="122" y="145"/>
                  </a:lnTo>
                  <a:lnTo>
                    <a:pt x="113" y="142"/>
                  </a:lnTo>
                  <a:lnTo>
                    <a:pt x="92" y="135"/>
                  </a:lnTo>
                  <a:lnTo>
                    <a:pt x="70" y="126"/>
                  </a:lnTo>
                  <a:lnTo>
                    <a:pt x="48" y="117"/>
                  </a:lnTo>
                  <a:lnTo>
                    <a:pt x="29" y="107"/>
                  </a:lnTo>
                  <a:lnTo>
                    <a:pt x="12" y="96"/>
                  </a:lnTo>
                  <a:lnTo>
                    <a:pt x="0" y="87"/>
                  </a:lnTo>
                  <a:lnTo>
                    <a:pt x="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8" name="Freeform 274">
              <a:extLst>
                <a:ext uri="{FF2B5EF4-FFF2-40B4-BE49-F238E27FC236}">
                  <a16:creationId xmlns:a16="http://schemas.microsoft.com/office/drawing/2014/main" id="{8EBD5899-8E48-A876-349A-7950FAC7C663}"/>
                </a:ext>
              </a:extLst>
            </p:cNvPr>
            <p:cNvSpPr>
              <a:spLocks/>
            </p:cNvSpPr>
            <p:nvPr>
              <p:custDataLst>
                <p:tags r:id="rId134"/>
              </p:custDataLst>
            </p:nvPr>
          </p:nvSpPr>
          <p:spPr bwMode="auto">
            <a:xfrm>
              <a:off x="8685384" y="3039891"/>
              <a:ext cx="109264" cy="84904"/>
            </a:xfrm>
            <a:custGeom>
              <a:avLst/>
              <a:gdLst>
                <a:gd name="T0" fmla="*/ 73025 w 167"/>
                <a:gd name="T1" fmla="*/ 22754 h 123"/>
                <a:gd name="T2" fmla="*/ 71713 w 167"/>
                <a:gd name="T3" fmla="*/ 28575 h 123"/>
                <a:gd name="T4" fmla="*/ 70401 w 167"/>
                <a:gd name="T5" fmla="*/ 34925 h 123"/>
                <a:gd name="T6" fmla="*/ 67778 w 167"/>
                <a:gd name="T7" fmla="*/ 41804 h 123"/>
                <a:gd name="T8" fmla="*/ 65591 w 167"/>
                <a:gd name="T9" fmla="*/ 49212 h 123"/>
                <a:gd name="T10" fmla="*/ 63842 w 167"/>
                <a:gd name="T11" fmla="*/ 52387 h 123"/>
                <a:gd name="T12" fmla="*/ 62093 w 167"/>
                <a:gd name="T13" fmla="*/ 55562 h 123"/>
                <a:gd name="T14" fmla="*/ 60344 w 167"/>
                <a:gd name="T15" fmla="*/ 58208 h 123"/>
                <a:gd name="T16" fmla="*/ 57720 w 167"/>
                <a:gd name="T17" fmla="*/ 60325 h 123"/>
                <a:gd name="T18" fmla="*/ 55534 w 167"/>
                <a:gd name="T19" fmla="*/ 62441 h 123"/>
                <a:gd name="T20" fmla="*/ 52910 w 167"/>
                <a:gd name="T21" fmla="*/ 64029 h 123"/>
                <a:gd name="T22" fmla="*/ 50287 w 167"/>
                <a:gd name="T23" fmla="*/ 64558 h 123"/>
                <a:gd name="T24" fmla="*/ 46788 w 167"/>
                <a:gd name="T25" fmla="*/ 65087 h 123"/>
                <a:gd name="T26" fmla="*/ 43728 w 167"/>
                <a:gd name="T27" fmla="*/ 64558 h 123"/>
                <a:gd name="T28" fmla="*/ 40229 w 167"/>
                <a:gd name="T29" fmla="*/ 62970 h 123"/>
                <a:gd name="T30" fmla="*/ 38043 w 167"/>
                <a:gd name="T31" fmla="*/ 61383 h 123"/>
                <a:gd name="T32" fmla="*/ 36731 w 167"/>
                <a:gd name="T33" fmla="*/ 59795 h 123"/>
                <a:gd name="T34" fmla="*/ 35857 w 167"/>
                <a:gd name="T35" fmla="*/ 57679 h 123"/>
                <a:gd name="T36" fmla="*/ 35419 w 167"/>
                <a:gd name="T37" fmla="*/ 55562 h 123"/>
                <a:gd name="T38" fmla="*/ 31047 w 167"/>
                <a:gd name="T39" fmla="*/ 55033 h 123"/>
                <a:gd name="T40" fmla="*/ 26674 w 167"/>
                <a:gd name="T41" fmla="*/ 54504 h 123"/>
                <a:gd name="T42" fmla="*/ 22301 w 167"/>
                <a:gd name="T43" fmla="*/ 53445 h 123"/>
                <a:gd name="T44" fmla="*/ 17928 w 167"/>
                <a:gd name="T45" fmla="*/ 51858 h 123"/>
                <a:gd name="T46" fmla="*/ 9183 w 167"/>
                <a:gd name="T47" fmla="*/ 48683 h 123"/>
                <a:gd name="T48" fmla="*/ 0 w 167"/>
                <a:gd name="T49" fmla="*/ 45508 h 123"/>
                <a:gd name="T50" fmla="*/ 875 w 167"/>
                <a:gd name="T51" fmla="*/ 40746 h 123"/>
                <a:gd name="T52" fmla="*/ 2186 w 167"/>
                <a:gd name="T53" fmla="*/ 35454 h 123"/>
                <a:gd name="T54" fmla="*/ 3935 w 167"/>
                <a:gd name="T55" fmla="*/ 29633 h 123"/>
                <a:gd name="T56" fmla="*/ 6559 w 167"/>
                <a:gd name="T57" fmla="*/ 22754 h 123"/>
                <a:gd name="T58" fmla="*/ 8746 w 167"/>
                <a:gd name="T59" fmla="*/ 22754 h 123"/>
                <a:gd name="T60" fmla="*/ 11369 w 167"/>
                <a:gd name="T61" fmla="*/ 22225 h 123"/>
                <a:gd name="T62" fmla="*/ 13118 w 167"/>
                <a:gd name="T63" fmla="*/ 21696 h 123"/>
                <a:gd name="T64" fmla="*/ 14430 w 167"/>
                <a:gd name="T65" fmla="*/ 20108 h 123"/>
                <a:gd name="T66" fmla="*/ 17491 w 167"/>
                <a:gd name="T67" fmla="*/ 17462 h 123"/>
                <a:gd name="T68" fmla="*/ 19677 w 167"/>
                <a:gd name="T69" fmla="*/ 13758 h 123"/>
                <a:gd name="T70" fmla="*/ 22738 w 167"/>
                <a:gd name="T71" fmla="*/ 6350 h 123"/>
                <a:gd name="T72" fmla="*/ 26674 w 167"/>
                <a:gd name="T73" fmla="*/ 0 h 123"/>
                <a:gd name="T74" fmla="*/ 27986 w 167"/>
                <a:gd name="T75" fmla="*/ 2117 h 123"/>
                <a:gd name="T76" fmla="*/ 29297 w 167"/>
                <a:gd name="T77" fmla="*/ 3704 h 123"/>
                <a:gd name="T78" fmla="*/ 31921 w 167"/>
                <a:gd name="T79" fmla="*/ 5821 h 123"/>
                <a:gd name="T80" fmla="*/ 34107 w 167"/>
                <a:gd name="T81" fmla="*/ 7408 h 123"/>
                <a:gd name="T82" fmla="*/ 40229 w 167"/>
                <a:gd name="T83" fmla="*/ 11112 h 123"/>
                <a:gd name="T84" fmla="*/ 46788 w 167"/>
                <a:gd name="T85" fmla="*/ 14817 h 123"/>
                <a:gd name="T86" fmla="*/ 53348 w 167"/>
                <a:gd name="T87" fmla="*/ 18521 h 123"/>
                <a:gd name="T88" fmla="*/ 60781 w 167"/>
                <a:gd name="T89" fmla="*/ 20637 h 123"/>
                <a:gd name="T90" fmla="*/ 66903 w 167"/>
                <a:gd name="T91" fmla="*/ 22225 h 123"/>
                <a:gd name="T92" fmla="*/ 73025 w 167"/>
                <a:gd name="T93" fmla="*/ 22754 h 12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7" h="123">
                  <a:moveTo>
                    <a:pt x="167" y="43"/>
                  </a:moveTo>
                  <a:lnTo>
                    <a:pt x="164" y="54"/>
                  </a:lnTo>
                  <a:lnTo>
                    <a:pt x="161" y="66"/>
                  </a:lnTo>
                  <a:lnTo>
                    <a:pt x="155" y="79"/>
                  </a:lnTo>
                  <a:lnTo>
                    <a:pt x="150" y="93"/>
                  </a:lnTo>
                  <a:lnTo>
                    <a:pt x="146" y="99"/>
                  </a:lnTo>
                  <a:lnTo>
                    <a:pt x="142" y="105"/>
                  </a:lnTo>
                  <a:lnTo>
                    <a:pt x="138" y="110"/>
                  </a:lnTo>
                  <a:lnTo>
                    <a:pt x="132" y="114"/>
                  </a:lnTo>
                  <a:lnTo>
                    <a:pt x="127" y="118"/>
                  </a:lnTo>
                  <a:lnTo>
                    <a:pt x="121" y="121"/>
                  </a:lnTo>
                  <a:lnTo>
                    <a:pt x="115" y="122"/>
                  </a:lnTo>
                  <a:lnTo>
                    <a:pt x="107" y="123"/>
                  </a:lnTo>
                  <a:lnTo>
                    <a:pt x="100" y="122"/>
                  </a:lnTo>
                  <a:lnTo>
                    <a:pt x="92" y="119"/>
                  </a:lnTo>
                  <a:lnTo>
                    <a:pt x="87" y="116"/>
                  </a:lnTo>
                  <a:lnTo>
                    <a:pt x="84" y="113"/>
                  </a:lnTo>
                  <a:lnTo>
                    <a:pt x="82" y="109"/>
                  </a:lnTo>
                  <a:lnTo>
                    <a:pt x="81" y="105"/>
                  </a:lnTo>
                  <a:lnTo>
                    <a:pt x="71" y="104"/>
                  </a:lnTo>
                  <a:lnTo>
                    <a:pt x="61" y="103"/>
                  </a:lnTo>
                  <a:lnTo>
                    <a:pt x="51" y="101"/>
                  </a:lnTo>
                  <a:lnTo>
                    <a:pt x="41" y="98"/>
                  </a:lnTo>
                  <a:lnTo>
                    <a:pt x="21" y="92"/>
                  </a:lnTo>
                  <a:lnTo>
                    <a:pt x="0" y="86"/>
                  </a:lnTo>
                  <a:lnTo>
                    <a:pt x="2" y="77"/>
                  </a:lnTo>
                  <a:lnTo>
                    <a:pt x="5" y="67"/>
                  </a:lnTo>
                  <a:lnTo>
                    <a:pt x="9" y="56"/>
                  </a:lnTo>
                  <a:lnTo>
                    <a:pt x="15" y="43"/>
                  </a:lnTo>
                  <a:lnTo>
                    <a:pt x="20" y="43"/>
                  </a:lnTo>
                  <a:lnTo>
                    <a:pt x="26" y="42"/>
                  </a:lnTo>
                  <a:lnTo>
                    <a:pt x="30" y="41"/>
                  </a:lnTo>
                  <a:lnTo>
                    <a:pt x="33" y="38"/>
                  </a:lnTo>
                  <a:lnTo>
                    <a:pt x="40" y="33"/>
                  </a:lnTo>
                  <a:lnTo>
                    <a:pt x="45" y="26"/>
                  </a:lnTo>
                  <a:lnTo>
                    <a:pt x="52" y="12"/>
                  </a:lnTo>
                  <a:lnTo>
                    <a:pt x="61" y="0"/>
                  </a:lnTo>
                  <a:lnTo>
                    <a:pt x="64" y="4"/>
                  </a:lnTo>
                  <a:lnTo>
                    <a:pt x="67" y="7"/>
                  </a:lnTo>
                  <a:lnTo>
                    <a:pt x="73" y="11"/>
                  </a:lnTo>
                  <a:lnTo>
                    <a:pt x="78" y="14"/>
                  </a:lnTo>
                  <a:lnTo>
                    <a:pt x="92" y="21"/>
                  </a:lnTo>
                  <a:lnTo>
                    <a:pt x="107" y="28"/>
                  </a:lnTo>
                  <a:lnTo>
                    <a:pt x="122" y="35"/>
                  </a:lnTo>
                  <a:lnTo>
                    <a:pt x="139" y="39"/>
                  </a:lnTo>
                  <a:lnTo>
                    <a:pt x="153" y="42"/>
                  </a:lnTo>
                  <a:lnTo>
                    <a:pt x="167" y="4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09" name="Freeform 275">
              <a:extLst>
                <a:ext uri="{FF2B5EF4-FFF2-40B4-BE49-F238E27FC236}">
                  <a16:creationId xmlns:a16="http://schemas.microsoft.com/office/drawing/2014/main" id="{0BBFCEC6-1763-8A02-0FD9-0CECB22DAA02}"/>
                </a:ext>
              </a:extLst>
            </p:cNvPr>
            <p:cNvSpPr>
              <a:spLocks/>
            </p:cNvSpPr>
            <p:nvPr>
              <p:custDataLst>
                <p:tags r:id="rId135"/>
              </p:custDataLst>
            </p:nvPr>
          </p:nvSpPr>
          <p:spPr bwMode="auto">
            <a:xfrm>
              <a:off x="8671133" y="3133079"/>
              <a:ext cx="199527" cy="217439"/>
            </a:xfrm>
            <a:custGeom>
              <a:avLst/>
              <a:gdLst>
                <a:gd name="T0" fmla="*/ 112868 w 306"/>
                <a:gd name="T1" fmla="*/ 83084 h 321"/>
                <a:gd name="T2" fmla="*/ 109818 w 306"/>
                <a:gd name="T3" fmla="*/ 89835 h 321"/>
                <a:gd name="T4" fmla="*/ 105896 w 306"/>
                <a:gd name="T5" fmla="*/ 94508 h 321"/>
                <a:gd name="T6" fmla="*/ 101538 w 306"/>
                <a:gd name="T7" fmla="*/ 96586 h 321"/>
                <a:gd name="T8" fmla="*/ 97180 w 306"/>
                <a:gd name="T9" fmla="*/ 95547 h 321"/>
                <a:gd name="T10" fmla="*/ 93258 w 306"/>
                <a:gd name="T11" fmla="*/ 92431 h 321"/>
                <a:gd name="T12" fmla="*/ 91079 w 306"/>
                <a:gd name="T13" fmla="*/ 87758 h 321"/>
                <a:gd name="T14" fmla="*/ 89772 w 306"/>
                <a:gd name="T15" fmla="*/ 83084 h 321"/>
                <a:gd name="T16" fmla="*/ 91079 w 306"/>
                <a:gd name="T17" fmla="*/ 76853 h 321"/>
                <a:gd name="T18" fmla="*/ 92822 w 306"/>
                <a:gd name="T19" fmla="*/ 70622 h 321"/>
                <a:gd name="T20" fmla="*/ 100230 w 306"/>
                <a:gd name="T21" fmla="*/ 59198 h 321"/>
                <a:gd name="T22" fmla="*/ 107203 w 306"/>
                <a:gd name="T23" fmla="*/ 48293 h 321"/>
                <a:gd name="T24" fmla="*/ 108946 w 306"/>
                <a:gd name="T25" fmla="*/ 42581 h 321"/>
                <a:gd name="T26" fmla="*/ 110253 w 306"/>
                <a:gd name="T27" fmla="*/ 35830 h 321"/>
                <a:gd name="T28" fmla="*/ 56216 w 306"/>
                <a:gd name="T29" fmla="*/ 35311 h 321"/>
                <a:gd name="T30" fmla="*/ 51858 w 306"/>
                <a:gd name="T31" fmla="*/ 30637 h 321"/>
                <a:gd name="T32" fmla="*/ 48808 w 306"/>
                <a:gd name="T33" fmla="*/ 23367 h 321"/>
                <a:gd name="T34" fmla="*/ 47065 w 306"/>
                <a:gd name="T35" fmla="*/ 14540 h 321"/>
                <a:gd name="T36" fmla="*/ 44014 w 306"/>
                <a:gd name="T37" fmla="*/ 9866 h 321"/>
                <a:gd name="T38" fmla="*/ 39221 w 306"/>
                <a:gd name="T39" fmla="*/ 8828 h 321"/>
                <a:gd name="T40" fmla="*/ 34863 w 306"/>
                <a:gd name="T41" fmla="*/ 6231 h 321"/>
                <a:gd name="T42" fmla="*/ 32684 w 306"/>
                <a:gd name="T43" fmla="*/ 2077 h 321"/>
                <a:gd name="T44" fmla="*/ 28326 w 306"/>
                <a:gd name="T45" fmla="*/ 0 h 321"/>
                <a:gd name="T46" fmla="*/ 21353 w 306"/>
                <a:gd name="T47" fmla="*/ 0 h 321"/>
                <a:gd name="T48" fmla="*/ 14817 w 306"/>
                <a:gd name="T49" fmla="*/ 519 h 321"/>
                <a:gd name="T50" fmla="*/ 9587 w 306"/>
                <a:gd name="T51" fmla="*/ 2596 h 321"/>
                <a:gd name="T52" fmla="*/ 4358 w 306"/>
                <a:gd name="T53" fmla="*/ 7270 h 321"/>
                <a:gd name="T54" fmla="*/ 436 w 306"/>
                <a:gd name="T55" fmla="*/ 12982 h 321"/>
                <a:gd name="T56" fmla="*/ 872 w 306"/>
                <a:gd name="T57" fmla="*/ 18175 h 321"/>
                <a:gd name="T58" fmla="*/ 6537 w 306"/>
                <a:gd name="T59" fmla="*/ 23887 h 321"/>
                <a:gd name="T60" fmla="*/ 15252 w 306"/>
                <a:gd name="T61" fmla="*/ 30118 h 321"/>
                <a:gd name="T62" fmla="*/ 23532 w 306"/>
                <a:gd name="T63" fmla="*/ 34792 h 321"/>
                <a:gd name="T64" fmla="*/ 20482 w 306"/>
                <a:gd name="T65" fmla="*/ 41023 h 321"/>
                <a:gd name="T66" fmla="*/ 10895 w 306"/>
                <a:gd name="T67" fmla="*/ 50370 h 321"/>
                <a:gd name="T68" fmla="*/ 7408 w 306"/>
                <a:gd name="T69" fmla="*/ 55563 h 321"/>
                <a:gd name="T70" fmla="*/ 6101 w 306"/>
                <a:gd name="T71" fmla="*/ 59198 h 321"/>
                <a:gd name="T72" fmla="*/ 6101 w 306"/>
                <a:gd name="T73" fmla="*/ 63352 h 321"/>
                <a:gd name="T74" fmla="*/ 7844 w 306"/>
                <a:gd name="T75" fmla="*/ 66987 h 321"/>
                <a:gd name="T76" fmla="*/ 12202 w 306"/>
                <a:gd name="T77" fmla="*/ 73218 h 321"/>
                <a:gd name="T78" fmla="*/ 20482 w 306"/>
                <a:gd name="T79" fmla="*/ 81007 h 321"/>
                <a:gd name="T80" fmla="*/ 27890 w 306"/>
                <a:gd name="T81" fmla="*/ 85161 h 321"/>
                <a:gd name="T82" fmla="*/ 32684 w 306"/>
                <a:gd name="T83" fmla="*/ 86200 h 321"/>
                <a:gd name="T84" fmla="*/ 46629 w 306"/>
                <a:gd name="T85" fmla="*/ 140724 h 321"/>
                <a:gd name="T86" fmla="*/ 47065 w 306"/>
                <a:gd name="T87" fmla="*/ 136570 h 321"/>
                <a:gd name="T88" fmla="*/ 48808 w 306"/>
                <a:gd name="T89" fmla="*/ 132935 h 321"/>
                <a:gd name="T90" fmla="*/ 55345 w 306"/>
                <a:gd name="T91" fmla="*/ 127742 h 321"/>
                <a:gd name="T92" fmla="*/ 64496 w 306"/>
                <a:gd name="T93" fmla="*/ 124627 h 321"/>
                <a:gd name="T94" fmla="*/ 75826 w 306"/>
                <a:gd name="T95" fmla="*/ 122030 h 321"/>
                <a:gd name="T96" fmla="*/ 75826 w 306"/>
                <a:gd name="T97" fmla="*/ 109048 h 321"/>
                <a:gd name="T98" fmla="*/ 79749 w 306"/>
                <a:gd name="T99" fmla="*/ 110087 h 321"/>
                <a:gd name="T100" fmla="*/ 84106 w 306"/>
                <a:gd name="T101" fmla="*/ 110087 h 321"/>
                <a:gd name="T102" fmla="*/ 92822 w 306"/>
                <a:gd name="T103" fmla="*/ 109048 h 321"/>
                <a:gd name="T104" fmla="*/ 101102 w 306"/>
                <a:gd name="T105" fmla="*/ 135531 h 321"/>
                <a:gd name="T106" fmla="*/ 112868 w 306"/>
                <a:gd name="T107" fmla="*/ 166688 h 321"/>
                <a:gd name="T108" fmla="*/ 118533 w 306"/>
                <a:gd name="T109" fmla="*/ 161495 h 321"/>
                <a:gd name="T110" fmla="*/ 122891 w 306"/>
                <a:gd name="T111" fmla="*/ 156822 h 321"/>
                <a:gd name="T112" fmla="*/ 128556 w 306"/>
                <a:gd name="T113" fmla="*/ 145398 h 321"/>
                <a:gd name="T114" fmla="*/ 133350 w 306"/>
                <a:gd name="T115" fmla="*/ 122030 h 3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06" h="321">
                  <a:moveTo>
                    <a:pt x="306" y="235"/>
                  </a:moveTo>
                  <a:lnTo>
                    <a:pt x="259" y="160"/>
                  </a:lnTo>
                  <a:lnTo>
                    <a:pt x="257" y="164"/>
                  </a:lnTo>
                  <a:lnTo>
                    <a:pt x="252" y="173"/>
                  </a:lnTo>
                  <a:lnTo>
                    <a:pt x="247" y="178"/>
                  </a:lnTo>
                  <a:lnTo>
                    <a:pt x="243" y="182"/>
                  </a:lnTo>
                  <a:lnTo>
                    <a:pt x="238" y="185"/>
                  </a:lnTo>
                  <a:lnTo>
                    <a:pt x="233" y="186"/>
                  </a:lnTo>
                  <a:lnTo>
                    <a:pt x="227" y="185"/>
                  </a:lnTo>
                  <a:lnTo>
                    <a:pt x="223" y="184"/>
                  </a:lnTo>
                  <a:lnTo>
                    <a:pt x="219" y="181"/>
                  </a:lnTo>
                  <a:lnTo>
                    <a:pt x="214" y="178"/>
                  </a:lnTo>
                  <a:lnTo>
                    <a:pt x="211" y="173"/>
                  </a:lnTo>
                  <a:lnTo>
                    <a:pt x="209" y="169"/>
                  </a:lnTo>
                  <a:lnTo>
                    <a:pt x="206" y="165"/>
                  </a:lnTo>
                  <a:lnTo>
                    <a:pt x="206" y="160"/>
                  </a:lnTo>
                  <a:lnTo>
                    <a:pt x="206" y="154"/>
                  </a:lnTo>
                  <a:lnTo>
                    <a:pt x="209" y="148"/>
                  </a:lnTo>
                  <a:lnTo>
                    <a:pt x="211" y="142"/>
                  </a:lnTo>
                  <a:lnTo>
                    <a:pt x="213" y="136"/>
                  </a:lnTo>
                  <a:lnTo>
                    <a:pt x="221" y="125"/>
                  </a:lnTo>
                  <a:lnTo>
                    <a:pt x="230" y="114"/>
                  </a:lnTo>
                  <a:lnTo>
                    <a:pt x="238" y="104"/>
                  </a:lnTo>
                  <a:lnTo>
                    <a:pt x="246" y="93"/>
                  </a:lnTo>
                  <a:lnTo>
                    <a:pt x="248" y="87"/>
                  </a:lnTo>
                  <a:lnTo>
                    <a:pt x="250" y="82"/>
                  </a:lnTo>
                  <a:lnTo>
                    <a:pt x="253" y="75"/>
                  </a:lnTo>
                  <a:lnTo>
                    <a:pt x="253" y="69"/>
                  </a:lnTo>
                  <a:lnTo>
                    <a:pt x="133" y="69"/>
                  </a:lnTo>
                  <a:lnTo>
                    <a:pt x="129" y="68"/>
                  </a:lnTo>
                  <a:lnTo>
                    <a:pt x="123" y="65"/>
                  </a:lnTo>
                  <a:lnTo>
                    <a:pt x="119" y="59"/>
                  </a:lnTo>
                  <a:lnTo>
                    <a:pt x="115" y="53"/>
                  </a:lnTo>
                  <a:lnTo>
                    <a:pt x="112" y="45"/>
                  </a:lnTo>
                  <a:lnTo>
                    <a:pt x="109" y="37"/>
                  </a:lnTo>
                  <a:lnTo>
                    <a:pt x="108" y="28"/>
                  </a:lnTo>
                  <a:lnTo>
                    <a:pt x="107" y="19"/>
                  </a:lnTo>
                  <a:lnTo>
                    <a:pt x="101" y="19"/>
                  </a:lnTo>
                  <a:lnTo>
                    <a:pt x="96" y="18"/>
                  </a:lnTo>
                  <a:lnTo>
                    <a:pt x="90" y="17"/>
                  </a:lnTo>
                  <a:lnTo>
                    <a:pt x="85" y="15"/>
                  </a:lnTo>
                  <a:lnTo>
                    <a:pt x="80" y="12"/>
                  </a:lnTo>
                  <a:lnTo>
                    <a:pt x="77" y="9"/>
                  </a:lnTo>
                  <a:lnTo>
                    <a:pt x="75" y="4"/>
                  </a:lnTo>
                  <a:lnTo>
                    <a:pt x="74" y="0"/>
                  </a:lnTo>
                  <a:lnTo>
                    <a:pt x="65" y="0"/>
                  </a:lnTo>
                  <a:lnTo>
                    <a:pt x="57" y="0"/>
                  </a:lnTo>
                  <a:lnTo>
                    <a:pt x="49" y="0"/>
                  </a:lnTo>
                  <a:lnTo>
                    <a:pt x="41" y="0"/>
                  </a:lnTo>
                  <a:lnTo>
                    <a:pt x="34" y="1"/>
                  </a:lnTo>
                  <a:lnTo>
                    <a:pt x="29" y="2"/>
                  </a:lnTo>
                  <a:lnTo>
                    <a:pt x="22" y="5"/>
                  </a:lnTo>
                  <a:lnTo>
                    <a:pt x="15" y="9"/>
                  </a:lnTo>
                  <a:lnTo>
                    <a:pt x="10" y="14"/>
                  </a:lnTo>
                  <a:lnTo>
                    <a:pt x="4" y="19"/>
                  </a:lnTo>
                  <a:lnTo>
                    <a:pt x="1" y="25"/>
                  </a:lnTo>
                  <a:lnTo>
                    <a:pt x="0" y="31"/>
                  </a:lnTo>
                  <a:lnTo>
                    <a:pt x="2" y="35"/>
                  </a:lnTo>
                  <a:lnTo>
                    <a:pt x="8" y="40"/>
                  </a:lnTo>
                  <a:lnTo>
                    <a:pt x="15" y="46"/>
                  </a:lnTo>
                  <a:lnTo>
                    <a:pt x="25" y="52"/>
                  </a:lnTo>
                  <a:lnTo>
                    <a:pt x="35" y="58"/>
                  </a:lnTo>
                  <a:lnTo>
                    <a:pt x="45" y="63"/>
                  </a:lnTo>
                  <a:lnTo>
                    <a:pt x="54" y="67"/>
                  </a:lnTo>
                  <a:lnTo>
                    <a:pt x="60" y="69"/>
                  </a:lnTo>
                  <a:lnTo>
                    <a:pt x="47" y="79"/>
                  </a:lnTo>
                  <a:lnTo>
                    <a:pt x="32" y="91"/>
                  </a:lnTo>
                  <a:lnTo>
                    <a:pt x="25" y="97"/>
                  </a:lnTo>
                  <a:lnTo>
                    <a:pt x="19" y="104"/>
                  </a:lnTo>
                  <a:lnTo>
                    <a:pt x="17" y="107"/>
                  </a:lnTo>
                  <a:lnTo>
                    <a:pt x="15" y="110"/>
                  </a:lnTo>
                  <a:lnTo>
                    <a:pt x="14" y="114"/>
                  </a:lnTo>
                  <a:lnTo>
                    <a:pt x="13" y="117"/>
                  </a:lnTo>
                  <a:lnTo>
                    <a:pt x="14" y="122"/>
                  </a:lnTo>
                  <a:lnTo>
                    <a:pt x="15" y="125"/>
                  </a:lnTo>
                  <a:lnTo>
                    <a:pt x="18" y="129"/>
                  </a:lnTo>
                  <a:lnTo>
                    <a:pt x="20" y="133"/>
                  </a:lnTo>
                  <a:lnTo>
                    <a:pt x="28" y="141"/>
                  </a:lnTo>
                  <a:lnTo>
                    <a:pt x="37" y="149"/>
                  </a:lnTo>
                  <a:lnTo>
                    <a:pt x="47" y="156"/>
                  </a:lnTo>
                  <a:lnTo>
                    <a:pt x="58" y="162"/>
                  </a:lnTo>
                  <a:lnTo>
                    <a:pt x="64" y="164"/>
                  </a:lnTo>
                  <a:lnTo>
                    <a:pt x="69" y="165"/>
                  </a:lnTo>
                  <a:lnTo>
                    <a:pt x="75" y="166"/>
                  </a:lnTo>
                  <a:lnTo>
                    <a:pt x="80" y="167"/>
                  </a:lnTo>
                  <a:lnTo>
                    <a:pt x="107" y="271"/>
                  </a:lnTo>
                  <a:lnTo>
                    <a:pt x="107" y="267"/>
                  </a:lnTo>
                  <a:lnTo>
                    <a:pt x="108" y="263"/>
                  </a:lnTo>
                  <a:lnTo>
                    <a:pt x="110" y="260"/>
                  </a:lnTo>
                  <a:lnTo>
                    <a:pt x="112" y="256"/>
                  </a:lnTo>
                  <a:lnTo>
                    <a:pt x="119" y="251"/>
                  </a:lnTo>
                  <a:lnTo>
                    <a:pt x="127" y="246"/>
                  </a:lnTo>
                  <a:lnTo>
                    <a:pt x="137" y="243"/>
                  </a:lnTo>
                  <a:lnTo>
                    <a:pt x="148" y="240"/>
                  </a:lnTo>
                  <a:lnTo>
                    <a:pt x="160" y="237"/>
                  </a:lnTo>
                  <a:lnTo>
                    <a:pt x="174" y="235"/>
                  </a:lnTo>
                  <a:lnTo>
                    <a:pt x="174" y="222"/>
                  </a:lnTo>
                  <a:lnTo>
                    <a:pt x="174" y="210"/>
                  </a:lnTo>
                  <a:lnTo>
                    <a:pt x="178" y="212"/>
                  </a:lnTo>
                  <a:lnTo>
                    <a:pt x="183" y="212"/>
                  </a:lnTo>
                  <a:lnTo>
                    <a:pt x="188" y="213"/>
                  </a:lnTo>
                  <a:lnTo>
                    <a:pt x="193" y="212"/>
                  </a:lnTo>
                  <a:lnTo>
                    <a:pt x="203" y="211"/>
                  </a:lnTo>
                  <a:lnTo>
                    <a:pt x="213" y="210"/>
                  </a:lnTo>
                  <a:lnTo>
                    <a:pt x="220" y="233"/>
                  </a:lnTo>
                  <a:lnTo>
                    <a:pt x="232" y="261"/>
                  </a:lnTo>
                  <a:lnTo>
                    <a:pt x="245" y="292"/>
                  </a:lnTo>
                  <a:lnTo>
                    <a:pt x="259" y="321"/>
                  </a:lnTo>
                  <a:lnTo>
                    <a:pt x="267" y="316"/>
                  </a:lnTo>
                  <a:lnTo>
                    <a:pt x="272" y="311"/>
                  </a:lnTo>
                  <a:lnTo>
                    <a:pt x="278" y="307"/>
                  </a:lnTo>
                  <a:lnTo>
                    <a:pt x="282" y="302"/>
                  </a:lnTo>
                  <a:lnTo>
                    <a:pt x="290" y="291"/>
                  </a:lnTo>
                  <a:lnTo>
                    <a:pt x="295" y="280"/>
                  </a:lnTo>
                  <a:lnTo>
                    <a:pt x="301" y="258"/>
                  </a:lnTo>
                  <a:lnTo>
                    <a:pt x="306" y="23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0" name="Freeform 276">
              <a:extLst>
                <a:ext uri="{FF2B5EF4-FFF2-40B4-BE49-F238E27FC236}">
                  <a16:creationId xmlns:a16="http://schemas.microsoft.com/office/drawing/2014/main" id="{C3B7ECD8-3762-91DF-2874-42D4F47BC829}"/>
                </a:ext>
              </a:extLst>
            </p:cNvPr>
            <p:cNvSpPr>
              <a:spLocks/>
            </p:cNvSpPr>
            <p:nvPr>
              <p:custDataLst>
                <p:tags r:id="rId136"/>
              </p:custDataLst>
            </p:nvPr>
          </p:nvSpPr>
          <p:spPr bwMode="auto">
            <a:xfrm>
              <a:off x="9146197" y="3284250"/>
              <a:ext cx="301666" cy="352043"/>
            </a:xfrm>
            <a:custGeom>
              <a:avLst/>
              <a:gdLst>
                <a:gd name="T0" fmla="*/ 40237 w 471"/>
                <a:gd name="T1" fmla="*/ 6252 h 518"/>
                <a:gd name="T2" fmla="*/ 28679 w 471"/>
                <a:gd name="T3" fmla="*/ 16672 h 518"/>
                <a:gd name="T4" fmla="*/ 17122 w 471"/>
                <a:gd name="T5" fmla="*/ 25529 h 518"/>
                <a:gd name="T6" fmla="*/ 11557 w 471"/>
                <a:gd name="T7" fmla="*/ 42722 h 518"/>
                <a:gd name="T8" fmla="*/ 3424 w 471"/>
                <a:gd name="T9" fmla="*/ 61477 h 518"/>
                <a:gd name="T10" fmla="*/ 2996 w 471"/>
                <a:gd name="T11" fmla="*/ 70855 h 518"/>
                <a:gd name="T12" fmla="*/ 12842 w 471"/>
                <a:gd name="T13" fmla="*/ 79712 h 518"/>
                <a:gd name="T14" fmla="*/ 21403 w 471"/>
                <a:gd name="T15" fmla="*/ 87527 h 518"/>
                <a:gd name="T16" fmla="*/ 26539 w 471"/>
                <a:gd name="T17" fmla="*/ 89611 h 518"/>
                <a:gd name="T18" fmla="*/ 32104 w 471"/>
                <a:gd name="T19" fmla="*/ 109930 h 518"/>
                <a:gd name="T20" fmla="*/ 35956 w 471"/>
                <a:gd name="T21" fmla="*/ 141710 h 518"/>
                <a:gd name="T22" fmla="*/ 40237 w 471"/>
                <a:gd name="T23" fmla="*/ 155777 h 518"/>
                <a:gd name="T24" fmla="*/ 44517 w 471"/>
                <a:gd name="T25" fmla="*/ 157340 h 518"/>
                <a:gd name="T26" fmla="*/ 47942 w 471"/>
                <a:gd name="T27" fmla="*/ 154735 h 518"/>
                <a:gd name="T28" fmla="*/ 54791 w 471"/>
                <a:gd name="T29" fmla="*/ 139626 h 518"/>
                <a:gd name="T30" fmla="*/ 62067 w 471"/>
                <a:gd name="T31" fmla="*/ 136500 h 518"/>
                <a:gd name="T32" fmla="*/ 68488 w 471"/>
                <a:gd name="T33" fmla="*/ 141710 h 518"/>
                <a:gd name="T34" fmla="*/ 74053 w 471"/>
                <a:gd name="T35" fmla="*/ 144315 h 518"/>
                <a:gd name="T36" fmla="*/ 78333 w 471"/>
                <a:gd name="T37" fmla="*/ 142752 h 518"/>
                <a:gd name="T38" fmla="*/ 82186 w 471"/>
                <a:gd name="T39" fmla="*/ 134938 h 518"/>
                <a:gd name="T40" fmla="*/ 86894 w 471"/>
                <a:gd name="T41" fmla="*/ 127123 h 518"/>
                <a:gd name="T42" fmla="*/ 90747 w 471"/>
                <a:gd name="T43" fmla="*/ 125560 h 518"/>
                <a:gd name="T44" fmla="*/ 103160 w 471"/>
                <a:gd name="T45" fmla="*/ 128686 h 518"/>
                <a:gd name="T46" fmla="*/ 110865 w 471"/>
                <a:gd name="T47" fmla="*/ 141189 h 518"/>
                <a:gd name="T48" fmla="*/ 131840 w 471"/>
                <a:gd name="T49" fmla="*/ 175054 h 518"/>
                <a:gd name="T50" fmla="*/ 145965 w 471"/>
                <a:gd name="T51" fmla="*/ 199020 h 518"/>
                <a:gd name="T52" fmla="*/ 153242 w 471"/>
                <a:gd name="T53" fmla="*/ 218297 h 518"/>
                <a:gd name="T54" fmla="*/ 156667 w 471"/>
                <a:gd name="T55" fmla="*/ 238094 h 518"/>
                <a:gd name="T56" fmla="*/ 153670 w 471"/>
                <a:gd name="T57" fmla="*/ 244867 h 518"/>
                <a:gd name="T58" fmla="*/ 145109 w 471"/>
                <a:gd name="T59" fmla="*/ 253724 h 518"/>
                <a:gd name="T60" fmla="*/ 155382 w 471"/>
                <a:gd name="T61" fmla="*/ 258413 h 518"/>
                <a:gd name="T62" fmla="*/ 167796 w 471"/>
                <a:gd name="T63" fmla="*/ 269875 h 518"/>
                <a:gd name="T64" fmla="*/ 171648 w 471"/>
                <a:gd name="T65" fmla="*/ 259976 h 518"/>
                <a:gd name="T66" fmla="*/ 176785 w 471"/>
                <a:gd name="T67" fmla="*/ 254766 h 518"/>
                <a:gd name="T68" fmla="*/ 190055 w 471"/>
                <a:gd name="T69" fmla="*/ 251640 h 518"/>
                <a:gd name="T70" fmla="*/ 200328 w 471"/>
                <a:gd name="T71" fmla="*/ 228195 h 518"/>
                <a:gd name="T72" fmla="*/ 192195 w 471"/>
                <a:gd name="T73" fmla="*/ 201625 h 518"/>
                <a:gd name="T74" fmla="*/ 180209 w 471"/>
                <a:gd name="T75" fmla="*/ 180785 h 518"/>
                <a:gd name="T76" fmla="*/ 147678 w 471"/>
                <a:gd name="T77" fmla="*/ 144315 h 518"/>
                <a:gd name="T78" fmla="*/ 119426 w 471"/>
                <a:gd name="T79" fmla="*/ 113577 h 518"/>
                <a:gd name="T80" fmla="*/ 95883 w 471"/>
                <a:gd name="T81" fmla="*/ 84401 h 518"/>
                <a:gd name="T82" fmla="*/ 76621 w 471"/>
                <a:gd name="T83" fmla="*/ 54704 h 518"/>
                <a:gd name="T84" fmla="*/ 54362 w 471"/>
                <a:gd name="T85" fmla="*/ 20840 h 518"/>
                <a:gd name="T86" fmla="*/ 49226 w 471"/>
                <a:gd name="T87" fmla="*/ 7294 h 51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1" h="518">
                  <a:moveTo>
                    <a:pt x="113" y="0"/>
                  </a:moveTo>
                  <a:lnTo>
                    <a:pt x="104" y="5"/>
                  </a:lnTo>
                  <a:lnTo>
                    <a:pt x="94" y="12"/>
                  </a:lnTo>
                  <a:lnTo>
                    <a:pt x="85" y="18"/>
                  </a:lnTo>
                  <a:lnTo>
                    <a:pt x="76" y="25"/>
                  </a:lnTo>
                  <a:lnTo>
                    <a:pt x="67" y="32"/>
                  </a:lnTo>
                  <a:lnTo>
                    <a:pt x="59" y="38"/>
                  </a:lnTo>
                  <a:lnTo>
                    <a:pt x="50" y="44"/>
                  </a:lnTo>
                  <a:lnTo>
                    <a:pt x="40" y="49"/>
                  </a:lnTo>
                  <a:lnTo>
                    <a:pt x="37" y="59"/>
                  </a:lnTo>
                  <a:lnTo>
                    <a:pt x="32" y="71"/>
                  </a:lnTo>
                  <a:lnTo>
                    <a:pt x="27" y="82"/>
                  </a:lnTo>
                  <a:lnTo>
                    <a:pt x="20" y="93"/>
                  </a:lnTo>
                  <a:lnTo>
                    <a:pt x="14" y="106"/>
                  </a:lnTo>
                  <a:lnTo>
                    <a:pt x="8" y="118"/>
                  </a:lnTo>
                  <a:lnTo>
                    <a:pt x="4" y="131"/>
                  </a:lnTo>
                  <a:lnTo>
                    <a:pt x="0" y="142"/>
                  </a:lnTo>
                  <a:lnTo>
                    <a:pt x="7" y="136"/>
                  </a:lnTo>
                  <a:lnTo>
                    <a:pt x="16" y="141"/>
                  </a:lnTo>
                  <a:lnTo>
                    <a:pt x="23" y="147"/>
                  </a:lnTo>
                  <a:lnTo>
                    <a:pt x="30" y="153"/>
                  </a:lnTo>
                  <a:lnTo>
                    <a:pt x="37" y="159"/>
                  </a:lnTo>
                  <a:lnTo>
                    <a:pt x="43" y="164"/>
                  </a:lnTo>
                  <a:lnTo>
                    <a:pt x="50" y="168"/>
                  </a:lnTo>
                  <a:lnTo>
                    <a:pt x="53" y="170"/>
                  </a:lnTo>
                  <a:lnTo>
                    <a:pt x="57" y="171"/>
                  </a:lnTo>
                  <a:lnTo>
                    <a:pt x="62" y="172"/>
                  </a:lnTo>
                  <a:lnTo>
                    <a:pt x="66" y="172"/>
                  </a:lnTo>
                  <a:lnTo>
                    <a:pt x="71" y="191"/>
                  </a:lnTo>
                  <a:lnTo>
                    <a:pt x="75" y="211"/>
                  </a:lnTo>
                  <a:lnTo>
                    <a:pt x="77" y="233"/>
                  </a:lnTo>
                  <a:lnTo>
                    <a:pt x="80" y="254"/>
                  </a:lnTo>
                  <a:lnTo>
                    <a:pt x="84" y="272"/>
                  </a:lnTo>
                  <a:lnTo>
                    <a:pt x="88" y="289"/>
                  </a:lnTo>
                  <a:lnTo>
                    <a:pt x="90" y="294"/>
                  </a:lnTo>
                  <a:lnTo>
                    <a:pt x="94" y="299"/>
                  </a:lnTo>
                  <a:lnTo>
                    <a:pt x="96" y="302"/>
                  </a:lnTo>
                  <a:lnTo>
                    <a:pt x="100" y="302"/>
                  </a:lnTo>
                  <a:lnTo>
                    <a:pt x="104" y="302"/>
                  </a:lnTo>
                  <a:lnTo>
                    <a:pt x="107" y="301"/>
                  </a:lnTo>
                  <a:lnTo>
                    <a:pt x="110" y="299"/>
                  </a:lnTo>
                  <a:lnTo>
                    <a:pt x="112" y="297"/>
                  </a:lnTo>
                  <a:lnTo>
                    <a:pt x="118" y="291"/>
                  </a:lnTo>
                  <a:lnTo>
                    <a:pt x="121" y="283"/>
                  </a:lnTo>
                  <a:lnTo>
                    <a:pt x="128" y="268"/>
                  </a:lnTo>
                  <a:lnTo>
                    <a:pt x="133" y="259"/>
                  </a:lnTo>
                  <a:lnTo>
                    <a:pt x="140" y="260"/>
                  </a:lnTo>
                  <a:lnTo>
                    <a:pt x="145" y="262"/>
                  </a:lnTo>
                  <a:lnTo>
                    <a:pt x="151" y="265"/>
                  </a:lnTo>
                  <a:lnTo>
                    <a:pt x="155" y="268"/>
                  </a:lnTo>
                  <a:lnTo>
                    <a:pt x="160" y="272"/>
                  </a:lnTo>
                  <a:lnTo>
                    <a:pt x="164" y="274"/>
                  </a:lnTo>
                  <a:lnTo>
                    <a:pt x="168" y="277"/>
                  </a:lnTo>
                  <a:lnTo>
                    <a:pt x="173" y="277"/>
                  </a:lnTo>
                  <a:lnTo>
                    <a:pt x="176" y="277"/>
                  </a:lnTo>
                  <a:lnTo>
                    <a:pt x="179" y="276"/>
                  </a:lnTo>
                  <a:lnTo>
                    <a:pt x="183" y="274"/>
                  </a:lnTo>
                  <a:lnTo>
                    <a:pt x="185" y="272"/>
                  </a:lnTo>
                  <a:lnTo>
                    <a:pt x="189" y="266"/>
                  </a:lnTo>
                  <a:lnTo>
                    <a:pt x="192" y="259"/>
                  </a:lnTo>
                  <a:lnTo>
                    <a:pt x="197" y="252"/>
                  </a:lnTo>
                  <a:lnTo>
                    <a:pt x="201" y="247"/>
                  </a:lnTo>
                  <a:lnTo>
                    <a:pt x="203" y="244"/>
                  </a:lnTo>
                  <a:lnTo>
                    <a:pt x="206" y="243"/>
                  </a:lnTo>
                  <a:lnTo>
                    <a:pt x="209" y="241"/>
                  </a:lnTo>
                  <a:lnTo>
                    <a:pt x="212" y="241"/>
                  </a:lnTo>
                  <a:lnTo>
                    <a:pt x="224" y="242"/>
                  </a:lnTo>
                  <a:lnTo>
                    <a:pt x="233" y="244"/>
                  </a:lnTo>
                  <a:lnTo>
                    <a:pt x="241" y="247"/>
                  </a:lnTo>
                  <a:lnTo>
                    <a:pt x="246" y="252"/>
                  </a:lnTo>
                  <a:lnTo>
                    <a:pt x="254" y="261"/>
                  </a:lnTo>
                  <a:lnTo>
                    <a:pt x="259" y="271"/>
                  </a:lnTo>
                  <a:lnTo>
                    <a:pt x="274" y="293"/>
                  </a:lnTo>
                  <a:lnTo>
                    <a:pt x="290" y="314"/>
                  </a:lnTo>
                  <a:lnTo>
                    <a:pt x="308" y="336"/>
                  </a:lnTo>
                  <a:lnTo>
                    <a:pt x="325" y="359"/>
                  </a:lnTo>
                  <a:lnTo>
                    <a:pt x="333" y="371"/>
                  </a:lnTo>
                  <a:lnTo>
                    <a:pt x="341" y="382"/>
                  </a:lnTo>
                  <a:lnTo>
                    <a:pt x="347" y="394"/>
                  </a:lnTo>
                  <a:lnTo>
                    <a:pt x="354" y="407"/>
                  </a:lnTo>
                  <a:lnTo>
                    <a:pt x="358" y="419"/>
                  </a:lnTo>
                  <a:lnTo>
                    <a:pt x="363" y="431"/>
                  </a:lnTo>
                  <a:lnTo>
                    <a:pt x="365" y="443"/>
                  </a:lnTo>
                  <a:lnTo>
                    <a:pt x="366" y="457"/>
                  </a:lnTo>
                  <a:lnTo>
                    <a:pt x="365" y="461"/>
                  </a:lnTo>
                  <a:lnTo>
                    <a:pt x="363" y="466"/>
                  </a:lnTo>
                  <a:lnTo>
                    <a:pt x="359" y="470"/>
                  </a:lnTo>
                  <a:lnTo>
                    <a:pt x="355" y="474"/>
                  </a:lnTo>
                  <a:lnTo>
                    <a:pt x="346" y="481"/>
                  </a:lnTo>
                  <a:lnTo>
                    <a:pt x="339" y="487"/>
                  </a:lnTo>
                  <a:lnTo>
                    <a:pt x="348" y="490"/>
                  </a:lnTo>
                  <a:lnTo>
                    <a:pt x="356" y="493"/>
                  </a:lnTo>
                  <a:lnTo>
                    <a:pt x="363" y="496"/>
                  </a:lnTo>
                  <a:lnTo>
                    <a:pt x="368" y="500"/>
                  </a:lnTo>
                  <a:lnTo>
                    <a:pt x="379" y="508"/>
                  </a:lnTo>
                  <a:lnTo>
                    <a:pt x="392" y="518"/>
                  </a:lnTo>
                  <a:lnTo>
                    <a:pt x="395" y="511"/>
                  </a:lnTo>
                  <a:lnTo>
                    <a:pt x="398" y="504"/>
                  </a:lnTo>
                  <a:lnTo>
                    <a:pt x="401" y="499"/>
                  </a:lnTo>
                  <a:lnTo>
                    <a:pt x="404" y="495"/>
                  </a:lnTo>
                  <a:lnTo>
                    <a:pt x="409" y="491"/>
                  </a:lnTo>
                  <a:lnTo>
                    <a:pt x="413" y="489"/>
                  </a:lnTo>
                  <a:lnTo>
                    <a:pt x="418" y="487"/>
                  </a:lnTo>
                  <a:lnTo>
                    <a:pt x="422" y="485"/>
                  </a:lnTo>
                  <a:lnTo>
                    <a:pt x="444" y="483"/>
                  </a:lnTo>
                  <a:lnTo>
                    <a:pt x="471" y="481"/>
                  </a:lnTo>
                  <a:lnTo>
                    <a:pt x="471" y="459"/>
                  </a:lnTo>
                  <a:lnTo>
                    <a:pt x="468" y="438"/>
                  </a:lnTo>
                  <a:lnTo>
                    <a:pt x="464" y="420"/>
                  </a:lnTo>
                  <a:lnTo>
                    <a:pt x="457" y="403"/>
                  </a:lnTo>
                  <a:lnTo>
                    <a:pt x="449" y="387"/>
                  </a:lnTo>
                  <a:lnTo>
                    <a:pt x="441" y="372"/>
                  </a:lnTo>
                  <a:lnTo>
                    <a:pt x="431" y="359"/>
                  </a:lnTo>
                  <a:lnTo>
                    <a:pt x="421" y="347"/>
                  </a:lnTo>
                  <a:lnTo>
                    <a:pt x="397" y="322"/>
                  </a:lnTo>
                  <a:lnTo>
                    <a:pt x="371" y="300"/>
                  </a:lnTo>
                  <a:lnTo>
                    <a:pt x="345" y="277"/>
                  </a:lnTo>
                  <a:lnTo>
                    <a:pt x="319" y="253"/>
                  </a:lnTo>
                  <a:lnTo>
                    <a:pt x="299" y="237"/>
                  </a:lnTo>
                  <a:lnTo>
                    <a:pt x="279" y="218"/>
                  </a:lnTo>
                  <a:lnTo>
                    <a:pt x="261" y="200"/>
                  </a:lnTo>
                  <a:lnTo>
                    <a:pt x="242" y="182"/>
                  </a:lnTo>
                  <a:lnTo>
                    <a:pt x="224" y="162"/>
                  </a:lnTo>
                  <a:lnTo>
                    <a:pt x="208" y="143"/>
                  </a:lnTo>
                  <a:lnTo>
                    <a:pt x="192" y="124"/>
                  </a:lnTo>
                  <a:lnTo>
                    <a:pt x="179" y="105"/>
                  </a:lnTo>
                  <a:lnTo>
                    <a:pt x="158" y="79"/>
                  </a:lnTo>
                  <a:lnTo>
                    <a:pt x="136" y="52"/>
                  </a:lnTo>
                  <a:lnTo>
                    <a:pt x="127" y="40"/>
                  </a:lnTo>
                  <a:lnTo>
                    <a:pt x="120" y="27"/>
                  </a:lnTo>
                  <a:lnTo>
                    <a:pt x="117" y="21"/>
                  </a:lnTo>
                  <a:lnTo>
                    <a:pt x="115" y="14"/>
                  </a:lnTo>
                  <a:lnTo>
                    <a:pt x="113" y="7"/>
                  </a:lnTo>
                  <a:lnTo>
                    <a:pt x="1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1" name="Freeform 277">
              <a:extLst>
                <a:ext uri="{FF2B5EF4-FFF2-40B4-BE49-F238E27FC236}">
                  <a16:creationId xmlns:a16="http://schemas.microsoft.com/office/drawing/2014/main" id="{EE0B6592-A6EC-500C-E85A-739D779B704F}"/>
                </a:ext>
              </a:extLst>
            </p:cNvPr>
            <p:cNvSpPr>
              <a:spLocks/>
            </p:cNvSpPr>
            <p:nvPr>
              <p:custDataLst>
                <p:tags r:id="rId137"/>
              </p:custDataLst>
            </p:nvPr>
          </p:nvSpPr>
          <p:spPr bwMode="auto">
            <a:xfrm>
              <a:off x="9269715" y="3611442"/>
              <a:ext cx="199527" cy="169809"/>
            </a:xfrm>
            <a:custGeom>
              <a:avLst/>
              <a:gdLst>
                <a:gd name="T0" fmla="*/ 69178 w 293"/>
                <a:gd name="T1" fmla="*/ 10054 h 246"/>
                <a:gd name="T2" fmla="*/ 81466 w 293"/>
                <a:gd name="T3" fmla="*/ 15875 h 246"/>
                <a:gd name="T4" fmla="*/ 89203 w 293"/>
                <a:gd name="T5" fmla="*/ 15875 h 246"/>
                <a:gd name="T6" fmla="*/ 91934 w 293"/>
                <a:gd name="T7" fmla="*/ 9525 h 246"/>
                <a:gd name="T8" fmla="*/ 95575 w 293"/>
                <a:gd name="T9" fmla="*/ 5292 h 246"/>
                <a:gd name="T10" fmla="*/ 99671 w 293"/>
                <a:gd name="T11" fmla="*/ 3175 h 246"/>
                <a:gd name="T12" fmla="*/ 111504 w 293"/>
                <a:gd name="T13" fmla="*/ 1058 h 246"/>
                <a:gd name="T14" fmla="*/ 133350 w 293"/>
                <a:gd name="T15" fmla="*/ 42333 h 246"/>
                <a:gd name="T16" fmla="*/ 121062 w 293"/>
                <a:gd name="T17" fmla="*/ 56621 h 246"/>
                <a:gd name="T18" fmla="*/ 107863 w 293"/>
                <a:gd name="T19" fmla="*/ 74613 h 246"/>
                <a:gd name="T20" fmla="*/ 102402 w 293"/>
                <a:gd name="T21" fmla="*/ 84138 h 246"/>
                <a:gd name="T22" fmla="*/ 97851 w 293"/>
                <a:gd name="T23" fmla="*/ 94192 h 246"/>
                <a:gd name="T24" fmla="*/ 95120 w 293"/>
                <a:gd name="T25" fmla="*/ 104246 h 246"/>
                <a:gd name="T26" fmla="*/ 93755 w 293"/>
                <a:gd name="T27" fmla="*/ 114300 h 246"/>
                <a:gd name="T28" fmla="*/ 89203 w 293"/>
                <a:gd name="T29" fmla="*/ 114829 h 246"/>
                <a:gd name="T30" fmla="*/ 84652 w 293"/>
                <a:gd name="T31" fmla="*/ 116417 h 246"/>
                <a:gd name="T32" fmla="*/ 77370 w 293"/>
                <a:gd name="T33" fmla="*/ 121179 h 246"/>
                <a:gd name="T34" fmla="*/ 70088 w 293"/>
                <a:gd name="T35" fmla="*/ 126471 h 246"/>
                <a:gd name="T36" fmla="*/ 60531 w 293"/>
                <a:gd name="T37" fmla="*/ 130175 h 246"/>
                <a:gd name="T38" fmla="*/ 46422 w 293"/>
                <a:gd name="T39" fmla="*/ 127000 h 246"/>
                <a:gd name="T40" fmla="*/ 32313 w 293"/>
                <a:gd name="T41" fmla="*/ 122767 h 246"/>
                <a:gd name="T42" fmla="*/ 26852 w 293"/>
                <a:gd name="T43" fmla="*/ 119592 h 246"/>
                <a:gd name="T44" fmla="*/ 22301 w 293"/>
                <a:gd name="T45" fmla="*/ 116417 h 246"/>
                <a:gd name="T46" fmla="*/ 19570 w 293"/>
                <a:gd name="T47" fmla="*/ 112183 h 246"/>
                <a:gd name="T48" fmla="*/ 18660 w 293"/>
                <a:gd name="T49" fmla="*/ 107950 h 246"/>
                <a:gd name="T50" fmla="*/ 21391 w 293"/>
                <a:gd name="T51" fmla="*/ 94192 h 246"/>
                <a:gd name="T52" fmla="*/ 20480 w 293"/>
                <a:gd name="T53" fmla="*/ 85725 h 246"/>
                <a:gd name="T54" fmla="*/ 18205 w 293"/>
                <a:gd name="T55" fmla="*/ 77788 h 246"/>
                <a:gd name="T56" fmla="*/ 10923 w 293"/>
                <a:gd name="T57" fmla="*/ 62971 h 246"/>
                <a:gd name="T58" fmla="*/ 3641 w 293"/>
                <a:gd name="T59" fmla="*/ 48154 h 246"/>
                <a:gd name="T60" fmla="*/ 910 w 293"/>
                <a:gd name="T61" fmla="*/ 39158 h 246"/>
                <a:gd name="T62" fmla="*/ 0 w 293"/>
                <a:gd name="T63" fmla="*/ 29104 h 246"/>
                <a:gd name="T64" fmla="*/ 910 w 293"/>
                <a:gd name="T65" fmla="*/ 23813 h 246"/>
                <a:gd name="T66" fmla="*/ 3641 w 293"/>
                <a:gd name="T67" fmla="*/ 19050 h 246"/>
                <a:gd name="T68" fmla="*/ 7737 w 293"/>
                <a:gd name="T69" fmla="*/ 15346 h 246"/>
                <a:gd name="T70" fmla="*/ 11833 w 293"/>
                <a:gd name="T71" fmla="*/ 11642 h 246"/>
                <a:gd name="T72" fmla="*/ 21846 w 293"/>
                <a:gd name="T73" fmla="*/ 7408 h 246"/>
                <a:gd name="T74" fmla="*/ 30493 w 293"/>
                <a:gd name="T75" fmla="*/ 6350 h 246"/>
                <a:gd name="T76" fmla="*/ 43691 w 293"/>
                <a:gd name="T77" fmla="*/ 6350 h 246"/>
                <a:gd name="T78" fmla="*/ 60531 w 293"/>
                <a:gd name="T79" fmla="*/ 6350 h 24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93" h="246">
                  <a:moveTo>
                    <a:pt x="133" y="12"/>
                  </a:moveTo>
                  <a:lnTo>
                    <a:pt x="152" y="19"/>
                  </a:lnTo>
                  <a:lnTo>
                    <a:pt x="166" y="24"/>
                  </a:lnTo>
                  <a:lnTo>
                    <a:pt x="179" y="30"/>
                  </a:lnTo>
                  <a:lnTo>
                    <a:pt x="193" y="37"/>
                  </a:lnTo>
                  <a:lnTo>
                    <a:pt x="196" y="30"/>
                  </a:lnTo>
                  <a:lnTo>
                    <a:pt x="199" y="23"/>
                  </a:lnTo>
                  <a:lnTo>
                    <a:pt x="202" y="18"/>
                  </a:lnTo>
                  <a:lnTo>
                    <a:pt x="205" y="14"/>
                  </a:lnTo>
                  <a:lnTo>
                    <a:pt x="210" y="10"/>
                  </a:lnTo>
                  <a:lnTo>
                    <a:pt x="214" y="8"/>
                  </a:lnTo>
                  <a:lnTo>
                    <a:pt x="219" y="6"/>
                  </a:lnTo>
                  <a:lnTo>
                    <a:pt x="223" y="4"/>
                  </a:lnTo>
                  <a:lnTo>
                    <a:pt x="245" y="2"/>
                  </a:lnTo>
                  <a:lnTo>
                    <a:pt x="272" y="0"/>
                  </a:lnTo>
                  <a:lnTo>
                    <a:pt x="293" y="80"/>
                  </a:lnTo>
                  <a:lnTo>
                    <a:pt x="279" y="93"/>
                  </a:lnTo>
                  <a:lnTo>
                    <a:pt x="266" y="107"/>
                  </a:lnTo>
                  <a:lnTo>
                    <a:pt x="250" y="123"/>
                  </a:lnTo>
                  <a:lnTo>
                    <a:pt x="237" y="141"/>
                  </a:lnTo>
                  <a:lnTo>
                    <a:pt x="231" y="150"/>
                  </a:lnTo>
                  <a:lnTo>
                    <a:pt x="225" y="159"/>
                  </a:lnTo>
                  <a:lnTo>
                    <a:pt x="220" y="169"/>
                  </a:lnTo>
                  <a:lnTo>
                    <a:pt x="215" y="178"/>
                  </a:lnTo>
                  <a:lnTo>
                    <a:pt x="212" y="187"/>
                  </a:lnTo>
                  <a:lnTo>
                    <a:pt x="209" y="197"/>
                  </a:lnTo>
                  <a:lnTo>
                    <a:pt x="206" y="207"/>
                  </a:lnTo>
                  <a:lnTo>
                    <a:pt x="206" y="216"/>
                  </a:lnTo>
                  <a:lnTo>
                    <a:pt x="201" y="216"/>
                  </a:lnTo>
                  <a:lnTo>
                    <a:pt x="196" y="217"/>
                  </a:lnTo>
                  <a:lnTo>
                    <a:pt x="190" y="218"/>
                  </a:lnTo>
                  <a:lnTo>
                    <a:pt x="186" y="220"/>
                  </a:lnTo>
                  <a:lnTo>
                    <a:pt x="178" y="224"/>
                  </a:lnTo>
                  <a:lnTo>
                    <a:pt x="170" y="229"/>
                  </a:lnTo>
                  <a:lnTo>
                    <a:pt x="163" y="234"/>
                  </a:lnTo>
                  <a:lnTo>
                    <a:pt x="154" y="239"/>
                  </a:lnTo>
                  <a:lnTo>
                    <a:pt x="145" y="243"/>
                  </a:lnTo>
                  <a:lnTo>
                    <a:pt x="133" y="246"/>
                  </a:lnTo>
                  <a:lnTo>
                    <a:pt x="118" y="243"/>
                  </a:lnTo>
                  <a:lnTo>
                    <a:pt x="102" y="240"/>
                  </a:lnTo>
                  <a:lnTo>
                    <a:pt x="87" y="236"/>
                  </a:lnTo>
                  <a:lnTo>
                    <a:pt x="71" y="232"/>
                  </a:lnTo>
                  <a:lnTo>
                    <a:pt x="65" y="229"/>
                  </a:lnTo>
                  <a:lnTo>
                    <a:pt x="59" y="226"/>
                  </a:lnTo>
                  <a:lnTo>
                    <a:pt x="54" y="223"/>
                  </a:lnTo>
                  <a:lnTo>
                    <a:pt x="49" y="220"/>
                  </a:lnTo>
                  <a:lnTo>
                    <a:pt x="45" y="216"/>
                  </a:lnTo>
                  <a:lnTo>
                    <a:pt x="43" y="212"/>
                  </a:lnTo>
                  <a:lnTo>
                    <a:pt x="41" y="208"/>
                  </a:lnTo>
                  <a:lnTo>
                    <a:pt x="41" y="204"/>
                  </a:lnTo>
                  <a:lnTo>
                    <a:pt x="44" y="193"/>
                  </a:lnTo>
                  <a:lnTo>
                    <a:pt x="47" y="178"/>
                  </a:lnTo>
                  <a:lnTo>
                    <a:pt x="46" y="170"/>
                  </a:lnTo>
                  <a:lnTo>
                    <a:pt x="45" y="162"/>
                  </a:lnTo>
                  <a:lnTo>
                    <a:pt x="43" y="154"/>
                  </a:lnTo>
                  <a:lnTo>
                    <a:pt x="40" y="147"/>
                  </a:lnTo>
                  <a:lnTo>
                    <a:pt x="32" y="132"/>
                  </a:lnTo>
                  <a:lnTo>
                    <a:pt x="24" y="119"/>
                  </a:lnTo>
                  <a:lnTo>
                    <a:pt x="15" y="106"/>
                  </a:lnTo>
                  <a:lnTo>
                    <a:pt x="8" y="91"/>
                  </a:lnTo>
                  <a:lnTo>
                    <a:pt x="4" y="83"/>
                  </a:lnTo>
                  <a:lnTo>
                    <a:pt x="2" y="74"/>
                  </a:lnTo>
                  <a:lnTo>
                    <a:pt x="1" y="65"/>
                  </a:lnTo>
                  <a:lnTo>
                    <a:pt x="0" y="55"/>
                  </a:lnTo>
                  <a:lnTo>
                    <a:pt x="1" y="50"/>
                  </a:lnTo>
                  <a:lnTo>
                    <a:pt x="2" y="45"/>
                  </a:lnTo>
                  <a:lnTo>
                    <a:pt x="4" y="40"/>
                  </a:lnTo>
                  <a:lnTo>
                    <a:pt x="8" y="36"/>
                  </a:lnTo>
                  <a:lnTo>
                    <a:pt x="12" y="32"/>
                  </a:lnTo>
                  <a:lnTo>
                    <a:pt x="17" y="29"/>
                  </a:lnTo>
                  <a:lnTo>
                    <a:pt x="21" y="25"/>
                  </a:lnTo>
                  <a:lnTo>
                    <a:pt x="26" y="22"/>
                  </a:lnTo>
                  <a:lnTo>
                    <a:pt x="37" y="17"/>
                  </a:lnTo>
                  <a:lnTo>
                    <a:pt x="48" y="14"/>
                  </a:lnTo>
                  <a:lnTo>
                    <a:pt x="58" y="13"/>
                  </a:lnTo>
                  <a:lnTo>
                    <a:pt x="67" y="12"/>
                  </a:lnTo>
                  <a:lnTo>
                    <a:pt x="79" y="12"/>
                  </a:lnTo>
                  <a:lnTo>
                    <a:pt x="96" y="12"/>
                  </a:lnTo>
                  <a:lnTo>
                    <a:pt x="113" y="12"/>
                  </a:lnTo>
                  <a:lnTo>
                    <a:pt x="133" y="1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2" name="Freeform 278">
              <a:extLst>
                <a:ext uri="{FF2B5EF4-FFF2-40B4-BE49-F238E27FC236}">
                  <a16:creationId xmlns:a16="http://schemas.microsoft.com/office/drawing/2014/main" id="{7E11A667-87EE-9E12-D29B-497CC51ECE6F}"/>
                </a:ext>
              </a:extLst>
            </p:cNvPr>
            <p:cNvSpPr>
              <a:spLocks/>
            </p:cNvSpPr>
            <p:nvPr>
              <p:custDataLst>
                <p:tags r:id="rId138"/>
              </p:custDataLst>
            </p:nvPr>
          </p:nvSpPr>
          <p:spPr bwMode="auto">
            <a:xfrm>
              <a:off x="9870670" y="2615368"/>
              <a:ext cx="128268" cy="169809"/>
            </a:xfrm>
            <a:custGeom>
              <a:avLst/>
              <a:gdLst>
                <a:gd name="T0" fmla="*/ 7715 w 200"/>
                <a:gd name="T1" fmla="*/ 21696 h 246"/>
                <a:gd name="T2" fmla="*/ 12002 w 200"/>
                <a:gd name="T3" fmla="*/ 13758 h 246"/>
                <a:gd name="T4" fmla="*/ 16288 w 200"/>
                <a:gd name="T5" fmla="*/ 8467 h 246"/>
                <a:gd name="T6" fmla="*/ 21431 w 200"/>
                <a:gd name="T7" fmla="*/ 4763 h 246"/>
                <a:gd name="T8" fmla="*/ 31290 w 200"/>
                <a:gd name="T9" fmla="*/ 529 h 246"/>
                <a:gd name="T10" fmla="*/ 37719 w 200"/>
                <a:gd name="T11" fmla="*/ 6350 h 246"/>
                <a:gd name="T12" fmla="*/ 46292 w 200"/>
                <a:gd name="T13" fmla="*/ 17992 h 246"/>
                <a:gd name="T14" fmla="*/ 53578 w 200"/>
                <a:gd name="T15" fmla="*/ 26458 h 246"/>
                <a:gd name="T16" fmla="*/ 59579 w 200"/>
                <a:gd name="T17" fmla="*/ 30692 h 246"/>
                <a:gd name="T18" fmla="*/ 65151 w 200"/>
                <a:gd name="T19" fmla="*/ 33867 h 246"/>
                <a:gd name="T20" fmla="*/ 71152 w 200"/>
                <a:gd name="T21" fmla="*/ 35454 h 246"/>
                <a:gd name="T22" fmla="*/ 78867 w 200"/>
                <a:gd name="T23" fmla="*/ 50800 h 246"/>
                <a:gd name="T24" fmla="*/ 83582 w 200"/>
                <a:gd name="T25" fmla="*/ 72496 h 246"/>
                <a:gd name="T26" fmla="*/ 85296 w 200"/>
                <a:gd name="T27" fmla="*/ 87313 h 246"/>
                <a:gd name="T28" fmla="*/ 85725 w 200"/>
                <a:gd name="T29" fmla="*/ 97896 h 246"/>
                <a:gd name="T30" fmla="*/ 84868 w 200"/>
                <a:gd name="T31" fmla="*/ 104246 h 246"/>
                <a:gd name="T32" fmla="*/ 83582 w 200"/>
                <a:gd name="T33" fmla="*/ 109537 h 246"/>
                <a:gd name="T34" fmla="*/ 81010 w 200"/>
                <a:gd name="T35" fmla="*/ 113242 h 246"/>
                <a:gd name="T36" fmla="*/ 76724 w 200"/>
                <a:gd name="T37" fmla="*/ 116417 h 246"/>
                <a:gd name="T38" fmla="*/ 70295 w 200"/>
                <a:gd name="T39" fmla="*/ 118533 h 246"/>
                <a:gd name="T40" fmla="*/ 60008 w 200"/>
                <a:gd name="T41" fmla="*/ 118533 h 246"/>
                <a:gd name="T42" fmla="*/ 50578 w 200"/>
                <a:gd name="T43" fmla="*/ 121179 h 246"/>
                <a:gd name="T44" fmla="*/ 47577 w 200"/>
                <a:gd name="T45" fmla="*/ 124354 h 246"/>
                <a:gd name="T46" fmla="*/ 46292 w 200"/>
                <a:gd name="T47" fmla="*/ 128058 h 246"/>
                <a:gd name="T48" fmla="*/ 42005 w 200"/>
                <a:gd name="T49" fmla="*/ 129646 h 246"/>
                <a:gd name="T50" fmla="*/ 36433 w 200"/>
                <a:gd name="T51" fmla="*/ 127000 h 246"/>
                <a:gd name="T52" fmla="*/ 33004 w 200"/>
                <a:gd name="T53" fmla="*/ 121708 h 246"/>
                <a:gd name="T54" fmla="*/ 31290 w 200"/>
                <a:gd name="T55" fmla="*/ 114300 h 246"/>
                <a:gd name="T56" fmla="*/ 30861 w 200"/>
                <a:gd name="T57" fmla="*/ 101600 h 246"/>
                <a:gd name="T58" fmla="*/ 30432 w 200"/>
                <a:gd name="T59" fmla="*/ 88900 h 246"/>
                <a:gd name="T60" fmla="*/ 29575 w 200"/>
                <a:gd name="T61" fmla="*/ 81492 h 246"/>
                <a:gd name="T62" fmla="*/ 27432 w 200"/>
                <a:gd name="T63" fmla="*/ 75142 h 246"/>
                <a:gd name="T64" fmla="*/ 24003 w 200"/>
                <a:gd name="T65" fmla="*/ 70908 h 246"/>
                <a:gd name="T66" fmla="*/ 17145 w 200"/>
                <a:gd name="T67" fmla="*/ 66146 h 246"/>
                <a:gd name="T68" fmla="*/ 7715 w 200"/>
                <a:gd name="T69" fmla="*/ 60854 h 246"/>
                <a:gd name="T70" fmla="*/ 2572 w 200"/>
                <a:gd name="T71" fmla="*/ 56092 h 246"/>
                <a:gd name="T72" fmla="*/ 429 w 200"/>
                <a:gd name="T73" fmla="*/ 51858 h 246"/>
                <a:gd name="T74" fmla="*/ 429 w 200"/>
                <a:gd name="T75" fmla="*/ 46038 h 246"/>
                <a:gd name="T76" fmla="*/ 2143 w 200"/>
                <a:gd name="T77" fmla="*/ 41275 h 246"/>
                <a:gd name="T78" fmla="*/ 4286 w 200"/>
                <a:gd name="T79" fmla="*/ 35983 h 246"/>
                <a:gd name="T80" fmla="*/ 5572 w 200"/>
                <a:gd name="T81" fmla="*/ 29633 h 2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200" h="246">
                  <a:moveTo>
                    <a:pt x="13" y="49"/>
                  </a:moveTo>
                  <a:lnTo>
                    <a:pt x="18" y="41"/>
                  </a:lnTo>
                  <a:lnTo>
                    <a:pt x="22" y="32"/>
                  </a:lnTo>
                  <a:lnTo>
                    <a:pt x="28" y="26"/>
                  </a:lnTo>
                  <a:lnTo>
                    <a:pt x="33" y="20"/>
                  </a:lnTo>
                  <a:lnTo>
                    <a:pt x="38" y="16"/>
                  </a:lnTo>
                  <a:lnTo>
                    <a:pt x="44" y="12"/>
                  </a:lnTo>
                  <a:lnTo>
                    <a:pt x="50" y="9"/>
                  </a:lnTo>
                  <a:lnTo>
                    <a:pt x="54" y="6"/>
                  </a:lnTo>
                  <a:lnTo>
                    <a:pt x="73" y="1"/>
                  </a:lnTo>
                  <a:lnTo>
                    <a:pt x="80" y="0"/>
                  </a:lnTo>
                  <a:lnTo>
                    <a:pt x="88" y="12"/>
                  </a:lnTo>
                  <a:lnTo>
                    <a:pt x="98" y="23"/>
                  </a:lnTo>
                  <a:lnTo>
                    <a:pt x="108" y="34"/>
                  </a:lnTo>
                  <a:lnTo>
                    <a:pt x="119" y="46"/>
                  </a:lnTo>
                  <a:lnTo>
                    <a:pt x="125" y="50"/>
                  </a:lnTo>
                  <a:lnTo>
                    <a:pt x="132" y="54"/>
                  </a:lnTo>
                  <a:lnTo>
                    <a:pt x="139" y="58"/>
                  </a:lnTo>
                  <a:lnTo>
                    <a:pt x="145" y="61"/>
                  </a:lnTo>
                  <a:lnTo>
                    <a:pt x="152" y="64"/>
                  </a:lnTo>
                  <a:lnTo>
                    <a:pt x="158" y="66"/>
                  </a:lnTo>
                  <a:lnTo>
                    <a:pt x="166" y="67"/>
                  </a:lnTo>
                  <a:lnTo>
                    <a:pt x="174" y="67"/>
                  </a:lnTo>
                  <a:lnTo>
                    <a:pt x="184" y="96"/>
                  </a:lnTo>
                  <a:lnTo>
                    <a:pt x="191" y="123"/>
                  </a:lnTo>
                  <a:lnTo>
                    <a:pt x="195" y="137"/>
                  </a:lnTo>
                  <a:lnTo>
                    <a:pt x="198" y="151"/>
                  </a:lnTo>
                  <a:lnTo>
                    <a:pt x="199" y="165"/>
                  </a:lnTo>
                  <a:lnTo>
                    <a:pt x="200" y="178"/>
                  </a:lnTo>
                  <a:lnTo>
                    <a:pt x="200" y="185"/>
                  </a:lnTo>
                  <a:lnTo>
                    <a:pt x="199" y="192"/>
                  </a:lnTo>
                  <a:lnTo>
                    <a:pt x="198" y="197"/>
                  </a:lnTo>
                  <a:lnTo>
                    <a:pt x="196" y="202"/>
                  </a:lnTo>
                  <a:lnTo>
                    <a:pt x="195" y="207"/>
                  </a:lnTo>
                  <a:lnTo>
                    <a:pt x="192" y="211"/>
                  </a:lnTo>
                  <a:lnTo>
                    <a:pt x="189" y="214"/>
                  </a:lnTo>
                  <a:lnTo>
                    <a:pt x="186" y="216"/>
                  </a:lnTo>
                  <a:lnTo>
                    <a:pt x="179" y="220"/>
                  </a:lnTo>
                  <a:lnTo>
                    <a:pt x="173" y="222"/>
                  </a:lnTo>
                  <a:lnTo>
                    <a:pt x="164" y="224"/>
                  </a:lnTo>
                  <a:lnTo>
                    <a:pt x="156" y="224"/>
                  </a:lnTo>
                  <a:lnTo>
                    <a:pt x="140" y="224"/>
                  </a:lnTo>
                  <a:lnTo>
                    <a:pt x="124" y="226"/>
                  </a:lnTo>
                  <a:lnTo>
                    <a:pt x="118" y="229"/>
                  </a:lnTo>
                  <a:lnTo>
                    <a:pt x="112" y="232"/>
                  </a:lnTo>
                  <a:lnTo>
                    <a:pt x="111" y="235"/>
                  </a:lnTo>
                  <a:lnTo>
                    <a:pt x="109" y="238"/>
                  </a:lnTo>
                  <a:lnTo>
                    <a:pt x="108" y="242"/>
                  </a:lnTo>
                  <a:lnTo>
                    <a:pt x="107" y="246"/>
                  </a:lnTo>
                  <a:lnTo>
                    <a:pt x="98" y="245"/>
                  </a:lnTo>
                  <a:lnTo>
                    <a:pt x="90" y="243"/>
                  </a:lnTo>
                  <a:lnTo>
                    <a:pt x="85" y="240"/>
                  </a:lnTo>
                  <a:lnTo>
                    <a:pt x="80" y="235"/>
                  </a:lnTo>
                  <a:lnTo>
                    <a:pt x="77" y="230"/>
                  </a:lnTo>
                  <a:lnTo>
                    <a:pt x="75" y="223"/>
                  </a:lnTo>
                  <a:lnTo>
                    <a:pt x="73" y="216"/>
                  </a:lnTo>
                  <a:lnTo>
                    <a:pt x="72" y="209"/>
                  </a:lnTo>
                  <a:lnTo>
                    <a:pt x="72" y="192"/>
                  </a:lnTo>
                  <a:lnTo>
                    <a:pt x="72" y="176"/>
                  </a:lnTo>
                  <a:lnTo>
                    <a:pt x="71" y="168"/>
                  </a:lnTo>
                  <a:lnTo>
                    <a:pt x="71" y="161"/>
                  </a:lnTo>
                  <a:lnTo>
                    <a:pt x="69" y="154"/>
                  </a:lnTo>
                  <a:lnTo>
                    <a:pt x="67" y="148"/>
                  </a:lnTo>
                  <a:lnTo>
                    <a:pt x="64" y="142"/>
                  </a:lnTo>
                  <a:lnTo>
                    <a:pt x="61" y="137"/>
                  </a:lnTo>
                  <a:lnTo>
                    <a:pt x="56" y="134"/>
                  </a:lnTo>
                  <a:lnTo>
                    <a:pt x="51" y="130"/>
                  </a:lnTo>
                  <a:lnTo>
                    <a:pt x="40" y="125"/>
                  </a:lnTo>
                  <a:lnTo>
                    <a:pt x="29" y="120"/>
                  </a:lnTo>
                  <a:lnTo>
                    <a:pt x="18" y="115"/>
                  </a:lnTo>
                  <a:lnTo>
                    <a:pt x="9" y="110"/>
                  </a:lnTo>
                  <a:lnTo>
                    <a:pt x="6" y="106"/>
                  </a:lnTo>
                  <a:lnTo>
                    <a:pt x="3" y="103"/>
                  </a:lnTo>
                  <a:lnTo>
                    <a:pt x="1" y="98"/>
                  </a:lnTo>
                  <a:lnTo>
                    <a:pt x="0" y="93"/>
                  </a:lnTo>
                  <a:lnTo>
                    <a:pt x="1" y="87"/>
                  </a:lnTo>
                  <a:lnTo>
                    <a:pt x="3" y="83"/>
                  </a:lnTo>
                  <a:lnTo>
                    <a:pt x="5" y="78"/>
                  </a:lnTo>
                  <a:lnTo>
                    <a:pt x="7" y="73"/>
                  </a:lnTo>
                  <a:lnTo>
                    <a:pt x="10" y="68"/>
                  </a:lnTo>
                  <a:lnTo>
                    <a:pt x="12" y="62"/>
                  </a:lnTo>
                  <a:lnTo>
                    <a:pt x="13" y="56"/>
                  </a:lnTo>
                  <a:lnTo>
                    <a:pt x="13" y="4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3" name="Freeform 279">
              <a:extLst>
                <a:ext uri="{FF2B5EF4-FFF2-40B4-BE49-F238E27FC236}">
                  <a16:creationId xmlns:a16="http://schemas.microsoft.com/office/drawing/2014/main" id="{DDE9A8DE-1561-CD2C-6935-38431ED0BEDF}"/>
                </a:ext>
              </a:extLst>
            </p:cNvPr>
            <p:cNvSpPr>
              <a:spLocks/>
            </p:cNvSpPr>
            <p:nvPr>
              <p:custDataLst>
                <p:tags r:id="rId139"/>
              </p:custDataLst>
            </p:nvPr>
          </p:nvSpPr>
          <p:spPr bwMode="auto">
            <a:xfrm>
              <a:off x="10721037" y="4307244"/>
              <a:ext cx="346796" cy="331334"/>
            </a:xfrm>
            <a:custGeom>
              <a:avLst/>
              <a:gdLst>
                <a:gd name="T0" fmla="*/ 39204 w 538"/>
                <a:gd name="T1" fmla="*/ 10953 h 487"/>
                <a:gd name="T2" fmla="*/ 68929 w 538"/>
                <a:gd name="T3" fmla="*/ 24513 h 487"/>
                <a:gd name="T4" fmla="*/ 87023 w 538"/>
                <a:gd name="T5" fmla="*/ 36509 h 487"/>
                <a:gd name="T6" fmla="*/ 108995 w 538"/>
                <a:gd name="T7" fmla="*/ 57372 h 487"/>
                <a:gd name="T8" fmla="*/ 129243 w 538"/>
                <a:gd name="T9" fmla="*/ 70932 h 487"/>
                <a:gd name="T10" fmla="*/ 128812 w 538"/>
                <a:gd name="T11" fmla="*/ 83971 h 487"/>
                <a:gd name="T12" fmla="*/ 149491 w 538"/>
                <a:gd name="T13" fmla="*/ 106920 h 487"/>
                <a:gd name="T14" fmla="*/ 169308 w 538"/>
                <a:gd name="T15" fmla="*/ 129347 h 487"/>
                <a:gd name="T16" fmla="*/ 163276 w 538"/>
                <a:gd name="T17" fmla="*/ 130390 h 487"/>
                <a:gd name="T18" fmla="*/ 160261 w 538"/>
                <a:gd name="T19" fmla="*/ 133520 h 487"/>
                <a:gd name="T20" fmla="*/ 160261 w 538"/>
                <a:gd name="T21" fmla="*/ 144994 h 487"/>
                <a:gd name="T22" fmla="*/ 162415 w 538"/>
                <a:gd name="T23" fmla="*/ 156990 h 487"/>
                <a:gd name="T24" fmla="*/ 167585 w 538"/>
                <a:gd name="T25" fmla="*/ 169507 h 487"/>
                <a:gd name="T26" fmla="*/ 175339 w 538"/>
                <a:gd name="T27" fmla="*/ 181503 h 487"/>
                <a:gd name="T28" fmla="*/ 184386 w 538"/>
                <a:gd name="T29" fmla="*/ 190891 h 487"/>
                <a:gd name="T30" fmla="*/ 194295 w 538"/>
                <a:gd name="T31" fmla="*/ 196107 h 487"/>
                <a:gd name="T32" fmla="*/ 198603 w 538"/>
                <a:gd name="T33" fmla="*/ 203409 h 487"/>
                <a:gd name="T34" fmla="*/ 203342 w 538"/>
                <a:gd name="T35" fmla="*/ 211754 h 487"/>
                <a:gd name="T36" fmla="*/ 210665 w 538"/>
                <a:gd name="T37" fmla="*/ 217491 h 487"/>
                <a:gd name="T38" fmla="*/ 221005 w 538"/>
                <a:gd name="T39" fmla="*/ 225314 h 487"/>
                <a:gd name="T40" fmla="*/ 223159 w 538"/>
                <a:gd name="T41" fmla="*/ 231573 h 487"/>
                <a:gd name="T42" fmla="*/ 226174 w 538"/>
                <a:gd name="T43" fmla="*/ 234702 h 487"/>
                <a:gd name="T44" fmla="*/ 231775 w 538"/>
                <a:gd name="T45" fmla="*/ 237832 h 487"/>
                <a:gd name="T46" fmla="*/ 230052 w 538"/>
                <a:gd name="T47" fmla="*/ 246177 h 487"/>
                <a:gd name="T48" fmla="*/ 223590 w 538"/>
                <a:gd name="T49" fmla="*/ 252435 h 487"/>
                <a:gd name="T50" fmla="*/ 211096 w 538"/>
                <a:gd name="T51" fmla="*/ 254000 h 487"/>
                <a:gd name="T52" fmla="*/ 193002 w 538"/>
                <a:gd name="T53" fmla="*/ 250349 h 487"/>
                <a:gd name="T54" fmla="*/ 178355 w 538"/>
                <a:gd name="T55" fmla="*/ 243047 h 487"/>
                <a:gd name="T56" fmla="*/ 166292 w 538"/>
                <a:gd name="T57" fmla="*/ 232616 h 487"/>
                <a:gd name="T58" fmla="*/ 152937 w 538"/>
                <a:gd name="T59" fmla="*/ 216448 h 487"/>
                <a:gd name="T60" fmla="*/ 134412 w 538"/>
                <a:gd name="T61" fmla="*/ 190370 h 487"/>
                <a:gd name="T62" fmla="*/ 118042 w 538"/>
                <a:gd name="T63" fmla="*/ 172115 h 487"/>
                <a:gd name="T64" fmla="*/ 105979 w 538"/>
                <a:gd name="T65" fmla="*/ 164813 h 487"/>
                <a:gd name="T66" fmla="*/ 91331 w 538"/>
                <a:gd name="T67" fmla="*/ 161162 h 487"/>
                <a:gd name="T68" fmla="*/ 77546 w 538"/>
                <a:gd name="T69" fmla="*/ 161684 h 487"/>
                <a:gd name="T70" fmla="*/ 65914 w 538"/>
                <a:gd name="T71" fmla="*/ 165335 h 487"/>
                <a:gd name="T72" fmla="*/ 48681 w 538"/>
                <a:gd name="T73" fmla="*/ 179938 h 487"/>
                <a:gd name="T74" fmla="*/ 58590 w 538"/>
                <a:gd name="T75" fmla="*/ 188283 h 487"/>
                <a:gd name="T76" fmla="*/ 60313 w 538"/>
                <a:gd name="T77" fmla="*/ 192977 h 487"/>
                <a:gd name="T78" fmla="*/ 53420 w 538"/>
                <a:gd name="T79" fmla="*/ 209146 h 487"/>
                <a:gd name="T80" fmla="*/ 48681 w 538"/>
                <a:gd name="T81" fmla="*/ 215926 h 487"/>
                <a:gd name="T82" fmla="*/ 20248 w 538"/>
                <a:gd name="T83" fmla="*/ 210189 h 487"/>
                <a:gd name="T84" fmla="*/ 8616 w 538"/>
                <a:gd name="T85" fmla="*/ 135084 h 487"/>
                <a:gd name="T86" fmla="*/ 8616 w 538"/>
                <a:gd name="T87" fmla="*/ 0 h 48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38" h="487">
                  <a:moveTo>
                    <a:pt x="20" y="0"/>
                  </a:moveTo>
                  <a:lnTo>
                    <a:pt x="58" y="10"/>
                  </a:lnTo>
                  <a:lnTo>
                    <a:pt x="91" y="21"/>
                  </a:lnTo>
                  <a:lnTo>
                    <a:pt x="119" y="30"/>
                  </a:lnTo>
                  <a:lnTo>
                    <a:pt x="142" y="38"/>
                  </a:lnTo>
                  <a:lnTo>
                    <a:pt x="160" y="47"/>
                  </a:lnTo>
                  <a:lnTo>
                    <a:pt x="177" y="55"/>
                  </a:lnTo>
                  <a:lnTo>
                    <a:pt x="190" y="62"/>
                  </a:lnTo>
                  <a:lnTo>
                    <a:pt x="202" y="70"/>
                  </a:lnTo>
                  <a:lnTo>
                    <a:pt x="222" y="86"/>
                  </a:lnTo>
                  <a:lnTo>
                    <a:pt x="242" y="102"/>
                  </a:lnTo>
                  <a:lnTo>
                    <a:pt x="253" y="110"/>
                  </a:lnTo>
                  <a:lnTo>
                    <a:pt x="266" y="118"/>
                  </a:lnTo>
                  <a:lnTo>
                    <a:pt x="281" y="127"/>
                  </a:lnTo>
                  <a:lnTo>
                    <a:pt x="300" y="136"/>
                  </a:lnTo>
                  <a:lnTo>
                    <a:pt x="297" y="152"/>
                  </a:lnTo>
                  <a:lnTo>
                    <a:pt x="297" y="158"/>
                  </a:lnTo>
                  <a:lnTo>
                    <a:pt x="299" y="161"/>
                  </a:lnTo>
                  <a:lnTo>
                    <a:pt x="300" y="167"/>
                  </a:lnTo>
                  <a:lnTo>
                    <a:pt x="314" y="178"/>
                  </a:lnTo>
                  <a:lnTo>
                    <a:pt x="347" y="205"/>
                  </a:lnTo>
                  <a:lnTo>
                    <a:pt x="381" y="231"/>
                  </a:lnTo>
                  <a:lnTo>
                    <a:pt x="399" y="247"/>
                  </a:lnTo>
                  <a:lnTo>
                    <a:pt x="393" y="248"/>
                  </a:lnTo>
                  <a:lnTo>
                    <a:pt x="386" y="250"/>
                  </a:lnTo>
                  <a:lnTo>
                    <a:pt x="382" y="250"/>
                  </a:lnTo>
                  <a:lnTo>
                    <a:pt x="379" y="250"/>
                  </a:lnTo>
                  <a:lnTo>
                    <a:pt x="376" y="249"/>
                  </a:lnTo>
                  <a:lnTo>
                    <a:pt x="372" y="247"/>
                  </a:lnTo>
                  <a:lnTo>
                    <a:pt x="372" y="256"/>
                  </a:lnTo>
                  <a:lnTo>
                    <a:pt x="372" y="265"/>
                  </a:lnTo>
                  <a:lnTo>
                    <a:pt x="372" y="272"/>
                  </a:lnTo>
                  <a:lnTo>
                    <a:pt x="372" y="278"/>
                  </a:lnTo>
                  <a:lnTo>
                    <a:pt x="373" y="285"/>
                  </a:lnTo>
                  <a:lnTo>
                    <a:pt x="375" y="292"/>
                  </a:lnTo>
                  <a:lnTo>
                    <a:pt x="377" y="301"/>
                  </a:lnTo>
                  <a:lnTo>
                    <a:pt x="380" y="309"/>
                  </a:lnTo>
                  <a:lnTo>
                    <a:pt x="384" y="317"/>
                  </a:lnTo>
                  <a:lnTo>
                    <a:pt x="389" y="325"/>
                  </a:lnTo>
                  <a:lnTo>
                    <a:pt x="394" y="333"/>
                  </a:lnTo>
                  <a:lnTo>
                    <a:pt x="401" y="341"/>
                  </a:lnTo>
                  <a:lnTo>
                    <a:pt x="407" y="348"/>
                  </a:lnTo>
                  <a:lnTo>
                    <a:pt x="414" y="355"/>
                  </a:lnTo>
                  <a:lnTo>
                    <a:pt x="421" y="361"/>
                  </a:lnTo>
                  <a:lnTo>
                    <a:pt x="428" y="366"/>
                  </a:lnTo>
                  <a:lnTo>
                    <a:pt x="436" y="371"/>
                  </a:lnTo>
                  <a:lnTo>
                    <a:pt x="444" y="374"/>
                  </a:lnTo>
                  <a:lnTo>
                    <a:pt x="451" y="376"/>
                  </a:lnTo>
                  <a:lnTo>
                    <a:pt x="459" y="376"/>
                  </a:lnTo>
                  <a:lnTo>
                    <a:pt x="459" y="384"/>
                  </a:lnTo>
                  <a:lnTo>
                    <a:pt x="461" y="390"/>
                  </a:lnTo>
                  <a:lnTo>
                    <a:pt x="465" y="396"/>
                  </a:lnTo>
                  <a:lnTo>
                    <a:pt x="468" y="401"/>
                  </a:lnTo>
                  <a:lnTo>
                    <a:pt x="472" y="406"/>
                  </a:lnTo>
                  <a:lnTo>
                    <a:pt x="478" y="411"/>
                  </a:lnTo>
                  <a:lnTo>
                    <a:pt x="483" y="414"/>
                  </a:lnTo>
                  <a:lnTo>
                    <a:pt x="489" y="417"/>
                  </a:lnTo>
                  <a:lnTo>
                    <a:pt x="500" y="423"/>
                  </a:lnTo>
                  <a:lnTo>
                    <a:pt x="510" y="429"/>
                  </a:lnTo>
                  <a:lnTo>
                    <a:pt x="513" y="432"/>
                  </a:lnTo>
                  <a:lnTo>
                    <a:pt x="516" y="436"/>
                  </a:lnTo>
                  <a:lnTo>
                    <a:pt x="518" y="440"/>
                  </a:lnTo>
                  <a:lnTo>
                    <a:pt x="518" y="444"/>
                  </a:lnTo>
                  <a:lnTo>
                    <a:pt x="519" y="446"/>
                  </a:lnTo>
                  <a:lnTo>
                    <a:pt x="522" y="448"/>
                  </a:lnTo>
                  <a:lnTo>
                    <a:pt x="525" y="450"/>
                  </a:lnTo>
                  <a:lnTo>
                    <a:pt x="528" y="452"/>
                  </a:lnTo>
                  <a:lnTo>
                    <a:pt x="536" y="455"/>
                  </a:lnTo>
                  <a:lnTo>
                    <a:pt x="538" y="456"/>
                  </a:lnTo>
                  <a:lnTo>
                    <a:pt x="538" y="461"/>
                  </a:lnTo>
                  <a:lnTo>
                    <a:pt x="536" y="467"/>
                  </a:lnTo>
                  <a:lnTo>
                    <a:pt x="534" y="472"/>
                  </a:lnTo>
                  <a:lnTo>
                    <a:pt x="529" y="477"/>
                  </a:lnTo>
                  <a:lnTo>
                    <a:pt x="525" y="481"/>
                  </a:lnTo>
                  <a:lnTo>
                    <a:pt x="519" y="484"/>
                  </a:lnTo>
                  <a:lnTo>
                    <a:pt x="513" y="487"/>
                  </a:lnTo>
                  <a:lnTo>
                    <a:pt x="505" y="487"/>
                  </a:lnTo>
                  <a:lnTo>
                    <a:pt x="490" y="487"/>
                  </a:lnTo>
                  <a:lnTo>
                    <a:pt x="474" y="485"/>
                  </a:lnTo>
                  <a:lnTo>
                    <a:pt x="461" y="483"/>
                  </a:lnTo>
                  <a:lnTo>
                    <a:pt x="448" y="480"/>
                  </a:lnTo>
                  <a:lnTo>
                    <a:pt x="436" y="476"/>
                  </a:lnTo>
                  <a:lnTo>
                    <a:pt x="425" y="471"/>
                  </a:lnTo>
                  <a:lnTo>
                    <a:pt x="414" y="466"/>
                  </a:lnTo>
                  <a:lnTo>
                    <a:pt x="404" y="459"/>
                  </a:lnTo>
                  <a:lnTo>
                    <a:pt x="395" y="453"/>
                  </a:lnTo>
                  <a:lnTo>
                    <a:pt x="386" y="446"/>
                  </a:lnTo>
                  <a:lnTo>
                    <a:pt x="378" y="438"/>
                  </a:lnTo>
                  <a:lnTo>
                    <a:pt x="369" y="431"/>
                  </a:lnTo>
                  <a:lnTo>
                    <a:pt x="355" y="415"/>
                  </a:lnTo>
                  <a:lnTo>
                    <a:pt x="341" y="398"/>
                  </a:lnTo>
                  <a:lnTo>
                    <a:pt x="326" y="381"/>
                  </a:lnTo>
                  <a:lnTo>
                    <a:pt x="312" y="365"/>
                  </a:lnTo>
                  <a:lnTo>
                    <a:pt x="298" y="350"/>
                  </a:lnTo>
                  <a:lnTo>
                    <a:pt x="282" y="336"/>
                  </a:lnTo>
                  <a:lnTo>
                    <a:pt x="274" y="330"/>
                  </a:lnTo>
                  <a:lnTo>
                    <a:pt x="265" y="325"/>
                  </a:lnTo>
                  <a:lnTo>
                    <a:pt x="256" y="320"/>
                  </a:lnTo>
                  <a:lnTo>
                    <a:pt x="246" y="316"/>
                  </a:lnTo>
                  <a:lnTo>
                    <a:pt x="235" y="313"/>
                  </a:lnTo>
                  <a:lnTo>
                    <a:pt x="224" y="311"/>
                  </a:lnTo>
                  <a:lnTo>
                    <a:pt x="212" y="309"/>
                  </a:lnTo>
                  <a:lnTo>
                    <a:pt x="200" y="309"/>
                  </a:lnTo>
                  <a:lnTo>
                    <a:pt x="189" y="309"/>
                  </a:lnTo>
                  <a:lnTo>
                    <a:pt x="180" y="310"/>
                  </a:lnTo>
                  <a:lnTo>
                    <a:pt x="171" y="311"/>
                  </a:lnTo>
                  <a:lnTo>
                    <a:pt x="165" y="313"/>
                  </a:lnTo>
                  <a:lnTo>
                    <a:pt x="153" y="317"/>
                  </a:lnTo>
                  <a:lnTo>
                    <a:pt x="144" y="322"/>
                  </a:lnTo>
                  <a:lnTo>
                    <a:pt x="130" y="334"/>
                  </a:lnTo>
                  <a:lnTo>
                    <a:pt x="113" y="345"/>
                  </a:lnTo>
                  <a:lnTo>
                    <a:pt x="126" y="352"/>
                  </a:lnTo>
                  <a:lnTo>
                    <a:pt x="134" y="358"/>
                  </a:lnTo>
                  <a:lnTo>
                    <a:pt x="136" y="361"/>
                  </a:lnTo>
                  <a:lnTo>
                    <a:pt x="138" y="363"/>
                  </a:lnTo>
                  <a:lnTo>
                    <a:pt x="140" y="366"/>
                  </a:lnTo>
                  <a:lnTo>
                    <a:pt x="140" y="370"/>
                  </a:lnTo>
                  <a:lnTo>
                    <a:pt x="136" y="380"/>
                  </a:lnTo>
                  <a:lnTo>
                    <a:pt x="130" y="394"/>
                  </a:lnTo>
                  <a:lnTo>
                    <a:pt x="124" y="401"/>
                  </a:lnTo>
                  <a:lnTo>
                    <a:pt x="120" y="407"/>
                  </a:lnTo>
                  <a:lnTo>
                    <a:pt x="117" y="412"/>
                  </a:lnTo>
                  <a:lnTo>
                    <a:pt x="113" y="414"/>
                  </a:lnTo>
                  <a:lnTo>
                    <a:pt x="93" y="395"/>
                  </a:lnTo>
                  <a:lnTo>
                    <a:pt x="70" y="399"/>
                  </a:lnTo>
                  <a:lnTo>
                    <a:pt x="47" y="403"/>
                  </a:lnTo>
                  <a:lnTo>
                    <a:pt x="28" y="406"/>
                  </a:lnTo>
                  <a:lnTo>
                    <a:pt x="20" y="407"/>
                  </a:lnTo>
                  <a:lnTo>
                    <a:pt x="20" y="259"/>
                  </a:lnTo>
                  <a:lnTo>
                    <a:pt x="0" y="234"/>
                  </a:lnTo>
                  <a:lnTo>
                    <a:pt x="20" y="222"/>
                  </a:lnTo>
                  <a:lnTo>
                    <a:pt x="20"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4" name="Freeform 280">
              <a:extLst>
                <a:ext uri="{FF2B5EF4-FFF2-40B4-BE49-F238E27FC236}">
                  <a16:creationId xmlns:a16="http://schemas.microsoft.com/office/drawing/2014/main" id="{758AE78F-9116-10FA-F104-5B5D5CE01982}"/>
                </a:ext>
              </a:extLst>
            </p:cNvPr>
            <p:cNvSpPr>
              <a:spLocks/>
            </p:cNvSpPr>
            <p:nvPr>
              <p:custDataLst>
                <p:tags r:id="rId140"/>
              </p:custDataLst>
            </p:nvPr>
          </p:nvSpPr>
          <p:spPr bwMode="auto">
            <a:xfrm>
              <a:off x="11008454" y="4286536"/>
              <a:ext cx="159147" cy="167736"/>
            </a:xfrm>
            <a:custGeom>
              <a:avLst/>
              <a:gdLst>
                <a:gd name="T0" fmla="*/ 57175 w 253"/>
                <a:gd name="T1" fmla="*/ 523 h 246"/>
                <a:gd name="T2" fmla="*/ 66003 w 253"/>
                <a:gd name="T3" fmla="*/ 4182 h 246"/>
                <a:gd name="T4" fmla="*/ 75252 w 253"/>
                <a:gd name="T5" fmla="*/ 10977 h 246"/>
                <a:gd name="T6" fmla="*/ 83660 w 253"/>
                <a:gd name="T7" fmla="*/ 19340 h 246"/>
                <a:gd name="T8" fmla="*/ 91648 w 253"/>
                <a:gd name="T9" fmla="*/ 29795 h 246"/>
                <a:gd name="T10" fmla="*/ 98374 w 253"/>
                <a:gd name="T11" fmla="*/ 39726 h 246"/>
                <a:gd name="T12" fmla="*/ 102999 w 253"/>
                <a:gd name="T13" fmla="*/ 49135 h 246"/>
                <a:gd name="T14" fmla="*/ 105942 w 253"/>
                <a:gd name="T15" fmla="*/ 58021 h 246"/>
                <a:gd name="T16" fmla="*/ 105942 w 253"/>
                <a:gd name="T17" fmla="*/ 66907 h 246"/>
                <a:gd name="T18" fmla="*/ 102158 w 253"/>
                <a:gd name="T19" fmla="*/ 78929 h 246"/>
                <a:gd name="T20" fmla="*/ 96272 w 253"/>
                <a:gd name="T21" fmla="*/ 90952 h 246"/>
                <a:gd name="T22" fmla="*/ 87864 w 253"/>
                <a:gd name="T23" fmla="*/ 101929 h 246"/>
                <a:gd name="T24" fmla="*/ 77354 w 253"/>
                <a:gd name="T25" fmla="*/ 111860 h 246"/>
                <a:gd name="T26" fmla="*/ 66003 w 253"/>
                <a:gd name="T27" fmla="*/ 119701 h 246"/>
                <a:gd name="T28" fmla="*/ 54232 w 253"/>
                <a:gd name="T29" fmla="*/ 125451 h 246"/>
                <a:gd name="T30" fmla="*/ 42040 w 253"/>
                <a:gd name="T31" fmla="*/ 128064 h 246"/>
                <a:gd name="T32" fmla="*/ 31110 w 253"/>
                <a:gd name="T33" fmla="*/ 128064 h 246"/>
                <a:gd name="T34" fmla="*/ 22281 w 253"/>
                <a:gd name="T35" fmla="*/ 125451 h 246"/>
                <a:gd name="T36" fmla="*/ 13873 w 253"/>
                <a:gd name="T37" fmla="*/ 122314 h 246"/>
                <a:gd name="T38" fmla="*/ 4624 w 253"/>
                <a:gd name="T39" fmla="*/ 119701 h 246"/>
                <a:gd name="T40" fmla="*/ 1261 w 253"/>
                <a:gd name="T41" fmla="*/ 114474 h 246"/>
                <a:gd name="T42" fmla="*/ 4204 w 253"/>
                <a:gd name="T43" fmla="*/ 107156 h 246"/>
                <a:gd name="T44" fmla="*/ 9249 w 253"/>
                <a:gd name="T45" fmla="*/ 102451 h 246"/>
                <a:gd name="T46" fmla="*/ 15555 w 253"/>
                <a:gd name="T47" fmla="*/ 99838 h 246"/>
                <a:gd name="T48" fmla="*/ 21020 w 253"/>
                <a:gd name="T49" fmla="*/ 102974 h 246"/>
                <a:gd name="T50" fmla="*/ 25224 w 253"/>
                <a:gd name="T51" fmla="*/ 108201 h 246"/>
                <a:gd name="T52" fmla="*/ 28587 w 253"/>
                <a:gd name="T53" fmla="*/ 105065 h 246"/>
                <a:gd name="T54" fmla="*/ 31530 w 253"/>
                <a:gd name="T55" fmla="*/ 99315 h 246"/>
                <a:gd name="T56" fmla="*/ 35314 w 253"/>
                <a:gd name="T57" fmla="*/ 94088 h 246"/>
                <a:gd name="T58" fmla="*/ 38257 w 253"/>
                <a:gd name="T59" fmla="*/ 94611 h 246"/>
                <a:gd name="T60" fmla="*/ 41200 w 253"/>
                <a:gd name="T61" fmla="*/ 93565 h 246"/>
                <a:gd name="T62" fmla="*/ 44563 w 253"/>
                <a:gd name="T63" fmla="*/ 93043 h 246"/>
                <a:gd name="T64" fmla="*/ 50448 w 253"/>
                <a:gd name="T65" fmla="*/ 90952 h 246"/>
                <a:gd name="T66" fmla="*/ 62640 w 253"/>
                <a:gd name="T67" fmla="*/ 85725 h 246"/>
                <a:gd name="T68" fmla="*/ 75252 w 253"/>
                <a:gd name="T69" fmla="*/ 76839 h 246"/>
                <a:gd name="T70" fmla="*/ 82819 w 253"/>
                <a:gd name="T71" fmla="*/ 70566 h 246"/>
                <a:gd name="T72" fmla="*/ 88285 w 253"/>
                <a:gd name="T73" fmla="*/ 64294 h 246"/>
                <a:gd name="T74" fmla="*/ 91648 w 253"/>
                <a:gd name="T75" fmla="*/ 58021 h 246"/>
                <a:gd name="T76" fmla="*/ 92068 w 253"/>
                <a:gd name="T77" fmla="*/ 51226 h 246"/>
                <a:gd name="T78" fmla="*/ 89966 w 253"/>
                <a:gd name="T79" fmla="*/ 45999 h 246"/>
                <a:gd name="T80" fmla="*/ 88285 w 253"/>
                <a:gd name="T81" fmla="*/ 41817 h 246"/>
                <a:gd name="T82" fmla="*/ 87023 w 253"/>
                <a:gd name="T83" fmla="*/ 37635 h 246"/>
                <a:gd name="T84" fmla="*/ 84501 w 253"/>
                <a:gd name="T85" fmla="*/ 35022 h 246"/>
                <a:gd name="T86" fmla="*/ 80297 w 253"/>
                <a:gd name="T87" fmla="*/ 33976 h 246"/>
                <a:gd name="T88" fmla="*/ 77354 w 253"/>
                <a:gd name="T89" fmla="*/ 31885 h 246"/>
                <a:gd name="T90" fmla="*/ 75673 w 253"/>
                <a:gd name="T91" fmla="*/ 28226 h 246"/>
                <a:gd name="T92" fmla="*/ 58856 w 253"/>
                <a:gd name="T93" fmla="*/ 25613 h 246"/>
                <a:gd name="T94" fmla="*/ 57175 w 253"/>
                <a:gd name="T95" fmla="*/ 22999 h 246"/>
                <a:gd name="T96" fmla="*/ 57175 w 253"/>
                <a:gd name="T97" fmla="*/ 18818 h 246"/>
                <a:gd name="T98" fmla="*/ 58856 w 253"/>
                <a:gd name="T99" fmla="*/ 9409 h 246"/>
                <a:gd name="T100" fmla="*/ 46244 w 253"/>
                <a:gd name="T101" fmla="*/ 5750 h 246"/>
                <a:gd name="T102" fmla="*/ 40779 w 253"/>
                <a:gd name="T103" fmla="*/ 6273 h 246"/>
                <a:gd name="T104" fmla="*/ 36155 w 253"/>
                <a:gd name="T105" fmla="*/ 9409 h 246"/>
                <a:gd name="T106" fmla="*/ 43722 w 253"/>
                <a:gd name="T107" fmla="*/ 2614 h 246"/>
                <a:gd name="T108" fmla="*/ 47506 w 253"/>
                <a:gd name="T109" fmla="*/ 523 h 246"/>
                <a:gd name="T110" fmla="*/ 53391 w 253"/>
                <a:gd name="T111" fmla="*/ 0 h 24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53" h="246">
                  <a:moveTo>
                    <a:pt x="127" y="0"/>
                  </a:moveTo>
                  <a:lnTo>
                    <a:pt x="136" y="1"/>
                  </a:lnTo>
                  <a:lnTo>
                    <a:pt x="146" y="4"/>
                  </a:lnTo>
                  <a:lnTo>
                    <a:pt x="157" y="8"/>
                  </a:lnTo>
                  <a:lnTo>
                    <a:pt x="168" y="14"/>
                  </a:lnTo>
                  <a:lnTo>
                    <a:pt x="179" y="21"/>
                  </a:lnTo>
                  <a:lnTo>
                    <a:pt x="189" y="28"/>
                  </a:lnTo>
                  <a:lnTo>
                    <a:pt x="199" y="37"/>
                  </a:lnTo>
                  <a:lnTo>
                    <a:pt x="209" y="47"/>
                  </a:lnTo>
                  <a:lnTo>
                    <a:pt x="218" y="57"/>
                  </a:lnTo>
                  <a:lnTo>
                    <a:pt x="227" y="66"/>
                  </a:lnTo>
                  <a:lnTo>
                    <a:pt x="234" y="76"/>
                  </a:lnTo>
                  <a:lnTo>
                    <a:pt x="240" y="85"/>
                  </a:lnTo>
                  <a:lnTo>
                    <a:pt x="245" y="94"/>
                  </a:lnTo>
                  <a:lnTo>
                    <a:pt x="250" y="103"/>
                  </a:lnTo>
                  <a:lnTo>
                    <a:pt x="252" y="111"/>
                  </a:lnTo>
                  <a:lnTo>
                    <a:pt x="253" y="117"/>
                  </a:lnTo>
                  <a:lnTo>
                    <a:pt x="252" y="128"/>
                  </a:lnTo>
                  <a:lnTo>
                    <a:pt x="248" y="140"/>
                  </a:lnTo>
                  <a:lnTo>
                    <a:pt x="243" y="151"/>
                  </a:lnTo>
                  <a:lnTo>
                    <a:pt x="236" y="163"/>
                  </a:lnTo>
                  <a:lnTo>
                    <a:pt x="229" y="174"/>
                  </a:lnTo>
                  <a:lnTo>
                    <a:pt x="219" y="185"/>
                  </a:lnTo>
                  <a:lnTo>
                    <a:pt x="209" y="195"/>
                  </a:lnTo>
                  <a:lnTo>
                    <a:pt x="197" y="204"/>
                  </a:lnTo>
                  <a:lnTo>
                    <a:pt x="184" y="214"/>
                  </a:lnTo>
                  <a:lnTo>
                    <a:pt x="171" y="222"/>
                  </a:lnTo>
                  <a:lnTo>
                    <a:pt x="157" y="229"/>
                  </a:lnTo>
                  <a:lnTo>
                    <a:pt x="143" y="235"/>
                  </a:lnTo>
                  <a:lnTo>
                    <a:pt x="129" y="240"/>
                  </a:lnTo>
                  <a:lnTo>
                    <a:pt x="115" y="243"/>
                  </a:lnTo>
                  <a:lnTo>
                    <a:pt x="100" y="245"/>
                  </a:lnTo>
                  <a:lnTo>
                    <a:pt x="86" y="246"/>
                  </a:lnTo>
                  <a:lnTo>
                    <a:pt x="74" y="245"/>
                  </a:lnTo>
                  <a:lnTo>
                    <a:pt x="64" y="243"/>
                  </a:lnTo>
                  <a:lnTo>
                    <a:pt x="53" y="240"/>
                  </a:lnTo>
                  <a:lnTo>
                    <a:pt x="43" y="237"/>
                  </a:lnTo>
                  <a:lnTo>
                    <a:pt x="33" y="234"/>
                  </a:lnTo>
                  <a:lnTo>
                    <a:pt x="22" y="231"/>
                  </a:lnTo>
                  <a:lnTo>
                    <a:pt x="11" y="229"/>
                  </a:lnTo>
                  <a:lnTo>
                    <a:pt x="0" y="228"/>
                  </a:lnTo>
                  <a:lnTo>
                    <a:pt x="3" y="219"/>
                  </a:lnTo>
                  <a:lnTo>
                    <a:pt x="6" y="212"/>
                  </a:lnTo>
                  <a:lnTo>
                    <a:pt x="10" y="205"/>
                  </a:lnTo>
                  <a:lnTo>
                    <a:pt x="16" y="200"/>
                  </a:lnTo>
                  <a:lnTo>
                    <a:pt x="22" y="196"/>
                  </a:lnTo>
                  <a:lnTo>
                    <a:pt x="29" y="193"/>
                  </a:lnTo>
                  <a:lnTo>
                    <a:pt x="37" y="191"/>
                  </a:lnTo>
                  <a:lnTo>
                    <a:pt x="46" y="191"/>
                  </a:lnTo>
                  <a:lnTo>
                    <a:pt x="50" y="197"/>
                  </a:lnTo>
                  <a:lnTo>
                    <a:pt x="53" y="209"/>
                  </a:lnTo>
                  <a:lnTo>
                    <a:pt x="60" y="207"/>
                  </a:lnTo>
                  <a:lnTo>
                    <a:pt x="65" y="204"/>
                  </a:lnTo>
                  <a:lnTo>
                    <a:pt x="68" y="201"/>
                  </a:lnTo>
                  <a:lnTo>
                    <a:pt x="72" y="198"/>
                  </a:lnTo>
                  <a:lnTo>
                    <a:pt x="75" y="190"/>
                  </a:lnTo>
                  <a:lnTo>
                    <a:pt x="79" y="179"/>
                  </a:lnTo>
                  <a:lnTo>
                    <a:pt x="84" y="180"/>
                  </a:lnTo>
                  <a:lnTo>
                    <a:pt x="88" y="181"/>
                  </a:lnTo>
                  <a:lnTo>
                    <a:pt x="91" y="181"/>
                  </a:lnTo>
                  <a:lnTo>
                    <a:pt x="95" y="181"/>
                  </a:lnTo>
                  <a:lnTo>
                    <a:pt x="98" y="179"/>
                  </a:lnTo>
                  <a:lnTo>
                    <a:pt x="99" y="179"/>
                  </a:lnTo>
                  <a:lnTo>
                    <a:pt x="106" y="178"/>
                  </a:lnTo>
                  <a:lnTo>
                    <a:pt x="112" y="177"/>
                  </a:lnTo>
                  <a:lnTo>
                    <a:pt x="120" y="174"/>
                  </a:lnTo>
                  <a:lnTo>
                    <a:pt x="130" y="171"/>
                  </a:lnTo>
                  <a:lnTo>
                    <a:pt x="149" y="164"/>
                  </a:lnTo>
                  <a:lnTo>
                    <a:pt x="169" y="153"/>
                  </a:lnTo>
                  <a:lnTo>
                    <a:pt x="179" y="147"/>
                  </a:lnTo>
                  <a:lnTo>
                    <a:pt x="188" y="141"/>
                  </a:lnTo>
                  <a:lnTo>
                    <a:pt x="197" y="135"/>
                  </a:lnTo>
                  <a:lnTo>
                    <a:pt x="205" y="129"/>
                  </a:lnTo>
                  <a:lnTo>
                    <a:pt x="210" y="123"/>
                  </a:lnTo>
                  <a:lnTo>
                    <a:pt x="216" y="117"/>
                  </a:lnTo>
                  <a:lnTo>
                    <a:pt x="218" y="111"/>
                  </a:lnTo>
                  <a:lnTo>
                    <a:pt x="219" y="105"/>
                  </a:lnTo>
                  <a:lnTo>
                    <a:pt x="219" y="98"/>
                  </a:lnTo>
                  <a:lnTo>
                    <a:pt x="217" y="92"/>
                  </a:lnTo>
                  <a:lnTo>
                    <a:pt x="214" y="88"/>
                  </a:lnTo>
                  <a:lnTo>
                    <a:pt x="212" y="84"/>
                  </a:lnTo>
                  <a:lnTo>
                    <a:pt x="210" y="80"/>
                  </a:lnTo>
                  <a:lnTo>
                    <a:pt x="208" y="76"/>
                  </a:lnTo>
                  <a:lnTo>
                    <a:pt x="207" y="72"/>
                  </a:lnTo>
                  <a:lnTo>
                    <a:pt x="206" y="68"/>
                  </a:lnTo>
                  <a:lnTo>
                    <a:pt x="201" y="67"/>
                  </a:lnTo>
                  <a:lnTo>
                    <a:pt x="196" y="67"/>
                  </a:lnTo>
                  <a:lnTo>
                    <a:pt x="191" y="65"/>
                  </a:lnTo>
                  <a:lnTo>
                    <a:pt x="188" y="63"/>
                  </a:lnTo>
                  <a:lnTo>
                    <a:pt x="184" y="61"/>
                  </a:lnTo>
                  <a:lnTo>
                    <a:pt x="182" y="57"/>
                  </a:lnTo>
                  <a:lnTo>
                    <a:pt x="180" y="54"/>
                  </a:lnTo>
                  <a:lnTo>
                    <a:pt x="179" y="49"/>
                  </a:lnTo>
                  <a:lnTo>
                    <a:pt x="140" y="49"/>
                  </a:lnTo>
                  <a:lnTo>
                    <a:pt x="138" y="47"/>
                  </a:lnTo>
                  <a:lnTo>
                    <a:pt x="136" y="44"/>
                  </a:lnTo>
                  <a:lnTo>
                    <a:pt x="136" y="39"/>
                  </a:lnTo>
                  <a:lnTo>
                    <a:pt x="136" y="36"/>
                  </a:lnTo>
                  <a:lnTo>
                    <a:pt x="139" y="27"/>
                  </a:lnTo>
                  <a:lnTo>
                    <a:pt x="140" y="18"/>
                  </a:lnTo>
                  <a:lnTo>
                    <a:pt x="124" y="14"/>
                  </a:lnTo>
                  <a:lnTo>
                    <a:pt x="110" y="11"/>
                  </a:lnTo>
                  <a:lnTo>
                    <a:pt x="104" y="11"/>
                  </a:lnTo>
                  <a:lnTo>
                    <a:pt x="97" y="12"/>
                  </a:lnTo>
                  <a:lnTo>
                    <a:pt x="91" y="15"/>
                  </a:lnTo>
                  <a:lnTo>
                    <a:pt x="86" y="18"/>
                  </a:lnTo>
                  <a:lnTo>
                    <a:pt x="96" y="10"/>
                  </a:lnTo>
                  <a:lnTo>
                    <a:pt x="104" y="5"/>
                  </a:lnTo>
                  <a:lnTo>
                    <a:pt x="108" y="3"/>
                  </a:lnTo>
                  <a:lnTo>
                    <a:pt x="113" y="1"/>
                  </a:lnTo>
                  <a:lnTo>
                    <a:pt x="119" y="0"/>
                  </a:lnTo>
                  <a:lnTo>
                    <a:pt x="1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15" name="Freeform 281">
              <a:extLst>
                <a:ext uri="{FF2B5EF4-FFF2-40B4-BE49-F238E27FC236}">
                  <a16:creationId xmlns:a16="http://schemas.microsoft.com/office/drawing/2014/main" id="{9D30C7A6-AFC2-A8F0-A13B-BBCE331B5B22}"/>
                </a:ext>
              </a:extLst>
            </p:cNvPr>
            <p:cNvSpPr>
              <a:spLocks/>
            </p:cNvSpPr>
            <p:nvPr>
              <p:custDataLst>
                <p:tags r:id="rId141"/>
              </p:custDataLst>
            </p:nvPr>
          </p:nvSpPr>
          <p:spPr bwMode="auto">
            <a:xfrm>
              <a:off x="8428851" y="3808172"/>
              <a:ext cx="95013" cy="155314"/>
            </a:xfrm>
            <a:custGeom>
              <a:avLst/>
              <a:gdLst>
                <a:gd name="T0" fmla="*/ 18465 w 141"/>
                <a:gd name="T1" fmla="*/ 119063 h 228"/>
                <a:gd name="T2" fmla="*/ 16213 w 141"/>
                <a:gd name="T3" fmla="*/ 114885 h 228"/>
                <a:gd name="T4" fmla="*/ 13060 w 141"/>
                <a:gd name="T5" fmla="*/ 108619 h 228"/>
                <a:gd name="T6" fmla="*/ 9908 w 141"/>
                <a:gd name="T7" fmla="*/ 101308 h 228"/>
                <a:gd name="T8" fmla="*/ 7206 w 141"/>
                <a:gd name="T9" fmla="*/ 92953 h 228"/>
                <a:gd name="T10" fmla="*/ 4504 w 141"/>
                <a:gd name="T11" fmla="*/ 85120 h 228"/>
                <a:gd name="T12" fmla="*/ 2252 w 141"/>
                <a:gd name="T13" fmla="*/ 77287 h 228"/>
                <a:gd name="T14" fmla="*/ 901 w 141"/>
                <a:gd name="T15" fmla="*/ 70498 h 228"/>
                <a:gd name="T16" fmla="*/ 0 w 141"/>
                <a:gd name="T17" fmla="*/ 64231 h 228"/>
                <a:gd name="T18" fmla="*/ 901 w 141"/>
                <a:gd name="T19" fmla="*/ 54309 h 228"/>
                <a:gd name="T20" fmla="*/ 1801 w 141"/>
                <a:gd name="T21" fmla="*/ 45432 h 228"/>
                <a:gd name="T22" fmla="*/ 2702 w 141"/>
                <a:gd name="T23" fmla="*/ 36554 h 228"/>
                <a:gd name="T24" fmla="*/ 4053 w 141"/>
                <a:gd name="T25" fmla="*/ 28721 h 228"/>
                <a:gd name="T26" fmla="*/ 8106 w 141"/>
                <a:gd name="T27" fmla="*/ 14622 h 228"/>
                <a:gd name="T28" fmla="*/ 12610 w 141"/>
                <a:gd name="T29" fmla="*/ 0 h 228"/>
                <a:gd name="T30" fmla="*/ 20266 w 141"/>
                <a:gd name="T31" fmla="*/ 8355 h 228"/>
                <a:gd name="T32" fmla="*/ 27922 w 141"/>
                <a:gd name="T33" fmla="*/ 14622 h 228"/>
                <a:gd name="T34" fmla="*/ 34227 w 141"/>
                <a:gd name="T35" fmla="*/ 19322 h 228"/>
                <a:gd name="T36" fmla="*/ 40082 w 141"/>
                <a:gd name="T37" fmla="*/ 25066 h 228"/>
                <a:gd name="T38" fmla="*/ 42784 w 141"/>
                <a:gd name="T39" fmla="*/ 28721 h 228"/>
                <a:gd name="T40" fmla="*/ 45486 w 141"/>
                <a:gd name="T41" fmla="*/ 32899 h 228"/>
                <a:gd name="T42" fmla="*/ 48188 w 141"/>
                <a:gd name="T43" fmla="*/ 38643 h 228"/>
                <a:gd name="T44" fmla="*/ 51340 w 141"/>
                <a:gd name="T45" fmla="*/ 44910 h 228"/>
                <a:gd name="T46" fmla="*/ 54043 w 141"/>
                <a:gd name="T47" fmla="*/ 52221 h 228"/>
                <a:gd name="T48" fmla="*/ 57195 w 141"/>
                <a:gd name="T49" fmla="*/ 61098 h 228"/>
                <a:gd name="T50" fmla="*/ 59897 w 141"/>
                <a:gd name="T51" fmla="*/ 72064 h 228"/>
                <a:gd name="T52" fmla="*/ 63500 w 141"/>
                <a:gd name="T53" fmla="*/ 84075 h 228"/>
                <a:gd name="T54" fmla="*/ 63050 w 141"/>
                <a:gd name="T55" fmla="*/ 88253 h 228"/>
                <a:gd name="T56" fmla="*/ 62149 w 141"/>
                <a:gd name="T57" fmla="*/ 92430 h 228"/>
                <a:gd name="T58" fmla="*/ 60798 w 141"/>
                <a:gd name="T59" fmla="*/ 97130 h 228"/>
                <a:gd name="T60" fmla="*/ 58996 w 141"/>
                <a:gd name="T61" fmla="*/ 100264 h 228"/>
                <a:gd name="T62" fmla="*/ 57195 w 141"/>
                <a:gd name="T63" fmla="*/ 103919 h 228"/>
                <a:gd name="T64" fmla="*/ 54493 w 141"/>
                <a:gd name="T65" fmla="*/ 106530 h 228"/>
                <a:gd name="T66" fmla="*/ 51791 w 141"/>
                <a:gd name="T67" fmla="*/ 109141 h 228"/>
                <a:gd name="T68" fmla="*/ 48638 w 141"/>
                <a:gd name="T69" fmla="*/ 111230 h 228"/>
                <a:gd name="T70" fmla="*/ 45035 w 141"/>
                <a:gd name="T71" fmla="*/ 113319 h 228"/>
                <a:gd name="T72" fmla="*/ 41883 w 141"/>
                <a:gd name="T73" fmla="*/ 114885 h 228"/>
                <a:gd name="T74" fmla="*/ 38280 w 141"/>
                <a:gd name="T75" fmla="*/ 116452 h 228"/>
                <a:gd name="T76" fmla="*/ 34227 w 141"/>
                <a:gd name="T77" fmla="*/ 117496 h 228"/>
                <a:gd name="T78" fmla="*/ 26571 w 141"/>
                <a:gd name="T79" fmla="*/ 118541 h 228"/>
                <a:gd name="T80" fmla="*/ 18465 w 141"/>
                <a:gd name="T81" fmla="*/ 119063 h 22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41" h="228">
                  <a:moveTo>
                    <a:pt x="41" y="228"/>
                  </a:moveTo>
                  <a:lnTo>
                    <a:pt x="36" y="220"/>
                  </a:lnTo>
                  <a:lnTo>
                    <a:pt x="29" y="208"/>
                  </a:lnTo>
                  <a:lnTo>
                    <a:pt x="22" y="194"/>
                  </a:lnTo>
                  <a:lnTo>
                    <a:pt x="16" y="178"/>
                  </a:lnTo>
                  <a:lnTo>
                    <a:pt x="10" y="163"/>
                  </a:lnTo>
                  <a:lnTo>
                    <a:pt x="5" y="148"/>
                  </a:lnTo>
                  <a:lnTo>
                    <a:pt x="2" y="135"/>
                  </a:lnTo>
                  <a:lnTo>
                    <a:pt x="0" y="123"/>
                  </a:lnTo>
                  <a:lnTo>
                    <a:pt x="2" y="104"/>
                  </a:lnTo>
                  <a:lnTo>
                    <a:pt x="4" y="87"/>
                  </a:lnTo>
                  <a:lnTo>
                    <a:pt x="6" y="70"/>
                  </a:lnTo>
                  <a:lnTo>
                    <a:pt x="9" y="55"/>
                  </a:lnTo>
                  <a:lnTo>
                    <a:pt x="18" y="28"/>
                  </a:lnTo>
                  <a:lnTo>
                    <a:pt x="28" y="0"/>
                  </a:lnTo>
                  <a:lnTo>
                    <a:pt x="45" y="16"/>
                  </a:lnTo>
                  <a:lnTo>
                    <a:pt x="62" y="28"/>
                  </a:lnTo>
                  <a:lnTo>
                    <a:pt x="76" y="37"/>
                  </a:lnTo>
                  <a:lnTo>
                    <a:pt x="89" y="48"/>
                  </a:lnTo>
                  <a:lnTo>
                    <a:pt x="95" y="55"/>
                  </a:lnTo>
                  <a:lnTo>
                    <a:pt x="101" y="63"/>
                  </a:lnTo>
                  <a:lnTo>
                    <a:pt x="107" y="74"/>
                  </a:lnTo>
                  <a:lnTo>
                    <a:pt x="114" y="86"/>
                  </a:lnTo>
                  <a:lnTo>
                    <a:pt x="120" y="100"/>
                  </a:lnTo>
                  <a:lnTo>
                    <a:pt x="127" y="117"/>
                  </a:lnTo>
                  <a:lnTo>
                    <a:pt x="133" y="138"/>
                  </a:lnTo>
                  <a:lnTo>
                    <a:pt x="141" y="161"/>
                  </a:lnTo>
                  <a:lnTo>
                    <a:pt x="140" y="169"/>
                  </a:lnTo>
                  <a:lnTo>
                    <a:pt x="138" y="177"/>
                  </a:lnTo>
                  <a:lnTo>
                    <a:pt x="135" y="186"/>
                  </a:lnTo>
                  <a:lnTo>
                    <a:pt x="131" y="192"/>
                  </a:lnTo>
                  <a:lnTo>
                    <a:pt x="127" y="199"/>
                  </a:lnTo>
                  <a:lnTo>
                    <a:pt x="121" y="204"/>
                  </a:lnTo>
                  <a:lnTo>
                    <a:pt x="115" y="209"/>
                  </a:lnTo>
                  <a:lnTo>
                    <a:pt x="108" y="213"/>
                  </a:lnTo>
                  <a:lnTo>
                    <a:pt x="100" y="217"/>
                  </a:lnTo>
                  <a:lnTo>
                    <a:pt x="93" y="220"/>
                  </a:lnTo>
                  <a:lnTo>
                    <a:pt x="85" y="223"/>
                  </a:lnTo>
                  <a:lnTo>
                    <a:pt x="76" y="225"/>
                  </a:lnTo>
                  <a:lnTo>
                    <a:pt x="59" y="227"/>
                  </a:lnTo>
                  <a:lnTo>
                    <a:pt x="41" y="22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116" name="Group 282">
              <a:extLst>
                <a:ext uri="{FF2B5EF4-FFF2-40B4-BE49-F238E27FC236}">
                  <a16:creationId xmlns:a16="http://schemas.microsoft.com/office/drawing/2014/main" id="{BF5ED544-DD99-100F-A611-595C28025EA1}"/>
                </a:ext>
              </a:extLst>
            </p:cNvPr>
            <p:cNvGrpSpPr>
              <a:grpSpLocks/>
            </p:cNvGrpSpPr>
            <p:nvPr>
              <p:custDataLst>
                <p:tags r:id="rId142"/>
              </p:custDataLst>
            </p:nvPr>
          </p:nvGrpSpPr>
          <p:grpSpPr bwMode="auto">
            <a:xfrm>
              <a:off x="9835042" y="3431280"/>
              <a:ext cx="349172" cy="573623"/>
              <a:chOff x="5062" y="2295"/>
              <a:chExt cx="177" cy="279"/>
            </a:xfrm>
            <a:solidFill>
              <a:srgbClr val="D9D9D9"/>
            </a:solidFill>
          </p:grpSpPr>
          <p:sp>
            <p:nvSpPr>
              <p:cNvPr id="1303" name="Freeform 283">
                <a:extLst>
                  <a:ext uri="{FF2B5EF4-FFF2-40B4-BE49-F238E27FC236}">
                    <a16:creationId xmlns:a16="http://schemas.microsoft.com/office/drawing/2014/main" id="{44003A50-0F8C-406A-07A4-B0E5F8F34C25}"/>
                  </a:ext>
                </a:extLst>
              </p:cNvPr>
              <p:cNvSpPr>
                <a:spLocks/>
              </p:cNvSpPr>
              <p:nvPr/>
            </p:nvSpPr>
            <p:spPr bwMode="auto">
              <a:xfrm>
                <a:off x="5154" y="2449"/>
                <a:ext cx="19" cy="37"/>
              </a:xfrm>
              <a:custGeom>
                <a:avLst/>
                <a:gdLst>
                  <a:gd name="T0" fmla="*/ 12 w 60"/>
                  <a:gd name="T1" fmla="*/ 37 h 110"/>
                  <a:gd name="T2" fmla="*/ 13 w 60"/>
                  <a:gd name="T3" fmla="*/ 37 h 110"/>
                  <a:gd name="T4" fmla="*/ 15 w 60"/>
                  <a:gd name="T5" fmla="*/ 36 h 110"/>
                  <a:gd name="T6" fmla="*/ 16 w 60"/>
                  <a:gd name="T7" fmla="*/ 34 h 110"/>
                  <a:gd name="T8" fmla="*/ 16 w 60"/>
                  <a:gd name="T9" fmla="*/ 32 h 110"/>
                  <a:gd name="T10" fmla="*/ 17 w 60"/>
                  <a:gd name="T11" fmla="*/ 30 h 110"/>
                  <a:gd name="T12" fmla="*/ 18 w 60"/>
                  <a:gd name="T13" fmla="*/ 28 h 110"/>
                  <a:gd name="T14" fmla="*/ 19 w 60"/>
                  <a:gd name="T15" fmla="*/ 26 h 110"/>
                  <a:gd name="T16" fmla="*/ 19 w 60"/>
                  <a:gd name="T17" fmla="*/ 25 h 110"/>
                  <a:gd name="T18" fmla="*/ 19 w 60"/>
                  <a:gd name="T19" fmla="*/ 20 h 110"/>
                  <a:gd name="T20" fmla="*/ 18 w 60"/>
                  <a:gd name="T21" fmla="*/ 16 h 110"/>
                  <a:gd name="T22" fmla="*/ 18 w 60"/>
                  <a:gd name="T23" fmla="*/ 13 h 110"/>
                  <a:gd name="T24" fmla="*/ 17 w 60"/>
                  <a:gd name="T25" fmla="*/ 10 h 110"/>
                  <a:gd name="T26" fmla="*/ 16 w 60"/>
                  <a:gd name="T27" fmla="*/ 7 h 110"/>
                  <a:gd name="T28" fmla="*/ 15 w 60"/>
                  <a:gd name="T29" fmla="*/ 4 h 110"/>
                  <a:gd name="T30" fmla="*/ 14 w 60"/>
                  <a:gd name="T31" fmla="*/ 2 h 110"/>
                  <a:gd name="T32" fmla="*/ 12 w 60"/>
                  <a:gd name="T33" fmla="*/ 0 h 110"/>
                  <a:gd name="T34" fmla="*/ 11 w 60"/>
                  <a:gd name="T35" fmla="*/ 1 h 110"/>
                  <a:gd name="T36" fmla="*/ 10 w 60"/>
                  <a:gd name="T37" fmla="*/ 3 h 110"/>
                  <a:gd name="T38" fmla="*/ 9 w 60"/>
                  <a:gd name="T39" fmla="*/ 4 h 110"/>
                  <a:gd name="T40" fmla="*/ 8 w 60"/>
                  <a:gd name="T41" fmla="*/ 6 h 110"/>
                  <a:gd name="T42" fmla="*/ 6 w 60"/>
                  <a:gd name="T43" fmla="*/ 10 h 110"/>
                  <a:gd name="T44" fmla="*/ 5 w 60"/>
                  <a:gd name="T45" fmla="*/ 13 h 110"/>
                  <a:gd name="T46" fmla="*/ 3 w 60"/>
                  <a:gd name="T47" fmla="*/ 17 h 110"/>
                  <a:gd name="T48" fmla="*/ 2 w 60"/>
                  <a:gd name="T49" fmla="*/ 21 h 110"/>
                  <a:gd name="T50" fmla="*/ 2 w 60"/>
                  <a:gd name="T51" fmla="*/ 22 h 110"/>
                  <a:gd name="T52" fmla="*/ 1 w 60"/>
                  <a:gd name="T53" fmla="*/ 23 h 110"/>
                  <a:gd name="T54" fmla="*/ 1 w 60"/>
                  <a:gd name="T55" fmla="*/ 24 h 110"/>
                  <a:gd name="T56" fmla="*/ 0 w 60"/>
                  <a:gd name="T57" fmla="*/ 25 h 110"/>
                  <a:gd name="T58" fmla="*/ 0 w 60"/>
                  <a:gd name="T59" fmla="*/ 26 h 110"/>
                  <a:gd name="T60" fmla="*/ 1 w 60"/>
                  <a:gd name="T61" fmla="*/ 28 h 110"/>
                  <a:gd name="T62" fmla="*/ 2 w 60"/>
                  <a:gd name="T63" fmla="*/ 30 h 110"/>
                  <a:gd name="T64" fmla="*/ 4 w 60"/>
                  <a:gd name="T65" fmla="*/ 32 h 110"/>
                  <a:gd name="T66" fmla="*/ 6 w 60"/>
                  <a:gd name="T67" fmla="*/ 34 h 110"/>
                  <a:gd name="T68" fmla="*/ 8 w 60"/>
                  <a:gd name="T69" fmla="*/ 36 h 110"/>
                  <a:gd name="T70" fmla="*/ 10 w 60"/>
                  <a:gd name="T71" fmla="*/ 37 h 110"/>
                  <a:gd name="T72" fmla="*/ 12 w 60"/>
                  <a:gd name="T73" fmla="*/ 37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60" h="110">
                    <a:moveTo>
                      <a:pt x="39" y="110"/>
                    </a:moveTo>
                    <a:lnTo>
                      <a:pt x="42" y="109"/>
                    </a:lnTo>
                    <a:lnTo>
                      <a:pt x="46" y="106"/>
                    </a:lnTo>
                    <a:lnTo>
                      <a:pt x="49" y="101"/>
                    </a:lnTo>
                    <a:lnTo>
                      <a:pt x="52" y="96"/>
                    </a:lnTo>
                    <a:lnTo>
                      <a:pt x="54" y="90"/>
                    </a:lnTo>
                    <a:lnTo>
                      <a:pt x="57" y="84"/>
                    </a:lnTo>
                    <a:lnTo>
                      <a:pt x="59" y="78"/>
                    </a:lnTo>
                    <a:lnTo>
                      <a:pt x="60" y="73"/>
                    </a:lnTo>
                    <a:lnTo>
                      <a:pt x="59" y="60"/>
                    </a:lnTo>
                    <a:lnTo>
                      <a:pt x="58" y="48"/>
                    </a:lnTo>
                    <a:lnTo>
                      <a:pt x="57" y="38"/>
                    </a:lnTo>
                    <a:lnTo>
                      <a:pt x="54" y="29"/>
                    </a:lnTo>
                    <a:lnTo>
                      <a:pt x="51" y="21"/>
                    </a:lnTo>
                    <a:lnTo>
                      <a:pt x="48" y="13"/>
                    </a:lnTo>
                    <a:lnTo>
                      <a:pt x="45" y="6"/>
                    </a:lnTo>
                    <a:lnTo>
                      <a:pt x="39" y="0"/>
                    </a:lnTo>
                    <a:lnTo>
                      <a:pt x="35" y="3"/>
                    </a:lnTo>
                    <a:lnTo>
                      <a:pt x="30" y="8"/>
                    </a:lnTo>
                    <a:lnTo>
                      <a:pt x="27" y="13"/>
                    </a:lnTo>
                    <a:lnTo>
                      <a:pt x="24" y="18"/>
                    </a:lnTo>
                    <a:lnTo>
                      <a:pt x="18" y="29"/>
                    </a:lnTo>
                    <a:lnTo>
                      <a:pt x="15" y="40"/>
                    </a:lnTo>
                    <a:lnTo>
                      <a:pt x="10" y="51"/>
                    </a:lnTo>
                    <a:lnTo>
                      <a:pt x="7" y="62"/>
                    </a:lnTo>
                    <a:lnTo>
                      <a:pt x="6" y="66"/>
                    </a:lnTo>
                    <a:lnTo>
                      <a:pt x="4" y="69"/>
                    </a:lnTo>
                    <a:lnTo>
                      <a:pt x="2" y="72"/>
                    </a:lnTo>
                    <a:lnTo>
                      <a:pt x="0" y="73"/>
                    </a:lnTo>
                    <a:lnTo>
                      <a:pt x="1" y="78"/>
                    </a:lnTo>
                    <a:lnTo>
                      <a:pt x="3" y="84"/>
                    </a:lnTo>
                    <a:lnTo>
                      <a:pt x="7" y="90"/>
                    </a:lnTo>
                    <a:lnTo>
                      <a:pt x="12" y="96"/>
                    </a:lnTo>
                    <a:lnTo>
                      <a:pt x="18" y="101"/>
                    </a:lnTo>
                    <a:lnTo>
                      <a:pt x="25" y="106"/>
                    </a:lnTo>
                    <a:lnTo>
                      <a:pt x="32" y="109"/>
                    </a:lnTo>
                    <a:lnTo>
                      <a:pt x="39" y="11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4" name="Freeform 284">
                <a:extLst>
                  <a:ext uri="{FF2B5EF4-FFF2-40B4-BE49-F238E27FC236}">
                    <a16:creationId xmlns:a16="http://schemas.microsoft.com/office/drawing/2014/main" id="{E56287E1-EEE9-FFDA-261E-E4BF18AEB7A4}"/>
                  </a:ext>
                </a:extLst>
              </p:cNvPr>
              <p:cNvSpPr>
                <a:spLocks/>
              </p:cNvSpPr>
              <p:nvPr/>
            </p:nvSpPr>
            <p:spPr bwMode="auto">
              <a:xfrm>
                <a:off x="5189" y="2422"/>
                <a:ext cx="24" cy="25"/>
              </a:xfrm>
              <a:custGeom>
                <a:avLst/>
                <a:gdLst>
                  <a:gd name="T0" fmla="*/ 0 w 72"/>
                  <a:gd name="T1" fmla="*/ 4 h 75"/>
                  <a:gd name="T2" fmla="*/ 3 w 72"/>
                  <a:gd name="T3" fmla="*/ 6 h 75"/>
                  <a:gd name="T4" fmla="*/ 5 w 72"/>
                  <a:gd name="T5" fmla="*/ 8 h 75"/>
                  <a:gd name="T6" fmla="*/ 8 w 72"/>
                  <a:gd name="T7" fmla="*/ 11 h 75"/>
                  <a:gd name="T8" fmla="*/ 10 w 72"/>
                  <a:gd name="T9" fmla="*/ 13 h 75"/>
                  <a:gd name="T10" fmla="*/ 12 w 72"/>
                  <a:gd name="T11" fmla="*/ 16 h 75"/>
                  <a:gd name="T12" fmla="*/ 14 w 72"/>
                  <a:gd name="T13" fmla="*/ 19 h 75"/>
                  <a:gd name="T14" fmla="*/ 15 w 72"/>
                  <a:gd name="T15" fmla="*/ 22 h 75"/>
                  <a:gd name="T16" fmla="*/ 15 w 72"/>
                  <a:gd name="T17" fmla="*/ 25 h 75"/>
                  <a:gd name="T18" fmla="*/ 24 w 72"/>
                  <a:gd name="T19" fmla="*/ 25 h 75"/>
                  <a:gd name="T20" fmla="*/ 22 w 72"/>
                  <a:gd name="T21" fmla="*/ 17 h 75"/>
                  <a:gd name="T22" fmla="*/ 20 w 72"/>
                  <a:gd name="T23" fmla="*/ 11 h 75"/>
                  <a:gd name="T24" fmla="*/ 20 w 72"/>
                  <a:gd name="T25" fmla="*/ 9 h 75"/>
                  <a:gd name="T26" fmla="*/ 21 w 72"/>
                  <a:gd name="T27" fmla="*/ 6 h 75"/>
                  <a:gd name="T28" fmla="*/ 22 w 72"/>
                  <a:gd name="T29" fmla="*/ 4 h 75"/>
                  <a:gd name="T30" fmla="*/ 24 w 72"/>
                  <a:gd name="T31" fmla="*/ 0 h 75"/>
                  <a:gd name="T32" fmla="*/ 17 w 72"/>
                  <a:gd name="T33" fmla="*/ 0 h 75"/>
                  <a:gd name="T34" fmla="*/ 11 w 72"/>
                  <a:gd name="T35" fmla="*/ 0 h 75"/>
                  <a:gd name="T36" fmla="*/ 7 w 72"/>
                  <a:gd name="T37" fmla="*/ 0 h 75"/>
                  <a:gd name="T38" fmla="*/ 4 w 72"/>
                  <a:gd name="T39" fmla="*/ 1 h 75"/>
                  <a:gd name="T40" fmla="*/ 3 w 72"/>
                  <a:gd name="T41" fmla="*/ 2 h 75"/>
                  <a:gd name="T42" fmla="*/ 2 w 72"/>
                  <a:gd name="T43" fmla="*/ 2 h 75"/>
                  <a:gd name="T44" fmla="*/ 1 w 72"/>
                  <a:gd name="T45" fmla="*/ 3 h 75"/>
                  <a:gd name="T46" fmla="*/ 0 w 72"/>
                  <a:gd name="T47" fmla="*/ 4 h 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2" h="75">
                    <a:moveTo>
                      <a:pt x="0" y="13"/>
                    </a:moveTo>
                    <a:lnTo>
                      <a:pt x="8" y="18"/>
                    </a:lnTo>
                    <a:lnTo>
                      <a:pt x="15" y="25"/>
                    </a:lnTo>
                    <a:lnTo>
                      <a:pt x="23" y="32"/>
                    </a:lnTo>
                    <a:lnTo>
                      <a:pt x="31" y="40"/>
                    </a:lnTo>
                    <a:lnTo>
                      <a:pt x="37" y="48"/>
                    </a:lnTo>
                    <a:lnTo>
                      <a:pt x="42" y="57"/>
                    </a:lnTo>
                    <a:lnTo>
                      <a:pt x="45" y="65"/>
                    </a:lnTo>
                    <a:lnTo>
                      <a:pt x="46" y="75"/>
                    </a:lnTo>
                    <a:lnTo>
                      <a:pt x="72" y="75"/>
                    </a:lnTo>
                    <a:lnTo>
                      <a:pt x="65" y="50"/>
                    </a:lnTo>
                    <a:lnTo>
                      <a:pt x="60" y="34"/>
                    </a:lnTo>
                    <a:lnTo>
                      <a:pt x="60" y="27"/>
                    </a:lnTo>
                    <a:lnTo>
                      <a:pt x="63" y="19"/>
                    </a:lnTo>
                    <a:lnTo>
                      <a:pt x="67" y="11"/>
                    </a:lnTo>
                    <a:lnTo>
                      <a:pt x="72" y="1"/>
                    </a:lnTo>
                    <a:lnTo>
                      <a:pt x="52" y="0"/>
                    </a:lnTo>
                    <a:lnTo>
                      <a:pt x="32" y="0"/>
                    </a:lnTo>
                    <a:lnTo>
                      <a:pt x="22" y="1"/>
                    </a:lnTo>
                    <a:lnTo>
                      <a:pt x="13" y="3"/>
                    </a:lnTo>
                    <a:lnTo>
                      <a:pt x="9" y="5"/>
                    </a:lnTo>
                    <a:lnTo>
                      <a:pt x="6" y="7"/>
                    </a:lnTo>
                    <a:lnTo>
                      <a:pt x="2" y="10"/>
                    </a:lnTo>
                    <a:lnTo>
                      <a:pt x="0"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5" name="Freeform 285">
                <a:extLst>
                  <a:ext uri="{FF2B5EF4-FFF2-40B4-BE49-F238E27FC236}">
                    <a16:creationId xmlns:a16="http://schemas.microsoft.com/office/drawing/2014/main" id="{BF8FD789-AE3C-5BAB-08CE-AF823784CC9C}"/>
                  </a:ext>
                </a:extLst>
              </p:cNvPr>
              <p:cNvSpPr>
                <a:spLocks/>
              </p:cNvSpPr>
              <p:nvPr/>
            </p:nvSpPr>
            <p:spPr bwMode="auto">
              <a:xfrm>
                <a:off x="5160" y="2389"/>
                <a:ext cx="5" cy="16"/>
              </a:xfrm>
              <a:custGeom>
                <a:avLst/>
                <a:gdLst>
                  <a:gd name="T0" fmla="*/ 5 w 15"/>
                  <a:gd name="T1" fmla="*/ 16 h 49"/>
                  <a:gd name="T2" fmla="*/ 5 w 15"/>
                  <a:gd name="T3" fmla="*/ 11 h 49"/>
                  <a:gd name="T4" fmla="*/ 5 w 15"/>
                  <a:gd name="T5" fmla="*/ 6 h 49"/>
                  <a:gd name="T6" fmla="*/ 5 w 15"/>
                  <a:gd name="T7" fmla="*/ 4 h 49"/>
                  <a:gd name="T8" fmla="*/ 4 w 15"/>
                  <a:gd name="T9" fmla="*/ 2 h 49"/>
                  <a:gd name="T10" fmla="*/ 4 w 15"/>
                  <a:gd name="T11" fmla="*/ 1 h 49"/>
                  <a:gd name="T12" fmla="*/ 3 w 15"/>
                  <a:gd name="T13" fmla="*/ 0 h 49"/>
                  <a:gd name="T14" fmla="*/ 1 w 15"/>
                  <a:gd name="T15" fmla="*/ 2 h 49"/>
                  <a:gd name="T16" fmla="*/ 1 w 15"/>
                  <a:gd name="T17" fmla="*/ 5 h 49"/>
                  <a:gd name="T18" fmla="*/ 0 w 15"/>
                  <a:gd name="T19" fmla="*/ 8 h 49"/>
                  <a:gd name="T20" fmla="*/ 0 w 15"/>
                  <a:gd name="T21" fmla="*/ 10 h 49"/>
                  <a:gd name="T22" fmla="*/ 0 w 15"/>
                  <a:gd name="T23" fmla="*/ 12 h 49"/>
                  <a:gd name="T24" fmla="*/ 1 w 15"/>
                  <a:gd name="T25" fmla="*/ 14 h 49"/>
                  <a:gd name="T26" fmla="*/ 2 w 15"/>
                  <a:gd name="T27" fmla="*/ 14 h 49"/>
                  <a:gd name="T28" fmla="*/ 3 w 15"/>
                  <a:gd name="T29" fmla="*/ 15 h 49"/>
                  <a:gd name="T30" fmla="*/ 4 w 15"/>
                  <a:gd name="T31" fmla="*/ 16 h 49"/>
                  <a:gd name="T32" fmla="*/ 5 w 15"/>
                  <a:gd name="T33" fmla="*/ 16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49">
                    <a:moveTo>
                      <a:pt x="15" y="49"/>
                    </a:moveTo>
                    <a:lnTo>
                      <a:pt x="15" y="33"/>
                    </a:lnTo>
                    <a:lnTo>
                      <a:pt x="15" y="19"/>
                    </a:lnTo>
                    <a:lnTo>
                      <a:pt x="14" y="13"/>
                    </a:lnTo>
                    <a:lnTo>
                      <a:pt x="13" y="7"/>
                    </a:lnTo>
                    <a:lnTo>
                      <a:pt x="11" y="3"/>
                    </a:lnTo>
                    <a:lnTo>
                      <a:pt x="9" y="0"/>
                    </a:lnTo>
                    <a:lnTo>
                      <a:pt x="4" y="7"/>
                    </a:lnTo>
                    <a:lnTo>
                      <a:pt x="2" y="15"/>
                    </a:lnTo>
                    <a:lnTo>
                      <a:pt x="0" y="23"/>
                    </a:lnTo>
                    <a:lnTo>
                      <a:pt x="0" y="30"/>
                    </a:lnTo>
                    <a:lnTo>
                      <a:pt x="1" y="36"/>
                    </a:lnTo>
                    <a:lnTo>
                      <a:pt x="4" y="42"/>
                    </a:lnTo>
                    <a:lnTo>
                      <a:pt x="7" y="44"/>
                    </a:lnTo>
                    <a:lnTo>
                      <a:pt x="9" y="46"/>
                    </a:lnTo>
                    <a:lnTo>
                      <a:pt x="12" y="48"/>
                    </a:lnTo>
                    <a:lnTo>
                      <a:pt x="15" y="4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6" name="Freeform 286">
                <a:extLst>
                  <a:ext uri="{FF2B5EF4-FFF2-40B4-BE49-F238E27FC236}">
                    <a16:creationId xmlns:a16="http://schemas.microsoft.com/office/drawing/2014/main" id="{9818AB2C-83B6-2B83-6452-84CF14E65637}"/>
                  </a:ext>
                </a:extLst>
              </p:cNvPr>
              <p:cNvSpPr>
                <a:spLocks/>
              </p:cNvSpPr>
              <p:nvPr/>
            </p:nvSpPr>
            <p:spPr bwMode="auto">
              <a:xfrm>
                <a:off x="5139" y="2387"/>
                <a:ext cx="15" cy="13"/>
              </a:xfrm>
              <a:custGeom>
                <a:avLst/>
                <a:gdLst>
                  <a:gd name="T0" fmla="*/ 6 w 47"/>
                  <a:gd name="T1" fmla="*/ 2 h 40"/>
                  <a:gd name="T2" fmla="*/ 0 w 47"/>
                  <a:gd name="T3" fmla="*/ 12 h 40"/>
                  <a:gd name="T4" fmla="*/ 2 w 47"/>
                  <a:gd name="T5" fmla="*/ 13 h 40"/>
                  <a:gd name="T6" fmla="*/ 4 w 47"/>
                  <a:gd name="T7" fmla="*/ 13 h 40"/>
                  <a:gd name="T8" fmla="*/ 6 w 47"/>
                  <a:gd name="T9" fmla="*/ 13 h 40"/>
                  <a:gd name="T10" fmla="*/ 8 w 47"/>
                  <a:gd name="T11" fmla="*/ 12 h 40"/>
                  <a:gd name="T12" fmla="*/ 10 w 47"/>
                  <a:gd name="T13" fmla="*/ 12 h 40"/>
                  <a:gd name="T14" fmla="*/ 12 w 47"/>
                  <a:gd name="T15" fmla="*/ 11 h 40"/>
                  <a:gd name="T16" fmla="*/ 14 w 47"/>
                  <a:gd name="T17" fmla="*/ 10 h 40"/>
                  <a:gd name="T18" fmla="*/ 15 w 47"/>
                  <a:gd name="T19" fmla="*/ 8 h 40"/>
                  <a:gd name="T20" fmla="*/ 15 w 47"/>
                  <a:gd name="T21" fmla="*/ 0 h 40"/>
                  <a:gd name="T22" fmla="*/ 13 w 47"/>
                  <a:gd name="T23" fmla="*/ 0 h 40"/>
                  <a:gd name="T24" fmla="*/ 11 w 47"/>
                  <a:gd name="T25" fmla="*/ 0 h 40"/>
                  <a:gd name="T26" fmla="*/ 8 w 47"/>
                  <a:gd name="T27" fmla="*/ 1 h 40"/>
                  <a:gd name="T28" fmla="*/ 6 w 47"/>
                  <a:gd name="T29" fmla="*/ 2 h 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7" h="40">
                    <a:moveTo>
                      <a:pt x="20" y="6"/>
                    </a:moveTo>
                    <a:lnTo>
                      <a:pt x="0" y="37"/>
                    </a:lnTo>
                    <a:lnTo>
                      <a:pt x="6" y="39"/>
                    </a:lnTo>
                    <a:lnTo>
                      <a:pt x="12" y="40"/>
                    </a:lnTo>
                    <a:lnTo>
                      <a:pt x="19" y="39"/>
                    </a:lnTo>
                    <a:lnTo>
                      <a:pt x="26" y="38"/>
                    </a:lnTo>
                    <a:lnTo>
                      <a:pt x="32" y="36"/>
                    </a:lnTo>
                    <a:lnTo>
                      <a:pt x="39" y="33"/>
                    </a:lnTo>
                    <a:lnTo>
                      <a:pt x="43" y="30"/>
                    </a:lnTo>
                    <a:lnTo>
                      <a:pt x="47" y="25"/>
                    </a:lnTo>
                    <a:lnTo>
                      <a:pt x="47" y="0"/>
                    </a:lnTo>
                    <a:lnTo>
                      <a:pt x="41" y="0"/>
                    </a:lnTo>
                    <a:lnTo>
                      <a:pt x="33" y="1"/>
                    </a:lnTo>
                    <a:lnTo>
                      <a:pt x="26" y="3"/>
                    </a:lnTo>
                    <a:lnTo>
                      <a:pt x="2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7" name="Freeform 287">
                <a:extLst>
                  <a:ext uri="{FF2B5EF4-FFF2-40B4-BE49-F238E27FC236}">
                    <a16:creationId xmlns:a16="http://schemas.microsoft.com/office/drawing/2014/main" id="{33D640C9-935E-CDFF-AA5F-E18E869CD435}"/>
                  </a:ext>
                </a:extLst>
              </p:cNvPr>
              <p:cNvSpPr>
                <a:spLocks/>
              </p:cNvSpPr>
              <p:nvPr/>
            </p:nvSpPr>
            <p:spPr bwMode="auto">
              <a:xfrm>
                <a:off x="5184" y="2465"/>
                <a:ext cx="13" cy="10"/>
              </a:xfrm>
              <a:custGeom>
                <a:avLst/>
                <a:gdLst>
                  <a:gd name="T0" fmla="*/ 0 w 39"/>
                  <a:gd name="T1" fmla="*/ 0 h 31"/>
                  <a:gd name="T2" fmla="*/ 1 w 39"/>
                  <a:gd name="T3" fmla="*/ 3 h 31"/>
                  <a:gd name="T4" fmla="*/ 2 w 39"/>
                  <a:gd name="T5" fmla="*/ 4 h 31"/>
                  <a:gd name="T6" fmla="*/ 4 w 39"/>
                  <a:gd name="T7" fmla="*/ 6 h 31"/>
                  <a:gd name="T8" fmla="*/ 6 w 39"/>
                  <a:gd name="T9" fmla="*/ 7 h 31"/>
                  <a:gd name="T10" fmla="*/ 8 w 39"/>
                  <a:gd name="T11" fmla="*/ 8 h 31"/>
                  <a:gd name="T12" fmla="*/ 9 w 39"/>
                  <a:gd name="T13" fmla="*/ 9 h 31"/>
                  <a:gd name="T14" fmla="*/ 11 w 39"/>
                  <a:gd name="T15" fmla="*/ 10 h 31"/>
                  <a:gd name="T16" fmla="*/ 13 w 39"/>
                  <a:gd name="T17" fmla="*/ 10 h 31"/>
                  <a:gd name="T18" fmla="*/ 11 w 39"/>
                  <a:gd name="T19" fmla="*/ 7 h 31"/>
                  <a:gd name="T20" fmla="*/ 8 w 39"/>
                  <a:gd name="T21" fmla="*/ 5 h 31"/>
                  <a:gd name="T22" fmla="*/ 5 w 39"/>
                  <a:gd name="T23" fmla="*/ 2 h 31"/>
                  <a:gd name="T24" fmla="*/ 2 w 39"/>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1">
                    <a:moveTo>
                      <a:pt x="0" y="0"/>
                    </a:moveTo>
                    <a:lnTo>
                      <a:pt x="3" y="8"/>
                    </a:lnTo>
                    <a:lnTo>
                      <a:pt x="6" y="13"/>
                    </a:lnTo>
                    <a:lnTo>
                      <a:pt x="12" y="19"/>
                    </a:lnTo>
                    <a:lnTo>
                      <a:pt x="17" y="23"/>
                    </a:lnTo>
                    <a:lnTo>
                      <a:pt x="23" y="26"/>
                    </a:lnTo>
                    <a:lnTo>
                      <a:pt x="28" y="29"/>
                    </a:lnTo>
                    <a:lnTo>
                      <a:pt x="34" y="31"/>
                    </a:lnTo>
                    <a:lnTo>
                      <a:pt x="39" y="31"/>
                    </a:lnTo>
                    <a:lnTo>
                      <a:pt x="33" y="22"/>
                    </a:lnTo>
                    <a:lnTo>
                      <a:pt x="25" y="14"/>
                    </a:lnTo>
                    <a:lnTo>
                      <a:pt x="16" y="7"/>
                    </a:lnTo>
                    <a:lnTo>
                      <a:pt x="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8" name="Freeform 288">
                <a:extLst>
                  <a:ext uri="{FF2B5EF4-FFF2-40B4-BE49-F238E27FC236}">
                    <a16:creationId xmlns:a16="http://schemas.microsoft.com/office/drawing/2014/main" id="{5D36DDA2-3D6C-05FA-DA67-B663D3F5B25E}"/>
                  </a:ext>
                </a:extLst>
              </p:cNvPr>
              <p:cNvSpPr>
                <a:spLocks/>
              </p:cNvSpPr>
              <p:nvPr/>
            </p:nvSpPr>
            <p:spPr bwMode="auto">
              <a:xfrm>
                <a:off x="5172" y="2410"/>
                <a:ext cx="10" cy="6"/>
              </a:xfrm>
              <a:custGeom>
                <a:avLst/>
                <a:gdLst>
                  <a:gd name="T0" fmla="*/ 0 w 34"/>
                  <a:gd name="T1" fmla="*/ 0 h 19"/>
                  <a:gd name="T2" fmla="*/ 10 w 34"/>
                  <a:gd name="T3" fmla="*/ 6 h 19"/>
                  <a:gd name="T4" fmla="*/ 10 w 34"/>
                  <a:gd name="T5" fmla="*/ 0 h 19"/>
                  <a:gd name="T6" fmla="*/ 7 w 34"/>
                  <a:gd name="T7" fmla="*/ 0 h 19"/>
                  <a:gd name="T8" fmla="*/ 4 w 34"/>
                  <a:gd name="T9" fmla="*/ 0 h 19"/>
                  <a:gd name="T10" fmla="*/ 2 w 34"/>
                  <a:gd name="T11" fmla="*/ 0 h 19"/>
                  <a:gd name="T12" fmla="*/ 0 w 34"/>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9">
                    <a:moveTo>
                      <a:pt x="0" y="0"/>
                    </a:moveTo>
                    <a:lnTo>
                      <a:pt x="34" y="19"/>
                    </a:lnTo>
                    <a:lnTo>
                      <a:pt x="34" y="0"/>
                    </a:lnTo>
                    <a:lnTo>
                      <a:pt x="24" y="0"/>
                    </a:lnTo>
                    <a:lnTo>
                      <a:pt x="14" y="0"/>
                    </a:lnTo>
                    <a:lnTo>
                      <a:pt x="7"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9" name="Freeform 289">
                <a:extLst>
                  <a:ext uri="{FF2B5EF4-FFF2-40B4-BE49-F238E27FC236}">
                    <a16:creationId xmlns:a16="http://schemas.microsoft.com/office/drawing/2014/main" id="{D8FD7F8B-6744-1BA7-7AE6-CB9163EE4F3B}"/>
                  </a:ext>
                </a:extLst>
              </p:cNvPr>
              <p:cNvSpPr>
                <a:spLocks/>
              </p:cNvSpPr>
              <p:nvPr/>
            </p:nvSpPr>
            <p:spPr bwMode="auto">
              <a:xfrm>
                <a:off x="5180" y="2471"/>
                <a:ext cx="6" cy="4"/>
              </a:xfrm>
              <a:custGeom>
                <a:avLst/>
                <a:gdLst>
                  <a:gd name="T0" fmla="*/ 0 w 19"/>
                  <a:gd name="T1" fmla="*/ 0 h 12"/>
                  <a:gd name="T2" fmla="*/ 6 w 19"/>
                  <a:gd name="T3" fmla="*/ 4 h 12"/>
                  <a:gd name="T4" fmla="*/ 4 w 19"/>
                  <a:gd name="T5" fmla="*/ 2 h 12"/>
                  <a:gd name="T6" fmla="*/ 2 w 19"/>
                  <a:gd name="T7" fmla="*/ 2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0" y="0"/>
                    </a:moveTo>
                    <a:lnTo>
                      <a:pt x="19" y="12"/>
                    </a:lnTo>
                    <a:lnTo>
                      <a:pt x="13" y="6"/>
                    </a:lnTo>
                    <a:lnTo>
                      <a:pt x="6"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0" name="Freeform 290">
                <a:extLst>
                  <a:ext uri="{FF2B5EF4-FFF2-40B4-BE49-F238E27FC236}">
                    <a16:creationId xmlns:a16="http://schemas.microsoft.com/office/drawing/2014/main" id="{4F0A9905-77F4-3035-DCE1-84D56123B58D}"/>
                  </a:ext>
                </a:extLst>
              </p:cNvPr>
              <p:cNvSpPr>
                <a:spLocks/>
              </p:cNvSpPr>
              <p:nvPr/>
            </p:nvSpPr>
            <p:spPr bwMode="auto">
              <a:xfrm>
                <a:off x="5062" y="2447"/>
                <a:ext cx="42" cy="55"/>
              </a:xfrm>
              <a:custGeom>
                <a:avLst/>
                <a:gdLst>
                  <a:gd name="T0" fmla="*/ 38 w 126"/>
                  <a:gd name="T1" fmla="*/ 0 h 166"/>
                  <a:gd name="T2" fmla="*/ 39 w 126"/>
                  <a:gd name="T3" fmla="*/ 2 h 166"/>
                  <a:gd name="T4" fmla="*/ 40 w 126"/>
                  <a:gd name="T5" fmla="*/ 3 h 166"/>
                  <a:gd name="T6" fmla="*/ 41 w 126"/>
                  <a:gd name="T7" fmla="*/ 4 h 166"/>
                  <a:gd name="T8" fmla="*/ 42 w 126"/>
                  <a:gd name="T9" fmla="*/ 6 h 166"/>
                  <a:gd name="T10" fmla="*/ 42 w 126"/>
                  <a:gd name="T11" fmla="*/ 7 h 166"/>
                  <a:gd name="T12" fmla="*/ 42 w 126"/>
                  <a:gd name="T13" fmla="*/ 8 h 166"/>
                  <a:gd name="T14" fmla="*/ 41 w 126"/>
                  <a:gd name="T15" fmla="*/ 11 h 166"/>
                  <a:gd name="T16" fmla="*/ 39 w 126"/>
                  <a:gd name="T17" fmla="*/ 14 h 166"/>
                  <a:gd name="T18" fmla="*/ 38 w 126"/>
                  <a:gd name="T19" fmla="*/ 17 h 166"/>
                  <a:gd name="T20" fmla="*/ 35 w 126"/>
                  <a:gd name="T21" fmla="*/ 20 h 166"/>
                  <a:gd name="T22" fmla="*/ 30 w 126"/>
                  <a:gd name="T23" fmla="*/ 28 h 166"/>
                  <a:gd name="T24" fmla="*/ 24 w 126"/>
                  <a:gd name="T25" fmla="*/ 34 h 166"/>
                  <a:gd name="T26" fmla="*/ 18 w 126"/>
                  <a:gd name="T27" fmla="*/ 42 h 166"/>
                  <a:gd name="T28" fmla="*/ 11 w 126"/>
                  <a:gd name="T29" fmla="*/ 48 h 166"/>
                  <a:gd name="T30" fmla="*/ 8 w 126"/>
                  <a:gd name="T31" fmla="*/ 50 h 166"/>
                  <a:gd name="T32" fmla="*/ 5 w 126"/>
                  <a:gd name="T33" fmla="*/ 52 h 166"/>
                  <a:gd name="T34" fmla="*/ 2 w 126"/>
                  <a:gd name="T35" fmla="*/ 54 h 166"/>
                  <a:gd name="T36" fmla="*/ 0 w 126"/>
                  <a:gd name="T37" fmla="*/ 55 h 166"/>
                  <a:gd name="T38" fmla="*/ 0 w 126"/>
                  <a:gd name="T39" fmla="*/ 53 h 166"/>
                  <a:gd name="T40" fmla="*/ 0 w 126"/>
                  <a:gd name="T41" fmla="*/ 51 h 166"/>
                  <a:gd name="T42" fmla="*/ 0 w 126"/>
                  <a:gd name="T43" fmla="*/ 48 h 166"/>
                  <a:gd name="T44" fmla="*/ 0 w 126"/>
                  <a:gd name="T45" fmla="*/ 45 h 166"/>
                  <a:gd name="T46" fmla="*/ 1 w 126"/>
                  <a:gd name="T47" fmla="*/ 43 h 166"/>
                  <a:gd name="T48" fmla="*/ 2 w 126"/>
                  <a:gd name="T49" fmla="*/ 42 h 166"/>
                  <a:gd name="T50" fmla="*/ 4 w 126"/>
                  <a:gd name="T51" fmla="*/ 41 h 166"/>
                  <a:gd name="T52" fmla="*/ 5 w 126"/>
                  <a:gd name="T53" fmla="*/ 40 h 166"/>
                  <a:gd name="T54" fmla="*/ 9 w 126"/>
                  <a:gd name="T55" fmla="*/ 38 h 166"/>
                  <a:gd name="T56" fmla="*/ 11 w 126"/>
                  <a:gd name="T57" fmla="*/ 36 h 166"/>
                  <a:gd name="T58" fmla="*/ 13 w 126"/>
                  <a:gd name="T59" fmla="*/ 34 h 166"/>
                  <a:gd name="T60" fmla="*/ 16 w 126"/>
                  <a:gd name="T61" fmla="*/ 32 h 166"/>
                  <a:gd name="T62" fmla="*/ 18 w 126"/>
                  <a:gd name="T63" fmla="*/ 29 h 166"/>
                  <a:gd name="T64" fmla="*/ 19 w 126"/>
                  <a:gd name="T65" fmla="*/ 27 h 166"/>
                  <a:gd name="T66" fmla="*/ 22 w 126"/>
                  <a:gd name="T67" fmla="*/ 22 h 166"/>
                  <a:gd name="T68" fmla="*/ 24 w 126"/>
                  <a:gd name="T69" fmla="*/ 17 h 166"/>
                  <a:gd name="T70" fmla="*/ 26 w 126"/>
                  <a:gd name="T71" fmla="*/ 12 h 166"/>
                  <a:gd name="T72" fmla="*/ 29 w 126"/>
                  <a:gd name="T73" fmla="*/ 8 h 166"/>
                  <a:gd name="T74" fmla="*/ 31 w 126"/>
                  <a:gd name="T75" fmla="*/ 5 h 166"/>
                  <a:gd name="T76" fmla="*/ 32 w 126"/>
                  <a:gd name="T77" fmla="*/ 4 h 166"/>
                  <a:gd name="T78" fmla="*/ 35 w 126"/>
                  <a:gd name="T79" fmla="*/ 2 h 166"/>
                  <a:gd name="T80" fmla="*/ 38 w 126"/>
                  <a:gd name="T81" fmla="*/ 0 h 1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26" h="166">
                    <a:moveTo>
                      <a:pt x="113" y="0"/>
                    </a:moveTo>
                    <a:lnTo>
                      <a:pt x="117" y="5"/>
                    </a:lnTo>
                    <a:lnTo>
                      <a:pt x="121" y="10"/>
                    </a:lnTo>
                    <a:lnTo>
                      <a:pt x="124" y="13"/>
                    </a:lnTo>
                    <a:lnTo>
                      <a:pt x="125" y="17"/>
                    </a:lnTo>
                    <a:lnTo>
                      <a:pt x="126" y="20"/>
                    </a:lnTo>
                    <a:lnTo>
                      <a:pt x="126" y="25"/>
                    </a:lnTo>
                    <a:lnTo>
                      <a:pt x="123" y="32"/>
                    </a:lnTo>
                    <a:lnTo>
                      <a:pt x="118" y="41"/>
                    </a:lnTo>
                    <a:lnTo>
                      <a:pt x="113" y="50"/>
                    </a:lnTo>
                    <a:lnTo>
                      <a:pt x="106" y="61"/>
                    </a:lnTo>
                    <a:lnTo>
                      <a:pt x="91" y="83"/>
                    </a:lnTo>
                    <a:lnTo>
                      <a:pt x="72" y="104"/>
                    </a:lnTo>
                    <a:lnTo>
                      <a:pt x="53" y="126"/>
                    </a:lnTo>
                    <a:lnTo>
                      <a:pt x="34" y="144"/>
                    </a:lnTo>
                    <a:lnTo>
                      <a:pt x="25" y="152"/>
                    </a:lnTo>
                    <a:lnTo>
                      <a:pt x="16" y="158"/>
                    </a:lnTo>
                    <a:lnTo>
                      <a:pt x="7" y="163"/>
                    </a:lnTo>
                    <a:lnTo>
                      <a:pt x="0" y="166"/>
                    </a:lnTo>
                    <a:lnTo>
                      <a:pt x="0" y="160"/>
                    </a:lnTo>
                    <a:lnTo>
                      <a:pt x="0" y="153"/>
                    </a:lnTo>
                    <a:lnTo>
                      <a:pt x="0" y="145"/>
                    </a:lnTo>
                    <a:lnTo>
                      <a:pt x="0" y="136"/>
                    </a:lnTo>
                    <a:lnTo>
                      <a:pt x="3" y="131"/>
                    </a:lnTo>
                    <a:lnTo>
                      <a:pt x="6" y="128"/>
                    </a:lnTo>
                    <a:lnTo>
                      <a:pt x="12" y="124"/>
                    </a:lnTo>
                    <a:lnTo>
                      <a:pt x="16" y="121"/>
                    </a:lnTo>
                    <a:lnTo>
                      <a:pt x="26" y="116"/>
                    </a:lnTo>
                    <a:lnTo>
                      <a:pt x="33" y="110"/>
                    </a:lnTo>
                    <a:lnTo>
                      <a:pt x="40" y="104"/>
                    </a:lnTo>
                    <a:lnTo>
                      <a:pt x="48" y="96"/>
                    </a:lnTo>
                    <a:lnTo>
                      <a:pt x="53" y="89"/>
                    </a:lnTo>
                    <a:lnTo>
                      <a:pt x="58" y="82"/>
                    </a:lnTo>
                    <a:lnTo>
                      <a:pt x="67" y="66"/>
                    </a:lnTo>
                    <a:lnTo>
                      <a:pt x="72" y="50"/>
                    </a:lnTo>
                    <a:lnTo>
                      <a:pt x="79" y="36"/>
                    </a:lnTo>
                    <a:lnTo>
                      <a:pt x="87" y="23"/>
                    </a:lnTo>
                    <a:lnTo>
                      <a:pt x="92" y="16"/>
                    </a:lnTo>
                    <a:lnTo>
                      <a:pt x="97" y="11"/>
                    </a:lnTo>
                    <a:lnTo>
                      <a:pt x="104" y="5"/>
                    </a:lnTo>
                    <a:lnTo>
                      <a:pt x="1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1" name="Freeform 291">
                <a:extLst>
                  <a:ext uri="{FF2B5EF4-FFF2-40B4-BE49-F238E27FC236}">
                    <a16:creationId xmlns:a16="http://schemas.microsoft.com/office/drawing/2014/main" id="{504F3C74-CFBD-76DD-0AA8-0EE4B3554A67}"/>
                  </a:ext>
                </a:extLst>
              </p:cNvPr>
              <p:cNvSpPr>
                <a:spLocks/>
              </p:cNvSpPr>
              <p:nvPr/>
            </p:nvSpPr>
            <p:spPr bwMode="auto">
              <a:xfrm>
                <a:off x="5154" y="2465"/>
                <a:ext cx="85" cy="86"/>
              </a:xfrm>
              <a:custGeom>
                <a:avLst/>
                <a:gdLst>
                  <a:gd name="T0" fmla="*/ 3 w 259"/>
                  <a:gd name="T1" fmla="*/ 60 h 259"/>
                  <a:gd name="T2" fmla="*/ 0 w 259"/>
                  <a:gd name="T3" fmla="*/ 54 h 259"/>
                  <a:gd name="T4" fmla="*/ 0 w 259"/>
                  <a:gd name="T5" fmla="*/ 47 h 259"/>
                  <a:gd name="T6" fmla="*/ 2 w 259"/>
                  <a:gd name="T7" fmla="*/ 43 h 259"/>
                  <a:gd name="T8" fmla="*/ 6 w 259"/>
                  <a:gd name="T9" fmla="*/ 42 h 259"/>
                  <a:gd name="T10" fmla="*/ 11 w 259"/>
                  <a:gd name="T11" fmla="*/ 39 h 259"/>
                  <a:gd name="T12" fmla="*/ 16 w 259"/>
                  <a:gd name="T13" fmla="*/ 33 h 259"/>
                  <a:gd name="T14" fmla="*/ 20 w 259"/>
                  <a:gd name="T15" fmla="*/ 30 h 259"/>
                  <a:gd name="T16" fmla="*/ 22 w 259"/>
                  <a:gd name="T17" fmla="*/ 29 h 259"/>
                  <a:gd name="T18" fmla="*/ 27 w 259"/>
                  <a:gd name="T19" fmla="*/ 29 h 259"/>
                  <a:gd name="T20" fmla="*/ 31 w 259"/>
                  <a:gd name="T21" fmla="*/ 31 h 259"/>
                  <a:gd name="T22" fmla="*/ 33 w 259"/>
                  <a:gd name="T23" fmla="*/ 35 h 259"/>
                  <a:gd name="T24" fmla="*/ 35 w 259"/>
                  <a:gd name="T25" fmla="*/ 37 h 259"/>
                  <a:gd name="T26" fmla="*/ 39 w 259"/>
                  <a:gd name="T27" fmla="*/ 37 h 259"/>
                  <a:gd name="T28" fmla="*/ 44 w 259"/>
                  <a:gd name="T29" fmla="*/ 35 h 259"/>
                  <a:gd name="T30" fmla="*/ 49 w 259"/>
                  <a:gd name="T31" fmla="*/ 31 h 259"/>
                  <a:gd name="T32" fmla="*/ 53 w 259"/>
                  <a:gd name="T33" fmla="*/ 26 h 259"/>
                  <a:gd name="T34" fmla="*/ 57 w 259"/>
                  <a:gd name="T35" fmla="*/ 17 h 259"/>
                  <a:gd name="T36" fmla="*/ 62 w 259"/>
                  <a:gd name="T37" fmla="*/ 5 h 259"/>
                  <a:gd name="T38" fmla="*/ 64 w 259"/>
                  <a:gd name="T39" fmla="*/ 1 h 259"/>
                  <a:gd name="T40" fmla="*/ 66 w 259"/>
                  <a:gd name="T41" fmla="*/ 4 h 259"/>
                  <a:gd name="T42" fmla="*/ 70 w 259"/>
                  <a:gd name="T43" fmla="*/ 6 h 259"/>
                  <a:gd name="T44" fmla="*/ 72 w 259"/>
                  <a:gd name="T45" fmla="*/ 11 h 259"/>
                  <a:gd name="T46" fmla="*/ 72 w 259"/>
                  <a:gd name="T47" fmla="*/ 17 h 259"/>
                  <a:gd name="T48" fmla="*/ 74 w 259"/>
                  <a:gd name="T49" fmla="*/ 20 h 259"/>
                  <a:gd name="T50" fmla="*/ 77 w 259"/>
                  <a:gd name="T51" fmla="*/ 23 h 259"/>
                  <a:gd name="T52" fmla="*/ 77 w 259"/>
                  <a:gd name="T53" fmla="*/ 29 h 259"/>
                  <a:gd name="T54" fmla="*/ 77 w 259"/>
                  <a:gd name="T55" fmla="*/ 35 h 259"/>
                  <a:gd name="T56" fmla="*/ 78 w 259"/>
                  <a:gd name="T57" fmla="*/ 37 h 259"/>
                  <a:gd name="T58" fmla="*/ 80 w 259"/>
                  <a:gd name="T59" fmla="*/ 40 h 259"/>
                  <a:gd name="T60" fmla="*/ 82 w 259"/>
                  <a:gd name="T61" fmla="*/ 45 h 259"/>
                  <a:gd name="T62" fmla="*/ 83 w 259"/>
                  <a:gd name="T63" fmla="*/ 53 h 259"/>
                  <a:gd name="T64" fmla="*/ 80 w 259"/>
                  <a:gd name="T65" fmla="*/ 78 h 259"/>
                  <a:gd name="T66" fmla="*/ 78 w 259"/>
                  <a:gd name="T67" fmla="*/ 74 h 259"/>
                  <a:gd name="T68" fmla="*/ 78 w 259"/>
                  <a:gd name="T69" fmla="*/ 69 h 259"/>
                  <a:gd name="T70" fmla="*/ 78 w 259"/>
                  <a:gd name="T71" fmla="*/ 64 h 259"/>
                  <a:gd name="T72" fmla="*/ 73 w 259"/>
                  <a:gd name="T73" fmla="*/ 62 h 259"/>
                  <a:gd name="T74" fmla="*/ 68 w 259"/>
                  <a:gd name="T75" fmla="*/ 59 h 259"/>
                  <a:gd name="T76" fmla="*/ 64 w 259"/>
                  <a:gd name="T77" fmla="*/ 66 h 259"/>
                  <a:gd name="T78" fmla="*/ 62 w 259"/>
                  <a:gd name="T79" fmla="*/ 73 h 259"/>
                  <a:gd name="T80" fmla="*/ 61 w 259"/>
                  <a:gd name="T81" fmla="*/ 86 h 259"/>
                  <a:gd name="T82" fmla="*/ 41 w 259"/>
                  <a:gd name="T83" fmla="*/ 80 h 259"/>
                  <a:gd name="T84" fmla="*/ 36 w 259"/>
                  <a:gd name="T85" fmla="*/ 73 h 259"/>
                  <a:gd name="T86" fmla="*/ 32 w 259"/>
                  <a:gd name="T87" fmla="*/ 69 h 259"/>
                  <a:gd name="T88" fmla="*/ 32 w 259"/>
                  <a:gd name="T89" fmla="*/ 65 h 259"/>
                  <a:gd name="T90" fmla="*/ 34 w 259"/>
                  <a:gd name="T91" fmla="*/ 62 h 259"/>
                  <a:gd name="T92" fmla="*/ 37 w 259"/>
                  <a:gd name="T93" fmla="*/ 60 h 259"/>
                  <a:gd name="T94" fmla="*/ 38 w 259"/>
                  <a:gd name="T95" fmla="*/ 57 h 259"/>
                  <a:gd name="T96" fmla="*/ 31 w 259"/>
                  <a:gd name="T97" fmla="*/ 51 h 259"/>
                  <a:gd name="T98" fmla="*/ 9 w 259"/>
                  <a:gd name="T99" fmla="*/ 51 h 259"/>
                  <a:gd name="T100" fmla="*/ 7 w 259"/>
                  <a:gd name="T101" fmla="*/ 54 h 259"/>
                  <a:gd name="T102" fmla="*/ 5 w 259"/>
                  <a:gd name="T103" fmla="*/ 58 h 259"/>
                  <a:gd name="T104" fmla="*/ 4 w 259"/>
                  <a:gd name="T105" fmla="*/ 62 h 25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59" h="259">
                    <a:moveTo>
                      <a:pt x="13" y="192"/>
                    </a:moveTo>
                    <a:lnTo>
                      <a:pt x="8" y="182"/>
                    </a:lnTo>
                    <a:lnTo>
                      <a:pt x="4" y="173"/>
                    </a:lnTo>
                    <a:lnTo>
                      <a:pt x="1" y="163"/>
                    </a:lnTo>
                    <a:lnTo>
                      <a:pt x="0" y="154"/>
                    </a:lnTo>
                    <a:lnTo>
                      <a:pt x="0" y="142"/>
                    </a:lnTo>
                    <a:lnTo>
                      <a:pt x="0" y="130"/>
                    </a:lnTo>
                    <a:lnTo>
                      <a:pt x="6" y="130"/>
                    </a:lnTo>
                    <a:lnTo>
                      <a:pt x="13" y="128"/>
                    </a:lnTo>
                    <a:lnTo>
                      <a:pt x="19" y="126"/>
                    </a:lnTo>
                    <a:lnTo>
                      <a:pt x="24" y="123"/>
                    </a:lnTo>
                    <a:lnTo>
                      <a:pt x="34" y="117"/>
                    </a:lnTo>
                    <a:lnTo>
                      <a:pt x="41" y="108"/>
                    </a:lnTo>
                    <a:lnTo>
                      <a:pt x="48" y="100"/>
                    </a:lnTo>
                    <a:lnTo>
                      <a:pt x="56" y="93"/>
                    </a:lnTo>
                    <a:lnTo>
                      <a:pt x="60" y="91"/>
                    </a:lnTo>
                    <a:lnTo>
                      <a:pt x="63" y="89"/>
                    </a:lnTo>
                    <a:lnTo>
                      <a:pt x="68" y="87"/>
                    </a:lnTo>
                    <a:lnTo>
                      <a:pt x="73" y="87"/>
                    </a:lnTo>
                    <a:lnTo>
                      <a:pt x="83" y="87"/>
                    </a:lnTo>
                    <a:lnTo>
                      <a:pt x="93" y="87"/>
                    </a:lnTo>
                    <a:lnTo>
                      <a:pt x="94" y="93"/>
                    </a:lnTo>
                    <a:lnTo>
                      <a:pt x="97" y="101"/>
                    </a:lnTo>
                    <a:lnTo>
                      <a:pt x="101" y="105"/>
                    </a:lnTo>
                    <a:lnTo>
                      <a:pt x="104" y="108"/>
                    </a:lnTo>
                    <a:lnTo>
                      <a:pt x="108" y="110"/>
                    </a:lnTo>
                    <a:lnTo>
                      <a:pt x="113" y="111"/>
                    </a:lnTo>
                    <a:lnTo>
                      <a:pt x="120" y="110"/>
                    </a:lnTo>
                    <a:lnTo>
                      <a:pt x="127" y="108"/>
                    </a:lnTo>
                    <a:lnTo>
                      <a:pt x="135" y="104"/>
                    </a:lnTo>
                    <a:lnTo>
                      <a:pt x="141" y="99"/>
                    </a:lnTo>
                    <a:lnTo>
                      <a:pt x="148" y="93"/>
                    </a:lnTo>
                    <a:lnTo>
                      <a:pt x="153" y="86"/>
                    </a:lnTo>
                    <a:lnTo>
                      <a:pt x="160" y="78"/>
                    </a:lnTo>
                    <a:lnTo>
                      <a:pt x="165" y="70"/>
                    </a:lnTo>
                    <a:lnTo>
                      <a:pt x="174" y="51"/>
                    </a:lnTo>
                    <a:lnTo>
                      <a:pt x="183" y="33"/>
                    </a:lnTo>
                    <a:lnTo>
                      <a:pt x="188" y="16"/>
                    </a:lnTo>
                    <a:lnTo>
                      <a:pt x="193" y="0"/>
                    </a:lnTo>
                    <a:lnTo>
                      <a:pt x="195" y="4"/>
                    </a:lnTo>
                    <a:lnTo>
                      <a:pt x="198" y="9"/>
                    </a:lnTo>
                    <a:lnTo>
                      <a:pt x="202" y="12"/>
                    </a:lnTo>
                    <a:lnTo>
                      <a:pt x="206" y="15"/>
                    </a:lnTo>
                    <a:lnTo>
                      <a:pt x="213" y="18"/>
                    </a:lnTo>
                    <a:lnTo>
                      <a:pt x="219" y="19"/>
                    </a:lnTo>
                    <a:lnTo>
                      <a:pt x="219" y="32"/>
                    </a:lnTo>
                    <a:lnTo>
                      <a:pt x="219" y="44"/>
                    </a:lnTo>
                    <a:lnTo>
                      <a:pt x="219" y="52"/>
                    </a:lnTo>
                    <a:lnTo>
                      <a:pt x="219" y="55"/>
                    </a:lnTo>
                    <a:lnTo>
                      <a:pt x="227" y="61"/>
                    </a:lnTo>
                    <a:lnTo>
                      <a:pt x="231" y="66"/>
                    </a:lnTo>
                    <a:lnTo>
                      <a:pt x="234" y="70"/>
                    </a:lnTo>
                    <a:lnTo>
                      <a:pt x="239" y="75"/>
                    </a:lnTo>
                    <a:lnTo>
                      <a:pt x="234" y="88"/>
                    </a:lnTo>
                    <a:lnTo>
                      <a:pt x="233" y="100"/>
                    </a:lnTo>
                    <a:lnTo>
                      <a:pt x="234" y="104"/>
                    </a:lnTo>
                    <a:lnTo>
                      <a:pt x="234" y="108"/>
                    </a:lnTo>
                    <a:lnTo>
                      <a:pt x="237" y="110"/>
                    </a:lnTo>
                    <a:lnTo>
                      <a:pt x="239" y="111"/>
                    </a:lnTo>
                    <a:lnTo>
                      <a:pt x="243" y="121"/>
                    </a:lnTo>
                    <a:lnTo>
                      <a:pt x="247" y="129"/>
                    </a:lnTo>
                    <a:lnTo>
                      <a:pt x="249" y="137"/>
                    </a:lnTo>
                    <a:lnTo>
                      <a:pt x="251" y="145"/>
                    </a:lnTo>
                    <a:lnTo>
                      <a:pt x="254" y="161"/>
                    </a:lnTo>
                    <a:lnTo>
                      <a:pt x="259" y="179"/>
                    </a:lnTo>
                    <a:lnTo>
                      <a:pt x="245" y="235"/>
                    </a:lnTo>
                    <a:lnTo>
                      <a:pt x="241" y="230"/>
                    </a:lnTo>
                    <a:lnTo>
                      <a:pt x="239" y="222"/>
                    </a:lnTo>
                    <a:lnTo>
                      <a:pt x="238" y="215"/>
                    </a:lnTo>
                    <a:lnTo>
                      <a:pt x="237" y="208"/>
                    </a:lnTo>
                    <a:lnTo>
                      <a:pt x="238" y="196"/>
                    </a:lnTo>
                    <a:lnTo>
                      <a:pt x="239" y="192"/>
                    </a:lnTo>
                    <a:lnTo>
                      <a:pt x="231" y="191"/>
                    </a:lnTo>
                    <a:lnTo>
                      <a:pt x="222" y="188"/>
                    </a:lnTo>
                    <a:lnTo>
                      <a:pt x="213" y="184"/>
                    </a:lnTo>
                    <a:lnTo>
                      <a:pt x="206" y="179"/>
                    </a:lnTo>
                    <a:lnTo>
                      <a:pt x="199" y="189"/>
                    </a:lnTo>
                    <a:lnTo>
                      <a:pt x="194" y="199"/>
                    </a:lnTo>
                    <a:lnTo>
                      <a:pt x="191" y="209"/>
                    </a:lnTo>
                    <a:lnTo>
                      <a:pt x="188" y="219"/>
                    </a:lnTo>
                    <a:lnTo>
                      <a:pt x="186" y="240"/>
                    </a:lnTo>
                    <a:lnTo>
                      <a:pt x="185" y="259"/>
                    </a:lnTo>
                    <a:lnTo>
                      <a:pt x="132" y="259"/>
                    </a:lnTo>
                    <a:lnTo>
                      <a:pt x="124" y="242"/>
                    </a:lnTo>
                    <a:lnTo>
                      <a:pt x="115" y="226"/>
                    </a:lnTo>
                    <a:lnTo>
                      <a:pt x="110" y="220"/>
                    </a:lnTo>
                    <a:lnTo>
                      <a:pt x="105" y="214"/>
                    </a:lnTo>
                    <a:lnTo>
                      <a:pt x="99" y="209"/>
                    </a:lnTo>
                    <a:lnTo>
                      <a:pt x="93" y="204"/>
                    </a:lnTo>
                    <a:lnTo>
                      <a:pt x="97" y="196"/>
                    </a:lnTo>
                    <a:lnTo>
                      <a:pt x="102" y="190"/>
                    </a:lnTo>
                    <a:lnTo>
                      <a:pt x="105" y="186"/>
                    </a:lnTo>
                    <a:lnTo>
                      <a:pt x="108" y="183"/>
                    </a:lnTo>
                    <a:lnTo>
                      <a:pt x="112" y="180"/>
                    </a:lnTo>
                    <a:lnTo>
                      <a:pt x="114" y="177"/>
                    </a:lnTo>
                    <a:lnTo>
                      <a:pt x="117" y="173"/>
                    </a:lnTo>
                    <a:lnTo>
                      <a:pt x="119" y="166"/>
                    </a:lnTo>
                    <a:lnTo>
                      <a:pt x="93" y="154"/>
                    </a:lnTo>
                    <a:lnTo>
                      <a:pt x="32" y="154"/>
                    </a:lnTo>
                    <a:lnTo>
                      <a:pt x="28" y="155"/>
                    </a:lnTo>
                    <a:lnTo>
                      <a:pt x="24" y="158"/>
                    </a:lnTo>
                    <a:lnTo>
                      <a:pt x="20" y="163"/>
                    </a:lnTo>
                    <a:lnTo>
                      <a:pt x="18" y="168"/>
                    </a:lnTo>
                    <a:lnTo>
                      <a:pt x="16" y="175"/>
                    </a:lnTo>
                    <a:lnTo>
                      <a:pt x="14" y="181"/>
                    </a:lnTo>
                    <a:lnTo>
                      <a:pt x="13" y="187"/>
                    </a:lnTo>
                    <a:lnTo>
                      <a:pt x="13" y="192"/>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2" name="Freeform 292">
                <a:extLst>
                  <a:ext uri="{FF2B5EF4-FFF2-40B4-BE49-F238E27FC236}">
                    <a16:creationId xmlns:a16="http://schemas.microsoft.com/office/drawing/2014/main" id="{7D4CF7A2-94C0-49A0-D225-9830B97638BF}"/>
                  </a:ext>
                </a:extLst>
              </p:cNvPr>
              <p:cNvSpPr>
                <a:spLocks/>
              </p:cNvSpPr>
              <p:nvPr/>
            </p:nvSpPr>
            <p:spPr bwMode="auto">
              <a:xfrm>
                <a:off x="5104" y="2395"/>
                <a:ext cx="23" cy="31"/>
              </a:xfrm>
              <a:custGeom>
                <a:avLst/>
                <a:gdLst>
                  <a:gd name="T0" fmla="*/ 23 w 72"/>
                  <a:gd name="T1" fmla="*/ 14 h 92"/>
                  <a:gd name="T2" fmla="*/ 23 w 72"/>
                  <a:gd name="T3" fmla="*/ 31 h 92"/>
                  <a:gd name="T4" fmla="*/ 21 w 72"/>
                  <a:gd name="T5" fmla="*/ 29 h 92"/>
                  <a:gd name="T6" fmla="*/ 19 w 72"/>
                  <a:gd name="T7" fmla="*/ 27 h 92"/>
                  <a:gd name="T8" fmla="*/ 16 w 72"/>
                  <a:gd name="T9" fmla="*/ 25 h 92"/>
                  <a:gd name="T10" fmla="*/ 15 w 72"/>
                  <a:gd name="T11" fmla="*/ 23 h 92"/>
                  <a:gd name="T12" fmla="*/ 12 w 72"/>
                  <a:gd name="T13" fmla="*/ 20 h 92"/>
                  <a:gd name="T14" fmla="*/ 10 w 72"/>
                  <a:gd name="T15" fmla="*/ 16 h 92"/>
                  <a:gd name="T16" fmla="*/ 8 w 72"/>
                  <a:gd name="T17" fmla="*/ 11 h 92"/>
                  <a:gd name="T18" fmla="*/ 6 w 72"/>
                  <a:gd name="T19" fmla="*/ 8 h 92"/>
                  <a:gd name="T20" fmla="*/ 4 w 72"/>
                  <a:gd name="T21" fmla="*/ 4 h 92"/>
                  <a:gd name="T22" fmla="*/ 0 w 72"/>
                  <a:gd name="T23" fmla="*/ 0 h 92"/>
                  <a:gd name="T24" fmla="*/ 8 w 72"/>
                  <a:gd name="T25" fmla="*/ 4 h 92"/>
                  <a:gd name="T26" fmla="*/ 14 w 72"/>
                  <a:gd name="T27" fmla="*/ 7 h 92"/>
                  <a:gd name="T28" fmla="*/ 16 w 72"/>
                  <a:gd name="T29" fmla="*/ 9 h 92"/>
                  <a:gd name="T30" fmla="*/ 19 w 72"/>
                  <a:gd name="T31" fmla="*/ 10 h 92"/>
                  <a:gd name="T32" fmla="*/ 21 w 72"/>
                  <a:gd name="T33" fmla="*/ 12 h 92"/>
                  <a:gd name="T34" fmla="*/ 23 w 72"/>
                  <a:gd name="T35" fmla="*/ 14 h 9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92">
                    <a:moveTo>
                      <a:pt x="72" y="43"/>
                    </a:moveTo>
                    <a:lnTo>
                      <a:pt x="72" y="92"/>
                    </a:lnTo>
                    <a:lnTo>
                      <a:pt x="65" y="86"/>
                    </a:lnTo>
                    <a:lnTo>
                      <a:pt x="58" y="81"/>
                    </a:lnTo>
                    <a:lnTo>
                      <a:pt x="51" y="75"/>
                    </a:lnTo>
                    <a:lnTo>
                      <a:pt x="46" y="69"/>
                    </a:lnTo>
                    <a:lnTo>
                      <a:pt x="38" y="58"/>
                    </a:lnTo>
                    <a:lnTo>
                      <a:pt x="32" y="46"/>
                    </a:lnTo>
                    <a:lnTo>
                      <a:pt x="25" y="34"/>
                    </a:lnTo>
                    <a:lnTo>
                      <a:pt x="19" y="23"/>
                    </a:lnTo>
                    <a:lnTo>
                      <a:pt x="11" y="12"/>
                    </a:lnTo>
                    <a:lnTo>
                      <a:pt x="0" y="0"/>
                    </a:lnTo>
                    <a:lnTo>
                      <a:pt x="25" y="12"/>
                    </a:lnTo>
                    <a:lnTo>
                      <a:pt x="44" y="21"/>
                    </a:lnTo>
                    <a:lnTo>
                      <a:pt x="51" y="26"/>
                    </a:lnTo>
                    <a:lnTo>
                      <a:pt x="58" y="31"/>
                    </a:lnTo>
                    <a:lnTo>
                      <a:pt x="66" y="36"/>
                    </a:lnTo>
                    <a:lnTo>
                      <a:pt x="72" y="4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3" name="Freeform 293">
                <a:extLst>
                  <a:ext uri="{FF2B5EF4-FFF2-40B4-BE49-F238E27FC236}">
                    <a16:creationId xmlns:a16="http://schemas.microsoft.com/office/drawing/2014/main" id="{7760A869-4A42-E37A-7C09-400FD2EA1039}"/>
                  </a:ext>
                </a:extLst>
              </p:cNvPr>
              <p:cNvSpPr>
                <a:spLocks/>
              </p:cNvSpPr>
              <p:nvPr/>
            </p:nvSpPr>
            <p:spPr bwMode="auto">
              <a:xfrm>
                <a:off x="5143" y="2436"/>
                <a:ext cx="16" cy="21"/>
              </a:xfrm>
              <a:custGeom>
                <a:avLst/>
                <a:gdLst>
                  <a:gd name="T0" fmla="*/ 2 w 46"/>
                  <a:gd name="T1" fmla="*/ 2 h 62"/>
                  <a:gd name="T2" fmla="*/ 7 w 46"/>
                  <a:gd name="T3" fmla="*/ 2 h 62"/>
                  <a:gd name="T4" fmla="*/ 11 w 46"/>
                  <a:gd name="T5" fmla="*/ 1 h 62"/>
                  <a:gd name="T6" fmla="*/ 14 w 46"/>
                  <a:gd name="T7" fmla="*/ 0 h 62"/>
                  <a:gd name="T8" fmla="*/ 16 w 46"/>
                  <a:gd name="T9" fmla="*/ 0 h 62"/>
                  <a:gd name="T10" fmla="*/ 16 w 46"/>
                  <a:gd name="T11" fmla="*/ 3 h 62"/>
                  <a:gd name="T12" fmla="*/ 16 w 46"/>
                  <a:gd name="T13" fmla="*/ 6 h 62"/>
                  <a:gd name="T14" fmla="*/ 16 w 46"/>
                  <a:gd name="T15" fmla="*/ 9 h 62"/>
                  <a:gd name="T16" fmla="*/ 16 w 46"/>
                  <a:gd name="T17" fmla="*/ 13 h 62"/>
                  <a:gd name="T18" fmla="*/ 16 w 46"/>
                  <a:gd name="T19" fmla="*/ 16 h 62"/>
                  <a:gd name="T20" fmla="*/ 14 w 46"/>
                  <a:gd name="T21" fmla="*/ 18 h 62"/>
                  <a:gd name="T22" fmla="*/ 14 w 46"/>
                  <a:gd name="T23" fmla="*/ 19 h 62"/>
                  <a:gd name="T24" fmla="*/ 13 w 46"/>
                  <a:gd name="T25" fmla="*/ 20 h 62"/>
                  <a:gd name="T26" fmla="*/ 12 w 46"/>
                  <a:gd name="T27" fmla="*/ 21 h 62"/>
                  <a:gd name="T28" fmla="*/ 11 w 46"/>
                  <a:gd name="T29" fmla="*/ 21 h 62"/>
                  <a:gd name="T30" fmla="*/ 9 w 46"/>
                  <a:gd name="T31" fmla="*/ 21 h 62"/>
                  <a:gd name="T32" fmla="*/ 8 w 46"/>
                  <a:gd name="T33" fmla="*/ 20 h 62"/>
                  <a:gd name="T34" fmla="*/ 6 w 46"/>
                  <a:gd name="T35" fmla="*/ 20 h 62"/>
                  <a:gd name="T36" fmla="*/ 5 w 46"/>
                  <a:gd name="T37" fmla="*/ 19 h 62"/>
                  <a:gd name="T38" fmla="*/ 4 w 46"/>
                  <a:gd name="T39" fmla="*/ 18 h 62"/>
                  <a:gd name="T40" fmla="*/ 2 w 46"/>
                  <a:gd name="T41" fmla="*/ 17 h 62"/>
                  <a:gd name="T42" fmla="*/ 2 w 46"/>
                  <a:gd name="T43" fmla="*/ 16 h 62"/>
                  <a:gd name="T44" fmla="*/ 1 w 46"/>
                  <a:gd name="T45" fmla="*/ 15 h 62"/>
                  <a:gd name="T46" fmla="*/ 0 w 46"/>
                  <a:gd name="T47" fmla="*/ 12 h 62"/>
                  <a:gd name="T48" fmla="*/ 0 w 46"/>
                  <a:gd name="T49" fmla="*/ 8 h 62"/>
                  <a:gd name="T50" fmla="*/ 0 w 46"/>
                  <a:gd name="T51" fmla="*/ 5 h 62"/>
                  <a:gd name="T52" fmla="*/ 0 w 46"/>
                  <a:gd name="T53" fmla="*/ 2 h 62"/>
                  <a:gd name="T54" fmla="*/ 2 w 46"/>
                  <a:gd name="T55" fmla="*/ 2 h 6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6" h="62">
                    <a:moveTo>
                      <a:pt x="6" y="6"/>
                    </a:moveTo>
                    <a:lnTo>
                      <a:pt x="19" y="5"/>
                    </a:lnTo>
                    <a:lnTo>
                      <a:pt x="31" y="3"/>
                    </a:lnTo>
                    <a:lnTo>
                      <a:pt x="39" y="1"/>
                    </a:lnTo>
                    <a:lnTo>
                      <a:pt x="46" y="0"/>
                    </a:lnTo>
                    <a:lnTo>
                      <a:pt x="46" y="9"/>
                    </a:lnTo>
                    <a:lnTo>
                      <a:pt x="46" y="18"/>
                    </a:lnTo>
                    <a:lnTo>
                      <a:pt x="46" y="27"/>
                    </a:lnTo>
                    <a:lnTo>
                      <a:pt x="46" y="38"/>
                    </a:lnTo>
                    <a:lnTo>
                      <a:pt x="45" y="46"/>
                    </a:lnTo>
                    <a:lnTo>
                      <a:pt x="41" y="54"/>
                    </a:lnTo>
                    <a:lnTo>
                      <a:pt x="39" y="57"/>
                    </a:lnTo>
                    <a:lnTo>
                      <a:pt x="37" y="60"/>
                    </a:lnTo>
                    <a:lnTo>
                      <a:pt x="35" y="61"/>
                    </a:lnTo>
                    <a:lnTo>
                      <a:pt x="33" y="62"/>
                    </a:lnTo>
                    <a:lnTo>
                      <a:pt x="27" y="61"/>
                    </a:lnTo>
                    <a:lnTo>
                      <a:pt x="22" y="60"/>
                    </a:lnTo>
                    <a:lnTo>
                      <a:pt x="17" y="59"/>
                    </a:lnTo>
                    <a:lnTo>
                      <a:pt x="14" y="57"/>
                    </a:lnTo>
                    <a:lnTo>
                      <a:pt x="11" y="54"/>
                    </a:lnTo>
                    <a:lnTo>
                      <a:pt x="7" y="51"/>
                    </a:lnTo>
                    <a:lnTo>
                      <a:pt x="5" y="47"/>
                    </a:lnTo>
                    <a:lnTo>
                      <a:pt x="4" y="44"/>
                    </a:lnTo>
                    <a:lnTo>
                      <a:pt x="1" y="34"/>
                    </a:lnTo>
                    <a:lnTo>
                      <a:pt x="0" y="25"/>
                    </a:lnTo>
                    <a:lnTo>
                      <a:pt x="0" y="16"/>
                    </a:lnTo>
                    <a:lnTo>
                      <a:pt x="0" y="6"/>
                    </a:lnTo>
                    <a:lnTo>
                      <a:pt x="6"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4" name="Freeform 294">
                <a:extLst>
                  <a:ext uri="{FF2B5EF4-FFF2-40B4-BE49-F238E27FC236}">
                    <a16:creationId xmlns:a16="http://schemas.microsoft.com/office/drawing/2014/main" id="{D5AE55EE-7D34-F10E-2722-F09A09D3D852}"/>
                  </a:ext>
                </a:extLst>
              </p:cNvPr>
              <p:cNvSpPr>
                <a:spLocks/>
              </p:cNvSpPr>
              <p:nvPr/>
            </p:nvSpPr>
            <p:spPr bwMode="auto">
              <a:xfrm>
                <a:off x="5089" y="2295"/>
                <a:ext cx="50" cy="98"/>
              </a:xfrm>
              <a:custGeom>
                <a:avLst/>
                <a:gdLst>
                  <a:gd name="T0" fmla="*/ 19 w 152"/>
                  <a:gd name="T1" fmla="*/ 0 h 296"/>
                  <a:gd name="T2" fmla="*/ 22 w 152"/>
                  <a:gd name="T3" fmla="*/ 3 h 296"/>
                  <a:gd name="T4" fmla="*/ 25 w 152"/>
                  <a:gd name="T5" fmla="*/ 6 h 296"/>
                  <a:gd name="T6" fmla="*/ 29 w 152"/>
                  <a:gd name="T7" fmla="*/ 8 h 296"/>
                  <a:gd name="T8" fmla="*/ 33 w 152"/>
                  <a:gd name="T9" fmla="*/ 8 h 296"/>
                  <a:gd name="T10" fmla="*/ 36 w 152"/>
                  <a:gd name="T11" fmla="*/ 7 h 296"/>
                  <a:gd name="T12" fmla="*/ 39 w 152"/>
                  <a:gd name="T13" fmla="*/ 4 h 296"/>
                  <a:gd name="T14" fmla="*/ 40 w 152"/>
                  <a:gd name="T15" fmla="*/ 12 h 296"/>
                  <a:gd name="T16" fmla="*/ 43 w 152"/>
                  <a:gd name="T17" fmla="*/ 21 h 296"/>
                  <a:gd name="T18" fmla="*/ 46 w 152"/>
                  <a:gd name="T19" fmla="*/ 28 h 296"/>
                  <a:gd name="T20" fmla="*/ 48 w 152"/>
                  <a:gd name="T21" fmla="*/ 31 h 296"/>
                  <a:gd name="T22" fmla="*/ 50 w 152"/>
                  <a:gd name="T23" fmla="*/ 33 h 296"/>
                  <a:gd name="T24" fmla="*/ 47 w 152"/>
                  <a:gd name="T25" fmla="*/ 40 h 296"/>
                  <a:gd name="T26" fmla="*/ 42 w 152"/>
                  <a:gd name="T27" fmla="*/ 46 h 296"/>
                  <a:gd name="T28" fmla="*/ 38 w 152"/>
                  <a:gd name="T29" fmla="*/ 52 h 296"/>
                  <a:gd name="T30" fmla="*/ 37 w 152"/>
                  <a:gd name="T31" fmla="*/ 57 h 296"/>
                  <a:gd name="T32" fmla="*/ 38 w 152"/>
                  <a:gd name="T33" fmla="*/ 65 h 296"/>
                  <a:gd name="T34" fmla="*/ 38 w 152"/>
                  <a:gd name="T35" fmla="*/ 68 h 296"/>
                  <a:gd name="T36" fmla="*/ 37 w 152"/>
                  <a:gd name="T37" fmla="*/ 72 h 296"/>
                  <a:gd name="T38" fmla="*/ 41 w 152"/>
                  <a:gd name="T39" fmla="*/ 72 h 296"/>
                  <a:gd name="T40" fmla="*/ 48 w 152"/>
                  <a:gd name="T41" fmla="*/ 72 h 296"/>
                  <a:gd name="T42" fmla="*/ 45 w 152"/>
                  <a:gd name="T43" fmla="*/ 83 h 296"/>
                  <a:gd name="T44" fmla="*/ 45 w 152"/>
                  <a:gd name="T45" fmla="*/ 88 h 296"/>
                  <a:gd name="T46" fmla="*/ 48 w 152"/>
                  <a:gd name="T47" fmla="*/ 94 h 296"/>
                  <a:gd name="T48" fmla="*/ 41 w 152"/>
                  <a:gd name="T49" fmla="*/ 96 h 296"/>
                  <a:gd name="T50" fmla="*/ 35 w 152"/>
                  <a:gd name="T51" fmla="*/ 98 h 296"/>
                  <a:gd name="T52" fmla="*/ 28 w 152"/>
                  <a:gd name="T53" fmla="*/ 97 h 296"/>
                  <a:gd name="T54" fmla="*/ 24 w 152"/>
                  <a:gd name="T55" fmla="*/ 95 h 296"/>
                  <a:gd name="T56" fmla="*/ 22 w 152"/>
                  <a:gd name="T57" fmla="*/ 93 h 296"/>
                  <a:gd name="T58" fmla="*/ 22 w 152"/>
                  <a:gd name="T59" fmla="*/ 90 h 296"/>
                  <a:gd name="T60" fmla="*/ 28 w 152"/>
                  <a:gd name="T61" fmla="*/ 84 h 296"/>
                  <a:gd name="T62" fmla="*/ 23 w 152"/>
                  <a:gd name="T63" fmla="*/ 82 h 296"/>
                  <a:gd name="T64" fmla="*/ 17 w 152"/>
                  <a:gd name="T65" fmla="*/ 80 h 296"/>
                  <a:gd name="T66" fmla="*/ 13 w 152"/>
                  <a:gd name="T67" fmla="*/ 76 h 296"/>
                  <a:gd name="T68" fmla="*/ 8 w 152"/>
                  <a:gd name="T69" fmla="*/ 73 h 296"/>
                  <a:gd name="T70" fmla="*/ 5 w 152"/>
                  <a:gd name="T71" fmla="*/ 68 h 296"/>
                  <a:gd name="T72" fmla="*/ 2 w 152"/>
                  <a:gd name="T73" fmla="*/ 63 h 296"/>
                  <a:gd name="T74" fmla="*/ 0 w 152"/>
                  <a:gd name="T75" fmla="*/ 57 h 296"/>
                  <a:gd name="T76" fmla="*/ 0 w 152"/>
                  <a:gd name="T77" fmla="*/ 51 h 296"/>
                  <a:gd name="T78" fmla="*/ 0 w 152"/>
                  <a:gd name="T79" fmla="*/ 43 h 296"/>
                  <a:gd name="T80" fmla="*/ 9 w 152"/>
                  <a:gd name="T81" fmla="*/ 35 h 296"/>
                  <a:gd name="T82" fmla="*/ 11 w 152"/>
                  <a:gd name="T83" fmla="*/ 15 h 296"/>
                  <a:gd name="T84" fmla="*/ 10 w 152"/>
                  <a:gd name="T85" fmla="*/ 6 h 296"/>
                  <a:gd name="T86" fmla="*/ 9 w 152"/>
                  <a:gd name="T87" fmla="*/ 1 h 29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52" h="296">
                    <a:moveTo>
                      <a:pt x="26" y="0"/>
                    </a:moveTo>
                    <a:lnTo>
                      <a:pt x="59" y="0"/>
                    </a:lnTo>
                    <a:lnTo>
                      <a:pt x="62" y="4"/>
                    </a:lnTo>
                    <a:lnTo>
                      <a:pt x="66" y="9"/>
                    </a:lnTo>
                    <a:lnTo>
                      <a:pt x="71" y="13"/>
                    </a:lnTo>
                    <a:lnTo>
                      <a:pt x="77" y="17"/>
                    </a:lnTo>
                    <a:lnTo>
                      <a:pt x="82" y="21"/>
                    </a:lnTo>
                    <a:lnTo>
                      <a:pt x="88" y="23"/>
                    </a:lnTo>
                    <a:lnTo>
                      <a:pt x="93" y="24"/>
                    </a:lnTo>
                    <a:lnTo>
                      <a:pt x="99" y="25"/>
                    </a:lnTo>
                    <a:lnTo>
                      <a:pt x="104" y="24"/>
                    </a:lnTo>
                    <a:lnTo>
                      <a:pt x="108" y="21"/>
                    </a:lnTo>
                    <a:lnTo>
                      <a:pt x="114" y="17"/>
                    </a:lnTo>
                    <a:lnTo>
                      <a:pt x="118" y="12"/>
                    </a:lnTo>
                    <a:lnTo>
                      <a:pt x="119" y="23"/>
                    </a:lnTo>
                    <a:lnTo>
                      <a:pt x="122" y="35"/>
                    </a:lnTo>
                    <a:lnTo>
                      <a:pt x="126" y="49"/>
                    </a:lnTo>
                    <a:lnTo>
                      <a:pt x="130" y="62"/>
                    </a:lnTo>
                    <a:lnTo>
                      <a:pt x="136" y="76"/>
                    </a:lnTo>
                    <a:lnTo>
                      <a:pt x="141" y="86"/>
                    </a:lnTo>
                    <a:lnTo>
                      <a:pt x="144" y="91"/>
                    </a:lnTo>
                    <a:lnTo>
                      <a:pt x="147" y="94"/>
                    </a:lnTo>
                    <a:lnTo>
                      <a:pt x="149" y="97"/>
                    </a:lnTo>
                    <a:lnTo>
                      <a:pt x="152" y="99"/>
                    </a:lnTo>
                    <a:lnTo>
                      <a:pt x="148" y="110"/>
                    </a:lnTo>
                    <a:lnTo>
                      <a:pt x="143" y="120"/>
                    </a:lnTo>
                    <a:lnTo>
                      <a:pt x="137" y="131"/>
                    </a:lnTo>
                    <a:lnTo>
                      <a:pt x="129" y="140"/>
                    </a:lnTo>
                    <a:lnTo>
                      <a:pt x="123" y="149"/>
                    </a:lnTo>
                    <a:lnTo>
                      <a:pt x="117" y="157"/>
                    </a:lnTo>
                    <a:lnTo>
                      <a:pt x="114" y="165"/>
                    </a:lnTo>
                    <a:lnTo>
                      <a:pt x="112" y="172"/>
                    </a:lnTo>
                    <a:lnTo>
                      <a:pt x="113" y="187"/>
                    </a:lnTo>
                    <a:lnTo>
                      <a:pt x="115" y="197"/>
                    </a:lnTo>
                    <a:lnTo>
                      <a:pt x="115" y="201"/>
                    </a:lnTo>
                    <a:lnTo>
                      <a:pt x="115" y="205"/>
                    </a:lnTo>
                    <a:lnTo>
                      <a:pt x="114" y="210"/>
                    </a:lnTo>
                    <a:lnTo>
                      <a:pt x="112" y="216"/>
                    </a:lnTo>
                    <a:lnTo>
                      <a:pt x="118" y="216"/>
                    </a:lnTo>
                    <a:lnTo>
                      <a:pt x="126" y="216"/>
                    </a:lnTo>
                    <a:lnTo>
                      <a:pt x="136" y="216"/>
                    </a:lnTo>
                    <a:lnTo>
                      <a:pt x="146" y="216"/>
                    </a:lnTo>
                    <a:lnTo>
                      <a:pt x="139" y="235"/>
                    </a:lnTo>
                    <a:lnTo>
                      <a:pt x="136" y="252"/>
                    </a:lnTo>
                    <a:lnTo>
                      <a:pt x="135" y="259"/>
                    </a:lnTo>
                    <a:lnTo>
                      <a:pt x="136" y="267"/>
                    </a:lnTo>
                    <a:lnTo>
                      <a:pt x="139" y="275"/>
                    </a:lnTo>
                    <a:lnTo>
                      <a:pt x="146" y="283"/>
                    </a:lnTo>
                    <a:lnTo>
                      <a:pt x="136" y="288"/>
                    </a:lnTo>
                    <a:lnTo>
                      <a:pt x="125" y="291"/>
                    </a:lnTo>
                    <a:lnTo>
                      <a:pt x="115" y="295"/>
                    </a:lnTo>
                    <a:lnTo>
                      <a:pt x="105" y="296"/>
                    </a:lnTo>
                    <a:lnTo>
                      <a:pt x="94" y="296"/>
                    </a:lnTo>
                    <a:lnTo>
                      <a:pt x="85" y="294"/>
                    </a:lnTo>
                    <a:lnTo>
                      <a:pt x="79" y="291"/>
                    </a:lnTo>
                    <a:lnTo>
                      <a:pt x="73" y="288"/>
                    </a:lnTo>
                    <a:lnTo>
                      <a:pt x="70" y="284"/>
                    </a:lnTo>
                    <a:lnTo>
                      <a:pt x="67" y="280"/>
                    </a:lnTo>
                    <a:lnTo>
                      <a:pt x="66" y="276"/>
                    </a:lnTo>
                    <a:lnTo>
                      <a:pt x="66" y="271"/>
                    </a:lnTo>
                    <a:lnTo>
                      <a:pt x="76" y="262"/>
                    </a:lnTo>
                    <a:lnTo>
                      <a:pt x="85" y="253"/>
                    </a:lnTo>
                    <a:lnTo>
                      <a:pt x="77" y="251"/>
                    </a:lnTo>
                    <a:lnTo>
                      <a:pt x="69" y="249"/>
                    </a:lnTo>
                    <a:lnTo>
                      <a:pt x="60" y="246"/>
                    </a:lnTo>
                    <a:lnTo>
                      <a:pt x="52" y="242"/>
                    </a:lnTo>
                    <a:lnTo>
                      <a:pt x="45" y="236"/>
                    </a:lnTo>
                    <a:lnTo>
                      <a:pt x="38" y="231"/>
                    </a:lnTo>
                    <a:lnTo>
                      <a:pt x="32" y="226"/>
                    </a:lnTo>
                    <a:lnTo>
                      <a:pt x="25" y="219"/>
                    </a:lnTo>
                    <a:lnTo>
                      <a:pt x="20" y="213"/>
                    </a:lnTo>
                    <a:lnTo>
                      <a:pt x="14" y="205"/>
                    </a:lnTo>
                    <a:lnTo>
                      <a:pt x="10" y="198"/>
                    </a:lnTo>
                    <a:lnTo>
                      <a:pt x="6" y="190"/>
                    </a:lnTo>
                    <a:lnTo>
                      <a:pt x="3" y="180"/>
                    </a:lnTo>
                    <a:lnTo>
                      <a:pt x="1" y="172"/>
                    </a:lnTo>
                    <a:lnTo>
                      <a:pt x="0" y="163"/>
                    </a:lnTo>
                    <a:lnTo>
                      <a:pt x="0" y="154"/>
                    </a:lnTo>
                    <a:lnTo>
                      <a:pt x="0" y="142"/>
                    </a:lnTo>
                    <a:lnTo>
                      <a:pt x="0" y="130"/>
                    </a:lnTo>
                    <a:lnTo>
                      <a:pt x="26" y="130"/>
                    </a:lnTo>
                    <a:lnTo>
                      <a:pt x="27" y="106"/>
                    </a:lnTo>
                    <a:lnTo>
                      <a:pt x="31" y="67"/>
                    </a:lnTo>
                    <a:lnTo>
                      <a:pt x="32" y="46"/>
                    </a:lnTo>
                    <a:lnTo>
                      <a:pt x="32" y="27"/>
                    </a:lnTo>
                    <a:lnTo>
                      <a:pt x="31" y="18"/>
                    </a:lnTo>
                    <a:lnTo>
                      <a:pt x="29" y="10"/>
                    </a:lnTo>
                    <a:lnTo>
                      <a:pt x="28" y="4"/>
                    </a:lnTo>
                    <a:lnTo>
                      <a:pt x="2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5" name="Freeform 295">
                <a:extLst>
                  <a:ext uri="{FF2B5EF4-FFF2-40B4-BE49-F238E27FC236}">
                    <a16:creationId xmlns:a16="http://schemas.microsoft.com/office/drawing/2014/main" id="{161C21F2-CF00-0CDA-B39F-F35EAE158612}"/>
                  </a:ext>
                </a:extLst>
              </p:cNvPr>
              <p:cNvSpPr>
                <a:spLocks/>
              </p:cNvSpPr>
              <p:nvPr/>
            </p:nvSpPr>
            <p:spPr bwMode="auto">
              <a:xfrm>
                <a:off x="5189" y="2442"/>
                <a:ext cx="8" cy="13"/>
              </a:xfrm>
              <a:custGeom>
                <a:avLst/>
                <a:gdLst>
                  <a:gd name="T0" fmla="*/ 8 w 26"/>
                  <a:gd name="T1" fmla="*/ 13 h 38"/>
                  <a:gd name="T2" fmla="*/ 8 w 26"/>
                  <a:gd name="T3" fmla="*/ 0 h 38"/>
                  <a:gd name="T4" fmla="*/ 6 w 26"/>
                  <a:gd name="T5" fmla="*/ 0 h 38"/>
                  <a:gd name="T6" fmla="*/ 4 w 26"/>
                  <a:gd name="T7" fmla="*/ 1 h 38"/>
                  <a:gd name="T8" fmla="*/ 2 w 26"/>
                  <a:gd name="T9" fmla="*/ 3 h 38"/>
                  <a:gd name="T10" fmla="*/ 0 w 26"/>
                  <a:gd name="T11" fmla="*/ 4 h 38"/>
                  <a:gd name="T12" fmla="*/ 6 w 26"/>
                  <a:gd name="T13" fmla="*/ 10 h 38"/>
                  <a:gd name="T14" fmla="*/ 8 w 26"/>
                  <a:gd name="T15" fmla="*/ 13 h 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38">
                    <a:moveTo>
                      <a:pt x="26" y="38"/>
                    </a:moveTo>
                    <a:lnTo>
                      <a:pt x="26" y="0"/>
                    </a:lnTo>
                    <a:lnTo>
                      <a:pt x="21" y="1"/>
                    </a:lnTo>
                    <a:lnTo>
                      <a:pt x="13" y="4"/>
                    </a:lnTo>
                    <a:lnTo>
                      <a:pt x="6" y="8"/>
                    </a:lnTo>
                    <a:lnTo>
                      <a:pt x="0" y="13"/>
                    </a:lnTo>
                    <a:lnTo>
                      <a:pt x="18" y="30"/>
                    </a:lnTo>
                    <a:lnTo>
                      <a:pt x="26" y="3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6" name="Freeform 296">
                <a:extLst>
                  <a:ext uri="{FF2B5EF4-FFF2-40B4-BE49-F238E27FC236}">
                    <a16:creationId xmlns:a16="http://schemas.microsoft.com/office/drawing/2014/main" id="{943BCA62-1214-3039-E6E2-06F4C94BCD84}"/>
                  </a:ext>
                </a:extLst>
              </p:cNvPr>
              <p:cNvSpPr>
                <a:spLocks/>
              </p:cNvSpPr>
              <p:nvPr/>
            </p:nvSpPr>
            <p:spPr bwMode="auto">
              <a:xfrm>
                <a:off x="5165" y="2420"/>
                <a:ext cx="10" cy="10"/>
              </a:xfrm>
              <a:custGeom>
                <a:avLst/>
                <a:gdLst>
                  <a:gd name="T0" fmla="*/ 0 w 34"/>
                  <a:gd name="T1" fmla="*/ 6 h 31"/>
                  <a:gd name="T2" fmla="*/ 2 w 34"/>
                  <a:gd name="T3" fmla="*/ 7 h 31"/>
                  <a:gd name="T4" fmla="*/ 5 w 34"/>
                  <a:gd name="T5" fmla="*/ 8 h 31"/>
                  <a:gd name="T6" fmla="*/ 8 w 34"/>
                  <a:gd name="T7" fmla="*/ 10 h 31"/>
                  <a:gd name="T8" fmla="*/ 10 w 34"/>
                  <a:gd name="T9" fmla="*/ 10 h 31"/>
                  <a:gd name="T10" fmla="*/ 10 w 34"/>
                  <a:gd name="T11" fmla="*/ 8 h 31"/>
                  <a:gd name="T12" fmla="*/ 9 w 34"/>
                  <a:gd name="T13" fmla="*/ 5 h 31"/>
                  <a:gd name="T14" fmla="*/ 8 w 34"/>
                  <a:gd name="T15" fmla="*/ 2 h 31"/>
                  <a:gd name="T16" fmla="*/ 6 w 34"/>
                  <a:gd name="T17" fmla="*/ 0 h 31"/>
                  <a:gd name="T18" fmla="*/ 5 w 34"/>
                  <a:gd name="T19" fmla="*/ 2 h 31"/>
                  <a:gd name="T20" fmla="*/ 3 w 34"/>
                  <a:gd name="T21" fmla="*/ 4 h 31"/>
                  <a:gd name="T22" fmla="*/ 2 w 34"/>
                  <a:gd name="T23" fmla="*/ 5 h 31"/>
                  <a:gd name="T24" fmla="*/ 2 w 34"/>
                  <a:gd name="T25" fmla="*/ 5 h 31"/>
                  <a:gd name="T26" fmla="*/ 1 w 34"/>
                  <a:gd name="T27" fmla="*/ 6 h 31"/>
                  <a:gd name="T28" fmla="*/ 0 w 34"/>
                  <a:gd name="T29" fmla="*/ 6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31">
                    <a:moveTo>
                      <a:pt x="0" y="18"/>
                    </a:moveTo>
                    <a:lnTo>
                      <a:pt x="8" y="22"/>
                    </a:lnTo>
                    <a:lnTo>
                      <a:pt x="17" y="26"/>
                    </a:lnTo>
                    <a:lnTo>
                      <a:pt x="27" y="30"/>
                    </a:lnTo>
                    <a:lnTo>
                      <a:pt x="34" y="31"/>
                    </a:lnTo>
                    <a:lnTo>
                      <a:pt x="33" y="24"/>
                    </a:lnTo>
                    <a:lnTo>
                      <a:pt x="30" y="15"/>
                    </a:lnTo>
                    <a:lnTo>
                      <a:pt x="26" y="6"/>
                    </a:lnTo>
                    <a:lnTo>
                      <a:pt x="20" y="0"/>
                    </a:lnTo>
                    <a:lnTo>
                      <a:pt x="16" y="5"/>
                    </a:lnTo>
                    <a:lnTo>
                      <a:pt x="10" y="11"/>
                    </a:lnTo>
                    <a:lnTo>
                      <a:pt x="8" y="14"/>
                    </a:lnTo>
                    <a:lnTo>
                      <a:pt x="6" y="16"/>
                    </a:lnTo>
                    <a:lnTo>
                      <a:pt x="4" y="18"/>
                    </a:lnTo>
                    <a:lnTo>
                      <a:pt x="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7" name="Freeform 297">
                <a:extLst>
                  <a:ext uri="{FF2B5EF4-FFF2-40B4-BE49-F238E27FC236}">
                    <a16:creationId xmlns:a16="http://schemas.microsoft.com/office/drawing/2014/main" id="{BC0AD6DC-852C-F292-DB9A-CD5F0113812D}"/>
                  </a:ext>
                </a:extLst>
              </p:cNvPr>
              <p:cNvSpPr>
                <a:spLocks/>
              </p:cNvSpPr>
              <p:nvPr/>
            </p:nvSpPr>
            <p:spPr bwMode="auto">
              <a:xfrm>
                <a:off x="5139" y="2418"/>
                <a:ext cx="6" cy="12"/>
              </a:xfrm>
              <a:custGeom>
                <a:avLst/>
                <a:gdLst>
                  <a:gd name="T0" fmla="*/ 0 w 20"/>
                  <a:gd name="T1" fmla="*/ 2 h 37"/>
                  <a:gd name="T2" fmla="*/ 0 w 20"/>
                  <a:gd name="T3" fmla="*/ 12 h 37"/>
                  <a:gd name="T4" fmla="*/ 2 w 20"/>
                  <a:gd name="T5" fmla="*/ 11 h 37"/>
                  <a:gd name="T6" fmla="*/ 6 w 20"/>
                  <a:gd name="T7" fmla="*/ 10 h 37"/>
                  <a:gd name="T8" fmla="*/ 6 w 20"/>
                  <a:gd name="T9" fmla="*/ 0 h 37"/>
                  <a:gd name="T10" fmla="*/ 0 w 20"/>
                  <a:gd name="T11" fmla="*/ 2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37">
                    <a:moveTo>
                      <a:pt x="0" y="6"/>
                    </a:moveTo>
                    <a:lnTo>
                      <a:pt x="0" y="37"/>
                    </a:lnTo>
                    <a:lnTo>
                      <a:pt x="7" y="33"/>
                    </a:lnTo>
                    <a:lnTo>
                      <a:pt x="20" y="30"/>
                    </a:lnTo>
                    <a:lnTo>
                      <a:pt x="20" y="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18" name="Line 298">
                <a:extLst>
                  <a:ext uri="{FF2B5EF4-FFF2-40B4-BE49-F238E27FC236}">
                    <a16:creationId xmlns:a16="http://schemas.microsoft.com/office/drawing/2014/main" id="{08675640-1A28-DDB3-B3FE-634AE653FAB4}"/>
                  </a:ext>
                </a:extLst>
              </p:cNvPr>
              <p:cNvSpPr>
                <a:spLocks noChangeShapeType="1"/>
              </p:cNvSpPr>
              <p:nvPr/>
            </p:nvSpPr>
            <p:spPr bwMode="auto">
              <a:xfrm>
                <a:off x="5180" y="2449"/>
                <a:ext cx="1" cy="10"/>
              </a:xfrm>
              <a:prstGeom prst="line">
                <a:avLst/>
              </a:prstGeom>
              <a:grpFill/>
              <a:ln w="9525">
                <a:solidFill>
                  <a:srgbClr val="FFFFFF"/>
                </a:solidFill>
                <a:round/>
                <a:headEnd/>
                <a:tailEnd/>
              </a:ln>
            </p:spPr>
            <p:txBody>
              <a:bodyPr/>
              <a:lstStyle/>
              <a:p>
                <a:endParaRPr lang="fr-CH">
                  <a:solidFill>
                    <a:srgbClr val="323232"/>
                  </a:solidFill>
                </a:endParaRPr>
              </a:p>
            </p:txBody>
          </p:sp>
          <p:sp>
            <p:nvSpPr>
              <p:cNvPr id="1319" name="Freeform 299">
                <a:extLst>
                  <a:ext uri="{FF2B5EF4-FFF2-40B4-BE49-F238E27FC236}">
                    <a16:creationId xmlns:a16="http://schemas.microsoft.com/office/drawing/2014/main" id="{425E8BF5-EF0C-42C6-1D69-9607211A5DAB}"/>
                  </a:ext>
                </a:extLst>
              </p:cNvPr>
              <p:cNvSpPr>
                <a:spLocks/>
              </p:cNvSpPr>
              <p:nvPr/>
            </p:nvSpPr>
            <p:spPr bwMode="auto">
              <a:xfrm>
                <a:off x="5180" y="2453"/>
                <a:ext cx="4" cy="6"/>
              </a:xfrm>
              <a:custGeom>
                <a:avLst/>
                <a:gdLst>
                  <a:gd name="T0" fmla="*/ 0 w 13"/>
                  <a:gd name="T1" fmla="*/ 6 h 18"/>
                  <a:gd name="T2" fmla="*/ 0 w 13"/>
                  <a:gd name="T3" fmla="*/ 4 h 18"/>
                  <a:gd name="T4" fmla="*/ 1 w 13"/>
                  <a:gd name="T5" fmla="*/ 3 h 18"/>
                  <a:gd name="T6" fmla="*/ 2 w 13"/>
                  <a:gd name="T7" fmla="*/ 1 h 18"/>
                  <a:gd name="T8" fmla="*/ 4 w 13"/>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8">
                    <a:moveTo>
                      <a:pt x="0" y="18"/>
                    </a:moveTo>
                    <a:lnTo>
                      <a:pt x="1" y="13"/>
                    </a:lnTo>
                    <a:lnTo>
                      <a:pt x="3" y="9"/>
                    </a:lnTo>
                    <a:lnTo>
                      <a:pt x="7" y="4"/>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0" name="Line 300">
                <a:extLst>
                  <a:ext uri="{FF2B5EF4-FFF2-40B4-BE49-F238E27FC236}">
                    <a16:creationId xmlns:a16="http://schemas.microsoft.com/office/drawing/2014/main" id="{C9AAB78F-452F-2F91-9188-8185D3B88629}"/>
                  </a:ext>
                </a:extLst>
              </p:cNvPr>
              <p:cNvSpPr>
                <a:spLocks noChangeShapeType="1"/>
              </p:cNvSpPr>
              <p:nvPr/>
            </p:nvSpPr>
            <p:spPr bwMode="auto">
              <a:xfrm flipH="1" flipV="1">
                <a:off x="5178" y="2447"/>
                <a:ext cx="6" cy="6"/>
              </a:xfrm>
              <a:prstGeom prst="line">
                <a:avLst/>
              </a:prstGeom>
              <a:grpFill/>
              <a:ln w="9525">
                <a:solidFill>
                  <a:srgbClr val="FFFFFF"/>
                </a:solidFill>
                <a:round/>
                <a:headEnd/>
                <a:tailEnd/>
              </a:ln>
            </p:spPr>
            <p:txBody>
              <a:bodyPr/>
              <a:lstStyle/>
              <a:p>
                <a:endParaRPr lang="fr-CH">
                  <a:solidFill>
                    <a:srgbClr val="323232"/>
                  </a:solidFill>
                </a:endParaRPr>
              </a:p>
            </p:txBody>
          </p:sp>
          <p:sp>
            <p:nvSpPr>
              <p:cNvPr id="1321" name="Freeform 301">
                <a:extLst>
                  <a:ext uri="{FF2B5EF4-FFF2-40B4-BE49-F238E27FC236}">
                    <a16:creationId xmlns:a16="http://schemas.microsoft.com/office/drawing/2014/main" id="{9676D738-B4E5-767D-53AB-F790042DDEA9}"/>
                  </a:ext>
                </a:extLst>
              </p:cNvPr>
              <p:cNvSpPr>
                <a:spLocks/>
              </p:cNvSpPr>
              <p:nvPr/>
            </p:nvSpPr>
            <p:spPr bwMode="auto">
              <a:xfrm>
                <a:off x="5116" y="2564"/>
                <a:ext cx="9" cy="10"/>
              </a:xfrm>
              <a:custGeom>
                <a:avLst/>
                <a:gdLst>
                  <a:gd name="T0" fmla="*/ 0 w 27"/>
                  <a:gd name="T1" fmla="*/ 0 h 31"/>
                  <a:gd name="T2" fmla="*/ 7 w 27"/>
                  <a:gd name="T3" fmla="*/ 10 h 31"/>
                  <a:gd name="T4" fmla="*/ 9 w 27"/>
                  <a:gd name="T5" fmla="*/ 4 h 31"/>
                  <a:gd name="T6" fmla="*/ 0 60000 65536"/>
                  <a:gd name="T7" fmla="*/ 0 60000 65536"/>
                  <a:gd name="T8" fmla="*/ 0 60000 65536"/>
                </a:gdLst>
                <a:ahLst/>
                <a:cxnLst>
                  <a:cxn ang="T6">
                    <a:pos x="T0" y="T1"/>
                  </a:cxn>
                  <a:cxn ang="T7">
                    <a:pos x="T2" y="T3"/>
                  </a:cxn>
                  <a:cxn ang="T8">
                    <a:pos x="T4" y="T5"/>
                  </a:cxn>
                </a:cxnLst>
                <a:rect l="0" t="0" r="r" b="b"/>
                <a:pathLst>
                  <a:path w="27" h="31">
                    <a:moveTo>
                      <a:pt x="0" y="0"/>
                    </a:moveTo>
                    <a:lnTo>
                      <a:pt x="20" y="31"/>
                    </a:lnTo>
                    <a:lnTo>
                      <a:pt x="27" y="13"/>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2" name="Freeform 302">
                <a:extLst>
                  <a:ext uri="{FF2B5EF4-FFF2-40B4-BE49-F238E27FC236}">
                    <a16:creationId xmlns:a16="http://schemas.microsoft.com/office/drawing/2014/main" id="{4234BEF1-4974-8847-7C42-573D7B7A0508}"/>
                  </a:ext>
                </a:extLst>
              </p:cNvPr>
              <p:cNvSpPr>
                <a:spLocks/>
              </p:cNvSpPr>
              <p:nvPr/>
            </p:nvSpPr>
            <p:spPr bwMode="auto">
              <a:xfrm>
                <a:off x="5119" y="2568"/>
                <a:ext cx="6" cy="1"/>
              </a:xfrm>
              <a:custGeom>
                <a:avLst/>
                <a:gdLst>
                  <a:gd name="T0" fmla="*/ 6 w 20"/>
                  <a:gd name="T1" fmla="*/ 0 h 1"/>
                  <a:gd name="T2" fmla="*/ 3 w 20"/>
                  <a:gd name="T3" fmla="*/ 0 h 1"/>
                  <a:gd name="T4" fmla="*/ 0 w 20"/>
                  <a:gd name="T5" fmla="*/ 0 h 1"/>
                  <a:gd name="T6" fmla="*/ 0 60000 65536"/>
                  <a:gd name="T7" fmla="*/ 0 60000 65536"/>
                  <a:gd name="T8" fmla="*/ 0 60000 65536"/>
                </a:gdLst>
                <a:ahLst/>
                <a:cxnLst>
                  <a:cxn ang="T6">
                    <a:pos x="T0" y="T1"/>
                  </a:cxn>
                  <a:cxn ang="T7">
                    <a:pos x="T2" y="T3"/>
                  </a:cxn>
                  <a:cxn ang="T8">
                    <a:pos x="T4" y="T5"/>
                  </a:cxn>
                </a:cxnLst>
                <a:rect l="0" t="0" r="r" b="b"/>
                <a:pathLst>
                  <a:path w="20" h="1">
                    <a:moveTo>
                      <a:pt x="20" y="0"/>
                    </a:moveTo>
                    <a:lnTo>
                      <a:pt x="10" y="0"/>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3" name="Freeform 303">
                <a:extLst>
                  <a:ext uri="{FF2B5EF4-FFF2-40B4-BE49-F238E27FC236}">
                    <a16:creationId xmlns:a16="http://schemas.microsoft.com/office/drawing/2014/main" id="{3A5A39D8-B24F-4235-352F-605581DDC0CB}"/>
                  </a:ext>
                </a:extLst>
              </p:cNvPr>
              <p:cNvSpPr>
                <a:spLocks/>
              </p:cNvSpPr>
              <p:nvPr/>
            </p:nvSpPr>
            <p:spPr bwMode="auto">
              <a:xfrm>
                <a:off x="5127" y="2557"/>
                <a:ext cx="12" cy="5"/>
              </a:xfrm>
              <a:custGeom>
                <a:avLst/>
                <a:gdLst>
                  <a:gd name="T0" fmla="*/ 0 w 34"/>
                  <a:gd name="T1" fmla="*/ 5 h 13"/>
                  <a:gd name="T2" fmla="*/ 2 w 34"/>
                  <a:gd name="T3" fmla="*/ 5 h 13"/>
                  <a:gd name="T4" fmla="*/ 4 w 34"/>
                  <a:gd name="T5" fmla="*/ 4 h 13"/>
                  <a:gd name="T6" fmla="*/ 6 w 34"/>
                  <a:gd name="T7" fmla="*/ 4 h 13"/>
                  <a:gd name="T8" fmla="*/ 7 w 34"/>
                  <a:gd name="T9" fmla="*/ 3 h 13"/>
                  <a:gd name="T10" fmla="*/ 10 w 34"/>
                  <a:gd name="T11" fmla="*/ 1 h 13"/>
                  <a:gd name="T12" fmla="*/ 12 w 34"/>
                  <a:gd name="T13" fmla="*/ 0 h 13"/>
                  <a:gd name="T14" fmla="*/ 9 w 34"/>
                  <a:gd name="T15" fmla="*/ 0 h 13"/>
                  <a:gd name="T16" fmla="*/ 5 w 34"/>
                  <a:gd name="T17" fmla="*/ 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13">
                    <a:moveTo>
                      <a:pt x="0" y="13"/>
                    </a:moveTo>
                    <a:lnTo>
                      <a:pt x="6" y="13"/>
                    </a:lnTo>
                    <a:lnTo>
                      <a:pt x="10" y="11"/>
                    </a:lnTo>
                    <a:lnTo>
                      <a:pt x="16" y="10"/>
                    </a:lnTo>
                    <a:lnTo>
                      <a:pt x="20" y="7"/>
                    </a:lnTo>
                    <a:lnTo>
                      <a:pt x="28" y="2"/>
                    </a:lnTo>
                    <a:lnTo>
                      <a:pt x="34" y="0"/>
                    </a:lnTo>
                    <a:lnTo>
                      <a:pt x="25" y="0"/>
                    </a:lnTo>
                    <a:lnTo>
                      <a:pt x="15"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4" name="Freeform 304">
                <a:extLst>
                  <a:ext uri="{FF2B5EF4-FFF2-40B4-BE49-F238E27FC236}">
                    <a16:creationId xmlns:a16="http://schemas.microsoft.com/office/drawing/2014/main" id="{5F13CD25-60DE-1CD1-8851-7716F6747E48}"/>
                  </a:ext>
                </a:extLst>
              </p:cNvPr>
              <p:cNvSpPr>
                <a:spLocks/>
              </p:cNvSpPr>
              <p:nvPr/>
            </p:nvSpPr>
            <p:spPr bwMode="auto">
              <a:xfrm>
                <a:off x="5127" y="2547"/>
                <a:ext cx="12" cy="6"/>
              </a:xfrm>
              <a:custGeom>
                <a:avLst/>
                <a:gdLst>
                  <a:gd name="T0" fmla="*/ 12 w 34"/>
                  <a:gd name="T1" fmla="*/ 6 h 18"/>
                  <a:gd name="T2" fmla="*/ 12 w 34"/>
                  <a:gd name="T3" fmla="*/ 0 h 18"/>
                  <a:gd name="T4" fmla="*/ 10 w 34"/>
                  <a:gd name="T5" fmla="*/ 0 h 18"/>
                  <a:gd name="T6" fmla="*/ 7 w 34"/>
                  <a:gd name="T7" fmla="*/ 0 h 18"/>
                  <a:gd name="T8" fmla="*/ 4 w 34"/>
                  <a:gd name="T9" fmla="*/ 0 h 18"/>
                  <a:gd name="T10" fmla="*/ 0 w 34"/>
                  <a:gd name="T11" fmla="*/ 0 h 18"/>
                  <a:gd name="T12" fmla="*/ 12 w 34"/>
                  <a:gd name="T13" fmla="*/ 6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18">
                    <a:moveTo>
                      <a:pt x="34" y="18"/>
                    </a:moveTo>
                    <a:lnTo>
                      <a:pt x="34" y="0"/>
                    </a:lnTo>
                    <a:lnTo>
                      <a:pt x="28" y="0"/>
                    </a:lnTo>
                    <a:lnTo>
                      <a:pt x="20" y="0"/>
                    </a:lnTo>
                    <a:lnTo>
                      <a:pt x="10" y="0"/>
                    </a:lnTo>
                    <a:lnTo>
                      <a:pt x="0" y="0"/>
                    </a:lnTo>
                    <a:lnTo>
                      <a:pt x="34"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5" name="Freeform 305">
                <a:extLst>
                  <a:ext uri="{FF2B5EF4-FFF2-40B4-BE49-F238E27FC236}">
                    <a16:creationId xmlns:a16="http://schemas.microsoft.com/office/drawing/2014/main" id="{7CB1A7A2-4B71-5AC9-DA22-CF23068AC9A5}"/>
                  </a:ext>
                </a:extLst>
              </p:cNvPr>
              <p:cNvSpPr>
                <a:spLocks/>
              </p:cNvSpPr>
              <p:nvPr/>
            </p:nvSpPr>
            <p:spPr bwMode="auto">
              <a:xfrm>
                <a:off x="5141" y="2535"/>
                <a:ext cx="20" cy="8"/>
              </a:xfrm>
              <a:custGeom>
                <a:avLst/>
                <a:gdLst>
                  <a:gd name="T0" fmla="*/ 18 w 59"/>
                  <a:gd name="T1" fmla="*/ 8 h 25"/>
                  <a:gd name="T2" fmla="*/ 19 w 59"/>
                  <a:gd name="T3" fmla="*/ 4 h 25"/>
                  <a:gd name="T4" fmla="*/ 20 w 59"/>
                  <a:gd name="T5" fmla="*/ 0 h 25"/>
                  <a:gd name="T6" fmla="*/ 15 w 59"/>
                  <a:gd name="T7" fmla="*/ 0 h 25"/>
                  <a:gd name="T8" fmla="*/ 9 w 59"/>
                  <a:gd name="T9" fmla="*/ 0 h 25"/>
                  <a:gd name="T10" fmla="*/ 6 w 59"/>
                  <a:gd name="T11" fmla="*/ 0 h 25"/>
                  <a:gd name="T12" fmla="*/ 4 w 59"/>
                  <a:gd name="T13" fmla="*/ 1 h 25"/>
                  <a:gd name="T14" fmla="*/ 2 w 59"/>
                  <a:gd name="T15" fmla="*/ 1 h 25"/>
                  <a:gd name="T16" fmla="*/ 0 w 59"/>
                  <a:gd name="T17" fmla="*/ 2 h 25"/>
                  <a:gd name="T18" fmla="*/ 4 w 59"/>
                  <a:gd name="T19" fmla="*/ 4 h 25"/>
                  <a:gd name="T20" fmla="*/ 9 w 59"/>
                  <a:gd name="T21" fmla="*/ 6 h 25"/>
                  <a:gd name="T22" fmla="*/ 11 w 59"/>
                  <a:gd name="T23" fmla="*/ 7 h 25"/>
                  <a:gd name="T24" fmla="*/ 13 w 59"/>
                  <a:gd name="T25" fmla="*/ 8 h 25"/>
                  <a:gd name="T26" fmla="*/ 16 w 59"/>
                  <a:gd name="T27" fmla="*/ 8 h 25"/>
                  <a:gd name="T28" fmla="*/ 18 w 59"/>
                  <a:gd name="T29" fmla="*/ 8 h 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25">
                    <a:moveTo>
                      <a:pt x="53" y="25"/>
                    </a:moveTo>
                    <a:lnTo>
                      <a:pt x="56" y="12"/>
                    </a:lnTo>
                    <a:lnTo>
                      <a:pt x="59" y="0"/>
                    </a:lnTo>
                    <a:lnTo>
                      <a:pt x="44" y="0"/>
                    </a:lnTo>
                    <a:lnTo>
                      <a:pt x="27" y="0"/>
                    </a:lnTo>
                    <a:lnTo>
                      <a:pt x="19" y="1"/>
                    </a:lnTo>
                    <a:lnTo>
                      <a:pt x="12" y="2"/>
                    </a:lnTo>
                    <a:lnTo>
                      <a:pt x="5" y="4"/>
                    </a:lnTo>
                    <a:lnTo>
                      <a:pt x="0" y="6"/>
                    </a:lnTo>
                    <a:lnTo>
                      <a:pt x="13" y="14"/>
                    </a:lnTo>
                    <a:lnTo>
                      <a:pt x="26" y="20"/>
                    </a:lnTo>
                    <a:lnTo>
                      <a:pt x="33" y="22"/>
                    </a:lnTo>
                    <a:lnTo>
                      <a:pt x="38" y="24"/>
                    </a:lnTo>
                    <a:lnTo>
                      <a:pt x="46" y="25"/>
                    </a:lnTo>
                    <a:lnTo>
                      <a:pt x="53" y="25"/>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26" name="Line 306">
                <a:extLst>
                  <a:ext uri="{FF2B5EF4-FFF2-40B4-BE49-F238E27FC236}">
                    <a16:creationId xmlns:a16="http://schemas.microsoft.com/office/drawing/2014/main" id="{E2D57E4A-43B2-53D1-EAA0-DD4FB26EA384}"/>
                  </a:ext>
                </a:extLst>
              </p:cNvPr>
              <p:cNvSpPr>
                <a:spLocks noChangeShapeType="1"/>
              </p:cNvSpPr>
              <p:nvPr/>
            </p:nvSpPr>
            <p:spPr bwMode="auto">
              <a:xfrm flipV="1">
                <a:off x="5191" y="2516"/>
                <a:ext cx="6" cy="2"/>
              </a:xfrm>
              <a:prstGeom prst="line">
                <a:avLst/>
              </a:prstGeom>
              <a:grpFill/>
              <a:ln w="9525">
                <a:solidFill>
                  <a:srgbClr val="FFFFFF"/>
                </a:solidFill>
                <a:round/>
                <a:headEnd/>
                <a:tailEnd/>
              </a:ln>
            </p:spPr>
            <p:txBody>
              <a:bodyPr/>
              <a:lstStyle/>
              <a:p>
                <a:endParaRPr lang="fr-CH">
                  <a:solidFill>
                    <a:srgbClr val="323232"/>
                  </a:solidFill>
                </a:endParaRPr>
              </a:p>
            </p:txBody>
          </p:sp>
        </p:grpSp>
        <p:sp>
          <p:nvSpPr>
            <p:cNvPr id="1117" name="Freeform 307">
              <a:extLst>
                <a:ext uri="{FF2B5EF4-FFF2-40B4-BE49-F238E27FC236}">
                  <a16:creationId xmlns:a16="http://schemas.microsoft.com/office/drawing/2014/main" id="{751D185B-1FBD-3EEC-C55E-EC6700F3BC05}"/>
                </a:ext>
              </a:extLst>
            </p:cNvPr>
            <p:cNvSpPr>
              <a:spLocks/>
            </p:cNvSpPr>
            <p:nvPr>
              <p:custDataLst>
                <p:tags r:id="rId143"/>
              </p:custDataLst>
            </p:nvPr>
          </p:nvSpPr>
          <p:spPr bwMode="auto">
            <a:xfrm>
              <a:off x="10350487" y="4499833"/>
              <a:ext cx="21380" cy="72481"/>
            </a:xfrm>
            <a:custGeom>
              <a:avLst/>
              <a:gdLst>
                <a:gd name="T0" fmla="*/ 0 w 33"/>
                <a:gd name="T1" fmla="*/ 55563 h 43"/>
                <a:gd name="T2" fmla="*/ 433 w 33"/>
                <a:gd name="T3" fmla="*/ 43934 h 43"/>
                <a:gd name="T4" fmla="*/ 866 w 33"/>
                <a:gd name="T5" fmla="*/ 34888 h 43"/>
                <a:gd name="T6" fmla="*/ 2165 w 33"/>
                <a:gd name="T7" fmla="*/ 27135 h 43"/>
                <a:gd name="T8" fmla="*/ 3897 w 33"/>
                <a:gd name="T9" fmla="*/ 19382 h 43"/>
                <a:gd name="T10" fmla="*/ 6062 w 33"/>
                <a:gd name="T11" fmla="*/ 11629 h 43"/>
                <a:gd name="T12" fmla="*/ 8659 w 33"/>
                <a:gd name="T13" fmla="*/ 6461 h 43"/>
                <a:gd name="T14" fmla="*/ 11257 w 33"/>
                <a:gd name="T15" fmla="*/ 2584 h 43"/>
                <a:gd name="T16" fmla="*/ 14288 w 33"/>
                <a:gd name="T17" fmla="*/ 0 h 43"/>
                <a:gd name="T18" fmla="*/ 14288 w 33"/>
                <a:gd name="T19" fmla="*/ 32304 h 43"/>
                <a:gd name="T20" fmla="*/ 9958 w 33"/>
                <a:gd name="T21" fmla="*/ 34888 h 43"/>
                <a:gd name="T22" fmla="*/ 7793 w 33"/>
                <a:gd name="T23" fmla="*/ 37473 h 43"/>
                <a:gd name="T24" fmla="*/ 6928 w 33"/>
                <a:gd name="T25" fmla="*/ 41349 h 43"/>
                <a:gd name="T26" fmla="*/ 6928 w 33"/>
                <a:gd name="T27" fmla="*/ 43934 h 43"/>
                <a:gd name="T28" fmla="*/ 6928 w 33"/>
                <a:gd name="T29" fmla="*/ 46518 h 43"/>
                <a:gd name="T30" fmla="*/ 6062 w 33"/>
                <a:gd name="T31" fmla="*/ 49102 h 43"/>
                <a:gd name="T32" fmla="*/ 4330 w 33"/>
                <a:gd name="T33" fmla="*/ 52979 h 43"/>
                <a:gd name="T34" fmla="*/ 0 w 33"/>
                <a:gd name="T35" fmla="*/ 55563 h 4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3" h="43">
                  <a:moveTo>
                    <a:pt x="0" y="43"/>
                  </a:moveTo>
                  <a:lnTo>
                    <a:pt x="1" y="34"/>
                  </a:lnTo>
                  <a:lnTo>
                    <a:pt x="2" y="27"/>
                  </a:lnTo>
                  <a:lnTo>
                    <a:pt x="5" y="21"/>
                  </a:lnTo>
                  <a:lnTo>
                    <a:pt x="9" y="15"/>
                  </a:lnTo>
                  <a:lnTo>
                    <a:pt x="14" y="9"/>
                  </a:lnTo>
                  <a:lnTo>
                    <a:pt x="20" y="5"/>
                  </a:lnTo>
                  <a:lnTo>
                    <a:pt x="26" y="2"/>
                  </a:lnTo>
                  <a:lnTo>
                    <a:pt x="33" y="0"/>
                  </a:lnTo>
                  <a:lnTo>
                    <a:pt x="33" y="25"/>
                  </a:lnTo>
                  <a:lnTo>
                    <a:pt x="23" y="27"/>
                  </a:lnTo>
                  <a:lnTo>
                    <a:pt x="18" y="29"/>
                  </a:lnTo>
                  <a:lnTo>
                    <a:pt x="16" y="32"/>
                  </a:lnTo>
                  <a:lnTo>
                    <a:pt x="16" y="34"/>
                  </a:lnTo>
                  <a:lnTo>
                    <a:pt x="16" y="36"/>
                  </a:lnTo>
                  <a:lnTo>
                    <a:pt x="14" y="38"/>
                  </a:lnTo>
                  <a:lnTo>
                    <a:pt x="10" y="41"/>
                  </a:lnTo>
                  <a:lnTo>
                    <a:pt x="0" y="4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18" name="Freeform 308">
              <a:extLst>
                <a:ext uri="{FF2B5EF4-FFF2-40B4-BE49-F238E27FC236}">
                  <a16:creationId xmlns:a16="http://schemas.microsoft.com/office/drawing/2014/main" id="{18DF1534-4143-EB8E-BA9C-D5CE96DAD073}"/>
                </a:ext>
              </a:extLst>
            </p:cNvPr>
            <p:cNvSpPr>
              <a:spLocks/>
            </p:cNvSpPr>
            <p:nvPr>
              <p:custDataLst>
                <p:tags r:id="rId144"/>
              </p:custDataLst>
            </p:nvPr>
          </p:nvSpPr>
          <p:spPr bwMode="auto">
            <a:xfrm>
              <a:off x="10464502" y="4421141"/>
              <a:ext cx="33255" cy="76622"/>
            </a:xfrm>
            <a:custGeom>
              <a:avLst/>
              <a:gdLst>
                <a:gd name="T0" fmla="*/ 0 w 54"/>
                <a:gd name="T1" fmla="*/ 35115 h 92"/>
                <a:gd name="T2" fmla="*/ 412 w 54"/>
                <a:gd name="T3" fmla="*/ 32561 h 92"/>
                <a:gd name="T4" fmla="*/ 823 w 54"/>
                <a:gd name="T5" fmla="*/ 29369 h 92"/>
                <a:gd name="T6" fmla="*/ 1235 w 54"/>
                <a:gd name="T7" fmla="*/ 26815 h 92"/>
                <a:gd name="T8" fmla="*/ 2469 w 54"/>
                <a:gd name="T9" fmla="*/ 23623 h 92"/>
                <a:gd name="T10" fmla="*/ 4527 w 54"/>
                <a:gd name="T11" fmla="*/ 18515 h 92"/>
                <a:gd name="T12" fmla="*/ 7408 w 54"/>
                <a:gd name="T13" fmla="*/ 13408 h 92"/>
                <a:gd name="T14" fmla="*/ 12759 w 54"/>
                <a:gd name="T15" fmla="*/ 4469 h 92"/>
                <a:gd name="T16" fmla="*/ 16875 w 54"/>
                <a:gd name="T17" fmla="*/ 0 h 92"/>
                <a:gd name="T18" fmla="*/ 22225 w 54"/>
                <a:gd name="T19" fmla="*/ 7661 h 92"/>
                <a:gd name="T20" fmla="*/ 20990 w 54"/>
                <a:gd name="T21" fmla="*/ 13408 h 92"/>
                <a:gd name="T22" fmla="*/ 19344 w 54"/>
                <a:gd name="T23" fmla="*/ 18515 h 92"/>
                <a:gd name="T24" fmla="*/ 18109 w 54"/>
                <a:gd name="T25" fmla="*/ 22346 h 92"/>
                <a:gd name="T26" fmla="*/ 16875 w 54"/>
                <a:gd name="T27" fmla="*/ 26177 h 92"/>
                <a:gd name="T28" fmla="*/ 13582 w 54"/>
                <a:gd name="T29" fmla="*/ 31284 h 92"/>
                <a:gd name="T30" fmla="*/ 11524 w 54"/>
                <a:gd name="T31" fmla="*/ 35115 h 92"/>
                <a:gd name="T32" fmla="*/ 10701 w 54"/>
                <a:gd name="T33" fmla="*/ 40861 h 92"/>
                <a:gd name="T34" fmla="*/ 10701 w 54"/>
                <a:gd name="T35" fmla="*/ 47246 h 92"/>
                <a:gd name="T36" fmla="*/ 9878 w 54"/>
                <a:gd name="T37" fmla="*/ 52992 h 92"/>
                <a:gd name="T38" fmla="*/ 8231 w 54"/>
                <a:gd name="T39" fmla="*/ 58738 h 92"/>
                <a:gd name="T40" fmla="*/ 5762 w 54"/>
                <a:gd name="T41" fmla="*/ 52992 h 92"/>
                <a:gd name="T42" fmla="*/ 3293 w 54"/>
                <a:gd name="T43" fmla="*/ 47246 h 92"/>
                <a:gd name="T44" fmla="*/ 2058 w 54"/>
                <a:gd name="T45" fmla="*/ 44692 h 92"/>
                <a:gd name="T46" fmla="*/ 823 w 54"/>
                <a:gd name="T47" fmla="*/ 40861 h 92"/>
                <a:gd name="T48" fmla="*/ 412 w 54"/>
                <a:gd name="T49" fmla="*/ 38307 h 92"/>
                <a:gd name="T50" fmla="*/ 0 w 54"/>
                <a:gd name="T51" fmla="*/ 35115 h 92"/>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54" h="92">
                  <a:moveTo>
                    <a:pt x="0" y="55"/>
                  </a:moveTo>
                  <a:lnTo>
                    <a:pt x="1" y="51"/>
                  </a:lnTo>
                  <a:lnTo>
                    <a:pt x="2" y="46"/>
                  </a:lnTo>
                  <a:lnTo>
                    <a:pt x="3" y="42"/>
                  </a:lnTo>
                  <a:lnTo>
                    <a:pt x="6" y="37"/>
                  </a:lnTo>
                  <a:lnTo>
                    <a:pt x="11" y="29"/>
                  </a:lnTo>
                  <a:lnTo>
                    <a:pt x="18" y="21"/>
                  </a:lnTo>
                  <a:lnTo>
                    <a:pt x="31" y="7"/>
                  </a:lnTo>
                  <a:lnTo>
                    <a:pt x="41" y="0"/>
                  </a:lnTo>
                  <a:lnTo>
                    <a:pt x="54" y="12"/>
                  </a:lnTo>
                  <a:lnTo>
                    <a:pt x="51" y="21"/>
                  </a:lnTo>
                  <a:lnTo>
                    <a:pt x="47" y="29"/>
                  </a:lnTo>
                  <a:lnTo>
                    <a:pt x="44" y="35"/>
                  </a:lnTo>
                  <a:lnTo>
                    <a:pt x="41" y="41"/>
                  </a:lnTo>
                  <a:lnTo>
                    <a:pt x="33" y="49"/>
                  </a:lnTo>
                  <a:lnTo>
                    <a:pt x="28" y="55"/>
                  </a:lnTo>
                  <a:lnTo>
                    <a:pt x="26" y="64"/>
                  </a:lnTo>
                  <a:lnTo>
                    <a:pt x="26" y="74"/>
                  </a:lnTo>
                  <a:lnTo>
                    <a:pt x="24" y="83"/>
                  </a:lnTo>
                  <a:lnTo>
                    <a:pt x="20" y="92"/>
                  </a:lnTo>
                  <a:lnTo>
                    <a:pt x="14" y="83"/>
                  </a:lnTo>
                  <a:lnTo>
                    <a:pt x="8" y="74"/>
                  </a:lnTo>
                  <a:lnTo>
                    <a:pt x="5" y="70"/>
                  </a:lnTo>
                  <a:lnTo>
                    <a:pt x="2" y="64"/>
                  </a:lnTo>
                  <a:lnTo>
                    <a:pt x="1" y="60"/>
                  </a:lnTo>
                  <a:lnTo>
                    <a:pt x="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19" name="Freeform 309">
              <a:extLst>
                <a:ext uri="{FF2B5EF4-FFF2-40B4-BE49-F238E27FC236}">
                  <a16:creationId xmlns:a16="http://schemas.microsoft.com/office/drawing/2014/main" id="{2072B19B-70B8-9D71-DED2-6E3BDC060391}"/>
                </a:ext>
              </a:extLst>
            </p:cNvPr>
            <p:cNvSpPr>
              <a:spLocks/>
            </p:cNvSpPr>
            <p:nvPr>
              <p:custDataLst>
                <p:tags r:id="rId145"/>
              </p:custDataLst>
            </p:nvPr>
          </p:nvSpPr>
          <p:spPr bwMode="auto">
            <a:xfrm>
              <a:off x="10535762" y="4263758"/>
              <a:ext cx="35630" cy="74551"/>
            </a:xfrm>
            <a:custGeom>
              <a:avLst/>
              <a:gdLst>
                <a:gd name="T0" fmla="*/ 0 w 60"/>
                <a:gd name="T1" fmla="*/ 0 h 18"/>
                <a:gd name="T2" fmla="*/ 7541 w 60"/>
                <a:gd name="T3" fmla="*/ 12700 h 18"/>
                <a:gd name="T4" fmla="*/ 14685 w 60"/>
                <a:gd name="T5" fmla="*/ 28575 h 18"/>
                <a:gd name="T6" fmla="*/ 17860 w 60"/>
                <a:gd name="T7" fmla="*/ 34925 h 18"/>
                <a:gd name="T8" fmla="*/ 20241 w 60"/>
                <a:gd name="T9" fmla="*/ 41275 h 18"/>
                <a:gd name="T10" fmla="*/ 22225 w 60"/>
                <a:gd name="T11" fmla="*/ 50800 h 18"/>
                <a:gd name="T12" fmla="*/ 23813 w 60"/>
                <a:gd name="T13" fmla="*/ 57150 h 18"/>
                <a:gd name="T14" fmla="*/ 15082 w 60"/>
                <a:gd name="T15" fmla="*/ 57150 h 18"/>
                <a:gd name="T16" fmla="*/ 9128 w 60"/>
                <a:gd name="T17" fmla="*/ 57150 h 18"/>
                <a:gd name="T18" fmla="*/ 3969 w 60"/>
                <a:gd name="T19" fmla="*/ 57150 h 18"/>
                <a:gd name="T20" fmla="*/ 0 w 60"/>
                <a:gd name="T21" fmla="*/ 57150 h 18"/>
                <a:gd name="T22" fmla="*/ 0 w 60"/>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0" h="18">
                  <a:moveTo>
                    <a:pt x="0" y="0"/>
                  </a:moveTo>
                  <a:lnTo>
                    <a:pt x="19" y="4"/>
                  </a:lnTo>
                  <a:lnTo>
                    <a:pt x="37" y="9"/>
                  </a:lnTo>
                  <a:lnTo>
                    <a:pt x="45" y="11"/>
                  </a:lnTo>
                  <a:lnTo>
                    <a:pt x="51" y="13"/>
                  </a:lnTo>
                  <a:lnTo>
                    <a:pt x="56" y="16"/>
                  </a:lnTo>
                  <a:lnTo>
                    <a:pt x="60" y="18"/>
                  </a:lnTo>
                  <a:lnTo>
                    <a:pt x="38" y="18"/>
                  </a:lnTo>
                  <a:lnTo>
                    <a:pt x="23" y="18"/>
                  </a:lnTo>
                  <a:lnTo>
                    <a:pt x="10" y="18"/>
                  </a:lnTo>
                  <a:lnTo>
                    <a:pt x="0" y="18"/>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0" name="Freeform 310">
              <a:extLst>
                <a:ext uri="{FF2B5EF4-FFF2-40B4-BE49-F238E27FC236}">
                  <a16:creationId xmlns:a16="http://schemas.microsoft.com/office/drawing/2014/main" id="{ADBB4E0C-850B-5540-74FF-D3545825F1B2}"/>
                </a:ext>
              </a:extLst>
            </p:cNvPr>
            <p:cNvSpPr>
              <a:spLocks/>
            </p:cNvSpPr>
            <p:nvPr>
              <p:custDataLst>
                <p:tags r:id="rId146"/>
              </p:custDataLst>
            </p:nvPr>
          </p:nvSpPr>
          <p:spPr bwMode="auto">
            <a:xfrm>
              <a:off x="10512009" y="4224412"/>
              <a:ext cx="38004" cy="74551"/>
            </a:xfrm>
            <a:custGeom>
              <a:avLst/>
              <a:gdLst>
                <a:gd name="T0" fmla="*/ 0 w 66"/>
                <a:gd name="T1" fmla="*/ 57150 h 18"/>
                <a:gd name="T2" fmla="*/ 25400 w 66"/>
                <a:gd name="T3" fmla="*/ 57150 h 18"/>
                <a:gd name="T4" fmla="*/ 20012 w 66"/>
                <a:gd name="T5" fmla="*/ 41275 h 18"/>
                <a:gd name="T6" fmla="*/ 15394 w 66"/>
                <a:gd name="T7" fmla="*/ 22225 h 18"/>
                <a:gd name="T8" fmla="*/ 13470 w 66"/>
                <a:gd name="T9" fmla="*/ 12700 h 18"/>
                <a:gd name="T10" fmla="*/ 11161 w 66"/>
                <a:gd name="T11" fmla="*/ 6350 h 18"/>
                <a:gd name="T12" fmla="*/ 9621 w 66"/>
                <a:gd name="T13" fmla="*/ 3175 h 18"/>
                <a:gd name="T14" fmla="*/ 7312 w 66"/>
                <a:gd name="T15" fmla="*/ 0 h 18"/>
                <a:gd name="T16" fmla="*/ 0 w 66"/>
                <a:gd name="T17" fmla="*/ 5715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6" h="18">
                  <a:moveTo>
                    <a:pt x="0" y="18"/>
                  </a:moveTo>
                  <a:lnTo>
                    <a:pt x="66" y="18"/>
                  </a:lnTo>
                  <a:lnTo>
                    <a:pt x="52" y="13"/>
                  </a:lnTo>
                  <a:lnTo>
                    <a:pt x="40" y="7"/>
                  </a:lnTo>
                  <a:lnTo>
                    <a:pt x="35" y="4"/>
                  </a:lnTo>
                  <a:lnTo>
                    <a:pt x="29" y="2"/>
                  </a:lnTo>
                  <a:lnTo>
                    <a:pt x="25" y="1"/>
                  </a:lnTo>
                  <a:lnTo>
                    <a:pt x="19" y="0"/>
                  </a:lnTo>
                  <a:lnTo>
                    <a:pt x="0" y="1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1" name="Freeform 311">
              <a:extLst>
                <a:ext uri="{FF2B5EF4-FFF2-40B4-BE49-F238E27FC236}">
                  <a16:creationId xmlns:a16="http://schemas.microsoft.com/office/drawing/2014/main" id="{26B6E354-3DD1-C787-2200-686AB08A94D0}"/>
                </a:ext>
              </a:extLst>
            </p:cNvPr>
            <p:cNvSpPr>
              <a:spLocks/>
            </p:cNvSpPr>
            <p:nvPr>
              <p:custDataLst>
                <p:tags r:id="rId147"/>
              </p:custDataLst>
            </p:nvPr>
          </p:nvSpPr>
          <p:spPr bwMode="auto">
            <a:xfrm>
              <a:off x="10250723" y="4089806"/>
              <a:ext cx="11877" cy="74551"/>
            </a:xfrm>
            <a:custGeom>
              <a:avLst/>
              <a:gdLst>
                <a:gd name="T0" fmla="*/ 0 w 17"/>
                <a:gd name="T1" fmla="*/ 48986 h 42"/>
                <a:gd name="T2" fmla="*/ 6070 w 17"/>
                <a:gd name="T3" fmla="*/ 57150 h 42"/>
                <a:gd name="T4" fmla="*/ 6537 w 17"/>
                <a:gd name="T5" fmla="*/ 44904 h 42"/>
                <a:gd name="T6" fmla="*/ 7471 w 17"/>
                <a:gd name="T7" fmla="*/ 31296 h 42"/>
                <a:gd name="T8" fmla="*/ 7938 w 17"/>
                <a:gd name="T9" fmla="*/ 24493 h 42"/>
                <a:gd name="T10" fmla="*/ 7471 w 17"/>
                <a:gd name="T11" fmla="*/ 16329 h 42"/>
                <a:gd name="T12" fmla="*/ 7471 w 17"/>
                <a:gd name="T13" fmla="*/ 8164 h 42"/>
                <a:gd name="T14" fmla="*/ 6070 w 17"/>
                <a:gd name="T15" fmla="*/ 0 h 42"/>
                <a:gd name="T16" fmla="*/ 0 w 17"/>
                <a:gd name="T17" fmla="*/ 4898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42">
                  <a:moveTo>
                    <a:pt x="0" y="36"/>
                  </a:moveTo>
                  <a:lnTo>
                    <a:pt x="13" y="42"/>
                  </a:lnTo>
                  <a:lnTo>
                    <a:pt x="14" y="33"/>
                  </a:lnTo>
                  <a:lnTo>
                    <a:pt x="16" y="23"/>
                  </a:lnTo>
                  <a:lnTo>
                    <a:pt x="17" y="18"/>
                  </a:lnTo>
                  <a:lnTo>
                    <a:pt x="16" y="12"/>
                  </a:lnTo>
                  <a:lnTo>
                    <a:pt x="16" y="6"/>
                  </a:lnTo>
                  <a:lnTo>
                    <a:pt x="13" y="0"/>
                  </a:lnTo>
                  <a:lnTo>
                    <a:pt x="0"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2" name="Freeform 312">
              <a:extLst>
                <a:ext uri="{FF2B5EF4-FFF2-40B4-BE49-F238E27FC236}">
                  <a16:creationId xmlns:a16="http://schemas.microsoft.com/office/drawing/2014/main" id="{0DD679A1-CF3E-5424-3473-CB4CFC2E1133}"/>
                </a:ext>
              </a:extLst>
            </p:cNvPr>
            <p:cNvSpPr>
              <a:spLocks/>
            </p:cNvSpPr>
            <p:nvPr>
              <p:custDataLst>
                <p:tags r:id="rId148"/>
              </p:custDataLst>
            </p:nvPr>
          </p:nvSpPr>
          <p:spPr bwMode="auto">
            <a:xfrm>
              <a:off x="10141459" y="4265830"/>
              <a:ext cx="45132" cy="76619"/>
            </a:xfrm>
            <a:custGeom>
              <a:avLst/>
              <a:gdLst>
                <a:gd name="T0" fmla="*/ 2514 w 72"/>
                <a:gd name="T1" fmla="*/ 58737 h 29"/>
                <a:gd name="T2" fmla="*/ 6284 w 72"/>
                <a:gd name="T3" fmla="*/ 52661 h 29"/>
                <a:gd name="T4" fmla="*/ 10054 w 72"/>
                <a:gd name="T5" fmla="*/ 48610 h 29"/>
                <a:gd name="T6" fmla="*/ 13406 w 72"/>
                <a:gd name="T7" fmla="*/ 48610 h 29"/>
                <a:gd name="T8" fmla="*/ 16338 w 72"/>
                <a:gd name="T9" fmla="*/ 48610 h 29"/>
                <a:gd name="T10" fmla="*/ 23041 w 72"/>
                <a:gd name="T11" fmla="*/ 54686 h 29"/>
                <a:gd name="T12" fmla="*/ 30163 w 72"/>
                <a:gd name="T13" fmla="*/ 58737 h 29"/>
                <a:gd name="T14" fmla="*/ 30163 w 72"/>
                <a:gd name="T15" fmla="*/ 8102 h 29"/>
                <a:gd name="T16" fmla="*/ 24298 w 72"/>
                <a:gd name="T17" fmla="*/ 2025 h 29"/>
                <a:gd name="T18" fmla="*/ 19690 w 72"/>
                <a:gd name="T19" fmla="*/ 0 h 29"/>
                <a:gd name="T20" fmla="*/ 16338 w 72"/>
                <a:gd name="T21" fmla="*/ 0 h 29"/>
                <a:gd name="T22" fmla="*/ 14244 w 72"/>
                <a:gd name="T23" fmla="*/ 4051 h 29"/>
                <a:gd name="T24" fmla="*/ 11311 w 72"/>
                <a:gd name="T25" fmla="*/ 6076 h 29"/>
                <a:gd name="T26" fmla="*/ 8798 w 72"/>
                <a:gd name="T27" fmla="*/ 10127 h 29"/>
                <a:gd name="T28" fmla="*/ 5027 w 72"/>
                <a:gd name="T29" fmla="*/ 10127 h 29"/>
                <a:gd name="T30" fmla="*/ 0 w 72"/>
                <a:gd name="T31" fmla="*/ 8102 h 29"/>
                <a:gd name="T32" fmla="*/ 1257 w 72"/>
                <a:gd name="T33" fmla="*/ 32407 h 29"/>
                <a:gd name="T34" fmla="*/ 2514 w 72"/>
                <a:gd name="T35" fmla="*/ 58737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72" h="29">
                  <a:moveTo>
                    <a:pt x="6" y="29"/>
                  </a:moveTo>
                  <a:lnTo>
                    <a:pt x="15" y="26"/>
                  </a:lnTo>
                  <a:lnTo>
                    <a:pt x="24" y="24"/>
                  </a:lnTo>
                  <a:lnTo>
                    <a:pt x="32" y="24"/>
                  </a:lnTo>
                  <a:lnTo>
                    <a:pt x="39" y="24"/>
                  </a:lnTo>
                  <a:lnTo>
                    <a:pt x="55" y="27"/>
                  </a:lnTo>
                  <a:lnTo>
                    <a:pt x="72" y="29"/>
                  </a:lnTo>
                  <a:lnTo>
                    <a:pt x="72" y="4"/>
                  </a:lnTo>
                  <a:lnTo>
                    <a:pt x="58" y="1"/>
                  </a:lnTo>
                  <a:lnTo>
                    <a:pt x="47" y="0"/>
                  </a:lnTo>
                  <a:lnTo>
                    <a:pt x="39" y="0"/>
                  </a:lnTo>
                  <a:lnTo>
                    <a:pt x="34" y="2"/>
                  </a:lnTo>
                  <a:lnTo>
                    <a:pt x="27" y="3"/>
                  </a:lnTo>
                  <a:lnTo>
                    <a:pt x="21" y="5"/>
                  </a:lnTo>
                  <a:lnTo>
                    <a:pt x="12" y="5"/>
                  </a:lnTo>
                  <a:lnTo>
                    <a:pt x="0" y="4"/>
                  </a:lnTo>
                  <a:lnTo>
                    <a:pt x="3" y="16"/>
                  </a:lnTo>
                  <a:lnTo>
                    <a:pt x="6" y="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3" name="Freeform 313">
              <a:extLst>
                <a:ext uri="{FF2B5EF4-FFF2-40B4-BE49-F238E27FC236}">
                  <a16:creationId xmlns:a16="http://schemas.microsoft.com/office/drawing/2014/main" id="{2B04B6BF-510E-87E1-126E-A3A0537D3C1C}"/>
                </a:ext>
              </a:extLst>
            </p:cNvPr>
            <p:cNvSpPr>
              <a:spLocks/>
            </p:cNvSpPr>
            <p:nvPr>
              <p:custDataLst>
                <p:tags r:id="rId149"/>
              </p:custDataLst>
            </p:nvPr>
          </p:nvSpPr>
          <p:spPr bwMode="auto">
            <a:xfrm>
              <a:off x="10153336" y="4508115"/>
              <a:ext cx="28504" cy="72481"/>
            </a:xfrm>
            <a:custGeom>
              <a:avLst/>
              <a:gdLst>
                <a:gd name="T0" fmla="*/ 0 w 46"/>
                <a:gd name="T1" fmla="*/ 0 h 37"/>
                <a:gd name="T2" fmla="*/ 3727 w 46"/>
                <a:gd name="T3" fmla="*/ 13515 h 37"/>
                <a:gd name="T4" fmla="*/ 8283 w 46"/>
                <a:gd name="T5" fmla="*/ 22526 h 37"/>
                <a:gd name="T6" fmla="*/ 12838 w 46"/>
                <a:gd name="T7" fmla="*/ 30034 h 37"/>
                <a:gd name="T8" fmla="*/ 19050 w 46"/>
                <a:gd name="T9" fmla="*/ 37543 h 37"/>
                <a:gd name="T10" fmla="*/ 15323 w 46"/>
                <a:gd name="T11" fmla="*/ 43549 h 37"/>
                <a:gd name="T12" fmla="*/ 12010 w 46"/>
                <a:gd name="T13" fmla="*/ 49556 h 37"/>
                <a:gd name="T14" fmla="*/ 8697 w 46"/>
                <a:gd name="T15" fmla="*/ 54061 h 37"/>
                <a:gd name="T16" fmla="*/ 5384 w 46"/>
                <a:gd name="T17" fmla="*/ 55563 h 37"/>
                <a:gd name="T18" fmla="*/ 3727 w 46"/>
                <a:gd name="T19" fmla="*/ 54061 h 37"/>
                <a:gd name="T20" fmla="*/ 2899 w 46"/>
                <a:gd name="T21" fmla="*/ 49556 h 37"/>
                <a:gd name="T22" fmla="*/ 2071 w 46"/>
                <a:gd name="T23" fmla="*/ 43549 h 37"/>
                <a:gd name="T24" fmla="*/ 1242 w 46"/>
                <a:gd name="T25" fmla="*/ 34539 h 37"/>
                <a:gd name="T26" fmla="*/ 414 w 46"/>
                <a:gd name="T27" fmla="*/ 18020 h 37"/>
                <a:gd name="T28" fmla="*/ 0 w 46"/>
                <a:gd name="T29" fmla="*/ 0 h 3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37">
                  <a:moveTo>
                    <a:pt x="0" y="0"/>
                  </a:moveTo>
                  <a:lnTo>
                    <a:pt x="9" y="9"/>
                  </a:lnTo>
                  <a:lnTo>
                    <a:pt x="20" y="15"/>
                  </a:lnTo>
                  <a:lnTo>
                    <a:pt x="31" y="20"/>
                  </a:lnTo>
                  <a:lnTo>
                    <a:pt x="46" y="25"/>
                  </a:lnTo>
                  <a:lnTo>
                    <a:pt x="37" y="29"/>
                  </a:lnTo>
                  <a:lnTo>
                    <a:pt x="29" y="33"/>
                  </a:lnTo>
                  <a:lnTo>
                    <a:pt x="21" y="36"/>
                  </a:lnTo>
                  <a:lnTo>
                    <a:pt x="13" y="37"/>
                  </a:lnTo>
                  <a:lnTo>
                    <a:pt x="9" y="36"/>
                  </a:lnTo>
                  <a:lnTo>
                    <a:pt x="7" y="33"/>
                  </a:lnTo>
                  <a:lnTo>
                    <a:pt x="5" y="29"/>
                  </a:lnTo>
                  <a:lnTo>
                    <a:pt x="3" y="23"/>
                  </a:lnTo>
                  <a:lnTo>
                    <a:pt x="1" y="12"/>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4" name="Freeform 314">
              <a:extLst>
                <a:ext uri="{FF2B5EF4-FFF2-40B4-BE49-F238E27FC236}">
                  <a16:creationId xmlns:a16="http://schemas.microsoft.com/office/drawing/2014/main" id="{98E32905-E203-AA04-2580-F35CE198D452}"/>
                </a:ext>
              </a:extLst>
            </p:cNvPr>
            <p:cNvSpPr>
              <a:spLocks/>
            </p:cNvSpPr>
            <p:nvPr>
              <p:custDataLst>
                <p:tags r:id="rId150"/>
              </p:custDataLst>
            </p:nvPr>
          </p:nvSpPr>
          <p:spPr bwMode="auto">
            <a:xfrm>
              <a:off x="10321982" y="4272040"/>
              <a:ext cx="16628" cy="74551"/>
            </a:xfrm>
            <a:custGeom>
              <a:avLst/>
              <a:gdLst>
                <a:gd name="T0" fmla="*/ 0 w 26"/>
                <a:gd name="T1" fmla="*/ 0 h 19"/>
                <a:gd name="T2" fmla="*/ 11113 w 26"/>
                <a:gd name="T3" fmla="*/ 57150 h 19"/>
                <a:gd name="T4" fmla="*/ 11113 w 26"/>
                <a:gd name="T5" fmla="*/ 27071 h 19"/>
                <a:gd name="T6" fmla="*/ 11113 w 26"/>
                <a:gd name="T7" fmla="*/ 0 h 19"/>
                <a:gd name="T8" fmla="*/ 6411 w 26"/>
                <a:gd name="T9" fmla="*/ 0 h 19"/>
                <a:gd name="T10" fmla="*/ 0 w 26"/>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9">
                  <a:moveTo>
                    <a:pt x="0" y="0"/>
                  </a:moveTo>
                  <a:lnTo>
                    <a:pt x="26" y="19"/>
                  </a:lnTo>
                  <a:lnTo>
                    <a:pt x="26" y="9"/>
                  </a:lnTo>
                  <a:lnTo>
                    <a:pt x="26" y="0"/>
                  </a:lnTo>
                  <a:lnTo>
                    <a:pt x="15"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5" name="Freeform 315">
              <a:extLst>
                <a:ext uri="{FF2B5EF4-FFF2-40B4-BE49-F238E27FC236}">
                  <a16:creationId xmlns:a16="http://schemas.microsoft.com/office/drawing/2014/main" id="{20928270-EA31-341C-A662-3FF781323DD9}"/>
                </a:ext>
              </a:extLst>
            </p:cNvPr>
            <p:cNvSpPr>
              <a:spLocks/>
            </p:cNvSpPr>
            <p:nvPr>
              <p:custDataLst>
                <p:tags r:id="rId151"/>
              </p:custDataLst>
            </p:nvPr>
          </p:nvSpPr>
          <p:spPr bwMode="auto">
            <a:xfrm>
              <a:off x="10112954" y="4265830"/>
              <a:ext cx="28504" cy="76619"/>
            </a:xfrm>
            <a:custGeom>
              <a:avLst/>
              <a:gdLst>
                <a:gd name="T0" fmla="*/ 886 w 43"/>
                <a:gd name="T1" fmla="*/ 0 h 31"/>
                <a:gd name="T2" fmla="*/ 443 w 43"/>
                <a:gd name="T3" fmla="*/ 22737 h 31"/>
                <a:gd name="T4" fmla="*/ 0 w 43"/>
                <a:gd name="T5" fmla="*/ 43579 h 31"/>
                <a:gd name="T6" fmla="*/ 0 w 43"/>
                <a:gd name="T7" fmla="*/ 49263 h 31"/>
                <a:gd name="T8" fmla="*/ 0 w 43"/>
                <a:gd name="T9" fmla="*/ 54948 h 31"/>
                <a:gd name="T10" fmla="*/ 0 w 43"/>
                <a:gd name="T11" fmla="*/ 58737 h 31"/>
                <a:gd name="T12" fmla="*/ 886 w 43"/>
                <a:gd name="T13" fmla="*/ 58737 h 31"/>
                <a:gd name="T14" fmla="*/ 5759 w 43"/>
                <a:gd name="T15" fmla="*/ 41684 h 31"/>
                <a:gd name="T16" fmla="*/ 11076 w 43"/>
                <a:gd name="T17" fmla="*/ 24632 h 31"/>
                <a:gd name="T18" fmla="*/ 15506 w 43"/>
                <a:gd name="T19" fmla="*/ 9474 h 31"/>
                <a:gd name="T20" fmla="*/ 19050 w 43"/>
                <a:gd name="T21" fmla="*/ 0 h 31"/>
                <a:gd name="T22" fmla="*/ 886 w 43"/>
                <a:gd name="T23" fmla="*/ 0 h 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31">
                  <a:moveTo>
                    <a:pt x="2" y="0"/>
                  </a:moveTo>
                  <a:lnTo>
                    <a:pt x="1" y="12"/>
                  </a:lnTo>
                  <a:lnTo>
                    <a:pt x="0" y="23"/>
                  </a:lnTo>
                  <a:lnTo>
                    <a:pt x="0" y="26"/>
                  </a:lnTo>
                  <a:lnTo>
                    <a:pt x="0" y="29"/>
                  </a:lnTo>
                  <a:lnTo>
                    <a:pt x="0" y="31"/>
                  </a:lnTo>
                  <a:lnTo>
                    <a:pt x="2" y="31"/>
                  </a:lnTo>
                  <a:lnTo>
                    <a:pt x="13" y="22"/>
                  </a:lnTo>
                  <a:lnTo>
                    <a:pt x="25" y="13"/>
                  </a:lnTo>
                  <a:lnTo>
                    <a:pt x="35" y="5"/>
                  </a:lnTo>
                  <a:lnTo>
                    <a:pt x="43" y="0"/>
                  </a:lnTo>
                  <a:lnTo>
                    <a:pt x="2"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6" name="Freeform 316">
              <a:extLst>
                <a:ext uri="{FF2B5EF4-FFF2-40B4-BE49-F238E27FC236}">
                  <a16:creationId xmlns:a16="http://schemas.microsoft.com/office/drawing/2014/main" id="{B936E77F-B6CF-1353-BFFB-141D8C94C8D3}"/>
                </a:ext>
              </a:extLst>
            </p:cNvPr>
            <p:cNvSpPr>
              <a:spLocks/>
            </p:cNvSpPr>
            <p:nvPr>
              <p:custDataLst>
                <p:tags r:id="rId152"/>
              </p:custDataLst>
            </p:nvPr>
          </p:nvSpPr>
          <p:spPr bwMode="auto">
            <a:xfrm>
              <a:off x="10179462" y="4327953"/>
              <a:ext cx="45132" cy="74551"/>
            </a:xfrm>
            <a:custGeom>
              <a:avLst/>
              <a:gdLst>
                <a:gd name="T0" fmla="*/ 1699 w 71"/>
                <a:gd name="T1" fmla="*/ 13996 h 49"/>
                <a:gd name="T2" fmla="*/ 1699 w 71"/>
                <a:gd name="T3" fmla="*/ 20994 h 49"/>
                <a:gd name="T4" fmla="*/ 2124 w 71"/>
                <a:gd name="T5" fmla="*/ 29158 h 49"/>
                <a:gd name="T6" fmla="*/ 2974 w 71"/>
                <a:gd name="T7" fmla="*/ 36156 h 49"/>
                <a:gd name="T8" fmla="*/ 3823 w 71"/>
                <a:gd name="T9" fmla="*/ 43154 h 49"/>
                <a:gd name="T10" fmla="*/ 5948 w 71"/>
                <a:gd name="T11" fmla="*/ 47819 h 49"/>
                <a:gd name="T12" fmla="*/ 7647 w 71"/>
                <a:gd name="T13" fmla="*/ 53651 h 49"/>
                <a:gd name="T14" fmla="*/ 9771 w 71"/>
                <a:gd name="T15" fmla="*/ 55984 h 49"/>
                <a:gd name="T16" fmla="*/ 12745 w 71"/>
                <a:gd name="T17" fmla="*/ 57150 h 49"/>
                <a:gd name="T18" fmla="*/ 14869 w 71"/>
                <a:gd name="T19" fmla="*/ 55984 h 49"/>
                <a:gd name="T20" fmla="*/ 16993 w 71"/>
                <a:gd name="T21" fmla="*/ 53651 h 49"/>
                <a:gd name="T22" fmla="*/ 19117 w 71"/>
                <a:gd name="T23" fmla="*/ 48986 h 49"/>
                <a:gd name="T24" fmla="*/ 21242 w 71"/>
                <a:gd name="T25" fmla="*/ 43154 h 49"/>
                <a:gd name="T26" fmla="*/ 25490 w 71"/>
                <a:gd name="T27" fmla="*/ 32657 h 49"/>
                <a:gd name="T28" fmla="*/ 30163 w 71"/>
                <a:gd name="T29" fmla="*/ 20994 h 49"/>
                <a:gd name="T30" fmla="*/ 25915 w 71"/>
                <a:gd name="T31" fmla="*/ 13996 h 49"/>
                <a:gd name="T32" fmla="*/ 22091 w 71"/>
                <a:gd name="T33" fmla="*/ 10497 h 49"/>
                <a:gd name="T34" fmla="*/ 18693 w 71"/>
                <a:gd name="T35" fmla="*/ 8164 h 49"/>
                <a:gd name="T36" fmla="*/ 15719 w 71"/>
                <a:gd name="T37" fmla="*/ 6998 h 49"/>
                <a:gd name="T38" fmla="*/ 12320 w 71"/>
                <a:gd name="T39" fmla="*/ 6998 h 49"/>
                <a:gd name="T40" fmla="*/ 8921 w 71"/>
                <a:gd name="T41" fmla="*/ 5832 h 49"/>
                <a:gd name="T42" fmla="*/ 5948 w 71"/>
                <a:gd name="T43" fmla="*/ 3499 h 49"/>
                <a:gd name="T44" fmla="*/ 1699 w 71"/>
                <a:gd name="T45" fmla="*/ 0 h 49"/>
                <a:gd name="T46" fmla="*/ 1274 w 71"/>
                <a:gd name="T47" fmla="*/ 1166 h 49"/>
                <a:gd name="T48" fmla="*/ 425 w 71"/>
                <a:gd name="T49" fmla="*/ 6998 h 49"/>
                <a:gd name="T50" fmla="*/ 0 w 71"/>
                <a:gd name="T51" fmla="*/ 9331 h 49"/>
                <a:gd name="T52" fmla="*/ 0 w 71"/>
                <a:gd name="T53" fmla="*/ 11663 h 49"/>
                <a:gd name="T54" fmla="*/ 425 w 71"/>
                <a:gd name="T55" fmla="*/ 12830 h 49"/>
                <a:gd name="T56" fmla="*/ 1699 w 71"/>
                <a:gd name="T57" fmla="*/ 13996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71" h="49">
                  <a:moveTo>
                    <a:pt x="4" y="12"/>
                  </a:moveTo>
                  <a:lnTo>
                    <a:pt x="4" y="18"/>
                  </a:lnTo>
                  <a:lnTo>
                    <a:pt x="5" y="25"/>
                  </a:lnTo>
                  <a:lnTo>
                    <a:pt x="7" y="31"/>
                  </a:lnTo>
                  <a:lnTo>
                    <a:pt x="9" y="37"/>
                  </a:lnTo>
                  <a:lnTo>
                    <a:pt x="14" y="41"/>
                  </a:lnTo>
                  <a:lnTo>
                    <a:pt x="18" y="46"/>
                  </a:lnTo>
                  <a:lnTo>
                    <a:pt x="23" y="48"/>
                  </a:lnTo>
                  <a:lnTo>
                    <a:pt x="30" y="49"/>
                  </a:lnTo>
                  <a:lnTo>
                    <a:pt x="35" y="48"/>
                  </a:lnTo>
                  <a:lnTo>
                    <a:pt x="40" y="46"/>
                  </a:lnTo>
                  <a:lnTo>
                    <a:pt x="45" y="42"/>
                  </a:lnTo>
                  <a:lnTo>
                    <a:pt x="50" y="37"/>
                  </a:lnTo>
                  <a:lnTo>
                    <a:pt x="60" y="28"/>
                  </a:lnTo>
                  <a:lnTo>
                    <a:pt x="71" y="18"/>
                  </a:lnTo>
                  <a:lnTo>
                    <a:pt x="61" y="12"/>
                  </a:lnTo>
                  <a:lnTo>
                    <a:pt x="52" y="9"/>
                  </a:lnTo>
                  <a:lnTo>
                    <a:pt x="44" y="7"/>
                  </a:lnTo>
                  <a:lnTo>
                    <a:pt x="37" y="6"/>
                  </a:lnTo>
                  <a:lnTo>
                    <a:pt x="29" y="6"/>
                  </a:lnTo>
                  <a:lnTo>
                    <a:pt x="21" y="5"/>
                  </a:lnTo>
                  <a:lnTo>
                    <a:pt x="14" y="3"/>
                  </a:lnTo>
                  <a:lnTo>
                    <a:pt x="4" y="0"/>
                  </a:lnTo>
                  <a:lnTo>
                    <a:pt x="3" y="1"/>
                  </a:lnTo>
                  <a:lnTo>
                    <a:pt x="1" y="6"/>
                  </a:lnTo>
                  <a:lnTo>
                    <a:pt x="0" y="8"/>
                  </a:lnTo>
                  <a:lnTo>
                    <a:pt x="0" y="10"/>
                  </a:lnTo>
                  <a:lnTo>
                    <a:pt x="1" y="11"/>
                  </a:lnTo>
                  <a:lnTo>
                    <a:pt x="4"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7" name="Freeform 317">
              <a:extLst>
                <a:ext uri="{FF2B5EF4-FFF2-40B4-BE49-F238E27FC236}">
                  <a16:creationId xmlns:a16="http://schemas.microsoft.com/office/drawing/2014/main" id="{85286980-A4F9-5765-454E-B890BAFDEAA9}"/>
                </a:ext>
              </a:extLst>
            </p:cNvPr>
            <p:cNvSpPr>
              <a:spLocks/>
            </p:cNvSpPr>
            <p:nvPr>
              <p:custDataLst>
                <p:tags r:id="rId153"/>
              </p:custDataLst>
            </p:nvPr>
          </p:nvSpPr>
          <p:spPr bwMode="auto">
            <a:xfrm>
              <a:off x="9882548" y="4593021"/>
              <a:ext cx="68884" cy="76619"/>
            </a:xfrm>
            <a:custGeom>
              <a:avLst/>
              <a:gdLst>
                <a:gd name="T0" fmla="*/ 18908 w 112"/>
                <a:gd name="T1" fmla="*/ 4518 h 26"/>
                <a:gd name="T2" fmla="*/ 23019 w 112"/>
                <a:gd name="T3" fmla="*/ 4518 h 26"/>
                <a:gd name="T4" fmla="*/ 27129 w 112"/>
                <a:gd name="T5" fmla="*/ 6777 h 26"/>
                <a:gd name="T6" fmla="*/ 30417 w 112"/>
                <a:gd name="T7" fmla="*/ 9036 h 26"/>
                <a:gd name="T8" fmla="*/ 34528 w 112"/>
                <a:gd name="T9" fmla="*/ 13555 h 26"/>
                <a:gd name="T10" fmla="*/ 37816 w 112"/>
                <a:gd name="T11" fmla="*/ 20332 h 26"/>
                <a:gd name="T12" fmla="*/ 41104 w 112"/>
                <a:gd name="T13" fmla="*/ 27109 h 26"/>
                <a:gd name="T14" fmla="*/ 43571 w 112"/>
                <a:gd name="T15" fmla="*/ 36146 h 26"/>
                <a:gd name="T16" fmla="*/ 46037 w 112"/>
                <a:gd name="T17" fmla="*/ 45182 h 26"/>
                <a:gd name="T18" fmla="*/ 45215 w 112"/>
                <a:gd name="T19" fmla="*/ 49701 h 26"/>
                <a:gd name="T20" fmla="*/ 43160 w 112"/>
                <a:gd name="T21" fmla="*/ 51960 h 26"/>
                <a:gd name="T22" fmla="*/ 41516 w 112"/>
                <a:gd name="T23" fmla="*/ 56478 h 26"/>
                <a:gd name="T24" fmla="*/ 39049 w 112"/>
                <a:gd name="T25" fmla="*/ 56478 h 26"/>
                <a:gd name="T26" fmla="*/ 35761 w 112"/>
                <a:gd name="T27" fmla="*/ 58737 h 26"/>
                <a:gd name="T28" fmla="*/ 32473 w 112"/>
                <a:gd name="T29" fmla="*/ 58737 h 26"/>
                <a:gd name="T30" fmla="*/ 27129 w 112"/>
                <a:gd name="T31" fmla="*/ 54219 h 26"/>
                <a:gd name="T32" fmla="*/ 16853 w 112"/>
                <a:gd name="T33" fmla="*/ 42923 h 26"/>
                <a:gd name="T34" fmla="*/ 6577 w 112"/>
                <a:gd name="T35" fmla="*/ 29369 h 26"/>
                <a:gd name="T36" fmla="*/ 0 w 112"/>
                <a:gd name="T37" fmla="*/ 18073 h 26"/>
                <a:gd name="T38" fmla="*/ 2055 w 112"/>
                <a:gd name="T39" fmla="*/ 9036 h 26"/>
                <a:gd name="T40" fmla="*/ 4521 w 112"/>
                <a:gd name="T41" fmla="*/ 4518 h 26"/>
                <a:gd name="T42" fmla="*/ 7399 w 112"/>
                <a:gd name="T43" fmla="*/ 2259 h 26"/>
                <a:gd name="T44" fmla="*/ 10276 w 112"/>
                <a:gd name="T45" fmla="*/ 0 h 26"/>
                <a:gd name="T46" fmla="*/ 15209 w 112"/>
                <a:gd name="T47" fmla="*/ 2259 h 26"/>
                <a:gd name="T48" fmla="*/ 18908 w 112"/>
                <a:gd name="T49" fmla="*/ 4518 h 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2" h="26">
                  <a:moveTo>
                    <a:pt x="46" y="2"/>
                  </a:moveTo>
                  <a:lnTo>
                    <a:pt x="56" y="2"/>
                  </a:lnTo>
                  <a:lnTo>
                    <a:pt x="66" y="3"/>
                  </a:lnTo>
                  <a:lnTo>
                    <a:pt x="74" y="4"/>
                  </a:lnTo>
                  <a:lnTo>
                    <a:pt x="84" y="6"/>
                  </a:lnTo>
                  <a:lnTo>
                    <a:pt x="92" y="9"/>
                  </a:lnTo>
                  <a:lnTo>
                    <a:pt x="100" y="12"/>
                  </a:lnTo>
                  <a:lnTo>
                    <a:pt x="106" y="16"/>
                  </a:lnTo>
                  <a:lnTo>
                    <a:pt x="112" y="20"/>
                  </a:lnTo>
                  <a:lnTo>
                    <a:pt x="110" y="22"/>
                  </a:lnTo>
                  <a:lnTo>
                    <a:pt x="105" y="23"/>
                  </a:lnTo>
                  <a:lnTo>
                    <a:pt x="101" y="25"/>
                  </a:lnTo>
                  <a:lnTo>
                    <a:pt x="95" y="25"/>
                  </a:lnTo>
                  <a:lnTo>
                    <a:pt x="87" y="26"/>
                  </a:lnTo>
                  <a:lnTo>
                    <a:pt x="79" y="26"/>
                  </a:lnTo>
                  <a:lnTo>
                    <a:pt x="66" y="24"/>
                  </a:lnTo>
                  <a:lnTo>
                    <a:pt x="41" y="19"/>
                  </a:lnTo>
                  <a:lnTo>
                    <a:pt x="16" y="13"/>
                  </a:lnTo>
                  <a:lnTo>
                    <a:pt x="0" y="8"/>
                  </a:lnTo>
                  <a:lnTo>
                    <a:pt x="5" y="4"/>
                  </a:lnTo>
                  <a:lnTo>
                    <a:pt x="11" y="2"/>
                  </a:lnTo>
                  <a:lnTo>
                    <a:pt x="18" y="1"/>
                  </a:lnTo>
                  <a:lnTo>
                    <a:pt x="25" y="0"/>
                  </a:lnTo>
                  <a:lnTo>
                    <a:pt x="37" y="1"/>
                  </a:lnTo>
                  <a:lnTo>
                    <a:pt x="46" y="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8" name="Freeform 318">
              <a:extLst>
                <a:ext uri="{FF2B5EF4-FFF2-40B4-BE49-F238E27FC236}">
                  <a16:creationId xmlns:a16="http://schemas.microsoft.com/office/drawing/2014/main" id="{8B494FCB-315A-CB10-4EB6-CFAF27D2B905}"/>
                </a:ext>
              </a:extLst>
            </p:cNvPr>
            <p:cNvSpPr>
              <a:spLocks/>
            </p:cNvSpPr>
            <p:nvPr>
              <p:custDataLst>
                <p:tags r:id="rId154"/>
              </p:custDataLst>
            </p:nvPr>
          </p:nvSpPr>
          <p:spPr bwMode="auto">
            <a:xfrm>
              <a:off x="10029820" y="4642721"/>
              <a:ext cx="21378" cy="76619"/>
            </a:xfrm>
            <a:custGeom>
              <a:avLst/>
              <a:gdLst>
                <a:gd name="T0" fmla="*/ 0 w 41"/>
                <a:gd name="T1" fmla="*/ 0 h 25"/>
                <a:gd name="T2" fmla="*/ 14287 w 41"/>
                <a:gd name="T3" fmla="*/ 0 h 25"/>
                <a:gd name="T4" fmla="*/ 9757 w 41"/>
                <a:gd name="T5" fmla="*/ 18796 h 25"/>
                <a:gd name="T6" fmla="*/ 6272 w 41"/>
                <a:gd name="T7" fmla="*/ 35242 h 25"/>
                <a:gd name="T8" fmla="*/ 3136 w 41"/>
                <a:gd name="T9" fmla="*/ 46990 h 25"/>
                <a:gd name="T10" fmla="*/ 0 w 41"/>
                <a:gd name="T11" fmla="*/ 58737 h 25"/>
                <a:gd name="T12" fmla="*/ 0 w 41"/>
                <a:gd name="T13" fmla="*/ 0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25">
                  <a:moveTo>
                    <a:pt x="0" y="0"/>
                  </a:moveTo>
                  <a:lnTo>
                    <a:pt x="41" y="0"/>
                  </a:lnTo>
                  <a:lnTo>
                    <a:pt x="28" y="8"/>
                  </a:lnTo>
                  <a:lnTo>
                    <a:pt x="18" y="15"/>
                  </a:lnTo>
                  <a:lnTo>
                    <a:pt x="9" y="20"/>
                  </a:lnTo>
                  <a:lnTo>
                    <a:pt x="0" y="25"/>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29" name="Freeform 319">
              <a:extLst>
                <a:ext uri="{FF2B5EF4-FFF2-40B4-BE49-F238E27FC236}">
                  <a16:creationId xmlns:a16="http://schemas.microsoft.com/office/drawing/2014/main" id="{A64326FD-167D-A353-250E-0D56D5CE4D86}"/>
                </a:ext>
              </a:extLst>
            </p:cNvPr>
            <p:cNvSpPr>
              <a:spLocks/>
            </p:cNvSpPr>
            <p:nvPr>
              <p:custDataLst>
                <p:tags r:id="rId155"/>
              </p:custDataLst>
            </p:nvPr>
          </p:nvSpPr>
          <p:spPr bwMode="auto">
            <a:xfrm>
              <a:off x="9780409" y="4553674"/>
              <a:ext cx="54634" cy="72481"/>
            </a:xfrm>
            <a:custGeom>
              <a:avLst/>
              <a:gdLst>
                <a:gd name="T0" fmla="*/ 0 w 81"/>
                <a:gd name="T1" fmla="*/ 55563 h 31"/>
                <a:gd name="T2" fmla="*/ 0 w 81"/>
                <a:gd name="T3" fmla="*/ 39432 h 31"/>
                <a:gd name="T4" fmla="*/ 0 w 81"/>
                <a:gd name="T5" fmla="*/ 23301 h 31"/>
                <a:gd name="T6" fmla="*/ 0 w 81"/>
                <a:gd name="T7" fmla="*/ 17924 h 31"/>
                <a:gd name="T8" fmla="*/ 902 w 81"/>
                <a:gd name="T9" fmla="*/ 14339 h 31"/>
                <a:gd name="T10" fmla="*/ 1352 w 81"/>
                <a:gd name="T11" fmla="*/ 10754 h 31"/>
                <a:gd name="T12" fmla="*/ 1803 w 81"/>
                <a:gd name="T13" fmla="*/ 7169 h 31"/>
                <a:gd name="T14" fmla="*/ 3606 w 81"/>
                <a:gd name="T15" fmla="*/ 3585 h 31"/>
                <a:gd name="T16" fmla="*/ 6311 w 81"/>
                <a:gd name="T17" fmla="*/ 0 h 31"/>
                <a:gd name="T18" fmla="*/ 11720 w 81"/>
                <a:gd name="T19" fmla="*/ 1792 h 31"/>
                <a:gd name="T20" fmla="*/ 18482 w 81"/>
                <a:gd name="T21" fmla="*/ 1792 h 31"/>
                <a:gd name="T22" fmla="*/ 25244 w 81"/>
                <a:gd name="T23" fmla="*/ 1792 h 31"/>
                <a:gd name="T24" fmla="*/ 29301 w 81"/>
                <a:gd name="T25" fmla="*/ 1792 h 31"/>
                <a:gd name="T26" fmla="*/ 32907 w 81"/>
                <a:gd name="T27" fmla="*/ 1792 h 31"/>
                <a:gd name="T28" fmla="*/ 36513 w 81"/>
                <a:gd name="T29" fmla="*/ 1792 h 31"/>
                <a:gd name="T30" fmla="*/ 32907 w 81"/>
                <a:gd name="T31" fmla="*/ 10754 h 31"/>
                <a:gd name="T32" fmla="*/ 30202 w 81"/>
                <a:gd name="T33" fmla="*/ 17924 h 31"/>
                <a:gd name="T34" fmla="*/ 28850 w 81"/>
                <a:gd name="T35" fmla="*/ 25093 h 31"/>
                <a:gd name="T36" fmla="*/ 27948 w 81"/>
                <a:gd name="T37" fmla="*/ 32262 h 31"/>
                <a:gd name="T38" fmla="*/ 26596 w 81"/>
                <a:gd name="T39" fmla="*/ 37639 h 31"/>
                <a:gd name="T40" fmla="*/ 24342 w 81"/>
                <a:gd name="T41" fmla="*/ 41224 h 31"/>
                <a:gd name="T42" fmla="*/ 21187 w 81"/>
                <a:gd name="T43" fmla="*/ 44809 h 31"/>
                <a:gd name="T44" fmla="*/ 15326 w 81"/>
                <a:gd name="T45" fmla="*/ 44809 h 31"/>
                <a:gd name="T46" fmla="*/ 0 w 81"/>
                <a:gd name="T47" fmla="*/ 55563 h 3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1" h="31">
                  <a:moveTo>
                    <a:pt x="0" y="31"/>
                  </a:moveTo>
                  <a:lnTo>
                    <a:pt x="0" y="22"/>
                  </a:lnTo>
                  <a:lnTo>
                    <a:pt x="0" y="13"/>
                  </a:lnTo>
                  <a:lnTo>
                    <a:pt x="0" y="10"/>
                  </a:lnTo>
                  <a:lnTo>
                    <a:pt x="2" y="8"/>
                  </a:lnTo>
                  <a:lnTo>
                    <a:pt x="3" y="6"/>
                  </a:lnTo>
                  <a:lnTo>
                    <a:pt x="4" y="4"/>
                  </a:lnTo>
                  <a:lnTo>
                    <a:pt x="8" y="2"/>
                  </a:lnTo>
                  <a:lnTo>
                    <a:pt x="14" y="0"/>
                  </a:lnTo>
                  <a:lnTo>
                    <a:pt x="26" y="1"/>
                  </a:lnTo>
                  <a:lnTo>
                    <a:pt x="41" y="1"/>
                  </a:lnTo>
                  <a:lnTo>
                    <a:pt x="56" y="1"/>
                  </a:lnTo>
                  <a:lnTo>
                    <a:pt x="65" y="1"/>
                  </a:lnTo>
                  <a:lnTo>
                    <a:pt x="73" y="1"/>
                  </a:lnTo>
                  <a:lnTo>
                    <a:pt x="81" y="1"/>
                  </a:lnTo>
                  <a:lnTo>
                    <a:pt x="73" y="6"/>
                  </a:lnTo>
                  <a:lnTo>
                    <a:pt x="67" y="10"/>
                  </a:lnTo>
                  <a:lnTo>
                    <a:pt x="64" y="14"/>
                  </a:lnTo>
                  <a:lnTo>
                    <a:pt x="62" y="18"/>
                  </a:lnTo>
                  <a:lnTo>
                    <a:pt x="59" y="21"/>
                  </a:lnTo>
                  <a:lnTo>
                    <a:pt x="54" y="23"/>
                  </a:lnTo>
                  <a:lnTo>
                    <a:pt x="47" y="25"/>
                  </a:lnTo>
                  <a:lnTo>
                    <a:pt x="34" y="25"/>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0" name="Freeform 320">
              <a:extLst>
                <a:ext uri="{FF2B5EF4-FFF2-40B4-BE49-F238E27FC236}">
                  <a16:creationId xmlns:a16="http://schemas.microsoft.com/office/drawing/2014/main" id="{673244A1-6A64-392C-1DC1-CE236D204581}"/>
                </a:ext>
              </a:extLst>
            </p:cNvPr>
            <p:cNvSpPr>
              <a:spLocks/>
            </p:cNvSpPr>
            <p:nvPr>
              <p:custDataLst>
                <p:tags r:id="rId156"/>
              </p:custDataLst>
            </p:nvPr>
          </p:nvSpPr>
          <p:spPr bwMode="auto">
            <a:xfrm>
              <a:off x="9846918" y="4535037"/>
              <a:ext cx="59384" cy="72478"/>
            </a:xfrm>
            <a:custGeom>
              <a:avLst/>
              <a:gdLst>
                <a:gd name="T0" fmla="*/ 892 w 89"/>
                <a:gd name="T1" fmla="*/ 55562 h 49"/>
                <a:gd name="T2" fmla="*/ 39688 w 89"/>
                <a:gd name="T3" fmla="*/ 55562 h 49"/>
                <a:gd name="T4" fmla="*/ 34783 w 89"/>
                <a:gd name="T5" fmla="*/ 46491 h 49"/>
                <a:gd name="T6" fmla="*/ 30323 w 89"/>
                <a:gd name="T7" fmla="*/ 39687 h 49"/>
                <a:gd name="T8" fmla="*/ 25418 w 89"/>
                <a:gd name="T9" fmla="*/ 34018 h 49"/>
                <a:gd name="T10" fmla="*/ 20513 w 89"/>
                <a:gd name="T11" fmla="*/ 28348 h 49"/>
                <a:gd name="T12" fmla="*/ 16054 w 89"/>
                <a:gd name="T13" fmla="*/ 23812 h 49"/>
                <a:gd name="T14" fmla="*/ 11594 w 89"/>
                <a:gd name="T15" fmla="*/ 15875 h 49"/>
                <a:gd name="T16" fmla="*/ 7135 w 89"/>
                <a:gd name="T17" fmla="*/ 9071 h 49"/>
                <a:gd name="T18" fmla="*/ 4013 w 89"/>
                <a:gd name="T19" fmla="*/ 0 h 49"/>
                <a:gd name="T20" fmla="*/ 1784 w 89"/>
                <a:gd name="T21" fmla="*/ 11339 h 49"/>
                <a:gd name="T22" fmla="*/ 446 w 89"/>
                <a:gd name="T23" fmla="*/ 26080 h 49"/>
                <a:gd name="T24" fmla="*/ 0 w 89"/>
                <a:gd name="T25" fmla="*/ 32884 h 49"/>
                <a:gd name="T26" fmla="*/ 0 w 89"/>
                <a:gd name="T27" fmla="*/ 40821 h 49"/>
                <a:gd name="T28" fmla="*/ 0 w 89"/>
                <a:gd name="T29" fmla="*/ 48758 h 49"/>
                <a:gd name="T30" fmla="*/ 892 w 89"/>
                <a:gd name="T31" fmla="*/ 55562 h 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9" h="49">
                  <a:moveTo>
                    <a:pt x="2" y="49"/>
                  </a:moveTo>
                  <a:lnTo>
                    <a:pt x="89" y="49"/>
                  </a:lnTo>
                  <a:lnTo>
                    <a:pt x="78" y="41"/>
                  </a:lnTo>
                  <a:lnTo>
                    <a:pt x="68" y="35"/>
                  </a:lnTo>
                  <a:lnTo>
                    <a:pt x="57" y="30"/>
                  </a:lnTo>
                  <a:lnTo>
                    <a:pt x="46" y="25"/>
                  </a:lnTo>
                  <a:lnTo>
                    <a:pt x="36" y="21"/>
                  </a:lnTo>
                  <a:lnTo>
                    <a:pt x="26" y="14"/>
                  </a:lnTo>
                  <a:lnTo>
                    <a:pt x="16" y="8"/>
                  </a:lnTo>
                  <a:lnTo>
                    <a:pt x="9" y="0"/>
                  </a:lnTo>
                  <a:lnTo>
                    <a:pt x="4" y="10"/>
                  </a:lnTo>
                  <a:lnTo>
                    <a:pt x="1" y="23"/>
                  </a:lnTo>
                  <a:lnTo>
                    <a:pt x="0" y="29"/>
                  </a:lnTo>
                  <a:lnTo>
                    <a:pt x="0" y="36"/>
                  </a:lnTo>
                  <a:lnTo>
                    <a:pt x="0" y="43"/>
                  </a:lnTo>
                  <a:lnTo>
                    <a:pt x="2" y="4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1" name="Freeform 321">
              <a:extLst>
                <a:ext uri="{FF2B5EF4-FFF2-40B4-BE49-F238E27FC236}">
                  <a16:creationId xmlns:a16="http://schemas.microsoft.com/office/drawing/2014/main" id="{A1667B7B-BD1D-45A7-82EA-0C8A3387CF6A}"/>
                </a:ext>
              </a:extLst>
            </p:cNvPr>
            <p:cNvSpPr>
              <a:spLocks/>
            </p:cNvSpPr>
            <p:nvPr>
              <p:custDataLst>
                <p:tags r:id="rId157"/>
              </p:custDataLst>
            </p:nvPr>
          </p:nvSpPr>
          <p:spPr bwMode="auto">
            <a:xfrm>
              <a:off x="9925304" y="4547463"/>
              <a:ext cx="54631" cy="76619"/>
            </a:xfrm>
            <a:custGeom>
              <a:avLst/>
              <a:gdLst>
                <a:gd name="T0" fmla="*/ 0 w 86"/>
                <a:gd name="T1" fmla="*/ 26815 h 46"/>
                <a:gd name="T2" fmla="*/ 5944 w 86"/>
                <a:gd name="T3" fmla="*/ 33199 h 46"/>
                <a:gd name="T4" fmla="*/ 10614 w 86"/>
                <a:gd name="T5" fmla="*/ 37030 h 46"/>
                <a:gd name="T6" fmla="*/ 12737 w 86"/>
                <a:gd name="T7" fmla="*/ 38307 h 46"/>
                <a:gd name="T8" fmla="*/ 15284 w 86"/>
                <a:gd name="T9" fmla="*/ 38307 h 46"/>
                <a:gd name="T10" fmla="*/ 17407 w 86"/>
                <a:gd name="T11" fmla="*/ 37030 h 46"/>
                <a:gd name="T12" fmla="*/ 19530 w 86"/>
                <a:gd name="T13" fmla="*/ 34476 h 46"/>
                <a:gd name="T14" fmla="*/ 19530 w 86"/>
                <a:gd name="T15" fmla="*/ 45968 h 46"/>
                <a:gd name="T16" fmla="*/ 19530 w 86"/>
                <a:gd name="T17" fmla="*/ 58737 h 46"/>
                <a:gd name="T18" fmla="*/ 23775 w 86"/>
                <a:gd name="T19" fmla="*/ 57460 h 46"/>
                <a:gd name="T20" fmla="*/ 28445 w 86"/>
                <a:gd name="T21" fmla="*/ 54906 h 46"/>
                <a:gd name="T22" fmla="*/ 32691 w 86"/>
                <a:gd name="T23" fmla="*/ 51076 h 46"/>
                <a:gd name="T24" fmla="*/ 36512 w 86"/>
                <a:gd name="T25" fmla="*/ 51076 h 46"/>
                <a:gd name="T26" fmla="*/ 35238 w 86"/>
                <a:gd name="T27" fmla="*/ 40861 h 46"/>
                <a:gd name="T28" fmla="*/ 33965 w 86"/>
                <a:gd name="T29" fmla="*/ 31922 h 46"/>
                <a:gd name="T30" fmla="*/ 31417 w 86"/>
                <a:gd name="T31" fmla="*/ 24261 h 46"/>
                <a:gd name="T32" fmla="*/ 29719 w 86"/>
                <a:gd name="T33" fmla="*/ 17876 h 46"/>
                <a:gd name="T34" fmla="*/ 27172 w 86"/>
                <a:gd name="T35" fmla="*/ 11492 h 46"/>
                <a:gd name="T36" fmla="*/ 24624 w 86"/>
                <a:gd name="T37" fmla="*/ 7661 h 46"/>
                <a:gd name="T38" fmla="*/ 21652 w 86"/>
                <a:gd name="T39" fmla="*/ 3831 h 46"/>
                <a:gd name="T40" fmla="*/ 19530 w 86"/>
                <a:gd name="T41" fmla="*/ 1277 h 46"/>
                <a:gd name="T42" fmla="*/ 16558 w 86"/>
                <a:gd name="T43" fmla="*/ 0 h 46"/>
                <a:gd name="T44" fmla="*/ 14010 w 86"/>
                <a:gd name="T45" fmla="*/ 0 h 46"/>
                <a:gd name="T46" fmla="*/ 11039 w 86"/>
                <a:gd name="T47" fmla="*/ 1277 h 46"/>
                <a:gd name="T48" fmla="*/ 8067 w 86"/>
                <a:gd name="T49" fmla="*/ 3831 h 46"/>
                <a:gd name="T50" fmla="*/ 5944 w 86"/>
                <a:gd name="T51" fmla="*/ 7661 h 46"/>
                <a:gd name="T52" fmla="*/ 3396 w 86"/>
                <a:gd name="T53" fmla="*/ 12769 h 46"/>
                <a:gd name="T54" fmla="*/ 1698 w 86"/>
                <a:gd name="T55" fmla="*/ 19153 h 46"/>
                <a:gd name="T56" fmla="*/ 0 w 86"/>
                <a:gd name="T57" fmla="*/ 26815 h 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6" h="46">
                  <a:moveTo>
                    <a:pt x="0" y="21"/>
                  </a:moveTo>
                  <a:lnTo>
                    <a:pt x="14" y="26"/>
                  </a:lnTo>
                  <a:lnTo>
                    <a:pt x="25" y="29"/>
                  </a:lnTo>
                  <a:lnTo>
                    <a:pt x="30" y="30"/>
                  </a:lnTo>
                  <a:lnTo>
                    <a:pt x="36" y="30"/>
                  </a:lnTo>
                  <a:lnTo>
                    <a:pt x="41" y="29"/>
                  </a:lnTo>
                  <a:lnTo>
                    <a:pt x="46" y="27"/>
                  </a:lnTo>
                  <a:lnTo>
                    <a:pt x="46" y="36"/>
                  </a:lnTo>
                  <a:lnTo>
                    <a:pt x="46" y="46"/>
                  </a:lnTo>
                  <a:lnTo>
                    <a:pt x="56" y="45"/>
                  </a:lnTo>
                  <a:lnTo>
                    <a:pt x="67" y="43"/>
                  </a:lnTo>
                  <a:lnTo>
                    <a:pt x="77" y="40"/>
                  </a:lnTo>
                  <a:lnTo>
                    <a:pt x="86" y="40"/>
                  </a:lnTo>
                  <a:lnTo>
                    <a:pt x="83" y="32"/>
                  </a:lnTo>
                  <a:lnTo>
                    <a:pt x="80" y="25"/>
                  </a:lnTo>
                  <a:lnTo>
                    <a:pt x="74" y="19"/>
                  </a:lnTo>
                  <a:lnTo>
                    <a:pt x="70" y="14"/>
                  </a:lnTo>
                  <a:lnTo>
                    <a:pt x="64" y="9"/>
                  </a:lnTo>
                  <a:lnTo>
                    <a:pt x="58" y="6"/>
                  </a:lnTo>
                  <a:lnTo>
                    <a:pt x="51" y="3"/>
                  </a:lnTo>
                  <a:lnTo>
                    <a:pt x="46" y="1"/>
                  </a:lnTo>
                  <a:lnTo>
                    <a:pt x="39" y="0"/>
                  </a:lnTo>
                  <a:lnTo>
                    <a:pt x="33" y="0"/>
                  </a:lnTo>
                  <a:lnTo>
                    <a:pt x="26" y="1"/>
                  </a:lnTo>
                  <a:lnTo>
                    <a:pt x="19" y="3"/>
                  </a:lnTo>
                  <a:lnTo>
                    <a:pt x="14" y="6"/>
                  </a:lnTo>
                  <a:lnTo>
                    <a:pt x="8" y="10"/>
                  </a:lnTo>
                  <a:lnTo>
                    <a:pt x="4" y="15"/>
                  </a:lnTo>
                  <a:lnTo>
                    <a:pt x="0" y="2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2" name="Freeform 322">
              <a:extLst>
                <a:ext uri="{FF2B5EF4-FFF2-40B4-BE49-F238E27FC236}">
                  <a16:creationId xmlns:a16="http://schemas.microsoft.com/office/drawing/2014/main" id="{D322017D-7CFB-1FE1-95A2-3D4D8FC514B3}"/>
                </a:ext>
              </a:extLst>
            </p:cNvPr>
            <p:cNvSpPr>
              <a:spLocks/>
            </p:cNvSpPr>
            <p:nvPr>
              <p:custDataLst>
                <p:tags r:id="rId158"/>
              </p:custDataLst>
            </p:nvPr>
          </p:nvSpPr>
          <p:spPr bwMode="auto">
            <a:xfrm>
              <a:off x="10003688" y="4553674"/>
              <a:ext cx="38004" cy="72481"/>
            </a:xfrm>
            <a:custGeom>
              <a:avLst/>
              <a:gdLst>
                <a:gd name="T0" fmla="*/ 0 w 59"/>
                <a:gd name="T1" fmla="*/ 0 h 18"/>
                <a:gd name="T2" fmla="*/ 0 w 59"/>
                <a:gd name="T3" fmla="*/ 55563 h 18"/>
                <a:gd name="T4" fmla="*/ 16790 w 59"/>
                <a:gd name="T5" fmla="*/ 55563 h 18"/>
                <a:gd name="T6" fmla="*/ 25400 w 59"/>
                <a:gd name="T7" fmla="*/ 18521 h 18"/>
                <a:gd name="T8" fmla="*/ 21956 w 59"/>
                <a:gd name="T9" fmla="*/ 15434 h 18"/>
                <a:gd name="T10" fmla="*/ 19373 w 59"/>
                <a:gd name="T11" fmla="*/ 12347 h 18"/>
                <a:gd name="T12" fmla="*/ 15929 w 59"/>
                <a:gd name="T13" fmla="*/ 15434 h 18"/>
                <a:gd name="T14" fmla="*/ 12485 w 59"/>
                <a:gd name="T15" fmla="*/ 18521 h 18"/>
                <a:gd name="T16" fmla="*/ 9471 w 59"/>
                <a:gd name="T17" fmla="*/ 18521 h 18"/>
                <a:gd name="T18" fmla="*/ 6027 w 59"/>
                <a:gd name="T19" fmla="*/ 15434 h 18"/>
                <a:gd name="T20" fmla="*/ 3014 w 59"/>
                <a:gd name="T21" fmla="*/ 12347 h 18"/>
                <a:gd name="T22" fmla="*/ 0 w 59"/>
                <a:gd name="T23" fmla="*/ 0 h 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9" h="18">
                  <a:moveTo>
                    <a:pt x="0" y="0"/>
                  </a:moveTo>
                  <a:lnTo>
                    <a:pt x="0" y="18"/>
                  </a:lnTo>
                  <a:lnTo>
                    <a:pt x="39" y="18"/>
                  </a:lnTo>
                  <a:lnTo>
                    <a:pt x="59" y="6"/>
                  </a:lnTo>
                  <a:lnTo>
                    <a:pt x="51" y="5"/>
                  </a:lnTo>
                  <a:lnTo>
                    <a:pt x="45" y="4"/>
                  </a:lnTo>
                  <a:lnTo>
                    <a:pt x="37" y="5"/>
                  </a:lnTo>
                  <a:lnTo>
                    <a:pt x="29" y="6"/>
                  </a:lnTo>
                  <a:lnTo>
                    <a:pt x="22" y="6"/>
                  </a:lnTo>
                  <a:lnTo>
                    <a:pt x="14" y="5"/>
                  </a:lnTo>
                  <a:lnTo>
                    <a:pt x="7" y="4"/>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3" name="Freeform 323">
              <a:extLst>
                <a:ext uri="{FF2B5EF4-FFF2-40B4-BE49-F238E27FC236}">
                  <a16:creationId xmlns:a16="http://schemas.microsoft.com/office/drawing/2014/main" id="{730090F9-A8D1-4A6E-33FB-16B5CFB6C6CA}"/>
                </a:ext>
              </a:extLst>
            </p:cNvPr>
            <p:cNvSpPr>
              <a:spLocks/>
            </p:cNvSpPr>
            <p:nvPr>
              <p:custDataLst>
                <p:tags r:id="rId159"/>
              </p:custDataLst>
            </p:nvPr>
          </p:nvSpPr>
          <p:spPr bwMode="auto">
            <a:xfrm>
              <a:off x="10112954" y="4543322"/>
              <a:ext cx="2375" cy="72478"/>
            </a:xfrm>
            <a:custGeom>
              <a:avLst/>
              <a:gdLst>
                <a:gd name="T0" fmla="*/ 1588 w 4"/>
                <a:gd name="T1" fmla="*/ 55562 h 19"/>
                <a:gd name="T2" fmla="*/ 1588 w 4"/>
                <a:gd name="T3" fmla="*/ 0 h 19"/>
                <a:gd name="T4" fmla="*/ 794 w 4"/>
                <a:gd name="T5" fmla="*/ 2924 h 19"/>
                <a:gd name="T6" fmla="*/ 397 w 4"/>
                <a:gd name="T7" fmla="*/ 8773 h 19"/>
                <a:gd name="T8" fmla="*/ 0 w 4"/>
                <a:gd name="T9" fmla="*/ 17546 h 19"/>
                <a:gd name="T10" fmla="*/ 0 w 4"/>
                <a:gd name="T11" fmla="*/ 29243 h 19"/>
                <a:gd name="T12" fmla="*/ 0 w 4"/>
                <a:gd name="T13" fmla="*/ 40940 h 19"/>
                <a:gd name="T14" fmla="*/ 397 w 4"/>
                <a:gd name="T15" fmla="*/ 46789 h 19"/>
                <a:gd name="T16" fmla="*/ 794 w 4"/>
                <a:gd name="T17" fmla="*/ 55562 h 19"/>
                <a:gd name="T18" fmla="*/ 1588 w 4"/>
                <a:gd name="T19" fmla="*/ 55562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9">
                  <a:moveTo>
                    <a:pt x="4" y="19"/>
                  </a:moveTo>
                  <a:lnTo>
                    <a:pt x="4" y="0"/>
                  </a:lnTo>
                  <a:lnTo>
                    <a:pt x="2" y="1"/>
                  </a:lnTo>
                  <a:lnTo>
                    <a:pt x="1" y="3"/>
                  </a:lnTo>
                  <a:lnTo>
                    <a:pt x="0" y="6"/>
                  </a:lnTo>
                  <a:lnTo>
                    <a:pt x="0" y="10"/>
                  </a:lnTo>
                  <a:lnTo>
                    <a:pt x="0" y="14"/>
                  </a:lnTo>
                  <a:lnTo>
                    <a:pt x="1" y="16"/>
                  </a:lnTo>
                  <a:lnTo>
                    <a:pt x="2" y="19"/>
                  </a:lnTo>
                  <a:lnTo>
                    <a:pt x="4"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4" name="Freeform 324">
              <a:extLst>
                <a:ext uri="{FF2B5EF4-FFF2-40B4-BE49-F238E27FC236}">
                  <a16:creationId xmlns:a16="http://schemas.microsoft.com/office/drawing/2014/main" id="{B7BE638F-1B45-AB0B-D72A-738C7AF5BB75}"/>
                </a:ext>
              </a:extLst>
            </p:cNvPr>
            <p:cNvSpPr>
              <a:spLocks/>
            </p:cNvSpPr>
            <p:nvPr>
              <p:custDataLst>
                <p:tags r:id="rId160"/>
              </p:custDataLst>
            </p:nvPr>
          </p:nvSpPr>
          <p:spPr bwMode="auto">
            <a:xfrm>
              <a:off x="9476368" y="4301031"/>
              <a:ext cx="30880" cy="76622"/>
            </a:xfrm>
            <a:custGeom>
              <a:avLst/>
              <a:gdLst>
                <a:gd name="T0" fmla="*/ 0 w 46"/>
                <a:gd name="T1" fmla="*/ 58738 h 50"/>
                <a:gd name="T2" fmla="*/ 3141 w 46"/>
                <a:gd name="T3" fmla="*/ 0 h 50"/>
                <a:gd name="T4" fmla="*/ 10319 w 46"/>
                <a:gd name="T5" fmla="*/ 9398 h 50"/>
                <a:gd name="T6" fmla="*/ 15254 w 46"/>
                <a:gd name="T7" fmla="*/ 16447 h 50"/>
                <a:gd name="T8" fmla="*/ 16600 w 46"/>
                <a:gd name="T9" fmla="*/ 21146 h 50"/>
                <a:gd name="T10" fmla="*/ 18395 w 46"/>
                <a:gd name="T11" fmla="*/ 25845 h 50"/>
                <a:gd name="T12" fmla="*/ 19741 w 46"/>
                <a:gd name="T13" fmla="*/ 35243 h 50"/>
                <a:gd name="T14" fmla="*/ 20638 w 46"/>
                <a:gd name="T15" fmla="*/ 44641 h 50"/>
                <a:gd name="T16" fmla="*/ 15254 w 46"/>
                <a:gd name="T17" fmla="*/ 49340 h 50"/>
                <a:gd name="T18" fmla="*/ 9422 w 46"/>
                <a:gd name="T19" fmla="*/ 54039 h 50"/>
                <a:gd name="T20" fmla="*/ 3589 w 46"/>
                <a:gd name="T21" fmla="*/ 57563 h 50"/>
                <a:gd name="T22" fmla="*/ 0 w 46"/>
                <a:gd name="T23" fmla="*/ 58738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6" h="50">
                  <a:moveTo>
                    <a:pt x="0" y="50"/>
                  </a:moveTo>
                  <a:lnTo>
                    <a:pt x="7" y="0"/>
                  </a:lnTo>
                  <a:lnTo>
                    <a:pt x="23" y="8"/>
                  </a:lnTo>
                  <a:lnTo>
                    <a:pt x="34" y="14"/>
                  </a:lnTo>
                  <a:lnTo>
                    <a:pt x="37" y="18"/>
                  </a:lnTo>
                  <a:lnTo>
                    <a:pt x="41" y="22"/>
                  </a:lnTo>
                  <a:lnTo>
                    <a:pt x="44" y="30"/>
                  </a:lnTo>
                  <a:lnTo>
                    <a:pt x="46" y="38"/>
                  </a:lnTo>
                  <a:lnTo>
                    <a:pt x="34" y="42"/>
                  </a:lnTo>
                  <a:lnTo>
                    <a:pt x="21" y="46"/>
                  </a:lnTo>
                  <a:lnTo>
                    <a:pt x="8" y="49"/>
                  </a:lnTo>
                  <a:lnTo>
                    <a:pt x="0" y="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5" name="Freeform 325">
              <a:extLst>
                <a:ext uri="{FF2B5EF4-FFF2-40B4-BE49-F238E27FC236}">
                  <a16:creationId xmlns:a16="http://schemas.microsoft.com/office/drawing/2014/main" id="{6B1B4B0D-04CA-5978-2408-BE598C39246D}"/>
                </a:ext>
              </a:extLst>
            </p:cNvPr>
            <p:cNvSpPr>
              <a:spLocks/>
            </p:cNvSpPr>
            <p:nvPr>
              <p:custDataLst>
                <p:tags r:id="rId161"/>
              </p:custDataLst>
            </p:nvPr>
          </p:nvSpPr>
          <p:spPr bwMode="auto">
            <a:xfrm>
              <a:off x="9395606" y="4265830"/>
              <a:ext cx="45132" cy="76619"/>
            </a:xfrm>
            <a:custGeom>
              <a:avLst/>
              <a:gdLst>
                <a:gd name="T0" fmla="*/ 0 w 66"/>
                <a:gd name="T1" fmla="*/ 0 h 80"/>
                <a:gd name="T2" fmla="*/ 4570 w 66"/>
                <a:gd name="T3" fmla="*/ 0 h 80"/>
                <a:gd name="T4" fmla="*/ 8226 w 66"/>
                <a:gd name="T5" fmla="*/ 0 h 80"/>
                <a:gd name="T6" fmla="*/ 11882 w 66"/>
                <a:gd name="T7" fmla="*/ 0 h 80"/>
                <a:gd name="T8" fmla="*/ 15082 w 66"/>
                <a:gd name="T9" fmla="*/ 0 h 80"/>
                <a:gd name="T10" fmla="*/ 15082 w 66"/>
                <a:gd name="T11" fmla="*/ 5139 h 80"/>
                <a:gd name="T12" fmla="*/ 15539 w 66"/>
                <a:gd name="T13" fmla="*/ 10279 h 80"/>
                <a:gd name="T14" fmla="*/ 16453 w 66"/>
                <a:gd name="T15" fmla="*/ 15418 h 80"/>
                <a:gd name="T16" fmla="*/ 17367 w 66"/>
                <a:gd name="T17" fmla="*/ 19824 h 80"/>
                <a:gd name="T18" fmla="*/ 20109 w 66"/>
                <a:gd name="T19" fmla="*/ 26432 h 80"/>
                <a:gd name="T20" fmla="*/ 22394 w 66"/>
                <a:gd name="T21" fmla="*/ 33040 h 80"/>
                <a:gd name="T22" fmla="*/ 25593 w 66"/>
                <a:gd name="T23" fmla="*/ 38179 h 80"/>
                <a:gd name="T24" fmla="*/ 27878 w 66"/>
                <a:gd name="T25" fmla="*/ 44053 h 80"/>
                <a:gd name="T26" fmla="*/ 28335 w 66"/>
                <a:gd name="T27" fmla="*/ 47724 h 80"/>
                <a:gd name="T28" fmla="*/ 29706 w 66"/>
                <a:gd name="T29" fmla="*/ 50661 h 80"/>
                <a:gd name="T30" fmla="*/ 30163 w 66"/>
                <a:gd name="T31" fmla="*/ 55066 h 80"/>
                <a:gd name="T32" fmla="*/ 30163 w 66"/>
                <a:gd name="T33" fmla="*/ 58737 h 80"/>
                <a:gd name="T34" fmla="*/ 0 w 66"/>
                <a:gd name="T35" fmla="*/ 13216 h 80"/>
                <a:gd name="T36" fmla="*/ 0 w 66"/>
                <a:gd name="T37" fmla="*/ 0 h 8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6" h="80">
                  <a:moveTo>
                    <a:pt x="0" y="0"/>
                  </a:moveTo>
                  <a:lnTo>
                    <a:pt x="10" y="0"/>
                  </a:lnTo>
                  <a:lnTo>
                    <a:pt x="18" y="0"/>
                  </a:lnTo>
                  <a:lnTo>
                    <a:pt x="26" y="0"/>
                  </a:lnTo>
                  <a:lnTo>
                    <a:pt x="33" y="0"/>
                  </a:lnTo>
                  <a:lnTo>
                    <a:pt x="33" y="7"/>
                  </a:lnTo>
                  <a:lnTo>
                    <a:pt x="34" y="14"/>
                  </a:lnTo>
                  <a:lnTo>
                    <a:pt x="36" y="21"/>
                  </a:lnTo>
                  <a:lnTo>
                    <a:pt x="38" y="27"/>
                  </a:lnTo>
                  <a:lnTo>
                    <a:pt x="44" y="36"/>
                  </a:lnTo>
                  <a:lnTo>
                    <a:pt x="49" y="45"/>
                  </a:lnTo>
                  <a:lnTo>
                    <a:pt x="56" y="52"/>
                  </a:lnTo>
                  <a:lnTo>
                    <a:pt x="61" y="60"/>
                  </a:lnTo>
                  <a:lnTo>
                    <a:pt x="62" y="65"/>
                  </a:lnTo>
                  <a:lnTo>
                    <a:pt x="65" y="69"/>
                  </a:lnTo>
                  <a:lnTo>
                    <a:pt x="66" y="75"/>
                  </a:lnTo>
                  <a:lnTo>
                    <a:pt x="66" y="80"/>
                  </a:lnTo>
                  <a:lnTo>
                    <a:pt x="0" y="18"/>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6" name="Freeform 326">
              <a:extLst>
                <a:ext uri="{FF2B5EF4-FFF2-40B4-BE49-F238E27FC236}">
                  <a16:creationId xmlns:a16="http://schemas.microsoft.com/office/drawing/2014/main" id="{FD6F89B5-373A-4D98-9533-57D1ACFBFBEC}"/>
                </a:ext>
              </a:extLst>
            </p:cNvPr>
            <p:cNvSpPr>
              <a:spLocks/>
            </p:cNvSpPr>
            <p:nvPr>
              <p:custDataLst>
                <p:tags r:id="rId162"/>
              </p:custDataLst>
            </p:nvPr>
          </p:nvSpPr>
          <p:spPr bwMode="auto">
            <a:xfrm>
              <a:off x="9148572" y="4245121"/>
              <a:ext cx="11877" cy="74551"/>
            </a:xfrm>
            <a:custGeom>
              <a:avLst/>
              <a:gdLst>
                <a:gd name="T0" fmla="*/ 7938 w 20"/>
                <a:gd name="T1" fmla="*/ 57150 h 48"/>
                <a:gd name="T2" fmla="*/ 7938 w 20"/>
                <a:gd name="T3" fmla="*/ 46434 h 48"/>
                <a:gd name="T4" fmla="*/ 7541 w 20"/>
                <a:gd name="T5" fmla="*/ 38100 h 48"/>
                <a:gd name="T6" fmla="*/ 6350 w 20"/>
                <a:gd name="T7" fmla="*/ 29766 h 48"/>
                <a:gd name="T8" fmla="*/ 5557 w 20"/>
                <a:gd name="T9" fmla="*/ 22622 h 48"/>
                <a:gd name="T10" fmla="*/ 4763 w 20"/>
                <a:gd name="T11" fmla="*/ 16669 h 48"/>
                <a:gd name="T12" fmla="*/ 3572 w 20"/>
                <a:gd name="T13" fmla="*/ 10716 h 48"/>
                <a:gd name="T14" fmla="*/ 1588 w 20"/>
                <a:gd name="T15" fmla="*/ 4763 h 48"/>
                <a:gd name="T16" fmla="*/ 0 w 20"/>
                <a:gd name="T17" fmla="*/ 0 h 48"/>
                <a:gd name="T18" fmla="*/ 0 w 20"/>
                <a:gd name="T19" fmla="*/ 9525 h 48"/>
                <a:gd name="T20" fmla="*/ 794 w 20"/>
                <a:gd name="T21" fmla="*/ 20241 h 48"/>
                <a:gd name="T22" fmla="*/ 1588 w 20"/>
                <a:gd name="T23" fmla="*/ 28575 h 48"/>
                <a:gd name="T24" fmla="*/ 3175 w 20"/>
                <a:gd name="T25" fmla="*/ 36909 h 48"/>
                <a:gd name="T26" fmla="*/ 5557 w 20"/>
                <a:gd name="T27" fmla="*/ 48816 h 48"/>
                <a:gd name="T28" fmla="*/ 7938 w 20"/>
                <a:gd name="T29" fmla="*/ 57150 h 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0" h="48">
                  <a:moveTo>
                    <a:pt x="20" y="48"/>
                  </a:moveTo>
                  <a:lnTo>
                    <a:pt x="20" y="39"/>
                  </a:lnTo>
                  <a:lnTo>
                    <a:pt x="19" y="32"/>
                  </a:lnTo>
                  <a:lnTo>
                    <a:pt x="16" y="25"/>
                  </a:lnTo>
                  <a:lnTo>
                    <a:pt x="14" y="19"/>
                  </a:lnTo>
                  <a:lnTo>
                    <a:pt x="12" y="14"/>
                  </a:lnTo>
                  <a:lnTo>
                    <a:pt x="9" y="9"/>
                  </a:lnTo>
                  <a:lnTo>
                    <a:pt x="4" y="4"/>
                  </a:lnTo>
                  <a:lnTo>
                    <a:pt x="0" y="0"/>
                  </a:lnTo>
                  <a:lnTo>
                    <a:pt x="0" y="8"/>
                  </a:lnTo>
                  <a:lnTo>
                    <a:pt x="2" y="17"/>
                  </a:lnTo>
                  <a:lnTo>
                    <a:pt x="4" y="24"/>
                  </a:lnTo>
                  <a:lnTo>
                    <a:pt x="8" y="31"/>
                  </a:lnTo>
                  <a:lnTo>
                    <a:pt x="14" y="41"/>
                  </a:lnTo>
                  <a:lnTo>
                    <a:pt x="20" y="4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7" name="Line 327" descr="Horizontal dunkel">
              <a:extLst>
                <a:ext uri="{FF2B5EF4-FFF2-40B4-BE49-F238E27FC236}">
                  <a16:creationId xmlns:a16="http://schemas.microsoft.com/office/drawing/2014/main" id="{F2888F18-925C-6BA7-13A1-EE36A3B848A5}"/>
                </a:ext>
              </a:extLst>
            </p:cNvPr>
            <p:cNvSpPr>
              <a:spLocks noChangeShapeType="1"/>
            </p:cNvSpPr>
            <p:nvPr>
              <p:custDataLst>
                <p:tags r:id="rId163"/>
              </p:custDataLst>
            </p:nvPr>
          </p:nvSpPr>
          <p:spPr bwMode="auto">
            <a:xfrm>
              <a:off x="9186578" y="4292749"/>
              <a:ext cx="7127" cy="8283"/>
            </a:xfrm>
            <a:prstGeom prst="line">
              <a:avLst/>
            </a:prstGeom>
            <a:solidFill>
              <a:srgbClr val="D9D9D9"/>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8" name="Freeform 328">
              <a:extLst>
                <a:ext uri="{FF2B5EF4-FFF2-40B4-BE49-F238E27FC236}">
                  <a16:creationId xmlns:a16="http://schemas.microsoft.com/office/drawing/2014/main" id="{AB27D20D-5897-F60C-DBB5-8071EFDE17F7}"/>
                </a:ext>
              </a:extLst>
            </p:cNvPr>
            <p:cNvSpPr>
              <a:spLocks/>
            </p:cNvSpPr>
            <p:nvPr>
              <p:custDataLst>
                <p:tags r:id="rId164"/>
              </p:custDataLst>
            </p:nvPr>
          </p:nvSpPr>
          <p:spPr bwMode="auto">
            <a:xfrm>
              <a:off x="9181827" y="4292749"/>
              <a:ext cx="11877" cy="74551"/>
            </a:xfrm>
            <a:custGeom>
              <a:avLst/>
              <a:gdLst>
                <a:gd name="T0" fmla="*/ 7938 w 20"/>
                <a:gd name="T1" fmla="*/ 57150 h 12"/>
                <a:gd name="T2" fmla="*/ 7938 w 20"/>
                <a:gd name="T3" fmla="*/ 38100 h 12"/>
                <a:gd name="T4" fmla="*/ 7144 w 20"/>
                <a:gd name="T5" fmla="*/ 23813 h 12"/>
                <a:gd name="T6" fmla="*/ 5954 w 20"/>
                <a:gd name="T7" fmla="*/ 14288 h 12"/>
                <a:gd name="T8" fmla="*/ 5160 w 20"/>
                <a:gd name="T9" fmla="*/ 9525 h 12"/>
                <a:gd name="T10" fmla="*/ 2778 w 20"/>
                <a:gd name="T11" fmla="*/ 0 h 12"/>
                <a:gd name="T12" fmla="*/ 0 w 20"/>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20" y="12"/>
                  </a:moveTo>
                  <a:lnTo>
                    <a:pt x="20" y="8"/>
                  </a:lnTo>
                  <a:lnTo>
                    <a:pt x="18" y="5"/>
                  </a:lnTo>
                  <a:lnTo>
                    <a:pt x="15" y="3"/>
                  </a:lnTo>
                  <a:lnTo>
                    <a:pt x="13" y="2"/>
                  </a:lnTo>
                  <a:lnTo>
                    <a:pt x="7"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39" name="Freeform 329">
              <a:extLst>
                <a:ext uri="{FF2B5EF4-FFF2-40B4-BE49-F238E27FC236}">
                  <a16:creationId xmlns:a16="http://schemas.microsoft.com/office/drawing/2014/main" id="{EB6741EF-F579-0361-4A9F-0EF34F574B5A}"/>
                </a:ext>
              </a:extLst>
            </p:cNvPr>
            <p:cNvSpPr>
              <a:spLocks/>
            </p:cNvSpPr>
            <p:nvPr>
              <p:custDataLst>
                <p:tags r:id="rId165"/>
              </p:custDataLst>
            </p:nvPr>
          </p:nvSpPr>
          <p:spPr bwMode="auto">
            <a:xfrm>
              <a:off x="9034557" y="4089806"/>
              <a:ext cx="33255" cy="74551"/>
            </a:xfrm>
            <a:custGeom>
              <a:avLst/>
              <a:gdLst>
                <a:gd name="T0" fmla="*/ 2935 w 53"/>
                <a:gd name="T1" fmla="*/ 0 h 30"/>
                <a:gd name="T2" fmla="*/ 4613 w 53"/>
                <a:gd name="T3" fmla="*/ 7620 h 30"/>
                <a:gd name="T4" fmla="*/ 9645 w 53"/>
                <a:gd name="T5" fmla="*/ 24765 h 30"/>
                <a:gd name="T6" fmla="*/ 15516 w 53"/>
                <a:gd name="T7" fmla="*/ 43815 h 30"/>
                <a:gd name="T8" fmla="*/ 19290 w 53"/>
                <a:gd name="T9" fmla="*/ 57150 h 30"/>
                <a:gd name="T10" fmla="*/ 20548 w 53"/>
                <a:gd name="T11" fmla="*/ 34290 h 30"/>
                <a:gd name="T12" fmla="*/ 22225 w 53"/>
                <a:gd name="T13" fmla="*/ 11430 h 30"/>
                <a:gd name="T14" fmla="*/ 15516 w 53"/>
                <a:gd name="T15" fmla="*/ 9525 h 30"/>
                <a:gd name="T16" fmla="*/ 10903 w 53"/>
                <a:gd name="T17" fmla="*/ 5715 h 30"/>
                <a:gd name="T18" fmla="*/ 8806 w 53"/>
                <a:gd name="T19" fmla="*/ 5715 h 30"/>
                <a:gd name="T20" fmla="*/ 6290 w 53"/>
                <a:gd name="T21" fmla="*/ 5715 h 30"/>
                <a:gd name="T22" fmla="*/ 3774 w 53"/>
                <a:gd name="T23" fmla="*/ 7620 h 30"/>
                <a:gd name="T24" fmla="*/ 0 w 53"/>
                <a:gd name="T25" fmla="*/ 11430 h 30"/>
                <a:gd name="T26" fmla="*/ 2935 w 53"/>
                <a:gd name="T27" fmla="*/ 0 h 3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3" h="30">
                  <a:moveTo>
                    <a:pt x="7" y="0"/>
                  </a:moveTo>
                  <a:lnTo>
                    <a:pt x="11" y="4"/>
                  </a:lnTo>
                  <a:lnTo>
                    <a:pt x="23" y="13"/>
                  </a:lnTo>
                  <a:lnTo>
                    <a:pt x="37" y="23"/>
                  </a:lnTo>
                  <a:lnTo>
                    <a:pt x="46" y="30"/>
                  </a:lnTo>
                  <a:lnTo>
                    <a:pt x="49" y="18"/>
                  </a:lnTo>
                  <a:lnTo>
                    <a:pt x="53" y="6"/>
                  </a:lnTo>
                  <a:lnTo>
                    <a:pt x="37" y="5"/>
                  </a:lnTo>
                  <a:lnTo>
                    <a:pt x="26" y="3"/>
                  </a:lnTo>
                  <a:lnTo>
                    <a:pt x="21" y="3"/>
                  </a:lnTo>
                  <a:lnTo>
                    <a:pt x="15" y="3"/>
                  </a:lnTo>
                  <a:lnTo>
                    <a:pt x="9" y="4"/>
                  </a:lnTo>
                  <a:lnTo>
                    <a:pt x="0" y="6"/>
                  </a:lnTo>
                  <a:lnTo>
                    <a:pt x="7"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0" name="Freeform 330">
              <a:extLst>
                <a:ext uri="{FF2B5EF4-FFF2-40B4-BE49-F238E27FC236}">
                  <a16:creationId xmlns:a16="http://schemas.microsoft.com/office/drawing/2014/main" id="{20B629E6-4856-919F-2E1C-AD747C01690D}"/>
                </a:ext>
              </a:extLst>
            </p:cNvPr>
            <p:cNvSpPr>
              <a:spLocks/>
            </p:cNvSpPr>
            <p:nvPr>
              <p:custDataLst>
                <p:tags r:id="rId166"/>
              </p:custDataLst>
            </p:nvPr>
          </p:nvSpPr>
          <p:spPr bwMode="auto">
            <a:xfrm>
              <a:off x="9825542" y="4564029"/>
              <a:ext cx="16627" cy="74551"/>
            </a:xfrm>
            <a:custGeom>
              <a:avLst/>
              <a:gdLst>
                <a:gd name="T0" fmla="*/ 0 w 33"/>
                <a:gd name="T1" fmla="*/ 11061 h 31"/>
                <a:gd name="T2" fmla="*/ 1347 w 33"/>
                <a:gd name="T3" fmla="*/ 38715 h 31"/>
                <a:gd name="T4" fmla="*/ 2357 w 33"/>
                <a:gd name="T5" fmla="*/ 57150 h 31"/>
                <a:gd name="T6" fmla="*/ 7408 w 33"/>
                <a:gd name="T7" fmla="*/ 57150 h 31"/>
                <a:gd name="T8" fmla="*/ 11112 w 33"/>
                <a:gd name="T9" fmla="*/ 57150 h 31"/>
                <a:gd name="T10" fmla="*/ 11112 w 33"/>
                <a:gd name="T11" fmla="*/ 0 h 31"/>
                <a:gd name="T12" fmla="*/ 9092 w 33"/>
                <a:gd name="T13" fmla="*/ 0 h 31"/>
                <a:gd name="T14" fmla="*/ 6398 w 33"/>
                <a:gd name="T15" fmla="*/ 0 h 31"/>
                <a:gd name="T16" fmla="*/ 3367 w 33"/>
                <a:gd name="T17" fmla="*/ 0 h 31"/>
                <a:gd name="T18" fmla="*/ 0 w 33"/>
                <a:gd name="T19" fmla="*/ 0 h 31"/>
                <a:gd name="T20" fmla="*/ 0 w 33"/>
                <a:gd name="T21" fmla="*/ 11061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31">
                  <a:moveTo>
                    <a:pt x="0" y="6"/>
                  </a:moveTo>
                  <a:lnTo>
                    <a:pt x="4" y="21"/>
                  </a:lnTo>
                  <a:lnTo>
                    <a:pt x="7" y="31"/>
                  </a:lnTo>
                  <a:lnTo>
                    <a:pt x="22" y="31"/>
                  </a:lnTo>
                  <a:lnTo>
                    <a:pt x="33" y="31"/>
                  </a:lnTo>
                  <a:lnTo>
                    <a:pt x="33" y="0"/>
                  </a:lnTo>
                  <a:lnTo>
                    <a:pt x="27" y="0"/>
                  </a:lnTo>
                  <a:lnTo>
                    <a:pt x="19" y="0"/>
                  </a:lnTo>
                  <a:lnTo>
                    <a:pt x="10" y="0"/>
                  </a:lnTo>
                  <a:lnTo>
                    <a:pt x="0" y="0"/>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1" name="Freeform 331">
              <a:extLst>
                <a:ext uri="{FF2B5EF4-FFF2-40B4-BE49-F238E27FC236}">
                  <a16:creationId xmlns:a16="http://schemas.microsoft.com/office/drawing/2014/main" id="{EE33D395-A0AC-CFC6-10F4-5890843255CA}"/>
                </a:ext>
              </a:extLst>
            </p:cNvPr>
            <p:cNvSpPr>
              <a:spLocks/>
            </p:cNvSpPr>
            <p:nvPr>
              <p:custDataLst>
                <p:tags r:id="rId167"/>
              </p:custDataLst>
            </p:nvPr>
          </p:nvSpPr>
          <p:spPr bwMode="auto">
            <a:xfrm>
              <a:off x="10597519" y="4508115"/>
              <a:ext cx="42756" cy="72481"/>
            </a:xfrm>
            <a:custGeom>
              <a:avLst/>
              <a:gdLst>
                <a:gd name="T0" fmla="*/ 8353 w 65"/>
                <a:gd name="T1" fmla="*/ 55563 h 68"/>
                <a:gd name="T2" fmla="*/ 7034 w 65"/>
                <a:gd name="T3" fmla="*/ 55563 h 68"/>
                <a:gd name="T4" fmla="*/ 6155 w 65"/>
                <a:gd name="T5" fmla="*/ 53929 h 68"/>
                <a:gd name="T6" fmla="*/ 4836 w 65"/>
                <a:gd name="T7" fmla="*/ 52295 h 68"/>
                <a:gd name="T8" fmla="*/ 3077 w 65"/>
                <a:gd name="T9" fmla="*/ 49843 h 68"/>
                <a:gd name="T10" fmla="*/ 1758 w 65"/>
                <a:gd name="T11" fmla="*/ 48209 h 68"/>
                <a:gd name="T12" fmla="*/ 879 w 65"/>
                <a:gd name="T13" fmla="*/ 44941 h 68"/>
                <a:gd name="T14" fmla="*/ 0 w 65"/>
                <a:gd name="T15" fmla="*/ 42489 h 68"/>
                <a:gd name="T16" fmla="*/ 0 w 65"/>
                <a:gd name="T17" fmla="*/ 40038 h 68"/>
                <a:gd name="T18" fmla="*/ 0 w 65"/>
                <a:gd name="T19" fmla="*/ 31050 h 68"/>
                <a:gd name="T20" fmla="*/ 879 w 65"/>
                <a:gd name="T21" fmla="*/ 23696 h 68"/>
                <a:gd name="T22" fmla="*/ 2198 w 65"/>
                <a:gd name="T23" fmla="*/ 17159 h 68"/>
                <a:gd name="T24" fmla="*/ 3957 w 65"/>
                <a:gd name="T25" fmla="*/ 11439 h 68"/>
                <a:gd name="T26" fmla="*/ 6594 w 65"/>
                <a:gd name="T27" fmla="*/ 6537 h 68"/>
                <a:gd name="T28" fmla="*/ 9672 w 65"/>
                <a:gd name="T29" fmla="*/ 3268 h 68"/>
                <a:gd name="T30" fmla="*/ 13188 w 65"/>
                <a:gd name="T31" fmla="*/ 1634 h 68"/>
                <a:gd name="T32" fmla="*/ 17145 w 65"/>
                <a:gd name="T33" fmla="*/ 0 h 68"/>
                <a:gd name="T34" fmla="*/ 22860 w 65"/>
                <a:gd name="T35" fmla="*/ 0 h 68"/>
                <a:gd name="T36" fmla="*/ 28575 w 65"/>
                <a:gd name="T37" fmla="*/ 0 h 68"/>
                <a:gd name="T38" fmla="*/ 28575 w 65"/>
                <a:gd name="T39" fmla="*/ 35135 h 68"/>
                <a:gd name="T40" fmla="*/ 24618 w 65"/>
                <a:gd name="T41" fmla="*/ 42489 h 68"/>
                <a:gd name="T42" fmla="*/ 19783 w 65"/>
                <a:gd name="T43" fmla="*/ 49843 h 68"/>
                <a:gd name="T44" fmla="*/ 17145 w 65"/>
                <a:gd name="T45" fmla="*/ 52295 h 68"/>
                <a:gd name="T46" fmla="*/ 14947 w 65"/>
                <a:gd name="T47" fmla="*/ 53929 h 68"/>
                <a:gd name="T48" fmla="*/ 11870 w 65"/>
                <a:gd name="T49" fmla="*/ 55563 h 68"/>
                <a:gd name="T50" fmla="*/ 8353 w 65"/>
                <a:gd name="T51" fmla="*/ 55563 h 6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5" h="68">
                  <a:moveTo>
                    <a:pt x="19" y="68"/>
                  </a:moveTo>
                  <a:lnTo>
                    <a:pt x="16" y="68"/>
                  </a:lnTo>
                  <a:lnTo>
                    <a:pt x="14" y="66"/>
                  </a:lnTo>
                  <a:lnTo>
                    <a:pt x="11" y="64"/>
                  </a:lnTo>
                  <a:lnTo>
                    <a:pt x="7" y="61"/>
                  </a:lnTo>
                  <a:lnTo>
                    <a:pt x="4" y="59"/>
                  </a:lnTo>
                  <a:lnTo>
                    <a:pt x="2" y="55"/>
                  </a:lnTo>
                  <a:lnTo>
                    <a:pt x="0" y="52"/>
                  </a:lnTo>
                  <a:lnTo>
                    <a:pt x="0" y="49"/>
                  </a:lnTo>
                  <a:lnTo>
                    <a:pt x="0" y="38"/>
                  </a:lnTo>
                  <a:lnTo>
                    <a:pt x="2" y="29"/>
                  </a:lnTo>
                  <a:lnTo>
                    <a:pt x="5" y="21"/>
                  </a:lnTo>
                  <a:lnTo>
                    <a:pt x="9" y="14"/>
                  </a:lnTo>
                  <a:lnTo>
                    <a:pt x="15" y="8"/>
                  </a:lnTo>
                  <a:lnTo>
                    <a:pt x="22" y="4"/>
                  </a:lnTo>
                  <a:lnTo>
                    <a:pt x="30" y="2"/>
                  </a:lnTo>
                  <a:lnTo>
                    <a:pt x="39" y="0"/>
                  </a:lnTo>
                  <a:lnTo>
                    <a:pt x="52" y="0"/>
                  </a:lnTo>
                  <a:lnTo>
                    <a:pt x="65" y="0"/>
                  </a:lnTo>
                  <a:lnTo>
                    <a:pt x="65" y="43"/>
                  </a:lnTo>
                  <a:lnTo>
                    <a:pt x="56" y="52"/>
                  </a:lnTo>
                  <a:lnTo>
                    <a:pt x="45" y="61"/>
                  </a:lnTo>
                  <a:lnTo>
                    <a:pt x="39" y="64"/>
                  </a:lnTo>
                  <a:lnTo>
                    <a:pt x="34" y="66"/>
                  </a:lnTo>
                  <a:lnTo>
                    <a:pt x="27" y="68"/>
                  </a:lnTo>
                  <a:lnTo>
                    <a:pt x="19" y="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2" name="Freeform 332">
              <a:extLst>
                <a:ext uri="{FF2B5EF4-FFF2-40B4-BE49-F238E27FC236}">
                  <a16:creationId xmlns:a16="http://schemas.microsoft.com/office/drawing/2014/main" id="{24593C4E-A175-E7CE-0857-937C2D258305}"/>
                </a:ext>
              </a:extLst>
            </p:cNvPr>
            <p:cNvSpPr>
              <a:spLocks/>
            </p:cNvSpPr>
            <p:nvPr>
              <p:custDataLst>
                <p:tags r:id="rId168"/>
              </p:custDataLst>
            </p:nvPr>
          </p:nvSpPr>
          <p:spPr bwMode="auto">
            <a:xfrm>
              <a:off x="9008430" y="3963484"/>
              <a:ext cx="410931" cy="480435"/>
            </a:xfrm>
            <a:custGeom>
              <a:avLst/>
              <a:gdLst>
                <a:gd name="T0" fmla="*/ 220588 w 625"/>
                <a:gd name="T1" fmla="*/ 178843 h 694"/>
                <a:gd name="T2" fmla="*/ 212679 w 625"/>
                <a:gd name="T3" fmla="*/ 180966 h 694"/>
                <a:gd name="T4" fmla="*/ 210482 w 625"/>
                <a:gd name="T5" fmla="*/ 202724 h 694"/>
                <a:gd name="T6" fmla="*/ 226301 w 625"/>
                <a:gd name="T7" fmla="*/ 214399 h 694"/>
                <a:gd name="T8" fmla="*/ 234650 w 625"/>
                <a:gd name="T9" fmla="*/ 214930 h 694"/>
                <a:gd name="T10" fmla="*/ 241681 w 625"/>
                <a:gd name="T11" fmla="*/ 225013 h 694"/>
                <a:gd name="T12" fmla="*/ 246075 w 625"/>
                <a:gd name="T13" fmla="*/ 243587 h 694"/>
                <a:gd name="T14" fmla="*/ 251348 w 625"/>
                <a:gd name="T15" fmla="*/ 251548 h 694"/>
                <a:gd name="T16" fmla="*/ 258378 w 625"/>
                <a:gd name="T17" fmla="*/ 256324 h 694"/>
                <a:gd name="T18" fmla="*/ 269803 w 625"/>
                <a:gd name="T19" fmla="*/ 258447 h 694"/>
                <a:gd name="T20" fmla="*/ 274637 w 625"/>
                <a:gd name="T21" fmla="*/ 267999 h 694"/>
                <a:gd name="T22" fmla="*/ 274637 w 625"/>
                <a:gd name="T23" fmla="*/ 286043 h 694"/>
                <a:gd name="T24" fmla="*/ 271561 w 625"/>
                <a:gd name="T25" fmla="*/ 320007 h 694"/>
                <a:gd name="T26" fmla="*/ 268485 w 625"/>
                <a:gd name="T27" fmla="*/ 356625 h 694"/>
                <a:gd name="T28" fmla="*/ 246954 w 625"/>
                <a:gd name="T29" fmla="*/ 367769 h 694"/>
                <a:gd name="T30" fmla="*/ 236847 w 625"/>
                <a:gd name="T31" fmla="*/ 367769 h 694"/>
                <a:gd name="T32" fmla="*/ 173131 w 625"/>
                <a:gd name="T33" fmla="*/ 299310 h 694"/>
                <a:gd name="T34" fmla="*/ 174449 w 625"/>
                <a:gd name="T35" fmla="*/ 292942 h 694"/>
                <a:gd name="T36" fmla="*/ 173131 w 625"/>
                <a:gd name="T37" fmla="*/ 286043 h 694"/>
                <a:gd name="T38" fmla="*/ 148524 w 625"/>
                <a:gd name="T39" fmla="*/ 258978 h 694"/>
                <a:gd name="T40" fmla="*/ 134023 w 625"/>
                <a:gd name="T41" fmla="*/ 240403 h 694"/>
                <a:gd name="T42" fmla="*/ 128750 w 625"/>
                <a:gd name="T43" fmla="*/ 222360 h 694"/>
                <a:gd name="T44" fmla="*/ 127871 w 625"/>
                <a:gd name="T45" fmla="*/ 202194 h 694"/>
                <a:gd name="T46" fmla="*/ 125234 w 625"/>
                <a:gd name="T47" fmla="*/ 191049 h 694"/>
                <a:gd name="T48" fmla="*/ 117764 w 625"/>
                <a:gd name="T49" fmla="*/ 181497 h 694"/>
                <a:gd name="T50" fmla="*/ 105900 w 625"/>
                <a:gd name="T51" fmla="*/ 164514 h 694"/>
                <a:gd name="T52" fmla="*/ 98430 w 625"/>
                <a:gd name="T53" fmla="*/ 142756 h 694"/>
                <a:gd name="T54" fmla="*/ 93596 w 625"/>
                <a:gd name="T55" fmla="*/ 126305 h 694"/>
                <a:gd name="T56" fmla="*/ 83490 w 625"/>
                <a:gd name="T57" fmla="*/ 112507 h 694"/>
                <a:gd name="T58" fmla="*/ 65913 w 625"/>
                <a:gd name="T59" fmla="*/ 90748 h 694"/>
                <a:gd name="T60" fmla="*/ 59761 w 625"/>
                <a:gd name="T61" fmla="*/ 77481 h 694"/>
                <a:gd name="T62" fmla="*/ 49215 w 625"/>
                <a:gd name="T63" fmla="*/ 70051 h 694"/>
                <a:gd name="T64" fmla="*/ 35154 w 625"/>
                <a:gd name="T65" fmla="*/ 59968 h 694"/>
                <a:gd name="T66" fmla="*/ 21532 w 625"/>
                <a:gd name="T67" fmla="*/ 45109 h 694"/>
                <a:gd name="T68" fmla="*/ 10107 w 625"/>
                <a:gd name="T69" fmla="*/ 27065 h 694"/>
                <a:gd name="T70" fmla="*/ 2197 w 625"/>
                <a:gd name="T71" fmla="*/ 10083 h 694"/>
                <a:gd name="T72" fmla="*/ 4394 w 625"/>
                <a:gd name="T73" fmla="*/ 2123 h 694"/>
                <a:gd name="T74" fmla="*/ 16259 w 625"/>
                <a:gd name="T75" fmla="*/ 6899 h 694"/>
                <a:gd name="T76" fmla="*/ 36911 w 625"/>
                <a:gd name="T77" fmla="*/ 8491 h 694"/>
                <a:gd name="T78" fmla="*/ 50973 w 625"/>
                <a:gd name="T79" fmla="*/ 10614 h 694"/>
                <a:gd name="T80" fmla="*/ 60640 w 625"/>
                <a:gd name="T81" fmla="*/ 14329 h 694"/>
                <a:gd name="T82" fmla="*/ 68549 w 625"/>
                <a:gd name="T83" fmla="*/ 22289 h 694"/>
                <a:gd name="T84" fmla="*/ 89642 w 625"/>
                <a:gd name="T85" fmla="*/ 57845 h 694"/>
                <a:gd name="T86" fmla="*/ 111612 w 625"/>
                <a:gd name="T87" fmla="*/ 86503 h 694"/>
                <a:gd name="T88" fmla="*/ 131386 w 625"/>
                <a:gd name="T89" fmla="*/ 107200 h 694"/>
                <a:gd name="T90" fmla="*/ 144569 w 625"/>
                <a:gd name="T91" fmla="*/ 116221 h 694"/>
                <a:gd name="T92" fmla="*/ 160827 w 625"/>
                <a:gd name="T93" fmla="*/ 120467 h 694"/>
                <a:gd name="T94" fmla="*/ 170495 w 625"/>
                <a:gd name="T95" fmla="*/ 122059 h 694"/>
                <a:gd name="T96" fmla="*/ 176207 w 625"/>
                <a:gd name="T97" fmla="*/ 127897 h 694"/>
                <a:gd name="T98" fmla="*/ 182798 w 625"/>
                <a:gd name="T99" fmla="*/ 137980 h 694"/>
                <a:gd name="T100" fmla="*/ 187632 w 625"/>
                <a:gd name="T101" fmla="*/ 140633 h 6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25" h="694">
                  <a:moveTo>
                    <a:pt x="433" y="265"/>
                  </a:moveTo>
                  <a:lnTo>
                    <a:pt x="512" y="333"/>
                  </a:lnTo>
                  <a:lnTo>
                    <a:pt x="502" y="337"/>
                  </a:lnTo>
                  <a:lnTo>
                    <a:pt x="493" y="341"/>
                  </a:lnTo>
                  <a:lnTo>
                    <a:pt x="489" y="341"/>
                  </a:lnTo>
                  <a:lnTo>
                    <a:pt x="484" y="341"/>
                  </a:lnTo>
                  <a:lnTo>
                    <a:pt x="481" y="341"/>
                  </a:lnTo>
                  <a:lnTo>
                    <a:pt x="479" y="339"/>
                  </a:lnTo>
                  <a:lnTo>
                    <a:pt x="479" y="382"/>
                  </a:lnTo>
                  <a:lnTo>
                    <a:pt x="493" y="392"/>
                  </a:lnTo>
                  <a:lnTo>
                    <a:pt x="507" y="402"/>
                  </a:lnTo>
                  <a:lnTo>
                    <a:pt x="515" y="404"/>
                  </a:lnTo>
                  <a:lnTo>
                    <a:pt x="524" y="406"/>
                  </a:lnTo>
                  <a:lnTo>
                    <a:pt x="528" y="405"/>
                  </a:lnTo>
                  <a:lnTo>
                    <a:pt x="534" y="405"/>
                  </a:lnTo>
                  <a:lnTo>
                    <a:pt x="539" y="403"/>
                  </a:lnTo>
                  <a:lnTo>
                    <a:pt x="545" y="402"/>
                  </a:lnTo>
                  <a:lnTo>
                    <a:pt x="550" y="424"/>
                  </a:lnTo>
                  <a:lnTo>
                    <a:pt x="554" y="443"/>
                  </a:lnTo>
                  <a:lnTo>
                    <a:pt x="558" y="451"/>
                  </a:lnTo>
                  <a:lnTo>
                    <a:pt x="560" y="459"/>
                  </a:lnTo>
                  <a:lnTo>
                    <a:pt x="563" y="465"/>
                  </a:lnTo>
                  <a:lnTo>
                    <a:pt x="568" y="470"/>
                  </a:lnTo>
                  <a:lnTo>
                    <a:pt x="572" y="474"/>
                  </a:lnTo>
                  <a:lnTo>
                    <a:pt x="576" y="478"/>
                  </a:lnTo>
                  <a:lnTo>
                    <a:pt x="582" y="481"/>
                  </a:lnTo>
                  <a:lnTo>
                    <a:pt x="588" y="483"/>
                  </a:lnTo>
                  <a:lnTo>
                    <a:pt x="596" y="485"/>
                  </a:lnTo>
                  <a:lnTo>
                    <a:pt x="605" y="486"/>
                  </a:lnTo>
                  <a:lnTo>
                    <a:pt x="614" y="487"/>
                  </a:lnTo>
                  <a:lnTo>
                    <a:pt x="625" y="487"/>
                  </a:lnTo>
                  <a:lnTo>
                    <a:pt x="625" y="496"/>
                  </a:lnTo>
                  <a:lnTo>
                    <a:pt x="625" y="505"/>
                  </a:lnTo>
                  <a:lnTo>
                    <a:pt x="625" y="515"/>
                  </a:lnTo>
                  <a:lnTo>
                    <a:pt x="625" y="525"/>
                  </a:lnTo>
                  <a:lnTo>
                    <a:pt x="625" y="539"/>
                  </a:lnTo>
                  <a:lnTo>
                    <a:pt x="622" y="557"/>
                  </a:lnTo>
                  <a:lnTo>
                    <a:pt x="620" y="579"/>
                  </a:lnTo>
                  <a:lnTo>
                    <a:pt x="618" y="603"/>
                  </a:lnTo>
                  <a:lnTo>
                    <a:pt x="616" y="628"/>
                  </a:lnTo>
                  <a:lnTo>
                    <a:pt x="614" y="651"/>
                  </a:lnTo>
                  <a:lnTo>
                    <a:pt x="611" y="672"/>
                  </a:lnTo>
                  <a:lnTo>
                    <a:pt x="611" y="691"/>
                  </a:lnTo>
                  <a:lnTo>
                    <a:pt x="582" y="692"/>
                  </a:lnTo>
                  <a:lnTo>
                    <a:pt x="562" y="693"/>
                  </a:lnTo>
                  <a:lnTo>
                    <a:pt x="553" y="694"/>
                  </a:lnTo>
                  <a:lnTo>
                    <a:pt x="546" y="693"/>
                  </a:lnTo>
                  <a:lnTo>
                    <a:pt x="539" y="693"/>
                  </a:lnTo>
                  <a:lnTo>
                    <a:pt x="531" y="691"/>
                  </a:lnTo>
                  <a:lnTo>
                    <a:pt x="392" y="567"/>
                  </a:lnTo>
                  <a:lnTo>
                    <a:pt x="394" y="564"/>
                  </a:lnTo>
                  <a:lnTo>
                    <a:pt x="396" y="560"/>
                  </a:lnTo>
                  <a:lnTo>
                    <a:pt x="397" y="556"/>
                  </a:lnTo>
                  <a:lnTo>
                    <a:pt x="397" y="552"/>
                  </a:lnTo>
                  <a:lnTo>
                    <a:pt x="397" y="547"/>
                  </a:lnTo>
                  <a:lnTo>
                    <a:pt x="396" y="543"/>
                  </a:lnTo>
                  <a:lnTo>
                    <a:pt x="394" y="539"/>
                  </a:lnTo>
                  <a:lnTo>
                    <a:pt x="392" y="537"/>
                  </a:lnTo>
                  <a:lnTo>
                    <a:pt x="366" y="513"/>
                  </a:lnTo>
                  <a:lnTo>
                    <a:pt x="338" y="488"/>
                  </a:lnTo>
                  <a:lnTo>
                    <a:pt x="326" y="476"/>
                  </a:lnTo>
                  <a:lnTo>
                    <a:pt x="315" y="465"/>
                  </a:lnTo>
                  <a:lnTo>
                    <a:pt x="305" y="453"/>
                  </a:lnTo>
                  <a:lnTo>
                    <a:pt x="300" y="444"/>
                  </a:lnTo>
                  <a:lnTo>
                    <a:pt x="295" y="432"/>
                  </a:lnTo>
                  <a:lnTo>
                    <a:pt x="293" y="419"/>
                  </a:lnTo>
                  <a:lnTo>
                    <a:pt x="292" y="407"/>
                  </a:lnTo>
                  <a:lnTo>
                    <a:pt x="292" y="393"/>
                  </a:lnTo>
                  <a:lnTo>
                    <a:pt x="291" y="381"/>
                  </a:lnTo>
                  <a:lnTo>
                    <a:pt x="289" y="370"/>
                  </a:lnTo>
                  <a:lnTo>
                    <a:pt x="288" y="365"/>
                  </a:lnTo>
                  <a:lnTo>
                    <a:pt x="285" y="360"/>
                  </a:lnTo>
                  <a:lnTo>
                    <a:pt x="282" y="356"/>
                  </a:lnTo>
                  <a:lnTo>
                    <a:pt x="279" y="352"/>
                  </a:lnTo>
                  <a:lnTo>
                    <a:pt x="268" y="342"/>
                  </a:lnTo>
                  <a:lnTo>
                    <a:pt x="258" y="332"/>
                  </a:lnTo>
                  <a:lnTo>
                    <a:pt x="249" y="321"/>
                  </a:lnTo>
                  <a:lnTo>
                    <a:pt x="241" y="310"/>
                  </a:lnTo>
                  <a:lnTo>
                    <a:pt x="235" y="297"/>
                  </a:lnTo>
                  <a:lnTo>
                    <a:pt x="229" y="283"/>
                  </a:lnTo>
                  <a:lnTo>
                    <a:pt x="224" y="269"/>
                  </a:lnTo>
                  <a:lnTo>
                    <a:pt x="220" y="253"/>
                  </a:lnTo>
                  <a:lnTo>
                    <a:pt x="216" y="246"/>
                  </a:lnTo>
                  <a:lnTo>
                    <a:pt x="213" y="238"/>
                  </a:lnTo>
                  <a:lnTo>
                    <a:pt x="207" y="231"/>
                  </a:lnTo>
                  <a:lnTo>
                    <a:pt x="202" y="224"/>
                  </a:lnTo>
                  <a:lnTo>
                    <a:pt x="190" y="212"/>
                  </a:lnTo>
                  <a:lnTo>
                    <a:pt x="177" y="199"/>
                  </a:lnTo>
                  <a:lnTo>
                    <a:pt x="162" y="187"/>
                  </a:lnTo>
                  <a:lnTo>
                    <a:pt x="150" y="171"/>
                  </a:lnTo>
                  <a:lnTo>
                    <a:pt x="145" y="164"/>
                  </a:lnTo>
                  <a:lnTo>
                    <a:pt x="140" y="155"/>
                  </a:lnTo>
                  <a:lnTo>
                    <a:pt x="136" y="146"/>
                  </a:lnTo>
                  <a:lnTo>
                    <a:pt x="133" y="136"/>
                  </a:lnTo>
                  <a:lnTo>
                    <a:pt x="123" y="135"/>
                  </a:lnTo>
                  <a:lnTo>
                    <a:pt x="112" y="132"/>
                  </a:lnTo>
                  <a:lnTo>
                    <a:pt x="102" y="128"/>
                  </a:lnTo>
                  <a:lnTo>
                    <a:pt x="91" y="121"/>
                  </a:lnTo>
                  <a:lnTo>
                    <a:pt x="80" y="113"/>
                  </a:lnTo>
                  <a:lnTo>
                    <a:pt x="69" y="104"/>
                  </a:lnTo>
                  <a:lnTo>
                    <a:pt x="59" y="95"/>
                  </a:lnTo>
                  <a:lnTo>
                    <a:pt x="49" y="85"/>
                  </a:lnTo>
                  <a:lnTo>
                    <a:pt x="39" y="74"/>
                  </a:lnTo>
                  <a:lnTo>
                    <a:pt x="31" y="62"/>
                  </a:lnTo>
                  <a:lnTo>
                    <a:pt x="23" y="51"/>
                  </a:lnTo>
                  <a:lnTo>
                    <a:pt x="16" y="40"/>
                  </a:lnTo>
                  <a:lnTo>
                    <a:pt x="10" y="29"/>
                  </a:lnTo>
                  <a:lnTo>
                    <a:pt x="5" y="19"/>
                  </a:lnTo>
                  <a:lnTo>
                    <a:pt x="2" y="9"/>
                  </a:lnTo>
                  <a:lnTo>
                    <a:pt x="0" y="0"/>
                  </a:lnTo>
                  <a:lnTo>
                    <a:pt x="10" y="4"/>
                  </a:lnTo>
                  <a:lnTo>
                    <a:pt x="20" y="7"/>
                  </a:lnTo>
                  <a:lnTo>
                    <a:pt x="28" y="10"/>
                  </a:lnTo>
                  <a:lnTo>
                    <a:pt x="37" y="13"/>
                  </a:lnTo>
                  <a:lnTo>
                    <a:pt x="54" y="15"/>
                  </a:lnTo>
                  <a:lnTo>
                    <a:pt x="69" y="16"/>
                  </a:lnTo>
                  <a:lnTo>
                    <a:pt x="84" y="16"/>
                  </a:lnTo>
                  <a:lnTo>
                    <a:pt x="100" y="17"/>
                  </a:lnTo>
                  <a:lnTo>
                    <a:pt x="108" y="19"/>
                  </a:lnTo>
                  <a:lnTo>
                    <a:pt x="116" y="20"/>
                  </a:lnTo>
                  <a:lnTo>
                    <a:pt x="124" y="22"/>
                  </a:lnTo>
                  <a:lnTo>
                    <a:pt x="133" y="25"/>
                  </a:lnTo>
                  <a:lnTo>
                    <a:pt x="138" y="27"/>
                  </a:lnTo>
                  <a:lnTo>
                    <a:pt x="144" y="31"/>
                  </a:lnTo>
                  <a:lnTo>
                    <a:pt x="149" y="36"/>
                  </a:lnTo>
                  <a:lnTo>
                    <a:pt x="156" y="42"/>
                  </a:lnTo>
                  <a:lnTo>
                    <a:pt x="169" y="57"/>
                  </a:lnTo>
                  <a:lnTo>
                    <a:pt x="181" y="76"/>
                  </a:lnTo>
                  <a:lnTo>
                    <a:pt x="204" y="109"/>
                  </a:lnTo>
                  <a:lnTo>
                    <a:pt x="220" y="130"/>
                  </a:lnTo>
                  <a:lnTo>
                    <a:pt x="237" y="147"/>
                  </a:lnTo>
                  <a:lnTo>
                    <a:pt x="254" y="163"/>
                  </a:lnTo>
                  <a:lnTo>
                    <a:pt x="271" y="181"/>
                  </a:lnTo>
                  <a:lnTo>
                    <a:pt x="289" y="196"/>
                  </a:lnTo>
                  <a:lnTo>
                    <a:pt x="299" y="202"/>
                  </a:lnTo>
                  <a:lnTo>
                    <a:pt x="308" y="209"/>
                  </a:lnTo>
                  <a:lnTo>
                    <a:pt x="318" y="214"/>
                  </a:lnTo>
                  <a:lnTo>
                    <a:pt x="329" y="219"/>
                  </a:lnTo>
                  <a:lnTo>
                    <a:pt x="341" y="223"/>
                  </a:lnTo>
                  <a:lnTo>
                    <a:pt x="353" y="226"/>
                  </a:lnTo>
                  <a:lnTo>
                    <a:pt x="366" y="227"/>
                  </a:lnTo>
                  <a:lnTo>
                    <a:pt x="379" y="228"/>
                  </a:lnTo>
                  <a:lnTo>
                    <a:pt x="383" y="229"/>
                  </a:lnTo>
                  <a:lnTo>
                    <a:pt x="388" y="230"/>
                  </a:lnTo>
                  <a:lnTo>
                    <a:pt x="392" y="231"/>
                  </a:lnTo>
                  <a:lnTo>
                    <a:pt x="395" y="235"/>
                  </a:lnTo>
                  <a:lnTo>
                    <a:pt x="401" y="241"/>
                  </a:lnTo>
                  <a:lnTo>
                    <a:pt x="405" y="247"/>
                  </a:lnTo>
                  <a:lnTo>
                    <a:pt x="411" y="254"/>
                  </a:lnTo>
                  <a:lnTo>
                    <a:pt x="416" y="260"/>
                  </a:lnTo>
                  <a:lnTo>
                    <a:pt x="419" y="262"/>
                  </a:lnTo>
                  <a:lnTo>
                    <a:pt x="423" y="264"/>
                  </a:lnTo>
                  <a:lnTo>
                    <a:pt x="427" y="265"/>
                  </a:lnTo>
                  <a:lnTo>
                    <a:pt x="433" y="26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3" name="Freeform 333">
              <a:extLst>
                <a:ext uri="{FF2B5EF4-FFF2-40B4-BE49-F238E27FC236}">
                  <a16:creationId xmlns:a16="http://schemas.microsoft.com/office/drawing/2014/main" id="{672822AC-CDA3-B1D5-E115-49D63A038005}"/>
                </a:ext>
              </a:extLst>
            </p:cNvPr>
            <p:cNvSpPr>
              <a:spLocks/>
            </p:cNvSpPr>
            <p:nvPr>
              <p:custDataLst>
                <p:tags r:id="rId169"/>
              </p:custDataLst>
            </p:nvPr>
          </p:nvSpPr>
          <p:spPr bwMode="auto">
            <a:xfrm>
              <a:off x="9519123" y="4027681"/>
              <a:ext cx="380052" cy="335475"/>
            </a:xfrm>
            <a:custGeom>
              <a:avLst/>
              <a:gdLst>
                <a:gd name="T0" fmla="*/ 224041 w 585"/>
                <a:gd name="T1" fmla="*/ 14606 h 493"/>
                <a:gd name="T2" fmla="*/ 214923 w 585"/>
                <a:gd name="T3" fmla="*/ 28691 h 493"/>
                <a:gd name="T4" fmla="*/ 222304 w 585"/>
                <a:gd name="T5" fmla="*/ 48514 h 493"/>
                <a:gd name="T6" fmla="*/ 231856 w 585"/>
                <a:gd name="T7" fmla="*/ 67815 h 493"/>
                <a:gd name="T8" fmla="*/ 248790 w 585"/>
                <a:gd name="T9" fmla="*/ 92333 h 493"/>
                <a:gd name="T10" fmla="*/ 251829 w 585"/>
                <a:gd name="T11" fmla="*/ 106939 h 493"/>
                <a:gd name="T12" fmla="*/ 237501 w 585"/>
                <a:gd name="T13" fmla="*/ 106417 h 493"/>
                <a:gd name="T14" fmla="*/ 224041 w 585"/>
                <a:gd name="T15" fmla="*/ 121545 h 493"/>
                <a:gd name="T16" fmla="*/ 219699 w 585"/>
                <a:gd name="T17" fmla="*/ 128327 h 493"/>
                <a:gd name="T18" fmla="*/ 224909 w 585"/>
                <a:gd name="T19" fmla="*/ 141368 h 493"/>
                <a:gd name="T20" fmla="*/ 227949 w 585"/>
                <a:gd name="T21" fmla="*/ 153366 h 493"/>
                <a:gd name="T22" fmla="*/ 219265 w 585"/>
                <a:gd name="T23" fmla="*/ 160669 h 493"/>
                <a:gd name="T24" fmla="*/ 199292 w 585"/>
                <a:gd name="T25" fmla="*/ 168494 h 493"/>
                <a:gd name="T26" fmla="*/ 192345 w 585"/>
                <a:gd name="T27" fmla="*/ 184665 h 493"/>
                <a:gd name="T28" fmla="*/ 193214 w 585"/>
                <a:gd name="T29" fmla="*/ 216486 h 493"/>
                <a:gd name="T30" fmla="*/ 186701 w 585"/>
                <a:gd name="T31" fmla="*/ 236831 h 493"/>
                <a:gd name="T32" fmla="*/ 173675 w 585"/>
                <a:gd name="T33" fmla="*/ 246220 h 493"/>
                <a:gd name="T34" fmla="*/ 160650 w 585"/>
                <a:gd name="T35" fmla="*/ 254567 h 493"/>
                <a:gd name="T36" fmla="*/ 148058 w 585"/>
                <a:gd name="T37" fmla="*/ 257175 h 493"/>
                <a:gd name="T38" fmla="*/ 142848 w 585"/>
                <a:gd name="T39" fmla="*/ 254045 h 493"/>
                <a:gd name="T40" fmla="*/ 141979 w 585"/>
                <a:gd name="T41" fmla="*/ 245699 h 493"/>
                <a:gd name="T42" fmla="*/ 131993 w 585"/>
                <a:gd name="T43" fmla="*/ 235266 h 493"/>
                <a:gd name="T44" fmla="*/ 108981 w 585"/>
                <a:gd name="T45" fmla="*/ 236831 h 493"/>
                <a:gd name="T46" fmla="*/ 95087 w 585"/>
                <a:gd name="T47" fmla="*/ 241004 h 493"/>
                <a:gd name="T48" fmla="*/ 76417 w 585"/>
                <a:gd name="T49" fmla="*/ 229527 h 493"/>
                <a:gd name="T50" fmla="*/ 52971 w 585"/>
                <a:gd name="T51" fmla="*/ 227441 h 493"/>
                <a:gd name="T52" fmla="*/ 41248 w 585"/>
                <a:gd name="T53" fmla="*/ 223789 h 493"/>
                <a:gd name="T54" fmla="*/ 35169 w 585"/>
                <a:gd name="T55" fmla="*/ 190925 h 493"/>
                <a:gd name="T56" fmla="*/ 25183 w 585"/>
                <a:gd name="T57" fmla="*/ 161712 h 493"/>
                <a:gd name="T58" fmla="*/ 15197 w 585"/>
                <a:gd name="T59" fmla="*/ 152323 h 493"/>
                <a:gd name="T60" fmla="*/ 5210 w 585"/>
                <a:gd name="T61" fmla="*/ 135630 h 493"/>
                <a:gd name="T62" fmla="*/ 2171 w 585"/>
                <a:gd name="T63" fmla="*/ 106417 h 493"/>
                <a:gd name="T64" fmla="*/ 13460 w 585"/>
                <a:gd name="T65" fmla="*/ 79813 h 493"/>
                <a:gd name="T66" fmla="*/ 23446 w 585"/>
                <a:gd name="T67" fmla="*/ 73553 h 493"/>
                <a:gd name="T68" fmla="*/ 32564 w 585"/>
                <a:gd name="T69" fmla="*/ 79291 h 493"/>
                <a:gd name="T70" fmla="*/ 42116 w 585"/>
                <a:gd name="T71" fmla="*/ 97549 h 493"/>
                <a:gd name="T72" fmla="*/ 56010 w 585"/>
                <a:gd name="T73" fmla="*/ 111634 h 493"/>
                <a:gd name="T74" fmla="*/ 73812 w 585"/>
                <a:gd name="T75" fmla="*/ 111112 h 493"/>
                <a:gd name="T76" fmla="*/ 95956 w 585"/>
                <a:gd name="T77" fmla="*/ 98592 h 493"/>
                <a:gd name="T78" fmla="*/ 101166 w 585"/>
                <a:gd name="T79" fmla="*/ 89724 h 493"/>
                <a:gd name="T80" fmla="*/ 125046 w 585"/>
                <a:gd name="T81" fmla="*/ 92854 h 493"/>
                <a:gd name="T82" fmla="*/ 141545 w 585"/>
                <a:gd name="T83" fmla="*/ 94419 h 493"/>
                <a:gd name="T84" fmla="*/ 146321 w 585"/>
                <a:gd name="T85" fmla="*/ 88681 h 493"/>
                <a:gd name="T86" fmla="*/ 157176 w 585"/>
                <a:gd name="T87" fmla="*/ 82421 h 493"/>
                <a:gd name="T88" fmla="*/ 166294 w 585"/>
                <a:gd name="T89" fmla="*/ 70945 h 493"/>
                <a:gd name="T90" fmla="*/ 180188 w 585"/>
                <a:gd name="T91" fmla="*/ 41211 h 493"/>
                <a:gd name="T92" fmla="*/ 185398 w 585"/>
                <a:gd name="T93" fmla="*/ 13041 h 493"/>
                <a:gd name="T94" fmla="*/ 194082 w 585"/>
                <a:gd name="T95" fmla="*/ 3130 h 493"/>
                <a:gd name="T96" fmla="*/ 207976 w 585"/>
                <a:gd name="T97" fmla="*/ 1043 h 49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85" h="493">
                  <a:moveTo>
                    <a:pt x="525" y="12"/>
                  </a:moveTo>
                  <a:lnTo>
                    <a:pt x="524" y="17"/>
                  </a:lnTo>
                  <a:lnTo>
                    <a:pt x="520" y="22"/>
                  </a:lnTo>
                  <a:lnTo>
                    <a:pt x="516" y="28"/>
                  </a:lnTo>
                  <a:lnTo>
                    <a:pt x="510" y="33"/>
                  </a:lnTo>
                  <a:lnTo>
                    <a:pt x="497" y="45"/>
                  </a:lnTo>
                  <a:lnTo>
                    <a:pt x="485" y="55"/>
                  </a:lnTo>
                  <a:lnTo>
                    <a:pt x="495" y="55"/>
                  </a:lnTo>
                  <a:lnTo>
                    <a:pt x="505" y="55"/>
                  </a:lnTo>
                  <a:lnTo>
                    <a:pt x="506" y="68"/>
                  </a:lnTo>
                  <a:lnTo>
                    <a:pt x="508" y="81"/>
                  </a:lnTo>
                  <a:lnTo>
                    <a:pt x="512" y="93"/>
                  </a:lnTo>
                  <a:lnTo>
                    <a:pt x="516" y="103"/>
                  </a:lnTo>
                  <a:lnTo>
                    <a:pt x="520" y="112"/>
                  </a:lnTo>
                  <a:lnTo>
                    <a:pt x="527" y="121"/>
                  </a:lnTo>
                  <a:lnTo>
                    <a:pt x="534" y="130"/>
                  </a:lnTo>
                  <a:lnTo>
                    <a:pt x="540" y="138"/>
                  </a:lnTo>
                  <a:lnTo>
                    <a:pt x="553" y="155"/>
                  </a:lnTo>
                  <a:lnTo>
                    <a:pt x="566" y="170"/>
                  </a:lnTo>
                  <a:lnTo>
                    <a:pt x="573" y="177"/>
                  </a:lnTo>
                  <a:lnTo>
                    <a:pt x="577" y="185"/>
                  </a:lnTo>
                  <a:lnTo>
                    <a:pt x="582" y="194"/>
                  </a:lnTo>
                  <a:lnTo>
                    <a:pt x="585" y="204"/>
                  </a:lnTo>
                  <a:lnTo>
                    <a:pt x="580" y="205"/>
                  </a:lnTo>
                  <a:lnTo>
                    <a:pt x="574" y="206"/>
                  </a:lnTo>
                  <a:lnTo>
                    <a:pt x="568" y="206"/>
                  </a:lnTo>
                  <a:lnTo>
                    <a:pt x="561" y="206"/>
                  </a:lnTo>
                  <a:lnTo>
                    <a:pt x="547" y="204"/>
                  </a:lnTo>
                  <a:lnTo>
                    <a:pt x="531" y="204"/>
                  </a:lnTo>
                  <a:lnTo>
                    <a:pt x="524" y="217"/>
                  </a:lnTo>
                  <a:lnTo>
                    <a:pt x="518" y="229"/>
                  </a:lnTo>
                  <a:lnTo>
                    <a:pt x="516" y="233"/>
                  </a:lnTo>
                  <a:lnTo>
                    <a:pt x="513" y="237"/>
                  </a:lnTo>
                  <a:lnTo>
                    <a:pt x="509" y="239"/>
                  </a:lnTo>
                  <a:lnTo>
                    <a:pt x="505" y="240"/>
                  </a:lnTo>
                  <a:lnTo>
                    <a:pt x="506" y="246"/>
                  </a:lnTo>
                  <a:lnTo>
                    <a:pt x="508" y="253"/>
                  </a:lnTo>
                  <a:lnTo>
                    <a:pt x="512" y="259"/>
                  </a:lnTo>
                  <a:lnTo>
                    <a:pt x="515" y="265"/>
                  </a:lnTo>
                  <a:lnTo>
                    <a:pt x="518" y="271"/>
                  </a:lnTo>
                  <a:lnTo>
                    <a:pt x="521" y="277"/>
                  </a:lnTo>
                  <a:lnTo>
                    <a:pt x="524" y="283"/>
                  </a:lnTo>
                  <a:lnTo>
                    <a:pt x="525" y="289"/>
                  </a:lnTo>
                  <a:lnTo>
                    <a:pt x="525" y="294"/>
                  </a:lnTo>
                  <a:lnTo>
                    <a:pt x="523" y="297"/>
                  </a:lnTo>
                  <a:lnTo>
                    <a:pt x="519" y="301"/>
                  </a:lnTo>
                  <a:lnTo>
                    <a:pt x="516" y="304"/>
                  </a:lnTo>
                  <a:lnTo>
                    <a:pt x="505" y="308"/>
                  </a:lnTo>
                  <a:lnTo>
                    <a:pt x="494" y="312"/>
                  </a:lnTo>
                  <a:lnTo>
                    <a:pt x="481" y="316"/>
                  </a:lnTo>
                  <a:lnTo>
                    <a:pt x="469" y="319"/>
                  </a:lnTo>
                  <a:lnTo>
                    <a:pt x="459" y="323"/>
                  </a:lnTo>
                  <a:lnTo>
                    <a:pt x="452" y="327"/>
                  </a:lnTo>
                  <a:lnTo>
                    <a:pt x="448" y="334"/>
                  </a:lnTo>
                  <a:lnTo>
                    <a:pt x="446" y="344"/>
                  </a:lnTo>
                  <a:lnTo>
                    <a:pt x="443" y="354"/>
                  </a:lnTo>
                  <a:lnTo>
                    <a:pt x="443" y="365"/>
                  </a:lnTo>
                  <a:lnTo>
                    <a:pt x="445" y="386"/>
                  </a:lnTo>
                  <a:lnTo>
                    <a:pt x="446" y="400"/>
                  </a:lnTo>
                  <a:lnTo>
                    <a:pt x="445" y="415"/>
                  </a:lnTo>
                  <a:lnTo>
                    <a:pt x="442" y="428"/>
                  </a:lnTo>
                  <a:lnTo>
                    <a:pt x="439" y="439"/>
                  </a:lnTo>
                  <a:lnTo>
                    <a:pt x="436" y="447"/>
                  </a:lnTo>
                  <a:lnTo>
                    <a:pt x="430" y="454"/>
                  </a:lnTo>
                  <a:lnTo>
                    <a:pt x="425" y="459"/>
                  </a:lnTo>
                  <a:lnTo>
                    <a:pt x="419" y="464"/>
                  </a:lnTo>
                  <a:lnTo>
                    <a:pt x="413" y="467"/>
                  </a:lnTo>
                  <a:lnTo>
                    <a:pt x="400" y="472"/>
                  </a:lnTo>
                  <a:lnTo>
                    <a:pt x="386" y="477"/>
                  </a:lnTo>
                  <a:lnTo>
                    <a:pt x="380" y="480"/>
                  </a:lnTo>
                  <a:lnTo>
                    <a:pt x="374" y="484"/>
                  </a:lnTo>
                  <a:lnTo>
                    <a:pt x="370" y="488"/>
                  </a:lnTo>
                  <a:lnTo>
                    <a:pt x="366" y="493"/>
                  </a:lnTo>
                  <a:lnTo>
                    <a:pt x="356" y="493"/>
                  </a:lnTo>
                  <a:lnTo>
                    <a:pt x="346" y="493"/>
                  </a:lnTo>
                  <a:lnTo>
                    <a:pt x="341" y="493"/>
                  </a:lnTo>
                  <a:lnTo>
                    <a:pt x="337" y="492"/>
                  </a:lnTo>
                  <a:lnTo>
                    <a:pt x="334" y="491"/>
                  </a:lnTo>
                  <a:lnTo>
                    <a:pt x="331" y="489"/>
                  </a:lnTo>
                  <a:lnTo>
                    <a:pt x="329" y="487"/>
                  </a:lnTo>
                  <a:lnTo>
                    <a:pt x="328" y="484"/>
                  </a:lnTo>
                  <a:lnTo>
                    <a:pt x="327" y="482"/>
                  </a:lnTo>
                  <a:lnTo>
                    <a:pt x="326" y="478"/>
                  </a:lnTo>
                  <a:lnTo>
                    <a:pt x="327" y="471"/>
                  </a:lnTo>
                  <a:lnTo>
                    <a:pt x="328" y="464"/>
                  </a:lnTo>
                  <a:lnTo>
                    <a:pt x="330" y="457"/>
                  </a:lnTo>
                  <a:lnTo>
                    <a:pt x="333" y="450"/>
                  </a:lnTo>
                  <a:lnTo>
                    <a:pt x="304" y="451"/>
                  </a:lnTo>
                  <a:lnTo>
                    <a:pt x="279" y="454"/>
                  </a:lnTo>
                  <a:lnTo>
                    <a:pt x="267" y="455"/>
                  </a:lnTo>
                  <a:lnTo>
                    <a:pt x="257" y="455"/>
                  </a:lnTo>
                  <a:lnTo>
                    <a:pt x="251" y="454"/>
                  </a:lnTo>
                  <a:lnTo>
                    <a:pt x="247" y="453"/>
                  </a:lnTo>
                  <a:lnTo>
                    <a:pt x="244" y="452"/>
                  </a:lnTo>
                  <a:lnTo>
                    <a:pt x="239" y="450"/>
                  </a:lnTo>
                  <a:lnTo>
                    <a:pt x="219" y="462"/>
                  </a:lnTo>
                  <a:lnTo>
                    <a:pt x="207" y="455"/>
                  </a:lnTo>
                  <a:lnTo>
                    <a:pt x="192" y="447"/>
                  </a:lnTo>
                  <a:lnTo>
                    <a:pt x="183" y="444"/>
                  </a:lnTo>
                  <a:lnTo>
                    <a:pt x="176" y="440"/>
                  </a:lnTo>
                  <a:lnTo>
                    <a:pt x="168" y="438"/>
                  </a:lnTo>
                  <a:lnTo>
                    <a:pt x="159" y="438"/>
                  </a:lnTo>
                  <a:lnTo>
                    <a:pt x="144" y="437"/>
                  </a:lnTo>
                  <a:lnTo>
                    <a:pt x="122" y="436"/>
                  </a:lnTo>
                  <a:lnTo>
                    <a:pt x="111" y="435"/>
                  </a:lnTo>
                  <a:lnTo>
                    <a:pt x="102" y="432"/>
                  </a:lnTo>
                  <a:lnTo>
                    <a:pt x="98" y="431"/>
                  </a:lnTo>
                  <a:lnTo>
                    <a:pt x="95" y="429"/>
                  </a:lnTo>
                  <a:lnTo>
                    <a:pt x="93" y="428"/>
                  </a:lnTo>
                  <a:lnTo>
                    <a:pt x="93" y="424"/>
                  </a:lnTo>
                  <a:lnTo>
                    <a:pt x="87" y="393"/>
                  </a:lnTo>
                  <a:lnTo>
                    <a:pt x="81" y="366"/>
                  </a:lnTo>
                  <a:lnTo>
                    <a:pt x="75" y="346"/>
                  </a:lnTo>
                  <a:lnTo>
                    <a:pt x="69" y="331"/>
                  </a:lnTo>
                  <a:lnTo>
                    <a:pt x="64" y="320"/>
                  </a:lnTo>
                  <a:lnTo>
                    <a:pt x="58" y="310"/>
                  </a:lnTo>
                  <a:lnTo>
                    <a:pt x="53" y="304"/>
                  </a:lnTo>
                  <a:lnTo>
                    <a:pt x="47" y="300"/>
                  </a:lnTo>
                  <a:lnTo>
                    <a:pt x="41" y="296"/>
                  </a:lnTo>
                  <a:lnTo>
                    <a:pt x="35" y="292"/>
                  </a:lnTo>
                  <a:lnTo>
                    <a:pt x="30" y="288"/>
                  </a:lnTo>
                  <a:lnTo>
                    <a:pt x="24" y="281"/>
                  </a:lnTo>
                  <a:lnTo>
                    <a:pt x="19" y="272"/>
                  </a:lnTo>
                  <a:lnTo>
                    <a:pt x="12" y="260"/>
                  </a:lnTo>
                  <a:lnTo>
                    <a:pt x="6" y="243"/>
                  </a:lnTo>
                  <a:lnTo>
                    <a:pt x="0" y="222"/>
                  </a:lnTo>
                  <a:lnTo>
                    <a:pt x="2" y="215"/>
                  </a:lnTo>
                  <a:lnTo>
                    <a:pt x="5" y="204"/>
                  </a:lnTo>
                  <a:lnTo>
                    <a:pt x="11" y="191"/>
                  </a:lnTo>
                  <a:lnTo>
                    <a:pt x="17" y="177"/>
                  </a:lnTo>
                  <a:lnTo>
                    <a:pt x="24" y="164"/>
                  </a:lnTo>
                  <a:lnTo>
                    <a:pt x="31" y="153"/>
                  </a:lnTo>
                  <a:lnTo>
                    <a:pt x="36" y="144"/>
                  </a:lnTo>
                  <a:lnTo>
                    <a:pt x="41" y="141"/>
                  </a:lnTo>
                  <a:lnTo>
                    <a:pt x="46" y="141"/>
                  </a:lnTo>
                  <a:lnTo>
                    <a:pt x="54" y="141"/>
                  </a:lnTo>
                  <a:lnTo>
                    <a:pt x="64" y="141"/>
                  </a:lnTo>
                  <a:lnTo>
                    <a:pt x="73" y="141"/>
                  </a:lnTo>
                  <a:lnTo>
                    <a:pt x="73" y="146"/>
                  </a:lnTo>
                  <a:lnTo>
                    <a:pt x="75" y="152"/>
                  </a:lnTo>
                  <a:lnTo>
                    <a:pt x="77" y="158"/>
                  </a:lnTo>
                  <a:lnTo>
                    <a:pt x="80" y="164"/>
                  </a:lnTo>
                  <a:lnTo>
                    <a:pt x="88" y="176"/>
                  </a:lnTo>
                  <a:lnTo>
                    <a:pt x="97" y="187"/>
                  </a:lnTo>
                  <a:lnTo>
                    <a:pt x="107" y="198"/>
                  </a:lnTo>
                  <a:lnTo>
                    <a:pt x="118" y="208"/>
                  </a:lnTo>
                  <a:lnTo>
                    <a:pt x="124" y="211"/>
                  </a:lnTo>
                  <a:lnTo>
                    <a:pt x="129" y="214"/>
                  </a:lnTo>
                  <a:lnTo>
                    <a:pt x="135" y="215"/>
                  </a:lnTo>
                  <a:lnTo>
                    <a:pt x="139" y="216"/>
                  </a:lnTo>
                  <a:lnTo>
                    <a:pt x="155" y="215"/>
                  </a:lnTo>
                  <a:lnTo>
                    <a:pt x="170" y="213"/>
                  </a:lnTo>
                  <a:lnTo>
                    <a:pt x="184" y="209"/>
                  </a:lnTo>
                  <a:lnTo>
                    <a:pt x="199" y="204"/>
                  </a:lnTo>
                  <a:lnTo>
                    <a:pt x="211" y="196"/>
                  </a:lnTo>
                  <a:lnTo>
                    <a:pt x="221" y="189"/>
                  </a:lnTo>
                  <a:lnTo>
                    <a:pt x="225" y="185"/>
                  </a:lnTo>
                  <a:lnTo>
                    <a:pt x="228" y="181"/>
                  </a:lnTo>
                  <a:lnTo>
                    <a:pt x="230" y="177"/>
                  </a:lnTo>
                  <a:lnTo>
                    <a:pt x="233" y="172"/>
                  </a:lnTo>
                  <a:lnTo>
                    <a:pt x="256" y="175"/>
                  </a:lnTo>
                  <a:lnTo>
                    <a:pt x="273" y="176"/>
                  </a:lnTo>
                  <a:lnTo>
                    <a:pt x="281" y="177"/>
                  </a:lnTo>
                  <a:lnTo>
                    <a:pt x="288" y="178"/>
                  </a:lnTo>
                  <a:lnTo>
                    <a:pt x="294" y="181"/>
                  </a:lnTo>
                  <a:lnTo>
                    <a:pt x="300" y="184"/>
                  </a:lnTo>
                  <a:lnTo>
                    <a:pt x="326" y="184"/>
                  </a:lnTo>
                  <a:lnTo>
                    <a:pt x="326" y="181"/>
                  </a:lnTo>
                  <a:lnTo>
                    <a:pt x="327" y="178"/>
                  </a:lnTo>
                  <a:lnTo>
                    <a:pt x="329" y="176"/>
                  </a:lnTo>
                  <a:lnTo>
                    <a:pt x="331" y="174"/>
                  </a:lnTo>
                  <a:lnTo>
                    <a:pt x="337" y="170"/>
                  </a:lnTo>
                  <a:lnTo>
                    <a:pt x="344" y="167"/>
                  </a:lnTo>
                  <a:lnTo>
                    <a:pt x="350" y="164"/>
                  </a:lnTo>
                  <a:lnTo>
                    <a:pt x="357" y="162"/>
                  </a:lnTo>
                  <a:lnTo>
                    <a:pt x="362" y="158"/>
                  </a:lnTo>
                  <a:lnTo>
                    <a:pt x="366" y="154"/>
                  </a:lnTo>
                  <a:lnTo>
                    <a:pt x="372" y="149"/>
                  </a:lnTo>
                  <a:lnTo>
                    <a:pt x="378" y="143"/>
                  </a:lnTo>
                  <a:lnTo>
                    <a:pt x="383" y="136"/>
                  </a:lnTo>
                  <a:lnTo>
                    <a:pt x="389" y="129"/>
                  </a:lnTo>
                  <a:lnTo>
                    <a:pt x="400" y="114"/>
                  </a:lnTo>
                  <a:lnTo>
                    <a:pt x="408" y="97"/>
                  </a:lnTo>
                  <a:lnTo>
                    <a:pt x="415" y="79"/>
                  </a:lnTo>
                  <a:lnTo>
                    <a:pt x="420" y="62"/>
                  </a:lnTo>
                  <a:lnTo>
                    <a:pt x="424" y="46"/>
                  </a:lnTo>
                  <a:lnTo>
                    <a:pt x="426" y="30"/>
                  </a:lnTo>
                  <a:lnTo>
                    <a:pt x="427" y="25"/>
                  </a:lnTo>
                  <a:lnTo>
                    <a:pt x="429" y="20"/>
                  </a:lnTo>
                  <a:lnTo>
                    <a:pt x="435" y="15"/>
                  </a:lnTo>
                  <a:lnTo>
                    <a:pt x="440" y="11"/>
                  </a:lnTo>
                  <a:lnTo>
                    <a:pt x="447" y="6"/>
                  </a:lnTo>
                  <a:lnTo>
                    <a:pt x="453" y="3"/>
                  </a:lnTo>
                  <a:lnTo>
                    <a:pt x="460" y="1"/>
                  </a:lnTo>
                  <a:lnTo>
                    <a:pt x="465" y="0"/>
                  </a:lnTo>
                  <a:lnTo>
                    <a:pt x="479" y="2"/>
                  </a:lnTo>
                  <a:lnTo>
                    <a:pt x="495" y="6"/>
                  </a:lnTo>
                  <a:lnTo>
                    <a:pt x="512" y="10"/>
                  </a:lnTo>
                  <a:lnTo>
                    <a:pt x="525"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4" name="Freeform 334">
              <a:extLst>
                <a:ext uri="{FF2B5EF4-FFF2-40B4-BE49-F238E27FC236}">
                  <a16:creationId xmlns:a16="http://schemas.microsoft.com/office/drawing/2014/main" id="{DE58034F-B29A-E7EA-AE6A-CCD5186F5C97}"/>
                </a:ext>
              </a:extLst>
            </p:cNvPr>
            <p:cNvSpPr>
              <a:spLocks/>
            </p:cNvSpPr>
            <p:nvPr>
              <p:custDataLst>
                <p:tags r:id="rId170"/>
              </p:custDataLst>
            </p:nvPr>
          </p:nvSpPr>
          <p:spPr bwMode="auto">
            <a:xfrm>
              <a:off x="10051196" y="4557815"/>
              <a:ext cx="137769" cy="74551"/>
            </a:xfrm>
            <a:custGeom>
              <a:avLst/>
              <a:gdLst>
                <a:gd name="T0" fmla="*/ 0 w 212"/>
                <a:gd name="T1" fmla="*/ 57150 h 105"/>
                <a:gd name="T2" fmla="*/ 6949 w 212"/>
                <a:gd name="T3" fmla="*/ 46264 h 105"/>
                <a:gd name="T4" fmla="*/ 15201 w 212"/>
                <a:gd name="T5" fmla="*/ 37011 h 105"/>
                <a:gd name="T6" fmla="*/ 19110 w 212"/>
                <a:gd name="T7" fmla="*/ 32657 h 105"/>
                <a:gd name="T8" fmla="*/ 23453 w 212"/>
                <a:gd name="T9" fmla="*/ 28847 h 105"/>
                <a:gd name="T10" fmla="*/ 27796 w 212"/>
                <a:gd name="T11" fmla="*/ 25037 h 105"/>
                <a:gd name="T12" fmla="*/ 31705 w 212"/>
                <a:gd name="T13" fmla="*/ 20683 h 105"/>
                <a:gd name="T14" fmla="*/ 36048 w 212"/>
                <a:gd name="T15" fmla="*/ 17417 h 105"/>
                <a:gd name="T16" fmla="*/ 40826 w 212"/>
                <a:gd name="T17" fmla="*/ 14696 h 105"/>
                <a:gd name="T18" fmla="*/ 46038 w 212"/>
                <a:gd name="T19" fmla="*/ 11430 h 105"/>
                <a:gd name="T20" fmla="*/ 51249 w 212"/>
                <a:gd name="T21" fmla="*/ 8709 h 105"/>
                <a:gd name="T22" fmla="*/ 62542 w 212"/>
                <a:gd name="T23" fmla="*/ 4354 h 105"/>
                <a:gd name="T24" fmla="*/ 74702 w 212"/>
                <a:gd name="T25" fmla="*/ 0 h 105"/>
                <a:gd name="T26" fmla="*/ 92075 w 212"/>
                <a:gd name="T27" fmla="*/ 0 h 105"/>
                <a:gd name="T28" fmla="*/ 87732 w 212"/>
                <a:gd name="T29" fmla="*/ 4899 h 105"/>
                <a:gd name="T30" fmla="*/ 82520 w 212"/>
                <a:gd name="T31" fmla="*/ 9797 h 105"/>
                <a:gd name="T32" fmla="*/ 77308 w 212"/>
                <a:gd name="T33" fmla="*/ 14696 h 105"/>
                <a:gd name="T34" fmla="*/ 71662 w 212"/>
                <a:gd name="T35" fmla="*/ 19050 h 105"/>
                <a:gd name="T36" fmla="*/ 59501 w 212"/>
                <a:gd name="T37" fmla="*/ 28303 h 105"/>
                <a:gd name="T38" fmla="*/ 47340 w 212"/>
                <a:gd name="T39" fmla="*/ 35923 h 105"/>
                <a:gd name="T40" fmla="*/ 34311 w 212"/>
                <a:gd name="T41" fmla="*/ 42999 h 105"/>
                <a:gd name="T42" fmla="*/ 21716 w 212"/>
                <a:gd name="T43" fmla="*/ 48986 h 105"/>
                <a:gd name="T44" fmla="*/ 9989 w 212"/>
                <a:gd name="T45" fmla="*/ 53884 h 105"/>
                <a:gd name="T46" fmla="*/ 0 w 212"/>
                <a:gd name="T47" fmla="*/ 57150 h 10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2" h="105">
                  <a:moveTo>
                    <a:pt x="0" y="105"/>
                  </a:moveTo>
                  <a:lnTo>
                    <a:pt x="16" y="85"/>
                  </a:lnTo>
                  <a:lnTo>
                    <a:pt x="35" y="68"/>
                  </a:lnTo>
                  <a:lnTo>
                    <a:pt x="44" y="60"/>
                  </a:lnTo>
                  <a:lnTo>
                    <a:pt x="54" y="53"/>
                  </a:lnTo>
                  <a:lnTo>
                    <a:pt x="64" y="46"/>
                  </a:lnTo>
                  <a:lnTo>
                    <a:pt x="73" y="38"/>
                  </a:lnTo>
                  <a:lnTo>
                    <a:pt x="83" y="32"/>
                  </a:lnTo>
                  <a:lnTo>
                    <a:pt x="94" y="27"/>
                  </a:lnTo>
                  <a:lnTo>
                    <a:pt x="106" y="21"/>
                  </a:lnTo>
                  <a:lnTo>
                    <a:pt x="118" y="16"/>
                  </a:lnTo>
                  <a:lnTo>
                    <a:pt x="144" y="8"/>
                  </a:lnTo>
                  <a:lnTo>
                    <a:pt x="172" y="0"/>
                  </a:lnTo>
                  <a:lnTo>
                    <a:pt x="212" y="0"/>
                  </a:lnTo>
                  <a:lnTo>
                    <a:pt x="202" y="9"/>
                  </a:lnTo>
                  <a:lnTo>
                    <a:pt x="190" y="18"/>
                  </a:lnTo>
                  <a:lnTo>
                    <a:pt x="178" y="27"/>
                  </a:lnTo>
                  <a:lnTo>
                    <a:pt x="165" y="35"/>
                  </a:lnTo>
                  <a:lnTo>
                    <a:pt x="137" y="52"/>
                  </a:lnTo>
                  <a:lnTo>
                    <a:pt x="109" y="66"/>
                  </a:lnTo>
                  <a:lnTo>
                    <a:pt x="79" y="79"/>
                  </a:lnTo>
                  <a:lnTo>
                    <a:pt x="50" y="90"/>
                  </a:lnTo>
                  <a:lnTo>
                    <a:pt x="23" y="99"/>
                  </a:lnTo>
                  <a:lnTo>
                    <a:pt x="0" y="10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5" name="Freeform 335">
              <a:extLst>
                <a:ext uri="{FF2B5EF4-FFF2-40B4-BE49-F238E27FC236}">
                  <a16:creationId xmlns:a16="http://schemas.microsoft.com/office/drawing/2014/main" id="{63A6EBB6-E02E-8D9A-B145-49E237C35F13}"/>
                </a:ext>
              </a:extLst>
            </p:cNvPr>
            <p:cNvSpPr>
              <a:spLocks/>
            </p:cNvSpPr>
            <p:nvPr>
              <p:custDataLst>
                <p:tags r:id="rId171"/>
              </p:custDataLst>
            </p:nvPr>
          </p:nvSpPr>
          <p:spPr bwMode="auto">
            <a:xfrm>
              <a:off x="10224596" y="4122940"/>
              <a:ext cx="64134" cy="115968"/>
            </a:xfrm>
            <a:custGeom>
              <a:avLst/>
              <a:gdLst>
                <a:gd name="T0" fmla="*/ 0 w 92"/>
                <a:gd name="T1" fmla="*/ 43379 h 166"/>
                <a:gd name="T2" fmla="*/ 0 w 92"/>
                <a:gd name="T3" fmla="*/ 79260 h 166"/>
                <a:gd name="T4" fmla="*/ 2329 w 92"/>
                <a:gd name="T5" fmla="*/ 77118 h 166"/>
                <a:gd name="T6" fmla="*/ 5591 w 92"/>
                <a:gd name="T7" fmla="*/ 74440 h 166"/>
                <a:gd name="T8" fmla="*/ 6522 w 92"/>
                <a:gd name="T9" fmla="*/ 73369 h 166"/>
                <a:gd name="T10" fmla="*/ 7920 w 92"/>
                <a:gd name="T11" fmla="*/ 72298 h 166"/>
                <a:gd name="T12" fmla="*/ 8386 w 92"/>
                <a:gd name="T13" fmla="*/ 70692 h 166"/>
                <a:gd name="T14" fmla="*/ 8852 w 92"/>
                <a:gd name="T15" fmla="*/ 69620 h 166"/>
                <a:gd name="T16" fmla="*/ 9318 w 92"/>
                <a:gd name="T17" fmla="*/ 73905 h 166"/>
                <a:gd name="T18" fmla="*/ 11181 w 92"/>
                <a:gd name="T19" fmla="*/ 79260 h 166"/>
                <a:gd name="T20" fmla="*/ 12579 w 92"/>
                <a:gd name="T21" fmla="*/ 82473 h 166"/>
                <a:gd name="T22" fmla="*/ 13977 w 92"/>
                <a:gd name="T23" fmla="*/ 85151 h 166"/>
                <a:gd name="T24" fmla="*/ 16306 w 92"/>
                <a:gd name="T25" fmla="*/ 87293 h 166"/>
                <a:gd name="T26" fmla="*/ 18170 w 92"/>
                <a:gd name="T27" fmla="*/ 88900 h 166"/>
                <a:gd name="T28" fmla="*/ 19102 w 92"/>
                <a:gd name="T29" fmla="*/ 84616 h 166"/>
                <a:gd name="T30" fmla="*/ 19102 w 92"/>
                <a:gd name="T31" fmla="*/ 79260 h 166"/>
                <a:gd name="T32" fmla="*/ 19102 w 92"/>
                <a:gd name="T33" fmla="*/ 73369 h 166"/>
                <a:gd name="T34" fmla="*/ 19102 w 92"/>
                <a:gd name="T35" fmla="*/ 67478 h 166"/>
                <a:gd name="T36" fmla="*/ 18636 w 92"/>
                <a:gd name="T37" fmla="*/ 57303 h 166"/>
                <a:gd name="T38" fmla="*/ 18170 w 92"/>
                <a:gd name="T39" fmla="*/ 53019 h 166"/>
                <a:gd name="T40" fmla="*/ 22363 w 92"/>
                <a:gd name="T41" fmla="*/ 53554 h 166"/>
                <a:gd name="T42" fmla="*/ 26556 w 92"/>
                <a:gd name="T43" fmla="*/ 54625 h 166"/>
                <a:gd name="T44" fmla="*/ 29817 w 92"/>
                <a:gd name="T45" fmla="*/ 56232 h 166"/>
                <a:gd name="T46" fmla="*/ 33078 w 92"/>
                <a:gd name="T47" fmla="*/ 57839 h 166"/>
                <a:gd name="T48" fmla="*/ 35408 w 92"/>
                <a:gd name="T49" fmla="*/ 59445 h 166"/>
                <a:gd name="T50" fmla="*/ 38203 w 92"/>
                <a:gd name="T51" fmla="*/ 61052 h 166"/>
                <a:gd name="T52" fmla="*/ 40533 w 92"/>
                <a:gd name="T53" fmla="*/ 62123 h 166"/>
                <a:gd name="T54" fmla="*/ 42862 w 92"/>
                <a:gd name="T55" fmla="*/ 63194 h 166"/>
                <a:gd name="T56" fmla="*/ 39601 w 92"/>
                <a:gd name="T57" fmla="*/ 55161 h 166"/>
                <a:gd name="T58" fmla="*/ 37737 w 92"/>
                <a:gd name="T59" fmla="*/ 47663 h 166"/>
                <a:gd name="T60" fmla="*/ 35408 w 92"/>
                <a:gd name="T61" fmla="*/ 40166 h 166"/>
                <a:gd name="T62" fmla="*/ 34010 w 92"/>
                <a:gd name="T63" fmla="*/ 32133 h 166"/>
                <a:gd name="T64" fmla="*/ 32612 w 92"/>
                <a:gd name="T65" fmla="*/ 25170 h 166"/>
                <a:gd name="T66" fmla="*/ 31215 w 92"/>
                <a:gd name="T67" fmla="*/ 18208 h 166"/>
                <a:gd name="T68" fmla="*/ 29351 w 92"/>
                <a:gd name="T69" fmla="*/ 12317 h 166"/>
                <a:gd name="T70" fmla="*/ 27488 w 92"/>
                <a:gd name="T71" fmla="*/ 6962 h 166"/>
                <a:gd name="T72" fmla="*/ 27488 w 92"/>
                <a:gd name="T73" fmla="*/ 10175 h 166"/>
                <a:gd name="T74" fmla="*/ 27488 w 92"/>
                <a:gd name="T75" fmla="*/ 13389 h 166"/>
                <a:gd name="T76" fmla="*/ 23295 w 92"/>
                <a:gd name="T77" fmla="*/ 12317 h 166"/>
                <a:gd name="T78" fmla="*/ 19567 w 92"/>
                <a:gd name="T79" fmla="*/ 10175 h 166"/>
                <a:gd name="T80" fmla="*/ 16306 w 92"/>
                <a:gd name="T81" fmla="*/ 8033 h 166"/>
                <a:gd name="T82" fmla="*/ 13511 w 92"/>
                <a:gd name="T83" fmla="*/ 5891 h 166"/>
                <a:gd name="T84" fmla="*/ 10716 w 92"/>
                <a:gd name="T85" fmla="*/ 3749 h 166"/>
                <a:gd name="T86" fmla="*/ 7454 w 92"/>
                <a:gd name="T87" fmla="*/ 1607 h 166"/>
                <a:gd name="T88" fmla="*/ 3727 w 92"/>
                <a:gd name="T89" fmla="*/ 536 h 166"/>
                <a:gd name="T90" fmla="*/ 0 w 92"/>
                <a:gd name="T91" fmla="*/ 0 h 166"/>
                <a:gd name="T92" fmla="*/ 0 w 92"/>
                <a:gd name="T93" fmla="*/ 5355 h 166"/>
                <a:gd name="T94" fmla="*/ 0 w 92"/>
                <a:gd name="T95" fmla="*/ 10175 h 166"/>
                <a:gd name="T96" fmla="*/ 0 w 92"/>
                <a:gd name="T97" fmla="*/ 17673 h 166"/>
                <a:gd name="T98" fmla="*/ 0 w 92"/>
                <a:gd name="T99" fmla="*/ 27848 h 166"/>
                <a:gd name="T100" fmla="*/ 0 w 92"/>
                <a:gd name="T101" fmla="*/ 37488 h 166"/>
                <a:gd name="T102" fmla="*/ 0 w 92"/>
                <a:gd name="T103" fmla="*/ 43379 h 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2" h="166">
                  <a:moveTo>
                    <a:pt x="0" y="81"/>
                  </a:moveTo>
                  <a:lnTo>
                    <a:pt x="0" y="148"/>
                  </a:lnTo>
                  <a:lnTo>
                    <a:pt x="5" y="144"/>
                  </a:lnTo>
                  <a:lnTo>
                    <a:pt x="12" y="139"/>
                  </a:lnTo>
                  <a:lnTo>
                    <a:pt x="14" y="137"/>
                  </a:lnTo>
                  <a:lnTo>
                    <a:pt x="17" y="135"/>
                  </a:lnTo>
                  <a:lnTo>
                    <a:pt x="18" y="132"/>
                  </a:lnTo>
                  <a:lnTo>
                    <a:pt x="19" y="130"/>
                  </a:lnTo>
                  <a:lnTo>
                    <a:pt x="20" y="138"/>
                  </a:lnTo>
                  <a:lnTo>
                    <a:pt x="24" y="148"/>
                  </a:lnTo>
                  <a:lnTo>
                    <a:pt x="27" y="154"/>
                  </a:lnTo>
                  <a:lnTo>
                    <a:pt x="30" y="159"/>
                  </a:lnTo>
                  <a:lnTo>
                    <a:pt x="35" y="163"/>
                  </a:lnTo>
                  <a:lnTo>
                    <a:pt x="39" y="166"/>
                  </a:lnTo>
                  <a:lnTo>
                    <a:pt x="41" y="158"/>
                  </a:lnTo>
                  <a:lnTo>
                    <a:pt x="41" y="148"/>
                  </a:lnTo>
                  <a:lnTo>
                    <a:pt x="41" y="137"/>
                  </a:lnTo>
                  <a:lnTo>
                    <a:pt x="41" y="126"/>
                  </a:lnTo>
                  <a:lnTo>
                    <a:pt x="40" y="107"/>
                  </a:lnTo>
                  <a:lnTo>
                    <a:pt x="39" y="99"/>
                  </a:lnTo>
                  <a:lnTo>
                    <a:pt x="48" y="100"/>
                  </a:lnTo>
                  <a:lnTo>
                    <a:pt x="57" y="102"/>
                  </a:lnTo>
                  <a:lnTo>
                    <a:pt x="64" y="105"/>
                  </a:lnTo>
                  <a:lnTo>
                    <a:pt x="71" y="108"/>
                  </a:lnTo>
                  <a:lnTo>
                    <a:pt x="76" y="111"/>
                  </a:lnTo>
                  <a:lnTo>
                    <a:pt x="82" y="114"/>
                  </a:lnTo>
                  <a:lnTo>
                    <a:pt x="87" y="116"/>
                  </a:lnTo>
                  <a:lnTo>
                    <a:pt x="92" y="118"/>
                  </a:lnTo>
                  <a:lnTo>
                    <a:pt x="85" y="103"/>
                  </a:lnTo>
                  <a:lnTo>
                    <a:pt x="81" y="89"/>
                  </a:lnTo>
                  <a:lnTo>
                    <a:pt x="76" y="75"/>
                  </a:lnTo>
                  <a:lnTo>
                    <a:pt x="73" y="60"/>
                  </a:lnTo>
                  <a:lnTo>
                    <a:pt x="70" y="47"/>
                  </a:lnTo>
                  <a:lnTo>
                    <a:pt x="67" y="34"/>
                  </a:lnTo>
                  <a:lnTo>
                    <a:pt x="63" y="23"/>
                  </a:lnTo>
                  <a:lnTo>
                    <a:pt x="59" y="13"/>
                  </a:lnTo>
                  <a:lnTo>
                    <a:pt x="59" y="19"/>
                  </a:lnTo>
                  <a:lnTo>
                    <a:pt x="59" y="25"/>
                  </a:lnTo>
                  <a:lnTo>
                    <a:pt x="50" y="23"/>
                  </a:lnTo>
                  <a:lnTo>
                    <a:pt x="42" y="19"/>
                  </a:lnTo>
                  <a:lnTo>
                    <a:pt x="35" y="15"/>
                  </a:lnTo>
                  <a:lnTo>
                    <a:pt x="29" y="11"/>
                  </a:lnTo>
                  <a:lnTo>
                    <a:pt x="23" y="7"/>
                  </a:lnTo>
                  <a:lnTo>
                    <a:pt x="16" y="3"/>
                  </a:lnTo>
                  <a:lnTo>
                    <a:pt x="8" y="1"/>
                  </a:lnTo>
                  <a:lnTo>
                    <a:pt x="0" y="0"/>
                  </a:lnTo>
                  <a:lnTo>
                    <a:pt x="0" y="10"/>
                  </a:lnTo>
                  <a:lnTo>
                    <a:pt x="0" y="19"/>
                  </a:lnTo>
                  <a:lnTo>
                    <a:pt x="0" y="33"/>
                  </a:lnTo>
                  <a:lnTo>
                    <a:pt x="0" y="52"/>
                  </a:lnTo>
                  <a:lnTo>
                    <a:pt x="0" y="70"/>
                  </a:lnTo>
                  <a:lnTo>
                    <a:pt x="0" y="8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6" name="Freeform 336">
              <a:extLst>
                <a:ext uri="{FF2B5EF4-FFF2-40B4-BE49-F238E27FC236}">
                  <a16:creationId xmlns:a16="http://schemas.microsoft.com/office/drawing/2014/main" id="{453AF10D-4300-D165-6AF3-F30342E66281}"/>
                </a:ext>
              </a:extLst>
            </p:cNvPr>
            <p:cNvSpPr>
              <a:spLocks/>
            </p:cNvSpPr>
            <p:nvPr>
              <p:custDataLst>
                <p:tags r:id="rId172"/>
              </p:custDataLst>
            </p:nvPr>
          </p:nvSpPr>
          <p:spPr bwMode="auto">
            <a:xfrm>
              <a:off x="10243598" y="4311386"/>
              <a:ext cx="106888" cy="72478"/>
            </a:xfrm>
            <a:custGeom>
              <a:avLst/>
              <a:gdLst>
                <a:gd name="T0" fmla="*/ 3012 w 166"/>
                <a:gd name="T1" fmla="*/ 0 h 62"/>
                <a:gd name="T2" fmla="*/ 6025 w 166"/>
                <a:gd name="T3" fmla="*/ 2688 h 62"/>
                <a:gd name="T4" fmla="*/ 9468 w 166"/>
                <a:gd name="T5" fmla="*/ 5377 h 62"/>
                <a:gd name="T6" fmla="*/ 12910 w 166"/>
                <a:gd name="T7" fmla="*/ 6273 h 62"/>
                <a:gd name="T8" fmla="*/ 15492 w 166"/>
                <a:gd name="T9" fmla="*/ 7169 h 62"/>
                <a:gd name="T10" fmla="*/ 20656 w 166"/>
                <a:gd name="T11" fmla="*/ 7169 h 62"/>
                <a:gd name="T12" fmla="*/ 24960 w 166"/>
                <a:gd name="T13" fmla="*/ 6273 h 62"/>
                <a:gd name="T14" fmla="*/ 29694 w 166"/>
                <a:gd name="T15" fmla="*/ 4481 h 62"/>
                <a:gd name="T16" fmla="*/ 34427 w 166"/>
                <a:gd name="T17" fmla="*/ 2688 h 62"/>
                <a:gd name="T18" fmla="*/ 39592 w 166"/>
                <a:gd name="T19" fmla="*/ 896 h 62"/>
                <a:gd name="T20" fmla="*/ 45616 w 166"/>
                <a:gd name="T21" fmla="*/ 0 h 62"/>
                <a:gd name="T22" fmla="*/ 47768 w 166"/>
                <a:gd name="T23" fmla="*/ 896 h 62"/>
                <a:gd name="T24" fmla="*/ 49489 w 166"/>
                <a:gd name="T25" fmla="*/ 1792 h 62"/>
                <a:gd name="T26" fmla="*/ 51641 w 166"/>
                <a:gd name="T27" fmla="*/ 4481 h 62"/>
                <a:gd name="T28" fmla="*/ 53363 w 166"/>
                <a:gd name="T29" fmla="*/ 7169 h 62"/>
                <a:gd name="T30" fmla="*/ 56805 w 166"/>
                <a:gd name="T31" fmla="*/ 15235 h 62"/>
                <a:gd name="T32" fmla="*/ 59387 w 166"/>
                <a:gd name="T33" fmla="*/ 23300 h 62"/>
                <a:gd name="T34" fmla="*/ 62400 w 166"/>
                <a:gd name="T35" fmla="*/ 32262 h 62"/>
                <a:gd name="T36" fmla="*/ 64982 w 166"/>
                <a:gd name="T37" fmla="*/ 40327 h 62"/>
                <a:gd name="T38" fmla="*/ 66703 w 166"/>
                <a:gd name="T39" fmla="*/ 43912 h 62"/>
                <a:gd name="T40" fmla="*/ 67994 w 166"/>
                <a:gd name="T41" fmla="*/ 46600 h 62"/>
                <a:gd name="T42" fmla="*/ 69716 w 166"/>
                <a:gd name="T43" fmla="*/ 48393 h 62"/>
                <a:gd name="T44" fmla="*/ 71437 w 166"/>
                <a:gd name="T45" fmla="*/ 50185 h 62"/>
                <a:gd name="T46" fmla="*/ 68425 w 166"/>
                <a:gd name="T47" fmla="*/ 51081 h 62"/>
                <a:gd name="T48" fmla="*/ 64982 w 166"/>
                <a:gd name="T49" fmla="*/ 52874 h 62"/>
                <a:gd name="T50" fmla="*/ 61539 w 166"/>
                <a:gd name="T51" fmla="*/ 54666 h 62"/>
                <a:gd name="T52" fmla="*/ 57236 w 166"/>
                <a:gd name="T53" fmla="*/ 55562 h 62"/>
                <a:gd name="T54" fmla="*/ 53793 w 166"/>
                <a:gd name="T55" fmla="*/ 54666 h 62"/>
                <a:gd name="T56" fmla="*/ 51211 w 166"/>
                <a:gd name="T57" fmla="*/ 51977 h 62"/>
                <a:gd name="T58" fmla="*/ 48198 w 166"/>
                <a:gd name="T59" fmla="*/ 48393 h 62"/>
                <a:gd name="T60" fmla="*/ 45616 w 166"/>
                <a:gd name="T61" fmla="*/ 44808 h 62"/>
                <a:gd name="T62" fmla="*/ 43034 w 166"/>
                <a:gd name="T63" fmla="*/ 40327 h 62"/>
                <a:gd name="T64" fmla="*/ 40022 w 166"/>
                <a:gd name="T65" fmla="*/ 36743 h 62"/>
                <a:gd name="T66" fmla="*/ 37440 w 166"/>
                <a:gd name="T67" fmla="*/ 34950 h 62"/>
                <a:gd name="T68" fmla="*/ 33997 w 166"/>
                <a:gd name="T69" fmla="*/ 34054 h 62"/>
                <a:gd name="T70" fmla="*/ 24099 w 166"/>
                <a:gd name="T71" fmla="*/ 34054 h 62"/>
                <a:gd name="T72" fmla="*/ 15062 w 166"/>
                <a:gd name="T73" fmla="*/ 34950 h 62"/>
                <a:gd name="T74" fmla="*/ 11189 w 166"/>
                <a:gd name="T75" fmla="*/ 36743 h 62"/>
                <a:gd name="T76" fmla="*/ 8177 w 166"/>
                <a:gd name="T77" fmla="*/ 38535 h 62"/>
                <a:gd name="T78" fmla="*/ 5164 w 166"/>
                <a:gd name="T79" fmla="*/ 41223 h 62"/>
                <a:gd name="T80" fmla="*/ 3012 w 166"/>
                <a:gd name="T81" fmla="*/ 44808 h 62"/>
                <a:gd name="T82" fmla="*/ 861 w 166"/>
                <a:gd name="T83" fmla="*/ 40327 h 62"/>
                <a:gd name="T84" fmla="*/ 430 w 166"/>
                <a:gd name="T85" fmla="*/ 35846 h 62"/>
                <a:gd name="T86" fmla="*/ 0 w 166"/>
                <a:gd name="T87" fmla="*/ 30469 h 62"/>
                <a:gd name="T88" fmla="*/ 430 w 166"/>
                <a:gd name="T89" fmla="*/ 25093 h 62"/>
                <a:gd name="T90" fmla="*/ 1721 w 166"/>
                <a:gd name="T91" fmla="*/ 13442 h 62"/>
                <a:gd name="T92" fmla="*/ 3012 w 166"/>
                <a:gd name="T93" fmla="*/ 0 h 6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66" h="62">
                  <a:moveTo>
                    <a:pt x="7" y="0"/>
                  </a:moveTo>
                  <a:lnTo>
                    <a:pt x="14" y="3"/>
                  </a:lnTo>
                  <a:lnTo>
                    <a:pt x="22" y="6"/>
                  </a:lnTo>
                  <a:lnTo>
                    <a:pt x="30" y="7"/>
                  </a:lnTo>
                  <a:lnTo>
                    <a:pt x="36" y="8"/>
                  </a:lnTo>
                  <a:lnTo>
                    <a:pt x="48" y="8"/>
                  </a:lnTo>
                  <a:lnTo>
                    <a:pt x="58" y="7"/>
                  </a:lnTo>
                  <a:lnTo>
                    <a:pt x="69" y="5"/>
                  </a:lnTo>
                  <a:lnTo>
                    <a:pt x="80" y="3"/>
                  </a:lnTo>
                  <a:lnTo>
                    <a:pt x="92" y="1"/>
                  </a:lnTo>
                  <a:lnTo>
                    <a:pt x="106" y="0"/>
                  </a:lnTo>
                  <a:lnTo>
                    <a:pt x="111" y="1"/>
                  </a:lnTo>
                  <a:lnTo>
                    <a:pt x="115" y="2"/>
                  </a:lnTo>
                  <a:lnTo>
                    <a:pt x="120" y="5"/>
                  </a:lnTo>
                  <a:lnTo>
                    <a:pt x="124" y="8"/>
                  </a:lnTo>
                  <a:lnTo>
                    <a:pt x="132" y="17"/>
                  </a:lnTo>
                  <a:lnTo>
                    <a:pt x="138" y="26"/>
                  </a:lnTo>
                  <a:lnTo>
                    <a:pt x="145" y="36"/>
                  </a:lnTo>
                  <a:lnTo>
                    <a:pt x="151" y="45"/>
                  </a:lnTo>
                  <a:lnTo>
                    <a:pt x="155" y="49"/>
                  </a:lnTo>
                  <a:lnTo>
                    <a:pt x="158" y="52"/>
                  </a:lnTo>
                  <a:lnTo>
                    <a:pt x="162" y="54"/>
                  </a:lnTo>
                  <a:lnTo>
                    <a:pt x="166" y="56"/>
                  </a:lnTo>
                  <a:lnTo>
                    <a:pt x="159" y="57"/>
                  </a:lnTo>
                  <a:lnTo>
                    <a:pt x="151" y="59"/>
                  </a:lnTo>
                  <a:lnTo>
                    <a:pt x="143" y="61"/>
                  </a:lnTo>
                  <a:lnTo>
                    <a:pt x="133" y="62"/>
                  </a:lnTo>
                  <a:lnTo>
                    <a:pt x="125" y="61"/>
                  </a:lnTo>
                  <a:lnTo>
                    <a:pt x="119" y="58"/>
                  </a:lnTo>
                  <a:lnTo>
                    <a:pt x="112" y="54"/>
                  </a:lnTo>
                  <a:lnTo>
                    <a:pt x="106" y="50"/>
                  </a:lnTo>
                  <a:lnTo>
                    <a:pt x="100" y="45"/>
                  </a:lnTo>
                  <a:lnTo>
                    <a:pt x="93" y="41"/>
                  </a:lnTo>
                  <a:lnTo>
                    <a:pt x="87" y="39"/>
                  </a:lnTo>
                  <a:lnTo>
                    <a:pt x="79" y="38"/>
                  </a:lnTo>
                  <a:lnTo>
                    <a:pt x="56" y="38"/>
                  </a:lnTo>
                  <a:lnTo>
                    <a:pt x="35" y="39"/>
                  </a:lnTo>
                  <a:lnTo>
                    <a:pt x="26" y="41"/>
                  </a:lnTo>
                  <a:lnTo>
                    <a:pt x="19" y="43"/>
                  </a:lnTo>
                  <a:lnTo>
                    <a:pt x="12" y="46"/>
                  </a:lnTo>
                  <a:lnTo>
                    <a:pt x="7" y="50"/>
                  </a:lnTo>
                  <a:lnTo>
                    <a:pt x="2" y="45"/>
                  </a:lnTo>
                  <a:lnTo>
                    <a:pt x="1" y="40"/>
                  </a:lnTo>
                  <a:lnTo>
                    <a:pt x="0" y="34"/>
                  </a:lnTo>
                  <a:lnTo>
                    <a:pt x="1" y="28"/>
                  </a:lnTo>
                  <a:lnTo>
                    <a:pt x="4" y="15"/>
                  </a:lnTo>
                  <a:lnTo>
                    <a:pt x="7"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7" name="Freeform 337">
              <a:extLst>
                <a:ext uri="{FF2B5EF4-FFF2-40B4-BE49-F238E27FC236}">
                  <a16:creationId xmlns:a16="http://schemas.microsoft.com/office/drawing/2014/main" id="{FFE8346B-0C60-08FB-3168-55DF4BEF92C4}"/>
                </a:ext>
              </a:extLst>
            </p:cNvPr>
            <p:cNvSpPr>
              <a:spLocks/>
            </p:cNvSpPr>
            <p:nvPr>
              <p:custDataLst>
                <p:tags r:id="rId173"/>
              </p:custDataLst>
            </p:nvPr>
          </p:nvSpPr>
          <p:spPr bwMode="auto">
            <a:xfrm>
              <a:off x="10357614" y="4211986"/>
              <a:ext cx="128268" cy="82834"/>
            </a:xfrm>
            <a:custGeom>
              <a:avLst/>
              <a:gdLst>
                <a:gd name="T0" fmla="*/ 14658 w 193"/>
                <a:gd name="T1" fmla="*/ 18368 h 121"/>
                <a:gd name="T2" fmla="*/ 21320 w 193"/>
                <a:gd name="T3" fmla="*/ 13120 h 121"/>
                <a:gd name="T4" fmla="*/ 30204 w 193"/>
                <a:gd name="T5" fmla="*/ 6298 h 121"/>
                <a:gd name="T6" fmla="*/ 37310 w 193"/>
                <a:gd name="T7" fmla="*/ 2099 h 121"/>
                <a:gd name="T8" fmla="*/ 41752 w 193"/>
                <a:gd name="T9" fmla="*/ 525 h 121"/>
                <a:gd name="T10" fmla="*/ 46638 w 193"/>
                <a:gd name="T11" fmla="*/ 525 h 121"/>
                <a:gd name="T12" fmla="*/ 51524 w 193"/>
                <a:gd name="T13" fmla="*/ 1574 h 121"/>
                <a:gd name="T14" fmla="*/ 58186 w 193"/>
                <a:gd name="T15" fmla="*/ 5248 h 121"/>
                <a:gd name="T16" fmla="*/ 65737 w 193"/>
                <a:gd name="T17" fmla="*/ 11021 h 121"/>
                <a:gd name="T18" fmla="*/ 71956 w 193"/>
                <a:gd name="T19" fmla="*/ 14694 h 121"/>
                <a:gd name="T20" fmla="*/ 76842 w 193"/>
                <a:gd name="T21" fmla="*/ 15744 h 121"/>
                <a:gd name="T22" fmla="*/ 79507 w 193"/>
                <a:gd name="T23" fmla="*/ 25190 h 121"/>
                <a:gd name="T24" fmla="*/ 79062 w 193"/>
                <a:gd name="T25" fmla="*/ 34636 h 121"/>
                <a:gd name="T26" fmla="*/ 80839 w 193"/>
                <a:gd name="T27" fmla="*/ 39360 h 121"/>
                <a:gd name="T28" fmla="*/ 83060 w 193"/>
                <a:gd name="T29" fmla="*/ 46707 h 121"/>
                <a:gd name="T30" fmla="*/ 83504 w 193"/>
                <a:gd name="T31" fmla="*/ 53529 h 121"/>
                <a:gd name="T32" fmla="*/ 84837 w 193"/>
                <a:gd name="T33" fmla="*/ 57202 h 121"/>
                <a:gd name="T34" fmla="*/ 83504 w 193"/>
                <a:gd name="T35" fmla="*/ 59826 h 121"/>
                <a:gd name="T36" fmla="*/ 78618 w 193"/>
                <a:gd name="T37" fmla="*/ 61926 h 121"/>
                <a:gd name="T38" fmla="*/ 70623 w 193"/>
                <a:gd name="T39" fmla="*/ 63500 h 121"/>
                <a:gd name="T40" fmla="*/ 51524 w 193"/>
                <a:gd name="T41" fmla="*/ 62450 h 121"/>
                <a:gd name="T42" fmla="*/ 31980 w 193"/>
                <a:gd name="T43" fmla="*/ 60876 h 121"/>
                <a:gd name="T44" fmla="*/ 27983 w 193"/>
                <a:gd name="T45" fmla="*/ 57727 h 121"/>
                <a:gd name="T46" fmla="*/ 24874 w 193"/>
                <a:gd name="T47" fmla="*/ 52479 h 121"/>
                <a:gd name="T48" fmla="*/ 23985 w 193"/>
                <a:gd name="T49" fmla="*/ 45657 h 121"/>
                <a:gd name="T50" fmla="*/ 20876 w 193"/>
                <a:gd name="T51" fmla="*/ 41459 h 121"/>
                <a:gd name="T52" fmla="*/ 13769 w 193"/>
                <a:gd name="T53" fmla="*/ 39360 h 121"/>
                <a:gd name="T54" fmla="*/ 5774 w 193"/>
                <a:gd name="T55" fmla="*/ 36211 h 121"/>
                <a:gd name="T56" fmla="*/ 1333 w 193"/>
                <a:gd name="T57" fmla="*/ 32537 h 121"/>
                <a:gd name="T58" fmla="*/ 0 w 193"/>
                <a:gd name="T59" fmla="*/ 30438 h 121"/>
                <a:gd name="T60" fmla="*/ 444 w 193"/>
                <a:gd name="T61" fmla="*/ 26764 h 121"/>
                <a:gd name="T62" fmla="*/ 3109 w 193"/>
                <a:gd name="T63" fmla="*/ 23616 h 121"/>
                <a:gd name="T64" fmla="*/ 8883 w 193"/>
                <a:gd name="T65" fmla="*/ 19942 h 1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93" h="121">
                  <a:moveTo>
                    <a:pt x="26" y="36"/>
                  </a:moveTo>
                  <a:lnTo>
                    <a:pt x="33" y="35"/>
                  </a:lnTo>
                  <a:lnTo>
                    <a:pt x="39" y="31"/>
                  </a:lnTo>
                  <a:lnTo>
                    <a:pt x="48" y="25"/>
                  </a:lnTo>
                  <a:lnTo>
                    <a:pt x="58" y="18"/>
                  </a:lnTo>
                  <a:lnTo>
                    <a:pt x="68" y="12"/>
                  </a:lnTo>
                  <a:lnTo>
                    <a:pt x="79" y="6"/>
                  </a:lnTo>
                  <a:lnTo>
                    <a:pt x="84" y="4"/>
                  </a:lnTo>
                  <a:lnTo>
                    <a:pt x="90" y="2"/>
                  </a:lnTo>
                  <a:lnTo>
                    <a:pt x="94" y="1"/>
                  </a:lnTo>
                  <a:lnTo>
                    <a:pt x="100" y="0"/>
                  </a:lnTo>
                  <a:lnTo>
                    <a:pt x="105" y="1"/>
                  </a:lnTo>
                  <a:lnTo>
                    <a:pt x="111" y="1"/>
                  </a:lnTo>
                  <a:lnTo>
                    <a:pt x="116" y="3"/>
                  </a:lnTo>
                  <a:lnTo>
                    <a:pt x="122" y="5"/>
                  </a:lnTo>
                  <a:lnTo>
                    <a:pt x="131" y="10"/>
                  </a:lnTo>
                  <a:lnTo>
                    <a:pt x="139" y="15"/>
                  </a:lnTo>
                  <a:lnTo>
                    <a:pt x="148" y="21"/>
                  </a:lnTo>
                  <a:lnTo>
                    <a:pt x="158" y="26"/>
                  </a:lnTo>
                  <a:lnTo>
                    <a:pt x="162" y="28"/>
                  </a:lnTo>
                  <a:lnTo>
                    <a:pt x="168" y="29"/>
                  </a:lnTo>
                  <a:lnTo>
                    <a:pt x="173" y="30"/>
                  </a:lnTo>
                  <a:lnTo>
                    <a:pt x="179" y="30"/>
                  </a:lnTo>
                  <a:lnTo>
                    <a:pt x="179" y="48"/>
                  </a:lnTo>
                  <a:lnTo>
                    <a:pt x="178" y="60"/>
                  </a:lnTo>
                  <a:lnTo>
                    <a:pt x="178" y="66"/>
                  </a:lnTo>
                  <a:lnTo>
                    <a:pt x="179" y="71"/>
                  </a:lnTo>
                  <a:lnTo>
                    <a:pt x="182" y="75"/>
                  </a:lnTo>
                  <a:lnTo>
                    <a:pt x="187" y="80"/>
                  </a:lnTo>
                  <a:lnTo>
                    <a:pt x="187" y="89"/>
                  </a:lnTo>
                  <a:lnTo>
                    <a:pt x="187" y="97"/>
                  </a:lnTo>
                  <a:lnTo>
                    <a:pt x="188" y="102"/>
                  </a:lnTo>
                  <a:lnTo>
                    <a:pt x="189" y="106"/>
                  </a:lnTo>
                  <a:lnTo>
                    <a:pt x="191" y="109"/>
                  </a:lnTo>
                  <a:lnTo>
                    <a:pt x="193" y="111"/>
                  </a:lnTo>
                  <a:lnTo>
                    <a:pt x="188" y="114"/>
                  </a:lnTo>
                  <a:lnTo>
                    <a:pt x="182" y="117"/>
                  </a:lnTo>
                  <a:lnTo>
                    <a:pt x="177" y="118"/>
                  </a:lnTo>
                  <a:lnTo>
                    <a:pt x="171" y="120"/>
                  </a:lnTo>
                  <a:lnTo>
                    <a:pt x="159" y="121"/>
                  </a:lnTo>
                  <a:lnTo>
                    <a:pt x="146" y="121"/>
                  </a:lnTo>
                  <a:lnTo>
                    <a:pt x="116" y="119"/>
                  </a:lnTo>
                  <a:lnTo>
                    <a:pt x="80" y="117"/>
                  </a:lnTo>
                  <a:lnTo>
                    <a:pt x="72" y="116"/>
                  </a:lnTo>
                  <a:lnTo>
                    <a:pt x="67" y="114"/>
                  </a:lnTo>
                  <a:lnTo>
                    <a:pt x="63" y="110"/>
                  </a:lnTo>
                  <a:lnTo>
                    <a:pt x="59" y="106"/>
                  </a:lnTo>
                  <a:lnTo>
                    <a:pt x="56" y="100"/>
                  </a:lnTo>
                  <a:lnTo>
                    <a:pt x="55" y="93"/>
                  </a:lnTo>
                  <a:lnTo>
                    <a:pt x="54" y="87"/>
                  </a:lnTo>
                  <a:lnTo>
                    <a:pt x="54" y="80"/>
                  </a:lnTo>
                  <a:lnTo>
                    <a:pt x="47" y="79"/>
                  </a:lnTo>
                  <a:lnTo>
                    <a:pt x="39" y="78"/>
                  </a:lnTo>
                  <a:lnTo>
                    <a:pt x="31" y="75"/>
                  </a:lnTo>
                  <a:lnTo>
                    <a:pt x="22" y="72"/>
                  </a:lnTo>
                  <a:lnTo>
                    <a:pt x="13" y="69"/>
                  </a:lnTo>
                  <a:lnTo>
                    <a:pt x="7" y="65"/>
                  </a:lnTo>
                  <a:lnTo>
                    <a:pt x="3" y="62"/>
                  </a:lnTo>
                  <a:lnTo>
                    <a:pt x="2" y="60"/>
                  </a:lnTo>
                  <a:lnTo>
                    <a:pt x="0" y="58"/>
                  </a:lnTo>
                  <a:lnTo>
                    <a:pt x="0" y="56"/>
                  </a:lnTo>
                  <a:lnTo>
                    <a:pt x="1" y="51"/>
                  </a:lnTo>
                  <a:lnTo>
                    <a:pt x="3" y="48"/>
                  </a:lnTo>
                  <a:lnTo>
                    <a:pt x="7" y="45"/>
                  </a:lnTo>
                  <a:lnTo>
                    <a:pt x="11" y="41"/>
                  </a:lnTo>
                  <a:lnTo>
                    <a:pt x="20" y="38"/>
                  </a:lnTo>
                  <a:lnTo>
                    <a:pt x="26"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8" name="Freeform 338">
              <a:extLst>
                <a:ext uri="{FF2B5EF4-FFF2-40B4-BE49-F238E27FC236}">
                  <a16:creationId xmlns:a16="http://schemas.microsoft.com/office/drawing/2014/main" id="{63D8A6DC-E956-7275-F6EF-A6881982CE2C}"/>
                </a:ext>
              </a:extLst>
            </p:cNvPr>
            <p:cNvSpPr>
              <a:spLocks/>
            </p:cNvSpPr>
            <p:nvPr>
              <p:custDataLst>
                <p:tags r:id="rId174"/>
              </p:custDataLst>
            </p:nvPr>
          </p:nvSpPr>
          <p:spPr bwMode="auto">
            <a:xfrm>
              <a:off x="9892050" y="4131222"/>
              <a:ext cx="249408" cy="300273"/>
            </a:xfrm>
            <a:custGeom>
              <a:avLst/>
              <a:gdLst>
                <a:gd name="T0" fmla="*/ 16273 w 379"/>
                <a:gd name="T1" fmla="*/ 220707 h 437"/>
                <a:gd name="T2" fmla="*/ 20231 w 379"/>
                <a:gd name="T3" fmla="*/ 214386 h 437"/>
                <a:gd name="T4" fmla="*/ 10555 w 379"/>
                <a:gd name="T5" fmla="*/ 163818 h 437"/>
                <a:gd name="T6" fmla="*/ 880 w 379"/>
                <a:gd name="T7" fmla="*/ 154863 h 437"/>
                <a:gd name="T8" fmla="*/ 6597 w 379"/>
                <a:gd name="T9" fmla="*/ 142221 h 437"/>
                <a:gd name="T10" fmla="*/ 13634 w 379"/>
                <a:gd name="T11" fmla="*/ 116411 h 437"/>
                <a:gd name="T12" fmla="*/ 17152 w 379"/>
                <a:gd name="T13" fmla="*/ 90600 h 437"/>
                <a:gd name="T14" fmla="*/ 25069 w 379"/>
                <a:gd name="T15" fmla="*/ 83753 h 437"/>
                <a:gd name="T16" fmla="*/ 28587 w 379"/>
                <a:gd name="T17" fmla="*/ 68477 h 437"/>
                <a:gd name="T18" fmla="*/ 33425 w 379"/>
                <a:gd name="T19" fmla="*/ 41086 h 437"/>
                <a:gd name="T20" fmla="*/ 39583 w 379"/>
                <a:gd name="T21" fmla="*/ 26864 h 437"/>
                <a:gd name="T22" fmla="*/ 50578 w 379"/>
                <a:gd name="T23" fmla="*/ 16329 h 437"/>
                <a:gd name="T24" fmla="*/ 67291 w 379"/>
                <a:gd name="T25" fmla="*/ 13169 h 437"/>
                <a:gd name="T26" fmla="*/ 95438 w 379"/>
                <a:gd name="T27" fmla="*/ 20016 h 437"/>
                <a:gd name="T28" fmla="*/ 115230 w 379"/>
                <a:gd name="T29" fmla="*/ 25284 h 437"/>
                <a:gd name="T30" fmla="*/ 133262 w 379"/>
                <a:gd name="T31" fmla="*/ 23704 h 437"/>
                <a:gd name="T32" fmla="*/ 144697 w 379"/>
                <a:gd name="T33" fmla="*/ 16329 h 437"/>
                <a:gd name="T34" fmla="*/ 156571 w 379"/>
                <a:gd name="T35" fmla="*/ 3687 h 437"/>
                <a:gd name="T36" fmla="*/ 164488 w 379"/>
                <a:gd name="T37" fmla="*/ 4741 h 437"/>
                <a:gd name="T38" fmla="*/ 163608 w 379"/>
                <a:gd name="T39" fmla="*/ 18436 h 437"/>
                <a:gd name="T40" fmla="*/ 144697 w 379"/>
                <a:gd name="T41" fmla="*/ 42140 h 437"/>
                <a:gd name="T42" fmla="*/ 128424 w 379"/>
                <a:gd name="T43" fmla="*/ 51094 h 437"/>
                <a:gd name="T44" fmla="*/ 119188 w 379"/>
                <a:gd name="T45" fmla="*/ 49514 h 437"/>
                <a:gd name="T46" fmla="*/ 104674 w 379"/>
                <a:gd name="T47" fmla="*/ 36345 h 437"/>
                <a:gd name="T48" fmla="*/ 93239 w 379"/>
                <a:gd name="T49" fmla="*/ 29498 h 437"/>
                <a:gd name="T50" fmla="*/ 77846 w 379"/>
                <a:gd name="T51" fmla="*/ 29498 h 437"/>
                <a:gd name="T52" fmla="*/ 60693 w 379"/>
                <a:gd name="T53" fmla="*/ 32132 h 437"/>
                <a:gd name="T54" fmla="*/ 50138 w 379"/>
                <a:gd name="T55" fmla="*/ 41613 h 437"/>
                <a:gd name="T56" fmla="*/ 34745 w 379"/>
                <a:gd name="T57" fmla="*/ 84806 h 437"/>
                <a:gd name="T58" fmla="*/ 52337 w 379"/>
                <a:gd name="T59" fmla="*/ 89020 h 437"/>
                <a:gd name="T60" fmla="*/ 58494 w 379"/>
                <a:gd name="T61" fmla="*/ 100608 h 437"/>
                <a:gd name="T62" fmla="*/ 68170 w 379"/>
                <a:gd name="T63" fmla="*/ 88493 h 437"/>
                <a:gd name="T64" fmla="*/ 75647 w 379"/>
                <a:gd name="T65" fmla="*/ 80592 h 437"/>
                <a:gd name="T66" fmla="*/ 97197 w 379"/>
                <a:gd name="T67" fmla="*/ 79012 h 437"/>
                <a:gd name="T68" fmla="*/ 109952 w 379"/>
                <a:gd name="T69" fmla="*/ 77432 h 437"/>
                <a:gd name="T70" fmla="*/ 120067 w 379"/>
                <a:gd name="T71" fmla="*/ 91127 h 437"/>
                <a:gd name="T72" fmla="*/ 122706 w 379"/>
                <a:gd name="T73" fmla="*/ 106929 h 437"/>
                <a:gd name="T74" fmla="*/ 108193 w 379"/>
                <a:gd name="T75" fmla="*/ 101135 h 437"/>
                <a:gd name="T76" fmla="*/ 95878 w 379"/>
                <a:gd name="T77" fmla="*/ 97448 h 437"/>
                <a:gd name="T78" fmla="*/ 84443 w 379"/>
                <a:gd name="T79" fmla="*/ 102715 h 437"/>
                <a:gd name="T80" fmla="*/ 81804 w 379"/>
                <a:gd name="T81" fmla="*/ 110090 h 437"/>
                <a:gd name="T82" fmla="*/ 84443 w 379"/>
                <a:gd name="T83" fmla="*/ 122732 h 437"/>
                <a:gd name="T84" fmla="*/ 96758 w 379"/>
                <a:gd name="T85" fmla="*/ 143275 h 437"/>
                <a:gd name="T86" fmla="*/ 98957 w 379"/>
                <a:gd name="T87" fmla="*/ 155917 h 437"/>
                <a:gd name="T88" fmla="*/ 94559 w 379"/>
                <a:gd name="T89" fmla="*/ 169612 h 437"/>
                <a:gd name="T90" fmla="*/ 90161 w 379"/>
                <a:gd name="T91" fmla="*/ 181727 h 437"/>
                <a:gd name="T92" fmla="*/ 92360 w 379"/>
                <a:gd name="T93" fmla="*/ 187522 h 437"/>
                <a:gd name="T94" fmla="*/ 103795 w 379"/>
                <a:gd name="T95" fmla="*/ 193843 h 437"/>
                <a:gd name="T96" fmla="*/ 110831 w 379"/>
                <a:gd name="T97" fmla="*/ 210698 h 437"/>
                <a:gd name="T98" fmla="*/ 105114 w 379"/>
                <a:gd name="T99" fmla="*/ 225974 h 437"/>
                <a:gd name="T100" fmla="*/ 97197 w 379"/>
                <a:gd name="T101" fmla="*/ 221760 h 437"/>
                <a:gd name="T102" fmla="*/ 88841 w 379"/>
                <a:gd name="T103" fmla="*/ 219653 h 437"/>
                <a:gd name="T104" fmla="*/ 77846 w 379"/>
                <a:gd name="T105" fmla="*/ 210698 h 437"/>
                <a:gd name="T106" fmla="*/ 67291 w 379"/>
                <a:gd name="T107" fmla="*/ 187522 h 437"/>
                <a:gd name="T108" fmla="*/ 60254 w 379"/>
                <a:gd name="T109" fmla="*/ 160131 h 437"/>
                <a:gd name="T110" fmla="*/ 50138 w 379"/>
                <a:gd name="T111" fmla="*/ 138534 h 437"/>
                <a:gd name="T112" fmla="*/ 42661 w 379"/>
                <a:gd name="T113" fmla="*/ 136427 h 437"/>
                <a:gd name="T114" fmla="*/ 46180 w 379"/>
                <a:gd name="T115" fmla="*/ 200690 h 437"/>
                <a:gd name="T116" fmla="*/ 40902 w 379"/>
                <a:gd name="T117" fmla="*/ 212805 h 437"/>
                <a:gd name="T118" fmla="*/ 25069 w 379"/>
                <a:gd name="T119" fmla="*/ 224394 h 437"/>
                <a:gd name="T120" fmla="*/ 25949 w 379"/>
                <a:gd name="T121" fmla="*/ 230188 h 43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79" h="437">
                  <a:moveTo>
                    <a:pt x="59" y="437"/>
                  </a:moveTo>
                  <a:lnTo>
                    <a:pt x="33" y="437"/>
                  </a:lnTo>
                  <a:lnTo>
                    <a:pt x="34" y="430"/>
                  </a:lnTo>
                  <a:lnTo>
                    <a:pt x="37" y="419"/>
                  </a:lnTo>
                  <a:lnTo>
                    <a:pt x="38" y="415"/>
                  </a:lnTo>
                  <a:lnTo>
                    <a:pt x="41" y="410"/>
                  </a:lnTo>
                  <a:lnTo>
                    <a:pt x="44" y="408"/>
                  </a:lnTo>
                  <a:lnTo>
                    <a:pt x="46" y="407"/>
                  </a:lnTo>
                  <a:lnTo>
                    <a:pt x="46" y="320"/>
                  </a:lnTo>
                  <a:lnTo>
                    <a:pt x="38" y="317"/>
                  </a:lnTo>
                  <a:lnTo>
                    <a:pt x="32" y="314"/>
                  </a:lnTo>
                  <a:lnTo>
                    <a:pt x="24" y="311"/>
                  </a:lnTo>
                  <a:lnTo>
                    <a:pt x="18" y="307"/>
                  </a:lnTo>
                  <a:lnTo>
                    <a:pt x="12" y="303"/>
                  </a:lnTo>
                  <a:lnTo>
                    <a:pt x="7" y="299"/>
                  </a:lnTo>
                  <a:lnTo>
                    <a:pt x="2" y="294"/>
                  </a:lnTo>
                  <a:lnTo>
                    <a:pt x="0" y="290"/>
                  </a:lnTo>
                  <a:lnTo>
                    <a:pt x="5" y="284"/>
                  </a:lnTo>
                  <a:lnTo>
                    <a:pt x="11" y="278"/>
                  </a:lnTo>
                  <a:lnTo>
                    <a:pt x="15" y="270"/>
                  </a:lnTo>
                  <a:lnTo>
                    <a:pt x="19" y="264"/>
                  </a:lnTo>
                  <a:lnTo>
                    <a:pt x="24" y="250"/>
                  </a:lnTo>
                  <a:lnTo>
                    <a:pt x="28" y="236"/>
                  </a:lnTo>
                  <a:lnTo>
                    <a:pt x="31" y="221"/>
                  </a:lnTo>
                  <a:lnTo>
                    <a:pt x="32" y="204"/>
                  </a:lnTo>
                  <a:lnTo>
                    <a:pt x="33" y="189"/>
                  </a:lnTo>
                  <a:lnTo>
                    <a:pt x="33" y="173"/>
                  </a:lnTo>
                  <a:lnTo>
                    <a:pt x="39" y="172"/>
                  </a:lnTo>
                  <a:lnTo>
                    <a:pt x="45" y="170"/>
                  </a:lnTo>
                  <a:lnTo>
                    <a:pt x="50" y="168"/>
                  </a:lnTo>
                  <a:lnTo>
                    <a:pt x="54" y="164"/>
                  </a:lnTo>
                  <a:lnTo>
                    <a:pt x="57" y="159"/>
                  </a:lnTo>
                  <a:lnTo>
                    <a:pt x="59" y="154"/>
                  </a:lnTo>
                  <a:lnTo>
                    <a:pt x="61" y="149"/>
                  </a:lnTo>
                  <a:lnTo>
                    <a:pt x="63" y="143"/>
                  </a:lnTo>
                  <a:lnTo>
                    <a:pt x="65" y="130"/>
                  </a:lnTo>
                  <a:lnTo>
                    <a:pt x="66" y="115"/>
                  </a:lnTo>
                  <a:lnTo>
                    <a:pt x="69" y="100"/>
                  </a:lnTo>
                  <a:lnTo>
                    <a:pt x="72" y="86"/>
                  </a:lnTo>
                  <a:lnTo>
                    <a:pt x="76" y="78"/>
                  </a:lnTo>
                  <a:lnTo>
                    <a:pt x="78" y="71"/>
                  </a:lnTo>
                  <a:lnTo>
                    <a:pt x="81" y="64"/>
                  </a:lnTo>
                  <a:lnTo>
                    <a:pt x="86" y="57"/>
                  </a:lnTo>
                  <a:lnTo>
                    <a:pt x="90" y="51"/>
                  </a:lnTo>
                  <a:lnTo>
                    <a:pt x="95" y="44"/>
                  </a:lnTo>
                  <a:lnTo>
                    <a:pt x="101" y="39"/>
                  </a:lnTo>
                  <a:lnTo>
                    <a:pt x="108" y="35"/>
                  </a:lnTo>
                  <a:lnTo>
                    <a:pt x="115" y="31"/>
                  </a:lnTo>
                  <a:lnTo>
                    <a:pt x="123" y="29"/>
                  </a:lnTo>
                  <a:lnTo>
                    <a:pt x="132" y="27"/>
                  </a:lnTo>
                  <a:lnTo>
                    <a:pt x="142" y="25"/>
                  </a:lnTo>
                  <a:lnTo>
                    <a:pt x="153" y="25"/>
                  </a:lnTo>
                  <a:lnTo>
                    <a:pt x="165" y="26"/>
                  </a:lnTo>
                  <a:lnTo>
                    <a:pt x="178" y="28"/>
                  </a:lnTo>
                  <a:lnTo>
                    <a:pt x="192" y="30"/>
                  </a:lnTo>
                  <a:lnTo>
                    <a:pt x="217" y="38"/>
                  </a:lnTo>
                  <a:lnTo>
                    <a:pt x="237" y="44"/>
                  </a:lnTo>
                  <a:lnTo>
                    <a:pt x="246" y="46"/>
                  </a:lnTo>
                  <a:lnTo>
                    <a:pt x="254" y="47"/>
                  </a:lnTo>
                  <a:lnTo>
                    <a:pt x="262" y="48"/>
                  </a:lnTo>
                  <a:lnTo>
                    <a:pt x="272" y="50"/>
                  </a:lnTo>
                  <a:lnTo>
                    <a:pt x="283" y="48"/>
                  </a:lnTo>
                  <a:lnTo>
                    <a:pt x="294" y="47"/>
                  </a:lnTo>
                  <a:lnTo>
                    <a:pt x="303" y="45"/>
                  </a:lnTo>
                  <a:lnTo>
                    <a:pt x="311" y="42"/>
                  </a:lnTo>
                  <a:lnTo>
                    <a:pt x="317" y="39"/>
                  </a:lnTo>
                  <a:lnTo>
                    <a:pt x="324" y="35"/>
                  </a:lnTo>
                  <a:lnTo>
                    <a:pt x="329" y="31"/>
                  </a:lnTo>
                  <a:lnTo>
                    <a:pt x="334" y="27"/>
                  </a:lnTo>
                  <a:lnTo>
                    <a:pt x="343" y="18"/>
                  </a:lnTo>
                  <a:lnTo>
                    <a:pt x="351" y="10"/>
                  </a:lnTo>
                  <a:lnTo>
                    <a:pt x="356" y="7"/>
                  </a:lnTo>
                  <a:lnTo>
                    <a:pt x="360" y="4"/>
                  </a:lnTo>
                  <a:lnTo>
                    <a:pt x="366" y="2"/>
                  </a:lnTo>
                  <a:lnTo>
                    <a:pt x="371" y="0"/>
                  </a:lnTo>
                  <a:lnTo>
                    <a:pt x="374" y="9"/>
                  </a:lnTo>
                  <a:lnTo>
                    <a:pt x="379" y="18"/>
                  </a:lnTo>
                  <a:lnTo>
                    <a:pt x="378" y="23"/>
                  </a:lnTo>
                  <a:lnTo>
                    <a:pt x="375" y="29"/>
                  </a:lnTo>
                  <a:lnTo>
                    <a:pt x="372" y="35"/>
                  </a:lnTo>
                  <a:lnTo>
                    <a:pt x="369" y="41"/>
                  </a:lnTo>
                  <a:lnTo>
                    <a:pt x="358" y="55"/>
                  </a:lnTo>
                  <a:lnTo>
                    <a:pt x="344" y="68"/>
                  </a:lnTo>
                  <a:lnTo>
                    <a:pt x="329" y="80"/>
                  </a:lnTo>
                  <a:lnTo>
                    <a:pt x="314" y="89"/>
                  </a:lnTo>
                  <a:lnTo>
                    <a:pt x="306" y="93"/>
                  </a:lnTo>
                  <a:lnTo>
                    <a:pt x="299" y="96"/>
                  </a:lnTo>
                  <a:lnTo>
                    <a:pt x="292" y="97"/>
                  </a:lnTo>
                  <a:lnTo>
                    <a:pt x="285" y="98"/>
                  </a:lnTo>
                  <a:lnTo>
                    <a:pt x="280" y="98"/>
                  </a:lnTo>
                  <a:lnTo>
                    <a:pt x="276" y="96"/>
                  </a:lnTo>
                  <a:lnTo>
                    <a:pt x="271" y="94"/>
                  </a:lnTo>
                  <a:lnTo>
                    <a:pt x="266" y="91"/>
                  </a:lnTo>
                  <a:lnTo>
                    <a:pt x="257" y="85"/>
                  </a:lnTo>
                  <a:lnTo>
                    <a:pt x="248" y="77"/>
                  </a:lnTo>
                  <a:lnTo>
                    <a:pt x="238" y="69"/>
                  </a:lnTo>
                  <a:lnTo>
                    <a:pt x="228" y="62"/>
                  </a:lnTo>
                  <a:lnTo>
                    <a:pt x="223" y="60"/>
                  </a:lnTo>
                  <a:lnTo>
                    <a:pt x="217" y="57"/>
                  </a:lnTo>
                  <a:lnTo>
                    <a:pt x="212" y="56"/>
                  </a:lnTo>
                  <a:lnTo>
                    <a:pt x="205" y="56"/>
                  </a:lnTo>
                  <a:lnTo>
                    <a:pt x="199" y="56"/>
                  </a:lnTo>
                  <a:lnTo>
                    <a:pt x="190" y="56"/>
                  </a:lnTo>
                  <a:lnTo>
                    <a:pt x="177" y="56"/>
                  </a:lnTo>
                  <a:lnTo>
                    <a:pt x="159" y="56"/>
                  </a:lnTo>
                  <a:lnTo>
                    <a:pt x="151" y="56"/>
                  </a:lnTo>
                  <a:lnTo>
                    <a:pt x="145" y="58"/>
                  </a:lnTo>
                  <a:lnTo>
                    <a:pt x="138" y="61"/>
                  </a:lnTo>
                  <a:lnTo>
                    <a:pt x="132" y="64"/>
                  </a:lnTo>
                  <a:lnTo>
                    <a:pt x="125" y="69"/>
                  </a:lnTo>
                  <a:lnTo>
                    <a:pt x="120" y="74"/>
                  </a:lnTo>
                  <a:lnTo>
                    <a:pt x="114" y="79"/>
                  </a:lnTo>
                  <a:lnTo>
                    <a:pt x="109" y="85"/>
                  </a:lnTo>
                  <a:lnTo>
                    <a:pt x="92" y="110"/>
                  </a:lnTo>
                  <a:lnTo>
                    <a:pt x="79" y="129"/>
                  </a:lnTo>
                  <a:lnTo>
                    <a:pt x="79" y="161"/>
                  </a:lnTo>
                  <a:lnTo>
                    <a:pt x="91" y="161"/>
                  </a:lnTo>
                  <a:lnTo>
                    <a:pt x="102" y="163"/>
                  </a:lnTo>
                  <a:lnTo>
                    <a:pt x="111" y="165"/>
                  </a:lnTo>
                  <a:lnTo>
                    <a:pt x="119" y="169"/>
                  </a:lnTo>
                  <a:lnTo>
                    <a:pt x="124" y="173"/>
                  </a:lnTo>
                  <a:lnTo>
                    <a:pt x="128" y="178"/>
                  </a:lnTo>
                  <a:lnTo>
                    <a:pt x="132" y="184"/>
                  </a:lnTo>
                  <a:lnTo>
                    <a:pt x="133" y="191"/>
                  </a:lnTo>
                  <a:lnTo>
                    <a:pt x="139" y="186"/>
                  </a:lnTo>
                  <a:lnTo>
                    <a:pt x="145" y="180"/>
                  </a:lnTo>
                  <a:lnTo>
                    <a:pt x="150" y="174"/>
                  </a:lnTo>
                  <a:lnTo>
                    <a:pt x="155" y="168"/>
                  </a:lnTo>
                  <a:lnTo>
                    <a:pt x="159" y="163"/>
                  </a:lnTo>
                  <a:lnTo>
                    <a:pt x="164" y="157"/>
                  </a:lnTo>
                  <a:lnTo>
                    <a:pt x="168" y="155"/>
                  </a:lnTo>
                  <a:lnTo>
                    <a:pt x="172" y="153"/>
                  </a:lnTo>
                  <a:lnTo>
                    <a:pt x="184" y="150"/>
                  </a:lnTo>
                  <a:lnTo>
                    <a:pt x="196" y="149"/>
                  </a:lnTo>
                  <a:lnTo>
                    <a:pt x="209" y="149"/>
                  </a:lnTo>
                  <a:lnTo>
                    <a:pt x="221" y="150"/>
                  </a:lnTo>
                  <a:lnTo>
                    <a:pt x="232" y="150"/>
                  </a:lnTo>
                  <a:lnTo>
                    <a:pt x="242" y="149"/>
                  </a:lnTo>
                  <a:lnTo>
                    <a:pt x="246" y="148"/>
                  </a:lnTo>
                  <a:lnTo>
                    <a:pt x="250" y="147"/>
                  </a:lnTo>
                  <a:lnTo>
                    <a:pt x="255" y="144"/>
                  </a:lnTo>
                  <a:lnTo>
                    <a:pt x="259" y="141"/>
                  </a:lnTo>
                  <a:lnTo>
                    <a:pt x="268" y="158"/>
                  </a:lnTo>
                  <a:lnTo>
                    <a:pt x="273" y="173"/>
                  </a:lnTo>
                  <a:lnTo>
                    <a:pt x="276" y="179"/>
                  </a:lnTo>
                  <a:lnTo>
                    <a:pt x="278" y="187"/>
                  </a:lnTo>
                  <a:lnTo>
                    <a:pt x="278" y="194"/>
                  </a:lnTo>
                  <a:lnTo>
                    <a:pt x="279" y="203"/>
                  </a:lnTo>
                  <a:lnTo>
                    <a:pt x="268" y="200"/>
                  </a:lnTo>
                  <a:lnTo>
                    <a:pt x="259" y="198"/>
                  </a:lnTo>
                  <a:lnTo>
                    <a:pt x="252" y="195"/>
                  </a:lnTo>
                  <a:lnTo>
                    <a:pt x="246" y="192"/>
                  </a:lnTo>
                  <a:lnTo>
                    <a:pt x="240" y="189"/>
                  </a:lnTo>
                  <a:lnTo>
                    <a:pt x="235" y="187"/>
                  </a:lnTo>
                  <a:lnTo>
                    <a:pt x="227" y="185"/>
                  </a:lnTo>
                  <a:lnTo>
                    <a:pt x="218" y="185"/>
                  </a:lnTo>
                  <a:lnTo>
                    <a:pt x="210" y="186"/>
                  </a:lnTo>
                  <a:lnTo>
                    <a:pt x="202" y="188"/>
                  </a:lnTo>
                  <a:lnTo>
                    <a:pt x="196" y="191"/>
                  </a:lnTo>
                  <a:lnTo>
                    <a:pt x="192" y="195"/>
                  </a:lnTo>
                  <a:lnTo>
                    <a:pt x="189" y="199"/>
                  </a:lnTo>
                  <a:lnTo>
                    <a:pt x="187" y="203"/>
                  </a:lnTo>
                  <a:lnTo>
                    <a:pt x="186" y="206"/>
                  </a:lnTo>
                  <a:lnTo>
                    <a:pt x="186" y="209"/>
                  </a:lnTo>
                  <a:lnTo>
                    <a:pt x="186" y="215"/>
                  </a:lnTo>
                  <a:lnTo>
                    <a:pt x="188" y="223"/>
                  </a:lnTo>
                  <a:lnTo>
                    <a:pt x="189" y="228"/>
                  </a:lnTo>
                  <a:lnTo>
                    <a:pt x="192" y="233"/>
                  </a:lnTo>
                  <a:lnTo>
                    <a:pt x="198" y="243"/>
                  </a:lnTo>
                  <a:lnTo>
                    <a:pt x="205" y="252"/>
                  </a:lnTo>
                  <a:lnTo>
                    <a:pt x="213" y="261"/>
                  </a:lnTo>
                  <a:lnTo>
                    <a:pt x="220" y="272"/>
                  </a:lnTo>
                  <a:lnTo>
                    <a:pt x="222" y="277"/>
                  </a:lnTo>
                  <a:lnTo>
                    <a:pt x="224" y="283"/>
                  </a:lnTo>
                  <a:lnTo>
                    <a:pt x="225" y="289"/>
                  </a:lnTo>
                  <a:lnTo>
                    <a:pt x="225" y="296"/>
                  </a:lnTo>
                  <a:lnTo>
                    <a:pt x="225" y="302"/>
                  </a:lnTo>
                  <a:lnTo>
                    <a:pt x="222" y="309"/>
                  </a:lnTo>
                  <a:lnTo>
                    <a:pt x="220" y="316"/>
                  </a:lnTo>
                  <a:lnTo>
                    <a:pt x="215" y="322"/>
                  </a:lnTo>
                  <a:lnTo>
                    <a:pt x="212" y="329"/>
                  </a:lnTo>
                  <a:lnTo>
                    <a:pt x="209" y="335"/>
                  </a:lnTo>
                  <a:lnTo>
                    <a:pt x="206" y="340"/>
                  </a:lnTo>
                  <a:lnTo>
                    <a:pt x="205" y="345"/>
                  </a:lnTo>
                  <a:lnTo>
                    <a:pt x="205" y="348"/>
                  </a:lnTo>
                  <a:lnTo>
                    <a:pt x="206" y="351"/>
                  </a:lnTo>
                  <a:lnTo>
                    <a:pt x="209" y="354"/>
                  </a:lnTo>
                  <a:lnTo>
                    <a:pt x="210" y="356"/>
                  </a:lnTo>
                  <a:lnTo>
                    <a:pt x="215" y="361"/>
                  </a:lnTo>
                  <a:lnTo>
                    <a:pt x="222" y="364"/>
                  </a:lnTo>
                  <a:lnTo>
                    <a:pt x="228" y="366"/>
                  </a:lnTo>
                  <a:lnTo>
                    <a:pt x="236" y="368"/>
                  </a:lnTo>
                  <a:lnTo>
                    <a:pt x="244" y="369"/>
                  </a:lnTo>
                  <a:lnTo>
                    <a:pt x="252" y="369"/>
                  </a:lnTo>
                  <a:lnTo>
                    <a:pt x="252" y="390"/>
                  </a:lnTo>
                  <a:lnTo>
                    <a:pt x="252" y="400"/>
                  </a:lnTo>
                  <a:lnTo>
                    <a:pt x="252" y="411"/>
                  </a:lnTo>
                  <a:lnTo>
                    <a:pt x="252" y="431"/>
                  </a:lnTo>
                  <a:lnTo>
                    <a:pt x="245" y="430"/>
                  </a:lnTo>
                  <a:lnTo>
                    <a:pt x="239" y="429"/>
                  </a:lnTo>
                  <a:lnTo>
                    <a:pt x="234" y="427"/>
                  </a:lnTo>
                  <a:lnTo>
                    <a:pt x="229" y="425"/>
                  </a:lnTo>
                  <a:lnTo>
                    <a:pt x="225" y="423"/>
                  </a:lnTo>
                  <a:lnTo>
                    <a:pt x="221" y="421"/>
                  </a:lnTo>
                  <a:lnTo>
                    <a:pt x="217" y="419"/>
                  </a:lnTo>
                  <a:lnTo>
                    <a:pt x="212" y="419"/>
                  </a:lnTo>
                  <a:lnTo>
                    <a:pt x="207" y="418"/>
                  </a:lnTo>
                  <a:lnTo>
                    <a:pt x="202" y="417"/>
                  </a:lnTo>
                  <a:lnTo>
                    <a:pt x="198" y="416"/>
                  </a:lnTo>
                  <a:lnTo>
                    <a:pt x="193" y="414"/>
                  </a:lnTo>
                  <a:lnTo>
                    <a:pt x="186" y="408"/>
                  </a:lnTo>
                  <a:lnTo>
                    <a:pt x="177" y="400"/>
                  </a:lnTo>
                  <a:lnTo>
                    <a:pt x="170" y="391"/>
                  </a:lnTo>
                  <a:lnTo>
                    <a:pt x="164" y="379"/>
                  </a:lnTo>
                  <a:lnTo>
                    <a:pt x="158" y="368"/>
                  </a:lnTo>
                  <a:lnTo>
                    <a:pt x="153" y="356"/>
                  </a:lnTo>
                  <a:lnTo>
                    <a:pt x="148" y="343"/>
                  </a:lnTo>
                  <a:lnTo>
                    <a:pt x="144" y="330"/>
                  </a:lnTo>
                  <a:lnTo>
                    <a:pt x="140" y="317"/>
                  </a:lnTo>
                  <a:lnTo>
                    <a:pt x="137" y="304"/>
                  </a:lnTo>
                  <a:lnTo>
                    <a:pt x="134" y="282"/>
                  </a:lnTo>
                  <a:lnTo>
                    <a:pt x="133" y="264"/>
                  </a:lnTo>
                  <a:lnTo>
                    <a:pt x="122" y="264"/>
                  </a:lnTo>
                  <a:lnTo>
                    <a:pt x="114" y="263"/>
                  </a:lnTo>
                  <a:lnTo>
                    <a:pt x="109" y="261"/>
                  </a:lnTo>
                  <a:lnTo>
                    <a:pt x="104" y="260"/>
                  </a:lnTo>
                  <a:lnTo>
                    <a:pt x="101" y="259"/>
                  </a:lnTo>
                  <a:lnTo>
                    <a:pt x="97" y="259"/>
                  </a:lnTo>
                  <a:lnTo>
                    <a:pt x="92" y="261"/>
                  </a:lnTo>
                  <a:lnTo>
                    <a:pt x="86" y="264"/>
                  </a:lnTo>
                  <a:lnTo>
                    <a:pt x="86" y="296"/>
                  </a:lnTo>
                  <a:lnTo>
                    <a:pt x="105" y="381"/>
                  </a:lnTo>
                  <a:lnTo>
                    <a:pt x="104" y="389"/>
                  </a:lnTo>
                  <a:lnTo>
                    <a:pt x="101" y="394"/>
                  </a:lnTo>
                  <a:lnTo>
                    <a:pt x="98" y="399"/>
                  </a:lnTo>
                  <a:lnTo>
                    <a:pt x="93" y="404"/>
                  </a:lnTo>
                  <a:lnTo>
                    <a:pt x="83" y="411"/>
                  </a:lnTo>
                  <a:lnTo>
                    <a:pt x="72" y="416"/>
                  </a:lnTo>
                  <a:lnTo>
                    <a:pt x="64" y="421"/>
                  </a:lnTo>
                  <a:lnTo>
                    <a:pt x="57" y="426"/>
                  </a:lnTo>
                  <a:lnTo>
                    <a:pt x="56" y="428"/>
                  </a:lnTo>
                  <a:lnTo>
                    <a:pt x="55" y="431"/>
                  </a:lnTo>
                  <a:lnTo>
                    <a:pt x="56" y="434"/>
                  </a:lnTo>
                  <a:lnTo>
                    <a:pt x="59" y="4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49" name="Freeform 339">
              <a:extLst>
                <a:ext uri="{FF2B5EF4-FFF2-40B4-BE49-F238E27FC236}">
                  <a16:creationId xmlns:a16="http://schemas.microsoft.com/office/drawing/2014/main" id="{C69D1DAD-7EAF-36A6-EECA-A38E6DECDCFB}"/>
                </a:ext>
              </a:extLst>
            </p:cNvPr>
            <p:cNvSpPr>
              <a:spLocks/>
            </p:cNvSpPr>
            <p:nvPr>
              <p:custDataLst>
                <p:tags r:id="rId175"/>
              </p:custDataLst>
            </p:nvPr>
          </p:nvSpPr>
          <p:spPr bwMode="auto">
            <a:xfrm>
              <a:off x="9390855" y="4445991"/>
              <a:ext cx="375300" cy="124250"/>
            </a:xfrm>
            <a:custGeom>
              <a:avLst/>
              <a:gdLst>
                <a:gd name="T0" fmla="*/ 4773 w 578"/>
                <a:gd name="T1" fmla="*/ 25883 h 184"/>
                <a:gd name="T2" fmla="*/ 10415 w 578"/>
                <a:gd name="T3" fmla="*/ 16565 h 184"/>
                <a:gd name="T4" fmla="*/ 17792 w 578"/>
                <a:gd name="T5" fmla="*/ 3624 h 184"/>
                <a:gd name="T6" fmla="*/ 23433 w 578"/>
                <a:gd name="T7" fmla="*/ 0 h 184"/>
                <a:gd name="T8" fmla="*/ 34282 w 578"/>
                <a:gd name="T9" fmla="*/ 1035 h 184"/>
                <a:gd name="T10" fmla="*/ 41226 w 578"/>
                <a:gd name="T11" fmla="*/ 1035 h 184"/>
                <a:gd name="T12" fmla="*/ 43829 w 578"/>
                <a:gd name="T13" fmla="*/ 2588 h 184"/>
                <a:gd name="T14" fmla="*/ 49905 w 578"/>
                <a:gd name="T15" fmla="*/ 7765 h 184"/>
                <a:gd name="T16" fmla="*/ 63791 w 578"/>
                <a:gd name="T17" fmla="*/ 13977 h 184"/>
                <a:gd name="T18" fmla="*/ 72904 w 578"/>
                <a:gd name="T19" fmla="*/ 19154 h 184"/>
                <a:gd name="T20" fmla="*/ 77244 w 578"/>
                <a:gd name="T21" fmla="*/ 27436 h 184"/>
                <a:gd name="T22" fmla="*/ 83319 w 578"/>
                <a:gd name="T23" fmla="*/ 31577 h 184"/>
                <a:gd name="T24" fmla="*/ 100243 w 578"/>
                <a:gd name="T25" fmla="*/ 31060 h 184"/>
                <a:gd name="T26" fmla="*/ 120205 w 578"/>
                <a:gd name="T27" fmla="*/ 26401 h 184"/>
                <a:gd name="T28" fmla="*/ 129752 w 578"/>
                <a:gd name="T29" fmla="*/ 20189 h 184"/>
                <a:gd name="T30" fmla="*/ 136261 w 578"/>
                <a:gd name="T31" fmla="*/ 17601 h 184"/>
                <a:gd name="T32" fmla="*/ 141903 w 578"/>
                <a:gd name="T33" fmla="*/ 18118 h 184"/>
                <a:gd name="T34" fmla="*/ 147110 w 578"/>
                <a:gd name="T35" fmla="*/ 16048 h 184"/>
                <a:gd name="T36" fmla="*/ 158827 w 578"/>
                <a:gd name="T37" fmla="*/ 17601 h 184"/>
                <a:gd name="T38" fmla="*/ 173147 w 578"/>
                <a:gd name="T39" fmla="*/ 30542 h 184"/>
                <a:gd name="T40" fmla="*/ 185732 w 578"/>
                <a:gd name="T41" fmla="*/ 46072 h 184"/>
                <a:gd name="T42" fmla="*/ 197883 w 578"/>
                <a:gd name="T43" fmla="*/ 54355 h 184"/>
                <a:gd name="T44" fmla="*/ 207864 w 578"/>
                <a:gd name="T45" fmla="*/ 55390 h 184"/>
                <a:gd name="T46" fmla="*/ 213939 w 578"/>
                <a:gd name="T47" fmla="*/ 55908 h 184"/>
                <a:gd name="T48" fmla="*/ 219146 w 578"/>
                <a:gd name="T49" fmla="*/ 64708 h 184"/>
                <a:gd name="T50" fmla="*/ 226524 w 578"/>
                <a:gd name="T51" fmla="*/ 72473 h 184"/>
                <a:gd name="T52" fmla="*/ 231731 w 578"/>
                <a:gd name="T53" fmla="*/ 71955 h 184"/>
                <a:gd name="T54" fmla="*/ 236938 w 578"/>
                <a:gd name="T55" fmla="*/ 66261 h 184"/>
                <a:gd name="T56" fmla="*/ 242146 w 578"/>
                <a:gd name="T57" fmla="*/ 69367 h 184"/>
                <a:gd name="T58" fmla="*/ 247787 w 578"/>
                <a:gd name="T59" fmla="*/ 75061 h 184"/>
                <a:gd name="T60" fmla="*/ 250825 w 578"/>
                <a:gd name="T61" fmla="*/ 82826 h 184"/>
                <a:gd name="T62" fmla="*/ 249523 w 578"/>
                <a:gd name="T63" fmla="*/ 89556 h 184"/>
                <a:gd name="T64" fmla="*/ 246052 w 578"/>
                <a:gd name="T65" fmla="*/ 94215 h 184"/>
                <a:gd name="T66" fmla="*/ 239108 w 578"/>
                <a:gd name="T67" fmla="*/ 92144 h 184"/>
                <a:gd name="T68" fmla="*/ 228259 w 578"/>
                <a:gd name="T69" fmla="*/ 88003 h 184"/>
                <a:gd name="T70" fmla="*/ 213071 w 578"/>
                <a:gd name="T71" fmla="*/ 89038 h 184"/>
                <a:gd name="T72" fmla="*/ 200486 w 578"/>
                <a:gd name="T73" fmla="*/ 88003 h 184"/>
                <a:gd name="T74" fmla="*/ 195713 w 578"/>
                <a:gd name="T75" fmla="*/ 82826 h 184"/>
                <a:gd name="T76" fmla="*/ 190072 w 578"/>
                <a:gd name="T77" fmla="*/ 79720 h 184"/>
                <a:gd name="T78" fmla="*/ 184864 w 578"/>
                <a:gd name="T79" fmla="*/ 82826 h 184"/>
                <a:gd name="T80" fmla="*/ 180525 w 578"/>
                <a:gd name="T81" fmla="*/ 88003 h 184"/>
                <a:gd name="T82" fmla="*/ 172713 w 578"/>
                <a:gd name="T83" fmla="*/ 88520 h 184"/>
                <a:gd name="T84" fmla="*/ 142337 w 578"/>
                <a:gd name="T85" fmla="*/ 79202 h 184"/>
                <a:gd name="T86" fmla="*/ 120205 w 578"/>
                <a:gd name="T87" fmla="*/ 68332 h 184"/>
                <a:gd name="T88" fmla="*/ 115432 w 578"/>
                <a:gd name="T89" fmla="*/ 63673 h 184"/>
                <a:gd name="T90" fmla="*/ 99809 w 578"/>
                <a:gd name="T91" fmla="*/ 61602 h 184"/>
                <a:gd name="T92" fmla="*/ 87225 w 578"/>
                <a:gd name="T93" fmla="*/ 58496 h 184"/>
                <a:gd name="T94" fmla="*/ 72904 w 578"/>
                <a:gd name="T95" fmla="*/ 57461 h 184"/>
                <a:gd name="T96" fmla="*/ 63357 w 578"/>
                <a:gd name="T97" fmla="*/ 57461 h 184"/>
                <a:gd name="T98" fmla="*/ 53810 w 578"/>
                <a:gd name="T99" fmla="*/ 54355 h 184"/>
                <a:gd name="T100" fmla="*/ 52074 w 578"/>
                <a:gd name="T101" fmla="*/ 51249 h 184"/>
                <a:gd name="T102" fmla="*/ 29943 w 578"/>
                <a:gd name="T103" fmla="*/ 50213 h 184"/>
                <a:gd name="T104" fmla="*/ 19962 w 578"/>
                <a:gd name="T105" fmla="*/ 45554 h 184"/>
                <a:gd name="T106" fmla="*/ 0 w 578"/>
                <a:gd name="T107" fmla="*/ 28471 h 18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78" h="184">
                  <a:moveTo>
                    <a:pt x="0" y="55"/>
                  </a:moveTo>
                  <a:lnTo>
                    <a:pt x="6" y="53"/>
                  </a:lnTo>
                  <a:lnTo>
                    <a:pt x="11" y="50"/>
                  </a:lnTo>
                  <a:lnTo>
                    <a:pt x="14" y="46"/>
                  </a:lnTo>
                  <a:lnTo>
                    <a:pt x="19" y="42"/>
                  </a:lnTo>
                  <a:lnTo>
                    <a:pt x="24" y="32"/>
                  </a:lnTo>
                  <a:lnTo>
                    <a:pt x="30" y="23"/>
                  </a:lnTo>
                  <a:lnTo>
                    <a:pt x="35" y="14"/>
                  </a:lnTo>
                  <a:lnTo>
                    <a:pt x="41" y="7"/>
                  </a:lnTo>
                  <a:lnTo>
                    <a:pt x="44" y="4"/>
                  </a:lnTo>
                  <a:lnTo>
                    <a:pt x="48" y="2"/>
                  </a:lnTo>
                  <a:lnTo>
                    <a:pt x="54" y="0"/>
                  </a:lnTo>
                  <a:lnTo>
                    <a:pt x="59" y="0"/>
                  </a:lnTo>
                  <a:lnTo>
                    <a:pt x="69" y="1"/>
                  </a:lnTo>
                  <a:lnTo>
                    <a:pt x="79" y="2"/>
                  </a:lnTo>
                  <a:lnTo>
                    <a:pt x="85" y="3"/>
                  </a:lnTo>
                  <a:lnTo>
                    <a:pt x="89" y="3"/>
                  </a:lnTo>
                  <a:lnTo>
                    <a:pt x="95" y="2"/>
                  </a:lnTo>
                  <a:lnTo>
                    <a:pt x="99" y="0"/>
                  </a:lnTo>
                  <a:lnTo>
                    <a:pt x="100" y="2"/>
                  </a:lnTo>
                  <a:lnTo>
                    <a:pt x="101" y="5"/>
                  </a:lnTo>
                  <a:lnTo>
                    <a:pt x="103" y="7"/>
                  </a:lnTo>
                  <a:lnTo>
                    <a:pt x="107" y="10"/>
                  </a:lnTo>
                  <a:lnTo>
                    <a:pt x="115" y="15"/>
                  </a:lnTo>
                  <a:lnTo>
                    <a:pt x="125" y="20"/>
                  </a:lnTo>
                  <a:lnTo>
                    <a:pt x="136" y="24"/>
                  </a:lnTo>
                  <a:lnTo>
                    <a:pt x="147" y="27"/>
                  </a:lnTo>
                  <a:lnTo>
                    <a:pt x="157" y="29"/>
                  </a:lnTo>
                  <a:lnTo>
                    <a:pt x="166" y="30"/>
                  </a:lnTo>
                  <a:lnTo>
                    <a:pt x="168" y="37"/>
                  </a:lnTo>
                  <a:lnTo>
                    <a:pt x="171" y="44"/>
                  </a:lnTo>
                  <a:lnTo>
                    <a:pt x="174" y="49"/>
                  </a:lnTo>
                  <a:lnTo>
                    <a:pt x="178" y="53"/>
                  </a:lnTo>
                  <a:lnTo>
                    <a:pt x="181" y="57"/>
                  </a:lnTo>
                  <a:lnTo>
                    <a:pt x="187" y="59"/>
                  </a:lnTo>
                  <a:lnTo>
                    <a:pt x="192" y="61"/>
                  </a:lnTo>
                  <a:lnTo>
                    <a:pt x="199" y="61"/>
                  </a:lnTo>
                  <a:lnTo>
                    <a:pt x="214" y="61"/>
                  </a:lnTo>
                  <a:lnTo>
                    <a:pt x="231" y="60"/>
                  </a:lnTo>
                  <a:lnTo>
                    <a:pt x="247" y="58"/>
                  </a:lnTo>
                  <a:lnTo>
                    <a:pt x="263" y="55"/>
                  </a:lnTo>
                  <a:lnTo>
                    <a:pt x="277" y="51"/>
                  </a:lnTo>
                  <a:lnTo>
                    <a:pt x="289" y="46"/>
                  </a:lnTo>
                  <a:lnTo>
                    <a:pt x="294" y="43"/>
                  </a:lnTo>
                  <a:lnTo>
                    <a:pt x="299" y="39"/>
                  </a:lnTo>
                  <a:lnTo>
                    <a:pt x="302" y="35"/>
                  </a:lnTo>
                  <a:lnTo>
                    <a:pt x="305" y="30"/>
                  </a:lnTo>
                  <a:lnTo>
                    <a:pt x="314" y="34"/>
                  </a:lnTo>
                  <a:lnTo>
                    <a:pt x="320" y="35"/>
                  </a:lnTo>
                  <a:lnTo>
                    <a:pt x="324" y="36"/>
                  </a:lnTo>
                  <a:lnTo>
                    <a:pt x="327" y="35"/>
                  </a:lnTo>
                  <a:lnTo>
                    <a:pt x="331" y="33"/>
                  </a:lnTo>
                  <a:lnTo>
                    <a:pt x="334" y="32"/>
                  </a:lnTo>
                  <a:lnTo>
                    <a:pt x="339" y="31"/>
                  </a:lnTo>
                  <a:lnTo>
                    <a:pt x="345" y="30"/>
                  </a:lnTo>
                  <a:lnTo>
                    <a:pt x="356" y="31"/>
                  </a:lnTo>
                  <a:lnTo>
                    <a:pt x="366" y="34"/>
                  </a:lnTo>
                  <a:lnTo>
                    <a:pt x="375" y="39"/>
                  </a:lnTo>
                  <a:lnTo>
                    <a:pt x="383" y="45"/>
                  </a:lnTo>
                  <a:lnTo>
                    <a:pt x="399" y="59"/>
                  </a:lnTo>
                  <a:lnTo>
                    <a:pt x="413" y="74"/>
                  </a:lnTo>
                  <a:lnTo>
                    <a:pt x="421" y="82"/>
                  </a:lnTo>
                  <a:lnTo>
                    <a:pt x="428" y="89"/>
                  </a:lnTo>
                  <a:lnTo>
                    <a:pt x="437" y="96"/>
                  </a:lnTo>
                  <a:lnTo>
                    <a:pt x="446" y="101"/>
                  </a:lnTo>
                  <a:lnTo>
                    <a:pt x="456" y="105"/>
                  </a:lnTo>
                  <a:lnTo>
                    <a:pt x="467" y="107"/>
                  </a:lnTo>
                  <a:lnTo>
                    <a:pt x="472" y="107"/>
                  </a:lnTo>
                  <a:lnTo>
                    <a:pt x="479" y="107"/>
                  </a:lnTo>
                  <a:lnTo>
                    <a:pt x="484" y="106"/>
                  </a:lnTo>
                  <a:lnTo>
                    <a:pt x="491" y="105"/>
                  </a:lnTo>
                  <a:lnTo>
                    <a:pt x="493" y="108"/>
                  </a:lnTo>
                  <a:lnTo>
                    <a:pt x="495" y="113"/>
                  </a:lnTo>
                  <a:lnTo>
                    <a:pt x="500" y="119"/>
                  </a:lnTo>
                  <a:lnTo>
                    <a:pt x="505" y="125"/>
                  </a:lnTo>
                  <a:lnTo>
                    <a:pt x="511" y="131"/>
                  </a:lnTo>
                  <a:lnTo>
                    <a:pt x="516" y="136"/>
                  </a:lnTo>
                  <a:lnTo>
                    <a:pt x="522" y="140"/>
                  </a:lnTo>
                  <a:lnTo>
                    <a:pt x="525" y="141"/>
                  </a:lnTo>
                  <a:lnTo>
                    <a:pt x="529" y="141"/>
                  </a:lnTo>
                  <a:lnTo>
                    <a:pt x="534" y="139"/>
                  </a:lnTo>
                  <a:lnTo>
                    <a:pt x="537" y="137"/>
                  </a:lnTo>
                  <a:lnTo>
                    <a:pt x="540" y="134"/>
                  </a:lnTo>
                  <a:lnTo>
                    <a:pt x="546" y="128"/>
                  </a:lnTo>
                  <a:lnTo>
                    <a:pt x="551" y="123"/>
                  </a:lnTo>
                  <a:lnTo>
                    <a:pt x="555" y="129"/>
                  </a:lnTo>
                  <a:lnTo>
                    <a:pt x="558" y="134"/>
                  </a:lnTo>
                  <a:lnTo>
                    <a:pt x="562" y="138"/>
                  </a:lnTo>
                  <a:lnTo>
                    <a:pt x="567" y="141"/>
                  </a:lnTo>
                  <a:lnTo>
                    <a:pt x="571" y="145"/>
                  </a:lnTo>
                  <a:lnTo>
                    <a:pt x="574" y="150"/>
                  </a:lnTo>
                  <a:lnTo>
                    <a:pt x="577" y="154"/>
                  </a:lnTo>
                  <a:lnTo>
                    <a:pt x="578" y="160"/>
                  </a:lnTo>
                  <a:lnTo>
                    <a:pt x="578" y="165"/>
                  </a:lnTo>
                  <a:lnTo>
                    <a:pt x="577" y="169"/>
                  </a:lnTo>
                  <a:lnTo>
                    <a:pt x="575" y="173"/>
                  </a:lnTo>
                  <a:lnTo>
                    <a:pt x="573" y="177"/>
                  </a:lnTo>
                  <a:lnTo>
                    <a:pt x="570" y="180"/>
                  </a:lnTo>
                  <a:lnTo>
                    <a:pt x="567" y="182"/>
                  </a:lnTo>
                  <a:lnTo>
                    <a:pt x="562" y="184"/>
                  </a:lnTo>
                  <a:lnTo>
                    <a:pt x="558" y="184"/>
                  </a:lnTo>
                  <a:lnTo>
                    <a:pt x="551" y="178"/>
                  </a:lnTo>
                  <a:lnTo>
                    <a:pt x="545" y="172"/>
                  </a:lnTo>
                  <a:lnTo>
                    <a:pt x="535" y="171"/>
                  </a:lnTo>
                  <a:lnTo>
                    <a:pt x="526" y="170"/>
                  </a:lnTo>
                  <a:lnTo>
                    <a:pt x="517" y="170"/>
                  </a:lnTo>
                  <a:lnTo>
                    <a:pt x="509" y="170"/>
                  </a:lnTo>
                  <a:lnTo>
                    <a:pt x="491" y="172"/>
                  </a:lnTo>
                  <a:lnTo>
                    <a:pt x="471" y="172"/>
                  </a:lnTo>
                  <a:lnTo>
                    <a:pt x="467" y="172"/>
                  </a:lnTo>
                  <a:lnTo>
                    <a:pt x="462" y="170"/>
                  </a:lnTo>
                  <a:lnTo>
                    <a:pt x="459" y="167"/>
                  </a:lnTo>
                  <a:lnTo>
                    <a:pt x="455" y="163"/>
                  </a:lnTo>
                  <a:lnTo>
                    <a:pt x="451" y="160"/>
                  </a:lnTo>
                  <a:lnTo>
                    <a:pt x="447" y="157"/>
                  </a:lnTo>
                  <a:lnTo>
                    <a:pt x="443" y="155"/>
                  </a:lnTo>
                  <a:lnTo>
                    <a:pt x="438" y="154"/>
                  </a:lnTo>
                  <a:lnTo>
                    <a:pt x="434" y="155"/>
                  </a:lnTo>
                  <a:lnTo>
                    <a:pt x="429" y="157"/>
                  </a:lnTo>
                  <a:lnTo>
                    <a:pt x="426" y="160"/>
                  </a:lnTo>
                  <a:lnTo>
                    <a:pt x="423" y="163"/>
                  </a:lnTo>
                  <a:lnTo>
                    <a:pt x="420" y="167"/>
                  </a:lnTo>
                  <a:lnTo>
                    <a:pt x="416" y="170"/>
                  </a:lnTo>
                  <a:lnTo>
                    <a:pt x="414" y="172"/>
                  </a:lnTo>
                  <a:lnTo>
                    <a:pt x="412" y="172"/>
                  </a:lnTo>
                  <a:lnTo>
                    <a:pt x="398" y="171"/>
                  </a:lnTo>
                  <a:lnTo>
                    <a:pt x="378" y="167"/>
                  </a:lnTo>
                  <a:lnTo>
                    <a:pt x="354" y="160"/>
                  </a:lnTo>
                  <a:lnTo>
                    <a:pt x="328" y="153"/>
                  </a:lnTo>
                  <a:lnTo>
                    <a:pt x="304" y="144"/>
                  </a:lnTo>
                  <a:lnTo>
                    <a:pt x="285" y="136"/>
                  </a:lnTo>
                  <a:lnTo>
                    <a:pt x="277" y="132"/>
                  </a:lnTo>
                  <a:lnTo>
                    <a:pt x="270" y="129"/>
                  </a:lnTo>
                  <a:lnTo>
                    <a:pt x="267" y="126"/>
                  </a:lnTo>
                  <a:lnTo>
                    <a:pt x="266" y="123"/>
                  </a:lnTo>
                  <a:lnTo>
                    <a:pt x="252" y="122"/>
                  </a:lnTo>
                  <a:lnTo>
                    <a:pt x="240" y="121"/>
                  </a:lnTo>
                  <a:lnTo>
                    <a:pt x="230" y="119"/>
                  </a:lnTo>
                  <a:lnTo>
                    <a:pt x="220" y="117"/>
                  </a:lnTo>
                  <a:lnTo>
                    <a:pt x="211" y="115"/>
                  </a:lnTo>
                  <a:lnTo>
                    <a:pt x="201" y="113"/>
                  </a:lnTo>
                  <a:lnTo>
                    <a:pt x="191" y="111"/>
                  </a:lnTo>
                  <a:lnTo>
                    <a:pt x="179" y="111"/>
                  </a:lnTo>
                  <a:lnTo>
                    <a:pt x="168" y="111"/>
                  </a:lnTo>
                  <a:lnTo>
                    <a:pt x="157" y="111"/>
                  </a:lnTo>
                  <a:lnTo>
                    <a:pt x="149" y="111"/>
                  </a:lnTo>
                  <a:lnTo>
                    <a:pt x="146" y="111"/>
                  </a:lnTo>
                  <a:lnTo>
                    <a:pt x="136" y="110"/>
                  </a:lnTo>
                  <a:lnTo>
                    <a:pt x="128" y="107"/>
                  </a:lnTo>
                  <a:lnTo>
                    <a:pt x="124" y="105"/>
                  </a:lnTo>
                  <a:lnTo>
                    <a:pt x="122" y="103"/>
                  </a:lnTo>
                  <a:lnTo>
                    <a:pt x="120" y="101"/>
                  </a:lnTo>
                  <a:lnTo>
                    <a:pt x="120" y="99"/>
                  </a:lnTo>
                  <a:lnTo>
                    <a:pt x="79" y="99"/>
                  </a:lnTo>
                  <a:lnTo>
                    <a:pt x="75" y="98"/>
                  </a:lnTo>
                  <a:lnTo>
                    <a:pt x="69" y="97"/>
                  </a:lnTo>
                  <a:lnTo>
                    <a:pt x="64" y="96"/>
                  </a:lnTo>
                  <a:lnTo>
                    <a:pt x="57" y="94"/>
                  </a:lnTo>
                  <a:lnTo>
                    <a:pt x="46" y="88"/>
                  </a:lnTo>
                  <a:lnTo>
                    <a:pt x="34" y="81"/>
                  </a:lnTo>
                  <a:lnTo>
                    <a:pt x="14" y="67"/>
                  </a:lnTo>
                  <a:lnTo>
                    <a:pt x="0" y="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0" name="Freeform 340">
              <a:extLst>
                <a:ext uri="{FF2B5EF4-FFF2-40B4-BE49-F238E27FC236}">
                  <a16:creationId xmlns:a16="http://schemas.microsoft.com/office/drawing/2014/main" id="{9448A0D0-60E6-7A34-9E9D-A68DDA5DB818}"/>
                </a:ext>
              </a:extLst>
            </p:cNvPr>
            <p:cNvSpPr>
              <a:spLocks/>
            </p:cNvSpPr>
            <p:nvPr>
              <p:custDataLst>
                <p:tags r:id="rId176"/>
              </p:custDataLst>
            </p:nvPr>
          </p:nvSpPr>
          <p:spPr bwMode="auto">
            <a:xfrm>
              <a:off x="10409871" y="4259616"/>
              <a:ext cx="320668" cy="329265"/>
            </a:xfrm>
            <a:custGeom>
              <a:avLst/>
              <a:gdLst>
                <a:gd name="T0" fmla="*/ 210384 w 491"/>
                <a:gd name="T1" fmla="*/ 251363 h 481"/>
                <a:gd name="T2" fmla="*/ 199472 w 491"/>
                <a:gd name="T3" fmla="*/ 244017 h 481"/>
                <a:gd name="T4" fmla="*/ 184195 w 491"/>
                <a:gd name="T5" fmla="*/ 227749 h 481"/>
                <a:gd name="T6" fmla="*/ 179830 w 491"/>
                <a:gd name="T7" fmla="*/ 218828 h 481"/>
                <a:gd name="T8" fmla="*/ 164117 w 491"/>
                <a:gd name="T9" fmla="*/ 215155 h 481"/>
                <a:gd name="T10" fmla="*/ 157133 w 491"/>
                <a:gd name="T11" fmla="*/ 213055 h 481"/>
                <a:gd name="T12" fmla="*/ 152768 w 491"/>
                <a:gd name="T13" fmla="*/ 207808 h 481"/>
                <a:gd name="T14" fmla="*/ 151022 w 491"/>
                <a:gd name="T15" fmla="*/ 196263 h 481"/>
                <a:gd name="T16" fmla="*/ 149276 w 491"/>
                <a:gd name="T17" fmla="*/ 174223 h 481"/>
                <a:gd name="T18" fmla="*/ 142729 w 491"/>
                <a:gd name="T19" fmla="*/ 159004 h 481"/>
                <a:gd name="T20" fmla="*/ 139237 w 491"/>
                <a:gd name="T21" fmla="*/ 145361 h 481"/>
                <a:gd name="T22" fmla="*/ 137055 w 491"/>
                <a:gd name="T23" fmla="*/ 128043 h 481"/>
                <a:gd name="T24" fmla="*/ 127452 w 491"/>
                <a:gd name="T25" fmla="*/ 117023 h 481"/>
                <a:gd name="T26" fmla="*/ 113485 w 491"/>
                <a:gd name="T27" fmla="*/ 107577 h 481"/>
                <a:gd name="T28" fmla="*/ 96462 w 491"/>
                <a:gd name="T29" fmla="*/ 99706 h 481"/>
                <a:gd name="T30" fmla="*/ 77694 w 491"/>
                <a:gd name="T31" fmla="*/ 94983 h 481"/>
                <a:gd name="T32" fmla="*/ 58052 w 491"/>
                <a:gd name="T33" fmla="*/ 93409 h 481"/>
                <a:gd name="T34" fmla="*/ 58052 w 491"/>
                <a:gd name="T35" fmla="*/ 81864 h 481"/>
                <a:gd name="T36" fmla="*/ 48013 w 491"/>
                <a:gd name="T37" fmla="*/ 76091 h 481"/>
                <a:gd name="T38" fmla="*/ 37101 w 491"/>
                <a:gd name="T39" fmla="*/ 68220 h 481"/>
                <a:gd name="T40" fmla="*/ 28808 w 491"/>
                <a:gd name="T41" fmla="*/ 58249 h 481"/>
                <a:gd name="T42" fmla="*/ 31863 w 491"/>
                <a:gd name="T43" fmla="*/ 69794 h 481"/>
                <a:gd name="T44" fmla="*/ 23570 w 491"/>
                <a:gd name="T45" fmla="*/ 77141 h 481"/>
                <a:gd name="T46" fmla="*/ 17459 w 491"/>
                <a:gd name="T47" fmla="*/ 93409 h 481"/>
                <a:gd name="T48" fmla="*/ 10476 w 491"/>
                <a:gd name="T49" fmla="*/ 115449 h 481"/>
                <a:gd name="T50" fmla="*/ 5674 w 491"/>
                <a:gd name="T51" fmla="*/ 139063 h 481"/>
                <a:gd name="T52" fmla="*/ 6111 w 491"/>
                <a:gd name="T53" fmla="*/ 124370 h 481"/>
                <a:gd name="T54" fmla="*/ 10039 w 491"/>
                <a:gd name="T55" fmla="*/ 109676 h 481"/>
                <a:gd name="T56" fmla="*/ 13967 w 491"/>
                <a:gd name="T57" fmla="*/ 94983 h 481"/>
                <a:gd name="T58" fmla="*/ 13094 w 491"/>
                <a:gd name="T59" fmla="*/ 75042 h 481"/>
                <a:gd name="T60" fmla="*/ 7420 w 491"/>
                <a:gd name="T61" fmla="*/ 58249 h 481"/>
                <a:gd name="T62" fmla="*/ 0 w 491"/>
                <a:gd name="T63" fmla="*/ 38308 h 481"/>
                <a:gd name="T64" fmla="*/ 14840 w 491"/>
                <a:gd name="T65" fmla="*/ 30961 h 481"/>
                <a:gd name="T66" fmla="*/ 25752 w 491"/>
                <a:gd name="T67" fmla="*/ 28862 h 481"/>
                <a:gd name="T68" fmla="*/ 36664 w 491"/>
                <a:gd name="T69" fmla="*/ 30436 h 481"/>
                <a:gd name="T70" fmla="*/ 44521 w 491"/>
                <a:gd name="T71" fmla="*/ 34635 h 481"/>
                <a:gd name="T72" fmla="*/ 52814 w 491"/>
                <a:gd name="T73" fmla="*/ 43031 h 481"/>
                <a:gd name="T74" fmla="*/ 61107 w 491"/>
                <a:gd name="T75" fmla="*/ 58249 h 481"/>
                <a:gd name="T76" fmla="*/ 79876 w 491"/>
                <a:gd name="T77" fmla="*/ 54051 h 481"/>
                <a:gd name="T78" fmla="*/ 85550 w 491"/>
                <a:gd name="T79" fmla="*/ 50378 h 481"/>
                <a:gd name="T80" fmla="*/ 87296 w 491"/>
                <a:gd name="T81" fmla="*/ 47229 h 481"/>
                <a:gd name="T82" fmla="*/ 90351 w 491"/>
                <a:gd name="T83" fmla="*/ 38308 h 481"/>
                <a:gd name="T84" fmla="*/ 101264 w 491"/>
                <a:gd name="T85" fmla="*/ 28337 h 481"/>
                <a:gd name="T86" fmla="*/ 110866 w 491"/>
                <a:gd name="T87" fmla="*/ 25714 h 481"/>
                <a:gd name="T88" fmla="*/ 114794 w 491"/>
                <a:gd name="T89" fmla="*/ 15743 h 481"/>
                <a:gd name="T90" fmla="*/ 122215 w 491"/>
                <a:gd name="T91" fmla="*/ 4723 h 481"/>
                <a:gd name="T92" fmla="*/ 130944 w 491"/>
                <a:gd name="T93" fmla="*/ 525 h 481"/>
                <a:gd name="T94" fmla="*/ 140983 w 491"/>
                <a:gd name="T95" fmla="*/ 0 h 481"/>
                <a:gd name="T96" fmla="*/ 153205 w 491"/>
                <a:gd name="T97" fmla="*/ 4198 h 481"/>
                <a:gd name="T98" fmla="*/ 174156 w 491"/>
                <a:gd name="T99" fmla="*/ 19941 h 481"/>
                <a:gd name="T100" fmla="*/ 186814 w 491"/>
                <a:gd name="T101" fmla="*/ 27813 h 481"/>
                <a:gd name="T102" fmla="*/ 200345 w 491"/>
                <a:gd name="T103" fmla="*/ 31486 h 481"/>
                <a:gd name="T104" fmla="*/ 214312 w 491"/>
                <a:gd name="T105" fmla="*/ 35159 h 481"/>
                <a:gd name="T106" fmla="*/ 214312 w 491"/>
                <a:gd name="T107" fmla="*/ 171074 h 48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91" h="481">
                  <a:moveTo>
                    <a:pt x="491" y="481"/>
                  </a:moveTo>
                  <a:lnTo>
                    <a:pt x="488" y="480"/>
                  </a:lnTo>
                  <a:lnTo>
                    <a:pt x="482" y="479"/>
                  </a:lnTo>
                  <a:lnTo>
                    <a:pt x="477" y="477"/>
                  </a:lnTo>
                  <a:lnTo>
                    <a:pt x="470" y="473"/>
                  </a:lnTo>
                  <a:lnTo>
                    <a:pt x="457" y="465"/>
                  </a:lnTo>
                  <a:lnTo>
                    <a:pt x="444" y="455"/>
                  </a:lnTo>
                  <a:lnTo>
                    <a:pt x="432" y="445"/>
                  </a:lnTo>
                  <a:lnTo>
                    <a:pt x="422" y="434"/>
                  </a:lnTo>
                  <a:lnTo>
                    <a:pt x="417" y="428"/>
                  </a:lnTo>
                  <a:lnTo>
                    <a:pt x="414" y="423"/>
                  </a:lnTo>
                  <a:lnTo>
                    <a:pt x="412" y="417"/>
                  </a:lnTo>
                  <a:lnTo>
                    <a:pt x="412" y="412"/>
                  </a:lnTo>
                  <a:lnTo>
                    <a:pt x="392" y="412"/>
                  </a:lnTo>
                  <a:lnTo>
                    <a:pt x="376" y="410"/>
                  </a:lnTo>
                  <a:lnTo>
                    <a:pt x="370" y="409"/>
                  </a:lnTo>
                  <a:lnTo>
                    <a:pt x="365" y="408"/>
                  </a:lnTo>
                  <a:lnTo>
                    <a:pt x="360" y="406"/>
                  </a:lnTo>
                  <a:lnTo>
                    <a:pt x="356" y="403"/>
                  </a:lnTo>
                  <a:lnTo>
                    <a:pt x="353" y="400"/>
                  </a:lnTo>
                  <a:lnTo>
                    <a:pt x="350" y="396"/>
                  </a:lnTo>
                  <a:lnTo>
                    <a:pt x="348" y="392"/>
                  </a:lnTo>
                  <a:lnTo>
                    <a:pt x="347" y="387"/>
                  </a:lnTo>
                  <a:lnTo>
                    <a:pt x="346" y="374"/>
                  </a:lnTo>
                  <a:lnTo>
                    <a:pt x="345" y="357"/>
                  </a:lnTo>
                  <a:lnTo>
                    <a:pt x="344" y="344"/>
                  </a:lnTo>
                  <a:lnTo>
                    <a:pt x="342" y="332"/>
                  </a:lnTo>
                  <a:lnTo>
                    <a:pt x="337" y="322"/>
                  </a:lnTo>
                  <a:lnTo>
                    <a:pt x="332" y="313"/>
                  </a:lnTo>
                  <a:lnTo>
                    <a:pt x="327" y="303"/>
                  </a:lnTo>
                  <a:lnTo>
                    <a:pt x="323" y="294"/>
                  </a:lnTo>
                  <a:lnTo>
                    <a:pt x="320" y="286"/>
                  </a:lnTo>
                  <a:lnTo>
                    <a:pt x="319" y="277"/>
                  </a:lnTo>
                  <a:lnTo>
                    <a:pt x="319" y="267"/>
                  </a:lnTo>
                  <a:lnTo>
                    <a:pt x="319" y="252"/>
                  </a:lnTo>
                  <a:lnTo>
                    <a:pt x="314" y="244"/>
                  </a:lnTo>
                  <a:lnTo>
                    <a:pt x="309" y="237"/>
                  </a:lnTo>
                  <a:lnTo>
                    <a:pt x="301" y="229"/>
                  </a:lnTo>
                  <a:lnTo>
                    <a:pt x="292" y="223"/>
                  </a:lnTo>
                  <a:lnTo>
                    <a:pt x="282" y="216"/>
                  </a:lnTo>
                  <a:lnTo>
                    <a:pt x="272" y="210"/>
                  </a:lnTo>
                  <a:lnTo>
                    <a:pt x="260" y="205"/>
                  </a:lnTo>
                  <a:lnTo>
                    <a:pt x="248" y="200"/>
                  </a:lnTo>
                  <a:lnTo>
                    <a:pt x="235" y="194"/>
                  </a:lnTo>
                  <a:lnTo>
                    <a:pt x="221" y="190"/>
                  </a:lnTo>
                  <a:lnTo>
                    <a:pt x="208" y="187"/>
                  </a:lnTo>
                  <a:lnTo>
                    <a:pt x="192" y="184"/>
                  </a:lnTo>
                  <a:lnTo>
                    <a:pt x="178" y="181"/>
                  </a:lnTo>
                  <a:lnTo>
                    <a:pt x="163" y="180"/>
                  </a:lnTo>
                  <a:lnTo>
                    <a:pt x="147" y="179"/>
                  </a:lnTo>
                  <a:lnTo>
                    <a:pt x="133" y="178"/>
                  </a:lnTo>
                  <a:lnTo>
                    <a:pt x="133" y="170"/>
                  </a:lnTo>
                  <a:lnTo>
                    <a:pt x="133" y="163"/>
                  </a:lnTo>
                  <a:lnTo>
                    <a:pt x="133" y="156"/>
                  </a:lnTo>
                  <a:lnTo>
                    <a:pt x="133" y="148"/>
                  </a:lnTo>
                  <a:lnTo>
                    <a:pt x="121" y="147"/>
                  </a:lnTo>
                  <a:lnTo>
                    <a:pt x="110" y="145"/>
                  </a:lnTo>
                  <a:lnTo>
                    <a:pt x="100" y="140"/>
                  </a:lnTo>
                  <a:lnTo>
                    <a:pt x="92" y="136"/>
                  </a:lnTo>
                  <a:lnTo>
                    <a:pt x="85" y="130"/>
                  </a:lnTo>
                  <a:lnTo>
                    <a:pt x="77" y="124"/>
                  </a:lnTo>
                  <a:lnTo>
                    <a:pt x="71" y="117"/>
                  </a:lnTo>
                  <a:lnTo>
                    <a:pt x="66" y="111"/>
                  </a:lnTo>
                  <a:lnTo>
                    <a:pt x="92" y="111"/>
                  </a:lnTo>
                  <a:lnTo>
                    <a:pt x="82" y="121"/>
                  </a:lnTo>
                  <a:lnTo>
                    <a:pt x="73" y="133"/>
                  </a:lnTo>
                  <a:lnTo>
                    <a:pt x="66" y="139"/>
                  </a:lnTo>
                  <a:lnTo>
                    <a:pt x="60" y="144"/>
                  </a:lnTo>
                  <a:lnTo>
                    <a:pt x="54" y="147"/>
                  </a:lnTo>
                  <a:lnTo>
                    <a:pt x="46" y="148"/>
                  </a:lnTo>
                  <a:lnTo>
                    <a:pt x="43" y="163"/>
                  </a:lnTo>
                  <a:lnTo>
                    <a:pt x="40" y="178"/>
                  </a:lnTo>
                  <a:lnTo>
                    <a:pt x="34" y="192"/>
                  </a:lnTo>
                  <a:lnTo>
                    <a:pt x="30" y="206"/>
                  </a:lnTo>
                  <a:lnTo>
                    <a:pt x="24" y="220"/>
                  </a:lnTo>
                  <a:lnTo>
                    <a:pt x="20" y="234"/>
                  </a:lnTo>
                  <a:lnTo>
                    <a:pt x="17" y="249"/>
                  </a:lnTo>
                  <a:lnTo>
                    <a:pt x="13" y="265"/>
                  </a:lnTo>
                  <a:lnTo>
                    <a:pt x="13" y="256"/>
                  </a:lnTo>
                  <a:lnTo>
                    <a:pt x="13" y="246"/>
                  </a:lnTo>
                  <a:lnTo>
                    <a:pt x="14" y="237"/>
                  </a:lnTo>
                  <a:lnTo>
                    <a:pt x="17" y="228"/>
                  </a:lnTo>
                  <a:lnTo>
                    <a:pt x="20" y="219"/>
                  </a:lnTo>
                  <a:lnTo>
                    <a:pt x="23" y="209"/>
                  </a:lnTo>
                  <a:lnTo>
                    <a:pt x="26" y="200"/>
                  </a:lnTo>
                  <a:lnTo>
                    <a:pt x="30" y="190"/>
                  </a:lnTo>
                  <a:lnTo>
                    <a:pt x="32" y="181"/>
                  </a:lnTo>
                  <a:lnTo>
                    <a:pt x="33" y="172"/>
                  </a:lnTo>
                  <a:lnTo>
                    <a:pt x="32" y="156"/>
                  </a:lnTo>
                  <a:lnTo>
                    <a:pt x="30" y="143"/>
                  </a:lnTo>
                  <a:lnTo>
                    <a:pt x="26" y="130"/>
                  </a:lnTo>
                  <a:lnTo>
                    <a:pt x="21" y="120"/>
                  </a:lnTo>
                  <a:lnTo>
                    <a:pt x="17" y="111"/>
                  </a:lnTo>
                  <a:lnTo>
                    <a:pt x="11" y="101"/>
                  </a:lnTo>
                  <a:lnTo>
                    <a:pt x="4" y="89"/>
                  </a:lnTo>
                  <a:lnTo>
                    <a:pt x="0" y="73"/>
                  </a:lnTo>
                  <a:lnTo>
                    <a:pt x="13" y="68"/>
                  </a:lnTo>
                  <a:lnTo>
                    <a:pt x="28" y="62"/>
                  </a:lnTo>
                  <a:lnTo>
                    <a:pt x="34" y="59"/>
                  </a:lnTo>
                  <a:lnTo>
                    <a:pt x="42" y="57"/>
                  </a:lnTo>
                  <a:lnTo>
                    <a:pt x="51" y="56"/>
                  </a:lnTo>
                  <a:lnTo>
                    <a:pt x="59" y="55"/>
                  </a:lnTo>
                  <a:lnTo>
                    <a:pt x="68" y="56"/>
                  </a:lnTo>
                  <a:lnTo>
                    <a:pt x="76" y="57"/>
                  </a:lnTo>
                  <a:lnTo>
                    <a:pt x="84" y="58"/>
                  </a:lnTo>
                  <a:lnTo>
                    <a:pt x="90" y="60"/>
                  </a:lnTo>
                  <a:lnTo>
                    <a:pt x="96" y="63"/>
                  </a:lnTo>
                  <a:lnTo>
                    <a:pt x="102" y="66"/>
                  </a:lnTo>
                  <a:lnTo>
                    <a:pt x="107" y="70"/>
                  </a:lnTo>
                  <a:lnTo>
                    <a:pt x="112" y="73"/>
                  </a:lnTo>
                  <a:lnTo>
                    <a:pt x="121" y="82"/>
                  </a:lnTo>
                  <a:lnTo>
                    <a:pt x="127" y="92"/>
                  </a:lnTo>
                  <a:lnTo>
                    <a:pt x="134" y="101"/>
                  </a:lnTo>
                  <a:lnTo>
                    <a:pt x="140" y="111"/>
                  </a:lnTo>
                  <a:lnTo>
                    <a:pt x="179" y="111"/>
                  </a:lnTo>
                  <a:lnTo>
                    <a:pt x="180" y="107"/>
                  </a:lnTo>
                  <a:lnTo>
                    <a:pt x="183" y="103"/>
                  </a:lnTo>
                  <a:lnTo>
                    <a:pt x="187" y="101"/>
                  </a:lnTo>
                  <a:lnTo>
                    <a:pt x="191" y="99"/>
                  </a:lnTo>
                  <a:lnTo>
                    <a:pt x="196" y="96"/>
                  </a:lnTo>
                  <a:lnTo>
                    <a:pt x="199" y="94"/>
                  </a:lnTo>
                  <a:lnTo>
                    <a:pt x="200" y="92"/>
                  </a:lnTo>
                  <a:lnTo>
                    <a:pt x="200" y="90"/>
                  </a:lnTo>
                  <a:lnTo>
                    <a:pt x="200" y="89"/>
                  </a:lnTo>
                  <a:lnTo>
                    <a:pt x="199" y="85"/>
                  </a:lnTo>
                  <a:lnTo>
                    <a:pt x="207" y="73"/>
                  </a:lnTo>
                  <a:lnTo>
                    <a:pt x="215" y="64"/>
                  </a:lnTo>
                  <a:lnTo>
                    <a:pt x="223" y="58"/>
                  </a:lnTo>
                  <a:lnTo>
                    <a:pt x="232" y="54"/>
                  </a:lnTo>
                  <a:lnTo>
                    <a:pt x="239" y="51"/>
                  </a:lnTo>
                  <a:lnTo>
                    <a:pt x="247" y="50"/>
                  </a:lnTo>
                  <a:lnTo>
                    <a:pt x="254" y="49"/>
                  </a:lnTo>
                  <a:lnTo>
                    <a:pt x="259" y="49"/>
                  </a:lnTo>
                  <a:lnTo>
                    <a:pt x="260" y="40"/>
                  </a:lnTo>
                  <a:lnTo>
                    <a:pt x="263" y="30"/>
                  </a:lnTo>
                  <a:lnTo>
                    <a:pt x="267" y="22"/>
                  </a:lnTo>
                  <a:lnTo>
                    <a:pt x="273" y="15"/>
                  </a:lnTo>
                  <a:lnTo>
                    <a:pt x="280" y="9"/>
                  </a:lnTo>
                  <a:lnTo>
                    <a:pt x="290" y="4"/>
                  </a:lnTo>
                  <a:lnTo>
                    <a:pt x="294" y="2"/>
                  </a:lnTo>
                  <a:lnTo>
                    <a:pt x="300" y="1"/>
                  </a:lnTo>
                  <a:lnTo>
                    <a:pt x="306" y="0"/>
                  </a:lnTo>
                  <a:lnTo>
                    <a:pt x="312" y="0"/>
                  </a:lnTo>
                  <a:lnTo>
                    <a:pt x="323" y="0"/>
                  </a:lnTo>
                  <a:lnTo>
                    <a:pt x="333" y="2"/>
                  </a:lnTo>
                  <a:lnTo>
                    <a:pt x="343" y="5"/>
                  </a:lnTo>
                  <a:lnTo>
                    <a:pt x="351" y="8"/>
                  </a:lnTo>
                  <a:lnTo>
                    <a:pt x="368" y="17"/>
                  </a:lnTo>
                  <a:lnTo>
                    <a:pt x="383" y="27"/>
                  </a:lnTo>
                  <a:lnTo>
                    <a:pt x="399" y="38"/>
                  </a:lnTo>
                  <a:lnTo>
                    <a:pt x="413" y="47"/>
                  </a:lnTo>
                  <a:lnTo>
                    <a:pt x="421" y="50"/>
                  </a:lnTo>
                  <a:lnTo>
                    <a:pt x="428" y="53"/>
                  </a:lnTo>
                  <a:lnTo>
                    <a:pt x="436" y="55"/>
                  </a:lnTo>
                  <a:lnTo>
                    <a:pt x="445" y="55"/>
                  </a:lnTo>
                  <a:lnTo>
                    <a:pt x="459" y="60"/>
                  </a:lnTo>
                  <a:lnTo>
                    <a:pt x="471" y="64"/>
                  </a:lnTo>
                  <a:lnTo>
                    <a:pt x="481" y="66"/>
                  </a:lnTo>
                  <a:lnTo>
                    <a:pt x="491" y="67"/>
                  </a:lnTo>
                  <a:lnTo>
                    <a:pt x="491" y="289"/>
                  </a:lnTo>
                  <a:lnTo>
                    <a:pt x="471" y="301"/>
                  </a:lnTo>
                  <a:lnTo>
                    <a:pt x="491" y="326"/>
                  </a:lnTo>
                  <a:lnTo>
                    <a:pt x="491" y="474"/>
                  </a:lnTo>
                  <a:lnTo>
                    <a:pt x="491" y="48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1" name="Freeform 341">
              <a:extLst>
                <a:ext uri="{FF2B5EF4-FFF2-40B4-BE49-F238E27FC236}">
                  <a16:creationId xmlns:a16="http://schemas.microsoft.com/office/drawing/2014/main" id="{44996D5B-2C3B-77F1-2B67-9DFAC90605DE}"/>
                </a:ext>
              </a:extLst>
            </p:cNvPr>
            <p:cNvSpPr>
              <a:spLocks/>
            </p:cNvSpPr>
            <p:nvPr>
              <p:custDataLst>
                <p:tags r:id="rId177"/>
              </p:custDataLst>
            </p:nvPr>
          </p:nvSpPr>
          <p:spPr bwMode="auto">
            <a:xfrm>
              <a:off x="8212695" y="2735477"/>
              <a:ext cx="80762" cy="78693"/>
            </a:xfrm>
            <a:custGeom>
              <a:avLst/>
              <a:gdLst>
                <a:gd name="T0" fmla="*/ 0 w 133"/>
                <a:gd name="T1" fmla="*/ 9796 h 117"/>
                <a:gd name="T2" fmla="*/ 29220 w 133"/>
                <a:gd name="T3" fmla="*/ 0 h 117"/>
                <a:gd name="T4" fmla="*/ 32872 w 133"/>
                <a:gd name="T5" fmla="*/ 3094 h 117"/>
                <a:gd name="T6" fmla="*/ 36930 w 133"/>
                <a:gd name="T7" fmla="*/ 7218 h 117"/>
                <a:gd name="T8" fmla="*/ 40989 w 133"/>
                <a:gd name="T9" fmla="*/ 12890 h 117"/>
                <a:gd name="T10" fmla="*/ 44235 w 133"/>
                <a:gd name="T11" fmla="*/ 19077 h 117"/>
                <a:gd name="T12" fmla="*/ 47888 w 133"/>
                <a:gd name="T13" fmla="*/ 25264 h 117"/>
                <a:gd name="T14" fmla="*/ 51134 w 133"/>
                <a:gd name="T15" fmla="*/ 31967 h 117"/>
                <a:gd name="T16" fmla="*/ 51946 w 133"/>
                <a:gd name="T17" fmla="*/ 35061 h 117"/>
                <a:gd name="T18" fmla="*/ 52758 w 133"/>
                <a:gd name="T19" fmla="*/ 38154 h 117"/>
                <a:gd name="T20" fmla="*/ 53163 w 133"/>
                <a:gd name="T21" fmla="*/ 41248 h 117"/>
                <a:gd name="T22" fmla="*/ 53975 w 133"/>
                <a:gd name="T23" fmla="*/ 44341 h 117"/>
                <a:gd name="T24" fmla="*/ 53163 w 133"/>
                <a:gd name="T25" fmla="*/ 47435 h 117"/>
                <a:gd name="T26" fmla="*/ 51946 w 133"/>
                <a:gd name="T27" fmla="*/ 50013 h 117"/>
                <a:gd name="T28" fmla="*/ 50323 w 133"/>
                <a:gd name="T29" fmla="*/ 52591 h 117"/>
                <a:gd name="T30" fmla="*/ 47888 w 133"/>
                <a:gd name="T31" fmla="*/ 55169 h 117"/>
                <a:gd name="T32" fmla="*/ 45858 w 133"/>
                <a:gd name="T33" fmla="*/ 57231 h 117"/>
                <a:gd name="T34" fmla="*/ 43423 w 133"/>
                <a:gd name="T35" fmla="*/ 58778 h 117"/>
                <a:gd name="T36" fmla="*/ 41800 w 133"/>
                <a:gd name="T37" fmla="*/ 60325 h 117"/>
                <a:gd name="T38" fmla="*/ 40583 w 133"/>
                <a:gd name="T39" fmla="*/ 60325 h 117"/>
                <a:gd name="T40" fmla="*/ 29220 w 133"/>
                <a:gd name="T41" fmla="*/ 48982 h 117"/>
                <a:gd name="T42" fmla="*/ 18262 w 133"/>
                <a:gd name="T43" fmla="*/ 36092 h 117"/>
                <a:gd name="T44" fmla="*/ 12986 w 133"/>
                <a:gd name="T45" fmla="*/ 29905 h 117"/>
                <a:gd name="T46" fmla="*/ 7305 w 133"/>
                <a:gd name="T47" fmla="*/ 23718 h 117"/>
                <a:gd name="T48" fmla="*/ 3247 w 133"/>
                <a:gd name="T49" fmla="*/ 17015 h 117"/>
                <a:gd name="T50" fmla="*/ 0 w 133"/>
                <a:gd name="T51" fmla="*/ 9796 h 11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33" h="117">
                  <a:moveTo>
                    <a:pt x="0" y="19"/>
                  </a:moveTo>
                  <a:lnTo>
                    <a:pt x="72" y="0"/>
                  </a:lnTo>
                  <a:lnTo>
                    <a:pt x="81" y="6"/>
                  </a:lnTo>
                  <a:lnTo>
                    <a:pt x="91" y="14"/>
                  </a:lnTo>
                  <a:lnTo>
                    <a:pt x="101" y="25"/>
                  </a:lnTo>
                  <a:lnTo>
                    <a:pt x="109" y="37"/>
                  </a:lnTo>
                  <a:lnTo>
                    <a:pt x="118" y="49"/>
                  </a:lnTo>
                  <a:lnTo>
                    <a:pt x="126" y="62"/>
                  </a:lnTo>
                  <a:lnTo>
                    <a:pt x="128" y="68"/>
                  </a:lnTo>
                  <a:lnTo>
                    <a:pt x="130" y="74"/>
                  </a:lnTo>
                  <a:lnTo>
                    <a:pt x="131" y="80"/>
                  </a:lnTo>
                  <a:lnTo>
                    <a:pt x="133" y="86"/>
                  </a:lnTo>
                  <a:lnTo>
                    <a:pt x="131" y="92"/>
                  </a:lnTo>
                  <a:lnTo>
                    <a:pt x="128" y="97"/>
                  </a:lnTo>
                  <a:lnTo>
                    <a:pt x="124" y="102"/>
                  </a:lnTo>
                  <a:lnTo>
                    <a:pt x="118" y="107"/>
                  </a:lnTo>
                  <a:lnTo>
                    <a:pt x="113" y="111"/>
                  </a:lnTo>
                  <a:lnTo>
                    <a:pt x="107" y="114"/>
                  </a:lnTo>
                  <a:lnTo>
                    <a:pt x="103" y="117"/>
                  </a:lnTo>
                  <a:lnTo>
                    <a:pt x="100" y="117"/>
                  </a:lnTo>
                  <a:lnTo>
                    <a:pt x="72" y="95"/>
                  </a:lnTo>
                  <a:lnTo>
                    <a:pt x="45" y="70"/>
                  </a:lnTo>
                  <a:lnTo>
                    <a:pt x="32" y="58"/>
                  </a:lnTo>
                  <a:lnTo>
                    <a:pt x="18" y="46"/>
                  </a:lnTo>
                  <a:lnTo>
                    <a:pt x="8" y="33"/>
                  </a:lnTo>
                  <a:lnTo>
                    <a:pt x="0"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52" name="Freeform 342">
              <a:extLst>
                <a:ext uri="{FF2B5EF4-FFF2-40B4-BE49-F238E27FC236}">
                  <a16:creationId xmlns:a16="http://schemas.microsoft.com/office/drawing/2014/main" id="{7A74FAB6-435D-2827-2EDA-F04A3BE7B949}"/>
                </a:ext>
              </a:extLst>
            </p:cNvPr>
            <p:cNvSpPr>
              <a:spLocks/>
            </p:cNvSpPr>
            <p:nvPr>
              <p:custDataLst>
                <p:tags r:id="rId178"/>
              </p:custDataLst>
            </p:nvPr>
          </p:nvSpPr>
          <p:spPr bwMode="auto">
            <a:xfrm>
              <a:off x="5903880" y="1958912"/>
              <a:ext cx="330171" cy="231934"/>
            </a:xfrm>
            <a:custGeom>
              <a:avLst/>
              <a:gdLst>
                <a:gd name="T0" fmla="*/ 118852 w 505"/>
                <a:gd name="T1" fmla="*/ 18881 h 339"/>
                <a:gd name="T2" fmla="*/ 211487 w 505"/>
                <a:gd name="T3" fmla="*/ 45106 h 339"/>
                <a:gd name="T4" fmla="*/ 208865 w 505"/>
                <a:gd name="T5" fmla="*/ 57169 h 339"/>
                <a:gd name="T6" fmla="*/ 205806 w 505"/>
                <a:gd name="T7" fmla="*/ 67658 h 339"/>
                <a:gd name="T8" fmla="*/ 201437 w 505"/>
                <a:gd name="T9" fmla="*/ 76050 h 339"/>
                <a:gd name="T10" fmla="*/ 197067 w 505"/>
                <a:gd name="T11" fmla="*/ 80246 h 339"/>
                <a:gd name="T12" fmla="*/ 201437 w 505"/>
                <a:gd name="T13" fmla="*/ 96505 h 339"/>
                <a:gd name="T14" fmla="*/ 208428 w 505"/>
                <a:gd name="T15" fmla="*/ 112764 h 339"/>
                <a:gd name="T16" fmla="*/ 220663 w 505"/>
                <a:gd name="T17" fmla="*/ 135317 h 339"/>
                <a:gd name="T18" fmla="*/ 215420 w 505"/>
                <a:gd name="T19" fmla="*/ 142135 h 339"/>
                <a:gd name="T20" fmla="*/ 209302 w 505"/>
                <a:gd name="T21" fmla="*/ 153149 h 339"/>
                <a:gd name="T22" fmla="*/ 204496 w 505"/>
                <a:gd name="T23" fmla="*/ 164688 h 339"/>
                <a:gd name="T24" fmla="*/ 202748 w 505"/>
                <a:gd name="T25" fmla="*/ 177800 h 339"/>
                <a:gd name="T26" fmla="*/ 193572 w 505"/>
                <a:gd name="T27" fmla="*/ 177276 h 339"/>
                <a:gd name="T28" fmla="*/ 180900 w 505"/>
                <a:gd name="T29" fmla="*/ 175702 h 339"/>
                <a:gd name="T30" fmla="*/ 168228 w 505"/>
                <a:gd name="T31" fmla="*/ 173604 h 339"/>
                <a:gd name="T32" fmla="*/ 156430 w 505"/>
                <a:gd name="T33" fmla="*/ 170982 h 339"/>
                <a:gd name="T34" fmla="*/ 132835 w 505"/>
                <a:gd name="T35" fmla="*/ 170457 h 339"/>
                <a:gd name="T36" fmla="*/ 115356 w 505"/>
                <a:gd name="T37" fmla="*/ 168359 h 339"/>
                <a:gd name="T38" fmla="*/ 108365 w 505"/>
                <a:gd name="T39" fmla="*/ 166261 h 339"/>
                <a:gd name="T40" fmla="*/ 101374 w 505"/>
                <a:gd name="T41" fmla="*/ 162590 h 339"/>
                <a:gd name="T42" fmla="*/ 93072 w 505"/>
                <a:gd name="T43" fmla="*/ 157345 h 339"/>
                <a:gd name="T44" fmla="*/ 78652 w 505"/>
                <a:gd name="T45" fmla="*/ 151576 h 339"/>
                <a:gd name="T46" fmla="*/ 63796 w 505"/>
                <a:gd name="T47" fmla="*/ 143184 h 339"/>
                <a:gd name="T48" fmla="*/ 42822 w 505"/>
                <a:gd name="T49" fmla="*/ 130596 h 339"/>
                <a:gd name="T50" fmla="*/ 27091 w 505"/>
                <a:gd name="T51" fmla="*/ 108044 h 339"/>
                <a:gd name="T52" fmla="*/ 22722 w 505"/>
                <a:gd name="T53" fmla="*/ 88638 h 339"/>
                <a:gd name="T54" fmla="*/ 15730 w 505"/>
                <a:gd name="T55" fmla="*/ 65036 h 339"/>
                <a:gd name="T56" fmla="*/ 6554 w 505"/>
                <a:gd name="T57" fmla="*/ 43532 h 339"/>
                <a:gd name="T58" fmla="*/ 874 w 505"/>
                <a:gd name="T59" fmla="*/ 33567 h 339"/>
                <a:gd name="T60" fmla="*/ 2185 w 505"/>
                <a:gd name="T61" fmla="*/ 31994 h 339"/>
                <a:gd name="T62" fmla="*/ 4807 w 505"/>
                <a:gd name="T63" fmla="*/ 29371 h 339"/>
                <a:gd name="T64" fmla="*/ 4807 w 505"/>
                <a:gd name="T65" fmla="*/ 25175 h 339"/>
                <a:gd name="T66" fmla="*/ 4807 w 505"/>
                <a:gd name="T67" fmla="*/ 22553 h 339"/>
                <a:gd name="T68" fmla="*/ 14857 w 505"/>
                <a:gd name="T69" fmla="*/ 17832 h 339"/>
                <a:gd name="T70" fmla="*/ 31898 w 505"/>
                <a:gd name="T71" fmla="*/ 11539 h 339"/>
                <a:gd name="T72" fmla="*/ 55930 w 505"/>
                <a:gd name="T73" fmla="*/ 4196 h 339"/>
                <a:gd name="T74" fmla="*/ 75593 w 505"/>
                <a:gd name="T75" fmla="*/ 5769 h 339"/>
                <a:gd name="T76" fmla="*/ 82148 w 505"/>
                <a:gd name="T77" fmla="*/ 14686 h 339"/>
                <a:gd name="T78" fmla="*/ 87828 w 505"/>
                <a:gd name="T79" fmla="*/ 18357 h 339"/>
                <a:gd name="T80" fmla="*/ 95693 w 505"/>
                <a:gd name="T81" fmla="*/ 18881 h 339"/>
                <a:gd name="T82" fmla="*/ 104433 w 505"/>
                <a:gd name="T83" fmla="*/ 18881 h 339"/>
                <a:gd name="T84" fmla="*/ 113172 w 505"/>
                <a:gd name="T85" fmla="*/ 12588 h 33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505" h="339">
                  <a:moveTo>
                    <a:pt x="259" y="24"/>
                  </a:moveTo>
                  <a:lnTo>
                    <a:pt x="272" y="36"/>
                  </a:lnTo>
                  <a:lnTo>
                    <a:pt x="444" y="48"/>
                  </a:lnTo>
                  <a:lnTo>
                    <a:pt x="484" y="86"/>
                  </a:lnTo>
                  <a:lnTo>
                    <a:pt x="482" y="97"/>
                  </a:lnTo>
                  <a:lnTo>
                    <a:pt x="478" y="109"/>
                  </a:lnTo>
                  <a:lnTo>
                    <a:pt x="474" y="120"/>
                  </a:lnTo>
                  <a:lnTo>
                    <a:pt x="471" y="129"/>
                  </a:lnTo>
                  <a:lnTo>
                    <a:pt x="465" y="138"/>
                  </a:lnTo>
                  <a:lnTo>
                    <a:pt x="461" y="145"/>
                  </a:lnTo>
                  <a:lnTo>
                    <a:pt x="456" y="150"/>
                  </a:lnTo>
                  <a:lnTo>
                    <a:pt x="451" y="153"/>
                  </a:lnTo>
                  <a:lnTo>
                    <a:pt x="455" y="169"/>
                  </a:lnTo>
                  <a:lnTo>
                    <a:pt x="461" y="184"/>
                  </a:lnTo>
                  <a:lnTo>
                    <a:pt x="470" y="200"/>
                  </a:lnTo>
                  <a:lnTo>
                    <a:pt x="477" y="215"/>
                  </a:lnTo>
                  <a:lnTo>
                    <a:pt x="494" y="242"/>
                  </a:lnTo>
                  <a:lnTo>
                    <a:pt x="505" y="258"/>
                  </a:lnTo>
                  <a:lnTo>
                    <a:pt x="499" y="264"/>
                  </a:lnTo>
                  <a:lnTo>
                    <a:pt x="493" y="271"/>
                  </a:lnTo>
                  <a:lnTo>
                    <a:pt x="486" y="281"/>
                  </a:lnTo>
                  <a:lnTo>
                    <a:pt x="479" y="292"/>
                  </a:lnTo>
                  <a:lnTo>
                    <a:pt x="474" y="303"/>
                  </a:lnTo>
                  <a:lnTo>
                    <a:pt x="468" y="314"/>
                  </a:lnTo>
                  <a:lnTo>
                    <a:pt x="465" y="326"/>
                  </a:lnTo>
                  <a:lnTo>
                    <a:pt x="464" y="339"/>
                  </a:lnTo>
                  <a:lnTo>
                    <a:pt x="457" y="339"/>
                  </a:lnTo>
                  <a:lnTo>
                    <a:pt x="443" y="338"/>
                  </a:lnTo>
                  <a:lnTo>
                    <a:pt x="428" y="337"/>
                  </a:lnTo>
                  <a:lnTo>
                    <a:pt x="414" y="335"/>
                  </a:lnTo>
                  <a:lnTo>
                    <a:pt x="399" y="333"/>
                  </a:lnTo>
                  <a:lnTo>
                    <a:pt x="385" y="331"/>
                  </a:lnTo>
                  <a:lnTo>
                    <a:pt x="371" y="328"/>
                  </a:lnTo>
                  <a:lnTo>
                    <a:pt x="358" y="326"/>
                  </a:lnTo>
                  <a:lnTo>
                    <a:pt x="344" y="326"/>
                  </a:lnTo>
                  <a:lnTo>
                    <a:pt x="304" y="325"/>
                  </a:lnTo>
                  <a:lnTo>
                    <a:pt x="275" y="323"/>
                  </a:lnTo>
                  <a:lnTo>
                    <a:pt x="264" y="321"/>
                  </a:lnTo>
                  <a:lnTo>
                    <a:pt x="255" y="319"/>
                  </a:lnTo>
                  <a:lnTo>
                    <a:pt x="248" y="317"/>
                  </a:lnTo>
                  <a:lnTo>
                    <a:pt x="242" y="315"/>
                  </a:lnTo>
                  <a:lnTo>
                    <a:pt x="232" y="310"/>
                  </a:lnTo>
                  <a:lnTo>
                    <a:pt x="224" y="305"/>
                  </a:lnTo>
                  <a:lnTo>
                    <a:pt x="213" y="300"/>
                  </a:lnTo>
                  <a:lnTo>
                    <a:pt x="198" y="295"/>
                  </a:lnTo>
                  <a:lnTo>
                    <a:pt x="180" y="289"/>
                  </a:lnTo>
                  <a:lnTo>
                    <a:pt x="162" y="282"/>
                  </a:lnTo>
                  <a:lnTo>
                    <a:pt x="146" y="273"/>
                  </a:lnTo>
                  <a:lnTo>
                    <a:pt x="130" y="266"/>
                  </a:lnTo>
                  <a:lnTo>
                    <a:pt x="98" y="249"/>
                  </a:lnTo>
                  <a:lnTo>
                    <a:pt x="65" y="228"/>
                  </a:lnTo>
                  <a:lnTo>
                    <a:pt x="62" y="206"/>
                  </a:lnTo>
                  <a:lnTo>
                    <a:pt x="57" y="187"/>
                  </a:lnTo>
                  <a:lnTo>
                    <a:pt x="52" y="169"/>
                  </a:lnTo>
                  <a:lnTo>
                    <a:pt x="47" y="152"/>
                  </a:lnTo>
                  <a:lnTo>
                    <a:pt x="36" y="124"/>
                  </a:lnTo>
                  <a:lnTo>
                    <a:pt x="25" y="100"/>
                  </a:lnTo>
                  <a:lnTo>
                    <a:pt x="15" y="83"/>
                  </a:lnTo>
                  <a:lnTo>
                    <a:pt x="7" y="71"/>
                  </a:lnTo>
                  <a:lnTo>
                    <a:pt x="2" y="64"/>
                  </a:lnTo>
                  <a:lnTo>
                    <a:pt x="0" y="62"/>
                  </a:lnTo>
                  <a:lnTo>
                    <a:pt x="5" y="61"/>
                  </a:lnTo>
                  <a:lnTo>
                    <a:pt x="8" y="59"/>
                  </a:lnTo>
                  <a:lnTo>
                    <a:pt x="11" y="56"/>
                  </a:lnTo>
                  <a:lnTo>
                    <a:pt x="11" y="51"/>
                  </a:lnTo>
                  <a:lnTo>
                    <a:pt x="11" y="48"/>
                  </a:lnTo>
                  <a:lnTo>
                    <a:pt x="11" y="45"/>
                  </a:lnTo>
                  <a:lnTo>
                    <a:pt x="11" y="43"/>
                  </a:lnTo>
                  <a:lnTo>
                    <a:pt x="13" y="42"/>
                  </a:lnTo>
                  <a:lnTo>
                    <a:pt x="34" y="34"/>
                  </a:lnTo>
                  <a:lnTo>
                    <a:pt x="55" y="27"/>
                  </a:lnTo>
                  <a:lnTo>
                    <a:pt x="73" y="22"/>
                  </a:lnTo>
                  <a:lnTo>
                    <a:pt x="92" y="17"/>
                  </a:lnTo>
                  <a:lnTo>
                    <a:pt x="128" y="8"/>
                  </a:lnTo>
                  <a:lnTo>
                    <a:pt x="165" y="0"/>
                  </a:lnTo>
                  <a:lnTo>
                    <a:pt x="173" y="11"/>
                  </a:lnTo>
                  <a:lnTo>
                    <a:pt x="183" y="23"/>
                  </a:lnTo>
                  <a:lnTo>
                    <a:pt x="188" y="28"/>
                  </a:lnTo>
                  <a:lnTo>
                    <a:pt x="194" y="32"/>
                  </a:lnTo>
                  <a:lnTo>
                    <a:pt x="201" y="35"/>
                  </a:lnTo>
                  <a:lnTo>
                    <a:pt x="205" y="36"/>
                  </a:lnTo>
                  <a:lnTo>
                    <a:pt x="219" y="36"/>
                  </a:lnTo>
                  <a:lnTo>
                    <a:pt x="230" y="36"/>
                  </a:lnTo>
                  <a:lnTo>
                    <a:pt x="239" y="36"/>
                  </a:lnTo>
                  <a:lnTo>
                    <a:pt x="246" y="36"/>
                  </a:lnTo>
                  <a:lnTo>
                    <a:pt x="259" y="2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3" name="Freeform 343">
              <a:extLst>
                <a:ext uri="{FF2B5EF4-FFF2-40B4-BE49-F238E27FC236}">
                  <a16:creationId xmlns:a16="http://schemas.microsoft.com/office/drawing/2014/main" id="{DCF8CF10-E727-3F38-BFD9-F9BFD28C9D3A}"/>
                </a:ext>
              </a:extLst>
            </p:cNvPr>
            <p:cNvSpPr>
              <a:spLocks/>
            </p:cNvSpPr>
            <p:nvPr>
              <p:custDataLst>
                <p:tags r:id="rId179"/>
              </p:custDataLst>
            </p:nvPr>
          </p:nvSpPr>
          <p:spPr bwMode="auto">
            <a:xfrm>
              <a:off x="5998894" y="2226050"/>
              <a:ext cx="218530" cy="93187"/>
            </a:xfrm>
            <a:custGeom>
              <a:avLst/>
              <a:gdLst>
                <a:gd name="T0" fmla="*/ 134815 w 338"/>
                <a:gd name="T1" fmla="*/ 0 h 141"/>
                <a:gd name="T2" fmla="*/ 80371 w 338"/>
                <a:gd name="T3" fmla="*/ 0 h 141"/>
                <a:gd name="T4" fmla="*/ 72593 w 338"/>
                <a:gd name="T5" fmla="*/ 4053 h 141"/>
                <a:gd name="T6" fmla="*/ 62222 w 338"/>
                <a:gd name="T7" fmla="*/ 10640 h 141"/>
                <a:gd name="T8" fmla="*/ 57037 w 338"/>
                <a:gd name="T9" fmla="*/ 13680 h 141"/>
                <a:gd name="T10" fmla="*/ 51420 w 338"/>
                <a:gd name="T11" fmla="*/ 16213 h 141"/>
                <a:gd name="T12" fmla="*/ 48395 w 338"/>
                <a:gd name="T13" fmla="*/ 17226 h 141"/>
                <a:gd name="T14" fmla="*/ 45371 w 338"/>
                <a:gd name="T15" fmla="*/ 17733 h 141"/>
                <a:gd name="T16" fmla="*/ 42778 w 338"/>
                <a:gd name="T17" fmla="*/ 18239 h 141"/>
                <a:gd name="T18" fmla="*/ 40185 w 338"/>
                <a:gd name="T19" fmla="*/ 18746 h 141"/>
                <a:gd name="T20" fmla="*/ 38025 w 338"/>
                <a:gd name="T21" fmla="*/ 18239 h 141"/>
                <a:gd name="T22" fmla="*/ 36296 w 338"/>
                <a:gd name="T23" fmla="*/ 17733 h 141"/>
                <a:gd name="T24" fmla="*/ 33704 w 338"/>
                <a:gd name="T25" fmla="*/ 16213 h 141"/>
                <a:gd name="T26" fmla="*/ 31975 w 338"/>
                <a:gd name="T27" fmla="*/ 15200 h 141"/>
                <a:gd name="T28" fmla="*/ 28519 w 338"/>
                <a:gd name="T29" fmla="*/ 12160 h 141"/>
                <a:gd name="T30" fmla="*/ 25494 w 338"/>
                <a:gd name="T31" fmla="*/ 9120 h 141"/>
                <a:gd name="T32" fmla="*/ 21173 w 338"/>
                <a:gd name="T33" fmla="*/ 17226 h 141"/>
                <a:gd name="T34" fmla="*/ 15988 w 338"/>
                <a:gd name="T35" fmla="*/ 25839 h 141"/>
                <a:gd name="T36" fmla="*/ 12963 w 338"/>
                <a:gd name="T37" fmla="*/ 30399 h 141"/>
                <a:gd name="T38" fmla="*/ 9074 w 338"/>
                <a:gd name="T39" fmla="*/ 34452 h 141"/>
                <a:gd name="T40" fmla="*/ 4753 w 338"/>
                <a:gd name="T41" fmla="*/ 37999 h 141"/>
                <a:gd name="T42" fmla="*/ 0 w 338"/>
                <a:gd name="T43" fmla="*/ 40532 h 141"/>
                <a:gd name="T44" fmla="*/ 5185 w 338"/>
                <a:gd name="T45" fmla="*/ 45599 h 141"/>
                <a:gd name="T46" fmla="*/ 9938 w 338"/>
                <a:gd name="T47" fmla="*/ 50665 h 141"/>
                <a:gd name="T48" fmla="*/ 14259 w 338"/>
                <a:gd name="T49" fmla="*/ 54718 h 141"/>
                <a:gd name="T50" fmla="*/ 19012 w 338"/>
                <a:gd name="T51" fmla="*/ 58772 h 141"/>
                <a:gd name="T52" fmla="*/ 23766 w 338"/>
                <a:gd name="T53" fmla="*/ 61812 h 141"/>
                <a:gd name="T54" fmla="*/ 28519 w 338"/>
                <a:gd name="T55" fmla="*/ 65358 h 141"/>
                <a:gd name="T56" fmla="*/ 34136 w 338"/>
                <a:gd name="T57" fmla="*/ 68398 h 141"/>
                <a:gd name="T58" fmla="*/ 40185 w 338"/>
                <a:gd name="T59" fmla="*/ 71438 h 141"/>
                <a:gd name="T60" fmla="*/ 111914 w 338"/>
                <a:gd name="T61" fmla="*/ 71438 h 141"/>
                <a:gd name="T62" fmla="*/ 116235 w 338"/>
                <a:gd name="T63" fmla="*/ 62825 h 141"/>
                <a:gd name="T64" fmla="*/ 121420 w 338"/>
                <a:gd name="T65" fmla="*/ 54212 h 141"/>
                <a:gd name="T66" fmla="*/ 126173 w 338"/>
                <a:gd name="T67" fmla="*/ 46612 h 141"/>
                <a:gd name="T68" fmla="*/ 131359 w 338"/>
                <a:gd name="T69" fmla="*/ 39519 h 141"/>
                <a:gd name="T70" fmla="*/ 136112 w 338"/>
                <a:gd name="T71" fmla="*/ 32426 h 141"/>
                <a:gd name="T72" fmla="*/ 140001 w 338"/>
                <a:gd name="T73" fmla="*/ 24319 h 141"/>
                <a:gd name="T74" fmla="*/ 143889 w 338"/>
                <a:gd name="T75" fmla="*/ 17226 h 141"/>
                <a:gd name="T76" fmla="*/ 146050 w 338"/>
                <a:gd name="T77" fmla="*/ 9120 h 141"/>
                <a:gd name="T78" fmla="*/ 134815 w 338"/>
                <a:gd name="T79" fmla="*/ 0 h 14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338" h="141">
                  <a:moveTo>
                    <a:pt x="312" y="0"/>
                  </a:moveTo>
                  <a:lnTo>
                    <a:pt x="186" y="0"/>
                  </a:lnTo>
                  <a:lnTo>
                    <a:pt x="168" y="8"/>
                  </a:lnTo>
                  <a:lnTo>
                    <a:pt x="144" y="21"/>
                  </a:lnTo>
                  <a:lnTo>
                    <a:pt x="132" y="27"/>
                  </a:lnTo>
                  <a:lnTo>
                    <a:pt x="119" y="32"/>
                  </a:lnTo>
                  <a:lnTo>
                    <a:pt x="112" y="34"/>
                  </a:lnTo>
                  <a:lnTo>
                    <a:pt x="105" y="35"/>
                  </a:lnTo>
                  <a:lnTo>
                    <a:pt x="99" y="36"/>
                  </a:lnTo>
                  <a:lnTo>
                    <a:pt x="93" y="37"/>
                  </a:lnTo>
                  <a:lnTo>
                    <a:pt x="88" y="36"/>
                  </a:lnTo>
                  <a:lnTo>
                    <a:pt x="84" y="35"/>
                  </a:lnTo>
                  <a:lnTo>
                    <a:pt x="78" y="32"/>
                  </a:lnTo>
                  <a:lnTo>
                    <a:pt x="74" y="30"/>
                  </a:lnTo>
                  <a:lnTo>
                    <a:pt x="66" y="24"/>
                  </a:lnTo>
                  <a:lnTo>
                    <a:pt x="59" y="18"/>
                  </a:lnTo>
                  <a:lnTo>
                    <a:pt x="49" y="34"/>
                  </a:lnTo>
                  <a:lnTo>
                    <a:pt x="37" y="51"/>
                  </a:lnTo>
                  <a:lnTo>
                    <a:pt x="30" y="60"/>
                  </a:lnTo>
                  <a:lnTo>
                    <a:pt x="21" y="68"/>
                  </a:lnTo>
                  <a:lnTo>
                    <a:pt x="11" y="75"/>
                  </a:lnTo>
                  <a:lnTo>
                    <a:pt x="0" y="80"/>
                  </a:lnTo>
                  <a:lnTo>
                    <a:pt x="12" y="90"/>
                  </a:lnTo>
                  <a:lnTo>
                    <a:pt x="23" y="100"/>
                  </a:lnTo>
                  <a:lnTo>
                    <a:pt x="33" y="108"/>
                  </a:lnTo>
                  <a:lnTo>
                    <a:pt x="44" y="116"/>
                  </a:lnTo>
                  <a:lnTo>
                    <a:pt x="55" y="122"/>
                  </a:lnTo>
                  <a:lnTo>
                    <a:pt x="66" y="129"/>
                  </a:lnTo>
                  <a:lnTo>
                    <a:pt x="79" y="135"/>
                  </a:lnTo>
                  <a:lnTo>
                    <a:pt x="93" y="141"/>
                  </a:lnTo>
                  <a:lnTo>
                    <a:pt x="259" y="141"/>
                  </a:lnTo>
                  <a:lnTo>
                    <a:pt x="269" y="124"/>
                  </a:lnTo>
                  <a:lnTo>
                    <a:pt x="281" y="107"/>
                  </a:lnTo>
                  <a:lnTo>
                    <a:pt x="292" y="92"/>
                  </a:lnTo>
                  <a:lnTo>
                    <a:pt x="304" y="78"/>
                  </a:lnTo>
                  <a:lnTo>
                    <a:pt x="315" y="64"/>
                  </a:lnTo>
                  <a:lnTo>
                    <a:pt x="324" y="48"/>
                  </a:lnTo>
                  <a:lnTo>
                    <a:pt x="333" y="34"/>
                  </a:lnTo>
                  <a:lnTo>
                    <a:pt x="338" y="18"/>
                  </a:lnTo>
                  <a:lnTo>
                    <a:pt x="312"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4" name="Freeform 344">
              <a:extLst>
                <a:ext uri="{FF2B5EF4-FFF2-40B4-BE49-F238E27FC236}">
                  <a16:creationId xmlns:a16="http://schemas.microsoft.com/office/drawing/2014/main" id="{71D41DD5-D24F-9942-1015-CCE8BB967564}"/>
                </a:ext>
              </a:extLst>
            </p:cNvPr>
            <p:cNvSpPr>
              <a:spLocks/>
            </p:cNvSpPr>
            <p:nvPr>
              <p:custDataLst>
                <p:tags r:id="rId180"/>
              </p:custDataLst>
            </p:nvPr>
          </p:nvSpPr>
          <p:spPr bwMode="auto">
            <a:xfrm>
              <a:off x="6148540" y="1776679"/>
              <a:ext cx="166273" cy="84904"/>
            </a:xfrm>
            <a:custGeom>
              <a:avLst/>
              <a:gdLst>
                <a:gd name="T0" fmla="*/ 111125 w 259"/>
                <a:gd name="T1" fmla="*/ 65087 h 129"/>
                <a:gd name="T2" fmla="*/ 109409 w 259"/>
                <a:gd name="T3" fmla="*/ 51464 h 129"/>
                <a:gd name="T4" fmla="*/ 108122 w 259"/>
                <a:gd name="T5" fmla="*/ 40364 h 129"/>
                <a:gd name="T6" fmla="*/ 108122 w 259"/>
                <a:gd name="T7" fmla="*/ 31787 h 129"/>
                <a:gd name="T8" fmla="*/ 108551 w 259"/>
                <a:gd name="T9" fmla="*/ 25228 h 129"/>
                <a:gd name="T10" fmla="*/ 110267 w 259"/>
                <a:gd name="T11" fmla="*/ 14632 h 129"/>
                <a:gd name="T12" fmla="*/ 111125 w 259"/>
                <a:gd name="T13" fmla="*/ 6055 h 129"/>
                <a:gd name="T14" fmla="*/ 110696 w 259"/>
                <a:gd name="T15" fmla="*/ 7064 h 129"/>
                <a:gd name="T16" fmla="*/ 109838 w 259"/>
                <a:gd name="T17" fmla="*/ 8073 h 129"/>
                <a:gd name="T18" fmla="*/ 108551 w 259"/>
                <a:gd name="T19" fmla="*/ 8577 h 129"/>
                <a:gd name="T20" fmla="*/ 106834 w 259"/>
                <a:gd name="T21" fmla="*/ 9082 h 129"/>
                <a:gd name="T22" fmla="*/ 102544 w 259"/>
                <a:gd name="T23" fmla="*/ 9586 h 129"/>
                <a:gd name="T24" fmla="*/ 97824 w 259"/>
                <a:gd name="T25" fmla="*/ 9586 h 129"/>
                <a:gd name="T26" fmla="*/ 87956 w 259"/>
                <a:gd name="T27" fmla="*/ 9586 h 129"/>
                <a:gd name="T28" fmla="*/ 82378 w 259"/>
                <a:gd name="T29" fmla="*/ 9082 h 129"/>
                <a:gd name="T30" fmla="*/ 77659 w 259"/>
                <a:gd name="T31" fmla="*/ 8577 h 129"/>
                <a:gd name="T32" fmla="*/ 73797 w 259"/>
                <a:gd name="T33" fmla="*/ 7568 h 129"/>
                <a:gd name="T34" fmla="*/ 69936 w 259"/>
                <a:gd name="T35" fmla="*/ 6055 h 129"/>
                <a:gd name="T36" fmla="*/ 66932 w 259"/>
                <a:gd name="T37" fmla="*/ 4541 h 129"/>
                <a:gd name="T38" fmla="*/ 62642 w 259"/>
                <a:gd name="T39" fmla="*/ 3027 h 129"/>
                <a:gd name="T40" fmla="*/ 57493 w 259"/>
                <a:gd name="T41" fmla="*/ 1514 h 129"/>
                <a:gd name="T42" fmla="*/ 50628 w 259"/>
                <a:gd name="T43" fmla="*/ 505 h 129"/>
                <a:gd name="T44" fmla="*/ 42476 w 259"/>
                <a:gd name="T45" fmla="*/ 0 h 129"/>
                <a:gd name="T46" fmla="*/ 35611 w 259"/>
                <a:gd name="T47" fmla="*/ 0 h 129"/>
                <a:gd name="T48" fmla="*/ 28747 w 259"/>
                <a:gd name="T49" fmla="*/ 0 h 129"/>
                <a:gd name="T50" fmla="*/ 21453 w 259"/>
                <a:gd name="T51" fmla="*/ 0 h 129"/>
                <a:gd name="T52" fmla="*/ 14588 w 259"/>
                <a:gd name="T53" fmla="*/ 1009 h 129"/>
                <a:gd name="T54" fmla="*/ 11584 w 259"/>
                <a:gd name="T55" fmla="*/ 2018 h 129"/>
                <a:gd name="T56" fmla="*/ 9010 w 259"/>
                <a:gd name="T57" fmla="*/ 3027 h 129"/>
                <a:gd name="T58" fmla="*/ 6007 w 259"/>
                <a:gd name="T59" fmla="*/ 4541 h 129"/>
                <a:gd name="T60" fmla="*/ 4291 w 259"/>
                <a:gd name="T61" fmla="*/ 6559 h 129"/>
                <a:gd name="T62" fmla="*/ 2145 w 259"/>
                <a:gd name="T63" fmla="*/ 8577 h 129"/>
                <a:gd name="T64" fmla="*/ 858 w 259"/>
                <a:gd name="T65" fmla="*/ 11100 h 129"/>
                <a:gd name="T66" fmla="*/ 0 w 259"/>
                <a:gd name="T67" fmla="*/ 14632 h 129"/>
                <a:gd name="T68" fmla="*/ 0 w 259"/>
                <a:gd name="T69" fmla="*/ 18164 h 129"/>
                <a:gd name="T70" fmla="*/ 0 w 259"/>
                <a:gd name="T71" fmla="*/ 24218 h 129"/>
                <a:gd name="T72" fmla="*/ 1287 w 259"/>
                <a:gd name="T73" fmla="*/ 29264 h 129"/>
                <a:gd name="T74" fmla="*/ 2574 w 259"/>
                <a:gd name="T75" fmla="*/ 32796 h 129"/>
                <a:gd name="T76" fmla="*/ 5149 w 259"/>
                <a:gd name="T77" fmla="*/ 35823 h 129"/>
                <a:gd name="T78" fmla="*/ 7294 w 259"/>
                <a:gd name="T79" fmla="*/ 38346 h 129"/>
                <a:gd name="T80" fmla="*/ 10297 w 259"/>
                <a:gd name="T81" fmla="*/ 40364 h 129"/>
                <a:gd name="T82" fmla="*/ 13301 w 259"/>
                <a:gd name="T83" fmla="*/ 41878 h 129"/>
                <a:gd name="T84" fmla="*/ 15875 w 259"/>
                <a:gd name="T85" fmla="*/ 42887 h 129"/>
                <a:gd name="T86" fmla="*/ 21453 w 259"/>
                <a:gd name="T87" fmla="*/ 44400 h 129"/>
                <a:gd name="T88" fmla="*/ 26172 w 259"/>
                <a:gd name="T89" fmla="*/ 46419 h 129"/>
                <a:gd name="T90" fmla="*/ 27889 w 259"/>
                <a:gd name="T91" fmla="*/ 47932 h 129"/>
                <a:gd name="T92" fmla="*/ 28747 w 259"/>
                <a:gd name="T93" fmla="*/ 49950 h 129"/>
                <a:gd name="T94" fmla="*/ 28747 w 259"/>
                <a:gd name="T95" fmla="*/ 52978 h 129"/>
                <a:gd name="T96" fmla="*/ 28318 w 259"/>
                <a:gd name="T97" fmla="*/ 56005 h 129"/>
                <a:gd name="T98" fmla="*/ 34753 w 259"/>
                <a:gd name="T99" fmla="*/ 55501 h 129"/>
                <a:gd name="T100" fmla="*/ 39044 w 259"/>
                <a:gd name="T101" fmla="*/ 54491 h 129"/>
                <a:gd name="T102" fmla="*/ 42047 w 259"/>
                <a:gd name="T103" fmla="*/ 53482 h 129"/>
                <a:gd name="T104" fmla="*/ 45051 w 259"/>
                <a:gd name="T105" fmla="*/ 52978 h 129"/>
                <a:gd name="T106" fmla="*/ 51486 w 259"/>
                <a:gd name="T107" fmla="*/ 53482 h 129"/>
                <a:gd name="T108" fmla="*/ 60068 w 259"/>
                <a:gd name="T109" fmla="*/ 54491 h 129"/>
                <a:gd name="T110" fmla="*/ 71223 w 259"/>
                <a:gd name="T111" fmla="*/ 56510 h 129"/>
                <a:gd name="T112" fmla="*/ 82378 w 259"/>
                <a:gd name="T113" fmla="*/ 59032 h 129"/>
                <a:gd name="T114" fmla="*/ 102115 w 259"/>
                <a:gd name="T115" fmla="*/ 63069 h 129"/>
                <a:gd name="T116" fmla="*/ 111125 w 259"/>
                <a:gd name="T117" fmla="*/ 65087 h 12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59" h="129">
                  <a:moveTo>
                    <a:pt x="259" y="129"/>
                  </a:moveTo>
                  <a:lnTo>
                    <a:pt x="255" y="102"/>
                  </a:lnTo>
                  <a:lnTo>
                    <a:pt x="252" y="80"/>
                  </a:lnTo>
                  <a:lnTo>
                    <a:pt x="252" y="63"/>
                  </a:lnTo>
                  <a:lnTo>
                    <a:pt x="253" y="50"/>
                  </a:lnTo>
                  <a:lnTo>
                    <a:pt x="257" y="29"/>
                  </a:lnTo>
                  <a:lnTo>
                    <a:pt x="259" y="12"/>
                  </a:lnTo>
                  <a:lnTo>
                    <a:pt x="258" y="14"/>
                  </a:lnTo>
                  <a:lnTo>
                    <a:pt x="256" y="16"/>
                  </a:lnTo>
                  <a:lnTo>
                    <a:pt x="253" y="17"/>
                  </a:lnTo>
                  <a:lnTo>
                    <a:pt x="249" y="18"/>
                  </a:lnTo>
                  <a:lnTo>
                    <a:pt x="239" y="19"/>
                  </a:lnTo>
                  <a:lnTo>
                    <a:pt x="228" y="19"/>
                  </a:lnTo>
                  <a:lnTo>
                    <a:pt x="205" y="19"/>
                  </a:lnTo>
                  <a:lnTo>
                    <a:pt x="192" y="18"/>
                  </a:lnTo>
                  <a:lnTo>
                    <a:pt x="181" y="17"/>
                  </a:lnTo>
                  <a:lnTo>
                    <a:pt x="172" y="15"/>
                  </a:lnTo>
                  <a:lnTo>
                    <a:pt x="163" y="12"/>
                  </a:lnTo>
                  <a:lnTo>
                    <a:pt x="156" y="9"/>
                  </a:lnTo>
                  <a:lnTo>
                    <a:pt x="146" y="6"/>
                  </a:lnTo>
                  <a:lnTo>
                    <a:pt x="134" y="3"/>
                  </a:lnTo>
                  <a:lnTo>
                    <a:pt x="118" y="1"/>
                  </a:lnTo>
                  <a:lnTo>
                    <a:pt x="99" y="0"/>
                  </a:lnTo>
                  <a:lnTo>
                    <a:pt x="83" y="0"/>
                  </a:lnTo>
                  <a:lnTo>
                    <a:pt x="67" y="0"/>
                  </a:lnTo>
                  <a:lnTo>
                    <a:pt x="50" y="0"/>
                  </a:lnTo>
                  <a:lnTo>
                    <a:pt x="34" y="2"/>
                  </a:lnTo>
                  <a:lnTo>
                    <a:pt x="27" y="4"/>
                  </a:lnTo>
                  <a:lnTo>
                    <a:pt x="21" y="6"/>
                  </a:lnTo>
                  <a:lnTo>
                    <a:pt x="14" y="9"/>
                  </a:lnTo>
                  <a:lnTo>
                    <a:pt x="10" y="13"/>
                  </a:lnTo>
                  <a:lnTo>
                    <a:pt x="5" y="17"/>
                  </a:lnTo>
                  <a:lnTo>
                    <a:pt x="2" y="22"/>
                  </a:lnTo>
                  <a:lnTo>
                    <a:pt x="0" y="29"/>
                  </a:lnTo>
                  <a:lnTo>
                    <a:pt x="0" y="36"/>
                  </a:lnTo>
                  <a:lnTo>
                    <a:pt x="0" y="48"/>
                  </a:lnTo>
                  <a:lnTo>
                    <a:pt x="3" y="58"/>
                  </a:lnTo>
                  <a:lnTo>
                    <a:pt x="6" y="65"/>
                  </a:lnTo>
                  <a:lnTo>
                    <a:pt x="12" y="71"/>
                  </a:lnTo>
                  <a:lnTo>
                    <a:pt x="17" y="76"/>
                  </a:lnTo>
                  <a:lnTo>
                    <a:pt x="24" y="80"/>
                  </a:lnTo>
                  <a:lnTo>
                    <a:pt x="31" y="83"/>
                  </a:lnTo>
                  <a:lnTo>
                    <a:pt x="37" y="85"/>
                  </a:lnTo>
                  <a:lnTo>
                    <a:pt x="50" y="88"/>
                  </a:lnTo>
                  <a:lnTo>
                    <a:pt x="61" y="92"/>
                  </a:lnTo>
                  <a:lnTo>
                    <a:pt x="65" y="95"/>
                  </a:lnTo>
                  <a:lnTo>
                    <a:pt x="67" y="99"/>
                  </a:lnTo>
                  <a:lnTo>
                    <a:pt x="67" y="105"/>
                  </a:lnTo>
                  <a:lnTo>
                    <a:pt x="66" y="111"/>
                  </a:lnTo>
                  <a:lnTo>
                    <a:pt x="81" y="110"/>
                  </a:lnTo>
                  <a:lnTo>
                    <a:pt x="91" y="108"/>
                  </a:lnTo>
                  <a:lnTo>
                    <a:pt x="98" y="106"/>
                  </a:lnTo>
                  <a:lnTo>
                    <a:pt x="105" y="105"/>
                  </a:lnTo>
                  <a:lnTo>
                    <a:pt x="120" y="106"/>
                  </a:lnTo>
                  <a:lnTo>
                    <a:pt x="140" y="108"/>
                  </a:lnTo>
                  <a:lnTo>
                    <a:pt x="166" y="112"/>
                  </a:lnTo>
                  <a:lnTo>
                    <a:pt x="192" y="117"/>
                  </a:lnTo>
                  <a:lnTo>
                    <a:pt x="238" y="125"/>
                  </a:lnTo>
                  <a:lnTo>
                    <a:pt x="259" y="1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5" name="Freeform 345">
              <a:extLst>
                <a:ext uri="{FF2B5EF4-FFF2-40B4-BE49-F238E27FC236}">
                  <a16:creationId xmlns:a16="http://schemas.microsoft.com/office/drawing/2014/main" id="{FFCBA70C-7AB2-CE9E-CFEB-3407872DC88B}"/>
                </a:ext>
              </a:extLst>
            </p:cNvPr>
            <p:cNvSpPr>
              <a:spLocks/>
            </p:cNvSpPr>
            <p:nvPr>
              <p:custDataLst>
                <p:tags r:id="rId181"/>
              </p:custDataLst>
            </p:nvPr>
          </p:nvSpPr>
          <p:spPr bwMode="auto">
            <a:xfrm>
              <a:off x="6167542" y="2230192"/>
              <a:ext cx="268411" cy="186375"/>
            </a:xfrm>
            <a:custGeom>
              <a:avLst/>
              <a:gdLst>
                <a:gd name="T0" fmla="*/ 176432 w 425"/>
                <a:gd name="T1" fmla="*/ 89297 h 272"/>
                <a:gd name="T2" fmla="*/ 167991 w 425"/>
                <a:gd name="T3" fmla="*/ 98752 h 272"/>
                <a:gd name="T4" fmla="*/ 161659 w 425"/>
                <a:gd name="T5" fmla="*/ 108207 h 272"/>
                <a:gd name="T6" fmla="*/ 162081 w 425"/>
                <a:gd name="T7" fmla="*/ 116086 h 272"/>
                <a:gd name="T8" fmla="*/ 164192 w 425"/>
                <a:gd name="T9" fmla="*/ 124490 h 272"/>
                <a:gd name="T10" fmla="*/ 158283 w 425"/>
                <a:gd name="T11" fmla="*/ 128167 h 272"/>
                <a:gd name="T12" fmla="*/ 146464 w 425"/>
                <a:gd name="T13" fmla="*/ 125016 h 272"/>
                <a:gd name="T14" fmla="*/ 136756 w 425"/>
                <a:gd name="T15" fmla="*/ 123440 h 272"/>
                <a:gd name="T16" fmla="*/ 124516 w 425"/>
                <a:gd name="T17" fmla="*/ 123440 h 272"/>
                <a:gd name="T18" fmla="*/ 111009 w 425"/>
                <a:gd name="T19" fmla="*/ 127642 h 272"/>
                <a:gd name="T20" fmla="*/ 97924 w 425"/>
                <a:gd name="T21" fmla="*/ 133420 h 272"/>
                <a:gd name="T22" fmla="*/ 83151 w 425"/>
                <a:gd name="T23" fmla="*/ 140249 h 272"/>
                <a:gd name="T24" fmla="*/ 42209 w 425"/>
                <a:gd name="T25" fmla="*/ 126066 h 272"/>
                <a:gd name="T26" fmla="*/ 35877 w 425"/>
                <a:gd name="T27" fmla="*/ 118712 h 272"/>
                <a:gd name="T28" fmla="*/ 29546 w 425"/>
                <a:gd name="T29" fmla="*/ 112409 h 272"/>
                <a:gd name="T30" fmla="*/ 15617 w 425"/>
                <a:gd name="T31" fmla="*/ 100853 h 272"/>
                <a:gd name="T32" fmla="*/ 9286 w 425"/>
                <a:gd name="T33" fmla="*/ 94550 h 272"/>
                <a:gd name="T34" fmla="*/ 4643 w 425"/>
                <a:gd name="T35" fmla="*/ 87721 h 272"/>
                <a:gd name="T36" fmla="*/ 844 w 425"/>
                <a:gd name="T37" fmla="*/ 78791 h 272"/>
                <a:gd name="T38" fmla="*/ 0 w 425"/>
                <a:gd name="T39" fmla="*/ 67761 h 272"/>
                <a:gd name="T40" fmla="*/ 21104 w 425"/>
                <a:gd name="T41" fmla="*/ 34668 h 272"/>
                <a:gd name="T42" fmla="*/ 29968 w 425"/>
                <a:gd name="T43" fmla="*/ 18910 h 272"/>
                <a:gd name="T44" fmla="*/ 33767 w 425"/>
                <a:gd name="T45" fmla="*/ 11556 h 272"/>
                <a:gd name="T46" fmla="*/ 35877 w 425"/>
                <a:gd name="T47" fmla="*/ 3152 h 272"/>
                <a:gd name="T48" fmla="*/ 51917 w 425"/>
                <a:gd name="T49" fmla="*/ 5253 h 272"/>
                <a:gd name="T50" fmla="*/ 64579 w 425"/>
                <a:gd name="T51" fmla="*/ 9455 h 272"/>
                <a:gd name="T52" fmla="*/ 75976 w 425"/>
                <a:gd name="T53" fmla="*/ 14182 h 272"/>
                <a:gd name="T54" fmla="*/ 86528 w 425"/>
                <a:gd name="T55" fmla="*/ 16284 h 272"/>
                <a:gd name="T56" fmla="*/ 90327 w 425"/>
                <a:gd name="T57" fmla="*/ 15233 h 272"/>
                <a:gd name="T58" fmla="*/ 93281 w 425"/>
                <a:gd name="T59" fmla="*/ 13657 h 272"/>
                <a:gd name="T60" fmla="*/ 97924 w 425"/>
                <a:gd name="T61" fmla="*/ 7879 h 272"/>
                <a:gd name="T62" fmla="*/ 102145 w 425"/>
                <a:gd name="T63" fmla="*/ 2626 h 272"/>
                <a:gd name="T64" fmla="*/ 105522 w 425"/>
                <a:gd name="T65" fmla="*/ 1051 h 272"/>
                <a:gd name="T66" fmla="*/ 109321 w 425"/>
                <a:gd name="T67" fmla="*/ 0 h 272"/>
                <a:gd name="T68" fmla="*/ 116074 w 425"/>
                <a:gd name="T69" fmla="*/ 1051 h 272"/>
                <a:gd name="T70" fmla="*/ 121983 w 425"/>
                <a:gd name="T71" fmla="*/ 3677 h 272"/>
                <a:gd name="T72" fmla="*/ 127470 w 425"/>
                <a:gd name="T73" fmla="*/ 7879 h 272"/>
                <a:gd name="T74" fmla="*/ 130847 w 425"/>
                <a:gd name="T75" fmla="*/ 13657 h 272"/>
                <a:gd name="T76" fmla="*/ 137178 w 425"/>
                <a:gd name="T77" fmla="*/ 27840 h 272"/>
                <a:gd name="T78" fmla="*/ 142243 w 425"/>
                <a:gd name="T79" fmla="*/ 43073 h 272"/>
                <a:gd name="T80" fmla="*/ 147308 w 425"/>
                <a:gd name="T81" fmla="*/ 59356 h 272"/>
                <a:gd name="T82" fmla="*/ 150263 w 425"/>
                <a:gd name="T83" fmla="*/ 66185 h 272"/>
                <a:gd name="T84" fmla="*/ 154062 w 425"/>
                <a:gd name="T85" fmla="*/ 72488 h 272"/>
                <a:gd name="T86" fmla="*/ 158705 w 425"/>
                <a:gd name="T87" fmla="*/ 77216 h 272"/>
                <a:gd name="T88" fmla="*/ 164192 w 425"/>
                <a:gd name="T89" fmla="*/ 81943 h 272"/>
                <a:gd name="T90" fmla="*/ 170945 w 425"/>
                <a:gd name="T91" fmla="*/ 84044 h 272"/>
                <a:gd name="T92" fmla="*/ 179387 w 425"/>
                <a:gd name="T93" fmla="*/ 84569 h 27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25" h="272">
                  <a:moveTo>
                    <a:pt x="425" y="161"/>
                  </a:moveTo>
                  <a:lnTo>
                    <a:pt x="418" y="170"/>
                  </a:lnTo>
                  <a:lnTo>
                    <a:pt x="409" y="179"/>
                  </a:lnTo>
                  <a:lnTo>
                    <a:pt x="398" y="188"/>
                  </a:lnTo>
                  <a:lnTo>
                    <a:pt x="385" y="197"/>
                  </a:lnTo>
                  <a:lnTo>
                    <a:pt x="383" y="206"/>
                  </a:lnTo>
                  <a:lnTo>
                    <a:pt x="383" y="214"/>
                  </a:lnTo>
                  <a:lnTo>
                    <a:pt x="384" y="221"/>
                  </a:lnTo>
                  <a:lnTo>
                    <a:pt x="385" y="227"/>
                  </a:lnTo>
                  <a:lnTo>
                    <a:pt x="389" y="237"/>
                  </a:lnTo>
                  <a:lnTo>
                    <a:pt x="392" y="246"/>
                  </a:lnTo>
                  <a:lnTo>
                    <a:pt x="375" y="244"/>
                  </a:lnTo>
                  <a:lnTo>
                    <a:pt x="356" y="240"/>
                  </a:lnTo>
                  <a:lnTo>
                    <a:pt x="347" y="238"/>
                  </a:lnTo>
                  <a:lnTo>
                    <a:pt x="336" y="236"/>
                  </a:lnTo>
                  <a:lnTo>
                    <a:pt x="324" y="235"/>
                  </a:lnTo>
                  <a:lnTo>
                    <a:pt x="311" y="234"/>
                  </a:lnTo>
                  <a:lnTo>
                    <a:pt x="295" y="235"/>
                  </a:lnTo>
                  <a:lnTo>
                    <a:pt x="278" y="238"/>
                  </a:lnTo>
                  <a:lnTo>
                    <a:pt x="263" y="243"/>
                  </a:lnTo>
                  <a:lnTo>
                    <a:pt x="248" y="248"/>
                  </a:lnTo>
                  <a:lnTo>
                    <a:pt x="232" y="254"/>
                  </a:lnTo>
                  <a:lnTo>
                    <a:pt x="215" y="260"/>
                  </a:lnTo>
                  <a:lnTo>
                    <a:pt x="197" y="267"/>
                  </a:lnTo>
                  <a:lnTo>
                    <a:pt x="179" y="272"/>
                  </a:lnTo>
                  <a:lnTo>
                    <a:pt x="100" y="240"/>
                  </a:lnTo>
                  <a:lnTo>
                    <a:pt x="92" y="233"/>
                  </a:lnTo>
                  <a:lnTo>
                    <a:pt x="85" y="226"/>
                  </a:lnTo>
                  <a:lnTo>
                    <a:pt x="78" y="220"/>
                  </a:lnTo>
                  <a:lnTo>
                    <a:pt x="70" y="214"/>
                  </a:lnTo>
                  <a:lnTo>
                    <a:pt x="52" y="202"/>
                  </a:lnTo>
                  <a:lnTo>
                    <a:pt x="37" y="192"/>
                  </a:lnTo>
                  <a:lnTo>
                    <a:pt x="29" y="186"/>
                  </a:lnTo>
                  <a:lnTo>
                    <a:pt x="22" y="180"/>
                  </a:lnTo>
                  <a:lnTo>
                    <a:pt x="16" y="174"/>
                  </a:lnTo>
                  <a:lnTo>
                    <a:pt x="11" y="167"/>
                  </a:lnTo>
                  <a:lnTo>
                    <a:pt x="6" y="159"/>
                  </a:lnTo>
                  <a:lnTo>
                    <a:pt x="2" y="150"/>
                  </a:lnTo>
                  <a:lnTo>
                    <a:pt x="0" y="140"/>
                  </a:lnTo>
                  <a:lnTo>
                    <a:pt x="0" y="129"/>
                  </a:lnTo>
                  <a:lnTo>
                    <a:pt x="25" y="95"/>
                  </a:lnTo>
                  <a:lnTo>
                    <a:pt x="50" y="66"/>
                  </a:lnTo>
                  <a:lnTo>
                    <a:pt x="61" y="52"/>
                  </a:lnTo>
                  <a:lnTo>
                    <a:pt x="71" y="36"/>
                  </a:lnTo>
                  <a:lnTo>
                    <a:pt x="75" y="29"/>
                  </a:lnTo>
                  <a:lnTo>
                    <a:pt x="80" y="22"/>
                  </a:lnTo>
                  <a:lnTo>
                    <a:pt x="83" y="14"/>
                  </a:lnTo>
                  <a:lnTo>
                    <a:pt x="85" y="6"/>
                  </a:lnTo>
                  <a:lnTo>
                    <a:pt x="105" y="7"/>
                  </a:lnTo>
                  <a:lnTo>
                    <a:pt x="123" y="10"/>
                  </a:lnTo>
                  <a:lnTo>
                    <a:pt x="138" y="14"/>
                  </a:lnTo>
                  <a:lnTo>
                    <a:pt x="153" y="18"/>
                  </a:lnTo>
                  <a:lnTo>
                    <a:pt x="166" y="23"/>
                  </a:lnTo>
                  <a:lnTo>
                    <a:pt x="180" y="27"/>
                  </a:lnTo>
                  <a:lnTo>
                    <a:pt x="193" y="30"/>
                  </a:lnTo>
                  <a:lnTo>
                    <a:pt x="205" y="31"/>
                  </a:lnTo>
                  <a:lnTo>
                    <a:pt x="210" y="30"/>
                  </a:lnTo>
                  <a:lnTo>
                    <a:pt x="214" y="29"/>
                  </a:lnTo>
                  <a:lnTo>
                    <a:pt x="218" y="28"/>
                  </a:lnTo>
                  <a:lnTo>
                    <a:pt x="221" y="26"/>
                  </a:lnTo>
                  <a:lnTo>
                    <a:pt x="227" y="21"/>
                  </a:lnTo>
                  <a:lnTo>
                    <a:pt x="232" y="15"/>
                  </a:lnTo>
                  <a:lnTo>
                    <a:pt x="237" y="10"/>
                  </a:lnTo>
                  <a:lnTo>
                    <a:pt x="242" y="5"/>
                  </a:lnTo>
                  <a:lnTo>
                    <a:pt x="246" y="3"/>
                  </a:lnTo>
                  <a:lnTo>
                    <a:pt x="250" y="2"/>
                  </a:lnTo>
                  <a:lnTo>
                    <a:pt x="253" y="1"/>
                  </a:lnTo>
                  <a:lnTo>
                    <a:pt x="259" y="0"/>
                  </a:lnTo>
                  <a:lnTo>
                    <a:pt x="268" y="1"/>
                  </a:lnTo>
                  <a:lnTo>
                    <a:pt x="275" y="2"/>
                  </a:lnTo>
                  <a:lnTo>
                    <a:pt x="283" y="4"/>
                  </a:lnTo>
                  <a:lnTo>
                    <a:pt x="289" y="7"/>
                  </a:lnTo>
                  <a:lnTo>
                    <a:pt x="296" y="11"/>
                  </a:lnTo>
                  <a:lnTo>
                    <a:pt x="302" y="15"/>
                  </a:lnTo>
                  <a:lnTo>
                    <a:pt x="306" y="20"/>
                  </a:lnTo>
                  <a:lnTo>
                    <a:pt x="310" y="26"/>
                  </a:lnTo>
                  <a:lnTo>
                    <a:pt x="318" y="38"/>
                  </a:lnTo>
                  <a:lnTo>
                    <a:pt x="325" y="53"/>
                  </a:lnTo>
                  <a:lnTo>
                    <a:pt x="331" y="67"/>
                  </a:lnTo>
                  <a:lnTo>
                    <a:pt x="337" y="82"/>
                  </a:lnTo>
                  <a:lnTo>
                    <a:pt x="342" y="98"/>
                  </a:lnTo>
                  <a:lnTo>
                    <a:pt x="349" y="113"/>
                  </a:lnTo>
                  <a:lnTo>
                    <a:pt x="352" y="119"/>
                  </a:lnTo>
                  <a:lnTo>
                    <a:pt x="356" y="126"/>
                  </a:lnTo>
                  <a:lnTo>
                    <a:pt x="360" y="132"/>
                  </a:lnTo>
                  <a:lnTo>
                    <a:pt x="365" y="138"/>
                  </a:lnTo>
                  <a:lnTo>
                    <a:pt x="370" y="143"/>
                  </a:lnTo>
                  <a:lnTo>
                    <a:pt x="376" y="147"/>
                  </a:lnTo>
                  <a:lnTo>
                    <a:pt x="382" y="151"/>
                  </a:lnTo>
                  <a:lnTo>
                    <a:pt x="389" y="156"/>
                  </a:lnTo>
                  <a:lnTo>
                    <a:pt x="397" y="158"/>
                  </a:lnTo>
                  <a:lnTo>
                    <a:pt x="405" y="160"/>
                  </a:lnTo>
                  <a:lnTo>
                    <a:pt x="415" y="161"/>
                  </a:lnTo>
                  <a:lnTo>
                    <a:pt x="425" y="16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6" name="Freeform 347">
              <a:extLst>
                <a:ext uri="{FF2B5EF4-FFF2-40B4-BE49-F238E27FC236}">
                  <a16:creationId xmlns:a16="http://schemas.microsoft.com/office/drawing/2014/main" id="{A630FB2F-480A-5B6F-2F26-825B218C660C}"/>
                </a:ext>
              </a:extLst>
            </p:cNvPr>
            <p:cNvSpPr>
              <a:spLocks/>
            </p:cNvSpPr>
            <p:nvPr>
              <p:custDataLst>
                <p:tags r:id="rId182"/>
              </p:custDataLst>
            </p:nvPr>
          </p:nvSpPr>
          <p:spPr bwMode="auto">
            <a:xfrm>
              <a:off x="6324315" y="2219838"/>
              <a:ext cx="128268" cy="103543"/>
            </a:xfrm>
            <a:custGeom>
              <a:avLst/>
              <a:gdLst>
                <a:gd name="T0" fmla="*/ 2679 w 192"/>
                <a:gd name="T1" fmla="*/ 9793 h 154"/>
                <a:gd name="T2" fmla="*/ 23217 w 192"/>
                <a:gd name="T3" fmla="*/ 0 h 154"/>
                <a:gd name="T4" fmla="*/ 41077 w 192"/>
                <a:gd name="T5" fmla="*/ 9793 h 154"/>
                <a:gd name="T6" fmla="*/ 53132 w 192"/>
                <a:gd name="T7" fmla="*/ 15978 h 154"/>
                <a:gd name="T8" fmla="*/ 65187 w 192"/>
                <a:gd name="T9" fmla="*/ 32472 h 154"/>
                <a:gd name="T10" fmla="*/ 74116 w 192"/>
                <a:gd name="T11" fmla="*/ 47934 h 154"/>
                <a:gd name="T12" fmla="*/ 85725 w 192"/>
                <a:gd name="T13" fmla="*/ 60820 h 154"/>
                <a:gd name="T14" fmla="*/ 67866 w 192"/>
                <a:gd name="T15" fmla="*/ 63912 h 154"/>
                <a:gd name="T16" fmla="*/ 56257 w 192"/>
                <a:gd name="T17" fmla="*/ 67005 h 154"/>
                <a:gd name="T18" fmla="*/ 56257 w 192"/>
                <a:gd name="T19" fmla="*/ 79375 h 154"/>
                <a:gd name="T20" fmla="*/ 47327 w 192"/>
                <a:gd name="T21" fmla="*/ 79375 h 154"/>
                <a:gd name="T22" fmla="*/ 44202 w 192"/>
                <a:gd name="T23" fmla="*/ 75252 h 154"/>
                <a:gd name="T24" fmla="*/ 41523 w 192"/>
                <a:gd name="T25" fmla="*/ 70613 h 154"/>
                <a:gd name="T26" fmla="*/ 39291 w 192"/>
                <a:gd name="T27" fmla="*/ 64943 h 154"/>
                <a:gd name="T28" fmla="*/ 36612 w 192"/>
                <a:gd name="T29" fmla="*/ 59274 h 154"/>
                <a:gd name="T30" fmla="*/ 33040 w 192"/>
                <a:gd name="T31" fmla="*/ 47934 h 154"/>
                <a:gd name="T32" fmla="*/ 29021 w 192"/>
                <a:gd name="T33" fmla="*/ 36595 h 154"/>
                <a:gd name="T34" fmla="*/ 26789 w 192"/>
                <a:gd name="T35" fmla="*/ 31441 h 154"/>
                <a:gd name="T36" fmla="*/ 24557 w 192"/>
                <a:gd name="T37" fmla="*/ 25771 h 154"/>
                <a:gd name="T38" fmla="*/ 21431 w 192"/>
                <a:gd name="T39" fmla="*/ 21648 h 154"/>
                <a:gd name="T40" fmla="*/ 18306 w 192"/>
                <a:gd name="T41" fmla="*/ 17524 h 154"/>
                <a:gd name="T42" fmla="*/ 14734 w 192"/>
                <a:gd name="T43" fmla="*/ 14432 h 154"/>
                <a:gd name="T44" fmla="*/ 10716 w 192"/>
                <a:gd name="T45" fmla="*/ 11855 h 154"/>
                <a:gd name="T46" fmla="*/ 8037 w 192"/>
                <a:gd name="T47" fmla="*/ 11339 h 154"/>
                <a:gd name="T48" fmla="*/ 5358 w 192"/>
                <a:gd name="T49" fmla="*/ 10308 h 154"/>
                <a:gd name="T50" fmla="*/ 2679 w 192"/>
                <a:gd name="T51" fmla="*/ 10308 h 154"/>
                <a:gd name="T52" fmla="*/ 0 w 192"/>
                <a:gd name="T53" fmla="*/ 9793 h 154"/>
                <a:gd name="T54" fmla="*/ 2679 w 192"/>
                <a:gd name="T55" fmla="*/ 9793 h 15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92" h="154">
                  <a:moveTo>
                    <a:pt x="6" y="19"/>
                  </a:moveTo>
                  <a:lnTo>
                    <a:pt x="52" y="0"/>
                  </a:lnTo>
                  <a:lnTo>
                    <a:pt x="92" y="19"/>
                  </a:lnTo>
                  <a:lnTo>
                    <a:pt x="119" y="31"/>
                  </a:lnTo>
                  <a:lnTo>
                    <a:pt x="146" y="63"/>
                  </a:lnTo>
                  <a:lnTo>
                    <a:pt x="166" y="93"/>
                  </a:lnTo>
                  <a:lnTo>
                    <a:pt x="192" y="118"/>
                  </a:lnTo>
                  <a:lnTo>
                    <a:pt x="152" y="124"/>
                  </a:lnTo>
                  <a:lnTo>
                    <a:pt x="126" y="130"/>
                  </a:lnTo>
                  <a:lnTo>
                    <a:pt x="126" y="154"/>
                  </a:lnTo>
                  <a:lnTo>
                    <a:pt x="106" y="154"/>
                  </a:lnTo>
                  <a:lnTo>
                    <a:pt x="99" y="146"/>
                  </a:lnTo>
                  <a:lnTo>
                    <a:pt x="93" y="137"/>
                  </a:lnTo>
                  <a:lnTo>
                    <a:pt x="88" y="126"/>
                  </a:lnTo>
                  <a:lnTo>
                    <a:pt x="82" y="115"/>
                  </a:lnTo>
                  <a:lnTo>
                    <a:pt x="74" y="93"/>
                  </a:lnTo>
                  <a:lnTo>
                    <a:pt x="65" y="71"/>
                  </a:lnTo>
                  <a:lnTo>
                    <a:pt x="60" y="61"/>
                  </a:lnTo>
                  <a:lnTo>
                    <a:pt x="55" y="50"/>
                  </a:lnTo>
                  <a:lnTo>
                    <a:pt x="48" y="42"/>
                  </a:lnTo>
                  <a:lnTo>
                    <a:pt x="41" y="34"/>
                  </a:lnTo>
                  <a:lnTo>
                    <a:pt x="33" y="28"/>
                  </a:lnTo>
                  <a:lnTo>
                    <a:pt x="24" y="23"/>
                  </a:lnTo>
                  <a:lnTo>
                    <a:pt x="18" y="22"/>
                  </a:lnTo>
                  <a:lnTo>
                    <a:pt x="12" y="20"/>
                  </a:lnTo>
                  <a:lnTo>
                    <a:pt x="6" y="20"/>
                  </a:lnTo>
                  <a:lnTo>
                    <a:pt x="0" y="19"/>
                  </a:lnTo>
                  <a:lnTo>
                    <a:pt x="6" y="1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57" name="Freeform 348">
              <a:extLst>
                <a:ext uri="{FF2B5EF4-FFF2-40B4-BE49-F238E27FC236}">
                  <a16:creationId xmlns:a16="http://schemas.microsoft.com/office/drawing/2014/main" id="{0FE7D773-76E8-3A14-8C09-31040528AFAD}"/>
                </a:ext>
              </a:extLst>
            </p:cNvPr>
            <p:cNvSpPr>
              <a:spLocks/>
            </p:cNvSpPr>
            <p:nvPr>
              <p:custDataLst>
                <p:tags r:id="rId183"/>
              </p:custDataLst>
            </p:nvPr>
          </p:nvSpPr>
          <p:spPr bwMode="auto">
            <a:xfrm>
              <a:off x="6200797" y="2066596"/>
              <a:ext cx="570077" cy="323051"/>
            </a:xfrm>
            <a:custGeom>
              <a:avLst/>
              <a:gdLst>
                <a:gd name="T0" fmla="*/ 170299 w 877"/>
                <a:gd name="T1" fmla="*/ 179533 h 469"/>
                <a:gd name="T2" fmla="*/ 138585 w 877"/>
                <a:gd name="T3" fmla="*/ 133594 h 469"/>
                <a:gd name="T4" fmla="*/ 89494 w 877"/>
                <a:gd name="T5" fmla="*/ 127257 h 469"/>
                <a:gd name="T6" fmla="*/ 82977 w 877"/>
                <a:gd name="T7" fmla="*/ 128313 h 469"/>
                <a:gd name="T8" fmla="*/ 77330 w 877"/>
                <a:gd name="T9" fmla="*/ 132538 h 469"/>
                <a:gd name="T10" fmla="*/ 70379 w 877"/>
                <a:gd name="T11" fmla="*/ 140986 h 469"/>
                <a:gd name="T12" fmla="*/ 65600 w 877"/>
                <a:gd name="T13" fmla="*/ 143098 h 469"/>
                <a:gd name="T14" fmla="*/ 52567 w 877"/>
                <a:gd name="T15" fmla="*/ 141514 h 469"/>
                <a:gd name="T16" fmla="*/ 34320 w 877"/>
                <a:gd name="T17" fmla="*/ 134650 h 469"/>
                <a:gd name="T18" fmla="*/ 11295 w 877"/>
                <a:gd name="T19" fmla="*/ 130425 h 469"/>
                <a:gd name="T20" fmla="*/ 3475 w 877"/>
                <a:gd name="T21" fmla="*/ 111944 h 469"/>
                <a:gd name="T22" fmla="*/ 5648 w 877"/>
                <a:gd name="T23" fmla="*/ 98743 h 469"/>
                <a:gd name="T24" fmla="*/ 5648 w 877"/>
                <a:gd name="T25" fmla="*/ 95047 h 469"/>
                <a:gd name="T26" fmla="*/ 9992 w 877"/>
                <a:gd name="T27" fmla="*/ 76038 h 469"/>
                <a:gd name="T28" fmla="*/ 19115 w 877"/>
                <a:gd name="T29" fmla="*/ 59140 h 469"/>
                <a:gd name="T30" fmla="*/ 23460 w 877"/>
                <a:gd name="T31" fmla="*/ 48580 h 469"/>
                <a:gd name="T32" fmla="*/ 11295 w 877"/>
                <a:gd name="T33" fmla="*/ 26402 h 469"/>
                <a:gd name="T34" fmla="*/ 75157 w 877"/>
                <a:gd name="T35" fmla="*/ 13729 h 469"/>
                <a:gd name="T36" fmla="*/ 147274 w 877"/>
                <a:gd name="T37" fmla="*/ 26402 h 469"/>
                <a:gd name="T38" fmla="*/ 170299 w 877"/>
                <a:gd name="T39" fmla="*/ 6864 h 469"/>
                <a:gd name="T40" fmla="*/ 210701 w 877"/>
                <a:gd name="T41" fmla="*/ 0 h 469"/>
                <a:gd name="T42" fmla="*/ 251538 w 877"/>
                <a:gd name="T43" fmla="*/ 20065 h 469"/>
                <a:gd name="T44" fmla="*/ 277170 w 877"/>
                <a:gd name="T45" fmla="*/ 58612 h 469"/>
                <a:gd name="T46" fmla="*/ 314966 w 877"/>
                <a:gd name="T47" fmla="*/ 58612 h 469"/>
                <a:gd name="T48" fmla="*/ 364057 w 877"/>
                <a:gd name="T49" fmla="*/ 81846 h 469"/>
                <a:gd name="T50" fmla="*/ 375352 w 877"/>
                <a:gd name="T51" fmla="*/ 124089 h 469"/>
                <a:gd name="T52" fmla="*/ 349286 w 877"/>
                <a:gd name="T53" fmla="*/ 143626 h 469"/>
                <a:gd name="T54" fmla="*/ 327564 w 877"/>
                <a:gd name="T55" fmla="*/ 165276 h 469"/>
                <a:gd name="T56" fmla="*/ 298892 w 877"/>
                <a:gd name="T57" fmla="*/ 174253 h 469"/>
                <a:gd name="T58" fmla="*/ 288031 w 877"/>
                <a:gd name="T59" fmla="*/ 181117 h 469"/>
                <a:gd name="T60" fmla="*/ 281514 w 877"/>
                <a:gd name="T61" fmla="*/ 189038 h 469"/>
                <a:gd name="T62" fmla="*/ 280645 w 877"/>
                <a:gd name="T63" fmla="*/ 198014 h 469"/>
                <a:gd name="T64" fmla="*/ 283686 w 877"/>
                <a:gd name="T65" fmla="*/ 205935 h 469"/>
                <a:gd name="T66" fmla="*/ 289334 w 877"/>
                <a:gd name="T67" fmla="*/ 211743 h 469"/>
                <a:gd name="T68" fmla="*/ 308884 w 877"/>
                <a:gd name="T69" fmla="*/ 209103 h 469"/>
                <a:gd name="T70" fmla="*/ 321917 w 877"/>
                <a:gd name="T71" fmla="*/ 208047 h 469"/>
                <a:gd name="T72" fmla="*/ 318876 w 877"/>
                <a:gd name="T73" fmla="*/ 212799 h 469"/>
                <a:gd name="T74" fmla="*/ 311056 w 877"/>
                <a:gd name="T75" fmla="*/ 222304 h 469"/>
                <a:gd name="T76" fmla="*/ 303236 w 877"/>
                <a:gd name="T77" fmla="*/ 231281 h 469"/>
                <a:gd name="T78" fmla="*/ 299326 w 877"/>
                <a:gd name="T79" fmla="*/ 221248 h 469"/>
                <a:gd name="T80" fmla="*/ 291506 w 877"/>
                <a:gd name="T81" fmla="*/ 215440 h 469"/>
                <a:gd name="T82" fmla="*/ 289334 w 877"/>
                <a:gd name="T83" fmla="*/ 223360 h 469"/>
                <a:gd name="T84" fmla="*/ 279342 w 877"/>
                <a:gd name="T85" fmla="*/ 233393 h 469"/>
                <a:gd name="T86" fmla="*/ 268916 w 877"/>
                <a:gd name="T87" fmla="*/ 242898 h 469"/>
                <a:gd name="T88" fmla="*/ 265440 w 877"/>
                <a:gd name="T89" fmla="*/ 247650 h 469"/>
                <a:gd name="T90" fmla="*/ 258489 w 877"/>
                <a:gd name="T91" fmla="*/ 245010 h 469"/>
                <a:gd name="T92" fmla="*/ 253710 w 877"/>
                <a:gd name="T93" fmla="*/ 240257 h 469"/>
                <a:gd name="T94" fmla="*/ 249800 w 877"/>
                <a:gd name="T95" fmla="*/ 231809 h 469"/>
                <a:gd name="T96" fmla="*/ 248497 w 877"/>
                <a:gd name="T97" fmla="*/ 215440 h 469"/>
                <a:gd name="T98" fmla="*/ 238071 w 877"/>
                <a:gd name="T99" fmla="*/ 213328 h 469"/>
                <a:gd name="T100" fmla="*/ 225038 w 877"/>
                <a:gd name="T101" fmla="*/ 205407 h 469"/>
                <a:gd name="T102" fmla="*/ 242849 w 877"/>
                <a:gd name="T103" fmla="*/ 200127 h 469"/>
                <a:gd name="T104" fmla="*/ 271522 w 877"/>
                <a:gd name="T105" fmla="*/ 195374 h 469"/>
                <a:gd name="T106" fmla="*/ 214177 w 877"/>
                <a:gd name="T107" fmla="*/ 186926 h 469"/>
                <a:gd name="T108" fmla="*/ 193324 w 877"/>
                <a:gd name="T109" fmla="*/ 175837 h 469"/>
                <a:gd name="T110" fmla="*/ 172905 w 877"/>
                <a:gd name="T111" fmla="*/ 194846 h 469"/>
                <a:gd name="T112" fmla="*/ 165086 w 877"/>
                <a:gd name="T113" fmla="*/ 208575 h 469"/>
                <a:gd name="T114" fmla="*/ 153356 w 877"/>
                <a:gd name="T115" fmla="*/ 211215 h 469"/>
                <a:gd name="T116" fmla="*/ 142495 w 877"/>
                <a:gd name="T117" fmla="*/ 206991 h 469"/>
                <a:gd name="T118" fmla="*/ 132937 w 877"/>
                <a:gd name="T119" fmla="*/ 198542 h 46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877" h="469">
                  <a:moveTo>
                    <a:pt x="326" y="352"/>
                  </a:moveTo>
                  <a:lnTo>
                    <a:pt x="352" y="346"/>
                  </a:lnTo>
                  <a:lnTo>
                    <a:pt x="392" y="340"/>
                  </a:lnTo>
                  <a:lnTo>
                    <a:pt x="366" y="315"/>
                  </a:lnTo>
                  <a:lnTo>
                    <a:pt x="346" y="285"/>
                  </a:lnTo>
                  <a:lnTo>
                    <a:pt x="319" y="253"/>
                  </a:lnTo>
                  <a:lnTo>
                    <a:pt x="292" y="241"/>
                  </a:lnTo>
                  <a:lnTo>
                    <a:pt x="252" y="222"/>
                  </a:lnTo>
                  <a:lnTo>
                    <a:pt x="206" y="241"/>
                  </a:lnTo>
                  <a:lnTo>
                    <a:pt x="200" y="241"/>
                  </a:lnTo>
                  <a:lnTo>
                    <a:pt x="194" y="242"/>
                  </a:lnTo>
                  <a:lnTo>
                    <a:pt x="191" y="243"/>
                  </a:lnTo>
                  <a:lnTo>
                    <a:pt x="187" y="244"/>
                  </a:lnTo>
                  <a:lnTo>
                    <a:pt x="183" y="246"/>
                  </a:lnTo>
                  <a:lnTo>
                    <a:pt x="178" y="251"/>
                  </a:lnTo>
                  <a:lnTo>
                    <a:pt x="173" y="256"/>
                  </a:lnTo>
                  <a:lnTo>
                    <a:pt x="168" y="262"/>
                  </a:lnTo>
                  <a:lnTo>
                    <a:pt x="162" y="267"/>
                  </a:lnTo>
                  <a:lnTo>
                    <a:pt x="159" y="269"/>
                  </a:lnTo>
                  <a:lnTo>
                    <a:pt x="155" y="270"/>
                  </a:lnTo>
                  <a:lnTo>
                    <a:pt x="151" y="271"/>
                  </a:lnTo>
                  <a:lnTo>
                    <a:pt x="146" y="272"/>
                  </a:lnTo>
                  <a:lnTo>
                    <a:pt x="134" y="271"/>
                  </a:lnTo>
                  <a:lnTo>
                    <a:pt x="121" y="268"/>
                  </a:lnTo>
                  <a:lnTo>
                    <a:pt x="107" y="264"/>
                  </a:lnTo>
                  <a:lnTo>
                    <a:pt x="94" y="259"/>
                  </a:lnTo>
                  <a:lnTo>
                    <a:pt x="79" y="255"/>
                  </a:lnTo>
                  <a:lnTo>
                    <a:pt x="64" y="251"/>
                  </a:lnTo>
                  <a:lnTo>
                    <a:pt x="46" y="248"/>
                  </a:lnTo>
                  <a:lnTo>
                    <a:pt x="26" y="247"/>
                  </a:lnTo>
                  <a:lnTo>
                    <a:pt x="0" y="222"/>
                  </a:lnTo>
                  <a:lnTo>
                    <a:pt x="4" y="217"/>
                  </a:lnTo>
                  <a:lnTo>
                    <a:pt x="8" y="212"/>
                  </a:lnTo>
                  <a:lnTo>
                    <a:pt x="10" y="206"/>
                  </a:lnTo>
                  <a:lnTo>
                    <a:pt x="12" y="200"/>
                  </a:lnTo>
                  <a:lnTo>
                    <a:pt x="13" y="187"/>
                  </a:lnTo>
                  <a:lnTo>
                    <a:pt x="13" y="174"/>
                  </a:lnTo>
                  <a:lnTo>
                    <a:pt x="6" y="174"/>
                  </a:lnTo>
                  <a:lnTo>
                    <a:pt x="13" y="180"/>
                  </a:lnTo>
                  <a:lnTo>
                    <a:pt x="14" y="167"/>
                  </a:lnTo>
                  <a:lnTo>
                    <a:pt x="17" y="155"/>
                  </a:lnTo>
                  <a:lnTo>
                    <a:pt x="23" y="144"/>
                  </a:lnTo>
                  <a:lnTo>
                    <a:pt x="30" y="133"/>
                  </a:lnTo>
                  <a:lnTo>
                    <a:pt x="36" y="122"/>
                  </a:lnTo>
                  <a:lnTo>
                    <a:pt x="44" y="112"/>
                  </a:lnTo>
                  <a:lnTo>
                    <a:pt x="53" y="105"/>
                  </a:lnTo>
                  <a:lnTo>
                    <a:pt x="60" y="99"/>
                  </a:lnTo>
                  <a:lnTo>
                    <a:pt x="54" y="92"/>
                  </a:lnTo>
                  <a:lnTo>
                    <a:pt x="46" y="82"/>
                  </a:lnTo>
                  <a:lnTo>
                    <a:pt x="36" y="68"/>
                  </a:lnTo>
                  <a:lnTo>
                    <a:pt x="26" y="50"/>
                  </a:lnTo>
                  <a:lnTo>
                    <a:pt x="60" y="38"/>
                  </a:lnTo>
                  <a:lnTo>
                    <a:pt x="113" y="26"/>
                  </a:lnTo>
                  <a:lnTo>
                    <a:pt x="173" y="26"/>
                  </a:lnTo>
                  <a:lnTo>
                    <a:pt x="239" y="44"/>
                  </a:lnTo>
                  <a:lnTo>
                    <a:pt x="285" y="38"/>
                  </a:lnTo>
                  <a:lnTo>
                    <a:pt x="339" y="50"/>
                  </a:lnTo>
                  <a:lnTo>
                    <a:pt x="385" y="63"/>
                  </a:lnTo>
                  <a:lnTo>
                    <a:pt x="385" y="38"/>
                  </a:lnTo>
                  <a:lnTo>
                    <a:pt x="392" y="13"/>
                  </a:lnTo>
                  <a:lnTo>
                    <a:pt x="433" y="13"/>
                  </a:lnTo>
                  <a:lnTo>
                    <a:pt x="465" y="13"/>
                  </a:lnTo>
                  <a:lnTo>
                    <a:pt x="485" y="0"/>
                  </a:lnTo>
                  <a:lnTo>
                    <a:pt x="531" y="0"/>
                  </a:lnTo>
                  <a:lnTo>
                    <a:pt x="551" y="13"/>
                  </a:lnTo>
                  <a:lnTo>
                    <a:pt x="579" y="38"/>
                  </a:lnTo>
                  <a:lnTo>
                    <a:pt x="565" y="63"/>
                  </a:lnTo>
                  <a:lnTo>
                    <a:pt x="618" y="63"/>
                  </a:lnTo>
                  <a:lnTo>
                    <a:pt x="638" y="111"/>
                  </a:lnTo>
                  <a:lnTo>
                    <a:pt x="664" y="105"/>
                  </a:lnTo>
                  <a:lnTo>
                    <a:pt x="692" y="124"/>
                  </a:lnTo>
                  <a:lnTo>
                    <a:pt x="725" y="111"/>
                  </a:lnTo>
                  <a:lnTo>
                    <a:pt x="758" y="136"/>
                  </a:lnTo>
                  <a:lnTo>
                    <a:pt x="797" y="136"/>
                  </a:lnTo>
                  <a:lnTo>
                    <a:pt x="838" y="155"/>
                  </a:lnTo>
                  <a:lnTo>
                    <a:pt x="877" y="167"/>
                  </a:lnTo>
                  <a:lnTo>
                    <a:pt x="871" y="198"/>
                  </a:lnTo>
                  <a:lnTo>
                    <a:pt x="864" y="235"/>
                  </a:lnTo>
                  <a:lnTo>
                    <a:pt x="877" y="259"/>
                  </a:lnTo>
                  <a:lnTo>
                    <a:pt x="844" y="259"/>
                  </a:lnTo>
                  <a:lnTo>
                    <a:pt x="804" y="272"/>
                  </a:lnTo>
                  <a:lnTo>
                    <a:pt x="797" y="303"/>
                  </a:lnTo>
                  <a:lnTo>
                    <a:pt x="777" y="309"/>
                  </a:lnTo>
                  <a:lnTo>
                    <a:pt x="754" y="313"/>
                  </a:lnTo>
                  <a:lnTo>
                    <a:pt x="731" y="318"/>
                  </a:lnTo>
                  <a:lnTo>
                    <a:pt x="709" y="324"/>
                  </a:lnTo>
                  <a:lnTo>
                    <a:pt x="688" y="330"/>
                  </a:lnTo>
                  <a:lnTo>
                    <a:pt x="680" y="334"/>
                  </a:lnTo>
                  <a:lnTo>
                    <a:pt x="671" y="337"/>
                  </a:lnTo>
                  <a:lnTo>
                    <a:pt x="663" y="343"/>
                  </a:lnTo>
                  <a:lnTo>
                    <a:pt x="656" y="347"/>
                  </a:lnTo>
                  <a:lnTo>
                    <a:pt x="652" y="352"/>
                  </a:lnTo>
                  <a:lnTo>
                    <a:pt x="648" y="358"/>
                  </a:lnTo>
                  <a:lnTo>
                    <a:pt x="646" y="364"/>
                  </a:lnTo>
                  <a:lnTo>
                    <a:pt x="644" y="370"/>
                  </a:lnTo>
                  <a:lnTo>
                    <a:pt x="646" y="375"/>
                  </a:lnTo>
                  <a:lnTo>
                    <a:pt x="647" y="380"/>
                  </a:lnTo>
                  <a:lnTo>
                    <a:pt x="650" y="385"/>
                  </a:lnTo>
                  <a:lnTo>
                    <a:pt x="653" y="390"/>
                  </a:lnTo>
                  <a:lnTo>
                    <a:pt x="656" y="395"/>
                  </a:lnTo>
                  <a:lnTo>
                    <a:pt x="661" y="399"/>
                  </a:lnTo>
                  <a:lnTo>
                    <a:pt x="666" y="401"/>
                  </a:lnTo>
                  <a:lnTo>
                    <a:pt x="671" y="402"/>
                  </a:lnTo>
                  <a:lnTo>
                    <a:pt x="692" y="400"/>
                  </a:lnTo>
                  <a:lnTo>
                    <a:pt x="711" y="396"/>
                  </a:lnTo>
                  <a:lnTo>
                    <a:pt x="721" y="395"/>
                  </a:lnTo>
                  <a:lnTo>
                    <a:pt x="731" y="394"/>
                  </a:lnTo>
                  <a:lnTo>
                    <a:pt x="741" y="394"/>
                  </a:lnTo>
                  <a:lnTo>
                    <a:pt x="751" y="396"/>
                  </a:lnTo>
                  <a:lnTo>
                    <a:pt x="742" y="399"/>
                  </a:lnTo>
                  <a:lnTo>
                    <a:pt x="734" y="403"/>
                  </a:lnTo>
                  <a:lnTo>
                    <a:pt x="728" y="408"/>
                  </a:lnTo>
                  <a:lnTo>
                    <a:pt x="721" y="414"/>
                  </a:lnTo>
                  <a:lnTo>
                    <a:pt x="716" y="421"/>
                  </a:lnTo>
                  <a:lnTo>
                    <a:pt x="710" y="427"/>
                  </a:lnTo>
                  <a:lnTo>
                    <a:pt x="705" y="433"/>
                  </a:lnTo>
                  <a:lnTo>
                    <a:pt x="698" y="438"/>
                  </a:lnTo>
                  <a:lnTo>
                    <a:pt x="695" y="430"/>
                  </a:lnTo>
                  <a:lnTo>
                    <a:pt x="693" y="424"/>
                  </a:lnTo>
                  <a:lnTo>
                    <a:pt x="689" y="419"/>
                  </a:lnTo>
                  <a:lnTo>
                    <a:pt x="687" y="416"/>
                  </a:lnTo>
                  <a:lnTo>
                    <a:pt x="680" y="412"/>
                  </a:lnTo>
                  <a:lnTo>
                    <a:pt x="671" y="408"/>
                  </a:lnTo>
                  <a:lnTo>
                    <a:pt x="671" y="413"/>
                  </a:lnTo>
                  <a:lnTo>
                    <a:pt x="669" y="418"/>
                  </a:lnTo>
                  <a:lnTo>
                    <a:pt x="666" y="423"/>
                  </a:lnTo>
                  <a:lnTo>
                    <a:pt x="663" y="427"/>
                  </a:lnTo>
                  <a:lnTo>
                    <a:pt x="654" y="435"/>
                  </a:lnTo>
                  <a:lnTo>
                    <a:pt x="643" y="442"/>
                  </a:lnTo>
                  <a:lnTo>
                    <a:pt x="633" y="450"/>
                  </a:lnTo>
                  <a:lnTo>
                    <a:pt x="624" y="456"/>
                  </a:lnTo>
                  <a:lnTo>
                    <a:pt x="619" y="460"/>
                  </a:lnTo>
                  <a:lnTo>
                    <a:pt x="616" y="463"/>
                  </a:lnTo>
                  <a:lnTo>
                    <a:pt x="613" y="466"/>
                  </a:lnTo>
                  <a:lnTo>
                    <a:pt x="611" y="469"/>
                  </a:lnTo>
                  <a:lnTo>
                    <a:pt x="605" y="468"/>
                  </a:lnTo>
                  <a:lnTo>
                    <a:pt x="600" y="466"/>
                  </a:lnTo>
                  <a:lnTo>
                    <a:pt x="595" y="464"/>
                  </a:lnTo>
                  <a:lnTo>
                    <a:pt x="591" y="461"/>
                  </a:lnTo>
                  <a:lnTo>
                    <a:pt x="587" y="459"/>
                  </a:lnTo>
                  <a:lnTo>
                    <a:pt x="584" y="455"/>
                  </a:lnTo>
                  <a:lnTo>
                    <a:pt x="582" y="452"/>
                  </a:lnTo>
                  <a:lnTo>
                    <a:pt x="579" y="447"/>
                  </a:lnTo>
                  <a:lnTo>
                    <a:pt x="575" y="439"/>
                  </a:lnTo>
                  <a:lnTo>
                    <a:pt x="573" y="429"/>
                  </a:lnTo>
                  <a:lnTo>
                    <a:pt x="572" y="419"/>
                  </a:lnTo>
                  <a:lnTo>
                    <a:pt x="572" y="408"/>
                  </a:lnTo>
                  <a:lnTo>
                    <a:pt x="563" y="407"/>
                  </a:lnTo>
                  <a:lnTo>
                    <a:pt x="555" y="406"/>
                  </a:lnTo>
                  <a:lnTo>
                    <a:pt x="548" y="404"/>
                  </a:lnTo>
                  <a:lnTo>
                    <a:pt x="540" y="401"/>
                  </a:lnTo>
                  <a:lnTo>
                    <a:pt x="527" y="395"/>
                  </a:lnTo>
                  <a:lnTo>
                    <a:pt x="518" y="389"/>
                  </a:lnTo>
                  <a:lnTo>
                    <a:pt x="532" y="385"/>
                  </a:lnTo>
                  <a:lnTo>
                    <a:pt x="547" y="381"/>
                  </a:lnTo>
                  <a:lnTo>
                    <a:pt x="559" y="379"/>
                  </a:lnTo>
                  <a:lnTo>
                    <a:pt x="572" y="377"/>
                  </a:lnTo>
                  <a:lnTo>
                    <a:pt x="597" y="374"/>
                  </a:lnTo>
                  <a:lnTo>
                    <a:pt x="625" y="370"/>
                  </a:lnTo>
                  <a:lnTo>
                    <a:pt x="512" y="370"/>
                  </a:lnTo>
                  <a:lnTo>
                    <a:pt x="503" y="362"/>
                  </a:lnTo>
                  <a:lnTo>
                    <a:pt x="493" y="354"/>
                  </a:lnTo>
                  <a:lnTo>
                    <a:pt x="481" y="348"/>
                  </a:lnTo>
                  <a:lnTo>
                    <a:pt x="469" y="342"/>
                  </a:lnTo>
                  <a:lnTo>
                    <a:pt x="445" y="333"/>
                  </a:lnTo>
                  <a:lnTo>
                    <a:pt x="425" y="327"/>
                  </a:lnTo>
                  <a:lnTo>
                    <a:pt x="412" y="350"/>
                  </a:lnTo>
                  <a:lnTo>
                    <a:pt x="398" y="369"/>
                  </a:lnTo>
                  <a:lnTo>
                    <a:pt x="393" y="378"/>
                  </a:lnTo>
                  <a:lnTo>
                    <a:pt x="386" y="386"/>
                  </a:lnTo>
                  <a:lnTo>
                    <a:pt x="380" y="395"/>
                  </a:lnTo>
                  <a:lnTo>
                    <a:pt x="372" y="402"/>
                  </a:lnTo>
                  <a:lnTo>
                    <a:pt x="362" y="401"/>
                  </a:lnTo>
                  <a:lnTo>
                    <a:pt x="353" y="400"/>
                  </a:lnTo>
                  <a:lnTo>
                    <a:pt x="345" y="399"/>
                  </a:lnTo>
                  <a:lnTo>
                    <a:pt x="337" y="396"/>
                  </a:lnTo>
                  <a:lnTo>
                    <a:pt x="328" y="392"/>
                  </a:lnTo>
                  <a:lnTo>
                    <a:pt x="321" y="388"/>
                  </a:lnTo>
                  <a:lnTo>
                    <a:pt x="313" y="383"/>
                  </a:lnTo>
                  <a:lnTo>
                    <a:pt x="306" y="376"/>
                  </a:lnTo>
                  <a:lnTo>
                    <a:pt x="326" y="35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58" name="Freeform 349">
              <a:extLst>
                <a:ext uri="{FF2B5EF4-FFF2-40B4-BE49-F238E27FC236}">
                  <a16:creationId xmlns:a16="http://schemas.microsoft.com/office/drawing/2014/main" id="{7ABE08D2-135A-48FA-0EE7-885089ADBD5B}"/>
                </a:ext>
              </a:extLst>
            </p:cNvPr>
            <p:cNvSpPr>
              <a:spLocks/>
            </p:cNvSpPr>
            <p:nvPr>
              <p:custDataLst>
                <p:tags r:id="rId184"/>
              </p:custDataLst>
            </p:nvPr>
          </p:nvSpPr>
          <p:spPr bwMode="auto">
            <a:xfrm>
              <a:off x="6965650" y="2513898"/>
              <a:ext cx="71259" cy="82834"/>
            </a:xfrm>
            <a:custGeom>
              <a:avLst/>
              <a:gdLst>
                <a:gd name="T0" fmla="*/ 21364 w 107"/>
                <a:gd name="T1" fmla="*/ 0 h 123"/>
                <a:gd name="T2" fmla="*/ 36053 w 107"/>
                <a:gd name="T3" fmla="*/ 16004 h 123"/>
                <a:gd name="T4" fmla="*/ 41839 w 107"/>
                <a:gd name="T5" fmla="*/ 34589 h 123"/>
                <a:gd name="T6" fmla="*/ 47625 w 107"/>
                <a:gd name="T7" fmla="*/ 44398 h 123"/>
                <a:gd name="T8" fmla="*/ 47625 w 107"/>
                <a:gd name="T9" fmla="*/ 60402 h 123"/>
                <a:gd name="T10" fmla="*/ 47625 w 107"/>
                <a:gd name="T11" fmla="*/ 63500 h 123"/>
                <a:gd name="T12" fmla="*/ 39168 w 107"/>
                <a:gd name="T13" fmla="*/ 58854 h 123"/>
                <a:gd name="T14" fmla="*/ 32492 w 107"/>
                <a:gd name="T15" fmla="*/ 54207 h 123"/>
                <a:gd name="T16" fmla="*/ 27151 w 107"/>
                <a:gd name="T17" fmla="*/ 50593 h 123"/>
                <a:gd name="T18" fmla="*/ 24035 w 107"/>
                <a:gd name="T19" fmla="*/ 47496 h 123"/>
                <a:gd name="T20" fmla="*/ 22700 w 107"/>
                <a:gd name="T21" fmla="*/ 42850 h 123"/>
                <a:gd name="T22" fmla="*/ 21364 w 107"/>
                <a:gd name="T23" fmla="*/ 37687 h 123"/>
                <a:gd name="T24" fmla="*/ 17359 w 107"/>
                <a:gd name="T25" fmla="*/ 38203 h 123"/>
                <a:gd name="T26" fmla="*/ 14243 w 107"/>
                <a:gd name="T27" fmla="*/ 37687 h 123"/>
                <a:gd name="T28" fmla="*/ 11572 w 107"/>
                <a:gd name="T29" fmla="*/ 37171 h 123"/>
                <a:gd name="T30" fmla="*/ 9347 w 107"/>
                <a:gd name="T31" fmla="*/ 36138 h 123"/>
                <a:gd name="T32" fmla="*/ 7567 w 107"/>
                <a:gd name="T33" fmla="*/ 34589 h 123"/>
                <a:gd name="T34" fmla="*/ 6231 w 107"/>
                <a:gd name="T35" fmla="*/ 32524 h 123"/>
                <a:gd name="T36" fmla="*/ 4896 w 107"/>
                <a:gd name="T37" fmla="*/ 30459 h 123"/>
                <a:gd name="T38" fmla="*/ 4006 w 107"/>
                <a:gd name="T39" fmla="*/ 27878 h 123"/>
                <a:gd name="T40" fmla="*/ 1780 w 107"/>
                <a:gd name="T41" fmla="*/ 16004 h 123"/>
                <a:gd name="T42" fmla="*/ 0 w 107"/>
                <a:gd name="T43" fmla="*/ 3098 h 123"/>
                <a:gd name="T44" fmla="*/ 15133 w 107"/>
                <a:gd name="T45" fmla="*/ 0 h 123"/>
                <a:gd name="T46" fmla="*/ 21364 w 107"/>
                <a:gd name="T47" fmla="*/ 0 h 1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7" h="123">
                  <a:moveTo>
                    <a:pt x="48" y="0"/>
                  </a:moveTo>
                  <a:lnTo>
                    <a:pt x="81" y="31"/>
                  </a:lnTo>
                  <a:lnTo>
                    <a:pt x="94" y="67"/>
                  </a:lnTo>
                  <a:lnTo>
                    <a:pt x="107" y="86"/>
                  </a:lnTo>
                  <a:lnTo>
                    <a:pt x="107" y="117"/>
                  </a:lnTo>
                  <a:lnTo>
                    <a:pt x="107" y="123"/>
                  </a:lnTo>
                  <a:lnTo>
                    <a:pt x="88" y="114"/>
                  </a:lnTo>
                  <a:lnTo>
                    <a:pt x="73" y="105"/>
                  </a:lnTo>
                  <a:lnTo>
                    <a:pt x="61" y="98"/>
                  </a:lnTo>
                  <a:lnTo>
                    <a:pt x="54" y="92"/>
                  </a:lnTo>
                  <a:lnTo>
                    <a:pt x="51" y="83"/>
                  </a:lnTo>
                  <a:lnTo>
                    <a:pt x="48" y="73"/>
                  </a:lnTo>
                  <a:lnTo>
                    <a:pt x="39" y="74"/>
                  </a:lnTo>
                  <a:lnTo>
                    <a:pt x="32" y="73"/>
                  </a:lnTo>
                  <a:lnTo>
                    <a:pt x="26" y="72"/>
                  </a:lnTo>
                  <a:lnTo>
                    <a:pt x="21" y="70"/>
                  </a:lnTo>
                  <a:lnTo>
                    <a:pt x="17" y="67"/>
                  </a:lnTo>
                  <a:lnTo>
                    <a:pt x="14" y="63"/>
                  </a:lnTo>
                  <a:lnTo>
                    <a:pt x="11" y="59"/>
                  </a:lnTo>
                  <a:lnTo>
                    <a:pt x="9" y="54"/>
                  </a:lnTo>
                  <a:lnTo>
                    <a:pt x="4" y="31"/>
                  </a:lnTo>
                  <a:lnTo>
                    <a:pt x="0" y="6"/>
                  </a:lnTo>
                  <a:lnTo>
                    <a:pt x="34" y="0"/>
                  </a:lnTo>
                  <a:lnTo>
                    <a:pt x="48"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59" name="Freeform 350">
              <a:extLst>
                <a:ext uri="{FF2B5EF4-FFF2-40B4-BE49-F238E27FC236}">
                  <a16:creationId xmlns:a16="http://schemas.microsoft.com/office/drawing/2014/main" id="{6F7B4761-63B7-D052-C6E9-4597236CD544}"/>
                </a:ext>
              </a:extLst>
            </p:cNvPr>
            <p:cNvSpPr>
              <a:spLocks/>
            </p:cNvSpPr>
            <p:nvPr>
              <p:custDataLst>
                <p:tags r:id="rId185"/>
              </p:custDataLst>
            </p:nvPr>
          </p:nvSpPr>
          <p:spPr bwMode="auto">
            <a:xfrm>
              <a:off x="7778012" y="2532534"/>
              <a:ext cx="311167" cy="159456"/>
            </a:xfrm>
            <a:custGeom>
              <a:avLst/>
              <a:gdLst>
                <a:gd name="T0" fmla="*/ 46802 w 471"/>
                <a:gd name="T1" fmla="*/ 35000 h 234"/>
                <a:gd name="T2" fmla="*/ 73294 w 471"/>
                <a:gd name="T3" fmla="*/ 44925 h 234"/>
                <a:gd name="T4" fmla="*/ 120097 w 471"/>
                <a:gd name="T5" fmla="*/ 54850 h 234"/>
                <a:gd name="T6" fmla="*/ 164250 w 471"/>
                <a:gd name="T7" fmla="*/ 44925 h 234"/>
                <a:gd name="T8" fmla="*/ 169107 w 471"/>
                <a:gd name="T9" fmla="*/ 49627 h 234"/>
                <a:gd name="T10" fmla="*/ 172639 w 471"/>
                <a:gd name="T11" fmla="*/ 59552 h 234"/>
                <a:gd name="T12" fmla="*/ 179262 w 471"/>
                <a:gd name="T13" fmla="*/ 64776 h 234"/>
                <a:gd name="T14" fmla="*/ 187210 w 471"/>
                <a:gd name="T15" fmla="*/ 67388 h 234"/>
                <a:gd name="T16" fmla="*/ 191184 w 471"/>
                <a:gd name="T17" fmla="*/ 70000 h 234"/>
                <a:gd name="T18" fmla="*/ 194716 w 471"/>
                <a:gd name="T19" fmla="*/ 73656 h 234"/>
                <a:gd name="T20" fmla="*/ 197807 w 471"/>
                <a:gd name="T21" fmla="*/ 78880 h 234"/>
                <a:gd name="T22" fmla="*/ 200897 w 471"/>
                <a:gd name="T23" fmla="*/ 88805 h 234"/>
                <a:gd name="T24" fmla="*/ 207962 w 471"/>
                <a:gd name="T25" fmla="*/ 99253 h 234"/>
                <a:gd name="T26" fmla="*/ 154537 w 471"/>
                <a:gd name="T27" fmla="*/ 105522 h 234"/>
                <a:gd name="T28" fmla="*/ 145706 w 471"/>
                <a:gd name="T29" fmla="*/ 117014 h 234"/>
                <a:gd name="T30" fmla="*/ 139966 w 471"/>
                <a:gd name="T31" fmla="*/ 121716 h 234"/>
                <a:gd name="T32" fmla="*/ 135109 w 471"/>
                <a:gd name="T33" fmla="*/ 121716 h 234"/>
                <a:gd name="T34" fmla="*/ 131577 w 471"/>
                <a:gd name="T35" fmla="*/ 120148 h 234"/>
                <a:gd name="T36" fmla="*/ 128928 w 471"/>
                <a:gd name="T37" fmla="*/ 117014 h 234"/>
                <a:gd name="T38" fmla="*/ 127603 w 471"/>
                <a:gd name="T39" fmla="*/ 112835 h 234"/>
                <a:gd name="T40" fmla="*/ 125395 w 471"/>
                <a:gd name="T41" fmla="*/ 103955 h 234"/>
                <a:gd name="T42" fmla="*/ 122746 w 471"/>
                <a:gd name="T43" fmla="*/ 90895 h 234"/>
                <a:gd name="T44" fmla="*/ 118772 w 471"/>
                <a:gd name="T45" fmla="*/ 80970 h 234"/>
                <a:gd name="T46" fmla="*/ 113915 w 471"/>
                <a:gd name="T47" fmla="*/ 77313 h 234"/>
                <a:gd name="T48" fmla="*/ 108617 w 471"/>
                <a:gd name="T49" fmla="*/ 73656 h 234"/>
                <a:gd name="T50" fmla="*/ 104202 w 471"/>
                <a:gd name="T51" fmla="*/ 69477 h 234"/>
                <a:gd name="T52" fmla="*/ 98903 w 471"/>
                <a:gd name="T53" fmla="*/ 73134 h 234"/>
                <a:gd name="T54" fmla="*/ 91397 w 471"/>
                <a:gd name="T55" fmla="*/ 84626 h 234"/>
                <a:gd name="T56" fmla="*/ 88307 w 471"/>
                <a:gd name="T57" fmla="*/ 92462 h 234"/>
                <a:gd name="T58" fmla="*/ 83008 w 471"/>
                <a:gd name="T59" fmla="*/ 99253 h 234"/>
                <a:gd name="T60" fmla="*/ 73736 w 471"/>
                <a:gd name="T61" fmla="*/ 104999 h 234"/>
                <a:gd name="T62" fmla="*/ 64905 w 471"/>
                <a:gd name="T63" fmla="*/ 111268 h 234"/>
                <a:gd name="T64" fmla="*/ 57399 w 471"/>
                <a:gd name="T65" fmla="*/ 114402 h 234"/>
                <a:gd name="T66" fmla="*/ 50335 w 471"/>
                <a:gd name="T67" fmla="*/ 115969 h 234"/>
                <a:gd name="T68" fmla="*/ 42829 w 471"/>
                <a:gd name="T69" fmla="*/ 115447 h 234"/>
                <a:gd name="T70" fmla="*/ 36206 w 471"/>
                <a:gd name="T71" fmla="*/ 113357 h 234"/>
                <a:gd name="T72" fmla="*/ 27817 w 471"/>
                <a:gd name="T73" fmla="*/ 107089 h 234"/>
                <a:gd name="T74" fmla="*/ 26050 w 471"/>
                <a:gd name="T75" fmla="*/ 102910 h 234"/>
                <a:gd name="T76" fmla="*/ 26050 w 471"/>
                <a:gd name="T77" fmla="*/ 70522 h 234"/>
                <a:gd name="T78" fmla="*/ 0 w 471"/>
                <a:gd name="T79" fmla="*/ 51194 h 234"/>
                <a:gd name="T80" fmla="*/ 23401 w 471"/>
                <a:gd name="T81" fmla="*/ 41791 h 234"/>
                <a:gd name="T82" fmla="*/ 37972 w 471"/>
                <a:gd name="T83" fmla="*/ 15672 h 234"/>
                <a:gd name="T84" fmla="*/ 58724 w 471"/>
                <a:gd name="T85" fmla="*/ 0 h 234"/>
                <a:gd name="T86" fmla="*/ 73294 w 471"/>
                <a:gd name="T87" fmla="*/ 21940 h 2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71" h="234">
                  <a:moveTo>
                    <a:pt x="159" y="30"/>
                  </a:moveTo>
                  <a:lnTo>
                    <a:pt x="106" y="67"/>
                  </a:lnTo>
                  <a:lnTo>
                    <a:pt x="126" y="86"/>
                  </a:lnTo>
                  <a:lnTo>
                    <a:pt x="166" y="86"/>
                  </a:lnTo>
                  <a:lnTo>
                    <a:pt x="218" y="98"/>
                  </a:lnTo>
                  <a:lnTo>
                    <a:pt x="272" y="105"/>
                  </a:lnTo>
                  <a:lnTo>
                    <a:pt x="325" y="92"/>
                  </a:lnTo>
                  <a:lnTo>
                    <a:pt x="372" y="86"/>
                  </a:lnTo>
                  <a:lnTo>
                    <a:pt x="379" y="86"/>
                  </a:lnTo>
                  <a:lnTo>
                    <a:pt x="383" y="95"/>
                  </a:lnTo>
                  <a:lnTo>
                    <a:pt x="388" y="105"/>
                  </a:lnTo>
                  <a:lnTo>
                    <a:pt x="391" y="114"/>
                  </a:lnTo>
                  <a:lnTo>
                    <a:pt x="392" y="123"/>
                  </a:lnTo>
                  <a:lnTo>
                    <a:pt x="406" y="124"/>
                  </a:lnTo>
                  <a:lnTo>
                    <a:pt x="418" y="126"/>
                  </a:lnTo>
                  <a:lnTo>
                    <a:pt x="424" y="129"/>
                  </a:lnTo>
                  <a:lnTo>
                    <a:pt x="428" y="131"/>
                  </a:lnTo>
                  <a:lnTo>
                    <a:pt x="433" y="134"/>
                  </a:lnTo>
                  <a:lnTo>
                    <a:pt x="437" y="137"/>
                  </a:lnTo>
                  <a:lnTo>
                    <a:pt x="441" y="141"/>
                  </a:lnTo>
                  <a:lnTo>
                    <a:pt x="445" y="146"/>
                  </a:lnTo>
                  <a:lnTo>
                    <a:pt x="448" y="151"/>
                  </a:lnTo>
                  <a:lnTo>
                    <a:pt x="450" y="156"/>
                  </a:lnTo>
                  <a:lnTo>
                    <a:pt x="455" y="170"/>
                  </a:lnTo>
                  <a:lnTo>
                    <a:pt x="458" y="184"/>
                  </a:lnTo>
                  <a:lnTo>
                    <a:pt x="471" y="190"/>
                  </a:lnTo>
                  <a:lnTo>
                    <a:pt x="359" y="190"/>
                  </a:lnTo>
                  <a:lnTo>
                    <a:pt x="350" y="202"/>
                  </a:lnTo>
                  <a:lnTo>
                    <a:pt x="338" y="217"/>
                  </a:lnTo>
                  <a:lnTo>
                    <a:pt x="330" y="224"/>
                  </a:lnTo>
                  <a:lnTo>
                    <a:pt x="324" y="229"/>
                  </a:lnTo>
                  <a:lnTo>
                    <a:pt x="317" y="233"/>
                  </a:lnTo>
                  <a:lnTo>
                    <a:pt x="312" y="234"/>
                  </a:lnTo>
                  <a:lnTo>
                    <a:pt x="306" y="233"/>
                  </a:lnTo>
                  <a:lnTo>
                    <a:pt x="302" y="232"/>
                  </a:lnTo>
                  <a:lnTo>
                    <a:pt x="298" y="230"/>
                  </a:lnTo>
                  <a:lnTo>
                    <a:pt x="294" y="228"/>
                  </a:lnTo>
                  <a:lnTo>
                    <a:pt x="292" y="224"/>
                  </a:lnTo>
                  <a:lnTo>
                    <a:pt x="290" y="220"/>
                  </a:lnTo>
                  <a:lnTo>
                    <a:pt x="289" y="216"/>
                  </a:lnTo>
                  <a:lnTo>
                    <a:pt x="287" y="210"/>
                  </a:lnTo>
                  <a:lnTo>
                    <a:pt x="284" y="199"/>
                  </a:lnTo>
                  <a:lnTo>
                    <a:pt x="282" y="187"/>
                  </a:lnTo>
                  <a:lnTo>
                    <a:pt x="278" y="174"/>
                  </a:lnTo>
                  <a:lnTo>
                    <a:pt x="272" y="160"/>
                  </a:lnTo>
                  <a:lnTo>
                    <a:pt x="269" y="155"/>
                  </a:lnTo>
                  <a:lnTo>
                    <a:pt x="265" y="151"/>
                  </a:lnTo>
                  <a:lnTo>
                    <a:pt x="258" y="148"/>
                  </a:lnTo>
                  <a:lnTo>
                    <a:pt x="253" y="144"/>
                  </a:lnTo>
                  <a:lnTo>
                    <a:pt x="246" y="141"/>
                  </a:lnTo>
                  <a:lnTo>
                    <a:pt x="240" y="137"/>
                  </a:lnTo>
                  <a:lnTo>
                    <a:pt x="236" y="133"/>
                  </a:lnTo>
                  <a:lnTo>
                    <a:pt x="233" y="129"/>
                  </a:lnTo>
                  <a:lnTo>
                    <a:pt x="224" y="140"/>
                  </a:lnTo>
                  <a:lnTo>
                    <a:pt x="213" y="154"/>
                  </a:lnTo>
                  <a:lnTo>
                    <a:pt x="207" y="162"/>
                  </a:lnTo>
                  <a:lnTo>
                    <a:pt x="203" y="170"/>
                  </a:lnTo>
                  <a:lnTo>
                    <a:pt x="200" y="177"/>
                  </a:lnTo>
                  <a:lnTo>
                    <a:pt x="199" y="184"/>
                  </a:lnTo>
                  <a:lnTo>
                    <a:pt x="188" y="190"/>
                  </a:lnTo>
                  <a:lnTo>
                    <a:pt x="177" y="195"/>
                  </a:lnTo>
                  <a:lnTo>
                    <a:pt x="167" y="201"/>
                  </a:lnTo>
                  <a:lnTo>
                    <a:pt x="157" y="207"/>
                  </a:lnTo>
                  <a:lnTo>
                    <a:pt x="147" y="213"/>
                  </a:lnTo>
                  <a:lnTo>
                    <a:pt x="135" y="218"/>
                  </a:lnTo>
                  <a:lnTo>
                    <a:pt x="130" y="219"/>
                  </a:lnTo>
                  <a:lnTo>
                    <a:pt x="122" y="221"/>
                  </a:lnTo>
                  <a:lnTo>
                    <a:pt x="114" y="222"/>
                  </a:lnTo>
                  <a:lnTo>
                    <a:pt x="106" y="222"/>
                  </a:lnTo>
                  <a:lnTo>
                    <a:pt x="97" y="221"/>
                  </a:lnTo>
                  <a:lnTo>
                    <a:pt x="89" y="220"/>
                  </a:lnTo>
                  <a:lnTo>
                    <a:pt x="82" y="217"/>
                  </a:lnTo>
                  <a:lnTo>
                    <a:pt x="76" y="213"/>
                  </a:lnTo>
                  <a:lnTo>
                    <a:pt x="63" y="205"/>
                  </a:lnTo>
                  <a:lnTo>
                    <a:pt x="46" y="197"/>
                  </a:lnTo>
                  <a:lnTo>
                    <a:pt x="59" y="197"/>
                  </a:lnTo>
                  <a:lnTo>
                    <a:pt x="72" y="166"/>
                  </a:lnTo>
                  <a:lnTo>
                    <a:pt x="59" y="135"/>
                  </a:lnTo>
                  <a:lnTo>
                    <a:pt x="39" y="117"/>
                  </a:lnTo>
                  <a:lnTo>
                    <a:pt x="0" y="98"/>
                  </a:lnTo>
                  <a:lnTo>
                    <a:pt x="13" y="86"/>
                  </a:lnTo>
                  <a:lnTo>
                    <a:pt x="53" y="80"/>
                  </a:lnTo>
                  <a:lnTo>
                    <a:pt x="66" y="49"/>
                  </a:lnTo>
                  <a:lnTo>
                    <a:pt x="86" y="30"/>
                  </a:lnTo>
                  <a:lnTo>
                    <a:pt x="93" y="6"/>
                  </a:lnTo>
                  <a:lnTo>
                    <a:pt x="133" y="0"/>
                  </a:lnTo>
                  <a:lnTo>
                    <a:pt x="153" y="12"/>
                  </a:lnTo>
                  <a:lnTo>
                    <a:pt x="166" y="42"/>
                  </a:lnTo>
                  <a:lnTo>
                    <a:pt x="159"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0" name="Freeform 351">
              <a:extLst>
                <a:ext uri="{FF2B5EF4-FFF2-40B4-BE49-F238E27FC236}">
                  <a16:creationId xmlns:a16="http://schemas.microsoft.com/office/drawing/2014/main" id="{352DAB0A-9D6E-78E6-6222-28476A3B4915}"/>
                </a:ext>
              </a:extLst>
            </p:cNvPr>
            <p:cNvSpPr>
              <a:spLocks/>
            </p:cNvSpPr>
            <p:nvPr>
              <p:custDataLst>
                <p:tags r:id="rId186"/>
              </p:custDataLst>
            </p:nvPr>
          </p:nvSpPr>
          <p:spPr bwMode="auto">
            <a:xfrm>
              <a:off x="7851645" y="2439347"/>
              <a:ext cx="337296" cy="163597"/>
            </a:xfrm>
            <a:custGeom>
              <a:avLst/>
              <a:gdLst>
                <a:gd name="T0" fmla="*/ 45514 w 525"/>
                <a:gd name="T1" fmla="*/ 96271 h 241"/>
                <a:gd name="T2" fmla="*/ 74283 w 525"/>
                <a:gd name="T3" fmla="*/ 77016 h 241"/>
                <a:gd name="T4" fmla="*/ 39932 w 525"/>
                <a:gd name="T5" fmla="*/ 54640 h 241"/>
                <a:gd name="T6" fmla="*/ 20181 w 525"/>
                <a:gd name="T7" fmla="*/ 60885 h 241"/>
                <a:gd name="T8" fmla="*/ 28339 w 525"/>
                <a:gd name="T9" fmla="*/ 31743 h 241"/>
                <a:gd name="T10" fmla="*/ 17175 w 525"/>
                <a:gd name="T11" fmla="*/ 22376 h 241"/>
                <a:gd name="T12" fmla="*/ 48091 w 525"/>
                <a:gd name="T13" fmla="*/ 13010 h 241"/>
                <a:gd name="T14" fmla="*/ 79865 w 525"/>
                <a:gd name="T15" fmla="*/ 0 h 241"/>
                <a:gd name="T16" fmla="*/ 133967 w 525"/>
                <a:gd name="T17" fmla="*/ 9887 h 241"/>
                <a:gd name="T18" fmla="*/ 188498 w 525"/>
                <a:gd name="T19" fmla="*/ 13010 h 241"/>
                <a:gd name="T20" fmla="*/ 225425 w 525"/>
                <a:gd name="T21" fmla="*/ 28621 h 241"/>
                <a:gd name="T22" fmla="*/ 222849 w 525"/>
                <a:gd name="T23" fmla="*/ 35906 h 241"/>
                <a:gd name="T24" fmla="*/ 218984 w 525"/>
                <a:gd name="T25" fmla="*/ 42671 h 241"/>
                <a:gd name="T26" fmla="*/ 214261 w 525"/>
                <a:gd name="T27" fmla="*/ 47875 h 241"/>
                <a:gd name="T28" fmla="*/ 208250 w 525"/>
                <a:gd name="T29" fmla="*/ 51518 h 241"/>
                <a:gd name="T30" fmla="*/ 189786 w 525"/>
                <a:gd name="T31" fmla="*/ 53599 h 241"/>
                <a:gd name="T32" fmla="*/ 179481 w 525"/>
                <a:gd name="T33" fmla="*/ 55681 h 241"/>
                <a:gd name="T34" fmla="*/ 174758 w 525"/>
                <a:gd name="T35" fmla="*/ 57762 h 241"/>
                <a:gd name="T36" fmla="*/ 171323 w 525"/>
                <a:gd name="T37" fmla="*/ 60885 h 241"/>
                <a:gd name="T38" fmla="*/ 166170 w 525"/>
                <a:gd name="T39" fmla="*/ 70772 h 241"/>
                <a:gd name="T40" fmla="*/ 162306 w 525"/>
                <a:gd name="T41" fmla="*/ 76496 h 241"/>
                <a:gd name="T42" fmla="*/ 156724 w 525"/>
                <a:gd name="T43" fmla="*/ 80139 h 241"/>
                <a:gd name="T44" fmla="*/ 130961 w 525"/>
                <a:gd name="T45" fmla="*/ 86383 h 241"/>
                <a:gd name="T46" fmla="*/ 117221 w 525"/>
                <a:gd name="T47" fmla="*/ 90026 h 241"/>
                <a:gd name="T48" fmla="*/ 111639 w 525"/>
                <a:gd name="T49" fmla="*/ 92628 h 241"/>
                <a:gd name="T50" fmla="*/ 112068 w 525"/>
                <a:gd name="T51" fmla="*/ 99913 h 241"/>
                <a:gd name="T52" fmla="*/ 112927 w 525"/>
                <a:gd name="T53" fmla="*/ 105637 h 241"/>
                <a:gd name="T54" fmla="*/ 117221 w 525"/>
                <a:gd name="T55" fmla="*/ 115525 h 241"/>
                <a:gd name="T56" fmla="*/ 94034 w 525"/>
                <a:gd name="T57" fmla="*/ 118647 h 241"/>
                <a:gd name="T58" fmla="*/ 48091 w 525"/>
                <a:gd name="T59" fmla="*/ 121769 h 241"/>
                <a:gd name="T60" fmla="*/ 8588 w 525"/>
                <a:gd name="T61" fmla="*/ 115525 h 241"/>
                <a:gd name="T62" fmla="*/ 22757 w 525"/>
                <a:gd name="T63" fmla="*/ 86383 h 2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525" h="241">
                  <a:moveTo>
                    <a:pt x="60" y="178"/>
                  </a:moveTo>
                  <a:lnTo>
                    <a:pt x="106" y="185"/>
                  </a:lnTo>
                  <a:lnTo>
                    <a:pt x="140" y="178"/>
                  </a:lnTo>
                  <a:lnTo>
                    <a:pt x="173" y="148"/>
                  </a:lnTo>
                  <a:lnTo>
                    <a:pt x="133" y="123"/>
                  </a:lnTo>
                  <a:lnTo>
                    <a:pt x="93" y="105"/>
                  </a:lnTo>
                  <a:lnTo>
                    <a:pt x="73" y="123"/>
                  </a:lnTo>
                  <a:lnTo>
                    <a:pt x="47" y="117"/>
                  </a:lnTo>
                  <a:lnTo>
                    <a:pt x="33" y="93"/>
                  </a:lnTo>
                  <a:lnTo>
                    <a:pt x="66" y="61"/>
                  </a:lnTo>
                  <a:lnTo>
                    <a:pt x="40" y="55"/>
                  </a:lnTo>
                  <a:lnTo>
                    <a:pt x="40" y="43"/>
                  </a:lnTo>
                  <a:lnTo>
                    <a:pt x="66" y="19"/>
                  </a:lnTo>
                  <a:lnTo>
                    <a:pt x="112" y="25"/>
                  </a:lnTo>
                  <a:lnTo>
                    <a:pt x="173" y="49"/>
                  </a:lnTo>
                  <a:lnTo>
                    <a:pt x="186" y="0"/>
                  </a:lnTo>
                  <a:lnTo>
                    <a:pt x="232" y="12"/>
                  </a:lnTo>
                  <a:lnTo>
                    <a:pt x="312" y="19"/>
                  </a:lnTo>
                  <a:lnTo>
                    <a:pt x="372" y="25"/>
                  </a:lnTo>
                  <a:lnTo>
                    <a:pt x="439" y="25"/>
                  </a:lnTo>
                  <a:lnTo>
                    <a:pt x="519" y="49"/>
                  </a:lnTo>
                  <a:lnTo>
                    <a:pt x="525" y="55"/>
                  </a:lnTo>
                  <a:lnTo>
                    <a:pt x="522" y="62"/>
                  </a:lnTo>
                  <a:lnTo>
                    <a:pt x="519" y="69"/>
                  </a:lnTo>
                  <a:lnTo>
                    <a:pt x="514" y="76"/>
                  </a:lnTo>
                  <a:lnTo>
                    <a:pt x="510" y="82"/>
                  </a:lnTo>
                  <a:lnTo>
                    <a:pt x="504" y="87"/>
                  </a:lnTo>
                  <a:lnTo>
                    <a:pt x="499" y="92"/>
                  </a:lnTo>
                  <a:lnTo>
                    <a:pt x="492" y="96"/>
                  </a:lnTo>
                  <a:lnTo>
                    <a:pt x="485" y="99"/>
                  </a:lnTo>
                  <a:lnTo>
                    <a:pt x="466" y="101"/>
                  </a:lnTo>
                  <a:lnTo>
                    <a:pt x="442" y="103"/>
                  </a:lnTo>
                  <a:lnTo>
                    <a:pt x="430" y="105"/>
                  </a:lnTo>
                  <a:lnTo>
                    <a:pt x="418" y="107"/>
                  </a:lnTo>
                  <a:lnTo>
                    <a:pt x="412" y="109"/>
                  </a:lnTo>
                  <a:lnTo>
                    <a:pt x="407" y="111"/>
                  </a:lnTo>
                  <a:lnTo>
                    <a:pt x="402" y="114"/>
                  </a:lnTo>
                  <a:lnTo>
                    <a:pt x="399" y="117"/>
                  </a:lnTo>
                  <a:lnTo>
                    <a:pt x="394" y="124"/>
                  </a:lnTo>
                  <a:lnTo>
                    <a:pt x="387" y="136"/>
                  </a:lnTo>
                  <a:lnTo>
                    <a:pt x="383" y="142"/>
                  </a:lnTo>
                  <a:lnTo>
                    <a:pt x="378" y="147"/>
                  </a:lnTo>
                  <a:lnTo>
                    <a:pt x="373" y="151"/>
                  </a:lnTo>
                  <a:lnTo>
                    <a:pt x="365" y="154"/>
                  </a:lnTo>
                  <a:lnTo>
                    <a:pt x="341" y="160"/>
                  </a:lnTo>
                  <a:lnTo>
                    <a:pt x="305" y="166"/>
                  </a:lnTo>
                  <a:lnTo>
                    <a:pt x="287" y="170"/>
                  </a:lnTo>
                  <a:lnTo>
                    <a:pt x="273" y="173"/>
                  </a:lnTo>
                  <a:lnTo>
                    <a:pt x="263" y="176"/>
                  </a:lnTo>
                  <a:lnTo>
                    <a:pt x="260" y="178"/>
                  </a:lnTo>
                  <a:lnTo>
                    <a:pt x="260" y="186"/>
                  </a:lnTo>
                  <a:lnTo>
                    <a:pt x="261" y="192"/>
                  </a:lnTo>
                  <a:lnTo>
                    <a:pt x="262" y="197"/>
                  </a:lnTo>
                  <a:lnTo>
                    <a:pt x="263" y="203"/>
                  </a:lnTo>
                  <a:lnTo>
                    <a:pt x="267" y="212"/>
                  </a:lnTo>
                  <a:lnTo>
                    <a:pt x="273" y="222"/>
                  </a:lnTo>
                  <a:lnTo>
                    <a:pt x="266" y="222"/>
                  </a:lnTo>
                  <a:lnTo>
                    <a:pt x="219" y="228"/>
                  </a:lnTo>
                  <a:lnTo>
                    <a:pt x="166" y="241"/>
                  </a:lnTo>
                  <a:lnTo>
                    <a:pt x="112" y="234"/>
                  </a:lnTo>
                  <a:lnTo>
                    <a:pt x="60" y="222"/>
                  </a:lnTo>
                  <a:lnTo>
                    <a:pt x="20" y="222"/>
                  </a:lnTo>
                  <a:lnTo>
                    <a:pt x="0" y="203"/>
                  </a:lnTo>
                  <a:lnTo>
                    <a:pt x="53" y="166"/>
                  </a:lnTo>
                  <a:lnTo>
                    <a:pt x="60" y="17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1" name="Freeform 352">
              <a:extLst>
                <a:ext uri="{FF2B5EF4-FFF2-40B4-BE49-F238E27FC236}">
                  <a16:creationId xmlns:a16="http://schemas.microsoft.com/office/drawing/2014/main" id="{CF9A9557-6D4A-967D-D31F-C667ED9A251A}"/>
                </a:ext>
              </a:extLst>
            </p:cNvPr>
            <p:cNvSpPr>
              <a:spLocks/>
            </p:cNvSpPr>
            <p:nvPr>
              <p:custDataLst>
                <p:tags r:id="rId187"/>
              </p:custDataLst>
            </p:nvPr>
          </p:nvSpPr>
          <p:spPr bwMode="auto">
            <a:xfrm>
              <a:off x="7262566" y="2460056"/>
              <a:ext cx="513070" cy="296130"/>
            </a:xfrm>
            <a:custGeom>
              <a:avLst/>
              <a:gdLst>
                <a:gd name="T0" fmla="*/ 335902 w 784"/>
                <a:gd name="T1" fmla="*/ 154157 h 430"/>
                <a:gd name="T2" fmla="*/ 328467 w 784"/>
                <a:gd name="T3" fmla="*/ 154685 h 430"/>
                <a:gd name="T4" fmla="*/ 319719 w 784"/>
                <a:gd name="T5" fmla="*/ 159436 h 430"/>
                <a:gd name="T6" fmla="*/ 316220 w 784"/>
                <a:gd name="T7" fmla="*/ 162604 h 430"/>
                <a:gd name="T8" fmla="*/ 313596 w 784"/>
                <a:gd name="T9" fmla="*/ 175274 h 430"/>
                <a:gd name="T10" fmla="*/ 311847 w 784"/>
                <a:gd name="T11" fmla="*/ 190057 h 430"/>
                <a:gd name="T12" fmla="*/ 307910 w 784"/>
                <a:gd name="T13" fmla="*/ 198504 h 430"/>
                <a:gd name="T14" fmla="*/ 293477 w 784"/>
                <a:gd name="T15" fmla="*/ 212230 h 430"/>
                <a:gd name="T16" fmla="*/ 276857 w 784"/>
                <a:gd name="T17" fmla="*/ 221733 h 430"/>
                <a:gd name="T18" fmla="*/ 267672 w 784"/>
                <a:gd name="T19" fmla="*/ 223844 h 430"/>
                <a:gd name="T20" fmla="*/ 256738 w 784"/>
                <a:gd name="T21" fmla="*/ 226484 h 430"/>
                <a:gd name="T22" fmla="*/ 247990 w 784"/>
                <a:gd name="T23" fmla="*/ 225956 h 430"/>
                <a:gd name="T24" fmla="*/ 238368 w 784"/>
                <a:gd name="T25" fmla="*/ 204839 h 430"/>
                <a:gd name="T26" fmla="*/ 225247 w 784"/>
                <a:gd name="T27" fmla="*/ 181610 h 430"/>
                <a:gd name="T28" fmla="*/ 209064 w 784"/>
                <a:gd name="T29" fmla="*/ 176330 h 430"/>
                <a:gd name="T30" fmla="*/ 195943 w 784"/>
                <a:gd name="T31" fmla="*/ 166299 h 430"/>
                <a:gd name="T32" fmla="*/ 182384 w 784"/>
                <a:gd name="T33" fmla="*/ 155213 h 430"/>
                <a:gd name="T34" fmla="*/ 163140 w 784"/>
                <a:gd name="T35" fmla="*/ 144654 h 430"/>
                <a:gd name="T36" fmla="*/ 133836 w 784"/>
                <a:gd name="T37" fmla="*/ 136207 h 430"/>
                <a:gd name="T38" fmla="*/ 79602 w 784"/>
                <a:gd name="T39" fmla="*/ 149406 h 430"/>
                <a:gd name="T40" fmla="*/ 66043 w 784"/>
                <a:gd name="T41" fmla="*/ 161548 h 430"/>
                <a:gd name="T42" fmla="*/ 55546 w 784"/>
                <a:gd name="T43" fmla="*/ 162604 h 430"/>
                <a:gd name="T44" fmla="*/ 28867 w 784"/>
                <a:gd name="T45" fmla="*/ 133040 h 430"/>
                <a:gd name="T46" fmla="*/ 28867 w 784"/>
                <a:gd name="T47" fmla="*/ 107699 h 430"/>
                <a:gd name="T48" fmla="*/ 17495 w 784"/>
                <a:gd name="T49" fmla="*/ 94500 h 430"/>
                <a:gd name="T50" fmla="*/ 18370 w 784"/>
                <a:gd name="T51" fmla="*/ 105059 h 430"/>
                <a:gd name="T52" fmla="*/ 15745 w 784"/>
                <a:gd name="T53" fmla="*/ 115090 h 430"/>
                <a:gd name="T54" fmla="*/ 13121 w 784"/>
                <a:gd name="T55" fmla="*/ 116674 h 430"/>
                <a:gd name="T56" fmla="*/ 13559 w 784"/>
                <a:gd name="T57" fmla="*/ 107171 h 430"/>
                <a:gd name="T58" fmla="*/ 11809 w 784"/>
                <a:gd name="T59" fmla="*/ 91861 h 430"/>
                <a:gd name="T60" fmla="*/ 14433 w 784"/>
                <a:gd name="T61" fmla="*/ 86053 h 430"/>
                <a:gd name="T62" fmla="*/ 17495 w 784"/>
                <a:gd name="T63" fmla="*/ 80246 h 430"/>
                <a:gd name="T64" fmla="*/ 11809 w 784"/>
                <a:gd name="T65" fmla="*/ 68104 h 430"/>
                <a:gd name="T66" fmla="*/ 3062 w 784"/>
                <a:gd name="T67" fmla="*/ 66520 h 430"/>
                <a:gd name="T68" fmla="*/ 0 w 784"/>
                <a:gd name="T69" fmla="*/ 61768 h 430"/>
                <a:gd name="T70" fmla="*/ 1312 w 784"/>
                <a:gd name="T71" fmla="*/ 54905 h 430"/>
                <a:gd name="T72" fmla="*/ 4811 w 784"/>
                <a:gd name="T73" fmla="*/ 49626 h 430"/>
                <a:gd name="T74" fmla="*/ 11809 w 784"/>
                <a:gd name="T75" fmla="*/ 48570 h 430"/>
                <a:gd name="T76" fmla="*/ 17932 w 784"/>
                <a:gd name="T77" fmla="*/ 52266 h 430"/>
                <a:gd name="T78" fmla="*/ 24930 w 784"/>
                <a:gd name="T79" fmla="*/ 54905 h 430"/>
                <a:gd name="T80" fmla="*/ 31053 w 784"/>
                <a:gd name="T81" fmla="*/ 48570 h 430"/>
                <a:gd name="T82" fmla="*/ 36302 w 784"/>
                <a:gd name="T83" fmla="*/ 40651 h 430"/>
                <a:gd name="T84" fmla="*/ 38051 w 784"/>
                <a:gd name="T85" fmla="*/ 33788 h 430"/>
                <a:gd name="T86" fmla="*/ 34115 w 784"/>
                <a:gd name="T87" fmla="*/ 29036 h 430"/>
                <a:gd name="T88" fmla="*/ 24055 w 784"/>
                <a:gd name="T89" fmla="*/ 25869 h 430"/>
                <a:gd name="T90" fmla="*/ 20557 w 784"/>
                <a:gd name="T91" fmla="*/ 21117 h 430"/>
                <a:gd name="T92" fmla="*/ 17932 w 784"/>
                <a:gd name="T93" fmla="*/ 14782 h 430"/>
                <a:gd name="T94" fmla="*/ 46799 w 784"/>
                <a:gd name="T95" fmla="*/ 22701 h 430"/>
                <a:gd name="T96" fmla="*/ 95785 w 784"/>
                <a:gd name="T97" fmla="*/ 39067 h 430"/>
                <a:gd name="T98" fmla="*/ 119403 w 784"/>
                <a:gd name="T99" fmla="*/ 0 h 430"/>
                <a:gd name="T100" fmla="*/ 163140 w 784"/>
                <a:gd name="T101" fmla="*/ 22701 h 430"/>
                <a:gd name="T102" fmla="*/ 203378 w 784"/>
                <a:gd name="T103" fmla="*/ 48570 h 430"/>
                <a:gd name="T104" fmla="*/ 258487 w 784"/>
                <a:gd name="T105" fmla="*/ 110866 h 430"/>
                <a:gd name="T106" fmla="*/ 316658 w 784"/>
                <a:gd name="T107" fmla="*/ 139903 h 430"/>
                <a:gd name="T108" fmla="*/ 340276 w 784"/>
                <a:gd name="T109" fmla="*/ 155741 h 4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784" h="430">
                  <a:moveTo>
                    <a:pt x="778" y="295"/>
                  </a:moveTo>
                  <a:lnTo>
                    <a:pt x="772" y="294"/>
                  </a:lnTo>
                  <a:lnTo>
                    <a:pt x="768" y="292"/>
                  </a:lnTo>
                  <a:lnTo>
                    <a:pt x="762" y="292"/>
                  </a:lnTo>
                  <a:lnTo>
                    <a:pt x="757" y="292"/>
                  </a:lnTo>
                  <a:lnTo>
                    <a:pt x="751" y="293"/>
                  </a:lnTo>
                  <a:lnTo>
                    <a:pt x="745" y="295"/>
                  </a:lnTo>
                  <a:lnTo>
                    <a:pt x="738" y="298"/>
                  </a:lnTo>
                  <a:lnTo>
                    <a:pt x="731" y="302"/>
                  </a:lnTo>
                  <a:lnTo>
                    <a:pt x="727" y="303"/>
                  </a:lnTo>
                  <a:lnTo>
                    <a:pt x="725" y="305"/>
                  </a:lnTo>
                  <a:lnTo>
                    <a:pt x="723" y="308"/>
                  </a:lnTo>
                  <a:lnTo>
                    <a:pt x="721" y="312"/>
                  </a:lnTo>
                  <a:lnTo>
                    <a:pt x="718" y="322"/>
                  </a:lnTo>
                  <a:lnTo>
                    <a:pt x="717" y="332"/>
                  </a:lnTo>
                  <a:lnTo>
                    <a:pt x="716" y="343"/>
                  </a:lnTo>
                  <a:lnTo>
                    <a:pt x="714" y="354"/>
                  </a:lnTo>
                  <a:lnTo>
                    <a:pt x="713" y="360"/>
                  </a:lnTo>
                  <a:lnTo>
                    <a:pt x="711" y="365"/>
                  </a:lnTo>
                  <a:lnTo>
                    <a:pt x="708" y="370"/>
                  </a:lnTo>
                  <a:lnTo>
                    <a:pt x="704" y="376"/>
                  </a:lnTo>
                  <a:lnTo>
                    <a:pt x="694" y="385"/>
                  </a:lnTo>
                  <a:lnTo>
                    <a:pt x="683" y="394"/>
                  </a:lnTo>
                  <a:lnTo>
                    <a:pt x="671" y="402"/>
                  </a:lnTo>
                  <a:lnTo>
                    <a:pt x="659" y="409"/>
                  </a:lnTo>
                  <a:lnTo>
                    <a:pt x="647" y="416"/>
                  </a:lnTo>
                  <a:lnTo>
                    <a:pt x="633" y="420"/>
                  </a:lnTo>
                  <a:lnTo>
                    <a:pt x="626" y="422"/>
                  </a:lnTo>
                  <a:lnTo>
                    <a:pt x="620" y="424"/>
                  </a:lnTo>
                  <a:lnTo>
                    <a:pt x="612" y="424"/>
                  </a:lnTo>
                  <a:lnTo>
                    <a:pt x="604" y="425"/>
                  </a:lnTo>
                  <a:lnTo>
                    <a:pt x="596" y="426"/>
                  </a:lnTo>
                  <a:lnTo>
                    <a:pt x="587" y="429"/>
                  </a:lnTo>
                  <a:lnTo>
                    <a:pt x="581" y="430"/>
                  </a:lnTo>
                  <a:lnTo>
                    <a:pt x="575" y="430"/>
                  </a:lnTo>
                  <a:lnTo>
                    <a:pt x="567" y="428"/>
                  </a:lnTo>
                  <a:lnTo>
                    <a:pt x="558" y="425"/>
                  </a:lnTo>
                  <a:lnTo>
                    <a:pt x="553" y="406"/>
                  </a:lnTo>
                  <a:lnTo>
                    <a:pt x="545" y="388"/>
                  </a:lnTo>
                  <a:lnTo>
                    <a:pt x="537" y="367"/>
                  </a:lnTo>
                  <a:lnTo>
                    <a:pt x="532" y="345"/>
                  </a:lnTo>
                  <a:lnTo>
                    <a:pt x="515" y="344"/>
                  </a:lnTo>
                  <a:lnTo>
                    <a:pt x="501" y="342"/>
                  </a:lnTo>
                  <a:lnTo>
                    <a:pt x="489" y="339"/>
                  </a:lnTo>
                  <a:lnTo>
                    <a:pt x="478" y="334"/>
                  </a:lnTo>
                  <a:lnTo>
                    <a:pt x="467" y="329"/>
                  </a:lnTo>
                  <a:lnTo>
                    <a:pt x="458" y="323"/>
                  </a:lnTo>
                  <a:lnTo>
                    <a:pt x="448" y="315"/>
                  </a:lnTo>
                  <a:lnTo>
                    <a:pt x="439" y="308"/>
                  </a:lnTo>
                  <a:lnTo>
                    <a:pt x="429" y="301"/>
                  </a:lnTo>
                  <a:lnTo>
                    <a:pt x="417" y="294"/>
                  </a:lnTo>
                  <a:lnTo>
                    <a:pt x="404" y="287"/>
                  </a:lnTo>
                  <a:lnTo>
                    <a:pt x="389" y="280"/>
                  </a:lnTo>
                  <a:lnTo>
                    <a:pt x="373" y="274"/>
                  </a:lnTo>
                  <a:lnTo>
                    <a:pt x="354" y="268"/>
                  </a:lnTo>
                  <a:lnTo>
                    <a:pt x="331" y="262"/>
                  </a:lnTo>
                  <a:lnTo>
                    <a:pt x="306" y="258"/>
                  </a:lnTo>
                  <a:lnTo>
                    <a:pt x="212" y="258"/>
                  </a:lnTo>
                  <a:lnTo>
                    <a:pt x="204" y="267"/>
                  </a:lnTo>
                  <a:lnTo>
                    <a:pt x="182" y="283"/>
                  </a:lnTo>
                  <a:lnTo>
                    <a:pt x="171" y="292"/>
                  </a:lnTo>
                  <a:lnTo>
                    <a:pt x="160" y="300"/>
                  </a:lnTo>
                  <a:lnTo>
                    <a:pt x="151" y="306"/>
                  </a:lnTo>
                  <a:lnTo>
                    <a:pt x="146" y="308"/>
                  </a:lnTo>
                  <a:lnTo>
                    <a:pt x="137" y="308"/>
                  </a:lnTo>
                  <a:lnTo>
                    <a:pt x="127" y="308"/>
                  </a:lnTo>
                  <a:lnTo>
                    <a:pt x="119" y="308"/>
                  </a:lnTo>
                  <a:lnTo>
                    <a:pt x="113" y="308"/>
                  </a:lnTo>
                  <a:lnTo>
                    <a:pt x="66" y="252"/>
                  </a:lnTo>
                  <a:lnTo>
                    <a:pt x="66" y="237"/>
                  </a:lnTo>
                  <a:lnTo>
                    <a:pt x="66" y="223"/>
                  </a:lnTo>
                  <a:lnTo>
                    <a:pt x="66" y="204"/>
                  </a:lnTo>
                  <a:lnTo>
                    <a:pt x="66" y="179"/>
                  </a:lnTo>
                  <a:lnTo>
                    <a:pt x="53" y="179"/>
                  </a:lnTo>
                  <a:lnTo>
                    <a:pt x="40" y="179"/>
                  </a:lnTo>
                  <a:lnTo>
                    <a:pt x="42" y="185"/>
                  </a:lnTo>
                  <a:lnTo>
                    <a:pt x="42" y="192"/>
                  </a:lnTo>
                  <a:lnTo>
                    <a:pt x="42" y="199"/>
                  </a:lnTo>
                  <a:lnTo>
                    <a:pt x="41" y="205"/>
                  </a:lnTo>
                  <a:lnTo>
                    <a:pt x="39" y="212"/>
                  </a:lnTo>
                  <a:lnTo>
                    <a:pt x="36" y="218"/>
                  </a:lnTo>
                  <a:lnTo>
                    <a:pt x="31" y="223"/>
                  </a:lnTo>
                  <a:lnTo>
                    <a:pt x="27" y="228"/>
                  </a:lnTo>
                  <a:lnTo>
                    <a:pt x="30" y="221"/>
                  </a:lnTo>
                  <a:lnTo>
                    <a:pt x="32" y="215"/>
                  </a:lnTo>
                  <a:lnTo>
                    <a:pt x="32" y="208"/>
                  </a:lnTo>
                  <a:lnTo>
                    <a:pt x="31" y="203"/>
                  </a:lnTo>
                  <a:lnTo>
                    <a:pt x="29" y="191"/>
                  </a:lnTo>
                  <a:lnTo>
                    <a:pt x="27" y="179"/>
                  </a:lnTo>
                  <a:lnTo>
                    <a:pt x="27" y="174"/>
                  </a:lnTo>
                  <a:lnTo>
                    <a:pt x="29" y="170"/>
                  </a:lnTo>
                  <a:lnTo>
                    <a:pt x="31" y="167"/>
                  </a:lnTo>
                  <a:lnTo>
                    <a:pt x="33" y="163"/>
                  </a:lnTo>
                  <a:lnTo>
                    <a:pt x="36" y="160"/>
                  </a:lnTo>
                  <a:lnTo>
                    <a:pt x="38" y="156"/>
                  </a:lnTo>
                  <a:lnTo>
                    <a:pt x="40" y="152"/>
                  </a:lnTo>
                  <a:lnTo>
                    <a:pt x="40" y="147"/>
                  </a:lnTo>
                  <a:lnTo>
                    <a:pt x="31" y="136"/>
                  </a:lnTo>
                  <a:lnTo>
                    <a:pt x="27" y="129"/>
                  </a:lnTo>
                  <a:lnTo>
                    <a:pt x="20" y="129"/>
                  </a:lnTo>
                  <a:lnTo>
                    <a:pt x="11" y="128"/>
                  </a:lnTo>
                  <a:lnTo>
                    <a:pt x="7" y="126"/>
                  </a:lnTo>
                  <a:lnTo>
                    <a:pt x="4" y="124"/>
                  </a:lnTo>
                  <a:lnTo>
                    <a:pt x="1" y="121"/>
                  </a:lnTo>
                  <a:lnTo>
                    <a:pt x="0" y="117"/>
                  </a:lnTo>
                  <a:lnTo>
                    <a:pt x="0" y="113"/>
                  </a:lnTo>
                  <a:lnTo>
                    <a:pt x="1" y="108"/>
                  </a:lnTo>
                  <a:lnTo>
                    <a:pt x="3" y="104"/>
                  </a:lnTo>
                  <a:lnTo>
                    <a:pt x="5" y="100"/>
                  </a:lnTo>
                  <a:lnTo>
                    <a:pt x="8" y="96"/>
                  </a:lnTo>
                  <a:lnTo>
                    <a:pt x="11" y="94"/>
                  </a:lnTo>
                  <a:lnTo>
                    <a:pt x="16" y="92"/>
                  </a:lnTo>
                  <a:lnTo>
                    <a:pt x="20" y="92"/>
                  </a:lnTo>
                  <a:lnTo>
                    <a:pt x="27" y="92"/>
                  </a:lnTo>
                  <a:lnTo>
                    <a:pt x="32" y="94"/>
                  </a:lnTo>
                  <a:lnTo>
                    <a:pt x="37" y="96"/>
                  </a:lnTo>
                  <a:lnTo>
                    <a:pt x="41" y="99"/>
                  </a:lnTo>
                  <a:lnTo>
                    <a:pt x="45" y="101"/>
                  </a:lnTo>
                  <a:lnTo>
                    <a:pt x="51" y="103"/>
                  </a:lnTo>
                  <a:lnTo>
                    <a:pt x="57" y="104"/>
                  </a:lnTo>
                  <a:lnTo>
                    <a:pt x="66" y="105"/>
                  </a:lnTo>
                  <a:lnTo>
                    <a:pt x="67" y="99"/>
                  </a:lnTo>
                  <a:lnTo>
                    <a:pt x="71" y="92"/>
                  </a:lnTo>
                  <a:lnTo>
                    <a:pt x="75" y="87"/>
                  </a:lnTo>
                  <a:lnTo>
                    <a:pt x="79" y="82"/>
                  </a:lnTo>
                  <a:lnTo>
                    <a:pt x="83" y="77"/>
                  </a:lnTo>
                  <a:lnTo>
                    <a:pt x="86" y="71"/>
                  </a:lnTo>
                  <a:lnTo>
                    <a:pt x="87" y="67"/>
                  </a:lnTo>
                  <a:lnTo>
                    <a:pt x="87" y="64"/>
                  </a:lnTo>
                  <a:lnTo>
                    <a:pt x="87" y="60"/>
                  </a:lnTo>
                  <a:lnTo>
                    <a:pt x="86" y="56"/>
                  </a:lnTo>
                  <a:lnTo>
                    <a:pt x="78" y="55"/>
                  </a:lnTo>
                  <a:lnTo>
                    <a:pt x="71" y="54"/>
                  </a:lnTo>
                  <a:lnTo>
                    <a:pt x="63" y="52"/>
                  </a:lnTo>
                  <a:lnTo>
                    <a:pt x="55" y="49"/>
                  </a:lnTo>
                  <a:lnTo>
                    <a:pt x="52" y="47"/>
                  </a:lnTo>
                  <a:lnTo>
                    <a:pt x="50" y="44"/>
                  </a:lnTo>
                  <a:lnTo>
                    <a:pt x="47" y="40"/>
                  </a:lnTo>
                  <a:lnTo>
                    <a:pt x="44" y="37"/>
                  </a:lnTo>
                  <a:lnTo>
                    <a:pt x="42" y="33"/>
                  </a:lnTo>
                  <a:lnTo>
                    <a:pt x="41" y="28"/>
                  </a:lnTo>
                  <a:lnTo>
                    <a:pt x="40" y="24"/>
                  </a:lnTo>
                  <a:lnTo>
                    <a:pt x="40" y="18"/>
                  </a:lnTo>
                  <a:lnTo>
                    <a:pt x="107" y="43"/>
                  </a:lnTo>
                  <a:lnTo>
                    <a:pt x="133" y="80"/>
                  </a:lnTo>
                  <a:lnTo>
                    <a:pt x="179" y="86"/>
                  </a:lnTo>
                  <a:lnTo>
                    <a:pt x="219" y="74"/>
                  </a:lnTo>
                  <a:lnTo>
                    <a:pt x="212" y="43"/>
                  </a:lnTo>
                  <a:lnTo>
                    <a:pt x="253" y="24"/>
                  </a:lnTo>
                  <a:lnTo>
                    <a:pt x="273" y="0"/>
                  </a:lnTo>
                  <a:lnTo>
                    <a:pt x="306" y="6"/>
                  </a:lnTo>
                  <a:lnTo>
                    <a:pt x="339" y="24"/>
                  </a:lnTo>
                  <a:lnTo>
                    <a:pt x="373" y="43"/>
                  </a:lnTo>
                  <a:lnTo>
                    <a:pt x="386" y="80"/>
                  </a:lnTo>
                  <a:lnTo>
                    <a:pt x="425" y="92"/>
                  </a:lnTo>
                  <a:lnTo>
                    <a:pt x="465" y="92"/>
                  </a:lnTo>
                  <a:lnTo>
                    <a:pt x="512" y="141"/>
                  </a:lnTo>
                  <a:lnTo>
                    <a:pt x="545" y="179"/>
                  </a:lnTo>
                  <a:lnTo>
                    <a:pt x="591" y="210"/>
                  </a:lnTo>
                  <a:lnTo>
                    <a:pt x="632" y="222"/>
                  </a:lnTo>
                  <a:lnTo>
                    <a:pt x="678" y="252"/>
                  </a:lnTo>
                  <a:lnTo>
                    <a:pt x="724" y="265"/>
                  </a:lnTo>
                  <a:lnTo>
                    <a:pt x="758" y="277"/>
                  </a:lnTo>
                  <a:lnTo>
                    <a:pt x="784" y="289"/>
                  </a:lnTo>
                  <a:lnTo>
                    <a:pt x="778" y="29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2" name="Freeform 353">
              <a:extLst>
                <a:ext uri="{FF2B5EF4-FFF2-40B4-BE49-F238E27FC236}">
                  <a16:creationId xmlns:a16="http://schemas.microsoft.com/office/drawing/2014/main" id="{57F1D5AB-8F7C-3C77-E803-BA228145C317}"/>
                </a:ext>
              </a:extLst>
            </p:cNvPr>
            <p:cNvSpPr>
              <a:spLocks/>
            </p:cNvSpPr>
            <p:nvPr>
              <p:custDataLst>
                <p:tags r:id="rId188"/>
              </p:custDataLst>
            </p:nvPr>
          </p:nvSpPr>
          <p:spPr bwMode="auto">
            <a:xfrm>
              <a:off x="6079654" y="2313025"/>
              <a:ext cx="161522" cy="194659"/>
            </a:xfrm>
            <a:custGeom>
              <a:avLst/>
              <a:gdLst>
                <a:gd name="T0" fmla="*/ 13165 w 246"/>
                <a:gd name="T1" fmla="*/ 14187 h 284"/>
                <a:gd name="T2" fmla="*/ 12287 w 246"/>
                <a:gd name="T3" fmla="*/ 12611 h 284"/>
                <a:gd name="T4" fmla="*/ 10532 w 246"/>
                <a:gd name="T5" fmla="*/ 8932 h 284"/>
                <a:gd name="T6" fmla="*/ 15359 w 246"/>
                <a:gd name="T7" fmla="*/ 2627 h 284"/>
                <a:gd name="T8" fmla="*/ 29401 w 246"/>
                <a:gd name="T9" fmla="*/ 525 h 284"/>
                <a:gd name="T10" fmla="*/ 55291 w 246"/>
                <a:gd name="T11" fmla="*/ 6305 h 284"/>
                <a:gd name="T12" fmla="*/ 57486 w 246"/>
                <a:gd name="T13" fmla="*/ 15763 h 284"/>
                <a:gd name="T14" fmla="*/ 60996 w 246"/>
                <a:gd name="T15" fmla="*/ 24170 h 284"/>
                <a:gd name="T16" fmla="*/ 66262 w 246"/>
                <a:gd name="T17" fmla="*/ 29950 h 284"/>
                <a:gd name="T18" fmla="*/ 72405 w 246"/>
                <a:gd name="T19" fmla="*/ 35204 h 284"/>
                <a:gd name="T20" fmla="*/ 83815 w 246"/>
                <a:gd name="T21" fmla="*/ 45713 h 284"/>
                <a:gd name="T22" fmla="*/ 89081 w 246"/>
                <a:gd name="T23" fmla="*/ 53069 h 284"/>
                <a:gd name="T24" fmla="*/ 93030 w 246"/>
                <a:gd name="T25" fmla="*/ 61476 h 284"/>
                <a:gd name="T26" fmla="*/ 99174 w 246"/>
                <a:gd name="T27" fmla="*/ 61476 h 284"/>
                <a:gd name="T28" fmla="*/ 96979 w 246"/>
                <a:gd name="T29" fmla="*/ 65155 h 284"/>
                <a:gd name="T30" fmla="*/ 96979 w 246"/>
                <a:gd name="T31" fmla="*/ 67782 h 284"/>
                <a:gd name="T32" fmla="*/ 100051 w 246"/>
                <a:gd name="T33" fmla="*/ 73562 h 284"/>
                <a:gd name="T34" fmla="*/ 104878 w 246"/>
                <a:gd name="T35" fmla="*/ 80918 h 284"/>
                <a:gd name="T36" fmla="*/ 107072 w 246"/>
                <a:gd name="T37" fmla="*/ 85121 h 284"/>
                <a:gd name="T38" fmla="*/ 107950 w 246"/>
                <a:gd name="T39" fmla="*/ 90901 h 284"/>
                <a:gd name="T40" fmla="*/ 105756 w 246"/>
                <a:gd name="T41" fmla="*/ 96681 h 284"/>
                <a:gd name="T42" fmla="*/ 102245 w 246"/>
                <a:gd name="T43" fmla="*/ 100885 h 284"/>
                <a:gd name="T44" fmla="*/ 97857 w 246"/>
                <a:gd name="T45" fmla="*/ 104037 h 284"/>
                <a:gd name="T46" fmla="*/ 96541 w 246"/>
                <a:gd name="T47" fmla="*/ 107190 h 284"/>
                <a:gd name="T48" fmla="*/ 82937 w 246"/>
                <a:gd name="T49" fmla="*/ 112970 h 284"/>
                <a:gd name="T50" fmla="*/ 71967 w 246"/>
                <a:gd name="T51" fmla="*/ 120851 h 284"/>
                <a:gd name="T52" fmla="*/ 49587 w 246"/>
                <a:gd name="T53" fmla="*/ 139242 h 284"/>
                <a:gd name="T54" fmla="*/ 38616 w 246"/>
                <a:gd name="T55" fmla="*/ 121377 h 284"/>
                <a:gd name="T56" fmla="*/ 34667 w 246"/>
                <a:gd name="T57" fmla="*/ 115597 h 284"/>
                <a:gd name="T58" fmla="*/ 31595 w 246"/>
                <a:gd name="T59" fmla="*/ 113495 h 284"/>
                <a:gd name="T60" fmla="*/ 26329 w 246"/>
                <a:gd name="T61" fmla="*/ 114021 h 284"/>
                <a:gd name="T62" fmla="*/ 23696 w 246"/>
                <a:gd name="T63" fmla="*/ 116122 h 284"/>
                <a:gd name="T64" fmla="*/ 21502 w 246"/>
                <a:gd name="T65" fmla="*/ 119800 h 284"/>
                <a:gd name="T66" fmla="*/ 21063 w 246"/>
                <a:gd name="T67" fmla="*/ 124004 h 284"/>
                <a:gd name="T68" fmla="*/ 19747 w 246"/>
                <a:gd name="T69" fmla="*/ 135038 h 284"/>
                <a:gd name="T70" fmla="*/ 17992 w 246"/>
                <a:gd name="T71" fmla="*/ 141869 h 284"/>
                <a:gd name="T72" fmla="*/ 14481 w 246"/>
                <a:gd name="T73" fmla="*/ 149225 h 284"/>
                <a:gd name="T74" fmla="*/ 11409 w 246"/>
                <a:gd name="T75" fmla="*/ 127682 h 284"/>
                <a:gd name="T76" fmla="*/ 7460 w 246"/>
                <a:gd name="T77" fmla="*/ 119275 h 284"/>
                <a:gd name="T78" fmla="*/ 4827 w 246"/>
                <a:gd name="T79" fmla="*/ 116122 h 284"/>
                <a:gd name="T80" fmla="*/ 0 w 246"/>
                <a:gd name="T81" fmla="*/ 113495 h 284"/>
                <a:gd name="T82" fmla="*/ 439 w 246"/>
                <a:gd name="T83" fmla="*/ 107190 h 284"/>
                <a:gd name="T84" fmla="*/ 1755 w 246"/>
                <a:gd name="T85" fmla="*/ 101410 h 284"/>
                <a:gd name="T86" fmla="*/ 6582 w 246"/>
                <a:gd name="T87" fmla="*/ 92477 h 284"/>
                <a:gd name="T88" fmla="*/ 13603 w 246"/>
                <a:gd name="T89" fmla="*/ 84596 h 284"/>
                <a:gd name="T90" fmla="*/ 20186 w 246"/>
                <a:gd name="T91" fmla="*/ 74087 h 284"/>
                <a:gd name="T92" fmla="*/ 14481 w 246"/>
                <a:gd name="T93" fmla="*/ 23119 h 28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46" h="284">
                  <a:moveTo>
                    <a:pt x="33" y="44"/>
                  </a:moveTo>
                  <a:lnTo>
                    <a:pt x="30" y="27"/>
                  </a:lnTo>
                  <a:lnTo>
                    <a:pt x="28" y="24"/>
                  </a:lnTo>
                  <a:lnTo>
                    <a:pt x="26" y="22"/>
                  </a:lnTo>
                  <a:lnTo>
                    <a:pt x="24" y="17"/>
                  </a:lnTo>
                  <a:lnTo>
                    <a:pt x="20" y="6"/>
                  </a:lnTo>
                  <a:lnTo>
                    <a:pt x="35" y="5"/>
                  </a:lnTo>
                  <a:lnTo>
                    <a:pt x="50" y="3"/>
                  </a:lnTo>
                  <a:lnTo>
                    <a:pt x="67" y="1"/>
                  </a:lnTo>
                  <a:lnTo>
                    <a:pt x="87" y="0"/>
                  </a:lnTo>
                  <a:lnTo>
                    <a:pt x="126" y="12"/>
                  </a:lnTo>
                  <a:lnTo>
                    <a:pt x="127" y="22"/>
                  </a:lnTo>
                  <a:lnTo>
                    <a:pt x="131" y="30"/>
                  </a:lnTo>
                  <a:lnTo>
                    <a:pt x="135" y="39"/>
                  </a:lnTo>
                  <a:lnTo>
                    <a:pt x="139" y="46"/>
                  </a:lnTo>
                  <a:lnTo>
                    <a:pt x="145" y="52"/>
                  </a:lnTo>
                  <a:lnTo>
                    <a:pt x="151" y="57"/>
                  </a:lnTo>
                  <a:lnTo>
                    <a:pt x="157" y="62"/>
                  </a:lnTo>
                  <a:lnTo>
                    <a:pt x="165" y="67"/>
                  </a:lnTo>
                  <a:lnTo>
                    <a:pt x="178" y="77"/>
                  </a:lnTo>
                  <a:lnTo>
                    <a:pt x="191" y="87"/>
                  </a:lnTo>
                  <a:lnTo>
                    <a:pt x="198" y="94"/>
                  </a:lnTo>
                  <a:lnTo>
                    <a:pt x="203" y="101"/>
                  </a:lnTo>
                  <a:lnTo>
                    <a:pt x="209" y="109"/>
                  </a:lnTo>
                  <a:lnTo>
                    <a:pt x="212" y="117"/>
                  </a:lnTo>
                  <a:lnTo>
                    <a:pt x="220" y="117"/>
                  </a:lnTo>
                  <a:lnTo>
                    <a:pt x="226" y="117"/>
                  </a:lnTo>
                  <a:lnTo>
                    <a:pt x="223" y="121"/>
                  </a:lnTo>
                  <a:lnTo>
                    <a:pt x="221" y="124"/>
                  </a:lnTo>
                  <a:lnTo>
                    <a:pt x="220" y="126"/>
                  </a:lnTo>
                  <a:lnTo>
                    <a:pt x="221" y="129"/>
                  </a:lnTo>
                  <a:lnTo>
                    <a:pt x="223" y="135"/>
                  </a:lnTo>
                  <a:lnTo>
                    <a:pt x="228" y="140"/>
                  </a:lnTo>
                  <a:lnTo>
                    <a:pt x="234" y="146"/>
                  </a:lnTo>
                  <a:lnTo>
                    <a:pt x="239" y="154"/>
                  </a:lnTo>
                  <a:lnTo>
                    <a:pt x="241" y="158"/>
                  </a:lnTo>
                  <a:lnTo>
                    <a:pt x="244" y="162"/>
                  </a:lnTo>
                  <a:lnTo>
                    <a:pt x="245" y="167"/>
                  </a:lnTo>
                  <a:lnTo>
                    <a:pt x="246" y="173"/>
                  </a:lnTo>
                  <a:lnTo>
                    <a:pt x="245" y="179"/>
                  </a:lnTo>
                  <a:lnTo>
                    <a:pt x="241" y="184"/>
                  </a:lnTo>
                  <a:lnTo>
                    <a:pt x="237" y="189"/>
                  </a:lnTo>
                  <a:lnTo>
                    <a:pt x="233" y="192"/>
                  </a:lnTo>
                  <a:lnTo>
                    <a:pt x="227" y="196"/>
                  </a:lnTo>
                  <a:lnTo>
                    <a:pt x="223" y="198"/>
                  </a:lnTo>
                  <a:lnTo>
                    <a:pt x="221" y="201"/>
                  </a:lnTo>
                  <a:lnTo>
                    <a:pt x="220" y="204"/>
                  </a:lnTo>
                  <a:lnTo>
                    <a:pt x="203" y="209"/>
                  </a:lnTo>
                  <a:lnTo>
                    <a:pt x="189" y="215"/>
                  </a:lnTo>
                  <a:lnTo>
                    <a:pt x="176" y="222"/>
                  </a:lnTo>
                  <a:lnTo>
                    <a:pt x="164" y="230"/>
                  </a:lnTo>
                  <a:lnTo>
                    <a:pt x="139" y="246"/>
                  </a:lnTo>
                  <a:lnTo>
                    <a:pt x="113" y="265"/>
                  </a:lnTo>
                  <a:lnTo>
                    <a:pt x="99" y="247"/>
                  </a:lnTo>
                  <a:lnTo>
                    <a:pt x="88" y="231"/>
                  </a:lnTo>
                  <a:lnTo>
                    <a:pt x="83" y="225"/>
                  </a:lnTo>
                  <a:lnTo>
                    <a:pt x="79" y="220"/>
                  </a:lnTo>
                  <a:lnTo>
                    <a:pt x="76" y="217"/>
                  </a:lnTo>
                  <a:lnTo>
                    <a:pt x="72" y="216"/>
                  </a:lnTo>
                  <a:lnTo>
                    <a:pt x="66" y="216"/>
                  </a:lnTo>
                  <a:lnTo>
                    <a:pt x="60" y="217"/>
                  </a:lnTo>
                  <a:lnTo>
                    <a:pt x="57" y="219"/>
                  </a:lnTo>
                  <a:lnTo>
                    <a:pt x="54" y="221"/>
                  </a:lnTo>
                  <a:lnTo>
                    <a:pt x="52" y="224"/>
                  </a:lnTo>
                  <a:lnTo>
                    <a:pt x="49" y="228"/>
                  </a:lnTo>
                  <a:lnTo>
                    <a:pt x="48" y="231"/>
                  </a:lnTo>
                  <a:lnTo>
                    <a:pt x="48" y="236"/>
                  </a:lnTo>
                  <a:lnTo>
                    <a:pt x="47" y="246"/>
                  </a:lnTo>
                  <a:lnTo>
                    <a:pt x="45" y="257"/>
                  </a:lnTo>
                  <a:lnTo>
                    <a:pt x="43" y="264"/>
                  </a:lnTo>
                  <a:lnTo>
                    <a:pt x="41" y="270"/>
                  </a:lnTo>
                  <a:lnTo>
                    <a:pt x="37" y="277"/>
                  </a:lnTo>
                  <a:lnTo>
                    <a:pt x="33" y="284"/>
                  </a:lnTo>
                  <a:lnTo>
                    <a:pt x="30" y="262"/>
                  </a:lnTo>
                  <a:lnTo>
                    <a:pt x="26" y="243"/>
                  </a:lnTo>
                  <a:lnTo>
                    <a:pt x="23" y="234"/>
                  </a:lnTo>
                  <a:lnTo>
                    <a:pt x="17" y="227"/>
                  </a:lnTo>
                  <a:lnTo>
                    <a:pt x="14" y="224"/>
                  </a:lnTo>
                  <a:lnTo>
                    <a:pt x="11" y="221"/>
                  </a:lnTo>
                  <a:lnTo>
                    <a:pt x="5" y="218"/>
                  </a:lnTo>
                  <a:lnTo>
                    <a:pt x="0" y="216"/>
                  </a:lnTo>
                  <a:lnTo>
                    <a:pt x="0" y="210"/>
                  </a:lnTo>
                  <a:lnTo>
                    <a:pt x="1" y="204"/>
                  </a:lnTo>
                  <a:lnTo>
                    <a:pt x="2" y="197"/>
                  </a:lnTo>
                  <a:lnTo>
                    <a:pt x="4" y="193"/>
                  </a:lnTo>
                  <a:lnTo>
                    <a:pt x="9" y="184"/>
                  </a:lnTo>
                  <a:lnTo>
                    <a:pt x="15" y="176"/>
                  </a:lnTo>
                  <a:lnTo>
                    <a:pt x="23" y="169"/>
                  </a:lnTo>
                  <a:lnTo>
                    <a:pt x="31" y="161"/>
                  </a:lnTo>
                  <a:lnTo>
                    <a:pt x="38" y="153"/>
                  </a:lnTo>
                  <a:lnTo>
                    <a:pt x="46" y="141"/>
                  </a:lnTo>
                  <a:lnTo>
                    <a:pt x="0" y="62"/>
                  </a:lnTo>
                  <a:lnTo>
                    <a:pt x="33" y="44"/>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163" name="Freeform 354">
              <a:extLst>
                <a:ext uri="{FF2B5EF4-FFF2-40B4-BE49-F238E27FC236}">
                  <a16:creationId xmlns:a16="http://schemas.microsoft.com/office/drawing/2014/main" id="{6B772766-54F5-DDEE-02EC-9681E0D5591F}"/>
                </a:ext>
              </a:extLst>
            </p:cNvPr>
            <p:cNvSpPr>
              <a:spLocks/>
            </p:cNvSpPr>
            <p:nvPr>
              <p:custDataLst>
                <p:tags r:id="rId189"/>
              </p:custDataLst>
            </p:nvPr>
          </p:nvSpPr>
          <p:spPr bwMode="auto">
            <a:xfrm>
              <a:off x="6150914" y="2453842"/>
              <a:ext cx="102139" cy="78693"/>
            </a:xfrm>
            <a:custGeom>
              <a:avLst/>
              <a:gdLst>
                <a:gd name="T0" fmla="*/ 48637 w 160"/>
                <a:gd name="T1" fmla="*/ 0 h 117"/>
                <a:gd name="T2" fmla="*/ 48637 w 160"/>
                <a:gd name="T3" fmla="*/ 4640 h 117"/>
                <a:gd name="T4" fmla="*/ 48637 w 160"/>
                <a:gd name="T5" fmla="*/ 9281 h 117"/>
                <a:gd name="T6" fmla="*/ 49064 w 160"/>
                <a:gd name="T7" fmla="*/ 12890 h 117"/>
                <a:gd name="T8" fmla="*/ 49917 w 160"/>
                <a:gd name="T9" fmla="*/ 16499 h 117"/>
                <a:gd name="T10" fmla="*/ 50771 w 160"/>
                <a:gd name="T11" fmla="*/ 17530 h 117"/>
                <a:gd name="T12" fmla="*/ 51624 w 160"/>
                <a:gd name="T13" fmla="*/ 19077 h 117"/>
                <a:gd name="T14" fmla="*/ 52477 w 160"/>
                <a:gd name="T15" fmla="*/ 19593 h 117"/>
                <a:gd name="T16" fmla="*/ 54184 w 160"/>
                <a:gd name="T17" fmla="*/ 20108 h 117"/>
                <a:gd name="T18" fmla="*/ 55890 w 160"/>
                <a:gd name="T19" fmla="*/ 20624 h 117"/>
                <a:gd name="T20" fmla="*/ 57597 w 160"/>
                <a:gd name="T21" fmla="*/ 20108 h 117"/>
                <a:gd name="T22" fmla="*/ 59730 w 160"/>
                <a:gd name="T23" fmla="*/ 19593 h 117"/>
                <a:gd name="T24" fmla="*/ 62290 w 160"/>
                <a:gd name="T25" fmla="*/ 18562 h 117"/>
                <a:gd name="T26" fmla="*/ 63570 w 160"/>
                <a:gd name="T27" fmla="*/ 22171 h 117"/>
                <a:gd name="T28" fmla="*/ 65276 w 160"/>
                <a:gd name="T29" fmla="*/ 26811 h 117"/>
                <a:gd name="T30" fmla="*/ 66983 w 160"/>
                <a:gd name="T31" fmla="*/ 32998 h 117"/>
                <a:gd name="T32" fmla="*/ 68263 w 160"/>
                <a:gd name="T33" fmla="*/ 38154 h 117"/>
                <a:gd name="T34" fmla="*/ 56744 w 160"/>
                <a:gd name="T35" fmla="*/ 45373 h 117"/>
                <a:gd name="T36" fmla="*/ 45224 w 160"/>
                <a:gd name="T37" fmla="*/ 52591 h 117"/>
                <a:gd name="T38" fmla="*/ 39251 w 160"/>
                <a:gd name="T39" fmla="*/ 55169 h 117"/>
                <a:gd name="T40" fmla="*/ 32425 w 160"/>
                <a:gd name="T41" fmla="*/ 58263 h 117"/>
                <a:gd name="T42" fmla="*/ 26452 w 160"/>
                <a:gd name="T43" fmla="*/ 59809 h 117"/>
                <a:gd name="T44" fmla="*/ 20052 w 160"/>
                <a:gd name="T45" fmla="*/ 60325 h 117"/>
                <a:gd name="T46" fmla="*/ 13653 w 160"/>
                <a:gd name="T47" fmla="*/ 51044 h 117"/>
                <a:gd name="T48" fmla="*/ 8960 w 160"/>
                <a:gd name="T49" fmla="*/ 42795 h 117"/>
                <a:gd name="T50" fmla="*/ 4266 w 160"/>
                <a:gd name="T51" fmla="*/ 35576 h 117"/>
                <a:gd name="T52" fmla="*/ 0 w 160"/>
                <a:gd name="T53" fmla="*/ 28358 h 117"/>
                <a:gd name="T54" fmla="*/ 5546 w 160"/>
                <a:gd name="T55" fmla="*/ 24749 h 117"/>
                <a:gd name="T56" fmla="*/ 17492 w 160"/>
                <a:gd name="T57" fmla="*/ 16499 h 117"/>
                <a:gd name="T58" fmla="*/ 25599 w 160"/>
                <a:gd name="T59" fmla="*/ 11859 h 117"/>
                <a:gd name="T60" fmla="*/ 33278 w 160"/>
                <a:gd name="T61" fmla="*/ 7218 h 117"/>
                <a:gd name="T62" fmla="*/ 41384 w 160"/>
                <a:gd name="T63" fmla="*/ 3094 h 117"/>
                <a:gd name="T64" fmla="*/ 48637 w 160"/>
                <a:gd name="T65" fmla="*/ 0 h 1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60" h="117">
                  <a:moveTo>
                    <a:pt x="114" y="0"/>
                  </a:moveTo>
                  <a:lnTo>
                    <a:pt x="114" y="9"/>
                  </a:lnTo>
                  <a:lnTo>
                    <a:pt x="114" y="18"/>
                  </a:lnTo>
                  <a:lnTo>
                    <a:pt x="115" y="25"/>
                  </a:lnTo>
                  <a:lnTo>
                    <a:pt x="117" y="32"/>
                  </a:lnTo>
                  <a:lnTo>
                    <a:pt x="119" y="34"/>
                  </a:lnTo>
                  <a:lnTo>
                    <a:pt x="121" y="37"/>
                  </a:lnTo>
                  <a:lnTo>
                    <a:pt x="123" y="38"/>
                  </a:lnTo>
                  <a:lnTo>
                    <a:pt x="127" y="39"/>
                  </a:lnTo>
                  <a:lnTo>
                    <a:pt x="131" y="40"/>
                  </a:lnTo>
                  <a:lnTo>
                    <a:pt x="135" y="39"/>
                  </a:lnTo>
                  <a:lnTo>
                    <a:pt x="140" y="38"/>
                  </a:lnTo>
                  <a:lnTo>
                    <a:pt x="146" y="36"/>
                  </a:lnTo>
                  <a:lnTo>
                    <a:pt x="149" y="43"/>
                  </a:lnTo>
                  <a:lnTo>
                    <a:pt x="153" y="52"/>
                  </a:lnTo>
                  <a:lnTo>
                    <a:pt x="157" y="64"/>
                  </a:lnTo>
                  <a:lnTo>
                    <a:pt x="160" y="74"/>
                  </a:lnTo>
                  <a:lnTo>
                    <a:pt x="133" y="88"/>
                  </a:lnTo>
                  <a:lnTo>
                    <a:pt x="106" y="102"/>
                  </a:lnTo>
                  <a:lnTo>
                    <a:pt x="92" y="107"/>
                  </a:lnTo>
                  <a:lnTo>
                    <a:pt x="76" y="113"/>
                  </a:lnTo>
                  <a:lnTo>
                    <a:pt x="62" y="116"/>
                  </a:lnTo>
                  <a:lnTo>
                    <a:pt x="47" y="117"/>
                  </a:lnTo>
                  <a:lnTo>
                    <a:pt x="32" y="99"/>
                  </a:lnTo>
                  <a:lnTo>
                    <a:pt x="21" y="83"/>
                  </a:lnTo>
                  <a:lnTo>
                    <a:pt x="10" y="69"/>
                  </a:lnTo>
                  <a:lnTo>
                    <a:pt x="0" y="55"/>
                  </a:lnTo>
                  <a:lnTo>
                    <a:pt x="13" y="48"/>
                  </a:lnTo>
                  <a:lnTo>
                    <a:pt x="41" y="32"/>
                  </a:lnTo>
                  <a:lnTo>
                    <a:pt x="60" y="23"/>
                  </a:lnTo>
                  <a:lnTo>
                    <a:pt x="78" y="14"/>
                  </a:lnTo>
                  <a:lnTo>
                    <a:pt x="97" y="6"/>
                  </a:lnTo>
                  <a:lnTo>
                    <a:pt x="114"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64" name="Freeform 355">
              <a:extLst>
                <a:ext uri="{FF2B5EF4-FFF2-40B4-BE49-F238E27FC236}">
                  <a16:creationId xmlns:a16="http://schemas.microsoft.com/office/drawing/2014/main" id="{8CB0AD79-4D8D-7E40-0716-0BBB5DD6EA43}"/>
                </a:ext>
              </a:extLst>
            </p:cNvPr>
            <p:cNvSpPr>
              <a:spLocks/>
            </p:cNvSpPr>
            <p:nvPr>
              <p:custDataLst>
                <p:tags r:id="rId190"/>
              </p:custDataLst>
            </p:nvPr>
          </p:nvSpPr>
          <p:spPr bwMode="auto">
            <a:xfrm>
              <a:off x="6276808" y="3267684"/>
              <a:ext cx="615208" cy="797273"/>
            </a:xfrm>
            <a:custGeom>
              <a:avLst/>
              <a:gdLst>
                <a:gd name="T0" fmla="*/ 323523 w 943"/>
                <a:gd name="T1" fmla="*/ 2607 h 1172"/>
                <a:gd name="T2" fmla="*/ 333551 w 943"/>
                <a:gd name="T3" fmla="*/ 11994 h 1172"/>
                <a:gd name="T4" fmla="*/ 350120 w 943"/>
                <a:gd name="T5" fmla="*/ 15645 h 1172"/>
                <a:gd name="T6" fmla="*/ 354916 w 943"/>
                <a:gd name="T7" fmla="*/ 28682 h 1172"/>
                <a:gd name="T8" fmla="*/ 364072 w 943"/>
                <a:gd name="T9" fmla="*/ 56842 h 1172"/>
                <a:gd name="T10" fmla="*/ 364944 w 943"/>
                <a:gd name="T11" fmla="*/ 97519 h 1172"/>
                <a:gd name="T12" fmla="*/ 373665 w 943"/>
                <a:gd name="T13" fmla="*/ 126722 h 1172"/>
                <a:gd name="T14" fmla="*/ 402006 w 943"/>
                <a:gd name="T15" fmla="*/ 152275 h 1172"/>
                <a:gd name="T16" fmla="*/ 383257 w 943"/>
                <a:gd name="T17" fmla="*/ 188258 h 1172"/>
                <a:gd name="T18" fmla="*/ 371049 w 943"/>
                <a:gd name="T19" fmla="*/ 213811 h 1172"/>
                <a:gd name="T20" fmla="*/ 352736 w 943"/>
                <a:gd name="T21" fmla="*/ 331147 h 1172"/>
                <a:gd name="T22" fmla="*/ 335731 w 943"/>
                <a:gd name="T23" fmla="*/ 353049 h 1172"/>
                <a:gd name="T24" fmla="*/ 332679 w 943"/>
                <a:gd name="T25" fmla="*/ 375995 h 1172"/>
                <a:gd name="T26" fmla="*/ 324831 w 943"/>
                <a:gd name="T27" fmla="*/ 383296 h 1172"/>
                <a:gd name="T28" fmla="*/ 315239 w 943"/>
                <a:gd name="T29" fmla="*/ 416150 h 1172"/>
                <a:gd name="T30" fmla="*/ 301722 w 943"/>
                <a:gd name="T31" fmla="*/ 457347 h 1172"/>
                <a:gd name="T32" fmla="*/ 288642 w 943"/>
                <a:gd name="T33" fmla="*/ 470906 h 1172"/>
                <a:gd name="T34" fmla="*/ 289514 w 943"/>
                <a:gd name="T35" fmla="*/ 487072 h 1172"/>
                <a:gd name="T36" fmla="*/ 299106 w 943"/>
                <a:gd name="T37" fmla="*/ 489680 h 1172"/>
                <a:gd name="T38" fmla="*/ 309135 w 943"/>
                <a:gd name="T39" fmla="*/ 495416 h 1172"/>
                <a:gd name="T40" fmla="*/ 323523 w 943"/>
                <a:gd name="T41" fmla="*/ 506367 h 1172"/>
                <a:gd name="T42" fmla="*/ 329627 w 943"/>
                <a:gd name="T43" fmla="*/ 525141 h 1172"/>
                <a:gd name="T44" fmla="*/ 337912 w 943"/>
                <a:gd name="T45" fmla="*/ 543915 h 1172"/>
                <a:gd name="T46" fmla="*/ 350120 w 943"/>
                <a:gd name="T47" fmla="*/ 549130 h 1172"/>
                <a:gd name="T48" fmla="*/ 352736 w 943"/>
                <a:gd name="T49" fmla="*/ 570511 h 1172"/>
                <a:gd name="T50" fmla="*/ 313059 w 943"/>
                <a:gd name="T51" fmla="*/ 581462 h 1172"/>
                <a:gd name="T52" fmla="*/ 299542 w 943"/>
                <a:gd name="T53" fmla="*/ 603365 h 1172"/>
                <a:gd name="T54" fmla="*/ 260737 w 943"/>
                <a:gd name="T55" fmla="*/ 610144 h 1172"/>
                <a:gd name="T56" fmla="*/ 224548 w 943"/>
                <a:gd name="T57" fmla="*/ 603886 h 1172"/>
                <a:gd name="T58" fmla="*/ 202311 w 943"/>
                <a:gd name="T59" fmla="*/ 585634 h 1172"/>
                <a:gd name="T60" fmla="*/ 170046 w 943"/>
                <a:gd name="T61" fmla="*/ 586677 h 1172"/>
                <a:gd name="T62" fmla="*/ 139089 w 943"/>
                <a:gd name="T63" fmla="*/ 584069 h 1172"/>
                <a:gd name="T64" fmla="*/ 129496 w 943"/>
                <a:gd name="T65" fmla="*/ 575726 h 1172"/>
                <a:gd name="T66" fmla="*/ 128188 w 943"/>
                <a:gd name="T67" fmla="*/ 560602 h 1172"/>
                <a:gd name="T68" fmla="*/ 119468 w 943"/>
                <a:gd name="T69" fmla="*/ 536614 h 1172"/>
                <a:gd name="T70" fmla="*/ 94179 w 943"/>
                <a:gd name="T71" fmla="*/ 507932 h 1172"/>
                <a:gd name="T72" fmla="*/ 84151 w 943"/>
                <a:gd name="T73" fmla="*/ 482379 h 1172"/>
                <a:gd name="T74" fmla="*/ 66274 w 943"/>
                <a:gd name="T75" fmla="*/ 470906 h 1172"/>
                <a:gd name="T76" fmla="*/ 52322 w 943"/>
                <a:gd name="T77" fmla="*/ 441181 h 1172"/>
                <a:gd name="T78" fmla="*/ 42293 w 943"/>
                <a:gd name="T79" fmla="*/ 410935 h 1172"/>
                <a:gd name="T80" fmla="*/ 28341 w 943"/>
                <a:gd name="T81" fmla="*/ 395290 h 1172"/>
                <a:gd name="T82" fmla="*/ 14388 w 943"/>
                <a:gd name="T83" fmla="*/ 352528 h 1172"/>
                <a:gd name="T84" fmla="*/ 1744 w 943"/>
                <a:gd name="T85" fmla="*/ 318631 h 1172"/>
                <a:gd name="T86" fmla="*/ 7848 w 943"/>
                <a:gd name="T87" fmla="*/ 300900 h 1172"/>
                <a:gd name="T88" fmla="*/ 12644 w 943"/>
                <a:gd name="T89" fmla="*/ 271697 h 1172"/>
                <a:gd name="T90" fmla="*/ 27905 w 943"/>
                <a:gd name="T91" fmla="*/ 247187 h 1172"/>
                <a:gd name="T92" fmla="*/ 49270 w 943"/>
                <a:gd name="T93" fmla="*/ 115771 h 1172"/>
                <a:gd name="T94" fmla="*/ 53630 w 943"/>
                <a:gd name="T95" fmla="*/ 93347 h 1172"/>
                <a:gd name="T96" fmla="*/ 66710 w 943"/>
                <a:gd name="T97" fmla="*/ 89175 h 1172"/>
                <a:gd name="T98" fmla="*/ 69762 w 943"/>
                <a:gd name="T99" fmla="*/ 63622 h 1172"/>
                <a:gd name="T100" fmla="*/ 69326 w 943"/>
                <a:gd name="T101" fmla="*/ 34940 h 1172"/>
                <a:gd name="T102" fmla="*/ 296054 w 943"/>
                <a:gd name="T103" fmla="*/ 35983 h 1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5" name="Freeform 356">
              <a:extLst>
                <a:ext uri="{FF2B5EF4-FFF2-40B4-BE49-F238E27FC236}">
                  <a16:creationId xmlns:a16="http://schemas.microsoft.com/office/drawing/2014/main" id="{BC54734C-A9BF-6858-6C06-9FC4D6E0DBAE}"/>
                </a:ext>
              </a:extLst>
            </p:cNvPr>
            <p:cNvSpPr>
              <a:spLocks/>
            </p:cNvSpPr>
            <p:nvPr>
              <p:custDataLst>
                <p:tags r:id="rId191"/>
              </p:custDataLst>
            </p:nvPr>
          </p:nvSpPr>
          <p:spPr bwMode="auto">
            <a:xfrm>
              <a:off x="7001280" y="3710843"/>
              <a:ext cx="365800" cy="563268"/>
            </a:xfrm>
            <a:custGeom>
              <a:avLst/>
              <a:gdLst>
                <a:gd name="T0" fmla="*/ 43091 w 556"/>
                <a:gd name="T1" fmla="*/ 32688 h 819"/>
                <a:gd name="T2" fmla="*/ 49247 w 556"/>
                <a:gd name="T3" fmla="*/ 29525 h 819"/>
                <a:gd name="T4" fmla="*/ 56722 w 556"/>
                <a:gd name="T5" fmla="*/ 36379 h 819"/>
                <a:gd name="T6" fmla="*/ 65516 w 556"/>
                <a:gd name="T7" fmla="*/ 44814 h 819"/>
                <a:gd name="T8" fmla="*/ 75189 w 556"/>
                <a:gd name="T9" fmla="*/ 48505 h 819"/>
                <a:gd name="T10" fmla="*/ 94536 w 556"/>
                <a:gd name="T11" fmla="*/ 46396 h 819"/>
                <a:gd name="T12" fmla="*/ 113004 w 556"/>
                <a:gd name="T13" fmla="*/ 43233 h 819"/>
                <a:gd name="T14" fmla="*/ 127954 w 556"/>
                <a:gd name="T15" fmla="*/ 41651 h 819"/>
                <a:gd name="T16" fmla="*/ 132351 w 556"/>
                <a:gd name="T17" fmla="*/ 39015 h 819"/>
                <a:gd name="T18" fmla="*/ 132351 w 556"/>
                <a:gd name="T19" fmla="*/ 35852 h 819"/>
                <a:gd name="T20" fmla="*/ 156095 w 556"/>
                <a:gd name="T21" fmla="*/ 33215 h 819"/>
                <a:gd name="T22" fmla="*/ 190831 w 556"/>
                <a:gd name="T23" fmla="*/ 23725 h 819"/>
                <a:gd name="T24" fmla="*/ 210618 w 556"/>
                <a:gd name="T25" fmla="*/ 14762 h 819"/>
                <a:gd name="T26" fmla="*/ 226007 w 556"/>
                <a:gd name="T27" fmla="*/ 4218 h 819"/>
                <a:gd name="T28" fmla="*/ 240518 w 556"/>
                <a:gd name="T29" fmla="*/ 16344 h 819"/>
                <a:gd name="T30" fmla="*/ 244035 w 556"/>
                <a:gd name="T31" fmla="*/ 30052 h 819"/>
                <a:gd name="T32" fmla="*/ 242716 w 556"/>
                <a:gd name="T33" fmla="*/ 59577 h 819"/>
                <a:gd name="T34" fmla="*/ 233922 w 556"/>
                <a:gd name="T35" fmla="*/ 91738 h 819"/>
                <a:gd name="T36" fmla="*/ 220731 w 556"/>
                <a:gd name="T37" fmla="*/ 121790 h 819"/>
                <a:gd name="T38" fmla="*/ 196547 w 556"/>
                <a:gd name="T39" fmla="*/ 169240 h 819"/>
                <a:gd name="T40" fmla="*/ 185994 w 556"/>
                <a:gd name="T41" fmla="*/ 197711 h 819"/>
                <a:gd name="T42" fmla="*/ 180278 w 556"/>
                <a:gd name="T43" fmla="*/ 218800 h 819"/>
                <a:gd name="T44" fmla="*/ 166648 w 556"/>
                <a:gd name="T45" fmla="*/ 249379 h 819"/>
                <a:gd name="T46" fmla="*/ 145102 w 556"/>
                <a:gd name="T47" fmla="*/ 279958 h 819"/>
                <a:gd name="T48" fmla="*/ 126635 w 556"/>
                <a:gd name="T49" fmla="*/ 298411 h 819"/>
                <a:gd name="T50" fmla="*/ 105089 w 556"/>
                <a:gd name="T51" fmla="*/ 316337 h 819"/>
                <a:gd name="T52" fmla="*/ 73870 w 556"/>
                <a:gd name="T53" fmla="*/ 343226 h 819"/>
                <a:gd name="T54" fmla="*/ 62878 w 556"/>
                <a:gd name="T55" fmla="*/ 358515 h 819"/>
                <a:gd name="T56" fmla="*/ 57601 w 556"/>
                <a:gd name="T57" fmla="*/ 369060 h 819"/>
                <a:gd name="T58" fmla="*/ 51006 w 556"/>
                <a:gd name="T59" fmla="*/ 378023 h 819"/>
                <a:gd name="T60" fmla="*/ 31219 w 556"/>
                <a:gd name="T61" fmla="*/ 392785 h 819"/>
                <a:gd name="T62" fmla="*/ 8354 w 556"/>
                <a:gd name="T63" fmla="*/ 422310 h 819"/>
                <a:gd name="T64" fmla="*/ 879 w 556"/>
                <a:gd name="T65" fmla="*/ 297357 h 819"/>
                <a:gd name="T66" fmla="*/ 1319 w 556"/>
                <a:gd name="T67" fmla="*/ 292084 h 819"/>
                <a:gd name="T68" fmla="*/ 11872 w 556"/>
                <a:gd name="T69" fmla="*/ 281013 h 819"/>
                <a:gd name="T70" fmla="*/ 18468 w 556"/>
                <a:gd name="T71" fmla="*/ 272050 h 819"/>
                <a:gd name="T72" fmla="*/ 26382 w 556"/>
                <a:gd name="T73" fmla="*/ 262032 h 819"/>
                <a:gd name="T74" fmla="*/ 48807 w 556"/>
                <a:gd name="T75" fmla="*/ 253070 h 819"/>
                <a:gd name="T76" fmla="*/ 52325 w 556"/>
                <a:gd name="T77" fmla="*/ 247797 h 819"/>
                <a:gd name="T78" fmla="*/ 56722 w 556"/>
                <a:gd name="T79" fmla="*/ 238307 h 819"/>
                <a:gd name="T80" fmla="*/ 66835 w 556"/>
                <a:gd name="T81" fmla="*/ 231980 h 819"/>
                <a:gd name="T82" fmla="*/ 76508 w 556"/>
                <a:gd name="T83" fmla="*/ 231453 h 819"/>
                <a:gd name="T84" fmla="*/ 86182 w 556"/>
                <a:gd name="T85" fmla="*/ 231453 h 819"/>
                <a:gd name="T86" fmla="*/ 100252 w 556"/>
                <a:gd name="T87" fmla="*/ 226181 h 819"/>
                <a:gd name="T88" fmla="*/ 110366 w 556"/>
                <a:gd name="T89" fmla="*/ 213527 h 819"/>
                <a:gd name="T90" fmla="*/ 116521 w 556"/>
                <a:gd name="T91" fmla="*/ 199820 h 819"/>
                <a:gd name="T92" fmla="*/ 130152 w 556"/>
                <a:gd name="T93" fmla="*/ 182948 h 819"/>
                <a:gd name="T94" fmla="*/ 155655 w 556"/>
                <a:gd name="T95" fmla="*/ 154478 h 819"/>
                <a:gd name="T96" fmla="*/ 165768 w 556"/>
                <a:gd name="T97" fmla="*/ 140243 h 819"/>
                <a:gd name="T98" fmla="*/ 142464 w 556"/>
                <a:gd name="T99" fmla="*/ 129698 h 819"/>
                <a:gd name="T100" fmla="*/ 113004 w 556"/>
                <a:gd name="T101" fmla="*/ 120208 h 819"/>
                <a:gd name="T102" fmla="*/ 80905 w 556"/>
                <a:gd name="T103" fmla="*/ 110191 h 819"/>
                <a:gd name="T104" fmla="*/ 65516 w 556"/>
                <a:gd name="T105" fmla="*/ 98592 h 819"/>
                <a:gd name="T106" fmla="*/ 49247 w 556"/>
                <a:gd name="T107" fmla="*/ 81193 h 819"/>
                <a:gd name="T108" fmla="*/ 39134 w 556"/>
                <a:gd name="T109" fmla="*/ 63795 h 819"/>
                <a:gd name="T110" fmla="*/ 33857 w 556"/>
                <a:gd name="T111" fmla="*/ 42178 h 819"/>
                <a:gd name="T112" fmla="*/ 28581 w 556"/>
                <a:gd name="T113" fmla="*/ 45869 h 819"/>
                <a:gd name="T114" fmla="*/ 36935 w 556"/>
                <a:gd name="T115" fmla="*/ 35852 h 819"/>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56" h="819">
                  <a:moveTo>
                    <a:pt x="84" y="68"/>
                  </a:moveTo>
                  <a:lnTo>
                    <a:pt x="90" y="66"/>
                  </a:lnTo>
                  <a:lnTo>
                    <a:pt x="98" y="62"/>
                  </a:lnTo>
                  <a:lnTo>
                    <a:pt x="103" y="59"/>
                  </a:lnTo>
                  <a:lnTo>
                    <a:pt x="108" y="58"/>
                  </a:lnTo>
                  <a:lnTo>
                    <a:pt x="112" y="56"/>
                  </a:lnTo>
                  <a:lnTo>
                    <a:pt x="118" y="56"/>
                  </a:lnTo>
                  <a:lnTo>
                    <a:pt x="122" y="62"/>
                  </a:lnTo>
                  <a:lnTo>
                    <a:pt x="129" y="69"/>
                  </a:lnTo>
                  <a:lnTo>
                    <a:pt x="134" y="75"/>
                  </a:lnTo>
                  <a:lnTo>
                    <a:pt x="141" y="81"/>
                  </a:lnTo>
                  <a:lnTo>
                    <a:pt x="149" y="85"/>
                  </a:lnTo>
                  <a:lnTo>
                    <a:pt x="155" y="89"/>
                  </a:lnTo>
                  <a:lnTo>
                    <a:pt x="163" y="91"/>
                  </a:lnTo>
                  <a:lnTo>
                    <a:pt x="171" y="92"/>
                  </a:lnTo>
                  <a:lnTo>
                    <a:pt x="186" y="91"/>
                  </a:lnTo>
                  <a:lnTo>
                    <a:pt x="200" y="90"/>
                  </a:lnTo>
                  <a:lnTo>
                    <a:pt x="215" y="88"/>
                  </a:lnTo>
                  <a:lnTo>
                    <a:pt x="230" y="86"/>
                  </a:lnTo>
                  <a:lnTo>
                    <a:pt x="244" y="84"/>
                  </a:lnTo>
                  <a:lnTo>
                    <a:pt x="257" y="82"/>
                  </a:lnTo>
                  <a:lnTo>
                    <a:pt x="271" y="80"/>
                  </a:lnTo>
                  <a:lnTo>
                    <a:pt x="284" y="80"/>
                  </a:lnTo>
                  <a:lnTo>
                    <a:pt x="291" y="79"/>
                  </a:lnTo>
                  <a:lnTo>
                    <a:pt x="297" y="78"/>
                  </a:lnTo>
                  <a:lnTo>
                    <a:pt x="300" y="76"/>
                  </a:lnTo>
                  <a:lnTo>
                    <a:pt x="301" y="74"/>
                  </a:lnTo>
                  <a:lnTo>
                    <a:pt x="301" y="72"/>
                  </a:lnTo>
                  <a:lnTo>
                    <a:pt x="301" y="70"/>
                  </a:lnTo>
                  <a:lnTo>
                    <a:pt x="301" y="68"/>
                  </a:lnTo>
                  <a:lnTo>
                    <a:pt x="303" y="68"/>
                  </a:lnTo>
                  <a:lnTo>
                    <a:pt x="327" y="67"/>
                  </a:lnTo>
                  <a:lnTo>
                    <a:pt x="355" y="63"/>
                  </a:lnTo>
                  <a:lnTo>
                    <a:pt x="386" y="58"/>
                  </a:lnTo>
                  <a:lnTo>
                    <a:pt x="418" y="50"/>
                  </a:lnTo>
                  <a:lnTo>
                    <a:pt x="434" y="45"/>
                  </a:lnTo>
                  <a:lnTo>
                    <a:pt x="450" y="40"/>
                  </a:lnTo>
                  <a:lnTo>
                    <a:pt x="465" y="34"/>
                  </a:lnTo>
                  <a:lnTo>
                    <a:pt x="479" y="28"/>
                  </a:lnTo>
                  <a:lnTo>
                    <a:pt x="492" y="22"/>
                  </a:lnTo>
                  <a:lnTo>
                    <a:pt x="504" y="15"/>
                  </a:lnTo>
                  <a:lnTo>
                    <a:pt x="514" y="8"/>
                  </a:lnTo>
                  <a:lnTo>
                    <a:pt x="523" y="0"/>
                  </a:lnTo>
                  <a:lnTo>
                    <a:pt x="536" y="17"/>
                  </a:lnTo>
                  <a:lnTo>
                    <a:pt x="547" y="31"/>
                  </a:lnTo>
                  <a:lnTo>
                    <a:pt x="551" y="39"/>
                  </a:lnTo>
                  <a:lnTo>
                    <a:pt x="554" y="48"/>
                  </a:lnTo>
                  <a:lnTo>
                    <a:pt x="555" y="57"/>
                  </a:lnTo>
                  <a:lnTo>
                    <a:pt x="556" y="68"/>
                  </a:lnTo>
                  <a:lnTo>
                    <a:pt x="555" y="90"/>
                  </a:lnTo>
                  <a:lnTo>
                    <a:pt x="552" y="113"/>
                  </a:lnTo>
                  <a:lnTo>
                    <a:pt x="546" y="133"/>
                  </a:lnTo>
                  <a:lnTo>
                    <a:pt x="540" y="153"/>
                  </a:lnTo>
                  <a:lnTo>
                    <a:pt x="532" y="174"/>
                  </a:lnTo>
                  <a:lnTo>
                    <a:pt x="523" y="193"/>
                  </a:lnTo>
                  <a:lnTo>
                    <a:pt x="512" y="212"/>
                  </a:lnTo>
                  <a:lnTo>
                    <a:pt x="502" y="231"/>
                  </a:lnTo>
                  <a:lnTo>
                    <a:pt x="479" y="267"/>
                  </a:lnTo>
                  <a:lnTo>
                    <a:pt x="458" y="303"/>
                  </a:lnTo>
                  <a:lnTo>
                    <a:pt x="447" y="321"/>
                  </a:lnTo>
                  <a:lnTo>
                    <a:pt x="439" y="339"/>
                  </a:lnTo>
                  <a:lnTo>
                    <a:pt x="430" y="357"/>
                  </a:lnTo>
                  <a:lnTo>
                    <a:pt x="423" y="375"/>
                  </a:lnTo>
                  <a:lnTo>
                    <a:pt x="419" y="390"/>
                  </a:lnTo>
                  <a:lnTo>
                    <a:pt x="414" y="403"/>
                  </a:lnTo>
                  <a:lnTo>
                    <a:pt x="410" y="415"/>
                  </a:lnTo>
                  <a:lnTo>
                    <a:pt x="404" y="427"/>
                  </a:lnTo>
                  <a:lnTo>
                    <a:pt x="392" y="452"/>
                  </a:lnTo>
                  <a:lnTo>
                    <a:pt x="379" y="473"/>
                  </a:lnTo>
                  <a:lnTo>
                    <a:pt x="364" y="495"/>
                  </a:lnTo>
                  <a:lnTo>
                    <a:pt x="347" y="514"/>
                  </a:lnTo>
                  <a:lnTo>
                    <a:pt x="330" y="531"/>
                  </a:lnTo>
                  <a:lnTo>
                    <a:pt x="310" y="549"/>
                  </a:lnTo>
                  <a:lnTo>
                    <a:pt x="300" y="558"/>
                  </a:lnTo>
                  <a:lnTo>
                    <a:pt x="288" y="566"/>
                  </a:lnTo>
                  <a:lnTo>
                    <a:pt x="277" y="575"/>
                  </a:lnTo>
                  <a:lnTo>
                    <a:pt x="264" y="583"/>
                  </a:lnTo>
                  <a:lnTo>
                    <a:pt x="239" y="600"/>
                  </a:lnTo>
                  <a:lnTo>
                    <a:pt x="213" y="617"/>
                  </a:lnTo>
                  <a:lnTo>
                    <a:pt x="189" y="634"/>
                  </a:lnTo>
                  <a:lnTo>
                    <a:pt x="168" y="651"/>
                  </a:lnTo>
                  <a:lnTo>
                    <a:pt x="159" y="661"/>
                  </a:lnTo>
                  <a:lnTo>
                    <a:pt x="150" y="670"/>
                  </a:lnTo>
                  <a:lnTo>
                    <a:pt x="143" y="680"/>
                  </a:lnTo>
                  <a:lnTo>
                    <a:pt x="138" y="690"/>
                  </a:lnTo>
                  <a:lnTo>
                    <a:pt x="134" y="695"/>
                  </a:lnTo>
                  <a:lnTo>
                    <a:pt x="131" y="700"/>
                  </a:lnTo>
                  <a:lnTo>
                    <a:pt x="128" y="705"/>
                  </a:lnTo>
                  <a:lnTo>
                    <a:pt x="125" y="709"/>
                  </a:lnTo>
                  <a:lnTo>
                    <a:pt x="116" y="717"/>
                  </a:lnTo>
                  <a:lnTo>
                    <a:pt x="107" y="723"/>
                  </a:lnTo>
                  <a:lnTo>
                    <a:pt x="88" y="733"/>
                  </a:lnTo>
                  <a:lnTo>
                    <a:pt x="71" y="745"/>
                  </a:lnTo>
                  <a:lnTo>
                    <a:pt x="52" y="763"/>
                  </a:lnTo>
                  <a:lnTo>
                    <a:pt x="36" y="783"/>
                  </a:lnTo>
                  <a:lnTo>
                    <a:pt x="19" y="801"/>
                  </a:lnTo>
                  <a:lnTo>
                    <a:pt x="5" y="819"/>
                  </a:lnTo>
                  <a:lnTo>
                    <a:pt x="5" y="567"/>
                  </a:lnTo>
                  <a:lnTo>
                    <a:pt x="2" y="564"/>
                  </a:lnTo>
                  <a:lnTo>
                    <a:pt x="0" y="560"/>
                  </a:lnTo>
                  <a:lnTo>
                    <a:pt x="0" y="557"/>
                  </a:lnTo>
                  <a:lnTo>
                    <a:pt x="3" y="554"/>
                  </a:lnTo>
                  <a:lnTo>
                    <a:pt x="8" y="547"/>
                  </a:lnTo>
                  <a:lnTo>
                    <a:pt x="17" y="540"/>
                  </a:lnTo>
                  <a:lnTo>
                    <a:pt x="27" y="533"/>
                  </a:lnTo>
                  <a:lnTo>
                    <a:pt x="36" y="525"/>
                  </a:lnTo>
                  <a:lnTo>
                    <a:pt x="39" y="521"/>
                  </a:lnTo>
                  <a:lnTo>
                    <a:pt x="42" y="516"/>
                  </a:lnTo>
                  <a:lnTo>
                    <a:pt x="43" y="511"/>
                  </a:lnTo>
                  <a:lnTo>
                    <a:pt x="44" y="505"/>
                  </a:lnTo>
                  <a:lnTo>
                    <a:pt x="60" y="497"/>
                  </a:lnTo>
                  <a:lnTo>
                    <a:pt x="75" y="490"/>
                  </a:lnTo>
                  <a:lnTo>
                    <a:pt x="92" y="485"/>
                  </a:lnTo>
                  <a:lnTo>
                    <a:pt x="111" y="480"/>
                  </a:lnTo>
                  <a:lnTo>
                    <a:pt x="114" y="479"/>
                  </a:lnTo>
                  <a:lnTo>
                    <a:pt x="116" y="475"/>
                  </a:lnTo>
                  <a:lnTo>
                    <a:pt x="119" y="470"/>
                  </a:lnTo>
                  <a:lnTo>
                    <a:pt x="121" y="464"/>
                  </a:lnTo>
                  <a:lnTo>
                    <a:pt x="125" y="458"/>
                  </a:lnTo>
                  <a:lnTo>
                    <a:pt x="129" y="452"/>
                  </a:lnTo>
                  <a:lnTo>
                    <a:pt x="132" y="447"/>
                  </a:lnTo>
                  <a:lnTo>
                    <a:pt x="138" y="444"/>
                  </a:lnTo>
                  <a:lnTo>
                    <a:pt x="152" y="440"/>
                  </a:lnTo>
                  <a:lnTo>
                    <a:pt x="162" y="439"/>
                  </a:lnTo>
                  <a:lnTo>
                    <a:pt x="168" y="438"/>
                  </a:lnTo>
                  <a:lnTo>
                    <a:pt x="174" y="439"/>
                  </a:lnTo>
                  <a:lnTo>
                    <a:pt x="179" y="439"/>
                  </a:lnTo>
                  <a:lnTo>
                    <a:pt x="186" y="440"/>
                  </a:lnTo>
                  <a:lnTo>
                    <a:pt x="196" y="439"/>
                  </a:lnTo>
                  <a:lnTo>
                    <a:pt x="210" y="438"/>
                  </a:lnTo>
                  <a:lnTo>
                    <a:pt x="220" y="434"/>
                  </a:lnTo>
                  <a:lnTo>
                    <a:pt x="228" y="429"/>
                  </a:lnTo>
                  <a:lnTo>
                    <a:pt x="235" y="424"/>
                  </a:lnTo>
                  <a:lnTo>
                    <a:pt x="241" y="418"/>
                  </a:lnTo>
                  <a:lnTo>
                    <a:pt x="251" y="405"/>
                  </a:lnTo>
                  <a:lnTo>
                    <a:pt x="257" y="394"/>
                  </a:lnTo>
                  <a:lnTo>
                    <a:pt x="261" y="387"/>
                  </a:lnTo>
                  <a:lnTo>
                    <a:pt x="265" y="379"/>
                  </a:lnTo>
                  <a:lnTo>
                    <a:pt x="272" y="371"/>
                  </a:lnTo>
                  <a:lnTo>
                    <a:pt x="278" y="363"/>
                  </a:lnTo>
                  <a:lnTo>
                    <a:pt x="296" y="347"/>
                  </a:lnTo>
                  <a:lnTo>
                    <a:pt x="316" y="329"/>
                  </a:lnTo>
                  <a:lnTo>
                    <a:pt x="335" y="310"/>
                  </a:lnTo>
                  <a:lnTo>
                    <a:pt x="354" y="293"/>
                  </a:lnTo>
                  <a:lnTo>
                    <a:pt x="363" y="284"/>
                  </a:lnTo>
                  <a:lnTo>
                    <a:pt x="370" y="276"/>
                  </a:lnTo>
                  <a:lnTo>
                    <a:pt x="377" y="266"/>
                  </a:lnTo>
                  <a:lnTo>
                    <a:pt x="384" y="258"/>
                  </a:lnTo>
                  <a:lnTo>
                    <a:pt x="351" y="252"/>
                  </a:lnTo>
                  <a:lnTo>
                    <a:pt x="324" y="246"/>
                  </a:lnTo>
                  <a:lnTo>
                    <a:pt x="300" y="240"/>
                  </a:lnTo>
                  <a:lnTo>
                    <a:pt x="278" y="234"/>
                  </a:lnTo>
                  <a:lnTo>
                    <a:pt x="257" y="228"/>
                  </a:lnTo>
                  <a:lnTo>
                    <a:pt x="235" y="223"/>
                  </a:lnTo>
                  <a:lnTo>
                    <a:pt x="211" y="216"/>
                  </a:lnTo>
                  <a:lnTo>
                    <a:pt x="184" y="209"/>
                  </a:lnTo>
                  <a:lnTo>
                    <a:pt x="177" y="205"/>
                  </a:lnTo>
                  <a:lnTo>
                    <a:pt x="165" y="198"/>
                  </a:lnTo>
                  <a:lnTo>
                    <a:pt x="149" y="187"/>
                  </a:lnTo>
                  <a:lnTo>
                    <a:pt x="131" y="173"/>
                  </a:lnTo>
                  <a:lnTo>
                    <a:pt x="121" y="164"/>
                  </a:lnTo>
                  <a:lnTo>
                    <a:pt x="112" y="154"/>
                  </a:lnTo>
                  <a:lnTo>
                    <a:pt x="104" y="144"/>
                  </a:lnTo>
                  <a:lnTo>
                    <a:pt x="96" y="133"/>
                  </a:lnTo>
                  <a:lnTo>
                    <a:pt x="89" y="121"/>
                  </a:lnTo>
                  <a:lnTo>
                    <a:pt x="84" y="109"/>
                  </a:lnTo>
                  <a:lnTo>
                    <a:pt x="79" y="94"/>
                  </a:lnTo>
                  <a:lnTo>
                    <a:pt x="77" y="80"/>
                  </a:lnTo>
                  <a:lnTo>
                    <a:pt x="69" y="86"/>
                  </a:lnTo>
                  <a:lnTo>
                    <a:pt x="64" y="88"/>
                  </a:lnTo>
                  <a:lnTo>
                    <a:pt x="65" y="87"/>
                  </a:lnTo>
                  <a:lnTo>
                    <a:pt x="69" y="83"/>
                  </a:lnTo>
                  <a:lnTo>
                    <a:pt x="78" y="73"/>
                  </a:lnTo>
                  <a:lnTo>
                    <a:pt x="84" y="68"/>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6" name="Freeform 357">
              <a:extLst>
                <a:ext uri="{FF2B5EF4-FFF2-40B4-BE49-F238E27FC236}">
                  <a16:creationId xmlns:a16="http://schemas.microsoft.com/office/drawing/2014/main" id="{54D1581A-27BF-861E-3542-54D2B5078690}"/>
                </a:ext>
              </a:extLst>
            </p:cNvPr>
            <p:cNvSpPr>
              <a:spLocks/>
            </p:cNvSpPr>
            <p:nvPr>
              <p:custDataLst>
                <p:tags r:id="rId192"/>
              </p:custDataLst>
            </p:nvPr>
          </p:nvSpPr>
          <p:spPr bwMode="auto">
            <a:xfrm>
              <a:off x="7013157" y="3694277"/>
              <a:ext cx="57009" cy="76619"/>
            </a:xfrm>
            <a:custGeom>
              <a:avLst/>
              <a:gdLst>
                <a:gd name="T0" fmla="*/ 26138 w 86"/>
                <a:gd name="T1" fmla="*/ 0 h 97"/>
                <a:gd name="T2" fmla="*/ 24809 w 86"/>
                <a:gd name="T3" fmla="*/ 1211 h 97"/>
                <a:gd name="T4" fmla="*/ 23037 w 86"/>
                <a:gd name="T5" fmla="*/ 1817 h 97"/>
                <a:gd name="T6" fmla="*/ 20379 w 86"/>
                <a:gd name="T7" fmla="*/ 1817 h 97"/>
                <a:gd name="T8" fmla="*/ 17721 w 86"/>
                <a:gd name="T9" fmla="*/ 1817 h 97"/>
                <a:gd name="T10" fmla="*/ 14620 w 86"/>
                <a:gd name="T11" fmla="*/ 1817 h 97"/>
                <a:gd name="T12" fmla="*/ 11962 w 86"/>
                <a:gd name="T13" fmla="*/ 1817 h 97"/>
                <a:gd name="T14" fmla="*/ 10190 w 86"/>
                <a:gd name="T15" fmla="*/ 2422 h 97"/>
                <a:gd name="T16" fmla="*/ 8860 w 86"/>
                <a:gd name="T17" fmla="*/ 3633 h 97"/>
                <a:gd name="T18" fmla="*/ 7088 w 86"/>
                <a:gd name="T19" fmla="*/ 5450 h 97"/>
                <a:gd name="T20" fmla="*/ 5759 w 86"/>
                <a:gd name="T21" fmla="*/ 7266 h 97"/>
                <a:gd name="T22" fmla="*/ 4873 w 86"/>
                <a:gd name="T23" fmla="*/ 9083 h 97"/>
                <a:gd name="T24" fmla="*/ 3544 w 86"/>
                <a:gd name="T25" fmla="*/ 12111 h 97"/>
                <a:gd name="T26" fmla="*/ 1772 w 86"/>
                <a:gd name="T27" fmla="*/ 17561 h 97"/>
                <a:gd name="T28" fmla="*/ 886 w 86"/>
                <a:gd name="T29" fmla="*/ 23010 h 97"/>
                <a:gd name="T30" fmla="*/ 0 w 86"/>
                <a:gd name="T31" fmla="*/ 34516 h 97"/>
                <a:gd name="T32" fmla="*/ 0 w 86"/>
                <a:gd name="T33" fmla="*/ 45415 h 97"/>
                <a:gd name="T34" fmla="*/ 0 w 86"/>
                <a:gd name="T35" fmla="*/ 49048 h 97"/>
                <a:gd name="T36" fmla="*/ 443 w 86"/>
                <a:gd name="T37" fmla="*/ 52076 h 97"/>
                <a:gd name="T38" fmla="*/ 1329 w 86"/>
                <a:gd name="T39" fmla="*/ 54498 h 97"/>
                <a:gd name="T40" fmla="*/ 3101 w 86"/>
                <a:gd name="T41" fmla="*/ 56315 h 97"/>
                <a:gd name="T42" fmla="*/ 4430 w 86"/>
                <a:gd name="T43" fmla="*/ 57526 h 97"/>
                <a:gd name="T44" fmla="*/ 5759 w 86"/>
                <a:gd name="T45" fmla="*/ 58131 h 97"/>
                <a:gd name="T46" fmla="*/ 7974 w 86"/>
                <a:gd name="T47" fmla="*/ 58737 h 97"/>
                <a:gd name="T48" fmla="*/ 9303 w 86"/>
                <a:gd name="T49" fmla="*/ 58737 h 97"/>
                <a:gd name="T50" fmla="*/ 17721 w 86"/>
                <a:gd name="T51" fmla="*/ 57526 h 97"/>
                <a:gd name="T52" fmla="*/ 23480 w 86"/>
                <a:gd name="T53" fmla="*/ 56315 h 97"/>
                <a:gd name="T54" fmla="*/ 38100 w 86"/>
                <a:gd name="T55" fmla="*/ 41176 h 97"/>
                <a:gd name="T56" fmla="*/ 26138 w 86"/>
                <a:gd name="T57" fmla="*/ 0 h 9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86" h="97">
                  <a:moveTo>
                    <a:pt x="59" y="0"/>
                  </a:moveTo>
                  <a:lnTo>
                    <a:pt x="56" y="2"/>
                  </a:lnTo>
                  <a:lnTo>
                    <a:pt x="52" y="3"/>
                  </a:lnTo>
                  <a:lnTo>
                    <a:pt x="46" y="3"/>
                  </a:lnTo>
                  <a:lnTo>
                    <a:pt x="40" y="3"/>
                  </a:lnTo>
                  <a:lnTo>
                    <a:pt x="33" y="3"/>
                  </a:lnTo>
                  <a:lnTo>
                    <a:pt x="27" y="3"/>
                  </a:lnTo>
                  <a:lnTo>
                    <a:pt x="23" y="4"/>
                  </a:lnTo>
                  <a:lnTo>
                    <a:pt x="20" y="6"/>
                  </a:lnTo>
                  <a:lnTo>
                    <a:pt x="16" y="9"/>
                  </a:lnTo>
                  <a:lnTo>
                    <a:pt x="13" y="12"/>
                  </a:lnTo>
                  <a:lnTo>
                    <a:pt x="11" y="15"/>
                  </a:lnTo>
                  <a:lnTo>
                    <a:pt x="8" y="20"/>
                  </a:lnTo>
                  <a:lnTo>
                    <a:pt x="4" y="29"/>
                  </a:lnTo>
                  <a:lnTo>
                    <a:pt x="2" y="38"/>
                  </a:lnTo>
                  <a:lnTo>
                    <a:pt x="0" y="57"/>
                  </a:lnTo>
                  <a:lnTo>
                    <a:pt x="0" y="75"/>
                  </a:lnTo>
                  <a:lnTo>
                    <a:pt x="0" y="81"/>
                  </a:lnTo>
                  <a:lnTo>
                    <a:pt x="1" y="86"/>
                  </a:lnTo>
                  <a:lnTo>
                    <a:pt x="3" y="90"/>
                  </a:lnTo>
                  <a:lnTo>
                    <a:pt x="7" y="93"/>
                  </a:lnTo>
                  <a:lnTo>
                    <a:pt x="10" y="95"/>
                  </a:lnTo>
                  <a:lnTo>
                    <a:pt x="13" y="96"/>
                  </a:lnTo>
                  <a:lnTo>
                    <a:pt x="18" y="97"/>
                  </a:lnTo>
                  <a:lnTo>
                    <a:pt x="21" y="97"/>
                  </a:lnTo>
                  <a:lnTo>
                    <a:pt x="40" y="95"/>
                  </a:lnTo>
                  <a:lnTo>
                    <a:pt x="53" y="93"/>
                  </a:lnTo>
                  <a:lnTo>
                    <a:pt x="86" y="68"/>
                  </a:lnTo>
                  <a:lnTo>
                    <a:pt x="5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7" name="Freeform 358">
              <a:extLst>
                <a:ext uri="{FF2B5EF4-FFF2-40B4-BE49-F238E27FC236}">
                  <a16:creationId xmlns:a16="http://schemas.microsoft.com/office/drawing/2014/main" id="{F49F0383-87F4-41CC-2369-2090E64E066A}"/>
                </a:ext>
              </a:extLst>
            </p:cNvPr>
            <p:cNvSpPr>
              <a:spLocks/>
            </p:cNvSpPr>
            <p:nvPr>
              <p:custDataLst>
                <p:tags r:id="rId193"/>
              </p:custDataLst>
            </p:nvPr>
          </p:nvSpPr>
          <p:spPr bwMode="auto">
            <a:xfrm>
              <a:off x="6711491" y="3578309"/>
              <a:ext cx="543951" cy="490789"/>
            </a:xfrm>
            <a:custGeom>
              <a:avLst/>
              <a:gdLst>
                <a:gd name="T0" fmla="*/ 78300 w 845"/>
                <a:gd name="T1" fmla="*/ 18812 h 720"/>
                <a:gd name="T2" fmla="*/ 88196 w 845"/>
                <a:gd name="T3" fmla="*/ 14631 h 720"/>
                <a:gd name="T4" fmla="*/ 106265 w 845"/>
                <a:gd name="T5" fmla="*/ 0 h 720"/>
                <a:gd name="T6" fmla="*/ 117451 w 845"/>
                <a:gd name="T7" fmla="*/ 6271 h 720"/>
                <a:gd name="T8" fmla="*/ 140683 w 845"/>
                <a:gd name="T9" fmla="*/ 19334 h 720"/>
                <a:gd name="T10" fmla="*/ 163485 w 845"/>
                <a:gd name="T11" fmla="*/ 35011 h 720"/>
                <a:gd name="T12" fmla="*/ 183275 w 845"/>
                <a:gd name="T13" fmla="*/ 51210 h 720"/>
                <a:gd name="T14" fmla="*/ 190158 w 845"/>
                <a:gd name="T15" fmla="*/ 65319 h 720"/>
                <a:gd name="T16" fmla="*/ 190589 w 845"/>
                <a:gd name="T17" fmla="*/ 73157 h 720"/>
                <a:gd name="T18" fmla="*/ 197042 w 845"/>
                <a:gd name="T19" fmla="*/ 76815 h 720"/>
                <a:gd name="T20" fmla="*/ 214681 w 845"/>
                <a:gd name="T21" fmla="*/ 93014 h 720"/>
                <a:gd name="T22" fmla="*/ 217693 w 845"/>
                <a:gd name="T23" fmla="*/ 89879 h 720"/>
                <a:gd name="T24" fmla="*/ 209949 w 845"/>
                <a:gd name="T25" fmla="*/ 96149 h 720"/>
                <a:gd name="T26" fmla="*/ 206937 w 845"/>
                <a:gd name="T27" fmla="*/ 105555 h 720"/>
                <a:gd name="T28" fmla="*/ 206937 w 845"/>
                <a:gd name="T29" fmla="*/ 131683 h 720"/>
                <a:gd name="T30" fmla="*/ 212100 w 845"/>
                <a:gd name="T31" fmla="*/ 137954 h 720"/>
                <a:gd name="T32" fmla="*/ 226297 w 845"/>
                <a:gd name="T33" fmla="*/ 138476 h 720"/>
                <a:gd name="T34" fmla="*/ 234471 w 845"/>
                <a:gd name="T35" fmla="*/ 166694 h 720"/>
                <a:gd name="T36" fmla="*/ 250820 w 845"/>
                <a:gd name="T37" fmla="*/ 188641 h 720"/>
                <a:gd name="T38" fmla="*/ 277494 w 845"/>
                <a:gd name="T39" fmla="*/ 209021 h 720"/>
                <a:gd name="T40" fmla="*/ 317504 w 845"/>
                <a:gd name="T41" fmla="*/ 224697 h 720"/>
                <a:gd name="T42" fmla="*/ 363538 w 845"/>
                <a:gd name="T43" fmla="*/ 234626 h 720"/>
                <a:gd name="T44" fmla="*/ 348910 w 845"/>
                <a:gd name="T45" fmla="*/ 251870 h 720"/>
                <a:gd name="T46" fmla="*/ 314493 w 845"/>
                <a:gd name="T47" fmla="*/ 285836 h 720"/>
                <a:gd name="T48" fmla="*/ 306318 w 845"/>
                <a:gd name="T49" fmla="*/ 302557 h 720"/>
                <a:gd name="T50" fmla="*/ 299865 w 845"/>
                <a:gd name="T51" fmla="*/ 322414 h 720"/>
                <a:gd name="T52" fmla="*/ 289970 w 845"/>
                <a:gd name="T53" fmla="*/ 328685 h 720"/>
                <a:gd name="T54" fmla="*/ 249529 w 845"/>
                <a:gd name="T55" fmla="*/ 342271 h 720"/>
                <a:gd name="T56" fmla="*/ 240494 w 845"/>
                <a:gd name="T57" fmla="*/ 350632 h 720"/>
                <a:gd name="T58" fmla="*/ 225867 w 845"/>
                <a:gd name="T59" fmla="*/ 355857 h 720"/>
                <a:gd name="T60" fmla="*/ 207367 w 845"/>
                <a:gd name="T61" fmla="*/ 362128 h 720"/>
                <a:gd name="T62" fmla="*/ 198333 w 845"/>
                <a:gd name="T63" fmla="*/ 355335 h 720"/>
                <a:gd name="T64" fmla="*/ 183705 w 845"/>
                <a:gd name="T65" fmla="*/ 354812 h 720"/>
                <a:gd name="T66" fmla="*/ 174240 w 845"/>
                <a:gd name="T67" fmla="*/ 365263 h 720"/>
                <a:gd name="T68" fmla="*/ 167787 w 845"/>
                <a:gd name="T69" fmla="*/ 373102 h 720"/>
                <a:gd name="T70" fmla="*/ 154880 w 845"/>
                <a:gd name="T71" fmla="*/ 376237 h 720"/>
                <a:gd name="T72" fmla="*/ 136811 w 845"/>
                <a:gd name="T73" fmla="*/ 373102 h 720"/>
                <a:gd name="T74" fmla="*/ 124334 w 845"/>
                <a:gd name="T75" fmla="*/ 364741 h 720"/>
                <a:gd name="T76" fmla="*/ 105835 w 845"/>
                <a:gd name="T77" fmla="*/ 350632 h 720"/>
                <a:gd name="T78" fmla="*/ 77870 w 845"/>
                <a:gd name="T79" fmla="*/ 345406 h 720"/>
                <a:gd name="T80" fmla="*/ 60231 w 845"/>
                <a:gd name="T81" fmla="*/ 341226 h 720"/>
                <a:gd name="T82" fmla="*/ 64964 w 845"/>
                <a:gd name="T83" fmla="*/ 320847 h 720"/>
                <a:gd name="T84" fmla="*/ 54638 w 845"/>
                <a:gd name="T85" fmla="*/ 311441 h 720"/>
                <a:gd name="T86" fmla="*/ 46464 w 845"/>
                <a:gd name="T87" fmla="*/ 304647 h 720"/>
                <a:gd name="T88" fmla="*/ 40011 w 845"/>
                <a:gd name="T89" fmla="*/ 287926 h 720"/>
                <a:gd name="T90" fmla="*/ 33127 w 845"/>
                <a:gd name="T91" fmla="*/ 267024 h 720"/>
                <a:gd name="T92" fmla="*/ 21081 w 845"/>
                <a:gd name="T93" fmla="*/ 255528 h 720"/>
                <a:gd name="T94" fmla="*/ 6884 w 845"/>
                <a:gd name="T95" fmla="*/ 249257 h 720"/>
                <a:gd name="T96" fmla="*/ 2151 w 845"/>
                <a:gd name="T97" fmla="*/ 246644 h 720"/>
                <a:gd name="T98" fmla="*/ 860 w 845"/>
                <a:gd name="T99" fmla="*/ 234103 h 720"/>
                <a:gd name="T100" fmla="*/ 9035 w 845"/>
                <a:gd name="T101" fmla="*/ 220517 h 720"/>
                <a:gd name="T102" fmla="*/ 23662 w 845"/>
                <a:gd name="T103" fmla="*/ 215814 h 720"/>
                <a:gd name="T104" fmla="*/ 28825 w 845"/>
                <a:gd name="T105" fmla="*/ 167739 h 720"/>
                <a:gd name="T106" fmla="*/ 35278 w 845"/>
                <a:gd name="T107" fmla="*/ 143702 h 720"/>
                <a:gd name="T108" fmla="*/ 40871 w 845"/>
                <a:gd name="T109" fmla="*/ 135863 h 720"/>
                <a:gd name="T110" fmla="*/ 44313 w 845"/>
                <a:gd name="T111" fmla="*/ 123322 h 720"/>
                <a:gd name="T112" fmla="*/ 49906 w 845"/>
                <a:gd name="T113" fmla="*/ 107646 h 720"/>
                <a:gd name="T114" fmla="*/ 63673 w 845"/>
                <a:gd name="T115" fmla="*/ 93014 h 720"/>
                <a:gd name="T116" fmla="*/ 71847 w 845"/>
                <a:gd name="T117" fmla="*/ 83608 h 7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45" h="720">
                  <a:moveTo>
                    <a:pt x="174" y="25"/>
                  </a:moveTo>
                  <a:lnTo>
                    <a:pt x="175" y="27"/>
                  </a:lnTo>
                  <a:lnTo>
                    <a:pt x="179" y="33"/>
                  </a:lnTo>
                  <a:lnTo>
                    <a:pt x="182" y="36"/>
                  </a:lnTo>
                  <a:lnTo>
                    <a:pt x="185" y="38"/>
                  </a:lnTo>
                  <a:lnTo>
                    <a:pt x="189" y="38"/>
                  </a:lnTo>
                  <a:lnTo>
                    <a:pt x="194" y="37"/>
                  </a:lnTo>
                  <a:lnTo>
                    <a:pt x="205" y="28"/>
                  </a:lnTo>
                  <a:lnTo>
                    <a:pt x="218" y="19"/>
                  </a:lnTo>
                  <a:lnTo>
                    <a:pt x="229" y="14"/>
                  </a:lnTo>
                  <a:lnTo>
                    <a:pt x="234" y="12"/>
                  </a:lnTo>
                  <a:lnTo>
                    <a:pt x="247" y="0"/>
                  </a:lnTo>
                  <a:lnTo>
                    <a:pt x="250" y="1"/>
                  </a:lnTo>
                  <a:lnTo>
                    <a:pt x="258" y="6"/>
                  </a:lnTo>
                  <a:lnTo>
                    <a:pt x="267" y="10"/>
                  </a:lnTo>
                  <a:lnTo>
                    <a:pt x="273" y="12"/>
                  </a:lnTo>
                  <a:lnTo>
                    <a:pt x="284" y="15"/>
                  </a:lnTo>
                  <a:lnTo>
                    <a:pt x="300" y="21"/>
                  </a:lnTo>
                  <a:lnTo>
                    <a:pt x="316" y="31"/>
                  </a:lnTo>
                  <a:lnTo>
                    <a:pt x="327" y="37"/>
                  </a:lnTo>
                  <a:lnTo>
                    <a:pt x="337" y="41"/>
                  </a:lnTo>
                  <a:lnTo>
                    <a:pt x="353" y="50"/>
                  </a:lnTo>
                  <a:lnTo>
                    <a:pt x="370" y="60"/>
                  </a:lnTo>
                  <a:lnTo>
                    <a:pt x="380" y="67"/>
                  </a:lnTo>
                  <a:lnTo>
                    <a:pt x="393" y="76"/>
                  </a:lnTo>
                  <a:lnTo>
                    <a:pt x="406" y="86"/>
                  </a:lnTo>
                  <a:lnTo>
                    <a:pt x="419" y="95"/>
                  </a:lnTo>
                  <a:lnTo>
                    <a:pt x="426" y="98"/>
                  </a:lnTo>
                  <a:lnTo>
                    <a:pt x="430" y="105"/>
                  </a:lnTo>
                  <a:lnTo>
                    <a:pt x="440" y="116"/>
                  </a:lnTo>
                  <a:lnTo>
                    <a:pt x="441" y="121"/>
                  </a:lnTo>
                  <a:lnTo>
                    <a:pt x="442" y="125"/>
                  </a:lnTo>
                  <a:lnTo>
                    <a:pt x="443" y="130"/>
                  </a:lnTo>
                  <a:lnTo>
                    <a:pt x="443" y="134"/>
                  </a:lnTo>
                  <a:lnTo>
                    <a:pt x="443" y="137"/>
                  </a:lnTo>
                  <a:lnTo>
                    <a:pt x="443" y="140"/>
                  </a:lnTo>
                  <a:lnTo>
                    <a:pt x="444" y="141"/>
                  </a:lnTo>
                  <a:lnTo>
                    <a:pt x="447" y="142"/>
                  </a:lnTo>
                  <a:lnTo>
                    <a:pt x="450" y="143"/>
                  </a:lnTo>
                  <a:lnTo>
                    <a:pt x="458" y="147"/>
                  </a:lnTo>
                  <a:lnTo>
                    <a:pt x="466" y="153"/>
                  </a:lnTo>
                  <a:lnTo>
                    <a:pt x="475" y="160"/>
                  </a:lnTo>
                  <a:lnTo>
                    <a:pt x="492" y="172"/>
                  </a:lnTo>
                  <a:lnTo>
                    <a:pt x="499" y="178"/>
                  </a:lnTo>
                  <a:lnTo>
                    <a:pt x="500" y="175"/>
                  </a:lnTo>
                  <a:lnTo>
                    <a:pt x="503" y="173"/>
                  </a:lnTo>
                  <a:lnTo>
                    <a:pt x="505" y="172"/>
                  </a:lnTo>
                  <a:lnTo>
                    <a:pt x="506" y="172"/>
                  </a:lnTo>
                  <a:lnTo>
                    <a:pt x="500" y="174"/>
                  </a:lnTo>
                  <a:lnTo>
                    <a:pt x="495" y="177"/>
                  </a:lnTo>
                  <a:lnTo>
                    <a:pt x="492" y="181"/>
                  </a:lnTo>
                  <a:lnTo>
                    <a:pt x="488" y="184"/>
                  </a:lnTo>
                  <a:lnTo>
                    <a:pt x="485" y="189"/>
                  </a:lnTo>
                  <a:lnTo>
                    <a:pt x="483" y="193"/>
                  </a:lnTo>
                  <a:lnTo>
                    <a:pt x="482" y="197"/>
                  </a:lnTo>
                  <a:lnTo>
                    <a:pt x="481" y="202"/>
                  </a:lnTo>
                  <a:lnTo>
                    <a:pt x="478" y="221"/>
                  </a:lnTo>
                  <a:lnTo>
                    <a:pt x="480" y="240"/>
                  </a:lnTo>
                  <a:lnTo>
                    <a:pt x="480" y="247"/>
                  </a:lnTo>
                  <a:lnTo>
                    <a:pt x="481" y="252"/>
                  </a:lnTo>
                  <a:lnTo>
                    <a:pt x="483" y="256"/>
                  </a:lnTo>
                  <a:lnTo>
                    <a:pt x="486" y="260"/>
                  </a:lnTo>
                  <a:lnTo>
                    <a:pt x="488" y="262"/>
                  </a:lnTo>
                  <a:lnTo>
                    <a:pt x="493" y="264"/>
                  </a:lnTo>
                  <a:lnTo>
                    <a:pt x="496" y="265"/>
                  </a:lnTo>
                  <a:lnTo>
                    <a:pt x="500" y="266"/>
                  </a:lnTo>
                  <a:lnTo>
                    <a:pt x="516" y="266"/>
                  </a:lnTo>
                  <a:lnTo>
                    <a:pt x="526" y="265"/>
                  </a:lnTo>
                  <a:lnTo>
                    <a:pt x="528" y="279"/>
                  </a:lnTo>
                  <a:lnTo>
                    <a:pt x="532" y="293"/>
                  </a:lnTo>
                  <a:lnTo>
                    <a:pt x="538" y="307"/>
                  </a:lnTo>
                  <a:lnTo>
                    <a:pt x="545" y="319"/>
                  </a:lnTo>
                  <a:lnTo>
                    <a:pt x="554" y="330"/>
                  </a:lnTo>
                  <a:lnTo>
                    <a:pt x="563" y="341"/>
                  </a:lnTo>
                  <a:lnTo>
                    <a:pt x="573" y="351"/>
                  </a:lnTo>
                  <a:lnTo>
                    <a:pt x="583" y="361"/>
                  </a:lnTo>
                  <a:lnTo>
                    <a:pt x="604" y="376"/>
                  </a:lnTo>
                  <a:lnTo>
                    <a:pt x="622" y="388"/>
                  </a:lnTo>
                  <a:lnTo>
                    <a:pt x="637" y="396"/>
                  </a:lnTo>
                  <a:lnTo>
                    <a:pt x="645" y="400"/>
                  </a:lnTo>
                  <a:lnTo>
                    <a:pt x="673" y="408"/>
                  </a:lnTo>
                  <a:lnTo>
                    <a:pt x="696" y="417"/>
                  </a:lnTo>
                  <a:lnTo>
                    <a:pt x="718" y="424"/>
                  </a:lnTo>
                  <a:lnTo>
                    <a:pt x="738" y="430"/>
                  </a:lnTo>
                  <a:lnTo>
                    <a:pt x="758" y="435"/>
                  </a:lnTo>
                  <a:lnTo>
                    <a:pt x="783" y="440"/>
                  </a:lnTo>
                  <a:lnTo>
                    <a:pt x="811" y="445"/>
                  </a:lnTo>
                  <a:lnTo>
                    <a:pt x="845" y="449"/>
                  </a:lnTo>
                  <a:lnTo>
                    <a:pt x="838" y="457"/>
                  </a:lnTo>
                  <a:lnTo>
                    <a:pt x="830" y="465"/>
                  </a:lnTo>
                  <a:lnTo>
                    <a:pt x="821" y="474"/>
                  </a:lnTo>
                  <a:lnTo>
                    <a:pt x="811" y="482"/>
                  </a:lnTo>
                  <a:lnTo>
                    <a:pt x="790" y="498"/>
                  </a:lnTo>
                  <a:lnTo>
                    <a:pt x="768" y="514"/>
                  </a:lnTo>
                  <a:lnTo>
                    <a:pt x="749" y="531"/>
                  </a:lnTo>
                  <a:lnTo>
                    <a:pt x="731" y="547"/>
                  </a:lnTo>
                  <a:lnTo>
                    <a:pt x="723" y="555"/>
                  </a:lnTo>
                  <a:lnTo>
                    <a:pt x="718" y="562"/>
                  </a:lnTo>
                  <a:lnTo>
                    <a:pt x="715" y="570"/>
                  </a:lnTo>
                  <a:lnTo>
                    <a:pt x="712" y="579"/>
                  </a:lnTo>
                  <a:lnTo>
                    <a:pt x="709" y="592"/>
                  </a:lnTo>
                  <a:lnTo>
                    <a:pt x="706" y="602"/>
                  </a:lnTo>
                  <a:lnTo>
                    <a:pt x="701" y="610"/>
                  </a:lnTo>
                  <a:lnTo>
                    <a:pt x="697" y="617"/>
                  </a:lnTo>
                  <a:lnTo>
                    <a:pt x="693" y="622"/>
                  </a:lnTo>
                  <a:lnTo>
                    <a:pt x="686" y="625"/>
                  </a:lnTo>
                  <a:lnTo>
                    <a:pt x="681" y="628"/>
                  </a:lnTo>
                  <a:lnTo>
                    <a:pt x="674" y="629"/>
                  </a:lnTo>
                  <a:lnTo>
                    <a:pt x="643" y="630"/>
                  </a:lnTo>
                  <a:lnTo>
                    <a:pt x="606" y="635"/>
                  </a:lnTo>
                  <a:lnTo>
                    <a:pt x="594" y="643"/>
                  </a:lnTo>
                  <a:lnTo>
                    <a:pt x="580" y="655"/>
                  </a:lnTo>
                  <a:lnTo>
                    <a:pt x="573" y="661"/>
                  </a:lnTo>
                  <a:lnTo>
                    <a:pt x="567" y="666"/>
                  </a:lnTo>
                  <a:lnTo>
                    <a:pt x="563" y="670"/>
                  </a:lnTo>
                  <a:lnTo>
                    <a:pt x="559" y="671"/>
                  </a:lnTo>
                  <a:lnTo>
                    <a:pt x="548" y="673"/>
                  </a:lnTo>
                  <a:lnTo>
                    <a:pt x="539" y="676"/>
                  </a:lnTo>
                  <a:lnTo>
                    <a:pt x="531" y="678"/>
                  </a:lnTo>
                  <a:lnTo>
                    <a:pt x="525" y="681"/>
                  </a:lnTo>
                  <a:lnTo>
                    <a:pt x="513" y="687"/>
                  </a:lnTo>
                  <a:lnTo>
                    <a:pt x="499" y="696"/>
                  </a:lnTo>
                  <a:lnTo>
                    <a:pt x="488" y="696"/>
                  </a:lnTo>
                  <a:lnTo>
                    <a:pt x="482" y="693"/>
                  </a:lnTo>
                  <a:lnTo>
                    <a:pt x="476" y="691"/>
                  </a:lnTo>
                  <a:lnTo>
                    <a:pt x="472" y="686"/>
                  </a:lnTo>
                  <a:lnTo>
                    <a:pt x="468" y="683"/>
                  </a:lnTo>
                  <a:lnTo>
                    <a:pt x="461" y="680"/>
                  </a:lnTo>
                  <a:lnTo>
                    <a:pt x="452" y="678"/>
                  </a:lnTo>
                  <a:lnTo>
                    <a:pt x="440" y="677"/>
                  </a:lnTo>
                  <a:lnTo>
                    <a:pt x="432" y="678"/>
                  </a:lnTo>
                  <a:lnTo>
                    <a:pt x="427" y="679"/>
                  </a:lnTo>
                  <a:lnTo>
                    <a:pt x="421" y="681"/>
                  </a:lnTo>
                  <a:lnTo>
                    <a:pt x="418" y="684"/>
                  </a:lnTo>
                  <a:lnTo>
                    <a:pt x="410" y="692"/>
                  </a:lnTo>
                  <a:lnTo>
                    <a:pt x="405" y="699"/>
                  </a:lnTo>
                  <a:lnTo>
                    <a:pt x="402" y="703"/>
                  </a:lnTo>
                  <a:lnTo>
                    <a:pt x="398" y="707"/>
                  </a:lnTo>
                  <a:lnTo>
                    <a:pt x="394" y="711"/>
                  </a:lnTo>
                  <a:lnTo>
                    <a:pt x="390" y="714"/>
                  </a:lnTo>
                  <a:lnTo>
                    <a:pt x="383" y="717"/>
                  </a:lnTo>
                  <a:lnTo>
                    <a:pt x="376" y="719"/>
                  </a:lnTo>
                  <a:lnTo>
                    <a:pt x="369" y="720"/>
                  </a:lnTo>
                  <a:lnTo>
                    <a:pt x="360" y="720"/>
                  </a:lnTo>
                  <a:lnTo>
                    <a:pt x="348" y="720"/>
                  </a:lnTo>
                  <a:lnTo>
                    <a:pt x="337" y="719"/>
                  </a:lnTo>
                  <a:lnTo>
                    <a:pt x="327" y="717"/>
                  </a:lnTo>
                  <a:lnTo>
                    <a:pt x="318" y="714"/>
                  </a:lnTo>
                  <a:lnTo>
                    <a:pt x="310" y="710"/>
                  </a:lnTo>
                  <a:lnTo>
                    <a:pt x="303" y="706"/>
                  </a:lnTo>
                  <a:lnTo>
                    <a:pt x="295" y="702"/>
                  </a:lnTo>
                  <a:lnTo>
                    <a:pt x="289" y="698"/>
                  </a:lnTo>
                  <a:lnTo>
                    <a:pt x="275" y="688"/>
                  </a:lnTo>
                  <a:lnTo>
                    <a:pt x="261" y="679"/>
                  </a:lnTo>
                  <a:lnTo>
                    <a:pt x="253" y="675"/>
                  </a:lnTo>
                  <a:lnTo>
                    <a:pt x="246" y="671"/>
                  </a:lnTo>
                  <a:lnTo>
                    <a:pt x="237" y="668"/>
                  </a:lnTo>
                  <a:lnTo>
                    <a:pt x="227" y="665"/>
                  </a:lnTo>
                  <a:lnTo>
                    <a:pt x="205" y="662"/>
                  </a:lnTo>
                  <a:lnTo>
                    <a:pt x="181" y="661"/>
                  </a:lnTo>
                  <a:lnTo>
                    <a:pt x="170" y="660"/>
                  </a:lnTo>
                  <a:lnTo>
                    <a:pt x="159" y="659"/>
                  </a:lnTo>
                  <a:lnTo>
                    <a:pt x="149" y="657"/>
                  </a:lnTo>
                  <a:lnTo>
                    <a:pt x="140" y="653"/>
                  </a:lnTo>
                  <a:lnTo>
                    <a:pt x="149" y="632"/>
                  </a:lnTo>
                  <a:lnTo>
                    <a:pt x="153" y="622"/>
                  </a:lnTo>
                  <a:lnTo>
                    <a:pt x="152" y="618"/>
                  </a:lnTo>
                  <a:lnTo>
                    <a:pt x="151" y="614"/>
                  </a:lnTo>
                  <a:lnTo>
                    <a:pt x="147" y="607"/>
                  </a:lnTo>
                  <a:lnTo>
                    <a:pt x="140" y="597"/>
                  </a:lnTo>
                  <a:lnTo>
                    <a:pt x="134" y="597"/>
                  </a:lnTo>
                  <a:lnTo>
                    <a:pt x="127" y="596"/>
                  </a:lnTo>
                  <a:lnTo>
                    <a:pt x="122" y="593"/>
                  </a:lnTo>
                  <a:lnTo>
                    <a:pt x="116" y="590"/>
                  </a:lnTo>
                  <a:lnTo>
                    <a:pt x="112" y="587"/>
                  </a:lnTo>
                  <a:lnTo>
                    <a:pt x="108" y="583"/>
                  </a:lnTo>
                  <a:lnTo>
                    <a:pt x="104" y="577"/>
                  </a:lnTo>
                  <a:lnTo>
                    <a:pt x="102" y="572"/>
                  </a:lnTo>
                  <a:lnTo>
                    <a:pt x="96" y="562"/>
                  </a:lnTo>
                  <a:lnTo>
                    <a:pt x="93" y="551"/>
                  </a:lnTo>
                  <a:lnTo>
                    <a:pt x="90" y="540"/>
                  </a:lnTo>
                  <a:lnTo>
                    <a:pt x="88" y="530"/>
                  </a:lnTo>
                  <a:lnTo>
                    <a:pt x="82" y="519"/>
                  </a:lnTo>
                  <a:lnTo>
                    <a:pt x="77" y="511"/>
                  </a:lnTo>
                  <a:lnTo>
                    <a:pt x="70" y="505"/>
                  </a:lnTo>
                  <a:lnTo>
                    <a:pt x="63" y="499"/>
                  </a:lnTo>
                  <a:lnTo>
                    <a:pt x="57" y="494"/>
                  </a:lnTo>
                  <a:lnTo>
                    <a:pt x="49" y="489"/>
                  </a:lnTo>
                  <a:lnTo>
                    <a:pt x="41" y="483"/>
                  </a:lnTo>
                  <a:lnTo>
                    <a:pt x="34" y="474"/>
                  </a:lnTo>
                  <a:lnTo>
                    <a:pt x="24" y="477"/>
                  </a:lnTo>
                  <a:lnTo>
                    <a:pt x="16" y="477"/>
                  </a:lnTo>
                  <a:lnTo>
                    <a:pt x="12" y="476"/>
                  </a:lnTo>
                  <a:lnTo>
                    <a:pt x="10" y="475"/>
                  </a:lnTo>
                  <a:lnTo>
                    <a:pt x="6" y="474"/>
                  </a:lnTo>
                  <a:lnTo>
                    <a:pt x="5" y="472"/>
                  </a:lnTo>
                  <a:lnTo>
                    <a:pt x="2" y="467"/>
                  </a:lnTo>
                  <a:lnTo>
                    <a:pt x="0" y="461"/>
                  </a:lnTo>
                  <a:lnTo>
                    <a:pt x="1" y="454"/>
                  </a:lnTo>
                  <a:lnTo>
                    <a:pt x="2" y="448"/>
                  </a:lnTo>
                  <a:lnTo>
                    <a:pt x="5" y="441"/>
                  </a:lnTo>
                  <a:lnTo>
                    <a:pt x="9" y="434"/>
                  </a:lnTo>
                  <a:lnTo>
                    <a:pt x="14" y="428"/>
                  </a:lnTo>
                  <a:lnTo>
                    <a:pt x="21" y="422"/>
                  </a:lnTo>
                  <a:lnTo>
                    <a:pt x="27" y="418"/>
                  </a:lnTo>
                  <a:lnTo>
                    <a:pt x="36" y="415"/>
                  </a:lnTo>
                  <a:lnTo>
                    <a:pt x="45" y="413"/>
                  </a:lnTo>
                  <a:lnTo>
                    <a:pt x="55" y="413"/>
                  </a:lnTo>
                  <a:lnTo>
                    <a:pt x="57" y="384"/>
                  </a:lnTo>
                  <a:lnTo>
                    <a:pt x="60" y="360"/>
                  </a:lnTo>
                  <a:lnTo>
                    <a:pt x="63" y="339"/>
                  </a:lnTo>
                  <a:lnTo>
                    <a:pt x="67" y="321"/>
                  </a:lnTo>
                  <a:lnTo>
                    <a:pt x="71" y="306"/>
                  </a:lnTo>
                  <a:lnTo>
                    <a:pt x="74" y="293"/>
                  </a:lnTo>
                  <a:lnTo>
                    <a:pt x="79" y="283"/>
                  </a:lnTo>
                  <a:lnTo>
                    <a:pt x="82" y="275"/>
                  </a:lnTo>
                  <a:lnTo>
                    <a:pt x="87" y="269"/>
                  </a:lnTo>
                  <a:lnTo>
                    <a:pt x="90" y="265"/>
                  </a:lnTo>
                  <a:lnTo>
                    <a:pt x="93" y="262"/>
                  </a:lnTo>
                  <a:lnTo>
                    <a:pt x="95" y="260"/>
                  </a:lnTo>
                  <a:lnTo>
                    <a:pt x="100" y="259"/>
                  </a:lnTo>
                  <a:lnTo>
                    <a:pt x="101" y="259"/>
                  </a:lnTo>
                  <a:lnTo>
                    <a:pt x="101" y="247"/>
                  </a:lnTo>
                  <a:lnTo>
                    <a:pt x="103" y="236"/>
                  </a:lnTo>
                  <a:lnTo>
                    <a:pt x="105" y="227"/>
                  </a:lnTo>
                  <a:lnTo>
                    <a:pt x="108" y="219"/>
                  </a:lnTo>
                  <a:lnTo>
                    <a:pt x="112" y="212"/>
                  </a:lnTo>
                  <a:lnTo>
                    <a:pt x="116" y="206"/>
                  </a:lnTo>
                  <a:lnTo>
                    <a:pt x="122" y="200"/>
                  </a:lnTo>
                  <a:lnTo>
                    <a:pt x="126" y="196"/>
                  </a:lnTo>
                  <a:lnTo>
                    <a:pt x="137" y="186"/>
                  </a:lnTo>
                  <a:lnTo>
                    <a:pt x="148" y="178"/>
                  </a:lnTo>
                  <a:lnTo>
                    <a:pt x="153" y="174"/>
                  </a:lnTo>
                  <a:lnTo>
                    <a:pt x="159" y="170"/>
                  </a:lnTo>
                  <a:lnTo>
                    <a:pt x="163" y="165"/>
                  </a:lnTo>
                  <a:lnTo>
                    <a:pt x="167" y="160"/>
                  </a:lnTo>
                  <a:lnTo>
                    <a:pt x="174" y="2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8" name="Freeform 366">
              <a:extLst>
                <a:ext uri="{FF2B5EF4-FFF2-40B4-BE49-F238E27FC236}">
                  <a16:creationId xmlns:a16="http://schemas.microsoft.com/office/drawing/2014/main" id="{79E10119-FAE3-B95A-E1A3-073503EEE3B2}"/>
                </a:ext>
              </a:extLst>
            </p:cNvPr>
            <p:cNvSpPr>
              <a:spLocks/>
            </p:cNvSpPr>
            <p:nvPr>
              <p:custDataLst>
                <p:tags r:id="rId194"/>
              </p:custDataLst>
            </p:nvPr>
          </p:nvSpPr>
          <p:spPr bwMode="auto">
            <a:xfrm>
              <a:off x="7471596" y="5100377"/>
              <a:ext cx="28504" cy="76622"/>
            </a:xfrm>
            <a:custGeom>
              <a:avLst/>
              <a:gdLst>
                <a:gd name="T0" fmla="*/ 5269 w 47"/>
                <a:gd name="T1" fmla="*/ 0 h 28"/>
                <a:gd name="T2" fmla="*/ 10133 w 47"/>
                <a:gd name="T3" fmla="*/ 0 h 28"/>
                <a:gd name="T4" fmla="*/ 12565 w 47"/>
                <a:gd name="T5" fmla="*/ 4196 h 28"/>
                <a:gd name="T6" fmla="*/ 13376 w 47"/>
                <a:gd name="T7" fmla="*/ 8391 h 28"/>
                <a:gd name="T8" fmla="*/ 13376 w 47"/>
                <a:gd name="T9" fmla="*/ 12587 h 28"/>
                <a:gd name="T10" fmla="*/ 12970 w 47"/>
                <a:gd name="T11" fmla="*/ 16782 h 28"/>
                <a:gd name="T12" fmla="*/ 13376 w 47"/>
                <a:gd name="T13" fmla="*/ 20978 h 28"/>
                <a:gd name="T14" fmla="*/ 14997 w 47"/>
                <a:gd name="T15" fmla="*/ 25173 h 28"/>
                <a:gd name="T16" fmla="*/ 19050 w 47"/>
                <a:gd name="T17" fmla="*/ 25173 h 28"/>
                <a:gd name="T18" fmla="*/ 17023 w 47"/>
                <a:gd name="T19" fmla="*/ 39858 h 28"/>
                <a:gd name="T20" fmla="*/ 14997 w 47"/>
                <a:gd name="T21" fmla="*/ 52445 h 28"/>
                <a:gd name="T22" fmla="*/ 13376 w 47"/>
                <a:gd name="T23" fmla="*/ 56640 h 28"/>
                <a:gd name="T24" fmla="*/ 11349 w 47"/>
                <a:gd name="T25" fmla="*/ 58738 h 28"/>
                <a:gd name="T26" fmla="*/ 6485 w 47"/>
                <a:gd name="T27" fmla="*/ 56640 h 28"/>
                <a:gd name="T28" fmla="*/ 0 w 47"/>
                <a:gd name="T29" fmla="*/ 52445 h 28"/>
                <a:gd name="T30" fmla="*/ 405 w 47"/>
                <a:gd name="T31" fmla="*/ 39858 h 28"/>
                <a:gd name="T32" fmla="*/ 811 w 47"/>
                <a:gd name="T33" fmla="*/ 31467 h 28"/>
                <a:gd name="T34" fmla="*/ 1621 w 47"/>
                <a:gd name="T35" fmla="*/ 27271 h 28"/>
                <a:gd name="T36" fmla="*/ 2432 w 47"/>
                <a:gd name="T37" fmla="*/ 25173 h 28"/>
                <a:gd name="T38" fmla="*/ 3648 w 47"/>
                <a:gd name="T39" fmla="*/ 23076 h 28"/>
                <a:gd name="T40" fmla="*/ 4459 w 47"/>
                <a:gd name="T41" fmla="*/ 18880 h 28"/>
                <a:gd name="T42" fmla="*/ 5269 w 47"/>
                <a:gd name="T43" fmla="*/ 10489 h 28"/>
                <a:gd name="T44" fmla="*/ 5269 w 47"/>
                <a:gd name="T45" fmla="*/ 0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28">
                  <a:moveTo>
                    <a:pt x="13" y="0"/>
                  </a:moveTo>
                  <a:lnTo>
                    <a:pt x="25" y="0"/>
                  </a:lnTo>
                  <a:lnTo>
                    <a:pt x="31" y="2"/>
                  </a:lnTo>
                  <a:lnTo>
                    <a:pt x="33" y="4"/>
                  </a:lnTo>
                  <a:lnTo>
                    <a:pt x="33" y="6"/>
                  </a:lnTo>
                  <a:lnTo>
                    <a:pt x="32" y="8"/>
                  </a:lnTo>
                  <a:lnTo>
                    <a:pt x="33" y="10"/>
                  </a:lnTo>
                  <a:lnTo>
                    <a:pt x="37" y="12"/>
                  </a:lnTo>
                  <a:lnTo>
                    <a:pt x="47" y="12"/>
                  </a:lnTo>
                  <a:lnTo>
                    <a:pt x="42" y="19"/>
                  </a:lnTo>
                  <a:lnTo>
                    <a:pt x="37" y="25"/>
                  </a:lnTo>
                  <a:lnTo>
                    <a:pt x="33" y="27"/>
                  </a:lnTo>
                  <a:lnTo>
                    <a:pt x="28" y="28"/>
                  </a:lnTo>
                  <a:lnTo>
                    <a:pt x="16" y="27"/>
                  </a:lnTo>
                  <a:lnTo>
                    <a:pt x="0" y="25"/>
                  </a:lnTo>
                  <a:lnTo>
                    <a:pt x="1" y="19"/>
                  </a:lnTo>
                  <a:lnTo>
                    <a:pt x="2" y="15"/>
                  </a:lnTo>
                  <a:lnTo>
                    <a:pt x="4" y="13"/>
                  </a:lnTo>
                  <a:lnTo>
                    <a:pt x="6" y="12"/>
                  </a:lnTo>
                  <a:lnTo>
                    <a:pt x="9" y="11"/>
                  </a:lnTo>
                  <a:lnTo>
                    <a:pt x="11" y="9"/>
                  </a:lnTo>
                  <a:lnTo>
                    <a:pt x="13" y="5"/>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69" name="Freeform 367">
              <a:extLst>
                <a:ext uri="{FF2B5EF4-FFF2-40B4-BE49-F238E27FC236}">
                  <a16:creationId xmlns:a16="http://schemas.microsoft.com/office/drawing/2014/main" id="{3EC8699E-B113-E49A-982C-3A2CFC35373C}"/>
                </a:ext>
              </a:extLst>
            </p:cNvPr>
            <p:cNvSpPr>
              <a:spLocks/>
            </p:cNvSpPr>
            <p:nvPr>
              <p:custDataLst>
                <p:tags r:id="rId195"/>
              </p:custDataLst>
            </p:nvPr>
          </p:nvSpPr>
          <p:spPr bwMode="auto">
            <a:xfrm>
              <a:off x="7428838" y="5135581"/>
              <a:ext cx="35630" cy="74551"/>
            </a:xfrm>
            <a:custGeom>
              <a:avLst/>
              <a:gdLst>
                <a:gd name="T0" fmla="*/ 5841 w 53"/>
                <a:gd name="T1" fmla="*/ 0 h 33"/>
                <a:gd name="T2" fmla="*/ 11682 w 53"/>
                <a:gd name="T3" fmla="*/ 1732 h 33"/>
                <a:gd name="T4" fmla="*/ 15276 w 53"/>
                <a:gd name="T5" fmla="*/ 1732 h 33"/>
                <a:gd name="T6" fmla="*/ 16624 w 53"/>
                <a:gd name="T7" fmla="*/ 5195 h 33"/>
                <a:gd name="T8" fmla="*/ 16624 w 53"/>
                <a:gd name="T9" fmla="*/ 6927 h 33"/>
                <a:gd name="T10" fmla="*/ 16624 w 53"/>
                <a:gd name="T11" fmla="*/ 10391 h 33"/>
                <a:gd name="T12" fmla="*/ 17523 w 53"/>
                <a:gd name="T13" fmla="*/ 13855 h 33"/>
                <a:gd name="T14" fmla="*/ 19769 w 53"/>
                <a:gd name="T15" fmla="*/ 17318 h 33"/>
                <a:gd name="T16" fmla="*/ 23813 w 53"/>
                <a:gd name="T17" fmla="*/ 20782 h 33"/>
                <a:gd name="T18" fmla="*/ 21566 w 53"/>
                <a:gd name="T19" fmla="*/ 38100 h 33"/>
                <a:gd name="T20" fmla="*/ 19769 w 53"/>
                <a:gd name="T21" fmla="*/ 48491 h 33"/>
                <a:gd name="T22" fmla="*/ 18871 w 53"/>
                <a:gd name="T23" fmla="*/ 53686 h 33"/>
                <a:gd name="T24" fmla="*/ 17073 w 53"/>
                <a:gd name="T25" fmla="*/ 55418 h 33"/>
                <a:gd name="T26" fmla="*/ 16175 w 53"/>
                <a:gd name="T27" fmla="*/ 57150 h 33"/>
                <a:gd name="T28" fmla="*/ 15276 w 53"/>
                <a:gd name="T29" fmla="*/ 57150 h 33"/>
                <a:gd name="T30" fmla="*/ 8986 w 53"/>
                <a:gd name="T31" fmla="*/ 51955 h 33"/>
                <a:gd name="T32" fmla="*/ 0 w 53"/>
                <a:gd name="T33" fmla="*/ 41564 h 33"/>
                <a:gd name="T34" fmla="*/ 0 w 53"/>
                <a:gd name="T35" fmla="*/ 32905 h 33"/>
                <a:gd name="T36" fmla="*/ 899 w 53"/>
                <a:gd name="T37" fmla="*/ 27709 h 33"/>
                <a:gd name="T38" fmla="*/ 1797 w 53"/>
                <a:gd name="T39" fmla="*/ 24245 h 33"/>
                <a:gd name="T40" fmla="*/ 3145 w 53"/>
                <a:gd name="T41" fmla="*/ 20782 h 33"/>
                <a:gd name="T42" fmla="*/ 4044 w 53"/>
                <a:gd name="T43" fmla="*/ 19050 h 33"/>
                <a:gd name="T44" fmla="*/ 4942 w 53"/>
                <a:gd name="T45" fmla="*/ 15586 h 33"/>
                <a:gd name="T46" fmla="*/ 5392 w 53"/>
                <a:gd name="T47" fmla="*/ 10391 h 33"/>
                <a:gd name="T48" fmla="*/ 5841 w 53"/>
                <a:gd name="T49" fmla="*/ 0 h 3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3" h="33">
                  <a:moveTo>
                    <a:pt x="13" y="0"/>
                  </a:moveTo>
                  <a:lnTo>
                    <a:pt x="26" y="1"/>
                  </a:lnTo>
                  <a:lnTo>
                    <a:pt x="34" y="1"/>
                  </a:lnTo>
                  <a:lnTo>
                    <a:pt x="37" y="3"/>
                  </a:lnTo>
                  <a:lnTo>
                    <a:pt x="37" y="4"/>
                  </a:lnTo>
                  <a:lnTo>
                    <a:pt x="37" y="6"/>
                  </a:lnTo>
                  <a:lnTo>
                    <a:pt x="39" y="8"/>
                  </a:lnTo>
                  <a:lnTo>
                    <a:pt x="44" y="10"/>
                  </a:lnTo>
                  <a:lnTo>
                    <a:pt x="53" y="12"/>
                  </a:lnTo>
                  <a:lnTo>
                    <a:pt x="48" y="22"/>
                  </a:lnTo>
                  <a:lnTo>
                    <a:pt x="44" y="28"/>
                  </a:lnTo>
                  <a:lnTo>
                    <a:pt x="42" y="31"/>
                  </a:lnTo>
                  <a:lnTo>
                    <a:pt x="38" y="32"/>
                  </a:lnTo>
                  <a:lnTo>
                    <a:pt x="36" y="33"/>
                  </a:lnTo>
                  <a:lnTo>
                    <a:pt x="34" y="33"/>
                  </a:lnTo>
                  <a:lnTo>
                    <a:pt x="20" y="30"/>
                  </a:lnTo>
                  <a:lnTo>
                    <a:pt x="0" y="24"/>
                  </a:lnTo>
                  <a:lnTo>
                    <a:pt x="0" y="19"/>
                  </a:lnTo>
                  <a:lnTo>
                    <a:pt x="2" y="16"/>
                  </a:lnTo>
                  <a:lnTo>
                    <a:pt x="4" y="14"/>
                  </a:lnTo>
                  <a:lnTo>
                    <a:pt x="7" y="12"/>
                  </a:lnTo>
                  <a:lnTo>
                    <a:pt x="9" y="11"/>
                  </a:lnTo>
                  <a:lnTo>
                    <a:pt x="11" y="9"/>
                  </a:lnTo>
                  <a:lnTo>
                    <a:pt x="12" y="6"/>
                  </a:lnTo>
                  <a:lnTo>
                    <a:pt x="13"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170" name="Group 368">
              <a:extLst>
                <a:ext uri="{FF2B5EF4-FFF2-40B4-BE49-F238E27FC236}">
                  <a16:creationId xmlns:a16="http://schemas.microsoft.com/office/drawing/2014/main" id="{4B3B7192-F30B-97AC-92D4-8069FA75185E}"/>
                </a:ext>
              </a:extLst>
            </p:cNvPr>
            <p:cNvGrpSpPr>
              <a:grpSpLocks/>
            </p:cNvGrpSpPr>
            <p:nvPr>
              <p:custDataLst>
                <p:tags r:id="rId196"/>
              </p:custDataLst>
            </p:nvPr>
          </p:nvGrpSpPr>
          <p:grpSpPr bwMode="auto">
            <a:xfrm>
              <a:off x="7191305" y="4472914"/>
              <a:ext cx="251784" cy="134604"/>
              <a:chOff x="3481" y="2773"/>
              <a:chExt cx="125" cy="65"/>
            </a:xfrm>
            <a:solidFill>
              <a:srgbClr val="D9D9D9"/>
            </a:solidFill>
          </p:grpSpPr>
          <p:sp>
            <p:nvSpPr>
              <p:cNvPr id="1292" name="Freeform 369">
                <a:extLst>
                  <a:ext uri="{FF2B5EF4-FFF2-40B4-BE49-F238E27FC236}">
                    <a16:creationId xmlns:a16="http://schemas.microsoft.com/office/drawing/2014/main" id="{D7696B1F-E9B9-F501-0882-11B434ED611C}"/>
                  </a:ext>
                </a:extLst>
              </p:cNvPr>
              <p:cNvSpPr>
                <a:spLocks/>
              </p:cNvSpPr>
              <p:nvPr/>
            </p:nvSpPr>
            <p:spPr bwMode="auto">
              <a:xfrm>
                <a:off x="3583" y="2798"/>
                <a:ext cx="5" cy="6"/>
              </a:xfrm>
              <a:custGeom>
                <a:avLst/>
                <a:gdLst>
                  <a:gd name="T0" fmla="*/ 5 w 13"/>
                  <a:gd name="T1" fmla="*/ 0 h 18"/>
                  <a:gd name="T2" fmla="*/ 4 w 13"/>
                  <a:gd name="T3" fmla="*/ 3 h 18"/>
                  <a:gd name="T4" fmla="*/ 2 w 13"/>
                  <a:gd name="T5" fmla="*/ 6 h 18"/>
                  <a:gd name="T6" fmla="*/ 2 w 13"/>
                  <a:gd name="T7" fmla="*/ 6 h 18"/>
                  <a:gd name="T8" fmla="*/ 1 w 13"/>
                  <a:gd name="T9" fmla="*/ 5 h 18"/>
                  <a:gd name="T10" fmla="*/ 0 w 13"/>
                  <a:gd name="T11" fmla="*/ 3 h 18"/>
                  <a:gd name="T12" fmla="*/ 0 w 13"/>
                  <a:gd name="T13" fmla="*/ 2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18">
                    <a:moveTo>
                      <a:pt x="13" y="0"/>
                    </a:moveTo>
                    <a:lnTo>
                      <a:pt x="10" y="9"/>
                    </a:lnTo>
                    <a:lnTo>
                      <a:pt x="6" y="18"/>
                    </a:lnTo>
                    <a:lnTo>
                      <a:pt x="5" y="17"/>
                    </a:lnTo>
                    <a:lnTo>
                      <a:pt x="3" y="14"/>
                    </a:lnTo>
                    <a:lnTo>
                      <a:pt x="1" y="1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3" name="Line 370">
                <a:extLst>
                  <a:ext uri="{FF2B5EF4-FFF2-40B4-BE49-F238E27FC236}">
                    <a16:creationId xmlns:a16="http://schemas.microsoft.com/office/drawing/2014/main" id="{DD371BA9-F8DE-BE34-4EB4-01BA083105E5}"/>
                  </a:ext>
                </a:extLst>
              </p:cNvPr>
              <p:cNvSpPr>
                <a:spLocks noChangeShapeType="1"/>
              </p:cNvSpPr>
              <p:nvPr/>
            </p:nvSpPr>
            <p:spPr bwMode="auto">
              <a:xfrm>
                <a:off x="3583" y="2800"/>
                <a:ext cx="2" cy="1"/>
              </a:xfrm>
              <a:prstGeom prst="line">
                <a:avLst/>
              </a:prstGeom>
              <a:grpFill/>
              <a:ln w="9525">
                <a:solidFill>
                  <a:srgbClr val="FFFFFF"/>
                </a:solidFill>
                <a:round/>
                <a:headEnd/>
                <a:tailEnd/>
              </a:ln>
            </p:spPr>
            <p:txBody>
              <a:bodyPr/>
              <a:lstStyle/>
              <a:p>
                <a:endParaRPr lang="fr-CH">
                  <a:solidFill>
                    <a:srgbClr val="323232"/>
                  </a:solidFill>
                </a:endParaRPr>
              </a:p>
            </p:txBody>
          </p:sp>
          <p:sp>
            <p:nvSpPr>
              <p:cNvPr id="1294" name="Freeform 371">
                <a:extLst>
                  <a:ext uri="{FF2B5EF4-FFF2-40B4-BE49-F238E27FC236}">
                    <a16:creationId xmlns:a16="http://schemas.microsoft.com/office/drawing/2014/main" id="{2D9F76F5-E138-A76E-8BCF-E58BB54FBD13}"/>
                  </a:ext>
                </a:extLst>
              </p:cNvPr>
              <p:cNvSpPr>
                <a:spLocks/>
              </p:cNvSpPr>
              <p:nvPr/>
            </p:nvSpPr>
            <p:spPr bwMode="auto">
              <a:xfrm>
                <a:off x="3554" y="2819"/>
                <a:ext cx="5" cy="6"/>
              </a:xfrm>
              <a:custGeom>
                <a:avLst/>
                <a:gdLst>
                  <a:gd name="T0" fmla="*/ 5 w 14"/>
                  <a:gd name="T1" fmla="*/ 6 h 19"/>
                  <a:gd name="T2" fmla="*/ 0 w 14"/>
                  <a:gd name="T3" fmla="*/ 0 h 19"/>
                  <a:gd name="T4" fmla="*/ 5 w 14"/>
                  <a:gd name="T5" fmla="*/ 6 h 19"/>
                  <a:gd name="T6" fmla="*/ 0 60000 65536"/>
                  <a:gd name="T7" fmla="*/ 0 60000 65536"/>
                  <a:gd name="T8" fmla="*/ 0 60000 65536"/>
                </a:gdLst>
                <a:ahLst/>
                <a:cxnLst>
                  <a:cxn ang="T6">
                    <a:pos x="T0" y="T1"/>
                  </a:cxn>
                  <a:cxn ang="T7">
                    <a:pos x="T2" y="T3"/>
                  </a:cxn>
                  <a:cxn ang="T8">
                    <a:pos x="T4" y="T5"/>
                  </a:cxn>
                </a:cxnLst>
                <a:rect l="0" t="0" r="r" b="b"/>
                <a:pathLst>
                  <a:path w="14" h="19">
                    <a:moveTo>
                      <a:pt x="14" y="19"/>
                    </a:moveTo>
                    <a:lnTo>
                      <a:pt x="0" y="0"/>
                    </a:lnTo>
                    <a:lnTo>
                      <a:pt x="14" y="19"/>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5" name="Freeform 372">
                <a:extLst>
                  <a:ext uri="{FF2B5EF4-FFF2-40B4-BE49-F238E27FC236}">
                    <a16:creationId xmlns:a16="http://schemas.microsoft.com/office/drawing/2014/main" id="{679AAD38-C980-FC8F-6ED4-11B150E14CE5}"/>
                  </a:ext>
                </a:extLst>
              </p:cNvPr>
              <p:cNvSpPr>
                <a:spLocks/>
              </p:cNvSpPr>
              <p:nvPr/>
            </p:nvSpPr>
            <p:spPr bwMode="auto">
              <a:xfrm>
                <a:off x="3528" y="2832"/>
                <a:ext cx="2" cy="6"/>
              </a:xfrm>
              <a:custGeom>
                <a:avLst/>
                <a:gdLst>
                  <a:gd name="T0" fmla="*/ 0 w 7"/>
                  <a:gd name="T1" fmla="*/ 2 h 18"/>
                  <a:gd name="T2" fmla="*/ 2 w 7"/>
                  <a:gd name="T3" fmla="*/ 6 h 18"/>
                  <a:gd name="T4" fmla="*/ 0 w 7"/>
                  <a:gd name="T5" fmla="*/ 6 h 18"/>
                  <a:gd name="T6" fmla="*/ 0 w 7"/>
                  <a:gd name="T7" fmla="*/ 0 h 18"/>
                  <a:gd name="T8" fmla="*/ 2 w 7"/>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0" y="6"/>
                    </a:moveTo>
                    <a:lnTo>
                      <a:pt x="7" y="18"/>
                    </a:lnTo>
                    <a:lnTo>
                      <a:pt x="0" y="18"/>
                    </a:lnTo>
                    <a:lnTo>
                      <a:pt x="0" y="0"/>
                    </a:lnTo>
                    <a:lnTo>
                      <a:pt x="7"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6" name="Freeform 373">
                <a:extLst>
                  <a:ext uri="{FF2B5EF4-FFF2-40B4-BE49-F238E27FC236}">
                    <a16:creationId xmlns:a16="http://schemas.microsoft.com/office/drawing/2014/main" id="{BEB3356F-C79A-6FB3-F81F-D89322A38471}"/>
                  </a:ext>
                </a:extLst>
              </p:cNvPr>
              <p:cNvSpPr>
                <a:spLocks/>
              </p:cNvSpPr>
              <p:nvPr/>
            </p:nvSpPr>
            <p:spPr bwMode="auto">
              <a:xfrm>
                <a:off x="3599" y="2773"/>
                <a:ext cx="7" cy="4"/>
              </a:xfrm>
              <a:custGeom>
                <a:avLst/>
                <a:gdLst>
                  <a:gd name="T0" fmla="*/ 7 w 20"/>
                  <a:gd name="T1" fmla="*/ 4 h 12"/>
                  <a:gd name="T2" fmla="*/ 4 w 20"/>
                  <a:gd name="T3" fmla="*/ 3 h 12"/>
                  <a:gd name="T4" fmla="*/ 0 w 20"/>
                  <a:gd name="T5" fmla="*/ 2 h 12"/>
                  <a:gd name="T6" fmla="*/ 0 w 20"/>
                  <a:gd name="T7" fmla="*/ 2 h 12"/>
                  <a:gd name="T8" fmla="*/ 1 w 20"/>
                  <a:gd name="T9" fmla="*/ 1 h 12"/>
                  <a:gd name="T10" fmla="*/ 3 w 20"/>
                  <a:gd name="T11" fmla="*/ 0 h 12"/>
                  <a:gd name="T12" fmla="*/ 5 w 20"/>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20" y="12"/>
                    </a:moveTo>
                    <a:lnTo>
                      <a:pt x="10" y="9"/>
                    </a:lnTo>
                    <a:lnTo>
                      <a:pt x="0" y="6"/>
                    </a:lnTo>
                    <a:lnTo>
                      <a:pt x="1" y="5"/>
                    </a:lnTo>
                    <a:lnTo>
                      <a:pt x="3" y="3"/>
                    </a:lnTo>
                    <a:lnTo>
                      <a:pt x="8" y="1"/>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7" name="Line 374">
                <a:extLst>
                  <a:ext uri="{FF2B5EF4-FFF2-40B4-BE49-F238E27FC236}">
                    <a16:creationId xmlns:a16="http://schemas.microsoft.com/office/drawing/2014/main" id="{380F3C45-EB51-8A20-EF9B-565BF3F34301}"/>
                  </a:ext>
                </a:extLst>
              </p:cNvPr>
              <p:cNvSpPr>
                <a:spLocks noChangeShapeType="1"/>
              </p:cNvSpPr>
              <p:nvPr/>
            </p:nvSpPr>
            <p:spPr bwMode="auto">
              <a:xfrm>
                <a:off x="3603" y="2773"/>
                <a:ext cx="1" cy="2"/>
              </a:xfrm>
              <a:prstGeom prst="line">
                <a:avLst/>
              </a:prstGeom>
              <a:grpFill/>
              <a:ln w="9525">
                <a:solidFill>
                  <a:srgbClr val="FFFFFF"/>
                </a:solidFill>
                <a:round/>
                <a:headEnd/>
                <a:tailEnd/>
              </a:ln>
            </p:spPr>
            <p:txBody>
              <a:bodyPr/>
              <a:lstStyle/>
              <a:p>
                <a:endParaRPr lang="fr-CH">
                  <a:solidFill>
                    <a:srgbClr val="323232"/>
                  </a:solidFill>
                </a:endParaRPr>
              </a:p>
            </p:txBody>
          </p:sp>
          <p:sp>
            <p:nvSpPr>
              <p:cNvPr id="1298" name="Freeform 375">
                <a:extLst>
                  <a:ext uri="{FF2B5EF4-FFF2-40B4-BE49-F238E27FC236}">
                    <a16:creationId xmlns:a16="http://schemas.microsoft.com/office/drawing/2014/main" id="{D5DDA8B4-B2B3-DED2-EF3F-0BCBE8006065}"/>
                  </a:ext>
                </a:extLst>
              </p:cNvPr>
              <p:cNvSpPr>
                <a:spLocks/>
              </p:cNvSpPr>
              <p:nvPr/>
            </p:nvSpPr>
            <p:spPr bwMode="auto">
              <a:xfrm>
                <a:off x="3481" y="2828"/>
                <a:ext cx="7" cy="6"/>
              </a:xfrm>
              <a:custGeom>
                <a:avLst/>
                <a:gdLst>
                  <a:gd name="T0" fmla="*/ 0 w 20"/>
                  <a:gd name="T1" fmla="*/ 0 h 18"/>
                  <a:gd name="T2" fmla="*/ 0 w 20"/>
                  <a:gd name="T3" fmla="*/ 6 h 18"/>
                  <a:gd name="T4" fmla="*/ 7 w 20"/>
                  <a:gd name="T5" fmla="*/ 6 h 18"/>
                  <a:gd name="T6" fmla="*/ 0 60000 65536"/>
                  <a:gd name="T7" fmla="*/ 0 60000 65536"/>
                  <a:gd name="T8" fmla="*/ 0 60000 65536"/>
                </a:gdLst>
                <a:ahLst/>
                <a:cxnLst>
                  <a:cxn ang="T6">
                    <a:pos x="T0" y="T1"/>
                  </a:cxn>
                  <a:cxn ang="T7">
                    <a:pos x="T2" y="T3"/>
                  </a:cxn>
                  <a:cxn ang="T8">
                    <a:pos x="T4" y="T5"/>
                  </a:cxn>
                </a:cxnLst>
                <a:rect l="0" t="0" r="r" b="b"/>
                <a:pathLst>
                  <a:path w="20" h="18">
                    <a:moveTo>
                      <a:pt x="0" y="0"/>
                    </a:moveTo>
                    <a:lnTo>
                      <a:pt x="0" y="18"/>
                    </a:lnTo>
                    <a:lnTo>
                      <a:pt x="20" y="18"/>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9" name="Freeform 376">
                <a:extLst>
                  <a:ext uri="{FF2B5EF4-FFF2-40B4-BE49-F238E27FC236}">
                    <a16:creationId xmlns:a16="http://schemas.microsoft.com/office/drawing/2014/main" id="{A1DCAEFE-4EC1-DC2C-91A4-EDA7B1DB63C0}"/>
                  </a:ext>
                </a:extLst>
              </p:cNvPr>
              <p:cNvSpPr>
                <a:spLocks/>
              </p:cNvSpPr>
              <p:nvPr/>
            </p:nvSpPr>
            <p:spPr bwMode="auto">
              <a:xfrm>
                <a:off x="3485" y="2830"/>
                <a:ext cx="3" cy="4"/>
              </a:xfrm>
              <a:custGeom>
                <a:avLst/>
                <a:gdLst>
                  <a:gd name="T0" fmla="*/ 3 w 7"/>
                  <a:gd name="T1" fmla="*/ 4 h 12"/>
                  <a:gd name="T2" fmla="*/ 2 w 7"/>
                  <a:gd name="T3" fmla="*/ 2 h 12"/>
                  <a:gd name="T4" fmla="*/ 0 w 7"/>
                  <a:gd name="T5" fmla="*/ 0 h 12"/>
                  <a:gd name="T6" fmla="*/ 0 60000 65536"/>
                  <a:gd name="T7" fmla="*/ 0 60000 65536"/>
                  <a:gd name="T8" fmla="*/ 0 60000 65536"/>
                </a:gdLst>
                <a:ahLst/>
                <a:cxnLst>
                  <a:cxn ang="T6">
                    <a:pos x="T0" y="T1"/>
                  </a:cxn>
                  <a:cxn ang="T7">
                    <a:pos x="T2" y="T3"/>
                  </a:cxn>
                  <a:cxn ang="T8">
                    <a:pos x="T4" y="T5"/>
                  </a:cxn>
                </a:cxnLst>
                <a:rect l="0" t="0" r="r" b="b"/>
                <a:pathLst>
                  <a:path w="7" h="12">
                    <a:moveTo>
                      <a:pt x="7" y="12"/>
                    </a:moveTo>
                    <a:lnTo>
                      <a:pt x="4" y="6"/>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0" name="Freeform 377">
                <a:extLst>
                  <a:ext uri="{FF2B5EF4-FFF2-40B4-BE49-F238E27FC236}">
                    <a16:creationId xmlns:a16="http://schemas.microsoft.com/office/drawing/2014/main" id="{D27CD83D-7FA7-E1ED-145B-C1E4260FFC7C}"/>
                  </a:ext>
                </a:extLst>
              </p:cNvPr>
              <p:cNvSpPr>
                <a:spLocks/>
              </p:cNvSpPr>
              <p:nvPr/>
            </p:nvSpPr>
            <p:spPr bwMode="auto">
              <a:xfrm>
                <a:off x="3481" y="2828"/>
                <a:ext cx="7" cy="6"/>
              </a:xfrm>
              <a:custGeom>
                <a:avLst/>
                <a:gdLst>
                  <a:gd name="T0" fmla="*/ 0 w 20"/>
                  <a:gd name="T1" fmla="*/ 0 h 18"/>
                  <a:gd name="T2" fmla="*/ 0 w 20"/>
                  <a:gd name="T3" fmla="*/ 6 h 18"/>
                  <a:gd name="T4" fmla="*/ 7 w 20"/>
                  <a:gd name="T5" fmla="*/ 6 h 18"/>
                  <a:gd name="T6" fmla="*/ 6 w 20"/>
                  <a:gd name="T7" fmla="*/ 4 h 18"/>
                  <a:gd name="T8" fmla="*/ 5 w 20"/>
                  <a:gd name="T9" fmla="*/ 2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18"/>
                    </a:lnTo>
                    <a:lnTo>
                      <a:pt x="20" y="18"/>
                    </a:lnTo>
                    <a:lnTo>
                      <a:pt x="17" y="12"/>
                    </a:lnTo>
                    <a:lnTo>
                      <a:pt x="13" y="6"/>
                    </a:lnTo>
                    <a:lnTo>
                      <a:pt x="0"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1" name="Freeform 378">
                <a:extLst>
                  <a:ext uri="{FF2B5EF4-FFF2-40B4-BE49-F238E27FC236}">
                    <a16:creationId xmlns:a16="http://schemas.microsoft.com/office/drawing/2014/main" id="{2C3946B0-9DD2-F10E-94F1-723C94A21AAC}"/>
                  </a:ext>
                </a:extLst>
              </p:cNvPr>
              <p:cNvSpPr>
                <a:spLocks/>
              </p:cNvSpPr>
              <p:nvPr/>
            </p:nvSpPr>
            <p:spPr bwMode="auto">
              <a:xfrm>
                <a:off x="3528" y="2832"/>
                <a:ext cx="2" cy="6"/>
              </a:xfrm>
              <a:custGeom>
                <a:avLst/>
                <a:gdLst>
                  <a:gd name="T0" fmla="*/ 0 w 7"/>
                  <a:gd name="T1" fmla="*/ 2 h 18"/>
                  <a:gd name="T2" fmla="*/ 2 w 7"/>
                  <a:gd name="T3" fmla="*/ 6 h 18"/>
                  <a:gd name="T4" fmla="*/ 0 w 7"/>
                  <a:gd name="T5" fmla="*/ 6 h 18"/>
                  <a:gd name="T6" fmla="*/ 0 w 7"/>
                  <a:gd name="T7" fmla="*/ 0 h 18"/>
                  <a:gd name="T8" fmla="*/ 2 w 7"/>
                  <a:gd name="T9" fmla="*/ 0 h 18"/>
                  <a:gd name="T10" fmla="*/ 0 w 7"/>
                  <a:gd name="T11" fmla="*/ 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0" y="6"/>
                    </a:moveTo>
                    <a:lnTo>
                      <a:pt x="7" y="18"/>
                    </a:lnTo>
                    <a:lnTo>
                      <a:pt x="0" y="18"/>
                    </a:lnTo>
                    <a:lnTo>
                      <a:pt x="0" y="0"/>
                    </a:lnTo>
                    <a:lnTo>
                      <a:pt x="7" y="0"/>
                    </a:lnTo>
                    <a:lnTo>
                      <a:pt x="0"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302" name="Freeform 379">
                <a:extLst>
                  <a:ext uri="{FF2B5EF4-FFF2-40B4-BE49-F238E27FC236}">
                    <a16:creationId xmlns:a16="http://schemas.microsoft.com/office/drawing/2014/main" id="{394450C4-E1C5-3F1A-E309-734E80DBE301}"/>
                  </a:ext>
                </a:extLst>
              </p:cNvPr>
              <p:cNvSpPr>
                <a:spLocks/>
              </p:cNvSpPr>
              <p:nvPr/>
            </p:nvSpPr>
            <p:spPr bwMode="auto">
              <a:xfrm>
                <a:off x="3583" y="2798"/>
                <a:ext cx="5" cy="6"/>
              </a:xfrm>
              <a:custGeom>
                <a:avLst/>
                <a:gdLst>
                  <a:gd name="T0" fmla="*/ 5 w 13"/>
                  <a:gd name="T1" fmla="*/ 0 h 18"/>
                  <a:gd name="T2" fmla="*/ 4 w 13"/>
                  <a:gd name="T3" fmla="*/ 3 h 18"/>
                  <a:gd name="T4" fmla="*/ 2 w 13"/>
                  <a:gd name="T5" fmla="*/ 6 h 18"/>
                  <a:gd name="T6" fmla="*/ 2 w 13"/>
                  <a:gd name="T7" fmla="*/ 6 h 18"/>
                  <a:gd name="T8" fmla="*/ 1 w 13"/>
                  <a:gd name="T9" fmla="*/ 5 h 18"/>
                  <a:gd name="T10" fmla="*/ 0 w 13"/>
                  <a:gd name="T11" fmla="*/ 3 h 18"/>
                  <a:gd name="T12" fmla="*/ 0 w 13"/>
                  <a:gd name="T13" fmla="*/ 2 h 18"/>
                  <a:gd name="T14" fmla="*/ 2 w 13"/>
                  <a:gd name="T15" fmla="*/ 2 h 18"/>
                  <a:gd name="T16" fmla="*/ 5 w 1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18">
                    <a:moveTo>
                      <a:pt x="13" y="0"/>
                    </a:moveTo>
                    <a:lnTo>
                      <a:pt x="10" y="9"/>
                    </a:lnTo>
                    <a:lnTo>
                      <a:pt x="6" y="18"/>
                    </a:lnTo>
                    <a:lnTo>
                      <a:pt x="5" y="17"/>
                    </a:lnTo>
                    <a:lnTo>
                      <a:pt x="3" y="14"/>
                    </a:lnTo>
                    <a:lnTo>
                      <a:pt x="1" y="10"/>
                    </a:lnTo>
                    <a:lnTo>
                      <a:pt x="0" y="6"/>
                    </a:lnTo>
                    <a:lnTo>
                      <a:pt x="6" y="6"/>
                    </a:lnTo>
                    <a:lnTo>
                      <a:pt x="13" y="0"/>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1171" name="Freeform 380">
              <a:extLst>
                <a:ext uri="{FF2B5EF4-FFF2-40B4-BE49-F238E27FC236}">
                  <a16:creationId xmlns:a16="http://schemas.microsoft.com/office/drawing/2014/main" id="{CCA5AA9D-DFAE-B226-656E-688C6E4F62EF}"/>
                </a:ext>
              </a:extLst>
            </p:cNvPr>
            <p:cNvSpPr>
              <a:spLocks/>
            </p:cNvSpPr>
            <p:nvPr>
              <p:custDataLst>
                <p:tags r:id="rId197"/>
              </p:custDataLst>
            </p:nvPr>
          </p:nvSpPr>
          <p:spPr bwMode="auto">
            <a:xfrm>
              <a:off x="5887253" y="4462559"/>
              <a:ext cx="477438" cy="494931"/>
            </a:xfrm>
            <a:custGeom>
              <a:avLst/>
              <a:gdLst>
                <a:gd name="T0" fmla="*/ 26013 w 736"/>
                <a:gd name="T1" fmla="*/ 360469 h 721"/>
                <a:gd name="T2" fmla="*/ 39452 w 736"/>
                <a:gd name="T3" fmla="*/ 351523 h 721"/>
                <a:gd name="T4" fmla="*/ 54626 w 736"/>
                <a:gd name="T5" fmla="*/ 351523 h 721"/>
                <a:gd name="T6" fmla="*/ 84974 w 736"/>
                <a:gd name="T7" fmla="*/ 364152 h 721"/>
                <a:gd name="T8" fmla="*/ 106218 w 736"/>
                <a:gd name="T9" fmla="*/ 370993 h 721"/>
                <a:gd name="T10" fmla="*/ 126594 w 736"/>
                <a:gd name="T11" fmla="*/ 369941 h 721"/>
                <a:gd name="T12" fmla="*/ 264894 w 736"/>
                <a:gd name="T13" fmla="*/ 377308 h 721"/>
                <a:gd name="T14" fmla="*/ 282236 w 736"/>
                <a:gd name="T15" fmla="*/ 372046 h 721"/>
                <a:gd name="T16" fmla="*/ 271831 w 736"/>
                <a:gd name="T17" fmla="*/ 345734 h 721"/>
                <a:gd name="T18" fmla="*/ 287872 w 736"/>
                <a:gd name="T19" fmla="*/ 227858 h 721"/>
                <a:gd name="T20" fmla="*/ 307381 w 736"/>
                <a:gd name="T21" fmla="*/ 225753 h 721"/>
                <a:gd name="T22" fmla="*/ 313451 w 736"/>
                <a:gd name="T23" fmla="*/ 218912 h 721"/>
                <a:gd name="T24" fmla="*/ 318220 w 736"/>
                <a:gd name="T25" fmla="*/ 189443 h 721"/>
                <a:gd name="T26" fmla="*/ 313017 w 736"/>
                <a:gd name="T27" fmla="*/ 158922 h 721"/>
                <a:gd name="T28" fmla="*/ 306948 w 736"/>
                <a:gd name="T29" fmla="*/ 159974 h 721"/>
                <a:gd name="T30" fmla="*/ 293074 w 736"/>
                <a:gd name="T31" fmla="*/ 157869 h 721"/>
                <a:gd name="T32" fmla="*/ 274866 w 736"/>
                <a:gd name="T33" fmla="*/ 157343 h 721"/>
                <a:gd name="T34" fmla="*/ 270097 w 736"/>
                <a:gd name="T35" fmla="*/ 152607 h 721"/>
                <a:gd name="T36" fmla="*/ 267495 w 736"/>
                <a:gd name="T37" fmla="*/ 133137 h 721"/>
                <a:gd name="T38" fmla="*/ 263160 w 736"/>
                <a:gd name="T39" fmla="*/ 115245 h 721"/>
                <a:gd name="T40" fmla="*/ 258825 w 736"/>
                <a:gd name="T41" fmla="*/ 97879 h 721"/>
                <a:gd name="T42" fmla="*/ 263160 w 736"/>
                <a:gd name="T43" fmla="*/ 87881 h 721"/>
                <a:gd name="T44" fmla="*/ 267495 w 736"/>
                <a:gd name="T45" fmla="*/ 77882 h 721"/>
                <a:gd name="T46" fmla="*/ 264894 w 736"/>
                <a:gd name="T47" fmla="*/ 52623 h 721"/>
                <a:gd name="T48" fmla="*/ 235847 w 736"/>
                <a:gd name="T49" fmla="*/ 36836 h 721"/>
                <a:gd name="T50" fmla="*/ 206800 w 736"/>
                <a:gd name="T51" fmla="*/ 34731 h 721"/>
                <a:gd name="T52" fmla="*/ 204198 w 736"/>
                <a:gd name="T53" fmla="*/ 42625 h 721"/>
                <a:gd name="T54" fmla="*/ 200730 w 736"/>
                <a:gd name="T55" fmla="*/ 53149 h 721"/>
                <a:gd name="T56" fmla="*/ 190759 w 736"/>
                <a:gd name="T57" fmla="*/ 64200 h 721"/>
                <a:gd name="T58" fmla="*/ 169949 w 736"/>
                <a:gd name="T59" fmla="*/ 68410 h 721"/>
                <a:gd name="T60" fmla="*/ 157809 w 736"/>
                <a:gd name="T61" fmla="*/ 60517 h 721"/>
                <a:gd name="T62" fmla="*/ 146971 w 736"/>
                <a:gd name="T63" fmla="*/ 43151 h 721"/>
                <a:gd name="T64" fmla="*/ 138300 w 736"/>
                <a:gd name="T65" fmla="*/ 20523 h 721"/>
                <a:gd name="T66" fmla="*/ 135265 w 736"/>
                <a:gd name="T67" fmla="*/ 0 h 721"/>
                <a:gd name="T68" fmla="*/ 13006 w 736"/>
                <a:gd name="T69" fmla="*/ 7893 h 721"/>
                <a:gd name="T70" fmla="*/ 20376 w 736"/>
                <a:gd name="T71" fmla="*/ 15261 h 721"/>
                <a:gd name="T72" fmla="*/ 32516 w 736"/>
                <a:gd name="T73" fmla="*/ 39467 h 721"/>
                <a:gd name="T74" fmla="*/ 44221 w 736"/>
                <a:gd name="T75" fmla="*/ 68410 h 721"/>
                <a:gd name="T76" fmla="*/ 44655 w 736"/>
                <a:gd name="T77" fmla="*/ 89986 h 721"/>
                <a:gd name="T78" fmla="*/ 40319 w 736"/>
                <a:gd name="T79" fmla="*/ 106825 h 721"/>
                <a:gd name="T80" fmla="*/ 41620 w 736"/>
                <a:gd name="T81" fmla="*/ 120507 h 721"/>
                <a:gd name="T82" fmla="*/ 51592 w 736"/>
                <a:gd name="T83" fmla="*/ 143135 h 721"/>
                <a:gd name="T84" fmla="*/ 56794 w 736"/>
                <a:gd name="T85" fmla="*/ 161553 h 721"/>
                <a:gd name="T86" fmla="*/ 55060 w 736"/>
                <a:gd name="T87" fmla="*/ 185234 h 721"/>
                <a:gd name="T88" fmla="*/ 45955 w 736"/>
                <a:gd name="T89" fmla="*/ 212071 h 721"/>
                <a:gd name="T90" fmla="*/ 33383 w 736"/>
                <a:gd name="T91" fmla="*/ 234699 h 721"/>
                <a:gd name="T92" fmla="*/ 17775 w 736"/>
                <a:gd name="T93" fmla="*/ 251012 h 721"/>
                <a:gd name="T94" fmla="*/ 10839 w 736"/>
                <a:gd name="T95" fmla="*/ 311003 h 721"/>
                <a:gd name="T96" fmla="*/ 4769 w 736"/>
                <a:gd name="T97" fmla="*/ 329947 h 72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736" h="721">
                  <a:moveTo>
                    <a:pt x="0" y="691"/>
                  </a:moveTo>
                  <a:lnTo>
                    <a:pt x="46" y="697"/>
                  </a:lnTo>
                  <a:lnTo>
                    <a:pt x="53" y="690"/>
                  </a:lnTo>
                  <a:lnTo>
                    <a:pt x="60" y="685"/>
                  </a:lnTo>
                  <a:lnTo>
                    <a:pt x="68" y="679"/>
                  </a:lnTo>
                  <a:lnTo>
                    <a:pt x="75" y="674"/>
                  </a:lnTo>
                  <a:lnTo>
                    <a:pt x="83" y="671"/>
                  </a:lnTo>
                  <a:lnTo>
                    <a:pt x="91" y="668"/>
                  </a:lnTo>
                  <a:lnTo>
                    <a:pt x="97" y="666"/>
                  </a:lnTo>
                  <a:lnTo>
                    <a:pt x="105" y="666"/>
                  </a:lnTo>
                  <a:lnTo>
                    <a:pt x="116" y="666"/>
                  </a:lnTo>
                  <a:lnTo>
                    <a:pt x="126" y="668"/>
                  </a:lnTo>
                  <a:lnTo>
                    <a:pt x="137" y="671"/>
                  </a:lnTo>
                  <a:lnTo>
                    <a:pt x="149" y="674"/>
                  </a:lnTo>
                  <a:lnTo>
                    <a:pt x="172" y="683"/>
                  </a:lnTo>
                  <a:lnTo>
                    <a:pt x="196" y="692"/>
                  </a:lnTo>
                  <a:lnTo>
                    <a:pt x="208" y="696"/>
                  </a:lnTo>
                  <a:lnTo>
                    <a:pt x="220" y="700"/>
                  </a:lnTo>
                  <a:lnTo>
                    <a:pt x="232" y="703"/>
                  </a:lnTo>
                  <a:lnTo>
                    <a:pt x="245" y="705"/>
                  </a:lnTo>
                  <a:lnTo>
                    <a:pt x="257" y="706"/>
                  </a:lnTo>
                  <a:lnTo>
                    <a:pt x="269" y="707"/>
                  </a:lnTo>
                  <a:lnTo>
                    <a:pt x="280" y="706"/>
                  </a:lnTo>
                  <a:lnTo>
                    <a:pt x="292" y="703"/>
                  </a:lnTo>
                  <a:lnTo>
                    <a:pt x="411" y="703"/>
                  </a:lnTo>
                  <a:lnTo>
                    <a:pt x="411" y="721"/>
                  </a:lnTo>
                  <a:lnTo>
                    <a:pt x="604" y="721"/>
                  </a:lnTo>
                  <a:lnTo>
                    <a:pt x="611" y="717"/>
                  </a:lnTo>
                  <a:lnTo>
                    <a:pt x="619" y="714"/>
                  </a:lnTo>
                  <a:lnTo>
                    <a:pt x="627" y="712"/>
                  </a:lnTo>
                  <a:lnTo>
                    <a:pt x="634" y="710"/>
                  </a:lnTo>
                  <a:lnTo>
                    <a:pt x="651" y="707"/>
                  </a:lnTo>
                  <a:lnTo>
                    <a:pt x="671" y="703"/>
                  </a:lnTo>
                  <a:lnTo>
                    <a:pt x="658" y="691"/>
                  </a:lnTo>
                  <a:lnTo>
                    <a:pt x="643" y="674"/>
                  </a:lnTo>
                  <a:lnTo>
                    <a:pt x="627" y="657"/>
                  </a:lnTo>
                  <a:lnTo>
                    <a:pt x="610" y="641"/>
                  </a:lnTo>
                  <a:lnTo>
                    <a:pt x="610" y="432"/>
                  </a:lnTo>
                  <a:lnTo>
                    <a:pt x="631" y="433"/>
                  </a:lnTo>
                  <a:lnTo>
                    <a:pt x="664" y="433"/>
                  </a:lnTo>
                  <a:lnTo>
                    <a:pt x="680" y="433"/>
                  </a:lnTo>
                  <a:lnTo>
                    <a:pt x="696" y="432"/>
                  </a:lnTo>
                  <a:lnTo>
                    <a:pt x="703" y="431"/>
                  </a:lnTo>
                  <a:lnTo>
                    <a:pt x="709" y="429"/>
                  </a:lnTo>
                  <a:lnTo>
                    <a:pt x="713" y="428"/>
                  </a:lnTo>
                  <a:lnTo>
                    <a:pt x="717" y="426"/>
                  </a:lnTo>
                  <a:lnTo>
                    <a:pt x="720" y="421"/>
                  </a:lnTo>
                  <a:lnTo>
                    <a:pt x="723" y="416"/>
                  </a:lnTo>
                  <a:lnTo>
                    <a:pt x="725" y="408"/>
                  </a:lnTo>
                  <a:lnTo>
                    <a:pt x="728" y="400"/>
                  </a:lnTo>
                  <a:lnTo>
                    <a:pt x="732" y="380"/>
                  </a:lnTo>
                  <a:lnTo>
                    <a:pt x="734" y="360"/>
                  </a:lnTo>
                  <a:lnTo>
                    <a:pt x="736" y="324"/>
                  </a:lnTo>
                  <a:lnTo>
                    <a:pt x="736" y="309"/>
                  </a:lnTo>
                  <a:lnTo>
                    <a:pt x="728" y="304"/>
                  </a:lnTo>
                  <a:lnTo>
                    <a:pt x="722" y="302"/>
                  </a:lnTo>
                  <a:lnTo>
                    <a:pt x="718" y="302"/>
                  </a:lnTo>
                  <a:lnTo>
                    <a:pt x="714" y="303"/>
                  </a:lnTo>
                  <a:lnTo>
                    <a:pt x="711" y="304"/>
                  </a:lnTo>
                  <a:lnTo>
                    <a:pt x="708" y="304"/>
                  </a:lnTo>
                  <a:lnTo>
                    <a:pt x="703" y="302"/>
                  </a:lnTo>
                  <a:lnTo>
                    <a:pt x="697" y="297"/>
                  </a:lnTo>
                  <a:lnTo>
                    <a:pt x="685" y="298"/>
                  </a:lnTo>
                  <a:lnTo>
                    <a:pt x="676" y="300"/>
                  </a:lnTo>
                  <a:lnTo>
                    <a:pt x="666" y="302"/>
                  </a:lnTo>
                  <a:lnTo>
                    <a:pt x="650" y="303"/>
                  </a:lnTo>
                  <a:lnTo>
                    <a:pt x="641" y="302"/>
                  </a:lnTo>
                  <a:lnTo>
                    <a:pt x="634" y="299"/>
                  </a:lnTo>
                  <a:lnTo>
                    <a:pt x="631" y="298"/>
                  </a:lnTo>
                  <a:lnTo>
                    <a:pt x="628" y="295"/>
                  </a:lnTo>
                  <a:lnTo>
                    <a:pt x="626" y="293"/>
                  </a:lnTo>
                  <a:lnTo>
                    <a:pt x="623" y="290"/>
                  </a:lnTo>
                  <a:lnTo>
                    <a:pt x="620" y="282"/>
                  </a:lnTo>
                  <a:lnTo>
                    <a:pt x="619" y="274"/>
                  </a:lnTo>
                  <a:lnTo>
                    <a:pt x="618" y="264"/>
                  </a:lnTo>
                  <a:lnTo>
                    <a:pt x="617" y="253"/>
                  </a:lnTo>
                  <a:lnTo>
                    <a:pt x="616" y="244"/>
                  </a:lnTo>
                  <a:lnTo>
                    <a:pt x="613" y="236"/>
                  </a:lnTo>
                  <a:lnTo>
                    <a:pt x="610" y="227"/>
                  </a:lnTo>
                  <a:lnTo>
                    <a:pt x="607" y="219"/>
                  </a:lnTo>
                  <a:lnTo>
                    <a:pt x="604" y="211"/>
                  </a:lnTo>
                  <a:lnTo>
                    <a:pt x="600" y="203"/>
                  </a:lnTo>
                  <a:lnTo>
                    <a:pt x="598" y="195"/>
                  </a:lnTo>
                  <a:lnTo>
                    <a:pt x="597" y="186"/>
                  </a:lnTo>
                  <a:lnTo>
                    <a:pt x="598" y="181"/>
                  </a:lnTo>
                  <a:lnTo>
                    <a:pt x="600" y="177"/>
                  </a:lnTo>
                  <a:lnTo>
                    <a:pt x="604" y="171"/>
                  </a:lnTo>
                  <a:lnTo>
                    <a:pt x="607" y="167"/>
                  </a:lnTo>
                  <a:lnTo>
                    <a:pt x="610" y="162"/>
                  </a:lnTo>
                  <a:lnTo>
                    <a:pt x="613" y="157"/>
                  </a:lnTo>
                  <a:lnTo>
                    <a:pt x="616" y="153"/>
                  </a:lnTo>
                  <a:lnTo>
                    <a:pt x="617" y="148"/>
                  </a:lnTo>
                  <a:lnTo>
                    <a:pt x="616" y="136"/>
                  </a:lnTo>
                  <a:lnTo>
                    <a:pt x="612" y="120"/>
                  </a:lnTo>
                  <a:lnTo>
                    <a:pt x="611" y="109"/>
                  </a:lnTo>
                  <a:lnTo>
                    <a:pt x="611" y="100"/>
                  </a:lnTo>
                  <a:lnTo>
                    <a:pt x="613" y="90"/>
                  </a:lnTo>
                  <a:lnTo>
                    <a:pt x="617" y="81"/>
                  </a:lnTo>
                  <a:lnTo>
                    <a:pt x="594" y="77"/>
                  </a:lnTo>
                  <a:lnTo>
                    <a:pt x="544" y="70"/>
                  </a:lnTo>
                  <a:lnTo>
                    <a:pt x="517" y="67"/>
                  </a:lnTo>
                  <a:lnTo>
                    <a:pt x="494" y="66"/>
                  </a:lnTo>
                  <a:lnTo>
                    <a:pt x="484" y="65"/>
                  </a:lnTo>
                  <a:lnTo>
                    <a:pt x="477" y="66"/>
                  </a:lnTo>
                  <a:lnTo>
                    <a:pt x="473" y="67"/>
                  </a:lnTo>
                  <a:lnTo>
                    <a:pt x="471" y="69"/>
                  </a:lnTo>
                  <a:lnTo>
                    <a:pt x="471" y="73"/>
                  </a:lnTo>
                  <a:lnTo>
                    <a:pt x="471" y="81"/>
                  </a:lnTo>
                  <a:lnTo>
                    <a:pt x="470" y="86"/>
                  </a:lnTo>
                  <a:lnTo>
                    <a:pt x="469" y="91"/>
                  </a:lnTo>
                  <a:lnTo>
                    <a:pt x="466" y="96"/>
                  </a:lnTo>
                  <a:lnTo>
                    <a:pt x="463" y="101"/>
                  </a:lnTo>
                  <a:lnTo>
                    <a:pt x="460" y="107"/>
                  </a:lnTo>
                  <a:lnTo>
                    <a:pt x="454" y="112"/>
                  </a:lnTo>
                  <a:lnTo>
                    <a:pt x="448" y="117"/>
                  </a:lnTo>
                  <a:lnTo>
                    <a:pt x="440" y="122"/>
                  </a:lnTo>
                  <a:lnTo>
                    <a:pt x="430" y="125"/>
                  </a:lnTo>
                  <a:lnTo>
                    <a:pt x="419" y="128"/>
                  </a:lnTo>
                  <a:lnTo>
                    <a:pt x="406" y="130"/>
                  </a:lnTo>
                  <a:lnTo>
                    <a:pt x="392" y="130"/>
                  </a:lnTo>
                  <a:lnTo>
                    <a:pt x="385" y="129"/>
                  </a:lnTo>
                  <a:lnTo>
                    <a:pt x="378" y="127"/>
                  </a:lnTo>
                  <a:lnTo>
                    <a:pt x="372" y="122"/>
                  </a:lnTo>
                  <a:lnTo>
                    <a:pt x="364" y="115"/>
                  </a:lnTo>
                  <a:lnTo>
                    <a:pt x="358" y="108"/>
                  </a:lnTo>
                  <a:lnTo>
                    <a:pt x="351" y="100"/>
                  </a:lnTo>
                  <a:lnTo>
                    <a:pt x="344" y="91"/>
                  </a:lnTo>
                  <a:lnTo>
                    <a:pt x="339" y="82"/>
                  </a:lnTo>
                  <a:lnTo>
                    <a:pt x="333" y="72"/>
                  </a:lnTo>
                  <a:lnTo>
                    <a:pt x="328" y="60"/>
                  </a:lnTo>
                  <a:lnTo>
                    <a:pt x="324" y="50"/>
                  </a:lnTo>
                  <a:lnTo>
                    <a:pt x="319" y="39"/>
                  </a:lnTo>
                  <a:lnTo>
                    <a:pt x="316" y="29"/>
                  </a:lnTo>
                  <a:lnTo>
                    <a:pt x="314" y="19"/>
                  </a:lnTo>
                  <a:lnTo>
                    <a:pt x="312" y="10"/>
                  </a:lnTo>
                  <a:lnTo>
                    <a:pt x="312" y="0"/>
                  </a:lnTo>
                  <a:lnTo>
                    <a:pt x="26" y="0"/>
                  </a:lnTo>
                  <a:lnTo>
                    <a:pt x="26" y="5"/>
                  </a:lnTo>
                  <a:lnTo>
                    <a:pt x="28" y="10"/>
                  </a:lnTo>
                  <a:lnTo>
                    <a:pt x="30" y="15"/>
                  </a:lnTo>
                  <a:lnTo>
                    <a:pt x="34" y="19"/>
                  </a:lnTo>
                  <a:lnTo>
                    <a:pt x="38" y="22"/>
                  </a:lnTo>
                  <a:lnTo>
                    <a:pt x="42" y="26"/>
                  </a:lnTo>
                  <a:lnTo>
                    <a:pt x="47" y="29"/>
                  </a:lnTo>
                  <a:lnTo>
                    <a:pt x="52" y="31"/>
                  </a:lnTo>
                  <a:lnTo>
                    <a:pt x="58" y="47"/>
                  </a:lnTo>
                  <a:lnTo>
                    <a:pt x="67" y="61"/>
                  </a:lnTo>
                  <a:lnTo>
                    <a:pt x="75" y="75"/>
                  </a:lnTo>
                  <a:lnTo>
                    <a:pt x="84" y="89"/>
                  </a:lnTo>
                  <a:lnTo>
                    <a:pt x="92" y="104"/>
                  </a:lnTo>
                  <a:lnTo>
                    <a:pt x="98" y="121"/>
                  </a:lnTo>
                  <a:lnTo>
                    <a:pt x="102" y="130"/>
                  </a:lnTo>
                  <a:lnTo>
                    <a:pt x="104" y="139"/>
                  </a:lnTo>
                  <a:lnTo>
                    <a:pt x="105" y="150"/>
                  </a:lnTo>
                  <a:lnTo>
                    <a:pt x="105" y="161"/>
                  </a:lnTo>
                  <a:lnTo>
                    <a:pt x="103" y="171"/>
                  </a:lnTo>
                  <a:lnTo>
                    <a:pt x="98" y="183"/>
                  </a:lnTo>
                  <a:lnTo>
                    <a:pt x="96" y="190"/>
                  </a:lnTo>
                  <a:lnTo>
                    <a:pt x="94" y="196"/>
                  </a:lnTo>
                  <a:lnTo>
                    <a:pt x="93" y="203"/>
                  </a:lnTo>
                  <a:lnTo>
                    <a:pt x="92" y="210"/>
                  </a:lnTo>
                  <a:lnTo>
                    <a:pt x="93" y="217"/>
                  </a:lnTo>
                  <a:lnTo>
                    <a:pt x="94" y="223"/>
                  </a:lnTo>
                  <a:lnTo>
                    <a:pt x="96" y="229"/>
                  </a:lnTo>
                  <a:lnTo>
                    <a:pt x="98" y="236"/>
                  </a:lnTo>
                  <a:lnTo>
                    <a:pt x="105" y="248"/>
                  </a:lnTo>
                  <a:lnTo>
                    <a:pt x="112" y="260"/>
                  </a:lnTo>
                  <a:lnTo>
                    <a:pt x="119" y="272"/>
                  </a:lnTo>
                  <a:lnTo>
                    <a:pt x="126" y="285"/>
                  </a:lnTo>
                  <a:lnTo>
                    <a:pt x="128" y="293"/>
                  </a:lnTo>
                  <a:lnTo>
                    <a:pt x="130" y="300"/>
                  </a:lnTo>
                  <a:lnTo>
                    <a:pt x="131" y="307"/>
                  </a:lnTo>
                  <a:lnTo>
                    <a:pt x="133" y="315"/>
                  </a:lnTo>
                  <a:lnTo>
                    <a:pt x="131" y="326"/>
                  </a:lnTo>
                  <a:lnTo>
                    <a:pt x="129" y="338"/>
                  </a:lnTo>
                  <a:lnTo>
                    <a:pt x="127" y="352"/>
                  </a:lnTo>
                  <a:lnTo>
                    <a:pt x="123" y="364"/>
                  </a:lnTo>
                  <a:lnTo>
                    <a:pt x="118" y="377"/>
                  </a:lnTo>
                  <a:lnTo>
                    <a:pt x="113" y="389"/>
                  </a:lnTo>
                  <a:lnTo>
                    <a:pt x="106" y="403"/>
                  </a:lnTo>
                  <a:lnTo>
                    <a:pt x="100" y="414"/>
                  </a:lnTo>
                  <a:lnTo>
                    <a:pt x="92" y="426"/>
                  </a:lnTo>
                  <a:lnTo>
                    <a:pt x="84" y="436"/>
                  </a:lnTo>
                  <a:lnTo>
                    <a:pt x="77" y="446"/>
                  </a:lnTo>
                  <a:lnTo>
                    <a:pt x="68" y="457"/>
                  </a:lnTo>
                  <a:lnTo>
                    <a:pt x="59" y="465"/>
                  </a:lnTo>
                  <a:lnTo>
                    <a:pt x="50" y="471"/>
                  </a:lnTo>
                  <a:lnTo>
                    <a:pt x="41" y="477"/>
                  </a:lnTo>
                  <a:lnTo>
                    <a:pt x="33" y="481"/>
                  </a:lnTo>
                  <a:lnTo>
                    <a:pt x="33" y="586"/>
                  </a:lnTo>
                  <a:lnTo>
                    <a:pt x="28" y="588"/>
                  </a:lnTo>
                  <a:lnTo>
                    <a:pt x="25" y="591"/>
                  </a:lnTo>
                  <a:lnTo>
                    <a:pt x="23" y="595"/>
                  </a:lnTo>
                  <a:lnTo>
                    <a:pt x="19" y="600"/>
                  </a:lnTo>
                  <a:lnTo>
                    <a:pt x="15" y="612"/>
                  </a:lnTo>
                  <a:lnTo>
                    <a:pt x="11" y="627"/>
                  </a:lnTo>
                  <a:lnTo>
                    <a:pt x="4" y="659"/>
                  </a:lnTo>
                  <a:lnTo>
                    <a:pt x="0" y="6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72" name="Freeform 381">
              <a:extLst>
                <a:ext uri="{FF2B5EF4-FFF2-40B4-BE49-F238E27FC236}">
                  <a16:creationId xmlns:a16="http://schemas.microsoft.com/office/drawing/2014/main" id="{F7430282-33BD-9FC2-CDB9-BD8A0FB8407A}"/>
                </a:ext>
              </a:extLst>
            </p:cNvPr>
            <p:cNvSpPr>
              <a:spLocks/>
            </p:cNvSpPr>
            <p:nvPr>
              <p:custDataLst>
                <p:tags r:id="rId198"/>
              </p:custDataLst>
            </p:nvPr>
          </p:nvSpPr>
          <p:spPr bwMode="auto">
            <a:xfrm>
              <a:off x="5903880" y="4427353"/>
              <a:ext cx="23754" cy="78693"/>
            </a:xfrm>
            <a:custGeom>
              <a:avLst/>
              <a:gdLst>
                <a:gd name="T0" fmla="*/ 0 w 39"/>
                <a:gd name="T1" fmla="*/ 60325 h 31"/>
                <a:gd name="T2" fmla="*/ 4885 w 39"/>
                <a:gd name="T3" fmla="*/ 54487 h 31"/>
                <a:gd name="T4" fmla="*/ 8955 w 39"/>
                <a:gd name="T5" fmla="*/ 54487 h 31"/>
                <a:gd name="T6" fmla="*/ 10583 w 39"/>
                <a:gd name="T7" fmla="*/ 54487 h 31"/>
                <a:gd name="T8" fmla="*/ 12212 w 39"/>
                <a:gd name="T9" fmla="*/ 54487 h 31"/>
                <a:gd name="T10" fmla="*/ 14247 w 39"/>
                <a:gd name="T11" fmla="*/ 52541 h 31"/>
                <a:gd name="T12" fmla="*/ 15875 w 39"/>
                <a:gd name="T13" fmla="*/ 48649 h 31"/>
                <a:gd name="T14" fmla="*/ 15875 w 39"/>
                <a:gd name="T15" fmla="*/ 0 h 31"/>
                <a:gd name="T16" fmla="*/ 10583 w 39"/>
                <a:gd name="T17" fmla="*/ 0 h 31"/>
                <a:gd name="T18" fmla="*/ 6920 w 39"/>
                <a:gd name="T19" fmla="*/ 0 h 31"/>
                <a:gd name="T20" fmla="*/ 3256 w 39"/>
                <a:gd name="T21" fmla="*/ 0 h 31"/>
                <a:gd name="T22" fmla="*/ 0 w 39"/>
                <a:gd name="T23" fmla="*/ 0 h 31"/>
                <a:gd name="T24" fmla="*/ 0 w 39"/>
                <a:gd name="T25" fmla="*/ 60325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9" h="31">
                  <a:moveTo>
                    <a:pt x="0" y="31"/>
                  </a:moveTo>
                  <a:lnTo>
                    <a:pt x="12" y="28"/>
                  </a:lnTo>
                  <a:lnTo>
                    <a:pt x="22" y="28"/>
                  </a:lnTo>
                  <a:lnTo>
                    <a:pt x="26" y="28"/>
                  </a:lnTo>
                  <a:lnTo>
                    <a:pt x="30" y="28"/>
                  </a:lnTo>
                  <a:lnTo>
                    <a:pt x="35" y="27"/>
                  </a:lnTo>
                  <a:lnTo>
                    <a:pt x="39" y="25"/>
                  </a:lnTo>
                  <a:lnTo>
                    <a:pt x="39" y="0"/>
                  </a:lnTo>
                  <a:lnTo>
                    <a:pt x="26" y="0"/>
                  </a:lnTo>
                  <a:lnTo>
                    <a:pt x="17" y="0"/>
                  </a:lnTo>
                  <a:lnTo>
                    <a:pt x="8" y="0"/>
                  </a:lnTo>
                  <a:lnTo>
                    <a:pt x="0" y="0"/>
                  </a:lnTo>
                  <a:lnTo>
                    <a:pt x="0" y="3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73" name="Freeform 382">
              <a:extLst>
                <a:ext uri="{FF2B5EF4-FFF2-40B4-BE49-F238E27FC236}">
                  <a16:creationId xmlns:a16="http://schemas.microsoft.com/office/drawing/2014/main" id="{C5FF1AF7-CC8D-6787-9F80-1091A05D0AB5}"/>
                </a:ext>
              </a:extLst>
            </p:cNvPr>
            <p:cNvSpPr>
              <a:spLocks/>
            </p:cNvSpPr>
            <p:nvPr>
              <p:custDataLst>
                <p:tags r:id="rId199"/>
              </p:custDataLst>
            </p:nvPr>
          </p:nvSpPr>
          <p:spPr bwMode="auto">
            <a:xfrm>
              <a:off x="6055901" y="5135581"/>
              <a:ext cx="593831" cy="519780"/>
            </a:xfrm>
            <a:custGeom>
              <a:avLst/>
              <a:gdLst>
                <a:gd name="T0" fmla="*/ 395117 w 903"/>
                <a:gd name="T1" fmla="*/ 152770 h 759"/>
                <a:gd name="T2" fmla="*/ 379295 w 903"/>
                <a:gd name="T3" fmla="*/ 203693 h 759"/>
                <a:gd name="T4" fmla="*/ 365670 w 903"/>
                <a:gd name="T5" fmla="*/ 217343 h 759"/>
                <a:gd name="T6" fmla="*/ 334465 w 903"/>
                <a:gd name="T7" fmla="*/ 266166 h 759"/>
                <a:gd name="T8" fmla="*/ 316445 w 903"/>
                <a:gd name="T9" fmla="*/ 294515 h 759"/>
                <a:gd name="T10" fmla="*/ 284361 w 903"/>
                <a:gd name="T11" fmla="*/ 321815 h 759"/>
                <a:gd name="T12" fmla="*/ 256233 w 903"/>
                <a:gd name="T13" fmla="*/ 349639 h 759"/>
                <a:gd name="T14" fmla="*/ 244806 w 903"/>
                <a:gd name="T15" fmla="*/ 366438 h 759"/>
                <a:gd name="T16" fmla="*/ 228544 w 903"/>
                <a:gd name="T17" fmla="*/ 370113 h 759"/>
                <a:gd name="T18" fmla="*/ 217996 w 903"/>
                <a:gd name="T19" fmla="*/ 372738 h 759"/>
                <a:gd name="T20" fmla="*/ 213161 w 903"/>
                <a:gd name="T21" fmla="*/ 381663 h 759"/>
                <a:gd name="T22" fmla="*/ 163497 w 903"/>
                <a:gd name="T23" fmla="*/ 381663 h 759"/>
                <a:gd name="T24" fmla="*/ 148993 w 903"/>
                <a:gd name="T25" fmla="*/ 384287 h 759"/>
                <a:gd name="T26" fmla="*/ 138884 w 903"/>
                <a:gd name="T27" fmla="*/ 384287 h 759"/>
                <a:gd name="T28" fmla="*/ 125699 w 903"/>
                <a:gd name="T29" fmla="*/ 381663 h 759"/>
                <a:gd name="T30" fmla="*/ 115590 w 903"/>
                <a:gd name="T31" fmla="*/ 386912 h 759"/>
                <a:gd name="T32" fmla="*/ 64168 w 903"/>
                <a:gd name="T33" fmla="*/ 398462 h 759"/>
                <a:gd name="T34" fmla="*/ 50983 w 903"/>
                <a:gd name="T35" fmla="*/ 395312 h 759"/>
                <a:gd name="T36" fmla="*/ 39556 w 903"/>
                <a:gd name="T37" fmla="*/ 387962 h 759"/>
                <a:gd name="T38" fmla="*/ 33403 w 903"/>
                <a:gd name="T39" fmla="*/ 377463 h 759"/>
                <a:gd name="T40" fmla="*/ 34721 w 903"/>
                <a:gd name="T41" fmla="*/ 365913 h 759"/>
                <a:gd name="T42" fmla="*/ 32963 w 903"/>
                <a:gd name="T43" fmla="*/ 329689 h 759"/>
                <a:gd name="T44" fmla="*/ 34721 w 903"/>
                <a:gd name="T45" fmla="*/ 319190 h 759"/>
                <a:gd name="T46" fmla="*/ 29886 w 903"/>
                <a:gd name="T47" fmla="*/ 300290 h 759"/>
                <a:gd name="T48" fmla="*/ 9669 w 903"/>
                <a:gd name="T49" fmla="*/ 270891 h 759"/>
                <a:gd name="T50" fmla="*/ 5274 w 903"/>
                <a:gd name="T51" fmla="*/ 254092 h 759"/>
                <a:gd name="T52" fmla="*/ 4395 w 903"/>
                <a:gd name="T53" fmla="*/ 230467 h 759"/>
                <a:gd name="T54" fmla="*/ 0 w 903"/>
                <a:gd name="T55" fmla="*/ 197919 h 759"/>
                <a:gd name="T56" fmla="*/ 17141 w 903"/>
                <a:gd name="T57" fmla="*/ 197919 h 759"/>
                <a:gd name="T58" fmla="*/ 25052 w 903"/>
                <a:gd name="T59" fmla="*/ 207893 h 759"/>
                <a:gd name="T60" fmla="*/ 41314 w 903"/>
                <a:gd name="T61" fmla="*/ 215243 h 759"/>
                <a:gd name="T62" fmla="*/ 59333 w 903"/>
                <a:gd name="T63" fmla="*/ 215768 h 759"/>
                <a:gd name="T64" fmla="*/ 70321 w 903"/>
                <a:gd name="T65" fmla="*/ 209993 h 759"/>
                <a:gd name="T66" fmla="*/ 79990 w 903"/>
                <a:gd name="T67" fmla="*/ 195294 h 759"/>
                <a:gd name="T68" fmla="*/ 86583 w 903"/>
                <a:gd name="T69" fmla="*/ 120221 h 759"/>
                <a:gd name="T70" fmla="*/ 89659 w 903"/>
                <a:gd name="T71" fmla="*/ 96597 h 759"/>
                <a:gd name="T72" fmla="*/ 92297 w 903"/>
                <a:gd name="T73" fmla="*/ 88197 h 759"/>
                <a:gd name="T74" fmla="*/ 105042 w 903"/>
                <a:gd name="T75" fmla="*/ 93447 h 759"/>
                <a:gd name="T76" fmla="*/ 107679 w 903"/>
                <a:gd name="T77" fmla="*/ 124946 h 759"/>
                <a:gd name="T78" fmla="*/ 108558 w 903"/>
                <a:gd name="T79" fmla="*/ 143845 h 759"/>
                <a:gd name="T80" fmla="*/ 112514 w 903"/>
                <a:gd name="T81" fmla="*/ 150670 h 759"/>
                <a:gd name="T82" fmla="*/ 126139 w 903"/>
                <a:gd name="T83" fmla="*/ 154870 h 759"/>
                <a:gd name="T84" fmla="*/ 137126 w 903"/>
                <a:gd name="T85" fmla="*/ 153820 h 759"/>
                <a:gd name="T86" fmla="*/ 146356 w 903"/>
                <a:gd name="T87" fmla="*/ 142795 h 759"/>
                <a:gd name="T88" fmla="*/ 153828 w 903"/>
                <a:gd name="T89" fmla="*/ 122846 h 759"/>
                <a:gd name="T90" fmla="*/ 161739 w 903"/>
                <a:gd name="T91" fmla="*/ 105522 h 759"/>
                <a:gd name="T92" fmla="*/ 170089 w 903"/>
                <a:gd name="T93" fmla="*/ 100272 h 759"/>
                <a:gd name="T94" fmla="*/ 181956 w 903"/>
                <a:gd name="T95" fmla="*/ 101322 h 759"/>
                <a:gd name="T96" fmla="*/ 198218 w 903"/>
                <a:gd name="T97" fmla="*/ 109196 h 759"/>
                <a:gd name="T98" fmla="*/ 210084 w 903"/>
                <a:gd name="T99" fmla="*/ 113396 h 759"/>
                <a:gd name="T100" fmla="*/ 225028 w 903"/>
                <a:gd name="T101" fmla="*/ 111821 h 759"/>
                <a:gd name="T102" fmla="*/ 233378 w 903"/>
                <a:gd name="T103" fmla="*/ 104997 h 759"/>
                <a:gd name="T104" fmla="*/ 247882 w 903"/>
                <a:gd name="T105" fmla="*/ 66673 h 759"/>
                <a:gd name="T106" fmla="*/ 272494 w 903"/>
                <a:gd name="T107" fmla="*/ 41999 h 759"/>
                <a:gd name="T108" fmla="*/ 321719 w 903"/>
                <a:gd name="T109" fmla="*/ 5775 h 759"/>
                <a:gd name="T110" fmla="*/ 354243 w 903"/>
                <a:gd name="T111" fmla="*/ 1575 h 759"/>
                <a:gd name="T112" fmla="*/ 364791 w 903"/>
                <a:gd name="T113" fmla="*/ 3150 h 759"/>
                <a:gd name="T114" fmla="*/ 375339 w 903"/>
                <a:gd name="T115" fmla="*/ 18374 h 759"/>
                <a:gd name="T116" fmla="*/ 383690 w 903"/>
                <a:gd name="T117" fmla="*/ 37274 h 759"/>
                <a:gd name="T118" fmla="*/ 388085 w 903"/>
                <a:gd name="T119" fmla="*/ 56173 h 759"/>
                <a:gd name="T120" fmla="*/ 381492 w 903"/>
                <a:gd name="T121" fmla="*/ 108671 h 759"/>
                <a:gd name="T122" fmla="*/ 364791 w 903"/>
                <a:gd name="T123" fmla="*/ 107097 h 759"/>
                <a:gd name="T124" fmla="*/ 363033 w 903"/>
                <a:gd name="T125" fmla="*/ 147520 h 7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03" h="759">
                  <a:moveTo>
                    <a:pt x="870" y="296"/>
                  </a:moveTo>
                  <a:lnTo>
                    <a:pt x="875" y="295"/>
                  </a:lnTo>
                  <a:lnTo>
                    <a:pt x="886" y="293"/>
                  </a:lnTo>
                  <a:lnTo>
                    <a:pt x="899" y="291"/>
                  </a:lnTo>
                  <a:lnTo>
                    <a:pt x="903" y="290"/>
                  </a:lnTo>
                  <a:lnTo>
                    <a:pt x="863" y="364"/>
                  </a:lnTo>
                  <a:lnTo>
                    <a:pt x="863" y="376"/>
                  </a:lnTo>
                  <a:lnTo>
                    <a:pt x="863" y="388"/>
                  </a:lnTo>
                  <a:lnTo>
                    <a:pt x="857" y="392"/>
                  </a:lnTo>
                  <a:lnTo>
                    <a:pt x="849" y="397"/>
                  </a:lnTo>
                  <a:lnTo>
                    <a:pt x="840" y="405"/>
                  </a:lnTo>
                  <a:lnTo>
                    <a:pt x="832" y="414"/>
                  </a:lnTo>
                  <a:lnTo>
                    <a:pt x="813" y="436"/>
                  </a:lnTo>
                  <a:lnTo>
                    <a:pt x="794" y="460"/>
                  </a:lnTo>
                  <a:lnTo>
                    <a:pt x="776" y="485"/>
                  </a:lnTo>
                  <a:lnTo>
                    <a:pt x="761" y="507"/>
                  </a:lnTo>
                  <a:lnTo>
                    <a:pt x="749" y="525"/>
                  </a:lnTo>
                  <a:lnTo>
                    <a:pt x="744" y="537"/>
                  </a:lnTo>
                  <a:lnTo>
                    <a:pt x="732" y="550"/>
                  </a:lnTo>
                  <a:lnTo>
                    <a:pt x="720" y="561"/>
                  </a:lnTo>
                  <a:lnTo>
                    <a:pt x="706" y="571"/>
                  </a:lnTo>
                  <a:lnTo>
                    <a:pt x="694" y="581"/>
                  </a:lnTo>
                  <a:lnTo>
                    <a:pt x="670" y="598"/>
                  </a:lnTo>
                  <a:lnTo>
                    <a:pt x="647" y="613"/>
                  </a:lnTo>
                  <a:lnTo>
                    <a:pt x="624" y="628"/>
                  </a:lnTo>
                  <a:lnTo>
                    <a:pt x="603" y="646"/>
                  </a:lnTo>
                  <a:lnTo>
                    <a:pt x="592" y="655"/>
                  </a:lnTo>
                  <a:lnTo>
                    <a:pt x="583" y="666"/>
                  </a:lnTo>
                  <a:lnTo>
                    <a:pt x="574" y="677"/>
                  </a:lnTo>
                  <a:lnTo>
                    <a:pt x="565" y="690"/>
                  </a:lnTo>
                  <a:lnTo>
                    <a:pt x="561" y="694"/>
                  </a:lnTo>
                  <a:lnTo>
                    <a:pt x="557" y="698"/>
                  </a:lnTo>
                  <a:lnTo>
                    <a:pt x="553" y="700"/>
                  </a:lnTo>
                  <a:lnTo>
                    <a:pt x="546" y="702"/>
                  </a:lnTo>
                  <a:lnTo>
                    <a:pt x="534" y="704"/>
                  </a:lnTo>
                  <a:lnTo>
                    <a:pt x="520" y="705"/>
                  </a:lnTo>
                  <a:lnTo>
                    <a:pt x="513" y="705"/>
                  </a:lnTo>
                  <a:lnTo>
                    <a:pt x="507" y="706"/>
                  </a:lnTo>
                  <a:lnTo>
                    <a:pt x="501" y="708"/>
                  </a:lnTo>
                  <a:lnTo>
                    <a:pt x="496" y="710"/>
                  </a:lnTo>
                  <a:lnTo>
                    <a:pt x="491" y="713"/>
                  </a:lnTo>
                  <a:lnTo>
                    <a:pt x="488" y="716"/>
                  </a:lnTo>
                  <a:lnTo>
                    <a:pt x="486" y="721"/>
                  </a:lnTo>
                  <a:lnTo>
                    <a:pt x="485" y="727"/>
                  </a:lnTo>
                  <a:lnTo>
                    <a:pt x="444" y="727"/>
                  </a:lnTo>
                  <a:lnTo>
                    <a:pt x="415" y="727"/>
                  </a:lnTo>
                  <a:lnTo>
                    <a:pt x="395" y="727"/>
                  </a:lnTo>
                  <a:lnTo>
                    <a:pt x="372" y="727"/>
                  </a:lnTo>
                  <a:lnTo>
                    <a:pt x="359" y="727"/>
                  </a:lnTo>
                  <a:lnTo>
                    <a:pt x="348" y="729"/>
                  </a:lnTo>
                  <a:lnTo>
                    <a:pt x="344" y="730"/>
                  </a:lnTo>
                  <a:lnTo>
                    <a:pt x="339" y="732"/>
                  </a:lnTo>
                  <a:lnTo>
                    <a:pt x="332" y="735"/>
                  </a:lnTo>
                  <a:lnTo>
                    <a:pt x="325" y="739"/>
                  </a:lnTo>
                  <a:lnTo>
                    <a:pt x="320" y="735"/>
                  </a:lnTo>
                  <a:lnTo>
                    <a:pt x="316" y="732"/>
                  </a:lnTo>
                  <a:lnTo>
                    <a:pt x="310" y="730"/>
                  </a:lnTo>
                  <a:lnTo>
                    <a:pt x="306" y="729"/>
                  </a:lnTo>
                  <a:lnTo>
                    <a:pt x="296" y="727"/>
                  </a:lnTo>
                  <a:lnTo>
                    <a:pt x="286" y="727"/>
                  </a:lnTo>
                  <a:lnTo>
                    <a:pt x="283" y="730"/>
                  </a:lnTo>
                  <a:lnTo>
                    <a:pt x="278" y="732"/>
                  </a:lnTo>
                  <a:lnTo>
                    <a:pt x="272" y="735"/>
                  </a:lnTo>
                  <a:lnTo>
                    <a:pt x="263" y="737"/>
                  </a:lnTo>
                  <a:lnTo>
                    <a:pt x="242" y="742"/>
                  </a:lnTo>
                  <a:lnTo>
                    <a:pt x="218" y="747"/>
                  </a:lnTo>
                  <a:lnTo>
                    <a:pt x="173" y="756"/>
                  </a:lnTo>
                  <a:lnTo>
                    <a:pt x="146" y="759"/>
                  </a:lnTo>
                  <a:lnTo>
                    <a:pt x="139" y="758"/>
                  </a:lnTo>
                  <a:lnTo>
                    <a:pt x="131" y="757"/>
                  </a:lnTo>
                  <a:lnTo>
                    <a:pt x="123" y="756"/>
                  </a:lnTo>
                  <a:lnTo>
                    <a:pt x="116" y="753"/>
                  </a:lnTo>
                  <a:lnTo>
                    <a:pt x="109" y="750"/>
                  </a:lnTo>
                  <a:lnTo>
                    <a:pt x="103" y="746"/>
                  </a:lnTo>
                  <a:lnTo>
                    <a:pt x="96" y="743"/>
                  </a:lnTo>
                  <a:lnTo>
                    <a:pt x="90" y="739"/>
                  </a:lnTo>
                  <a:lnTo>
                    <a:pt x="85" y="734"/>
                  </a:lnTo>
                  <a:lnTo>
                    <a:pt x="82" y="730"/>
                  </a:lnTo>
                  <a:lnTo>
                    <a:pt x="78" y="725"/>
                  </a:lnTo>
                  <a:lnTo>
                    <a:pt x="76" y="719"/>
                  </a:lnTo>
                  <a:lnTo>
                    <a:pt x="75" y="714"/>
                  </a:lnTo>
                  <a:lnTo>
                    <a:pt x="75" y="708"/>
                  </a:lnTo>
                  <a:lnTo>
                    <a:pt x="76" y="703"/>
                  </a:lnTo>
                  <a:lnTo>
                    <a:pt x="79" y="697"/>
                  </a:lnTo>
                  <a:lnTo>
                    <a:pt x="60" y="648"/>
                  </a:lnTo>
                  <a:lnTo>
                    <a:pt x="65" y="639"/>
                  </a:lnTo>
                  <a:lnTo>
                    <a:pt x="72" y="632"/>
                  </a:lnTo>
                  <a:lnTo>
                    <a:pt x="75" y="628"/>
                  </a:lnTo>
                  <a:lnTo>
                    <a:pt x="77" y="625"/>
                  </a:lnTo>
                  <a:lnTo>
                    <a:pt x="79" y="621"/>
                  </a:lnTo>
                  <a:lnTo>
                    <a:pt x="79" y="616"/>
                  </a:lnTo>
                  <a:lnTo>
                    <a:pt x="79" y="608"/>
                  </a:lnTo>
                  <a:lnTo>
                    <a:pt x="78" y="600"/>
                  </a:lnTo>
                  <a:lnTo>
                    <a:pt x="76" y="592"/>
                  </a:lnTo>
                  <a:lnTo>
                    <a:pt x="74" y="584"/>
                  </a:lnTo>
                  <a:lnTo>
                    <a:pt x="68" y="572"/>
                  </a:lnTo>
                  <a:lnTo>
                    <a:pt x="61" y="561"/>
                  </a:lnTo>
                  <a:lnTo>
                    <a:pt x="43" y="542"/>
                  </a:lnTo>
                  <a:lnTo>
                    <a:pt x="27" y="524"/>
                  </a:lnTo>
                  <a:lnTo>
                    <a:pt x="22" y="516"/>
                  </a:lnTo>
                  <a:lnTo>
                    <a:pt x="18" y="509"/>
                  </a:lnTo>
                  <a:lnTo>
                    <a:pt x="16" y="502"/>
                  </a:lnTo>
                  <a:lnTo>
                    <a:pt x="14" y="496"/>
                  </a:lnTo>
                  <a:lnTo>
                    <a:pt x="12" y="484"/>
                  </a:lnTo>
                  <a:lnTo>
                    <a:pt x="11" y="472"/>
                  </a:lnTo>
                  <a:lnTo>
                    <a:pt x="11" y="461"/>
                  </a:lnTo>
                  <a:lnTo>
                    <a:pt x="11" y="450"/>
                  </a:lnTo>
                  <a:lnTo>
                    <a:pt x="10" y="439"/>
                  </a:lnTo>
                  <a:lnTo>
                    <a:pt x="7" y="426"/>
                  </a:lnTo>
                  <a:lnTo>
                    <a:pt x="6" y="412"/>
                  </a:lnTo>
                  <a:lnTo>
                    <a:pt x="4" y="395"/>
                  </a:lnTo>
                  <a:lnTo>
                    <a:pt x="0" y="377"/>
                  </a:lnTo>
                  <a:lnTo>
                    <a:pt x="0" y="364"/>
                  </a:lnTo>
                  <a:lnTo>
                    <a:pt x="33" y="364"/>
                  </a:lnTo>
                  <a:lnTo>
                    <a:pt x="36" y="371"/>
                  </a:lnTo>
                  <a:lnTo>
                    <a:pt x="39" y="377"/>
                  </a:lnTo>
                  <a:lnTo>
                    <a:pt x="43" y="382"/>
                  </a:lnTo>
                  <a:lnTo>
                    <a:pt x="48" y="387"/>
                  </a:lnTo>
                  <a:lnTo>
                    <a:pt x="52" y="392"/>
                  </a:lnTo>
                  <a:lnTo>
                    <a:pt x="57" y="396"/>
                  </a:lnTo>
                  <a:lnTo>
                    <a:pt x="63" y="399"/>
                  </a:lnTo>
                  <a:lnTo>
                    <a:pt x="68" y="402"/>
                  </a:lnTo>
                  <a:lnTo>
                    <a:pt x="81" y="407"/>
                  </a:lnTo>
                  <a:lnTo>
                    <a:pt x="94" y="410"/>
                  </a:lnTo>
                  <a:lnTo>
                    <a:pt x="107" y="412"/>
                  </a:lnTo>
                  <a:lnTo>
                    <a:pt x="119" y="413"/>
                  </a:lnTo>
                  <a:lnTo>
                    <a:pt x="128" y="412"/>
                  </a:lnTo>
                  <a:lnTo>
                    <a:pt x="135" y="411"/>
                  </a:lnTo>
                  <a:lnTo>
                    <a:pt x="142" y="409"/>
                  </a:lnTo>
                  <a:lnTo>
                    <a:pt x="149" y="407"/>
                  </a:lnTo>
                  <a:lnTo>
                    <a:pt x="154" y="404"/>
                  </a:lnTo>
                  <a:lnTo>
                    <a:pt x="160" y="400"/>
                  </a:lnTo>
                  <a:lnTo>
                    <a:pt x="164" y="396"/>
                  </a:lnTo>
                  <a:lnTo>
                    <a:pt x="168" y="392"/>
                  </a:lnTo>
                  <a:lnTo>
                    <a:pt x="176" y="382"/>
                  </a:lnTo>
                  <a:lnTo>
                    <a:pt x="182" y="372"/>
                  </a:lnTo>
                  <a:lnTo>
                    <a:pt x="187" y="361"/>
                  </a:lnTo>
                  <a:lnTo>
                    <a:pt x="193" y="351"/>
                  </a:lnTo>
                  <a:lnTo>
                    <a:pt x="193" y="240"/>
                  </a:lnTo>
                  <a:lnTo>
                    <a:pt x="197" y="229"/>
                  </a:lnTo>
                  <a:lnTo>
                    <a:pt x="199" y="217"/>
                  </a:lnTo>
                  <a:lnTo>
                    <a:pt x="201" y="206"/>
                  </a:lnTo>
                  <a:lnTo>
                    <a:pt x="202" y="194"/>
                  </a:lnTo>
                  <a:lnTo>
                    <a:pt x="204" y="184"/>
                  </a:lnTo>
                  <a:lnTo>
                    <a:pt x="206" y="176"/>
                  </a:lnTo>
                  <a:lnTo>
                    <a:pt x="207" y="173"/>
                  </a:lnTo>
                  <a:lnTo>
                    <a:pt x="208" y="170"/>
                  </a:lnTo>
                  <a:lnTo>
                    <a:pt x="210" y="168"/>
                  </a:lnTo>
                  <a:lnTo>
                    <a:pt x="212" y="167"/>
                  </a:lnTo>
                  <a:lnTo>
                    <a:pt x="220" y="171"/>
                  </a:lnTo>
                  <a:lnTo>
                    <a:pt x="229" y="175"/>
                  </a:lnTo>
                  <a:lnTo>
                    <a:pt x="239" y="178"/>
                  </a:lnTo>
                  <a:lnTo>
                    <a:pt x="245" y="179"/>
                  </a:lnTo>
                  <a:lnTo>
                    <a:pt x="245" y="201"/>
                  </a:lnTo>
                  <a:lnTo>
                    <a:pt x="245" y="219"/>
                  </a:lnTo>
                  <a:lnTo>
                    <a:pt x="245" y="238"/>
                  </a:lnTo>
                  <a:lnTo>
                    <a:pt x="245" y="259"/>
                  </a:lnTo>
                  <a:lnTo>
                    <a:pt x="246" y="265"/>
                  </a:lnTo>
                  <a:lnTo>
                    <a:pt x="246" y="270"/>
                  </a:lnTo>
                  <a:lnTo>
                    <a:pt x="247" y="274"/>
                  </a:lnTo>
                  <a:lnTo>
                    <a:pt x="250" y="278"/>
                  </a:lnTo>
                  <a:lnTo>
                    <a:pt x="252" y="281"/>
                  </a:lnTo>
                  <a:lnTo>
                    <a:pt x="254" y="284"/>
                  </a:lnTo>
                  <a:lnTo>
                    <a:pt x="256" y="287"/>
                  </a:lnTo>
                  <a:lnTo>
                    <a:pt x="260" y="289"/>
                  </a:lnTo>
                  <a:lnTo>
                    <a:pt x="267" y="292"/>
                  </a:lnTo>
                  <a:lnTo>
                    <a:pt x="276" y="294"/>
                  </a:lnTo>
                  <a:lnTo>
                    <a:pt x="287" y="295"/>
                  </a:lnTo>
                  <a:lnTo>
                    <a:pt x="299" y="296"/>
                  </a:lnTo>
                  <a:lnTo>
                    <a:pt x="303" y="295"/>
                  </a:lnTo>
                  <a:lnTo>
                    <a:pt x="308" y="295"/>
                  </a:lnTo>
                  <a:lnTo>
                    <a:pt x="312" y="293"/>
                  </a:lnTo>
                  <a:lnTo>
                    <a:pt x="316" y="291"/>
                  </a:lnTo>
                  <a:lnTo>
                    <a:pt x="322" y="286"/>
                  </a:lnTo>
                  <a:lnTo>
                    <a:pt x="329" y="280"/>
                  </a:lnTo>
                  <a:lnTo>
                    <a:pt x="333" y="272"/>
                  </a:lnTo>
                  <a:lnTo>
                    <a:pt x="337" y="263"/>
                  </a:lnTo>
                  <a:lnTo>
                    <a:pt x="342" y="254"/>
                  </a:lnTo>
                  <a:lnTo>
                    <a:pt x="345" y="243"/>
                  </a:lnTo>
                  <a:lnTo>
                    <a:pt x="350" y="234"/>
                  </a:lnTo>
                  <a:lnTo>
                    <a:pt x="353" y="224"/>
                  </a:lnTo>
                  <a:lnTo>
                    <a:pt x="357" y="216"/>
                  </a:lnTo>
                  <a:lnTo>
                    <a:pt x="363" y="208"/>
                  </a:lnTo>
                  <a:lnTo>
                    <a:pt x="368" y="201"/>
                  </a:lnTo>
                  <a:lnTo>
                    <a:pt x="375" y="195"/>
                  </a:lnTo>
                  <a:lnTo>
                    <a:pt x="378" y="193"/>
                  </a:lnTo>
                  <a:lnTo>
                    <a:pt x="382" y="192"/>
                  </a:lnTo>
                  <a:lnTo>
                    <a:pt x="387" y="191"/>
                  </a:lnTo>
                  <a:lnTo>
                    <a:pt x="392" y="191"/>
                  </a:lnTo>
                  <a:lnTo>
                    <a:pt x="400" y="191"/>
                  </a:lnTo>
                  <a:lnTo>
                    <a:pt x="408" y="192"/>
                  </a:lnTo>
                  <a:lnTo>
                    <a:pt x="414" y="193"/>
                  </a:lnTo>
                  <a:lnTo>
                    <a:pt x="421" y="195"/>
                  </a:lnTo>
                  <a:lnTo>
                    <a:pt x="431" y="200"/>
                  </a:lnTo>
                  <a:lnTo>
                    <a:pt x="441" y="204"/>
                  </a:lnTo>
                  <a:lnTo>
                    <a:pt x="451" y="208"/>
                  </a:lnTo>
                  <a:lnTo>
                    <a:pt x="460" y="212"/>
                  </a:lnTo>
                  <a:lnTo>
                    <a:pt x="466" y="214"/>
                  </a:lnTo>
                  <a:lnTo>
                    <a:pt x="471" y="215"/>
                  </a:lnTo>
                  <a:lnTo>
                    <a:pt x="478" y="216"/>
                  </a:lnTo>
                  <a:lnTo>
                    <a:pt x="485" y="216"/>
                  </a:lnTo>
                  <a:lnTo>
                    <a:pt x="496" y="216"/>
                  </a:lnTo>
                  <a:lnTo>
                    <a:pt x="504" y="215"/>
                  </a:lnTo>
                  <a:lnTo>
                    <a:pt x="512" y="213"/>
                  </a:lnTo>
                  <a:lnTo>
                    <a:pt x="518" y="211"/>
                  </a:lnTo>
                  <a:lnTo>
                    <a:pt x="523" y="208"/>
                  </a:lnTo>
                  <a:lnTo>
                    <a:pt x="527" y="204"/>
                  </a:lnTo>
                  <a:lnTo>
                    <a:pt x="531" y="200"/>
                  </a:lnTo>
                  <a:lnTo>
                    <a:pt x="534" y="194"/>
                  </a:lnTo>
                  <a:lnTo>
                    <a:pt x="544" y="169"/>
                  </a:lnTo>
                  <a:lnTo>
                    <a:pt x="558" y="135"/>
                  </a:lnTo>
                  <a:lnTo>
                    <a:pt x="564" y="127"/>
                  </a:lnTo>
                  <a:lnTo>
                    <a:pt x="572" y="119"/>
                  </a:lnTo>
                  <a:lnTo>
                    <a:pt x="582" y="110"/>
                  </a:lnTo>
                  <a:lnTo>
                    <a:pt x="593" y="100"/>
                  </a:lnTo>
                  <a:lnTo>
                    <a:pt x="620" y="80"/>
                  </a:lnTo>
                  <a:lnTo>
                    <a:pt x="649" y="61"/>
                  </a:lnTo>
                  <a:lnTo>
                    <a:pt x="679" y="43"/>
                  </a:lnTo>
                  <a:lnTo>
                    <a:pt x="708" y="25"/>
                  </a:lnTo>
                  <a:lnTo>
                    <a:pt x="732" y="11"/>
                  </a:lnTo>
                  <a:lnTo>
                    <a:pt x="750" y="0"/>
                  </a:lnTo>
                  <a:lnTo>
                    <a:pt x="777" y="1"/>
                  </a:lnTo>
                  <a:lnTo>
                    <a:pt x="798" y="3"/>
                  </a:lnTo>
                  <a:lnTo>
                    <a:pt x="806" y="3"/>
                  </a:lnTo>
                  <a:lnTo>
                    <a:pt x="815" y="3"/>
                  </a:lnTo>
                  <a:lnTo>
                    <a:pt x="823" y="2"/>
                  </a:lnTo>
                  <a:lnTo>
                    <a:pt x="830" y="0"/>
                  </a:lnTo>
                  <a:lnTo>
                    <a:pt x="830" y="6"/>
                  </a:lnTo>
                  <a:lnTo>
                    <a:pt x="850" y="6"/>
                  </a:lnTo>
                  <a:lnTo>
                    <a:pt x="850" y="17"/>
                  </a:lnTo>
                  <a:lnTo>
                    <a:pt x="851" y="26"/>
                  </a:lnTo>
                  <a:lnTo>
                    <a:pt x="854" y="35"/>
                  </a:lnTo>
                  <a:lnTo>
                    <a:pt x="856" y="41"/>
                  </a:lnTo>
                  <a:lnTo>
                    <a:pt x="861" y="52"/>
                  </a:lnTo>
                  <a:lnTo>
                    <a:pt x="867" y="62"/>
                  </a:lnTo>
                  <a:lnTo>
                    <a:pt x="873" y="71"/>
                  </a:lnTo>
                  <a:lnTo>
                    <a:pt x="879" y="82"/>
                  </a:lnTo>
                  <a:lnTo>
                    <a:pt x="880" y="90"/>
                  </a:lnTo>
                  <a:lnTo>
                    <a:pt x="882" y="98"/>
                  </a:lnTo>
                  <a:lnTo>
                    <a:pt x="883" y="107"/>
                  </a:lnTo>
                  <a:lnTo>
                    <a:pt x="883" y="117"/>
                  </a:lnTo>
                  <a:lnTo>
                    <a:pt x="883" y="204"/>
                  </a:lnTo>
                  <a:lnTo>
                    <a:pt x="875" y="206"/>
                  </a:lnTo>
                  <a:lnTo>
                    <a:pt x="868" y="207"/>
                  </a:lnTo>
                  <a:lnTo>
                    <a:pt x="860" y="207"/>
                  </a:lnTo>
                  <a:lnTo>
                    <a:pt x="852" y="206"/>
                  </a:lnTo>
                  <a:lnTo>
                    <a:pt x="838" y="205"/>
                  </a:lnTo>
                  <a:lnTo>
                    <a:pt x="830" y="204"/>
                  </a:lnTo>
                  <a:lnTo>
                    <a:pt x="826" y="236"/>
                  </a:lnTo>
                  <a:lnTo>
                    <a:pt x="825" y="262"/>
                  </a:lnTo>
                  <a:lnTo>
                    <a:pt x="826" y="272"/>
                  </a:lnTo>
                  <a:lnTo>
                    <a:pt x="826" y="281"/>
                  </a:lnTo>
                  <a:lnTo>
                    <a:pt x="828" y="289"/>
                  </a:lnTo>
                  <a:lnTo>
                    <a:pt x="830" y="296"/>
                  </a:lnTo>
                  <a:lnTo>
                    <a:pt x="870" y="29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74" name="Freeform 383">
              <a:extLst>
                <a:ext uri="{FF2B5EF4-FFF2-40B4-BE49-F238E27FC236}">
                  <a16:creationId xmlns:a16="http://schemas.microsoft.com/office/drawing/2014/main" id="{F4BC5E60-0CF6-38F6-8123-3990A2487F70}"/>
                </a:ext>
              </a:extLst>
            </p:cNvPr>
            <p:cNvSpPr>
              <a:spLocks/>
            </p:cNvSpPr>
            <p:nvPr>
              <p:custDataLst>
                <p:tags r:id="rId200"/>
              </p:custDataLst>
            </p:nvPr>
          </p:nvSpPr>
          <p:spPr bwMode="auto">
            <a:xfrm>
              <a:off x="6276808" y="3267684"/>
              <a:ext cx="615208" cy="797273"/>
            </a:xfrm>
            <a:custGeom>
              <a:avLst/>
              <a:gdLst>
                <a:gd name="T0" fmla="*/ 323523 w 943"/>
                <a:gd name="T1" fmla="*/ 2607 h 1172"/>
                <a:gd name="T2" fmla="*/ 333551 w 943"/>
                <a:gd name="T3" fmla="*/ 11994 h 1172"/>
                <a:gd name="T4" fmla="*/ 350120 w 943"/>
                <a:gd name="T5" fmla="*/ 15645 h 1172"/>
                <a:gd name="T6" fmla="*/ 354916 w 943"/>
                <a:gd name="T7" fmla="*/ 28682 h 1172"/>
                <a:gd name="T8" fmla="*/ 364072 w 943"/>
                <a:gd name="T9" fmla="*/ 56842 h 1172"/>
                <a:gd name="T10" fmla="*/ 364944 w 943"/>
                <a:gd name="T11" fmla="*/ 97519 h 1172"/>
                <a:gd name="T12" fmla="*/ 373665 w 943"/>
                <a:gd name="T13" fmla="*/ 126722 h 1172"/>
                <a:gd name="T14" fmla="*/ 402006 w 943"/>
                <a:gd name="T15" fmla="*/ 152275 h 1172"/>
                <a:gd name="T16" fmla="*/ 383257 w 943"/>
                <a:gd name="T17" fmla="*/ 188258 h 1172"/>
                <a:gd name="T18" fmla="*/ 371049 w 943"/>
                <a:gd name="T19" fmla="*/ 213811 h 1172"/>
                <a:gd name="T20" fmla="*/ 352736 w 943"/>
                <a:gd name="T21" fmla="*/ 331147 h 1172"/>
                <a:gd name="T22" fmla="*/ 335731 w 943"/>
                <a:gd name="T23" fmla="*/ 353049 h 1172"/>
                <a:gd name="T24" fmla="*/ 332679 w 943"/>
                <a:gd name="T25" fmla="*/ 375995 h 1172"/>
                <a:gd name="T26" fmla="*/ 324831 w 943"/>
                <a:gd name="T27" fmla="*/ 383296 h 1172"/>
                <a:gd name="T28" fmla="*/ 315239 w 943"/>
                <a:gd name="T29" fmla="*/ 416150 h 1172"/>
                <a:gd name="T30" fmla="*/ 301722 w 943"/>
                <a:gd name="T31" fmla="*/ 457347 h 1172"/>
                <a:gd name="T32" fmla="*/ 288642 w 943"/>
                <a:gd name="T33" fmla="*/ 470906 h 1172"/>
                <a:gd name="T34" fmla="*/ 289514 w 943"/>
                <a:gd name="T35" fmla="*/ 487072 h 1172"/>
                <a:gd name="T36" fmla="*/ 299106 w 943"/>
                <a:gd name="T37" fmla="*/ 489680 h 1172"/>
                <a:gd name="T38" fmla="*/ 309135 w 943"/>
                <a:gd name="T39" fmla="*/ 495416 h 1172"/>
                <a:gd name="T40" fmla="*/ 323523 w 943"/>
                <a:gd name="T41" fmla="*/ 506367 h 1172"/>
                <a:gd name="T42" fmla="*/ 329627 w 943"/>
                <a:gd name="T43" fmla="*/ 525141 h 1172"/>
                <a:gd name="T44" fmla="*/ 337912 w 943"/>
                <a:gd name="T45" fmla="*/ 543915 h 1172"/>
                <a:gd name="T46" fmla="*/ 350120 w 943"/>
                <a:gd name="T47" fmla="*/ 549130 h 1172"/>
                <a:gd name="T48" fmla="*/ 352736 w 943"/>
                <a:gd name="T49" fmla="*/ 570511 h 1172"/>
                <a:gd name="T50" fmla="*/ 313059 w 943"/>
                <a:gd name="T51" fmla="*/ 581462 h 1172"/>
                <a:gd name="T52" fmla="*/ 299542 w 943"/>
                <a:gd name="T53" fmla="*/ 603365 h 1172"/>
                <a:gd name="T54" fmla="*/ 260737 w 943"/>
                <a:gd name="T55" fmla="*/ 610144 h 1172"/>
                <a:gd name="T56" fmla="*/ 224548 w 943"/>
                <a:gd name="T57" fmla="*/ 603886 h 1172"/>
                <a:gd name="T58" fmla="*/ 202311 w 943"/>
                <a:gd name="T59" fmla="*/ 585634 h 1172"/>
                <a:gd name="T60" fmla="*/ 170046 w 943"/>
                <a:gd name="T61" fmla="*/ 586677 h 1172"/>
                <a:gd name="T62" fmla="*/ 139089 w 943"/>
                <a:gd name="T63" fmla="*/ 584069 h 1172"/>
                <a:gd name="T64" fmla="*/ 129496 w 943"/>
                <a:gd name="T65" fmla="*/ 575726 h 1172"/>
                <a:gd name="T66" fmla="*/ 128188 w 943"/>
                <a:gd name="T67" fmla="*/ 560602 h 1172"/>
                <a:gd name="T68" fmla="*/ 119468 w 943"/>
                <a:gd name="T69" fmla="*/ 536614 h 1172"/>
                <a:gd name="T70" fmla="*/ 94179 w 943"/>
                <a:gd name="T71" fmla="*/ 507932 h 1172"/>
                <a:gd name="T72" fmla="*/ 84151 w 943"/>
                <a:gd name="T73" fmla="*/ 482379 h 1172"/>
                <a:gd name="T74" fmla="*/ 66274 w 943"/>
                <a:gd name="T75" fmla="*/ 470906 h 1172"/>
                <a:gd name="T76" fmla="*/ 52322 w 943"/>
                <a:gd name="T77" fmla="*/ 441181 h 1172"/>
                <a:gd name="T78" fmla="*/ 42293 w 943"/>
                <a:gd name="T79" fmla="*/ 410935 h 1172"/>
                <a:gd name="T80" fmla="*/ 28341 w 943"/>
                <a:gd name="T81" fmla="*/ 395290 h 1172"/>
                <a:gd name="T82" fmla="*/ 14388 w 943"/>
                <a:gd name="T83" fmla="*/ 352528 h 1172"/>
                <a:gd name="T84" fmla="*/ 1744 w 943"/>
                <a:gd name="T85" fmla="*/ 318631 h 1172"/>
                <a:gd name="T86" fmla="*/ 7848 w 943"/>
                <a:gd name="T87" fmla="*/ 300900 h 1172"/>
                <a:gd name="T88" fmla="*/ 12644 w 943"/>
                <a:gd name="T89" fmla="*/ 271697 h 1172"/>
                <a:gd name="T90" fmla="*/ 27905 w 943"/>
                <a:gd name="T91" fmla="*/ 247187 h 1172"/>
                <a:gd name="T92" fmla="*/ 49270 w 943"/>
                <a:gd name="T93" fmla="*/ 115771 h 1172"/>
                <a:gd name="T94" fmla="*/ 53630 w 943"/>
                <a:gd name="T95" fmla="*/ 93347 h 1172"/>
                <a:gd name="T96" fmla="*/ 66710 w 943"/>
                <a:gd name="T97" fmla="*/ 89175 h 1172"/>
                <a:gd name="T98" fmla="*/ 69762 w 943"/>
                <a:gd name="T99" fmla="*/ 63622 h 1172"/>
                <a:gd name="T100" fmla="*/ 69326 w 943"/>
                <a:gd name="T101" fmla="*/ 34940 h 1172"/>
                <a:gd name="T102" fmla="*/ 296054 w 943"/>
                <a:gd name="T103" fmla="*/ 35983 h 11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43" h="1172">
                  <a:moveTo>
                    <a:pt x="711" y="30"/>
                  </a:moveTo>
                  <a:lnTo>
                    <a:pt x="715" y="25"/>
                  </a:lnTo>
                  <a:lnTo>
                    <a:pt x="728" y="15"/>
                  </a:lnTo>
                  <a:lnTo>
                    <a:pt x="735" y="9"/>
                  </a:lnTo>
                  <a:lnTo>
                    <a:pt x="742" y="5"/>
                  </a:lnTo>
                  <a:lnTo>
                    <a:pt x="747" y="1"/>
                  </a:lnTo>
                  <a:lnTo>
                    <a:pt x="751" y="0"/>
                  </a:lnTo>
                  <a:lnTo>
                    <a:pt x="755" y="10"/>
                  </a:lnTo>
                  <a:lnTo>
                    <a:pt x="759" y="17"/>
                  </a:lnTo>
                  <a:lnTo>
                    <a:pt x="765" y="23"/>
                  </a:lnTo>
                  <a:lnTo>
                    <a:pt x="769" y="26"/>
                  </a:lnTo>
                  <a:lnTo>
                    <a:pt x="776" y="28"/>
                  </a:lnTo>
                  <a:lnTo>
                    <a:pt x="784" y="30"/>
                  </a:lnTo>
                  <a:lnTo>
                    <a:pt x="792" y="30"/>
                  </a:lnTo>
                  <a:lnTo>
                    <a:pt x="803" y="30"/>
                  </a:lnTo>
                  <a:lnTo>
                    <a:pt x="804" y="40"/>
                  </a:lnTo>
                  <a:lnTo>
                    <a:pt x="808" y="48"/>
                  </a:lnTo>
                  <a:lnTo>
                    <a:pt x="810" y="51"/>
                  </a:lnTo>
                  <a:lnTo>
                    <a:pt x="812" y="53"/>
                  </a:lnTo>
                  <a:lnTo>
                    <a:pt x="814" y="55"/>
                  </a:lnTo>
                  <a:lnTo>
                    <a:pt x="816" y="55"/>
                  </a:lnTo>
                  <a:lnTo>
                    <a:pt x="823" y="76"/>
                  </a:lnTo>
                  <a:lnTo>
                    <a:pt x="830" y="94"/>
                  </a:lnTo>
                  <a:lnTo>
                    <a:pt x="832" y="102"/>
                  </a:lnTo>
                  <a:lnTo>
                    <a:pt x="835" y="109"/>
                  </a:lnTo>
                  <a:lnTo>
                    <a:pt x="836" y="116"/>
                  </a:lnTo>
                  <a:lnTo>
                    <a:pt x="837" y="123"/>
                  </a:lnTo>
                  <a:lnTo>
                    <a:pt x="836" y="150"/>
                  </a:lnTo>
                  <a:lnTo>
                    <a:pt x="836" y="175"/>
                  </a:lnTo>
                  <a:lnTo>
                    <a:pt x="837" y="187"/>
                  </a:lnTo>
                  <a:lnTo>
                    <a:pt x="838" y="200"/>
                  </a:lnTo>
                  <a:lnTo>
                    <a:pt x="842" y="211"/>
                  </a:lnTo>
                  <a:lnTo>
                    <a:pt x="845" y="222"/>
                  </a:lnTo>
                  <a:lnTo>
                    <a:pt x="851" y="232"/>
                  </a:lnTo>
                  <a:lnTo>
                    <a:pt x="857" y="243"/>
                  </a:lnTo>
                  <a:lnTo>
                    <a:pt x="866" y="253"/>
                  </a:lnTo>
                  <a:lnTo>
                    <a:pt x="876" y="264"/>
                  </a:lnTo>
                  <a:lnTo>
                    <a:pt x="889" y="273"/>
                  </a:lnTo>
                  <a:lnTo>
                    <a:pt x="904" y="283"/>
                  </a:lnTo>
                  <a:lnTo>
                    <a:pt x="922" y="292"/>
                  </a:lnTo>
                  <a:lnTo>
                    <a:pt x="943" y="301"/>
                  </a:lnTo>
                  <a:lnTo>
                    <a:pt x="928" y="314"/>
                  </a:lnTo>
                  <a:lnTo>
                    <a:pt x="913" y="328"/>
                  </a:lnTo>
                  <a:lnTo>
                    <a:pt x="896" y="344"/>
                  </a:lnTo>
                  <a:lnTo>
                    <a:pt x="879" y="361"/>
                  </a:lnTo>
                  <a:lnTo>
                    <a:pt x="871" y="370"/>
                  </a:lnTo>
                  <a:lnTo>
                    <a:pt x="865" y="380"/>
                  </a:lnTo>
                  <a:lnTo>
                    <a:pt x="859" y="389"/>
                  </a:lnTo>
                  <a:lnTo>
                    <a:pt x="854" y="399"/>
                  </a:lnTo>
                  <a:lnTo>
                    <a:pt x="851" y="410"/>
                  </a:lnTo>
                  <a:lnTo>
                    <a:pt x="849" y="420"/>
                  </a:lnTo>
                  <a:lnTo>
                    <a:pt x="848" y="432"/>
                  </a:lnTo>
                  <a:lnTo>
                    <a:pt x="851" y="443"/>
                  </a:lnTo>
                  <a:lnTo>
                    <a:pt x="830" y="616"/>
                  </a:lnTo>
                  <a:lnTo>
                    <a:pt x="809" y="635"/>
                  </a:lnTo>
                  <a:lnTo>
                    <a:pt x="787" y="652"/>
                  </a:lnTo>
                  <a:lnTo>
                    <a:pt x="782" y="658"/>
                  </a:lnTo>
                  <a:lnTo>
                    <a:pt x="778" y="663"/>
                  </a:lnTo>
                  <a:lnTo>
                    <a:pt x="774" y="670"/>
                  </a:lnTo>
                  <a:lnTo>
                    <a:pt x="770" y="677"/>
                  </a:lnTo>
                  <a:lnTo>
                    <a:pt x="767" y="686"/>
                  </a:lnTo>
                  <a:lnTo>
                    <a:pt x="766" y="696"/>
                  </a:lnTo>
                  <a:lnTo>
                    <a:pt x="764" y="708"/>
                  </a:lnTo>
                  <a:lnTo>
                    <a:pt x="764" y="721"/>
                  </a:lnTo>
                  <a:lnTo>
                    <a:pt x="763" y="721"/>
                  </a:lnTo>
                  <a:lnTo>
                    <a:pt x="758" y="721"/>
                  </a:lnTo>
                  <a:lnTo>
                    <a:pt x="755" y="723"/>
                  </a:lnTo>
                  <a:lnTo>
                    <a:pt x="752" y="726"/>
                  </a:lnTo>
                  <a:lnTo>
                    <a:pt x="748" y="730"/>
                  </a:lnTo>
                  <a:lnTo>
                    <a:pt x="745" y="735"/>
                  </a:lnTo>
                  <a:lnTo>
                    <a:pt x="741" y="743"/>
                  </a:lnTo>
                  <a:lnTo>
                    <a:pt x="736" y="752"/>
                  </a:lnTo>
                  <a:lnTo>
                    <a:pt x="732" y="766"/>
                  </a:lnTo>
                  <a:lnTo>
                    <a:pt x="728" y="780"/>
                  </a:lnTo>
                  <a:lnTo>
                    <a:pt x="723" y="798"/>
                  </a:lnTo>
                  <a:lnTo>
                    <a:pt x="719" y="821"/>
                  </a:lnTo>
                  <a:lnTo>
                    <a:pt x="714" y="845"/>
                  </a:lnTo>
                  <a:lnTo>
                    <a:pt x="711" y="875"/>
                  </a:lnTo>
                  <a:lnTo>
                    <a:pt x="701" y="875"/>
                  </a:lnTo>
                  <a:lnTo>
                    <a:pt x="692" y="877"/>
                  </a:lnTo>
                  <a:lnTo>
                    <a:pt x="684" y="880"/>
                  </a:lnTo>
                  <a:lnTo>
                    <a:pt x="677" y="884"/>
                  </a:lnTo>
                  <a:lnTo>
                    <a:pt x="670" y="890"/>
                  </a:lnTo>
                  <a:lnTo>
                    <a:pt x="665" y="896"/>
                  </a:lnTo>
                  <a:lnTo>
                    <a:pt x="662" y="903"/>
                  </a:lnTo>
                  <a:lnTo>
                    <a:pt x="659" y="910"/>
                  </a:lnTo>
                  <a:lnTo>
                    <a:pt x="658" y="917"/>
                  </a:lnTo>
                  <a:lnTo>
                    <a:pt x="658" y="924"/>
                  </a:lnTo>
                  <a:lnTo>
                    <a:pt x="661" y="929"/>
                  </a:lnTo>
                  <a:lnTo>
                    <a:pt x="664" y="934"/>
                  </a:lnTo>
                  <a:lnTo>
                    <a:pt x="666" y="936"/>
                  </a:lnTo>
                  <a:lnTo>
                    <a:pt x="669" y="937"/>
                  </a:lnTo>
                  <a:lnTo>
                    <a:pt x="673" y="938"/>
                  </a:lnTo>
                  <a:lnTo>
                    <a:pt x="677" y="939"/>
                  </a:lnTo>
                  <a:lnTo>
                    <a:pt x="686" y="939"/>
                  </a:lnTo>
                  <a:lnTo>
                    <a:pt x="697" y="936"/>
                  </a:lnTo>
                  <a:lnTo>
                    <a:pt x="700" y="941"/>
                  </a:lnTo>
                  <a:lnTo>
                    <a:pt x="702" y="944"/>
                  </a:lnTo>
                  <a:lnTo>
                    <a:pt x="706" y="947"/>
                  </a:lnTo>
                  <a:lnTo>
                    <a:pt x="709" y="950"/>
                  </a:lnTo>
                  <a:lnTo>
                    <a:pt x="717" y="955"/>
                  </a:lnTo>
                  <a:lnTo>
                    <a:pt x="724" y="958"/>
                  </a:lnTo>
                  <a:lnTo>
                    <a:pt x="731" y="963"/>
                  </a:lnTo>
                  <a:lnTo>
                    <a:pt x="739" y="968"/>
                  </a:lnTo>
                  <a:lnTo>
                    <a:pt x="742" y="971"/>
                  </a:lnTo>
                  <a:lnTo>
                    <a:pt x="745" y="975"/>
                  </a:lnTo>
                  <a:lnTo>
                    <a:pt x="747" y="981"/>
                  </a:lnTo>
                  <a:lnTo>
                    <a:pt x="751" y="986"/>
                  </a:lnTo>
                  <a:lnTo>
                    <a:pt x="753" y="996"/>
                  </a:lnTo>
                  <a:lnTo>
                    <a:pt x="756" y="1007"/>
                  </a:lnTo>
                  <a:lnTo>
                    <a:pt x="759" y="1018"/>
                  </a:lnTo>
                  <a:lnTo>
                    <a:pt x="765" y="1028"/>
                  </a:lnTo>
                  <a:lnTo>
                    <a:pt x="767" y="1033"/>
                  </a:lnTo>
                  <a:lnTo>
                    <a:pt x="771" y="1039"/>
                  </a:lnTo>
                  <a:lnTo>
                    <a:pt x="775" y="1043"/>
                  </a:lnTo>
                  <a:lnTo>
                    <a:pt x="779" y="1046"/>
                  </a:lnTo>
                  <a:lnTo>
                    <a:pt x="785" y="1049"/>
                  </a:lnTo>
                  <a:lnTo>
                    <a:pt x="790" y="1052"/>
                  </a:lnTo>
                  <a:lnTo>
                    <a:pt x="797" y="1053"/>
                  </a:lnTo>
                  <a:lnTo>
                    <a:pt x="803" y="1053"/>
                  </a:lnTo>
                  <a:lnTo>
                    <a:pt x="810" y="1063"/>
                  </a:lnTo>
                  <a:lnTo>
                    <a:pt x="814" y="1071"/>
                  </a:lnTo>
                  <a:lnTo>
                    <a:pt x="815" y="1076"/>
                  </a:lnTo>
                  <a:lnTo>
                    <a:pt x="815" y="1081"/>
                  </a:lnTo>
                  <a:lnTo>
                    <a:pt x="809" y="1094"/>
                  </a:lnTo>
                  <a:lnTo>
                    <a:pt x="797" y="1115"/>
                  </a:lnTo>
                  <a:lnTo>
                    <a:pt x="776" y="1115"/>
                  </a:lnTo>
                  <a:lnTo>
                    <a:pt x="755" y="1115"/>
                  </a:lnTo>
                  <a:lnTo>
                    <a:pt x="734" y="1115"/>
                  </a:lnTo>
                  <a:lnTo>
                    <a:pt x="718" y="1115"/>
                  </a:lnTo>
                  <a:lnTo>
                    <a:pt x="718" y="1127"/>
                  </a:lnTo>
                  <a:lnTo>
                    <a:pt x="718" y="1139"/>
                  </a:lnTo>
                  <a:lnTo>
                    <a:pt x="711" y="1143"/>
                  </a:lnTo>
                  <a:lnTo>
                    <a:pt x="697" y="1152"/>
                  </a:lnTo>
                  <a:lnTo>
                    <a:pt x="687" y="1157"/>
                  </a:lnTo>
                  <a:lnTo>
                    <a:pt x="675" y="1161"/>
                  </a:lnTo>
                  <a:lnTo>
                    <a:pt x="663" y="1163"/>
                  </a:lnTo>
                  <a:lnTo>
                    <a:pt x="651" y="1164"/>
                  </a:lnTo>
                  <a:lnTo>
                    <a:pt x="628" y="1166"/>
                  </a:lnTo>
                  <a:lnTo>
                    <a:pt x="598" y="1170"/>
                  </a:lnTo>
                  <a:lnTo>
                    <a:pt x="583" y="1171"/>
                  </a:lnTo>
                  <a:lnTo>
                    <a:pt x="566" y="1172"/>
                  </a:lnTo>
                  <a:lnTo>
                    <a:pt x="549" y="1172"/>
                  </a:lnTo>
                  <a:lnTo>
                    <a:pt x="531" y="1170"/>
                  </a:lnTo>
                  <a:lnTo>
                    <a:pt x="515" y="1158"/>
                  </a:lnTo>
                  <a:lnTo>
                    <a:pt x="496" y="1141"/>
                  </a:lnTo>
                  <a:lnTo>
                    <a:pt x="486" y="1133"/>
                  </a:lnTo>
                  <a:lnTo>
                    <a:pt x="475" y="1127"/>
                  </a:lnTo>
                  <a:lnTo>
                    <a:pt x="470" y="1124"/>
                  </a:lnTo>
                  <a:lnTo>
                    <a:pt x="464" y="1123"/>
                  </a:lnTo>
                  <a:lnTo>
                    <a:pt x="457" y="1121"/>
                  </a:lnTo>
                  <a:lnTo>
                    <a:pt x="452" y="1121"/>
                  </a:lnTo>
                  <a:lnTo>
                    <a:pt x="432" y="1122"/>
                  </a:lnTo>
                  <a:lnTo>
                    <a:pt x="405" y="1124"/>
                  </a:lnTo>
                  <a:lnTo>
                    <a:pt x="390" y="1125"/>
                  </a:lnTo>
                  <a:lnTo>
                    <a:pt x="375" y="1126"/>
                  </a:lnTo>
                  <a:lnTo>
                    <a:pt x="360" y="1126"/>
                  </a:lnTo>
                  <a:lnTo>
                    <a:pt x="345" y="1125"/>
                  </a:lnTo>
                  <a:lnTo>
                    <a:pt x="331" y="1123"/>
                  </a:lnTo>
                  <a:lnTo>
                    <a:pt x="319" y="1120"/>
                  </a:lnTo>
                  <a:lnTo>
                    <a:pt x="314" y="1117"/>
                  </a:lnTo>
                  <a:lnTo>
                    <a:pt x="308" y="1115"/>
                  </a:lnTo>
                  <a:lnTo>
                    <a:pt x="304" y="1112"/>
                  </a:lnTo>
                  <a:lnTo>
                    <a:pt x="300" y="1108"/>
                  </a:lnTo>
                  <a:lnTo>
                    <a:pt x="297" y="1104"/>
                  </a:lnTo>
                  <a:lnTo>
                    <a:pt x="295" y="1100"/>
                  </a:lnTo>
                  <a:lnTo>
                    <a:pt x="293" y="1095"/>
                  </a:lnTo>
                  <a:lnTo>
                    <a:pt x="292" y="1088"/>
                  </a:lnTo>
                  <a:lnTo>
                    <a:pt x="293" y="1082"/>
                  </a:lnTo>
                  <a:lnTo>
                    <a:pt x="294" y="1075"/>
                  </a:lnTo>
                  <a:lnTo>
                    <a:pt x="295" y="1068"/>
                  </a:lnTo>
                  <a:lnTo>
                    <a:pt x="298" y="1060"/>
                  </a:lnTo>
                  <a:lnTo>
                    <a:pt x="291" y="1049"/>
                  </a:lnTo>
                  <a:lnTo>
                    <a:pt x="283" y="1039"/>
                  </a:lnTo>
                  <a:lnTo>
                    <a:pt x="274" y="1029"/>
                  </a:lnTo>
                  <a:lnTo>
                    <a:pt x="265" y="1021"/>
                  </a:lnTo>
                  <a:lnTo>
                    <a:pt x="248" y="1005"/>
                  </a:lnTo>
                  <a:lnTo>
                    <a:pt x="230" y="990"/>
                  </a:lnTo>
                  <a:lnTo>
                    <a:pt x="222" y="983"/>
                  </a:lnTo>
                  <a:lnTo>
                    <a:pt x="216" y="974"/>
                  </a:lnTo>
                  <a:lnTo>
                    <a:pt x="209" y="966"/>
                  </a:lnTo>
                  <a:lnTo>
                    <a:pt x="204" y="957"/>
                  </a:lnTo>
                  <a:lnTo>
                    <a:pt x="198" y="947"/>
                  </a:lnTo>
                  <a:lnTo>
                    <a:pt x="195" y="937"/>
                  </a:lnTo>
                  <a:lnTo>
                    <a:pt x="193" y="925"/>
                  </a:lnTo>
                  <a:lnTo>
                    <a:pt x="193" y="911"/>
                  </a:lnTo>
                  <a:lnTo>
                    <a:pt x="180" y="911"/>
                  </a:lnTo>
                  <a:lnTo>
                    <a:pt x="169" y="909"/>
                  </a:lnTo>
                  <a:lnTo>
                    <a:pt x="160" y="907"/>
                  </a:lnTo>
                  <a:lnTo>
                    <a:pt x="152" y="903"/>
                  </a:lnTo>
                  <a:lnTo>
                    <a:pt x="146" y="898"/>
                  </a:lnTo>
                  <a:lnTo>
                    <a:pt x="140" y="893"/>
                  </a:lnTo>
                  <a:lnTo>
                    <a:pt x="136" y="887"/>
                  </a:lnTo>
                  <a:lnTo>
                    <a:pt x="131" y="880"/>
                  </a:lnTo>
                  <a:lnTo>
                    <a:pt x="120" y="846"/>
                  </a:lnTo>
                  <a:lnTo>
                    <a:pt x="106" y="806"/>
                  </a:lnTo>
                  <a:lnTo>
                    <a:pt x="105" y="801"/>
                  </a:lnTo>
                  <a:lnTo>
                    <a:pt x="103" y="796"/>
                  </a:lnTo>
                  <a:lnTo>
                    <a:pt x="99" y="792"/>
                  </a:lnTo>
                  <a:lnTo>
                    <a:pt x="97" y="788"/>
                  </a:lnTo>
                  <a:lnTo>
                    <a:pt x="90" y="780"/>
                  </a:lnTo>
                  <a:lnTo>
                    <a:pt x="83" y="774"/>
                  </a:lnTo>
                  <a:lnTo>
                    <a:pt x="75" y="768"/>
                  </a:lnTo>
                  <a:lnTo>
                    <a:pt x="69" y="761"/>
                  </a:lnTo>
                  <a:lnTo>
                    <a:pt x="65" y="758"/>
                  </a:lnTo>
                  <a:lnTo>
                    <a:pt x="63" y="753"/>
                  </a:lnTo>
                  <a:lnTo>
                    <a:pt x="61" y="749"/>
                  </a:lnTo>
                  <a:lnTo>
                    <a:pt x="60" y="745"/>
                  </a:lnTo>
                  <a:lnTo>
                    <a:pt x="46" y="711"/>
                  </a:lnTo>
                  <a:lnTo>
                    <a:pt x="33" y="676"/>
                  </a:lnTo>
                  <a:lnTo>
                    <a:pt x="25" y="659"/>
                  </a:lnTo>
                  <a:lnTo>
                    <a:pt x="17" y="643"/>
                  </a:lnTo>
                  <a:lnTo>
                    <a:pt x="9" y="628"/>
                  </a:lnTo>
                  <a:lnTo>
                    <a:pt x="0" y="616"/>
                  </a:lnTo>
                  <a:lnTo>
                    <a:pt x="4" y="611"/>
                  </a:lnTo>
                  <a:lnTo>
                    <a:pt x="8" y="607"/>
                  </a:lnTo>
                  <a:lnTo>
                    <a:pt x="11" y="602"/>
                  </a:lnTo>
                  <a:lnTo>
                    <a:pt x="13" y="598"/>
                  </a:lnTo>
                  <a:lnTo>
                    <a:pt x="16" y="587"/>
                  </a:lnTo>
                  <a:lnTo>
                    <a:pt x="18" y="577"/>
                  </a:lnTo>
                  <a:lnTo>
                    <a:pt x="19" y="567"/>
                  </a:lnTo>
                  <a:lnTo>
                    <a:pt x="20" y="555"/>
                  </a:lnTo>
                  <a:lnTo>
                    <a:pt x="23" y="543"/>
                  </a:lnTo>
                  <a:lnTo>
                    <a:pt x="26" y="529"/>
                  </a:lnTo>
                  <a:lnTo>
                    <a:pt x="29" y="521"/>
                  </a:lnTo>
                  <a:lnTo>
                    <a:pt x="33" y="514"/>
                  </a:lnTo>
                  <a:lnTo>
                    <a:pt x="37" y="507"/>
                  </a:lnTo>
                  <a:lnTo>
                    <a:pt x="41" y="500"/>
                  </a:lnTo>
                  <a:lnTo>
                    <a:pt x="52" y="487"/>
                  </a:lnTo>
                  <a:lnTo>
                    <a:pt x="64" y="474"/>
                  </a:lnTo>
                  <a:lnTo>
                    <a:pt x="78" y="464"/>
                  </a:lnTo>
                  <a:lnTo>
                    <a:pt x="90" y="456"/>
                  </a:lnTo>
                  <a:lnTo>
                    <a:pt x="102" y="449"/>
                  </a:lnTo>
                  <a:lnTo>
                    <a:pt x="113" y="443"/>
                  </a:lnTo>
                  <a:lnTo>
                    <a:pt x="113" y="222"/>
                  </a:lnTo>
                  <a:lnTo>
                    <a:pt x="113" y="212"/>
                  </a:lnTo>
                  <a:lnTo>
                    <a:pt x="113" y="200"/>
                  </a:lnTo>
                  <a:lnTo>
                    <a:pt x="113" y="188"/>
                  </a:lnTo>
                  <a:lnTo>
                    <a:pt x="113" y="178"/>
                  </a:lnTo>
                  <a:lnTo>
                    <a:pt x="123" y="179"/>
                  </a:lnTo>
                  <a:lnTo>
                    <a:pt x="131" y="179"/>
                  </a:lnTo>
                  <a:lnTo>
                    <a:pt x="139" y="178"/>
                  </a:lnTo>
                  <a:lnTo>
                    <a:pt x="146" y="176"/>
                  </a:lnTo>
                  <a:lnTo>
                    <a:pt x="150" y="174"/>
                  </a:lnTo>
                  <a:lnTo>
                    <a:pt x="153" y="171"/>
                  </a:lnTo>
                  <a:lnTo>
                    <a:pt x="157" y="167"/>
                  </a:lnTo>
                  <a:lnTo>
                    <a:pt x="159" y="162"/>
                  </a:lnTo>
                  <a:lnTo>
                    <a:pt x="160" y="152"/>
                  </a:lnTo>
                  <a:lnTo>
                    <a:pt x="160" y="137"/>
                  </a:lnTo>
                  <a:lnTo>
                    <a:pt x="160" y="122"/>
                  </a:lnTo>
                  <a:lnTo>
                    <a:pt x="159" y="105"/>
                  </a:lnTo>
                  <a:lnTo>
                    <a:pt x="159" y="93"/>
                  </a:lnTo>
                  <a:lnTo>
                    <a:pt x="159" y="83"/>
                  </a:lnTo>
                  <a:lnTo>
                    <a:pt x="159" y="76"/>
                  </a:lnTo>
                  <a:lnTo>
                    <a:pt x="159" y="67"/>
                  </a:lnTo>
                  <a:lnTo>
                    <a:pt x="664" y="73"/>
                  </a:lnTo>
                  <a:lnTo>
                    <a:pt x="668" y="74"/>
                  </a:lnTo>
                  <a:lnTo>
                    <a:pt x="672" y="73"/>
                  </a:lnTo>
                  <a:lnTo>
                    <a:pt x="676" y="72"/>
                  </a:lnTo>
                  <a:lnTo>
                    <a:pt x="679" y="69"/>
                  </a:lnTo>
                  <a:lnTo>
                    <a:pt x="688" y="63"/>
                  </a:lnTo>
                  <a:lnTo>
                    <a:pt x="695" y="54"/>
                  </a:lnTo>
                  <a:lnTo>
                    <a:pt x="707" y="38"/>
                  </a:lnTo>
                  <a:lnTo>
                    <a:pt x="711" y="3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175" name="Group 384">
              <a:extLst>
                <a:ext uri="{FF2B5EF4-FFF2-40B4-BE49-F238E27FC236}">
                  <a16:creationId xmlns:a16="http://schemas.microsoft.com/office/drawing/2014/main" id="{6858FD50-182A-E84F-C8C4-AB3C7B8C0749}"/>
                </a:ext>
              </a:extLst>
            </p:cNvPr>
            <p:cNvGrpSpPr>
              <a:grpSpLocks/>
            </p:cNvGrpSpPr>
            <p:nvPr>
              <p:custDataLst>
                <p:tags r:id="rId201"/>
              </p:custDataLst>
            </p:nvPr>
          </p:nvGrpSpPr>
          <p:grpSpPr bwMode="auto">
            <a:xfrm>
              <a:off x="4457308" y="3530679"/>
              <a:ext cx="121140" cy="107684"/>
              <a:chOff x="2352" y="2343"/>
              <a:chExt cx="65" cy="53"/>
            </a:xfrm>
            <a:solidFill>
              <a:srgbClr val="D9D9D9"/>
            </a:solidFill>
          </p:grpSpPr>
          <p:sp>
            <p:nvSpPr>
              <p:cNvPr id="1286" name="Freeform 385">
                <a:extLst>
                  <a:ext uri="{FF2B5EF4-FFF2-40B4-BE49-F238E27FC236}">
                    <a16:creationId xmlns:a16="http://schemas.microsoft.com/office/drawing/2014/main" id="{45CAEC68-3B28-7C7D-4210-BF0D429DCDE0}"/>
                  </a:ext>
                </a:extLst>
              </p:cNvPr>
              <p:cNvSpPr>
                <a:spLocks/>
              </p:cNvSpPr>
              <p:nvPr/>
            </p:nvSpPr>
            <p:spPr bwMode="auto">
              <a:xfrm>
                <a:off x="2352" y="2343"/>
                <a:ext cx="16" cy="11"/>
              </a:xfrm>
              <a:custGeom>
                <a:avLst/>
                <a:gdLst>
                  <a:gd name="T0" fmla="*/ 14 w 51"/>
                  <a:gd name="T1" fmla="*/ 0 h 33"/>
                  <a:gd name="T2" fmla="*/ 0 w 51"/>
                  <a:gd name="T3" fmla="*/ 2 h 33"/>
                  <a:gd name="T4" fmla="*/ 1 w 51"/>
                  <a:gd name="T5" fmla="*/ 9 h 33"/>
                  <a:gd name="T6" fmla="*/ 3 w 51"/>
                  <a:gd name="T7" fmla="*/ 11 h 33"/>
                  <a:gd name="T8" fmla="*/ 11 w 51"/>
                  <a:gd name="T9" fmla="*/ 8 h 33"/>
                  <a:gd name="T10" fmla="*/ 15 w 51"/>
                  <a:gd name="T11" fmla="*/ 5 h 33"/>
                  <a:gd name="T12" fmla="*/ 16 w 51"/>
                  <a:gd name="T13" fmla="*/ 3 h 33"/>
                  <a:gd name="T14" fmla="*/ 14 w 51"/>
                  <a:gd name="T15" fmla="*/ 0 h 3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1" h="33">
                    <a:moveTo>
                      <a:pt x="46" y="0"/>
                    </a:moveTo>
                    <a:lnTo>
                      <a:pt x="0" y="5"/>
                    </a:lnTo>
                    <a:lnTo>
                      <a:pt x="4" y="28"/>
                    </a:lnTo>
                    <a:lnTo>
                      <a:pt x="10" y="33"/>
                    </a:lnTo>
                    <a:lnTo>
                      <a:pt x="35" y="25"/>
                    </a:lnTo>
                    <a:lnTo>
                      <a:pt x="48" y="15"/>
                    </a:lnTo>
                    <a:lnTo>
                      <a:pt x="51" y="8"/>
                    </a:lnTo>
                    <a:lnTo>
                      <a:pt x="46"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87" name="Freeform 386">
                <a:extLst>
                  <a:ext uri="{FF2B5EF4-FFF2-40B4-BE49-F238E27FC236}">
                    <a16:creationId xmlns:a16="http://schemas.microsoft.com/office/drawing/2014/main" id="{23448EF2-7343-3362-BB4B-3F7AC70A7007}"/>
                  </a:ext>
                </a:extLst>
              </p:cNvPr>
              <p:cNvSpPr>
                <a:spLocks/>
              </p:cNvSpPr>
              <p:nvPr/>
            </p:nvSpPr>
            <p:spPr bwMode="auto">
              <a:xfrm>
                <a:off x="2372" y="2354"/>
                <a:ext cx="20" cy="7"/>
              </a:xfrm>
              <a:custGeom>
                <a:avLst/>
                <a:gdLst>
                  <a:gd name="T0" fmla="*/ 20 w 61"/>
                  <a:gd name="T1" fmla="*/ 2 h 20"/>
                  <a:gd name="T2" fmla="*/ 17 w 61"/>
                  <a:gd name="T3" fmla="*/ 1 h 20"/>
                  <a:gd name="T4" fmla="*/ 0 w 61"/>
                  <a:gd name="T5" fmla="*/ 0 h 20"/>
                  <a:gd name="T6" fmla="*/ 1 w 61"/>
                  <a:gd name="T7" fmla="*/ 5 h 20"/>
                  <a:gd name="T8" fmla="*/ 2 w 61"/>
                  <a:gd name="T9" fmla="*/ 7 h 20"/>
                  <a:gd name="T10" fmla="*/ 6 w 61"/>
                  <a:gd name="T11" fmla="*/ 5 h 20"/>
                  <a:gd name="T12" fmla="*/ 20 w 61"/>
                  <a:gd name="T13" fmla="*/ 2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20">
                    <a:moveTo>
                      <a:pt x="61" y="6"/>
                    </a:moveTo>
                    <a:lnTo>
                      <a:pt x="53" y="2"/>
                    </a:lnTo>
                    <a:lnTo>
                      <a:pt x="0" y="0"/>
                    </a:lnTo>
                    <a:lnTo>
                      <a:pt x="2" y="14"/>
                    </a:lnTo>
                    <a:lnTo>
                      <a:pt x="7" y="20"/>
                    </a:lnTo>
                    <a:lnTo>
                      <a:pt x="18" y="13"/>
                    </a:lnTo>
                    <a:lnTo>
                      <a:pt x="61" y="6"/>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88" name="Freeform 387">
                <a:extLst>
                  <a:ext uri="{FF2B5EF4-FFF2-40B4-BE49-F238E27FC236}">
                    <a16:creationId xmlns:a16="http://schemas.microsoft.com/office/drawing/2014/main" id="{885C04CE-AE9B-BA46-6678-976B13D65161}"/>
                  </a:ext>
                </a:extLst>
              </p:cNvPr>
              <p:cNvSpPr>
                <a:spLocks/>
              </p:cNvSpPr>
              <p:nvPr/>
            </p:nvSpPr>
            <p:spPr bwMode="auto">
              <a:xfrm>
                <a:off x="2407" y="2346"/>
                <a:ext cx="5" cy="12"/>
              </a:xfrm>
              <a:custGeom>
                <a:avLst/>
                <a:gdLst>
                  <a:gd name="T0" fmla="*/ 1 w 15"/>
                  <a:gd name="T1" fmla="*/ 0 h 36"/>
                  <a:gd name="T2" fmla="*/ 0 w 15"/>
                  <a:gd name="T3" fmla="*/ 7 h 36"/>
                  <a:gd name="T4" fmla="*/ 0 w 15"/>
                  <a:gd name="T5" fmla="*/ 12 h 36"/>
                  <a:gd name="T6" fmla="*/ 4 w 15"/>
                  <a:gd name="T7" fmla="*/ 12 h 36"/>
                  <a:gd name="T8" fmla="*/ 5 w 15"/>
                  <a:gd name="T9" fmla="*/ 5 h 36"/>
                  <a:gd name="T10" fmla="*/ 1 w 15"/>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6">
                    <a:moveTo>
                      <a:pt x="2" y="0"/>
                    </a:moveTo>
                    <a:lnTo>
                      <a:pt x="0" y="20"/>
                    </a:lnTo>
                    <a:lnTo>
                      <a:pt x="0" y="36"/>
                    </a:lnTo>
                    <a:lnTo>
                      <a:pt x="11" y="35"/>
                    </a:lnTo>
                    <a:lnTo>
                      <a:pt x="15" y="14"/>
                    </a:lnTo>
                    <a:lnTo>
                      <a:pt x="2"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89" name="Freeform 388">
                <a:extLst>
                  <a:ext uri="{FF2B5EF4-FFF2-40B4-BE49-F238E27FC236}">
                    <a16:creationId xmlns:a16="http://schemas.microsoft.com/office/drawing/2014/main" id="{3E5512C4-C0FF-066C-CC83-6662EBD47998}"/>
                  </a:ext>
                </a:extLst>
              </p:cNvPr>
              <p:cNvSpPr>
                <a:spLocks/>
              </p:cNvSpPr>
              <p:nvPr/>
            </p:nvSpPr>
            <p:spPr bwMode="auto">
              <a:xfrm>
                <a:off x="2406" y="2361"/>
                <a:ext cx="11" cy="11"/>
              </a:xfrm>
              <a:custGeom>
                <a:avLst/>
                <a:gdLst>
                  <a:gd name="T0" fmla="*/ 1 w 37"/>
                  <a:gd name="T1" fmla="*/ 1 h 33"/>
                  <a:gd name="T2" fmla="*/ 7 w 37"/>
                  <a:gd name="T3" fmla="*/ 0 h 33"/>
                  <a:gd name="T4" fmla="*/ 10 w 37"/>
                  <a:gd name="T5" fmla="*/ 2 h 33"/>
                  <a:gd name="T6" fmla="*/ 11 w 37"/>
                  <a:gd name="T7" fmla="*/ 7 h 33"/>
                  <a:gd name="T8" fmla="*/ 7 w 37"/>
                  <a:gd name="T9" fmla="*/ 11 h 33"/>
                  <a:gd name="T10" fmla="*/ 3 w 37"/>
                  <a:gd name="T11" fmla="*/ 11 h 33"/>
                  <a:gd name="T12" fmla="*/ 1 w 37"/>
                  <a:gd name="T13" fmla="*/ 8 h 33"/>
                  <a:gd name="T14" fmla="*/ 0 w 37"/>
                  <a:gd name="T15" fmla="*/ 5 h 33"/>
                  <a:gd name="T16" fmla="*/ 1 w 37"/>
                  <a:gd name="T17" fmla="*/ 1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33">
                    <a:moveTo>
                      <a:pt x="4" y="4"/>
                    </a:moveTo>
                    <a:lnTo>
                      <a:pt x="22" y="0"/>
                    </a:lnTo>
                    <a:lnTo>
                      <a:pt x="35" y="6"/>
                    </a:lnTo>
                    <a:lnTo>
                      <a:pt x="37" y="22"/>
                    </a:lnTo>
                    <a:lnTo>
                      <a:pt x="24" y="33"/>
                    </a:lnTo>
                    <a:lnTo>
                      <a:pt x="11" y="33"/>
                    </a:lnTo>
                    <a:lnTo>
                      <a:pt x="2" y="24"/>
                    </a:lnTo>
                    <a:lnTo>
                      <a:pt x="0" y="16"/>
                    </a:lnTo>
                    <a:lnTo>
                      <a:pt x="4" y="4"/>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0" name="Freeform 389">
                <a:extLst>
                  <a:ext uri="{FF2B5EF4-FFF2-40B4-BE49-F238E27FC236}">
                    <a16:creationId xmlns:a16="http://schemas.microsoft.com/office/drawing/2014/main" id="{D97A9975-8414-A546-D019-CD7F3A075BA2}"/>
                  </a:ext>
                </a:extLst>
              </p:cNvPr>
              <p:cNvSpPr>
                <a:spLocks/>
              </p:cNvSpPr>
              <p:nvPr/>
            </p:nvSpPr>
            <p:spPr bwMode="auto">
              <a:xfrm>
                <a:off x="2388" y="2378"/>
                <a:ext cx="16" cy="18"/>
              </a:xfrm>
              <a:custGeom>
                <a:avLst/>
                <a:gdLst>
                  <a:gd name="T0" fmla="*/ 1 w 49"/>
                  <a:gd name="T1" fmla="*/ 0 h 54"/>
                  <a:gd name="T2" fmla="*/ 0 w 49"/>
                  <a:gd name="T3" fmla="*/ 0 h 54"/>
                  <a:gd name="T4" fmla="*/ 1 w 49"/>
                  <a:gd name="T5" fmla="*/ 17 h 54"/>
                  <a:gd name="T6" fmla="*/ 6 w 49"/>
                  <a:gd name="T7" fmla="*/ 18 h 54"/>
                  <a:gd name="T8" fmla="*/ 14 w 49"/>
                  <a:gd name="T9" fmla="*/ 15 h 54"/>
                  <a:gd name="T10" fmla="*/ 16 w 49"/>
                  <a:gd name="T11" fmla="*/ 10 h 54"/>
                  <a:gd name="T12" fmla="*/ 13 w 49"/>
                  <a:gd name="T13" fmla="*/ 7 h 54"/>
                  <a:gd name="T14" fmla="*/ 6 w 49"/>
                  <a:gd name="T15" fmla="*/ 3 h 54"/>
                  <a:gd name="T16" fmla="*/ 1 w 49"/>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54">
                    <a:moveTo>
                      <a:pt x="2" y="0"/>
                    </a:moveTo>
                    <a:lnTo>
                      <a:pt x="0" y="0"/>
                    </a:lnTo>
                    <a:lnTo>
                      <a:pt x="2" y="50"/>
                    </a:lnTo>
                    <a:lnTo>
                      <a:pt x="18" y="54"/>
                    </a:lnTo>
                    <a:lnTo>
                      <a:pt x="44" y="45"/>
                    </a:lnTo>
                    <a:lnTo>
                      <a:pt x="49" y="31"/>
                    </a:lnTo>
                    <a:lnTo>
                      <a:pt x="40" y="21"/>
                    </a:lnTo>
                    <a:lnTo>
                      <a:pt x="19" y="8"/>
                    </a:lnTo>
                    <a:lnTo>
                      <a:pt x="2" y="0"/>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91" name="Freeform 390">
                <a:extLst>
                  <a:ext uri="{FF2B5EF4-FFF2-40B4-BE49-F238E27FC236}">
                    <a16:creationId xmlns:a16="http://schemas.microsoft.com/office/drawing/2014/main" id="{2F9EB82F-CE69-B7AD-55FC-235AB2D8C87A}"/>
                  </a:ext>
                </a:extLst>
              </p:cNvPr>
              <p:cNvSpPr>
                <a:spLocks/>
              </p:cNvSpPr>
              <p:nvPr/>
            </p:nvSpPr>
            <p:spPr bwMode="auto">
              <a:xfrm>
                <a:off x="2374" y="2388"/>
                <a:ext cx="9" cy="7"/>
              </a:xfrm>
              <a:custGeom>
                <a:avLst/>
                <a:gdLst>
                  <a:gd name="T0" fmla="*/ 6 w 26"/>
                  <a:gd name="T1" fmla="*/ 0 h 22"/>
                  <a:gd name="T2" fmla="*/ 1 w 26"/>
                  <a:gd name="T3" fmla="*/ 1 h 22"/>
                  <a:gd name="T4" fmla="*/ 0 w 26"/>
                  <a:gd name="T5" fmla="*/ 5 h 22"/>
                  <a:gd name="T6" fmla="*/ 2 w 26"/>
                  <a:gd name="T7" fmla="*/ 7 h 22"/>
                  <a:gd name="T8" fmla="*/ 7 w 26"/>
                  <a:gd name="T9" fmla="*/ 7 h 22"/>
                  <a:gd name="T10" fmla="*/ 9 w 26"/>
                  <a:gd name="T11" fmla="*/ 4 h 22"/>
                  <a:gd name="T12" fmla="*/ 6 w 2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22">
                    <a:moveTo>
                      <a:pt x="18" y="0"/>
                    </a:moveTo>
                    <a:lnTo>
                      <a:pt x="3" y="2"/>
                    </a:lnTo>
                    <a:lnTo>
                      <a:pt x="0" y="15"/>
                    </a:lnTo>
                    <a:lnTo>
                      <a:pt x="6" y="21"/>
                    </a:lnTo>
                    <a:lnTo>
                      <a:pt x="19" y="22"/>
                    </a:lnTo>
                    <a:lnTo>
                      <a:pt x="26" y="11"/>
                    </a:lnTo>
                    <a:lnTo>
                      <a:pt x="18" y="0"/>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1176" name="Freeform 434">
              <a:extLst>
                <a:ext uri="{FF2B5EF4-FFF2-40B4-BE49-F238E27FC236}">
                  <a16:creationId xmlns:a16="http://schemas.microsoft.com/office/drawing/2014/main" id="{6089F1C9-2452-02C9-84A7-96F531DCDA56}"/>
                </a:ext>
              </a:extLst>
            </p:cNvPr>
            <p:cNvSpPr>
              <a:spLocks/>
            </p:cNvSpPr>
            <p:nvPr>
              <p:custDataLst>
                <p:tags r:id="rId202"/>
              </p:custDataLst>
            </p:nvPr>
          </p:nvSpPr>
          <p:spPr bwMode="auto">
            <a:xfrm>
              <a:off x="6576097" y="4058746"/>
              <a:ext cx="190027" cy="207084"/>
            </a:xfrm>
            <a:custGeom>
              <a:avLst/>
              <a:gdLst>
                <a:gd name="T0" fmla="*/ 115257 w 292"/>
                <a:gd name="T1" fmla="*/ 5154 h 308"/>
                <a:gd name="T2" fmla="*/ 120041 w 292"/>
                <a:gd name="T3" fmla="*/ 19071 h 308"/>
                <a:gd name="T4" fmla="*/ 124390 w 292"/>
                <a:gd name="T5" fmla="*/ 46903 h 308"/>
                <a:gd name="T6" fmla="*/ 127000 w 292"/>
                <a:gd name="T7" fmla="*/ 74221 h 308"/>
                <a:gd name="T8" fmla="*/ 126565 w 292"/>
                <a:gd name="T9" fmla="*/ 82983 h 308"/>
                <a:gd name="T10" fmla="*/ 124390 w 292"/>
                <a:gd name="T11" fmla="*/ 92261 h 308"/>
                <a:gd name="T12" fmla="*/ 116997 w 292"/>
                <a:gd name="T13" fmla="*/ 106177 h 308"/>
                <a:gd name="T14" fmla="*/ 100469 w 292"/>
                <a:gd name="T15" fmla="*/ 95353 h 308"/>
                <a:gd name="T16" fmla="*/ 71764 w 292"/>
                <a:gd name="T17" fmla="*/ 132979 h 308"/>
                <a:gd name="T18" fmla="*/ 57411 w 292"/>
                <a:gd name="T19" fmla="*/ 143287 h 308"/>
                <a:gd name="T20" fmla="*/ 25661 w 292"/>
                <a:gd name="T21" fmla="*/ 152565 h 308"/>
                <a:gd name="T22" fmla="*/ 13918 w 292"/>
                <a:gd name="T23" fmla="*/ 158750 h 308"/>
                <a:gd name="T24" fmla="*/ 2610 w 292"/>
                <a:gd name="T25" fmla="*/ 158750 h 308"/>
                <a:gd name="T26" fmla="*/ 3914 w 292"/>
                <a:gd name="T27" fmla="*/ 153080 h 308"/>
                <a:gd name="T28" fmla="*/ 4784 w 292"/>
                <a:gd name="T29" fmla="*/ 147411 h 308"/>
                <a:gd name="T30" fmla="*/ 3045 w 292"/>
                <a:gd name="T31" fmla="*/ 136587 h 308"/>
                <a:gd name="T32" fmla="*/ 870 w 292"/>
                <a:gd name="T33" fmla="*/ 126794 h 308"/>
                <a:gd name="T34" fmla="*/ 0 w 292"/>
                <a:gd name="T35" fmla="*/ 117516 h 308"/>
                <a:gd name="T36" fmla="*/ 1305 w 292"/>
                <a:gd name="T37" fmla="*/ 105662 h 308"/>
                <a:gd name="T38" fmla="*/ 5219 w 292"/>
                <a:gd name="T39" fmla="*/ 96899 h 308"/>
                <a:gd name="T40" fmla="*/ 11308 w 292"/>
                <a:gd name="T41" fmla="*/ 89683 h 308"/>
                <a:gd name="T42" fmla="*/ 18267 w 292"/>
                <a:gd name="T43" fmla="*/ 82983 h 308"/>
                <a:gd name="T44" fmla="*/ 33490 w 292"/>
                <a:gd name="T45" fmla="*/ 69582 h 308"/>
                <a:gd name="T46" fmla="*/ 40449 w 292"/>
                <a:gd name="T47" fmla="*/ 61335 h 308"/>
                <a:gd name="T48" fmla="*/ 45668 w 292"/>
                <a:gd name="T49" fmla="*/ 50511 h 308"/>
                <a:gd name="T50" fmla="*/ 42623 w 292"/>
                <a:gd name="T51" fmla="*/ 49481 h 308"/>
                <a:gd name="T52" fmla="*/ 40014 w 292"/>
                <a:gd name="T53" fmla="*/ 46903 h 308"/>
                <a:gd name="T54" fmla="*/ 35664 w 292"/>
                <a:gd name="T55" fmla="*/ 37626 h 308"/>
                <a:gd name="T56" fmla="*/ 32185 w 292"/>
                <a:gd name="T57" fmla="*/ 25771 h 308"/>
                <a:gd name="T58" fmla="*/ 31315 w 292"/>
                <a:gd name="T59" fmla="*/ 12370 h 308"/>
                <a:gd name="T60" fmla="*/ 39144 w 292"/>
                <a:gd name="T61" fmla="*/ 9793 h 308"/>
                <a:gd name="T62" fmla="*/ 45668 w 292"/>
                <a:gd name="T63" fmla="*/ 10308 h 308"/>
                <a:gd name="T64" fmla="*/ 57411 w 292"/>
                <a:gd name="T65" fmla="*/ 12370 h 308"/>
                <a:gd name="T66" fmla="*/ 73503 w 292"/>
                <a:gd name="T67" fmla="*/ 10824 h 308"/>
                <a:gd name="T68" fmla="*/ 91336 w 292"/>
                <a:gd name="T69" fmla="*/ 6185 h 308"/>
                <a:gd name="T70" fmla="*/ 112647 w 292"/>
                <a:gd name="T71" fmla="*/ 0 h 3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92" h="308">
                  <a:moveTo>
                    <a:pt x="259" y="0"/>
                  </a:moveTo>
                  <a:lnTo>
                    <a:pt x="265" y="10"/>
                  </a:lnTo>
                  <a:lnTo>
                    <a:pt x="271" y="23"/>
                  </a:lnTo>
                  <a:lnTo>
                    <a:pt x="276" y="37"/>
                  </a:lnTo>
                  <a:lnTo>
                    <a:pt x="280" y="54"/>
                  </a:lnTo>
                  <a:lnTo>
                    <a:pt x="286" y="91"/>
                  </a:lnTo>
                  <a:lnTo>
                    <a:pt x="292" y="135"/>
                  </a:lnTo>
                  <a:lnTo>
                    <a:pt x="292" y="144"/>
                  </a:lnTo>
                  <a:lnTo>
                    <a:pt x="292" y="153"/>
                  </a:lnTo>
                  <a:lnTo>
                    <a:pt x="291" y="161"/>
                  </a:lnTo>
                  <a:lnTo>
                    <a:pt x="289" y="168"/>
                  </a:lnTo>
                  <a:lnTo>
                    <a:pt x="286" y="179"/>
                  </a:lnTo>
                  <a:lnTo>
                    <a:pt x="281" y="189"/>
                  </a:lnTo>
                  <a:lnTo>
                    <a:pt x="269" y="206"/>
                  </a:lnTo>
                  <a:lnTo>
                    <a:pt x="258" y="225"/>
                  </a:lnTo>
                  <a:lnTo>
                    <a:pt x="231" y="185"/>
                  </a:lnTo>
                  <a:lnTo>
                    <a:pt x="192" y="222"/>
                  </a:lnTo>
                  <a:lnTo>
                    <a:pt x="165" y="258"/>
                  </a:lnTo>
                  <a:lnTo>
                    <a:pt x="152" y="246"/>
                  </a:lnTo>
                  <a:lnTo>
                    <a:pt x="132" y="278"/>
                  </a:lnTo>
                  <a:lnTo>
                    <a:pt x="132" y="296"/>
                  </a:lnTo>
                  <a:lnTo>
                    <a:pt x="59" y="296"/>
                  </a:lnTo>
                  <a:lnTo>
                    <a:pt x="46" y="302"/>
                  </a:lnTo>
                  <a:lnTo>
                    <a:pt x="32" y="308"/>
                  </a:lnTo>
                  <a:lnTo>
                    <a:pt x="19" y="308"/>
                  </a:lnTo>
                  <a:lnTo>
                    <a:pt x="6" y="308"/>
                  </a:lnTo>
                  <a:lnTo>
                    <a:pt x="8" y="302"/>
                  </a:lnTo>
                  <a:lnTo>
                    <a:pt x="9" y="297"/>
                  </a:lnTo>
                  <a:lnTo>
                    <a:pt x="11" y="291"/>
                  </a:lnTo>
                  <a:lnTo>
                    <a:pt x="11" y="286"/>
                  </a:lnTo>
                  <a:lnTo>
                    <a:pt x="9" y="276"/>
                  </a:lnTo>
                  <a:lnTo>
                    <a:pt x="7" y="265"/>
                  </a:lnTo>
                  <a:lnTo>
                    <a:pt x="5" y="256"/>
                  </a:lnTo>
                  <a:lnTo>
                    <a:pt x="2" y="246"/>
                  </a:lnTo>
                  <a:lnTo>
                    <a:pt x="0" y="237"/>
                  </a:lnTo>
                  <a:lnTo>
                    <a:pt x="0" y="228"/>
                  </a:lnTo>
                  <a:lnTo>
                    <a:pt x="0" y="216"/>
                  </a:lnTo>
                  <a:lnTo>
                    <a:pt x="3" y="205"/>
                  </a:lnTo>
                  <a:lnTo>
                    <a:pt x="6" y="196"/>
                  </a:lnTo>
                  <a:lnTo>
                    <a:pt x="12" y="188"/>
                  </a:lnTo>
                  <a:lnTo>
                    <a:pt x="18" y="180"/>
                  </a:lnTo>
                  <a:lnTo>
                    <a:pt x="26" y="174"/>
                  </a:lnTo>
                  <a:lnTo>
                    <a:pt x="34" y="167"/>
                  </a:lnTo>
                  <a:lnTo>
                    <a:pt x="42" y="161"/>
                  </a:lnTo>
                  <a:lnTo>
                    <a:pt x="60" y="148"/>
                  </a:lnTo>
                  <a:lnTo>
                    <a:pt x="77" y="135"/>
                  </a:lnTo>
                  <a:lnTo>
                    <a:pt x="85" y="128"/>
                  </a:lnTo>
                  <a:lnTo>
                    <a:pt x="93" y="119"/>
                  </a:lnTo>
                  <a:lnTo>
                    <a:pt x="99" y="110"/>
                  </a:lnTo>
                  <a:lnTo>
                    <a:pt x="105" y="98"/>
                  </a:lnTo>
                  <a:lnTo>
                    <a:pt x="102" y="98"/>
                  </a:lnTo>
                  <a:lnTo>
                    <a:pt x="98" y="96"/>
                  </a:lnTo>
                  <a:lnTo>
                    <a:pt x="95" y="94"/>
                  </a:lnTo>
                  <a:lnTo>
                    <a:pt x="92" y="91"/>
                  </a:lnTo>
                  <a:lnTo>
                    <a:pt x="86" y="83"/>
                  </a:lnTo>
                  <a:lnTo>
                    <a:pt x="82" y="73"/>
                  </a:lnTo>
                  <a:lnTo>
                    <a:pt x="77" y="62"/>
                  </a:lnTo>
                  <a:lnTo>
                    <a:pt x="74" y="50"/>
                  </a:lnTo>
                  <a:lnTo>
                    <a:pt x="73" y="36"/>
                  </a:lnTo>
                  <a:lnTo>
                    <a:pt x="72" y="24"/>
                  </a:lnTo>
                  <a:lnTo>
                    <a:pt x="82" y="21"/>
                  </a:lnTo>
                  <a:lnTo>
                    <a:pt x="90" y="19"/>
                  </a:lnTo>
                  <a:lnTo>
                    <a:pt x="97" y="19"/>
                  </a:lnTo>
                  <a:lnTo>
                    <a:pt x="105" y="20"/>
                  </a:lnTo>
                  <a:lnTo>
                    <a:pt x="118" y="23"/>
                  </a:lnTo>
                  <a:lnTo>
                    <a:pt x="132" y="24"/>
                  </a:lnTo>
                  <a:lnTo>
                    <a:pt x="149" y="23"/>
                  </a:lnTo>
                  <a:lnTo>
                    <a:pt x="169" y="21"/>
                  </a:lnTo>
                  <a:lnTo>
                    <a:pt x="189" y="17"/>
                  </a:lnTo>
                  <a:lnTo>
                    <a:pt x="210" y="12"/>
                  </a:lnTo>
                  <a:lnTo>
                    <a:pt x="244" y="4"/>
                  </a:lnTo>
                  <a:lnTo>
                    <a:pt x="25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77" name="Freeform 435">
              <a:extLst>
                <a:ext uri="{FF2B5EF4-FFF2-40B4-BE49-F238E27FC236}">
                  <a16:creationId xmlns:a16="http://schemas.microsoft.com/office/drawing/2014/main" id="{E0DA3CDD-ADC0-85D7-F334-52557751EAC4}"/>
                </a:ext>
              </a:extLst>
            </p:cNvPr>
            <p:cNvSpPr>
              <a:spLocks/>
            </p:cNvSpPr>
            <p:nvPr>
              <p:custDataLst>
                <p:tags r:id="rId203"/>
              </p:custDataLst>
            </p:nvPr>
          </p:nvSpPr>
          <p:spPr bwMode="auto">
            <a:xfrm>
              <a:off x="6735244" y="4255476"/>
              <a:ext cx="9502" cy="74551"/>
            </a:xfrm>
            <a:custGeom>
              <a:avLst/>
              <a:gdLst>
                <a:gd name="T0" fmla="*/ 4989 w 14"/>
                <a:gd name="T1" fmla="*/ 0 h 7"/>
                <a:gd name="T2" fmla="*/ 5896 w 14"/>
                <a:gd name="T3" fmla="*/ 24493 h 7"/>
                <a:gd name="T4" fmla="*/ 6350 w 14"/>
                <a:gd name="T5" fmla="*/ 57150 h 7"/>
                <a:gd name="T6" fmla="*/ 0 w 14"/>
                <a:gd name="T7" fmla="*/ 57150 h 7"/>
                <a:gd name="T8" fmla="*/ 4989 w 14"/>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7">
                  <a:moveTo>
                    <a:pt x="11" y="0"/>
                  </a:moveTo>
                  <a:lnTo>
                    <a:pt x="13" y="3"/>
                  </a:lnTo>
                  <a:lnTo>
                    <a:pt x="14" y="7"/>
                  </a:lnTo>
                  <a:lnTo>
                    <a:pt x="0" y="7"/>
                  </a:lnTo>
                  <a:lnTo>
                    <a:pt x="11"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78" name="Freeform 436">
              <a:extLst>
                <a:ext uri="{FF2B5EF4-FFF2-40B4-BE49-F238E27FC236}">
                  <a16:creationId xmlns:a16="http://schemas.microsoft.com/office/drawing/2014/main" id="{D8389073-F635-E4CD-E8BD-EEB703B6592F}"/>
                </a:ext>
              </a:extLst>
            </p:cNvPr>
            <p:cNvSpPr>
              <a:spLocks/>
            </p:cNvSpPr>
            <p:nvPr>
              <p:custDataLst>
                <p:tags r:id="rId204"/>
              </p:custDataLst>
            </p:nvPr>
          </p:nvSpPr>
          <p:spPr bwMode="auto">
            <a:xfrm>
              <a:off x="5972764" y="3259399"/>
              <a:ext cx="372925" cy="652313"/>
            </a:xfrm>
            <a:custGeom>
              <a:avLst/>
              <a:gdLst>
                <a:gd name="T0" fmla="*/ 34747 w 581"/>
                <a:gd name="T1" fmla="*/ 60217 h 955"/>
                <a:gd name="T2" fmla="*/ 44614 w 581"/>
                <a:gd name="T3" fmla="*/ 79591 h 955"/>
                <a:gd name="T4" fmla="*/ 47617 w 581"/>
                <a:gd name="T5" fmla="*/ 94253 h 955"/>
                <a:gd name="T6" fmla="*/ 40753 w 581"/>
                <a:gd name="T7" fmla="*/ 122528 h 955"/>
                <a:gd name="T8" fmla="*/ 41182 w 581"/>
                <a:gd name="T9" fmla="*/ 170178 h 955"/>
                <a:gd name="T10" fmla="*/ 39895 w 581"/>
                <a:gd name="T11" fmla="*/ 190076 h 955"/>
                <a:gd name="T12" fmla="*/ 35176 w 581"/>
                <a:gd name="T13" fmla="*/ 207356 h 955"/>
                <a:gd name="T14" fmla="*/ 25310 w 581"/>
                <a:gd name="T15" fmla="*/ 224635 h 955"/>
                <a:gd name="T16" fmla="*/ 13298 w 581"/>
                <a:gd name="T17" fmla="*/ 241391 h 955"/>
                <a:gd name="T18" fmla="*/ 7293 w 581"/>
                <a:gd name="T19" fmla="*/ 251864 h 955"/>
                <a:gd name="T20" fmla="*/ 858 w 581"/>
                <a:gd name="T21" fmla="*/ 283805 h 955"/>
                <a:gd name="T22" fmla="*/ 29600 w 581"/>
                <a:gd name="T23" fmla="*/ 322553 h 955"/>
                <a:gd name="T24" fmla="*/ 29600 w 581"/>
                <a:gd name="T25" fmla="*/ 331978 h 955"/>
                <a:gd name="T26" fmla="*/ 31744 w 581"/>
                <a:gd name="T27" fmla="*/ 348211 h 955"/>
                <a:gd name="T28" fmla="*/ 31744 w 581"/>
                <a:gd name="T29" fmla="*/ 364443 h 955"/>
                <a:gd name="T30" fmla="*/ 33460 w 581"/>
                <a:gd name="T31" fmla="*/ 383817 h 955"/>
                <a:gd name="T32" fmla="*/ 40324 w 581"/>
                <a:gd name="T33" fmla="*/ 407380 h 955"/>
                <a:gd name="T34" fmla="*/ 45043 w 581"/>
                <a:gd name="T35" fmla="*/ 414711 h 955"/>
                <a:gd name="T36" fmla="*/ 29171 w 581"/>
                <a:gd name="T37" fmla="*/ 415758 h 955"/>
                <a:gd name="T38" fmla="*/ 18017 w 581"/>
                <a:gd name="T39" fmla="*/ 419947 h 955"/>
                <a:gd name="T40" fmla="*/ 15443 w 581"/>
                <a:gd name="T41" fmla="*/ 425184 h 955"/>
                <a:gd name="T42" fmla="*/ 18017 w 581"/>
                <a:gd name="T43" fmla="*/ 440892 h 955"/>
                <a:gd name="T44" fmla="*/ 29600 w 581"/>
                <a:gd name="T45" fmla="*/ 458696 h 955"/>
                <a:gd name="T46" fmla="*/ 37321 w 581"/>
                <a:gd name="T47" fmla="*/ 470739 h 955"/>
                <a:gd name="T48" fmla="*/ 42898 w 581"/>
                <a:gd name="T49" fmla="*/ 485400 h 955"/>
                <a:gd name="T50" fmla="*/ 66921 w 581"/>
                <a:gd name="T51" fmla="*/ 500062 h 955"/>
                <a:gd name="T52" fmla="*/ 81077 w 581"/>
                <a:gd name="T53" fmla="*/ 493255 h 955"/>
                <a:gd name="T54" fmla="*/ 106387 w 581"/>
                <a:gd name="T55" fmla="*/ 486448 h 955"/>
                <a:gd name="T56" fmla="*/ 119685 w 581"/>
                <a:gd name="T57" fmla="*/ 482259 h 955"/>
                <a:gd name="T58" fmla="*/ 127407 w 581"/>
                <a:gd name="T59" fmla="*/ 473357 h 955"/>
                <a:gd name="T60" fmla="*/ 129552 w 581"/>
                <a:gd name="T61" fmla="*/ 467074 h 955"/>
                <a:gd name="T62" fmla="*/ 129552 w 581"/>
                <a:gd name="T63" fmla="*/ 454507 h 955"/>
                <a:gd name="T64" fmla="*/ 144995 w 581"/>
                <a:gd name="T65" fmla="*/ 456077 h 955"/>
                <a:gd name="T66" fmla="*/ 157435 w 581"/>
                <a:gd name="T67" fmla="*/ 453459 h 955"/>
                <a:gd name="T68" fmla="*/ 166873 w 581"/>
                <a:gd name="T69" fmla="*/ 448223 h 955"/>
                <a:gd name="T70" fmla="*/ 173737 w 581"/>
                <a:gd name="T71" fmla="*/ 440892 h 955"/>
                <a:gd name="T72" fmla="*/ 185319 w 581"/>
                <a:gd name="T73" fmla="*/ 422565 h 955"/>
                <a:gd name="T74" fmla="*/ 197330 w 581"/>
                <a:gd name="T75" fmla="*/ 404762 h 955"/>
                <a:gd name="T76" fmla="*/ 204623 w 581"/>
                <a:gd name="T77" fmla="*/ 397955 h 955"/>
                <a:gd name="T78" fmla="*/ 215348 w 581"/>
                <a:gd name="T79" fmla="*/ 393766 h 955"/>
                <a:gd name="T80" fmla="*/ 223498 w 581"/>
                <a:gd name="T81" fmla="*/ 390101 h 955"/>
                <a:gd name="T82" fmla="*/ 214061 w 581"/>
                <a:gd name="T83" fmla="*/ 364967 h 955"/>
                <a:gd name="T84" fmla="*/ 207626 w 581"/>
                <a:gd name="T85" fmla="*/ 341927 h 955"/>
                <a:gd name="T86" fmla="*/ 202478 w 581"/>
                <a:gd name="T87" fmla="*/ 326218 h 955"/>
                <a:gd name="T88" fmla="*/ 206339 w 581"/>
                <a:gd name="T89" fmla="*/ 319411 h 955"/>
                <a:gd name="T90" fmla="*/ 208913 w 581"/>
                <a:gd name="T91" fmla="*/ 303179 h 955"/>
                <a:gd name="T92" fmla="*/ 211916 w 581"/>
                <a:gd name="T93" fmla="*/ 283281 h 955"/>
                <a:gd name="T94" fmla="*/ 216635 w 581"/>
                <a:gd name="T95" fmla="*/ 271761 h 955"/>
                <a:gd name="T96" fmla="*/ 228217 w 581"/>
                <a:gd name="T97" fmla="*/ 254482 h 955"/>
                <a:gd name="T98" fmla="*/ 244518 w 581"/>
                <a:gd name="T99" fmla="*/ 241391 h 955"/>
                <a:gd name="T100" fmla="*/ 55338 w 581"/>
                <a:gd name="T101" fmla="*/ 0 h 955"/>
                <a:gd name="T102" fmla="*/ 42040 w 581"/>
                <a:gd name="T103" fmla="*/ 2618 h 955"/>
                <a:gd name="T104" fmla="*/ 29600 w 581"/>
                <a:gd name="T105" fmla="*/ 12567 h 9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81" h="955">
                  <a:moveTo>
                    <a:pt x="69" y="24"/>
                  </a:moveTo>
                  <a:lnTo>
                    <a:pt x="69" y="97"/>
                  </a:lnTo>
                  <a:lnTo>
                    <a:pt x="81" y="115"/>
                  </a:lnTo>
                  <a:lnTo>
                    <a:pt x="91" y="129"/>
                  </a:lnTo>
                  <a:lnTo>
                    <a:pt x="99" y="141"/>
                  </a:lnTo>
                  <a:lnTo>
                    <a:pt x="104" y="152"/>
                  </a:lnTo>
                  <a:lnTo>
                    <a:pt x="107" y="163"/>
                  </a:lnTo>
                  <a:lnTo>
                    <a:pt x="110" y="172"/>
                  </a:lnTo>
                  <a:lnTo>
                    <a:pt x="111" y="180"/>
                  </a:lnTo>
                  <a:lnTo>
                    <a:pt x="110" y="186"/>
                  </a:lnTo>
                  <a:lnTo>
                    <a:pt x="102" y="209"/>
                  </a:lnTo>
                  <a:lnTo>
                    <a:pt x="95" y="234"/>
                  </a:lnTo>
                  <a:lnTo>
                    <a:pt x="96" y="276"/>
                  </a:lnTo>
                  <a:lnTo>
                    <a:pt x="96" y="309"/>
                  </a:lnTo>
                  <a:lnTo>
                    <a:pt x="96" y="325"/>
                  </a:lnTo>
                  <a:lnTo>
                    <a:pt x="96" y="339"/>
                  </a:lnTo>
                  <a:lnTo>
                    <a:pt x="95" y="351"/>
                  </a:lnTo>
                  <a:lnTo>
                    <a:pt x="93" y="363"/>
                  </a:lnTo>
                  <a:lnTo>
                    <a:pt x="91" y="374"/>
                  </a:lnTo>
                  <a:lnTo>
                    <a:pt x="87" y="386"/>
                  </a:lnTo>
                  <a:lnTo>
                    <a:pt x="82" y="396"/>
                  </a:lnTo>
                  <a:lnTo>
                    <a:pt x="76" y="407"/>
                  </a:lnTo>
                  <a:lnTo>
                    <a:pt x="69" y="418"/>
                  </a:lnTo>
                  <a:lnTo>
                    <a:pt x="59" y="429"/>
                  </a:lnTo>
                  <a:lnTo>
                    <a:pt x="48" y="442"/>
                  </a:lnTo>
                  <a:lnTo>
                    <a:pt x="36" y="455"/>
                  </a:lnTo>
                  <a:lnTo>
                    <a:pt x="31" y="461"/>
                  </a:lnTo>
                  <a:lnTo>
                    <a:pt x="26" y="467"/>
                  </a:lnTo>
                  <a:lnTo>
                    <a:pt x="22" y="474"/>
                  </a:lnTo>
                  <a:lnTo>
                    <a:pt x="17" y="481"/>
                  </a:lnTo>
                  <a:lnTo>
                    <a:pt x="12" y="496"/>
                  </a:lnTo>
                  <a:lnTo>
                    <a:pt x="8" y="512"/>
                  </a:lnTo>
                  <a:lnTo>
                    <a:pt x="2" y="542"/>
                  </a:lnTo>
                  <a:lnTo>
                    <a:pt x="0" y="568"/>
                  </a:lnTo>
                  <a:lnTo>
                    <a:pt x="29" y="578"/>
                  </a:lnTo>
                  <a:lnTo>
                    <a:pt x="69" y="616"/>
                  </a:lnTo>
                  <a:lnTo>
                    <a:pt x="51" y="632"/>
                  </a:lnTo>
                  <a:lnTo>
                    <a:pt x="60" y="633"/>
                  </a:lnTo>
                  <a:lnTo>
                    <a:pt x="69" y="634"/>
                  </a:lnTo>
                  <a:lnTo>
                    <a:pt x="70" y="643"/>
                  </a:lnTo>
                  <a:lnTo>
                    <a:pt x="72" y="653"/>
                  </a:lnTo>
                  <a:lnTo>
                    <a:pt x="74" y="665"/>
                  </a:lnTo>
                  <a:lnTo>
                    <a:pt x="76" y="677"/>
                  </a:lnTo>
                  <a:lnTo>
                    <a:pt x="74" y="686"/>
                  </a:lnTo>
                  <a:lnTo>
                    <a:pt x="74" y="696"/>
                  </a:lnTo>
                  <a:lnTo>
                    <a:pt x="74" y="705"/>
                  </a:lnTo>
                  <a:lnTo>
                    <a:pt x="76" y="715"/>
                  </a:lnTo>
                  <a:lnTo>
                    <a:pt x="78" y="733"/>
                  </a:lnTo>
                  <a:lnTo>
                    <a:pt x="82" y="749"/>
                  </a:lnTo>
                  <a:lnTo>
                    <a:pt x="88" y="764"/>
                  </a:lnTo>
                  <a:lnTo>
                    <a:pt x="94" y="778"/>
                  </a:lnTo>
                  <a:lnTo>
                    <a:pt x="98" y="783"/>
                  </a:lnTo>
                  <a:lnTo>
                    <a:pt x="102" y="788"/>
                  </a:lnTo>
                  <a:lnTo>
                    <a:pt x="105" y="792"/>
                  </a:lnTo>
                  <a:lnTo>
                    <a:pt x="109" y="794"/>
                  </a:lnTo>
                  <a:lnTo>
                    <a:pt x="92" y="794"/>
                  </a:lnTo>
                  <a:lnTo>
                    <a:pt x="68" y="794"/>
                  </a:lnTo>
                  <a:lnTo>
                    <a:pt x="56" y="796"/>
                  </a:lnTo>
                  <a:lnTo>
                    <a:pt x="46" y="799"/>
                  </a:lnTo>
                  <a:lnTo>
                    <a:pt x="42" y="802"/>
                  </a:lnTo>
                  <a:lnTo>
                    <a:pt x="38" y="805"/>
                  </a:lnTo>
                  <a:lnTo>
                    <a:pt x="36" y="808"/>
                  </a:lnTo>
                  <a:lnTo>
                    <a:pt x="36" y="812"/>
                  </a:lnTo>
                  <a:lnTo>
                    <a:pt x="36" y="824"/>
                  </a:lnTo>
                  <a:lnTo>
                    <a:pt x="38" y="834"/>
                  </a:lnTo>
                  <a:lnTo>
                    <a:pt x="42" y="842"/>
                  </a:lnTo>
                  <a:lnTo>
                    <a:pt x="46" y="850"/>
                  </a:lnTo>
                  <a:lnTo>
                    <a:pt x="57" y="863"/>
                  </a:lnTo>
                  <a:lnTo>
                    <a:pt x="69" y="876"/>
                  </a:lnTo>
                  <a:lnTo>
                    <a:pt x="76" y="884"/>
                  </a:lnTo>
                  <a:lnTo>
                    <a:pt x="81" y="891"/>
                  </a:lnTo>
                  <a:lnTo>
                    <a:pt x="87" y="899"/>
                  </a:lnTo>
                  <a:lnTo>
                    <a:pt x="92" y="907"/>
                  </a:lnTo>
                  <a:lnTo>
                    <a:pt x="96" y="917"/>
                  </a:lnTo>
                  <a:lnTo>
                    <a:pt x="100" y="927"/>
                  </a:lnTo>
                  <a:lnTo>
                    <a:pt x="102" y="941"/>
                  </a:lnTo>
                  <a:lnTo>
                    <a:pt x="102" y="955"/>
                  </a:lnTo>
                  <a:lnTo>
                    <a:pt x="156" y="955"/>
                  </a:lnTo>
                  <a:lnTo>
                    <a:pt x="166" y="949"/>
                  </a:lnTo>
                  <a:lnTo>
                    <a:pt x="177" y="945"/>
                  </a:lnTo>
                  <a:lnTo>
                    <a:pt x="189" y="942"/>
                  </a:lnTo>
                  <a:lnTo>
                    <a:pt x="201" y="939"/>
                  </a:lnTo>
                  <a:lnTo>
                    <a:pt x="225" y="935"/>
                  </a:lnTo>
                  <a:lnTo>
                    <a:pt x="248" y="929"/>
                  </a:lnTo>
                  <a:lnTo>
                    <a:pt x="259" y="927"/>
                  </a:lnTo>
                  <a:lnTo>
                    <a:pt x="270" y="924"/>
                  </a:lnTo>
                  <a:lnTo>
                    <a:pt x="279" y="921"/>
                  </a:lnTo>
                  <a:lnTo>
                    <a:pt x="286" y="916"/>
                  </a:lnTo>
                  <a:lnTo>
                    <a:pt x="293" y="911"/>
                  </a:lnTo>
                  <a:lnTo>
                    <a:pt x="297" y="904"/>
                  </a:lnTo>
                  <a:lnTo>
                    <a:pt x="300" y="901"/>
                  </a:lnTo>
                  <a:lnTo>
                    <a:pt x="301" y="896"/>
                  </a:lnTo>
                  <a:lnTo>
                    <a:pt x="302" y="892"/>
                  </a:lnTo>
                  <a:lnTo>
                    <a:pt x="302" y="887"/>
                  </a:lnTo>
                  <a:lnTo>
                    <a:pt x="302" y="877"/>
                  </a:lnTo>
                  <a:lnTo>
                    <a:pt x="302" y="868"/>
                  </a:lnTo>
                  <a:lnTo>
                    <a:pt x="315" y="870"/>
                  </a:lnTo>
                  <a:lnTo>
                    <a:pt x="327" y="871"/>
                  </a:lnTo>
                  <a:lnTo>
                    <a:pt x="338" y="871"/>
                  </a:lnTo>
                  <a:lnTo>
                    <a:pt x="348" y="870"/>
                  </a:lnTo>
                  <a:lnTo>
                    <a:pt x="358" y="868"/>
                  </a:lnTo>
                  <a:lnTo>
                    <a:pt x="367" y="866"/>
                  </a:lnTo>
                  <a:lnTo>
                    <a:pt x="374" y="863"/>
                  </a:lnTo>
                  <a:lnTo>
                    <a:pt x="382" y="860"/>
                  </a:lnTo>
                  <a:lnTo>
                    <a:pt x="389" y="856"/>
                  </a:lnTo>
                  <a:lnTo>
                    <a:pt x="394" y="852"/>
                  </a:lnTo>
                  <a:lnTo>
                    <a:pt x="401" y="847"/>
                  </a:lnTo>
                  <a:lnTo>
                    <a:pt x="405" y="842"/>
                  </a:lnTo>
                  <a:lnTo>
                    <a:pt x="415" y="831"/>
                  </a:lnTo>
                  <a:lnTo>
                    <a:pt x="424" y="818"/>
                  </a:lnTo>
                  <a:lnTo>
                    <a:pt x="432" y="807"/>
                  </a:lnTo>
                  <a:lnTo>
                    <a:pt x="440" y="795"/>
                  </a:lnTo>
                  <a:lnTo>
                    <a:pt x="449" y="783"/>
                  </a:lnTo>
                  <a:lnTo>
                    <a:pt x="460" y="773"/>
                  </a:lnTo>
                  <a:lnTo>
                    <a:pt x="465" y="769"/>
                  </a:lnTo>
                  <a:lnTo>
                    <a:pt x="471" y="764"/>
                  </a:lnTo>
                  <a:lnTo>
                    <a:pt x="477" y="760"/>
                  </a:lnTo>
                  <a:lnTo>
                    <a:pt x="485" y="757"/>
                  </a:lnTo>
                  <a:lnTo>
                    <a:pt x="493" y="754"/>
                  </a:lnTo>
                  <a:lnTo>
                    <a:pt x="502" y="752"/>
                  </a:lnTo>
                  <a:lnTo>
                    <a:pt x="510" y="751"/>
                  </a:lnTo>
                  <a:lnTo>
                    <a:pt x="521" y="751"/>
                  </a:lnTo>
                  <a:lnTo>
                    <a:pt x="521" y="745"/>
                  </a:lnTo>
                  <a:lnTo>
                    <a:pt x="511" y="729"/>
                  </a:lnTo>
                  <a:lnTo>
                    <a:pt x="505" y="713"/>
                  </a:lnTo>
                  <a:lnTo>
                    <a:pt x="499" y="697"/>
                  </a:lnTo>
                  <a:lnTo>
                    <a:pt x="494" y="682"/>
                  </a:lnTo>
                  <a:lnTo>
                    <a:pt x="490" y="667"/>
                  </a:lnTo>
                  <a:lnTo>
                    <a:pt x="484" y="653"/>
                  </a:lnTo>
                  <a:lnTo>
                    <a:pt x="476" y="640"/>
                  </a:lnTo>
                  <a:lnTo>
                    <a:pt x="468" y="628"/>
                  </a:lnTo>
                  <a:lnTo>
                    <a:pt x="472" y="623"/>
                  </a:lnTo>
                  <a:lnTo>
                    <a:pt x="476" y="619"/>
                  </a:lnTo>
                  <a:lnTo>
                    <a:pt x="479" y="614"/>
                  </a:lnTo>
                  <a:lnTo>
                    <a:pt x="481" y="610"/>
                  </a:lnTo>
                  <a:lnTo>
                    <a:pt x="484" y="599"/>
                  </a:lnTo>
                  <a:lnTo>
                    <a:pt x="486" y="589"/>
                  </a:lnTo>
                  <a:lnTo>
                    <a:pt x="487" y="579"/>
                  </a:lnTo>
                  <a:lnTo>
                    <a:pt x="488" y="567"/>
                  </a:lnTo>
                  <a:lnTo>
                    <a:pt x="491" y="555"/>
                  </a:lnTo>
                  <a:lnTo>
                    <a:pt x="494" y="541"/>
                  </a:lnTo>
                  <a:lnTo>
                    <a:pt x="497" y="533"/>
                  </a:lnTo>
                  <a:lnTo>
                    <a:pt x="501" y="526"/>
                  </a:lnTo>
                  <a:lnTo>
                    <a:pt x="505" y="519"/>
                  </a:lnTo>
                  <a:lnTo>
                    <a:pt x="509" y="512"/>
                  </a:lnTo>
                  <a:lnTo>
                    <a:pt x="520" y="499"/>
                  </a:lnTo>
                  <a:lnTo>
                    <a:pt x="532" y="486"/>
                  </a:lnTo>
                  <a:lnTo>
                    <a:pt x="546" y="476"/>
                  </a:lnTo>
                  <a:lnTo>
                    <a:pt x="558" y="468"/>
                  </a:lnTo>
                  <a:lnTo>
                    <a:pt x="570" y="461"/>
                  </a:lnTo>
                  <a:lnTo>
                    <a:pt x="581" y="455"/>
                  </a:lnTo>
                  <a:lnTo>
                    <a:pt x="581" y="234"/>
                  </a:lnTo>
                  <a:lnTo>
                    <a:pt x="129" y="0"/>
                  </a:lnTo>
                  <a:lnTo>
                    <a:pt x="116" y="1"/>
                  </a:lnTo>
                  <a:lnTo>
                    <a:pt x="106" y="3"/>
                  </a:lnTo>
                  <a:lnTo>
                    <a:pt x="98" y="5"/>
                  </a:lnTo>
                  <a:lnTo>
                    <a:pt x="89" y="6"/>
                  </a:lnTo>
                  <a:lnTo>
                    <a:pt x="79" y="15"/>
                  </a:lnTo>
                  <a:lnTo>
                    <a:pt x="69" y="2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79" name="Freeform 437">
              <a:extLst>
                <a:ext uri="{FF2B5EF4-FFF2-40B4-BE49-F238E27FC236}">
                  <a16:creationId xmlns:a16="http://schemas.microsoft.com/office/drawing/2014/main" id="{DFA83F1B-1489-7351-5E00-9FADE3BA7C58}"/>
                </a:ext>
              </a:extLst>
            </p:cNvPr>
            <p:cNvSpPr>
              <a:spLocks/>
            </p:cNvSpPr>
            <p:nvPr>
              <p:custDataLst>
                <p:tags r:id="rId205"/>
              </p:custDataLst>
            </p:nvPr>
          </p:nvSpPr>
          <p:spPr bwMode="auto">
            <a:xfrm>
              <a:off x="5488199" y="2453843"/>
              <a:ext cx="23754" cy="74551"/>
            </a:xfrm>
            <a:custGeom>
              <a:avLst/>
              <a:gdLst>
                <a:gd name="T0" fmla="*/ 9172 w 45"/>
                <a:gd name="T1" fmla="*/ 0 h 36"/>
                <a:gd name="T2" fmla="*/ 0 w 45"/>
                <a:gd name="T3" fmla="*/ 28575 h 36"/>
                <a:gd name="T4" fmla="*/ 8114 w 45"/>
                <a:gd name="T5" fmla="*/ 57150 h 36"/>
                <a:gd name="T6" fmla="*/ 15875 w 45"/>
                <a:gd name="T7" fmla="*/ 23813 h 36"/>
                <a:gd name="T8" fmla="*/ 9172 w 45"/>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36">
                  <a:moveTo>
                    <a:pt x="26" y="0"/>
                  </a:moveTo>
                  <a:lnTo>
                    <a:pt x="0" y="18"/>
                  </a:lnTo>
                  <a:lnTo>
                    <a:pt x="23" y="36"/>
                  </a:lnTo>
                  <a:lnTo>
                    <a:pt x="45" y="15"/>
                  </a:lnTo>
                  <a:lnTo>
                    <a:pt x="26" y="0"/>
                  </a:lnTo>
                  <a:close/>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80" name="Freeform 442">
              <a:extLst>
                <a:ext uri="{FF2B5EF4-FFF2-40B4-BE49-F238E27FC236}">
                  <a16:creationId xmlns:a16="http://schemas.microsoft.com/office/drawing/2014/main" id="{139FCC8D-BFCD-DE35-40E0-037A5074139E}"/>
                </a:ext>
              </a:extLst>
            </p:cNvPr>
            <p:cNvSpPr>
              <a:spLocks/>
            </p:cNvSpPr>
            <p:nvPr>
              <p:custDataLst>
                <p:tags r:id="rId206"/>
              </p:custDataLst>
            </p:nvPr>
          </p:nvSpPr>
          <p:spPr bwMode="auto">
            <a:xfrm>
              <a:off x="6998906" y="2470411"/>
              <a:ext cx="185276" cy="142888"/>
            </a:xfrm>
            <a:custGeom>
              <a:avLst/>
              <a:gdLst>
                <a:gd name="T0" fmla="*/ 14646 w 279"/>
                <a:gd name="T1" fmla="*/ 46715 h 204"/>
                <a:gd name="T2" fmla="*/ 26185 w 279"/>
                <a:gd name="T3" fmla="*/ 76247 h 204"/>
                <a:gd name="T4" fmla="*/ 26185 w 279"/>
                <a:gd name="T5" fmla="*/ 96114 h 204"/>
                <a:gd name="T6" fmla="*/ 45269 w 279"/>
                <a:gd name="T7" fmla="*/ 105242 h 204"/>
                <a:gd name="T8" fmla="*/ 54146 w 279"/>
                <a:gd name="T9" fmla="*/ 108464 h 204"/>
                <a:gd name="T10" fmla="*/ 61691 w 279"/>
                <a:gd name="T11" fmla="*/ 109538 h 204"/>
                <a:gd name="T12" fmla="*/ 64797 w 279"/>
                <a:gd name="T13" fmla="*/ 107927 h 204"/>
                <a:gd name="T14" fmla="*/ 67016 w 279"/>
                <a:gd name="T15" fmla="*/ 104168 h 204"/>
                <a:gd name="T16" fmla="*/ 71011 w 279"/>
                <a:gd name="T17" fmla="*/ 92356 h 204"/>
                <a:gd name="T18" fmla="*/ 76337 w 279"/>
                <a:gd name="T19" fmla="*/ 80006 h 204"/>
                <a:gd name="T20" fmla="*/ 80331 w 279"/>
                <a:gd name="T21" fmla="*/ 75710 h 204"/>
                <a:gd name="T22" fmla="*/ 85213 w 279"/>
                <a:gd name="T23" fmla="*/ 73025 h 204"/>
                <a:gd name="T24" fmla="*/ 92758 w 279"/>
                <a:gd name="T25" fmla="*/ 74099 h 204"/>
                <a:gd name="T26" fmla="*/ 97640 w 279"/>
                <a:gd name="T27" fmla="*/ 76247 h 204"/>
                <a:gd name="T28" fmla="*/ 101190 w 279"/>
                <a:gd name="T29" fmla="*/ 79469 h 204"/>
                <a:gd name="T30" fmla="*/ 102522 w 279"/>
                <a:gd name="T31" fmla="*/ 82690 h 204"/>
                <a:gd name="T32" fmla="*/ 103853 w 279"/>
                <a:gd name="T33" fmla="*/ 88060 h 204"/>
                <a:gd name="T34" fmla="*/ 102522 w 279"/>
                <a:gd name="T35" fmla="*/ 89671 h 204"/>
                <a:gd name="T36" fmla="*/ 103853 w 279"/>
                <a:gd name="T37" fmla="*/ 82154 h 204"/>
                <a:gd name="T38" fmla="*/ 105628 w 279"/>
                <a:gd name="T39" fmla="*/ 75173 h 204"/>
                <a:gd name="T40" fmla="*/ 108735 w 279"/>
                <a:gd name="T41" fmla="*/ 62823 h 204"/>
                <a:gd name="T42" fmla="*/ 112730 w 279"/>
                <a:gd name="T43" fmla="*/ 61749 h 204"/>
                <a:gd name="T44" fmla="*/ 117168 w 279"/>
                <a:gd name="T45" fmla="*/ 59065 h 204"/>
                <a:gd name="T46" fmla="*/ 123825 w 279"/>
                <a:gd name="T47" fmla="*/ 53158 h 204"/>
                <a:gd name="T48" fmla="*/ 111842 w 279"/>
                <a:gd name="T49" fmla="*/ 40271 h 204"/>
                <a:gd name="T50" fmla="*/ 100747 w 279"/>
                <a:gd name="T51" fmla="*/ 31143 h 204"/>
                <a:gd name="T52" fmla="*/ 90539 w 279"/>
                <a:gd name="T53" fmla="*/ 23626 h 204"/>
                <a:gd name="T54" fmla="*/ 82106 w 279"/>
                <a:gd name="T55" fmla="*/ 16645 h 204"/>
                <a:gd name="T56" fmla="*/ 64797 w 279"/>
                <a:gd name="T57" fmla="*/ 36513 h 204"/>
                <a:gd name="T58" fmla="*/ 35062 w 279"/>
                <a:gd name="T59" fmla="*/ 13424 h 204"/>
                <a:gd name="T60" fmla="*/ 23078 w 279"/>
                <a:gd name="T61" fmla="*/ 6443 h 204"/>
                <a:gd name="T62" fmla="*/ 20416 w 279"/>
                <a:gd name="T63" fmla="*/ 33291 h 204"/>
                <a:gd name="T64" fmla="*/ 0 w 279"/>
                <a:gd name="T65" fmla="*/ 30069 h 20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79" h="204">
                  <a:moveTo>
                    <a:pt x="0" y="56"/>
                  </a:moveTo>
                  <a:lnTo>
                    <a:pt x="33" y="87"/>
                  </a:lnTo>
                  <a:lnTo>
                    <a:pt x="46" y="123"/>
                  </a:lnTo>
                  <a:lnTo>
                    <a:pt x="59" y="142"/>
                  </a:lnTo>
                  <a:lnTo>
                    <a:pt x="59" y="173"/>
                  </a:lnTo>
                  <a:lnTo>
                    <a:pt x="59" y="179"/>
                  </a:lnTo>
                  <a:lnTo>
                    <a:pt x="80" y="188"/>
                  </a:lnTo>
                  <a:lnTo>
                    <a:pt x="102" y="196"/>
                  </a:lnTo>
                  <a:lnTo>
                    <a:pt x="112" y="199"/>
                  </a:lnTo>
                  <a:lnTo>
                    <a:pt x="122" y="202"/>
                  </a:lnTo>
                  <a:lnTo>
                    <a:pt x="130" y="203"/>
                  </a:lnTo>
                  <a:lnTo>
                    <a:pt x="139" y="204"/>
                  </a:lnTo>
                  <a:lnTo>
                    <a:pt x="142" y="203"/>
                  </a:lnTo>
                  <a:lnTo>
                    <a:pt x="146" y="201"/>
                  </a:lnTo>
                  <a:lnTo>
                    <a:pt x="148" y="198"/>
                  </a:lnTo>
                  <a:lnTo>
                    <a:pt x="151" y="194"/>
                  </a:lnTo>
                  <a:lnTo>
                    <a:pt x="156" y="183"/>
                  </a:lnTo>
                  <a:lnTo>
                    <a:pt x="160" y="172"/>
                  </a:lnTo>
                  <a:lnTo>
                    <a:pt x="165" y="160"/>
                  </a:lnTo>
                  <a:lnTo>
                    <a:pt x="172" y="149"/>
                  </a:lnTo>
                  <a:lnTo>
                    <a:pt x="176" y="145"/>
                  </a:lnTo>
                  <a:lnTo>
                    <a:pt x="181" y="141"/>
                  </a:lnTo>
                  <a:lnTo>
                    <a:pt x="186" y="138"/>
                  </a:lnTo>
                  <a:lnTo>
                    <a:pt x="192" y="136"/>
                  </a:lnTo>
                  <a:lnTo>
                    <a:pt x="201" y="137"/>
                  </a:lnTo>
                  <a:lnTo>
                    <a:pt x="209" y="138"/>
                  </a:lnTo>
                  <a:lnTo>
                    <a:pt x="215" y="140"/>
                  </a:lnTo>
                  <a:lnTo>
                    <a:pt x="220" y="142"/>
                  </a:lnTo>
                  <a:lnTo>
                    <a:pt x="225" y="145"/>
                  </a:lnTo>
                  <a:lnTo>
                    <a:pt x="228" y="148"/>
                  </a:lnTo>
                  <a:lnTo>
                    <a:pt x="230" y="151"/>
                  </a:lnTo>
                  <a:lnTo>
                    <a:pt x="231" y="154"/>
                  </a:lnTo>
                  <a:lnTo>
                    <a:pt x="234" y="160"/>
                  </a:lnTo>
                  <a:lnTo>
                    <a:pt x="234" y="164"/>
                  </a:lnTo>
                  <a:lnTo>
                    <a:pt x="232" y="167"/>
                  </a:lnTo>
                  <a:lnTo>
                    <a:pt x="231" y="167"/>
                  </a:lnTo>
                  <a:lnTo>
                    <a:pt x="232" y="160"/>
                  </a:lnTo>
                  <a:lnTo>
                    <a:pt x="234" y="153"/>
                  </a:lnTo>
                  <a:lnTo>
                    <a:pt x="236" y="147"/>
                  </a:lnTo>
                  <a:lnTo>
                    <a:pt x="238" y="140"/>
                  </a:lnTo>
                  <a:lnTo>
                    <a:pt x="243" y="127"/>
                  </a:lnTo>
                  <a:lnTo>
                    <a:pt x="245" y="117"/>
                  </a:lnTo>
                  <a:lnTo>
                    <a:pt x="250" y="117"/>
                  </a:lnTo>
                  <a:lnTo>
                    <a:pt x="254" y="115"/>
                  </a:lnTo>
                  <a:lnTo>
                    <a:pt x="260" y="113"/>
                  </a:lnTo>
                  <a:lnTo>
                    <a:pt x="264" y="110"/>
                  </a:lnTo>
                  <a:lnTo>
                    <a:pt x="272" y="104"/>
                  </a:lnTo>
                  <a:lnTo>
                    <a:pt x="279" y="99"/>
                  </a:lnTo>
                  <a:lnTo>
                    <a:pt x="265" y="87"/>
                  </a:lnTo>
                  <a:lnTo>
                    <a:pt x="252" y="75"/>
                  </a:lnTo>
                  <a:lnTo>
                    <a:pt x="239" y="66"/>
                  </a:lnTo>
                  <a:lnTo>
                    <a:pt x="227" y="58"/>
                  </a:lnTo>
                  <a:lnTo>
                    <a:pt x="215" y="51"/>
                  </a:lnTo>
                  <a:lnTo>
                    <a:pt x="204" y="44"/>
                  </a:lnTo>
                  <a:lnTo>
                    <a:pt x="194" y="38"/>
                  </a:lnTo>
                  <a:lnTo>
                    <a:pt x="185" y="31"/>
                  </a:lnTo>
                  <a:lnTo>
                    <a:pt x="172" y="31"/>
                  </a:lnTo>
                  <a:lnTo>
                    <a:pt x="146" y="68"/>
                  </a:lnTo>
                  <a:lnTo>
                    <a:pt x="112" y="50"/>
                  </a:lnTo>
                  <a:lnTo>
                    <a:pt x="79" y="25"/>
                  </a:lnTo>
                  <a:lnTo>
                    <a:pt x="33" y="0"/>
                  </a:lnTo>
                  <a:lnTo>
                    <a:pt x="52" y="12"/>
                  </a:lnTo>
                  <a:lnTo>
                    <a:pt x="72" y="74"/>
                  </a:lnTo>
                  <a:lnTo>
                    <a:pt x="46" y="62"/>
                  </a:lnTo>
                  <a:lnTo>
                    <a:pt x="19" y="50"/>
                  </a:lnTo>
                  <a:lnTo>
                    <a:pt x="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81" name="Freeform 443">
              <a:extLst>
                <a:ext uri="{FF2B5EF4-FFF2-40B4-BE49-F238E27FC236}">
                  <a16:creationId xmlns:a16="http://schemas.microsoft.com/office/drawing/2014/main" id="{28074229-8554-8C5F-6C7F-7ED69BCAD03E}"/>
                </a:ext>
              </a:extLst>
            </p:cNvPr>
            <p:cNvSpPr>
              <a:spLocks/>
            </p:cNvSpPr>
            <p:nvPr>
              <p:custDataLst>
                <p:tags r:id="rId207"/>
              </p:custDataLst>
            </p:nvPr>
          </p:nvSpPr>
          <p:spPr bwMode="auto">
            <a:xfrm>
              <a:off x="6200797" y="1913354"/>
              <a:ext cx="313542" cy="196729"/>
            </a:xfrm>
            <a:custGeom>
              <a:avLst/>
              <a:gdLst>
                <a:gd name="T0" fmla="*/ 108880 w 485"/>
                <a:gd name="T1" fmla="*/ 10365 h 291"/>
                <a:gd name="T2" fmla="*/ 129619 w 485"/>
                <a:gd name="T3" fmla="*/ 22803 h 291"/>
                <a:gd name="T4" fmla="*/ 160727 w 485"/>
                <a:gd name="T5" fmla="*/ 22803 h 291"/>
                <a:gd name="T6" fmla="*/ 183626 w 485"/>
                <a:gd name="T7" fmla="*/ 67891 h 291"/>
                <a:gd name="T8" fmla="*/ 209550 w 485"/>
                <a:gd name="T9" fmla="*/ 86548 h 291"/>
                <a:gd name="T10" fmla="*/ 178009 w 485"/>
                <a:gd name="T11" fmla="*/ 89658 h 291"/>
                <a:gd name="T12" fmla="*/ 187083 w 485"/>
                <a:gd name="T13" fmla="*/ 108833 h 291"/>
                <a:gd name="T14" fmla="*/ 169368 w 485"/>
                <a:gd name="T15" fmla="*/ 124899 h 291"/>
                <a:gd name="T16" fmla="*/ 166344 w 485"/>
                <a:gd name="T17" fmla="*/ 150812 h 291"/>
                <a:gd name="T18" fmla="*/ 123138 w 485"/>
                <a:gd name="T19" fmla="*/ 137856 h 291"/>
                <a:gd name="T20" fmla="*/ 74747 w 485"/>
                <a:gd name="T21" fmla="*/ 131637 h 291"/>
                <a:gd name="T22" fmla="*/ 25924 w 485"/>
                <a:gd name="T23" fmla="*/ 137856 h 291"/>
                <a:gd name="T24" fmla="*/ 6481 w 485"/>
                <a:gd name="T25" fmla="*/ 140447 h 291"/>
                <a:gd name="T26" fmla="*/ 3456 w 485"/>
                <a:gd name="T27" fmla="*/ 133191 h 291"/>
                <a:gd name="T28" fmla="*/ 1296 w 485"/>
                <a:gd name="T29" fmla="*/ 126454 h 291"/>
                <a:gd name="T30" fmla="*/ 0 w 485"/>
                <a:gd name="T31" fmla="*/ 118680 h 291"/>
                <a:gd name="T32" fmla="*/ 2160 w 485"/>
                <a:gd name="T33" fmla="*/ 113498 h 291"/>
                <a:gd name="T34" fmla="*/ 6049 w 485"/>
                <a:gd name="T35" fmla="*/ 107279 h 291"/>
                <a:gd name="T36" fmla="*/ 9937 w 485"/>
                <a:gd name="T37" fmla="*/ 97950 h 291"/>
                <a:gd name="T38" fmla="*/ 13394 w 485"/>
                <a:gd name="T39" fmla="*/ 86030 h 291"/>
                <a:gd name="T40" fmla="*/ 17715 w 485"/>
                <a:gd name="T41" fmla="*/ 71001 h 291"/>
                <a:gd name="T42" fmla="*/ 20739 w 485"/>
                <a:gd name="T43" fmla="*/ 65300 h 291"/>
                <a:gd name="T44" fmla="*/ 25924 w 485"/>
                <a:gd name="T45" fmla="*/ 61672 h 291"/>
                <a:gd name="T46" fmla="*/ 37589 w 485"/>
                <a:gd name="T47" fmla="*/ 57526 h 291"/>
                <a:gd name="T48" fmla="*/ 38454 w 485"/>
                <a:gd name="T49" fmla="*/ 54935 h 291"/>
                <a:gd name="T50" fmla="*/ 40614 w 485"/>
                <a:gd name="T51" fmla="*/ 51825 h 291"/>
                <a:gd name="T52" fmla="*/ 43638 w 485"/>
                <a:gd name="T53" fmla="*/ 49234 h 291"/>
                <a:gd name="T54" fmla="*/ 45799 w 485"/>
                <a:gd name="T55" fmla="*/ 48198 h 291"/>
                <a:gd name="T56" fmla="*/ 45799 w 485"/>
                <a:gd name="T57" fmla="*/ 39387 h 291"/>
                <a:gd name="T58" fmla="*/ 47095 w 485"/>
                <a:gd name="T59" fmla="*/ 36278 h 291"/>
                <a:gd name="T60" fmla="*/ 48823 w 485"/>
                <a:gd name="T61" fmla="*/ 34723 h 291"/>
                <a:gd name="T62" fmla="*/ 52712 w 485"/>
                <a:gd name="T63" fmla="*/ 35760 h 291"/>
                <a:gd name="T64" fmla="*/ 55304 w 485"/>
                <a:gd name="T65" fmla="*/ 35760 h 291"/>
                <a:gd name="T66" fmla="*/ 57032 w 485"/>
                <a:gd name="T67" fmla="*/ 34205 h 291"/>
                <a:gd name="T68" fmla="*/ 57896 w 485"/>
                <a:gd name="T69" fmla="*/ 29022 h 291"/>
                <a:gd name="T70" fmla="*/ 60057 w 485"/>
                <a:gd name="T71" fmla="*/ 22803 h 291"/>
                <a:gd name="T72" fmla="*/ 62217 w 485"/>
                <a:gd name="T73" fmla="*/ 20212 h 291"/>
                <a:gd name="T74" fmla="*/ 92029 w 485"/>
                <a:gd name="T75" fmla="*/ 0 h 29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85" h="291">
                  <a:moveTo>
                    <a:pt x="206" y="6"/>
                  </a:moveTo>
                  <a:lnTo>
                    <a:pt x="252" y="20"/>
                  </a:lnTo>
                  <a:lnTo>
                    <a:pt x="292" y="20"/>
                  </a:lnTo>
                  <a:lnTo>
                    <a:pt x="300" y="44"/>
                  </a:lnTo>
                  <a:lnTo>
                    <a:pt x="339" y="32"/>
                  </a:lnTo>
                  <a:lnTo>
                    <a:pt x="372" y="44"/>
                  </a:lnTo>
                  <a:lnTo>
                    <a:pt x="379" y="93"/>
                  </a:lnTo>
                  <a:lnTo>
                    <a:pt x="425" y="131"/>
                  </a:lnTo>
                  <a:lnTo>
                    <a:pt x="459" y="149"/>
                  </a:lnTo>
                  <a:lnTo>
                    <a:pt x="485" y="167"/>
                  </a:lnTo>
                  <a:lnTo>
                    <a:pt x="459" y="186"/>
                  </a:lnTo>
                  <a:lnTo>
                    <a:pt x="412" y="173"/>
                  </a:lnTo>
                  <a:lnTo>
                    <a:pt x="418" y="198"/>
                  </a:lnTo>
                  <a:lnTo>
                    <a:pt x="433" y="210"/>
                  </a:lnTo>
                  <a:lnTo>
                    <a:pt x="433" y="241"/>
                  </a:lnTo>
                  <a:lnTo>
                    <a:pt x="392" y="241"/>
                  </a:lnTo>
                  <a:lnTo>
                    <a:pt x="385" y="266"/>
                  </a:lnTo>
                  <a:lnTo>
                    <a:pt x="385" y="291"/>
                  </a:lnTo>
                  <a:lnTo>
                    <a:pt x="339" y="278"/>
                  </a:lnTo>
                  <a:lnTo>
                    <a:pt x="285" y="266"/>
                  </a:lnTo>
                  <a:lnTo>
                    <a:pt x="239" y="272"/>
                  </a:lnTo>
                  <a:lnTo>
                    <a:pt x="173" y="254"/>
                  </a:lnTo>
                  <a:lnTo>
                    <a:pt x="113" y="254"/>
                  </a:lnTo>
                  <a:lnTo>
                    <a:pt x="60" y="266"/>
                  </a:lnTo>
                  <a:lnTo>
                    <a:pt x="20" y="278"/>
                  </a:lnTo>
                  <a:lnTo>
                    <a:pt x="15" y="271"/>
                  </a:lnTo>
                  <a:lnTo>
                    <a:pt x="11" y="264"/>
                  </a:lnTo>
                  <a:lnTo>
                    <a:pt x="8" y="257"/>
                  </a:lnTo>
                  <a:lnTo>
                    <a:pt x="5" y="251"/>
                  </a:lnTo>
                  <a:lnTo>
                    <a:pt x="3" y="244"/>
                  </a:lnTo>
                  <a:lnTo>
                    <a:pt x="1" y="237"/>
                  </a:lnTo>
                  <a:lnTo>
                    <a:pt x="0" y="229"/>
                  </a:lnTo>
                  <a:lnTo>
                    <a:pt x="0" y="222"/>
                  </a:lnTo>
                  <a:lnTo>
                    <a:pt x="5" y="219"/>
                  </a:lnTo>
                  <a:lnTo>
                    <a:pt x="10" y="214"/>
                  </a:lnTo>
                  <a:lnTo>
                    <a:pt x="14" y="207"/>
                  </a:lnTo>
                  <a:lnTo>
                    <a:pt x="20" y="198"/>
                  </a:lnTo>
                  <a:lnTo>
                    <a:pt x="23" y="189"/>
                  </a:lnTo>
                  <a:lnTo>
                    <a:pt x="27" y="178"/>
                  </a:lnTo>
                  <a:lnTo>
                    <a:pt x="31" y="166"/>
                  </a:lnTo>
                  <a:lnTo>
                    <a:pt x="33" y="155"/>
                  </a:lnTo>
                  <a:lnTo>
                    <a:pt x="41" y="137"/>
                  </a:lnTo>
                  <a:lnTo>
                    <a:pt x="44" y="131"/>
                  </a:lnTo>
                  <a:lnTo>
                    <a:pt x="48" y="126"/>
                  </a:lnTo>
                  <a:lnTo>
                    <a:pt x="54" y="123"/>
                  </a:lnTo>
                  <a:lnTo>
                    <a:pt x="60" y="119"/>
                  </a:lnTo>
                  <a:lnTo>
                    <a:pt x="75" y="115"/>
                  </a:lnTo>
                  <a:lnTo>
                    <a:pt x="87" y="111"/>
                  </a:lnTo>
                  <a:lnTo>
                    <a:pt x="87" y="109"/>
                  </a:lnTo>
                  <a:lnTo>
                    <a:pt x="89" y="106"/>
                  </a:lnTo>
                  <a:lnTo>
                    <a:pt x="91" y="103"/>
                  </a:lnTo>
                  <a:lnTo>
                    <a:pt x="94" y="100"/>
                  </a:lnTo>
                  <a:lnTo>
                    <a:pt x="98" y="97"/>
                  </a:lnTo>
                  <a:lnTo>
                    <a:pt x="101" y="95"/>
                  </a:lnTo>
                  <a:lnTo>
                    <a:pt x="103" y="94"/>
                  </a:lnTo>
                  <a:lnTo>
                    <a:pt x="106" y="93"/>
                  </a:lnTo>
                  <a:lnTo>
                    <a:pt x="106" y="81"/>
                  </a:lnTo>
                  <a:lnTo>
                    <a:pt x="106" y="76"/>
                  </a:lnTo>
                  <a:lnTo>
                    <a:pt x="107" y="72"/>
                  </a:lnTo>
                  <a:lnTo>
                    <a:pt x="109" y="70"/>
                  </a:lnTo>
                  <a:lnTo>
                    <a:pt x="110" y="68"/>
                  </a:lnTo>
                  <a:lnTo>
                    <a:pt x="113" y="67"/>
                  </a:lnTo>
                  <a:lnTo>
                    <a:pt x="117" y="68"/>
                  </a:lnTo>
                  <a:lnTo>
                    <a:pt x="122" y="69"/>
                  </a:lnTo>
                  <a:lnTo>
                    <a:pt x="126" y="69"/>
                  </a:lnTo>
                  <a:lnTo>
                    <a:pt x="128" y="69"/>
                  </a:lnTo>
                  <a:lnTo>
                    <a:pt x="129" y="68"/>
                  </a:lnTo>
                  <a:lnTo>
                    <a:pt x="132" y="66"/>
                  </a:lnTo>
                  <a:lnTo>
                    <a:pt x="133" y="62"/>
                  </a:lnTo>
                  <a:lnTo>
                    <a:pt x="134" y="56"/>
                  </a:lnTo>
                  <a:lnTo>
                    <a:pt x="137" y="48"/>
                  </a:lnTo>
                  <a:lnTo>
                    <a:pt x="139" y="44"/>
                  </a:lnTo>
                  <a:lnTo>
                    <a:pt x="142" y="41"/>
                  </a:lnTo>
                  <a:lnTo>
                    <a:pt x="144" y="39"/>
                  </a:lnTo>
                  <a:lnTo>
                    <a:pt x="146" y="38"/>
                  </a:lnTo>
                  <a:lnTo>
                    <a:pt x="213" y="0"/>
                  </a:lnTo>
                  <a:lnTo>
                    <a:pt x="206"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82" name="Freeform 444">
              <a:extLst>
                <a:ext uri="{FF2B5EF4-FFF2-40B4-BE49-F238E27FC236}">
                  <a16:creationId xmlns:a16="http://schemas.microsoft.com/office/drawing/2014/main" id="{F2807E2C-653D-EC2C-5B5B-84FC0344DEBF}"/>
                </a:ext>
              </a:extLst>
            </p:cNvPr>
            <p:cNvSpPr>
              <a:spLocks/>
            </p:cNvSpPr>
            <p:nvPr>
              <p:custDataLst>
                <p:tags r:id="rId208"/>
              </p:custDataLst>
            </p:nvPr>
          </p:nvSpPr>
          <p:spPr bwMode="auto">
            <a:xfrm>
              <a:off x="5987018" y="2346159"/>
              <a:ext cx="123518" cy="113896"/>
            </a:xfrm>
            <a:custGeom>
              <a:avLst/>
              <a:gdLst>
                <a:gd name="T0" fmla="*/ 38168 w 186"/>
                <a:gd name="T1" fmla="*/ 77319 h 166"/>
                <a:gd name="T2" fmla="*/ 36837 w 186"/>
                <a:gd name="T3" fmla="*/ 71534 h 166"/>
                <a:gd name="T4" fmla="*/ 34618 w 186"/>
                <a:gd name="T5" fmla="*/ 66800 h 166"/>
                <a:gd name="T6" fmla="*/ 32842 w 186"/>
                <a:gd name="T7" fmla="*/ 62066 h 166"/>
                <a:gd name="T8" fmla="*/ 31067 w 186"/>
                <a:gd name="T9" fmla="*/ 57858 h 166"/>
                <a:gd name="T10" fmla="*/ 26629 w 186"/>
                <a:gd name="T11" fmla="*/ 49968 h 166"/>
                <a:gd name="T12" fmla="*/ 21747 w 186"/>
                <a:gd name="T13" fmla="*/ 43131 h 166"/>
                <a:gd name="T14" fmla="*/ 16421 w 186"/>
                <a:gd name="T15" fmla="*/ 36819 h 166"/>
                <a:gd name="T16" fmla="*/ 11095 w 186"/>
                <a:gd name="T17" fmla="*/ 29455 h 166"/>
                <a:gd name="T18" fmla="*/ 5770 w 186"/>
                <a:gd name="T19" fmla="*/ 19987 h 166"/>
                <a:gd name="T20" fmla="*/ 0 w 186"/>
                <a:gd name="T21" fmla="*/ 9468 h 166"/>
                <a:gd name="T22" fmla="*/ 0 w 186"/>
                <a:gd name="T23" fmla="*/ 0 h 166"/>
                <a:gd name="T24" fmla="*/ 3107 w 186"/>
                <a:gd name="T25" fmla="*/ 1052 h 166"/>
                <a:gd name="T26" fmla="*/ 6213 w 186"/>
                <a:gd name="T27" fmla="*/ 1578 h 166"/>
                <a:gd name="T28" fmla="*/ 8876 w 186"/>
                <a:gd name="T29" fmla="*/ 2104 h 166"/>
                <a:gd name="T30" fmla="*/ 11983 w 186"/>
                <a:gd name="T31" fmla="*/ 2104 h 166"/>
                <a:gd name="T32" fmla="*/ 14646 w 186"/>
                <a:gd name="T33" fmla="*/ 2104 h 166"/>
                <a:gd name="T34" fmla="*/ 17753 w 186"/>
                <a:gd name="T35" fmla="*/ 1578 h 166"/>
                <a:gd name="T36" fmla="*/ 20859 w 186"/>
                <a:gd name="T37" fmla="*/ 1052 h 166"/>
                <a:gd name="T38" fmla="*/ 23522 w 186"/>
                <a:gd name="T39" fmla="*/ 0 h 166"/>
                <a:gd name="T40" fmla="*/ 62134 w 186"/>
                <a:gd name="T41" fmla="*/ 6312 h 166"/>
                <a:gd name="T42" fmla="*/ 82550 w 186"/>
                <a:gd name="T43" fmla="*/ 47864 h 166"/>
                <a:gd name="T44" fmla="*/ 75893 w 186"/>
                <a:gd name="T45" fmla="*/ 58910 h 166"/>
                <a:gd name="T46" fmla="*/ 68792 w 186"/>
                <a:gd name="T47" fmla="*/ 67852 h 166"/>
                <a:gd name="T48" fmla="*/ 66129 w 186"/>
                <a:gd name="T49" fmla="*/ 72060 h 166"/>
                <a:gd name="T50" fmla="*/ 63910 w 186"/>
                <a:gd name="T51" fmla="*/ 76267 h 166"/>
                <a:gd name="T52" fmla="*/ 63022 w 186"/>
                <a:gd name="T53" fmla="*/ 78897 h 166"/>
                <a:gd name="T54" fmla="*/ 62578 w 186"/>
                <a:gd name="T55" fmla="*/ 82053 h 166"/>
                <a:gd name="T56" fmla="*/ 62134 w 186"/>
                <a:gd name="T57" fmla="*/ 84683 h 166"/>
                <a:gd name="T58" fmla="*/ 62134 w 186"/>
                <a:gd name="T59" fmla="*/ 87313 h 166"/>
                <a:gd name="T60" fmla="*/ 38168 w 186"/>
                <a:gd name="T61" fmla="*/ 77319 h 16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86" h="166">
                  <a:moveTo>
                    <a:pt x="86" y="147"/>
                  </a:moveTo>
                  <a:lnTo>
                    <a:pt x="83" y="136"/>
                  </a:lnTo>
                  <a:lnTo>
                    <a:pt x="78" y="127"/>
                  </a:lnTo>
                  <a:lnTo>
                    <a:pt x="74" y="118"/>
                  </a:lnTo>
                  <a:lnTo>
                    <a:pt x="70" y="110"/>
                  </a:lnTo>
                  <a:lnTo>
                    <a:pt x="60" y="95"/>
                  </a:lnTo>
                  <a:lnTo>
                    <a:pt x="49" y="82"/>
                  </a:lnTo>
                  <a:lnTo>
                    <a:pt x="37" y="70"/>
                  </a:lnTo>
                  <a:lnTo>
                    <a:pt x="25" y="56"/>
                  </a:lnTo>
                  <a:lnTo>
                    <a:pt x="13" y="38"/>
                  </a:lnTo>
                  <a:lnTo>
                    <a:pt x="0" y="18"/>
                  </a:lnTo>
                  <a:lnTo>
                    <a:pt x="0" y="0"/>
                  </a:lnTo>
                  <a:lnTo>
                    <a:pt x="7" y="2"/>
                  </a:lnTo>
                  <a:lnTo>
                    <a:pt x="14" y="3"/>
                  </a:lnTo>
                  <a:lnTo>
                    <a:pt x="20" y="4"/>
                  </a:lnTo>
                  <a:lnTo>
                    <a:pt x="27" y="4"/>
                  </a:lnTo>
                  <a:lnTo>
                    <a:pt x="33" y="4"/>
                  </a:lnTo>
                  <a:lnTo>
                    <a:pt x="40" y="3"/>
                  </a:lnTo>
                  <a:lnTo>
                    <a:pt x="47" y="2"/>
                  </a:lnTo>
                  <a:lnTo>
                    <a:pt x="53" y="0"/>
                  </a:lnTo>
                  <a:lnTo>
                    <a:pt x="140" y="12"/>
                  </a:lnTo>
                  <a:lnTo>
                    <a:pt x="186" y="91"/>
                  </a:lnTo>
                  <a:lnTo>
                    <a:pt x="171" y="112"/>
                  </a:lnTo>
                  <a:lnTo>
                    <a:pt x="155" y="129"/>
                  </a:lnTo>
                  <a:lnTo>
                    <a:pt x="149" y="137"/>
                  </a:lnTo>
                  <a:lnTo>
                    <a:pt x="144" y="145"/>
                  </a:lnTo>
                  <a:lnTo>
                    <a:pt x="142" y="150"/>
                  </a:lnTo>
                  <a:lnTo>
                    <a:pt x="141" y="156"/>
                  </a:lnTo>
                  <a:lnTo>
                    <a:pt x="140" y="161"/>
                  </a:lnTo>
                  <a:lnTo>
                    <a:pt x="140" y="166"/>
                  </a:lnTo>
                  <a:lnTo>
                    <a:pt x="86" y="147"/>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183" name="Freeform 446">
              <a:extLst>
                <a:ext uri="{FF2B5EF4-FFF2-40B4-BE49-F238E27FC236}">
                  <a16:creationId xmlns:a16="http://schemas.microsoft.com/office/drawing/2014/main" id="{12BD5BC7-2870-8438-9133-CC0A2AAD6D2A}"/>
                </a:ext>
              </a:extLst>
            </p:cNvPr>
            <p:cNvSpPr>
              <a:spLocks/>
            </p:cNvSpPr>
            <p:nvPr>
              <p:custDataLst>
                <p:tags r:id="rId209"/>
              </p:custDataLst>
            </p:nvPr>
          </p:nvSpPr>
          <p:spPr bwMode="auto">
            <a:xfrm>
              <a:off x="6224550" y="2391717"/>
              <a:ext cx="199527" cy="126322"/>
            </a:xfrm>
            <a:custGeom>
              <a:avLst/>
              <a:gdLst>
                <a:gd name="T0" fmla="*/ 33873 w 311"/>
                <a:gd name="T1" fmla="*/ 20558 h 179"/>
                <a:gd name="T2" fmla="*/ 49309 w 311"/>
                <a:gd name="T3" fmla="*/ 14066 h 179"/>
                <a:gd name="T4" fmla="*/ 63459 w 311"/>
                <a:gd name="T5" fmla="*/ 7574 h 179"/>
                <a:gd name="T6" fmla="*/ 76323 w 311"/>
                <a:gd name="T7" fmla="*/ 2164 h 179"/>
                <a:gd name="T8" fmla="*/ 90472 w 311"/>
                <a:gd name="T9" fmla="*/ 0 h 179"/>
                <a:gd name="T10" fmla="*/ 101192 w 311"/>
                <a:gd name="T11" fmla="*/ 1082 h 179"/>
                <a:gd name="T12" fmla="*/ 109767 w 311"/>
                <a:gd name="T13" fmla="*/ 3246 h 179"/>
                <a:gd name="T14" fmla="*/ 125203 w 311"/>
                <a:gd name="T15" fmla="*/ 6492 h 179"/>
                <a:gd name="T16" fmla="*/ 123059 w 311"/>
                <a:gd name="T17" fmla="*/ 15148 h 179"/>
                <a:gd name="T18" fmla="*/ 119200 w 311"/>
                <a:gd name="T19" fmla="*/ 22722 h 179"/>
                <a:gd name="T20" fmla="*/ 115341 w 311"/>
                <a:gd name="T21" fmla="*/ 28673 h 179"/>
                <a:gd name="T22" fmla="*/ 113626 w 311"/>
                <a:gd name="T23" fmla="*/ 33542 h 179"/>
                <a:gd name="T24" fmla="*/ 114055 w 311"/>
                <a:gd name="T25" fmla="*/ 35706 h 179"/>
                <a:gd name="T26" fmla="*/ 116199 w 311"/>
                <a:gd name="T27" fmla="*/ 38411 h 179"/>
                <a:gd name="T28" fmla="*/ 122202 w 311"/>
                <a:gd name="T29" fmla="*/ 42739 h 179"/>
                <a:gd name="T30" fmla="*/ 133350 w 311"/>
                <a:gd name="T31" fmla="*/ 50312 h 179"/>
                <a:gd name="T32" fmla="*/ 123059 w 311"/>
                <a:gd name="T33" fmla="*/ 57886 h 179"/>
                <a:gd name="T34" fmla="*/ 120487 w 311"/>
                <a:gd name="T35" fmla="*/ 62214 h 179"/>
                <a:gd name="T36" fmla="*/ 119200 w 311"/>
                <a:gd name="T37" fmla="*/ 69788 h 179"/>
                <a:gd name="T38" fmla="*/ 108052 w 311"/>
                <a:gd name="T39" fmla="*/ 73575 h 179"/>
                <a:gd name="T40" fmla="*/ 90472 w 311"/>
                <a:gd name="T41" fmla="*/ 80067 h 179"/>
                <a:gd name="T42" fmla="*/ 81897 w 311"/>
                <a:gd name="T43" fmla="*/ 90887 h 179"/>
                <a:gd name="T44" fmla="*/ 76323 w 311"/>
                <a:gd name="T45" fmla="*/ 95215 h 179"/>
                <a:gd name="T46" fmla="*/ 70748 w 311"/>
                <a:gd name="T47" fmla="*/ 96838 h 179"/>
                <a:gd name="T48" fmla="*/ 64745 w 311"/>
                <a:gd name="T49" fmla="*/ 94674 h 179"/>
                <a:gd name="T50" fmla="*/ 58743 w 311"/>
                <a:gd name="T51" fmla="*/ 90346 h 179"/>
                <a:gd name="T52" fmla="*/ 51453 w 311"/>
                <a:gd name="T53" fmla="*/ 85477 h 179"/>
                <a:gd name="T54" fmla="*/ 42020 w 311"/>
                <a:gd name="T55" fmla="*/ 83854 h 179"/>
                <a:gd name="T56" fmla="*/ 28299 w 311"/>
                <a:gd name="T57" fmla="*/ 83854 h 179"/>
                <a:gd name="T58" fmla="*/ 21868 w 311"/>
                <a:gd name="T59" fmla="*/ 84936 h 179"/>
                <a:gd name="T60" fmla="*/ 16722 w 311"/>
                <a:gd name="T61" fmla="*/ 87100 h 179"/>
                <a:gd name="T62" fmla="*/ 15436 w 311"/>
                <a:gd name="T63" fmla="*/ 76821 h 179"/>
                <a:gd name="T64" fmla="*/ 13721 w 311"/>
                <a:gd name="T65" fmla="*/ 66542 h 179"/>
                <a:gd name="T66" fmla="*/ 9004 w 311"/>
                <a:gd name="T67" fmla="*/ 69247 h 179"/>
                <a:gd name="T68" fmla="*/ 5574 w 311"/>
                <a:gd name="T69" fmla="*/ 69788 h 179"/>
                <a:gd name="T70" fmla="*/ 3001 w 311"/>
                <a:gd name="T71" fmla="*/ 68165 h 179"/>
                <a:gd name="T72" fmla="*/ 1286 w 311"/>
                <a:gd name="T73" fmla="*/ 65460 h 179"/>
                <a:gd name="T74" fmla="*/ 0 w 311"/>
                <a:gd name="T75" fmla="*/ 56804 h 179"/>
                <a:gd name="T76" fmla="*/ 0 w 311"/>
                <a:gd name="T77" fmla="*/ 47067 h 179"/>
                <a:gd name="T78" fmla="*/ 1286 w 311"/>
                <a:gd name="T79" fmla="*/ 44362 h 179"/>
                <a:gd name="T80" fmla="*/ 5574 w 311"/>
                <a:gd name="T81" fmla="*/ 42198 h 179"/>
                <a:gd name="T82" fmla="*/ 9004 w 311"/>
                <a:gd name="T83" fmla="*/ 38952 h 179"/>
                <a:gd name="T84" fmla="*/ 10719 w 311"/>
                <a:gd name="T85" fmla="*/ 36788 h 179"/>
                <a:gd name="T86" fmla="*/ 11148 w 311"/>
                <a:gd name="T87" fmla="*/ 33542 h 179"/>
                <a:gd name="T88" fmla="*/ 10291 w 311"/>
                <a:gd name="T89" fmla="*/ 27591 h 179"/>
                <a:gd name="T90" fmla="*/ 8147 w 311"/>
                <a:gd name="T91" fmla="*/ 23263 h 179"/>
                <a:gd name="T92" fmla="*/ 3430 w 311"/>
                <a:gd name="T93" fmla="*/ 15689 h 179"/>
                <a:gd name="T94" fmla="*/ 429 w 311"/>
                <a:gd name="T95" fmla="*/ 9738 h 179"/>
                <a:gd name="T96" fmla="*/ 429 w 311"/>
                <a:gd name="T97" fmla="*/ 7033 h 179"/>
                <a:gd name="T98" fmla="*/ 2573 w 311"/>
                <a:gd name="T99" fmla="*/ 3246 h 179"/>
                <a:gd name="T100" fmla="*/ 0 w 311"/>
                <a:gd name="T101" fmla="*/ 3246 h 17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311" h="179">
                  <a:moveTo>
                    <a:pt x="0" y="6"/>
                  </a:moveTo>
                  <a:lnTo>
                    <a:pt x="79" y="38"/>
                  </a:lnTo>
                  <a:lnTo>
                    <a:pt x="97" y="33"/>
                  </a:lnTo>
                  <a:lnTo>
                    <a:pt x="115" y="26"/>
                  </a:lnTo>
                  <a:lnTo>
                    <a:pt x="132" y="20"/>
                  </a:lnTo>
                  <a:lnTo>
                    <a:pt x="148" y="14"/>
                  </a:lnTo>
                  <a:lnTo>
                    <a:pt x="163" y="9"/>
                  </a:lnTo>
                  <a:lnTo>
                    <a:pt x="178" y="4"/>
                  </a:lnTo>
                  <a:lnTo>
                    <a:pt x="195" y="1"/>
                  </a:lnTo>
                  <a:lnTo>
                    <a:pt x="211" y="0"/>
                  </a:lnTo>
                  <a:lnTo>
                    <a:pt x="224" y="1"/>
                  </a:lnTo>
                  <a:lnTo>
                    <a:pt x="236" y="2"/>
                  </a:lnTo>
                  <a:lnTo>
                    <a:pt x="247" y="4"/>
                  </a:lnTo>
                  <a:lnTo>
                    <a:pt x="256" y="6"/>
                  </a:lnTo>
                  <a:lnTo>
                    <a:pt x="275" y="10"/>
                  </a:lnTo>
                  <a:lnTo>
                    <a:pt x="292" y="12"/>
                  </a:lnTo>
                  <a:lnTo>
                    <a:pt x="290" y="21"/>
                  </a:lnTo>
                  <a:lnTo>
                    <a:pt x="287" y="28"/>
                  </a:lnTo>
                  <a:lnTo>
                    <a:pt x="283" y="36"/>
                  </a:lnTo>
                  <a:lnTo>
                    <a:pt x="278" y="42"/>
                  </a:lnTo>
                  <a:lnTo>
                    <a:pt x="273" y="48"/>
                  </a:lnTo>
                  <a:lnTo>
                    <a:pt x="269" y="53"/>
                  </a:lnTo>
                  <a:lnTo>
                    <a:pt x="266" y="57"/>
                  </a:lnTo>
                  <a:lnTo>
                    <a:pt x="265" y="62"/>
                  </a:lnTo>
                  <a:lnTo>
                    <a:pt x="265" y="64"/>
                  </a:lnTo>
                  <a:lnTo>
                    <a:pt x="266" y="66"/>
                  </a:lnTo>
                  <a:lnTo>
                    <a:pt x="269" y="69"/>
                  </a:lnTo>
                  <a:lnTo>
                    <a:pt x="271" y="71"/>
                  </a:lnTo>
                  <a:lnTo>
                    <a:pt x="277" y="75"/>
                  </a:lnTo>
                  <a:lnTo>
                    <a:pt x="285" y="79"/>
                  </a:lnTo>
                  <a:lnTo>
                    <a:pt x="301" y="87"/>
                  </a:lnTo>
                  <a:lnTo>
                    <a:pt x="311" y="93"/>
                  </a:lnTo>
                  <a:lnTo>
                    <a:pt x="298" y="100"/>
                  </a:lnTo>
                  <a:lnTo>
                    <a:pt x="287" y="107"/>
                  </a:lnTo>
                  <a:lnTo>
                    <a:pt x="283" y="110"/>
                  </a:lnTo>
                  <a:lnTo>
                    <a:pt x="281" y="115"/>
                  </a:lnTo>
                  <a:lnTo>
                    <a:pt x="278" y="121"/>
                  </a:lnTo>
                  <a:lnTo>
                    <a:pt x="278" y="129"/>
                  </a:lnTo>
                  <a:lnTo>
                    <a:pt x="271" y="131"/>
                  </a:lnTo>
                  <a:lnTo>
                    <a:pt x="252" y="136"/>
                  </a:lnTo>
                  <a:lnTo>
                    <a:pt x="230" y="143"/>
                  </a:lnTo>
                  <a:lnTo>
                    <a:pt x="211" y="148"/>
                  </a:lnTo>
                  <a:lnTo>
                    <a:pt x="202" y="158"/>
                  </a:lnTo>
                  <a:lnTo>
                    <a:pt x="191" y="168"/>
                  </a:lnTo>
                  <a:lnTo>
                    <a:pt x="185" y="172"/>
                  </a:lnTo>
                  <a:lnTo>
                    <a:pt x="178" y="176"/>
                  </a:lnTo>
                  <a:lnTo>
                    <a:pt x="172" y="178"/>
                  </a:lnTo>
                  <a:lnTo>
                    <a:pt x="165" y="179"/>
                  </a:lnTo>
                  <a:lnTo>
                    <a:pt x="158" y="178"/>
                  </a:lnTo>
                  <a:lnTo>
                    <a:pt x="151" y="175"/>
                  </a:lnTo>
                  <a:lnTo>
                    <a:pt x="144" y="171"/>
                  </a:lnTo>
                  <a:lnTo>
                    <a:pt x="137" y="167"/>
                  </a:lnTo>
                  <a:lnTo>
                    <a:pt x="129" y="162"/>
                  </a:lnTo>
                  <a:lnTo>
                    <a:pt x="120" y="158"/>
                  </a:lnTo>
                  <a:lnTo>
                    <a:pt x="110" y="156"/>
                  </a:lnTo>
                  <a:lnTo>
                    <a:pt x="98" y="155"/>
                  </a:lnTo>
                  <a:lnTo>
                    <a:pt x="83" y="155"/>
                  </a:lnTo>
                  <a:lnTo>
                    <a:pt x="66" y="155"/>
                  </a:lnTo>
                  <a:lnTo>
                    <a:pt x="59" y="156"/>
                  </a:lnTo>
                  <a:lnTo>
                    <a:pt x="51" y="157"/>
                  </a:lnTo>
                  <a:lnTo>
                    <a:pt x="45" y="159"/>
                  </a:lnTo>
                  <a:lnTo>
                    <a:pt x="39" y="161"/>
                  </a:lnTo>
                  <a:lnTo>
                    <a:pt x="38" y="151"/>
                  </a:lnTo>
                  <a:lnTo>
                    <a:pt x="36" y="142"/>
                  </a:lnTo>
                  <a:lnTo>
                    <a:pt x="34" y="132"/>
                  </a:lnTo>
                  <a:lnTo>
                    <a:pt x="32" y="123"/>
                  </a:lnTo>
                  <a:lnTo>
                    <a:pt x="26" y="126"/>
                  </a:lnTo>
                  <a:lnTo>
                    <a:pt x="21" y="128"/>
                  </a:lnTo>
                  <a:lnTo>
                    <a:pt x="17" y="129"/>
                  </a:lnTo>
                  <a:lnTo>
                    <a:pt x="13" y="129"/>
                  </a:lnTo>
                  <a:lnTo>
                    <a:pt x="9" y="128"/>
                  </a:lnTo>
                  <a:lnTo>
                    <a:pt x="7" y="126"/>
                  </a:lnTo>
                  <a:lnTo>
                    <a:pt x="5" y="124"/>
                  </a:lnTo>
                  <a:lnTo>
                    <a:pt x="3" y="121"/>
                  </a:lnTo>
                  <a:lnTo>
                    <a:pt x="1" y="114"/>
                  </a:lnTo>
                  <a:lnTo>
                    <a:pt x="0" y="105"/>
                  </a:lnTo>
                  <a:lnTo>
                    <a:pt x="0" y="96"/>
                  </a:lnTo>
                  <a:lnTo>
                    <a:pt x="0" y="87"/>
                  </a:lnTo>
                  <a:lnTo>
                    <a:pt x="1" y="84"/>
                  </a:lnTo>
                  <a:lnTo>
                    <a:pt x="3" y="82"/>
                  </a:lnTo>
                  <a:lnTo>
                    <a:pt x="7" y="80"/>
                  </a:lnTo>
                  <a:lnTo>
                    <a:pt x="13" y="78"/>
                  </a:lnTo>
                  <a:lnTo>
                    <a:pt x="17" y="76"/>
                  </a:lnTo>
                  <a:lnTo>
                    <a:pt x="21" y="72"/>
                  </a:lnTo>
                  <a:lnTo>
                    <a:pt x="23" y="70"/>
                  </a:lnTo>
                  <a:lnTo>
                    <a:pt x="25" y="68"/>
                  </a:lnTo>
                  <a:lnTo>
                    <a:pt x="25" y="65"/>
                  </a:lnTo>
                  <a:lnTo>
                    <a:pt x="26" y="62"/>
                  </a:lnTo>
                  <a:lnTo>
                    <a:pt x="25" y="56"/>
                  </a:lnTo>
                  <a:lnTo>
                    <a:pt x="24" y="51"/>
                  </a:lnTo>
                  <a:lnTo>
                    <a:pt x="21" y="47"/>
                  </a:lnTo>
                  <a:lnTo>
                    <a:pt x="19" y="43"/>
                  </a:lnTo>
                  <a:lnTo>
                    <a:pt x="14" y="36"/>
                  </a:lnTo>
                  <a:lnTo>
                    <a:pt x="8" y="29"/>
                  </a:lnTo>
                  <a:lnTo>
                    <a:pt x="3" y="24"/>
                  </a:lnTo>
                  <a:lnTo>
                    <a:pt x="1" y="18"/>
                  </a:lnTo>
                  <a:lnTo>
                    <a:pt x="0" y="16"/>
                  </a:lnTo>
                  <a:lnTo>
                    <a:pt x="1" y="13"/>
                  </a:lnTo>
                  <a:lnTo>
                    <a:pt x="3" y="10"/>
                  </a:lnTo>
                  <a:lnTo>
                    <a:pt x="6" y="6"/>
                  </a:lnTo>
                  <a:lnTo>
                    <a:pt x="3" y="6"/>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84" name="Freeform 447">
              <a:extLst>
                <a:ext uri="{FF2B5EF4-FFF2-40B4-BE49-F238E27FC236}">
                  <a16:creationId xmlns:a16="http://schemas.microsoft.com/office/drawing/2014/main" id="{11FD6946-1824-25FE-4823-0AC7A643A430}"/>
                </a:ext>
              </a:extLst>
            </p:cNvPr>
            <p:cNvSpPr>
              <a:spLocks/>
            </p:cNvSpPr>
            <p:nvPr>
              <p:custDataLst>
                <p:tags r:id="rId210"/>
              </p:custDataLst>
            </p:nvPr>
          </p:nvSpPr>
          <p:spPr bwMode="auto">
            <a:xfrm>
              <a:off x="5260169" y="3601087"/>
              <a:ext cx="266037" cy="215369"/>
            </a:xfrm>
            <a:custGeom>
              <a:avLst/>
              <a:gdLst>
                <a:gd name="T0" fmla="*/ 2634 w 405"/>
                <a:gd name="T1" fmla="*/ 136707 h 314"/>
                <a:gd name="T2" fmla="*/ 5707 w 405"/>
                <a:gd name="T3" fmla="*/ 124614 h 314"/>
                <a:gd name="T4" fmla="*/ 7463 w 405"/>
                <a:gd name="T5" fmla="*/ 106211 h 314"/>
                <a:gd name="T6" fmla="*/ 10097 w 405"/>
                <a:gd name="T7" fmla="*/ 90963 h 314"/>
                <a:gd name="T8" fmla="*/ 14048 w 405"/>
                <a:gd name="T9" fmla="*/ 85179 h 314"/>
                <a:gd name="T10" fmla="*/ 21073 w 405"/>
                <a:gd name="T11" fmla="*/ 78869 h 314"/>
                <a:gd name="T12" fmla="*/ 31609 w 405"/>
                <a:gd name="T13" fmla="*/ 74137 h 314"/>
                <a:gd name="T14" fmla="*/ 40828 w 405"/>
                <a:gd name="T15" fmla="*/ 70457 h 314"/>
                <a:gd name="T16" fmla="*/ 45657 w 405"/>
                <a:gd name="T17" fmla="*/ 65725 h 314"/>
                <a:gd name="T18" fmla="*/ 49608 w 405"/>
                <a:gd name="T19" fmla="*/ 59941 h 314"/>
                <a:gd name="T20" fmla="*/ 53999 w 405"/>
                <a:gd name="T21" fmla="*/ 48899 h 314"/>
                <a:gd name="T22" fmla="*/ 59706 w 405"/>
                <a:gd name="T23" fmla="*/ 36280 h 314"/>
                <a:gd name="T24" fmla="*/ 64535 w 405"/>
                <a:gd name="T25" fmla="*/ 28919 h 314"/>
                <a:gd name="T26" fmla="*/ 68047 w 405"/>
                <a:gd name="T27" fmla="*/ 26816 h 314"/>
                <a:gd name="T28" fmla="*/ 74632 w 405"/>
                <a:gd name="T29" fmla="*/ 26816 h 314"/>
                <a:gd name="T30" fmla="*/ 82973 w 405"/>
                <a:gd name="T31" fmla="*/ 25238 h 314"/>
                <a:gd name="T32" fmla="*/ 93510 w 405"/>
                <a:gd name="T33" fmla="*/ 18403 h 314"/>
                <a:gd name="T34" fmla="*/ 104046 w 405"/>
                <a:gd name="T35" fmla="*/ 10516 h 314"/>
                <a:gd name="T36" fmla="*/ 112826 w 405"/>
                <a:gd name="T37" fmla="*/ 5784 h 314"/>
                <a:gd name="T38" fmla="*/ 123801 w 405"/>
                <a:gd name="T39" fmla="*/ 2103 h 314"/>
                <a:gd name="T40" fmla="*/ 137850 w 405"/>
                <a:gd name="T41" fmla="*/ 0 h 314"/>
                <a:gd name="T42" fmla="*/ 145752 w 405"/>
                <a:gd name="T43" fmla="*/ 7361 h 314"/>
                <a:gd name="T44" fmla="*/ 147947 w 405"/>
                <a:gd name="T45" fmla="*/ 17877 h 314"/>
                <a:gd name="T46" fmla="*/ 150581 w 405"/>
                <a:gd name="T47" fmla="*/ 26290 h 314"/>
                <a:gd name="T48" fmla="*/ 154532 w 405"/>
                <a:gd name="T49" fmla="*/ 32599 h 314"/>
                <a:gd name="T50" fmla="*/ 161557 w 405"/>
                <a:gd name="T51" fmla="*/ 38909 h 314"/>
                <a:gd name="T52" fmla="*/ 167703 w 405"/>
                <a:gd name="T53" fmla="*/ 44693 h 314"/>
                <a:gd name="T54" fmla="*/ 171215 w 405"/>
                <a:gd name="T55" fmla="*/ 48899 h 314"/>
                <a:gd name="T56" fmla="*/ 173849 w 405"/>
                <a:gd name="T57" fmla="*/ 60467 h 314"/>
                <a:gd name="T58" fmla="*/ 174727 w 405"/>
                <a:gd name="T59" fmla="*/ 75189 h 314"/>
                <a:gd name="T60" fmla="*/ 174727 w 405"/>
                <a:gd name="T61" fmla="*/ 89385 h 314"/>
                <a:gd name="T62" fmla="*/ 176483 w 405"/>
                <a:gd name="T63" fmla="*/ 103056 h 314"/>
                <a:gd name="T64" fmla="*/ 174727 w 405"/>
                <a:gd name="T65" fmla="*/ 114098 h 314"/>
                <a:gd name="T66" fmla="*/ 167703 w 405"/>
                <a:gd name="T67" fmla="*/ 118830 h 314"/>
                <a:gd name="T68" fmla="*/ 160240 w 405"/>
                <a:gd name="T69" fmla="*/ 126717 h 314"/>
                <a:gd name="T70" fmla="*/ 159361 w 405"/>
                <a:gd name="T71" fmla="*/ 124614 h 314"/>
                <a:gd name="T72" fmla="*/ 157166 w 405"/>
                <a:gd name="T73" fmla="*/ 122511 h 314"/>
                <a:gd name="T74" fmla="*/ 150142 w 405"/>
                <a:gd name="T75" fmla="*/ 119356 h 314"/>
                <a:gd name="T76" fmla="*/ 140045 w 405"/>
                <a:gd name="T77" fmla="*/ 117253 h 314"/>
                <a:gd name="T78" fmla="*/ 66730 w 405"/>
                <a:gd name="T79" fmla="*/ 126717 h 314"/>
                <a:gd name="T80" fmla="*/ 65852 w 405"/>
                <a:gd name="T81" fmla="*/ 135130 h 314"/>
                <a:gd name="T82" fmla="*/ 65852 w 405"/>
                <a:gd name="T83" fmla="*/ 144068 h 314"/>
                <a:gd name="T84" fmla="*/ 66730 w 405"/>
                <a:gd name="T85" fmla="*/ 165100 h 314"/>
                <a:gd name="T86" fmla="*/ 61023 w 405"/>
                <a:gd name="T87" fmla="*/ 164048 h 314"/>
                <a:gd name="T88" fmla="*/ 55316 w 405"/>
                <a:gd name="T89" fmla="*/ 160368 h 314"/>
                <a:gd name="T90" fmla="*/ 43901 w 405"/>
                <a:gd name="T91" fmla="*/ 152481 h 314"/>
                <a:gd name="T92" fmla="*/ 39072 w 405"/>
                <a:gd name="T93" fmla="*/ 161419 h 314"/>
                <a:gd name="T94" fmla="*/ 35999 w 405"/>
                <a:gd name="T95" fmla="*/ 164048 h 314"/>
                <a:gd name="T96" fmla="*/ 32048 w 405"/>
                <a:gd name="T97" fmla="*/ 165100 h 314"/>
                <a:gd name="T98" fmla="*/ 26341 w 405"/>
                <a:gd name="T99" fmla="*/ 163523 h 314"/>
                <a:gd name="T100" fmla="*/ 20634 w 405"/>
                <a:gd name="T101" fmla="*/ 158790 h 314"/>
                <a:gd name="T102" fmla="*/ 12292 w 405"/>
                <a:gd name="T103" fmla="*/ 153007 h 314"/>
                <a:gd name="T104" fmla="*/ 0 w 405"/>
                <a:gd name="T105" fmla="*/ 149326 h 3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05" h="314">
                  <a:moveTo>
                    <a:pt x="0" y="272"/>
                  </a:moveTo>
                  <a:lnTo>
                    <a:pt x="6" y="260"/>
                  </a:lnTo>
                  <a:lnTo>
                    <a:pt x="11" y="248"/>
                  </a:lnTo>
                  <a:lnTo>
                    <a:pt x="13" y="237"/>
                  </a:lnTo>
                  <a:lnTo>
                    <a:pt x="15" y="226"/>
                  </a:lnTo>
                  <a:lnTo>
                    <a:pt x="17" y="202"/>
                  </a:lnTo>
                  <a:lnTo>
                    <a:pt x="20" y="179"/>
                  </a:lnTo>
                  <a:lnTo>
                    <a:pt x="23" y="173"/>
                  </a:lnTo>
                  <a:lnTo>
                    <a:pt x="26" y="167"/>
                  </a:lnTo>
                  <a:lnTo>
                    <a:pt x="32" y="162"/>
                  </a:lnTo>
                  <a:lnTo>
                    <a:pt x="36" y="158"/>
                  </a:lnTo>
                  <a:lnTo>
                    <a:pt x="48" y="150"/>
                  </a:lnTo>
                  <a:lnTo>
                    <a:pt x="60" y="145"/>
                  </a:lnTo>
                  <a:lnTo>
                    <a:pt x="72" y="141"/>
                  </a:lnTo>
                  <a:lnTo>
                    <a:pt x="83" y="137"/>
                  </a:lnTo>
                  <a:lnTo>
                    <a:pt x="93" y="134"/>
                  </a:lnTo>
                  <a:lnTo>
                    <a:pt x="100" y="130"/>
                  </a:lnTo>
                  <a:lnTo>
                    <a:pt x="104" y="125"/>
                  </a:lnTo>
                  <a:lnTo>
                    <a:pt x="109" y="120"/>
                  </a:lnTo>
                  <a:lnTo>
                    <a:pt x="113" y="114"/>
                  </a:lnTo>
                  <a:lnTo>
                    <a:pt x="116" y="107"/>
                  </a:lnTo>
                  <a:lnTo>
                    <a:pt x="123" y="93"/>
                  </a:lnTo>
                  <a:lnTo>
                    <a:pt x="129" y="81"/>
                  </a:lnTo>
                  <a:lnTo>
                    <a:pt x="136" y="69"/>
                  </a:lnTo>
                  <a:lnTo>
                    <a:pt x="143" y="59"/>
                  </a:lnTo>
                  <a:lnTo>
                    <a:pt x="147" y="55"/>
                  </a:lnTo>
                  <a:lnTo>
                    <a:pt x="150" y="53"/>
                  </a:lnTo>
                  <a:lnTo>
                    <a:pt x="155" y="51"/>
                  </a:lnTo>
                  <a:lnTo>
                    <a:pt x="159" y="50"/>
                  </a:lnTo>
                  <a:lnTo>
                    <a:pt x="170" y="51"/>
                  </a:lnTo>
                  <a:lnTo>
                    <a:pt x="180" y="50"/>
                  </a:lnTo>
                  <a:lnTo>
                    <a:pt x="189" y="48"/>
                  </a:lnTo>
                  <a:lnTo>
                    <a:pt x="196" y="44"/>
                  </a:lnTo>
                  <a:lnTo>
                    <a:pt x="213" y="35"/>
                  </a:lnTo>
                  <a:lnTo>
                    <a:pt x="228" y="25"/>
                  </a:lnTo>
                  <a:lnTo>
                    <a:pt x="237" y="20"/>
                  </a:lnTo>
                  <a:lnTo>
                    <a:pt x="247" y="15"/>
                  </a:lnTo>
                  <a:lnTo>
                    <a:pt x="257" y="11"/>
                  </a:lnTo>
                  <a:lnTo>
                    <a:pt x="269" y="7"/>
                  </a:lnTo>
                  <a:lnTo>
                    <a:pt x="282" y="4"/>
                  </a:lnTo>
                  <a:lnTo>
                    <a:pt x="296" y="1"/>
                  </a:lnTo>
                  <a:lnTo>
                    <a:pt x="314" y="0"/>
                  </a:lnTo>
                  <a:lnTo>
                    <a:pt x="332" y="1"/>
                  </a:lnTo>
                  <a:lnTo>
                    <a:pt x="332" y="14"/>
                  </a:lnTo>
                  <a:lnTo>
                    <a:pt x="335" y="25"/>
                  </a:lnTo>
                  <a:lnTo>
                    <a:pt x="337" y="34"/>
                  </a:lnTo>
                  <a:lnTo>
                    <a:pt x="340" y="43"/>
                  </a:lnTo>
                  <a:lnTo>
                    <a:pt x="343" y="50"/>
                  </a:lnTo>
                  <a:lnTo>
                    <a:pt x="348" y="56"/>
                  </a:lnTo>
                  <a:lnTo>
                    <a:pt x="352" y="62"/>
                  </a:lnTo>
                  <a:lnTo>
                    <a:pt x="357" y="66"/>
                  </a:lnTo>
                  <a:lnTo>
                    <a:pt x="368" y="74"/>
                  </a:lnTo>
                  <a:lnTo>
                    <a:pt x="378" y="81"/>
                  </a:lnTo>
                  <a:lnTo>
                    <a:pt x="382" y="85"/>
                  </a:lnTo>
                  <a:lnTo>
                    <a:pt x="385" y="89"/>
                  </a:lnTo>
                  <a:lnTo>
                    <a:pt x="390" y="93"/>
                  </a:lnTo>
                  <a:lnTo>
                    <a:pt x="392" y="100"/>
                  </a:lnTo>
                  <a:lnTo>
                    <a:pt x="396" y="115"/>
                  </a:lnTo>
                  <a:lnTo>
                    <a:pt x="398" y="129"/>
                  </a:lnTo>
                  <a:lnTo>
                    <a:pt x="398" y="143"/>
                  </a:lnTo>
                  <a:lnTo>
                    <a:pt x="398" y="157"/>
                  </a:lnTo>
                  <a:lnTo>
                    <a:pt x="398" y="170"/>
                  </a:lnTo>
                  <a:lnTo>
                    <a:pt x="399" y="183"/>
                  </a:lnTo>
                  <a:lnTo>
                    <a:pt x="402" y="196"/>
                  </a:lnTo>
                  <a:lnTo>
                    <a:pt x="405" y="211"/>
                  </a:lnTo>
                  <a:lnTo>
                    <a:pt x="398" y="217"/>
                  </a:lnTo>
                  <a:lnTo>
                    <a:pt x="390" y="221"/>
                  </a:lnTo>
                  <a:lnTo>
                    <a:pt x="382" y="226"/>
                  </a:lnTo>
                  <a:lnTo>
                    <a:pt x="374" y="233"/>
                  </a:lnTo>
                  <a:lnTo>
                    <a:pt x="365" y="241"/>
                  </a:lnTo>
                  <a:lnTo>
                    <a:pt x="365" y="239"/>
                  </a:lnTo>
                  <a:lnTo>
                    <a:pt x="363" y="237"/>
                  </a:lnTo>
                  <a:lnTo>
                    <a:pt x="361" y="235"/>
                  </a:lnTo>
                  <a:lnTo>
                    <a:pt x="358" y="233"/>
                  </a:lnTo>
                  <a:lnTo>
                    <a:pt x="351" y="230"/>
                  </a:lnTo>
                  <a:lnTo>
                    <a:pt x="342" y="227"/>
                  </a:lnTo>
                  <a:lnTo>
                    <a:pt x="326" y="224"/>
                  </a:lnTo>
                  <a:lnTo>
                    <a:pt x="319" y="223"/>
                  </a:lnTo>
                  <a:lnTo>
                    <a:pt x="300" y="241"/>
                  </a:lnTo>
                  <a:lnTo>
                    <a:pt x="152" y="241"/>
                  </a:lnTo>
                  <a:lnTo>
                    <a:pt x="151" y="249"/>
                  </a:lnTo>
                  <a:lnTo>
                    <a:pt x="150" y="257"/>
                  </a:lnTo>
                  <a:lnTo>
                    <a:pt x="150" y="266"/>
                  </a:lnTo>
                  <a:lnTo>
                    <a:pt x="150" y="274"/>
                  </a:lnTo>
                  <a:lnTo>
                    <a:pt x="152" y="291"/>
                  </a:lnTo>
                  <a:lnTo>
                    <a:pt x="152" y="314"/>
                  </a:lnTo>
                  <a:lnTo>
                    <a:pt x="146" y="314"/>
                  </a:lnTo>
                  <a:lnTo>
                    <a:pt x="139" y="312"/>
                  </a:lnTo>
                  <a:lnTo>
                    <a:pt x="133" y="308"/>
                  </a:lnTo>
                  <a:lnTo>
                    <a:pt x="126" y="305"/>
                  </a:lnTo>
                  <a:lnTo>
                    <a:pt x="114" y="297"/>
                  </a:lnTo>
                  <a:lnTo>
                    <a:pt x="100" y="290"/>
                  </a:lnTo>
                  <a:lnTo>
                    <a:pt x="94" y="299"/>
                  </a:lnTo>
                  <a:lnTo>
                    <a:pt x="89" y="307"/>
                  </a:lnTo>
                  <a:lnTo>
                    <a:pt x="85" y="310"/>
                  </a:lnTo>
                  <a:lnTo>
                    <a:pt x="82" y="312"/>
                  </a:lnTo>
                  <a:lnTo>
                    <a:pt x="78" y="314"/>
                  </a:lnTo>
                  <a:lnTo>
                    <a:pt x="73" y="314"/>
                  </a:lnTo>
                  <a:lnTo>
                    <a:pt x="66" y="313"/>
                  </a:lnTo>
                  <a:lnTo>
                    <a:pt x="60" y="311"/>
                  </a:lnTo>
                  <a:lnTo>
                    <a:pt x="54" y="306"/>
                  </a:lnTo>
                  <a:lnTo>
                    <a:pt x="47" y="302"/>
                  </a:lnTo>
                  <a:lnTo>
                    <a:pt x="38" y="296"/>
                  </a:lnTo>
                  <a:lnTo>
                    <a:pt x="28" y="291"/>
                  </a:lnTo>
                  <a:lnTo>
                    <a:pt x="16" y="287"/>
                  </a:lnTo>
                  <a:lnTo>
                    <a:pt x="0" y="284"/>
                  </a:lnTo>
                  <a:lnTo>
                    <a:pt x="0" y="27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85" name="Freeform 448">
              <a:extLst>
                <a:ext uri="{FF2B5EF4-FFF2-40B4-BE49-F238E27FC236}">
                  <a16:creationId xmlns:a16="http://schemas.microsoft.com/office/drawing/2014/main" id="{29619CD9-0121-FF9C-5190-B427F4AB9978}"/>
                </a:ext>
              </a:extLst>
            </p:cNvPr>
            <p:cNvSpPr>
              <a:spLocks/>
            </p:cNvSpPr>
            <p:nvPr>
              <p:custDataLst>
                <p:tags r:id="rId211"/>
              </p:custDataLst>
            </p:nvPr>
          </p:nvSpPr>
          <p:spPr bwMode="auto">
            <a:xfrm>
              <a:off x="5780364" y="3690135"/>
              <a:ext cx="289789" cy="455585"/>
            </a:xfrm>
            <a:custGeom>
              <a:avLst/>
              <a:gdLst>
                <a:gd name="T0" fmla="*/ 143225 w 453"/>
                <a:gd name="T1" fmla="*/ 19021 h 661"/>
                <a:gd name="T2" fmla="*/ 137240 w 453"/>
                <a:gd name="T3" fmla="*/ 51780 h 661"/>
                <a:gd name="T4" fmla="*/ 118428 w 453"/>
                <a:gd name="T5" fmla="*/ 85595 h 661"/>
                <a:gd name="T6" fmla="*/ 108167 w 453"/>
                <a:gd name="T7" fmla="*/ 115712 h 661"/>
                <a:gd name="T8" fmla="*/ 99189 w 453"/>
                <a:gd name="T9" fmla="*/ 143716 h 661"/>
                <a:gd name="T10" fmla="*/ 89356 w 453"/>
                <a:gd name="T11" fmla="*/ 173832 h 661"/>
                <a:gd name="T12" fmla="*/ 83798 w 453"/>
                <a:gd name="T13" fmla="*/ 191269 h 661"/>
                <a:gd name="T14" fmla="*/ 76957 w 453"/>
                <a:gd name="T15" fmla="*/ 200779 h 661"/>
                <a:gd name="T16" fmla="*/ 71399 w 453"/>
                <a:gd name="T17" fmla="*/ 206063 h 661"/>
                <a:gd name="T18" fmla="*/ 60283 w 453"/>
                <a:gd name="T19" fmla="*/ 201836 h 661"/>
                <a:gd name="T20" fmla="*/ 51732 w 453"/>
                <a:gd name="T21" fmla="*/ 195495 h 661"/>
                <a:gd name="T22" fmla="*/ 40189 w 453"/>
                <a:gd name="T23" fmla="*/ 193910 h 661"/>
                <a:gd name="T24" fmla="*/ 27362 w 453"/>
                <a:gd name="T25" fmla="*/ 200779 h 661"/>
                <a:gd name="T26" fmla="*/ 18812 w 453"/>
                <a:gd name="T27" fmla="*/ 212932 h 661"/>
                <a:gd name="T28" fmla="*/ 8978 w 453"/>
                <a:gd name="T29" fmla="*/ 239878 h 661"/>
                <a:gd name="T30" fmla="*/ 2993 w 453"/>
                <a:gd name="T31" fmla="*/ 254672 h 661"/>
                <a:gd name="T32" fmla="*/ 428 w 453"/>
                <a:gd name="T33" fmla="*/ 264183 h 661"/>
                <a:gd name="T34" fmla="*/ 3420 w 453"/>
                <a:gd name="T35" fmla="*/ 273165 h 661"/>
                <a:gd name="T36" fmla="*/ 8551 w 453"/>
                <a:gd name="T37" fmla="*/ 277921 h 661"/>
                <a:gd name="T38" fmla="*/ 23515 w 453"/>
                <a:gd name="T39" fmla="*/ 277921 h 661"/>
                <a:gd name="T40" fmla="*/ 30355 w 453"/>
                <a:gd name="T41" fmla="*/ 289545 h 661"/>
                <a:gd name="T42" fmla="*/ 31210 w 453"/>
                <a:gd name="T43" fmla="*/ 311736 h 661"/>
                <a:gd name="T44" fmla="*/ 28645 w 453"/>
                <a:gd name="T45" fmla="*/ 332871 h 661"/>
                <a:gd name="T46" fmla="*/ 185124 w 453"/>
                <a:gd name="T47" fmla="*/ 349250 h 661"/>
                <a:gd name="T48" fmla="*/ 188972 w 453"/>
                <a:gd name="T49" fmla="*/ 307509 h 661"/>
                <a:gd name="T50" fmla="*/ 177429 w 453"/>
                <a:gd name="T51" fmla="*/ 300112 h 661"/>
                <a:gd name="T52" fmla="*/ 159472 w 453"/>
                <a:gd name="T53" fmla="*/ 294300 h 661"/>
                <a:gd name="T54" fmla="*/ 150921 w 453"/>
                <a:gd name="T55" fmla="*/ 290073 h 661"/>
                <a:gd name="T56" fmla="*/ 145363 w 453"/>
                <a:gd name="T57" fmla="*/ 283733 h 661"/>
                <a:gd name="T58" fmla="*/ 142370 w 453"/>
                <a:gd name="T59" fmla="*/ 272109 h 661"/>
                <a:gd name="T60" fmla="*/ 142370 w 453"/>
                <a:gd name="T61" fmla="*/ 245162 h 661"/>
                <a:gd name="T62" fmla="*/ 144081 w 453"/>
                <a:gd name="T63" fmla="*/ 226141 h 661"/>
                <a:gd name="T64" fmla="*/ 150066 w 453"/>
                <a:gd name="T65" fmla="*/ 209761 h 661"/>
                <a:gd name="T66" fmla="*/ 159472 w 453"/>
                <a:gd name="T67" fmla="*/ 192325 h 661"/>
                <a:gd name="T68" fmla="*/ 167595 w 453"/>
                <a:gd name="T69" fmla="*/ 174361 h 661"/>
                <a:gd name="T70" fmla="*/ 170588 w 453"/>
                <a:gd name="T71" fmla="*/ 156925 h 661"/>
                <a:gd name="T72" fmla="*/ 166313 w 453"/>
                <a:gd name="T73" fmla="*/ 141074 h 661"/>
                <a:gd name="T74" fmla="*/ 159472 w 453"/>
                <a:gd name="T75" fmla="*/ 129978 h 661"/>
                <a:gd name="T76" fmla="*/ 146646 w 453"/>
                <a:gd name="T77" fmla="*/ 114655 h 661"/>
                <a:gd name="T78" fmla="*/ 142370 w 453"/>
                <a:gd name="T79" fmla="*/ 101446 h 661"/>
                <a:gd name="T80" fmla="*/ 143225 w 453"/>
                <a:gd name="T81" fmla="*/ 91407 h 661"/>
                <a:gd name="T82" fmla="*/ 150921 w 453"/>
                <a:gd name="T83" fmla="*/ 86652 h 661"/>
                <a:gd name="T84" fmla="*/ 173581 w 453"/>
                <a:gd name="T85" fmla="*/ 85595 h 661"/>
                <a:gd name="T86" fmla="*/ 168878 w 453"/>
                <a:gd name="T87" fmla="*/ 79783 h 661"/>
                <a:gd name="T88" fmla="*/ 162037 w 453"/>
                <a:gd name="T89" fmla="*/ 61819 h 661"/>
                <a:gd name="T90" fmla="*/ 158617 w 453"/>
                <a:gd name="T91" fmla="*/ 38571 h 661"/>
                <a:gd name="T92" fmla="*/ 159472 w 453"/>
                <a:gd name="T93" fmla="*/ 23776 h 661"/>
                <a:gd name="T94" fmla="*/ 156907 w 453"/>
                <a:gd name="T95" fmla="*/ 5812 h 661"/>
                <a:gd name="T96" fmla="*/ 148356 w 453"/>
                <a:gd name="T97" fmla="*/ 0 h 66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53" h="661">
                  <a:moveTo>
                    <a:pt x="330" y="9"/>
                  </a:moveTo>
                  <a:lnTo>
                    <a:pt x="332" y="23"/>
                  </a:lnTo>
                  <a:lnTo>
                    <a:pt x="335" y="36"/>
                  </a:lnTo>
                  <a:lnTo>
                    <a:pt x="340" y="50"/>
                  </a:lnTo>
                  <a:lnTo>
                    <a:pt x="346" y="63"/>
                  </a:lnTo>
                  <a:lnTo>
                    <a:pt x="321" y="98"/>
                  </a:lnTo>
                  <a:lnTo>
                    <a:pt x="298" y="129"/>
                  </a:lnTo>
                  <a:lnTo>
                    <a:pt x="287" y="145"/>
                  </a:lnTo>
                  <a:lnTo>
                    <a:pt x="277" y="162"/>
                  </a:lnTo>
                  <a:lnTo>
                    <a:pt x="268" y="179"/>
                  </a:lnTo>
                  <a:lnTo>
                    <a:pt x="259" y="200"/>
                  </a:lnTo>
                  <a:lnTo>
                    <a:pt x="253" y="219"/>
                  </a:lnTo>
                  <a:lnTo>
                    <a:pt x="245" y="237"/>
                  </a:lnTo>
                  <a:lnTo>
                    <a:pt x="239" y="255"/>
                  </a:lnTo>
                  <a:lnTo>
                    <a:pt x="232" y="272"/>
                  </a:lnTo>
                  <a:lnTo>
                    <a:pt x="225" y="289"/>
                  </a:lnTo>
                  <a:lnTo>
                    <a:pt x="218" y="309"/>
                  </a:lnTo>
                  <a:lnTo>
                    <a:pt x="209" y="329"/>
                  </a:lnTo>
                  <a:lnTo>
                    <a:pt x="200" y="353"/>
                  </a:lnTo>
                  <a:lnTo>
                    <a:pt x="199" y="356"/>
                  </a:lnTo>
                  <a:lnTo>
                    <a:pt x="196" y="362"/>
                  </a:lnTo>
                  <a:lnTo>
                    <a:pt x="191" y="368"/>
                  </a:lnTo>
                  <a:lnTo>
                    <a:pt x="186" y="374"/>
                  </a:lnTo>
                  <a:lnTo>
                    <a:pt x="180" y="380"/>
                  </a:lnTo>
                  <a:lnTo>
                    <a:pt x="175" y="385"/>
                  </a:lnTo>
                  <a:lnTo>
                    <a:pt x="171" y="389"/>
                  </a:lnTo>
                  <a:lnTo>
                    <a:pt x="167" y="390"/>
                  </a:lnTo>
                  <a:lnTo>
                    <a:pt x="157" y="389"/>
                  </a:lnTo>
                  <a:lnTo>
                    <a:pt x="149" y="386"/>
                  </a:lnTo>
                  <a:lnTo>
                    <a:pt x="141" y="382"/>
                  </a:lnTo>
                  <a:lnTo>
                    <a:pt x="134" y="378"/>
                  </a:lnTo>
                  <a:lnTo>
                    <a:pt x="128" y="374"/>
                  </a:lnTo>
                  <a:lnTo>
                    <a:pt x="121" y="370"/>
                  </a:lnTo>
                  <a:lnTo>
                    <a:pt x="115" y="367"/>
                  </a:lnTo>
                  <a:lnTo>
                    <a:pt x="107" y="366"/>
                  </a:lnTo>
                  <a:lnTo>
                    <a:pt x="94" y="367"/>
                  </a:lnTo>
                  <a:lnTo>
                    <a:pt x="83" y="370"/>
                  </a:lnTo>
                  <a:lnTo>
                    <a:pt x="73" y="374"/>
                  </a:lnTo>
                  <a:lnTo>
                    <a:pt x="64" y="380"/>
                  </a:lnTo>
                  <a:lnTo>
                    <a:pt x="56" y="387"/>
                  </a:lnTo>
                  <a:lnTo>
                    <a:pt x="50" y="395"/>
                  </a:lnTo>
                  <a:lnTo>
                    <a:pt x="44" y="403"/>
                  </a:lnTo>
                  <a:lnTo>
                    <a:pt x="39" y="413"/>
                  </a:lnTo>
                  <a:lnTo>
                    <a:pt x="30" y="434"/>
                  </a:lnTo>
                  <a:lnTo>
                    <a:pt x="21" y="454"/>
                  </a:lnTo>
                  <a:lnTo>
                    <a:pt x="17" y="463"/>
                  </a:lnTo>
                  <a:lnTo>
                    <a:pt x="11" y="473"/>
                  </a:lnTo>
                  <a:lnTo>
                    <a:pt x="7" y="482"/>
                  </a:lnTo>
                  <a:lnTo>
                    <a:pt x="0" y="489"/>
                  </a:lnTo>
                  <a:lnTo>
                    <a:pt x="1" y="494"/>
                  </a:lnTo>
                  <a:lnTo>
                    <a:pt x="1" y="500"/>
                  </a:lnTo>
                  <a:lnTo>
                    <a:pt x="4" y="506"/>
                  </a:lnTo>
                  <a:lnTo>
                    <a:pt x="6" y="512"/>
                  </a:lnTo>
                  <a:lnTo>
                    <a:pt x="8" y="517"/>
                  </a:lnTo>
                  <a:lnTo>
                    <a:pt x="11" y="521"/>
                  </a:lnTo>
                  <a:lnTo>
                    <a:pt x="16" y="524"/>
                  </a:lnTo>
                  <a:lnTo>
                    <a:pt x="20" y="526"/>
                  </a:lnTo>
                  <a:lnTo>
                    <a:pt x="28" y="526"/>
                  </a:lnTo>
                  <a:lnTo>
                    <a:pt x="40" y="526"/>
                  </a:lnTo>
                  <a:lnTo>
                    <a:pt x="55" y="526"/>
                  </a:lnTo>
                  <a:lnTo>
                    <a:pt x="74" y="526"/>
                  </a:lnTo>
                  <a:lnTo>
                    <a:pt x="72" y="537"/>
                  </a:lnTo>
                  <a:lnTo>
                    <a:pt x="71" y="548"/>
                  </a:lnTo>
                  <a:lnTo>
                    <a:pt x="71" y="558"/>
                  </a:lnTo>
                  <a:lnTo>
                    <a:pt x="72" y="569"/>
                  </a:lnTo>
                  <a:lnTo>
                    <a:pt x="73" y="590"/>
                  </a:lnTo>
                  <a:lnTo>
                    <a:pt x="74" y="612"/>
                  </a:lnTo>
                  <a:lnTo>
                    <a:pt x="71" y="621"/>
                  </a:lnTo>
                  <a:lnTo>
                    <a:pt x="67" y="630"/>
                  </a:lnTo>
                  <a:lnTo>
                    <a:pt x="167" y="630"/>
                  </a:lnTo>
                  <a:lnTo>
                    <a:pt x="273" y="630"/>
                  </a:lnTo>
                  <a:lnTo>
                    <a:pt x="433" y="661"/>
                  </a:lnTo>
                  <a:lnTo>
                    <a:pt x="453" y="594"/>
                  </a:lnTo>
                  <a:lnTo>
                    <a:pt x="447" y="588"/>
                  </a:lnTo>
                  <a:lnTo>
                    <a:pt x="442" y="582"/>
                  </a:lnTo>
                  <a:lnTo>
                    <a:pt x="435" y="577"/>
                  </a:lnTo>
                  <a:lnTo>
                    <a:pt x="430" y="573"/>
                  </a:lnTo>
                  <a:lnTo>
                    <a:pt x="415" y="568"/>
                  </a:lnTo>
                  <a:lnTo>
                    <a:pt x="402" y="564"/>
                  </a:lnTo>
                  <a:lnTo>
                    <a:pt x="387" y="561"/>
                  </a:lnTo>
                  <a:lnTo>
                    <a:pt x="373" y="557"/>
                  </a:lnTo>
                  <a:lnTo>
                    <a:pt x="366" y="555"/>
                  </a:lnTo>
                  <a:lnTo>
                    <a:pt x="359" y="552"/>
                  </a:lnTo>
                  <a:lnTo>
                    <a:pt x="353" y="549"/>
                  </a:lnTo>
                  <a:lnTo>
                    <a:pt x="346" y="544"/>
                  </a:lnTo>
                  <a:lnTo>
                    <a:pt x="343" y="541"/>
                  </a:lnTo>
                  <a:lnTo>
                    <a:pt x="340" y="537"/>
                  </a:lnTo>
                  <a:lnTo>
                    <a:pt x="337" y="532"/>
                  </a:lnTo>
                  <a:lnTo>
                    <a:pt x="335" y="527"/>
                  </a:lnTo>
                  <a:lnTo>
                    <a:pt x="333" y="515"/>
                  </a:lnTo>
                  <a:lnTo>
                    <a:pt x="332" y="504"/>
                  </a:lnTo>
                  <a:lnTo>
                    <a:pt x="332" y="482"/>
                  </a:lnTo>
                  <a:lnTo>
                    <a:pt x="333" y="464"/>
                  </a:lnTo>
                  <a:lnTo>
                    <a:pt x="333" y="451"/>
                  </a:lnTo>
                  <a:lnTo>
                    <a:pt x="335" y="439"/>
                  </a:lnTo>
                  <a:lnTo>
                    <a:pt x="337" y="428"/>
                  </a:lnTo>
                  <a:lnTo>
                    <a:pt x="342" y="417"/>
                  </a:lnTo>
                  <a:lnTo>
                    <a:pt x="345" y="406"/>
                  </a:lnTo>
                  <a:lnTo>
                    <a:pt x="351" y="397"/>
                  </a:lnTo>
                  <a:lnTo>
                    <a:pt x="355" y="389"/>
                  </a:lnTo>
                  <a:lnTo>
                    <a:pt x="362" y="380"/>
                  </a:lnTo>
                  <a:lnTo>
                    <a:pt x="373" y="364"/>
                  </a:lnTo>
                  <a:lnTo>
                    <a:pt x="384" y="347"/>
                  </a:lnTo>
                  <a:lnTo>
                    <a:pt x="388" y="338"/>
                  </a:lnTo>
                  <a:lnTo>
                    <a:pt x="392" y="330"/>
                  </a:lnTo>
                  <a:lnTo>
                    <a:pt x="397" y="320"/>
                  </a:lnTo>
                  <a:lnTo>
                    <a:pt x="399" y="310"/>
                  </a:lnTo>
                  <a:lnTo>
                    <a:pt x="399" y="297"/>
                  </a:lnTo>
                  <a:lnTo>
                    <a:pt x="397" y="286"/>
                  </a:lnTo>
                  <a:lnTo>
                    <a:pt x="393" y="276"/>
                  </a:lnTo>
                  <a:lnTo>
                    <a:pt x="389" y="267"/>
                  </a:lnTo>
                  <a:lnTo>
                    <a:pt x="384" y="260"/>
                  </a:lnTo>
                  <a:lnTo>
                    <a:pt x="378" y="253"/>
                  </a:lnTo>
                  <a:lnTo>
                    <a:pt x="373" y="246"/>
                  </a:lnTo>
                  <a:lnTo>
                    <a:pt x="366" y="240"/>
                  </a:lnTo>
                  <a:lnTo>
                    <a:pt x="354" y="229"/>
                  </a:lnTo>
                  <a:lnTo>
                    <a:pt x="343" y="217"/>
                  </a:lnTo>
                  <a:lnTo>
                    <a:pt x="339" y="209"/>
                  </a:lnTo>
                  <a:lnTo>
                    <a:pt x="335" y="201"/>
                  </a:lnTo>
                  <a:lnTo>
                    <a:pt x="333" y="192"/>
                  </a:lnTo>
                  <a:lnTo>
                    <a:pt x="333" y="180"/>
                  </a:lnTo>
                  <a:lnTo>
                    <a:pt x="333" y="176"/>
                  </a:lnTo>
                  <a:lnTo>
                    <a:pt x="335" y="173"/>
                  </a:lnTo>
                  <a:lnTo>
                    <a:pt x="339" y="170"/>
                  </a:lnTo>
                  <a:lnTo>
                    <a:pt x="343" y="167"/>
                  </a:lnTo>
                  <a:lnTo>
                    <a:pt x="353" y="164"/>
                  </a:lnTo>
                  <a:lnTo>
                    <a:pt x="365" y="162"/>
                  </a:lnTo>
                  <a:lnTo>
                    <a:pt x="389" y="162"/>
                  </a:lnTo>
                  <a:lnTo>
                    <a:pt x="406" y="162"/>
                  </a:lnTo>
                  <a:lnTo>
                    <a:pt x="402" y="160"/>
                  </a:lnTo>
                  <a:lnTo>
                    <a:pt x="399" y="156"/>
                  </a:lnTo>
                  <a:lnTo>
                    <a:pt x="395" y="151"/>
                  </a:lnTo>
                  <a:lnTo>
                    <a:pt x="391" y="146"/>
                  </a:lnTo>
                  <a:lnTo>
                    <a:pt x="385" y="132"/>
                  </a:lnTo>
                  <a:lnTo>
                    <a:pt x="379" y="117"/>
                  </a:lnTo>
                  <a:lnTo>
                    <a:pt x="375" y="101"/>
                  </a:lnTo>
                  <a:lnTo>
                    <a:pt x="373" y="83"/>
                  </a:lnTo>
                  <a:lnTo>
                    <a:pt x="371" y="73"/>
                  </a:lnTo>
                  <a:lnTo>
                    <a:pt x="371" y="64"/>
                  </a:lnTo>
                  <a:lnTo>
                    <a:pt x="371" y="54"/>
                  </a:lnTo>
                  <a:lnTo>
                    <a:pt x="373" y="45"/>
                  </a:lnTo>
                  <a:lnTo>
                    <a:pt x="371" y="33"/>
                  </a:lnTo>
                  <a:lnTo>
                    <a:pt x="369" y="21"/>
                  </a:lnTo>
                  <a:lnTo>
                    <a:pt x="367" y="11"/>
                  </a:lnTo>
                  <a:lnTo>
                    <a:pt x="366" y="2"/>
                  </a:lnTo>
                  <a:lnTo>
                    <a:pt x="357" y="1"/>
                  </a:lnTo>
                  <a:lnTo>
                    <a:pt x="347" y="0"/>
                  </a:lnTo>
                  <a:lnTo>
                    <a:pt x="346" y="2"/>
                  </a:lnTo>
                  <a:lnTo>
                    <a:pt x="330" y="9"/>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86" name="Freeform 449">
              <a:extLst>
                <a:ext uri="{FF2B5EF4-FFF2-40B4-BE49-F238E27FC236}">
                  <a16:creationId xmlns:a16="http://schemas.microsoft.com/office/drawing/2014/main" id="{6FD8BFA4-6CB3-A48E-BF29-B22F16A08597}"/>
                </a:ext>
              </a:extLst>
            </p:cNvPr>
            <p:cNvSpPr>
              <a:spLocks/>
            </p:cNvSpPr>
            <p:nvPr>
              <p:custDataLst>
                <p:tags r:id="rId212"/>
              </p:custDataLst>
            </p:nvPr>
          </p:nvSpPr>
          <p:spPr bwMode="auto">
            <a:xfrm>
              <a:off x="9447864" y="3375367"/>
              <a:ext cx="83137" cy="74551"/>
            </a:xfrm>
            <a:custGeom>
              <a:avLst/>
              <a:gdLst>
                <a:gd name="T0" fmla="*/ 0 w 126"/>
                <a:gd name="T1" fmla="*/ 30480 h 105"/>
                <a:gd name="T2" fmla="*/ 1764 w 126"/>
                <a:gd name="T3" fmla="*/ 26670 h 105"/>
                <a:gd name="T4" fmla="*/ 4410 w 126"/>
                <a:gd name="T5" fmla="*/ 22316 h 105"/>
                <a:gd name="T6" fmla="*/ 7056 w 126"/>
                <a:gd name="T7" fmla="*/ 17961 h 105"/>
                <a:gd name="T8" fmla="*/ 10583 w 126"/>
                <a:gd name="T9" fmla="*/ 13607 h 105"/>
                <a:gd name="T10" fmla="*/ 16316 w 126"/>
                <a:gd name="T11" fmla="*/ 5987 h 105"/>
                <a:gd name="T12" fmla="*/ 20726 w 126"/>
                <a:gd name="T13" fmla="*/ 0 h 105"/>
                <a:gd name="T14" fmla="*/ 49830 w 126"/>
                <a:gd name="T15" fmla="*/ 0 h 105"/>
                <a:gd name="T16" fmla="*/ 50271 w 126"/>
                <a:gd name="T17" fmla="*/ 2177 h 105"/>
                <a:gd name="T18" fmla="*/ 50712 w 126"/>
                <a:gd name="T19" fmla="*/ 4354 h 105"/>
                <a:gd name="T20" fmla="*/ 51594 w 126"/>
                <a:gd name="T21" fmla="*/ 6531 h 105"/>
                <a:gd name="T22" fmla="*/ 52476 w 126"/>
                <a:gd name="T23" fmla="*/ 7620 h 105"/>
                <a:gd name="T24" fmla="*/ 54681 w 126"/>
                <a:gd name="T25" fmla="*/ 10886 h 105"/>
                <a:gd name="T26" fmla="*/ 55563 w 126"/>
                <a:gd name="T27" fmla="*/ 13063 h 105"/>
                <a:gd name="T28" fmla="*/ 55563 w 126"/>
                <a:gd name="T29" fmla="*/ 17417 h 105"/>
                <a:gd name="T30" fmla="*/ 55122 w 126"/>
                <a:gd name="T31" fmla="*/ 22316 h 105"/>
                <a:gd name="T32" fmla="*/ 54681 w 126"/>
                <a:gd name="T33" fmla="*/ 26126 h 105"/>
                <a:gd name="T34" fmla="*/ 53799 w 126"/>
                <a:gd name="T35" fmla="*/ 29936 h 105"/>
                <a:gd name="T36" fmla="*/ 52476 w 126"/>
                <a:gd name="T37" fmla="*/ 33746 h 105"/>
                <a:gd name="T38" fmla="*/ 51153 w 126"/>
                <a:gd name="T39" fmla="*/ 37556 h 105"/>
                <a:gd name="T40" fmla="*/ 49389 w 126"/>
                <a:gd name="T41" fmla="*/ 40821 h 105"/>
                <a:gd name="T42" fmla="*/ 47625 w 126"/>
                <a:gd name="T43" fmla="*/ 44087 h 105"/>
                <a:gd name="T44" fmla="*/ 45862 w 126"/>
                <a:gd name="T45" fmla="*/ 46809 h 105"/>
                <a:gd name="T46" fmla="*/ 43657 w 126"/>
                <a:gd name="T47" fmla="*/ 48986 h 105"/>
                <a:gd name="T48" fmla="*/ 41011 w 126"/>
                <a:gd name="T49" fmla="*/ 51163 h 105"/>
                <a:gd name="T50" fmla="*/ 38806 w 126"/>
                <a:gd name="T51" fmla="*/ 53884 h 105"/>
                <a:gd name="T52" fmla="*/ 35719 w 126"/>
                <a:gd name="T53" fmla="*/ 54973 h 105"/>
                <a:gd name="T54" fmla="*/ 32632 w 126"/>
                <a:gd name="T55" fmla="*/ 56061 h 105"/>
                <a:gd name="T56" fmla="*/ 29545 w 126"/>
                <a:gd name="T57" fmla="*/ 57150 h 105"/>
                <a:gd name="T58" fmla="*/ 26459 w 126"/>
                <a:gd name="T59" fmla="*/ 57150 h 105"/>
                <a:gd name="T60" fmla="*/ 21167 w 126"/>
                <a:gd name="T61" fmla="*/ 56606 h 105"/>
                <a:gd name="T62" fmla="*/ 16757 w 126"/>
                <a:gd name="T63" fmla="*/ 55517 h 105"/>
                <a:gd name="T64" fmla="*/ 13670 w 126"/>
                <a:gd name="T65" fmla="*/ 53340 h 105"/>
                <a:gd name="T66" fmla="*/ 10583 w 126"/>
                <a:gd name="T67" fmla="*/ 50074 h 105"/>
                <a:gd name="T68" fmla="*/ 8820 w 126"/>
                <a:gd name="T69" fmla="*/ 46809 h 105"/>
                <a:gd name="T70" fmla="*/ 7056 w 126"/>
                <a:gd name="T71" fmla="*/ 42454 h 105"/>
                <a:gd name="T72" fmla="*/ 6174 w 126"/>
                <a:gd name="T73" fmla="*/ 38100 h 105"/>
                <a:gd name="T74" fmla="*/ 5733 w 126"/>
                <a:gd name="T75" fmla="*/ 33746 h 105"/>
                <a:gd name="T76" fmla="*/ 0 w 126"/>
                <a:gd name="T77" fmla="*/ 30480 h 10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6" h="105">
                  <a:moveTo>
                    <a:pt x="0" y="56"/>
                  </a:moveTo>
                  <a:lnTo>
                    <a:pt x="4" y="49"/>
                  </a:lnTo>
                  <a:lnTo>
                    <a:pt x="10" y="41"/>
                  </a:lnTo>
                  <a:lnTo>
                    <a:pt x="16" y="33"/>
                  </a:lnTo>
                  <a:lnTo>
                    <a:pt x="24" y="25"/>
                  </a:lnTo>
                  <a:lnTo>
                    <a:pt x="37" y="11"/>
                  </a:lnTo>
                  <a:lnTo>
                    <a:pt x="47" y="0"/>
                  </a:lnTo>
                  <a:lnTo>
                    <a:pt x="113" y="0"/>
                  </a:lnTo>
                  <a:lnTo>
                    <a:pt x="114" y="4"/>
                  </a:lnTo>
                  <a:lnTo>
                    <a:pt x="115" y="8"/>
                  </a:lnTo>
                  <a:lnTo>
                    <a:pt x="117" y="12"/>
                  </a:lnTo>
                  <a:lnTo>
                    <a:pt x="119" y="14"/>
                  </a:lnTo>
                  <a:lnTo>
                    <a:pt x="124" y="20"/>
                  </a:lnTo>
                  <a:lnTo>
                    <a:pt x="126" y="24"/>
                  </a:lnTo>
                  <a:lnTo>
                    <a:pt x="126" y="32"/>
                  </a:lnTo>
                  <a:lnTo>
                    <a:pt x="125" y="41"/>
                  </a:lnTo>
                  <a:lnTo>
                    <a:pt x="124" y="48"/>
                  </a:lnTo>
                  <a:lnTo>
                    <a:pt x="122" y="55"/>
                  </a:lnTo>
                  <a:lnTo>
                    <a:pt x="119" y="62"/>
                  </a:lnTo>
                  <a:lnTo>
                    <a:pt x="116" y="69"/>
                  </a:lnTo>
                  <a:lnTo>
                    <a:pt x="112" y="75"/>
                  </a:lnTo>
                  <a:lnTo>
                    <a:pt x="108" y="81"/>
                  </a:lnTo>
                  <a:lnTo>
                    <a:pt x="104" y="86"/>
                  </a:lnTo>
                  <a:lnTo>
                    <a:pt x="99" y="90"/>
                  </a:lnTo>
                  <a:lnTo>
                    <a:pt x="93" y="94"/>
                  </a:lnTo>
                  <a:lnTo>
                    <a:pt x="88" y="99"/>
                  </a:lnTo>
                  <a:lnTo>
                    <a:pt x="81" y="101"/>
                  </a:lnTo>
                  <a:lnTo>
                    <a:pt x="74" y="103"/>
                  </a:lnTo>
                  <a:lnTo>
                    <a:pt x="67" y="105"/>
                  </a:lnTo>
                  <a:lnTo>
                    <a:pt x="60" y="105"/>
                  </a:lnTo>
                  <a:lnTo>
                    <a:pt x="48" y="104"/>
                  </a:lnTo>
                  <a:lnTo>
                    <a:pt x="38" y="102"/>
                  </a:lnTo>
                  <a:lnTo>
                    <a:pt x="31" y="98"/>
                  </a:lnTo>
                  <a:lnTo>
                    <a:pt x="24" y="92"/>
                  </a:lnTo>
                  <a:lnTo>
                    <a:pt x="20" y="86"/>
                  </a:lnTo>
                  <a:lnTo>
                    <a:pt x="16" y="78"/>
                  </a:lnTo>
                  <a:lnTo>
                    <a:pt x="14" y="70"/>
                  </a:lnTo>
                  <a:lnTo>
                    <a:pt x="13" y="62"/>
                  </a:lnTo>
                  <a:lnTo>
                    <a:pt x="0"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87" name="Freeform 451">
              <a:extLst>
                <a:ext uri="{FF2B5EF4-FFF2-40B4-BE49-F238E27FC236}">
                  <a16:creationId xmlns:a16="http://schemas.microsoft.com/office/drawing/2014/main" id="{DD6179FB-5F49-1064-D803-585E30501A5F}"/>
                </a:ext>
              </a:extLst>
            </p:cNvPr>
            <p:cNvSpPr>
              <a:spLocks/>
            </p:cNvSpPr>
            <p:nvPr>
              <p:custDataLst>
                <p:tags r:id="rId213"/>
              </p:custDataLst>
            </p:nvPr>
          </p:nvSpPr>
          <p:spPr bwMode="auto">
            <a:xfrm>
              <a:off x="5868251" y="4069099"/>
              <a:ext cx="280289" cy="358257"/>
            </a:xfrm>
            <a:custGeom>
              <a:avLst/>
              <a:gdLst>
                <a:gd name="T0" fmla="*/ 187325 w 429"/>
                <a:gd name="T1" fmla="*/ 11531 h 524"/>
                <a:gd name="T2" fmla="*/ 186888 w 429"/>
                <a:gd name="T3" fmla="*/ 22537 h 524"/>
                <a:gd name="T4" fmla="*/ 185142 w 429"/>
                <a:gd name="T5" fmla="*/ 28302 h 524"/>
                <a:gd name="T6" fmla="*/ 181212 w 429"/>
                <a:gd name="T7" fmla="*/ 35116 h 524"/>
                <a:gd name="T8" fmla="*/ 180339 w 429"/>
                <a:gd name="T9" fmla="*/ 42454 h 524"/>
                <a:gd name="T10" fmla="*/ 180775 w 429"/>
                <a:gd name="T11" fmla="*/ 83859 h 524"/>
                <a:gd name="T12" fmla="*/ 178155 w 429"/>
                <a:gd name="T13" fmla="*/ 108492 h 524"/>
                <a:gd name="T14" fmla="*/ 172915 w 429"/>
                <a:gd name="T15" fmla="*/ 126313 h 524"/>
                <a:gd name="T16" fmla="*/ 162436 w 429"/>
                <a:gd name="T17" fmla="*/ 145705 h 524"/>
                <a:gd name="T18" fmla="*/ 147589 w 429"/>
                <a:gd name="T19" fmla="*/ 161953 h 524"/>
                <a:gd name="T20" fmla="*/ 139293 w 429"/>
                <a:gd name="T21" fmla="*/ 174531 h 524"/>
                <a:gd name="T22" fmla="*/ 136236 w 429"/>
                <a:gd name="T23" fmla="*/ 215937 h 524"/>
                <a:gd name="T24" fmla="*/ 132743 w 429"/>
                <a:gd name="T25" fmla="*/ 230088 h 524"/>
                <a:gd name="T26" fmla="*/ 126630 w 429"/>
                <a:gd name="T27" fmla="*/ 234805 h 524"/>
                <a:gd name="T28" fmla="*/ 117460 w 429"/>
                <a:gd name="T29" fmla="*/ 238474 h 524"/>
                <a:gd name="T30" fmla="*/ 110474 w 429"/>
                <a:gd name="T31" fmla="*/ 247384 h 524"/>
                <a:gd name="T32" fmla="*/ 102177 w 429"/>
                <a:gd name="T33" fmla="*/ 262059 h 524"/>
                <a:gd name="T34" fmla="*/ 97374 w 429"/>
                <a:gd name="T35" fmla="*/ 264680 h 524"/>
                <a:gd name="T36" fmla="*/ 87768 w 429"/>
                <a:gd name="T37" fmla="*/ 264156 h 524"/>
                <a:gd name="T38" fmla="*/ 82528 w 429"/>
                <a:gd name="T39" fmla="*/ 261011 h 524"/>
                <a:gd name="T40" fmla="*/ 63315 w 429"/>
                <a:gd name="T41" fmla="*/ 262059 h 524"/>
                <a:gd name="T42" fmla="*/ 53709 w 429"/>
                <a:gd name="T43" fmla="*/ 262059 h 524"/>
                <a:gd name="T44" fmla="*/ 49342 w 429"/>
                <a:gd name="T45" fmla="*/ 258914 h 524"/>
                <a:gd name="T46" fmla="*/ 41482 w 429"/>
                <a:gd name="T47" fmla="*/ 258390 h 524"/>
                <a:gd name="T48" fmla="*/ 34059 w 429"/>
                <a:gd name="T49" fmla="*/ 263107 h 524"/>
                <a:gd name="T50" fmla="*/ 27073 w 429"/>
                <a:gd name="T51" fmla="*/ 272017 h 524"/>
                <a:gd name="T52" fmla="*/ 11790 w 429"/>
                <a:gd name="T53" fmla="*/ 257342 h 524"/>
                <a:gd name="T54" fmla="*/ 2620 w 429"/>
                <a:gd name="T55" fmla="*/ 234281 h 524"/>
                <a:gd name="T56" fmla="*/ 10916 w 429"/>
                <a:gd name="T57" fmla="*/ 225371 h 524"/>
                <a:gd name="T58" fmla="*/ 18340 w 429"/>
                <a:gd name="T59" fmla="*/ 222226 h 524"/>
                <a:gd name="T60" fmla="*/ 26636 w 429"/>
                <a:gd name="T61" fmla="*/ 224323 h 524"/>
                <a:gd name="T62" fmla="*/ 25326 w 429"/>
                <a:gd name="T63" fmla="*/ 219081 h 524"/>
                <a:gd name="T64" fmla="*/ 19649 w 429"/>
                <a:gd name="T65" fmla="*/ 202310 h 524"/>
                <a:gd name="T66" fmla="*/ 20523 w 429"/>
                <a:gd name="T67" fmla="*/ 191827 h 524"/>
                <a:gd name="T68" fmla="*/ 24889 w 429"/>
                <a:gd name="T69" fmla="*/ 186586 h 524"/>
                <a:gd name="T70" fmla="*/ 31003 w 429"/>
                <a:gd name="T71" fmla="*/ 184490 h 524"/>
                <a:gd name="T72" fmla="*/ 38862 w 429"/>
                <a:gd name="T73" fmla="*/ 176628 h 524"/>
                <a:gd name="T74" fmla="*/ 45412 w 429"/>
                <a:gd name="T75" fmla="*/ 174531 h 524"/>
                <a:gd name="T76" fmla="*/ 50215 w 429"/>
                <a:gd name="T77" fmla="*/ 179248 h 524"/>
                <a:gd name="T78" fmla="*/ 58948 w 429"/>
                <a:gd name="T79" fmla="*/ 188158 h 524"/>
                <a:gd name="T80" fmla="*/ 67245 w 429"/>
                <a:gd name="T81" fmla="*/ 183966 h 524"/>
                <a:gd name="T82" fmla="*/ 79035 w 429"/>
                <a:gd name="T83" fmla="*/ 185014 h 524"/>
                <a:gd name="T84" fmla="*/ 86894 w 429"/>
                <a:gd name="T85" fmla="*/ 178200 h 524"/>
                <a:gd name="T86" fmla="*/ 91698 w 429"/>
                <a:gd name="T87" fmla="*/ 165097 h 524"/>
                <a:gd name="T88" fmla="*/ 93008 w 429"/>
                <a:gd name="T89" fmla="*/ 151994 h 524"/>
                <a:gd name="T90" fmla="*/ 93881 w 429"/>
                <a:gd name="T91" fmla="*/ 140988 h 524"/>
                <a:gd name="T92" fmla="*/ 87768 w 429"/>
                <a:gd name="T93" fmla="*/ 123692 h 524"/>
                <a:gd name="T94" fmla="*/ 82091 w 429"/>
                <a:gd name="T95" fmla="*/ 106396 h 524"/>
                <a:gd name="T96" fmla="*/ 90388 w 429"/>
                <a:gd name="T97" fmla="*/ 92769 h 524"/>
                <a:gd name="T98" fmla="*/ 91698 w 429"/>
                <a:gd name="T99" fmla="*/ 85955 h 524"/>
                <a:gd name="T100" fmla="*/ 87331 w 429"/>
                <a:gd name="T101" fmla="*/ 81238 h 524"/>
                <a:gd name="T102" fmla="*/ 86021 w 429"/>
                <a:gd name="T103" fmla="*/ 71804 h 524"/>
                <a:gd name="T104" fmla="*/ 82091 w 429"/>
                <a:gd name="T105" fmla="*/ 67611 h 524"/>
                <a:gd name="T106" fmla="*/ 70301 w 429"/>
                <a:gd name="T107" fmla="*/ 69184 h 524"/>
                <a:gd name="T108" fmla="*/ 59822 w 429"/>
                <a:gd name="T109" fmla="*/ 68660 h 524"/>
                <a:gd name="T110" fmla="*/ 54582 w 429"/>
                <a:gd name="T111" fmla="*/ 62370 h 524"/>
                <a:gd name="T112" fmla="*/ 53709 w 429"/>
                <a:gd name="T113" fmla="*/ 53984 h 524"/>
                <a:gd name="T114" fmla="*/ 57638 w 429"/>
                <a:gd name="T115" fmla="*/ 39833 h 524"/>
                <a:gd name="T116" fmla="*/ 133616 w 429"/>
                <a:gd name="T117" fmla="*/ 19916 h 524"/>
                <a:gd name="T118" fmla="*/ 141040 w 429"/>
                <a:gd name="T119" fmla="*/ 8910 h 524"/>
                <a:gd name="T120" fmla="*/ 149773 w 429"/>
                <a:gd name="T121" fmla="*/ 3669 h 524"/>
                <a:gd name="T122" fmla="*/ 163309 w 429"/>
                <a:gd name="T123" fmla="*/ 2621 h 524"/>
                <a:gd name="T124" fmla="*/ 178155 w 429"/>
                <a:gd name="T125" fmla="*/ 2096 h 52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29" h="524">
                  <a:moveTo>
                    <a:pt x="426" y="0"/>
                  </a:moveTo>
                  <a:lnTo>
                    <a:pt x="427" y="12"/>
                  </a:lnTo>
                  <a:lnTo>
                    <a:pt x="429" y="22"/>
                  </a:lnTo>
                  <a:lnTo>
                    <a:pt x="429" y="31"/>
                  </a:lnTo>
                  <a:lnTo>
                    <a:pt x="429" y="38"/>
                  </a:lnTo>
                  <a:lnTo>
                    <a:pt x="428" y="43"/>
                  </a:lnTo>
                  <a:lnTo>
                    <a:pt x="427" y="48"/>
                  </a:lnTo>
                  <a:lnTo>
                    <a:pt x="426" y="51"/>
                  </a:lnTo>
                  <a:lnTo>
                    <a:pt x="424" y="54"/>
                  </a:lnTo>
                  <a:lnTo>
                    <a:pt x="419" y="60"/>
                  </a:lnTo>
                  <a:lnTo>
                    <a:pt x="416" y="64"/>
                  </a:lnTo>
                  <a:lnTo>
                    <a:pt x="415" y="67"/>
                  </a:lnTo>
                  <a:lnTo>
                    <a:pt x="413" y="71"/>
                  </a:lnTo>
                  <a:lnTo>
                    <a:pt x="413" y="75"/>
                  </a:lnTo>
                  <a:lnTo>
                    <a:pt x="413" y="81"/>
                  </a:lnTo>
                  <a:lnTo>
                    <a:pt x="413" y="109"/>
                  </a:lnTo>
                  <a:lnTo>
                    <a:pt x="414" y="135"/>
                  </a:lnTo>
                  <a:lnTo>
                    <a:pt x="414" y="160"/>
                  </a:lnTo>
                  <a:lnTo>
                    <a:pt x="413" y="183"/>
                  </a:lnTo>
                  <a:lnTo>
                    <a:pt x="410" y="196"/>
                  </a:lnTo>
                  <a:lnTo>
                    <a:pt x="408" y="207"/>
                  </a:lnTo>
                  <a:lnTo>
                    <a:pt x="405" y="218"/>
                  </a:lnTo>
                  <a:lnTo>
                    <a:pt x="401" y="229"/>
                  </a:lnTo>
                  <a:lnTo>
                    <a:pt x="396" y="241"/>
                  </a:lnTo>
                  <a:lnTo>
                    <a:pt x="390" y="254"/>
                  </a:lnTo>
                  <a:lnTo>
                    <a:pt x="382" y="266"/>
                  </a:lnTo>
                  <a:lnTo>
                    <a:pt x="372" y="278"/>
                  </a:lnTo>
                  <a:lnTo>
                    <a:pt x="360" y="288"/>
                  </a:lnTo>
                  <a:lnTo>
                    <a:pt x="346" y="300"/>
                  </a:lnTo>
                  <a:lnTo>
                    <a:pt x="338" y="309"/>
                  </a:lnTo>
                  <a:lnTo>
                    <a:pt x="331" y="316"/>
                  </a:lnTo>
                  <a:lnTo>
                    <a:pt x="325" y="324"/>
                  </a:lnTo>
                  <a:lnTo>
                    <a:pt x="319" y="333"/>
                  </a:lnTo>
                  <a:lnTo>
                    <a:pt x="318" y="361"/>
                  </a:lnTo>
                  <a:lnTo>
                    <a:pt x="314" y="395"/>
                  </a:lnTo>
                  <a:lnTo>
                    <a:pt x="312" y="412"/>
                  </a:lnTo>
                  <a:lnTo>
                    <a:pt x="308" y="428"/>
                  </a:lnTo>
                  <a:lnTo>
                    <a:pt x="306" y="434"/>
                  </a:lnTo>
                  <a:lnTo>
                    <a:pt x="304" y="439"/>
                  </a:lnTo>
                  <a:lnTo>
                    <a:pt x="302" y="442"/>
                  </a:lnTo>
                  <a:lnTo>
                    <a:pt x="300" y="444"/>
                  </a:lnTo>
                  <a:lnTo>
                    <a:pt x="290" y="448"/>
                  </a:lnTo>
                  <a:lnTo>
                    <a:pt x="280" y="451"/>
                  </a:lnTo>
                  <a:lnTo>
                    <a:pt x="274" y="453"/>
                  </a:lnTo>
                  <a:lnTo>
                    <a:pt x="269" y="455"/>
                  </a:lnTo>
                  <a:lnTo>
                    <a:pt x="264" y="458"/>
                  </a:lnTo>
                  <a:lnTo>
                    <a:pt x="259" y="462"/>
                  </a:lnTo>
                  <a:lnTo>
                    <a:pt x="253" y="472"/>
                  </a:lnTo>
                  <a:lnTo>
                    <a:pt x="245" y="487"/>
                  </a:lnTo>
                  <a:lnTo>
                    <a:pt x="239" y="494"/>
                  </a:lnTo>
                  <a:lnTo>
                    <a:pt x="234" y="500"/>
                  </a:lnTo>
                  <a:lnTo>
                    <a:pt x="230" y="502"/>
                  </a:lnTo>
                  <a:lnTo>
                    <a:pt x="227" y="504"/>
                  </a:lnTo>
                  <a:lnTo>
                    <a:pt x="223" y="505"/>
                  </a:lnTo>
                  <a:lnTo>
                    <a:pt x="219" y="506"/>
                  </a:lnTo>
                  <a:lnTo>
                    <a:pt x="210" y="505"/>
                  </a:lnTo>
                  <a:lnTo>
                    <a:pt x="201" y="504"/>
                  </a:lnTo>
                  <a:lnTo>
                    <a:pt x="196" y="503"/>
                  </a:lnTo>
                  <a:lnTo>
                    <a:pt x="192" y="501"/>
                  </a:lnTo>
                  <a:lnTo>
                    <a:pt x="189" y="498"/>
                  </a:lnTo>
                  <a:lnTo>
                    <a:pt x="186" y="494"/>
                  </a:lnTo>
                  <a:lnTo>
                    <a:pt x="166" y="496"/>
                  </a:lnTo>
                  <a:lnTo>
                    <a:pt x="145" y="500"/>
                  </a:lnTo>
                  <a:lnTo>
                    <a:pt x="135" y="502"/>
                  </a:lnTo>
                  <a:lnTo>
                    <a:pt x="126" y="501"/>
                  </a:lnTo>
                  <a:lnTo>
                    <a:pt x="123" y="500"/>
                  </a:lnTo>
                  <a:lnTo>
                    <a:pt x="119" y="499"/>
                  </a:lnTo>
                  <a:lnTo>
                    <a:pt x="116" y="497"/>
                  </a:lnTo>
                  <a:lnTo>
                    <a:pt x="113" y="494"/>
                  </a:lnTo>
                  <a:lnTo>
                    <a:pt x="106" y="493"/>
                  </a:lnTo>
                  <a:lnTo>
                    <a:pt x="100" y="493"/>
                  </a:lnTo>
                  <a:lnTo>
                    <a:pt x="95" y="493"/>
                  </a:lnTo>
                  <a:lnTo>
                    <a:pt x="91" y="494"/>
                  </a:lnTo>
                  <a:lnTo>
                    <a:pt x="83" y="497"/>
                  </a:lnTo>
                  <a:lnTo>
                    <a:pt x="78" y="502"/>
                  </a:lnTo>
                  <a:lnTo>
                    <a:pt x="73" y="507"/>
                  </a:lnTo>
                  <a:lnTo>
                    <a:pt x="68" y="513"/>
                  </a:lnTo>
                  <a:lnTo>
                    <a:pt x="62" y="519"/>
                  </a:lnTo>
                  <a:lnTo>
                    <a:pt x="54" y="524"/>
                  </a:lnTo>
                  <a:lnTo>
                    <a:pt x="39" y="507"/>
                  </a:lnTo>
                  <a:lnTo>
                    <a:pt x="27" y="491"/>
                  </a:lnTo>
                  <a:lnTo>
                    <a:pt x="14" y="474"/>
                  </a:lnTo>
                  <a:lnTo>
                    <a:pt x="0" y="456"/>
                  </a:lnTo>
                  <a:lnTo>
                    <a:pt x="6" y="447"/>
                  </a:lnTo>
                  <a:lnTo>
                    <a:pt x="13" y="440"/>
                  </a:lnTo>
                  <a:lnTo>
                    <a:pt x="18" y="434"/>
                  </a:lnTo>
                  <a:lnTo>
                    <a:pt x="25" y="430"/>
                  </a:lnTo>
                  <a:lnTo>
                    <a:pt x="31" y="427"/>
                  </a:lnTo>
                  <a:lnTo>
                    <a:pt x="36" y="425"/>
                  </a:lnTo>
                  <a:lnTo>
                    <a:pt x="42" y="424"/>
                  </a:lnTo>
                  <a:lnTo>
                    <a:pt x="46" y="424"/>
                  </a:lnTo>
                  <a:lnTo>
                    <a:pt x="55" y="425"/>
                  </a:lnTo>
                  <a:lnTo>
                    <a:pt x="61" y="428"/>
                  </a:lnTo>
                  <a:lnTo>
                    <a:pt x="65" y="431"/>
                  </a:lnTo>
                  <a:lnTo>
                    <a:pt x="67" y="432"/>
                  </a:lnTo>
                  <a:lnTo>
                    <a:pt x="58" y="418"/>
                  </a:lnTo>
                  <a:lnTo>
                    <a:pt x="51" y="405"/>
                  </a:lnTo>
                  <a:lnTo>
                    <a:pt x="47" y="395"/>
                  </a:lnTo>
                  <a:lnTo>
                    <a:pt x="45" y="386"/>
                  </a:lnTo>
                  <a:lnTo>
                    <a:pt x="45" y="378"/>
                  </a:lnTo>
                  <a:lnTo>
                    <a:pt x="45" y="372"/>
                  </a:lnTo>
                  <a:lnTo>
                    <a:pt x="47" y="366"/>
                  </a:lnTo>
                  <a:lnTo>
                    <a:pt x="50" y="362"/>
                  </a:lnTo>
                  <a:lnTo>
                    <a:pt x="54" y="359"/>
                  </a:lnTo>
                  <a:lnTo>
                    <a:pt x="57" y="356"/>
                  </a:lnTo>
                  <a:lnTo>
                    <a:pt x="61" y="354"/>
                  </a:lnTo>
                  <a:lnTo>
                    <a:pt x="65" y="353"/>
                  </a:lnTo>
                  <a:lnTo>
                    <a:pt x="71" y="352"/>
                  </a:lnTo>
                  <a:lnTo>
                    <a:pt x="73" y="351"/>
                  </a:lnTo>
                  <a:lnTo>
                    <a:pt x="81" y="343"/>
                  </a:lnTo>
                  <a:lnTo>
                    <a:pt x="89" y="337"/>
                  </a:lnTo>
                  <a:lnTo>
                    <a:pt x="94" y="334"/>
                  </a:lnTo>
                  <a:lnTo>
                    <a:pt x="100" y="333"/>
                  </a:lnTo>
                  <a:lnTo>
                    <a:pt x="104" y="333"/>
                  </a:lnTo>
                  <a:lnTo>
                    <a:pt x="109" y="335"/>
                  </a:lnTo>
                  <a:lnTo>
                    <a:pt x="112" y="339"/>
                  </a:lnTo>
                  <a:lnTo>
                    <a:pt x="115" y="342"/>
                  </a:lnTo>
                  <a:lnTo>
                    <a:pt x="123" y="350"/>
                  </a:lnTo>
                  <a:lnTo>
                    <a:pt x="130" y="356"/>
                  </a:lnTo>
                  <a:lnTo>
                    <a:pt x="135" y="359"/>
                  </a:lnTo>
                  <a:lnTo>
                    <a:pt x="140" y="359"/>
                  </a:lnTo>
                  <a:lnTo>
                    <a:pt x="146" y="356"/>
                  </a:lnTo>
                  <a:lnTo>
                    <a:pt x="154" y="351"/>
                  </a:lnTo>
                  <a:lnTo>
                    <a:pt x="163" y="354"/>
                  </a:lnTo>
                  <a:lnTo>
                    <a:pt x="172" y="354"/>
                  </a:lnTo>
                  <a:lnTo>
                    <a:pt x="181" y="353"/>
                  </a:lnTo>
                  <a:lnTo>
                    <a:pt x="188" y="350"/>
                  </a:lnTo>
                  <a:lnTo>
                    <a:pt x="193" y="345"/>
                  </a:lnTo>
                  <a:lnTo>
                    <a:pt x="199" y="340"/>
                  </a:lnTo>
                  <a:lnTo>
                    <a:pt x="202" y="334"/>
                  </a:lnTo>
                  <a:lnTo>
                    <a:pt x="205" y="328"/>
                  </a:lnTo>
                  <a:lnTo>
                    <a:pt x="210" y="315"/>
                  </a:lnTo>
                  <a:lnTo>
                    <a:pt x="212" y="302"/>
                  </a:lnTo>
                  <a:lnTo>
                    <a:pt x="213" y="293"/>
                  </a:lnTo>
                  <a:lnTo>
                    <a:pt x="213" y="290"/>
                  </a:lnTo>
                  <a:lnTo>
                    <a:pt x="215" y="283"/>
                  </a:lnTo>
                  <a:lnTo>
                    <a:pt x="215" y="276"/>
                  </a:lnTo>
                  <a:lnTo>
                    <a:pt x="215" y="269"/>
                  </a:lnTo>
                  <a:lnTo>
                    <a:pt x="213" y="262"/>
                  </a:lnTo>
                  <a:lnTo>
                    <a:pt x="208" y="249"/>
                  </a:lnTo>
                  <a:lnTo>
                    <a:pt x="201" y="236"/>
                  </a:lnTo>
                  <a:lnTo>
                    <a:pt x="186" y="217"/>
                  </a:lnTo>
                  <a:lnTo>
                    <a:pt x="180" y="210"/>
                  </a:lnTo>
                  <a:lnTo>
                    <a:pt x="188" y="203"/>
                  </a:lnTo>
                  <a:lnTo>
                    <a:pt x="202" y="187"/>
                  </a:lnTo>
                  <a:lnTo>
                    <a:pt x="205" y="182"/>
                  </a:lnTo>
                  <a:lnTo>
                    <a:pt x="207" y="177"/>
                  </a:lnTo>
                  <a:lnTo>
                    <a:pt x="210" y="173"/>
                  </a:lnTo>
                  <a:lnTo>
                    <a:pt x="211" y="168"/>
                  </a:lnTo>
                  <a:lnTo>
                    <a:pt x="210" y="164"/>
                  </a:lnTo>
                  <a:lnTo>
                    <a:pt x="208" y="161"/>
                  </a:lnTo>
                  <a:lnTo>
                    <a:pt x="205" y="157"/>
                  </a:lnTo>
                  <a:lnTo>
                    <a:pt x="200" y="155"/>
                  </a:lnTo>
                  <a:lnTo>
                    <a:pt x="200" y="148"/>
                  </a:lnTo>
                  <a:lnTo>
                    <a:pt x="200" y="142"/>
                  </a:lnTo>
                  <a:lnTo>
                    <a:pt x="197" y="137"/>
                  </a:lnTo>
                  <a:lnTo>
                    <a:pt x="195" y="133"/>
                  </a:lnTo>
                  <a:lnTo>
                    <a:pt x="192" y="131"/>
                  </a:lnTo>
                  <a:lnTo>
                    <a:pt x="188" y="129"/>
                  </a:lnTo>
                  <a:lnTo>
                    <a:pt x="183" y="129"/>
                  </a:lnTo>
                  <a:lnTo>
                    <a:pt x="179" y="129"/>
                  </a:lnTo>
                  <a:lnTo>
                    <a:pt x="161" y="132"/>
                  </a:lnTo>
                  <a:lnTo>
                    <a:pt x="154" y="137"/>
                  </a:lnTo>
                  <a:lnTo>
                    <a:pt x="144" y="134"/>
                  </a:lnTo>
                  <a:lnTo>
                    <a:pt x="137" y="131"/>
                  </a:lnTo>
                  <a:lnTo>
                    <a:pt x="132" y="128"/>
                  </a:lnTo>
                  <a:lnTo>
                    <a:pt x="127" y="124"/>
                  </a:lnTo>
                  <a:lnTo>
                    <a:pt x="125" y="119"/>
                  </a:lnTo>
                  <a:lnTo>
                    <a:pt x="123" y="114"/>
                  </a:lnTo>
                  <a:lnTo>
                    <a:pt x="123" y="109"/>
                  </a:lnTo>
                  <a:lnTo>
                    <a:pt x="123" y="103"/>
                  </a:lnTo>
                  <a:lnTo>
                    <a:pt x="125" y="93"/>
                  </a:lnTo>
                  <a:lnTo>
                    <a:pt x="128" y="84"/>
                  </a:lnTo>
                  <a:lnTo>
                    <a:pt x="132" y="76"/>
                  </a:lnTo>
                  <a:lnTo>
                    <a:pt x="133" y="74"/>
                  </a:lnTo>
                  <a:lnTo>
                    <a:pt x="293" y="105"/>
                  </a:lnTo>
                  <a:lnTo>
                    <a:pt x="306" y="38"/>
                  </a:lnTo>
                  <a:lnTo>
                    <a:pt x="311" y="30"/>
                  </a:lnTo>
                  <a:lnTo>
                    <a:pt x="317" y="22"/>
                  </a:lnTo>
                  <a:lnTo>
                    <a:pt x="323" y="17"/>
                  </a:lnTo>
                  <a:lnTo>
                    <a:pt x="329" y="12"/>
                  </a:lnTo>
                  <a:lnTo>
                    <a:pt x="336" y="9"/>
                  </a:lnTo>
                  <a:lnTo>
                    <a:pt x="343" y="7"/>
                  </a:lnTo>
                  <a:lnTo>
                    <a:pt x="350" y="6"/>
                  </a:lnTo>
                  <a:lnTo>
                    <a:pt x="358" y="5"/>
                  </a:lnTo>
                  <a:lnTo>
                    <a:pt x="374" y="5"/>
                  </a:lnTo>
                  <a:lnTo>
                    <a:pt x="391" y="4"/>
                  </a:lnTo>
                  <a:lnTo>
                    <a:pt x="399" y="4"/>
                  </a:lnTo>
                  <a:lnTo>
                    <a:pt x="408" y="4"/>
                  </a:lnTo>
                  <a:lnTo>
                    <a:pt x="417" y="2"/>
                  </a:lnTo>
                  <a:lnTo>
                    <a:pt x="426"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88" name="Freeform 452">
              <a:extLst>
                <a:ext uri="{FF2B5EF4-FFF2-40B4-BE49-F238E27FC236}">
                  <a16:creationId xmlns:a16="http://schemas.microsoft.com/office/drawing/2014/main" id="{212A954E-6D3D-7F7F-3449-F5889F71A69E}"/>
                </a:ext>
              </a:extLst>
            </p:cNvPr>
            <p:cNvSpPr>
              <a:spLocks/>
            </p:cNvSpPr>
            <p:nvPr>
              <p:custDataLst>
                <p:tags r:id="rId214"/>
              </p:custDataLst>
            </p:nvPr>
          </p:nvSpPr>
          <p:spPr bwMode="auto">
            <a:xfrm>
              <a:off x="5915758" y="2298531"/>
              <a:ext cx="190027" cy="149100"/>
            </a:xfrm>
            <a:custGeom>
              <a:avLst/>
              <a:gdLst>
                <a:gd name="T0" fmla="*/ 112647 w 292"/>
                <a:gd name="T1" fmla="*/ 47668 h 223"/>
                <a:gd name="T2" fmla="*/ 72199 w 292"/>
                <a:gd name="T3" fmla="*/ 39467 h 223"/>
                <a:gd name="T4" fmla="*/ 66110 w 292"/>
                <a:gd name="T5" fmla="*/ 40492 h 223"/>
                <a:gd name="T6" fmla="*/ 60455 w 292"/>
                <a:gd name="T7" fmla="*/ 40492 h 223"/>
                <a:gd name="T8" fmla="*/ 54801 w 292"/>
                <a:gd name="T9" fmla="*/ 39467 h 223"/>
                <a:gd name="T10" fmla="*/ 51757 w 292"/>
                <a:gd name="T11" fmla="*/ 47668 h 223"/>
                <a:gd name="T12" fmla="*/ 62630 w 292"/>
                <a:gd name="T13" fmla="*/ 67145 h 223"/>
                <a:gd name="T14" fmla="*/ 73068 w 292"/>
                <a:gd name="T15" fmla="*/ 80471 h 223"/>
                <a:gd name="T16" fmla="*/ 82202 w 292"/>
                <a:gd name="T17" fmla="*/ 94823 h 223"/>
                <a:gd name="T18" fmla="*/ 85682 w 292"/>
                <a:gd name="T19" fmla="*/ 103536 h 223"/>
                <a:gd name="T20" fmla="*/ 89161 w 292"/>
                <a:gd name="T21" fmla="*/ 113787 h 223"/>
                <a:gd name="T22" fmla="*/ 76113 w 292"/>
                <a:gd name="T23" fmla="*/ 114300 h 223"/>
                <a:gd name="T24" fmla="*/ 70024 w 292"/>
                <a:gd name="T25" fmla="*/ 113787 h 223"/>
                <a:gd name="T26" fmla="*/ 63500 w 292"/>
                <a:gd name="T27" fmla="*/ 110712 h 223"/>
                <a:gd name="T28" fmla="*/ 58281 w 292"/>
                <a:gd name="T29" fmla="*/ 107124 h 223"/>
                <a:gd name="T30" fmla="*/ 55236 w 292"/>
                <a:gd name="T31" fmla="*/ 101486 h 223"/>
                <a:gd name="T32" fmla="*/ 52627 w 292"/>
                <a:gd name="T33" fmla="*/ 95848 h 223"/>
                <a:gd name="T34" fmla="*/ 49147 w 292"/>
                <a:gd name="T35" fmla="*/ 92260 h 223"/>
                <a:gd name="T36" fmla="*/ 39579 w 292"/>
                <a:gd name="T37" fmla="*/ 74321 h 223"/>
                <a:gd name="T38" fmla="*/ 29575 w 292"/>
                <a:gd name="T39" fmla="*/ 57919 h 223"/>
                <a:gd name="T40" fmla="*/ 23921 w 292"/>
                <a:gd name="T41" fmla="*/ 50743 h 223"/>
                <a:gd name="T42" fmla="*/ 18267 w 292"/>
                <a:gd name="T43" fmla="*/ 44592 h 223"/>
                <a:gd name="T44" fmla="*/ 11743 w 292"/>
                <a:gd name="T45" fmla="*/ 40492 h 223"/>
                <a:gd name="T46" fmla="*/ 5654 w 292"/>
                <a:gd name="T47" fmla="*/ 38442 h 223"/>
                <a:gd name="T48" fmla="*/ 1740 w 292"/>
                <a:gd name="T49" fmla="*/ 33316 h 223"/>
                <a:gd name="T50" fmla="*/ 435 w 292"/>
                <a:gd name="T51" fmla="*/ 29728 h 223"/>
                <a:gd name="T52" fmla="*/ 0 w 292"/>
                <a:gd name="T53" fmla="*/ 25115 h 223"/>
                <a:gd name="T54" fmla="*/ 17397 w 292"/>
                <a:gd name="T55" fmla="*/ 28191 h 223"/>
                <a:gd name="T56" fmla="*/ 30445 w 292"/>
                <a:gd name="T57" fmla="*/ 28191 h 223"/>
                <a:gd name="T58" fmla="*/ 39579 w 292"/>
                <a:gd name="T59" fmla="*/ 25628 h 223"/>
                <a:gd name="T60" fmla="*/ 46103 w 292"/>
                <a:gd name="T61" fmla="*/ 21015 h 223"/>
                <a:gd name="T62" fmla="*/ 55236 w 292"/>
                <a:gd name="T63" fmla="*/ 10251 h 223"/>
                <a:gd name="T64" fmla="*/ 60021 w 292"/>
                <a:gd name="T65" fmla="*/ 4613 h 223"/>
                <a:gd name="T66" fmla="*/ 66110 w 292"/>
                <a:gd name="T67" fmla="*/ 0 h 223"/>
                <a:gd name="T68" fmla="*/ 74808 w 292"/>
                <a:gd name="T69" fmla="*/ 7176 h 223"/>
                <a:gd name="T70" fmla="*/ 84377 w 292"/>
                <a:gd name="T71" fmla="*/ 13326 h 223"/>
                <a:gd name="T72" fmla="*/ 94815 w 292"/>
                <a:gd name="T73" fmla="*/ 17427 h 223"/>
                <a:gd name="T74" fmla="*/ 106993 w 292"/>
                <a:gd name="T75" fmla="*/ 18965 h 223"/>
                <a:gd name="T76" fmla="*/ 113952 w 292"/>
                <a:gd name="T77" fmla="*/ 17427 h 223"/>
                <a:gd name="T78" fmla="*/ 121346 w 292"/>
                <a:gd name="T79" fmla="*/ 15889 h 223"/>
                <a:gd name="T80" fmla="*/ 123955 w 292"/>
                <a:gd name="T81" fmla="*/ 24090 h 223"/>
                <a:gd name="T82" fmla="*/ 124825 w 292"/>
                <a:gd name="T83" fmla="*/ 25115 h 223"/>
                <a:gd name="T84" fmla="*/ 127000 w 292"/>
                <a:gd name="T85" fmla="*/ 35366 h 22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92" h="223">
                  <a:moveTo>
                    <a:pt x="292" y="69"/>
                  </a:moveTo>
                  <a:lnTo>
                    <a:pt x="259" y="93"/>
                  </a:lnTo>
                  <a:lnTo>
                    <a:pt x="172" y="75"/>
                  </a:lnTo>
                  <a:lnTo>
                    <a:pt x="166" y="77"/>
                  </a:lnTo>
                  <a:lnTo>
                    <a:pt x="159" y="78"/>
                  </a:lnTo>
                  <a:lnTo>
                    <a:pt x="152" y="79"/>
                  </a:lnTo>
                  <a:lnTo>
                    <a:pt x="146" y="79"/>
                  </a:lnTo>
                  <a:lnTo>
                    <a:pt x="139" y="79"/>
                  </a:lnTo>
                  <a:lnTo>
                    <a:pt x="133" y="78"/>
                  </a:lnTo>
                  <a:lnTo>
                    <a:pt x="126" y="77"/>
                  </a:lnTo>
                  <a:lnTo>
                    <a:pt x="119" y="75"/>
                  </a:lnTo>
                  <a:lnTo>
                    <a:pt x="119" y="93"/>
                  </a:lnTo>
                  <a:lnTo>
                    <a:pt x="132" y="113"/>
                  </a:lnTo>
                  <a:lnTo>
                    <a:pt x="144" y="131"/>
                  </a:lnTo>
                  <a:lnTo>
                    <a:pt x="156" y="145"/>
                  </a:lnTo>
                  <a:lnTo>
                    <a:pt x="168" y="157"/>
                  </a:lnTo>
                  <a:lnTo>
                    <a:pt x="179" y="170"/>
                  </a:lnTo>
                  <a:lnTo>
                    <a:pt x="189" y="185"/>
                  </a:lnTo>
                  <a:lnTo>
                    <a:pt x="193" y="193"/>
                  </a:lnTo>
                  <a:lnTo>
                    <a:pt x="197" y="202"/>
                  </a:lnTo>
                  <a:lnTo>
                    <a:pt x="202" y="211"/>
                  </a:lnTo>
                  <a:lnTo>
                    <a:pt x="205" y="222"/>
                  </a:lnTo>
                  <a:lnTo>
                    <a:pt x="191" y="223"/>
                  </a:lnTo>
                  <a:lnTo>
                    <a:pt x="175" y="223"/>
                  </a:lnTo>
                  <a:lnTo>
                    <a:pt x="168" y="223"/>
                  </a:lnTo>
                  <a:lnTo>
                    <a:pt x="161" y="222"/>
                  </a:lnTo>
                  <a:lnTo>
                    <a:pt x="154" y="220"/>
                  </a:lnTo>
                  <a:lnTo>
                    <a:pt x="146" y="216"/>
                  </a:lnTo>
                  <a:lnTo>
                    <a:pt x="139" y="213"/>
                  </a:lnTo>
                  <a:lnTo>
                    <a:pt x="134" y="209"/>
                  </a:lnTo>
                  <a:lnTo>
                    <a:pt x="130" y="203"/>
                  </a:lnTo>
                  <a:lnTo>
                    <a:pt x="127" y="198"/>
                  </a:lnTo>
                  <a:lnTo>
                    <a:pt x="124" y="192"/>
                  </a:lnTo>
                  <a:lnTo>
                    <a:pt x="121" y="187"/>
                  </a:lnTo>
                  <a:lnTo>
                    <a:pt x="117" y="183"/>
                  </a:lnTo>
                  <a:lnTo>
                    <a:pt x="113" y="180"/>
                  </a:lnTo>
                  <a:lnTo>
                    <a:pt x="102" y="162"/>
                  </a:lnTo>
                  <a:lnTo>
                    <a:pt x="91" y="145"/>
                  </a:lnTo>
                  <a:lnTo>
                    <a:pt x="80" y="129"/>
                  </a:lnTo>
                  <a:lnTo>
                    <a:pt x="68" y="113"/>
                  </a:lnTo>
                  <a:lnTo>
                    <a:pt x="61" y="105"/>
                  </a:lnTo>
                  <a:lnTo>
                    <a:pt x="55" y="99"/>
                  </a:lnTo>
                  <a:lnTo>
                    <a:pt x="48" y="93"/>
                  </a:lnTo>
                  <a:lnTo>
                    <a:pt x="42" y="87"/>
                  </a:lnTo>
                  <a:lnTo>
                    <a:pt x="35" y="83"/>
                  </a:lnTo>
                  <a:lnTo>
                    <a:pt x="27" y="79"/>
                  </a:lnTo>
                  <a:lnTo>
                    <a:pt x="21" y="76"/>
                  </a:lnTo>
                  <a:lnTo>
                    <a:pt x="13" y="75"/>
                  </a:lnTo>
                  <a:lnTo>
                    <a:pt x="9" y="70"/>
                  </a:lnTo>
                  <a:lnTo>
                    <a:pt x="4" y="65"/>
                  </a:lnTo>
                  <a:lnTo>
                    <a:pt x="2" y="62"/>
                  </a:lnTo>
                  <a:lnTo>
                    <a:pt x="1" y="58"/>
                  </a:lnTo>
                  <a:lnTo>
                    <a:pt x="0" y="54"/>
                  </a:lnTo>
                  <a:lnTo>
                    <a:pt x="0" y="49"/>
                  </a:lnTo>
                  <a:lnTo>
                    <a:pt x="22" y="53"/>
                  </a:lnTo>
                  <a:lnTo>
                    <a:pt x="40" y="55"/>
                  </a:lnTo>
                  <a:lnTo>
                    <a:pt x="57" y="56"/>
                  </a:lnTo>
                  <a:lnTo>
                    <a:pt x="70" y="55"/>
                  </a:lnTo>
                  <a:lnTo>
                    <a:pt x="82" y="53"/>
                  </a:lnTo>
                  <a:lnTo>
                    <a:pt x="91" y="50"/>
                  </a:lnTo>
                  <a:lnTo>
                    <a:pt x="99" y="46"/>
                  </a:lnTo>
                  <a:lnTo>
                    <a:pt x="106" y="41"/>
                  </a:lnTo>
                  <a:lnTo>
                    <a:pt x="117" y="31"/>
                  </a:lnTo>
                  <a:lnTo>
                    <a:pt x="127" y="20"/>
                  </a:lnTo>
                  <a:lnTo>
                    <a:pt x="132" y="14"/>
                  </a:lnTo>
                  <a:lnTo>
                    <a:pt x="138" y="9"/>
                  </a:lnTo>
                  <a:lnTo>
                    <a:pt x="145" y="4"/>
                  </a:lnTo>
                  <a:lnTo>
                    <a:pt x="152" y="0"/>
                  </a:lnTo>
                  <a:lnTo>
                    <a:pt x="162" y="8"/>
                  </a:lnTo>
                  <a:lnTo>
                    <a:pt x="172" y="14"/>
                  </a:lnTo>
                  <a:lnTo>
                    <a:pt x="183" y="21"/>
                  </a:lnTo>
                  <a:lnTo>
                    <a:pt x="194" y="26"/>
                  </a:lnTo>
                  <a:lnTo>
                    <a:pt x="205" y="31"/>
                  </a:lnTo>
                  <a:lnTo>
                    <a:pt x="218" y="34"/>
                  </a:lnTo>
                  <a:lnTo>
                    <a:pt x="231" y="37"/>
                  </a:lnTo>
                  <a:lnTo>
                    <a:pt x="246" y="37"/>
                  </a:lnTo>
                  <a:lnTo>
                    <a:pt x="255" y="36"/>
                  </a:lnTo>
                  <a:lnTo>
                    <a:pt x="262" y="34"/>
                  </a:lnTo>
                  <a:lnTo>
                    <a:pt x="270" y="32"/>
                  </a:lnTo>
                  <a:lnTo>
                    <a:pt x="279" y="31"/>
                  </a:lnTo>
                  <a:lnTo>
                    <a:pt x="283" y="42"/>
                  </a:lnTo>
                  <a:lnTo>
                    <a:pt x="285" y="47"/>
                  </a:lnTo>
                  <a:lnTo>
                    <a:pt x="287" y="49"/>
                  </a:lnTo>
                  <a:lnTo>
                    <a:pt x="289" y="52"/>
                  </a:lnTo>
                  <a:lnTo>
                    <a:pt x="292" y="6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89" name="Freeform 453">
              <a:extLst>
                <a:ext uri="{FF2B5EF4-FFF2-40B4-BE49-F238E27FC236}">
                  <a16:creationId xmlns:a16="http://schemas.microsoft.com/office/drawing/2014/main" id="{137F956C-3150-0B38-A2C2-C37CA5EF9DA6}"/>
                </a:ext>
              </a:extLst>
            </p:cNvPr>
            <p:cNvSpPr>
              <a:spLocks/>
            </p:cNvSpPr>
            <p:nvPr>
              <p:custDataLst>
                <p:tags r:id="rId215"/>
              </p:custDataLst>
            </p:nvPr>
          </p:nvSpPr>
          <p:spPr bwMode="auto">
            <a:xfrm>
              <a:off x="5842120" y="2114224"/>
              <a:ext cx="251784" cy="101472"/>
            </a:xfrm>
            <a:custGeom>
              <a:avLst/>
              <a:gdLst>
                <a:gd name="T0" fmla="*/ 166499 w 379"/>
                <a:gd name="T1" fmla="*/ 49742 h 147"/>
                <a:gd name="T2" fmla="*/ 159839 w 379"/>
                <a:gd name="T3" fmla="*/ 53446 h 147"/>
                <a:gd name="T4" fmla="*/ 157175 w 379"/>
                <a:gd name="T5" fmla="*/ 57150 h 147"/>
                <a:gd name="T6" fmla="*/ 154067 w 379"/>
                <a:gd name="T7" fmla="*/ 61913 h 147"/>
                <a:gd name="T8" fmla="*/ 147851 w 379"/>
                <a:gd name="T9" fmla="*/ 67205 h 147"/>
                <a:gd name="T10" fmla="*/ 142079 w 379"/>
                <a:gd name="T11" fmla="*/ 69321 h 147"/>
                <a:gd name="T12" fmla="*/ 138083 w 379"/>
                <a:gd name="T13" fmla="*/ 69850 h 147"/>
                <a:gd name="T14" fmla="*/ 133643 w 379"/>
                <a:gd name="T15" fmla="*/ 68792 h 147"/>
                <a:gd name="T16" fmla="*/ 129203 w 379"/>
                <a:gd name="T17" fmla="*/ 66675 h 147"/>
                <a:gd name="T18" fmla="*/ 124763 w 379"/>
                <a:gd name="T19" fmla="*/ 62971 h 147"/>
                <a:gd name="T20" fmla="*/ 122099 w 379"/>
                <a:gd name="T21" fmla="*/ 61384 h 147"/>
                <a:gd name="T22" fmla="*/ 119435 w 379"/>
                <a:gd name="T23" fmla="*/ 62442 h 147"/>
                <a:gd name="T24" fmla="*/ 118547 w 379"/>
                <a:gd name="T25" fmla="*/ 65088 h 147"/>
                <a:gd name="T26" fmla="*/ 118103 w 379"/>
                <a:gd name="T27" fmla="*/ 74084 h 147"/>
                <a:gd name="T28" fmla="*/ 114107 w 379"/>
                <a:gd name="T29" fmla="*/ 76730 h 147"/>
                <a:gd name="T30" fmla="*/ 108335 w 379"/>
                <a:gd name="T31" fmla="*/ 74084 h 147"/>
                <a:gd name="T32" fmla="*/ 101675 w 379"/>
                <a:gd name="T33" fmla="*/ 69321 h 147"/>
                <a:gd name="T34" fmla="*/ 50172 w 379"/>
                <a:gd name="T35" fmla="*/ 74613 h 147"/>
                <a:gd name="T36" fmla="*/ 35520 w 379"/>
                <a:gd name="T37" fmla="*/ 65617 h 147"/>
                <a:gd name="T38" fmla="*/ 25752 w 379"/>
                <a:gd name="T39" fmla="*/ 57680 h 147"/>
                <a:gd name="T40" fmla="*/ 19980 w 379"/>
                <a:gd name="T41" fmla="*/ 49742 h 147"/>
                <a:gd name="T42" fmla="*/ 16428 w 379"/>
                <a:gd name="T43" fmla="*/ 43392 h 147"/>
                <a:gd name="T44" fmla="*/ 11544 w 379"/>
                <a:gd name="T45" fmla="*/ 31221 h 147"/>
                <a:gd name="T46" fmla="*/ 7104 w 379"/>
                <a:gd name="T47" fmla="*/ 25400 h 147"/>
                <a:gd name="T48" fmla="*/ 0 w 379"/>
                <a:gd name="T49" fmla="*/ 19050 h 147"/>
                <a:gd name="T50" fmla="*/ 12876 w 379"/>
                <a:gd name="T51" fmla="*/ 21167 h 147"/>
                <a:gd name="T52" fmla="*/ 23088 w 379"/>
                <a:gd name="T53" fmla="*/ 20108 h 147"/>
                <a:gd name="T54" fmla="*/ 31968 w 379"/>
                <a:gd name="T55" fmla="*/ 17463 h 147"/>
                <a:gd name="T56" fmla="*/ 38628 w 379"/>
                <a:gd name="T57" fmla="*/ 13229 h 147"/>
                <a:gd name="T58" fmla="*/ 52836 w 379"/>
                <a:gd name="T59" fmla="*/ 4233 h 147"/>
                <a:gd name="T60" fmla="*/ 61272 w 379"/>
                <a:gd name="T61" fmla="*/ 1058 h 147"/>
                <a:gd name="T62" fmla="*/ 70596 w 379"/>
                <a:gd name="T63" fmla="*/ 0 h 147"/>
                <a:gd name="T64" fmla="*/ 88799 w 379"/>
                <a:gd name="T65" fmla="*/ 12171 h 147"/>
                <a:gd name="T66" fmla="*/ 108335 w 379"/>
                <a:gd name="T67" fmla="*/ 23813 h 147"/>
                <a:gd name="T68" fmla="*/ 129647 w 379"/>
                <a:gd name="T69" fmla="*/ 35454 h 147"/>
                <a:gd name="T70" fmla="*/ 147851 w 379"/>
                <a:gd name="T71" fmla="*/ 42334 h 147"/>
                <a:gd name="T72" fmla="*/ 157175 w 379"/>
                <a:gd name="T73" fmla="*/ 45509 h 147"/>
                <a:gd name="T74" fmla="*/ 168275 w 379"/>
                <a:gd name="T75" fmla="*/ 48684 h 14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9" h="147">
                  <a:moveTo>
                    <a:pt x="379" y="92"/>
                  </a:moveTo>
                  <a:lnTo>
                    <a:pt x="375" y="94"/>
                  </a:lnTo>
                  <a:lnTo>
                    <a:pt x="366" y="98"/>
                  </a:lnTo>
                  <a:lnTo>
                    <a:pt x="360" y="101"/>
                  </a:lnTo>
                  <a:lnTo>
                    <a:pt x="357" y="105"/>
                  </a:lnTo>
                  <a:lnTo>
                    <a:pt x="354" y="108"/>
                  </a:lnTo>
                  <a:lnTo>
                    <a:pt x="353" y="111"/>
                  </a:lnTo>
                  <a:lnTo>
                    <a:pt x="347" y="117"/>
                  </a:lnTo>
                  <a:lnTo>
                    <a:pt x="341" y="123"/>
                  </a:lnTo>
                  <a:lnTo>
                    <a:pt x="333" y="127"/>
                  </a:lnTo>
                  <a:lnTo>
                    <a:pt x="324" y="130"/>
                  </a:lnTo>
                  <a:lnTo>
                    <a:pt x="320" y="131"/>
                  </a:lnTo>
                  <a:lnTo>
                    <a:pt x="315" y="132"/>
                  </a:lnTo>
                  <a:lnTo>
                    <a:pt x="311" y="132"/>
                  </a:lnTo>
                  <a:lnTo>
                    <a:pt x="306" y="131"/>
                  </a:lnTo>
                  <a:lnTo>
                    <a:pt x="301" y="130"/>
                  </a:lnTo>
                  <a:lnTo>
                    <a:pt x="296" y="128"/>
                  </a:lnTo>
                  <a:lnTo>
                    <a:pt x="291" y="126"/>
                  </a:lnTo>
                  <a:lnTo>
                    <a:pt x="286" y="123"/>
                  </a:lnTo>
                  <a:lnTo>
                    <a:pt x="281" y="119"/>
                  </a:lnTo>
                  <a:lnTo>
                    <a:pt x="277" y="117"/>
                  </a:lnTo>
                  <a:lnTo>
                    <a:pt x="275" y="116"/>
                  </a:lnTo>
                  <a:lnTo>
                    <a:pt x="271" y="116"/>
                  </a:lnTo>
                  <a:lnTo>
                    <a:pt x="269" y="118"/>
                  </a:lnTo>
                  <a:lnTo>
                    <a:pt x="268" y="120"/>
                  </a:lnTo>
                  <a:lnTo>
                    <a:pt x="267" y="123"/>
                  </a:lnTo>
                  <a:lnTo>
                    <a:pt x="266" y="126"/>
                  </a:lnTo>
                  <a:lnTo>
                    <a:pt x="266" y="140"/>
                  </a:lnTo>
                  <a:lnTo>
                    <a:pt x="266" y="147"/>
                  </a:lnTo>
                  <a:lnTo>
                    <a:pt x="257" y="145"/>
                  </a:lnTo>
                  <a:lnTo>
                    <a:pt x="251" y="143"/>
                  </a:lnTo>
                  <a:lnTo>
                    <a:pt x="244" y="140"/>
                  </a:lnTo>
                  <a:lnTo>
                    <a:pt x="240" y="137"/>
                  </a:lnTo>
                  <a:lnTo>
                    <a:pt x="229" y="131"/>
                  </a:lnTo>
                  <a:lnTo>
                    <a:pt x="213" y="123"/>
                  </a:lnTo>
                  <a:lnTo>
                    <a:pt x="113" y="141"/>
                  </a:lnTo>
                  <a:lnTo>
                    <a:pt x="95" y="132"/>
                  </a:lnTo>
                  <a:lnTo>
                    <a:pt x="80" y="124"/>
                  </a:lnTo>
                  <a:lnTo>
                    <a:pt x="68" y="116"/>
                  </a:lnTo>
                  <a:lnTo>
                    <a:pt x="58" y="109"/>
                  </a:lnTo>
                  <a:lnTo>
                    <a:pt x="51" y="101"/>
                  </a:lnTo>
                  <a:lnTo>
                    <a:pt x="45" y="94"/>
                  </a:lnTo>
                  <a:lnTo>
                    <a:pt x="40" y="88"/>
                  </a:lnTo>
                  <a:lnTo>
                    <a:pt x="37" y="82"/>
                  </a:lnTo>
                  <a:lnTo>
                    <a:pt x="31" y="70"/>
                  </a:lnTo>
                  <a:lnTo>
                    <a:pt x="26" y="59"/>
                  </a:lnTo>
                  <a:lnTo>
                    <a:pt x="21" y="54"/>
                  </a:lnTo>
                  <a:lnTo>
                    <a:pt x="16" y="48"/>
                  </a:lnTo>
                  <a:lnTo>
                    <a:pt x="9" y="42"/>
                  </a:lnTo>
                  <a:lnTo>
                    <a:pt x="0" y="36"/>
                  </a:lnTo>
                  <a:lnTo>
                    <a:pt x="16" y="39"/>
                  </a:lnTo>
                  <a:lnTo>
                    <a:pt x="29" y="40"/>
                  </a:lnTo>
                  <a:lnTo>
                    <a:pt x="41" y="40"/>
                  </a:lnTo>
                  <a:lnTo>
                    <a:pt x="52" y="38"/>
                  </a:lnTo>
                  <a:lnTo>
                    <a:pt x="62" y="36"/>
                  </a:lnTo>
                  <a:lnTo>
                    <a:pt x="72" y="33"/>
                  </a:lnTo>
                  <a:lnTo>
                    <a:pt x="79" y="29"/>
                  </a:lnTo>
                  <a:lnTo>
                    <a:pt x="87" y="25"/>
                  </a:lnTo>
                  <a:lnTo>
                    <a:pt x="102" y="16"/>
                  </a:lnTo>
                  <a:lnTo>
                    <a:pt x="119" y="8"/>
                  </a:lnTo>
                  <a:lnTo>
                    <a:pt x="128" y="5"/>
                  </a:lnTo>
                  <a:lnTo>
                    <a:pt x="138" y="2"/>
                  </a:lnTo>
                  <a:lnTo>
                    <a:pt x="149" y="1"/>
                  </a:lnTo>
                  <a:lnTo>
                    <a:pt x="159" y="0"/>
                  </a:lnTo>
                  <a:lnTo>
                    <a:pt x="179" y="11"/>
                  </a:lnTo>
                  <a:lnTo>
                    <a:pt x="200" y="23"/>
                  </a:lnTo>
                  <a:lnTo>
                    <a:pt x="222" y="34"/>
                  </a:lnTo>
                  <a:lnTo>
                    <a:pt x="244" y="45"/>
                  </a:lnTo>
                  <a:lnTo>
                    <a:pt x="278" y="61"/>
                  </a:lnTo>
                  <a:lnTo>
                    <a:pt x="292" y="67"/>
                  </a:lnTo>
                  <a:lnTo>
                    <a:pt x="314" y="73"/>
                  </a:lnTo>
                  <a:lnTo>
                    <a:pt x="333" y="80"/>
                  </a:lnTo>
                  <a:lnTo>
                    <a:pt x="343" y="83"/>
                  </a:lnTo>
                  <a:lnTo>
                    <a:pt x="354" y="86"/>
                  </a:lnTo>
                  <a:lnTo>
                    <a:pt x="365" y="89"/>
                  </a:lnTo>
                  <a:lnTo>
                    <a:pt x="379" y="92"/>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190" name="Freeform 454">
              <a:extLst>
                <a:ext uri="{FF2B5EF4-FFF2-40B4-BE49-F238E27FC236}">
                  <a16:creationId xmlns:a16="http://schemas.microsoft.com/office/drawing/2014/main" id="{4B15D045-61E5-76D5-1CA7-710B69F38BB2}"/>
                </a:ext>
              </a:extLst>
            </p:cNvPr>
            <p:cNvSpPr>
              <a:spLocks/>
            </p:cNvSpPr>
            <p:nvPr>
              <p:custDataLst>
                <p:tags r:id="rId216"/>
              </p:custDataLst>
            </p:nvPr>
          </p:nvSpPr>
          <p:spPr bwMode="auto">
            <a:xfrm>
              <a:off x="5787490" y="1925779"/>
              <a:ext cx="45131" cy="78693"/>
            </a:xfrm>
            <a:custGeom>
              <a:avLst/>
              <a:gdLst>
                <a:gd name="T0" fmla="*/ 0 w 61"/>
                <a:gd name="T1" fmla="*/ 0 h 67"/>
                <a:gd name="T2" fmla="*/ 0 w 61"/>
                <a:gd name="T3" fmla="*/ 8103 h 67"/>
                <a:gd name="T4" fmla="*/ 0 w 61"/>
                <a:gd name="T5" fmla="*/ 16207 h 67"/>
                <a:gd name="T6" fmla="*/ 494 w 61"/>
                <a:gd name="T7" fmla="*/ 21609 h 67"/>
                <a:gd name="T8" fmla="*/ 989 w 61"/>
                <a:gd name="T9" fmla="*/ 27011 h 67"/>
                <a:gd name="T10" fmla="*/ 1483 w 61"/>
                <a:gd name="T11" fmla="*/ 32413 h 67"/>
                <a:gd name="T12" fmla="*/ 2967 w 61"/>
                <a:gd name="T13" fmla="*/ 37816 h 67"/>
                <a:gd name="T14" fmla="*/ 5934 w 61"/>
                <a:gd name="T15" fmla="*/ 49521 h 67"/>
                <a:gd name="T16" fmla="*/ 10384 w 61"/>
                <a:gd name="T17" fmla="*/ 60325 h 67"/>
                <a:gd name="T18" fmla="*/ 13845 w 61"/>
                <a:gd name="T19" fmla="*/ 58524 h 67"/>
                <a:gd name="T20" fmla="*/ 17306 w 61"/>
                <a:gd name="T21" fmla="*/ 54923 h 67"/>
                <a:gd name="T22" fmla="*/ 20767 w 61"/>
                <a:gd name="T23" fmla="*/ 52222 h 67"/>
                <a:gd name="T24" fmla="*/ 23734 w 61"/>
                <a:gd name="T25" fmla="*/ 47720 h 67"/>
                <a:gd name="T26" fmla="*/ 26206 w 61"/>
                <a:gd name="T27" fmla="*/ 42318 h 67"/>
                <a:gd name="T28" fmla="*/ 28184 w 61"/>
                <a:gd name="T29" fmla="*/ 36015 h 67"/>
                <a:gd name="T30" fmla="*/ 29173 w 61"/>
                <a:gd name="T31" fmla="*/ 28812 h 67"/>
                <a:gd name="T32" fmla="*/ 30162 w 61"/>
                <a:gd name="T33" fmla="*/ 21609 h 67"/>
                <a:gd name="T34" fmla="*/ 26206 w 61"/>
                <a:gd name="T35" fmla="*/ 12605 h 67"/>
                <a:gd name="T36" fmla="*/ 20273 w 61"/>
                <a:gd name="T37" fmla="*/ 0 h 67"/>
                <a:gd name="T38" fmla="*/ 13845 w 61"/>
                <a:gd name="T39" fmla="*/ 2701 h 67"/>
                <a:gd name="T40" fmla="*/ 8900 w 61"/>
                <a:gd name="T41" fmla="*/ 3601 h 67"/>
                <a:gd name="T42" fmla="*/ 6428 w 61"/>
                <a:gd name="T43" fmla="*/ 3601 h 67"/>
                <a:gd name="T44" fmla="*/ 4945 w 61"/>
                <a:gd name="T45" fmla="*/ 2701 h 67"/>
                <a:gd name="T46" fmla="*/ 2967 w 61"/>
                <a:gd name="T47" fmla="*/ 1801 h 67"/>
                <a:gd name="T48" fmla="*/ 0 w 61"/>
                <a:gd name="T49" fmla="*/ 0 h 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1" h="67">
                  <a:moveTo>
                    <a:pt x="0" y="0"/>
                  </a:moveTo>
                  <a:lnTo>
                    <a:pt x="0" y="9"/>
                  </a:lnTo>
                  <a:lnTo>
                    <a:pt x="0" y="18"/>
                  </a:lnTo>
                  <a:lnTo>
                    <a:pt x="1" y="24"/>
                  </a:lnTo>
                  <a:lnTo>
                    <a:pt x="2" y="30"/>
                  </a:lnTo>
                  <a:lnTo>
                    <a:pt x="3" y="36"/>
                  </a:lnTo>
                  <a:lnTo>
                    <a:pt x="6" y="42"/>
                  </a:lnTo>
                  <a:lnTo>
                    <a:pt x="12" y="55"/>
                  </a:lnTo>
                  <a:lnTo>
                    <a:pt x="21" y="67"/>
                  </a:lnTo>
                  <a:lnTo>
                    <a:pt x="28" y="65"/>
                  </a:lnTo>
                  <a:lnTo>
                    <a:pt x="35" y="61"/>
                  </a:lnTo>
                  <a:lnTo>
                    <a:pt x="42" y="58"/>
                  </a:lnTo>
                  <a:lnTo>
                    <a:pt x="48" y="53"/>
                  </a:lnTo>
                  <a:lnTo>
                    <a:pt x="53" y="47"/>
                  </a:lnTo>
                  <a:lnTo>
                    <a:pt x="57" y="40"/>
                  </a:lnTo>
                  <a:lnTo>
                    <a:pt x="59" y="32"/>
                  </a:lnTo>
                  <a:lnTo>
                    <a:pt x="61" y="24"/>
                  </a:lnTo>
                  <a:lnTo>
                    <a:pt x="53" y="14"/>
                  </a:lnTo>
                  <a:lnTo>
                    <a:pt x="41" y="0"/>
                  </a:lnTo>
                  <a:lnTo>
                    <a:pt x="28" y="3"/>
                  </a:lnTo>
                  <a:lnTo>
                    <a:pt x="18" y="4"/>
                  </a:lnTo>
                  <a:lnTo>
                    <a:pt x="13" y="4"/>
                  </a:lnTo>
                  <a:lnTo>
                    <a:pt x="10" y="3"/>
                  </a:lnTo>
                  <a:lnTo>
                    <a:pt x="6" y="2"/>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91" name="Freeform 455">
              <a:extLst>
                <a:ext uri="{FF2B5EF4-FFF2-40B4-BE49-F238E27FC236}">
                  <a16:creationId xmlns:a16="http://schemas.microsoft.com/office/drawing/2014/main" id="{EE8A04FF-1439-D629-563A-850FADBB2089}"/>
                </a:ext>
              </a:extLst>
            </p:cNvPr>
            <p:cNvSpPr>
              <a:spLocks/>
            </p:cNvSpPr>
            <p:nvPr>
              <p:custDataLst>
                <p:tags r:id="rId217"/>
              </p:custDataLst>
            </p:nvPr>
          </p:nvSpPr>
          <p:spPr bwMode="auto">
            <a:xfrm>
              <a:off x="5744734" y="1931991"/>
              <a:ext cx="38004" cy="76622"/>
            </a:xfrm>
            <a:custGeom>
              <a:avLst/>
              <a:gdLst>
                <a:gd name="T0" fmla="*/ 0 w 60"/>
                <a:gd name="T1" fmla="*/ 6408 h 55"/>
                <a:gd name="T2" fmla="*/ 0 w 60"/>
                <a:gd name="T3" fmla="*/ 25631 h 55"/>
                <a:gd name="T4" fmla="*/ 2117 w 60"/>
                <a:gd name="T5" fmla="*/ 34175 h 55"/>
                <a:gd name="T6" fmla="*/ 4233 w 60"/>
                <a:gd name="T7" fmla="*/ 42719 h 55"/>
                <a:gd name="T8" fmla="*/ 6773 w 60"/>
                <a:gd name="T9" fmla="*/ 48058 h 55"/>
                <a:gd name="T10" fmla="*/ 8890 w 60"/>
                <a:gd name="T11" fmla="*/ 52330 h 55"/>
                <a:gd name="T12" fmla="*/ 11430 w 60"/>
                <a:gd name="T13" fmla="*/ 55534 h 55"/>
                <a:gd name="T14" fmla="*/ 13970 w 60"/>
                <a:gd name="T15" fmla="*/ 57670 h 55"/>
                <a:gd name="T16" fmla="*/ 16933 w 60"/>
                <a:gd name="T17" fmla="*/ 58738 h 55"/>
                <a:gd name="T18" fmla="*/ 19473 w 60"/>
                <a:gd name="T19" fmla="*/ 58738 h 55"/>
                <a:gd name="T20" fmla="*/ 22437 w 60"/>
                <a:gd name="T21" fmla="*/ 55534 h 55"/>
                <a:gd name="T22" fmla="*/ 25400 w 60"/>
                <a:gd name="T23" fmla="*/ 52330 h 55"/>
                <a:gd name="T24" fmla="*/ 21167 w 60"/>
                <a:gd name="T25" fmla="*/ 36311 h 55"/>
                <a:gd name="T26" fmla="*/ 17780 w 60"/>
                <a:gd name="T27" fmla="*/ 23495 h 55"/>
                <a:gd name="T28" fmla="*/ 16510 w 60"/>
                <a:gd name="T29" fmla="*/ 18155 h 55"/>
                <a:gd name="T30" fmla="*/ 14817 w 60"/>
                <a:gd name="T31" fmla="*/ 12816 h 55"/>
                <a:gd name="T32" fmla="*/ 14393 w 60"/>
                <a:gd name="T33" fmla="*/ 6408 h 55"/>
                <a:gd name="T34" fmla="*/ 13970 w 60"/>
                <a:gd name="T35" fmla="*/ 0 h 55"/>
                <a:gd name="T36" fmla="*/ 9737 w 60"/>
                <a:gd name="T37" fmla="*/ 1068 h 55"/>
                <a:gd name="T38" fmla="*/ 6350 w 60"/>
                <a:gd name="T39" fmla="*/ 3204 h 55"/>
                <a:gd name="T40" fmla="*/ 2963 w 60"/>
                <a:gd name="T41" fmla="*/ 5340 h 55"/>
                <a:gd name="T42" fmla="*/ 0 w 60"/>
                <a:gd name="T43" fmla="*/ 6408 h 5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55">
                  <a:moveTo>
                    <a:pt x="0" y="6"/>
                  </a:moveTo>
                  <a:lnTo>
                    <a:pt x="0" y="24"/>
                  </a:lnTo>
                  <a:lnTo>
                    <a:pt x="5" y="32"/>
                  </a:lnTo>
                  <a:lnTo>
                    <a:pt x="10" y="40"/>
                  </a:lnTo>
                  <a:lnTo>
                    <a:pt x="16" y="45"/>
                  </a:lnTo>
                  <a:lnTo>
                    <a:pt x="21" y="49"/>
                  </a:lnTo>
                  <a:lnTo>
                    <a:pt x="27" y="52"/>
                  </a:lnTo>
                  <a:lnTo>
                    <a:pt x="33" y="54"/>
                  </a:lnTo>
                  <a:lnTo>
                    <a:pt x="40" y="55"/>
                  </a:lnTo>
                  <a:lnTo>
                    <a:pt x="46" y="55"/>
                  </a:lnTo>
                  <a:lnTo>
                    <a:pt x="53" y="52"/>
                  </a:lnTo>
                  <a:lnTo>
                    <a:pt x="60" y="49"/>
                  </a:lnTo>
                  <a:lnTo>
                    <a:pt x="50" y="34"/>
                  </a:lnTo>
                  <a:lnTo>
                    <a:pt x="42" y="22"/>
                  </a:lnTo>
                  <a:lnTo>
                    <a:pt x="39" y="17"/>
                  </a:lnTo>
                  <a:lnTo>
                    <a:pt x="35" y="12"/>
                  </a:lnTo>
                  <a:lnTo>
                    <a:pt x="34" y="6"/>
                  </a:lnTo>
                  <a:lnTo>
                    <a:pt x="33" y="0"/>
                  </a:lnTo>
                  <a:lnTo>
                    <a:pt x="23" y="1"/>
                  </a:lnTo>
                  <a:lnTo>
                    <a:pt x="15" y="3"/>
                  </a:lnTo>
                  <a:lnTo>
                    <a:pt x="7" y="5"/>
                  </a:lnTo>
                  <a:lnTo>
                    <a:pt x="0"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92" name="Freeform 456">
              <a:extLst>
                <a:ext uri="{FF2B5EF4-FFF2-40B4-BE49-F238E27FC236}">
                  <a16:creationId xmlns:a16="http://schemas.microsoft.com/office/drawing/2014/main" id="{3065367C-E111-CF0E-3101-D58A3645709F}"/>
                </a:ext>
              </a:extLst>
            </p:cNvPr>
            <p:cNvSpPr>
              <a:spLocks/>
            </p:cNvSpPr>
            <p:nvPr>
              <p:custDataLst>
                <p:tags r:id="rId218"/>
              </p:custDataLst>
            </p:nvPr>
          </p:nvSpPr>
          <p:spPr bwMode="auto">
            <a:xfrm>
              <a:off x="5699601" y="1861581"/>
              <a:ext cx="78386" cy="101472"/>
            </a:xfrm>
            <a:custGeom>
              <a:avLst/>
              <a:gdLst>
                <a:gd name="T0" fmla="*/ 32306 w 120"/>
                <a:gd name="T1" fmla="*/ 67802 h 148"/>
                <a:gd name="T2" fmla="*/ 30560 w 120"/>
                <a:gd name="T3" fmla="*/ 68853 h 148"/>
                <a:gd name="T4" fmla="*/ 29250 w 120"/>
                <a:gd name="T5" fmla="*/ 69378 h 148"/>
                <a:gd name="T6" fmla="*/ 27940 w 120"/>
                <a:gd name="T7" fmla="*/ 69904 h 148"/>
                <a:gd name="T8" fmla="*/ 26194 w 120"/>
                <a:gd name="T9" fmla="*/ 69904 h 148"/>
                <a:gd name="T10" fmla="*/ 24448 w 120"/>
                <a:gd name="T11" fmla="*/ 69904 h 148"/>
                <a:gd name="T12" fmla="*/ 23138 w 120"/>
                <a:gd name="T13" fmla="*/ 69378 h 148"/>
                <a:gd name="T14" fmla="*/ 21828 w 120"/>
                <a:gd name="T15" fmla="*/ 68853 h 148"/>
                <a:gd name="T16" fmla="*/ 20519 w 120"/>
                <a:gd name="T17" fmla="*/ 67802 h 148"/>
                <a:gd name="T18" fmla="*/ 17899 w 120"/>
                <a:gd name="T19" fmla="*/ 67276 h 148"/>
                <a:gd name="T20" fmla="*/ 14843 w 120"/>
                <a:gd name="T21" fmla="*/ 65699 h 148"/>
                <a:gd name="T22" fmla="*/ 11351 w 120"/>
                <a:gd name="T23" fmla="*/ 63071 h 148"/>
                <a:gd name="T24" fmla="*/ 8295 w 120"/>
                <a:gd name="T25" fmla="*/ 60443 h 148"/>
                <a:gd name="T26" fmla="*/ 4802 w 120"/>
                <a:gd name="T27" fmla="*/ 56764 h 148"/>
                <a:gd name="T28" fmla="*/ 2619 w 120"/>
                <a:gd name="T29" fmla="*/ 53085 h 148"/>
                <a:gd name="T30" fmla="*/ 1310 w 120"/>
                <a:gd name="T31" fmla="*/ 50983 h 148"/>
                <a:gd name="T32" fmla="*/ 873 w 120"/>
                <a:gd name="T33" fmla="*/ 49406 h 148"/>
                <a:gd name="T34" fmla="*/ 437 w 120"/>
                <a:gd name="T35" fmla="*/ 47304 h 148"/>
                <a:gd name="T36" fmla="*/ 0 w 120"/>
                <a:gd name="T37" fmla="*/ 45727 h 148"/>
                <a:gd name="T38" fmla="*/ 873 w 120"/>
                <a:gd name="T39" fmla="*/ 38368 h 148"/>
                <a:gd name="T40" fmla="*/ 3493 w 120"/>
                <a:gd name="T41" fmla="*/ 28908 h 148"/>
                <a:gd name="T42" fmla="*/ 6112 w 120"/>
                <a:gd name="T43" fmla="*/ 18396 h 148"/>
                <a:gd name="T44" fmla="*/ 8731 w 120"/>
                <a:gd name="T45" fmla="*/ 9461 h 148"/>
                <a:gd name="T46" fmla="*/ 13970 w 120"/>
                <a:gd name="T47" fmla="*/ 8935 h 148"/>
                <a:gd name="T48" fmla="*/ 18336 w 120"/>
                <a:gd name="T49" fmla="*/ 8410 h 148"/>
                <a:gd name="T50" fmla="*/ 22265 w 120"/>
                <a:gd name="T51" fmla="*/ 7358 h 148"/>
                <a:gd name="T52" fmla="*/ 25321 w 120"/>
                <a:gd name="T53" fmla="*/ 5782 h 148"/>
                <a:gd name="T54" fmla="*/ 30560 w 120"/>
                <a:gd name="T55" fmla="*/ 2628 h 148"/>
                <a:gd name="T56" fmla="*/ 34925 w 120"/>
                <a:gd name="T57" fmla="*/ 0 h 148"/>
                <a:gd name="T58" fmla="*/ 37108 w 120"/>
                <a:gd name="T59" fmla="*/ 1051 h 148"/>
                <a:gd name="T60" fmla="*/ 40601 w 120"/>
                <a:gd name="T61" fmla="*/ 3679 h 148"/>
                <a:gd name="T62" fmla="*/ 42784 w 120"/>
                <a:gd name="T63" fmla="*/ 5256 h 148"/>
                <a:gd name="T64" fmla="*/ 44530 w 120"/>
                <a:gd name="T65" fmla="*/ 6833 h 148"/>
                <a:gd name="T66" fmla="*/ 46276 w 120"/>
                <a:gd name="T67" fmla="*/ 8410 h 148"/>
                <a:gd name="T68" fmla="*/ 46713 w 120"/>
                <a:gd name="T69" fmla="*/ 9461 h 148"/>
                <a:gd name="T70" fmla="*/ 43657 w 120"/>
                <a:gd name="T71" fmla="*/ 14717 h 148"/>
                <a:gd name="T72" fmla="*/ 40601 w 120"/>
                <a:gd name="T73" fmla="*/ 19447 h 148"/>
                <a:gd name="T74" fmla="*/ 41474 w 120"/>
                <a:gd name="T75" fmla="*/ 22075 h 148"/>
                <a:gd name="T76" fmla="*/ 42784 w 120"/>
                <a:gd name="T77" fmla="*/ 25754 h 148"/>
                <a:gd name="T78" fmla="*/ 44530 w 120"/>
                <a:gd name="T79" fmla="*/ 29433 h 148"/>
                <a:gd name="T80" fmla="*/ 46713 w 120"/>
                <a:gd name="T81" fmla="*/ 33112 h 148"/>
                <a:gd name="T82" fmla="*/ 50205 w 120"/>
                <a:gd name="T83" fmla="*/ 39420 h 148"/>
                <a:gd name="T84" fmla="*/ 52388 w 120"/>
                <a:gd name="T85" fmla="*/ 41522 h 148"/>
                <a:gd name="T86" fmla="*/ 49332 w 120"/>
                <a:gd name="T87" fmla="*/ 42573 h 148"/>
                <a:gd name="T88" fmla="*/ 46713 w 120"/>
                <a:gd name="T89" fmla="*/ 44150 h 148"/>
                <a:gd name="T90" fmla="*/ 43657 w 120"/>
                <a:gd name="T91" fmla="*/ 45727 h 148"/>
                <a:gd name="T92" fmla="*/ 41910 w 120"/>
                <a:gd name="T93" fmla="*/ 47829 h 148"/>
                <a:gd name="T94" fmla="*/ 39291 w 120"/>
                <a:gd name="T95" fmla="*/ 49931 h 148"/>
                <a:gd name="T96" fmla="*/ 37981 w 120"/>
                <a:gd name="T97" fmla="*/ 52034 h 148"/>
                <a:gd name="T98" fmla="*/ 35798 w 120"/>
                <a:gd name="T99" fmla="*/ 54662 h 148"/>
                <a:gd name="T100" fmla="*/ 34925 w 120"/>
                <a:gd name="T101" fmla="*/ 57290 h 148"/>
                <a:gd name="T102" fmla="*/ 34052 w 120"/>
                <a:gd name="T103" fmla="*/ 59918 h 148"/>
                <a:gd name="T104" fmla="*/ 33616 w 120"/>
                <a:gd name="T105" fmla="*/ 63071 h 148"/>
                <a:gd name="T106" fmla="*/ 33179 w 120"/>
                <a:gd name="T107" fmla="*/ 65699 h 148"/>
                <a:gd name="T108" fmla="*/ 32743 w 120"/>
                <a:gd name="T109" fmla="*/ 68327 h 148"/>
                <a:gd name="T110" fmla="*/ 33179 w 120"/>
                <a:gd name="T111" fmla="*/ 70955 h 148"/>
                <a:gd name="T112" fmla="*/ 33616 w 120"/>
                <a:gd name="T113" fmla="*/ 73583 h 148"/>
                <a:gd name="T114" fmla="*/ 34052 w 120"/>
                <a:gd name="T115" fmla="*/ 75686 h 148"/>
                <a:gd name="T116" fmla="*/ 34925 w 120"/>
                <a:gd name="T117" fmla="*/ 77788 h 148"/>
                <a:gd name="T118" fmla="*/ 32306 w 120"/>
                <a:gd name="T119" fmla="*/ 67802 h 14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20" h="148">
                  <a:moveTo>
                    <a:pt x="74" y="129"/>
                  </a:moveTo>
                  <a:lnTo>
                    <a:pt x="70" y="131"/>
                  </a:lnTo>
                  <a:lnTo>
                    <a:pt x="67" y="132"/>
                  </a:lnTo>
                  <a:lnTo>
                    <a:pt x="64" y="133"/>
                  </a:lnTo>
                  <a:lnTo>
                    <a:pt x="60" y="133"/>
                  </a:lnTo>
                  <a:lnTo>
                    <a:pt x="56" y="133"/>
                  </a:lnTo>
                  <a:lnTo>
                    <a:pt x="53" y="132"/>
                  </a:lnTo>
                  <a:lnTo>
                    <a:pt x="50" y="131"/>
                  </a:lnTo>
                  <a:lnTo>
                    <a:pt x="47" y="129"/>
                  </a:lnTo>
                  <a:lnTo>
                    <a:pt x="41" y="128"/>
                  </a:lnTo>
                  <a:lnTo>
                    <a:pt x="34" y="125"/>
                  </a:lnTo>
                  <a:lnTo>
                    <a:pt x="26" y="120"/>
                  </a:lnTo>
                  <a:lnTo>
                    <a:pt x="19" y="115"/>
                  </a:lnTo>
                  <a:lnTo>
                    <a:pt x="11" y="108"/>
                  </a:lnTo>
                  <a:lnTo>
                    <a:pt x="6" y="101"/>
                  </a:lnTo>
                  <a:lnTo>
                    <a:pt x="3" y="97"/>
                  </a:lnTo>
                  <a:lnTo>
                    <a:pt x="2" y="94"/>
                  </a:lnTo>
                  <a:lnTo>
                    <a:pt x="1" y="90"/>
                  </a:lnTo>
                  <a:lnTo>
                    <a:pt x="0" y="87"/>
                  </a:lnTo>
                  <a:lnTo>
                    <a:pt x="2" y="73"/>
                  </a:lnTo>
                  <a:lnTo>
                    <a:pt x="8" y="55"/>
                  </a:lnTo>
                  <a:lnTo>
                    <a:pt x="14" y="35"/>
                  </a:lnTo>
                  <a:lnTo>
                    <a:pt x="20" y="18"/>
                  </a:lnTo>
                  <a:lnTo>
                    <a:pt x="32" y="17"/>
                  </a:lnTo>
                  <a:lnTo>
                    <a:pt x="42" y="16"/>
                  </a:lnTo>
                  <a:lnTo>
                    <a:pt x="51" y="14"/>
                  </a:lnTo>
                  <a:lnTo>
                    <a:pt x="58" y="11"/>
                  </a:lnTo>
                  <a:lnTo>
                    <a:pt x="70" y="5"/>
                  </a:lnTo>
                  <a:lnTo>
                    <a:pt x="80" y="0"/>
                  </a:lnTo>
                  <a:lnTo>
                    <a:pt x="85" y="2"/>
                  </a:lnTo>
                  <a:lnTo>
                    <a:pt x="93" y="7"/>
                  </a:lnTo>
                  <a:lnTo>
                    <a:pt x="98" y="10"/>
                  </a:lnTo>
                  <a:lnTo>
                    <a:pt x="102" y="13"/>
                  </a:lnTo>
                  <a:lnTo>
                    <a:pt x="106" y="16"/>
                  </a:lnTo>
                  <a:lnTo>
                    <a:pt x="107" y="18"/>
                  </a:lnTo>
                  <a:lnTo>
                    <a:pt x="100" y="28"/>
                  </a:lnTo>
                  <a:lnTo>
                    <a:pt x="93" y="37"/>
                  </a:lnTo>
                  <a:lnTo>
                    <a:pt x="95" y="42"/>
                  </a:lnTo>
                  <a:lnTo>
                    <a:pt x="98" y="49"/>
                  </a:lnTo>
                  <a:lnTo>
                    <a:pt x="102" y="56"/>
                  </a:lnTo>
                  <a:lnTo>
                    <a:pt x="107" y="63"/>
                  </a:lnTo>
                  <a:lnTo>
                    <a:pt x="115" y="75"/>
                  </a:lnTo>
                  <a:lnTo>
                    <a:pt x="120" y="79"/>
                  </a:lnTo>
                  <a:lnTo>
                    <a:pt x="113" y="81"/>
                  </a:lnTo>
                  <a:lnTo>
                    <a:pt x="107" y="84"/>
                  </a:lnTo>
                  <a:lnTo>
                    <a:pt x="100" y="87"/>
                  </a:lnTo>
                  <a:lnTo>
                    <a:pt x="96" y="91"/>
                  </a:lnTo>
                  <a:lnTo>
                    <a:pt x="90" y="95"/>
                  </a:lnTo>
                  <a:lnTo>
                    <a:pt x="87" y="99"/>
                  </a:lnTo>
                  <a:lnTo>
                    <a:pt x="82" y="104"/>
                  </a:lnTo>
                  <a:lnTo>
                    <a:pt x="80" y="109"/>
                  </a:lnTo>
                  <a:lnTo>
                    <a:pt x="78" y="114"/>
                  </a:lnTo>
                  <a:lnTo>
                    <a:pt x="77" y="120"/>
                  </a:lnTo>
                  <a:lnTo>
                    <a:pt x="76" y="125"/>
                  </a:lnTo>
                  <a:lnTo>
                    <a:pt x="75" y="130"/>
                  </a:lnTo>
                  <a:lnTo>
                    <a:pt x="76" y="135"/>
                  </a:lnTo>
                  <a:lnTo>
                    <a:pt x="77" y="140"/>
                  </a:lnTo>
                  <a:lnTo>
                    <a:pt x="78" y="144"/>
                  </a:lnTo>
                  <a:lnTo>
                    <a:pt x="80" y="148"/>
                  </a:lnTo>
                  <a:lnTo>
                    <a:pt x="74" y="12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93" name="Freeform 457">
              <a:extLst>
                <a:ext uri="{FF2B5EF4-FFF2-40B4-BE49-F238E27FC236}">
                  <a16:creationId xmlns:a16="http://schemas.microsoft.com/office/drawing/2014/main" id="{17FF839A-12DA-F8A5-73DB-55BAC316F681}"/>
                </a:ext>
              </a:extLst>
            </p:cNvPr>
            <p:cNvSpPr>
              <a:spLocks/>
            </p:cNvSpPr>
            <p:nvPr>
              <p:custDataLst>
                <p:tags r:id="rId219"/>
              </p:custDataLst>
            </p:nvPr>
          </p:nvSpPr>
          <p:spPr bwMode="auto">
            <a:xfrm>
              <a:off x="6345691" y="2911500"/>
              <a:ext cx="408557" cy="401743"/>
            </a:xfrm>
            <a:custGeom>
              <a:avLst/>
              <a:gdLst>
                <a:gd name="T0" fmla="*/ 9087 w 631"/>
                <a:gd name="T1" fmla="*/ 1040 h 592"/>
                <a:gd name="T2" fmla="*/ 13847 w 631"/>
                <a:gd name="T3" fmla="*/ 2081 h 592"/>
                <a:gd name="T4" fmla="*/ 23367 w 631"/>
                <a:gd name="T5" fmla="*/ 4162 h 592"/>
                <a:gd name="T6" fmla="*/ 33753 w 631"/>
                <a:gd name="T7" fmla="*/ 5723 h 592"/>
                <a:gd name="T8" fmla="*/ 45003 w 631"/>
                <a:gd name="T9" fmla="*/ 9884 h 592"/>
                <a:gd name="T10" fmla="*/ 56254 w 631"/>
                <a:gd name="T11" fmla="*/ 16647 h 592"/>
                <a:gd name="T12" fmla="*/ 63178 w 631"/>
                <a:gd name="T13" fmla="*/ 20809 h 592"/>
                <a:gd name="T14" fmla="*/ 68803 w 631"/>
                <a:gd name="T15" fmla="*/ 22370 h 592"/>
                <a:gd name="T16" fmla="*/ 81785 w 631"/>
                <a:gd name="T17" fmla="*/ 22370 h 592"/>
                <a:gd name="T18" fmla="*/ 98229 w 631"/>
                <a:gd name="T19" fmla="*/ 19248 h 592"/>
                <a:gd name="T20" fmla="*/ 119865 w 631"/>
                <a:gd name="T21" fmla="*/ 11965 h 592"/>
                <a:gd name="T22" fmla="*/ 172658 w 631"/>
                <a:gd name="T23" fmla="*/ 19769 h 592"/>
                <a:gd name="T24" fmla="*/ 174389 w 631"/>
                <a:gd name="T25" fmla="*/ 35896 h 592"/>
                <a:gd name="T26" fmla="*/ 177418 w 631"/>
                <a:gd name="T27" fmla="*/ 49422 h 592"/>
                <a:gd name="T28" fmla="*/ 180447 w 631"/>
                <a:gd name="T29" fmla="*/ 61907 h 592"/>
                <a:gd name="T30" fmla="*/ 184774 w 631"/>
                <a:gd name="T31" fmla="*/ 72832 h 592"/>
                <a:gd name="T32" fmla="*/ 194727 w 631"/>
                <a:gd name="T33" fmla="*/ 91040 h 592"/>
                <a:gd name="T34" fmla="*/ 204247 w 631"/>
                <a:gd name="T35" fmla="*/ 106127 h 592"/>
                <a:gd name="T36" fmla="*/ 208574 w 631"/>
                <a:gd name="T37" fmla="*/ 115491 h 592"/>
                <a:gd name="T38" fmla="*/ 209872 w 631"/>
                <a:gd name="T39" fmla="*/ 124855 h 592"/>
                <a:gd name="T40" fmla="*/ 212468 w 631"/>
                <a:gd name="T41" fmla="*/ 132658 h 592"/>
                <a:gd name="T42" fmla="*/ 214632 w 631"/>
                <a:gd name="T43" fmla="*/ 135780 h 592"/>
                <a:gd name="T44" fmla="*/ 218527 w 631"/>
                <a:gd name="T45" fmla="*/ 138381 h 592"/>
                <a:gd name="T46" fmla="*/ 221988 w 631"/>
                <a:gd name="T47" fmla="*/ 140462 h 592"/>
                <a:gd name="T48" fmla="*/ 224585 w 631"/>
                <a:gd name="T49" fmla="*/ 144623 h 592"/>
                <a:gd name="T50" fmla="*/ 230643 w 631"/>
                <a:gd name="T51" fmla="*/ 157629 h 592"/>
                <a:gd name="T52" fmla="*/ 234105 w 631"/>
                <a:gd name="T53" fmla="*/ 172195 h 592"/>
                <a:gd name="T54" fmla="*/ 235836 w 631"/>
                <a:gd name="T55" fmla="*/ 186242 h 592"/>
                <a:gd name="T56" fmla="*/ 237134 w 631"/>
                <a:gd name="T57" fmla="*/ 191444 h 592"/>
                <a:gd name="T58" fmla="*/ 241028 w 631"/>
                <a:gd name="T59" fmla="*/ 198207 h 592"/>
                <a:gd name="T60" fmla="*/ 252279 w 631"/>
                <a:gd name="T61" fmla="*/ 215895 h 592"/>
                <a:gd name="T62" fmla="*/ 264828 w 631"/>
                <a:gd name="T63" fmla="*/ 232542 h 592"/>
                <a:gd name="T64" fmla="*/ 273050 w 631"/>
                <a:gd name="T65" fmla="*/ 240866 h 592"/>
                <a:gd name="T66" fmla="*/ 264828 w 631"/>
                <a:gd name="T67" fmla="*/ 250230 h 592"/>
                <a:gd name="T68" fmla="*/ 270021 w 631"/>
                <a:gd name="T69" fmla="*/ 258033 h 592"/>
                <a:gd name="T70" fmla="*/ 270886 w 631"/>
                <a:gd name="T71" fmla="*/ 263756 h 592"/>
                <a:gd name="T72" fmla="*/ 270886 w 631"/>
                <a:gd name="T73" fmla="*/ 268438 h 592"/>
                <a:gd name="T74" fmla="*/ 273050 w 631"/>
                <a:gd name="T75" fmla="*/ 276241 h 592"/>
                <a:gd name="T76" fmla="*/ 270886 w 631"/>
                <a:gd name="T77" fmla="*/ 280403 h 592"/>
                <a:gd name="T78" fmla="*/ 266992 w 631"/>
                <a:gd name="T79" fmla="*/ 285085 h 592"/>
                <a:gd name="T80" fmla="*/ 256174 w 631"/>
                <a:gd name="T81" fmla="*/ 296010 h 592"/>
                <a:gd name="T82" fmla="*/ 241461 w 631"/>
                <a:gd name="T83" fmla="*/ 307975 h 592"/>
                <a:gd name="T84" fmla="*/ 19905 w 631"/>
                <a:gd name="T85" fmla="*/ 90520 h 592"/>
                <a:gd name="T86" fmla="*/ 10818 w 631"/>
                <a:gd name="T87" fmla="*/ 81676 h 592"/>
                <a:gd name="T88" fmla="*/ 4760 w 631"/>
                <a:gd name="T89" fmla="*/ 71791 h 592"/>
                <a:gd name="T90" fmla="*/ 865 w 631"/>
                <a:gd name="T91" fmla="*/ 60867 h 592"/>
                <a:gd name="T92" fmla="*/ 0 w 631"/>
                <a:gd name="T93" fmla="*/ 48381 h 592"/>
                <a:gd name="T94" fmla="*/ 1298 w 631"/>
                <a:gd name="T95" fmla="*/ 46300 h 592"/>
                <a:gd name="T96" fmla="*/ 4327 w 631"/>
                <a:gd name="T97" fmla="*/ 43179 h 592"/>
                <a:gd name="T98" fmla="*/ 7356 w 631"/>
                <a:gd name="T99" fmla="*/ 40058 h 592"/>
                <a:gd name="T100" fmla="*/ 8655 w 631"/>
                <a:gd name="T101" fmla="*/ 35896 h 592"/>
                <a:gd name="T102" fmla="*/ 7789 w 631"/>
                <a:gd name="T103" fmla="*/ 27572 h 592"/>
                <a:gd name="T104" fmla="*/ 5625 w 631"/>
                <a:gd name="T105" fmla="*/ 21850 h 592"/>
                <a:gd name="T106" fmla="*/ 3895 w 631"/>
                <a:gd name="T107" fmla="*/ 17688 h 592"/>
                <a:gd name="T108" fmla="*/ 3029 w 631"/>
                <a:gd name="T109" fmla="*/ 13526 h 592"/>
                <a:gd name="T110" fmla="*/ 5625 w 631"/>
                <a:gd name="T111" fmla="*/ 0 h 59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631" h="592">
                  <a:moveTo>
                    <a:pt x="13" y="0"/>
                  </a:moveTo>
                  <a:lnTo>
                    <a:pt x="21" y="2"/>
                  </a:lnTo>
                  <a:lnTo>
                    <a:pt x="26" y="2"/>
                  </a:lnTo>
                  <a:lnTo>
                    <a:pt x="32" y="4"/>
                  </a:lnTo>
                  <a:lnTo>
                    <a:pt x="40" y="7"/>
                  </a:lnTo>
                  <a:lnTo>
                    <a:pt x="54" y="8"/>
                  </a:lnTo>
                  <a:lnTo>
                    <a:pt x="67" y="9"/>
                  </a:lnTo>
                  <a:lnTo>
                    <a:pt x="78" y="11"/>
                  </a:lnTo>
                  <a:lnTo>
                    <a:pt x="88" y="13"/>
                  </a:lnTo>
                  <a:lnTo>
                    <a:pt x="104" y="19"/>
                  </a:lnTo>
                  <a:lnTo>
                    <a:pt x="118" y="26"/>
                  </a:lnTo>
                  <a:lnTo>
                    <a:pt x="130" y="32"/>
                  </a:lnTo>
                  <a:lnTo>
                    <a:pt x="141" y="38"/>
                  </a:lnTo>
                  <a:lnTo>
                    <a:pt x="146" y="40"/>
                  </a:lnTo>
                  <a:lnTo>
                    <a:pt x="153" y="42"/>
                  </a:lnTo>
                  <a:lnTo>
                    <a:pt x="159" y="43"/>
                  </a:lnTo>
                  <a:lnTo>
                    <a:pt x="166" y="44"/>
                  </a:lnTo>
                  <a:lnTo>
                    <a:pt x="189" y="43"/>
                  </a:lnTo>
                  <a:lnTo>
                    <a:pt x="210" y="41"/>
                  </a:lnTo>
                  <a:lnTo>
                    <a:pt x="227" y="37"/>
                  </a:lnTo>
                  <a:lnTo>
                    <a:pt x="244" y="33"/>
                  </a:lnTo>
                  <a:lnTo>
                    <a:pt x="277" y="23"/>
                  </a:lnTo>
                  <a:lnTo>
                    <a:pt x="312" y="14"/>
                  </a:lnTo>
                  <a:lnTo>
                    <a:pt x="399" y="38"/>
                  </a:lnTo>
                  <a:lnTo>
                    <a:pt x="400" y="53"/>
                  </a:lnTo>
                  <a:lnTo>
                    <a:pt x="403" y="69"/>
                  </a:lnTo>
                  <a:lnTo>
                    <a:pt x="405" y="82"/>
                  </a:lnTo>
                  <a:lnTo>
                    <a:pt x="410" y="95"/>
                  </a:lnTo>
                  <a:lnTo>
                    <a:pt x="413" y="107"/>
                  </a:lnTo>
                  <a:lnTo>
                    <a:pt x="417" y="119"/>
                  </a:lnTo>
                  <a:lnTo>
                    <a:pt x="423" y="130"/>
                  </a:lnTo>
                  <a:lnTo>
                    <a:pt x="427" y="140"/>
                  </a:lnTo>
                  <a:lnTo>
                    <a:pt x="438" y="158"/>
                  </a:lnTo>
                  <a:lnTo>
                    <a:pt x="450" y="175"/>
                  </a:lnTo>
                  <a:lnTo>
                    <a:pt x="461" y="190"/>
                  </a:lnTo>
                  <a:lnTo>
                    <a:pt x="472" y="204"/>
                  </a:lnTo>
                  <a:lnTo>
                    <a:pt x="478" y="213"/>
                  </a:lnTo>
                  <a:lnTo>
                    <a:pt x="482" y="222"/>
                  </a:lnTo>
                  <a:lnTo>
                    <a:pt x="484" y="232"/>
                  </a:lnTo>
                  <a:lnTo>
                    <a:pt x="485" y="240"/>
                  </a:lnTo>
                  <a:lnTo>
                    <a:pt x="488" y="248"/>
                  </a:lnTo>
                  <a:lnTo>
                    <a:pt x="491" y="255"/>
                  </a:lnTo>
                  <a:lnTo>
                    <a:pt x="494" y="258"/>
                  </a:lnTo>
                  <a:lnTo>
                    <a:pt x="496" y="261"/>
                  </a:lnTo>
                  <a:lnTo>
                    <a:pt x="501" y="263"/>
                  </a:lnTo>
                  <a:lnTo>
                    <a:pt x="505" y="266"/>
                  </a:lnTo>
                  <a:lnTo>
                    <a:pt x="508" y="267"/>
                  </a:lnTo>
                  <a:lnTo>
                    <a:pt x="513" y="270"/>
                  </a:lnTo>
                  <a:lnTo>
                    <a:pt x="516" y="274"/>
                  </a:lnTo>
                  <a:lnTo>
                    <a:pt x="519" y="278"/>
                  </a:lnTo>
                  <a:lnTo>
                    <a:pt x="526" y="290"/>
                  </a:lnTo>
                  <a:lnTo>
                    <a:pt x="533" y="303"/>
                  </a:lnTo>
                  <a:lnTo>
                    <a:pt x="537" y="317"/>
                  </a:lnTo>
                  <a:lnTo>
                    <a:pt x="541" y="331"/>
                  </a:lnTo>
                  <a:lnTo>
                    <a:pt x="544" y="346"/>
                  </a:lnTo>
                  <a:lnTo>
                    <a:pt x="545" y="358"/>
                  </a:lnTo>
                  <a:lnTo>
                    <a:pt x="546" y="363"/>
                  </a:lnTo>
                  <a:lnTo>
                    <a:pt x="548" y="368"/>
                  </a:lnTo>
                  <a:lnTo>
                    <a:pt x="551" y="374"/>
                  </a:lnTo>
                  <a:lnTo>
                    <a:pt x="557" y="381"/>
                  </a:lnTo>
                  <a:lnTo>
                    <a:pt x="569" y="398"/>
                  </a:lnTo>
                  <a:lnTo>
                    <a:pt x="583" y="415"/>
                  </a:lnTo>
                  <a:lnTo>
                    <a:pt x="598" y="432"/>
                  </a:lnTo>
                  <a:lnTo>
                    <a:pt x="612" y="447"/>
                  </a:lnTo>
                  <a:lnTo>
                    <a:pt x="624" y="458"/>
                  </a:lnTo>
                  <a:lnTo>
                    <a:pt x="631" y="463"/>
                  </a:lnTo>
                  <a:lnTo>
                    <a:pt x="622" y="472"/>
                  </a:lnTo>
                  <a:lnTo>
                    <a:pt x="612" y="481"/>
                  </a:lnTo>
                  <a:lnTo>
                    <a:pt x="619" y="489"/>
                  </a:lnTo>
                  <a:lnTo>
                    <a:pt x="624" y="496"/>
                  </a:lnTo>
                  <a:lnTo>
                    <a:pt x="626" y="501"/>
                  </a:lnTo>
                  <a:lnTo>
                    <a:pt x="626" y="507"/>
                  </a:lnTo>
                  <a:lnTo>
                    <a:pt x="626" y="511"/>
                  </a:lnTo>
                  <a:lnTo>
                    <a:pt x="626" y="516"/>
                  </a:lnTo>
                  <a:lnTo>
                    <a:pt x="627" y="523"/>
                  </a:lnTo>
                  <a:lnTo>
                    <a:pt x="631" y="531"/>
                  </a:lnTo>
                  <a:lnTo>
                    <a:pt x="629" y="535"/>
                  </a:lnTo>
                  <a:lnTo>
                    <a:pt x="626" y="539"/>
                  </a:lnTo>
                  <a:lnTo>
                    <a:pt x="622" y="543"/>
                  </a:lnTo>
                  <a:lnTo>
                    <a:pt x="617" y="548"/>
                  </a:lnTo>
                  <a:lnTo>
                    <a:pt x="605" y="559"/>
                  </a:lnTo>
                  <a:lnTo>
                    <a:pt x="592" y="569"/>
                  </a:lnTo>
                  <a:lnTo>
                    <a:pt x="569" y="585"/>
                  </a:lnTo>
                  <a:lnTo>
                    <a:pt x="558" y="592"/>
                  </a:lnTo>
                  <a:lnTo>
                    <a:pt x="53" y="592"/>
                  </a:lnTo>
                  <a:lnTo>
                    <a:pt x="46" y="174"/>
                  </a:lnTo>
                  <a:lnTo>
                    <a:pt x="35" y="166"/>
                  </a:lnTo>
                  <a:lnTo>
                    <a:pt x="25" y="157"/>
                  </a:lnTo>
                  <a:lnTo>
                    <a:pt x="18" y="148"/>
                  </a:lnTo>
                  <a:lnTo>
                    <a:pt x="11" y="138"/>
                  </a:lnTo>
                  <a:lnTo>
                    <a:pt x="6" y="128"/>
                  </a:lnTo>
                  <a:lnTo>
                    <a:pt x="2" y="117"/>
                  </a:lnTo>
                  <a:lnTo>
                    <a:pt x="1" y="105"/>
                  </a:lnTo>
                  <a:lnTo>
                    <a:pt x="0" y="93"/>
                  </a:lnTo>
                  <a:lnTo>
                    <a:pt x="1" y="91"/>
                  </a:lnTo>
                  <a:lnTo>
                    <a:pt x="3" y="89"/>
                  </a:lnTo>
                  <a:lnTo>
                    <a:pt x="7" y="86"/>
                  </a:lnTo>
                  <a:lnTo>
                    <a:pt x="10" y="83"/>
                  </a:lnTo>
                  <a:lnTo>
                    <a:pt x="13" y="80"/>
                  </a:lnTo>
                  <a:lnTo>
                    <a:pt x="17" y="77"/>
                  </a:lnTo>
                  <a:lnTo>
                    <a:pt x="19" y="73"/>
                  </a:lnTo>
                  <a:lnTo>
                    <a:pt x="20" y="69"/>
                  </a:lnTo>
                  <a:lnTo>
                    <a:pt x="20" y="61"/>
                  </a:lnTo>
                  <a:lnTo>
                    <a:pt x="18" y="53"/>
                  </a:lnTo>
                  <a:lnTo>
                    <a:pt x="15" y="47"/>
                  </a:lnTo>
                  <a:lnTo>
                    <a:pt x="13" y="42"/>
                  </a:lnTo>
                  <a:lnTo>
                    <a:pt x="11" y="38"/>
                  </a:lnTo>
                  <a:lnTo>
                    <a:pt x="9" y="34"/>
                  </a:lnTo>
                  <a:lnTo>
                    <a:pt x="7" y="30"/>
                  </a:lnTo>
                  <a:lnTo>
                    <a:pt x="7" y="26"/>
                  </a:lnTo>
                  <a:lnTo>
                    <a:pt x="10" y="11"/>
                  </a:lnTo>
                  <a:lnTo>
                    <a:pt x="13" y="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194" name="Freeform 458">
              <a:extLst>
                <a:ext uri="{FF2B5EF4-FFF2-40B4-BE49-F238E27FC236}">
                  <a16:creationId xmlns:a16="http://schemas.microsoft.com/office/drawing/2014/main" id="{65FC2EB2-14D3-0F84-FA22-289AA30533D8}"/>
                </a:ext>
              </a:extLst>
            </p:cNvPr>
            <p:cNvSpPr>
              <a:spLocks/>
            </p:cNvSpPr>
            <p:nvPr>
              <p:custDataLst>
                <p:tags r:id="rId220"/>
              </p:custDataLst>
            </p:nvPr>
          </p:nvSpPr>
          <p:spPr bwMode="auto">
            <a:xfrm>
              <a:off x="5739983" y="2435206"/>
              <a:ext cx="26127" cy="74551"/>
            </a:xfrm>
            <a:custGeom>
              <a:avLst/>
              <a:gdLst>
                <a:gd name="T0" fmla="*/ 3056 w 40"/>
                <a:gd name="T1" fmla="*/ 19050 h 93"/>
                <a:gd name="T2" fmla="*/ 4366 w 40"/>
                <a:gd name="T3" fmla="*/ 18435 h 93"/>
                <a:gd name="T4" fmla="*/ 6112 w 40"/>
                <a:gd name="T5" fmla="*/ 15977 h 93"/>
                <a:gd name="T6" fmla="*/ 8731 w 40"/>
                <a:gd name="T7" fmla="*/ 12290 h 93"/>
                <a:gd name="T8" fmla="*/ 10914 w 40"/>
                <a:gd name="T9" fmla="*/ 9218 h 93"/>
                <a:gd name="T10" fmla="*/ 15279 w 40"/>
                <a:gd name="T11" fmla="*/ 2458 h 93"/>
                <a:gd name="T12" fmla="*/ 17462 w 40"/>
                <a:gd name="T13" fmla="*/ 0 h 93"/>
                <a:gd name="T14" fmla="*/ 16152 w 40"/>
                <a:gd name="T15" fmla="*/ 15977 h 93"/>
                <a:gd name="T16" fmla="*/ 15279 w 40"/>
                <a:gd name="T17" fmla="*/ 32569 h 93"/>
                <a:gd name="T18" fmla="*/ 14843 w 40"/>
                <a:gd name="T19" fmla="*/ 39944 h 93"/>
                <a:gd name="T20" fmla="*/ 14843 w 40"/>
                <a:gd name="T21" fmla="*/ 47318 h 93"/>
                <a:gd name="T22" fmla="*/ 15279 w 40"/>
                <a:gd name="T23" fmla="*/ 50390 h 93"/>
                <a:gd name="T24" fmla="*/ 15716 w 40"/>
                <a:gd name="T25" fmla="*/ 52848 h 93"/>
                <a:gd name="T26" fmla="*/ 16152 w 40"/>
                <a:gd name="T27" fmla="*/ 55306 h 93"/>
                <a:gd name="T28" fmla="*/ 17462 w 40"/>
                <a:gd name="T29" fmla="*/ 57150 h 93"/>
                <a:gd name="T30" fmla="*/ 11350 w 40"/>
                <a:gd name="T31" fmla="*/ 57150 h 93"/>
                <a:gd name="T32" fmla="*/ 5675 w 40"/>
                <a:gd name="T33" fmla="*/ 57150 h 93"/>
                <a:gd name="T34" fmla="*/ 4802 w 40"/>
                <a:gd name="T35" fmla="*/ 56535 h 93"/>
                <a:gd name="T36" fmla="*/ 3492 w 40"/>
                <a:gd name="T37" fmla="*/ 55921 h 93"/>
                <a:gd name="T38" fmla="*/ 2619 w 40"/>
                <a:gd name="T39" fmla="*/ 54077 h 93"/>
                <a:gd name="T40" fmla="*/ 1746 w 40"/>
                <a:gd name="T41" fmla="*/ 52848 h 93"/>
                <a:gd name="T42" fmla="*/ 437 w 40"/>
                <a:gd name="T43" fmla="*/ 49161 h 93"/>
                <a:gd name="T44" fmla="*/ 0 w 40"/>
                <a:gd name="T45" fmla="*/ 44860 h 93"/>
                <a:gd name="T46" fmla="*/ 437 w 40"/>
                <a:gd name="T47" fmla="*/ 39329 h 93"/>
                <a:gd name="T48" fmla="*/ 1310 w 40"/>
                <a:gd name="T49" fmla="*/ 30726 h 93"/>
                <a:gd name="T50" fmla="*/ 2619 w 40"/>
                <a:gd name="T51" fmla="*/ 22737 h 93"/>
                <a:gd name="T52" fmla="*/ 3056 w 40"/>
                <a:gd name="T53" fmla="*/ 19050 h 9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0" h="93">
                  <a:moveTo>
                    <a:pt x="7" y="31"/>
                  </a:moveTo>
                  <a:lnTo>
                    <a:pt x="10" y="30"/>
                  </a:lnTo>
                  <a:lnTo>
                    <a:pt x="14" y="26"/>
                  </a:lnTo>
                  <a:lnTo>
                    <a:pt x="20" y="20"/>
                  </a:lnTo>
                  <a:lnTo>
                    <a:pt x="25" y="15"/>
                  </a:lnTo>
                  <a:lnTo>
                    <a:pt x="35" y="4"/>
                  </a:lnTo>
                  <a:lnTo>
                    <a:pt x="40" y="0"/>
                  </a:lnTo>
                  <a:lnTo>
                    <a:pt x="37" y="26"/>
                  </a:lnTo>
                  <a:lnTo>
                    <a:pt x="35" y="53"/>
                  </a:lnTo>
                  <a:lnTo>
                    <a:pt x="34" y="65"/>
                  </a:lnTo>
                  <a:lnTo>
                    <a:pt x="34" y="77"/>
                  </a:lnTo>
                  <a:lnTo>
                    <a:pt x="35" y="82"/>
                  </a:lnTo>
                  <a:lnTo>
                    <a:pt x="36" y="86"/>
                  </a:lnTo>
                  <a:lnTo>
                    <a:pt x="37" y="90"/>
                  </a:lnTo>
                  <a:lnTo>
                    <a:pt x="40" y="93"/>
                  </a:lnTo>
                  <a:lnTo>
                    <a:pt x="26" y="93"/>
                  </a:lnTo>
                  <a:lnTo>
                    <a:pt x="13" y="93"/>
                  </a:lnTo>
                  <a:lnTo>
                    <a:pt x="11" y="92"/>
                  </a:lnTo>
                  <a:lnTo>
                    <a:pt x="8" y="91"/>
                  </a:lnTo>
                  <a:lnTo>
                    <a:pt x="6" y="88"/>
                  </a:lnTo>
                  <a:lnTo>
                    <a:pt x="4" y="86"/>
                  </a:lnTo>
                  <a:lnTo>
                    <a:pt x="1" y="80"/>
                  </a:lnTo>
                  <a:lnTo>
                    <a:pt x="0" y="73"/>
                  </a:lnTo>
                  <a:lnTo>
                    <a:pt x="1" y="64"/>
                  </a:lnTo>
                  <a:lnTo>
                    <a:pt x="3" y="50"/>
                  </a:lnTo>
                  <a:lnTo>
                    <a:pt x="6" y="37"/>
                  </a:lnTo>
                  <a:lnTo>
                    <a:pt x="7"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95" name="Freeform 459">
              <a:extLst>
                <a:ext uri="{FF2B5EF4-FFF2-40B4-BE49-F238E27FC236}">
                  <a16:creationId xmlns:a16="http://schemas.microsoft.com/office/drawing/2014/main" id="{A2D92380-9CAA-79F9-31C3-86ABE5796106}"/>
                </a:ext>
              </a:extLst>
            </p:cNvPr>
            <p:cNvSpPr>
              <a:spLocks/>
            </p:cNvSpPr>
            <p:nvPr>
              <p:custDataLst>
                <p:tags r:id="rId221"/>
              </p:custDataLst>
            </p:nvPr>
          </p:nvSpPr>
          <p:spPr bwMode="auto">
            <a:xfrm>
              <a:off x="5259354" y="2099134"/>
              <a:ext cx="441809" cy="356184"/>
            </a:xfrm>
            <a:custGeom>
              <a:avLst/>
              <a:gdLst>
                <a:gd name="T0" fmla="*/ 66259 w 664"/>
                <a:gd name="T1" fmla="*/ 234570 h 518"/>
                <a:gd name="T2" fmla="*/ 67148 w 664"/>
                <a:gd name="T3" fmla="*/ 227190 h 518"/>
                <a:gd name="T4" fmla="*/ 64925 w 664"/>
                <a:gd name="T5" fmla="*/ 210849 h 518"/>
                <a:gd name="T6" fmla="*/ 67148 w 664"/>
                <a:gd name="T7" fmla="*/ 186075 h 518"/>
                <a:gd name="T8" fmla="*/ 64925 w 664"/>
                <a:gd name="T9" fmla="*/ 157083 h 518"/>
                <a:gd name="T10" fmla="*/ 59589 w 664"/>
                <a:gd name="T11" fmla="*/ 132308 h 518"/>
                <a:gd name="T12" fmla="*/ 48471 w 664"/>
                <a:gd name="T13" fmla="*/ 127037 h 518"/>
                <a:gd name="T14" fmla="*/ 8894 w 664"/>
                <a:gd name="T15" fmla="*/ 101208 h 518"/>
                <a:gd name="T16" fmla="*/ 10673 w 664"/>
                <a:gd name="T17" fmla="*/ 90138 h 518"/>
                <a:gd name="T18" fmla="*/ 16009 w 664"/>
                <a:gd name="T19" fmla="*/ 83813 h 518"/>
                <a:gd name="T20" fmla="*/ 21345 w 664"/>
                <a:gd name="T21" fmla="*/ 78014 h 518"/>
                <a:gd name="T22" fmla="*/ 44469 w 664"/>
                <a:gd name="T23" fmla="*/ 81704 h 518"/>
                <a:gd name="T24" fmla="*/ 55586 w 664"/>
                <a:gd name="T25" fmla="*/ 80123 h 518"/>
                <a:gd name="T26" fmla="*/ 65370 w 664"/>
                <a:gd name="T27" fmla="*/ 82758 h 518"/>
                <a:gd name="T28" fmla="*/ 73374 w 664"/>
                <a:gd name="T29" fmla="*/ 49550 h 518"/>
                <a:gd name="T30" fmla="*/ 82268 w 664"/>
                <a:gd name="T31" fmla="*/ 57456 h 518"/>
                <a:gd name="T32" fmla="*/ 92051 w 664"/>
                <a:gd name="T33" fmla="*/ 57984 h 518"/>
                <a:gd name="T34" fmla="*/ 104947 w 664"/>
                <a:gd name="T35" fmla="*/ 52185 h 518"/>
                <a:gd name="T36" fmla="*/ 117398 w 664"/>
                <a:gd name="T37" fmla="*/ 42170 h 518"/>
                <a:gd name="T38" fmla="*/ 128516 w 664"/>
                <a:gd name="T39" fmla="*/ 30046 h 518"/>
                <a:gd name="T40" fmla="*/ 136965 w 664"/>
                <a:gd name="T41" fmla="*/ 16868 h 518"/>
                <a:gd name="T42" fmla="*/ 141412 w 664"/>
                <a:gd name="T43" fmla="*/ 6325 h 518"/>
                <a:gd name="T44" fmla="*/ 164536 w 664"/>
                <a:gd name="T45" fmla="*/ 2108 h 518"/>
                <a:gd name="T46" fmla="*/ 179655 w 664"/>
                <a:gd name="T47" fmla="*/ 16868 h 518"/>
                <a:gd name="T48" fmla="*/ 203224 w 664"/>
                <a:gd name="T49" fmla="*/ 32155 h 518"/>
                <a:gd name="T50" fmla="*/ 227237 w 664"/>
                <a:gd name="T51" fmla="*/ 47441 h 518"/>
                <a:gd name="T52" fmla="*/ 245470 w 664"/>
                <a:gd name="T53" fmla="*/ 56402 h 518"/>
                <a:gd name="T54" fmla="*/ 257032 w 664"/>
                <a:gd name="T55" fmla="*/ 61146 h 518"/>
                <a:gd name="T56" fmla="*/ 277043 w 664"/>
                <a:gd name="T57" fmla="*/ 63782 h 518"/>
                <a:gd name="T58" fmla="*/ 292607 w 664"/>
                <a:gd name="T59" fmla="*/ 71689 h 518"/>
                <a:gd name="T60" fmla="*/ 286826 w 664"/>
                <a:gd name="T61" fmla="*/ 87503 h 518"/>
                <a:gd name="T62" fmla="*/ 275709 w 664"/>
                <a:gd name="T63" fmla="*/ 124401 h 518"/>
                <a:gd name="T64" fmla="*/ 265925 w 664"/>
                <a:gd name="T65" fmla="*/ 143378 h 518"/>
                <a:gd name="T66" fmla="*/ 260144 w 664"/>
                <a:gd name="T67" fmla="*/ 150757 h 518"/>
                <a:gd name="T68" fmla="*/ 266370 w 664"/>
                <a:gd name="T69" fmla="*/ 157083 h 518"/>
                <a:gd name="T70" fmla="*/ 274819 w 664"/>
                <a:gd name="T71" fmla="*/ 161827 h 518"/>
                <a:gd name="T72" fmla="*/ 277043 w 664"/>
                <a:gd name="T73" fmla="*/ 176059 h 518"/>
                <a:gd name="T74" fmla="*/ 275709 w 664"/>
                <a:gd name="T75" fmla="*/ 182912 h 518"/>
                <a:gd name="T76" fmla="*/ 274819 w 664"/>
                <a:gd name="T77" fmla="*/ 196090 h 518"/>
                <a:gd name="T78" fmla="*/ 276598 w 664"/>
                <a:gd name="T79" fmla="*/ 210322 h 518"/>
                <a:gd name="T80" fmla="*/ 281045 w 664"/>
                <a:gd name="T81" fmla="*/ 222973 h 518"/>
                <a:gd name="T82" fmla="*/ 270372 w 664"/>
                <a:gd name="T83" fmla="*/ 240895 h 518"/>
                <a:gd name="T84" fmla="*/ 253029 w 664"/>
                <a:gd name="T85" fmla="*/ 255128 h 518"/>
                <a:gd name="T86" fmla="*/ 241023 w 664"/>
                <a:gd name="T87" fmla="*/ 257763 h 518"/>
                <a:gd name="T88" fmla="*/ 226348 w 664"/>
                <a:gd name="T89" fmla="*/ 253546 h 518"/>
                <a:gd name="T90" fmla="*/ 212118 w 664"/>
                <a:gd name="T91" fmla="*/ 242477 h 518"/>
                <a:gd name="T92" fmla="*/ 205892 w 664"/>
                <a:gd name="T93" fmla="*/ 240368 h 518"/>
                <a:gd name="T94" fmla="*/ 196998 w 664"/>
                <a:gd name="T95" fmla="*/ 240895 h 518"/>
                <a:gd name="T96" fmla="*/ 188104 w 664"/>
                <a:gd name="T97" fmla="*/ 245112 h 518"/>
                <a:gd name="T98" fmla="*/ 180545 w 664"/>
                <a:gd name="T99" fmla="*/ 251438 h 518"/>
                <a:gd name="T100" fmla="*/ 172540 w 664"/>
                <a:gd name="T101" fmla="*/ 265143 h 518"/>
                <a:gd name="T102" fmla="*/ 171206 w 664"/>
                <a:gd name="T103" fmla="*/ 272523 h 518"/>
                <a:gd name="T104" fmla="*/ 148082 w 664"/>
                <a:gd name="T105" fmla="*/ 271469 h 518"/>
                <a:gd name="T106" fmla="*/ 140967 w 664"/>
                <a:gd name="T107" fmla="*/ 267252 h 518"/>
                <a:gd name="T108" fmla="*/ 136520 w 664"/>
                <a:gd name="T109" fmla="*/ 263562 h 518"/>
                <a:gd name="T110" fmla="*/ 131629 w 664"/>
                <a:gd name="T111" fmla="*/ 267779 h 518"/>
                <a:gd name="T112" fmla="*/ 127626 w 664"/>
                <a:gd name="T113" fmla="*/ 271996 h 518"/>
                <a:gd name="T114" fmla="*/ 119177 w 664"/>
                <a:gd name="T115" fmla="*/ 271996 h 518"/>
                <a:gd name="T116" fmla="*/ 100945 w 664"/>
                <a:gd name="T117" fmla="*/ 266725 h 518"/>
                <a:gd name="T118" fmla="*/ 82268 w 664"/>
                <a:gd name="T119" fmla="*/ 256709 h 518"/>
                <a:gd name="T120" fmla="*/ 71151 w 664"/>
                <a:gd name="T121" fmla="*/ 247221 h 518"/>
                <a:gd name="T122" fmla="*/ 64925 w 664"/>
                <a:gd name="T123" fmla="*/ 237206 h 51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64" h="518">
                  <a:moveTo>
                    <a:pt x="146" y="450"/>
                  </a:moveTo>
                  <a:lnTo>
                    <a:pt x="148" y="447"/>
                  </a:lnTo>
                  <a:lnTo>
                    <a:pt x="149" y="445"/>
                  </a:lnTo>
                  <a:lnTo>
                    <a:pt x="150" y="441"/>
                  </a:lnTo>
                  <a:lnTo>
                    <a:pt x="151" y="438"/>
                  </a:lnTo>
                  <a:lnTo>
                    <a:pt x="151" y="431"/>
                  </a:lnTo>
                  <a:lnTo>
                    <a:pt x="150" y="424"/>
                  </a:lnTo>
                  <a:lnTo>
                    <a:pt x="147" y="411"/>
                  </a:lnTo>
                  <a:lnTo>
                    <a:pt x="146" y="400"/>
                  </a:lnTo>
                  <a:lnTo>
                    <a:pt x="147" y="378"/>
                  </a:lnTo>
                  <a:lnTo>
                    <a:pt x="149" y="364"/>
                  </a:lnTo>
                  <a:lnTo>
                    <a:pt x="151" y="353"/>
                  </a:lnTo>
                  <a:lnTo>
                    <a:pt x="152" y="339"/>
                  </a:lnTo>
                  <a:lnTo>
                    <a:pt x="150" y="320"/>
                  </a:lnTo>
                  <a:lnTo>
                    <a:pt x="146" y="298"/>
                  </a:lnTo>
                  <a:lnTo>
                    <a:pt x="141" y="273"/>
                  </a:lnTo>
                  <a:lnTo>
                    <a:pt x="139" y="252"/>
                  </a:lnTo>
                  <a:lnTo>
                    <a:pt x="134" y="251"/>
                  </a:lnTo>
                  <a:lnTo>
                    <a:pt x="127" y="249"/>
                  </a:lnTo>
                  <a:lnTo>
                    <a:pt x="119" y="246"/>
                  </a:lnTo>
                  <a:lnTo>
                    <a:pt x="109" y="241"/>
                  </a:lnTo>
                  <a:lnTo>
                    <a:pt x="87" y="231"/>
                  </a:lnTo>
                  <a:lnTo>
                    <a:pt x="64" y="217"/>
                  </a:lnTo>
                  <a:lnTo>
                    <a:pt x="20" y="192"/>
                  </a:lnTo>
                  <a:lnTo>
                    <a:pt x="0" y="178"/>
                  </a:lnTo>
                  <a:lnTo>
                    <a:pt x="19" y="172"/>
                  </a:lnTo>
                  <a:lnTo>
                    <a:pt x="24" y="171"/>
                  </a:lnTo>
                  <a:lnTo>
                    <a:pt x="28" y="168"/>
                  </a:lnTo>
                  <a:lnTo>
                    <a:pt x="31" y="165"/>
                  </a:lnTo>
                  <a:lnTo>
                    <a:pt x="36" y="159"/>
                  </a:lnTo>
                  <a:lnTo>
                    <a:pt x="39" y="155"/>
                  </a:lnTo>
                  <a:lnTo>
                    <a:pt x="44" y="151"/>
                  </a:lnTo>
                  <a:lnTo>
                    <a:pt x="48" y="148"/>
                  </a:lnTo>
                  <a:lnTo>
                    <a:pt x="52" y="147"/>
                  </a:lnTo>
                  <a:lnTo>
                    <a:pt x="92" y="159"/>
                  </a:lnTo>
                  <a:lnTo>
                    <a:pt x="100" y="155"/>
                  </a:lnTo>
                  <a:lnTo>
                    <a:pt x="108" y="153"/>
                  </a:lnTo>
                  <a:lnTo>
                    <a:pt x="116" y="152"/>
                  </a:lnTo>
                  <a:lnTo>
                    <a:pt x="125" y="152"/>
                  </a:lnTo>
                  <a:lnTo>
                    <a:pt x="132" y="153"/>
                  </a:lnTo>
                  <a:lnTo>
                    <a:pt x="140" y="155"/>
                  </a:lnTo>
                  <a:lnTo>
                    <a:pt x="147" y="157"/>
                  </a:lnTo>
                  <a:lnTo>
                    <a:pt x="152" y="159"/>
                  </a:lnTo>
                  <a:lnTo>
                    <a:pt x="152" y="86"/>
                  </a:lnTo>
                  <a:lnTo>
                    <a:pt x="165" y="94"/>
                  </a:lnTo>
                  <a:lnTo>
                    <a:pt x="175" y="102"/>
                  </a:lnTo>
                  <a:lnTo>
                    <a:pt x="181" y="105"/>
                  </a:lnTo>
                  <a:lnTo>
                    <a:pt x="185" y="109"/>
                  </a:lnTo>
                  <a:lnTo>
                    <a:pt x="192" y="110"/>
                  </a:lnTo>
                  <a:lnTo>
                    <a:pt x="198" y="111"/>
                  </a:lnTo>
                  <a:lnTo>
                    <a:pt x="207" y="110"/>
                  </a:lnTo>
                  <a:lnTo>
                    <a:pt x="217" y="107"/>
                  </a:lnTo>
                  <a:lnTo>
                    <a:pt x="226" y="103"/>
                  </a:lnTo>
                  <a:lnTo>
                    <a:pt x="236" y="99"/>
                  </a:lnTo>
                  <a:lnTo>
                    <a:pt x="246" y="93"/>
                  </a:lnTo>
                  <a:lnTo>
                    <a:pt x="255" y="87"/>
                  </a:lnTo>
                  <a:lnTo>
                    <a:pt x="264" y="80"/>
                  </a:lnTo>
                  <a:lnTo>
                    <a:pt x="273" y="73"/>
                  </a:lnTo>
                  <a:lnTo>
                    <a:pt x="282" y="65"/>
                  </a:lnTo>
                  <a:lnTo>
                    <a:pt x="289" y="57"/>
                  </a:lnTo>
                  <a:lnTo>
                    <a:pt x="297" y="48"/>
                  </a:lnTo>
                  <a:lnTo>
                    <a:pt x="303" y="40"/>
                  </a:lnTo>
                  <a:lnTo>
                    <a:pt x="308" y="32"/>
                  </a:lnTo>
                  <a:lnTo>
                    <a:pt x="313" y="25"/>
                  </a:lnTo>
                  <a:lnTo>
                    <a:pt x="316" y="18"/>
                  </a:lnTo>
                  <a:lnTo>
                    <a:pt x="318" y="12"/>
                  </a:lnTo>
                  <a:lnTo>
                    <a:pt x="337" y="11"/>
                  </a:lnTo>
                  <a:lnTo>
                    <a:pt x="354" y="8"/>
                  </a:lnTo>
                  <a:lnTo>
                    <a:pt x="370" y="4"/>
                  </a:lnTo>
                  <a:lnTo>
                    <a:pt x="385" y="0"/>
                  </a:lnTo>
                  <a:lnTo>
                    <a:pt x="385" y="24"/>
                  </a:lnTo>
                  <a:lnTo>
                    <a:pt x="404" y="32"/>
                  </a:lnTo>
                  <a:lnTo>
                    <a:pt x="422" y="40"/>
                  </a:lnTo>
                  <a:lnTo>
                    <a:pt x="440" y="50"/>
                  </a:lnTo>
                  <a:lnTo>
                    <a:pt x="457" y="61"/>
                  </a:lnTo>
                  <a:lnTo>
                    <a:pt x="475" y="72"/>
                  </a:lnTo>
                  <a:lnTo>
                    <a:pt x="493" y="81"/>
                  </a:lnTo>
                  <a:lnTo>
                    <a:pt x="511" y="90"/>
                  </a:lnTo>
                  <a:lnTo>
                    <a:pt x="531" y="98"/>
                  </a:lnTo>
                  <a:lnTo>
                    <a:pt x="538" y="101"/>
                  </a:lnTo>
                  <a:lnTo>
                    <a:pt x="552" y="107"/>
                  </a:lnTo>
                  <a:lnTo>
                    <a:pt x="561" y="111"/>
                  </a:lnTo>
                  <a:lnTo>
                    <a:pt x="569" y="114"/>
                  </a:lnTo>
                  <a:lnTo>
                    <a:pt x="578" y="116"/>
                  </a:lnTo>
                  <a:lnTo>
                    <a:pt x="584" y="117"/>
                  </a:lnTo>
                  <a:lnTo>
                    <a:pt x="604" y="118"/>
                  </a:lnTo>
                  <a:lnTo>
                    <a:pt x="623" y="121"/>
                  </a:lnTo>
                  <a:lnTo>
                    <a:pt x="644" y="124"/>
                  </a:lnTo>
                  <a:lnTo>
                    <a:pt x="664" y="129"/>
                  </a:lnTo>
                  <a:lnTo>
                    <a:pt x="658" y="136"/>
                  </a:lnTo>
                  <a:lnTo>
                    <a:pt x="654" y="145"/>
                  </a:lnTo>
                  <a:lnTo>
                    <a:pt x="650" y="155"/>
                  </a:lnTo>
                  <a:lnTo>
                    <a:pt x="645" y="166"/>
                  </a:lnTo>
                  <a:lnTo>
                    <a:pt x="638" y="189"/>
                  </a:lnTo>
                  <a:lnTo>
                    <a:pt x="629" y="212"/>
                  </a:lnTo>
                  <a:lnTo>
                    <a:pt x="620" y="236"/>
                  </a:lnTo>
                  <a:lnTo>
                    <a:pt x="609" y="256"/>
                  </a:lnTo>
                  <a:lnTo>
                    <a:pt x="604" y="265"/>
                  </a:lnTo>
                  <a:lnTo>
                    <a:pt x="598" y="272"/>
                  </a:lnTo>
                  <a:lnTo>
                    <a:pt x="591" y="279"/>
                  </a:lnTo>
                  <a:lnTo>
                    <a:pt x="584" y="283"/>
                  </a:lnTo>
                  <a:lnTo>
                    <a:pt x="585" y="286"/>
                  </a:lnTo>
                  <a:lnTo>
                    <a:pt x="588" y="290"/>
                  </a:lnTo>
                  <a:lnTo>
                    <a:pt x="593" y="294"/>
                  </a:lnTo>
                  <a:lnTo>
                    <a:pt x="599" y="298"/>
                  </a:lnTo>
                  <a:lnTo>
                    <a:pt x="606" y="301"/>
                  </a:lnTo>
                  <a:lnTo>
                    <a:pt x="612" y="304"/>
                  </a:lnTo>
                  <a:lnTo>
                    <a:pt x="618" y="307"/>
                  </a:lnTo>
                  <a:lnTo>
                    <a:pt x="623" y="307"/>
                  </a:lnTo>
                  <a:lnTo>
                    <a:pt x="623" y="326"/>
                  </a:lnTo>
                  <a:lnTo>
                    <a:pt x="623" y="334"/>
                  </a:lnTo>
                  <a:lnTo>
                    <a:pt x="622" y="340"/>
                  </a:lnTo>
                  <a:lnTo>
                    <a:pt x="622" y="344"/>
                  </a:lnTo>
                  <a:lnTo>
                    <a:pt x="620" y="347"/>
                  </a:lnTo>
                  <a:lnTo>
                    <a:pt x="618" y="353"/>
                  </a:lnTo>
                  <a:lnTo>
                    <a:pt x="617" y="363"/>
                  </a:lnTo>
                  <a:lnTo>
                    <a:pt x="618" y="372"/>
                  </a:lnTo>
                  <a:lnTo>
                    <a:pt x="618" y="381"/>
                  </a:lnTo>
                  <a:lnTo>
                    <a:pt x="620" y="391"/>
                  </a:lnTo>
                  <a:lnTo>
                    <a:pt x="622" y="399"/>
                  </a:lnTo>
                  <a:lnTo>
                    <a:pt x="624" y="408"/>
                  </a:lnTo>
                  <a:lnTo>
                    <a:pt x="629" y="416"/>
                  </a:lnTo>
                  <a:lnTo>
                    <a:pt x="632" y="423"/>
                  </a:lnTo>
                  <a:lnTo>
                    <a:pt x="638" y="430"/>
                  </a:lnTo>
                  <a:lnTo>
                    <a:pt x="622" y="444"/>
                  </a:lnTo>
                  <a:lnTo>
                    <a:pt x="608" y="457"/>
                  </a:lnTo>
                  <a:lnTo>
                    <a:pt x="593" y="469"/>
                  </a:lnTo>
                  <a:lnTo>
                    <a:pt x="577" y="480"/>
                  </a:lnTo>
                  <a:lnTo>
                    <a:pt x="569" y="484"/>
                  </a:lnTo>
                  <a:lnTo>
                    <a:pt x="561" y="487"/>
                  </a:lnTo>
                  <a:lnTo>
                    <a:pt x="551" y="489"/>
                  </a:lnTo>
                  <a:lnTo>
                    <a:pt x="542" y="489"/>
                  </a:lnTo>
                  <a:lnTo>
                    <a:pt x="532" y="488"/>
                  </a:lnTo>
                  <a:lnTo>
                    <a:pt x="521" y="485"/>
                  </a:lnTo>
                  <a:lnTo>
                    <a:pt x="509" y="481"/>
                  </a:lnTo>
                  <a:lnTo>
                    <a:pt x="497" y="474"/>
                  </a:lnTo>
                  <a:lnTo>
                    <a:pt x="487" y="466"/>
                  </a:lnTo>
                  <a:lnTo>
                    <a:pt x="477" y="460"/>
                  </a:lnTo>
                  <a:lnTo>
                    <a:pt x="473" y="458"/>
                  </a:lnTo>
                  <a:lnTo>
                    <a:pt x="467" y="457"/>
                  </a:lnTo>
                  <a:lnTo>
                    <a:pt x="463" y="456"/>
                  </a:lnTo>
                  <a:lnTo>
                    <a:pt x="457" y="456"/>
                  </a:lnTo>
                  <a:lnTo>
                    <a:pt x="450" y="456"/>
                  </a:lnTo>
                  <a:lnTo>
                    <a:pt x="443" y="457"/>
                  </a:lnTo>
                  <a:lnTo>
                    <a:pt x="436" y="459"/>
                  </a:lnTo>
                  <a:lnTo>
                    <a:pt x="429" y="462"/>
                  </a:lnTo>
                  <a:lnTo>
                    <a:pt x="423" y="465"/>
                  </a:lnTo>
                  <a:lnTo>
                    <a:pt x="417" y="468"/>
                  </a:lnTo>
                  <a:lnTo>
                    <a:pt x="411" y="472"/>
                  </a:lnTo>
                  <a:lnTo>
                    <a:pt x="406" y="477"/>
                  </a:lnTo>
                  <a:lnTo>
                    <a:pt x="397" y="486"/>
                  </a:lnTo>
                  <a:lnTo>
                    <a:pt x="390" y="496"/>
                  </a:lnTo>
                  <a:lnTo>
                    <a:pt x="388" y="503"/>
                  </a:lnTo>
                  <a:lnTo>
                    <a:pt x="386" y="508"/>
                  </a:lnTo>
                  <a:lnTo>
                    <a:pt x="385" y="512"/>
                  </a:lnTo>
                  <a:lnTo>
                    <a:pt x="385" y="517"/>
                  </a:lnTo>
                  <a:lnTo>
                    <a:pt x="364" y="518"/>
                  </a:lnTo>
                  <a:lnTo>
                    <a:pt x="343" y="517"/>
                  </a:lnTo>
                  <a:lnTo>
                    <a:pt x="333" y="515"/>
                  </a:lnTo>
                  <a:lnTo>
                    <a:pt x="325" y="512"/>
                  </a:lnTo>
                  <a:lnTo>
                    <a:pt x="321" y="510"/>
                  </a:lnTo>
                  <a:lnTo>
                    <a:pt x="317" y="507"/>
                  </a:lnTo>
                  <a:lnTo>
                    <a:pt x="314" y="503"/>
                  </a:lnTo>
                  <a:lnTo>
                    <a:pt x="311" y="499"/>
                  </a:lnTo>
                  <a:lnTo>
                    <a:pt x="307" y="500"/>
                  </a:lnTo>
                  <a:lnTo>
                    <a:pt x="303" y="502"/>
                  </a:lnTo>
                  <a:lnTo>
                    <a:pt x="299" y="505"/>
                  </a:lnTo>
                  <a:lnTo>
                    <a:pt x="296" y="508"/>
                  </a:lnTo>
                  <a:lnTo>
                    <a:pt x="293" y="511"/>
                  </a:lnTo>
                  <a:lnTo>
                    <a:pt x="289" y="514"/>
                  </a:lnTo>
                  <a:lnTo>
                    <a:pt x="287" y="516"/>
                  </a:lnTo>
                  <a:lnTo>
                    <a:pt x="285" y="517"/>
                  </a:lnTo>
                  <a:lnTo>
                    <a:pt x="277" y="517"/>
                  </a:lnTo>
                  <a:lnTo>
                    <a:pt x="268" y="516"/>
                  </a:lnTo>
                  <a:lnTo>
                    <a:pt x="259" y="514"/>
                  </a:lnTo>
                  <a:lnTo>
                    <a:pt x="248" y="512"/>
                  </a:lnTo>
                  <a:lnTo>
                    <a:pt x="227" y="506"/>
                  </a:lnTo>
                  <a:lnTo>
                    <a:pt x="205" y="496"/>
                  </a:lnTo>
                  <a:lnTo>
                    <a:pt x="195" y="492"/>
                  </a:lnTo>
                  <a:lnTo>
                    <a:pt x="185" y="487"/>
                  </a:lnTo>
                  <a:lnTo>
                    <a:pt x="175" y="481"/>
                  </a:lnTo>
                  <a:lnTo>
                    <a:pt x="168" y="475"/>
                  </a:lnTo>
                  <a:lnTo>
                    <a:pt x="160" y="469"/>
                  </a:lnTo>
                  <a:lnTo>
                    <a:pt x="153" y="463"/>
                  </a:lnTo>
                  <a:lnTo>
                    <a:pt x="149" y="456"/>
                  </a:lnTo>
                  <a:lnTo>
                    <a:pt x="146" y="4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96" name="Freeform 460">
              <a:extLst>
                <a:ext uri="{FF2B5EF4-FFF2-40B4-BE49-F238E27FC236}">
                  <a16:creationId xmlns:a16="http://schemas.microsoft.com/office/drawing/2014/main" id="{A56E25CD-A35D-100E-7D8F-0417A3B1DBAF}"/>
                </a:ext>
              </a:extLst>
            </p:cNvPr>
            <p:cNvSpPr>
              <a:spLocks/>
            </p:cNvSpPr>
            <p:nvPr>
              <p:custDataLst>
                <p:tags r:id="rId222"/>
              </p:custDataLst>
            </p:nvPr>
          </p:nvSpPr>
          <p:spPr bwMode="auto">
            <a:xfrm>
              <a:off x="6818380" y="2416567"/>
              <a:ext cx="225656" cy="107684"/>
            </a:xfrm>
            <a:custGeom>
              <a:avLst/>
              <a:gdLst>
                <a:gd name="T0" fmla="*/ 142243 w 352"/>
                <a:gd name="T1" fmla="*/ 49098 h 153"/>
                <a:gd name="T2" fmla="*/ 150812 w 352"/>
                <a:gd name="T3" fmla="*/ 82550 h 153"/>
                <a:gd name="T4" fmla="*/ 139672 w 352"/>
                <a:gd name="T5" fmla="*/ 76075 h 153"/>
                <a:gd name="T6" fmla="*/ 128105 w 352"/>
                <a:gd name="T7" fmla="*/ 69601 h 153"/>
                <a:gd name="T8" fmla="*/ 113966 w 352"/>
                <a:gd name="T9" fmla="*/ 76075 h 153"/>
                <a:gd name="T10" fmla="*/ 99399 w 352"/>
                <a:gd name="T11" fmla="*/ 76075 h 153"/>
                <a:gd name="T12" fmla="*/ 97257 w 352"/>
                <a:gd name="T13" fmla="*/ 72838 h 153"/>
                <a:gd name="T14" fmla="*/ 96828 w 352"/>
                <a:gd name="T15" fmla="*/ 72838 h 153"/>
                <a:gd name="T16" fmla="*/ 93829 w 352"/>
                <a:gd name="T17" fmla="*/ 69601 h 153"/>
                <a:gd name="T18" fmla="*/ 91258 w 352"/>
                <a:gd name="T19" fmla="*/ 67443 h 153"/>
                <a:gd name="T20" fmla="*/ 87831 w 352"/>
                <a:gd name="T21" fmla="*/ 65285 h 153"/>
                <a:gd name="T22" fmla="*/ 84403 w 352"/>
                <a:gd name="T23" fmla="*/ 63666 h 153"/>
                <a:gd name="T24" fmla="*/ 77548 w 352"/>
                <a:gd name="T25" fmla="*/ 60968 h 153"/>
                <a:gd name="T26" fmla="*/ 69836 w 352"/>
                <a:gd name="T27" fmla="*/ 59350 h 153"/>
                <a:gd name="T28" fmla="*/ 53984 w 352"/>
                <a:gd name="T29" fmla="*/ 57731 h 153"/>
                <a:gd name="T30" fmla="*/ 36846 w 352"/>
                <a:gd name="T31" fmla="*/ 56112 h 153"/>
                <a:gd name="T32" fmla="*/ 36418 w 352"/>
                <a:gd name="T33" fmla="*/ 50717 h 153"/>
                <a:gd name="T34" fmla="*/ 35132 w 352"/>
                <a:gd name="T35" fmla="*/ 45322 h 153"/>
                <a:gd name="T36" fmla="*/ 34275 w 352"/>
                <a:gd name="T37" fmla="*/ 40466 h 153"/>
                <a:gd name="T38" fmla="*/ 32133 w 352"/>
                <a:gd name="T39" fmla="*/ 36149 h 153"/>
                <a:gd name="T40" fmla="*/ 30419 w 352"/>
                <a:gd name="T41" fmla="*/ 31833 h 153"/>
                <a:gd name="T42" fmla="*/ 28706 w 352"/>
                <a:gd name="T43" fmla="*/ 28056 h 153"/>
                <a:gd name="T44" fmla="*/ 26135 w 352"/>
                <a:gd name="T45" fmla="*/ 23740 h 153"/>
                <a:gd name="T46" fmla="*/ 23993 w 352"/>
                <a:gd name="T47" fmla="*/ 19963 h 153"/>
                <a:gd name="T48" fmla="*/ 18852 w 352"/>
                <a:gd name="T49" fmla="*/ 14028 h 153"/>
                <a:gd name="T50" fmla="*/ 12425 w 352"/>
                <a:gd name="T51" fmla="*/ 8633 h 153"/>
                <a:gd name="T52" fmla="*/ 6427 w 352"/>
                <a:gd name="T53" fmla="*/ 3777 h 153"/>
                <a:gd name="T54" fmla="*/ 0 w 352"/>
                <a:gd name="T55" fmla="*/ 0 h 153"/>
                <a:gd name="T56" fmla="*/ 2999 w 352"/>
                <a:gd name="T57" fmla="*/ 0 h 153"/>
                <a:gd name="T58" fmla="*/ 25707 w 352"/>
                <a:gd name="T59" fmla="*/ 9712 h 153"/>
                <a:gd name="T60" fmla="*/ 45415 w 352"/>
                <a:gd name="T61" fmla="*/ 16186 h 153"/>
                <a:gd name="T62" fmla="*/ 57411 w 352"/>
                <a:gd name="T63" fmla="*/ 9712 h 153"/>
                <a:gd name="T64" fmla="*/ 77120 w 352"/>
                <a:gd name="T65" fmla="*/ 19424 h 153"/>
                <a:gd name="T66" fmla="*/ 88259 w 352"/>
                <a:gd name="T67" fmla="*/ 29675 h 153"/>
                <a:gd name="T68" fmla="*/ 105397 w 352"/>
                <a:gd name="T69" fmla="*/ 26438 h 153"/>
                <a:gd name="T70" fmla="*/ 122535 w 352"/>
                <a:gd name="T71" fmla="*/ 32912 h 153"/>
                <a:gd name="T72" fmla="*/ 134103 w 352"/>
                <a:gd name="T73" fmla="*/ 42624 h 153"/>
                <a:gd name="T74" fmla="*/ 142243 w 352"/>
                <a:gd name="T75" fmla="*/ 49098 h 15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52" h="153">
                  <a:moveTo>
                    <a:pt x="332" y="91"/>
                  </a:moveTo>
                  <a:lnTo>
                    <a:pt x="352" y="153"/>
                  </a:lnTo>
                  <a:lnTo>
                    <a:pt x="326" y="141"/>
                  </a:lnTo>
                  <a:lnTo>
                    <a:pt x="299" y="129"/>
                  </a:lnTo>
                  <a:lnTo>
                    <a:pt x="266" y="141"/>
                  </a:lnTo>
                  <a:lnTo>
                    <a:pt x="232" y="141"/>
                  </a:lnTo>
                  <a:lnTo>
                    <a:pt x="227" y="135"/>
                  </a:lnTo>
                  <a:lnTo>
                    <a:pt x="226" y="135"/>
                  </a:lnTo>
                  <a:lnTo>
                    <a:pt x="219" y="129"/>
                  </a:lnTo>
                  <a:lnTo>
                    <a:pt x="213" y="125"/>
                  </a:lnTo>
                  <a:lnTo>
                    <a:pt x="205" y="121"/>
                  </a:lnTo>
                  <a:lnTo>
                    <a:pt x="197" y="118"/>
                  </a:lnTo>
                  <a:lnTo>
                    <a:pt x="181" y="113"/>
                  </a:lnTo>
                  <a:lnTo>
                    <a:pt x="163" y="110"/>
                  </a:lnTo>
                  <a:lnTo>
                    <a:pt x="126" y="107"/>
                  </a:lnTo>
                  <a:lnTo>
                    <a:pt x="86" y="104"/>
                  </a:lnTo>
                  <a:lnTo>
                    <a:pt x="85" y="94"/>
                  </a:lnTo>
                  <a:lnTo>
                    <a:pt x="82" y="84"/>
                  </a:lnTo>
                  <a:lnTo>
                    <a:pt x="80" y="75"/>
                  </a:lnTo>
                  <a:lnTo>
                    <a:pt x="75" y="67"/>
                  </a:lnTo>
                  <a:lnTo>
                    <a:pt x="71" y="59"/>
                  </a:lnTo>
                  <a:lnTo>
                    <a:pt x="67" y="52"/>
                  </a:lnTo>
                  <a:lnTo>
                    <a:pt x="61" y="44"/>
                  </a:lnTo>
                  <a:lnTo>
                    <a:pt x="56" y="37"/>
                  </a:lnTo>
                  <a:lnTo>
                    <a:pt x="44" y="26"/>
                  </a:lnTo>
                  <a:lnTo>
                    <a:pt x="29" y="16"/>
                  </a:lnTo>
                  <a:lnTo>
                    <a:pt x="15" y="7"/>
                  </a:lnTo>
                  <a:lnTo>
                    <a:pt x="0" y="0"/>
                  </a:lnTo>
                  <a:lnTo>
                    <a:pt x="7" y="0"/>
                  </a:lnTo>
                  <a:lnTo>
                    <a:pt x="60" y="18"/>
                  </a:lnTo>
                  <a:lnTo>
                    <a:pt x="106" y="30"/>
                  </a:lnTo>
                  <a:lnTo>
                    <a:pt x="134" y="18"/>
                  </a:lnTo>
                  <a:lnTo>
                    <a:pt x="180" y="36"/>
                  </a:lnTo>
                  <a:lnTo>
                    <a:pt x="206" y="55"/>
                  </a:lnTo>
                  <a:lnTo>
                    <a:pt x="246" y="49"/>
                  </a:lnTo>
                  <a:lnTo>
                    <a:pt x="286" y="61"/>
                  </a:lnTo>
                  <a:lnTo>
                    <a:pt x="313" y="79"/>
                  </a:lnTo>
                  <a:lnTo>
                    <a:pt x="332" y="9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97" name="Freeform 461">
              <a:extLst>
                <a:ext uri="{FF2B5EF4-FFF2-40B4-BE49-F238E27FC236}">
                  <a16:creationId xmlns:a16="http://schemas.microsoft.com/office/drawing/2014/main" id="{BEF885AE-EF0C-43E9-6075-A3361E087467}"/>
                </a:ext>
              </a:extLst>
            </p:cNvPr>
            <p:cNvSpPr>
              <a:spLocks/>
            </p:cNvSpPr>
            <p:nvPr>
              <p:custDataLst>
                <p:tags r:id="rId223"/>
              </p:custDataLst>
            </p:nvPr>
          </p:nvSpPr>
          <p:spPr bwMode="auto">
            <a:xfrm>
              <a:off x="6143788" y="2495261"/>
              <a:ext cx="220903" cy="225722"/>
            </a:xfrm>
            <a:custGeom>
              <a:avLst/>
              <a:gdLst>
                <a:gd name="T0" fmla="*/ 102588 w 331"/>
                <a:gd name="T1" fmla="*/ 21167 h 327"/>
                <a:gd name="T2" fmla="*/ 86084 w 331"/>
                <a:gd name="T3" fmla="*/ 29633 h 327"/>
                <a:gd name="T4" fmla="*/ 81178 w 331"/>
                <a:gd name="T5" fmla="*/ 35454 h 327"/>
                <a:gd name="T6" fmla="*/ 80732 w 331"/>
                <a:gd name="T7" fmla="*/ 42863 h 327"/>
                <a:gd name="T8" fmla="*/ 82070 w 331"/>
                <a:gd name="T9" fmla="*/ 49742 h 327"/>
                <a:gd name="T10" fmla="*/ 78948 w 331"/>
                <a:gd name="T11" fmla="*/ 53975 h 327"/>
                <a:gd name="T12" fmla="*/ 74934 w 331"/>
                <a:gd name="T13" fmla="*/ 55563 h 327"/>
                <a:gd name="T14" fmla="*/ 71365 w 331"/>
                <a:gd name="T15" fmla="*/ 51858 h 327"/>
                <a:gd name="T16" fmla="*/ 66459 w 331"/>
                <a:gd name="T17" fmla="*/ 44979 h 327"/>
                <a:gd name="T18" fmla="*/ 56200 w 331"/>
                <a:gd name="T19" fmla="*/ 39158 h 327"/>
                <a:gd name="T20" fmla="*/ 56646 w 331"/>
                <a:gd name="T21" fmla="*/ 50800 h 327"/>
                <a:gd name="T22" fmla="*/ 61999 w 331"/>
                <a:gd name="T23" fmla="*/ 61384 h 327"/>
                <a:gd name="T24" fmla="*/ 68689 w 331"/>
                <a:gd name="T25" fmla="*/ 68263 h 327"/>
                <a:gd name="T26" fmla="*/ 70919 w 331"/>
                <a:gd name="T27" fmla="*/ 68792 h 327"/>
                <a:gd name="T28" fmla="*/ 70919 w 331"/>
                <a:gd name="T29" fmla="*/ 93663 h 327"/>
                <a:gd name="T30" fmla="*/ 70919 w 331"/>
                <a:gd name="T31" fmla="*/ 125413 h 327"/>
                <a:gd name="T32" fmla="*/ 69581 w 331"/>
                <a:gd name="T33" fmla="*/ 132821 h 327"/>
                <a:gd name="T34" fmla="*/ 65567 w 331"/>
                <a:gd name="T35" fmla="*/ 137055 h 327"/>
                <a:gd name="T36" fmla="*/ 64675 w 331"/>
                <a:gd name="T37" fmla="*/ 139700 h 327"/>
                <a:gd name="T38" fmla="*/ 72257 w 331"/>
                <a:gd name="T39" fmla="*/ 146050 h 327"/>
                <a:gd name="T40" fmla="*/ 74488 w 331"/>
                <a:gd name="T41" fmla="*/ 151342 h 327"/>
                <a:gd name="T42" fmla="*/ 69135 w 331"/>
                <a:gd name="T43" fmla="*/ 156105 h 327"/>
                <a:gd name="T44" fmla="*/ 62445 w 331"/>
                <a:gd name="T45" fmla="*/ 157163 h 327"/>
                <a:gd name="T46" fmla="*/ 57984 w 331"/>
                <a:gd name="T47" fmla="*/ 162455 h 327"/>
                <a:gd name="T48" fmla="*/ 56200 w 331"/>
                <a:gd name="T49" fmla="*/ 169863 h 327"/>
                <a:gd name="T50" fmla="*/ 53970 w 331"/>
                <a:gd name="T51" fmla="*/ 158750 h 327"/>
                <a:gd name="T52" fmla="*/ 55308 w 331"/>
                <a:gd name="T53" fmla="*/ 152400 h 327"/>
                <a:gd name="T54" fmla="*/ 48618 w 331"/>
                <a:gd name="T55" fmla="*/ 151342 h 327"/>
                <a:gd name="T56" fmla="*/ 41481 w 331"/>
                <a:gd name="T57" fmla="*/ 154517 h 327"/>
                <a:gd name="T58" fmla="*/ 35237 w 331"/>
                <a:gd name="T59" fmla="*/ 156634 h 327"/>
                <a:gd name="T60" fmla="*/ 32560 w 331"/>
                <a:gd name="T61" fmla="*/ 128059 h 327"/>
                <a:gd name="T62" fmla="*/ 35237 w 331"/>
                <a:gd name="T63" fmla="*/ 114300 h 327"/>
                <a:gd name="T64" fmla="*/ 21410 w 331"/>
                <a:gd name="T65" fmla="*/ 111654 h 327"/>
                <a:gd name="T66" fmla="*/ 12489 w 331"/>
                <a:gd name="T67" fmla="*/ 104775 h 327"/>
                <a:gd name="T68" fmla="*/ 5798 w 331"/>
                <a:gd name="T69" fmla="*/ 91546 h 327"/>
                <a:gd name="T70" fmla="*/ 0 w 331"/>
                <a:gd name="T71" fmla="*/ 68792 h 327"/>
                <a:gd name="T72" fmla="*/ 12489 w 331"/>
                <a:gd name="T73" fmla="*/ 58738 h 327"/>
                <a:gd name="T74" fmla="*/ 22302 w 331"/>
                <a:gd name="T75" fmla="*/ 42863 h 327"/>
                <a:gd name="T76" fmla="*/ 32560 w 331"/>
                <a:gd name="T77" fmla="*/ 29104 h 327"/>
                <a:gd name="T78" fmla="*/ 51294 w 331"/>
                <a:gd name="T79" fmla="*/ 21696 h 327"/>
                <a:gd name="T80" fmla="*/ 80286 w 331"/>
                <a:gd name="T81" fmla="*/ 7408 h 327"/>
                <a:gd name="T82" fmla="*/ 97235 w 331"/>
                <a:gd name="T83" fmla="*/ 3704 h 327"/>
                <a:gd name="T84" fmla="*/ 111062 w 331"/>
                <a:gd name="T85" fmla="*/ 7408 h 327"/>
                <a:gd name="T86" fmla="*/ 120875 w 331"/>
                <a:gd name="T87" fmla="*/ 14288 h 327"/>
                <a:gd name="T88" fmla="*/ 130242 w 331"/>
                <a:gd name="T89" fmla="*/ 15875 h 327"/>
                <a:gd name="T90" fmla="*/ 136932 w 331"/>
                <a:gd name="T91" fmla="*/ 10583 h 327"/>
                <a:gd name="T92" fmla="*/ 145853 w 331"/>
                <a:gd name="T93" fmla="*/ 3175 h 327"/>
                <a:gd name="T94" fmla="*/ 147191 w 331"/>
                <a:gd name="T95" fmla="*/ 16933 h 32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31" h="327">
                  <a:moveTo>
                    <a:pt x="331" y="56"/>
                  </a:moveTo>
                  <a:lnTo>
                    <a:pt x="245" y="37"/>
                  </a:lnTo>
                  <a:lnTo>
                    <a:pt x="230" y="40"/>
                  </a:lnTo>
                  <a:lnTo>
                    <a:pt x="216" y="44"/>
                  </a:lnTo>
                  <a:lnTo>
                    <a:pt x="204" y="50"/>
                  </a:lnTo>
                  <a:lnTo>
                    <a:pt x="193" y="56"/>
                  </a:lnTo>
                  <a:lnTo>
                    <a:pt x="189" y="59"/>
                  </a:lnTo>
                  <a:lnTo>
                    <a:pt x="185" y="63"/>
                  </a:lnTo>
                  <a:lnTo>
                    <a:pt x="182" y="67"/>
                  </a:lnTo>
                  <a:lnTo>
                    <a:pt x="181" y="72"/>
                  </a:lnTo>
                  <a:lnTo>
                    <a:pt x="180" y="77"/>
                  </a:lnTo>
                  <a:lnTo>
                    <a:pt x="181" y="81"/>
                  </a:lnTo>
                  <a:lnTo>
                    <a:pt x="182" y="87"/>
                  </a:lnTo>
                  <a:lnTo>
                    <a:pt x="185" y="92"/>
                  </a:lnTo>
                  <a:lnTo>
                    <a:pt x="184" y="94"/>
                  </a:lnTo>
                  <a:lnTo>
                    <a:pt x="181" y="98"/>
                  </a:lnTo>
                  <a:lnTo>
                    <a:pt x="179" y="101"/>
                  </a:lnTo>
                  <a:lnTo>
                    <a:pt x="177" y="102"/>
                  </a:lnTo>
                  <a:lnTo>
                    <a:pt x="174" y="105"/>
                  </a:lnTo>
                  <a:lnTo>
                    <a:pt x="172" y="105"/>
                  </a:lnTo>
                  <a:lnTo>
                    <a:pt x="168" y="105"/>
                  </a:lnTo>
                  <a:lnTo>
                    <a:pt x="165" y="102"/>
                  </a:lnTo>
                  <a:lnTo>
                    <a:pt x="162" y="100"/>
                  </a:lnTo>
                  <a:lnTo>
                    <a:pt x="160" y="98"/>
                  </a:lnTo>
                  <a:lnTo>
                    <a:pt x="159" y="92"/>
                  </a:lnTo>
                  <a:lnTo>
                    <a:pt x="159" y="86"/>
                  </a:lnTo>
                  <a:lnTo>
                    <a:pt x="149" y="85"/>
                  </a:lnTo>
                  <a:lnTo>
                    <a:pt x="139" y="82"/>
                  </a:lnTo>
                  <a:lnTo>
                    <a:pt x="132" y="79"/>
                  </a:lnTo>
                  <a:lnTo>
                    <a:pt x="126" y="74"/>
                  </a:lnTo>
                  <a:lnTo>
                    <a:pt x="126" y="83"/>
                  </a:lnTo>
                  <a:lnTo>
                    <a:pt x="126" y="92"/>
                  </a:lnTo>
                  <a:lnTo>
                    <a:pt x="127" y="96"/>
                  </a:lnTo>
                  <a:lnTo>
                    <a:pt x="129" y="101"/>
                  </a:lnTo>
                  <a:lnTo>
                    <a:pt x="135" y="109"/>
                  </a:lnTo>
                  <a:lnTo>
                    <a:pt x="139" y="116"/>
                  </a:lnTo>
                  <a:lnTo>
                    <a:pt x="146" y="122"/>
                  </a:lnTo>
                  <a:lnTo>
                    <a:pt x="151" y="127"/>
                  </a:lnTo>
                  <a:lnTo>
                    <a:pt x="154" y="129"/>
                  </a:lnTo>
                  <a:lnTo>
                    <a:pt x="156" y="130"/>
                  </a:lnTo>
                  <a:lnTo>
                    <a:pt x="157" y="130"/>
                  </a:lnTo>
                  <a:lnTo>
                    <a:pt x="159" y="130"/>
                  </a:lnTo>
                  <a:lnTo>
                    <a:pt x="159" y="147"/>
                  </a:lnTo>
                  <a:lnTo>
                    <a:pt x="159" y="163"/>
                  </a:lnTo>
                  <a:lnTo>
                    <a:pt x="159" y="177"/>
                  </a:lnTo>
                  <a:lnTo>
                    <a:pt x="159" y="191"/>
                  </a:lnTo>
                  <a:lnTo>
                    <a:pt x="159" y="213"/>
                  </a:lnTo>
                  <a:lnTo>
                    <a:pt x="159" y="237"/>
                  </a:lnTo>
                  <a:lnTo>
                    <a:pt x="158" y="242"/>
                  </a:lnTo>
                  <a:lnTo>
                    <a:pt x="157" y="247"/>
                  </a:lnTo>
                  <a:lnTo>
                    <a:pt x="156" y="251"/>
                  </a:lnTo>
                  <a:lnTo>
                    <a:pt x="154" y="254"/>
                  </a:lnTo>
                  <a:lnTo>
                    <a:pt x="150" y="257"/>
                  </a:lnTo>
                  <a:lnTo>
                    <a:pt x="147" y="259"/>
                  </a:lnTo>
                  <a:lnTo>
                    <a:pt x="144" y="259"/>
                  </a:lnTo>
                  <a:lnTo>
                    <a:pt x="139" y="259"/>
                  </a:lnTo>
                  <a:lnTo>
                    <a:pt x="145" y="264"/>
                  </a:lnTo>
                  <a:lnTo>
                    <a:pt x="154" y="270"/>
                  </a:lnTo>
                  <a:lnTo>
                    <a:pt x="158" y="274"/>
                  </a:lnTo>
                  <a:lnTo>
                    <a:pt x="162" y="276"/>
                  </a:lnTo>
                  <a:lnTo>
                    <a:pt x="167" y="277"/>
                  </a:lnTo>
                  <a:lnTo>
                    <a:pt x="172" y="278"/>
                  </a:lnTo>
                  <a:lnTo>
                    <a:pt x="167" y="286"/>
                  </a:lnTo>
                  <a:lnTo>
                    <a:pt x="161" y="291"/>
                  </a:lnTo>
                  <a:lnTo>
                    <a:pt x="158" y="293"/>
                  </a:lnTo>
                  <a:lnTo>
                    <a:pt x="155" y="295"/>
                  </a:lnTo>
                  <a:lnTo>
                    <a:pt x="150" y="296"/>
                  </a:lnTo>
                  <a:lnTo>
                    <a:pt x="146" y="296"/>
                  </a:lnTo>
                  <a:lnTo>
                    <a:pt x="140" y="297"/>
                  </a:lnTo>
                  <a:lnTo>
                    <a:pt x="137" y="299"/>
                  </a:lnTo>
                  <a:lnTo>
                    <a:pt x="134" y="302"/>
                  </a:lnTo>
                  <a:lnTo>
                    <a:pt x="130" y="307"/>
                  </a:lnTo>
                  <a:lnTo>
                    <a:pt x="128" y="311"/>
                  </a:lnTo>
                  <a:lnTo>
                    <a:pt x="127" y="316"/>
                  </a:lnTo>
                  <a:lnTo>
                    <a:pt x="126" y="321"/>
                  </a:lnTo>
                  <a:lnTo>
                    <a:pt x="126" y="327"/>
                  </a:lnTo>
                  <a:lnTo>
                    <a:pt x="122" y="311"/>
                  </a:lnTo>
                  <a:lnTo>
                    <a:pt x="121" y="300"/>
                  </a:lnTo>
                  <a:lnTo>
                    <a:pt x="121" y="296"/>
                  </a:lnTo>
                  <a:lnTo>
                    <a:pt x="122" y="292"/>
                  </a:lnTo>
                  <a:lnTo>
                    <a:pt x="124" y="288"/>
                  </a:lnTo>
                  <a:lnTo>
                    <a:pt x="126" y="284"/>
                  </a:lnTo>
                  <a:lnTo>
                    <a:pt x="116" y="284"/>
                  </a:lnTo>
                  <a:lnTo>
                    <a:pt x="109" y="286"/>
                  </a:lnTo>
                  <a:lnTo>
                    <a:pt x="103" y="288"/>
                  </a:lnTo>
                  <a:lnTo>
                    <a:pt x="98" y="290"/>
                  </a:lnTo>
                  <a:lnTo>
                    <a:pt x="93" y="292"/>
                  </a:lnTo>
                  <a:lnTo>
                    <a:pt x="89" y="294"/>
                  </a:lnTo>
                  <a:lnTo>
                    <a:pt x="83" y="295"/>
                  </a:lnTo>
                  <a:lnTo>
                    <a:pt x="79" y="296"/>
                  </a:lnTo>
                  <a:lnTo>
                    <a:pt x="78" y="272"/>
                  </a:lnTo>
                  <a:lnTo>
                    <a:pt x="74" y="251"/>
                  </a:lnTo>
                  <a:lnTo>
                    <a:pt x="73" y="242"/>
                  </a:lnTo>
                  <a:lnTo>
                    <a:pt x="73" y="234"/>
                  </a:lnTo>
                  <a:lnTo>
                    <a:pt x="76" y="225"/>
                  </a:lnTo>
                  <a:lnTo>
                    <a:pt x="79" y="216"/>
                  </a:lnTo>
                  <a:lnTo>
                    <a:pt x="68" y="216"/>
                  </a:lnTo>
                  <a:lnTo>
                    <a:pt x="57" y="213"/>
                  </a:lnTo>
                  <a:lnTo>
                    <a:pt x="48" y="211"/>
                  </a:lnTo>
                  <a:lnTo>
                    <a:pt x="40" y="207"/>
                  </a:lnTo>
                  <a:lnTo>
                    <a:pt x="34" y="203"/>
                  </a:lnTo>
                  <a:lnTo>
                    <a:pt x="28" y="198"/>
                  </a:lnTo>
                  <a:lnTo>
                    <a:pt x="23" y="193"/>
                  </a:lnTo>
                  <a:lnTo>
                    <a:pt x="20" y="187"/>
                  </a:lnTo>
                  <a:lnTo>
                    <a:pt x="13" y="173"/>
                  </a:lnTo>
                  <a:lnTo>
                    <a:pt x="9" y="158"/>
                  </a:lnTo>
                  <a:lnTo>
                    <a:pt x="4" y="144"/>
                  </a:lnTo>
                  <a:lnTo>
                    <a:pt x="0" y="130"/>
                  </a:lnTo>
                  <a:lnTo>
                    <a:pt x="10" y="124"/>
                  </a:lnTo>
                  <a:lnTo>
                    <a:pt x="19" y="118"/>
                  </a:lnTo>
                  <a:lnTo>
                    <a:pt x="28" y="111"/>
                  </a:lnTo>
                  <a:lnTo>
                    <a:pt x="37" y="101"/>
                  </a:lnTo>
                  <a:lnTo>
                    <a:pt x="45" y="92"/>
                  </a:lnTo>
                  <a:lnTo>
                    <a:pt x="50" y="81"/>
                  </a:lnTo>
                  <a:lnTo>
                    <a:pt x="56" y="69"/>
                  </a:lnTo>
                  <a:lnTo>
                    <a:pt x="59" y="56"/>
                  </a:lnTo>
                  <a:lnTo>
                    <a:pt x="73" y="55"/>
                  </a:lnTo>
                  <a:lnTo>
                    <a:pt x="88" y="52"/>
                  </a:lnTo>
                  <a:lnTo>
                    <a:pt x="102" y="47"/>
                  </a:lnTo>
                  <a:lnTo>
                    <a:pt x="115" y="41"/>
                  </a:lnTo>
                  <a:lnTo>
                    <a:pt x="140" y="29"/>
                  </a:lnTo>
                  <a:lnTo>
                    <a:pt x="166" y="19"/>
                  </a:lnTo>
                  <a:lnTo>
                    <a:pt x="180" y="14"/>
                  </a:lnTo>
                  <a:lnTo>
                    <a:pt x="192" y="10"/>
                  </a:lnTo>
                  <a:lnTo>
                    <a:pt x="205" y="8"/>
                  </a:lnTo>
                  <a:lnTo>
                    <a:pt x="218" y="7"/>
                  </a:lnTo>
                  <a:lnTo>
                    <a:pt x="230" y="8"/>
                  </a:lnTo>
                  <a:lnTo>
                    <a:pt x="240" y="10"/>
                  </a:lnTo>
                  <a:lnTo>
                    <a:pt x="249" y="14"/>
                  </a:lnTo>
                  <a:lnTo>
                    <a:pt x="257" y="19"/>
                  </a:lnTo>
                  <a:lnTo>
                    <a:pt x="264" y="23"/>
                  </a:lnTo>
                  <a:lnTo>
                    <a:pt x="271" y="27"/>
                  </a:lnTo>
                  <a:lnTo>
                    <a:pt x="278" y="30"/>
                  </a:lnTo>
                  <a:lnTo>
                    <a:pt x="285" y="31"/>
                  </a:lnTo>
                  <a:lnTo>
                    <a:pt x="292" y="30"/>
                  </a:lnTo>
                  <a:lnTo>
                    <a:pt x="297" y="28"/>
                  </a:lnTo>
                  <a:lnTo>
                    <a:pt x="303" y="24"/>
                  </a:lnTo>
                  <a:lnTo>
                    <a:pt x="307" y="20"/>
                  </a:lnTo>
                  <a:lnTo>
                    <a:pt x="316" y="10"/>
                  </a:lnTo>
                  <a:lnTo>
                    <a:pt x="325" y="0"/>
                  </a:lnTo>
                  <a:lnTo>
                    <a:pt x="327" y="6"/>
                  </a:lnTo>
                  <a:lnTo>
                    <a:pt x="329" y="14"/>
                  </a:lnTo>
                  <a:lnTo>
                    <a:pt x="330" y="23"/>
                  </a:lnTo>
                  <a:lnTo>
                    <a:pt x="330" y="32"/>
                  </a:lnTo>
                  <a:lnTo>
                    <a:pt x="331" y="49"/>
                  </a:lnTo>
                  <a:lnTo>
                    <a:pt x="331" y="5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198" name="Freeform 462">
              <a:extLst>
                <a:ext uri="{FF2B5EF4-FFF2-40B4-BE49-F238E27FC236}">
                  <a16:creationId xmlns:a16="http://schemas.microsoft.com/office/drawing/2014/main" id="{A9C1A767-D3F5-789C-9F8B-08F10C0BB372}"/>
                </a:ext>
              </a:extLst>
            </p:cNvPr>
            <p:cNvSpPr>
              <a:spLocks/>
            </p:cNvSpPr>
            <p:nvPr>
              <p:custDataLst>
                <p:tags r:id="rId224"/>
              </p:custDataLst>
            </p:nvPr>
          </p:nvSpPr>
          <p:spPr bwMode="auto">
            <a:xfrm>
              <a:off x="6269680" y="2745832"/>
              <a:ext cx="104515" cy="74551"/>
            </a:xfrm>
            <a:custGeom>
              <a:avLst/>
              <a:gdLst>
                <a:gd name="T0" fmla="*/ 0 w 153"/>
                <a:gd name="T1" fmla="*/ 0 h 49"/>
                <a:gd name="T2" fmla="*/ 20088 w 153"/>
                <a:gd name="T3" fmla="*/ 2333 h 49"/>
                <a:gd name="T4" fmla="*/ 37892 w 153"/>
                <a:gd name="T5" fmla="*/ 6998 h 49"/>
                <a:gd name="T6" fmla="*/ 47023 w 153"/>
                <a:gd name="T7" fmla="*/ 9331 h 49"/>
                <a:gd name="T8" fmla="*/ 55241 w 153"/>
                <a:gd name="T9" fmla="*/ 8164 h 49"/>
                <a:gd name="T10" fmla="*/ 59350 w 153"/>
                <a:gd name="T11" fmla="*/ 6998 h 49"/>
                <a:gd name="T12" fmla="*/ 62545 w 153"/>
                <a:gd name="T13" fmla="*/ 5832 h 49"/>
                <a:gd name="T14" fmla="*/ 66198 w 153"/>
                <a:gd name="T15" fmla="*/ 3499 h 49"/>
                <a:gd name="T16" fmla="*/ 69850 w 153"/>
                <a:gd name="T17" fmla="*/ 0 h 49"/>
                <a:gd name="T18" fmla="*/ 69850 w 153"/>
                <a:gd name="T19" fmla="*/ 10497 h 49"/>
                <a:gd name="T20" fmla="*/ 69850 w 153"/>
                <a:gd name="T21" fmla="*/ 29158 h 49"/>
                <a:gd name="T22" fmla="*/ 65285 w 153"/>
                <a:gd name="T23" fmla="*/ 36156 h 49"/>
                <a:gd name="T24" fmla="*/ 60719 w 153"/>
                <a:gd name="T25" fmla="*/ 41988 h 49"/>
                <a:gd name="T26" fmla="*/ 56610 w 153"/>
                <a:gd name="T27" fmla="*/ 46653 h 49"/>
                <a:gd name="T28" fmla="*/ 52045 w 153"/>
                <a:gd name="T29" fmla="*/ 51318 h 49"/>
                <a:gd name="T30" fmla="*/ 48393 w 153"/>
                <a:gd name="T31" fmla="*/ 53651 h 49"/>
                <a:gd name="T32" fmla="*/ 45197 w 153"/>
                <a:gd name="T33" fmla="*/ 55984 h 49"/>
                <a:gd name="T34" fmla="*/ 42001 w 153"/>
                <a:gd name="T35" fmla="*/ 57150 h 49"/>
                <a:gd name="T36" fmla="*/ 39719 w 153"/>
                <a:gd name="T37" fmla="*/ 57150 h 49"/>
                <a:gd name="T38" fmla="*/ 32871 w 153"/>
                <a:gd name="T39" fmla="*/ 55984 h 49"/>
                <a:gd name="T40" fmla="*/ 27392 w 153"/>
                <a:gd name="T41" fmla="*/ 53651 h 49"/>
                <a:gd name="T42" fmla="*/ 22827 w 153"/>
                <a:gd name="T43" fmla="*/ 50152 h 49"/>
                <a:gd name="T44" fmla="*/ 18718 w 153"/>
                <a:gd name="T45" fmla="*/ 44320 h 49"/>
                <a:gd name="T46" fmla="*/ 10044 w 153"/>
                <a:gd name="T47" fmla="*/ 33823 h 49"/>
                <a:gd name="T48" fmla="*/ 0 w 153"/>
                <a:gd name="T49" fmla="*/ 22160 h 49"/>
                <a:gd name="T50" fmla="*/ 0 w 153"/>
                <a:gd name="T51" fmla="*/ 0 h 4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53" h="49">
                  <a:moveTo>
                    <a:pt x="0" y="0"/>
                  </a:moveTo>
                  <a:lnTo>
                    <a:pt x="44" y="2"/>
                  </a:lnTo>
                  <a:lnTo>
                    <a:pt x="83" y="6"/>
                  </a:lnTo>
                  <a:lnTo>
                    <a:pt x="103" y="8"/>
                  </a:lnTo>
                  <a:lnTo>
                    <a:pt x="121" y="7"/>
                  </a:lnTo>
                  <a:lnTo>
                    <a:pt x="130" y="6"/>
                  </a:lnTo>
                  <a:lnTo>
                    <a:pt x="137" y="5"/>
                  </a:lnTo>
                  <a:lnTo>
                    <a:pt x="145" y="3"/>
                  </a:lnTo>
                  <a:lnTo>
                    <a:pt x="153" y="0"/>
                  </a:lnTo>
                  <a:lnTo>
                    <a:pt x="153" y="9"/>
                  </a:lnTo>
                  <a:lnTo>
                    <a:pt x="153" y="25"/>
                  </a:lnTo>
                  <a:lnTo>
                    <a:pt x="143" y="31"/>
                  </a:lnTo>
                  <a:lnTo>
                    <a:pt x="133" y="36"/>
                  </a:lnTo>
                  <a:lnTo>
                    <a:pt x="124" y="40"/>
                  </a:lnTo>
                  <a:lnTo>
                    <a:pt x="114" y="44"/>
                  </a:lnTo>
                  <a:lnTo>
                    <a:pt x="106" y="46"/>
                  </a:lnTo>
                  <a:lnTo>
                    <a:pt x="99" y="48"/>
                  </a:lnTo>
                  <a:lnTo>
                    <a:pt x="92" y="49"/>
                  </a:lnTo>
                  <a:lnTo>
                    <a:pt x="87" y="49"/>
                  </a:lnTo>
                  <a:lnTo>
                    <a:pt x="72" y="48"/>
                  </a:lnTo>
                  <a:lnTo>
                    <a:pt x="60" y="46"/>
                  </a:lnTo>
                  <a:lnTo>
                    <a:pt x="50" y="43"/>
                  </a:lnTo>
                  <a:lnTo>
                    <a:pt x="41" y="38"/>
                  </a:lnTo>
                  <a:lnTo>
                    <a:pt x="22" y="29"/>
                  </a:lnTo>
                  <a:lnTo>
                    <a:pt x="0" y="19"/>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199" name="Freeform 463">
              <a:extLst>
                <a:ext uri="{FF2B5EF4-FFF2-40B4-BE49-F238E27FC236}">
                  <a16:creationId xmlns:a16="http://schemas.microsoft.com/office/drawing/2014/main" id="{63667324-7C8A-310D-BAC5-C805BAAE97C0}"/>
                </a:ext>
              </a:extLst>
            </p:cNvPr>
            <p:cNvSpPr>
              <a:spLocks/>
            </p:cNvSpPr>
            <p:nvPr>
              <p:custDataLst>
                <p:tags r:id="rId225"/>
              </p:custDataLst>
            </p:nvPr>
          </p:nvSpPr>
          <p:spPr bwMode="auto">
            <a:xfrm>
              <a:off x="4891993" y="3700489"/>
              <a:ext cx="280289" cy="207084"/>
            </a:xfrm>
            <a:custGeom>
              <a:avLst/>
              <a:gdLst>
                <a:gd name="T0" fmla="*/ 85308 w 426"/>
                <a:gd name="T1" fmla="*/ 8495 h 299"/>
                <a:gd name="T2" fmla="*/ 94982 w 426"/>
                <a:gd name="T3" fmla="*/ 11681 h 299"/>
                <a:gd name="T4" fmla="*/ 101138 w 426"/>
                <a:gd name="T5" fmla="*/ 15397 h 299"/>
                <a:gd name="T6" fmla="*/ 111252 w 426"/>
                <a:gd name="T7" fmla="*/ 18583 h 299"/>
                <a:gd name="T8" fmla="*/ 122685 w 426"/>
                <a:gd name="T9" fmla="*/ 19645 h 299"/>
                <a:gd name="T10" fmla="*/ 131919 w 426"/>
                <a:gd name="T11" fmla="*/ 19645 h 299"/>
                <a:gd name="T12" fmla="*/ 140274 w 426"/>
                <a:gd name="T13" fmla="*/ 18052 h 299"/>
                <a:gd name="T14" fmla="*/ 144671 w 426"/>
                <a:gd name="T15" fmla="*/ 15397 h 299"/>
                <a:gd name="T16" fmla="*/ 160501 w 426"/>
                <a:gd name="T17" fmla="*/ 13273 h 299"/>
                <a:gd name="T18" fmla="*/ 163580 w 426"/>
                <a:gd name="T19" fmla="*/ 26016 h 299"/>
                <a:gd name="T20" fmla="*/ 168417 w 426"/>
                <a:gd name="T21" fmla="*/ 39289 h 299"/>
                <a:gd name="T22" fmla="*/ 171934 w 426"/>
                <a:gd name="T23" fmla="*/ 44599 h 299"/>
                <a:gd name="T24" fmla="*/ 175892 w 426"/>
                <a:gd name="T25" fmla="*/ 48846 h 299"/>
                <a:gd name="T26" fmla="*/ 181169 w 426"/>
                <a:gd name="T27" fmla="*/ 51501 h 299"/>
                <a:gd name="T28" fmla="*/ 186885 w 426"/>
                <a:gd name="T29" fmla="*/ 52563 h 299"/>
                <a:gd name="T30" fmla="*/ 186885 w 426"/>
                <a:gd name="T31" fmla="*/ 63712 h 299"/>
                <a:gd name="T32" fmla="*/ 186885 w 426"/>
                <a:gd name="T33" fmla="*/ 75393 h 299"/>
                <a:gd name="T34" fmla="*/ 182928 w 426"/>
                <a:gd name="T35" fmla="*/ 83888 h 299"/>
                <a:gd name="T36" fmla="*/ 181169 w 426"/>
                <a:gd name="T37" fmla="*/ 90259 h 299"/>
                <a:gd name="T38" fmla="*/ 181169 w 426"/>
                <a:gd name="T39" fmla="*/ 96099 h 299"/>
                <a:gd name="T40" fmla="*/ 182488 w 426"/>
                <a:gd name="T41" fmla="*/ 100878 h 299"/>
                <a:gd name="T42" fmla="*/ 186006 w 426"/>
                <a:gd name="T43" fmla="*/ 112028 h 299"/>
                <a:gd name="T44" fmla="*/ 187325 w 426"/>
                <a:gd name="T45" fmla="*/ 119992 h 299"/>
                <a:gd name="T46" fmla="*/ 186885 w 426"/>
                <a:gd name="T47" fmla="*/ 131141 h 299"/>
                <a:gd name="T48" fmla="*/ 187325 w 426"/>
                <a:gd name="T49" fmla="*/ 145477 h 299"/>
                <a:gd name="T50" fmla="*/ 186006 w 426"/>
                <a:gd name="T51" fmla="*/ 151317 h 299"/>
                <a:gd name="T52" fmla="*/ 181169 w 426"/>
                <a:gd name="T53" fmla="*/ 157157 h 299"/>
                <a:gd name="T54" fmla="*/ 167097 w 426"/>
                <a:gd name="T55" fmla="*/ 158219 h 299"/>
                <a:gd name="T56" fmla="*/ 162700 w 426"/>
                <a:gd name="T57" fmla="*/ 158750 h 299"/>
                <a:gd name="T58" fmla="*/ 158303 w 426"/>
                <a:gd name="T59" fmla="*/ 157157 h 299"/>
                <a:gd name="T60" fmla="*/ 154345 w 426"/>
                <a:gd name="T61" fmla="*/ 153972 h 299"/>
                <a:gd name="T62" fmla="*/ 148629 w 426"/>
                <a:gd name="T63" fmla="*/ 147600 h 299"/>
                <a:gd name="T64" fmla="*/ 142473 w 426"/>
                <a:gd name="T65" fmla="*/ 138574 h 299"/>
                <a:gd name="T66" fmla="*/ 136756 w 426"/>
                <a:gd name="T67" fmla="*/ 134327 h 299"/>
                <a:gd name="T68" fmla="*/ 129281 w 426"/>
                <a:gd name="T69" fmla="*/ 133265 h 299"/>
                <a:gd name="T70" fmla="*/ 122245 w 426"/>
                <a:gd name="T71" fmla="*/ 123177 h 299"/>
                <a:gd name="T72" fmla="*/ 120486 w 426"/>
                <a:gd name="T73" fmla="*/ 111497 h 299"/>
                <a:gd name="T74" fmla="*/ 118287 w 426"/>
                <a:gd name="T75" fmla="*/ 104594 h 299"/>
                <a:gd name="T76" fmla="*/ 114770 w 426"/>
                <a:gd name="T77" fmla="*/ 97692 h 299"/>
                <a:gd name="T78" fmla="*/ 110372 w 426"/>
                <a:gd name="T79" fmla="*/ 91852 h 299"/>
                <a:gd name="T80" fmla="*/ 104656 w 426"/>
                <a:gd name="T81" fmla="*/ 87605 h 299"/>
                <a:gd name="T82" fmla="*/ 97620 w 426"/>
                <a:gd name="T83" fmla="*/ 85481 h 299"/>
                <a:gd name="T84" fmla="*/ 89705 w 426"/>
                <a:gd name="T85" fmla="*/ 85481 h 299"/>
                <a:gd name="T86" fmla="*/ 82669 w 426"/>
                <a:gd name="T87" fmla="*/ 86543 h 299"/>
                <a:gd name="T88" fmla="*/ 76073 w 426"/>
                <a:gd name="T89" fmla="*/ 89197 h 299"/>
                <a:gd name="T90" fmla="*/ 70357 w 426"/>
                <a:gd name="T91" fmla="*/ 93445 h 299"/>
                <a:gd name="T92" fmla="*/ 62002 w 426"/>
                <a:gd name="T93" fmla="*/ 101409 h 299"/>
                <a:gd name="T94" fmla="*/ 51888 w 426"/>
                <a:gd name="T95" fmla="*/ 114151 h 299"/>
                <a:gd name="T96" fmla="*/ 46172 w 426"/>
                <a:gd name="T97" fmla="*/ 115744 h 299"/>
                <a:gd name="T98" fmla="*/ 43973 w 426"/>
                <a:gd name="T99" fmla="*/ 106718 h 299"/>
                <a:gd name="T100" fmla="*/ 39576 w 426"/>
                <a:gd name="T101" fmla="*/ 98754 h 299"/>
                <a:gd name="T102" fmla="*/ 33419 w 426"/>
                <a:gd name="T103" fmla="*/ 90790 h 299"/>
                <a:gd name="T104" fmla="*/ 21987 w 426"/>
                <a:gd name="T105" fmla="*/ 81233 h 299"/>
                <a:gd name="T106" fmla="*/ 10554 w 426"/>
                <a:gd name="T107" fmla="*/ 71145 h 299"/>
                <a:gd name="T108" fmla="*/ 3518 w 426"/>
                <a:gd name="T109" fmla="*/ 63181 h 299"/>
                <a:gd name="T110" fmla="*/ 6596 w 426"/>
                <a:gd name="T111" fmla="*/ 53625 h 299"/>
                <a:gd name="T112" fmla="*/ 20228 w 426"/>
                <a:gd name="T113" fmla="*/ 40882 h 299"/>
                <a:gd name="T114" fmla="*/ 32980 w 426"/>
                <a:gd name="T115" fmla="*/ 25485 h 299"/>
                <a:gd name="T116" fmla="*/ 43094 w 426"/>
                <a:gd name="T117" fmla="*/ 9026 h 299"/>
                <a:gd name="T118" fmla="*/ 78712 w 426"/>
                <a:gd name="T119" fmla="*/ 6902 h 2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26" h="299">
                  <a:moveTo>
                    <a:pt x="179" y="13"/>
                  </a:moveTo>
                  <a:lnTo>
                    <a:pt x="194" y="16"/>
                  </a:lnTo>
                  <a:lnTo>
                    <a:pt x="207" y="19"/>
                  </a:lnTo>
                  <a:lnTo>
                    <a:pt x="216" y="22"/>
                  </a:lnTo>
                  <a:lnTo>
                    <a:pt x="223" y="24"/>
                  </a:lnTo>
                  <a:lnTo>
                    <a:pt x="230" y="29"/>
                  </a:lnTo>
                  <a:lnTo>
                    <a:pt x="233" y="31"/>
                  </a:lnTo>
                  <a:lnTo>
                    <a:pt x="253" y="35"/>
                  </a:lnTo>
                  <a:lnTo>
                    <a:pt x="269" y="37"/>
                  </a:lnTo>
                  <a:lnTo>
                    <a:pt x="279" y="37"/>
                  </a:lnTo>
                  <a:lnTo>
                    <a:pt x="285" y="37"/>
                  </a:lnTo>
                  <a:lnTo>
                    <a:pt x="300" y="37"/>
                  </a:lnTo>
                  <a:lnTo>
                    <a:pt x="314" y="36"/>
                  </a:lnTo>
                  <a:lnTo>
                    <a:pt x="319" y="34"/>
                  </a:lnTo>
                  <a:lnTo>
                    <a:pt x="325" y="32"/>
                  </a:lnTo>
                  <a:lnTo>
                    <a:pt x="329" y="29"/>
                  </a:lnTo>
                  <a:lnTo>
                    <a:pt x="331" y="25"/>
                  </a:lnTo>
                  <a:lnTo>
                    <a:pt x="365" y="25"/>
                  </a:lnTo>
                  <a:lnTo>
                    <a:pt x="368" y="37"/>
                  </a:lnTo>
                  <a:lnTo>
                    <a:pt x="372" y="49"/>
                  </a:lnTo>
                  <a:lnTo>
                    <a:pt x="376" y="62"/>
                  </a:lnTo>
                  <a:lnTo>
                    <a:pt x="383" y="74"/>
                  </a:lnTo>
                  <a:lnTo>
                    <a:pt x="386" y="79"/>
                  </a:lnTo>
                  <a:lnTo>
                    <a:pt x="391" y="84"/>
                  </a:lnTo>
                  <a:lnTo>
                    <a:pt x="395" y="88"/>
                  </a:lnTo>
                  <a:lnTo>
                    <a:pt x="400" y="92"/>
                  </a:lnTo>
                  <a:lnTo>
                    <a:pt x="405" y="95"/>
                  </a:lnTo>
                  <a:lnTo>
                    <a:pt x="412" y="97"/>
                  </a:lnTo>
                  <a:lnTo>
                    <a:pt x="418" y="98"/>
                  </a:lnTo>
                  <a:lnTo>
                    <a:pt x="425" y="99"/>
                  </a:lnTo>
                  <a:lnTo>
                    <a:pt x="425" y="111"/>
                  </a:lnTo>
                  <a:lnTo>
                    <a:pt x="425" y="120"/>
                  </a:lnTo>
                  <a:lnTo>
                    <a:pt x="425" y="130"/>
                  </a:lnTo>
                  <a:lnTo>
                    <a:pt x="425" y="142"/>
                  </a:lnTo>
                  <a:lnTo>
                    <a:pt x="419" y="151"/>
                  </a:lnTo>
                  <a:lnTo>
                    <a:pt x="416" y="158"/>
                  </a:lnTo>
                  <a:lnTo>
                    <a:pt x="413" y="164"/>
                  </a:lnTo>
                  <a:lnTo>
                    <a:pt x="412" y="170"/>
                  </a:lnTo>
                  <a:lnTo>
                    <a:pt x="412" y="175"/>
                  </a:lnTo>
                  <a:lnTo>
                    <a:pt x="412" y="181"/>
                  </a:lnTo>
                  <a:lnTo>
                    <a:pt x="414" y="186"/>
                  </a:lnTo>
                  <a:lnTo>
                    <a:pt x="415" y="190"/>
                  </a:lnTo>
                  <a:lnTo>
                    <a:pt x="419" y="200"/>
                  </a:lnTo>
                  <a:lnTo>
                    <a:pt x="423" y="211"/>
                  </a:lnTo>
                  <a:lnTo>
                    <a:pt x="425" y="218"/>
                  </a:lnTo>
                  <a:lnTo>
                    <a:pt x="426" y="226"/>
                  </a:lnTo>
                  <a:lnTo>
                    <a:pt x="426" y="236"/>
                  </a:lnTo>
                  <a:lnTo>
                    <a:pt x="425" y="247"/>
                  </a:lnTo>
                  <a:lnTo>
                    <a:pt x="426" y="261"/>
                  </a:lnTo>
                  <a:lnTo>
                    <a:pt x="426" y="274"/>
                  </a:lnTo>
                  <a:lnTo>
                    <a:pt x="425" y="280"/>
                  </a:lnTo>
                  <a:lnTo>
                    <a:pt x="423" y="285"/>
                  </a:lnTo>
                  <a:lnTo>
                    <a:pt x="418" y="292"/>
                  </a:lnTo>
                  <a:lnTo>
                    <a:pt x="412" y="296"/>
                  </a:lnTo>
                  <a:lnTo>
                    <a:pt x="385" y="296"/>
                  </a:lnTo>
                  <a:lnTo>
                    <a:pt x="380" y="298"/>
                  </a:lnTo>
                  <a:lnTo>
                    <a:pt x="375" y="299"/>
                  </a:lnTo>
                  <a:lnTo>
                    <a:pt x="370" y="299"/>
                  </a:lnTo>
                  <a:lnTo>
                    <a:pt x="365" y="297"/>
                  </a:lnTo>
                  <a:lnTo>
                    <a:pt x="360" y="296"/>
                  </a:lnTo>
                  <a:lnTo>
                    <a:pt x="356" y="293"/>
                  </a:lnTo>
                  <a:lnTo>
                    <a:pt x="351" y="290"/>
                  </a:lnTo>
                  <a:lnTo>
                    <a:pt x="347" y="286"/>
                  </a:lnTo>
                  <a:lnTo>
                    <a:pt x="338" y="278"/>
                  </a:lnTo>
                  <a:lnTo>
                    <a:pt x="330" y="269"/>
                  </a:lnTo>
                  <a:lnTo>
                    <a:pt x="324" y="261"/>
                  </a:lnTo>
                  <a:lnTo>
                    <a:pt x="318" y="253"/>
                  </a:lnTo>
                  <a:lnTo>
                    <a:pt x="311" y="253"/>
                  </a:lnTo>
                  <a:lnTo>
                    <a:pt x="304" y="252"/>
                  </a:lnTo>
                  <a:lnTo>
                    <a:pt x="294" y="251"/>
                  </a:lnTo>
                  <a:lnTo>
                    <a:pt x="279" y="247"/>
                  </a:lnTo>
                  <a:lnTo>
                    <a:pt x="278" y="232"/>
                  </a:lnTo>
                  <a:lnTo>
                    <a:pt x="275" y="217"/>
                  </a:lnTo>
                  <a:lnTo>
                    <a:pt x="274" y="210"/>
                  </a:lnTo>
                  <a:lnTo>
                    <a:pt x="272" y="203"/>
                  </a:lnTo>
                  <a:lnTo>
                    <a:pt x="269" y="197"/>
                  </a:lnTo>
                  <a:lnTo>
                    <a:pt x="266" y="190"/>
                  </a:lnTo>
                  <a:lnTo>
                    <a:pt x="261" y="184"/>
                  </a:lnTo>
                  <a:lnTo>
                    <a:pt x="257" y="179"/>
                  </a:lnTo>
                  <a:lnTo>
                    <a:pt x="251" y="173"/>
                  </a:lnTo>
                  <a:lnTo>
                    <a:pt x="245" y="168"/>
                  </a:lnTo>
                  <a:lnTo>
                    <a:pt x="238" y="165"/>
                  </a:lnTo>
                  <a:lnTo>
                    <a:pt x="230" y="162"/>
                  </a:lnTo>
                  <a:lnTo>
                    <a:pt x="222" y="161"/>
                  </a:lnTo>
                  <a:lnTo>
                    <a:pt x="213" y="160"/>
                  </a:lnTo>
                  <a:lnTo>
                    <a:pt x="204" y="161"/>
                  </a:lnTo>
                  <a:lnTo>
                    <a:pt x="195" y="162"/>
                  </a:lnTo>
                  <a:lnTo>
                    <a:pt x="188" y="163"/>
                  </a:lnTo>
                  <a:lnTo>
                    <a:pt x="181" y="166"/>
                  </a:lnTo>
                  <a:lnTo>
                    <a:pt x="173" y="168"/>
                  </a:lnTo>
                  <a:lnTo>
                    <a:pt x="167" y="172"/>
                  </a:lnTo>
                  <a:lnTo>
                    <a:pt x="160" y="176"/>
                  </a:lnTo>
                  <a:lnTo>
                    <a:pt x="155" y="181"/>
                  </a:lnTo>
                  <a:lnTo>
                    <a:pt x="141" y="191"/>
                  </a:lnTo>
                  <a:lnTo>
                    <a:pt x="131" y="202"/>
                  </a:lnTo>
                  <a:lnTo>
                    <a:pt x="118" y="215"/>
                  </a:lnTo>
                  <a:lnTo>
                    <a:pt x="106" y="228"/>
                  </a:lnTo>
                  <a:lnTo>
                    <a:pt x="105" y="218"/>
                  </a:lnTo>
                  <a:lnTo>
                    <a:pt x="103" y="209"/>
                  </a:lnTo>
                  <a:lnTo>
                    <a:pt x="100" y="201"/>
                  </a:lnTo>
                  <a:lnTo>
                    <a:pt x="95" y="193"/>
                  </a:lnTo>
                  <a:lnTo>
                    <a:pt x="90" y="186"/>
                  </a:lnTo>
                  <a:lnTo>
                    <a:pt x="83" y="179"/>
                  </a:lnTo>
                  <a:lnTo>
                    <a:pt x="76" y="171"/>
                  </a:lnTo>
                  <a:lnTo>
                    <a:pt x="68" y="165"/>
                  </a:lnTo>
                  <a:lnTo>
                    <a:pt x="50" y="153"/>
                  </a:lnTo>
                  <a:lnTo>
                    <a:pt x="33" y="140"/>
                  </a:lnTo>
                  <a:lnTo>
                    <a:pt x="24" y="134"/>
                  </a:lnTo>
                  <a:lnTo>
                    <a:pt x="15" y="127"/>
                  </a:lnTo>
                  <a:lnTo>
                    <a:pt x="8" y="119"/>
                  </a:lnTo>
                  <a:lnTo>
                    <a:pt x="0" y="111"/>
                  </a:lnTo>
                  <a:lnTo>
                    <a:pt x="15" y="101"/>
                  </a:lnTo>
                  <a:lnTo>
                    <a:pt x="31" y="90"/>
                  </a:lnTo>
                  <a:lnTo>
                    <a:pt x="46" y="77"/>
                  </a:lnTo>
                  <a:lnTo>
                    <a:pt x="60" y="62"/>
                  </a:lnTo>
                  <a:lnTo>
                    <a:pt x="75" y="48"/>
                  </a:lnTo>
                  <a:lnTo>
                    <a:pt x="87" y="33"/>
                  </a:lnTo>
                  <a:lnTo>
                    <a:pt x="98" y="17"/>
                  </a:lnTo>
                  <a:lnTo>
                    <a:pt x="106" y="0"/>
                  </a:lnTo>
                  <a:lnTo>
                    <a:pt x="179" y="1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0" name="Freeform 464">
              <a:extLst>
                <a:ext uri="{FF2B5EF4-FFF2-40B4-BE49-F238E27FC236}">
                  <a16:creationId xmlns:a16="http://schemas.microsoft.com/office/drawing/2014/main" id="{6F54EBC3-05DA-B9B7-B97A-0930C982F219}"/>
                </a:ext>
              </a:extLst>
            </p:cNvPr>
            <p:cNvSpPr>
              <a:spLocks/>
            </p:cNvSpPr>
            <p:nvPr>
              <p:custDataLst>
                <p:tags r:id="rId226"/>
              </p:custDataLst>
            </p:nvPr>
          </p:nvSpPr>
          <p:spPr bwMode="auto">
            <a:xfrm>
              <a:off x="7951409" y="2739618"/>
              <a:ext cx="1035642" cy="1141034"/>
            </a:xfrm>
            <a:custGeom>
              <a:avLst/>
              <a:gdLst>
                <a:gd name="T0" fmla="*/ 207124 w 1594"/>
                <a:gd name="T1" fmla="*/ 56044 h 1670"/>
                <a:gd name="T2" fmla="*/ 210598 w 1594"/>
                <a:gd name="T3" fmla="*/ 96899 h 1670"/>
                <a:gd name="T4" fmla="*/ 250980 w 1594"/>
                <a:gd name="T5" fmla="*/ 150325 h 1670"/>
                <a:gd name="T6" fmla="*/ 304390 w 1594"/>
                <a:gd name="T7" fmla="*/ 240415 h 1670"/>
                <a:gd name="T8" fmla="*/ 345207 w 1594"/>
                <a:gd name="T9" fmla="*/ 261366 h 1670"/>
                <a:gd name="T10" fmla="*/ 380813 w 1594"/>
                <a:gd name="T11" fmla="*/ 258224 h 1670"/>
                <a:gd name="T12" fmla="*/ 403827 w 1594"/>
                <a:gd name="T13" fmla="*/ 281270 h 1670"/>
                <a:gd name="T14" fmla="*/ 478513 w 1594"/>
                <a:gd name="T15" fmla="*/ 296983 h 1670"/>
                <a:gd name="T16" fmla="*/ 486763 w 1594"/>
                <a:gd name="T17" fmla="*/ 241463 h 1670"/>
                <a:gd name="T18" fmla="*/ 511948 w 1594"/>
                <a:gd name="T19" fmla="*/ 282318 h 1670"/>
                <a:gd name="T20" fmla="*/ 539738 w 1594"/>
                <a:gd name="T21" fmla="*/ 293841 h 1670"/>
                <a:gd name="T22" fmla="*/ 564054 w 1594"/>
                <a:gd name="T23" fmla="*/ 260843 h 1670"/>
                <a:gd name="T24" fmla="*/ 609648 w 1594"/>
                <a:gd name="T25" fmla="*/ 214226 h 1670"/>
                <a:gd name="T26" fmla="*/ 672610 w 1594"/>
                <a:gd name="T27" fmla="*/ 224178 h 1670"/>
                <a:gd name="T28" fmla="*/ 685637 w 1594"/>
                <a:gd name="T29" fmla="*/ 260843 h 1670"/>
                <a:gd name="T30" fmla="*/ 653070 w 1594"/>
                <a:gd name="T31" fmla="*/ 283889 h 1670"/>
                <a:gd name="T32" fmla="*/ 644820 w 1594"/>
                <a:gd name="T33" fmla="*/ 355647 h 1670"/>
                <a:gd name="T34" fmla="*/ 620503 w 1594"/>
                <a:gd name="T35" fmla="*/ 368741 h 1670"/>
                <a:gd name="T36" fmla="*/ 611385 w 1594"/>
                <a:gd name="T37" fmla="*/ 426357 h 1670"/>
                <a:gd name="T38" fmla="*/ 573607 w 1594"/>
                <a:gd name="T39" fmla="*/ 394930 h 1670"/>
                <a:gd name="T40" fmla="*/ 574476 w 1594"/>
                <a:gd name="T41" fmla="*/ 365599 h 1670"/>
                <a:gd name="T42" fmla="*/ 531922 w 1594"/>
                <a:gd name="T43" fmla="*/ 334172 h 1670"/>
                <a:gd name="T44" fmla="*/ 515422 w 1594"/>
                <a:gd name="T45" fmla="*/ 307983 h 1670"/>
                <a:gd name="T46" fmla="*/ 491105 w 1594"/>
                <a:gd name="T47" fmla="*/ 301174 h 1670"/>
                <a:gd name="T48" fmla="*/ 489368 w 1594"/>
                <a:gd name="T49" fmla="*/ 327363 h 1670"/>
                <a:gd name="T50" fmla="*/ 485026 w 1594"/>
                <a:gd name="T51" fmla="*/ 357742 h 1670"/>
                <a:gd name="T52" fmla="*/ 503698 w 1594"/>
                <a:gd name="T53" fmla="*/ 384978 h 1670"/>
                <a:gd name="T54" fmla="*/ 498921 w 1594"/>
                <a:gd name="T55" fmla="*/ 441547 h 1670"/>
                <a:gd name="T56" fmla="*/ 466789 w 1594"/>
                <a:gd name="T57" fmla="*/ 452546 h 1670"/>
                <a:gd name="T58" fmla="*/ 455499 w 1594"/>
                <a:gd name="T59" fmla="*/ 490782 h 1670"/>
                <a:gd name="T60" fmla="*/ 414248 w 1594"/>
                <a:gd name="T61" fmla="*/ 524304 h 1670"/>
                <a:gd name="T62" fmla="*/ 396011 w 1594"/>
                <a:gd name="T63" fmla="*/ 549969 h 1670"/>
                <a:gd name="T64" fmla="*/ 338693 w 1594"/>
                <a:gd name="T65" fmla="*/ 622251 h 1670"/>
                <a:gd name="T66" fmla="*/ 313943 w 1594"/>
                <a:gd name="T67" fmla="*/ 645821 h 1670"/>
                <a:gd name="T68" fmla="*/ 323061 w 1594"/>
                <a:gd name="T69" fmla="*/ 703961 h 1670"/>
                <a:gd name="T70" fmla="*/ 309166 w 1594"/>
                <a:gd name="T71" fmla="*/ 756862 h 1670"/>
                <a:gd name="T72" fmla="*/ 313508 w 1594"/>
                <a:gd name="T73" fmla="*/ 798241 h 1670"/>
                <a:gd name="T74" fmla="*/ 300916 w 1594"/>
                <a:gd name="T75" fmla="*/ 825478 h 1670"/>
                <a:gd name="T76" fmla="*/ 258362 w 1594"/>
                <a:gd name="T77" fmla="*/ 871047 h 1670"/>
                <a:gd name="T78" fmla="*/ 224059 w 1594"/>
                <a:gd name="T79" fmla="*/ 800860 h 1670"/>
                <a:gd name="T80" fmla="*/ 181939 w 1594"/>
                <a:gd name="T81" fmla="*/ 698723 h 1670"/>
                <a:gd name="T82" fmla="*/ 130701 w 1594"/>
                <a:gd name="T83" fmla="*/ 583491 h 1670"/>
                <a:gd name="T84" fmla="*/ 112464 w 1594"/>
                <a:gd name="T85" fmla="*/ 450975 h 1670"/>
                <a:gd name="T86" fmla="*/ 99871 w 1594"/>
                <a:gd name="T87" fmla="*/ 426357 h 1670"/>
                <a:gd name="T88" fmla="*/ 71212 w 1594"/>
                <a:gd name="T89" fmla="*/ 471402 h 1670"/>
                <a:gd name="T90" fmla="*/ 39080 w 1594"/>
                <a:gd name="T91" fmla="*/ 458831 h 1670"/>
                <a:gd name="T92" fmla="*/ 22145 w 1594"/>
                <a:gd name="T93" fmla="*/ 417977 h 1670"/>
                <a:gd name="T94" fmla="*/ 13027 w 1594"/>
                <a:gd name="T95" fmla="*/ 403835 h 1670"/>
                <a:gd name="T96" fmla="*/ 13895 w 1594"/>
                <a:gd name="T97" fmla="*/ 370836 h 1670"/>
                <a:gd name="T98" fmla="*/ 69041 w 1594"/>
                <a:gd name="T99" fmla="*/ 345171 h 1670"/>
                <a:gd name="T100" fmla="*/ 39948 w 1594"/>
                <a:gd name="T101" fmla="*/ 298031 h 1670"/>
                <a:gd name="T102" fmla="*/ 25619 w 1594"/>
                <a:gd name="T103" fmla="*/ 261890 h 1670"/>
                <a:gd name="T104" fmla="*/ 70344 w 1594"/>
                <a:gd name="T105" fmla="*/ 240415 h 1670"/>
                <a:gd name="T106" fmla="*/ 117240 w 1594"/>
                <a:gd name="T107" fmla="*/ 153991 h 1670"/>
                <a:gd name="T108" fmla="*/ 118977 w 1594"/>
                <a:gd name="T109" fmla="*/ 120469 h 1670"/>
                <a:gd name="T110" fmla="*/ 98568 w 1594"/>
                <a:gd name="T111" fmla="*/ 74377 h 1670"/>
                <a:gd name="T112" fmla="*/ 139820 w 1594"/>
                <a:gd name="T113" fmla="*/ 28284 h 167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594" h="1670">
                  <a:moveTo>
                    <a:pt x="385" y="0"/>
                  </a:moveTo>
                  <a:lnTo>
                    <a:pt x="400" y="16"/>
                  </a:lnTo>
                  <a:lnTo>
                    <a:pt x="415" y="33"/>
                  </a:lnTo>
                  <a:lnTo>
                    <a:pt x="427" y="48"/>
                  </a:lnTo>
                  <a:lnTo>
                    <a:pt x="437" y="63"/>
                  </a:lnTo>
                  <a:lnTo>
                    <a:pt x="448" y="76"/>
                  </a:lnTo>
                  <a:lnTo>
                    <a:pt x="459" y="90"/>
                  </a:lnTo>
                  <a:lnTo>
                    <a:pt x="464" y="96"/>
                  </a:lnTo>
                  <a:lnTo>
                    <a:pt x="471" y="101"/>
                  </a:lnTo>
                  <a:lnTo>
                    <a:pt x="477" y="107"/>
                  </a:lnTo>
                  <a:lnTo>
                    <a:pt x="485" y="111"/>
                  </a:lnTo>
                  <a:lnTo>
                    <a:pt x="492" y="118"/>
                  </a:lnTo>
                  <a:lnTo>
                    <a:pt x="499" y="126"/>
                  </a:lnTo>
                  <a:lnTo>
                    <a:pt x="506" y="134"/>
                  </a:lnTo>
                  <a:lnTo>
                    <a:pt x="512" y="144"/>
                  </a:lnTo>
                  <a:lnTo>
                    <a:pt x="519" y="153"/>
                  </a:lnTo>
                  <a:lnTo>
                    <a:pt x="523" y="163"/>
                  </a:lnTo>
                  <a:lnTo>
                    <a:pt x="528" y="174"/>
                  </a:lnTo>
                  <a:lnTo>
                    <a:pt x="531" y="185"/>
                  </a:lnTo>
                  <a:lnTo>
                    <a:pt x="485" y="185"/>
                  </a:lnTo>
                  <a:lnTo>
                    <a:pt x="485" y="216"/>
                  </a:lnTo>
                  <a:lnTo>
                    <a:pt x="490" y="229"/>
                  </a:lnTo>
                  <a:lnTo>
                    <a:pt x="497" y="240"/>
                  </a:lnTo>
                  <a:lnTo>
                    <a:pt x="505" y="250"/>
                  </a:lnTo>
                  <a:lnTo>
                    <a:pt x="514" y="257"/>
                  </a:lnTo>
                  <a:lnTo>
                    <a:pt x="523" y="264"/>
                  </a:lnTo>
                  <a:lnTo>
                    <a:pt x="534" y="269"/>
                  </a:lnTo>
                  <a:lnTo>
                    <a:pt x="544" y="274"/>
                  </a:lnTo>
                  <a:lnTo>
                    <a:pt x="556" y="278"/>
                  </a:lnTo>
                  <a:lnTo>
                    <a:pt x="578" y="287"/>
                  </a:lnTo>
                  <a:lnTo>
                    <a:pt x="600" y="296"/>
                  </a:lnTo>
                  <a:lnTo>
                    <a:pt x="610" y="302"/>
                  </a:lnTo>
                  <a:lnTo>
                    <a:pt x="620" y="310"/>
                  </a:lnTo>
                  <a:lnTo>
                    <a:pt x="629" y="318"/>
                  </a:lnTo>
                  <a:lnTo>
                    <a:pt x="638" y="327"/>
                  </a:lnTo>
                  <a:lnTo>
                    <a:pt x="631" y="420"/>
                  </a:lnTo>
                  <a:lnTo>
                    <a:pt x="643" y="429"/>
                  </a:lnTo>
                  <a:lnTo>
                    <a:pt x="660" y="440"/>
                  </a:lnTo>
                  <a:lnTo>
                    <a:pt x="679" y="450"/>
                  </a:lnTo>
                  <a:lnTo>
                    <a:pt x="701" y="459"/>
                  </a:lnTo>
                  <a:lnTo>
                    <a:pt x="723" y="468"/>
                  </a:lnTo>
                  <a:lnTo>
                    <a:pt x="744" y="475"/>
                  </a:lnTo>
                  <a:lnTo>
                    <a:pt x="753" y="478"/>
                  </a:lnTo>
                  <a:lnTo>
                    <a:pt x="762" y="480"/>
                  </a:lnTo>
                  <a:lnTo>
                    <a:pt x="770" y="481"/>
                  </a:lnTo>
                  <a:lnTo>
                    <a:pt x="777" y="481"/>
                  </a:lnTo>
                  <a:lnTo>
                    <a:pt x="779" y="488"/>
                  </a:lnTo>
                  <a:lnTo>
                    <a:pt x="784" y="494"/>
                  </a:lnTo>
                  <a:lnTo>
                    <a:pt x="789" y="497"/>
                  </a:lnTo>
                  <a:lnTo>
                    <a:pt x="795" y="499"/>
                  </a:lnTo>
                  <a:lnTo>
                    <a:pt x="800" y="501"/>
                  </a:lnTo>
                  <a:lnTo>
                    <a:pt x="807" y="501"/>
                  </a:lnTo>
                  <a:lnTo>
                    <a:pt x="814" y="500"/>
                  </a:lnTo>
                  <a:lnTo>
                    <a:pt x="822" y="499"/>
                  </a:lnTo>
                  <a:lnTo>
                    <a:pt x="836" y="496"/>
                  </a:lnTo>
                  <a:lnTo>
                    <a:pt x="852" y="492"/>
                  </a:lnTo>
                  <a:lnTo>
                    <a:pt x="858" y="492"/>
                  </a:lnTo>
                  <a:lnTo>
                    <a:pt x="865" y="491"/>
                  </a:lnTo>
                  <a:lnTo>
                    <a:pt x="871" y="492"/>
                  </a:lnTo>
                  <a:lnTo>
                    <a:pt x="877" y="493"/>
                  </a:lnTo>
                  <a:lnTo>
                    <a:pt x="886" y="499"/>
                  </a:lnTo>
                  <a:lnTo>
                    <a:pt x="892" y="504"/>
                  </a:lnTo>
                  <a:lnTo>
                    <a:pt x="898" y="511"/>
                  </a:lnTo>
                  <a:lnTo>
                    <a:pt x="903" y="517"/>
                  </a:lnTo>
                  <a:lnTo>
                    <a:pt x="908" y="523"/>
                  </a:lnTo>
                  <a:lnTo>
                    <a:pt x="914" y="529"/>
                  </a:lnTo>
                  <a:lnTo>
                    <a:pt x="918" y="532"/>
                  </a:lnTo>
                  <a:lnTo>
                    <a:pt x="921" y="534"/>
                  </a:lnTo>
                  <a:lnTo>
                    <a:pt x="925" y="536"/>
                  </a:lnTo>
                  <a:lnTo>
                    <a:pt x="930" y="537"/>
                  </a:lnTo>
                  <a:lnTo>
                    <a:pt x="946" y="540"/>
                  </a:lnTo>
                  <a:lnTo>
                    <a:pt x="968" y="546"/>
                  </a:lnTo>
                  <a:lnTo>
                    <a:pt x="993" y="552"/>
                  </a:lnTo>
                  <a:lnTo>
                    <a:pt x="1021" y="559"/>
                  </a:lnTo>
                  <a:lnTo>
                    <a:pt x="1047" y="564"/>
                  </a:lnTo>
                  <a:lnTo>
                    <a:pt x="1071" y="568"/>
                  </a:lnTo>
                  <a:lnTo>
                    <a:pt x="1082" y="569"/>
                  </a:lnTo>
                  <a:lnTo>
                    <a:pt x="1090" y="570"/>
                  </a:lnTo>
                  <a:lnTo>
                    <a:pt x="1098" y="569"/>
                  </a:lnTo>
                  <a:lnTo>
                    <a:pt x="1102" y="567"/>
                  </a:lnTo>
                  <a:lnTo>
                    <a:pt x="1098" y="560"/>
                  </a:lnTo>
                  <a:lnTo>
                    <a:pt x="1093" y="552"/>
                  </a:lnTo>
                  <a:lnTo>
                    <a:pt x="1090" y="544"/>
                  </a:lnTo>
                  <a:lnTo>
                    <a:pt x="1088" y="535"/>
                  </a:lnTo>
                  <a:lnTo>
                    <a:pt x="1083" y="520"/>
                  </a:lnTo>
                  <a:lnTo>
                    <a:pt x="1082" y="512"/>
                  </a:lnTo>
                  <a:lnTo>
                    <a:pt x="1082" y="481"/>
                  </a:lnTo>
                  <a:lnTo>
                    <a:pt x="1082" y="450"/>
                  </a:lnTo>
                  <a:lnTo>
                    <a:pt x="1115" y="450"/>
                  </a:lnTo>
                  <a:lnTo>
                    <a:pt x="1121" y="461"/>
                  </a:lnTo>
                  <a:lnTo>
                    <a:pt x="1125" y="468"/>
                  </a:lnTo>
                  <a:lnTo>
                    <a:pt x="1131" y="474"/>
                  </a:lnTo>
                  <a:lnTo>
                    <a:pt x="1136" y="481"/>
                  </a:lnTo>
                  <a:lnTo>
                    <a:pt x="1135" y="497"/>
                  </a:lnTo>
                  <a:lnTo>
                    <a:pt x="1132" y="507"/>
                  </a:lnTo>
                  <a:lnTo>
                    <a:pt x="1130" y="515"/>
                  </a:lnTo>
                  <a:lnTo>
                    <a:pt x="1128" y="524"/>
                  </a:lnTo>
                  <a:lnTo>
                    <a:pt x="1149" y="530"/>
                  </a:lnTo>
                  <a:lnTo>
                    <a:pt x="1169" y="536"/>
                  </a:lnTo>
                  <a:lnTo>
                    <a:pt x="1179" y="539"/>
                  </a:lnTo>
                  <a:lnTo>
                    <a:pt x="1189" y="541"/>
                  </a:lnTo>
                  <a:lnTo>
                    <a:pt x="1199" y="542"/>
                  </a:lnTo>
                  <a:lnTo>
                    <a:pt x="1209" y="543"/>
                  </a:lnTo>
                  <a:lnTo>
                    <a:pt x="1210" y="547"/>
                  </a:lnTo>
                  <a:lnTo>
                    <a:pt x="1212" y="551"/>
                  </a:lnTo>
                  <a:lnTo>
                    <a:pt x="1215" y="554"/>
                  </a:lnTo>
                  <a:lnTo>
                    <a:pt x="1220" y="557"/>
                  </a:lnTo>
                  <a:lnTo>
                    <a:pt x="1228" y="560"/>
                  </a:lnTo>
                  <a:lnTo>
                    <a:pt x="1235" y="561"/>
                  </a:lnTo>
                  <a:lnTo>
                    <a:pt x="1243" y="561"/>
                  </a:lnTo>
                  <a:lnTo>
                    <a:pt x="1249" y="559"/>
                  </a:lnTo>
                  <a:lnTo>
                    <a:pt x="1256" y="556"/>
                  </a:lnTo>
                  <a:lnTo>
                    <a:pt x="1261" y="553"/>
                  </a:lnTo>
                  <a:lnTo>
                    <a:pt x="1267" y="549"/>
                  </a:lnTo>
                  <a:lnTo>
                    <a:pt x="1272" y="544"/>
                  </a:lnTo>
                  <a:lnTo>
                    <a:pt x="1277" y="539"/>
                  </a:lnTo>
                  <a:lnTo>
                    <a:pt x="1281" y="534"/>
                  </a:lnTo>
                  <a:lnTo>
                    <a:pt x="1289" y="521"/>
                  </a:lnTo>
                  <a:lnTo>
                    <a:pt x="1294" y="509"/>
                  </a:lnTo>
                  <a:lnTo>
                    <a:pt x="1299" y="498"/>
                  </a:lnTo>
                  <a:lnTo>
                    <a:pt x="1302" y="487"/>
                  </a:lnTo>
                  <a:lnTo>
                    <a:pt x="1312" y="476"/>
                  </a:lnTo>
                  <a:lnTo>
                    <a:pt x="1322" y="465"/>
                  </a:lnTo>
                  <a:lnTo>
                    <a:pt x="1333" y="456"/>
                  </a:lnTo>
                  <a:lnTo>
                    <a:pt x="1344" y="446"/>
                  </a:lnTo>
                  <a:lnTo>
                    <a:pt x="1356" y="438"/>
                  </a:lnTo>
                  <a:lnTo>
                    <a:pt x="1367" y="430"/>
                  </a:lnTo>
                  <a:lnTo>
                    <a:pt x="1379" y="423"/>
                  </a:lnTo>
                  <a:lnTo>
                    <a:pt x="1391" y="416"/>
                  </a:lnTo>
                  <a:lnTo>
                    <a:pt x="1404" y="409"/>
                  </a:lnTo>
                  <a:lnTo>
                    <a:pt x="1417" y="403"/>
                  </a:lnTo>
                  <a:lnTo>
                    <a:pt x="1430" y="398"/>
                  </a:lnTo>
                  <a:lnTo>
                    <a:pt x="1444" y="393"/>
                  </a:lnTo>
                  <a:lnTo>
                    <a:pt x="1472" y="384"/>
                  </a:lnTo>
                  <a:lnTo>
                    <a:pt x="1501" y="377"/>
                  </a:lnTo>
                  <a:lnTo>
                    <a:pt x="1507" y="385"/>
                  </a:lnTo>
                  <a:lnTo>
                    <a:pt x="1515" y="395"/>
                  </a:lnTo>
                  <a:lnTo>
                    <a:pt x="1526" y="406"/>
                  </a:lnTo>
                  <a:lnTo>
                    <a:pt x="1537" y="418"/>
                  </a:lnTo>
                  <a:lnTo>
                    <a:pt x="1549" y="428"/>
                  </a:lnTo>
                  <a:lnTo>
                    <a:pt x="1562" y="436"/>
                  </a:lnTo>
                  <a:lnTo>
                    <a:pt x="1568" y="440"/>
                  </a:lnTo>
                  <a:lnTo>
                    <a:pt x="1574" y="442"/>
                  </a:lnTo>
                  <a:lnTo>
                    <a:pt x="1581" y="444"/>
                  </a:lnTo>
                  <a:lnTo>
                    <a:pt x="1587" y="444"/>
                  </a:lnTo>
                  <a:lnTo>
                    <a:pt x="1594" y="432"/>
                  </a:lnTo>
                  <a:lnTo>
                    <a:pt x="1590" y="453"/>
                  </a:lnTo>
                  <a:lnTo>
                    <a:pt x="1585" y="477"/>
                  </a:lnTo>
                  <a:lnTo>
                    <a:pt x="1583" y="488"/>
                  </a:lnTo>
                  <a:lnTo>
                    <a:pt x="1579" y="498"/>
                  </a:lnTo>
                  <a:lnTo>
                    <a:pt x="1576" y="502"/>
                  </a:lnTo>
                  <a:lnTo>
                    <a:pt x="1574" y="506"/>
                  </a:lnTo>
                  <a:lnTo>
                    <a:pt x="1571" y="509"/>
                  </a:lnTo>
                  <a:lnTo>
                    <a:pt x="1568" y="512"/>
                  </a:lnTo>
                  <a:lnTo>
                    <a:pt x="1554" y="515"/>
                  </a:lnTo>
                  <a:lnTo>
                    <a:pt x="1531" y="523"/>
                  </a:lnTo>
                  <a:lnTo>
                    <a:pt x="1520" y="530"/>
                  </a:lnTo>
                  <a:lnTo>
                    <a:pt x="1511" y="536"/>
                  </a:lnTo>
                  <a:lnTo>
                    <a:pt x="1506" y="539"/>
                  </a:lnTo>
                  <a:lnTo>
                    <a:pt x="1504" y="542"/>
                  </a:lnTo>
                  <a:lnTo>
                    <a:pt x="1502" y="546"/>
                  </a:lnTo>
                  <a:lnTo>
                    <a:pt x="1501" y="549"/>
                  </a:lnTo>
                  <a:lnTo>
                    <a:pt x="1502" y="584"/>
                  </a:lnTo>
                  <a:lnTo>
                    <a:pt x="1501" y="624"/>
                  </a:lnTo>
                  <a:lnTo>
                    <a:pt x="1498" y="634"/>
                  </a:lnTo>
                  <a:lnTo>
                    <a:pt x="1497" y="645"/>
                  </a:lnTo>
                  <a:lnTo>
                    <a:pt x="1495" y="654"/>
                  </a:lnTo>
                  <a:lnTo>
                    <a:pt x="1493" y="663"/>
                  </a:lnTo>
                  <a:lnTo>
                    <a:pt x="1490" y="671"/>
                  </a:lnTo>
                  <a:lnTo>
                    <a:pt x="1485" y="679"/>
                  </a:lnTo>
                  <a:lnTo>
                    <a:pt x="1480" y="685"/>
                  </a:lnTo>
                  <a:lnTo>
                    <a:pt x="1474" y="690"/>
                  </a:lnTo>
                  <a:lnTo>
                    <a:pt x="1471" y="693"/>
                  </a:lnTo>
                  <a:lnTo>
                    <a:pt x="1464" y="694"/>
                  </a:lnTo>
                  <a:lnTo>
                    <a:pt x="1457" y="695"/>
                  </a:lnTo>
                  <a:lnTo>
                    <a:pt x="1449" y="696"/>
                  </a:lnTo>
                  <a:lnTo>
                    <a:pt x="1441" y="697"/>
                  </a:lnTo>
                  <a:lnTo>
                    <a:pt x="1434" y="700"/>
                  </a:lnTo>
                  <a:lnTo>
                    <a:pt x="1431" y="701"/>
                  </a:lnTo>
                  <a:lnTo>
                    <a:pt x="1429" y="704"/>
                  </a:lnTo>
                  <a:lnTo>
                    <a:pt x="1428" y="706"/>
                  </a:lnTo>
                  <a:lnTo>
                    <a:pt x="1428" y="709"/>
                  </a:lnTo>
                  <a:lnTo>
                    <a:pt x="1427" y="721"/>
                  </a:lnTo>
                  <a:lnTo>
                    <a:pt x="1427" y="735"/>
                  </a:lnTo>
                  <a:lnTo>
                    <a:pt x="1425" y="750"/>
                  </a:lnTo>
                  <a:lnTo>
                    <a:pt x="1423" y="764"/>
                  </a:lnTo>
                  <a:lnTo>
                    <a:pt x="1420" y="778"/>
                  </a:lnTo>
                  <a:lnTo>
                    <a:pt x="1417" y="791"/>
                  </a:lnTo>
                  <a:lnTo>
                    <a:pt x="1413" y="803"/>
                  </a:lnTo>
                  <a:lnTo>
                    <a:pt x="1408" y="814"/>
                  </a:lnTo>
                  <a:lnTo>
                    <a:pt x="1361" y="733"/>
                  </a:lnTo>
                  <a:lnTo>
                    <a:pt x="1359" y="737"/>
                  </a:lnTo>
                  <a:lnTo>
                    <a:pt x="1354" y="746"/>
                  </a:lnTo>
                  <a:lnTo>
                    <a:pt x="1349" y="751"/>
                  </a:lnTo>
                  <a:lnTo>
                    <a:pt x="1345" y="755"/>
                  </a:lnTo>
                  <a:lnTo>
                    <a:pt x="1340" y="758"/>
                  </a:lnTo>
                  <a:lnTo>
                    <a:pt x="1335" y="759"/>
                  </a:lnTo>
                  <a:lnTo>
                    <a:pt x="1329" y="758"/>
                  </a:lnTo>
                  <a:lnTo>
                    <a:pt x="1325" y="757"/>
                  </a:lnTo>
                  <a:lnTo>
                    <a:pt x="1321" y="754"/>
                  </a:lnTo>
                  <a:lnTo>
                    <a:pt x="1316" y="751"/>
                  </a:lnTo>
                  <a:lnTo>
                    <a:pt x="1313" y="746"/>
                  </a:lnTo>
                  <a:lnTo>
                    <a:pt x="1311" y="742"/>
                  </a:lnTo>
                  <a:lnTo>
                    <a:pt x="1308" y="738"/>
                  </a:lnTo>
                  <a:lnTo>
                    <a:pt x="1308" y="733"/>
                  </a:lnTo>
                  <a:lnTo>
                    <a:pt x="1308" y="727"/>
                  </a:lnTo>
                  <a:lnTo>
                    <a:pt x="1311" y="721"/>
                  </a:lnTo>
                  <a:lnTo>
                    <a:pt x="1313" y="715"/>
                  </a:lnTo>
                  <a:lnTo>
                    <a:pt x="1315" y="709"/>
                  </a:lnTo>
                  <a:lnTo>
                    <a:pt x="1323" y="698"/>
                  </a:lnTo>
                  <a:lnTo>
                    <a:pt x="1332" y="687"/>
                  </a:lnTo>
                  <a:lnTo>
                    <a:pt x="1340" y="677"/>
                  </a:lnTo>
                  <a:lnTo>
                    <a:pt x="1348" y="666"/>
                  </a:lnTo>
                  <a:lnTo>
                    <a:pt x="1350" y="660"/>
                  </a:lnTo>
                  <a:lnTo>
                    <a:pt x="1352" y="655"/>
                  </a:lnTo>
                  <a:lnTo>
                    <a:pt x="1355" y="648"/>
                  </a:lnTo>
                  <a:lnTo>
                    <a:pt x="1355" y="642"/>
                  </a:lnTo>
                  <a:lnTo>
                    <a:pt x="1235" y="642"/>
                  </a:lnTo>
                  <a:lnTo>
                    <a:pt x="1231" y="641"/>
                  </a:lnTo>
                  <a:lnTo>
                    <a:pt x="1225" y="638"/>
                  </a:lnTo>
                  <a:lnTo>
                    <a:pt x="1221" y="632"/>
                  </a:lnTo>
                  <a:lnTo>
                    <a:pt x="1217" y="626"/>
                  </a:lnTo>
                  <a:lnTo>
                    <a:pt x="1214" y="618"/>
                  </a:lnTo>
                  <a:lnTo>
                    <a:pt x="1211" y="610"/>
                  </a:lnTo>
                  <a:lnTo>
                    <a:pt x="1210" y="601"/>
                  </a:lnTo>
                  <a:lnTo>
                    <a:pt x="1209" y="592"/>
                  </a:lnTo>
                  <a:lnTo>
                    <a:pt x="1203" y="592"/>
                  </a:lnTo>
                  <a:lnTo>
                    <a:pt x="1198" y="591"/>
                  </a:lnTo>
                  <a:lnTo>
                    <a:pt x="1192" y="590"/>
                  </a:lnTo>
                  <a:lnTo>
                    <a:pt x="1187" y="588"/>
                  </a:lnTo>
                  <a:lnTo>
                    <a:pt x="1182" y="585"/>
                  </a:lnTo>
                  <a:lnTo>
                    <a:pt x="1179" y="582"/>
                  </a:lnTo>
                  <a:lnTo>
                    <a:pt x="1177" y="577"/>
                  </a:lnTo>
                  <a:lnTo>
                    <a:pt x="1176" y="573"/>
                  </a:lnTo>
                  <a:lnTo>
                    <a:pt x="1167" y="573"/>
                  </a:lnTo>
                  <a:lnTo>
                    <a:pt x="1159" y="573"/>
                  </a:lnTo>
                  <a:lnTo>
                    <a:pt x="1151" y="573"/>
                  </a:lnTo>
                  <a:lnTo>
                    <a:pt x="1143" y="573"/>
                  </a:lnTo>
                  <a:lnTo>
                    <a:pt x="1136" y="574"/>
                  </a:lnTo>
                  <a:lnTo>
                    <a:pt x="1131" y="575"/>
                  </a:lnTo>
                  <a:lnTo>
                    <a:pt x="1124" y="578"/>
                  </a:lnTo>
                  <a:lnTo>
                    <a:pt x="1117" y="582"/>
                  </a:lnTo>
                  <a:lnTo>
                    <a:pt x="1112" y="587"/>
                  </a:lnTo>
                  <a:lnTo>
                    <a:pt x="1106" y="592"/>
                  </a:lnTo>
                  <a:lnTo>
                    <a:pt x="1103" y="598"/>
                  </a:lnTo>
                  <a:lnTo>
                    <a:pt x="1102" y="604"/>
                  </a:lnTo>
                  <a:lnTo>
                    <a:pt x="1104" y="608"/>
                  </a:lnTo>
                  <a:lnTo>
                    <a:pt x="1110" y="613"/>
                  </a:lnTo>
                  <a:lnTo>
                    <a:pt x="1117" y="619"/>
                  </a:lnTo>
                  <a:lnTo>
                    <a:pt x="1127" y="625"/>
                  </a:lnTo>
                  <a:lnTo>
                    <a:pt x="1137" y="631"/>
                  </a:lnTo>
                  <a:lnTo>
                    <a:pt x="1147" y="636"/>
                  </a:lnTo>
                  <a:lnTo>
                    <a:pt x="1156" y="640"/>
                  </a:lnTo>
                  <a:lnTo>
                    <a:pt x="1162" y="642"/>
                  </a:lnTo>
                  <a:lnTo>
                    <a:pt x="1149" y="652"/>
                  </a:lnTo>
                  <a:lnTo>
                    <a:pt x="1134" y="664"/>
                  </a:lnTo>
                  <a:lnTo>
                    <a:pt x="1127" y="670"/>
                  </a:lnTo>
                  <a:lnTo>
                    <a:pt x="1121" y="677"/>
                  </a:lnTo>
                  <a:lnTo>
                    <a:pt x="1119" y="680"/>
                  </a:lnTo>
                  <a:lnTo>
                    <a:pt x="1117" y="683"/>
                  </a:lnTo>
                  <a:lnTo>
                    <a:pt x="1116" y="687"/>
                  </a:lnTo>
                  <a:lnTo>
                    <a:pt x="1115" y="690"/>
                  </a:lnTo>
                  <a:lnTo>
                    <a:pt x="1116" y="695"/>
                  </a:lnTo>
                  <a:lnTo>
                    <a:pt x="1117" y="698"/>
                  </a:lnTo>
                  <a:lnTo>
                    <a:pt x="1120" y="702"/>
                  </a:lnTo>
                  <a:lnTo>
                    <a:pt x="1122" y="706"/>
                  </a:lnTo>
                  <a:lnTo>
                    <a:pt x="1130" y="714"/>
                  </a:lnTo>
                  <a:lnTo>
                    <a:pt x="1139" y="722"/>
                  </a:lnTo>
                  <a:lnTo>
                    <a:pt x="1149" y="729"/>
                  </a:lnTo>
                  <a:lnTo>
                    <a:pt x="1160" y="735"/>
                  </a:lnTo>
                  <a:lnTo>
                    <a:pt x="1166" y="737"/>
                  </a:lnTo>
                  <a:lnTo>
                    <a:pt x="1171" y="738"/>
                  </a:lnTo>
                  <a:lnTo>
                    <a:pt x="1177" y="739"/>
                  </a:lnTo>
                  <a:lnTo>
                    <a:pt x="1182" y="740"/>
                  </a:lnTo>
                  <a:lnTo>
                    <a:pt x="1209" y="844"/>
                  </a:lnTo>
                  <a:lnTo>
                    <a:pt x="1194" y="844"/>
                  </a:lnTo>
                  <a:lnTo>
                    <a:pt x="1180" y="844"/>
                  </a:lnTo>
                  <a:lnTo>
                    <a:pt x="1167" y="844"/>
                  </a:lnTo>
                  <a:lnTo>
                    <a:pt x="1156" y="844"/>
                  </a:lnTo>
                  <a:lnTo>
                    <a:pt x="1149" y="843"/>
                  </a:lnTo>
                  <a:lnTo>
                    <a:pt x="1142" y="838"/>
                  </a:lnTo>
                  <a:lnTo>
                    <a:pt x="1137" y="836"/>
                  </a:lnTo>
                  <a:lnTo>
                    <a:pt x="1132" y="834"/>
                  </a:lnTo>
                  <a:lnTo>
                    <a:pt x="1127" y="833"/>
                  </a:lnTo>
                  <a:lnTo>
                    <a:pt x="1122" y="832"/>
                  </a:lnTo>
                  <a:lnTo>
                    <a:pt x="1117" y="834"/>
                  </a:lnTo>
                  <a:lnTo>
                    <a:pt x="1109" y="839"/>
                  </a:lnTo>
                  <a:lnTo>
                    <a:pt x="1099" y="846"/>
                  </a:lnTo>
                  <a:lnTo>
                    <a:pt x="1087" y="854"/>
                  </a:lnTo>
                  <a:lnTo>
                    <a:pt x="1075" y="864"/>
                  </a:lnTo>
                  <a:lnTo>
                    <a:pt x="1065" y="872"/>
                  </a:lnTo>
                  <a:lnTo>
                    <a:pt x="1058" y="878"/>
                  </a:lnTo>
                  <a:lnTo>
                    <a:pt x="1056" y="882"/>
                  </a:lnTo>
                  <a:lnTo>
                    <a:pt x="1076" y="894"/>
                  </a:lnTo>
                  <a:lnTo>
                    <a:pt x="1075" y="900"/>
                  </a:lnTo>
                  <a:lnTo>
                    <a:pt x="1072" y="907"/>
                  </a:lnTo>
                  <a:lnTo>
                    <a:pt x="1069" y="912"/>
                  </a:lnTo>
                  <a:lnTo>
                    <a:pt x="1066" y="919"/>
                  </a:lnTo>
                  <a:lnTo>
                    <a:pt x="1058" y="928"/>
                  </a:lnTo>
                  <a:lnTo>
                    <a:pt x="1049" y="937"/>
                  </a:lnTo>
                  <a:lnTo>
                    <a:pt x="1039" y="945"/>
                  </a:lnTo>
                  <a:lnTo>
                    <a:pt x="1027" y="952"/>
                  </a:lnTo>
                  <a:lnTo>
                    <a:pt x="1016" y="958"/>
                  </a:lnTo>
                  <a:lnTo>
                    <a:pt x="1004" y="964"/>
                  </a:lnTo>
                  <a:lnTo>
                    <a:pt x="992" y="972"/>
                  </a:lnTo>
                  <a:lnTo>
                    <a:pt x="981" y="978"/>
                  </a:lnTo>
                  <a:lnTo>
                    <a:pt x="971" y="985"/>
                  </a:lnTo>
                  <a:lnTo>
                    <a:pt x="962" y="993"/>
                  </a:lnTo>
                  <a:lnTo>
                    <a:pt x="957" y="997"/>
                  </a:lnTo>
                  <a:lnTo>
                    <a:pt x="954" y="1001"/>
                  </a:lnTo>
                  <a:lnTo>
                    <a:pt x="951" y="1006"/>
                  </a:lnTo>
                  <a:lnTo>
                    <a:pt x="948" y="1011"/>
                  </a:lnTo>
                  <a:lnTo>
                    <a:pt x="946" y="1017"/>
                  </a:lnTo>
                  <a:lnTo>
                    <a:pt x="944" y="1022"/>
                  </a:lnTo>
                  <a:lnTo>
                    <a:pt x="943" y="1029"/>
                  </a:lnTo>
                  <a:lnTo>
                    <a:pt x="943" y="1036"/>
                  </a:lnTo>
                  <a:lnTo>
                    <a:pt x="934" y="1039"/>
                  </a:lnTo>
                  <a:lnTo>
                    <a:pt x="926" y="1042"/>
                  </a:lnTo>
                  <a:lnTo>
                    <a:pt x="919" y="1046"/>
                  </a:lnTo>
                  <a:lnTo>
                    <a:pt x="912" y="1050"/>
                  </a:lnTo>
                  <a:lnTo>
                    <a:pt x="898" y="1060"/>
                  </a:lnTo>
                  <a:lnTo>
                    <a:pt x="886" y="1072"/>
                  </a:lnTo>
                  <a:lnTo>
                    <a:pt x="864" y="1099"/>
                  </a:lnTo>
                  <a:lnTo>
                    <a:pt x="843" y="1128"/>
                  </a:lnTo>
                  <a:lnTo>
                    <a:pt x="832" y="1143"/>
                  </a:lnTo>
                  <a:lnTo>
                    <a:pt x="821" y="1156"/>
                  </a:lnTo>
                  <a:lnTo>
                    <a:pt x="809" y="1168"/>
                  </a:lnTo>
                  <a:lnTo>
                    <a:pt x="796" y="1179"/>
                  </a:lnTo>
                  <a:lnTo>
                    <a:pt x="788" y="1184"/>
                  </a:lnTo>
                  <a:lnTo>
                    <a:pt x="780" y="1188"/>
                  </a:lnTo>
                  <a:lnTo>
                    <a:pt x="773" y="1192"/>
                  </a:lnTo>
                  <a:lnTo>
                    <a:pt x="764" y="1196"/>
                  </a:lnTo>
                  <a:lnTo>
                    <a:pt x="754" y="1199"/>
                  </a:lnTo>
                  <a:lnTo>
                    <a:pt x="745" y="1201"/>
                  </a:lnTo>
                  <a:lnTo>
                    <a:pt x="734" y="1202"/>
                  </a:lnTo>
                  <a:lnTo>
                    <a:pt x="723" y="1202"/>
                  </a:lnTo>
                  <a:lnTo>
                    <a:pt x="723" y="1211"/>
                  </a:lnTo>
                  <a:lnTo>
                    <a:pt x="723" y="1220"/>
                  </a:lnTo>
                  <a:lnTo>
                    <a:pt x="723" y="1227"/>
                  </a:lnTo>
                  <a:lnTo>
                    <a:pt x="723" y="1233"/>
                  </a:lnTo>
                  <a:lnTo>
                    <a:pt x="723" y="1244"/>
                  </a:lnTo>
                  <a:lnTo>
                    <a:pt x="723" y="1261"/>
                  </a:lnTo>
                  <a:lnTo>
                    <a:pt x="723" y="1279"/>
                  </a:lnTo>
                  <a:lnTo>
                    <a:pt x="725" y="1298"/>
                  </a:lnTo>
                  <a:lnTo>
                    <a:pt x="727" y="1308"/>
                  </a:lnTo>
                  <a:lnTo>
                    <a:pt x="729" y="1317"/>
                  </a:lnTo>
                  <a:lnTo>
                    <a:pt x="731" y="1325"/>
                  </a:lnTo>
                  <a:lnTo>
                    <a:pt x="735" y="1332"/>
                  </a:lnTo>
                  <a:lnTo>
                    <a:pt x="739" y="1339"/>
                  </a:lnTo>
                  <a:lnTo>
                    <a:pt x="744" y="1344"/>
                  </a:lnTo>
                  <a:lnTo>
                    <a:pt x="750" y="1348"/>
                  </a:lnTo>
                  <a:lnTo>
                    <a:pt x="757" y="1350"/>
                  </a:lnTo>
                  <a:lnTo>
                    <a:pt x="751" y="1366"/>
                  </a:lnTo>
                  <a:lnTo>
                    <a:pt x="744" y="1380"/>
                  </a:lnTo>
                  <a:lnTo>
                    <a:pt x="736" y="1393"/>
                  </a:lnTo>
                  <a:lnTo>
                    <a:pt x="729" y="1405"/>
                  </a:lnTo>
                  <a:lnTo>
                    <a:pt x="721" y="1419"/>
                  </a:lnTo>
                  <a:lnTo>
                    <a:pt x="716" y="1432"/>
                  </a:lnTo>
                  <a:lnTo>
                    <a:pt x="713" y="1438"/>
                  </a:lnTo>
                  <a:lnTo>
                    <a:pt x="712" y="1445"/>
                  </a:lnTo>
                  <a:lnTo>
                    <a:pt x="711" y="1453"/>
                  </a:lnTo>
                  <a:lnTo>
                    <a:pt x="710" y="1460"/>
                  </a:lnTo>
                  <a:lnTo>
                    <a:pt x="711" y="1463"/>
                  </a:lnTo>
                  <a:lnTo>
                    <a:pt x="712" y="1465"/>
                  </a:lnTo>
                  <a:lnTo>
                    <a:pt x="714" y="1467"/>
                  </a:lnTo>
                  <a:lnTo>
                    <a:pt x="718" y="1469"/>
                  </a:lnTo>
                  <a:lnTo>
                    <a:pt x="724" y="1473"/>
                  </a:lnTo>
                  <a:lnTo>
                    <a:pt x="730" y="1474"/>
                  </a:lnTo>
                  <a:lnTo>
                    <a:pt x="730" y="1510"/>
                  </a:lnTo>
                  <a:lnTo>
                    <a:pt x="722" y="1524"/>
                  </a:lnTo>
                  <a:lnTo>
                    <a:pt x="716" y="1539"/>
                  </a:lnTo>
                  <a:lnTo>
                    <a:pt x="711" y="1545"/>
                  </a:lnTo>
                  <a:lnTo>
                    <a:pt x="706" y="1549"/>
                  </a:lnTo>
                  <a:lnTo>
                    <a:pt x="702" y="1551"/>
                  </a:lnTo>
                  <a:lnTo>
                    <a:pt x="699" y="1552"/>
                  </a:lnTo>
                  <a:lnTo>
                    <a:pt x="695" y="1553"/>
                  </a:lnTo>
                  <a:lnTo>
                    <a:pt x="690" y="1553"/>
                  </a:lnTo>
                  <a:lnTo>
                    <a:pt x="690" y="1561"/>
                  </a:lnTo>
                  <a:lnTo>
                    <a:pt x="691" y="1571"/>
                  </a:lnTo>
                  <a:lnTo>
                    <a:pt x="693" y="1576"/>
                  </a:lnTo>
                  <a:lnTo>
                    <a:pt x="694" y="1580"/>
                  </a:lnTo>
                  <a:lnTo>
                    <a:pt x="695" y="1583"/>
                  </a:lnTo>
                  <a:lnTo>
                    <a:pt x="697" y="1584"/>
                  </a:lnTo>
                  <a:lnTo>
                    <a:pt x="671" y="1605"/>
                  </a:lnTo>
                  <a:lnTo>
                    <a:pt x="649" y="1622"/>
                  </a:lnTo>
                  <a:lnTo>
                    <a:pt x="639" y="1632"/>
                  </a:lnTo>
                  <a:lnTo>
                    <a:pt x="630" y="1643"/>
                  </a:lnTo>
                  <a:lnTo>
                    <a:pt x="620" y="1656"/>
                  </a:lnTo>
                  <a:lnTo>
                    <a:pt x="611" y="1670"/>
                  </a:lnTo>
                  <a:lnTo>
                    <a:pt x="595" y="1663"/>
                  </a:lnTo>
                  <a:lnTo>
                    <a:pt x="584" y="1656"/>
                  </a:lnTo>
                  <a:lnTo>
                    <a:pt x="575" y="1649"/>
                  </a:lnTo>
                  <a:lnTo>
                    <a:pt x="568" y="1641"/>
                  </a:lnTo>
                  <a:lnTo>
                    <a:pt x="563" y="1631"/>
                  </a:lnTo>
                  <a:lnTo>
                    <a:pt x="560" y="1621"/>
                  </a:lnTo>
                  <a:lnTo>
                    <a:pt x="555" y="1609"/>
                  </a:lnTo>
                  <a:lnTo>
                    <a:pt x="551" y="1597"/>
                  </a:lnTo>
                  <a:lnTo>
                    <a:pt x="542" y="1574"/>
                  </a:lnTo>
                  <a:lnTo>
                    <a:pt x="530" y="1552"/>
                  </a:lnTo>
                  <a:lnTo>
                    <a:pt x="516" y="1529"/>
                  </a:lnTo>
                  <a:lnTo>
                    <a:pt x="501" y="1505"/>
                  </a:lnTo>
                  <a:lnTo>
                    <a:pt x="486" y="1483"/>
                  </a:lnTo>
                  <a:lnTo>
                    <a:pt x="473" y="1461"/>
                  </a:lnTo>
                  <a:lnTo>
                    <a:pt x="461" y="1441"/>
                  </a:lnTo>
                  <a:lnTo>
                    <a:pt x="451" y="1424"/>
                  </a:lnTo>
                  <a:lnTo>
                    <a:pt x="442" y="1405"/>
                  </a:lnTo>
                  <a:lnTo>
                    <a:pt x="436" y="1388"/>
                  </a:lnTo>
                  <a:lnTo>
                    <a:pt x="430" y="1370"/>
                  </a:lnTo>
                  <a:lnTo>
                    <a:pt x="425" y="1352"/>
                  </a:lnTo>
                  <a:lnTo>
                    <a:pt x="419" y="1334"/>
                  </a:lnTo>
                  <a:lnTo>
                    <a:pt x="414" y="1316"/>
                  </a:lnTo>
                  <a:lnTo>
                    <a:pt x="407" y="1296"/>
                  </a:lnTo>
                  <a:lnTo>
                    <a:pt x="398" y="1276"/>
                  </a:lnTo>
                  <a:lnTo>
                    <a:pt x="376" y="1244"/>
                  </a:lnTo>
                  <a:lnTo>
                    <a:pt x="352" y="1214"/>
                  </a:lnTo>
                  <a:lnTo>
                    <a:pt x="341" y="1200"/>
                  </a:lnTo>
                  <a:lnTo>
                    <a:pt x="330" y="1184"/>
                  </a:lnTo>
                  <a:lnTo>
                    <a:pt x="320" y="1169"/>
                  </a:lnTo>
                  <a:lnTo>
                    <a:pt x="312" y="1153"/>
                  </a:lnTo>
                  <a:lnTo>
                    <a:pt x="301" y="1114"/>
                  </a:lnTo>
                  <a:lnTo>
                    <a:pt x="292" y="1078"/>
                  </a:lnTo>
                  <a:lnTo>
                    <a:pt x="284" y="1043"/>
                  </a:lnTo>
                  <a:lnTo>
                    <a:pt x="280" y="1008"/>
                  </a:lnTo>
                  <a:lnTo>
                    <a:pt x="275" y="974"/>
                  </a:lnTo>
                  <a:lnTo>
                    <a:pt x="273" y="938"/>
                  </a:lnTo>
                  <a:lnTo>
                    <a:pt x="272" y="901"/>
                  </a:lnTo>
                  <a:lnTo>
                    <a:pt x="272" y="864"/>
                  </a:lnTo>
                  <a:lnTo>
                    <a:pt x="268" y="863"/>
                  </a:lnTo>
                  <a:lnTo>
                    <a:pt x="263" y="862"/>
                  </a:lnTo>
                  <a:lnTo>
                    <a:pt x="259" y="861"/>
                  </a:lnTo>
                  <a:lnTo>
                    <a:pt x="256" y="857"/>
                  </a:lnTo>
                  <a:lnTo>
                    <a:pt x="252" y="855"/>
                  </a:lnTo>
                  <a:lnTo>
                    <a:pt x="250" y="852"/>
                  </a:lnTo>
                  <a:lnTo>
                    <a:pt x="247" y="848"/>
                  </a:lnTo>
                  <a:lnTo>
                    <a:pt x="246" y="844"/>
                  </a:lnTo>
                  <a:lnTo>
                    <a:pt x="242" y="836"/>
                  </a:lnTo>
                  <a:lnTo>
                    <a:pt x="240" y="827"/>
                  </a:lnTo>
                  <a:lnTo>
                    <a:pt x="239" y="817"/>
                  </a:lnTo>
                  <a:lnTo>
                    <a:pt x="239" y="808"/>
                  </a:lnTo>
                  <a:lnTo>
                    <a:pt x="230" y="814"/>
                  </a:lnTo>
                  <a:lnTo>
                    <a:pt x="224" y="821"/>
                  </a:lnTo>
                  <a:lnTo>
                    <a:pt x="217" y="828"/>
                  </a:lnTo>
                  <a:lnTo>
                    <a:pt x="210" y="836"/>
                  </a:lnTo>
                  <a:lnTo>
                    <a:pt x="201" y="852"/>
                  </a:lnTo>
                  <a:lnTo>
                    <a:pt x="192" y="869"/>
                  </a:lnTo>
                  <a:lnTo>
                    <a:pt x="186" y="876"/>
                  </a:lnTo>
                  <a:lnTo>
                    <a:pt x="182" y="883"/>
                  </a:lnTo>
                  <a:lnTo>
                    <a:pt x="176" y="890"/>
                  </a:lnTo>
                  <a:lnTo>
                    <a:pt x="171" y="895"/>
                  </a:lnTo>
                  <a:lnTo>
                    <a:pt x="164" y="900"/>
                  </a:lnTo>
                  <a:lnTo>
                    <a:pt x="157" y="903"/>
                  </a:lnTo>
                  <a:lnTo>
                    <a:pt x="148" y="905"/>
                  </a:lnTo>
                  <a:lnTo>
                    <a:pt x="139" y="906"/>
                  </a:lnTo>
                  <a:lnTo>
                    <a:pt x="134" y="905"/>
                  </a:lnTo>
                  <a:lnTo>
                    <a:pt x="127" y="903"/>
                  </a:lnTo>
                  <a:lnTo>
                    <a:pt x="120" y="900"/>
                  </a:lnTo>
                  <a:lnTo>
                    <a:pt x="113" y="895"/>
                  </a:lnTo>
                  <a:lnTo>
                    <a:pt x="105" y="889"/>
                  </a:lnTo>
                  <a:lnTo>
                    <a:pt x="97" y="883"/>
                  </a:lnTo>
                  <a:lnTo>
                    <a:pt x="90" y="876"/>
                  </a:lnTo>
                  <a:lnTo>
                    <a:pt x="82" y="868"/>
                  </a:lnTo>
                  <a:lnTo>
                    <a:pt x="75" y="860"/>
                  </a:lnTo>
                  <a:lnTo>
                    <a:pt x="69" y="851"/>
                  </a:lnTo>
                  <a:lnTo>
                    <a:pt x="62" y="842"/>
                  </a:lnTo>
                  <a:lnTo>
                    <a:pt x="57" y="833"/>
                  </a:lnTo>
                  <a:lnTo>
                    <a:pt x="52" y="825"/>
                  </a:lnTo>
                  <a:lnTo>
                    <a:pt x="49" y="817"/>
                  </a:lnTo>
                  <a:lnTo>
                    <a:pt x="47" y="809"/>
                  </a:lnTo>
                  <a:lnTo>
                    <a:pt x="46" y="801"/>
                  </a:lnTo>
                  <a:lnTo>
                    <a:pt x="51" y="798"/>
                  </a:lnTo>
                  <a:lnTo>
                    <a:pt x="63" y="792"/>
                  </a:lnTo>
                  <a:lnTo>
                    <a:pt x="77" y="786"/>
                  </a:lnTo>
                  <a:lnTo>
                    <a:pt x="85" y="783"/>
                  </a:lnTo>
                  <a:lnTo>
                    <a:pt x="77" y="783"/>
                  </a:lnTo>
                  <a:lnTo>
                    <a:pt x="67" y="782"/>
                  </a:lnTo>
                  <a:lnTo>
                    <a:pt x="59" y="780"/>
                  </a:lnTo>
                  <a:lnTo>
                    <a:pt x="51" y="779"/>
                  </a:lnTo>
                  <a:lnTo>
                    <a:pt x="44" y="776"/>
                  </a:lnTo>
                  <a:lnTo>
                    <a:pt x="37" y="774"/>
                  </a:lnTo>
                  <a:lnTo>
                    <a:pt x="30" y="771"/>
                  </a:lnTo>
                  <a:lnTo>
                    <a:pt x="25" y="767"/>
                  </a:lnTo>
                  <a:lnTo>
                    <a:pt x="21" y="763"/>
                  </a:lnTo>
                  <a:lnTo>
                    <a:pt x="16" y="759"/>
                  </a:lnTo>
                  <a:lnTo>
                    <a:pt x="12" y="754"/>
                  </a:lnTo>
                  <a:lnTo>
                    <a:pt x="8" y="750"/>
                  </a:lnTo>
                  <a:lnTo>
                    <a:pt x="3" y="738"/>
                  </a:lnTo>
                  <a:lnTo>
                    <a:pt x="0" y="727"/>
                  </a:lnTo>
                  <a:lnTo>
                    <a:pt x="10" y="719"/>
                  </a:lnTo>
                  <a:lnTo>
                    <a:pt x="21" y="713"/>
                  </a:lnTo>
                  <a:lnTo>
                    <a:pt x="32" y="708"/>
                  </a:lnTo>
                  <a:lnTo>
                    <a:pt x="44" y="704"/>
                  </a:lnTo>
                  <a:lnTo>
                    <a:pt x="67" y="699"/>
                  </a:lnTo>
                  <a:lnTo>
                    <a:pt x="90" y="695"/>
                  </a:lnTo>
                  <a:lnTo>
                    <a:pt x="102" y="693"/>
                  </a:lnTo>
                  <a:lnTo>
                    <a:pt x="113" y="689"/>
                  </a:lnTo>
                  <a:lnTo>
                    <a:pt x="123" y="686"/>
                  </a:lnTo>
                  <a:lnTo>
                    <a:pt x="133" y="681"/>
                  </a:lnTo>
                  <a:lnTo>
                    <a:pt x="142" y="676"/>
                  </a:lnTo>
                  <a:lnTo>
                    <a:pt x="151" y="668"/>
                  </a:lnTo>
                  <a:lnTo>
                    <a:pt x="159" y="659"/>
                  </a:lnTo>
                  <a:lnTo>
                    <a:pt x="165" y="648"/>
                  </a:lnTo>
                  <a:lnTo>
                    <a:pt x="161" y="646"/>
                  </a:lnTo>
                  <a:lnTo>
                    <a:pt x="157" y="643"/>
                  </a:lnTo>
                  <a:lnTo>
                    <a:pt x="151" y="639"/>
                  </a:lnTo>
                  <a:lnTo>
                    <a:pt x="145" y="633"/>
                  </a:lnTo>
                  <a:lnTo>
                    <a:pt x="131" y="621"/>
                  </a:lnTo>
                  <a:lnTo>
                    <a:pt x="118" y="607"/>
                  </a:lnTo>
                  <a:lnTo>
                    <a:pt x="106" y="592"/>
                  </a:lnTo>
                  <a:lnTo>
                    <a:pt x="95" y="576"/>
                  </a:lnTo>
                  <a:lnTo>
                    <a:pt x="92" y="569"/>
                  </a:lnTo>
                  <a:lnTo>
                    <a:pt x="89" y="562"/>
                  </a:lnTo>
                  <a:lnTo>
                    <a:pt x="86" y="555"/>
                  </a:lnTo>
                  <a:lnTo>
                    <a:pt x="85" y="549"/>
                  </a:lnTo>
                  <a:lnTo>
                    <a:pt x="81" y="548"/>
                  </a:lnTo>
                  <a:lnTo>
                    <a:pt x="77" y="547"/>
                  </a:lnTo>
                  <a:lnTo>
                    <a:pt x="73" y="545"/>
                  </a:lnTo>
                  <a:lnTo>
                    <a:pt x="70" y="541"/>
                  </a:lnTo>
                  <a:lnTo>
                    <a:pt x="64" y="534"/>
                  </a:lnTo>
                  <a:lnTo>
                    <a:pt x="59" y="524"/>
                  </a:lnTo>
                  <a:lnTo>
                    <a:pt x="59" y="500"/>
                  </a:lnTo>
                  <a:lnTo>
                    <a:pt x="73" y="499"/>
                  </a:lnTo>
                  <a:lnTo>
                    <a:pt x="86" y="498"/>
                  </a:lnTo>
                  <a:lnTo>
                    <a:pt x="98" y="496"/>
                  </a:lnTo>
                  <a:lnTo>
                    <a:pt x="109" y="492"/>
                  </a:lnTo>
                  <a:lnTo>
                    <a:pt x="119" y="489"/>
                  </a:lnTo>
                  <a:lnTo>
                    <a:pt x="129" y="484"/>
                  </a:lnTo>
                  <a:lnTo>
                    <a:pt x="138" y="479"/>
                  </a:lnTo>
                  <a:lnTo>
                    <a:pt x="147" y="473"/>
                  </a:lnTo>
                  <a:lnTo>
                    <a:pt x="154" y="466"/>
                  </a:lnTo>
                  <a:lnTo>
                    <a:pt x="162" y="459"/>
                  </a:lnTo>
                  <a:lnTo>
                    <a:pt x="169" y="452"/>
                  </a:lnTo>
                  <a:lnTo>
                    <a:pt x="175" y="444"/>
                  </a:lnTo>
                  <a:lnTo>
                    <a:pt x="186" y="428"/>
                  </a:lnTo>
                  <a:lnTo>
                    <a:pt x="197" y="410"/>
                  </a:lnTo>
                  <a:lnTo>
                    <a:pt x="216" y="374"/>
                  </a:lnTo>
                  <a:lnTo>
                    <a:pt x="235" y="338"/>
                  </a:lnTo>
                  <a:lnTo>
                    <a:pt x="246" y="322"/>
                  </a:lnTo>
                  <a:lnTo>
                    <a:pt x="257" y="308"/>
                  </a:lnTo>
                  <a:lnTo>
                    <a:pt x="263" y="300"/>
                  </a:lnTo>
                  <a:lnTo>
                    <a:pt x="270" y="294"/>
                  </a:lnTo>
                  <a:lnTo>
                    <a:pt x="277" y="289"/>
                  </a:lnTo>
                  <a:lnTo>
                    <a:pt x="285" y="284"/>
                  </a:lnTo>
                  <a:lnTo>
                    <a:pt x="279" y="272"/>
                  </a:lnTo>
                  <a:lnTo>
                    <a:pt x="274" y="261"/>
                  </a:lnTo>
                  <a:lnTo>
                    <a:pt x="273" y="256"/>
                  </a:lnTo>
                  <a:lnTo>
                    <a:pt x="272" y="251"/>
                  </a:lnTo>
                  <a:lnTo>
                    <a:pt x="272" y="245"/>
                  </a:lnTo>
                  <a:lnTo>
                    <a:pt x="272" y="240"/>
                  </a:lnTo>
                  <a:lnTo>
                    <a:pt x="273" y="235"/>
                  </a:lnTo>
                  <a:lnTo>
                    <a:pt x="274" y="230"/>
                  </a:lnTo>
                  <a:lnTo>
                    <a:pt x="276" y="226"/>
                  </a:lnTo>
                  <a:lnTo>
                    <a:pt x="280" y="222"/>
                  </a:lnTo>
                  <a:lnTo>
                    <a:pt x="283" y="219"/>
                  </a:lnTo>
                  <a:lnTo>
                    <a:pt x="287" y="216"/>
                  </a:lnTo>
                  <a:lnTo>
                    <a:pt x="293" y="213"/>
                  </a:lnTo>
                  <a:lnTo>
                    <a:pt x="298" y="210"/>
                  </a:lnTo>
                  <a:lnTo>
                    <a:pt x="269" y="183"/>
                  </a:lnTo>
                  <a:lnTo>
                    <a:pt x="247" y="163"/>
                  </a:lnTo>
                  <a:lnTo>
                    <a:pt x="237" y="153"/>
                  </a:lnTo>
                  <a:lnTo>
                    <a:pt x="227" y="142"/>
                  </a:lnTo>
                  <a:lnTo>
                    <a:pt x="217" y="128"/>
                  </a:lnTo>
                  <a:lnTo>
                    <a:pt x="205" y="111"/>
                  </a:lnTo>
                  <a:lnTo>
                    <a:pt x="205" y="68"/>
                  </a:lnTo>
                  <a:lnTo>
                    <a:pt x="229" y="68"/>
                  </a:lnTo>
                  <a:lnTo>
                    <a:pt x="256" y="66"/>
                  </a:lnTo>
                  <a:lnTo>
                    <a:pt x="270" y="65"/>
                  </a:lnTo>
                  <a:lnTo>
                    <a:pt x="283" y="63"/>
                  </a:lnTo>
                  <a:lnTo>
                    <a:pt x="297" y="60"/>
                  </a:lnTo>
                  <a:lnTo>
                    <a:pt x="310" y="57"/>
                  </a:lnTo>
                  <a:lnTo>
                    <a:pt x="322" y="54"/>
                  </a:lnTo>
                  <a:lnTo>
                    <a:pt x="335" y="49"/>
                  </a:lnTo>
                  <a:lnTo>
                    <a:pt x="347" y="44"/>
                  </a:lnTo>
                  <a:lnTo>
                    <a:pt x="357" y="37"/>
                  </a:lnTo>
                  <a:lnTo>
                    <a:pt x="366" y="30"/>
                  </a:lnTo>
                  <a:lnTo>
                    <a:pt x="374" y="21"/>
                  </a:lnTo>
                  <a:lnTo>
                    <a:pt x="381" y="11"/>
                  </a:lnTo>
                  <a:lnTo>
                    <a:pt x="385"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1" name="Freeform 465">
              <a:extLst>
                <a:ext uri="{FF2B5EF4-FFF2-40B4-BE49-F238E27FC236}">
                  <a16:creationId xmlns:a16="http://schemas.microsoft.com/office/drawing/2014/main" id="{6E881771-B6B1-92F5-FEF2-F759C05D41B3}"/>
                </a:ext>
              </a:extLst>
            </p:cNvPr>
            <p:cNvSpPr>
              <a:spLocks/>
            </p:cNvSpPr>
            <p:nvPr>
              <p:custDataLst>
                <p:tags r:id="rId227"/>
              </p:custDataLst>
            </p:nvPr>
          </p:nvSpPr>
          <p:spPr bwMode="auto">
            <a:xfrm>
              <a:off x="5141402" y="3777111"/>
              <a:ext cx="237532" cy="269208"/>
            </a:xfrm>
            <a:custGeom>
              <a:avLst/>
              <a:gdLst>
                <a:gd name="T0" fmla="*/ 23437 w 359"/>
                <a:gd name="T1" fmla="*/ 200089 h 394"/>
                <a:gd name="T2" fmla="*/ 23437 w 359"/>
                <a:gd name="T3" fmla="*/ 187518 h 394"/>
                <a:gd name="T4" fmla="*/ 23437 w 359"/>
                <a:gd name="T5" fmla="*/ 174424 h 394"/>
                <a:gd name="T6" fmla="*/ 22110 w 359"/>
                <a:gd name="T7" fmla="*/ 163424 h 394"/>
                <a:gd name="T8" fmla="*/ 19015 w 359"/>
                <a:gd name="T9" fmla="*/ 153472 h 394"/>
                <a:gd name="T10" fmla="*/ 15477 w 359"/>
                <a:gd name="T11" fmla="*/ 145091 h 394"/>
                <a:gd name="T12" fmla="*/ 5749 w 359"/>
                <a:gd name="T13" fmla="*/ 128330 h 394"/>
                <a:gd name="T14" fmla="*/ 0 w 359"/>
                <a:gd name="T15" fmla="*/ 96902 h 394"/>
                <a:gd name="T16" fmla="*/ 14593 w 359"/>
                <a:gd name="T17" fmla="*/ 94807 h 394"/>
                <a:gd name="T18" fmla="*/ 17688 w 359"/>
                <a:gd name="T19" fmla="*/ 88521 h 394"/>
                <a:gd name="T20" fmla="*/ 18130 w 359"/>
                <a:gd name="T21" fmla="*/ 78569 h 394"/>
                <a:gd name="T22" fmla="*/ 16804 w 359"/>
                <a:gd name="T23" fmla="*/ 56046 h 394"/>
                <a:gd name="T24" fmla="*/ 13708 w 359"/>
                <a:gd name="T25" fmla="*/ 34047 h 394"/>
                <a:gd name="T26" fmla="*/ 14150 w 359"/>
                <a:gd name="T27" fmla="*/ 24618 h 394"/>
                <a:gd name="T28" fmla="*/ 15919 w 359"/>
                <a:gd name="T29" fmla="*/ 18857 h 394"/>
                <a:gd name="T30" fmla="*/ 53064 w 359"/>
                <a:gd name="T31" fmla="*/ 16238 h 394"/>
                <a:gd name="T32" fmla="*/ 53948 w 359"/>
                <a:gd name="T33" fmla="*/ 11523 h 394"/>
                <a:gd name="T34" fmla="*/ 56602 w 359"/>
                <a:gd name="T35" fmla="*/ 7333 h 394"/>
                <a:gd name="T36" fmla="*/ 61908 w 359"/>
                <a:gd name="T37" fmla="*/ 0 h 394"/>
                <a:gd name="T38" fmla="*/ 62792 w 359"/>
                <a:gd name="T39" fmla="*/ 9428 h 394"/>
                <a:gd name="T40" fmla="*/ 62792 w 359"/>
                <a:gd name="T41" fmla="*/ 13619 h 394"/>
                <a:gd name="T42" fmla="*/ 61908 w 359"/>
                <a:gd name="T43" fmla="*/ 16238 h 394"/>
                <a:gd name="T44" fmla="*/ 74290 w 359"/>
                <a:gd name="T45" fmla="*/ 16238 h 394"/>
                <a:gd name="T46" fmla="*/ 82249 w 359"/>
                <a:gd name="T47" fmla="*/ 16238 h 394"/>
                <a:gd name="T48" fmla="*/ 94631 w 359"/>
                <a:gd name="T49" fmla="*/ 19904 h 394"/>
                <a:gd name="T50" fmla="*/ 103033 w 359"/>
                <a:gd name="T51" fmla="*/ 25666 h 394"/>
                <a:gd name="T52" fmla="*/ 108781 w 359"/>
                <a:gd name="T53" fmla="*/ 30380 h 394"/>
                <a:gd name="T54" fmla="*/ 114530 w 359"/>
                <a:gd name="T55" fmla="*/ 31951 h 394"/>
                <a:gd name="T56" fmla="*/ 118510 w 359"/>
                <a:gd name="T57" fmla="*/ 30904 h 394"/>
                <a:gd name="T58" fmla="*/ 121605 w 359"/>
                <a:gd name="T59" fmla="*/ 28285 h 394"/>
                <a:gd name="T60" fmla="*/ 126469 w 359"/>
                <a:gd name="T61" fmla="*/ 19380 h 394"/>
                <a:gd name="T62" fmla="*/ 137967 w 359"/>
                <a:gd name="T63" fmla="*/ 27237 h 394"/>
                <a:gd name="T64" fmla="*/ 143715 w 359"/>
                <a:gd name="T65" fmla="*/ 30904 h 394"/>
                <a:gd name="T66" fmla="*/ 149464 w 359"/>
                <a:gd name="T67" fmla="*/ 31951 h 394"/>
                <a:gd name="T68" fmla="*/ 156097 w 359"/>
                <a:gd name="T69" fmla="*/ 84331 h 394"/>
                <a:gd name="T70" fmla="*/ 149464 w 359"/>
                <a:gd name="T71" fmla="*/ 96902 h 394"/>
                <a:gd name="T72" fmla="*/ 142831 w 359"/>
                <a:gd name="T73" fmla="*/ 107902 h 394"/>
                <a:gd name="T74" fmla="*/ 139293 w 359"/>
                <a:gd name="T75" fmla="*/ 117330 h 394"/>
                <a:gd name="T76" fmla="*/ 138409 w 359"/>
                <a:gd name="T77" fmla="*/ 125187 h 394"/>
                <a:gd name="T78" fmla="*/ 138409 w 359"/>
                <a:gd name="T79" fmla="*/ 133568 h 394"/>
                <a:gd name="T80" fmla="*/ 141946 w 359"/>
                <a:gd name="T81" fmla="*/ 142996 h 394"/>
                <a:gd name="T82" fmla="*/ 146368 w 359"/>
                <a:gd name="T83" fmla="*/ 153472 h 394"/>
                <a:gd name="T84" fmla="*/ 149022 w 359"/>
                <a:gd name="T85" fmla="*/ 161852 h 394"/>
                <a:gd name="T86" fmla="*/ 149022 w 359"/>
                <a:gd name="T87" fmla="*/ 168138 h 394"/>
                <a:gd name="T88" fmla="*/ 145926 w 359"/>
                <a:gd name="T89" fmla="*/ 176519 h 394"/>
                <a:gd name="T90" fmla="*/ 144157 w 359"/>
                <a:gd name="T91" fmla="*/ 183852 h 394"/>
                <a:gd name="T92" fmla="*/ 141062 w 359"/>
                <a:gd name="T93" fmla="*/ 187518 h 394"/>
                <a:gd name="T94" fmla="*/ 136198 w 359"/>
                <a:gd name="T95" fmla="*/ 186471 h 394"/>
                <a:gd name="T96" fmla="*/ 131776 w 359"/>
                <a:gd name="T97" fmla="*/ 183328 h 394"/>
                <a:gd name="T98" fmla="*/ 126912 w 359"/>
                <a:gd name="T99" fmla="*/ 178090 h 394"/>
                <a:gd name="T100" fmla="*/ 122490 w 359"/>
                <a:gd name="T101" fmla="*/ 175471 h 394"/>
                <a:gd name="T102" fmla="*/ 117625 w 359"/>
                <a:gd name="T103" fmla="*/ 174424 h 394"/>
                <a:gd name="T104" fmla="*/ 108781 w 359"/>
                <a:gd name="T105" fmla="*/ 174424 h 394"/>
                <a:gd name="T106" fmla="*/ 97726 w 359"/>
                <a:gd name="T107" fmla="*/ 175995 h 394"/>
                <a:gd name="T108" fmla="*/ 80038 w 359"/>
                <a:gd name="T109" fmla="*/ 179661 h 394"/>
                <a:gd name="T110" fmla="*/ 57928 w 359"/>
                <a:gd name="T111" fmla="*/ 188042 h 394"/>
                <a:gd name="T112" fmla="*/ 38029 w 359"/>
                <a:gd name="T113" fmla="*/ 196423 h 394"/>
                <a:gd name="T114" fmla="*/ 23437 w 359"/>
                <a:gd name="T115" fmla="*/ 206375 h 39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359" h="394">
                  <a:moveTo>
                    <a:pt x="53" y="394"/>
                  </a:moveTo>
                  <a:lnTo>
                    <a:pt x="53" y="382"/>
                  </a:lnTo>
                  <a:lnTo>
                    <a:pt x="53" y="370"/>
                  </a:lnTo>
                  <a:lnTo>
                    <a:pt x="53" y="358"/>
                  </a:lnTo>
                  <a:lnTo>
                    <a:pt x="53" y="346"/>
                  </a:lnTo>
                  <a:lnTo>
                    <a:pt x="53" y="333"/>
                  </a:lnTo>
                  <a:lnTo>
                    <a:pt x="52" y="322"/>
                  </a:lnTo>
                  <a:lnTo>
                    <a:pt x="50" y="312"/>
                  </a:lnTo>
                  <a:lnTo>
                    <a:pt x="46" y="302"/>
                  </a:lnTo>
                  <a:lnTo>
                    <a:pt x="43" y="293"/>
                  </a:lnTo>
                  <a:lnTo>
                    <a:pt x="40" y="284"/>
                  </a:lnTo>
                  <a:lnTo>
                    <a:pt x="35" y="277"/>
                  </a:lnTo>
                  <a:lnTo>
                    <a:pt x="32" y="270"/>
                  </a:lnTo>
                  <a:lnTo>
                    <a:pt x="13" y="245"/>
                  </a:lnTo>
                  <a:lnTo>
                    <a:pt x="0" y="222"/>
                  </a:lnTo>
                  <a:lnTo>
                    <a:pt x="0" y="185"/>
                  </a:lnTo>
                  <a:lnTo>
                    <a:pt x="27" y="185"/>
                  </a:lnTo>
                  <a:lnTo>
                    <a:pt x="33" y="181"/>
                  </a:lnTo>
                  <a:lnTo>
                    <a:pt x="38" y="174"/>
                  </a:lnTo>
                  <a:lnTo>
                    <a:pt x="40" y="169"/>
                  </a:lnTo>
                  <a:lnTo>
                    <a:pt x="41" y="163"/>
                  </a:lnTo>
                  <a:lnTo>
                    <a:pt x="41" y="150"/>
                  </a:lnTo>
                  <a:lnTo>
                    <a:pt x="40" y="136"/>
                  </a:lnTo>
                  <a:lnTo>
                    <a:pt x="38" y="107"/>
                  </a:lnTo>
                  <a:lnTo>
                    <a:pt x="32" y="79"/>
                  </a:lnTo>
                  <a:lnTo>
                    <a:pt x="31" y="65"/>
                  </a:lnTo>
                  <a:lnTo>
                    <a:pt x="31" y="52"/>
                  </a:lnTo>
                  <a:lnTo>
                    <a:pt x="32" y="47"/>
                  </a:lnTo>
                  <a:lnTo>
                    <a:pt x="34" y="41"/>
                  </a:lnTo>
                  <a:lnTo>
                    <a:pt x="36" y="36"/>
                  </a:lnTo>
                  <a:lnTo>
                    <a:pt x="40" y="31"/>
                  </a:lnTo>
                  <a:lnTo>
                    <a:pt x="120" y="31"/>
                  </a:lnTo>
                  <a:lnTo>
                    <a:pt x="120" y="27"/>
                  </a:lnTo>
                  <a:lnTo>
                    <a:pt x="122" y="22"/>
                  </a:lnTo>
                  <a:lnTo>
                    <a:pt x="124" y="18"/>
                  </a:lnTo>
                  <a:lnTo>
                    <a:pt x="128" y="14"/>
                  </a:lnTo>
                  <a:lnTo>
                    <a:pt x="133" y="6"/>
                  </a:lnTo>
                  <a:lnTo>
                    <a:pt x="140" y="0"/>
                  </a:lnTo>
                  <a:lnTo>
                    <a:pt x="141" y="9"/>
                  </a:lnTo>
                  <a:lnTo>
                    <a:pt x="142" y="18"/>
                  </a:lnTo>
                  <a:lnTo>
                    <a:pt x="143" y="22"/>
                  </a:lnTo>
                  <a:lnTo>
                    <a:pt x="142" y="26"/>
                  </a:lnTo>
                  <a:lnTo>
                    <a:pt x="142" y="29"/>
                  </a:lnTo>
                  <a:lnTo>
                    <a:pt x="140" y="31"/>
                  </a:lnTo>
                  <a:lnTo>
                    <a:pt x="153" y="31"/>
                  </a:lnTo>
                  <a:lnTo>
                    <a:pt x="168" y="31"/>
                  </a:lnTo>
                  <a:lnTo>
                    <a:pt x="180" y="31"/>
                  </a:lnTo>
                  <a:lnTo>
                    <a:pt x="186" y="31"/>
                  </a:lnTo>
                  <a:lnTo>
                    <a:pt x="202" y="34"/>
                  </a:lnTo>
                  <a:lnTo>
                    <a:pt x="214" y="38"/>
                  </a:lnTo>
                  <a:lnTo>
                    <a:pt x="224" y="43"/>
                  </a:lnTo>
                  <a:lnTo>
                    <a:pt x="233" y="49"/>
                  </a:lnTo>
                  <a:lnTo>
                    <a:pt x="240" y="53"/>
                  </a:lnTo>
                  <a:lnTo>
                    <a:pt x="246" y="58"/>
                  </a:lnTo>
                  <a:lnTo>
                    <a:pt x="252" y="60"/>
                  </a:lnTo>
                  <a:lnTo>
                    <a:pt x="259" y="61"/>
                  </a:lnTo>
                  <a:lnTo>
                    <a:pt x="264" y="61"/>
                  </a:lnTo>
                  <a:lnTo>
                    <a:pt x="268" y="59"/>
                  </a:lnTo>
                  <a:lnTo>
                    <a:pt x="271" y="57"/>
                  </a:lnTo>
                  <a:lnTo>
                    <a:pt x="275" y="54"/>
                  </a:lnTo>
                  <a:lnTo>
                    <a:pt x="280" y="46"/>
                  </a:lnTo>
                  <a:lnTo>
                    <a:pt x="286" y="37"/>
                  </a:lnTo>
                  <a:lnTo>
                    <a:pt x="300" y="44"/>
                  </a:lnTo>
                  <a:lnTo>
                    <a:pt x="312" y="52"/>
                  </a:lnTo>
                  <a:lnTo>
                    <a:pt x="319" y="55"/>
                  </a:lnTo>
                  <a:lnTo>
                    <a:pt x="325" y="59"/>
                  </a:lnTo>
                  <a:lnTo>
                    <a:pt x="332" y="61"/>
                  </a:lnTo>
                  <a:lnTo>
                    <a:pt x="338" y="61"/>
                  </a:lnTo>
                  <a:lnTo>
                    <a:pt x="359" y="148"/>
                  </a:lnTo>
                  <a:lnTo>
                    <a:pt x="353" y="161"/>
                  </a:lnTo>
                  <a:lnTo>
                    <a:pt x="346" y="173"/>
                  </a:lnTo>
                  <a:lnTo>
                    <a:pt x="338" y="185"/>
                  </a:lnTo>
                  <a:lnTo>
                    <a:pt x="331" y="195"/>
                  </a:lnTo>
                  <a:lnTo>
                    <a:pt x="323" y="206"/>
                  </a:lnTo>
                  <a:lnTo>
                    <a:pt x="318" y="218"/>
                  </a:lnTo>
                  <a:lnTo>
                    <a:pt x="315" y="224"/>
                  </a:lnTo>
                  <a:lnTo>
                    <a:pt x="314" y="231"/>
                  </a:lnTo>
                  <a:lnTo>
                    <a:pt x="313" y="239"/>
                  </a:lnTo>
                  <a:lnTo>
                    <a:pt x="312" y="247"/>
                  </a:lnTo>
                  <a:lnTo>
                    <a:pt x="313" y="255"/>
                  </a:lnTo>
                  <a:lnTo>
                    <a:pt x="316" y="263"/>
                  </a:lnTo>
                  <a:lnTo>
                    <a:pt x="321" y="273"/>
                  </a:lnTo>
                  <a:lnTo>
                    <a:pt x="325" y="283"/>
                  </a:lnTo>
                  <a:lnTo>
                    <a:pt x="331" y="293"/>
                  </a:lnTo>
                  <a:lnTo>
                    <a:pt x="335" y="302"/>
                  </a:lnTo>
                  <a:lnTo>
                    <a:pt x="337" y="309"/>
                  </a:lnTo>
                  <a:lnTo>
                    <a:pt x="338" y="315"/>
                  </a:lnTo>
                  <a:lnTo>
                    <a:pt x="337" y="321"/>
                  </a:lnTo>
                  <a:lnTo>
                    <a:pt x="332" y="331"/>
                  </a:lnTo>
                  <a:lnTo>
                    <a:pt x="330" y="337"/>
                  </a:lnTo>
                  <a:lnTo>
                    <a:pt x="327" y="343"/>
                  </a:lnTo>
                  <a:lnTo>
                    <a:pt x="326" y="351"/>
                  </a:lnTo>
                  <a:lnTo>
                    <a:pt x="325" y="358"/>
                  </a:lnTo>
                  <a:lnTo>
                    <a:pt x="319" y="358"/>
                  </a:lnTo>
                  <a:lnTo>
                    <a:pt x="313" y="357"/>
                  </a:lnTo>
                  <a:lnTo>
                    <a:pt x="308" y="356"/>
                  </a:lnTo>
                  <a:lnTo>
                    <a:pt x="304" y="354"/>
                  </a:lnTo>
                  <a:lnTo>
                    <a:pt x="298" y="350"/>
                  </a:lnTo>
                  <a:lnTo>
                    <a:pt x="292" y="346"/>
                  </a:lnTo>
                  <a:lnTo>
                    <a:pt x="287" y="340"/>
                  </a:lnTo>
                  <a:lnTo>
                    <a:pt x="280" y="336"/>
                  </a:lnTo>
                  <a:lnTo>
                    <a:pt x="277" y="335"/>
                  </a:lnTo>
                  <a:lnTo>
                    <a:pt x="271" y="334"/>
                  </a:lnTo>
                  <a:lnTo>
                    <a:pt x="266" y="333"/>
                  </a:lnTo>
                  <a:lnTo>
                    <a:pt x="259" y="333"/>
                  </a:lnTo>
                  <a:lnTo>
                    <a:pt x="246" y="333"/>
                  </a:lnTo>
                  <a:lnTo>
                    <a:pt x="234" y="334"/>
                  </a:lnTo>
                  <a:lnTo>
                    <a:pt x="221" y="336"/>
                  </a:lnTo>
                  <a:lnTo>
                    <a:pt x="208" y="338"/>
                  </a:lnTo>
                  <a:lnTo>
                    <a:pt x="181" y="343"/>
                  </a:lnTo>
                  <a:lnTo>
                    <a:pt x="155" y="351"/>
                  </a:lnTo>
                  <a:lnTo>
                    <a:pt x="131" y="359"/>
                  </a:lnTo>
                  <a:lnTo>
                    <a:pt x="107" y="367"/>
                  </a:lnTo>
                  <a:lnTo>
                    <a:pt x="86" y="375"/>
                  </a:lnTo>
                  <a:lnTo>
                    <a:pt x="66" y="382"/>
                  </a:lnTo>
                  <a:lnTo>
                    <a:pt x="53" y="39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2" name="Freeform 466">
              <a:extLst>
                <a:ext uri="{FF2B5EF4-FFF2-40B4-BE49-F238E27FC236}">
                  <a16:creationId xmlns:a16="http://schemas.microsoft.com/office/drawing/2014/main" id="{D508942C-F2DC-9BBE-5A27-10CA464DCCBC}"/>
                </a:ext>
              </a:extLst>
            </p:cNvPr>
            <p:cNvSpPr>
              <a:spLocks/>
            </p:cNvSpPr>
            <p:nvPr>
              <p:custDataLst>
                <p:tags r:id="rId228"/>
              </p:custDataLst>
            </p:nvPr>
          </p:nvSpPr>
          <p:spPr bwMode="auto">
            <a:xfrm>
              <a:off x="6739994" y="4031823"/>
              <a:ext cx="287414" cy="354115"/>
            </a:xfrm>
            <a:custGeom>
              <a:avLst/>
              <a:gdLst>
                <a:gd name="T0" fmla="*/ 175403 w 449"/>
                <a:gd name="T1" fmla="*/ 54500 h 523"/>
                <a:gd name="T2" fmla="*/ 173264 w 449"/>
                <a:gd name="T3" fmla="*/ 50867 h 523"/>
                <a:gd name="T4" fmla="*/ 174548 w 449"/>
                <a:gd name="T5" fmla="*/ 47753 h 523"/>
                <a:gd name="T6" fmla="*/ 180537 w 449"/>
                <a:gd name="T7" fmla="*/ 39967 h 523"/>
                <a:gd name="T8" fmla="*/ 188665 w 449"/>
                <a:gd name="T9" fmla="*/ 31143 h 523"/>
                <a:gd name="T10" fmla="*/ 191232 w 449"/>
                <a:gd name="T11" fmla="*/ 25952 h 523"/>
                <a:gd name="T12" fmla="*/ 192088 w 449"/>
                <a:gd name="T13" fmla="*/ 19205 h 523"/>
                <a:gd name="T14" fmla="*/ 184815 w 449"/>
                <a:gd name="T15" fmla="*/ 17648 h 523"/>
                <a:gd name="T16" fmla="*/ 180537 w 449"/>
                <a:gd name="T17" fmla="*/ 14014 h 523"/>
                <a:gd name="T18" fmla="*/ 175831 w 449"/>
                <a:gd name="T19" fmla="*/ 10900 h 523"/>
                <a:gd name="T20" fmla="*/ 166847 w 449"/>
                <a:gd name="T21" fmla="*/ 9343 h 523"/>
                <a:gd name="T22" fmla="*/ 161285 w 449"/>
                <a:gd name="T23" fmla="*/ 10381 h 523"/>
                <a:gd name="T24" fmla="*/ 157435 w 449"/>
                <a:gd name="T25" fmla="*/ 12457 h 523"/>
                <a:gd name="T26" fmla="*/ 151874 w 449"/>
                <a:gd name="T27" fmla="*/ 19205 h 523"/>
                <a:gd name="T28" fmla="*/ 145456 w 449"/>
                <a:gd name="T29" fmla="*/ 25952 h 523"/>
                <a:gd name="T30" fmla="*/ 139467 w 449"/>
                <a:gd name="T31" fmla="*/ 28029 h 523"/>
                <a:gd name="T32" fmla="*/ 132622 w 449"/>
                <a:gd name="T33" fmla="*/ 28548 h 523"/>
                <a:gd name="T34" fmla="*/ 122782 w 449"/>
                <a:gd name="T35" fmla="*/ 28029 h 523"/>
                <a:gd name="T36" fmla="*/ 114226 w 449"/>
                <a:gd name="T37" fmla="*/ 25952 h 523"/>
                <a:gd name="T38" fmla="*/ 100536 w 449"/>
                <a:gd name="T39" fmla="*/ 18686 h 523"/>
                <a:gd name="T40" fmla="*/ 88129 w 449"/>
                <a:gd name="T41" fmla="*/ 9862 h 523"/>
                <a:gd name="T42" fmla="*/ 80857 w 449"/>
                <a:gd name="T43" fmla="*/ 6229 h 523"/>
                <a:gd name="T44" fmla="*/ 72728 w 449"/>
                <a:gd name="T45" fmla="*/ 3114 h 523"/>
                <a:gd name="T46" fmla="*/ 57327 w 449"/>
                <a:gd name="T47" fmla="*/ 4152 h 523"/>
                <a:gd name="T48" fmla="*/ 50910 w 449"/>
                <a:gd name="T49" fmla="*/ 3114 h 523"/>
                <a:gd name="T50" fmla="*/ 44065 w 449"/>
                <a:gd name="T51" fmla="*/ 0 h 523"/>
                <a:gd name="T52" fmla="*/ 22246 w 449"/>
                <a:gd name="T53" fmla="*/ 0 h 523"/>
                <a:gd name="T54" fmla="*/ 2139 w 449"/>
                <a:gd name="T55" fmla="*/ 0 h 523"/>
                <a:gd name="T56" fmla="*/ 2139 w 449"/>
                <a:gd name="T57" fmla="*/ 9343 h 523"/>
                <a:gd name="T58" fmla="*/ 2139 w 449"/>
                <a:gd name="T59" fmla="*/ 19205 h 523"/>
                <a:gd name="T60" fmla="*/ 6417 w 449"/>
                <a:gd name="T61" fmla="*/ 31143 h 523"/>
                <a:gd name="T62" fmla="*/ 9840 w 449"/>
                <a:gd name="T63" fmla="*/ 47234 h 523"/>
                <a:gd name="T64" fmla="*/ 13262 w 449"/>
                <a:gd name="T65" fmla="*/ 66438 h 523"/>
                <a:gd name="T66" fmla="*/ 16257 w 449"/>
                <a:gd name="T67" fmla="*/ 89277 h 523"/>
                <a:gd name="T68" fmla="*/ 15829 w 449"/>
                <a:gd name="T69" fmla="*/ 106924 h 523"/>
                <a:gd name="T70" fmla="*/ 12407 w 449"/>
                <a:gd name="T71" fmla="*/ 119381 h 523"/>
                <a:gd name="T72" fmla="*/ 2995 w 449"/>
                <a:gd name="T73" fmla="*/ 139624 h 523"/>
                <a:gd name="T74" fmla="*/ 4278 w 449"/>
                <a:gd name="T75" fmla="*/ 166615 h 523"/>
                <a:gd name="T76" fmla="*/ 11979 w 449"/>
                <a:gd name="T77" fmla="*/ 175958 h 523"/>
                <a:gd name="T78" fmla="*/ 35936 w 449"/>
                <a:gd name="T79" fmla="*/ 190491 h 523"/>
                <a:gd name="T80" fmla="*/ 58183 w 449"/>
                <a:gd name="T81" fmla="*/ 205544 h 523"/>
                <a:gd name="T82" fmla="*/ 72728 w 449"/>
                <a:gd name="T83" fmla="*/ 218001 h 523"/>
                <a:gd name="T84" fmla="*/ 80857 w 449"/>
                <a:gd name="T85" fmla="*/ 226306 h 523"/>
                <a:gd name="T86" fmla="*/ 84707 w 449"/>
                <a:gd name="T87" fmla="*/ 234091 h 523"/>
                <a:gd name="T88" fmla="*/ 85990 w 449"/>
                <a:gd name="T89" fmla="*/ 240839 h 523"/>
                <a:gd name="T90" fmla="*/ 89413 w 449"/>
                <a:gd name="T91" fmla="*/ 248625 h 523"/>
                <a:gd name="T92" fmla="*/ 94119 w 449"/>
                <a:gd name="T93" fmla="*/ 255372 h 523"/>
                <a:gd name="T94" fmla="*/ 99680 w 449"/>
                <a:gd name="T95" fmla="*/ 261082 h 523"/>
                <a:gd name="T96" fmla="*/ 105670 w 449"/>
                <a:gd name="T97" fmla="*/ 265753 h 523"/>
                <a:gd name="T98" fmla="*/ 112943 w 449"/>
                <a:gd name="T99" fmla="*/ 269387 h 523"/>
                <a:gd name="T100" fmla="*/ 120215 w 449"/>
                <a:gd name="T101" fmla="*/ 271463 h 523"/>
                <a:gd name="T102" fmla="*/ 130055 w 449"/>
                <a:gd name="T103" fmla="*/ 260563 h 523"/>
                <a:gd name="T104" fmla="*/ 143317 w 449"/>
                <a:gd name="T105" fmla="*/ 239801 h 523"/>
                <a:gd name="T106" fmla="*/ 156152 w 449"/>
                <a:gd name="T107" fmla="*/ 221634 h 523"/>
                <a:gd name="T108" fmla="*/ 168558 w 449"/>
                <a:gd name="T109" fmla="*/ 202429 h 5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9" h="523">
                  <a:moveTo>
                    <a:pt x="410" y="370"/>
                  </a:moveTo>
                  <a:lnTo>
                    <a:pt x="410" y="105"/>
                  </a:lnTo>
                  <a:lnTo>
                    <a:pt x="407" y="102"/>
                  </a:lnTo>
                  <a:lnTo>
                    <a:pt x="405" y="98"/>
                  </a:lnTo>
                  <a:lnTo>
                    <a:pt x="405" y="95"/>
                  </a:lnTo>
                  <a:lnTo>
                    <a:pt x="408" y="92"/>
                  </a:lnTo>
                  <a:lnTo>
                    <a:pt x="413" y="84"/>
                  </a:lnTo>
                  <a:lnTo>
                    <a:pt x="422" y="77"/>
                  </a:lnTo>
                  <a:lnTo>
                    <a:pt x="432" y="70"/>
                  </a:lnTo>
                  <a:lnTo>
                    <a:pt x="441" y="60"/>
                  </a:lnTo>
                  <a:lnTo>
                    <a:pt x="444" y="55"/>
                  </a:lnTo>
                  <a:lnTo>
                    <a:pt x="447" y="50"/>
                  </a:lnTo>
                  <a:lnTo>
                    <a:pt x="448" y="44"/>
                  </a:lnTo>
                  <a:lnTo>
                    <a:pt x="449" y="37"/>
                  </a:lnTo>
                  <a:lnTo>
                    <a:pt x="438" y="37"/>
                  </a:lnTo>
                  <a:lnTo>
                    <a:pt x="432" y="34"/>
                  </a:lnTo>
                  <a:lnTo>
                    <a:pt x="426" y="32"/>
                  </a:lnTo>
                  <a:lnTo>
                    <a:pt x="422" y="27"/>
                  </a:lnTo>
                  <a:lnTo>
                    <a:pt x="418" y="24"/>
                  </a:lnTo>
                  <a:lnTo>
                    <a:pt x="411" y="21"/>
                  </a:lnTo>
                  <a:lnTo>
                    <a:pt x="402" y="19"/>
                  </a:lnTo>
                  <a:lnTo>
                    <a:pt x="390" y="18"/>
                  </a:lnTo>
                  <a:lnTo>
                    <a:pt x="382" y="19"/>
                  </a:lnTo>
                  <a:lnTo>
                    <a:pt x="377" y="20"/>
                  </a:lnTo>
                  <a:lnTo>
                    <a:pt x="371" y="22"/>
                  </a:lnTo>
                  <a:lnTo>
                    <a:pt x="368" y="24"/>
                  </a:lnTo>
                  <a:lnTo>
                    <a:pt x="360" y="31"/>
                  </a:lnTo>
                  <a:lnTo>
                    <a:pt x="355" y="37"/>
                  </a:lnTo>
                  <a:lnTo>
                    <a:pt x="348" y="44"/>
                  </a:lnTo>
                  <a:lnTo>
                    <a:pt x="340" y="50"/>
                  </a:lnTo>
                  <a:lnTo>
                    <a:pt x="333" y="52"/>
                  </a:lnTo>
                  <a:lnTo>
                    <a:pt x="326" y="54"/>
                  </a:lnTo>
                  <a:lnTo>
                    <a:pt x="319" y="55"/>
                  </a:lnTo>
                  <a:lnTo>
                    <a:pt x="310" y="55"/>
                  </a:lnTo>
                  <a:lnTo>
                    <a:pt x="298" y="55"/>
                  </a:lnTo>
                  <a:lnTo>
                    <a:pt x="287" y="54"/>
                  </a:lnTo>
                  <a:lnTo>
                    <a:pt x="277" y="52"/>
                  </a:lnTo>
                  <a:lnTo>
                    <a:pt x="267" y="50"/>
                  </a:lnTo>
                  <a:lnTo>
                    <a:pt x="251" y="43"/>
                  </a:lnTo>
                  <a:lnTo>
                    <a:pt x="235" y="36"/>
                  </a:lnTo>
                  <a:lnTo>
                    <a:pt x="220" y="27"/>
                  </a:lnTo>
                  <a:lnTo>
                    <a:pt x="206" y="19"/>
                  </a:lnTo>
                  <a:lnTo>
                    <a:pt x="197" y="15"/>
                  </a:lnTo>
                  <a:lnTo>
                    <a:pt x="189" y="12"/>
                  </a:lnTo>
                  <a:lnTo>
                    <a:pt x="180" y="9"/>
                  </a:lnTo>
                  <a:lnTo>
                    <a:pt x="170" y="6"/>
                  </a:lnTo>
                  <a:lnTo>
                    <a:pt x="152" y="7"/>
                  </a:lnTo>
                  <a:lnTo>
                    <a:pt x="134" y="8"/>
                  </a:lnTo>
                  <a:lnTo>
                    <a:pt x="127" y="7"/>
                  </a:lnTo>
                  <a:lnTo>
                    <a:pt x="119" y="6"/>
                  </a:lnTo>
                  <a:lnTo>
                    <a:pt x="111" y="4"/>
                  </a:lnTo>
                  <a:lnTo>
                    <a:pt x="103" y="0"/>
                  </a:lnTo>
                  <a:lnTo>
                    <a:pt x="80" y="0"/>
                  </a:lnTo>
                  <a:lnTo>
                    <a:pt x="52" y="0"/>
                  </a:lnTo>
                  <a:lnTo>
                    <a:pt x="24" y="0"/>
                  </a:lnTo>
                  <a:lnTo>
                    <a:pt x="5" y="0"/>
                  </a:lnTo>
                  <a:lnTo>
                    <a:pt x="5" y="7"/>
                  </a:lnTo>
                  <a:lnTo>
                    <a:pt x="5" y="18"/>
                  </a:lnTo>
                  <a:lnTo>
                    <a:pt x="5" y="29"/>
                  </a:lnTo>
                  <a:lnTo>
                    <a:pt x="5" y="37"/>
                  </a:lnTo>
                  <a:lnTo>
                    <a:pt x="9" y="47"/>
                  </a:lnTo>
                  <a:lnTo>
                    <a:pt x="15" y="60"/>
                  </a:lnTo>
                  <a:lnTo>
                    <a:pt x="19" y="74"/>
                  </a:lnTo>
                  <a:lnTo>
                    <a:pt x="23" y="91"/>
                  </a:lnTo>
                  <a:lnTo>
                    <a:pt x="28" y="109"/>
                  </a:lnTo>
                  <a:lnTo>
                    <a:pt x="31" y="128"/>
                  </a:lnTo>
                  <a:lnTo>
                    <a:pt x="34" y="150"/>
                  </a:lnTo>
                  <a:lnTo>
                    <a:pt x="38" y="172"/>
                  </a:lnTo>
                  <a:lnTo>
                    <a:pt x="38" y="190"/>
                  </a:lnTo>
                  <a:lnTo>
                    <a:pt x="37" y="206"/>
                  </a:lnTo>
                  <a:lnTo>
                    <a:pt x="33" y="219"/>
                  </a:lnTo>
                  <a:lnTo>
                    <a:pt x="29" y="230"/>
                  </a:lnTo>
                  <a:lnTo>
                    <a:pt x="18" y="249"/>
                  </a:lnTo>
                  <a:lnTo>
                    <a:pt x="7" y="269"/>
                  </a:lnTo>
                  <a:lnTo>
                    <a:pt x="17" y="284"/>
                  </a:lnTo>
                  <a:lnTo>
                    <a:pt x="10" y="321"/>
                  </a:lnTo>
                  <a:lnTo>
                    <a:pt x="0" y="328"/>
                  </a:lnTo>
                  <a:lnTo>
                    <a:pt x="28" y="339"/>
                  </a:lnTo>
                  <a:lnTo>
                    <a:pt x="55" y="352"/>
                  </a:lnTo>
                  <a:lnTo>
                    <a:pt x="84" y="367"/>
                  </a:lnTo>
                  <a:lnTo>
                    <a:pt x="111" y="381"/>
                  </a:lnTo>
                  <a:lnTo>
                    <a:pt x="136" y="396"/>
                  </a:lnTo>
                  <a:lnTo>
                    <a:pt x="159" y="411"/>
                  </a:lnTo>
                  <a:lnTo>
                    <a:pt x="170" y="420"/>
                  </a:lnTo>
                  <a:lnTo>
                    <a:pt x="180" y="428"/>
                  </a:lnTo>
                  <a:lnTo>
                    <a:pt x="189" y="436"/>
                  </a:lnTo>
                  <a:lnTo>
                    <a:pt x="197" y="444"/>
                  </a:lnTo>
                  <a:lnTo>
                    <a:pt x="198" y="451"/>
                  </a:lnTo>
                  <a:lnTo>
                    <a:pt x="199" y="457"/>
                  </a:lnTo>
                  <a:lnTo>
                    <a:pt x="201" y="464"/>
                  </a:lnTo>
                  <a:lnTo>
                    <a:pt x="205" y="471"/>
                  </a:lnTo>
                  <a:lnTo>
                    <a:pt x="209" y="479"/>
                  </a:lnTo>
                  <a:lnTo>
                    <a:pt x="214" y="486"/>
                  </a:lnTo>
                  <a:lnTo>
                    <a:pt x="220" y="492"/>
                  </a:lnTo>
                  <a:lnTo>
                    <a:pt x="226" y="498"/>
                  </a:lnTo>
                  <a:lnTo>
                    <a:pt x="233" y="503"/>
                  </a:lnTo>
                  <a:lnTo>
                    <a:pt x="240" y="508"/>
                  </a:lnTo>
                  <a:lnTo>
                    <a:pt x="247" y="512"/>
                  </a:lnTo>
                  <a:lnTo>
                    <a:pt x="256" y="516"/>
                  </a:lnTo>
                  <a:lnTo>
                    <a:pt x="264" y="519"/>
                  </a:lnTo>
                  <a:lnTo>
                    <a:pt x="273" y="521"/>
                  </a:lnTo>
                  <a:lnTo>
                    <a:pt x="281" y="523"/>
                  </a:lnTo>
                  <a:lnTo>
                    <a:pt x="290" y="523"/>
                  </a:lnTo>
                  <a:lnTo>
                    <a:pt x="304" y="502"/>
                  </a:lnTo>
                  <a:lnTo>
                    <a:pt x="320" y="482"/>
                  </a:lnTo>
                  <a:lnTo>
                    <a:pt x="335" y="462"/>
                  </a:lnTo>
                  <a:lnTo>
                    <a:pt x="349" y="444"/>
                  </a:lnTo>
                  <a:lnTo>
                    <a:pt x="365" y="427"/>
                  </a:lnTo>
                  <a:lnTo>
                    <a:pt x="379" y="408"/>
                  </a:lnTo>
                  <a:lnTo>
                    <a:pt x="394" y="390"/>
                  </a:lnTo>
                  <a:lnTo>
                    <a:pt x="410" y="37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3" name="Freeform 467">
              <a:extLst>
                <a:ext uri="{FF2B5EF4-FFF2-40B4-BE49-F238E27FC236}">
                  <a16:creationId xmlns:a16="http://schemas.microsoft.com/office/drawing/2014/main" id="{D8593A6B-513B-A498-5E0C-2C969FD1AD46}"/>
                </a:ext>
              </a:extLst>
            </p:cNvPr>
            <p:cNvSpPr>
              <a:spLocks/>
            </p:cNvSpPr>
            <p:nvPr>
              <p:custDataLst>
                <p:tags r:id="rId229"/>
              </p:custDataLst>
            </p:nvPr>
          </p:nvSpPr>
          <p:spPr bwMode="auto">
            <a:xfrm>
              <a:off x="6713867" y="2839020"/>
              <a:ext cx="152022" cy="169809"/>
            </a:xfrm>
            <a:custGeom>
              <a:avLst/>
              <a:gdLst>
                <a:gd name="T0" fmla="*/ 5395 w 226"/>
                <a:gd name="T1" fmla="*/ 120650 h 246"/>
                <a:gd name="T2" fmla="*/ 16184 w 226"/>
                <a:gd name="T3" fmla="*/ 127000 h 246"/>
                <a:gd name="T4" fmla="*/ 23827 w 226"/>
                <a:gd name="T5" fmla="*/ 129646 h 246"/>
                <a:gd name="T6" fmla="*/ 30570 w 226"/>
                <a:gd name="T7" fmla="*/ 129646 h 246"/>
                <a:gd name="T8" fmla="*/ 38212 w 226"/>
                <a:gd name="T9" fmla="*/ 127529 h 246"/>
                <a:gd name="T10" fmla="*/ 49451 w 226"/>
                <a:gd name="T11" fmla="*/ 120650 h 246"/>
                <a:gd name="T12" fmla="*/ 63388 w 226"/>
                <a:gd name="T13" fmla="*/ 108479 h 246"/>
                <a:gd name="T14" fmla="*/ 72379 w 226"/>
                <a:gd name="T15" fmla="*/ 97367 h 246"/>
                <a:gd name="T16" fmla="*/ 71480 w 226"/>
                <a:gd name="T17" fmla="*/ 91546 h 246"/>
                <a:gd name="T18" fmla="*/ 66984 w 226"/>
                <a:gd name="T19" fmla="*/ 84667 h 246"/>
                <a:gd name="T20" fmla="*/ 64287 w 226"/>
                <a:gd name="T21" fmla="*/ 76729 h 246"/>
                <a:gd name="T22" fmla="*/ 63388 w 226"/>
                <a:gd name="T23" fmla="*/ 68792 h 246"/>
                <a:gd name="T24" fmla="*/ 63388 w 226"/>
                <a:gd name="T25" fmla="*/ 61383 h 246"/>
                <a:gd name="T26" fmla="*/ 65635 w 226"/>
                <a:gd name="T27" fmla="*/ 55562 h 246"/>
                <a:gd name="T28" fmla="*/ 70131 w 226"/>
                <a:gd name="T29" fmla="*/ 49742 h 246"/>
                <a:gd name="T30" fmla="*/ 75526 w 226"/>
                <a:gd name="T31" fmla="*/ 45508 h 246"/>
                <a:gd name="T32" fmla="*/ 91710 w 226"/>
                <a:gd name="T33" fmla="*/ 37571 h 246"/>
                <a:gd name="T34" fmla="*/ 101150 w 226"/>
                <a:gd name="T35" fmla="*/ 25929 h 246"/>
                <a:gd name="T36" fmla="*/ 99352 w 226"/>
                <a:gd name="T37" fmla="*/ 15875 h 246"/>
                <a:gd name="T38" fmla="*/ 96205 w 226"/>
                <a:gd name="T39" fmla="*/ 8996 h 246"/>
                <a:gd name="T40" fmla="*/ 95306 w 226"/>
                <a:gd name="T41" fmla="*/ 3175 h 246"/>
                <a:gd name="T42" fmla="*/ 90811 w 226"/>
                <a:gd name="T43" fmla="*/ 529 h 246"/>
                <a:gd name="T44" fmla="*/ 81370 w 226"/>
                <a:gd name="T45" fmla="*/ 3704 h 246"/>
                <a:gd name="T46" fmla="*/ 69232 w 226"/>
                <a:gd name="T47" fmla="*/ 10583 h 246"/>
                <a:gd name="T48" fmla="*/ 54396 w 226"/>
                <a:gd name="T49" fmla="*/ 20108 h 246"/>
                <a:gd name="T50" fmla="*/ 44956 w 226"/>
                <a:gd name="T51" fmla="*/ 26987 h 246"/>
                <a:gd name="T52" fmla="*/ 39112 w 226"/>
                <a:gd name="T53" fmla="*/ 29104 h 246"/>
                <a:gd name="T54" fmla="*/ 33717 w 226"/>
                <a:gd name="T55" fmla="*/ 28575 h 246"/>
                <a:gd name="T56" fmla="*/ 26524 w 226"/>
                <a:gd name="T57" fmla="*/ 24871 h 246"/>
                <a:gd name="T58" fmla="*/ 16184 w 226"/>
                <a:gd name="T59" fmla="*/ 16404 h 246"/>
                <a:gd name="T60" fmla="*/ 10789 w 226"/>
                <a:gd name="T61" fmla="*/ 20638 h 246"/>
                <a:gd name="T62" fmla="*/ 8092 w 226"/>
                <a:gd name="T63" fmla="*/ 50271 h 246"/>
                <a:gd name="T64" fmla="*/ 4496 w 226"/>
                <a:gd name="T65" fmla="*/ 86254 h 246"/>
                <a:gd name="T66" fmla="*/ 1349 w 226"/>
                <a:gd name="T67" fmla="*/ 112183 h 24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6" h="246">
                  <a:moveTo>
                    <a:pt x="0" y="221"/>
                  </a:moveTo>
                  <a:lnTo>
                    <a:pt x="12" y="228"/>
                  </a:lnTo>
                  <a:lnTo>
                    <a:pt x="27" y="236"/>
                  </a:lnTo>
                  <a:lnTo>
                    <a:pt x="36" y="240"/>
                  </a:lnTo>
                  <a:lnTo>
                    <a:pt x="44" y="243"/>
                  </a:lnTo>
                  <a:lnTo>
                    <a:pt x="53" y="245"/>
                  </a:lnTo>
                  <a:lnTo>
                    <a:pt x="60" y="246"/>
                  </a:lnTo>
                  <a:lnTo>
                    <a:pt x="68" y="245"/>
                  </a:lnTo>
                  <a:lnTo>
                    <a:pt x="76" y="243"/>
                  </a:lnTo>
                  <a:lnTo>
                    <a:pt x="85" y="241"/>
                  </a:lnTo>
                  <a:lnTo>
                    <a:pt x="92" y="237"/>
                  </a:lnTo>
                  <a:lnTo>
                    <a:pt x="110" y="228"/>
                  </a:lnTo>
                  <a:lnTo>
                    <a:pt x="126" y="217"/>
                  </a:lnTo>
                  <a:lnTo>
                    <a:pt x="141" y="205"/>
                  </a:lnTo>
                  <a:lnTo>
                    <a:pt x="153" y="194"/>
                  </a:lnTo>
                  <a:lnTo>
                    <a:pt x="161" y="184"/>
                  </a:lnTo>
                  <a:lnTo>
                    <a:pt x="167" y="178"/>
                  </a:lnTo>
                  <a:lnTo>
                    <a:pt x="159" y="173"/>
                  </a:lnTo>
                  <a:lnTo>
                    <a:pt x="154" y="167"/>
                  </a:lnTo>
                  <a:lnTo>
                    <a:pt x="149" y="160"/>
                  </a:lnTo>
                  <a:lnTo>
                    <a:pt x="146" y="152"/>
                  </a:lnTo>
                  <a:lnTo>
                    <a:pt x="143" y="145"/>
                  </a:lnTo>
                  <a:lnTo>
                    <a:pt x="142" y="137"/>
                  </a:lnTo>
                  <a:lnTo>
                    <a:pt x="141" y="130"/>
                  </a:lnTo>
                  <a:lnTo>
                    <a:pt x="139" y="123"/>
                  </a:lnTo>
                  <a:lnTo>
                    <a:pt x="141" y="116"/>
                  </a:lnTo>
                  <a:lnTo>
                    <a:pt x="143" y="110"/>
                  </a:lnTo>
                  <a:lnTo>
                    <a:pt x="146" y="105"/>
                  </a:lnTo>
                  <a:lnTo>
                    <a:pt x="150" y="100"/>
                  </a:lnTo>
                  <a:lnTo>
                    <a:pt x="156" y="94"/>
                  </a:lnTo>
                  <a:lnTo>
                    <a:pt x="161" y="90"/>
                  </a:lnTo>
                  <a:lnTo>
                    <a:pt x="168" y="86"/>
                  </a:lnTo>
                  <a:lnTo>
                    <a:pt x="176" y="82"/>
                  </a:lnTo>
                  <a:lnTo>
                    <a:pt x="204" y="71"/>
                  </a:lnTo>
                  <a:lnTo>
                    <a:pt x="226" y="61"/>
                  </a:lnTo>
                  <a:lnTo>
                    <a:pt x="225" y="49"/>
                  </a:lnTo>
                  <a:lnTo>
                    <a:pt x="223" y="38"/>
                  </a:lnTo>
                  <a:lnTo>
                    <a:pt x="221" y="30"/>
                  </a:lnTo>
                  <a:lnTo>
                    <a:pt x="217" y="23"/>
                  </a:lnTo>
                  <a:lnTo>
                    <a:pt x="214" y="17"/>
                  </a:lnTo>
                  <a:lnTo>
                    <a:pt x="212" y="12"/>
                  </a:lnTo>
                  <a:lnTo>
                    <a:pt x="212" y="6"/>
                  </a:lnTo>
                  <a:lnTo>
                    <a:pt x="213" y="0"/>
                  </a:lnTo>
                  <a:lnTo>
                    <a:pt x="202" y="1"/>
                  </a:lnTo>
                  <a:lnTo>
                    <a:pt x="191" y="4"/>
                  </a:lnTo>
                  <a:lnTo>
                    <a:pt x="181" y="7"/>
                  </a:lnTo>
                  <a:lnTo>
                    <a:pt x="171" y="11"/>
                  </a:lnTo>
                  <a:lnTo>
                    <a:pt x="154" y="20"/>
                  </a:lnTo>
                  <a:lnTo>
                    <a:pt x="136" y="29"/>
                  </a:lnTo>
                  <a:lnTo>
                    <a:pt x="121" y="38"/>
                  </a:lnTo>
                  <a:lnTo>
                    <a:pt x="107" y="47"/>
                  </a:lnTo>
                  <a:lnTo>
                    <a:pt x="100" y="51"/>
                  </a:lnTo>
                  <a:lnTo>
                    <a:pt x="93" y="53"/>
                  </a:lnTo>
                  <a:lnTo>
                    <a:pt x="87" y="55"/>
                  </a:lnTo>
                  <a:lnTo>
                    <a:pt x="80" y="55"/>
                  </a:lnTo>
                  <a:lnTo>
                    <a:pt x="75" y="54"/>
                  </a:lnTo>
                  <a:lnTo>
                    <a:pt x="67" y="51"/>
                  </a:lnTo>
                  <a:lnTo>
                    <a:pt x="59" y="47"/>
                  </a:lnTo>
                  <a:lnTo>
                    <a:pt x="51" y="41"/>
                  </a:lnTo>
                  <a:lnTo>
                    <a:pt x="36" y="31"/>
                  </a:lnTo>
                  <a:lnTo>
                    <a:pt x="27" y="24"/>
                  </a:lnTo>
                  <a:lnTo>
                    <a:pt x="24" y="39"/>
                  </a:lnTo>
                  <a:lnTo>
                    <a:pt x="21" y="64"/>
                  </a:lnTo>
                  <a:lnTo>
                    <a:pt x="18" y="95"/>
                  </a:lnTo>
                  <a:lnTo>
                    <a:pt x="13" y="129"/>
                  </a:lnTo>
                  <a:lnTo>
                    <a:pt x="10" y="163"/>
                  </a:lnTo>
                  <a:lnTo>
                    <a:pt x="7" y="191"/>
                  </a:lnTo>
                  <a:lnTo>
                    <a:pt x="3" y="212"/>
                  </a:lnTo>
                  <a:lnTo>
                    <a:pt x="0" y="22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4" name="Freeform 468">
              <a:extLst>
                <a:ext uri="{FF2B5EF4-FFF2-40B4-BE49-F238E27FC236}">
                  <a16:creationId xmlns:a16="http://schemas.microsoft.com/office/drawing/2014/main" id="{60F788F0-1B65-30E5-95F6-7D1F11D457DE}"/>
                </a:ext>
              </a:extLst>
            </p:cNvPr>
            <p:cNvSpPr>
              <a:spLocks/>
            </p:cNvSpPr>
            <p:nvPr>
              <p:custDataLst>
                <p:tags r:id="rId230"/>
              </p:custDataLst>
            </p:nvPr>
          </p:nvSpPr>
          <p:spPr bwMode="auto">
            <a:xfrm>
              <a:off x="7160428" y="2973625"/>
              <a:ext cx="33255" cy="72478"/>
            </a:xfrm>
            <a:custGeom>
              <a:avLst/>
              <a:gdLst>
                <a:gd name="T0" fmla="*/ 10001 w 60"/>
                <a:gd name="T1" fmla="*/ 0 h 81"/>
                <a:gd name="T2" fmla="*/ 10742 w 60"/>
                <a:gd name="T3" fmla="*/ 1372 h 81"/>
                <a:gd name="T4" fmla="*/ 11853 w 60"/>
                <a:gd name="T5" fmla="*/ 2058 h 81"/>
                <a:gd name="T6" fmla="*/ 13335 w 60"/>
                <a:gd name="T7" fmla="*/ 2058 h 81"/>
                <a:gd name="T8" fmla="*/ 14817 w 60"/>
                <a:gd name="T9" fmla="*/ 1372 h 81"/>
                <a:gd name="T10" fmla="*/ 17410 w 60"/>
                <a:gd name="T11" fmla="*/ 686 h 81"/>
                <a:gd name="T12" fmla="*/ 19632 w 60"/>
                <a:gd name="T13" fmla="*/ 0 h 81"/>
                <a:gd name="T14" fmla="*/ 19632 w 60"/>
                <a:gd name="T15" fmla="*/ 17835 h 81"/>
                <a:gd name="T16" fmla="*/ 20003 w 60"/>
                <a:gd name="T17" fmla="*/ 32240 h 81"/>
                <a:gd name="T18" fmla="*/ 20003 w 60"/>
                <a:gd name="T19" fmla="*/ 39099 h 81"/>
                <a:gd name="T20" fmla="*/ 20743 w 60"/>
                <a:gd name="T21" fmla="*/ 44587 h 81"/>
                <a:gd name="T22" fmla="*/ 21484 w 60"/>
                <a:gd name="T23" fmla="*/ 50074 h 81"/>
                <a:gd name="T24" fmla="*/ 22225 w 60"/>
                <a:gd name="T25" fmla="*/ 55562 h 81"/>
                <a:gd name="T26" fmla="*/ 7408 w 60"/>
                <a:gd name="T27" fmla="*/ 55562 h 81"/>
                <a:gd name="T28" fmla="*/ 5186 w 60"/>
                <a:gd name="T29" fmla="*/ 54876 h 81"/>
                <a:gd name="T30" fmla="*/ 2593 w 60"/>
                <a:gd name="T31" fmla="*/ 52818 h 81"/>
                <a:gd name="T32" fmla="*/ 1852 w 60"/>
                <a:gd name="T33" fmla="*/ 50760 h 81"/>
                <a:gd name="T34" fmla="*/ 741 w 60"/>
                <a:gd name="T35" fmla="*/ 49388 h 81"/>
                <a:gd name="T36" fmla="*/ 370 w 60"/>
                <a:gd name="T37" fmla="*/ 48017 h 81"/>
                <a:gd name="T38" fmla="*/ 0 w 60"/>
                <a:gd name="T39" fmla="*/ 46645 h 81"/>
                <a:gd name="T40" fmla="*/ 2593 w 60"/>
                <a:gd name="T41" fmla="*/ 8231 h 81"/>
                <a:gd name="T42" fmla="*/ 7408 w 60"/>
                <a:gd name="T43" fmla="*/ 4116 h 81"/>
                <a:gd name="T44" fmla="*/ 12594 w 60"/>
                <a:gd name="T45" fmla="*/ 0 h 81"/>
                <a:gd name="T46" fmla="*/ 10001 w 60"/>
                <a:gd name="T47" fmla="*/ 0 h 8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0" h="81">
                  <a:moveTo>
                    <a:pt x="27" y="0"/>
                  </a:moveTo>
                  <a:lnTo>
                    <a:pt x="29" y="2"/>
                  </a:lnTo>
                  <a:lnTo>
                    <a:pt x="32" y="3"/>
                  </a:lnTo>
                  <a:lnTo>
                    <a:pt x="36" y="3"/>
                  </a:lnTo>
                  <a:lnTo>
                    <a:pt x="40" y="2"/>
                  </a:lnTo>
                  <a:lnTo>
                    <a:pt x="47" y="1"/>
                  </a:lnTo>
                  <a:lnTo>
                    <a:pt x="53" y="0"/>
                  </a:lnTo>
                  <a:lnTo>
                    <a:pt x="53" y="26"/>
                  </a:lnTo>
                  <a:lnTo>
                    <a:pt x="54" y="47"/>
                  </a:lnTo>
                  <a:lnTo>
                    <a:pt x="54" y="57"/>
                  </a:lnTo>
                  <a:lnTo>
                    <a:pt x="56" y="65"/>
                  </a:lnTo>
                  <a:lnTo>
                    <a:pt x="58" y="73"/>
                  </a:lnTo>
                  <a:lnTo>
                    <a:pt x="60" y="81"/>
                  </a:lnTo>
                  <a:lnTo>
                    <a:pt x="20" y="81"/>
                  </a:lnTo>
                  <a:lnTo>
                    <a:pt x="14" y="80"/>
                  </a:lnTo>
                  <a:lnTo>
                    <a:pt x="7" y="77"/>
                  </a:lnTo>
                  <a:lnTo>
                    <a:pt x="5" y="74"/>
                  </a:lnTo>
                  <a:lnTo>
                    <a:pt x="2" y="72"/>
                  </a:lnTo>
                  <a:lnTo>
                    <a:pt x="1" y="70"/>
                  </a:lnTo>
                  <a:lnTo>
                    <a:pt x="0" y="68"/>
                  </a:lnTo>
                  <a:lnTo>
                    <a:pt x="7" y="12"/>
                  </a:lnTo>
                  <a:lnTo>
                    <a:pt x="20" y="6"/>
                  </a:lnTo>
                  <a:lnTo>
                    <a:pt x="34" y="0"/>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5" name="Freeform 469">
              <a:extLst>
                <a:ext uri="{FF2B5EF4-FFF2-40B4-BE49-F238E27FC236}">
                  <a16:creationId xmlns:a16="http://schemas.microsoft.com/office/drawing/2014/main" id="{C729D9A8-F31E-161D-6C80-025481DDA935}"/>
                </a:ext>
              </a:extLst>
            </p:cNvPr>
            <p:cNvSpPr>
              <a:spLocks/>
            </p:cNvSpPr>
            <p:nvPr>
              <p:custDataLst>
                <p:tags r:id="rId231"/>
              </p:custDataLst>
            </p:nvPr>
          </p:nvSpPr>
          <p:spPr bwMode="auto">
            <a:xfrm>
              <a:off x="6093907" y="1845017"/>
              <a:ext cx="242284" cy="86975"/>
            </a:xfrm>
            <a:custGeom>
              <a:avLst/>
              <a:gdLst>
                <a:gd name="T0" fmla="*/ 109409 w 370"/>
                <a:gd name="T1" fmla="*/ 60473 h 129"/>
                <a:gd name="T2" fmla="*/ 112910 w 370"/>
                <a:gd name="T3" fmla="*/ 61506 h 129"/>
                <a:gd name="T4" fmla="*/ 121225 w 370"/>
                <a:gd name="T5" fmla="*/ 63574 h 129"/>
                <a:gd name="T6" fmla="*/ 129102 w 370"/>
                <a:gd name="T7" fmla="*/ 65641 h 129"/>
                <a:gd name="T8" fmla="*/ 132603 w 370"/>
                <a:gd name="T9" fmla="*/ 66675 h 129"/>
                <a:gd name="T10" fmla="*/ 161925 w 370"/>
                <a:gd name="T11" fmla="*/ 50135 h 129"/>
                <a:gd name="T12" fmla="*/ 156673 w 370"/>
                <a:gd name="T13" fmla="*/ 38765 h 129"/>
                <a:gd name="T14" fmla="*/ 150984 w 370"/>
                <a:gd name="T15" fmla="*/ 24809 h 129"/>
                <a:gd name="T16" fmla="*/ 146608 w 370"/>
                <a:gd name="T17" fmla="*/ 13955 h 129"/>
                <a:gd name="T18" fmla="*/ 144420 w 370"/>
                <a:gd name="T19" fmla="*/ 9303 h 129"/>
                <a:gd name="T20" fmla="*/ 131291 w 370"/>
                <a:gd name="T21" fmla="*/ 7753 h 129"/>
                <a:gd name="T22" fmla="*/ 112472 w 370"/>
                <a:gd name="T23" fmla="*/ 4652 h 129"/>
                <a:gd name="T24" fmla="*/ 93654 w 370"/>
                <a:gd name="T25" fmla="*/ 1034 h 129"/>
                <a:gd name="T26" fmla="*/ 80087 w 370"/>
                <a:gd name="T27" fmla="*/ 0 h 129"/>
                <a:gd name="T28" fmla="*/ 78337 w 370"/>
                <a:gd name="T29" fmla="*/ 0 h 129"/>
                <a:gd name="T30" fmla="*/ 77024 w 370"/>
                <a:gd name="T31" fmla="*/ 517 h 129"/>
                <a:gd name="T32" fmla="*/ 75273 w 370"/>
                <a:gd name="T33" fmla="*/ 1034 h 129"/>
                <a:gd name="T34" fmla="*/ 74398 w 370"/>
                <a:gd name="T35" fmla="*/ 1551 h 129"/>
                <a:gd name="T36" fmla="*/ 70897 w 370"/>
                <a:gd name="T37" fmla="*/ 3618 h 129"/>
                <a:gd name="T38" fmla="*/ 65645 w 370"/>
                <a:gd name="T39" fmla="*/ 6202 h 129"/>
                <a:gd name="T40" fmla="*/ 64332 w 370"/>
                <a:gd name="T41" fmla="*/ 10854 h 129"/>
                <a:gd name="T42" fmla="*/ 61269 w 370"/>
                <a:gd name="T43" fmla="*/ 18090 h 129"/>
                <a:gd name="T44" fmla="*/ 58643 w 370"/>
                <a:gd name="T45" fmla="*/ 24809 h 129"/>
                <a:gd name="T46" fmla="*/ 57330 w 370"/>
                <a:gd name="T47" fmla="*/ 28427 h 129"/>
                <a:gd name="T48" fmla="*/ 53391 w 370"/>
                <a:gd name="T49" fmla="*/ 27910 h 129"/>
                <a:gd name="T50" fmla="*/ 48578 w 370"/>
                <a:gd name="T51" fmla="*/ 25326 h 129"/>
                <a:gd name="T52" fmla="*/ 42888 w 370"/>
                <a:gd name="T53" fmla="*/ 22742 h 129"/>
                <a:gd name="T54" fmla="*/ 36761 w 370"/>
                <a:gd name="T55" fmla="*/ 19641 h 129"/>
                <a:gd name="T56" fmla="*/ 26258 w 370"/>
                <a:gd name="T57" fmla="*/ 13438 h 129"/>
                <a:gd name="T58" fmla="*/ 19256 w 370"/>
                <a:gd name="T59" fmla="*/ 9303 h 129"/>
                <a:gd name="T60" fmla="*/ 14004 w 370"/>
                <a:gd name="T61" fmla="*/ 12922 h 129"/>
                <a:gd name="T62" fmla="*/ 9190 w 370"/>
                <a:gd name="T63" fmla="*/ 17056 h 129"/>
                <a:gd name="T64" fmla="*/ 7002 w 370"/>
                <a:gd name="T65" fmla="*/ 19124 h 129"/>
                <a:gd name="T66" fmla="*/ 5252 w 370"/>
                <a:gd name="T67" fmla="*/ 21191 h 129"/>
                <a:gd name="T68" fmla="*/ 3939 w 370"/>
                <a:gd name="T69" fmla="*/ 23776 h 129"/>
                <a:gd name="T70" fmla="*/ 2188 w 370"/>
                <a:gd name="T71" fmla="*/ 26877 h 129"/>
                <a:gd name="T72" fmla="*/ 1313 w 370"/>
                <a:gd name="T73" fmla="*/ 29461 h 129"/>
                <a:gd name="T74" fmla="*/ 438 w 370"/>
                <a:gd name="T75" fmla="*/ 32562 h 129"/>
                <a:gd name="T76" fmla="*/ 0 w 370"/>
                <a:gd name="T77" fmla="*/ 35663 h 129"/>
                <a:gd name="T78" fmla="*/ 0 w 370"/>
                <a:gd name="T79" fmla="*/ 38765 h 129"/>
                <a:gd name="T80" fmla="*/ 438 w 370"/>
                <a:gd name="T81" fmla="*/ 42383 h 129"/>
                <a:gd name="T82" fmla="*/ 1313 w 370"/>
                <a:gd name="T83" fmla="*/ 45484 h 129"/>
                <a:gd name="T84" fmla="*/ 2626 w 370"/>
                <a:gd name="T85" fmla="*/ 49619 h 129"/>
                <a:gd name="T86" fmla="*/ 4814 w 370"/>
                <a:gd name="T87" fmla="*/ 53237 h 129"/>
                <a:gd name="T88" fmla="*/ 8753 w 370"/>
                <a:gd name="T89" fmla="*/ 52203 h 129"/>
                <a:gd name="T90" fmla="*/ 14442 w 370"/>
                <a:gd name="T91" fmla="*/ 51169 h 129"/>
                <a:gd name="T92" fmla="*/ 21882 w 370"/>
                <a:gd name="T93" fmla="*/ 50135 h 129"/>
                <a:gd name="T94" fmla="*/ 30197 w 370"/>
                <a:gd name="T95" fmla="*/ 49102 h 129"/>
                <a:gd name="T96" fmla="*/ 44639 w 370"/>
                <a:gd name="T97" fmla="*/ 47551 h 129"/>
                <a:gd name="T98" fmla="*/ 51203 w 370"/>
                <a:gd name="T99" fmla="*/ 47034 h 129"/>
                <a:gd name="T100" fmla="*/ 59956 w 370"/>
                <a:gd name="T101" fmla="*/ 47551 h 129"/>
                <a:gd name="T102" fmla="*/ 66521 w 370"/>
                <a:gd name="T103" fmla="*/ 48585 h 129"/>
                <a:gd name="T104" fmla="*/ 72647 w 370"/>
                <a:gd name="T105" fmla="*/ 50135 h 129"/>
                <a:gd name="T106" fmla="*/ 77461 w 370"/>
                <a:gd name="T107" fmla="*/ 51686 h 129"/>
                <a:gd name="T108" fmla="*/ 82713 w 370"/>
                <a:gd name="T109" fmla="*/ 53753 h 129"/>
                <a:gd name="T110" fmla="*/ 87965 w 370"/>
                <a:gd name="T111" fmla="*/ 55821 h 129"/>
                <a:gd name="T112" fmla="*/ 94967 w 370"/>
                <a:gd name="T113" fmla="*/ 56855 h 129"/>
                <a:gd name="T114" fmla="*/ 103720 w 370"/>
                <a:gd name="T115" fmla="*/ 57372 h 129"/>
                <a:gd name="T116" fmla="*/ 103720 w 370"/>
                <a:gd name="T117" fmla="*/ 60473 h 129"/>
                <a:gd name="T118" fmla="*/ 109409 w 370"/>
                <a:gd name="T119" fmla="*/ 60473 h 12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370" h="129">
                  <a:moveTo>
                    <a:pt x="250" y="117"/>
                  </a:moveTo>
                  <a:lnTo>
                    <a:pt x="258" y="119"/>
                  </a:lnTo>
                  <a:lnTo>
                    <a:pt x="277" y="123"/>
                  </a:lnTo>
                  <a:lnTo>
                    <a:pt x="295" y="127"/>
                  </a:lnTo>
                  <a:lnTo>
                    <a:pt x="303" y="129"/>
                  </a:lnTo>
                  <a:lnTo>
                    <a:pt x="370" y="97"/>
                  </a:lnTo>
                  <a:lnTo>
                    <a:pt x="358" y="75"/>
                  </a:lnTo>
                  <a:lnTo>
                    <a:pt x="345" y="48"/>
                  </a:lnTo>
                  <a:lnTo>
                    <a:pt x="335" y="27"/>
                  </a:lnTo>
                  <a:lnTo>
                    <a:pt x="330" y="18"/>
                  </a:lnTo>
                  <a:lnTo>
                    <a:pt x="300" y="15"/>
                  </a:lnTo>
                  <a:lnTo>
                    <a:pt x="257" y="9"/>
                  </a:lnTo>
                  <a:lnTo>
                    <a:pt x="214" y="2"/>
                  </a:lnTo>
                  <a:lnTo>
                    <a:pt x="183" y="0"/>
                  </a:lnTo>
                  <a:lnTo>
                    <a:pt x="179" y="0"/>
                  </a:lnTo>
                  <a:lnTo>
                    <a:pt x="176" y="1"/>
                  </a:lnTo>
                  <a:lnTo>
                    <a:pt x="172" y="2"/>
                  </a:lnTo>
                  <a:lnTo>
                    <a:pt x="170" y="3"/>
                  </a:lnTo>
                  <a:lnTo>
                    <a:pt x="162" y="7"/>
                  </a:lnTo>
                  <a:lnTo>
                    <a:pt x="150" y="12"/>
                  </a:lnTo>
                  <a:lnTo>
                    <a:pt x="147" y="21"/>
                  </a:lnTo>
                  <a:lnTo>
                    <a:pt x="140" y="35"/>
                  </a:lnTo>
                  <a:lnTo>
                    <a:pt x="134" y="48"/>
                  </a:lnTo>
                  <a:lnTo>
                    <a:pt x="131" y="55"/>
                  </a:lnTo>
                  <a:lnTo>
                    <a:pt x="122" y="54"/>
                  </a:lnTo>
                  <a:lnTo>
                    <a:pt x="111" y="49"/>
                  </a:lnTo>
                  <a:lnTo>
                    <a:pt x="98" y="44"/>
                  </a:lnTo>
                  <a:lnTo>
                    <a:pt x="84" y="38"/>
                  </a:lnTo>
                  <a:lnTo>
                    <a:pt x="60" y="26"/>
                  </a:lnTo>
                  <a:lnTo>
                    <a:pt x="44" y="18"/>
                  </a:lnTo>
                  <a:lnTo>
                    <a:pt x="32" y="25"/>
                  </a:lnTo>
                  <a:lnTo>
                    <a:pt x="21" y="33"/>
                  </a:lnTo>
                  <a:lnTo>
                    <a:pt x="16" y="37"/>
                  </a:lnTo>
                  <a:lnTo>
                    <a:pt x="12" y="41"/>
                  </a:lnTo>
                  <a:lnTo>
                    <a:pt x="9" y="46"/>
                  </a:lnTo>
                  <a:lnTo>
                    <a:pt x="5" y="52"/>
                  </a:lnTo>
                  <a:lnTo>
                    <a:pt x="3" y="57"/>
                  </a:lnTo>
                  <a:lnTo>
                    <a:pt x="1" y="63"/>
                  </a:lnTo>
                  <a:lnTo>
                    <a:pt x="0" y="69"/>
                  </a:lnTo>
                  <a:lnTo>
                    <a:pt x="0" y="75"/>
                  </a:lnTo>
                  <a:lnTo>
                    <a:pt x="1" y="82"/>
                  </a:lnTo>
                  <a:lnTo>
                    <a:pt x="3" y="88"/>
                  </a:lnTo>
                  <a:lnTo>
                    <a:pt x="6" y="96"/>
                  </a:lnTo>
                  <a:lnTo>
                    <a:pt x="11" y="103"/>
                  </a:lnTo>
                  <a:lnTo>
                    <a:pt x="20" y="101"/>
                  </a:lnTo>
                  <a:lnTo>
                    <a:pt x="33" y="99"/>
                  </a:lnTo>
                  <a:lnTo>
                    <a:pt x="50" y="97"/>
                  </a:lnTo>
                  <a:lnTo>
                    <a:pt x="69" y="95"/>
                  </a:lnTo>
                  <a:lnTo>
                    <a:pt x="102" y="92"/>
                  </a:lnTo>
                  <a:lnTo>
                    <a:pt x="117" y="91"/>
                  </a:lnTo>
                  <a:lnTo>
                    <a:pt x="137" y="92"/>
                  </a:lnTo>
                  <a:lnTo>
                    <a:pt x="152" y="94"/>
                  </a:lnTo>
                  <a:lnTo>
                    <a:pt x="166" y="97"/>
                  </a:lnTo>
                  <a:lnTo>
                    <a:pt x="177" y="100"/>
                  </a:lnTo>
                  <a:lnTo>
                    <a:pt x="189" y="104"/>
                  </a:lnTo>
                  <a:lnTo>
                    <a:pt x="201" y="108"/>
                  </a:lnTo>
                  <a:lnTo>
                    <a:pt x="217" y="110"/>
                  </a:lnTo>
                  <a:lnTo>
                    <a:pt x="237" y="111"/>
                  </a:lnTo>
                  <a:lnTo>
                    <a:pt x="237" y="117"/>
                  </a:lnTo>
                  <a:lnTo>
                    <a:pt x="250" y="11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06" name="Freeform 470">
              <a:extLst>
                <a:ext uri="{FF2B5EF4-FFF2-40B4-BE49-F238E27FC236}">
                  <a16:creationId xmlns:a16="http://schemas.microsoft.com/office/drawing/2014/main" id="{B4D1ED74-9BD5-23DF-F117-17DD08863624}"/>
                </a:ext>
              </a:extLst>
            </p:cNvPr>
            <p:cNvSpPr>
              <a:spLocks/>
            </p:cNvSpPr>
            <p:nvPr>
              <p:custDataLst>
                <p:tags r:id="rId232"/>
              </p:custDataLst>
            </p:nvPr>
          </p:nvSpPr>
          <p:spPr bwMode="auto">
            <a:xfrm>
              <a:off x="6709115" y="2785177"/>
              <a:ext cx="45131" cy="74551"/>
            </a:xfrm>
            <a:custGeom>
              <a:avLst/>
              <a:gdLst>
                <a:gd name="T0" fmla="*/ 10180 w 80"/>
                <a:gd name="T1" fmla="*/ 608 h 94"/>
                <a:gd name="T2" fmla="*/ 12819 w 80"/>
                <a:gd name="T3" fmla="*/ 0 h 94"/>
                <a:gd name="T4" fmla="*/ 15458 w 80"/>
                <a:gd name="T5" fmla="*/ 0 h 94"/>
                <a:gd name="T6" fmla="*/ 17720 w 80"/>
                <a:gd name="T7" fmla="*/ 1216 h 94"/>
                <a:gd name="T8" fmla="*/ 20359 w 80"/>
                <a:gd name="T9" fmla="*/ 2432 h 94"/>
                <a:gd name="T10" fmla="*/ 22622 w 80"/>
                <a:gd name="T11" fmla="*/ 3648 h 94"/>
                <a:gd name="T12" fmla="*/ 24884 w 80"/>
                <a:gd name="T13" fmla="*/ 4864 h 94"/>
                <a:gd name="T14" fmla="*/ 27523 w 80"/>
                <a:gd name="T15" fmla="*/ 4864 h 94"/>
                <a:gd name="T16" fmla="*/ 30162 w 80"/>
                <a:gd name="T17" fmla="*/ 4256 h 94"/>
                <a:gd name="T18" fmla="*/ 30162 w 80"/>
                <a:gd name="T19" fmla="*/ 23103 h 94"/>
                <a:gd name="T20" fmla="*/ 28277 w 80"/>
                <a:gd name="T21" fmla="*/ 26751 h 94"/>
                <a:gd name="T22" fmla="*/ 26015 w 80"/>
                <a:gd name="T23" fmla="*/ 31007 h 94"/>
                <a:gd name="T24" fmla="*/ 24130 w 80"/>
                <a:gd name="T25" fmla="*/ 35871 h 94"/>
                <a:gd name="T26" fmla="*/ 21867 w 80"/>
                <a:gd name="T27" fmla="*/ 41343 h 94"/>
                <a:gd name="T28" fmla="*/ 19228 w 80"/>
                <a:gd name="T29" fmla="*/ 51070 h 94"/>
                <a:gd name="T30" fmla="*/ 17720 w 80"/>
                <a:gd name="T31" fmla="*/ 57150 h 94"/>
                <a:gd name="T32" fmla="*/ 16212 w 80"/>
                <a:gd name="T33" fmla="*/ 56542 h 94"/>
                <a:gd name="T34" fmla="*/ 15081 w 80"/>
                <a:gd name="T35" fmla="*/ 55934 h 94"/>
                <a:gd name="T36" fmla="*/ 13950 w 80"/>
                <a:gd name="T37" fmla="*/ 55326 h 94"/>
                <a:gd name="T38" fmla="*/ 12819 w 80"/>
                <a:gd name="T39" fmla="*/ 54110 h 94"/>
                <a:gd name="T40" fmla="*/ 10934 w 80"/>
                <a:gd name="T41" fmla="*/ 51070 h 94"/>
                <a:gd name="T42" fmla="*/ 8672 w 80"/>
                <a:gd name="T43" fmla="*/ 47422 h 94"/>
                <a:gd name="T44" fmla="*/ 7163 w 80"/>
                <a:gd name="T45" fmla="*/ 43774 h 94"/>
                <a:gd name="T46" fmla="*/ 4901 w 80"/>
                <a:gd name="T47" fmla="*/ 39519 h 94"/>
                <a:gd name="T48" fmla="*/ 2639 w 80"/>
                <a:gd name="T49" fmla="*/ 36479 h 94"/>
                <a:gd name="T50" fmla="*/ 0 w 80"/>
                <a:gd name="T51" fmla="*/ 34047 h 94"/>
                <a:gd name="T52" fmla="*/ 3016 w 80"/>
                <a:gd name="T53" fmla="*/ 24927 h 94"/>
                <a:gd name="T54" fmla="*/ 4901 w 80"/>
                <a:gd name="T55" fmla="*/ 17631 h 94"/>
                <a:gd name="T56" fmla="*/ 7163 w 80"/>
                <a:gd name="T57" fmla="*/ 10336 h 94"/>
                <a:gd name="T58" fmla="*/ 10180 w 80"/>
                <a:gd name="T59" fmla="*/ 608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0" h="94">
                  <a:moveTo>
                    <a:pt x="27" y="1"/>
                  </a:moveTo>
                  <a:lnTo>
                    <a:pt x="34" y="0"/>
                  </a:lnTo>
                  <a:lnTo>
                    <a:pt x="41" y="0"/>
                  </a:lnTo>
                  <a:lnTo>
                    <a:pt x="47" y="2"/>
                  </a:lnTo>
                  <a:lnTo>
                    <a:pt x="54" y="4"/>
                  </a:lnTo>
                  <a:lnTo>
                    <a:pt x="60" y="6"/>
                  </a:lnTo>
                  <a:lnTo>
                    <a:pt x="66" y="8"/>
                  </a:lnTo>
                  <a:lnTo>
                    <a:pt x="73" y="8"/>
                  </a:lnTo>
                  <a:lnTo>
                    <a:pt x="80" y="7"/>
                  </a:lnTo>
                  <a:lnTo>
                    <a:pt x="80" y="38"/>
                  </a:lnTo>
                  <a:lnTo>
                    <a:pt x="75" y="44"/>
                  </a:lnTo>
                  <a:lnTo>
                    <a:pt x="69" y="51"/>
                  </a:lnTo>
                  <a:lnTo>
                    <a:pt x="64" y="59"/>
                  </a:lnTo>
                  <a:lnTo>
                    <a:pt x="58" y="68"/>
                  </a:lnTo>
                  <a:lnTo>
                    <a:pt x="51" y="84"/>
                  </a:lnTo>
                  <a:lnTo>
                    <a:pt x="47" y="94"/>
                  </a:lnTo>
                  <a:lnTo>
                    <a:pt x="43" y="93"/>
                  </a:lnTo>
                  <a:lnTo>
                    <a:pt x="40" y="92"/>
                  </a:lnTo>
                  <a:lnTo>
                    <a:pt x="37" y="91"/>
                  </a:lnTo>
                  <a:lnTo>
                    <a:pt x="34" y="89"/>
                  </a:lnTo>
                  <a:lnTo>
                    <a:pt x="29" y="84"/>
                  </a:lnTo>
                  <a:lnTo>
                    <a:pt x="23" y="78"/>
                  </a:lnTo>
                  <a:lnTo>
                    <a:pt x="19" y="72"/>
                  </a:lnTo>
                  <a:lnTo>
                    <a:pt x="13" y="65"/>
                  </a:lnTo>
                  <a:lnTo>
                    <a:pt x="7" y="60"/>
                  </a:lnTo>
                  <a:lnTo>
                    <a:pt x="0" y="56"/>
                  </a:lnTo>
                  <a:lnTo>
                    <a:pt x="8" y="41"/>
                  </a:lnTo>
                  <a:lnTo>
                    <a:pt x="13" y="29"/>
                  </a:lnTo>
                  <a:lnTo>
                    <a:pt x="19" y="17"/>
                  </a:lnTo>
                  <a:lnTo>
                    <a:pt x="27"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7" name="Freeform 471">
              <a:extLst>
                <a:ext uri="{FF2B5EF4-FFF2-40B4-BE49-F238E27FC236}">
                  <a16:creationId xmlns:a16="http://schemas.microsoft.com/office/drawing/2014/main" id="{FAA52CE4-FB5B-BA93-669C-209387930158}"/>
                </a:ext>
              </a:extLst>
            </p:cNvPr>
            <p:cNvSpPr>
              <a:spLocks/>
            </p:cNvSpPr>
            <p:nvPr>
              <p:custDataLst>
                <p:tags r:id="rId233"/>
              </p:custDataLst>
            </p:nvPr>
          </p:nvSpPr>
          <p:spPr bwMode="auto">
            <a:xfrm>
              <a:off x="6433578" y="5408934"/>
              <a:ext cx="92638" cy="74551"/>
            </a:xfrm>
            <a:custGeom>
              <a:avLst/>
              <a:gdLst>
                <a:gd name="T0" fmla="*/ 1376 w 135"/>
                <a:gd name="T1" fmla="*/ 32074 h 98"/>
                <a:gd name="T2" fmla="*/ 5045 w 135"/>
                <a:gd name="T3" fmla="*/ 31491 h 98"/>
                <a:gd name="T4" fmla="*/ 8255 w 135"/>
                <a:gd name="T5" fmla="*/ 30908 h 98"/>
                <a:gd name="T6" fmla="*/ 11007 w 135"/>
                <a:gd name="T7" fmla="*/ 29158 h 98"/>
                <a:gd name="T8" fmla="*/ 14217 w 135"/>
                <a:gd name="T9" fmla="*/ 27409 h 98"/>
                <a:gd name="T10" fmla="*/ 19262 w 135"/>
                <a:gd name="T11" fmla="*/ 22160 h 98"/>
                <a:gd name="T12" fmla="*/ 23848 w 135"/>
                <a:gd name="T13" fmla="*/ 16329 h 98"/>
                <a:gd name="T14" fmla="*/ 27975 w 135"/>
                <a:gd name="T15" fmla="*/ 10497 h 98"/>
                <a:gd name="T16" fmla="*/ 32561 w 135"/>
                <a:gd name="T17" fmla="*/ 4665 h 98"/>
                <a:gd name="T18" fmla="*/ 34854 w 135"/>
                <a:gd name="T19" fmla="*/ 2916 h 98"/>
                <a:gd name="T20" fmla="*/ 37606 w 135"/>
                <a:gd name="T21" fmla="*/ 1166 h 98"/>
                <a:gd name="T22" fmla="*/ 40357 w 135"/>
                <a:gd name="T23" fmla="*/ 0 h 98"/>
                <a:gd name="T24" fmla="*/ 44026 w 135"/>
                <a:gd name="T25" fmla="*/ 0 h 98"/>
                <a:gd name="T26" fmla="*/ 46778 w 135"/>
                <a:gd name="T27" fmla="*/ 0 h 98"/>
                <a:gd name="T28" fmla="*/ 50447 w 135"/>
                <a:gd name="T29" fmla="*/ 1749 h 98"/>
                <a:gd name="T30" fmla="*/ 53657 w 135"/>
                <a:gd name="T31" fmla="*/ 3499 h 98"/>
                <a:gd name="T32" fmla="*/ 56409 w 135"/>
                <a:gd name="T33" fmla="*/ 6415 h 98"/>
                <a:gd name="T34" fmla="*/ 58702 w 135"/>
                <a:gd name="T35" fmla="*/ 9331 h 98"/>
                <a:gd name="T36" fmla="*/ 60536 w 135"/>
                <a:gd name="T37" fmla="*/ 13996 h 98"/>
                <a:gd name="T38" fmla="*/ 61453 w 135"/>
                <a:gd name="T39" fmla="*/ 17495 h 98"/>
                <a:gd name="T40" fmla="*/ 61912 w 135"/>
                <a:gd name="T41" fmla="*/ 21577 h 98"/>
                <a:gd name="T42" fmla="*/ 61453 w 135"/>
                <a:gd name="T43" fmla="*/ 23327 h 98"/>
                <a:gd name="T44" fmla="*/ 60536 w 135"/>
                <a:gd name="T45" fmla="*/ 25076 h 98"/>
                <a:gd name="T46" fmla="*/ 59160 w 135"/>
                <a:gd name="T47" fmla="*/ 27409 h 98"/>
                <a:gd name="T48" fmla="*/ 56867 w 135"/>
                <a:gd name="T49" fmla="*/ 29741 h 98"/>
                <a:gd name="T50" fmla="*/ 51823 w 135"/>
                <a:gd name="T51" fmla="*/ 35573 h 98"/>
                <a:gd name="T52" fmla="*/ 45861 w 135"/>
                <a:gd name="T53" fmla="*/ 41988 h 98"/>
                <a:gd name="T54" fmla="*/ 39899 w 135"/>
                <a:gd name="T55" fmla="*/ 47819 h 98"/>
                <a:gd name="T56" fmla="*/ 33937 w 135"/>
                <a:gd name="T57" fmla="*/ 53068 h 98"/>
                <a:gd name="T58" fmla="*/ 28892 w 135"/>
                <a:gd name="T59" fmla="*/ 55984 h 98"/>
                <a:gd name="T60" fmla="*/ 25223 w 135"/>
                <a:gd name="T61" fmla="*/ 57150 h 98"/>
                <a:gd name="T62" fmla="*/ 23389 w 135"/>
                <a:gd name="T63" fmla="*/ 56567 h 98"/>
                <a:gd name="T64" fmla="*/ 19720 w 135"/>
                <a:gd name="T65" fmla="*/ 53651 h 98"/>
                <a:gd name="T66" fmla="*/ 14675 w 135"/>
                <a:gd name="T67" fmla="*/ 49569 h 98"/>
                <a:gd name="T68" fmla="*/ 9631 w 135"/>
                <a:gd name="T69" fmla="*/ 44904 h 98"/>
                <a:gd name="T70" fmla="*/ 5045 w 135"/>
                <a:gd name="T71" fmla="*/ 39655 h 98"/>
                <a:gd name="T72" fmla="*/ 2293 w 135"/>
                <a:gd name="T73" fmla="*/ 36156 h 98"/>
                <a:gd name="T74" fmla="*/ 459 w 135"/>
                <a:gd name="T75" fmla="*/ 34407 h 98"/>
                <a:gd name="T76" fmla="*/ 0 w 135"/>
                <a:gd name="T77" fmla="*/ 33240 h 98"/>
                <a:gd name="T78" fmla="*/ 0 w 135"/>
                <a:gd name="T79" fmla="*/ 32657 h 98"/>
                <a:gd name="T80" fmla="*/ 1376 w 135"/>
                <a:gd name="T81" fmla="*/ 32074 h 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35" h="98">
                  <a:moveTo>
                    <a:pt x="3" y="55"/>
                  </a:moveTo>
                  <a:lnTo>
                    <a:pt x="11" y="54"/>
                  </a:lnTo>
                  <a:lnTo>
                    <a:pt x="18" y="53"/>
                  </a:lnTo>
                  <a:lnTo>
                    <a:pt x="24" y="50"/>
                  </a:lnTo>
                  <a:lnTo>
                    <a:pt x="31" y="47"/>
                  </a:lnTo>
                  <a:lnTo>
                    <a:pt x="42" y="38"/>
                  </a:lnTo>
                  <a:lnTo>
                    <a:pt x="52" y="28"/>
                  </a:lnTo>
                  <a:lnTo>
                    <a:pt x="61" y="18"/>
                  </a:lnTo>
                  <a:lnTo>
                    <a:pt x="71" y="8"/>
                  </a:lnTo>
                  <a:lnTo>
                    <a:pt x="76" y="5"/>
                  </a:lnTo>
                  <a:lnTo>
                    <a:pt x="82" y="2"/>
                  </a:lnTo>
                  <a:lnTo>
                    <a:pt x="88" y="0"/>
                  </a:lnTo>
                  <a:lnTo>
                    <a:pt x="96" y="0"/>
                  </a:lnTo>
                  <a:lnTo>
                    <a:pt x="102" y="0"/>
                  </a:lnTo>
                  <a:lnTo>
                    <a:pt x="110" y="3"/>
                  </a:lnTo>
                  <a:lnTo>
                    <a:pt x="117" y="6"/>
                  </a:lnTo>
                  <a:lnTo>
                    <a:pt x="123" y="11"/>
                  </a:lnTo>
                  <a:lnTo>
                    <a:pt x="128" y="16"/>
                  </a:lnTo>
                  <a:lnTo>
                    <a:pt x="132" y="24"/>
                  </a:lnTo>
                  <a:lnTo>
                    <a:pt x="134" y="30"/>
                  </a:lnTo>
                  <a:lnTo>
                    <a:pt x="135" y="37"/>
                  </a:lnTo>
                  <a:lnTo>
                    <a:pt x="134" y="40"/>
                  </a:lnTo>
                  <a:lnTo>
                    <a:pt x="132" y="43"/>
                  </a:lnTo>
                  <a:lnTo>
                    <a:pt x="129" y="47"/>
                  </a:lnTo>
                  <a:lnTo>
                    <a:pt x="124" y="51"/>
                  </a:lnTo>
                  <a:lnTo>
                    <a:pt x="113" y="61"/>
                  </a:lnTo>
                  <a:lnTo>
                    <a:pt x="100" y="72"/>
                  </a:lnTo>
                  <a:lnTo>
                    <a:pt x="87" y="82"/>
                  </a:lnTo>
                  <a:lnTo>
                    <a:pt x="74" y="91"/>
                  </a:lnTo>
                  <a:lnTo>
                    <a:pt x="63" y="96"/>
                  </a:lnTo>
                  <a:lnTo>
                    <a:pt x="55" y="98"/>
                  </a:lnTo>
                  <a:lnTo>
                    <a:pt x="51" y="97"/>
                  </a:lnTo>
                  <a:lnTo>
                    <a:pt x="43" y="92"/>
                  </a:lnTo>
                  <a:lnTo>
                    <a:pt x="32" y="85"/>
                  </a:lnTo>
                  <a:lnTo>
                    <a:pt x="21" y="77"/>
                  </a:lnTo>
                  <a:lnTo>
                    <a:pt x="11" y="68"/>
                  </a:lnTo>
                  <a:lnTo>
                    <a:pt x="5" y="62"/>
                  </a:lnTo>
                  <a:lnTo>
                    <a:pt x="1" y="59"/>
                  </a:lnTo>
                  <a:lnTo>
                    <a:pt x="0" y="57"/>
                  </a:lnTo>
                  <a:lnTo>
                    <a:pt x="0" y="56"/>
                  </a:lnTo>
                  <a:lnTo>
                    <a:pt x="3" y="55"/>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08" name="Freeform 472">
              <a:extLst>
                <a:ext uri="{FF2B5EF4-FFF2-40B4-BE49-F238E27FC236}">
                  <a16:creationId xmlns:a16="http://schemas.microsoft.com/office/drawing/2014/main" id="{FBCC8950-9C61-FA48-1A4A-EFA97B807B75}"/>
                </a:ext>
              </a:extLst>
            </p:cNvPr>
            <p:cNvSpPr>
              <a:spLocks/>
            </p:cNvSpPr>
            <p:nvPr>
              <p:custDataLst>
                <p:tags r:id="rId234"/>
              </p:custDataLst>
            </p:nvPr>
          </p:nvSpPr>
          <p:spPr bwMode="auto">
            <a:xfrm>
              <a:off x="6091531" y="1907140"/>
              <a:ext cx="197151" cy="109755"/>
            </a:xfrm>
            <a:custGeom>
              <a:avLst/>
              <a:gdLst>
                <a:gd name="T0" fmla="*/ 81084 w 312"/>
                <a:gd name="T1" fmla="*/ 84138 h 155"/>
                <a:gd name="T2" fmla="*/ 81929 w 312"/>
                <a:gd name="T3" fmla="*/ 81967 h 155"/>
                <a:gd name="T4" fmla="*/ 83196 w 312"/>
                <a:gd name="T5" fmla="*/ 80338 h 155"/>
                <a:gd name="T6" fmla="*/ 84463 w 312"/>
                <a:gd name="T7" fmla="*/ 78710 h 155"/>
                <a:gd name="T8" fmla="*/ 85730 w 312"/>
                <a:gd name="T9" fmla="*/ 77081 h 155"/>
                <a:gd name="T10" fmla="*/ 89108 w 312"/>
                <a:gd name="T11" fmla="*/ 74367 h 155"/>
                <a:gd name="T12" fmla="*/ 92909 w 312"/>
                <a:gd name="T13" fmla="*/ 71653 h 155"/>
                <a:gd name="T14" fmla="*/ 100511 w 312"/>
                <a:gd name="T15" fmla="*/ 66768 h 155"/>
                <a:gd name="T16" fmla="*/ 106845 w 312"/>
                <a:gd name="T17" fmla="*/ 63511 h 155"/>
                <a:gd name="T18" fmla="*/ 107690 w 312"/>
                <a:gd name="T19" fmla="*/ 59168 h 155"/>
                <a:gd name="T20" fmla="*/ 109802 w 312"/>
                <a:gd name="T21" fmla="*/ 52654 h 155"/>
                <a:gd name="T22" fmla="*/ 111491 w 312"/>
                <a:gd name="T23" fmla="*/ 49397 h 155"/>
                <a:gd name="T24" fmla="*/ 112758 w 312"/>
                <a:gd name="T25" fmla="*/ 46683 h 155"/>
                <a:gd name="T26" fmla="*/ 113602 w 312"/>
                <a:gd name="T27" fmla="*/ 44512 h 155"/>
                <a:gd name="T28" fmla="*/ 114869 w 312"/>
                <a:gd name="T29" fmla="*/ 43969 h 155"/>
                <a:gd name="T30" fmla="*/ 131762 w 312"/>
                <a:gd name="T31" fmla="*/ 23884 h 155"/>
                <a:gd name="T32" fmla="*/ 131762 w 312"/>
                <a:gd name="T33" fmla="*/ 21170 h 155"/>
                <a:gd name="T34" fmla="*/ 130917 w 312"/>
                <a:gd name="T35" fmla="*/ 18999 h 155"/>
                <a:gd name="T36" fmla="*/ 129228 w 312"/>
                <a:gd name="T37" fmla="*/ 17370 h 155"/>
                <a:gd name="T38" fmla="*/ 127539 w 312"/>
                <a:gd name="T39" fmla="*/ 16285 h 155"/>
                <a:gd name="T40" fmla="*/ 122893 w 312"/>
                <a:gd name="T41" fmla="*/ 15199 h 155"/>
                <a:gd name="T42" fmla="*/ 118248 w 312"/>
                <a:gd name="T43" fmla="*/ 14656 h 155"/>
                <a:gd name="T44" fmla="*/ 113180 w 312"/>
                <a:gd name="T45" fmla="*/ 14656 h 155"/>
                <a:gd name="T46" fmla="*/ 109379 w 312"/>
                <a:gd name="T47" fmla="*/ 14656 h 155"/>
                <a:gd name="T48" fmla="*/ 108112 w 312"/>
                <a:gd name="T49" fmla="*/ 14113 h 155"/>
                <a:gd name="T50" fmla="*/ 106845 w 312"/>
                <a:gd name="T51" fmla="*/ 13571 h 155"/>
                <a:gd name="T52" fmla="*/ 106423 w 312"/>
                <a:gd name="T53" fmla="*/ 12485 h 155"/>
                <a:gd name="T54" fmla="*/ 106845 w 312"/>
                <a:gd name="T55" fmla="*/ 10857 h 155"/>
                <a:gd name="T56" fmla="*/ 97977 w 312"/>
                <a:gd name="T57" fmla="*/ 10314 h 155"/>
                <a:gd name="T58" fmla="*/ 91220 w 312"/>
                <a:gd name="T59" fmla="*/ 9228 h 155"/>
                <a:gd name="T60" fmla="*/ 85307 w 312"/>
                <a:gd name="T61" fmla="*/ 7057 h 155"/>
                <a:gd name="T62" fmla="*/ 79817 w 312"/>
                <a:gd name="T63" fmla="*/ 4885 h 155"/>
                <a:gd name="T64" fmla="*/ 74750 w 312"/>
                <a:gd name="T65" fmla="*/ 3257 h 155"/>
                <a:gd name="T66" fmla="*/ 68837 w 312"/>
                <a:gd name="T67" fmla="*/ 1628 h 155"/>
                <a:gd name="T68" fmla="*/ 61658 w 312"/>
                <a:gd name="T69" fmla="*/ 543 h 155"/>
                <a:gd name="T70" fmla="*/ 53212 w 312"/>
                <a:gd name="T71" fmla="*/ 0 h 155"/>
                <a:gd name="T72" fmla="*/ 46455 w 312"/>
                <a:gd name="T73" fmla="*/ 543 h 155"/>
                <a:gd name="T74" fmla="*/ 31251 w 312"/>
                <a:gd name="T75" fmla="*/ 2171 h 155"/>
                <a:gd name="T76" fmla="*/ 22383 w 312"/>
                <a:gd name="T77" fmla="*/ 3257 h 155"/>
                <a:gd name="T78" fmla="*/ 14359 w 312"/>
                <a:gd name="T79" fmla="*/ 4343 h 155"/>
                <a:gd name="T80" fmla="*/ 7602 w 312"/>
                <a:gd name="T81" fmla="*/ 5428 h 155"/>
                <a:gd name="T82" fmla="*/ 2956 w 312"/>
                <a:gd name="T83" fmla="*/ 6514 h 155"/>
                <a:gd name="T84" fmla="*/ 3801 w 312"/>
                <a:gd name="T85" fmla="*/ 9228 h 155"/>
                <a:gd name="T86" fmla="*/ 4645 w 312"/>
                <a:gd name="T87" fmla="*/ 10314 h 155"/>
                <a:gd name="T88" fmla="*/ 5490 w 312"/>
                <a:gd name="T89" fmla="*/ 10314 h 155"/>
                <a:gd name="T90" fmla="*/ 6335 w 312"/>
                <a:gd name="T91" fmla="*/ 10857 h 155"/>
                <a:gd name="T92" fmla="*/ 7602 w 312"/>
                <a:gd name="T93" fmla="*/ 10857 h 155"/>
                <a:gd name="T94" fmla="*/ 8024 w 312"/>
                <a:gd name="T95" fmla="*/ 10857 h 155"/>
                <a:gd name="T96" fmla="*/ 8446 w 312"/>
                <a:gd name="T97" fmla="*/ 11942 h 155"/>
                <a:gd name="T98" fmla="*/ 8446 w 312"/>
                <a:gd name="T99" fmla="*/ 14113 h 155"/>
                <a:gd name="T100" fmla="*/ 8446 w 312"/>
                <a:gd name="T101" fmla="*/ 16285 h 155"/>
                <a:gd name="T102" fmla="*/ 8024 w 312"/>
                <a:gd name="T103" fmla="*/ 18999 h 155"/>
                <a:gd name="T104" fmla="*/ 7602 w 312"/>
                <a:gd name="T105" fmla="*/ 21170 h 155"/>
                <a:gd name="T106" fmla="*/ 6335 w 312"/>
                <a:gd name="T107" fmla="*/ 22799 h 155"/>
                <a:gd name="T108" fmla="*/ 5068 w 312"/>
                <a:gd name="T109" fmla="*/ 24427 h 155"/>
                <a:gd name="T110" fmla="*/ 3801 w 312"/>
                <a:gd name="T111" fmla="*/ 26056 h 155"/>
                <a:gd name="T112" fmla="*/ 1689 w 312"/>
                <a:gd name="T113" fmla="*/ 26598 h 155"/>
                <a:gd name="T114" fmla="*/ 0 w 312"/>
                <a:gd name="T115" fmla="*/ 27141 h 155"/>
                <a:gd name="T116" fmla="*/ 31251 w 312"/>
                <a:gd name="T117" fmla="*/ 36912 h 155"/>
                <a:gd name="T118" fmla="*/ 36741 w 312"/>
                <a:gd name="T119" fmla="*/ 60254 h 155"/>
                <a:gd name="T120" fmla="*/ 70104 w 312"/>
                <a:gd name="T121" fmla="*/ 66768 h 155"/>
                <a:gd name="T122" fmla="*/ 81084 w 312"/>
                <a:gd name="T123" fmla="*/ 84138 h 15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12" h="155">
                  <a:moveTo>
                    <a:pt x="192" y="155"/>
                  </a:moveTo>
                  <a:lnTo>
                    <a:pt x="194" y="151"/>
                  </a:lnTo>
                  <a:lnTo>
                    <a:pt x="197" y="148"/>
                  </a:lnTo>
                  <a:lnTo>
                    <a:pt x="200" y="145"/>
                  </a:lnTo>
                  <a:lnTo>
                    <a:pt x="203" y="142"/>
                  </a:lnTo>
                  <a:lnTo>
                    <a:pt x="211" y="137"/>
                  </a:lnTo>
                  <a:lnTo>
                    <a:pt x="220" y="132"/>
                  </a:lnTo>
                  <a:lnTo>
                    <a:pt x="238" y="123"/>
                  </a:lnTo>
                  <a:lnTo>
                    <a:pt x="253" y="117"/>
                  </a:lnTo>
                  <a:lnTo>
                    <a:pt x="255" y="109"/>
                  </a:lnTo>
                  <a:lnTo>
                    <a:pt x="260" y="97"/>
                  </a:lnTo>
                  <a:lnTo>
                    <a:pt x="264" y="91"/>
                  </a:lnTo>
                  <a:lnTo>
                    <a:pt x="267" y="86"/>
                  </a:lnTo>
                  <a:lnTo>
                    <a:pt x="269" y="82"/>
                  </a:lnTo>
                  <a:lnTo>
                    <a:pt x="272" y="81"/>
                  </a:lnTo>
                  <a:lnTo>
                    <a:pt x="312" y="44"/>
                  </a:lnTo>
                  <a:lnTo>
                    <a:pt x="312" y="39"/>
                  </a:lnTo>
                  <a:lnTo>
                    <a:pt x="310" y="35"/>
                  </a:lnTo>
                  <a:lnTo>
                    <a:pt x="306" y="32"/>
                  </a:lnTo>
                  <a:lnTo>
                    <a:pt x="302" y="30"/>
                  </a:lnTo>
                  <a:lnTo>
                    <a:pt x="291" y="28"/>
                  </a:lnTo>
                  <a:lnTo>
                    <a:pt x="280" y="27"/>
                  </a:lnTo>
                  <a:lnTo>
                    <a:pt x="268" y="27"/>
                  </a:lnTo>
                  <a:lnTo>
                    <a:pt x="259" y="27"/>
                  </a:lnTo>
                  <a:lnTo>
                    <a:pt x="256" y="26"/>
                  </a:lnTo>
                  <a:lnTo>
                    <a:pt x="253" y="25"/>
                  </a:lnTo>
                  <a:lnTo>
                    <a:pt x="252" y="23"/>
                  </a:lnTo>
                  <a:lnTo>
                    <a:pt x="253" y="20"/>
                  </a:lnTo>
                  <a:lnTo>
                    <a:pt x="232" y="19"/>
                  </a:lnTo>
                  <a:lnTo>
                    <a:pt x="216" y="17"/>
                  </a:lnTo>
                  <a:lnTo>
                    <a:pt x="202" y="13"/>
                  </a:lnTo>
                  <a:lnTo>
                    <a:pt x="189" y="9"/>
                  </a:lnTo>
                  <a:lnTo>
                    <a:pt x="177" y="6"/>
                  </a:lnTo>
                  <a:lnTo>
                    <a:pt x="163" y="3"/>
                  </a:lnTo>
                  <a:lnTo>
                    <a:pt x="146" y="1"/>
                  </a:lnTo>
                  <a:lnTo>
                    <a:pt x="126" y="0"/>
                  </a:lnTo>
                  <a:lnTo>
                    <a:pt x="110" y="1"/>
                  </a:lnTo>
                  <a:lnTo>
                    <a:pt x="74" y="4"/>
                  </a:lnTo>
                  <a:lnTo>
                    <a:pt x="53" y="6"/>
                  </a:lnTo>
                  <a:lnTo>
                    <a:pt x="34" y="8"/>
                  </a:lnTo>
                  <a:lnTo>
                    <a:pt x="18" y="10"/>
                  </a:lnTo>
                  <a:lnTo>
                    <a:pt x="7" y="12"/>
                  </a:lnTo>
                  <a:lnTo>
                    <a:pt x="9" y="17"/>
                  </a:lnTo>
                  <a:lnTo>
                    <a:pt x="11" y="19"/>
                  </a:lnTo>
                  <a:lnTo>
                    <a:pt x="13" y="19"/>
                  </a:lnTo>
                  <a:lnTo>
                    <a:pt x="15" y="20"/>
                  </a:lnTo>
                  <a:lnTo>
                    <a:pt x="18" y="20"/>
                  </a:lnTo>
                  <a:lnTo>
                    <a:pt x="19" y="20"/>
                  </a:lnTo>
                  <a:lnTo>
                    <a:pt x="20" y="22"/>
                  </a:lnTo>
                  <a:lnTo>
                    <a:pt x="20" y="26"/>
                  </a:lnTo>
                  <a:lnTo>
                    <a:pt x="20" y="30"/>
                  </a:lnTo>
                  <a:lnTo>
                    <a:pt x="19" y="35"/>
                  </a:lnTo>
                  <a:lnTo>
                    <a:pt x="18" y="39"/>
                  </a:lnTo>
                  <a:lnTo>
                    <a:pt x="15" y="42"/>
                  </a:lnTo>
                  <a:lnTo>
                    <a:pt x="12" y="45"/>
                  </a:lnTo>
                  <a:lnTo>
                    <a:pt x="9" y="48"/>
                  </a:lnTo>
                  <a:lnTo>
                    <a:pt x="4" y="49"/>
                  </a:lnTo>
                  <a:lnTo>
                    <a:pt x="0" y="50"/>
                  </a:lnTo>
                  <a:lnTo>
                    <a:pt x="74" y="68"/>
                  </a:lnTo>
                  <a:lnTo>
                    <a:pt x="87" y="111"/>
                  </a:lnTo>
                  <a:lnTo>
                    <a:pt x="166" y="123"/>
                  </a:lnTo>
                  <a:lnTo>
                    <a:pt x="192" y="15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09" name="Freeform 473">
              <a:extLst>
                <a:ext uri="{FF2B5EF4-FFF2-40B4-BE49-F238E27FC236}">
                  <a16:creationId xmlns:a16="http://schemas.microsoft.com/office/drawing/2014/main" id="{4CBCA630-A3B6-9469-67C6-44E7BCE9EC20}"/>
                </a:ext>
              </a:extLst>
            </p:cNvPr>
            <p:cNvSpPr>
              <a:spLocks/>
            </p:cNvSpPr>
            <p:nvPr>
              <p:custDataLst>
                <p:tags r:id="rId235"/>
              </p:custDataLst>
            </p:nvPr>
          </p:nvSpPr>
          <p:spPr bwMode="auto">
            <a:xfrm>
              <a:off x="5652095" y="2149429"/>
              <a:ext cx="28504" cy="78693"/>
            </a:xfrm>
            <a:custGeom>
              <a:avLst/>
              <a:gdLst>
                <a:gd name="T0" fmla="*/ 0 w 46"/>
                <a:gd name="T1" fmla="*/ 30163 h 50"/>
                <a:gd name="T2" fmla="*/ 828 w 46"/>
                <a:gd name="T3" fmla="*/ 21717 h 50"/>
                <a:gd name="T4" fmla="*/ 414 w 46"/>
                <a:gd name="T5" fmla="*/ 16891 h 50"/>
                <a:gd name="T6" fmla="*/ 828 w 46"/>
                <a:gd name="T7" fmla="*/ 15685 h 50"/>
                <a:gd name="T8" fmla="*/ 1242 w 46"/>
                <a:gd name="T9" fmla="*/ 15685 h 50"/>
                <a:gd name="T10" fmla="*/ 2485 w 46"/>
                <a:gd name="T11" fmla="*/ 14478 h 50"/>
                <a:gd name="T12" fmla="*/ 5384 w 46"/>
                <a:gd name="T13" fmla="*/ 14478 h 50"/>
                <a:gd name="T14" fmla="*/ 19050 w 46"/>
                <a:gd name="T15" fmla="*/ 0 h 50"/>
                <a:gd name="T16" fmla="*/ 19050 w 46"/>
                <a:gd name="T17" fmla="*/ 60325 h 50"/>
                <a:gd name="T18" fmla="*/ 16565 w 46"/>
                <a:gd name="T19" fmla="*/ 59119 h 50"/>
                <a:gd name="T20" fmla="*/ 13666 w 46"/>
                <a:gd name="T21" fmla="*/ 54293 h 50"/>
                <a:gd name="T22" fmla="*/ 10353 w 46"/>
                <a:gd name="T23" fmla="*/ 49467 h 50"/>
                <a:gd name="T24" fmla="*/ 7040 w 46"/>
                <a:gd name="T25" fmla="*/ 44641 h 50"/>
                <a:gd name="T26" fmla="*/ 2071 w 46"/>
                <a:gd name="T27" fmla="*/ 33782 h 50"/>
                <a:gd name="T28" fmla="*/ 0 w 46"/>
                <a:gd name="T29" fmla="*/ 30163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6" h="50">
                  <a:moveTo>
                    <a:pt x="0" y="25"/>
                  </a:moveTo>
                  <a:lnTo>
                    <a:pt x="2" y="18"/>
                  </a:lnTo>
                  <a:lnTo>
                    <a:pt x="1" y="14"/>
                  </a:lnTo>
                  <a:lnTo>
                    <a:pt x="2" y="13"/>
                  </a:lnTo>
                  <a:lnTo>
                    <a:pt x="3" y="13"/>
                  </a:lnTo>
                  <a:lnTo>
                    <a:pt x="6" y="12"/>
                  </a:lnTo>
                  <a:lnTo>
                    <a:pt x="13" y="12"/>
                  </a:lnTo>
                  <a:lnTo>
                    <a:pt x="46" y="0"/>
                  </a:lnTo>
                  <a:lnTo>
                    <a:pt x="46" y="50"/>
                  </a:lnTo>
                  <a:lnTo>
                    <a:pt x="40" y="49"/>
                  </a:lnTo>
                  <a:lnTo>
                    <a:pt x="33" y="45"/>
                  </a:lnTo>
                  <a:lnTo>
                    <a:pt x="25" y="41"/>
                  </a:lnTo>
                  <a:lnTo>
                    <a:pt x="17" y="37"/>
                  </a:lnTo>
                  <a:lnTo>
                    <a:pt x="5" y="28"/>
                  </a:lnTo>
                  <a:lnTo>
                    <a:pt x="0"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10" name="Freeform 474">
              <a:extLst>
                <a:ext uri="{FF2B5EF4-FFF2-40B4-BE49-F238E27FC236}">
                  <a16:creationId xmlns:a16="http://schemas.microsoft.com/office/drawing/2014/main" id="{644ED2A3-0A68-6DE9-9F47-5B5E8CEECEA3}"/>
                </a:ext>
              </a:extLst>
            </p:cNvPr>
            <p:cNvSpPr>
              <a:spLocks/>
            </p:cNvSpPr>
            <p:nvPr>
              <p:custDataLst>
                <p:tags r:id="rId236"/>
              </p:custDataLst>
            </p:nvPr>
          </p:nvSpPr>
          <p:spPr bwMode="auto">
            <a:xfrm>
              <a:off x="6694865" y="4607519"/>
              <a:ext cx="104515" cy="314769"/>
            </a:xfrm>
            <a:custGeom>
              <a:avLst/>
              <a:gdLst>
                <a:gd name="T0" fmla="*/ 4208 w 166"/>
                <a:gd name="T1" fmla="*/ 149225 h 456"/>
                <a:gd name="T2" fmla="*/ 7995 w 166"/>
                <a:gd name="T3" fmla="*/ 153458 h 456"/>
                <a:gd name="T4" fmla="*/ 15569 w 166"/>
                <a:gd name="T5" fmla="*/ 158750 h 456"/>
                <a:gd name="T6" fmla="*/ 24405 w 166"/>
                <a:gd name="T7" fmla="*/ 161925 h 456"/>
                <a:gd name="T8" fmla="*/ 29455 w 166"/>
                <a:gd name="T9" fmla="*/ 165100 h 456"/>
                <a:gd name="T10" fmla="*/ 33663 w 166"/>
                <a:gd name="T11" fmla="*/ 169333 h 456"/>
                <a:gd name="T12" fmla="*/ 36187 w 166"/>
                <a:gd name="T13" fmla="*/ 175154 h 456"/>
                <a:gd name="T14" fmla="*/ 36187 w 166"/>
                <a:gd name="T15" fmla="*/ 183621 h 456"/>
                <a:gd name="T16" fmla="*/ 32821 w 166"/>
                <a:gd name="T17" fmla="*/ 192088 h 456"/>
                <a:gd name="T18" fmla="*/ 28613 w 166"/>
                <a:gd name="T19" fmla="*/ 198438 h 456"/>
                <a:gd name="T20" fmla="*/ 26089 w 166"/>
                <a:gd name="T21" fmla="*/ 205317 h 456"/>
                <a:gd name="T22" fmla="*/ 25247 w 166"/>
                <a:gd name="T23" fmla="*/ 211667 h 456"/>
                <a:gd name="T24" fmla="*/ 26930 w 166"/>
                <a:gd name="T25" fmla="*/ 217487 h 456"/>
                <a:gd name="T26" fmla="*/ 31980 w 166"/>
                <a:gd name="T27" fmla="*/ 224367 h 456"/>
                <a:gd name="T28" fmla="*/ 43761 w 166"/>
                <a:gd name="T29" fmla="*/ 235479 h 456"/>
                <a:gd name="T30" fmla="*/ 50494 w 166"/>
                <a:gd name="T31" fmla="*/ 234421 h 456"/>
                <a:gd name="T32" fmla="*/ 50494 w 166"/>
                <a:gd name="T33" fmla="*/ 223837 h 456"/>
                <a:gd name="T34" fmla="*/ 55123 w 166"/>
                <a:gd name="T35" fmla="*/ 218546 h 456"/>
                <a:gd name="T36" fmla="*/ 61014 w 166"/>
                <a:gd name="T37" fmla="*/ 215371 h 456"/>
                <a:gd name="T38" fmla="*/ 64380 w 166"/>
                <a:gd name="T39" fmla="*/ 212725 h 456"/>
                <a:gd name="T40" fmla="*/ 67325 w 166"/>
                <a:gd name="T41" fmla="*/ 207962 h 456"/>
                <a:gd name="T42" fmla="*/ 69850 w 166"/>
                <a:gd name="T43" fmla="*/ 198438 h 456"/>
                <a:gd name="T44" fmla="*/ 69429 w 166"/>
                <a:gd name="T45" fmla="*/ 185208 h 456"/>
                <a:gd name="T46" fmla="*/ 66484 w 166"/>
                <a:gd name="T47" fmla="*/ 173567 h 456"/>
                <a:gd name="T48" fmla="*/ 62276 w 166"/>
                <a:gd name="T49" fmla="*/ 162454 h 456"/>
                <a:gd name="T50" fmla="*/ 59330 w 166"/>
                <a:gd name="T51" fmla="*/ 150283 h 456"/>
                <a:gd name="T52" fmla="*/ 56806 w 166"/>
                <a:gd name="T53" fmla="*/ 142346 h 456"/>
                <a:gd name="T54" fmla="*/ 49652 w 166"/>
                <a:gd name="T55" fmla="*/ 132821 h 456"/>
                <a:gd name="T56" fmla="*/ 40816 w 166"/>
                <a:gd name="T57" fmla="*/ 118533 h 456"/>
                <a:gd name="T58" fmla="*/ 35767 w 166"/>
                <a:gd name="T59" fmla="*/ 109008 h 456"/>
                <a:gd name="T60" fmla="*/ 33663 w 166"/>
                <a:gd name="T61" fmla="*/ 103187 h 456"/>
                <a:gd name="T62" fmla="*/ 34083 w 166"/>
                <a:gd name="T63" fmla="*/ 93663 h 456"/>
                <a:gd name="T64" fmla="*/ 37029 w 166"/>
                <a:gd name="T65" fmla="*/ 77788 h 456"/>
                <a:gd name="T66" fmla="*/ 40395 w 166"/>
                <a:gd name="T67" fmla="*/ 68263 h 456"/>
                <a:gd name="T68" fmla="*/ 41237 w 166"/>
                <a:gd name="T69" fmla="*/ 59796 h 456"/>
                <a:gd name="T70" fmla="*/ 39974 w 166"/>
                <a:gd name="T71" fmla="*/ 43392 h 456"/>
                <a:gd name="T72" fmla="*/ 38712 w 166"/>
                <a:gd name="T73" fmla="*/ 23813 h 456"/>
                <a:gd name="T74" fmla="*/ 37450 w 166"/>
                <a:gd name="T75" fmla="*/ 9525 h 456"/>
                <a:gd name="T76" fmla="*/ 29876 w 166"/>
                <a:gd name="T77" fmla="*/ 4233 h 456"/>
                <a:gd name="T78" fmla="*/ 13886 w 166"/>
                <a:gd name="T79" fmla="*/ 2117 h 456"/>
                <a:gd name="T80" fmla="*/ 5049 w 166"/>
                <a:gd name="T81" fmla="*/ 5292 h 456"/>
                <a:gd name="T82" fmla="*/ 9257 w 166"/>
                <a:gd name="T83" fmla="*/ 13229 h 456"/>
                <a:gd name="T84" fmla="*/ 13886 w 166"/>
                <a:gd name="T85" fmla="*/ 15875 h 456"/>
                <a:gd name="T86" fmla="*/ 16831 w 166"/>
                <a:gd name="T87" fmla="*/ 23283 h 456"/>
                <a:gd name="T88" fmla="*/ 16831 w 166"/>
                <a:gd name="T89" fmla="*/ 33867 h 456"/>
                <a:gd name="T90" fmla="*/ 16831 w 166"/>
                <a:gd name="T91" fmla="*/ 41275 h 456"/>
                <a:gd name="T92" fmla="*/ 15148 w 166"/>
                <a:gd name="T93" fmla="*/ 44979 h 456"/>
                <a:gd name="T94" fmla="*/ 12203 w 166"/>
                <a:gd name="T95" fmla="*/ 50271 h 456"/>
                <a:gd name="T96" fmla="*/ 6312 w 166"/>
                <a:gd name="T97" fmla="*/ 57679 h 456"/>
                <a:gd name="T98" fmla="*/ 1262 w 166"/>
                <a:gd name="T99" fmla="*/ 64558 h 456"/>
                <a:gd name="T100" fmla="*/ 2945 w 166"/>
                <a:gd name="T101" fmla="*/ 146579 h 4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66" h="456">
                  <a:moveTo>
                    <a:pt x="7" y="277"/>
                  </a:moveTo>
                  <a:lnTo>
                    <a:pt x="10" y="282"/>
                  </a:lnTo>
                  <a:lnTo>
                    <a:pt x="14" y="287"/>
                  </a:lnTo>
                  <a:lnTo>
                    <a:pt x="19" y="290"/>
                  </a:lnTo>
                  <a:lnTo>
                    <a:pt x="25" y="294"/>
                  </a:lnTo>
                  <a:lnTo>
                    <a:pt x="37" y="300"/>
                  </a:lnTo>
                  <a:lnTo>
                    <a:pt x="52" y="304"/>
                  </a:lnTo>
                  <a:lnTo>
                    <a:pt x="58" y="306"/>
                  </a:lnTo>
                  <a:lnTo>
                    <a:pt x="65" y="309"/>
                  </a:lnTo>
                  <a:lnTo>
                    <a:pt x="70" y="312"/>
                  </a:lnTo>
                  <a:lnTo>
                    <a:pt x="76" y="316"/>
                  </a:lnTo>
                  <a:lnTo>
                    <a:pt x="80" y="320"/>
                  </a:lnTo>
                  <a:lnTo>
                    <a:pt x="84" y="325"/>
                  </a:lnTo>
                  <a:lnTo>
                    <a:pt x="86" y="331"/>
                  </a:lnTo>
                  <a:lnTo>
                    <a:pt x="87" y="339"/>
                  </a:lnTo>
                  <a:lnTo>
                    <a:pt x="86" y="347"/>
                  </a:lnTo>
                  <a:lnTo>
                    <a:pt x="82" y="356"/>
                  </a:lnTo>
                  <a:lnTo>
                    <a:pt x="78" y="363"/>
                  </a:lnTo>
                  <a:lnTo>
                    <a:pt x="74" y="369"/>
                  </a:lnTo>
                  <a:lnTo>
                    <a:pt x="68" y="375"/>
                  </a:lnTo>
                  <a:lnTo>
                    <a:pt x="64" y="381"/>
                  </a:lnTo>
                  <a:lnTo>
                    <a:pt x="62" y="388"/>
                  </a:lnTo>
                  <a:lnTo>
                    <a:pt x="60" y="394"/>
                  </a:lnTo>
                  <a:lnTo>
                    <a:pt x="60" y="400"/>
                  </a:lnTo>
                  <a:lnTo>
                    <a:pt x="62" y="405"/>
                  </a:lnTo>
                  <a:lnTo>
                    <a:pt x="64" y="411"/>
                  </a:lnTo>
                  <a:lnTo>
                    <a:pt x="67" y="416"/>
                  </a:lnTo>
                  <a:lnTo>
                    <a:pt x="76" y="424"/>
                  </a:lnTo>
                  <a:lnTo>
                    <a:pt x="85" y="432"/>
                  </a:lnTo>
                  <a:lnTo>
                    <a:pt x="104" y="445"/>
                  </a:lnTo>
                  <a:lnTo>
                    <a:pt x="120" y="456"/>
                  </a:lnTo>
                  <a:lnTo>
                    <a:pt x="120" y="443"/>
                  </a:lnTo>
                  <a:lnTo>
                    <a:pt x="120" y="432"/>
                  </a:lnTo>
                  <a:lnTo>
                    <a:pt x="120" y="423"/>
                  </a:lnTo>
                  <a:lnTo>
                    <a:pt x="120" y="413"/>
                  </a:lnTo>
                  <a:lnTo>
                    <a:pt x="131" y="413"/>
                  </a:lnTo>
                  <a:lnTo>
                    <a:pt x="141" y="410"/>
                  </a:lnTo>
                  <a:lnTo>
                    <a:pt x="145" y="407"/>
                  </a:lnTo>
                  <a:lnTo>
                    <a:pt x="149" y="405"/>
                  </a:lnTo>
                  <a:lnTo>
                    <a:pt x="153" y="402"/>
                  </a:lnTo>
                  <a:lnTo>
                    <a:pt x="155" y="399"/>
                  </a:lnTo>
                  <a:lnTo>
                    <a:pt x="160" y="393"/>
                  </a:lnTo>
                  <a:lnTo>
                    <a:pt x="164" y="384"/>
                  </a:lnTo>
                  <a:lnTo>
                    <a:pt x="166" y="375"/>
                  </a:lnTo>
                  <a:lnTo>
                    <a:pt x="166" y="364"/>
                  </a:lnTo>
                  <a:lnTo>
                    <a:pt x="165" y="350"/>
                  </a:lnTo>
                  <a:lnTo>
                    <a:pt x="163" y="339"/>
                  </a:lnTo>
                  <a:lnTo>
                    <a:pt x="158" y="328"/>
                  </a:lnTo>
                  <a:lnTo>
                    <a:pt x="153" y="318"/>
                  </a:lnTo>
                  <a:lnTo>
                    <a:pt x="148" y="307"/>
                  </a:lnTo>
                  <a:lnTo>
                    <a:pt x="144" y="296"/>
                  </a:lnTo>
                  <a:lnTo>
                    <a:pt x="141" y="284"/>
                  </a:lnTo>
                  <a:lnTo>
                    <a:pt x="140" y="271"/>
                  </a:lnTo>
                  <a:lnTo>
                    <a:pt x="135" y="269"/>
                  </a:lnTo>
                  <a:lnTo>
                    <a:pt x="127" y="261"/>
                  </a:lnTo>
                  <a:lnTo>
                    <a:pt x="118" y="251"/>
                  </a:lnTo>
                  <a:lnTo>
                    <a:pt x="108" y="238"/>
                  </a:lnTo>
                  <a:lnTo>
                    <a:pt x="97" y="224"/>
                  </a:lnTo>
                  <a:lnTo>
                    <a:pt x="88" y="211"/>
                  </a:lnTo>
                  <a:lnTo>
                    <a:pt x="85" y="206"/>
                  </a:lnTo>
                  <a:lnTo>
                    <a:pt x="82" y="200"/>
                  </a:lnTo>
                  <a:lnTo>
                    <a:pt x="80" y="195"/>
                  </a:lnTo>
                  <a:lnTo>
                    <a:pt x="80" y="192"/>
                  </a:lnTo>
                  <a:lnTo>
                    <a:pt x="81" y="177"/>
                  </a:lnTo>
                  <a:lnTo>
                    <a:pt x="85" y="157"/>
                  </a:lnTo>
                  <a:lnTo>
                    <a:pt x="88" y="147"/>
                  </a:lnTo>
                  <a:lnTo>
                    <a:pt x="91" y="138"/>
                  </a:lnTo>
                  <a:lnTo>
                    <a:pt x="96" y="129"/>
                  </a:lnTo>
                  <a:lnTo>
                    <a:pt x="100" y="123"/>
                  </a:lnTo>
                  <a:lnTo>
                    <a:pt x="98" y="113"/>
                  </a:lnTo>
                  <a:lnTo>
                    <a:pt x="96" y="99"/>
                  </a:lnTo>
                  <a:lnTo>
                    <a:pt x="95" y="82"/>
                  </a:lnTo>
                  <a:lnTo>
                    <a:pt x="93" y="63"/>
                  </a:lnTo>
                  <a:lnTo>
                    <a:pt x="92" y="45"/>
                  </a:lnTo>
                  <a:lnTo>
                    <a:pt x="90" y="30"/>
                  </a:lnTo>
                  <a:lnTo>
                    <a:pt x="89" y="18"/>
                  </a:lnTo>
                  <a:lnTo>
                    <a:pt x="87" y="12"/>
                  </a:lnTo>
                  <a:lnTo>
                    <a:pt x="71" y="8"/>
                  </a:lnTo>
                  <a:lnTo>
                    <a:pt x="54" y="6"/>
                  </a:lnTo>
                  <a:lnTo>
                    <a:pt x="33" y="4"/>
                  </a:lnTo>
                  <a:lnTo>
                    <a:pt x="7" y="0"/>
                  </a:lnTo>
                  <a:lnTo>
                    <a:pt x="12" y="10"/>
                  </a:lnTo>
                  <a:lnTo>
                    <a:pt x="19" y="21"/>
                  </a:lnTo>
                  <a:lnTo>
                    <a:pt x="22" y="25"/>
                  </a:lnTo>
                  <a:lnTo>
                    <a:pt x="28" y="28"/>
                  </a:lnTo>
                  <a:lnTo>
                    <a:pt x="33" y="30"/>
                  </a:lnTo>
                  <a:lnTo>
                    <a:pt x="40" y="31"/>
                  </a:lnTo>
                  <a:lnTo>
                    <a:pt x="40" y="44"/>
                  </a:lnTo>
                  <a:lnTo>
                    <a:pt x="40" y="55"/>
                  </a:lnTo>
                  <a:lnTo>
                    <a:pt x="40" y="64"/>
                  </a:lnTo>
                  <a:lnTo>
                    <a:pt x="40" y="74"/>
                  </a:lnTo>
                  <a:lnTo>
                    <a:pt x="40" y="78"/>
                  </a:lnTo>
                  <a:lnTo>
                    <a:pt x="39" y="81"/>
                  </a:lnTo>
                  <a:lnTo>
                    <a:pt x="36" y="85"/>
                  </a:lnTo>
                  <a:lnTo>
                    <a:pt x="35" y="88"/>
                  </a:lnTo>
                  <a:lnTo>
                    <a:pt x="29" y="95"/>
                  </a:lnTo>
                  <a:lnTo>
                    <a:pt x="22" y="102"/>
                  </a:lnTo>
                  <a:lnTo>
                    <a:pt x="15" y="109"/>
                  </a:lnTo>
                  <a:lnTo>
                    <a:pt x="9" y="115"/>
                  </a:lnTo>
                  <a:lnTo>
                    <a:pt x="3" y="122"/>
                  </a:lnTo>
                  <a:lnTo>
                    <a:pt x="0" y="129"/>
                  </a:lnTo>
                  <a:lnTo>
                    <a:pt x="7" y="277"/>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1" name="Freeform 475">
              <a:extLst>
                <a:ext uri="{FF2B5EF4-FFF2-40B4-BE49-F238E27FC236}">
                  <a16:creationId xmlns:a16="http://schemas.microsoft.com/office/drawing/2014/main" id="{28280F55-687D-07A2-ED70-E0C39959A7BD}"/>
                </a:ext>
              </a:extLst>
            </p:cNvPr>
            <p:cNvSpPr>
              <a:spLocks/>
            </p:cNvSpPr>
            <p:nvPr>
              <p:custDataLst>
                <p:tags r:id="rId237"/>
              </p:custDataLst>
            </p:nvPr>
          </p:nvSpPr>
          <p:spPr bwMode="auto">
            <a:xfrm>
              <a:off x="5934759" y="2743759"/>
              <a:ext cx="21378" cy="74551"/>
            </a:xfrm>
            <a:custGeom>
              <a:avLst/>
              <a:gdLst>
                <a:gd name="T0" fmla="*/ 14287 w 27"/>
                <a:gd name="T1" fmla="*/ 0 h 19"/>
                <a:gd name="T2" fmla="*/ 14287 w 27"/>
                <a:gd name="T3" fmla="*/ 36095 h 19"/>
                <a:gd name="T4" fmla="*/ 14287 w 27"/>
                <a:gd name="T5" fmla="*/ 57150 h 19"/>
                <a:gd name="T6" fmla="*/ 4762 w 27"/>
                <a:gd name="T7" fmla="*/ 57150 h 19"/>
                <a:gd name="T8" fmla="*/ 0 w 27"/>
                <a:gd name="T9" fmla="*/ 57150 h 19"/>
                <a:gd name="T10" fmla="*/ 4762 w 27"/>
                <a:gd name="T11" fmla="*/ 36095 h 19"/>
                <a:gd name="T12" fmla="*/ 14287 w 27"/>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19">
                  <a:moveTo>
                    <a:pt x="27" y="0"/>
                  </a:moveTo>
                  <a:lnTo>
                    <a:pt x="27" y="12"/>
                  </a:lnTo>
                  <a:lnTo>
                    <a:pt x="27" y="19"/>
                  </a:lnTo>
                  <a:lnTo>
                    <a:pt x="9" y="19"/>
                  </a:lnTo>
                  <a:lnTo>
                    <a:pt x="0" y="19"/>
                  </a:lnTo>
                  <a:lnTo>
                    <a:pt x="9" y="12"/>
                  </a:lnTo>
                  <a:lnTo>
                    <a:pt x="27"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2" name="Freeform 476">
              <a:extLst>
                <a:ext uri="{FF2B5EF4-FFF2-40B4-BE49-F238E27FC236}">
                  <a16:creationId xmlns:a16="http://schemas.microsoft.com/office/drawing/2014/main" id="{481F6F45-A279-7AF2-05D6-0CD016BE4C5D}"/>
                </a:ext>
              </a:extLst>
            </p:cNvPr>
            <p:cNvSpPr>
              <a:spLocks/>
            </p:cNvSpPr>
            <p:nvPr>
              <p:custDataLst>
                <p:tags r:id="rId238"/>
              </p:custDataLst>
            </p:nvPr>
          </p:nvSpPr>
          <p:spPr bwMode="auto">
            <a:xfrm>
              <a:off x="6412200" y="4858090"/>
              <a:ext cx="282665" cy="283705"/>
            </a:xfrm>
            <a:custGeom>
              <a:avLst/>
              <a:gdLst>
                <a:gd name="T0" fmla="*/ 122492 w 438"/>
                <a:gd name="T1" fmla="*/ 4285 h 406"/>
                <a:gd name="T2" fmla="*/ 138019 w 438"/>
                <a:gd name="T3" fmla="*/ 14463 h 406"/>
                <a:gd name="T4" fmla="*/ 156565 w 438"/>
                <a:gd name="T5" fmla="*/ 25177 h 406"/>
                <a:gd name="T6" fmla="*/ 170367 w 438"/>
                <a:gd name="T7" fmla="*/ 31070 h 406"/>
                <a:gd name="T8" fmla="*/ 179424 w 438"/>
                <a:gd name="T9" fmla="*/ 32677 h 406"/>
                <a:gd name="T10" fmla="*/ 183306 w 438"/>
                <a:gd name="T11" fmla="*/ 43390 h 406"/>
                <a:gd name="T12" fmla="*/ 185031 w 438"/>
                <a:gd name="T13" fmla="*/ 64282 h 406"/>
                <a:gd name="T14" fmla="*/ 187188 w 438"/>
                <a:gd name="T15" fmla="*/ 84102 h 406"/>
                <a:gd name="T16" fmla="*/ 188913 w 438"/>
                <a:gd name="T17" fmla="*/ 104458 h 406"/>
                <a:gd name="T18" fmla="*/ 188913 w 438"/>
                <a:gd name="T19" fmla="*/ 119457 h 406"/>
                <a:gd name="T20" fmla="*/ 187619 w 438"/>
                <a:gd name="T21" fmla="*/ 126957 h 406"/>
                <a:gd name="T22" fmla="*/ 183306 w 438"/>
                <a:gd name="T23" fmla="*/ 138742 h 406"/>
                <a:gd name="T24" fmla="*/ 175542 w 438"/>
                <a:gd name="T25" fmla="*/ 153741 h 406"/>
                <a:gd name="T26" fmla="*/ 168642 w 438"/>
                <a:gd name="T27" fmla="*/ 164454 h 406"/>
                <a:gd name="T28" fmla="*/ 164328 w 438"/>
                <a:gd name="T29" fmla="*/ 171418 h 406"/>
                <a:gd name="T30" fmla="*/ 161309 w 438"/>
                <a:gd name="T31" fmla="*/ 177847 h 406"/>
                <a:gd name="T32" fmla="*/ 160447 w 438"/>
                <a:gd name="T33" fmla="*/ 188560 h 406"/>
                <a:gd name="T34" fmla="*/ 154840 w 438"/>
                <a:gd name="T35" fmla="*/ 199274 h 406"/>
                <a:gd name="T36" fmla="*/ 138450 w 438"/>
                <a:gd name="T37" fmla="*/ 214809 h 406"/>
                <a:gd name="T38" fmla="*/ 88418 w 438"/>
                <a:gd name="T39" fmla="*/ 207845 h 406"/>
                <a:gd name="T40" fmla="*/ 78498 w 438"/>
                <a:gd name="T41" fmla="*/ 203024 h 406"/>
                <a:gd name="T42" fmla="*/ 71166 w 438"/>
                <a:gd name="T43" fmla="*/ 198202 h 406"/>
                <a:gd name="T44" fmla="*/ 64696 w 438"/>
                <a:gd name="T45" fmla="*/ 192310 h 406"/>
                <a:gd name="T46" fmla="*/ 59952 w 438"/>
                <a:gd name="T47" fmla="*/ 185346 h 406"/>
                <a:gd name="T48" fmla="*/ 53482 w 438"/>
                <a:gd name="T49" fmla="*/ 172490 h 406"/>
                <a:gd name="T50" fmla="*/ 46581 w 438"/>
                <a:gd name="T51" fmla="*/ 158562 h 406"/>
                <a:gd name="T52" fmla="*/ 40543 w 438"/>
                <a:gd name="T53" fmla="*/ 149455 h 406"/>
                <a:gd name="T54" fmla="*/ 31054 w 438"/>
                <a:gd name="T55" fmla="*/ 138742 h 406"/>
                <a:gd name="T56" fmla="*/ 18978 w 438"/>
                <a:gd name="T57" fmla="*/ 125350 h 406"/>
                <a:gd name="T58" fmla="*/ 10351 w 438"/>
                <a:gd name="T59" fmla="*/ 114100 h 406"/>
                <a:gd name="T60" fmla="*/ 5607 w 438"/>
                <a:gd name="T61" fmla="*/ 104458 h 406"/>
                <a:gd name="T62" fmla="*/ 1725 w 438"/>
                <a:gd name="T63" fmla="*/ 94280 h 406"/>
                <a:gd name="T64" fmla="*/ 0 w 438"/>
                <a:gd name="T65" fmla="*/ 82495 h 406"/>
                <a:gd name="T66" fmla="*/ 7764 w 438"/>
                <a:gd name="T67" fmla="*/ 75531 h 406"/>
                <a:gd name="T68" fmla="*/ 17252 w 438"/>
                <a:gd name="T69" fmla="*/ 75531 h 406"/>
                <a:gd name="T70" fmla="*/ 22859 w 438"/>
                <a:gd name="T71" fmla="*/ 75531 h 406"/>
                <a:gd name="T72" fmla="*/ 27172 w 438"/>
                <a:gd name="T73" fmla="*/ 73924 h 406"/>
                <a:gd name="T74" fmla="*/ 33211 w 438"/>
                <a:gd name="T75" fmla="*/ 70174 h 406"/>
                <a:gd name="T76" fmla="*/ 42700 w 438"/>
                <a:gd name="T77" fmla="*/ 57854 h 406"/>
                <a:gd name="T78" fmla="*/ 50463 w 438"/>
                <a:gd name="T79" fmla="*/ 46604 h 406"/>
                <a:gd name="T80" fmla="*/ 56070 w 438"/>
                <a:gd name="T81" fmla="*/ 42855 h 406"/>
                <a:gd name="T82" fmla="*/ 64696 w 438"/>
                <a:gd name="T83" fmla="*/ 38033 h 406"/>
                <a:gd name="T84" fmla="*/ 77204 w 438"/>
                <a:gd name="T85" fmla="*/ 32141 h 406"/>
                <a:gd name="T86" fmla="*/ 87556 w 438"/>
                <a:gd name="T87" fmla="*/ 26784 h 406"/>
                <a:gd name="T88" fmla="*/ 91006 w 438"/>
                <a:gd name="T89" fmla="*/ 23034 h 406"/>
                <a:gd name="T90" fmla="*/ 90575 w 438"/>
                <a:gd name="T91" fmla="*/ 20356 h 406"/>
                <a:gd name="T92" fmla="*/ 91006 w 438"/>
                <a:gd name="T93" fmla="*/ 16070 h 406"/>
                <a:gd name="T94" fmla="*/ 91869 w 438"/>
                <a:gd name="T95" fmla="*/ 9107 h 406"/>
                <a:gd name="T96" fmla="*/ 93594 w 438"/>
                <a:gd name="T97" fmla="*/ 6428 h 406"/>
                <a:gd name="T98" fmla="*/ 97044 w 438"/>
                <a:gd name="T99" fmla="*/ 6428 h 406"/>
                <a:gd name="T100" fmla="*/ 100064 w 438"/>
                <a:gd name="T101" fmla="*/ 4821 h 406"/>
                <a:gd name="T102" fmla="*/ 101789 w 438"/>
                <a:gd name="T103" fmla="*/ 2143 h 406"/>
                <a:gd name="T104" fmla="*/ 105239 w 438"/>
                <a:gd name="T105" fmla="*/ 1071 h 406"/>
                <a:gd name="T106" fmla="*/ 108258 w 438"/>
                <a:gd name="T107" fmla="*/ 1607 h 406"/>
                <a:gd name="T108" fmla="*/ 113865 w 438"/>
                <a:gd name="T109" fmla="*/ 536 h 4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38" h="406">
                  <a:moveTo>
                    <a:pt x="272" y="0"/>
                  </a:moveTo>
                  <a:lnTo>
                    <a:pt x="284" y="8"/>
                  </a:lnTo>
                  <a:lnTo>
                    <a:pt x="301" y="17"/>
                  </a:lnTo>
                  <a:lnTo>
                    <a:pt x="320" y="27"/>
                  </a:lnTo>
                  <a:lnTo>
                    <a:pt x="341" y="37"/>
                  </a:lnTo>
                  <a:lnTo>
                    <a:pt x="363" y="47"/>
                  </a:lnTo>
                  <a:lnTo>
                    <a:pt x="385" y="55"/>
                  </a:lnTo>
                  <a:lnTo>
                    <a:pt x="395" y="58"/>
                  </a:lnTo>
                  <a:lnTo>
                    <a:pt x="406" y="60"/>
                  </a:lnTo>
                  <a:lnTo>
                    <a:pt x="416" y="61"/>
                  </a:lnTo>
                  <a:lnTo>
                    <a:pt x="425" y="61"/>
                  </a:lnTo>
                  <a:lnTo>
                    <a:pt x="425" y="81"/>
                  </a:lnTo>
                  <a:lnTo>
                    <a:pt x="427" y="101"/>
                  </a:lnTo>
                  <a:lnTo>
                    <a:pt x="429" y="120"/>
                  </a:lnTo>
                  <a:lnTo>
                    <a:pt x="432" y="138"/>
                  </a:lnTo>
                  <a:lnTo>
                    <a:pt x="434" y="157"/>
                  </a:lnTo>
                  <a:lnTo>
                    <a:pt x="436" y="176"/>
                  </a:lnTo>
                  <a:lnTo>
                    <a:pt x="438" y="195"/>
                  </a:lnTo>
                  <a:lnTo>
                    <a:pt x="438" y="216"/>
                  </a:lnTo>
                  <a:lnTo>
                    <a:pt x="438" y="223"/>
                  </a:lnTo>
                  <a:lnTo>
                    <a:pt x="436" y="230"/>
                  </a:lnTo>
                  <a:lnTo>
                    <a:pt x="435" y="237"/>
                  </a:lnTo>
                  <a:lnTo>
                    <a:pt x="432" y="245"/>
                  </a:lnTo>
                  <a:lnTo>
                    <a:pt x="425" y="259"/>
                  </a:lnTo>
                  <a:lnTo>
                    <a:pt x="416" y="274"/>
                  </a:lnTo>
                  <a:lnTo>
                    <a:pt x="407" y="287"/>
                  </a:lnTo>
                  <a:lnTo>
                    <a:pt x="399" y="298"/>
                  </a:lnTo>
                  <a:lnTo>
                    <a:pt x="391" y="307"/>
                  </a:lnTo>
                  <a:lnTo>
                    <a:pt x="385" y="314"/>
                  </a:lnTo>
                  <a:lnTo>
                    <a:pt x="381" y="320"/>
                  </a:lnTo>
                  <a:lnTo>
                    <a:pt x="378" y="326"/>
                  </a:lnTo>
                  <a:lnTo>
                    <a:pt x="374" y="332"/>
                  </a:lnTo>
                  <a:lnTo>
                    <a:pt x="373" y="339"/>
                  </a:lnTo>
                  <a:lnTo>
                    <a:pt x="372" y="352"/>
                  </a:lnTo>
                  <a:lnTo>
                    <a:pt x="372" y="363"/>
                  </a:lnTo>
                  <a:lnTo>
                    <a:pt x="359" y="372"/>
                  </a:lnTo>
                  <a:lnTo>
                    <a:pt x="339" y="387"/>
                  </a:lnTo>
                  <a:lnTo>
                    <a:pt x="321" y="401"/>
                  </a:lnTo>
                  <a:lnTo>
                    <a:pt x="312" y="406"/>
                  </a:lnTo>
                  <a:lnTo>
                    <a:pt x="205" y="388"/>
                  </a:lnTo>
                  <a:lnTo>
                    <a:pt x="192" y="382"/>
                  </a:lnTo>
                  <a:lnTo>
                    <a:pt x="182" y="379"/>
                  </a:lnTo>
                  <a:lnTo>
                    <a:pt x="172" y="376"/>
                  </a:lnTo>
                  <a:lnTo>
                    <a:pt x="165" y="370"/>
                  </a:lnTo>
                  <a:lnTo>
                    <a:pt x="157" y="365"/>
                  </a:lnTo>
                  <a:lnTo>
                    <a:pt x="150" y="359"/>
                  </a:lnTo>
                  <a:lnTo>
                    <a:pt x="145" y="353"/>
                  </a:lnTo>
                  <a:lnTo>
                    <a:pt x="139" y="346"/>
                  </a:lnTo>
                  <a:lnTo>
                    <a:pt x="134" y="338"/>
                  </a:lnTo>
                  <a:lnTo>
                    <a:pt x="124" y="322"/>
                  </a:lnTo>
                  <a:lnTo>
                    <a:pt x="114" y="304"/>
                  </a:lnTo>
                  <a:lnTo>
                    <a:pt x="108" y="296"/>
                  </a:lnTo>
                  <a:lnTo>
                    <a:pt x="101" y="288"/>
                  </a:lnTo>
                  <a:lnTo>
                    <a:pt x="94" y="279"/>
                  </a:lnTo>
                  <a:lnTo>
                    <a:pt x="86" y="271"/>
                  </a:lnTo>
                  <a:lnTo>
                    <a:pt x="72" y="259"/>
                  </a:lnTo>
                  <a:lnTo>
                    <a:pt x="58" y="247"/>
                  </a:lnTo>
                  <a:lnTo>
                    <a:pt x="44" y="234"/>
                  </a:lnTo>
                  <a:lnTo>
                    <a:pt x="31" y="220"/>
                  </a:lnTo>
                  <a:lnTo>
                    <a:pt x="24" y="213"/>
                  </a:lnTo>
                  <a:lnTo>
                    <a:pt x="19" y="204"/>
                  </a:lnTo>
                  <a:lnTo>
                    <a:pt x="13" y="195"/>
                  </a:lnTo>
                  <a:lnTo>
                    <a:pt x="9" y="186"/>
                  </a:lnTo>
                  <a:lnTo>
                    <a:pt x="4" y="176"/>
                  </a:lnTo>
                  <a:lnTo>
                    <a:pt x="2" y="166"/>
                  </a:lnTo>
                  <a:lnTo>
                    <a:pt x="0" y="154"/>
                  </a:lnTo>
                  <a:lnTo>
                    <a:pt x="0" y="141"/>
                  </a:lnTo>
                  <a:lnTo>
                    <a:pt x="18" y="141"/>
                  </a:lnTo>
                  <a:lnTo>
                    <a:pt x="31" y="141"/>
                  </a:lnTo>
                  <a:lnTo>
                    <a:pt x="40" y="141"/>
                  </a:lnTo>
                  <a:lnTo>
                    <a:pt x="46" y="141"/>
                  </a:lnTo>
                  <a:lnTo>
                    <a:pt x="53" y="141"/>
                  </a:lnTo>
                  <a:lnTo>
                    <a:pt x="58" y="140"/>
                  </a:lnTo>
                  <a:lnTo>
                    <a:pt x="63" y="138"/>
                  </a:lnTo>
                  <a:lnTo>
                    <a:pt x="68" y="136"/>
                  </a:lnTo>
                  <a:lnTo>
                    <a:pt x="77" y="131"/>
                  </a:lnTo>
                  <a:lnTo>
                    <a:pt x="85" y="124"/>
                  </a:lnTo>
                  <a:lnTo>
                    <a:pt x="99" y="108"/>
                  </a:lnTo>
                  <a:lnTo>
                    <a:pt x="113" y="92"/>
                  </a:lnTo>
                  <a:lnTo>
                    <a:pt x="117" y="87"/>
                  </a:lnTo>
                  <a:lnTo>
                    <a:pt x="124" y="83"/>
                  </a:lnTo>
                  <a:lnTo>
                    <a:pt x="130" y="80"/>
                  </a:lnTo>
                  <a:lnTo>
                    <a:pt x="136" y="77"/>
                  </a:lnTo>
                  <a:lnTo>
                    <a:pt x="150" y="71"/>
                  </a:lnTo>
                  <a:lnTo>
                    <a:pt x="165" y="65"/>
                  </a:lnTo>
                  <a:lnTo>
                    <a:pt x="179" y="60"/>
                  </a:lnTo>
                  <a:lnTo>
                    <a:pt x="192" y="55"/>
                  </a:lnTo>
                  <a:lnTo>
                    <a:pt x="203" y="50"/>
                  </a:lnTo>
                  <a:lnTo>
                    <a:pt x="212" y="43"/>
                  </a:lnTo>
                  <a:lnTo>
                    <a:pt x="211" y="43"/>
                  </a:lnTo>
                  <a:lnTo>
                    <a:pt x="210" y="41"/>
                  </a:lnTo>
                  <a:lnTo>
                    <a:pt x="210" y="38"/>
                  </a:lnTo>
                  <a:lnTo>
                    <a:pt x="210" y="36"/>
                  </a:lnTo>
                  <a:lnTo>
                    <a:pt x="211" y="30"/>
                  </a:lnTo>
                  <a:lnTo>
                    <a:pt x="212" y="24"/>
                  </a:lnTo>
                  <a:lnTo>
                    <a:pt x="213" y="17"/>
                  </a:lnTo>
                  <a:lnTo>
                    <a:pt x="214" y="14"/>
                  </a:lnTo>
                  <a:lnTo>
                    <a:pt x="217" y="12"/>
                  </a:lnTo>
                  <a:lnTo>
                    <a:pt x="221" y="12"/>
                  </a:lnTo>
                  <a:lnTo>
                    <a:pt x="225" y="12"/>
                  </a:lnTo>
                  <a:lnTo>
                    <a:pt x="229" y="11"/>
                  </a:lnTo>
                  <a:lnTo>
                    <a:pt x="232" y="9"/>
                  </a:lnTo>
                  <a:lnTo>
                    <a:pt x="234" y="7"/>
                  </a:lnTo>
                  <a:lnTo>
                    <a:pt x="236" y="4"/>
                  </a:lnTo>
                  <a:lnTo>
                    <a:pt x="239" y="0"/>
                  </a:lnTo>
                  <a:lnTo>
                    <a:pt x="244" y="2"/>
                  </a:lnTo>
                  <a:lnTo>
                    <a:pt x="248" y="3"/>
                  </a:lnTo>
                  <a:lnTo>
                    <a:pt x="251" y="3"/>
                  </a:lnTo>
                  <a:lnTo>
                    <a:pt x="256" y="2"/>
                  </a:lnTo>
                  <a:lnTo>
                    <a:pt x="264" y="1"/>
                  </a:lnTo>
                  <a:lnTo>
                    <a:pt x="272"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3" name="Freeform 477">
              <a:extLst>
                <a:ext uri="{FF2B5EF4-FFF2-40B4-BE49-F238E27FC236}">
                  <a16:creationId xmlns:a16="http://schemas.microsoft.com/office/drawing/2014/main" id="{D63FD7AA-DDE9-D860-2A25-E5DF25335820}"/>
                </a:ext>
              </a:extLst>
            </p:cNvPr>
            <p:cNvSpPr>
              <a:spLocks/>
            </p:cNvSpPr>
            <p:nvPr>
              <p:custDataLst>
                <p:tags r:id="rId239"/>
              </p:custDataLst>
            </p:nvPr>
          </p:nvSpPr>
          <p:spPr bwMode="auto">
            <a:xfrm>
              <a:off x="6281557" y="4566101"/>
              <a:ext cx="439434" cy="391390"/>
            </a:xfrm>
            <a:custGeom>
              <a:avLst/>
              <a:gdLst>
                <a:gd name="T0" fmla="*/ 222215 w 678"/>
                <a:gd name="T1" fmla="*/ 4182 h 574"/>
                <a:gd name="T2" fmla="*/ 239108 w 678"/>
                <a:gd name="T3" fmla="*/ 13591 h 574"/>
                <a:gd name="T4" fmla="*/ 279393 w 678"/>
                <a:gd name="T5" fmla="*/ 32931 h 574"/>
                <a:gd name="T6" fmla="*/ 285890 w 678"/>
                <a:gd name="T7" fmla="*/ 45999 h 574"/>
                <a:gd name="T8" fmla="*/ 293687 w 678"/>
                <a:gd name="T9" fmla="*/ 49135 h 574"/>
                <a:gd name="T10" fmla="*/ 293687 w 678"/>
                <a:gd name="T11" fmla="*/ 66385 h 574"/>
                <a:gd name="T12" fmla="*/ 293254 w 678"/>
                <a:gd name="T13" fmla="*/ 75271 h 574"/>
                <a:gd name="T14" fmla="*/ 288922 w 678"/>
                <a:gd name="T15" fmla="*/ 82589 h 574"/>
                <a:gd name="T16" fmla="*/ 280259 w 678"/>
                <a:gd name="T17" fmla="*/ 93043 h 574"/>
                <a:gd name="T18" fmla="*/ 276360 w 678"/>
                <a:gd name="T19" fmla="*/ 180859 h 574"/>
                <a:gd name="T20" fmla="*/ 199690 w 678"/>
                <a:gd name="T21" fmla="*/ 202813 h 574"/>
                <a:gd name="T22" fmla="*/ 199690 w 678"/>
                <a:gd name="T23" fmla="*/ 216926 h 574"/>
                <a:gd name="T24" fmla="*/ 197091 w 678"/>
                <a:gd name="T25" fmla="*/ 227381 h 574"/>
                <a:gd name="T26" fmla="*/ 192326 w 678"/>
                <a:gd name="T27" fmla="*/ 227381 h 574"/>
                <a:gd name="T28" fmla="*/ 187994 w 678"/>
                <a:gd name="T29" fmla="*/ 229994 h 574"/>
                <a:gd name="T30" fmla="*/ 184096 w 678"/>
                <a:gd name="T31" fmla="*/ 232608 h 574"/>
                <a:gd name="T32" fmla="*/ 179331 w 678"/>
                <a:gd name="T33" fmla="*/ 233653 h 574"/>
                <a:gd name="T34" fmla="*/ 178032 w 678"/>
                <a:gd name="T35" fmla="*/ 242017 h 574"/>
                <a:gd name="T36" fmla="*/ 177598 w 678"/>
                <a:gd name="T37" fmla="*/ 247767 h 574"/>
                <a:gd name="T38" fmla="*/ 174566 w 678"/>
                <a:gd name="T39" fmla="*/ 252471 h 574"/>
                <a:gd name="T40" fmla="*/ 158106 w 678"/>
                <a:gd name="T41" fmla="*/ 260312 h 574"/>
                <a:gd name="T42" fmla="*/ 142945 w 678"/>
                <a:gd name="T43" fmla="*/ 268152 h 574"/>
                <a:gd name="T44" fmla="*/ 135581 w 678"/>
                <a:gd name="T45" fmla="*/ 274425 h 574"/>
                <a:gd name="T46" fmla="*/ 119987 w 678"/>
                <a:gd name="T47" fmla="*/ 294811 h 574"/>
                <a:gd name="T48" fmla="*/ 111757 w 678"/>
                <a:gd name="T49" fmla="*/ 299515 h 574"/>
                <a:gd name="T50" fmla="*/ 103094 w 678"/>
                <a:gd name="T51" fmla="*/ 300038 h 574"/>
                <a:gd name="T52" fmla="*/ 83601 w 678"/>
                <a:gd name="T53" fmla="*/ 300038 h 574"/>
                <a:gd name="T54" fmla="*/ 80569 w 678"/>
                <a:gd name="T55" fmla="*/ 292197 h 574"/>
                <a:gd name="T56" fmla="*/ 71473 w 678"/>
                <a:gd name="T57" fmla="*/ 285925 h 574"/>
                <a:gd name="T58" fmla="*/ 57611 w 678"/>
                <a:gd name="T59" fmla="*/ 284879 h 574"/>
                <a:gd name="T60" fmla="*/ 40285 w 678"/>
                <a:gd name="T61" fmla="*/ 290629 h 574"/>
                <a:gd name="T62" fmla="*/ 14295 w 678"/>
                <a:gd name="T63" fmla="*/ 275470 h 574"/>
                <a:gd name="T64" fmla="*/ 0 w 678"/>
                <a:gd name="T65" fmla="*/ 148974 h 574"/>
                <a:gd name="T66" fmla="*/ 31621 w 678"/>
                <a:gd name="T67" fmla="*/ 149496 h 574"/>
                <a:gd name="T68" fmla="*/ 44616 w 678"/>
                <a:gd name="T69" fmla="*/ 147405 h 574"/>
                <a:gd name="T70" fmla="*/ 51547 w 678"/>
                <a:gd name="T71" fmla="*/ 143746 h 574"/>
                <a:gd name="T72" fmla="*/ 55879 w 678"/>
                <a:gd name="T73" fmla="*/ 133815 h 574"/>
                <a:gd name="T74" fmla="*/ 56745 w 678"/>
                <a:gd name="T75" fmla="*/ 119702 h 574"/>
                <a:gd name="T76" fmla="*/ 54579 w 678"/>
                <a:gd name="T77" fmla="*/ 96702 h 574"/>
                <a:gd name="T78" fmla="*/ 56312 w 678"/>
                <a:gd name="T79" fmla="*/ 86248 h 574"/>
                <a:gd name="T80" fmla="*/ 60643 w 678"/>
                <a:gd name="T81" fmla="*/ 89384 h 574"/>
                <a:gd name="T82" fmla="*/ 75371 w 678"/>
                <a:gd name="T83" fmla="*/ 91475 h 574"/>
                <a:gd name="T84" fmla="*/ 81435 w 678"/>
                <a:gd name="T85" fmla="*/ 97225 h 574"/>
                <a:gd name="T86" fmla="*/ 84468 w 678"/>
                <a:gd name="T87" fmla="*/ 105066 h 574"/>
                <a:gd name="T88" fmla="*/ 90099 w 678"/>
                <a:gd name="T89" fmla="*/ 109770 h 574"/>
                <a:gd name="T90" fmla="*/ 104393 w 678"/>
                <a:gd name="T91" fmla="*/ 113429 h 574"/>
                <a:gd name="T92" fmla="*/ 116522 w 678"/>
                <a:gd name="T93" fmla="*/ 111861 h 574"/>
                <a:gd name="T94" fmla="*/ 130383 w 678"/>
                <a:gd name="T95" fmla="*/ 104020 h 574"/>
                <a:gd name="T96" fmla="*/ 138180 w 678"/>
                <a:gd name="T97" fmla="*/ 102452 h 574"/>
                <a:gd name="T98" fmla="*/ 143378 w 678"/>
                <a:gd name="T99" fmla="*/ 100884 h 574"/>
                <a:gd name="T100" fmla="*/ 148576 w 678"/>
                <a:gd name="T101" fmla="*/ 99316 h 574"/>
                <a:gd name="T102" fmla="*/ 154641 w 678"/>
                <a:gd name="T103" fmla="*/ 95134 h 574"/>
                <a:gd name="T104" fmla="*/ 159405 w 678"/>
                <a:gd name="T105" fmla="*/ 87816 h 574"/>
                <a:gd name="T106" fmla="*/ 165903 w 678"/>
                <a:gd name="T107" fmla="*/ 65862 h 574"/>
                <a:gd name="T108" fmla="*/ 174566 w 678"/>
                <a:gd name="T109" fmla="*/ 24568 h 574"/>
                <a:gd name="T110" fmla="*/ 179331 w 678"/>
                <a:gd name="T111" fmla="*/ 5227 h 574"/>
                <a:gd name="T112" fmla="*/ 186695 w 678"/>
                <a:gd name="T113" fmla="*/ 3136 h 574"/>
                <a:gd name="T114" fmla="*/ 196225 w 678"/>
                <a:gd name="T115" fmla="*/ 4182 h 574"/>
                <a:gd name="T116" fmla="*/ 208786 w 678"/>
                <a:gd name="T117" fmla="*/ 523 h 57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678" h="574">
                  <a:moveTo>
                    <a:pt x="505" y="1"/>
                  </a:moveTo>
                  <a:lnTo>
                    <a:pt x="507" y="4"/>
                  </a:lnTo>
                  <a:lnTo>
                    <a:pt x="513" y="8"/>
                  </a:lnTo>
                  <a:lnTo>
                    <a:pt x="521" y="12"/>
                  </a:lnTo>
                  <a:lnTo>
                    <a:pt x="529" y="16"/>
                  </a:lnTo>
                  <a:lnTo>
                    <a:pt x="552" y="26"/>
                  </a:lnTo>
                  <a:lnTo>
                    <a:pt x="578" y="37"/>
                  </a:lnTo>
                  <a:lnTo>
                    <a:pt x="624" y="55"/>
                  </a:lnTo>
                  <a:lnTo>
                    <a:pt x="645" y="63"/>
                  </a:lnTo>
                  <a:lnTo>
                    <a:pt x="650" y="73"/>
                  </a:lnTo>
                  <a:lnTo>
                    <a:pt x="657" y="84"/>
                  </a:lnTo>
                  <a:lnTo>
                    <a:pt x="660" y="88"/>
                  </a:lnTo>
                  <a:lnTo>
                    <a:pt x="666" y="91"/>
                  </a:lnTo>
                  <a:lnTo>
                    <a:pt x="671" y="93"/>
                  </a:lnTo>
                  <a:lnTo>
                    <a:pt x="678" y="94"/>
                  </a:lnTo>
                  <a:lnTo>
                    <a:pt x="678" y="107"/>
                  </a:lnTo>
                  <a:lnTo>
                    <a:pt x="678" y="118"/>
                  </a:lnTo>
                  <a:lnTo>
                    <a:pt x="678" y="127"/>
                  </a:lnTo>
                  <a:lnTo>
                    <a:pt x="678" y="137"/>
                  </a:lnTo>
                  <a:lnTo>
                    <a:pt x="678" y="141"/>
                  </a:lnTo>
                  <a:lnTo>
                    <a:pt x="677" y="144"/>
                  </a:lnTo>
                  <a:lnTo>
                    <a:pt x="674" y="148"/>
                  </a:lnTo>
                  <a:lnTo>
                    <a:pt x="673" y="151"/>
                  </a:lnTo>
                  <a:lnTo>
                    <a:pt x="667" y="158"/>
                  </a:lnTo>
                  <a:lnTo>
                    <a:pt x="660" y="165"/>
                  </a:lnTo>
                  <a:lnTo>
                    <a:pt x="653" y="172"/>
                  </a:lnTo>
                  <a:lnTo>
                    <a:pt x="647" y="178"/>
                  </a:lnTo>
                  <a:lnTo>
                    <a:pt x="641" y="185"/>
                  </a:lnTo>
                  <a:lnTo>
                    <a:pt x="638" y="192"/>
                  </a:lnTo>
                  <a:lnTo>
                    <a:pt x="638" y="346"/>
                  </a:lnTo>
                  <a:lnTo>
                    <a:pt x="466" y="378"/>
                  </a:lnTo>
                  <a:lnTo>
                    <a:pt x="464" y="382"/>
                  </a:lnTo>
                  <a:lnTo>
                    <a:pt x="461" y="388"/>
                  </a:lnTo>
                  <a:lnTo>
                    <a:pt x="460" y="394"/>
                  </a:lnTo>
                  <a:lnTo>
                    <a:pt x="460" y="400"/>
                  </a:lnTo>
                  <a:lnTo>
                    <a:pt x="461" y="415"/>
                  </a:lnTo>
                  <a:lnTo>
                    <a:pt x="466" y="433"/>
                  </a:lnTo>
                  <a:lnTo>
                    <a:pt x="460" y="434"/>
                  </a:lnTo>
                  <a:lnTo>
                    <a:pt x="455" y="435"/>
                  </a:lnTo>
                  <a:lnTo>
                    <a:pt x="451" y="436"/>
                  </a:lnTo>
                  <a:lnTo>
                    <a:pt x="448" y="436"/>
                  </a:lnTo>
                  <a:lnTo>
                    <a:pt x="444" y="435"/>
                  </a:lnTo>
                  <a:lnTo>
                    <a:pt x="439" y="433"/>
                  </a:lnTo>
                  <a:lnTo>
                    <a:pt x="436" y="437"/>
                  </a:lnTo>
                  <a:lnTo>
                    <a:pt x="434" y="440"/>
                  </a:lnTo>
                  <a:lnTo>
                    <a:pt x="432" y="442"/>
                  </a:lnTo>
                  <a:lnTo>
                    <a:pt x="429" y="444"/>
                  </a:lnTo>
                  <a:lnTo>
                    <a:pt x="425" y="445"/>
                  </a:lnTo>
                  <a:lnTo>
                    <a:pt x="421" y="445"/>
                  </a:lnTo>
                  <a:lnTo>
                    <a:pt x="417" y="445"/>
                  </a:lnTo>
                  <a:lnTo>
                    <a:pt x="414" y="447"/>
                  </a:lnTo>
                  <a:lnTo>
                    <a:pt x="413" y="450"/>
                  </a:lnTo>
                  <a:lnTo>
                    <a:pt x="412" y="457"/>
                  </a:lnTo>
                  <a:lnTo>
                    <a:pt x="411" y="463"/>
                  </a:lnTo>
                  <a:lnTo>
                    <a:pt x="410" y="469"/>
                  </a:lnTo>
                  <a:lnTo>
                    <a:pt x="410" y="471"/>
                  </a:lnTo>
                  <a:lnTo>
                    <a:pt x="410" y="474"/>
                  </a:lnTo>
                  <a:lnTo>
                    <a:pt x="411" y="476"/>
                  </a:lnTo>
                  <a:lnTo>
                    <a:pt x="412" y="476"/>
                  </a:lnTo>
                  <a:lnTo>
                    <a:pt x="403" y="483"/>
                  </a:lnTo>
                  <a:lnTo>
                    <a:pt x="392" y="488"/>
                  </a:lnTo>
                  <a:lnTo>
                    <a:pt x="379" y="493"/>
                  </a:lnTo>
                  <a:lnTo>
                    <a:pt x="365" y="498"/>
                  </a:lnTo>
                  <a:lnTo>
                    <a:pt x="350" y="504"/>
                  </a:lnTo>
                  <a:lnTo>
                    <a:pt x="336" y="510"/>
                  </a:lnTo>
                  <a:lnTo>
                    <a:pt x="330" y="513"/>
                  </a:lnTo>
                  <a:lnTo>
                    <a:pt x="324" y="516"/>
                  </a:lnTo>
                  <a:lnTo>
                    <a:pt x="317" y="520"/>
                  </a:lnTo>
                  <a:lnTo>
                    <a:pt x="313" y="525"/>
                  </a:lnTo>
                  <a:lnTo>
                    <a:pt x="299" y="541"/>
                  </a:lnTo>
                  <a:lnTo>
                    <a:pt x="285" y="557"/>
                  </a:lnTo>
                  <a:lnTo>
                    <a:pt x="277" y="564"/>
                  </a:lnTo>
                  <a:lnTo>
                    <a:pt x="268" y="569"/>
                  </a:lnTo>
                  <a:lnTo>
                    <a:pt x="263" y="571"/>
                  </a:lnTo>
                  <a:lnTo>
                    <a:pt x="258" y="573"/>
                  </a:lnTo>
                  <a:lnTo>
                    <a:pt x="253" y="574"/>
                  </a:lnTo>
                  <a:lnTo>
                    <a:pt x="246" y="574"/>
                  </a:lnTo>
                  <a:lnTo>
                    <a:pt x="238" y="574"/>
                  </a:lnTo>
                  <a:lnTo>
                    <a:pt x="227" y="574"/>
                  </a:lnTo>
                  <a:lnTo>
                    <a:pt x="212" y="574"/>
                  </a:lnTo>
                  <a:lnTo>
                    <a:pt x="193" y="574"/>
                  </a:lnTo>
                  <a:lnTo>
                    <a:pt x="192" y="569"/>
                  </a:lnTo>
                  <a:lnTo>
                    <a:pt x="189" y="564"/>
                  </a:lnTo>
                  <a:lnTo>
                    <a:pt x="186" y="559"/>
                  </a:lnTo>
                  <a:lnTo>
                    <a:pt x="180" y="554"/>
                  </a:lnTo>
                  <a:lnTo>
                    <a:pt x="173" y="550"/>
                  </a:lnTo>
                  <a:lnTo>
                    <a:pt x="165" y="547"/>
                  </a:lnTo>
                  <a:lnTo>
                    <a:pt x="156" y="545"/>
                  </a:lnTo>
                  <a:lnTo>
                    <a:pt x="146" y="544"/>
                  </a:lnTo>
                  <a:lnTo>
                    <a:pt x="133" y="545"/>
                  </a:lnTo>
                  <a:lnTo>
                    <a:pt x="120" y="548"/>
                  </a:lnTo>
                  <a:lnTo>
                    <a:pt x="108" y="552"/>
                  </a:lnTo>
                  <a:lnTo>
                    <a:pt x="93" y="556"/>
                  </a:lnTo>
                  <a:lnTo>
                    <a:pt x="61" y="556"/>
                  </a:lnTo>
                  <a:lnTo>
                    <a:pt x="48" y="544"/>
                  </a:lnTo>
                  <a:lnTo>
                    <a:pt x="33" y="527"/>
                  </a:lnTo>
                  <a:lnTo>
                    <a:pt x="17" y="510"/>
                  </a:lnTo>
                  <a:lnTo>
                    <a:pt x="0" y="494"/>
                  </a:lnTo>
                  <a:lnTo>
                    <a:pt x="0" y="285"/>
                  </a:lnTo>
                  <a:lnTo>
                    <a:pt x="21" y="286"/>
                  </a:lnTo>
                  <a:lnTo>
                    <a:pt x="54" y="286"/>
                  </a:lnTo>
                  <a:lnTo>
                    <a:pt x="73" y="286"/>
                  </a:lnTo>
                  <a:lnTo>
                    <a:pt x="89" y="285"/>
                  </a:lnTo>
                  <a:lnTo>
                    <a:pt x="97" y="284"/>
                  </a:lnTo>
                  <a:lnTo>
                    <a:pt x="103" y="282"/>
                  </a:lnTo>
                  <a:lnTo>
                    <a:pt x="109" y="281"/>
                  </a:lnTo>
                  <a:lnTo>
                    <a:pt x="113" y="279"/>
                  </a:lnTo>
                  <a:lnTo>
                    <a:pt x="119" y="275"/>
                  </a:lnTo>
                  <a:lnTo>
                    <a:pt x="123" y="269"/>
                  </a:lnTo>
                  <a:lnTo>
                    <a:pt x="126" y="263"/>
                  </a:lnTo>
                  <a:lnTo>
                    <a:pt x="129" y="256"/>
                  </a:lnTo>
                  <a:lnTo>
                    <a:pt x="130" y="247"/>
                  </a:lnTo>
                  <a:lnTo>
                    <a:pt x="131" y="238"/>
                  </a:lnTo>
                  <a:lnTo>
                    <a:pt x="131" y="229"/>
                  </a:lnTo>
                  <a:lnTo>
                    <a:pt x="130" y="220"/>
                  </a:lnTo>
                  <a:lnTo>
                    <a:pt x="129" y="202"/>
                  </a:lnTo>
                  <a:lnTo>
                    <a:pt x="126" y="185"/>
                  </a:lnTo>
                  <a:lnTo>
                    <a:pt x="125" y="171"/>
                  </a:lnTo>
                  <a:lnTo>
                    <a:pt x="126" y="162"/>
                  </a:lnTo>
                  <a:lnTo>
                    <a:pt x="130" y="165"/>
                  </a:lnTo>
                  <a:lnTo>
                    <a:pt x="132" y="168"/>
                  </a:lnTo>
                  <a:lnTo>
                    <a:pt x="136" y="170"/>
                  </a:lnTo>
                  <a:lnTo>
                    <a:pt x="140" y="171"/>
                  </a:lnTo>
                  <a:lnTo>
                    <a:pt x="147" y="174"/>
                  </a:lnTo>
                  <a:lnTo>
                    <a:pt x="156" y="175"/>
                  </a:lnTo>
                  <a:lnTo>
                    <a:pt x="174" y="175"/>
                  </a:lnTo>
                  <a:lnTo>
                    <a:pt x="187" y="174"/>
                  </a:lnTo>
                  <a:lnTo>
                    <a:pt x="187" y="180"/>
                  </a:lnTo>
                  <a:lnTo>
                    <a:pt x="188" y="186"/>
                  </a:lnTo>
                  <a:lnTo>
                    <a:pt x="190" y="191"/>
                  </a:lnTo>
                  <a:lnTo>
                    <a:pt x="192" y="197"/>
                  </a:lnTo>
                  <a:lnTo>
                    <a:pt x="195" y="201"/>
                  </a:lnTo>
                  <a:lnTo>
                    <a:pt x="199" y="204"/>
                  </a:lnTo>
                  <a:lnTo>
                    <a:pt x="202" y="207"/>
                  </a:lnTo>
                  <a:lnTo>
                    <a:pt x="208" y="210"/>
                  </a:lnTo>
                  <a:lnTo>
                    <a:pt x="218" y="213"/>
                  </a:lnTo>
                  <a:lnTo>
                    <a:pt x="229" y="216"/>
                  </a:lnTo>
                  <a:lnTo>
                    <a:pt x="241" y="217"/>
                  </a:lnTo>
                  <a:lnTo>
                    <a:pt x="253" y="217"/>
                  </a:lnTo>
                  <a:lnTo>
                    <a:pt x="260" y="216"/>
                  </a:lnTo>
                  <a:lnTo>
                    <a:pt x="269" y="214"/>
                  </a:lnTo>
                  <a:lnTo>
                    <a:pt x="277" y="211"/>
                  </a:lnTo>
                  <a:lnTo>
                    <a:pt x="286" y="207"/>
                  </a:lnTo>
                  <a:lnTo>
                    <a:pt x="301" y="199"/>
                  </a:lnTo>
                  <a:lnTo>
                    <a:pt x="313" y="192"/>
                  </a:lnTo>
                  <a:lnTo>
                    <a:pt x="315" y="195"/>
                  </a:lnTo>
                  <a:lnTo>
                    <a:pt x="319" y="196"/>
                  </a:lnTo>
                  <a:lnTo>
                    <a:pt x="322" y="196"/>
                  </a:lnTo>
                  <a:lnTo>
                    <a:pt x="325" y="195"/>
                  </a:lnTo>
                  <a:lnTo>
                    <a:pt x="331" y="193"/>
                  </a:lnTo>
                  <a:lnTo>
                    <a:pt x="333" y="192"/>
                  </a:lnTo>
                  <a:lnTo>
                    <a:pt x="338" y="192"/>
                  </a:lnTo>
                  <a:lnTo>
                    <a:pt x="343" y="190"/>
                  </a:lnTo>
                  <a:lnTo>
                    <a:pt x="348" y="188"/>
                  </a:lnTo>
                  <a:lnTo>
                    <a:pt x="353" y="185"/>
                  </a:lnTo>
                  <a:lnTo>
                    <a:pt x="357" y="182"/>
                  </a:lnTo>
                  <a:lnTo>
                    <a:pt x="360" y="178"/>
                  </a:lnTo>
                  <a:lnTo>
                    <a:pt x="364" y="173"/>
                  </a:lnTo>
                  <a:lnTo>
                    <a:pt x="368" y="168"/>
                  </a:lnTo>
                  <a:lnTo>
                    <a:pt x="373" y="156"/>
                  </a:lnTo>
                  <a:lnTo>
                    <a:pt x="379" y="142"/>
                  </a:lnTo>
                  <a:lnTo>
                    <a:pt x="383" y="126"/>
                  </a:lnTo>
                  <a:lnTo>
                    <a:pt x="388" y="111"/>
                  </a:lnTo>
                  <a:lnTo>
                    <a:pt x="395" y="78"/>
                  </a:lnTo>
                  <a:lnTo>
                    <a:pt x="403" y="47"/>
                  </a:lnTo>
                  <a:lnTo>
                    <a:pt x="406" y="33"/>
                  </a:lnTo>
                  <a:lnTo>
                    <a:pt x="410" y="20"/>
                  </a:lnTo>
                  <a:lnTo>
                    <a:pt x="414" y="10"/>
                  </a:lnTo>
                  <a:lnTo>
                    <a:pt x="418" y="1"/>
                  </a:lnTo>
                  <a:lnTo>
                    <a:pt x="425" y="4"/>
                  </a:lnTo>
                  <a:lnTo>
                    <a:pt x="431" y="6"/>
                  </a:lnTo>
                  <a:lnTo>
                    <a:pt x="436" y="8"/>
                  </a:lnTo>
                  <a:lnTo>
                    <a:pt x="442" y="8"/>
                  </a:lnTo>
                  <a:lnTo>
                    <a:pt x="453" y="8"/>
                  </a:lnTo>
                  <a:lnTo>
                    <a:pt x="462" y="6"/>
                  </a:lnTo>
                  <a:lnTo>
                    <a:pt x="472" y="4"/>
                  </a:lnTo>
                  <a:lnTo>
                    <a:pt x="482" y="1"/>
                  </a:lnTo>
                  <a:lnTo>
                    <a:pt x="493" y="0"/>
                  </a:lnTo>
                  <a:lnTo>
                    <a:pt x="505"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4" name="Freeform 478">
              <a:extLst>
                <a:ext uri="{FF2B5EF4-FFF2-40B4-BE49-F238E27FC236}">
                  <a16:creationId xmlns:a16="http://schemas.microsoft.com/office/drawing/2014/main" id="{DF58D19F-DF90-6DE5-9853-A0F34C5F0DD2}"/>
                </a:ext>
              </a:extLst>
            </p:cNvPr>
            <p:cNvSpPr>
              <a:spLocks/>
            </p:cNvSpPr>
            <p:nvPr>
              <p:custDataLst>
                <p:tags r:id="rId240"/>
              </p:custDataLst>
            </p:nvPr>
          </p:nvSpPr>
          <p:spPr bwMode="auto">
            <a:xfrm>
              <a:off x="5887253" y="4922284"/>
              <a:ext cx="524946" cy="497003"/>
            </a:xfrm>
            <a:custGeom>
              <a:avLst/>
              <a:gdLst>
                <a:gd name="T0" fmla="*/ 345206 w 810"/>
                <a:gd name="T1" fmla="*/ 22011 h 727"/>
                <a:gd name="T2" fmla="*/ 331779 w 810"/>
                <a:gd name="T3" fmla="*/ 13626 h 727"/>
                <a:gd name="T4" fmla="*/ 310989 w 810"/>
                <a:gd name="T5" fmla="*/ 17294 h 727"/>
                <a:gd name="T6" fmla="*/ 274606 w 810"/>
                <a:gd name="T7" fmla="*/ 23059 h 727"/>
                <a:gd name="T8" fmla="*/ 261612 w 810"/>
                <a:gd name="T9" fmla="*/ 28824 h 727"/>
                <a:gd name="T10" fmla="*/ 121277 w 810"/>
                <a:gd name="T11" fmla="*/ 20963 h 727"/>
                <a:gd name="T12" fmla="*/ 100487 w 810"/>
                <a:gd name="T13" fmla="*/ 19391 h 727"/>
                <a:gd name="T14" fmla="*/ 74499 w 810"/>
                <a:gd name="T15" fmla="*/ 8909 h 727"/>
                <a:gd name="T16" fmla="*/ 50243 w 810"/>
                <a:gd name="T17" fmla="*/ 0 h 727"/>
                <a:gd name="T18" fmla="*/ 35950 w 810"/>
                <a:gd name="T19" fmla="*/ 2620 h 727"/>
                <a:gd name="T20" fmla="*/ 22956 w 810"/>
                <a:gd name="T21" fmla="*/ 12578 h 727"/>
                <a:gd name="T22" fmla="*/ 0 w 810"/>
                <a:gd name="T23" fmla="*/ 28824 h 727"/>
                <a:gd name="T24" fmla="*/ 3032 w 810"/>
                <a:gd name="T25" fmla="*/ 35637 h 727"/>
                <a:gd name="T26" fmla="*/ 11261 w 810"/>
                <a:gd name="T27" fmla="*/ 38781 h 727"/>
                <a:gd name="T28" fmla="*/ 15593 w 810"/>
                <a:gd name="T29" fmla="*/ 67605 h 727"/>
                <a:gd name="T30" fmla="*/ 25988 w 810"/>
                <a:gd name="T31" fmla="*/ 100622 h 727"/>
                <a:gd name="T32" fmla="*/ 47211 w 810"/>
                <a:gd name="T33" fmla="*/ 144644 h 727"/>
                <a:gd name="T34" fmla="*/ 57607 w 810"/>
                <a:gd name="T35" fmla="*/ 157221 h 727"/>
                <a:gd name="T36" fmla="*/ 68868 w 810"/>
                <a:gd name="T37" fmla="*/ 158270 h 727"/>
                <a:gd name="T38" fmla="*/ 68868 w 810"/>
                <a:gd name="T39" fmla="*/ 173992 h 727"/>
                <a:gd name="T40" fmla="*/ 65836 w 810"/>
                <a:gd name="T41" fmla="*/ 188142 h 727"/>
                <a:gd name="T42" fmla="*/ 63237 w 810"/>
                <a:gd name="T43" fmla="*/ 206484 h 727"/>
                <a:gd name="T44" fmla="*/ 64970 w 810"/>
                <a:gd name="T45" fmla="*/ 222730 h 727"/>
                <a:gd name="T46" fmla="*/ 74932 w 810"/>
                <a:gd name="T47" fmla="*/ 253651 h 727"/>
                <a:gd name="T48" fmla="*/ 77531 w 810"/>
                <a:gd name="T49" fmla="*/ 271469 h 727"/>
                <a:gd name="T50" fmla="*/ 80996 w 810"/>
                <a:gd name="T51" fmla="*/ 317587 h 727"/>
                <a:gd name="T52" fmla="*/ 88359 w 810"/>
                <a:gd name="T53" fmla="*/ 339074 h 727"/>
                <a:gd name="T54" fmla="*/ 100054 w 810"/>
                <a:gd name="T55" fmla="*/ 361609 h 727"/>
                <a:gd name="T56" fmla="*/ 106117 w 810"/>
                <a:gd name="T57" fmla="*/ 366850 h 727"/>
                <a:gd name="T58" fmla="*/ 112181 w 810"/>
                <a:gd name="T59" fmla="*/ 374711 h 727"/>
                <a:gd name="T60" fmla="*/ 114780 w 810"/>
                <a:gd name="T61" fmla="*/ 355320 h 727"/>
                <a:gd name="T62" fmla="*/ 133405 w 810"/>
                <a:gd name="T63" fmla="*/ 364754 h 727"/>
                <a:gd name="T64" fmla="*/ 142067 w 810"/>
                <a:gd name="T65" fmla="*/ 373663 h 727"/>
                <a:gd name="T66" fmla="*/ 161125 w 810"/>
                <a:gd name="T67" fmla="*/ 380476 h 727"/>
                <a:gd name="T68" fmla="*/ 176285 w 810"/>
                <a:gd name="T69" fmla="*/ 378904 h 727"/>
                <a:gd name="T70" fmla="*/ 185814 w 810"/>
                <a:gd name="T71" fmla="*/ 372091 h 727"/>
                <a:gd name="T72" fmla="*/ 195776 w 810"/>
                <a:gd name="T73" fmla="*/ 353748 h 727"/>
                <a:gd name="T74" fmla="*/ 200540 w 810"/>
                <a:gd name="T75" fmla="*/ 277234 h 727"/>
                <a:gd name="T76" fmla="*/ 201406 w 810"/>
                <a:gd name="T77" fmla="*/ 251554 h 727"/>
                <a:gd name="T78" fmla="*/ 204005 w 810"/>
                <a:gd name="T79" fmla="*/ 245790 h 727"/>
                <a:gd name="T80" fmla="*/ 200540 w 810"/>
                <a:gd name="T81" fmla="*/ 223254 h 727"/>
                <a:gd name="T82" fmla="*/ 203139 w 810"/>
                <a:gd name="T83" fmla="*/ 192858 h 727"/>
                <a:gd name="T84" fmla="*/ 216566 w 810"/>
                <a:gd name="T85" fmla="*/ 172944 h 727"/>
                <a:gd name="T86" fmla="*/ 227394 w 810"/>
                <a:gd name="T87" fmla="*/ 167703 h 727"/>
                <a:gd name="T88" fmla="*/ 233025 w 810"/>
                <a:gd name="T89" fmla="*/ 121585 h 727"/>
                <a:gd name="T90" fmla="*/ 238656 w 810"/>
                <a:gd name="T91" fmla="*/ 77563 h 727"/>
                <a:gd name="T92" fmla="*/ 234324 w 810"/>
                <a:gd name="T93" fmla="*/ 64985 h 727"/>
                <a:gd name="T94" fmla="*/ 229993 w 810"/>
                <a:gd name="T95" fmla="*/ 51883 h 727"/>
                <a:gd name="T96" fmla="*/ 233458 w 810"/>
                <a:gd name="T97" fmla="*/ 45070 h 727"/>
                <a:gd name="T98" fmla="*/ 267243 w 810"/>
                <a:gd name="T99" fmla="*/ 41926 h 727"/>
                <a:gd name="T100" fmla="*/ 306658 w 810"/>
                <a:gd name="T101" fmla="*/ 33017 h 727"/>
                <a:gd name="T102" fmla="*/ 347805 w 810"/>
                <a:gd name="T103" fmla="*/ 31968 h 72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810" h="727">
                  <a:moveTo>
                    <a:pt x="810" y="61"/>
                  </a:moveTo>
                  <a:lnTo>
                    <a:pt x="807" y="54"/>
                  </a:lnTo>
                  <a:lnTo>
                    <a:pt x="802" y="48"/>
                  </a:lnTo>
                  <a:lnTo>
                    <a:pt x="797" y="42"/>
                  </a:lnTo>
                  <a:lnTo>
                    <a:pt x="790" y="36"/>
                  </a:lnTo>
                  <a:lnTo>
                    <a:pt x="784" y="32"/>
                  </a:lnTo>
                  <a:lnTo>
                    <a:pt x="775" y="28"/>
                  </a:lnTo>
                  <a:lnTo>
                    <a:pt x="766" y="26"/>
                  </a:lnTo>
                  <a:lnTo>
                    <a:pt x="756" y="25"/>
                  </a:lnTo>
                  <a:lnTo>
                    <a:pt x="743" y="26"/>
                  </a:lnTo>
                  <a:lnTo>
                    <a:pt x="730" y="29"/>
                  </a:lnTo>
                  <a:lnTo>
                    <a:pt x="718" y="33"/>
                  </a:lnTo>
                  <a:lnTo>
                    <a:pt x="703" y="37"/>
                  </a:lnTo>
                  <a:lnTo>
                    <a:pt x="671" y="37"/>
                  </a:lnTo>
                  <a:lnTo>
                    <a:pt x="651" y="41"/>
                  </a:lnTo>
                  <a:lnTo>
                    <a:pt x="634" y="44"/>
                  </a:lnTo>
                  <a:lnTo>
                    <a:pt x="627" y="46"/>
                  </a:lnTo>
                  <a:lnTo>
                    <a:pt x="619" y="48"/>
                  </a:lnTo>
                  <a:lnTo>
                    <a:pt x="611" y="51"/>
                  </a:lnTo>
                  <a:lnTo>
                    <a:pt x="604" y="55"/>
                  </a:lnTo>
                  <a:lnTo>
                    <a:pt x="411" y="55"/>
                  </a:lnTo>
                  <a:lnTo>
                    <a:pt x="411" y="37"/>
                  </a:lnTo>
                  <a:lnTo>
                    <a:pt x="292" y="37"/>
                  </a:lnTo>
                  <a:lnTo>
                    <a:pt x="280" y="40"/>
                  </a:lnTo>
                  <a:lnTo>
                    <a:pt x="269" y="41"/>
                  </a:lnTo>
                  <a:lnTo>
                    <a:pt x="257" y="40"/>
                  </a:lnTo>
                  <a:lnTo>
                    <a:pt x="245" y="39"/>
                  </a:lnTo>
                  <a:lnTo>
                    <a:pt x="232" y="37"/>
                  </a:lnTo>
                  <a:lnTo>
                    <a:pt x="220" y="34"/>
                  </a:lnTo>
                  <a:lnTo>
                    <a:pt x="208" y="30"/>
                  </a:lnTo>
                  <a:lnTo>
                    <a:pt x="196" y="26"/>
                  </a:lnTo>
                  <a:lnTo>
                    <a:pt x="172" y="17"/>
                  </a:lnTo>
                  <a:lnTo>
                    <a:pt x="149" y="8"/>
                  </a:lnTo>
                  <a:lnTo>
                    <a:pt x="137" y="5"/>
                  </a:lnTo>
                  <a:lnTo>
                    <a:pt x="126" y="2"/>
                  </a:lnTo>
                  <a:lnTo>
                    <a:pt x="116" y="0"/>
                  </a:lnTo>
                  <a:lnTo>
                    <a:pt x="105" y="0"/>
                  </a:lnTo>
                  <a:lnTo>
                    <a:pt x="97" y="0"/>
                  </a:lnTo>
                  <a:lnTo>
                    <a:pt x="91" y="2"/>
                  </a:lnTo>
                  <a:lnTo>
                    <a:pt x="83" y="5"/>
                  </a:lnTo>
                  <a:lnTo>
                    <a:pt x="75" y="8"/>
                  </a:lnTo>
                  <a:lnTo>
                    <a:pt x="68" y="13"/>
                  </a:lnTo>
                  <a:lnTo>
                    <a:pt x="60" y="19"/>
                  </a:lnTo>
                  <a:lnTo>
                    <a:pt x="53" y="24"/>
                  </a:lnTo>
                  <a:lnTo>
                    <a:pt x="46" y="31"/>
                  </a:lnTo>
                  <a:lnTo>
                    <a:pt x="6" y="31"/>
                  </a:lnTo>
                  <a:lnTo>
                    <a:pt x="3" y="45"/>
                  </a:lnTo>
                  <a:lnTo>
                    <a:pt x="0" y="55"/>
                  </a:lnTo>
                  <a:lnTo>
                    <a:pt x="0" y="58"/>
                  </a:lnTo>
                  <a:lnTo>
                    <a:pt x="2" y="61"/>
                  </a:lnTo>
                  <a:lnTo>
                    <a:pt x="4" y="64"/>
                  </a:lnTo>
                  <a:lnTo>
                    <a:pt x="7" y="68"/>
                  </a:lnTo>
                  <a:lnTo>
                    <a:pt x="12" y="70"/>
                  </a:lnTo>
                  <a:lnTo>
                    <a:pt x="16" y="72"/>
                  </a:lnTo>
                  <a:lnTo>
                    <a:pt x="21" y="74"/>
                  </a:lnTo>
                  <a:lnTo>
                    <a:pt x="26" y="74"/>
                  </a:lnTo>
                  <a:lnTo>
                    <a:pt x="26" y="86"/>
                  </a:lnTo>
                  <a:lnTo>
                    <a:pt x="28" y="99"/>
                  </a:lnTo>
                  <a:lnTo>
                    <a:pt x="32" y="113"/>
                  </a:lnTo>
                  <a:lnTo>
                    <a:pt x="36" y="129"/>
                  </a:lnTo>
                  <a:lnTo>
                    <a:pt x="40" y="144"/>
                  </a:lnTo>
                  <a:lnTo>
                    <a:pt x="47" y="160"/>
                  </a:lnTo>
                  <a:lnTo>
                    <a:pt x="53" y="175"/>
                  </a:lnTo>
                  <a:lnTo>
                    <a:pt x="60" y="192"/>
                  </a:lnTo>
                  <a:lnTo>
                    <a:pt x="77" y="223"/>
                  </a:lnTo>
                  <a:lnTo>
                    <a:pt x="93" y="252"/>
                  </a:lnTo>
                  <a:lnTo>
                    <a:pt x="102" y="265"/>
                  </a:lnTo>
                  <a:lnTo>
                    <a:pt x="109" y="276"/>
                  </a:lnTo>
                  <a:lnTo>
                    <a:pt x="117" y="286"/>
                  </a:lnTo>
                  <a:lnTo>
                    <a:pt x="125" y="296"/>
                  </a:lnTo>
                  <a:lnTo>
                    <a:pt x="128" y="298"/>
                  </a:lnTo>
                  <a:lnTo>
                    <a:pt x="133" y="300"/>
                  </a:lnTo>
                  <a:lnTo>
                    <a:pt x="137" y="301"/>
                  </a:lnTo>
                  <a:lnTo>
                    <a:pt x="142" y="301"/>
                  </a:lnTo>
                  <a:lnTo>
                    <a:pt x="151" y="302"/>
                  </a:lnTo>
                  <a:lnTo>
                    <a:pt x="159" y="302"/>
                  </a:lnTo>
                  <a:lnTo>
                    <a:pt x="159" y="309"/>
                  </a:lnTo>
                  <a:lnTo>
                    <a:pt x="159" y="317"/>
                  </a:lnTo>
                  <a:lnTo>
                    <a:pt x="159" y="326"/>
                  </a:lnTo>
                  <a:lnTo>
                    <a:pt x="159" y="332"/>
                  </a:lnTo>
                  <a:lnTo>
                    <a:pt x="158" y="339"/>
                  </a:lnTo>
                  <a:lnTo>
                    <a:pt x="157" y="346"/>
                  </a:lnTo>
                  <a:lnTo>
                    <a:pt x="154" y="353"/>
                  </a:lnTo>
                  <a:lnTo>
                    <a:pt x="152" y="359"/>
                  </a:lnTo>
                  <a:lnTo>
                    <a:pt x="149" y="366"/>
                  </a:lnTo>
                  <a:lnTo>
                    <a:pt x="147" y="374"/>
                  </a:lnTo>
                  <a:lnTo>
                    <a:pt x="146" y="383"/>
                  </a:lnTo>
                  <a:lnTo>
                    <a:pt x="146" y="394"/>
                  </a:lnTo>
                  <a:lnTo>
                    <a:pt x="146" y="403"/>
                  </a:lnTo>
                  <a:lnTo>
                    <a:pt x="147" y="410"/>
                  </a:lnTo>
                  <a:lnTo>
                    <a:pt x="148" y="418"/>
                  </a:lnTo>
                  <a:lnTo>
                    <a:pt x="150" y="425"/>
                  </a:lnTo>
                  <a:lnTo>
                    <a:pt x="156" y="439"/>
                  </a:lnTo>
                  <a:lnTo>
                    <a:pt x="162" y="453"/>
                  </a:lnTo>
                  <a:lnTo>
                    <a:pt x="168" y="469"/>
                  </a:lnTo>
                  <a:lnTo>
                    <a:pt x="173" y="484"/>
                  </a:lnTo>
                  <a:lnTo>
                    <a:pt x="175" y="491"/>
                  </a:lnTo>
                  <a:lnTo>
                    <a:pt x="178" y="500"/>
                  </a:lnTo>
                  <a:lnTo>
                    <a:pt x="179" y="508"/>
                  </a:lnTo>
                  <a:lnTo>
                    <a:pt x="179" y="518"/>
                  </a:lnTo>
                  <a:lnTo>
                    <a:pt x="179" y="542"/>
                  </a:lnTo>
                  <a:lnTo>
                    <a:pt x="180" y="564"/>
                  </a:lnTo>
                  <a:lnTo>
                    <a:pt x="183" y="586"/>
                  </a:lnTo>
                  <a:lnTo>
                    <a:pt x="187" y="606"/>
                  </a:lnTo>
                  <a:lnTo>
                    <a:pt x="191" y="616"/>
                  </a:lnTo>
                  <a:lnTo>
                    <a:pt x="194" y="627"/>
                  </a:lnTo>
                  <a:lnTo>
                    <a:pt x="198" y="637"/>
                  </a:lnTo>
                  <a:lnTo>
                    <a:pt x="204" y="647"/>
                  </a:lnTo>
                  <a:lnTo>
                    <a:pt x="209" y="657"/>
                  </a:lnTo>
                  <a:lnTo>
                    <a:pt x="216" y="667"/>
                  </a:lnTo>
                  <a:lnTo>
                    <a:pt x="224" y="679"/>
                  </a:lnTo>
                  <a:lnTo>
                    <a:pt x="231" y="690"/>
                  </a:lnTo>
                  <a:lnTo>
                    <a:pt x="235" y="696"/>
                  </a:lnTo>
                  <a:lnTo>
                    <a:pt x="238" y="698"/>
                  </a:lnTo>
                  <a:lnTo>
                    <a:pt x="241" y="700"/>
                  </a:lnTo>
                  <a:lnTo>
                    <a:pt x="245" y="700"/>
                  </a:lnTo>
                  <a:lnTo>
                    <a:pt x="249" y="701"/>
                  </a:lnTo>
                  <a:lnTo>
                    <a:pt x="252" y="703"/>
                  </a:lnTo>
                  <a:lnTo>
                    <a:pt x="256" y="707"/>
                  </a:lnTo>
                  <a:lnTo>
                    <a:pt x="259" y="715"/>
                  </a:lnTo>
                  <a:lnTo>
                    <a:pt x="259" y="708"/>
                  </a:lnTo>
                  <a:lnTo>
                    <a:pt x="262" y="699"/>
                  </a:lnTo>
                  <a:lnTo>
                    <a:pt x="264" y="688"/>
                  </a:lnTo>
                  <a:lnTo>
                    <a:pt x="265" y="678"/>
                  </a:lnTo>
                  <a:lnTo>
                    <a:pt x="298" y="678"/>
                  </a:lnTo>
                  <a:lnTo>
                    <a:pt x="301" y="685"/>
                  </a:lnTo>
                  <a:lnTo>
                    <a:pt x="304" y="691"/>
                  </a:lnTo>
                  <a:lnTo>
                    <a:pt x="308" y="696"/>
                  </a:lnTo>
                  <a:lnTo>
                    <a:pt x="313" y="701"/>
                  </a:lnTo>
                  <a:lnTo>
                    <a:pt x="317" y="706"/>
                  </a:lnTo>
                  <a:lnTo>
                    <a:pt x="322" y="710"/>
                  </a:lnTo>
                  <a:lnTo>
                    <a:pt x="328" y="713"/>
                  </a:lnTo>
                  <a:lnTo>
                    <a:pt x="333" y="716"/>
                  </a:lnTo>
                  <a:lnTo>
                    <a:pt x="346" y="721"/>
                  </a:lnTo>
                  <a:lnTo>
                    <a:pt x="359" y="724"/>
                  </a:lnTo>
                  <a:lnTo>
                    <a:pt x="372" y="726"/>
                  </a:lnTo>
                  <a:lnTo>
                    <a:pt x="384" y="727"/>
                  </a:lnTo>
                  <a:lnTo>
                    <a:pt x="393" y="726"/>
                  </a:lnTo>
                  <a:lnTo>
                    <a:pt x="400" y="725"/>
                  </a:lnTo>
                  <a:lnTo>
                    <a:pt x="407" y="723"/>
                  </a:lnTo>
                  <a:lnTo>
                    <a:pt x="414" y="721"/>
                  </a:lnTo>
                  <a:lnTo>
                    <a:pt x="419" y="718"/>
                  </a:lnTo>
                  <a:lnTo>
                    <a:pt x="425" y="714"/>
                  </a:lnTo>
                  <a:lnTo>
                    <a:pt x="429" y="710"/>
                  </a:lnTo>
                  <a:lnTo>
                    <a:pt x="433" y="706"/>
                  </a:lnTo>
                  <a:lnTo>
                    <a:pt x="441" y="696"/>
                  </a:lnTo>
                  <a:lnTo>
                    <a:pt x="447" y="686"/>
                  </a:lnTo>
                  <a:lnTo>
                    <a:pt x="452" y="675"/>
                  </a:lnTo>
                  <a:lnTo>
                    <a:pt x="458" y="665"/>
                  </a:lnTo>
                  <a:lnTo>
                    <a:pt x="458" y="554"/>
                  </a:lnTo>
                  <a:lnTo>
                    <a:pt x="462" y="542"/>
                  </a:lnTo>
                  <a:lnTo>
                    <a:pt x="463" y="529"/>
                  </a:lnTo>
                  <a:lnTo>
                    <a:pt x="464" y="516"/>
                  </a:lnTo>
                  <a:lnTo>
                    <a:pt x="464" y="502"/>
                  </a:lnTo>
                  <a:lnTo>
                    <a:pt x="464" y="490"/>
                  </a:lnTo>
                  <a:lnTo>
                    <a:pt x="465" y="480"/>
                  </a:lnTo>
                  <a:lnTo>
                    <a:pt x="466" y="476"/>
                  </a:lnTo>
                  <a:lnTo>
                    <a:pt x="467" y="473"/>
                  </a:lnTo>
                  <a:lnTo>
                    <a:pt x="469" y="470"/>
                  </a:lnTo>
                  <a:lnTo>
                    <a:pt x="471" y="469"/>
                  </a:lnTo>
                  <a:lnTo>
                    <a:pt x="466" y="456"/>
                  </a:lnTo>
                  <a:lnTo>
                    <a:pt x="464" y="444"/>
                  </a:lnTo>
                  <a:lnTo>
                    <a:pt x="463" y="435"/>
                  </a:lnTo>
                  <a:lnTo>
                    <a:pt x="463" y="426"/>
                  </a:lnTo>
                  <a:lnTo>
                    <a:pt x="463" y="409"/>
                  </a:lnTo>
                  <a:lnTo>
                    <a:pt x="464" y="388"/>
                  </a:lnTo>
                  <a:lnTo>
                    <a:pt x="465" y="378"/>
                  </a:lnTo>
                  <a:lnTo>
                    <a:pt x="469" y="368"/>
                  </a:lnTo>
                  <a:lnTo>
                    <a:pt x="474" y="358"/>
                  </a:lnTo>
                  <a:lnTo>
                    <a:pt x="482" y="348"/>
                  </a:lnTo>
                  <a:lnTo>
                    <a:pt x="490" y="338"/>
                  </a:lnTo>
                  <a:lnTo>
                    <a:pt x="500" y="330"/>
                  </a:lnTo>
                  <a:lnTo>
                    <a:pt x="506" y="327"/>
                  </a:lnTo>
                  <a:lnTo>
                    <a:pt x="511" y="324"/>
                  </a:lnTo>
                  <a:lnTo>
                    <a:pt x="518" y="322"/>
                  </a:lnTo>
                  <a:lnTo>
                    <a:pt x="525" y="320"/>
                  </a:lnTo>
                  <a:lnTo>
                    <a:pt x="526" y="298"/>
                  </a:lnTo>
                  <a:lnTo>
                    <a:pt x="528" y="275"/>
                  </a:lnTo>
                  <a:lnTo>
                    <a:pt x="532" y="254"/>
                  </a:lnTo>
                  <a:lnTo>
                    <a:pt x="538" y="232"/>
                  </a:lnTo>
                  <a:lnTo>
                    <a:pt x="542" y="211"/>
                  </a:lnTo>
                  <a:lnTo>
                    <a:pt x="546" y="190"/>
                  </a:lnTo>
                  <a:lnTo>
                    <a:pt x="550" y="168"/>
                  </a:lnTo>
                  <a:lnTo>
                    <a:pt x="551" y="148"/>
                  </a:lnTo>
                  <a:lnTo>
                    <a:pt x="550" y="141"/>
                  </a:lnTo>
                  <a:lnTo>
                    <a:pt x="548" y="135"/>
                  </a:lnTo>
                  <a:lnTo>
                    <a:pt x="544" y="129"/>
                  </a:lnTo>
                  <a:lnTo>
                    <a:pt x="541" y="124"/>
                  </a:lnTo>
                  <a:lnTo>
                    <a:pt x="537" y="117"/>
                  </a:lnTo>
                  <a:lnTo>
                    <a:pt x="533" y="111"/>
                  </a:lnTo>
                  <a:lnTo>
                    <a:pt x="531" y="105"/>
                  </a:lnTo>
                  <a:lnTo>
                    <a:pt x="531" y="99"/>
                  </a:lnTo>
                  <a:lnTo>
                    <a:pt x="531" y="94"/>
                  </a:lnTo>
                  <a:lnTo>
                    <a:pt x="532" y="91"/>
                  </a:lnTo>
                  <a:lnTo>
                    <a:pt x="535" y="88"/>
                  </a:lnTo>
                  <a:lnTo>
                    <a:pt x="539" y="86"/>
                  </a:lnTo>
                  <a:lnTo>
                    <a:pt x="548" y="84"/>
                  </a:lnTo>
                  <a:lnTo>
                    <a:pt x="559" y="83"/>
                  </a:lnTo>
                  <a:lnTo>
                    <a:pt x="587" y="82"/>
                  </a:lnTo>
                  <a:lnTo>
                    <a:pt x="617" y="80"/>
                  </a:lnTo>
                  <a:lnTo>
                    <a:pt x="640" y="74"/>
                  </a:lnTo>
                  <a:lnTo>
                    <a:pt x="662" y="70"/>
                  </a:lnTo>
                  <a:lnTo>
                    <a:pt x="685" y="67"/>
                  </a:lnTo>
                  <a:lnTo>
                    <a:pt x="708" y="63"/>
                  </a:lnTo>
                  <a:lnTo>
                    <a:pt x="731" y="62"/>
                  </a:lnTo>
                  <a:lnTo>
                    <a:pt x="754" y="61"/>
                  </a:lnTo>
                  <a:lnTo>
                    <a:pt x="778" y="61"/>
                  </a:lnTo>
                  <a:lnTo>
                    <a:pt x="803" y="61"/>
                  </a:lnTo>
                  <a:lnTo>
                    <a:pt x="810" y="6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5" name="Freeform 479">
              <a:extLst>
                <a:ext uri="{FF2B5EF4-FFF2-40B4-BE49-F238E27FC236}">
                  <a16:creationId xmlns:a16="http://schemas.microsoft.com/office/drawing/2014/main" id="{305BD0F6-46F6-59E3-491A-74B352D24569}"/>
                </a:ext>
              </a:extLst>
            </p:cNvPr>
            <p:cNvSpPr>
              <a:spLocks/>
            </p:cNvSpPr>
            <p:nvPr>
              <p:custDataLst>
                <p:tags r:id="rId241"/>
              </p:custDataLst>
            </p:nvPr>
          </p:nvSpPr>
          <p:spPr bwMode="auto">
            <a:xfrm>
              <a:off x="4808857" y="3526539"/>
              <a:ext cx="242284" cy="184306"/>
            </a:xfrm>
            <a:custGeom>
              <a:avLst/>
              <a:gdLst>
                <a:gd name="T0" fmla="*/ 90057 w 365"/>
                <a:gd name="T1" fmla="*/ 130339 h 271"/>
                <a:gd name="T2" fmla="*/ 72312 w 365"/>
                <a:gd name="T3" fmla="*/ 128254 h 271"/>
                <a:gd name="T4" fmla="*/ 53679 w 365"/>
                <a:gd name="T5" fmla="*/ 128775 h 271"/>
                <a:gd name="T6" fmla="*/ 40814 w 365"/>
                <a:gd name="T7" fmla="*/ 130339 h 271"/>
                <a:gd name="T8" fmla="*/ 32829 w 365"/>
                <a:gd name="T9" fmla="*/ 132946 h 271"/>
                <a:gd name="T10" fmla="*/ 11534 w 365"/>
                <a:gd name="T11" fmla="*/ 141288 h 271"/>
                <a:gd name="T12" fmla="*/ 8873 w 365"/>
                <a:gd name="T13" fmla="*/ 140767 h 271"/>
                <a:gd name="T14" fmla="*/ 7542 w 365"/>
                <a:gd name="T15" fmla="*/ 138681 h 271"/>
                <a:gd name="T16" fmla="*/ 7985 w 365"/>
                <a:gd name="T17" fmla="*/ 132425 h 271"/>
                <a:gd name="T18" fmla="*/ 11534 w 365"/>
                <a:gd name="T19" fmla="*/ 118870 h 271"/>
                <a:gd name="T20" fmla="*/ 27061 w 365"/>
                <a:gd name="T21" fmla="*/ 117827 h 271"/>
                <a:gd name="T22" fmla="*/ 39483 w 365"/>
                <a:gd name="T23" fmla="*/ 115741 h 271"/>
                <a:gd name="T24" fmla="*/ 51017 w 365"/>
                <a:gd name="T25" fmla="*/ 113656 h 271"/>
                <a:gd name="T26" fmla="*/ 64770 w 365"/>
                <a:gd name="T27" fmla="*/ 112613 h 271"/>
                <a:gd name="T28" fmla="*/ 80741 w 365"/>
                <a:gd name="T29" fmla="*/ 113656 h 271"/>
                <a:gd name="T30" fmla="*/ 88282 w 365"/>
                <a:gd name="T31" fmla="*/ 113656 h 271"/>
                <a:gd name="T32" fmla="*/ 97155 w 365"/>
                <a:gd name="T33" fmla="*/ 112613 h 271"/>
                <a:gd name="T34" fmla="*/ 95380 w 365"/>
                <a:gd name="T35" fmla="*/ 108442 h 271"/>
                <a:gd name="T36" fmla="*/ 93162 w 365"/>
                <a:gd name="T37" fmla="*/ 104793 h 271"/>
                <a:gd name="T38" fmla="*/ 86508 w 365"/>
                <a:gd name="T39" fmla="*/ 101143 h 271"/>
                <a:gd name="T40" fmla="*/ 77635 w 365"/>
                <a:gd name="T41" fmla="*/ 99579 h 271"/>
                <a:gd name="T42" fmla="*/ 67432 w 365"/>
                <a:gd name="T43" fmla="*/ 99058 h 271"/>
                <a:gd name="T44" fmla="*/ 41258 w 365"/>
                <a:gd name="T45" fmla="*/ 100101 h 271"/>
                <a:gd name="T46" fmla="*/ 28392 w 365"/>
                <a:gd name="T47" fmla="*/ 102186 h 271"/>
                <a:gd name="T48" fmla="*/ 14640 w 365"/>
                <a:gd name="T49" fmla="*/ 105836 h 271"/>
                <a:gd name="T50" fmla="*/ 16858 w 365"/>
                <a:gd name="T51" fmla="*/ 95409 h 271"/>
                <a:gd name="T52" fmla="*/ 17302 w 365"/>
                <a:gd name="T53" fmla="*/ 89674 h 271"/>
                <a:gd name="T54" fmla="*/ 11534 w 365"/>
                <a:gd name="T55" fmla="*/ 85503 h 271"/>
                <a:gd name="T56" fmla="*/ 5767 w 365"/>
                <a:gd name="T57" fmla="*/ 83417 h 271"/>
                <a:gd name="T58" fmla="*/ 4880 w 365"/>
                <a:gd name="T59" fmla="*/ 76640 h 271"/>
                <a:gd name="T60" fmla="*/ 2662 w 365"/>
                <a:gd name="T61" fmla="*/ 74554 h 271"/>
                <a:gd name="T62" fmla="*/ 887 w 365"/>
                <a:gd name="T63" fmla="*/ 73511 h 271"/>
                <a:gd name="T64" fmla="*/ 0 w 365"/>
                <a:gd name="T65" fmla="*/ 70383 h 271"/>
                <a:gd name="T66" fmla="*/ 2218 w 365"/>
                <a:gd name="T67" fmla="*/ 59956 h 271"/>
                <a:gd name="T68" fmla="*/ 7542 w 365"/>
                <a:gd name="T69" fmla="*/ 47965 h 271"/>
                <a:gd name="T70" fmla="*/ 13309 w 365"/>
                <a:gd name="T71" fmla="*/ 35974 h 271"/>
                <a:gd name="T72" fmla="*/ 17302 w 365"/>
                <a:gd name="T73" fmla="*/ 25547 h 271"/>
                <a:gd name="T74" fmla="*/ 21294 w 365"/>
                <a:gd name="T75" fmla="*/ 21897 h 271"/>
                <a:gd name="T76" fmla="*/ 21738 w 365"/>
                <a:gd name="T77" fmla="*/ 25025 h 271"/>
                <a:gd name="T78" fmla="*/ 23069 w 365"/>
                <a:gd name="T79" fmla="*/ 18769 h 271"/>
                <a:gd name="T80" fmla="*/ 33272 w 365"/>
                <a:gd name="T81" fmla="*/ 16162 h 271"/>
                <a:gd name="T82" fmla="*/ 50574 w 365"/>
                <a:gd name="T83" fmla="*/ 9384 h 271"/>
                <a:gd name="T84" fmla="*/ 73199 w 365"/>
                <a:gd name="T85" fmla="*/ 0 h 271"/>
                <a:gd name="T86" fmla="*/ 81628 w 365"/>
                <a:gd name="T87" fmla="*/ 7820 h 271"/>
                <a:gd name="T88" fmla="*/ 89613 w 365"/>
                <a:gd name="T89" fmla="*/ 12513 h 271"/>
                <a:gd name="T90" fmla="*/ 97599 w 365"/>
                <a:gd name="T91" fmla="*/ 15119 h 271"/>
                <a:gd name="T92" fmla="*/ 106028 w 365"/>
                <a:gd name="T93" fmla="*/ 15641 h 271"/>
                <a:gd name="T94" fmla="*/ 106915 w 365"/>
                <a:gd name="T95" fmla="*/ 27111 h 271"/>
                <a:gd name="T96" fmla="*/ 109577 w 365"/>
                <a:gd name="T97" fmla="*/ 35974 h 271"/>
                <a:gd name="T98" fmla="*/ 112682 w 365"/>
                <a:gd name="T99" fmla="*/ 43794 h 271"/>
                <a:gd name="T100" fmla="*/ 117118 w 365"/>
                <a:gd name="T101" fmla="*/ 49529 h 271"/>
                <a:gd name="T102" fmla="*/ 135307 w 365"/>
                <a:gd name="T103" fmla="*/ 67255 h 271"/>
                <a:gd name="T104" fmla="*/ 156158 w 365"/>
                <a:gd name="T105" fmla="*/ 121998 h 271"/>
                <a:gd name="T106" fmla="*/ 159263 w 365"/>
                <a:gd name="T107" fmla="*/ 133989 h 271"/>
                <a:gd name="T108" fmla="*/ 161925 w 365"/>
                <a:gd name="T109" fmla="*/ 141288 h 271"/>
                <a:gd name="T110" fmla="*/ 142405 w 365"/>
                <a:gd name="T111" fmla="*/ 135032 h 271"/>
                <a:gd name="T112" fmla="*/ 121998 w 365"/>
                <a:gd name="T113" fmla="*/ 131382 h 271"/>
                <a:gd name="T114" fmla="*/ 110020 w 365"/>
                <a:gd name="T115" fmla="*/ 130861 h 271"/>
                <a:gd name="T116" fmla="*/ 97155 w 365"/>
                <a:gd name="T117" fmla="*/ 131382 h 27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65" h="271">
                  <a:moveTo>
                    <a:pt x="219" y="252"/>
                  </a:moveTo>
                  <a:lnTo>
                    <a:pt x="203" y="250"/>
                  </a:lnTo>
                  <a:lnTo>
                    <a:pt x="184" y="248"/>
                  </a:lnTo>
                  <a:lnTo>
                    <a:pt x="163" y="246"/>
                  </a:lnTo>
                  <a:lnTo>
                    <a:pt x="142" y="246"/>
                  </a:lnTo>
                  <a:lnTo>
                    <a:pt x="121" y="247"/>
                  </a:lnTo>
                  <a:lnTo>
                    <a:pt x="101" y="249"/>
                  </a:lnTo>
                  <a:lnTo>
                    <a:pt x="92" y="250"/>
                  </a:lnTo>
                  <a:lnTo>
                    <a:pt x="82" y="252"/>
                  </a:lnTo>
                  <a:lnTo>
                    <a:pt x="74" y="255"/>
                  </a:lnTo>
                  <a:lnTo>
                    <a:pt x="65" y="258"/>
                  </a:lnTo>
                  <a:lnTo>
                    <a:pt x="26" y="271"/>
                  </a:lnTo>
                  <a:lnTo>
                    <a:pt x="23" y="271"/>
                  </a:lnTo>
                  <a:lnTo>
                    <a:pt x="20" y="270"/>
                  </a:lnTo>
                  <a:lnTo>
                    <a:pt x="18" y="268"/>
                  </a:lnTo>
                  <a:lnTo>
                    <a:pt x="17" y="266"/>
                  </a:lnTo>
                  <a:lnTo>
                    <a:pt x="17" y="260"/>
                  </a:lnTo>
                  <a:lnTo>
                    <a:pt x="18" y="254"/>
                  </a:lnTo>
                  <a:lnTo>
                    <a:pt x="24" y="240"/>
                  </a:lnTo>
                  <a:lnTo>
                    <a:pt x="26" y="228"/>
                  </a:lnTo>
                  <a:lnTo>
                    <a:pt x="45" y="227"/>
                  </a:lnTo>
                  <a:lnTo>
                    <a:pt x="61" y="226"/>
                  </a:lnTo>
                  <a:lnTo>
                    <a:pt x="75" y="224"/>
                  </a:lnTo>
                  <a:lnTo>
                    <a:pt x="89" y="222"/>
                  </a:lnTo>
                  <a:lnTo>
                    <a:pt x="102" y="220"/>
                  </a:lnTo>
                  <a:lnTo>
                    <a:pt x="115" y="218"/>
                  </a:lnTo>
                  <a:lnTo>
                    <a:pt x="129" y="216"/>
                  </a:lnTo>
                  <a:lnTo>
                    <a:pt x="146" y="216"/>
                  </a:lnTo>
                  <a:lnTo>
                    <a:pt x="164" y="217"/>
                  </a:lnTo>
                  <a:lnTo>
                    <a:pt x="182" y="218"/>
                  </a:lnTo>
                  <a:lnTo>
                    <a:pt x="191" y="218"/>
                  </a:lnTo>
                  <a:lnTo>
                    <a:pt x="199" y="218"/>
                  </a:lnTo>
                  <a:lnTo>
                    <a:pt x="209" y="217"/>
                  </a:lnTo>
                  <a:lnTo>
                    <a:pt x="219" y="216"/>
                  </a:lnTo>
                  <a:lnTo>
                    <a:pt x="217" y="211"/>
                  </a:lnTo>
                  <a:lnTo>
                    <a:pt x="215" y="208"/>
                  </a:lnTo>
                  <a:lnTo>
                    <a:pt x="213" y="203"/>
                  </a:lnTo>
                  <a:lnTo>
                    <a:pt x="210" y="201"/>
                  </a:lnTo>
                  <a:lnTo>
                    <a:pt x="204" y="196"/>
                  </a:lnTo>
                  <a:lnTo>
                    <a:pt x="195" y="194"/>
                  </a:lnTo>
                  <a:lnTo>
                    <a:pt x="186" y="192"/>
                  </a:lnTo>
                  <a:lnTo>
                    <a:pt x="175" y="191"/>
                  </a:lnTo>
                  <a:lnTo>
                    <a:pt x="164" y="191"/>
                  </a:lnTo>
                  <a:lnTo>
                    <a:pt x="152" y="190"/>
                  </a:lnTo>
                  <a:lnTo>
                    <a:pt x="120" y="191"/>
                  </a:lnTo>
                  <a:lnTo>
                    <a:pt x="93" y="192"/>
                  </a:lnTo>
                  <a:lnTo>
                    <a:pt x="79" y="193"/>
                  </a:lnTo>
                  <a:lnTo>
                    <a:pt x="64" y="196"/>
                  </a:lnTo>
                  <a:lnTo>
                    <a:pt x="49" y="199"/>
                  </a:lnTo>
                  <a:lnTo>
                    <a:pt x="33" y="203"/>
                  </a:lnTo>
                  <a:lnTo>
                    <a:pt x="37" y="191"/>
                  </a:lnTo>
                  <a:lnTo>
                    <a:pt x="38" y="183"/>
                  </a:lnTo>
                  <a:lnTo>
                    <a:pt x="39" y="177"/>
                  </a:lnTo>
                  <a:lnTo>
                    <a:pt x="39" y="172"/>
                  </a:lnTo>
                  <a:lnTo>
                    <a:pt x="34" y="168"/>
                  </a:lnTo>
                  <a:lnTo>
                    <a:pt x="26" y="164"/>
                  </a:lnTo>
                  <a:lnTo>
                    <a:pt x="18" y="161"/>
                  </a:lnTo>
                  <a:lnTo>
                    <a:pt x="13" y="160"/>
                  </a:lnTo>
                  <a:lnTo>
                    <a:pt x="13" y="153"/>
                  </a:lnTo>
                  <a:lnTo>
                    <a:pt x="11" y="147"/>
                  </a:lnTo>
                  <a:lnTo>
                    <a:pt x="8" y="144"/>
                  </a:lnTo>
                  <a:lnTo>
                    <a:pt x="6" y="143"/>
                  </a:lnTo>
                  <a:lnTo>
                    <a:pt x="4" y="142"/>
                  </a:lnTo>
                  <a:lnTo>
                    <a:pt x="2" y="141"/>
                  </a:lnTo>
                  <a:lnTo>
                    <a:pt x="0" y="139"/>
                  </a:lnTo>
                  <a:lnTo>
                    <a:pt x="0" y="135"/>
                  </a:lnTo>
                  <a:lnTo>
                    <a:pt x="1" y="125"/>
                  </a:lnTo>
                  <a:lnTo>
                    <a:pt x="5" y="115"/>
                  </a:lnTo>
                  <a:lnTo>
                    <a:pt x="11" y="104"/>
                  </a:lnTo>
                  <a:lnTo>
                    <a:pt x="17" y="92"/>
                  </a:lnTo>
                  <a:lnTo>
                    <a:pt x="24" y="80"/>
                  </a:lnTo>
                  <a:lnTo>
                    <a:pt x="30" y="69"/>
                  </a:lnTo>
                  <a:lnTo>
                    <a:pt x="36" y="59"/>
                  </a:lnTo>
                  <a:lnTo>
                    <a:pt x="39" y="49"/>
                  </a:lnTo>
                  <a:lnTo>
                    <a:pt x="45" y="43"/>
                  </a:lnTo>
                  <a:lnTo>
                    <a:pt x="48" y="42"/>
                  </a:lnTo>
                  <a:lnTo>
                    <a:pt x="49" y="44"/>
                  </a:lnTo>
                  <a:lnTo>
                    <a:pt x="49" y="48"/>
                  </a:lnTo>
                  <a:lnTo>
                    <a:pt x="48" y="51"/>
                  </a:lnTo>
                  <a:lnTo>
                    <a:pt x="52" y="36"/>
                  </a:lnTo>
                  <a:lnTo>
                    <a:pt x="61" y="35"/>
                  </a:lnTo>
                  <a:lnTo>
                    <a:pt x="75" y="31"/>
                  </a:lnTo>
                  <a:lnTo>
                    <a:pt x="94" y="25"/>
                  </a:lnTo>
                  <a:lnTo>
                    <a:pt x="114" y="18"/>
                  </a:lnTo>
                  <a:lnTo>
                    <a:pt x="150" y="6"/>
                  </a:lnTo>
                  <a:lnTo>
                    <a:pt x="165" y="0"/>
                  </a:lnTo>
                  <a:lnTo>
                    <a:pt x="175" y="8"/>
                  </a:lnTo>
                  <a:lnTo>
                    <a:pt x="184" y="15"/>
                  </a:lnTo>
                  <a:lnTo>
                    <a:pt x="194" y="20"/>
                  </a:lnTo>
                  <a:lnTo>
                    <a:pt x="202" y="24"/>
                  </a:lnTo>
                  <a:lnTo>
                    <a:pt x="210" y="27"/>
                  </a:lnTo>
                  <a:lnTo>
                    <a:pt x="220" y="29"/>
                  </a:lnTo>
                  <a:lnTo>
                    <a:pt x="229" y="30"/>
                  </a:lnTo>
                  <a:lnTo>
                    <a:pt x="239" y="30"/>
                  </a:lnTo>
                  <a:lnTo>
                    <a:pt x="239" y="42"/>
                  </a:lnTo>
                  <a:lnTo>
                    <a:pt x="241" y="52"/>
                  </a:lnTo>
                  <a:lnTo>
                    <a:pt x="243" y="61"/>
                  </a:lnTo>
                  <a:lnTo>
                    <a:pt x="247" y="69"/>
                  </a:lnTo>
                  <a:lnTo>
                    <a:pt x="250" y="77"/>
                  </a:lnTo>
                  <a:lnTo>
                    <a:pt x="254" y="84"/>
                  </a:lnTo>
                  <a:lnTo>
                    <a:pt x="259" y="90"/>
                  </a:lnTo>
                  <a:lnTo>
                    <a:pt x="264" y="95"/>
                  </a:lnTo>
                  <a:lnTo>
                    <a:pt x="286" y="115"/>
                  </a:lnTo>
                  <a:lnTo>
                    <a:pt x="305" y="129"/>
                  </a:lnTo>
                  <a:lnTo>
                    <a:pt x="305" y="210"/>
                  </a:lnTo>
                  <a:lnTo>
                    <a:pt x="352" y="234"/>
                  </a:lnTo>
                  <a:lnTo>
                    <a:pt x="353" y="245"/>
                  </a:lnTo>
                  <a:lnTo>
                    <a:pt x="359" y="257"/>
                  </a:lnTo>
                  <a:lnTo>
                    <a:pt x="363" y="267"/>
                  </a:lnTo>
                  <a:lnTo>
                    <a:pt x="365" y="271"/>
                  </a:lnTo>
                  <a:lnTo>
                    <a:pt x="353" y="267"/>
                  </a:lnTo>
                  <a:lnTo>
                    <a:pt x="321" y="259"/>
                  </a:lnTo>
                  <a:lnTo>
                    <a:pt x="300" y="255"/>
                  </a:lnTo>
                  <a:lnTo>
                    <a:pt x="275" y="252"/>
                  </a:lnTo>
                  <a:lnTo>
                    <a:pt x="262" y="251"/>
                  </a:lnTo>
                  <a:lnTo>
                    <a:pt x="248" y="251"/>
                  </a:lnTo>
                  <a:lnTo>
                    <a:pt x="233" y="251"/>
                  </a:lnTo>
                  <a:lnTo>
                    <a:pt x="219" y="252"/>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6" name="Freeform 480">
              <a:extLst>
                <a:ext uri="{FF2B5EF4-FFF2-40B4-BE49-F238E27FC236}">
                  <a16:creationId xmlns:a16="http://schemas.microsoft.com/office/drawing/2014/main" id="{04ED42C0-F94D-FA84-F48D-B1608BC4AC04}"/>
                </a:ext>
              </a:extLst>
            </p:cNvPr>
            <p:cNvSpPr>
              <a:spLocks/>
            </p:cNvSpPr>
            <p:nvPr>
              <p:custDataLst>
                <p:tags r:id="rId242"/>
              </p:custDataLst>
            </p:nvPr>
          </p:nvSpPr>
          <p:spPr bwMode="auto">
            <a:xfrm>
              <a:off x="6564220" y="4259617"/>
              <a:ext cx="403805" cy="436949"/>
            </a:xfrm>
            <a:custGeom>
              <a:avLst/>
              <a:gdLst>
                <a:gd name="T0" fmla="*/ 63144 w 624"/>
                <a:gd name="T1" fmla="*/ 6281 h 640"/>
                <a:gd name="T2" fmla="*/ 103366 w 624"/>
                <a:gd name="T3" fmla="*/ 6281 h 640"/>
                <a:gd name="T4" fmla="*/ 124125 w 624"/>
                <a:gd name="T5" fmla="*/ 2617 h 640"/>
                <a:gd name="T6" fmla="*/ 140992 w 624"/>
                <a:gd name="T7" fmla="*/ 11514 h 640"/>
                <a:gd name="T8" fmla="*/ 171267 w 624"/>
                <a:gd name="T9" fmla="*/ 34543 h 640"/>
                <a:gd name="T10" fmla="*/ 201109 w 624"/>
                <a:gd name="T11" fmla="*/ 58095 h 640"/>
                <a:gd name="T12" fmla="*/ 202839 w 624"/>
                <a:gd name="T13" fmla="*/ 68563 h 640"/>
                <a:gd name="T14" fmla="*/ 207596 w 624"/>
                <a:gd name="T15" fmla="*/ 80077 h 640"/>
                <a:gd name="T16" fmla="*/ 214949 w 624"/>
                <a:gd name="T17" fmla="*/ 88975 h 640"/>
                <a:gd name="T18" fmla="*/ 224463 w 624"/>
                <a:gd name="T19" fmla="*/ 95778 h 640"/>
                <a:gd name="T20" fmla="*/ 234843 w 624"/>
                <a:gd name="T21" fmla="*/ 99442 h 640"/>
                <a:gd name="T22" fmla="*/ 239601 w 624"/>
                <a:gd name="T23" fmla="*/ 102059 h 640"/>
                <a:gd name="T24" fmla="*/ 244358 w 624"/>
                <a:gd name="T25" fmla="*/ 107293 h 640"/>
                <a:gd name="T26" fmla="*/ 242628 w 624"/>
                <a:gd name="T27" fmla="*/ 118807 h 640"/>
                <a:gd name="T28" fmla="*/ 232248 w 624"/>
                <a:gd name="T29" fmla="*/ 131892 h 640"/>
                <a:gd name="T30" fmla="*/ 227058 w 624"/>
                <a:gd name="T31" fmla="*/ 141836 h 640"/>
                <a:gd name="T32" fmla="*/ 230518 w 624"/>
                <a:gd name="T33" fmla="*/ 150210 h 640"/>
                <a:gd name="T34" fmla="*/ 236573 w 624"/>
                <a:gd name="T35" fmla="*/ 156491 h 640"/>
                <a:gd name="T36" fmla="*/ 238736 w 624"/>
                <a:gd name="T37" fmla="*/ 222436 h 640"/>
                <a:gd name="T38" fmla="*/ 237871 w 624"/>
                <a:gd name="T39" fmla="*/ 229764 h 640"/>
                <a:gd name="T40" fmla="*/ 241331 w 624"/>
                <a:gd name="T41" fmla="*/ 241801 h 640"/>
                <a:gd name="T42" fmla="*/ 241331 w 624"/>
                <a:gd name="T43" fmla="*/ 255933 h 640"/>
                <a:gd name="T44" fmla="*/ 242628 w 624"/>
                <a:gd name="T45" fmla="*/ 269541 h 640"/>
                <a:gd name="T46" fmla="*/ 256900 w 624"/>
                <a:gd name="T47" fmla="*/ 287335 h 640"/>
                <a:gd name="T48" fmla="*/ 266415 w 624"/>
                <a:gd name="T49" fmla="*/ 303037 h 640"/>
                <a:gd name="T50" fmla="*/ 248683 w 624"/>
                <a:gd name="T51" fmla="*/ 314028 h 640"/>
                <a:gd name="T52" fmla="*/ 212354 w 624"/>
                <a:gd name="T53" fmla="*/ 330253 h 640"/>
                <a:gd name="T54" fmla="*/ 191594 w 624"/>
                <a:gd name="T55" fmla="*/ 333916 h 640"/>
                <a:gd name="T56" fmla="*/ 169537 w 624"/>
                <a:gd name="T57" fmla="*/ 328682 h 640"/>
                <a:gd name="T58" fmla="*/ 146615 w 624"/>
                <a:gd name="T59" fmla="*/ 331299 h 640"/>
                <a:gd name="T60" fmla="*/ 132343 w 624"/>
                <a:gd name="T61" fmla="*/ 328682 h 640"/>
                <a:gd name="T62" fmla="*/ 129315 w 624"/>
                <a:gd name="T63" fmla="*/ 321355 h 640"/>
                <a:gd name="T64" fmla="*/ 127153 w 624"/>
                <a:gd name="T65" fmla="*/ 299897 h 640"/>
                <a:gd name="T66" fmla="*/ 124558 w 624"/>
                <a:gd name="T67" fmla="*/ 276868 h 640"/>
                <a:gd name="T68" fmla="*/ 109420 w 624"/>
                <a:gd name="T69" fmla="*/ 270587 h 640"/>
                <a:gd name="T70" fmla="*/ 80011 w 624"/>
                <a:gd name="T71" fmla="*/ 262737 h 640"/>
                <a:gd name="T72" fmla="*/ 38924 w 624"/>
                <a:gd name="T73" fmla="*/ 240231 h 640"/>
                <a:gd name="T74" fmla="*/ 29409 w 624"/>
                <a:gd name="T75" fmla="*/ 233427 h 640"/>
                <a:gd name="T76" fmla="*/ 28544 w 624"/>
                <a:gd name="T77" fmla="*/ 224007 h 640"/>
                <a:gd name="T78" fmla="*/ 28112 w 624"/>
                <a:gd name="T79" fmla="*/ 210399 h 640"/>
                <a:gd name="T80" fmla="*/ 22922 w 624"/>
                <a:gd name="T81" fmla="*/ 197314 h 640"/>
                <a:gd name="T82" fmla="*/ 17732 w 624"/>
                <a:gd name="T83" fmla="*/ 186847 h 640"/>
                <a:gd name="T84" fmla="*/ 11677 w 624"/>
                <a:gd name="T85" fmla="*/ 181613 h 640"/>
                <a:gd name="T86" fmla="*/ 5190 w 624"/>
                <a:gd name="T87" fmla="*/ 173762 h 640"/>
                <a:gd name="T88" fmla="*/ 2162 w 624"/>
                <a:gd name="T89" fmla="*/ 161201 h 640"/>
                <a:gd name="T90" fmla="*/ 0 w 624"/>
                <a:gd name="T91" fmla="*/ 137125 h 640"/>
                <a:gd name="T92" fmla="*/ 0 w 624"/>
                <a:gd name="T93" fmla="*/ 122471 h 640"/>
                <a:gd name="T94" fmla="*/ 4325 w 624"/>
                <a:gd name="T95" fmla="*/ 110956 h 640"/>
                <a:gd name="T96" fmla="*/ 16435 w 624"/>
                <a:gd name="T97" fmla="*/ 102059 h 640"/>
                <a:gd name="T98" fmla="*/ 26382 w 624"/>
                <a:gd name="T99" fmla="*/ 90545 h 640"/>
                <a:gd name="T100" fmla="*/ 33302 w 624"/>
                <a:gd name="T101" fmla="*/ 40300 h 640"/>
                <a:gd name="T102" fmla="*/ 36329 w 624"/>
                <a:gd name="T103" fmla="*/ 22505 h 640"/>
                <a:gd name="T104" fmla="*/ 35464 w 624"/>
                <a:gd name="T105" fmla="*/ 4187 h 6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24" h="640">
                  <a:moveTo>
                    <a:pt x="79" y="0"/>
                  </a:moveTo>
                  <a:lnTo>
                    <a:pt x="146" y="0"/>
                  </a:lnTo>
                  <a:lnTo>
                    <a:pt x="146" y="12"/>
                  </a:lnTo>
                  <a:lnTo>
                    <a:pt x="173" y="43"/>
                  </a:lnTo>
                  <a:lnTo>
                    <a:pt x="232" y="43"/>
                  </a:lnTo>
                  <a:lnTo>
                    <a:pt x="239" y="12"/>
                  </a:lnTo>
                  <a:lnTo>
                    <a:pt x="259" y="0"/>
                  </a:lnTo>
                  <a:lnTo>
                    <a:pt x="273" y="0"/>
                  </a:lnTo>
                  <a:lnTo>
                    <a:pt x="287" y="5"/>
                  </a:lnTo>
                  <a:lnTo>
                    <a:pt x="301" y="10"/>
                  </a:lnTo>
                  <a:lnTo>
                    <a:pt x="314" y="16"/>
                  </a:lnTo>
                  <a:lnTo>
                    <a:pt x="326" y="22"/>
                  </a:lnTo>
                  <a:lnTo>
                    <a:pt x="351" y="36"/>
                  </a:lnTo>
                  <a:lnTo>
                    <a:pt x="374" y="51"/>
                  </a:lnTo>
                  <a:lnTo>
                    <a:pt x="396" y="66"/>
                  </a:lnTo>
                  <a:lnTo>
                    <a:pt x="418" y="81"/>
                  </a:lnTo>
                  <a:lnTo>
                    <a:pt x="441" y="97"/>
                  </a:lnTo>
                  <a:lnTo>
                    <a:pt x="465" y="111"/>
                  </a:lnTo>
                  <a:lnTo>
                    <a:pt x="465" y="118"/>
                  </a:lnTo>
                  <a:lnTo>
                    <a:pt x="467" y="124"/>
                  </a:lnTo>
                  <a:lnTo>
                    <a:pt x="469" y="131"/>
                  </a:lnTo>
                  <a:lnTo>
                    <a:pt x="471" y="138"/>
                  </a:lnTo>
                  <a:lnTo>
                    <a:pt x="476" y="146"/>
                  </a:lnTo>
                  <a:lnTo>
                    <a:pt x="480" y="153"/>
                  </a:lnTo>
                  <a:lnTo>
                    <a:pt x="485" y="159"/>
                  </a:lnTo>
                  <a:lnTo>
                    <a:pt x="491" y="165"/>
                  </a:lnTo>
                  <a:lnTo>
                    <a:pt x="497" y="170"/>
                  </a:lnTo>
                  <a:lnTo>
                    <a:pt x="503" y="175"/>
                  </a:lnTo>
                  <a:lnTo>
                    <a:pt x="511" y="179"/>
                  </a:lnTo>
                  <a:lnTo>
                    <a:pt x="519" y="183"/>
                  </a:lnTo>
                  <a:lnTo>
                    <a:pt x="526" y="186"/>
                  </a:lnTo>
                  <a:lnTo>
                    <a:pt x="534" y="188"/>
                  </a:lnTo>
                  <a:lnTo>
                    <a:pt x="543" y="190"/>
                  </a:lnTo>
                  <a:lnTo>
                    <a:pt x="552" y="190"/>
                  </a:lnTo>
                  <a:lnTo>
                    <a:pt x="552" y="193"/>
                  </a:lnTo>
                  <a:lnTo>
                    <a:pt x="554" y="195"/>
                  </a:lnTo>
                  <a:lnTo>
                    <a:pt x="556" y="198"/>
                  </a:lnTo>
                  <a:lnTo>
                    <a:pt x="559" y="200"/>
                  </a:lnTo>
                  <a:lnTo>
                    <a:pt x="565" y="205"/>
                  </a:lnTo>
                  <a:lnTo>
                    <a:pt x="571" y="209"/>
                  </a:lnTo>
                  <a:lnTo>
                    <a:pt x="567" y="219"/>
                  </a:lnTo>
                  <a:lnTo>
                    <a:pt x="561" y="227"/>
                  </a:lnTo>
                  <a:lnTo>
                    <a:pt x="554" y="236"/>
                  </a:lnTo>
                  <a:lnTo>
                    <a:pt x="545" y="244"/>
                  </a:lnTo>
                  <a:lnTo>
                    <a:pt x="537" y="252"/>
                  </a:lnTo>
                  <a:lnTo>
                    <a:pt x="531" y="260"/>
                  </a:lnTo>
                  <a:lnTo>
                    <a:pt x="526" y="266"/>
                  </a:lnTo>
                  <a:lnTo>
                    <a:pt x="525" y="271"/>
                  </a:lnTo>
                  <a:lnTo>
                    <a:pt x="526" y="277"/>
                  </a:lnTo>
                  <a:lnTo>
                    <a:pt x="528" y="283"/>
                  </a:lnTo>
                  <a:lnTo>
                    <a:pt x="533" y="287"/>
                  </a:lnTo>
                  <a:lnTo>
                    <a:pt x="538" y="291"/>
                  </a:lnTo>
                  <a:lnTo>
                    <a:pt x="543" y="295"/>
                  </a:lnTo>
                  <a:lnTo>
                    <a:pt x="547" y="299"/>
                  </a:lnTo>
                  <a:lnTo>
                    <a:pt x="550" y="303"/>
                  </a:lnTo>
                  <a:lnTo>
                    <a:pt x="552" y="307"/>
                  </a:lnTo>
                  <a:lnTo>
                    <a:pt x="552" y="425"/>
                  </a:lnTo>
                  <a:lnTo>
                    <a:pt x="549" y="430"/>
                  </a:lnTo>
                  <a:lnTo>
                    <a:pt x="549" y="434"/>
                  </a:lnTo>
                  <a:lnTo>
                    <a:pt x="550" y="439"/>
                  </a:lnTo>
                  <a:lnTo>
                    <a:pt x="552" y="443"/>
                  </a:lnTo>
                  <a:lnTo>
                    <a:pt x="556" y="452"/>
                  </a:lnTo>
                  <a:lnTo>
                    <a:pt x="558" y="462"/>
                  </a:lnTo>
                  <a:lnTo>
                    <a:pt x="558" y="475"/>
                  </a:lnTo>
                  <a:lnTo>
                    <a:pt x="558" y="483"/>
                  </a:lnTo>
                  <a:lnTo>
                    <a:pt x="558" y="489"/>
                  </a:lnTo>
                  <a:lnTo>
                    <a:pt x="558" y="499"/>
                  </a:lnTo>
                  <a:lnTo>
                    <a:pt x="559" y="507"/>
                  </a:lnTo>
                  <a:lnTo>
                    <a:pt x="561" y="515"/>
                  </a:lnTo>
                  <a:lnTo>
                    <a:pt x="567" y="523"/>
                  </a:lnTo>
                  <a:lnTo>
                    <a:pt x="574" y="532"/>
                  </a:lnTo>
                  <a:lnTo>
                    <a:pt x="594" y="549"/>
                  </a:lnTo>
                  <a:lnTo>
                    <a:pt x="624" y="572"/>
                  </a:lnTo>
                  <a:lnTo>
                    <a:pt x="622" y="575"/>
                  </a:lnTo>
                  <a:lnTo>
                    <a:pt x="616" y="579"/>
                  </a:lnTo>
                  <a:lnTo>
                    <a:pt x="609" y="583"/>
                  </a:lnTo>
                  <a:lnTo>
                    <a:pt x="599" y="589"/>
                  </a:lnTo>
                  <a:lnTo>
                    <a:pt x="575" y="600"/>
                  </a:lnTo>
                  <a:lnTo>
                    <a:pt x="546" y="611"/>
                  </a:lnTo>
                  <a:lnTo>
                    <a:pt x="518" y="622"/>
                  </a:lnTo>
                  <a:lnTo>
                    <a:pt x="491" y="631"/>
                  </a:lnTo>
                  <a:lnTo>
                    <a:pt x="470" y="638"/>
                  </a:lnTo>
                  <a:lnTo>
                    <a:pt x="458" y="640"/>
                  </a:lnTo>
                  <a:lnTo>
                    <a:pt x="443" y="638"/>
                  </a:lnTo>
                  <a:lnTo>
                    <a:pt x="423" y="634"/>
                  </a:lnTo>
                  <a:lnTo>
                    <a:pt x="403" y="630"/>
                  </a:lnTo>
                  <a:lnTo>
                    <a:pt x="392" y="628"/>
                  </a:lnTo>
                  <a:lnTo>
                    <a:pt x="369" y="630"/>
                  </a:lnTo>
                  <a:lnTo>
                    <a:pt x="348" y="632"/>
                  </a:lnTo>
                  <a:lnTo>
                    <a:pt x="339" y="633"/>
                  </a:lnTo>
                  <a:lnTo>
                    <a:pt x="329" y="633"/>
                  </a:lnTo>
                  <a:lnTo>
                    <a:pt x="318" y="631"/>
                  </a:lnTo>
                  <a:lnTo>
                    <a:pt x="306" y="628"/>
                  </a:lnTo>
                  <a:lnTo>
                    <a:pt x="303" y="625"/>
                  </a:lnTo>
                  <a:lnTo>
                    <a:pt x="301" y="620"/>
                  </a:lnTo>
                  <a:lnTo>
                    <a:pt x="299" y="614"/>
                  </a:lnTo>
                  <a:lnTo>
                    <a:pt x="298" y="608"/>
                  </a:lnTo>
                  <a:lnTo>
                    <a:pt x="295" y="592"/>
                  </a:lnTo>
                  <a:lnTo>
                    <a:pt x="294" y="573"/>
                  </a:lnTo>
                  <a:lnTo>
                    <a:pt x="291" y="556"/>
                  </a:lnTo>
                  <a:lnTo>
                    <a:pt x="289" y="541"/>
                  </a:lnTo>
                  <a:lnTo>
                    <a:pt x="288" y="529"/>
                  </a:lnTo>
                  <a:lnTo>
                    <a:pt x="286" y="523"/>
                  </a:lnTo>
                  <a:lnTo>
                    <a:pt x="270" y="519"/>
                  </a:lnTo>
                  <a:lnTo>
                    <a:pt x="253" y="517"/>
                  </a:lnTo>
                  <a:lnTo>
                    <a:pt x="232" y="515"/>
                  </a:lnTo>
                  <a:lnTo>
                    <a:pt x="206" y="511"/>
                  </a:lnTo>
                  <a:lnTo>
                    <a:pt x="185" y="502"/>
                  </a:lnTo>
                  <a:lnTo>
                    <a:pt x="139" y="482"/>
                  </a:lnTo>
                  <a:lnTo>
                    <a:pt x="113" y="470"/>
                  </a:lnTo>
                  <a:lnTo>
                    <a:pt x="90" y="459"/>
                  </a:lnTo>
                  <a:lnTo>
                    <a:pt x="82" y="454"/>
                  </a:lnTo>
                  <a:lnTo>
                    <a:pt x="74" y="450"/>
                  </a:lnTo>
                  <a:lnTo>
                    <a:pt x="68" y="446"/>
                  </a:lnTo>
                  <a:lnTo>
                    <a:pt x="66" y="443"/>
                  </a:lnTo>
                  <a:lnTo>
                    <a:pt x="66" y="437"/>
                  </a:lnTo>
                  <a:lnTo>
                    <a:pt x="66" y="428"/>
                  </a:lnTo>
                  <a:lnTo>
                    <a:pt x="66" y="419"/>
                  </a:lnTo>
                  <a:lnTo>
                    <a:pt x="66" y="412"/>
                  </a:lnTo>
                  <a:lnTo>
                    <a:pt x="65" y="402"/>
                  </a:lnTo>
                  <a:lnTo>
                    <a:pt x="62" y="392"/>
                  </a:lnTo>
                  <a:lnTo>
                    <a:pt x="57" y="384"/>
                  </a:lnTo>
                  <a:lnTo>
                    <a:pt x="53" y="377"/>
                  </a:lnTo>
                  <a:lnTo>
                    <a:pt x="48" y="371"/>
                  </a:lnTo>
                  <a:lnTo>
                    <a:pt x="44" y="363"/>
                  </a:lnTo>
                  <a:lnTo>
                    <a:pt x="41" y="357"/>
                  </a:lnTo>
                  <a:lnTo>
                    <a:pt x="40" y="351"/>
                  </a:lnTo>
                  <a:lnTo>
                    <a:pt x="32" y="350"/>
                  </a:lnTo>
                  <a:lnTo>
                    <a:pt x="27" y="347"/>
                  </a:lnTo>
                  <a:lnTo>
                    <a:pt x="21" y="343"/>
                  </a:lnTo>
                  <a:lnTo>
                    <a:pt x="17" y="338"/>
                  </a:lnTo>
                  <a:lnTo>
                    <a:pt x="12" y="332"/>
                  </a:lnTo>
                  <a:lnTo>
                    <a:pt x="9" y="325"/>
                  </a:lnTo>
                  <a:lnTo>
                    <a:pt x="7" y="317"/>
                  </a:lnTo>
                  <a:lnTo>
                    <a:pt x="5" y="308"/>
                  </a:lnTo>
                  <a:lnTo>
                    <a:pt x="1" y="291"/>
                  </a:lnTo>
                  <a:lnTo>
                    <a:pt x="0" y="276"/>
                  </a:lnTo>
                  <a:lnTo>
                    <a:pt x="0" y="262"/>
                  </a:lnTo>
                  <a:lnTo>
                    <a:pt x="0" y="252"/>
                  </a:lnTo>
                  <a:lnTo>
                    <a:pt x="0" y="243"/>
                  </a:lnTo>
                  <a:lnTo>
                    <a:pt x="0" y="234"/>
                  </a:lnTo>
                  <a:lnTo>
                    <a:pt x="0" y="225"/>
                  </a:lnTo>
                  <a:lnTo>
                    <a:pt x="0" y="215"/>
                  </a:lnTo>
                  <a:lnTo>
                    <a:pt x="10" y="212"/>
                  </a:lnTo>
                  <a:lnTo>
                    <a:pt x="20" y="208"/>
                  </a:lnTo>
                  <a:lnTo>
                    <a:pt x="29" y="202"/>
                  </a:lnTo>
                  <a:lnTo>
                    <a:pt x="38" y="195"/>
                  </a:lnTo>
                  <a:lnTo>
                    <a:pt x="46" y="188"/>
                  </a:lnTo>
                  <a:lnTo>
                    <a:pt x="54" y="180"/>
                  </a:lnTo>
                  <a:lnTo>
                    <a:pt x="61" y="173"/>
                  </a:lnTo>
                  <a:lnTo>
                    <a:pt x="66" y="166"/>
                  </a:lnTo>
                  <a:lnTo>
                    <a:pt x="73" y="85"/>
                  </a:lnTo>
                  <a:lnTo>
                    <a:pt x="77" y="77"/>
                  </a:lnTo>
                  <a:lnTo>
                    <a:pt x="81" y="67"/>
                  </a:lnTo>
                  <a:lnTo>
                    <a:pt x="83" y="55"/>
                  </a:lnTo>
                  <a:lnTo>
                    <a:pt x="84" y="43"/>
                  </a:lnTo>
                  <a:lnTo>
                    <a:pt x="84" y="30"/>
                  </a:lnTo>
                  <a:lnTo>
                    <a:pt x="83" y="18"/>
                  </a:lnTo>
                  <a:lnTo>
                    <a:pt x="82" y="8"/>
                  </a:lnTo>
                  <a:lnTo>
                    <a:pt x="79" y="0"/>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17" name="Freeform 481">
              <a:extLst>
                <a:ext uri="{FF2B5EF4-FFF2-40B4-BE49-F238E27FC236}">
                  <a16:creationId xmlns:a16="http://schemas.microsoft.com/office/drawing/2014/main" id="{12009964-032A-A4BD-FF1A-82EB0553189E}"/>
                </a:ext>
              </a:extLst>
            </p:cNvPr>
            <p:cNvSpPr>
              <a:spLocks/>
            </p:cNvSpPr>
            <p:nvPr>
              <p:custDataLst>
                <p:tags r:id="rId243"/>
              </p:custDataLst>
            </p:nvPr>
          </p:nvSpPr>
          <p:spPr bwMode="auto">
            <a:xfrm>
              <a:off x="10400370" y="2321309"/>
              <a:ext cx="28504" cy="74551"/>
            </a:xfrm>
            <a:custGeom>
              <a:avLst/>
              <a:gdLst>
                <a:gd name="T0" fmla="*/ 4763 w 52"/>
                <a:gd name="T1" fmla="*/ 57150 h 50"/>
                <a:gd name="T2" fmla="*/ 0 w 52"/>
                <a:gd name="T3" fmla="*/ 36576 h 50"/>
                <a:gd name="T4" fmla="*/ 733 w 52"/>
                <a:gd name="T5" fmla="*/ 28575 h 50"/>
                <a:gd name="T6" fmla="*/ 2198 w 52"/>
                <a:gd name="T7" fmla="*/ 20574 h 50"/>
                <a:gd name="T8" fmla="*/ 4396 w 52"/>
                <a:gd name="T9" fmla="*/ 14859 h 50"/>
                <a:gd name="T10" fmla="*/ 6594 w 52"/>
                <a:gd name="T11" fmla="*/ 10287 h 50"/>
                <a:gd name="T12" fmla="*/ 9525 w 52"/>
                <a:gd name="T13" fmla="*/ 5715 h 50"/>
                <a:gd name="T14" fmla="*/ 12456 w 52"/>
                <a:gd name="T15" fmla="*/ 3429 h 50"/>
                <a:gd name="T16" fmla="*/ 15753 w 52"/>
                <a:gd name="T17" fmla="*/ 1143 h 50"/>
                <a:gd name="T18" fmla="*/ 19050 w 52"/>
                <a:gd name="T19" fmla="*/ 0 h 50"/>
                <a:gd name="T20" fmla="*/ 14654 w 52"/>
                <a:gd name="T21" fmla="*/ 12573 h 50"/>
                <a:gd name="T22" fmla="*/ 9891 w 52"/>
                <a:gd name="T23" fmla="*/ 25146 h 50"/>
                <a:gd name="T24" fmla="*/ 8060 w 52"/>
                <a:gd name="T25" fmla="*/ 34290 h 50"/>
                <a:gd name="T26" fmla="*/ 6228 w 52"/>
                <a:gd name="T27" fmla="*/ 41148 h 50"/>
                <a:gd name="T28" fmla="*/ 5129 w 52"/>
                <a:gd name="T29" fmla="*/ 49149 h 50"/>
                <a:gd name="T30" fmla="*/ 4763 w 52"/>
                <a:gd name="T31" fmla="*/ 57150 h 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2" h="50">
                  <a:moveTo>
                    <a:pt x="13" y="50"/>
                  </a:moveTo>
                  <a:lnTo>
                    <a:pt x="0" y="32"/>
                  </a:lnTo>
                  <a:lnTo>
                    <a:pt x="2" y="25"/>
                  </a:lnTo>
                  <a:lnTo>
                    <a:pt x="6" y="18"/>
                  </a:lnTo>
                  <a:lnTo>
                    <a:pt x="12" y="13"/>
                  </a:lnTo>
                  <a:lnTo>
                    <a:pt x="18" y="9"/>
                  </a:lnTo>
                  <a:lnTo>
                    <a:pt x="26" y="5"/>
                  </a:lnTo>
                  <a:lnTo>
                    <a:pt x="34" y="3"/>
                  </a:lnTo>
                  <a:lnTo>
                    <a:pt x="43" y="1"/>
                  </a:lnTo>
                  <a:lnTo>
                    <a:pt x="52" y="0"/>
                  </a:lnTo>
                  <a:lnTo>
                    <a:pt x="40" y="11"/>
                  </a:lnTo>
                  <a:lnTo>
                    <a:pt x="27" y="22"/>
                  </a:lnTo>
                  <a:lnTo>
                    <a:pt x="22" y="30"/>
                  </a:lnTo>
                  <a:lnTo>
                    <a:pt x="17" y="36"/>
                  </a:lnTo>
                  <a:lnTo>
                    <a:pt x="14" y="43"/>
                  </a:lnTo>
                  <a:lnTo>
                    <a:pt x="13" y="5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18" name="Freeform 482">
              <a:extLst>
                <a:ext uri="{FF2B5EF4-FFF2-40B4-BE49-F238E27FC236}">
                  <a16:creationId xmlns:a16="http://schemas.microsoft.com/office/drawing/2014/main" id="{AEFF680E-71A8-212A-8BCC-77259CF1B8DF}"/>
                </a:ext>
              </a:extLst>
            </p:cNvPr>
            <p:cNvSpPr>
              <a:spLocks/>
            </p:cNvSpPr>
            <p:nvPr>
              <p:custDataLst>
                <p:tags r:id="rId244"/>
              </p:custDataLst>
            </p:nvPr>
          </p:nvSpPr>
          <p:spPr bwMode="auto">
            <a:xfrm>
              <a:off x="10188966" y="2323381"/>
              <a:ext cx="211405" cy="163597"/>
            </a:xfrm>
            <a:custGeom>
              <a:avLst/>
              <a:gdLst>
                <a:gd name="T0" fmla="*/ 33556 w 320"/>
                <a:gd name="T1" fmla="*/ 123804 h 234"/>
                <a:gd name="T2" fmla="*/ 26933 w 320"/>
                <a:gd name="T3" fmla="*/ 121124 h 234"/>
                <a:gd name="T4" fmla="*/ 29141 w 320"/>
                <a:gd name="T5" fmla="*/ 118981 h 234"/>
                <a:gd name="T6" fmla="*/ 33997 w 320"/>
                <a:gd name="T7" fmla="*/ 116301 h 234"/>
                <a:gd name="T8" fmla="*/ 28258 w 320"/>
                <a:gd name="T9" fmla="*/ 109334 h 234"/>
                <a:gd name="T10" fmla="*/ 18986 w 320"/>
                <a:gd name="T11" fmla="*/ 101294 h 234"/>
                <a:gd name="T12" fmla="*/ 15895 w 320"/>
                <a:gd name="T13" fmla="*/ 95935 h 234"/>
                <a:gd name="T14" fmla="*/ 15012 w 320"/>
                <a:gd name="T15" fmla="*/ 91647 h 234"/>
                <a:gd name="T16" fmla="*/ 15012 w 320"/>
                <a:gd name="T17" fmla="*/ 87896 h 234"/>
                <a:gd name="T18" fmla="*/ 15895 w 320"/>
                <a:gd name="T19" fmla="*/ 84144 h 234"/>
                <a:gd name="T20" fmla="*/ 18986 w 320"/>
                <a:gd name="T21" fmla="*/ 79856 h 234"/>
                <a:gd name="T22" fmla="*/ 24725 w 320"/>
                <a:gd name="T23" fmla="*/ 75569 h 234"/>
                <a:gd name="T24" fmla="*/ 32231 w 320"/>
                <a:gd name="T25" fmla="*/ 73425 h 234"/>
                <a:gd name="T26" fmla="*/ 35322 w 320"/>
                <a:gd name="T27" fmla="*/ 67530 h 234"/>
                <a:gd name="T28" fmla="*/ 29582 w 320"/>
                <a:gd name="T29" fmla="*/ 59490 h 234"/>
                <a:gd name="T30" fmla="*/ 26933 w 320"/>
                <a:gd name="T31" fmla="*/ 54667 h 234"/>
                <a:gd name="T32" fmla="*/ 26492 w 320"/>
                <a:gd name="T33" fmla="*/ 46092 h 234"/>
                <a:gd name="T34" fmla="*/ 24284 w 320"/>
                <a:gd name="T35" fmla="*/ 37516 h 234"/>
                <a:gd name="T36" fmla="*/ 20310 w 320"/>
                <a:gd name="T37" fmla="*/ 24654 h 234"/>
                <a:gd name="T38" fmla="*/ 14570 w 320"/>
                <a:gd name="T39" fmla="*/ 16614 h 234"/>
                <a:gd name="T40" fmla="*/ 8831 w 320"/>
                <a:gd name="T41" fmla="*/ 13399 h 234"/>
                <a:gd name="T42" fmla="*/ 3091 w 320"/>
                <a:gd name="T43" fmla="*/ 5359 h 234"/>
                <a:gd name="T44" fmla="*/ 3974 w 320"/>
                <a:gd name="T45" fmla="*/ 0 h 234"/>
                <a:gd name="T46" fmla="*/ 10597 w 320"/>
                <a:gd name="T47" fmla="*/ 0 h 234"/>
                <a:gd name="T48" fmla="*/ 16778 w 320"/>
                <a:gd name="T49" fmla="*/ 1608 h 234"/>
                <a:gd name="T50" fmla="*/ 24725 w 320"/>
                <a:gd name="T51" fmla="*/ 8575 h 234"/>
                <a:gd name="T52" fmla="*/ 34439 w 320"/>
                <a:gd name="T53" fmla="*/ 18758 h 234"/>
                <a:gd name="T54" fmla="*/ 42386 w 320"/>
                <a:gd name="T55" fmla="*/ 25726 h 234"/>
                <a:gd name="T56" fmla="*/ 52541 w 320"/>
                <a:gd name="T57" fmla="*/ 31085 h 234"/>
                <a:gd name="T58" fmla="*/ 67112 w 320"/>
                <a:gd name="T59" fmla="*/ 37516 h 234"/>
                <a:gd name="T60" fmla="*/ 79916 w 320"/>
                <a:gd name="T61" fmla="*/ 42340 h 234"/>
                <a:gd name="T62" fmla="*/ 94486 w 320"/>
                <a:gd name="T63" fmla="*/ 45556 h 234"/>
                <a:gd name="T64" fmla="*/ 104200 w 320"/>
                <a:gd name="T65" fmla="*/ 41268 h 234"/>
                <a:gd name="T66" fmla="*/ 113472 w 320"/>
                <a:gd name="T67" fmla="*/ 44484 h 234"/>
                <a:gd name="T68" fmla="*/ 125393 w 320"/>
                <a:gd name="T69" fmla="*/ 57347 h 234"/>
                <a:gd name="T70" fmla="*/ 134665 w 320"/>
                <a:gd name="T71" fmla="*/ 63778 h 234"/>
                <a:gd name="T72" fmla="*/ 131133 w 320"/>
                <a:gd name="T73" fmla="*/ 71281 h 234"/>
                <a:gd name="T74" fmla="*/ 118329 w 320"/>
                <a:gd name="T75" fmla="*/ 77177 h 234"/>
                <a:gd name="T76" fmla="*/ 109940 w 320"/>
                <a:gd name="T77" fmla="*/ 79320 h 234"/>
                <a:gd name="T78" fmla="*/ 104641 w 320"/>
                <a:gd name="T79" fmla="*/ 85216 h 234"/>
                <a:gd name="T80" fmla="*/ 102434 w 320"/>
                <a:gd name="T81" fmla="*/ 94327 h 234"/>
                <a:gd name="T82" fmla="*/ 101992 w 320"/>
                <a:gd name="T83" fmla="*/ 100222 h 234"/>
                <a:gd name="T84" fmla="*/ 98019 w 320"/>
                <a:gd name="T85" fmla="*/ 102902 h 234"/>
                <a:gd name="T86" fmla="*/ 90071 w 320"/>
                <a:gd name="T87" fmla="*/ 101294 h 234"/>
                <a:gd name="T88" fmla="*/ 82124 w 320"/>
                <a:gd name="T89" fmla="*/ 97007 h 234"/>
                <a:gd name="T90" fmla="*/ 74176 w 320"/>
                <a:gd name="T91" fmla="*/ 91111 h 234"/>
                <a:gd name="T92" fmla="*/ 68436 w 320"/>
                <a:gd name="T93" fmla="*/ 87896 h 234"/>
                <a:gd name="T94" fmla="*/ 64021 w 320"/>
                <a:gd name="T95" fmla="*/ 86288 h 234"/>
                <a:gd name="T96" fmla="*/ 57840 w 320"/>
                <a:gd name="T97" fmla="*/ 86824 h 234"/>
                <a:gd name="T98" fmla="*/ 50334 w 320"/>
                <a:gd name="T99" fmla="*/ 89503 h 234"/>
                <a:gd name="T100" fmla="*/ 44153 w 320"/>
                <a:gd name="T101" fmla="*/ 92719 h 234"/>
                <a:gd name="T102" fmla="*/ 38413 w 320"/>
                <a:gd name="T103" fmla="*/ 95399 h 234"/>
                <a:gd name="T104" fmla="*/ 37530 w 320"/>
                <a:gd name="T105" fmla="*/ 98079 h 234"/>
                <a:gd name="T106" fmla="*/ 42386 w 320"/>
                <a:gd name="T107" fmla="*/ 102366 h 234"/>
                <a:gd name="T108" fmla="*/ 51217 w 320"/>
                <a:gd name="T109" fmla="*/ 107190 h 234"/>
                <a:gd name="T110" fmla="*/ 55632 w 320"/>
                <a:gd name="T111" fmla="*/ 113621 h 234"/>
                <a:gd name="T112" fmla="*/ 49892 w 320"/>
                <a:gd name="T113" fmla="*/ 120053 h 234"/>
                <a:gd name="T114" fmla="*/ 45036 w 320"/>
                <a:gd name="T115" fmla="*/ 123804 h 234"/>
                <a:gd name="T116" fmla="*/ 40179 w 320"/>
                <a:gd name="T117" fmla="*/ 125412 h 23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20" h="234">
                  <a:moveTo>
                    <a:pt x="87" y="234"/>
                  </a:moveTo>
                  <a:lnTo>
                    <a:pt x="76" y="231"/>
                  </a:lnTo>
                  <a:lnTo>
                    <a:pt x="61" y="228"/>
                  </a:lnTo>
                  <a:lnTo>
                    <a:pt x="61" y="226"/>
                  </a:lnTo>
                  <a:lnTo>
                    <a:pt x="63" y="224"/>
                  </a:lnTo>
                  <a:lnTo>
                    <a:pt x="66" y="222"/>
                  </a:lnTo>
                  <a:lnTo>
                    <a:pt x="70" y="220"/>
                  </a:lnTo>
                  <a:lnTo>
                    <a:pt x="77" y="217"/>
                  </a:lnTo>
                  <a:lnTo>
                    <a:pt x="80" y="216"/>
                  </a:lnTo>
                  <a:lnTo>
                    <a:pt x="64" y="204"/>
                  </a:lnTo>
                  <a:lnTo>
                    <a:pt x="50" y="194"/>
                  </a:lnTo>
                  <a:lnTo>
                    <a:pt x="43" y="189"/>
                  </a:lnTo>
                  <a:lnTo>
                    <a:pt x="38" y="182"/>
                  </a:lnTo>
                  <a:lnTo>
                    <a:pt x="36" y="179"/>
                  </a:lnTo>
                  <a:lnTo>
                    <a:pt x="34" y="175"/>
                  </a:lnTo>
                  <a:lnTo>
                    <a:pt x="34" y="171"/>
                  </a:lnTo>
                  <a:lnTo>
                    <a:pt x="33" y="167"/>
                  </a:lnTo>
                  <a:lnTo>
                    <a:pt x="34" y="164"/>
                  </a:lnTo>
                  <a:lnTo>
                    <a:pt x="34" y="160"/>
                  </a:lnTo>
                  <a:lnTo>
                    <a:pt x="36" y="157"/>
                  </a:lnTo>
                  <a:lnTo>
                    <a:pt x="38" y="154"/>
                  </a:lnTo>
                  <a:lnTo>
                    <a:pt x="43" y="149"/>
                  </a:lnTo>
                  <a:lnTo>
                    <a:pt x="50" y="145"/>
                  </a:lnTo>
                  <a:lnTo>
                    <a:pt x="56" y="141"/>
                  </a:lnTo>
                  <a:lnTo>
                    <a:pt x="64" y="139"/>
                  </a:lnTo>
                  <a:lnTo>
                    <a:pt x="73" y="137"/>
                  </a:lnTo>
                  <a:lnTo>
                    <a:pt x="80" y="137"/>
                  </a:lnTo>
                  <a:lnTo>
                    <a:pt x="80" y="126"/>
                  </a:lnTo>
                  <a:lnTo>
                    <a:pt x="80" y="111"/>
                  </a:lnTo>
                  <a:lnTo>
                    <a:pt x="67" y="111"/>
                  </a:lnTo>
                  <a:lnTo>
                    <a:pt x="61" y="111"/>
                  </a:lnTo>
                  <a:lnTo>
                    <a:pt x="61" y="102"/>
                  </a:lnTo>
                  <a:lnTo>
                    <a:pt x="61" y="93"/>
                  </a:lnTo>
                  <a:lnTo>
                    <a:pt x="60" y="86"/>
                  </a:lnTo>
                  <a:lnTo>
                    <a:pt x="58" y="79"/>
                  </a:lnTo>
                  <a:lnTo>
                    <a:pt x="55" y="70"/>
                  </a:lnTo>
                  <a:lnTo>
                    <a:pt x="53" y="62"/>
                  </a:lnTo>
                  <a:lnTo>
                    <a:pt x="46" y="46"/>
                  </a:lnTo>
                  <a:lnTo>
                    <a:pt x="40" y="32"/>
                  </a:lnTo>
                  <a:lnTo>
                    <a:pt x="33" y="31"/>
                  </a:lnTo>
                  <a:lnTo>
                    <a:pt x="27" y="29"/>
                  </a:lnTo>
                  <a:lnTo>
                    <a:pt x="20" y="25"/>
                  </a:lnTo>
                  <a:lnTo>
                    <a:pt x="16" y="21"/>
                  </a:lnTo>
                  <a:lnTo>
                    <a:pt x="7" y="10"/>
                  </a:lnTo>
                  <a:lnTo>
                    <a:pt x="0" y="0"/>
                  </a:lnTo>
                  <a:lnTo>
                    <a:pt x="9" y="0"/>
                  </a:lnTo>
                  <a:lnTo>
                    <a:pt x="17" y="0"/>
                  </a:lnTo>
                  <a:lnTo>
                    <a:pt x="24" y="0"/>
                  </a:lnTo>
                  <a:lnTo>
                    <a:pt x="33" y="0"/>
                  </a:lnTo>
                  <a:lnTo>
                    <a:pt x="38" y="3"/>
                  </a:lnTo>
                  <a:lnTo>
                    <a:pt x="45" y="8"/>
                  </a:lnTo>
                  <a:lnTo>
                    <a:pt x="56" y="16"/>
                  </a:lnTo>
                  <a:lnTo>
                    <a:pt x="67" y="26"/>
                  </a:lnTo>
                  <a:lnTo>
                    <a:pt x="78" y="35"/>
                  </a:lnTo>
                  <a:lnTo>
                    <a:pt x="88" y="42"/>
                  </a:lnTo>
                  <a:lnTo>
                    <a:pt x="96" y="48"/>
                  </a:lnTo>
                  <a:lnTo>
                    <a:pt x="100" y="50"/>
                  </a:lnTo>
                  <a:lnTo>
                    <a:pt x="119" y="58"/>
                  </a:lnTo>
                  <a:lnTo>
                    <a:pt x="135" y="65"/>
                  </a:lnTo>
                  <a:lnTo>
                    <a:pt x="152" y="70"/>
                  </a:lnTo>
                  <a:lnTo>
                    <a:pt x="166" y="76"/>
                  </a:lnTo>
                  <a:lnTo>
                    <a:pt x="181" y="79"/>
                  </a:lnTo>
                  <a:lnTo>
                    <a:pt x="197" y="82"/>
                  </a:lnTo>
                  <a:lnTo>
                    <a:pt x="214" y="85"/>
                  </a:lnTo>
                  <a:lnTo>
                    <a:pt x="233" y="87"/>
                  </a:lnTo>
                  <a:lnTo>
                    <a:pt x="236" y="77"/>
                  </a:lnTo>
                  <a:lnTo>
                    <a:pt x="240" y="62"/>
                  </a:lnTo>
                  <a:lnTo>
                    <a:pt x="257" y="83"/>
                  </a:lnTo>
                  <a:lnTo>
                    <a:pt x="275" y="100"/>
                  </a:lnTo>
                  <a:lnTo>
                    <a:pt x="284" y="107"/>
                  </a:lnTo>
                  <a:lnTo>
                    <a:pt x="293" y="113"/>
                  </a:lnTo>
                  <a:lnTo>
                    <a:pt x="305" y="119"/>
                  </a:lnTo>
                  <a:lnTo>
                    <a:pt x="320" y="123"/>
                  </a:lnTo>
                  <a:lnTo>
                    <a:pt x="297" y="133"/>
                  </a:lnTo>
                  <a:lnTo>
                    <a:pt x="277" y="141"/>
                  </a:lnTo>
                  <a:lnTo>
                    <a:pt x="268" y="144"/>
                  </a:lnTo>
                  <a:lnTo>
                    <a:pt x="258" y="147"/>
                  </a:lnTo>
                  <a:lnTo>
                    <a:pt x="249" y="148"/>
                  </a:lnTo>
                  <a:lnTo>
                    <a:pt x="240" y="149"/>
                  </a:lnTo>
                  <a:lnTo>
                    <a:pt x="237" y="159"/>
                  </a:lnTo>
                  <a:lnTo>
                    <a:pt x="234" y="170"/>
                  </a:lnTo>
                  <a:lnTo>
                    <a:pt x="232" y="176"/>
                  </a:lnTo>
                  <a:lnTo>
                    <a:pt x="231" y="181"/>
                  </a:lnTo>
                  <a:lnTo>
                    <a:pt x="231" y="187"/>
                  </a:lnTo>
                  <a:lnTo>
                    <a:pt x="233" y="192"/>
                  </a:lnTo>
                  <a:lnTo>
                    <a:pt x="222" y="192"/>
                  </a:lnTo>
                  <a:lnTo>
                    <a:pt x="213" y="191"/>
                  </a:lnTo>
                  <a:lnTo>
                    <a:pt x="204" y="189"/>
                  </a:lnTo>
                  <a:lnTo>
                    <a:pt x="198" y="187"/>
                  </a:lnTo>
                  <a:lnTo>
                    <a:pt x="186" y="181"/>
                  </a:lnTo>
                  <a:lnTo>
                    <a:pt x="176" y="176"/>
                  </a:lnTo>
                  <a:lnTo>
                    <a:pt x="168" y="170"/>
                  </a:lnTo>
                  <a:lnTo>
                    <a:pt x="159" y="165"/>
                  </a:lnTo>
                  <a:lnTo>
                    <a:pt x="155" y="164"/>
                  </a:lnTo>
                  <a:lnTo>
                    <a:pt x="151" y="162"/>
                  </a:lnTo>
                  <a:lnTo>
                    <a:pt x="145" y="161"/>
                  </a:lnTo>
                  <a:lnTo>
                    <a:pt x="140" y="161"/>
                  </a:lnTo>
                  <a:lnTo>
                    <a:pt x="131" y="162"/>
                  </a:lnTo>
                  <a:lnTo>
                    <a:pt x="122" y="164"/>
                  </a:lnTo>
                  <a:lnTo>
                    <a:pt x="114" y="167"/>
                  </a:lnTo>
                  <a:lnTo>
                    <a:pt x="108" y="170"/>
                  </a:lnTo>
                  <a:lnTo>
                    <a:pt x="100" y="173"/>
                  </a:lnTo>
                  <a:lnTo>
                    <a:pt x="94" y="176"/>
                  </a:lnTo>
                  <a:lnTo>
                    <a:pt x="87" y="178"/>
                  </a:lnTo>
                  <a:lnTo>
                    <a:pt x="80" y="179"/>
                  </a:lnTo>
                  <a:lnTo>
                    <a:pt x="85" y="183"/>
                  </a:lnTo>
                  <a:lnTo>
                    <a:pt x="90" y="188"/>
                  </a:lnTo>
                  <a:lnTo>
                    <a:pt x="96" y="191"/>
                  </a:lnTo>
                  <a:lnTo>
                    <a:pt x="101" y="194"/>
                  </a:lnTo>
                  <a:lnTo>
                    <a:pt x="116" y="200"/>
                  </a:lnTo>
                  <a:lnTo>
                    <a:pt x="133" y="204"/>
                  </a:lnTo>
                  <a:lnTo>
                    <a:pt x="126" y="212"/>
                  </a:lnTo>
                  <a:lnTo>
                    <a:pt x="119" y="219"/>
                  </a:lnTo>
                  <a:lnTo>
                    <a:pt x="113" y="224"/>
                  </a:lnTo>
                  <a:lnTo>
                    <a:pt x="108" y="228"/>
                  </a:lnTo>
                  <a:lnTo>
                    <a:pt x="102" y="231"/>
                  </a:lnTo>
                  <a:lnTo>
                    <a:pt x="97" y="233"/>
                  </a:lnTo>
                  <a:lnTo>
                    <a:pt x="91" y="234"/>
                  </a:lnTo>
                  <a:lnTo>
                    <a:pt x="87" y="23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19" name="Freeform 483">
              <a:extLst>
                <a:ext uri="{FF2B5EF4-FFF2-40B4-BE49-F238E27FC236}">
                  <a16:creationId xmlns:a16="http://schemas.microsoft.com/office/drawing/2014/main" id="{07B6C956-8B38-C5A0-9D4E-D44C844384E7}"/>
                </a:ext>
              </a:extLst>
            </p:cNvPr>
            <p:cNvSpPr>
              <a:spLocks/>
            </p:cNvSpPr>
            <p:nvPr>
              <p:custDataLst>
                <p:tags r:id="rId245"/>
              </p:custDataLst>
            </p:nvPr>
          </p:nvSpPr>
          <p:spPr bwMode="auto">
            <a:xfrm>
              <a:off x="10143835" y="2785178"/>
              <a:ext cx="78385" cy="74551"/>
            </a:xfrm>
            <a:custGeom>
              <a:avLst/>
              <a:gdLst>
                <a:gd name="T0" fmla="*/ 13830 w 125"/>
                <a:gd name="T1" fmla="*/ 11676 h 93"/>
                <a:gd name="T2" fmla="*/ 18021 w 125"/>
                <a:gd name="T3" fmla="*/ 11676 h 93"/>
                <a:gd name="T4" fmla="*/ 21793 w 125"/>
                <a:gd name="T5" fmla="*/ 11676 h 93"/>
                <a:gd name="T6" fmla="*/ 23050 w 125"/>
                <a:gd name="T7" fmla="*/ 11676 h 93"/>
                <a:gd name="T8" fmla="*/ 24308 w 125"/>
                <a:gd name="T9" fmla="*/ 10447 h 93"/>
                <a:gd name="T10" fmla="*/ 25565 w 125"/>
                <a:gd name="T11" fmla="*/ 9218 h 93"/>
                <a:gd name="T12" fmla="*/ 27241 w 125"/>
                <a:gd name="T13" fmla="*/ 6760 h 93"/>
                <a:gd name="T14" fmla="*/ 28499 w 125"/>
                <a:gd name="T15" fmla="*/ 4916 h 93"/>
                <a:gd name="T16" fmla="*/ 29337 w 125"/>
                <a:gd name="T17" fmla="*/ 3073 h 93"/>
                <a:gd name="T18" fmla="*/ 30175 w 125"/>
                <a:gd name="T19" fmla="*/ 1844 h 93"/>
                <a:gd name="T20" fmla="*/ 30175 w 125"/>
                <a:gd name="T21" fmla="*/ 0 h 93"/>
                <a:gd name="T22" fmla="*/ 49453 w 125"/>
                <a:gd name="T23" fmla="*/ 0 h 93"/>
                <a:gd name="T24" fmla="*/ 51130 w 125"/>
                <a:gd name="T25" fmla="*/ 9218 h 93"/>
                <a:gd name="T26" fmla="*/ 52387 w 125"/>
                <a:gd name="T27" fmla="*/ 15363 h 93"/>
                <a:gd name="T28" fmla="*/ 51968 w 125"/>
                <a:gd name="T29" fmla="*/ 17821 h 93"/>
                <a:gd name="T30" fmla="*/ 51130 w 125"/>
                <a:gd name="T31" fmla="*/ 20279 h 93"/>
                <a:gd name="T32" fmla="*/ 49872 w 125"/>
                <a:gd name="T33" fmla="*/ 21508 h 93"/>
                <a:gd name="T34" fmla="*/ 49034 w 125"/>
                <a:gd name="T35" fmla="*/ 22737 h 93"/>
                <a:gd name="T36" fmla="*/ 46520 w 125"/>
                <a:gd name="T37" fmla="*/ 24581 h 93"/>
                <a:gd name="T38" fmla="*/ 43586 w 125"/>
                <a:gd name="T39" fmla="*/ 25195 h 93"/>
                <a:gd name="T40" fmla="*/ 36880 w 125"/>
                <a:gd name="T41" fmla="*/ 25195 h 93"/>
                <a:gd name="T42" fmla="*/ 30175 w 125"/>
                <a:gd name="T43" fmla="*/ 26424 h 93"/>
                <a:gd name="T44" fmla="*/ 29337 w 125"/>
                <a:gd name="T45" fmla="*/ 28882 h 93"/>
                <a:gd name="T46" fmla="*/ 28918 w 125"/>
                <a:gd name="T47" fmla="*/ 32569 h 93"/>
                <a:gd name="T48" fmla="*/ 28079 w 125"/>
                <a:gd name="T49" fmla="*/ 37485 h 93"/>
                <a:gd name="T50" fmla="*/ 28079 w 125"/>
                <a:gd name="T51" fmla="*/ 43631 h 93"/>
                <a:gd name="T52" fmla="*/ 27660 w 125"/>
                <a:gd name="T53" fmla="*/ 52848 h 93"/>
                <a:gd name="T54" fmla="*/ 27660 w 125"/>
                <a:gd name="T55" fmla="*/ 57150 h 93"/>
                <a:gd name="T56" fmla="*/ 20536 w 125"/>
                <a:gd name="T57" fmla="*/ 52234 h 93"/>
                <a:gd name="T58" fmla="*/ 11316 w 125"/>
                <a:gd name="T59" fmla="*/ 44860 h 93"/>
                <a:gd name="T60" fmla="*/ 6706 w 125"/>
                <a:gd name="T61" fmla="*/ 39944 h 93"/>
                <a:gd name="T62" fmla="*/ 2934 w 125"/>
                <a:gd name="T63" fmla="*/ 35642 h 93"/>
                <a:gd name="T64" fmla="*/ 1676 w 125"/>
                <a:gd name="T65" fmla="*/ 33184 h 93"/>
                <a:gd name="T66" fmla="*/ 838 w 125"/>
                <a:gd name="T67" fmla="*/ 30726 h 93"/>
                <a:gd name="T68" fmla="*/ 0 w 125"/>
                <a:gd name="T69" fmla="*/ 28882 h 93"/>
                <a:gd name="T70" fmla="*/ 0 w 125"/>
                <a:gd name="T71" fmla="*/ 26424 h 93"/>
                <a:gd name="T72" fmla="*/ 2934 w 125"/>
                <a:gd name="T73" fmla="*/ 26424 h 93"/>
                <a:gd name="T74" fmla="*/ 6286 w 125"/>
                <a:gd name="T75" fmla="*/ 25195 h 93"/>
                <a:gd name="T76" fmla="*/ 8382 w 125"/>
                <a:gd name="T77" fmla="*/ 23966 h 93"/>
                <a:gd name="T78" fmla="*/ 9639 w 125"/>
                <a:gd name="T79" fmla="*/ 22123 h 93"/>
                <a:gd name="T80" fmla="*/ 11735 w 125"/>
                <a:gd name="T81" fmla="*/ 17206 h 93"/>
                <a:gd name="T82" fmla="*/ 13830 w 125"/>
                <a:gd name="T83" fmla="*/ 11676 h 9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5" h="93">
                  <a:moveTo>
                    <a:pt x="33" y="19"/>
                  </a:moveTo>
                  <a:lnTo>
                    <a:pt x="43" y="19"/>
                  </a:lnTo>
                  <a:lnTo>
                    <a:pt x="52" y="19"/>
                  </a:lnTo>
                  <a:lnTo>
                    <a:pt x="55" y="19"/>
                  </a:lnTo>
                  <a:lnTo>
                    <a:pt x="58" y="17"/>
                  </a:lnTo>
                  <a:lnTo>
                    <a:pt x="61" y="15"/>
                  </a:lnTo>
                  <a:lnTo>
                    <a:pt x="65" y="11"/>
                  </a:lnTo>
                  <a:lnTo>
                    <a:pt x="68" y="8"/>
                  </a:lnTo>
                  <a:lnTo>
                    <a:pt x="70" y="5"/>
                  </a:lnTo>
                  <a:lnTo>
                    <a:pt x="72" y="3"/>
                  </a:lnTo>
                  <a:lnTo>
                    <a:pt x="72" y="0"/>
                  </a:lnTo>
                  <a:lnTo>
                    <a:pt x="118" y="0"/>
                  </a:lnTo>
                  <a:lnTo>
                    <a:pt x="122" y="15"/>
                  </a:lnTo>
                  <a:lnTo>
                    <a:pt x="125" y="25"/>
                  </a:lnTo>
                  <a:lnTo>
                    <a:pt x="124" y="29"/>
                  </a:lnTo>
                  <a:lnTo>
                    <a:pt x="122" y="33"/>
                  </a:lnTo>
                  <a:lnTo>
                    <a:pt x="119" y="35"/>
                  </a:lnTo>
                  <a:lnTo>
                    <a:pt x="117" y="37"/>
                  </a:lnTo>
                  <a:lnTo>
                    <a:pt x="111" y="40"/>
                  </a:lnTo>
                  <a:lnTo>
                    <a:pt x="104" y="41"/>
                  </a:lnTo>
                  <a:lnTo>
                    <a:pt x="88" y="41"/>
                  </a:lnTo>
                  <a:lnTo>
                    <a:pt x="72" y="43"/>
                  </a:lnTo>
                  <a:lnTo>
                    <a:pt x="70" y="47"/>
                  </a:lnTo>
                  <a:lnTo>
                    <a:pt x="69" y="53"/>
                  </a:lnTo>
                  <a:lnTo>
                    <a:pt x="67" y="61"/>
                  </a:lnTo>
                  <a:lnTo>
                    <a:pt x="67" y="71"/>
                  </a:lnTo>
                  <a:lnTo>
                    <a:pt x="66" y="86"/>
                  </a:lnTo>
                  <a:lnTo>
                    <a:pt x="66" y="93"/>
                  </a:lnTo>
                  <a:lnTo>
                    <a:pt x="49" y="85"/>
                  </a:lnTo>
                  <a:lnTo>
                    <a:pt x="27" y="73"/>
                  </a:lnTo>
                  <a:lnTo>
                    <a:pt x="16" y="65"/>
                  </a:lnTo>
                  <a:lnTo>
                    <a:pt x="7" y="58"/>
                  </a:lnTo>
                  <a:lnTo>
                    <a:pt x="4" y="54"/>
                  </a:lnTo>
                  <a:lnTo>
                    <a:pt x="2" y="50"/>
                  </a:lnTo>
                  <a:lnTo>
                    <a:pt x="0" y="47"/>
                  </a:lnTo>
                  <a:lnTo>
                    <a:pt x="0" y="43"/>
                  </a:lnTo>
                  <a:lnTo>
                    <a:pt x="7" y="43"/>
                  </a:lnTo>
                  <a:lnTo>
                    <a:pt x="15" y="41"/>
                  </a:lnTo>
                  <a:lnTo>
                    <a:pt x="20" y="39"/>
                  </a:lnTo>
                  <a:lnTo>
                    <a:pt x="23" y="36"/>
                  </a:lnTo>
                  <a:lnTo>
                    <a:pt x="28" y="28"/>
                  </a:lnTo>
                  <a:lnTo>
                    <a:pt x="33"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0" name="Freeform 484">
              <a:extLst>
                <a:ext uri="{FF2B5EF4-FFF2-40B4-BE49-F238E27FC236}">
                  <a16:creationId xmlns:a16="http://schemas.microsoft.com/office/drawing/2014/main" id="{E6ABE2A1-C3A3-BED5-BA89-E96413C33D61}"/>
                </a:ext>
              </a:extLst>
            </p:cNvPr>
            <p:cNvSpPr>
              <a:spLocks/>
            </p:cNvSpPr>
            <p:nvPr>
              <p:custDataLst>
                <p:tags r:id="rId246"/>
              </p:custDataLst>
            </p:nvPr>
          </p:nvSpPr>
          <p:spPr bwMode="auto">
            <a:xfrm>
              <a:off x="10063075" y="2803816"/>
              <a:ext cx="90261" cy="109754"/>
            </a:xfrm>
            <a:custGeom>
              <a:avLst/>
              <a:gdLst>
                <a:gd name="T0" fmla="*/ 9071 w 133"/>
                <a:gd name="T1" fmla="*/ 6556 h 154"/>
                <a:gd name="T2" fmla="*/ 10886 w 133"/>
                <a:gd name="T3" fmla="*/ 5463 h 154"/>
                <a:gd name="T4" fmla="*/ 14061 w 133"/>
                <a:gd name="T5" fmla="*/ 3278 h 154"/>
                <a:gd name="T6" fmla="*/ 15421 w 133"/>
                <a:gd name="T7" fmla="*/ 2185 h 154"/>
                <a:gd name="T8" fmla="*/ 16782 w 133"/>
                <a:gd name="T9" fmla="*/ 1093 h 154"/>
                <a:gd name="T10" fmla="*/ 19050 w 133"/>
                <a:gd name="T11" fmla="*/ 546 h 154"/>
                <a:gd name="T12" fmla="*/ 20864 w 133"/>
                <a:gd name="T13" fmla="*/ 0 h 154"/>
                <a:gd name="T14" fmla="*/ 26761 w 133"/>
                <a:gd name="T15" fmla="*/ 546 h 154"/>
                <a:gd name="T16" fmla="*/ 31750 w 133"/>
                <a:gd name="T17" fmla="*/ 2185 h 154"/>
                <a:gd name="T18" fmla="*/ 36739 w 133"/>
                <a:gd name="T19" fmla="*/ 4371 h 154"/>
                <a:gd name="T20" fmla="*/ 40821 w 133"/>
                <a:gd name="T21" fmla="*/ 7649 h 154"/>
                <a:gd name="T22" fmla="*/ 44904 w 133"/>
                <a:gd name="T23" fmla="*/ 11473 h 154"/>
                <a:gd name="T24" fmla="*/ 47625 w 133"/>
                <a:gd name="T25" fmla="*/ 16390 h 154"/>
                <a:gd name="T26" fmla="*/ 50800 w 133"/>
                <a:gd name="T27" fmla="*/ 21854 h 154"/>
                <a:gd name="T28" fmla="*/ 52614 w 133"/>
                <a:gd name="T29" fmla="*/ 27317 h 154"/>
                <a:gd name="T30" fmla="*/ 54882 w 133"/>
                <a:gd name="T31" fmla="*/ 32781 h 154"/>
                <a:gd name="T32" fmla="*/ 56243 w 133"/>
                <a:gd name="T33" fmla="*/ 38790 h 154"/>
                <a:gd name="T34" fmla="*/ 57604 w 133"/>
                <a:gd name="T35" fmla="*/ 44800 h 154"/>
                <a:gd name="T36" fmla="*/ 58964 w 133"/>
                <a:gd name="T37" fmla="*/ 51356 h 154"/>
                <a:gd name="T38" fmla="*/ 59871 w 133"/>
                <a:gd name="T39" fmla="*/ 63376 h 154"/>
                <a:gd name="T40" fmla="*/ 60325 w 133"/>
                <a:gd name="T41" fmla="*/ 73756 h 154"/>
                <a:gd name="T42" fmla="*/ 59871 w 133"/>
                <a:gd name="T43" fmla="*/ 75395 h 154"/>
                <a:gd name="T44" fmla="*/ 58964 w 133"/>
                <a:gd name="T45" fmla="*/ 77035 h 154"/>
                <a:gd name="T46" fmla="*/ 56696 w 133"/>
                <a:gd name="T47" fmla="*/ 78674 h 154"/>
                <a:gd name="T48" fmla="*/ 54882 w 133"/>
                <a:gd name="T49" fmla="*/ 80313 h 154"/>
                <a:gd name="T50" fmla="*/ 52161 w 133"/>
                <a:gd name="T51" fmla="*/ 81952 h 154"/>
                <a:gd name="T52" fmla="*/ 49893 w 133"/>
                <a:gd name="T53" fmla="*/ 83591 h 154"/>
                <a:gd name="T54" fmla="*/ 47171 w 133"/>
                <a:gd name="T55" fmla="*/ 84137 h 154"/>
                <a:gd name="T56" fmla="*/ 44904 w 133"/>
                <a:gd name="T57" fmla="*/ 84137 h 154"/>
                <a:gd name="T58" fmla="*/ 42182 w 133"/>
                <a:gd name="T59" fmla="*/ 83591 h 154"/>
                <a:gd name="T60" fmla="*/ 39461 w 133"/>
                <a:gd name="T61" fmla="*/ 81405 h 154"/>
                <a:gd name="T62" fmla="*/ 35832 w 133"/>
                <a:gd name="T63" fmla="*/ 77035 h 154"/>
                <a:gd name="T64" fmla="*/ 32204 w 133"/>
                <a:gd name="T65" fmla="*/ 73210 h 154"/>
                <a:gd name="T66" fmla="*/ 29029 w 133"/>
                <a:gd name="T67" fmla="*/ 68839 h 154"/>
                <a:gd name="T68" fmla="*/ 26307 w 133"/>
                <a:gd name="T69" fmla="*/ 64469 h 154"/>
                <a:gd name="T70" fmla="*/ 24493 w 133"/>
                <a:gd name="T71" fmla="*/ 60644 h 154"/>
                <a:gd name="T72" fmla="*/ 24039 w 133"/>
                <a:gd name="T73" fmla="*/ 57366 h 154"/>
                <a:gd name="T74" fmla="*/ 24493 w 133"/>
                <a:gd name="T75" fmla="*/ 53542 h 154"/>
                <a:gd name="T76" fmla="*/ 25400 w 133"/>
                <a:gd name="T77" fmla="*/ 45347 h 154"/>
                <a:gd name="T78" fmla="*/ 26307 w 133"/>
                <a:gd name="T79" fmla="*/ 37151 h 154"/>
                <a:gd name="T80" fmla="*/ 26761 w 133"/>
                <a:gd name="T81" fmla="*/ 33873 h 154"/>
                <a:gd name="T82" fmla="*/ 21318 w 133"/>
                <a:gd name="T83" fmla="*/ 33327 h 154"/>
                <a:gd name="T84" fmla="*/ 16329 w 133"/>
                <a:gd name="T85" fmla="*/ 32234 h 154"/>
                <a:gd name="T86" fmla="*/ 11339 w 133"/>
                <a:gd name="T87" fmla="*/ 30595 h 154"/>
                <a:gd name="T88" fmla="*/ 7711 w 133"/>
                <a:gd name="T89" fmla="*/ 28410 h 154"/>
                <a:gd name="T90" fmla="*/ 5896 w 133"/>
                <a:gd name="T91" fmla="*/ 26771 h 154"/>
                <a:gd name="T92" fmla="*/ 4536 w 133"/>
                <a:gd name="T93" fmla="*/ 25132 h 154"/>
                <a:gd name="T94" fmla="*/ 3175 w 133"/>
                <a:gd name="T95" fmla="*/ 23493 h 154"/>
                <a:gd name="T96" fmla="*/ 1814 w 133"/>
                <a:gd name="T97" fmla="*/ 21307 h 154"/>
                <a:gd name="T98" fmla="*/ 907 w 133"/>
                <a:gd name="T99" fmla="*/ 18576 h 154"/>
                <a:gd name="T100" fmla="*/ 454 w 133"/>
                <a:gd name="T101" fmla="*/ 15844 h 154"/>
                <a:gd name="T102" fmla="*/ 0 w 133"/>
                <a:gd name="T103" fmla="*/ 13112 h 154"/>
                <a:gd name="T104" fmla="*/ 0 w 133"/>
                <a:gd name="T105" fmla="*/ 9834 h 154"/>
                <a:gd name="T106" fmla="*/ 3175 w 133"/>
                <a:gd name="T107" fmla="*/ 8195 h 154"/>
                <a:gd name="T108" fmla="*/ 9071 w 133"/>
                <a:gd name="T109" fmla="*/ 6556 h 15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33" h="154">
                  <a:moveTo>
                    <a:pt x="20" y="12"/>
                  </a:moveTo>
                  <a:lnTo>
                    <a:pt x="24" y="10"/>
                  </a:lnTo>
                  <a:lnTo>
                    <a:pt x="31" y="6"/>
                  </a:lnTo>
                  <a:lnTo>
                    <a:pt x="34" y="4"/>
                  </a:lnTo>
                  <a:lnTo>
                    <a:pt x="37" y="2"/>
                  </a:lnTo>
                  <a:lnTo>
                    <a:pt x="42" y="1"/>
                  </a:lnTo>
                  <a:lnTo>
                    <a:pt x="46" y="0"/>
                  </a:lnTo>
                  <a:lnTo>
                    <a:pt x="59" y="1"/>
                  </a:lnTo>
                  <a:lnTo>
                    <a:pt x="70" y="4"/>
                  </a:lnTo>
                  <a:lnTo>
                    <a:pt x="81" y="8"/>
                  </a:lnTo>
                  <a:lnTo>
                    <a:pt x="90" y="14"/>
                  </a:lnTo>
                  <a:lnTo>
                    <a:pt x="99" y="21"/>
                  </a:lnTo>
                  <a:lnTo>
                    <a:pt x="105" y="30"/>
                  </a:lnTo>
                  <a:lnTo>
                    <a:pt x="112" y="40"/>
                  </a:lnTo>
                  <a:lnTo>
                    <a:pt x="116" y="50"/>
                  </a:lnTo>
                  <a:lnTo>
                    <a:pt x="121" y="60"/>
                  </a:lnTo>
                  <a:lnTo>
                    <a:pt x="124" y="71"/>
                  </a:lnTo>
                  <a:lnTo>
                    <a:pt x="127" y="82"/>
                  </a:lnTo>
                  <a:lnTo>
                    <a:pt x="130" y="94"/>
                  </a:lnTo>
                  <a:lnTo>
                    <a:pt x="132" y="116"/>
                  </a:lnTo>
                  <a:lnTo>
                    <a:pt x="133" y="135"/>
                  </a:lnTo>
                  <a:lnTo>
                    <a:pt x="132" y="138"/>
                  </a:lnTo>
                  <a:lnTo>
                    <a:pt x="130" y="141"/>
                  </a:lnTo>
                  <a:lnTo>
                    <a:pt x="125" y="144"/>
                  </a:lnTo>
                  <a:lnTo>
                    <a:pt x="121" y="147"/>
                  </a:lnTo>
                  <a:lnTo>
                    <a:pt x="115" y="150"/>
                  </a:lnTo>
                  <a:lnTo>
                    <a:pt x="110" y="153"/>
                  </a:lnTo>
                  <a:lnTo>
                    <a:pt x="104" y="154"/>
                  </a:lnTo>
                  <a:lnTo>
                    <a:pt x="99" y="154"/>
                  </a:lnTo>
                  <a:lnTo>
                    <a:pt x="93" y="153"/>
                  </a:lnTo>
                  <a:lnTo>
                    <a:pt x="87" y="149"/>
                  </a:lnTo>
                  <a:lnTo>
                    <a:pt x="79" y="141"/>
                  </a:lnTo>
                  <a:lnTo>
                    <a:pt x="71" y="134"/>
                  </a:lnTo>
                  <a:lnTo>
                    <a:pt x="64" y="126"/>
                  </a:lnTo>
                  <a:lnTo>
                    <a:pt x="58" y="118"/>
                  </a:lnTo>
                  <a:lnTo>
                    <a:pt x="54" y="111"/>
                  </a:lnTo>
                  <a:lnTo>
                    <a:pt x="53" y="105"/>
                  </a:lnTo>
                  <a:lnTo>
                    <a:pt x="54" y="98"/>
                  </a:lnTo>
                  <a:lnTo>
                    <a:pt x="56" y="83"/>
                  </a:lnTo>
                  <a:lnTo>
                    <a:pt x="58" y="68"/>
                  </a:lnTo>
                  <a:lnTo>
                    <a:pt x="59" y="62"/>
                  </a:lnTo>
                  <a:lnTo>
                    <a:pt x="47" y="61"/>
                  </a:lnTo>
                  <a:lnTo>
                    <a:pt x="36" y="59"/>
                  </a:lnTo>
                  <a:lnTo>
                    <a:pt x="25" y="56"/>
                  </a:lnTo>
                  <a:lnTo>
                    <a:pt x="17" y="52"/>
                  </a:lnTo>
                  <a:lnTo>
                    <a:pt x="13" y="49"/>
                  </a:lnTo>
                  <a:lnTo>
                    <a:pt x="10" y="46"/>
                  </a:lnTo>
                  <a:lnTo>
                    <a:pt x="7" y="43"/>
                  </a:lnTo>
                  <a:lnTo>
                    <a:pt x="4" y="39"/>
                  </a:lnTo>
                  <a:lnTo>
                    <a:pt x="2" y="34"/>
                  </a:lnTo>
                  <a:lnTo>
                    <a:pt x="1" y="29"/>
                  </a:lnTo>
                  <a:lnTo>
                    <a:pt x="0" y="24"/>
                  </a:lnTo>
                  <a:lnTo>
                    <a:pt x="0" y="18"/>
                  </a:lnTo>
                  <a:lnTo>
                    <a:pt x="7" y="15"/>
                  </a:lnTo>
                  <a:lnTo>
                    <a:pt x="20"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1" name="Freeform 485">
              <a:extLst>
                <a:ext uri="{FF2B5EF4-FFF2-40B4-BE49-F238E27FC236}">
                  <a16:creationId xmlns:a16="http://schemas.microsoft.com/office/drawing/2014/main" id="{C55C729A-C438-812E-7D4A-5B78D0280251}"/>
                </a:ext>
              </a:extLst>
            </p:cNvPr>
            <p:cNvSpPr>
              <a:spLocks/>
            </p:cNvSpPr>
            <p:nvPr>
              <p:custDataLst>
                <p:tags r:id="rId247"/>
              </p:custDataLst>
            </p:nvPr>
          </p:nvSpPr>
          <p:spPr bwMode="auto">
            <a:xfrm>
              <a:off x="10086828" y="2493189"/>
              <a:ext cx="313542" cy="318910"/>
            </a:xfrm>
            <a:custGeom>
              <a:avLst/>
              <a:gdLst>
                <a:gd name="T0" fmla="*/ 57896 w 485"/>
                <a:gd name="T1" fmla="*/ 183356 h 468"/>
                <a:gd name="T2" fmla="*/ 72154 w 485"/>
                <a:gd name="T3" fmla="*/ 177088 h 468"/>
                <a:gd name="T4" fmla="*/ 86412 w 485"/>
                <a:gd name="T5" fmla="*/ 177088 h 468"/>
                <a:gd name="T6" fmla="*/ 97646 w 485"/>
                <a:gd name="T7" fmla="*/ 181789 h 468"/>
                <a:gd name="T8" fmla="*/ 96782 w 485"/>
                <a:gd name="T9" fmla="*/ 170819 h 468"/>
                <a:gd name="T10" fmla="*/ 95054 w 485"/>
                <a:gd name="T11" fmla="*/ 165073 h 468"/>
                <a:gd name="T12" fmla="*/ 100670 w 485"/>
                <a:gd name="T13" fmla="*/ 158282 h 468"/>
                <a:gd name="T14" fmla="*/ 103263 w 485"/>
                <a:gd name="T15" fmla="*/ 144178 h 468"/>
                <a:gd name="T16" fmla="*/ 104559 w 485"/>
                <a:gd name="T17" fmla="*/ 128506 h 468"/>
                <a:gd name="T18" fmla="*/ 115793 w 485"/>
                <a:gd name="T19" fmla="*/ 133208 h 468"/>
                <a:gd name="T20" fmla="*/ 129619 w 485"/>
                <a:gd name="T21" fmla="*/ 124327 h 468"/>
                <a:gd name="T22" fmla="*/ 136532 w 485"/>
                <a:gd name="T23" fmla="*/ 113357 h 468"/>
                <a:gd name="T24" fmla="*/ 126594 w 485"/>
                <a:gd name="T25" fmla="*/ 101342 h 468"/>
                <a:gd name="T26" fmla="*/ 137396 w 485"/>
                <a:gd name="T27" fmla="*/ 103954 h 468"/>
                <a:gd name="T28" fmla="*/ 148197 w 485"/>
                <a:gd name="T29" fmla="*/ 105521 h 468"/>
                <a:gd name="T30" fmla="*/ 149493 w 485"/>
                <a:gd name="T31" fmla="*/ 96641 h 468"/>
                <a:gd name="T32" fmla="*/ 127458 w 485"/>
                <a:gd name="T33" fmla="*/ 50149 h 468"/>
                <a:gd name="T34" fmla="*/ 123138 w 485"/>
                <a:gd name="T35" fmla="*/ 27686 h 468"/>
                <a:gd name="T36" fmla="*/ 125730 w 485"/>
                <a:gd name="T37" fmla="*/ 9925 h 468"/>
                <a:gd name="T38" fmla="*/ 136532 w 485"/>
                <a:gd name="T39" fmla="*/ 522 h 468"/>
                <a:gd name="T40" fmla="*/ 145173 w 485"/>
                <a:gd name="T41" fmla="*/ 9403 h 468"/>
                <a:gd name="T42" fmla="*/ 162887 w 485"/>
                <a:gd name="T43" fmla="*/ 23507 h 468"/>
                <a:gd name="T44" fmla="*/ 179306 w 485"/>
                <a:gd name="T45" fmla="*/ 37612 h 468"/>
                <a:gd name="T46" fmla="*/ 184058 w 485"/>
                <a:gd name="T47" fmla="*/ 51193 h 468"/>
                <a:gd name="T48" fmla="*/ 188379 w 485"/>
                <a:gd name="T49" fmla="*/ 71566 h 468"/>
                <a:gd name="T50" fmla="*/ 192268 w 485"/>
                <a:gd name="T51" fmla="*/ 90372 h 468"/>
                <a:gd name="T52" fmla="*/ 184922 w 485"/>
                <a:gd name="T53" fmla="*/ 93506 h 468"/>
                <a:gd name="T54" fmla="*/ 178009 w 485"/>
                <a:gd name="T55" fmla="*/ 96641 h 468"/>
                <a:gd name="T56" fmla="*/ 184058 w 485"/>
                <a:gd name="T57" fmla="*/ 103954 h 468"/>
                <a:gd name="T58" fmla="*/ 192268 w 485"/>
                <a:gd name="T59" fmla="*/ 106044 h 468"/>
                <a:gd name="T60" fmla="*/ 196588 w 485"/>
                <a:gd name="T61" fmla="*/ 136864 h 468"/>
                <a:gd name="T62" fmla="*/ 205229 w 485"/>
                <a:gd name="T63" fmla="*/ 162983 h 468"/>
                <a:gd name="T64" fmla="*/ 207390 w 485"/>
                <a:gd name="T65" fmla="*/ 199028 h 468"/>
                <a:gd name="T66" fmla="*/ 200045 w 485"/>
                <a:gd name="T67" fmla="*/ 190147 h 468"/>
                <a:gd name="T68" fmla="*/ 195724 w 485"/>
                <a:gd name="T69" fmla="*/ 185968 h 468"/>
                <a:gd name="T70" fmla="*/ 188379 w 485"/>
                <a:gd name="T71" fmla="*/ 189625 h 468"/>
                <a:gd name="T72" fmla="*/ 185355 w 485"/>
                <a:gd name="T73" fmla="*/ 208431 h 468"/>
                <a:gd name="T74" fmla="*/ 176281 w 485"/>
                <a:gd name="T75" fmla="*/ 203207 h 468"/>
                <a:gd name="T76" fmla="*/ 168072 w 485"/>
                <a:gd name="T77" fmla="*/ 199550 h 468"/>
                <a:gd name="T78" fmla="*/ 162455 w 485"/>
                <a:gd name="T79" fmla="*/ 209998 h 468"/>
                <a:gd name="T80" fmla="*/ 149061 w 485"/>
                <a:gd name="T81" fmla="*/ 215744 h 468"/>
                <a:gd name="T82" fmla="*/ 144309 w 485"/>
                <a:gd name="T83" fmla="*/ 208953 h 468"/>
                <a:gd name="T84" fmla="*/ 134803 w 485"/>
                <a:gd name="T85" fmla="*/ 206341 h 468"/>
                <a:gd name="T86" fmla="*/ 130915 w 485"/>
                <a:gd name="T87" fmla="*/ 222535 h 468"/>
                <a:gd name="T88" fmla="*/ 129186 w 485"/>
                <a:gd name="T89" fmla="*/ 235072 h 468"/>
                <a:gd name="T90" fmla="*/ 132643 w 485"/>
                <a:gd name="T91" fmla="*/ 243430 h 468"/>
                <a:gd name="T92" fmla="*/ 117521 w 485"/>
                <a:gd name="T93" fmla="*/ 244475 h 468"/>
                <a:gd name="T94" fmla="*/ 111472 w 485"/>
                <a:gd name="T95" fmla="*/ 242908 h 468"/>
                <a:gd name="T96" fmla="*/ 105423 w 485"/>
                <a:gd name="T97" fmla="*/ 229848 h 468"/>
                <a:gd name="T98" fmla="*/ 98942 w 485"/>
                <a:gd name="T99" fmla="*/ 218356 h 468"/>
                <a:gd name="T100" fmla="*/ 88141 w 485"/>
                <a:gd name="T101" fmla="*/ 212087 h 468"/>
                <a:gd name="T102" fmla="*/ 82092 w 485"/>
                <a:gd name="T103" fmla="*/ 205819 h 468"/>
                <a:gd name="T104" fmla="*/ 58760 w 485"/>
                <a:gd name="T105" fmla="*/ 217833 h 468"/>
                <a:gd name="T106" fmla="*/ 38886 w 485"/>
                <a:gd name="T107" fmla="*/ 227236 h 468"/>
                <a:gd name="T108" fmla="*/ 28084 w 485"/>
                <a:gd name="T109" fmla="*/ 239774 h 468"/>
                <a:gd name="T110" fmla="*/ 11666 w 485"/>
                <a:gd name="T111" fmla="*/ 240818 h 468"/>
                <a:gd name="T112" fmla="*/ 3024 w 485"/>
                <a:gd name="T113" fmla="*/ 228804 h 468"/>
                <a:gd name="T114" fmla="*/ 0 w 485"/>
                <a:gd name="T115" fmla="*/ 217833 h 468"/>
                <a:gd name="T116" fmla="*/ 3024 w 485"/>
                <a:gd name="T117" fmla="*/ 215744 h 468"/>
                <a:gd name="T118" fmla="*/ 11666 w 485"/>
                <a:gd name="T119" fmla="*/ 216266 h 468"/>
                <a:gd name="T120" fmla="*/ 20739 w 485"/>
                <a:gd name="T121" fmla="*/ 211565 h 468"/>
                <a:gd name="T122" fmla="*/ 31108 w 485"/>
                <a:gd name="T123" fmla="*/ 192759 h 468"/>
                <a:gd name="T124" fmla="*/ 40182 w 485"/>
                <a:gd name="T125" fmla="*/ 183879 h 46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85" h="468">
                  <a:moveTo>
                    <a:pt x="100" y="351"/>
                  </a:moveTo>
                  <a:lnTo>
                    <a:pt x="113" y="351"/>
                  </a:lnTo>
                  <a:lnTo>
                    <a:pt x="126" y="351"/>
                  </a:lnTo>
                  <a:lnTo>
                    <a:pt x="134" y="351"/>
                  </a:lnTo>
                  <a:lnTo>
                    <a:pt x="142" y="348"/>
                  </a:lnTo>
                  <a:lnTo>
                    <a:pt x="149" y="346"/>
                  </a:lnTo>
                  <a:lnTo>
                    <a:pt x="158" y="342"/>
                  </a:lnTo>
                  <a:lnTo>
                    <a:pt x="167" y="339"/>
                  </a:lnTo>
                  <a:lnTo>
                    <a:pt x="177" y="336"/>
                  </a:lnTo>
                  <a:lnTo>
                    <a:pt x="188" y="334"/>
                  </a:lnTo>
                  <a:lnTo>
                    <a:pt x="199" y="333"/>
                  </a:lnTo>
                  <a:lnTo>
                    <a:pt x="200" y="339"/>
                  </a:lnTo>
                  <a:lnTo>
                    <a:pt x="203" y="345"/>
                  </a:lnTo>
                  <a:lnTo>
                    <a:pt x="208" y="352"/>
                  </a:lnTo>
                  <a:lnTo>
                    <a:pt x="212" y="357"/>
                  </a:lnTo>
                  <a:lnTo>
                    <a:pt x="226" y="348"/>
                  </a:lnTo>
                  <a:lnTo>
                    <a:pt x="239" y="339"/>
                  </a:lnTo>
                  <a:lnTo>
                    <a:pt x="233" y="335"/>
                  </a:lnTo>
                  <a:lnTo>
                    <a:pt x="226" y="329"/>
                  </a:lnTo>
                  <a:lnTo>
                    <a:pt x="224" y="327"/>
                  </a:lnTo>
                  <a:lnTo>
                    <a:pt x="221" y="325"/>
                  </a:lnTo>
                  <a:lnTo>
                    <a:pt x="220" y="322"/>
                  </a:lnTo>
                  <a:lnTo>
                    <a:pt x="220" y="320"/>
                  </a:lnTo>
                  <a:lnTo>
                    <a:pt x="220" y="316"/>
                  </a:lnTo>
                  <a:lnTo>
                    <a:pt x="222" y="312"/>
                  </a:lnTo>
                  <a:lnTo>
                    <a:pt x="225" y="309"/>
                  </a:lnTo>
                  <a:lnTo>
                    <a:pt x="229" y="306"/>
                  </a:lnTo>
                  <a:lnTo>
                    <a:pt x="233" y="303"/>
                  </a:lnTo>
                  <a:lnTo>
                    <a:pt x="236" y="301"/>
                  </a:lnTo>
                  <a:lnTo>
                    <a:pt x="238" y="298"/>
                  </a:lnTo>
                  <a:lnTo>
                    <a:pt x="239" y="296"/>
                  </a:lnTo>
                  <a:lnTo>
                    <a:pt x="239" y="276"/>
                  </a:lnTo>
                  <a:lnTo>
                    <a:pt x="239" y="268"/>
                  </a:lnTo>
                  <a:lnTo>
                    <a:pt x="239" y="259"/>
                  </a:lnTo>
                  <a:lnTo>
                    <a:pt x="239" y="240"/>
                  </a:lnTo>
                  <a:lnTo>
                    <a:pt x="242" y="246"/>
                  </a:lnTo>
                  <a:lnTo>
                    <a:pt x="246" y="253"/>
                  </a:lnTo>
                  <a:lnTo>
                    <a:pt x="253" y="259"/>
                  </a:lnTo>
                  <a:lnTo>
                    <a:pt x="259" y="265"/>
                  </a:lnTo>
                  <a:lnTo>
                    <a:pt x="268" y="255"/>
                  </a:lnTo>
                  <a:lnTo>
                    <a:pt x="277" y="249"/>
                  </a:lnTo>
                  <a:lnTo>
                    <a:pt x="284" y="244"/>
                  </a:lnTo>
                  <a:lnTo>
                    <a:pt x="292" y="241"/>
                  </a:lnTo>
                  <a:lnTo>
                    <a:pt x="300" y="238"/>
                  </a:lnTo>
                  <a:lnTo>
                    <a:pt x="307" y="235"/>
                  </a:lnTo>
                  <a:lnTo>
                    <a:pt x="316" y="230"/>
                  </a:lnTo>
                  <a:lnTo>
                    <a:pt x="325" y="222"/>
                  </a:lnTo>
                  <a:lnTo>
                    <a:pt x="316" y="217"/>
                  </a:lnTo>
                  <a:lnTo>
                    <a:pt x="310" y="212"/>
                  </a:lnTo>
                  <a:lnTo>
                    <a:pt x="304" y="208"/>
                  </a:lnTo>
                  <a:lnTo>
                    <a:pt x="301" y="203"/>
                  </a:lnTo>
                  <a:lnTo>
                    <a:pt x="293" y="194"/>
                  </a:lnTo>
                  <a:lnTo>
                    <a:pt x="285" y="185"/>
                  </a:lnTo>
                  <a:lnTo>
                    <a:pt x="300" y="190"/>
                  </a:lnTo>
                  <a:lnTo>
                    <a:pt x="312" y="196"/>
                  </a:lnTo>
                  <a:lnTo>
                    <a:pt x="318" y="199"/>
                  </a:lnTo>
                  <a:lnTo>
                    <a:pt x="325" y="201"/>
                  </a:lnTo>
                  <a:lnTo>
                    <a:pt x="332" y="203"/>
                  </a:lnTo>
                  <a:lnTo>
                    <a:pt x="338" y="203"/>
                  </a:lnTo>
                  <a:lnTo>
                    <a:pt x="343" y="202"/>
                  </a:lnTo>
                  <a:lnTo>
                    <a:pt x="345" y="200"/>
                  </a:lnTo>
                  <a:lnTo>
                    <a:pt x="347" y="197"/>
                  </a:lnTo>
                  <a:lnTo>
                    <a:pt x="347" y="193"/>
                  </a:lnTo>
                  <a:lnTo>
                    <a:pt x="346" y="185"/>
                  </a:lnTo>
                  <a:lnTo>
                    <a:pt x="345" y="179"/>
                  </a:lnTo>
                  <a:lnTo>
                    <a:pt x="322" y="142"/>
                  </a:lnTo>
                  <a:lnTo>
                    <a:pt x="303" y="111"/>
                  </a:lnTo>
                  <a:lnTo>
                    <a:pt x="295" y="96"/>
                  </a:lnTo>
                  <a:lnTo>
                    <a:pt x="290" y="80"/>
                  </a:lnTo>
                  <a:lnTo>
                    <a:pt x="288" y="72"/>
                  </a:lnTo>
                  <a:lnTo>
                    <a:pt x="287" y="63"/>
                  </a:lnTo>
                  <a:lnTo>
                    <a:pt x="285" y="53"/>
                  </a:lnTo>
                  <a:lnTo>
                    <a:pt x="285" y="43"/>
                  </a:lnTo>
                  <a:lnTo>
                    <a:pt x="287" y="34"/>
                  </a:lnTo>
                  <a:lnTo>
                    <a:pt x="288" y="26"/>
                  </a:lnTo>
                  <a:lnTo>
                    <a:pt x="291" y="19"/>
                  </a:lnTo>
                  <a:lnTo>
                    <a:pt x="295" y="13"/>
                  </a:lnTo>
                  <a:lnTo>
                    <a:pt x="301" y="7"/>
                  </a:lnTo>
                  <a:lnTo>
                    <a:pt x="307" y="4"/>
                  </a:lnTo>
                  <a:lnTo>
                    <a:pt x="316" y="1"/>
                  </a:lnTo>
                  <a:lnTo>
                    <a:pt x="325" y="0"/>
                  </a:lnTo>
                  <a:lnTo>
                    <a:pt x="328" y="7"/>
                  </a:lnTo>
                  <a:lnTo>
                    <a:pt x="332" y="13"/>
                  </a:lnTo>
                  <a:lnTo>
                    <a:pt x="336" y="18"/>
                  </a:lnTo>
                  <a:lnTo>
                    <a:pt x="340" y="23"/>
                  </a:lnTo>
                  <a:lnTo>
                    <a:pt x="351" y="31"/>
                  </a:lnTo>
                  <a:lnTo>
                    <a:pt x="363" y="38"/>
                  </a:lnTo>
                  <a:lnTo>
                    <a:pt x="377" y="45"/>
                  </a:lnTo>
                  <a:lnTo>
                    <a:pt x="389" y="51"/>
                  </a:lnTo>
                  <a:lnTo>
                    <a:pt x="401" y="60"/>
                  </a:lnTo>
                  <a:lnTo>
                    <a:pt x="412" y="68"/>
                  </a:lnTo>
                  <a:lnTo>
                    <a:pt x="415" y="72"/>
                  </a:lnTo>
                  <a:lnTo>
                    <a:pt x="418" y="76"/>
                  </a:lnTo>
                  <a:lnTo>
                    <a:pt x="421" y="81"/>
                  </a:lnTo>
                  <a:lnTo>
                    <a:pt x="423" y="86"/>
                  </a:lnTo>
                  <a:lnTo>
                    <a:pt x="426" y="98"/>
                  </a:lnTo>
                  <a:lnTo>
                    <a:pt x="428" y="111"/>
                  </a:lnTo>
                  <a:lnTo>
                    <a:pt x="430" y="122"/>
                  </a:lnTo>
                  <a:lnTo>
                    <a:pt x="434" y="133"/>
                  </a:lnTo>
                  <a:lnTo>
                    <a:pt x="436" y="137"/>
                  </a:lnTo>
                  <a:lnTo>
                    <a:pt x="438" y="142"/>
                  </a:lnTo>
                  <a:lnTo>
                    <a:pt x="441" y="145"/>
                  </a:lnTo>
                  <a:lnTo>
                    <a:pt x="445" y="148"/>
                  </a:lnTo>
                  <a:lnTo>
                    <a:pt x="445" y="173"/>
                  </a:lnTo>
                  <a:lnTo>
                    <a:pt x="440" y="173"/>
                  </a:lnTo>
                  <a:lnTo>
                    <a:pt x="436" y="175"/>
                  </a:lnTo>
                  <a:lnTo>
                    <a:pt x="432" y="177"/>
                  </a:lnTo>
                  <a:lnTo>
                    <a:pt x="428" y="179"/>
                  </a:lnTo>
                  <a:lnTo>
                    <a:pt x="425" y="181"/>
                  </a:lnTo>
                  <a:lnTo>
                    <a:pt x="421" y="183"/>
                  </a:lnTo>
                  <a:lnTo>
                    <a:pt x="416" y="184"/>
                  </a:lnTo>
                  <a:lnTo>
                    <a:pt x="412" y="185"/>
                  </a:lnTo>
                  <a:lnTo>
                    <a:pt x="415" y="189"/>
                  </a:lnTo>
                  <a:lnTo>
                    <a:pt x="418" y="193"/>
                  </a:lnTo>
                  <a:lnTo>
                    <a:pt x="422" y="196"/>
                  </a:lnTo>
                  <a:lnTo>
                    <a:pt x="426" y="199"/>
                  </a:lnTo>
                  <a:lnTo>
                    <a:pt x="430" y="201"/>
                  </a:lnTo>
                  <a:lnTo>
                    <a:pt x="435" y="202"/>
                  </a:lnTo>
                  <a:lnTo>
                    <a:pt x="440" y="203"/>
                  </a:lnTo>
                  <a:lnTo>
                    <a:pt x="445" y="203"/>
                  </a:lnTo>
                  <a:lnTo>
                    <a:pt x="446" y="211"/>
                  </a:lnTo>
                  <a:lnTo>
                    <a:pt x="447" y="225"/>
                  </a:lnTo>
                  <a:lnTo>
                    <a:pt x="450" y="243"/>
                  </a:lnTo>
                  <a:lnTo>
                    <a:pt x="455" y="262"/>
                  </a:lnTo>
                  <a:lnTo>
                    <a:pt x="460" y="282"/>
                  </a:lnTo>
                  <a:lnTo>
                    <a:pt x="468" y="299"/>
                  </a:lnTo>
                  <a:lnTo>
                    <a:pt x="471" y="306"/>
                  </a:lnTo>
                  <a:lnTo>
                    <a:pt x="475" y="312"/>
                  </a:lnTo>
                  <a:lnTo>
                    <a:pt x="480" y="317"/>
                  </a:lnTo>
                  <a:lnTo>
                    <a:pt x="485" y="320"/>
                  </a:lnTo>
                  <a:lnTo>
                    <a:pt x="485" y="382"/>
                  </a:lnTo>
                  <a:lnTo>
                    <a:pt x="480" y="381"/>
                  </a:lnTo>
                  <a:lnTo>
                    <a:pt x="475" y="378"/>
                  </a:lnTo>
                  <a:lnTo>
                    <a:pt x="471" y="374"/>
                  </a:lnTo>
                  <a:lnTo>
                    <a:pt x="467" y="369"/>
                  </a:lnTo>
                  <a:lnTo>
                    <a:pt x="463" y="364"/>
                  </a:lnTo>
                  <a:lnTo>
                    <a:pt x="460" y="359"/>
                  </a:lnTo>
                  <a:lnTo>
                    <a:pt x="459" y="354"/>
                  </a:lnTo>
                  <a:lnTo>
                    <a:pt x="458" y="351"/>
                  </a:lnTo>
                  <a:lnTo>
                    <a:pt x="453" y="356"/>
                  </a:lnTo>
                  <a:lnTo>
                    <a:pt x="448" y="360"/>
                  </a:lnTo>
                  <a:lnTo>
                    <a:pt x="444" y="361"/>
                  </a:lnTo>
                  <a:lnTo>
                    <a:pt x="440" y="362"/>
                  </a:lnTo>
                  <a:lnTo>
                    <a:pt x="436" y="363"/>
                  </a:lnTo>
                  <a:lnTo>
                    <a:pt x="432" y="363"/>
                  </a:lnTo>
                  <a:lnTo>
                    <a:pt x="432" y="380"/>
                  </a:lnTo>
                  <a:lnTo>
                    <a:pt x="430" y="391"/>
                  </a:lnTo>
                  <a:lnTo>
                    <a:pt x="429" y="399"/>
                  </a:lnTo>
                  <a:lnTo>
                    <a:pt x="425" y="413"/>
                  </a:lnTo>
                  <a:lnTo>
                    <a:pt x="419" y="403"/>
                  </a:lnTo>
                  <a:lnTo>
                    <a:pt x="412" y="393"/>
                  </a:lnTo>
                  <a:lnTo>
                    <a:pt x="408" y="389"/>
                  </a:lnTo>
                  <a:lnTo>
                    <a:pt x="404" y="385"/>
                  </a:lnTo>
                  <a:lnTo>
                    <a:pt x="401" y="382"/>
                  </a:lnTo>
                  <a:lnTo>
                    <a:pt x="399" y="382"/>
                  </a:lnTo>
                  <a:lnTo>
                    <a:pt x="389" y="382"/>
                  </a:lnTo>
                  <a:lnTo>
                    <a:pt x="379" y="382"/>
                  </a:lnTo>
                  <a:lnTo>
                    <a:pt x="378" y="389"/>
                  </a:lnTo>
                  <a:lnTo>
                    <a:pt x="376" y="398"/>
                  </a:lnTo>
                  <a:lnTo>
                    <a:pt x="376" y="402"/>
                  </a:lnTo>
                  <a:lnTo>
                    <a:pt x="376" y="406"/>
                  </a:lnTo>
                  <a:lnTo>
                    <a:pt x="377" y="410"/>
                  </a:lnTo>
                  <a:lnTo>
                    <a:pt x="379" y="413"/>
                  </a:lnTo>
                  <a:lnTo>
                    <a:pt x="345" y="413"/>
                  </a:lnTo>
                  <a:lnTo>
                    <a:pt x="340" y="410"/>
                  </a:lnTo>
                  <a:lnTo>
                    <a:pt x="337" y="407"/>
                  </a:lnTo>
                  <a:lnTo>
                    <a:pt x="335" y="404"/>
                  </a:lnTo>
                  <a:lnTo>
                    <a:pt x="334" y="400"/>
                  </a:lnTo>
                  <a:lnTo>
                    <a:pt x="333" y="392"/>
                  </a:lnTo>
                  <a:lnTo>
                    <a:pt x="332" y="382"/>
                  </a:lnTo>
                  <a:lnTo>
                    <a:pt x="312" y="382"/>
                  </a:lnTo>
                  <a:lnTo>
                    <a:pt x="312" y="395"/>
                  </a:lnTo>
                  <a:lnTo>
                    <a:pt x="310" y="405"/>
                  </a:lnTo>
                  <a:lnTo>
                    <a:pt x="307" y="413"/>
                  </a:lnTo>
                  <a:lnTo>
                    <a:pt x="305" y="420"/>
                  </a:lnTo>
                  <a:lnTo>
                    <a:pt x="303" y="426"/>
                  </a:lnTo>
                  <a:lnTo>
                    <a:pt x="301" y="431"/>
                  </a:lnTo>
                  <a:lnTo>
                    <a:pt x="300" y="437"/>
                  </a:lnTo>
                  <a:lnTo>
                    <a:pt x="299" y="443"/>
                  </a:lnTo>
                  <a:lnTo>
                    <a:pt x="299" y="450"/>
                  </a:lnTo>
                  <a:lnTo>
                    <a:pt x="301" y="456"/>
                  </a:lnTo>
                  <a:lnTo>
                    <a:pt x="302" y="460"/>
                  </a:lnTo>
                  <a:lnTo>
                    <a:pt x="304" y="463"/>
                  </a:lnTo>
                  <a:lnTo>
                    <a:pt x="307" y="466"/>
                  </a:lnTo>
                  <a:lnTo>
                    <a:pt x="312" y="468"/>
                  </a:lnTo>
                  <a:lnTo>
                    <a:pt x="298" y="468"/>
                  </a:lnTo>
                  <a:lnTo>
                    <a:pt x="284" y="468"/>
                  </a:lnTo>
                  <a:lnTo>
                    <a:pt x="272" y="468"/>
                  </a:lnTo>
                  <a:lnTo>
                    <a:pt x="266" y="468"/>
                  </a:lnTo>
                  <a:lnTo>
                    <a:pt x="264" y="468"/>
                  </a:lnTo>
                  <a:lnTo>
                    <a:pt x="260" y="467"/>
                  </a:lnTo>
                  <a:lnTo>
                    <a:pt x="258" y="465"/>
                  </a:lnTo>
                  <a:lnTo>
                    <a:pt x="256" y="462"/>
                  </a:lnTo>
                  <a:lnTo>
                    <a:pt x="251" y="456"/>
                  </a:lnTo>
                  <a:lnTo>
                    <a:pt x="247" y="449"/>
                  </a:lnTo>
                  <a:lnTo>
                    <a:pt x="244" y="440"/>
                  </a:lnTo>
                  <a:lnTo>
                    <a:pt x="242" y="432"/>
                  </a:lnTo>
                  <a:lnTo>
                    <a:pt x="239" y="424"/>
                  </a:lnTo>
                  <a:lnTo>
                    <a:pt x="239" y="419"/>
                  </a:lnTo>
                  <a:lnTo>
                    <a:pt x="229" y="418"/>
                  </a:lnTo>
                  <a:lnTo>
                    <a:pt x="222" y="417"/>
                  </a:lnTo>
                  <a:lnTo>
                    <a:pt x="215" y="414"/>
                  </a:lnTo>
                  <a:lnTo>
                    <a:pt x="209" y="411"/>
                  </a:lnTo>
                  <a:lnTo>
                    <a:pt x="204" y="406"/>
                  </a:lnTo>
                  <a:lnTo>
                    <a:pt x="202" y="401"/>
                  </a:lnTo>
                  <a:lnTo>
                    <a:pt x="200" y="395"/>
                  </a:lnTo>
                  <a:lnTo>
                    <a:pt x="199" y="389"/>
                  </a:lnTo>
                  <a:lnTo>
                    <a:pt x="190" y="394"/>
                  </a:lnTo>
                  <a:lnTo>
                    <a:pt x="179" y="399"/>
                  </a:lnTo>
                  <a:lnTo>
                    <a:pt x="166" y="405"/>
                  </a:lnTo>
                  <a:lnTo>
                    <a:pt x="150" y="411"/>
                  </a:lnTo>
                  <a:lnTo>
                    <a:pt x="136" y="417"/>
                  </a:lnTo>
                  <a:lnTo>
                    <a:pt x="121" y="421"/>
                  </a:lnTo>
                  <a:lnTo>
                    <a:pt x="107" y="424"/>
                  </a:lnTo>
                  <a:lnTo>
                    <a:pt x="93" y="425"/>
                  </a:lnTo>
                  <a:lnTo>
                    <a:pt x="90" y="435"/>
                  </a:lnTo>
                  <a:lnTo>
                    <a:pt x="86" y="443"/>
                  </a:lnTo>
                  <a:lnTo>
                    <a:pt x="80" y="451"/>
                  </a:lnTo>
                  <a:lnTo>
                    <a:pt x="72" y="455"/>
                  </a:lnTo>
                  <a:lnTo>
                    <a:pt x="65" y="459"/>
                  </a:lnTo>
                  <a:lnTo>
                    <a:pt x="56" y="461"/>
                  </a:lnTo>
                  <a:lnTo>
                    <a:pt x="45" y="462"/>
                  </a:lnTo>
                  <a:lnTo>
                    <a:pt x="33" y="462"/>
                  </a:lnTo>
                  <a:lnTo>
                    <a:pt x="27" y="461"/>
                  </a:lnTo>
                  <a:lnTo>
                    <a:pt x="22" y="457"/>
                  </a:lnTo>
                  <a:lnTo>
                    <a:pt x="16" y="452"/>
                  </a:lnTo>
                  <a:lnTo>
                    <a:pt x="11" y="446"/>
                  </a:lnTo>
                  <a:lnTo>
                    <a:pt x="7" y="438"/>
                  </a:lnTo>
                  <a:lnTo>
                    <a:pt x="3" y="431"/>
                  </a:lnTo>
                  <a:lnTo>
                    <a:pt x="1" y="424"/>
                  </a:lnTo>
                  <a:lnTo>
                    <a:pt x="0" y="419"/>
                  </a:lnTo>
                  <a:lnTo>
                    <a:pt x="0" y="417"/>
                  </a:lnTo>
                  <a:lnTo>
                    <a:pt x="1" y="415"/>
                  </a:lnTo>
                  <a:lnTo>
                    <a:pt x="2" y="414"/>
                  </a:lnTo>
                  <a:lnTo>
                    <a:pt x="3" y="414"/>
                  </a:lnTo>
                  <a:lnTo>
                    <a:pt x="7" y="413"/>
                  </a:lnTo>
                  <a:lnTo>
                    <a:pt x="11" y="414"/>
                  </a:lnTo>
                  <a:lnTo>
                    <a:pt x="16" y="414"/>
                  </a:lnTo>
                  <a:lnTo>
                    <a:pt x="22" y="415"/>
                  </a:lnTo>
                  <a:lnTo>
                    <a:pt x="27" y="414"/>
                  </a:lnTo>
                  <a:lnTo>
                    <a:pt x="33" y="413"/>
                  </a:lnTo>
                  <a:lnTo>
                    <a:pt x="38" y="411"/>
                  </a:lnTo>
                  <a:lnTo>
                    <a:pt x="44" y="409"/>
                  </a:lnTo>
                  <a:lnTo>
                    <a:pt x="48" y="405"/>
                  </a:lnTo>
                  <a:lnTo>
                    <a:pt x="53" y="401"/>
                  </a:lnTo>
                  <a:lnTo>
                    <a:pt x="60" y="391"/>
                  </a:lnTo>
                  <a:lnTo>
                    <a:pt x="66" y="379"/>
                  </a:lnTo>
                  <a:lnTo>
                    <a:pt x="72" y="369"/>
                  </a:lnTo>
                  <a:lnTo>
                    <a:pt x="80" y="360"/>
                  </a:lnTo>
                  <a:lnTo>
                    <a:pt x="83" y="356"/>
                  </a:lnTo>
                  <a:lnTo>
                    <a:pt x="89" y="354"/>
                  </a:lnTo>
                  <a:lnTo>
                    <a:pt x="93" y="352"/>
                  </a:lnTo>
                  <a:lnTo>
                    <a:pt x="100" y="35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2" name="Freeform 486">
              <a:extLst>
                <a:ext uri="{FF2B5EF4-FFF2-40B4-BE49-F238E27FC236}">
                  <a16:creationId xmlns:a16="http://schemas.microsoft.com/office/drawing/2014/main" id="{0AB622E5-3F11-406F-15F0-1D1288A5BECA}"/>
                </a:ext>
              </a:extLst>
            </p:cNvPr>
            <p:cNvSpPr>
              <a:spLocks/>
            </p:cNvSpPr>
            <p:nvPr>
              <p:custDataLst>
                <p:tags r:id="rId248"/>
              </p:custDataLst>
            </p:nvPr>
          </p:nvSpPr>
          <p:spPr bwMode="auto">
            <a:xfrm>
              <a:off x="6471583" y="1045671"/>
              <a:ext cx="161522" cy="78693"/>
            </a:xfrm>
            <a:custGeom>
              <a:avLst/>
              <a:gdLst>
                <a:gd name="T0" fmla="*/ 11848 w 246"/>
                <a:gd name="T1" fmla="*/ 51707 h 42"/>
                <a:gd name="T2" fmla="*/ 15798 w 246"/>
                <a:gd name="T3" fmla="*/ 51707 h 42"/>
                <a:gd name="T4" fmla="*/ 19747 w 246"/>
                <a:gd name="T5" fmla="*/ 50271 h 42"/>
                <a:gd name="T6" fmla="*/ 23258 w 246"/>
                <a:gd name="T7" fmla="*/ 47398 h 42"/>
                <a:gd name="T8" fmla="*/ 25890 w 246"/>
                <a:gd name="T9" fmla="*/ 44526 h 42"/>
                <a:gd name="T10" fmla="*/ 28962 w 246"/>
                <a:gd name="T11" fmla="*/ 43089 h 42"/>
                <a:gd name="T12" fmla="*/ 31595 w 246"/>
                <a:gd name="T13" fmla="*/ 41653 h 42"/>
                <a:gd name="T14" fmla="*/ 35106 w 246"/>
                <a:gd name="T15" fmla="*/ 41653 h 42"/>
                <a:gd name="T16" fmla="*/ 38177 w 246"/>
                <a:gd name="T17" fmla="*/ 43089 h 42"/>
                <a:gd name="T18" fmla="*/ 38177 w 246"/>
                <a:gd name="T19" fmla="*/ 60325 h 42"/>
                <a:gd name="T20" fmla="*/ 67578 w 246"/>
                <a:gd name="T21" fmla="*/ 60325 h 42"/>
                <a:gd name="T22" fmla="*/ 67578 w 246"/>
                <a:gd name="T23" fmla="*/ 56016 h 42"/>
                <a:gd name="T24" fmla="*/ 68456 w 246"/>
                <a:gd name="T25" fmla="*/ 51707 h 42"/>
                <a:gd name="T26" fmla="*/ 69773 w 246"/>
                <a:gd name="T27" fmla="*/ 47398 h 42"/>
                <a:gd name="T28" fmla="*/ 71528 w 246"/>
                <a:gd name="T29" fmla="*/ 44526 h 42"/>
                <a:gd name="T30" fmla="*/ 76794 w 246"/>
                <a:gd name="T31" fmla="*/ 37344 h 42"/>
                <a:gd name="T32" fmla="*/ 83376 w 246"/>
                <a:gd name="T33" fmla="*/ 33035 h 42"/>
                <a:gd name="T34" fmla="*/ 96979 w 246"/>
                <a:gd name="T35" fmla="*/ 24417 h 42"/>
                <a:gd name="T36" fmla="*/ 107950 w 246"/>
                <a:gd name="T37" fmla="*/ 17236 h 42"/>
                <a:gd name="T38" fmla="*/ 93030 w 246"/>
                <a:gd name="T39" fmla="*/ 18672 h 42"/>
                <a:gd name="T40" fmla="*/ 81621 w 246"/>
                <a:gd name="T41" fmla="*/ 20108 h 42"/>
                <a:gd name="T42" fmla="*/ 78110 w 246"/>
                <a:gd name="T43" fmla="*/ 21545 h 42"/>
                <a:gd name="T44" fmla="*/ 75038 w 246"/>
                <a:gd name="T45" fmla="*/ 21545 h 42"/>
                <a:gd name="T46" fmla="*/ 73722 w 246"/>
                <a:gd name="T47" fmla="*/ 20108 h 42"/>
                <a:gd name="T48" fmla="*/ 73283 w 246"/>
                <a:gd name="T49" fmla="*/ 17236 h 42"/>
                <a:gd name="T50" fmla="*/ 69773 w 246"/>
                <a:gd name="T51" fmla="*/ 22981 h 42"/>
                <a:gd name="T52" fmla="*/ 66701 w 246"/>
                <a:gd name="T53" fmla="*/ 24417 h 42"/>
                <a:gd name="T54" fmla="*/ 64507 w 246"/>
                <a:gd name="T55" fmla="*/ 24417 h 42"/>
                <a:gd name="T56" fmla="*/ 61874 w 246"/>
                <a:gd name="T57" fmla="*/ 21545 h 42"/>
                <a:gd name="T58" fmla="*/ 60118 w 246"/>
                <a:gd name="T59" fmla="*/ 17236 h 42"/>
                <a:gd name="T60" fmla="*/ 58363 w 246"/>
                <a:gd name="T61" fmla="*/ 12927 h 42"/>
                <a:gd name="T62" fmla="*/ 56608 w 246"/>
                <a:gd name="T63" fmla="*/ 7182 h 42"/>
                <a:gd name="T64" fmla="*/ 55291 w 246"/>
                <a:gd name="T65" fmla="*/ 0 h 42"/>
                <a:gd name="T66" fmla="*/ 53097 w 246"/>
                <a:gd name="T67" fmla="*/ 2873 h 42"/>
                <a:gd name="T68" fmla="*/ 49587 w 246"/>
                <a:gd name="T69" fmla="*/ 5745 h 42"/>
                <a:gd name="T70" fmla="*/ 45199 w 246"/>
                <a:gd name="T71" fmla="*/ 7182 h 42"/>
                <a:gd name="T72" fmla="*/ 40810 w 246"/>
                <a:gd name="T73" fmla="*/ 7182 h 42"/>
                <a:gd name="T74" fmla="*/ 32473 w 246"/>
                <a:gd name="T75" fmla="*/ 8618 h 42"/>
                <a:gd name="T76" fmla="*/ 26329 w 246"/>
                <a:gd name="T77" fmla="*/ 8618 h 42"/>
                <a:gd name="T78" fmla="*/ 25452 w 246"/>
                <a:gd name="T79" fmla="*/ 12927 h 42"/>
                <a:gd name="T80" fmla="*/ 24574 w 246"/>
                <a:gd name="T81" fmla="*/ 17236 h 42"/>
                <a:gd name="T82" fmla="*/ 23696 w 246"/>
                <a:gd name="T83" fmla="*/ 21545 h 42"/>
                <a:gd name="T84" fmla="*/ 21941 w 246"/>
                <a:gd name="T85" fmla="*/ 24417 h 42"/>
                <a:gd name="T86" fmla="*/ 18430 w 246"/>
                <a:gd name="T87" fmla="*/ 28726 h 42"/>
                <a:gd name="T88" fmla="*/ 14481 w 246"/>
                <a:gd name="T89" fmla="*/ 31599 h 42"/>
                <a:gd name="T90" fmla="*/ 6143 w 246"/>
                <a:gd name="T91" fmla="*/ 34471 h 42"/>
                <a:gd name="T92" fmla="*/ 0 w 246"/>
                <a:gd name="T93" fmla="*/ 34471 h 42"/>
                <a:gd name="T94" fmla="*/ 439 w 246"/>
                <a:gd name="T95" fmla="*/ 38780 h 42"/>
                <a:gd name="T96" fmla="*/ 1316 w 246"/>
                <a:gd name="T97" fmla="*/ 41653 h 42"/>
                <a:gd name="T98" fmla="*/ 2194 w 246"/>
                <a:gd name="T99" fmla="*/ 44526 h 42"/>
                <a:gd name="T100" fmla="*/ 3949 w 246"/>
                <a:gd name="T101" fmla="*/ 47398 h 42"/>
                <a:gd name="T102" fmla="*/ 7460 w 246"/>
                <a:gd name="T103" fmla="*/ 50271 h 42"/>
                <a:gd name="T104" fmla="*/ 11848 w 246"/>
                <a:gd name="T105" fmla="*/ 51707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3" name="Freeform 487">
              <a:extLst>
                <a:ext uri="{FF2B5EF4-FFF2-40B4-BE49-F238E27FC236}">
                  <a16:creationId xmlns:a16="http://schemas.microsoft.com/office/drawing/2014/main" id="{9C87C4C9-E03E-D949-A85C-16CEEC031756}"/>
                </a:ext>
              </a:extLst>
            </p:cNvPr>
            <p:cNvSpPr>
              <a:spLocks/>
            </p:cNvSpPr>
            <p:nvPr>
              <p:custDataLst>
                <p:tags r:id="rId249"/>
              </p:custDataLst>
            </p:nvPr>
          </p:nvSpPr>
          <p:spPr bwMode="auto">
            <a:xfrm>
              <a:off x="6685362" y="1022892"/>
              <a:ext cx="95013" cy="74551"/>
            </a:xfrm>
            <a:custGeom>
              <a:avLst/>
              <a:gdLst>
                <a:gd name="T0" fmla="*/ 43896 w 149"/>
                <a:gd name="T1" fmla="*/ 0 h 61"/>
                <a:gd name="T2" fmla="*/ 50289 w 149"/>
                <a:gd name="T3" fmla="*/ 937 h 61"/>
                <a:gd name="T4" fmla="*/ 57107 w 149"/>
                <a:gd name="T5" fmla="*/ 2811 h 61"/>
                <a:gd name="T6" fmla="*/ 61795 w 149"/>
                <a:gd name="T7" fmla="*/ 4684 h 61"/>
                <a:gd name="T8" fmla="*/ 63500 w 149"/>
                <a:gd name="T9" fmla="*/ 5621 h 61"/>
                <a:gd name="T10" fmla="*/ 63500 w 149"/>
                <a:gd name="T11" fmla="*/ 7495 h 61"/>
                <a:gd name="T12" fmla="*/ 62648 w 149"/>
                <a:gd name="T13" fmla="*/ 9369 h 61"/>
                <a:gd name="T14" fmla="*/ 61795 w 149"/>
                <a:gd name="T15" fmla="*/ 11243 h 61"/>
                <a:gd name="T16" fmla="*/ 60091 w 149"/>
                <a:gd name="T17" fmla="*/ 12180 h 61"/>
                <a:gd name="T18" fmla="*/ 58386 w 149"/>
                <a:gd name="T19" fmla="*/ 13116 h 61"/>
                <a:gd name="T20" fmla="*/ 56255 w 149"/>
                <a:gd name="T21" fmla="*/ 13116 h 61"/>
                <a:gd name="T22" fmla="*/ 54124 w 149"/>
                <a:gd name="T23" fmla="*/ 13116 h 61"/>
                <a:gd name="T24" fmla="*/ 52419 w 149"/>
                <a:gd name="T25" fmla="*/ 11243 h 61"/>
                <a:gd name="T26" fmla="*/ 52419 w 149"/>
                <a:gd name="T27" fmla="*/ 21548 h 61"/>
                <a:gd name="T28" fmla="*/ 52419 w 149"/>
                <a:gd name="T29" fmla="*/ 30917 h 61"/>
                <a:gd name="T30" fmla="*/ 52419 w 149"/>
                <a:gd name="T31" fmla="*/ 38412 h 61"/>
                <a:gd name="T32" fmla="*/ 52419 w 149"/>
                <a:gd name="T33" fmla="*/ 45907 h 61"/>
                <a:gd name="T34" fmla="*/ 49436 w 149"/>
                <a:gd name="T35" fmla="*/ 46844 h 61"/>
                <a:gd name="T36" fmla="*/ 46453 w 149"/>
                <a:gd name="T37" fmla="*/ 47781 h 61"/>
                <a:gd name="T38" fmla="*/ 44322 w 149"/>
                <a:gd name="T39" fmla="*/ 49655 h 61"/>
                <a:gd name="T40" fmla="*/ 42617 w 149"/>
                <a:gd name="T41" fmla="*/ 51529 h 61"/>
                <a:gd name="T42" fmla="*/ 40060 w 149"/>
                <a:gd name="T43" fmla="*/ 53402 h 61"/>
                <a:gd name="T44" fmla="*/ 37930 w 149"/>
                <a:gd name="T45" fmla="*/ 55276 h 61"/>
                <a:gd name="T46" fmla="*/ 35372 w 149"/>
                <a:gd name="T47" fmla="*/ 57150 h 61"/>
                <a:gd name="T48" fmla="*/ 32389 w 149"/>
                <a:gd name="T49" fmla="*/ 57150 h 61"/>
                <a:gd name="T50" fmla="*/ 28554 w 149"/>
                <a:gd name="T51" fmla="*/ 56213 h 61"/>
                <a:gd name="T52" fmla="*/ 22587 w 149"/>
                <a:gd name="T53" fmla="*/ 53402 h 61"/>
                <a:gd name="T54" fmla="*/ 16621 w 149"/>
                <a:gd name="T55" fmla="*/ 50592 h 61"/>
                <a:gd name="T56" fmla="*/ 10654 w 149"/>
                <a:gd name="T57" fmla="*/ 45907 h 61"/>
                <a:gd name="T58" fmla="*/ 5114 w 149"/>
                <a:gd name="T59" fmla="*/ 42160 h 61"/>
                <a:gd name="T60" fmla="*/ 1279 w 149"/>
                <a:gd name="T61" fmla="*/ 38412 h 61"/>
                <a:gd name="T62" fmla="*/ 426 w 149"/>
                <a:gd name="T63" fmla="*/ 36539 h 61"/>
                <a:gd name="T64" fmla="*/ 0 w 149"/>
                <a:gd name="T65" fmla="*/ 35602 h 61"/>
                <a:gd name="T66" fmla="*/ 0 w 149"/>
                <a:gd name="T67" fmla="*/ 34665 h 61"/>
                <a:gd name="T68" fmla="*/ 1279 w 149"/>
                <a:gd name="T69" fmla="*/ 34665 h 61"/>
                <a:gd name="T70" fmla="*/ 8097 w 149"/>
                <a:gd name="T71" fmla="*/ 33728 h 61"/>
                <a:gd name="T72" fmla="*/ 14916 w 149"/>
                <a:gd name="T73" fmla="*/ 32791 h 61"/>
                <a:gd name="T74" fmla="*/ 20456 w 149"/>
                <a:gd name="T75" fmla="*/ 29980 h 61"/>
                <a:gd name="T76" fmla="*/ 25570 w 149"/>
                <a:gd name="T77" fmla="*/ 25296 h 61"/>
                <a:gd name="T78" fmla="*/ 30685 w 149"/>
                <a:gd name="T79" fmla="*/ 20611 h 61"/>
                <a:gd name="T80" fmla="*/ 34946 w 149"/>
                <a:gd name="T81" fmla="*/ 14990 h 61"/>
                <a:gd name="T82" fmla="*/ 39634 w 149"/>
                <a:gd name="T83" fmla="*/ 7495 h 61"/>
                <a:gd name="T84" fmla="*/ 43896 w 149"/>
                <a:gd name="T85" fmla="*/ 0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4" name="Freeform 488">
              <a:extLst>
                <a:ext uri="{FF2B5EF4-FFF2-40B4-BE49-F238E27FC236}">
                  <a16:creationId xmlns:a16="http://schemas.microsoft.com/office/drawing/2014/main" id="{E0B122EC-BE2D-8C8B-6479-33012CA09411}"/>
                </a:ext>
              </a:extLst>
            </p:cNvPr>
            <p:cNvSpPr>
              <a:spLocks/>
            </p:cNvSpPr>
            <p:nvPr>
              <p:custDataLst>
                <p:tags r:id="rId250"/>
              </p:custDataLst>
            </p:nvPr>
          </p:nvSpPr>
          <p:spPr bwMode="auto">
            <a:xfrm>
              <a:off x="6739994" y="1033245"/>
              <a:ext cx="194777" cy="74551"/>
            </a:xfrm>
            <a:custGeom>
              <a:avLst/>
              <a:gdLst>
                <a:gd name="T0" fmla="*/ 57904 w 299"/>
                <a:gd name="T1" fmla="*/ 55605 h 74"/>
                <a:gd name="T2" fmla="*/ 67047 w 299"/>
                <a:gd name="T3" fmla="*/ 50199 h 74"/>
                <a:gd name="T4" fmla="*/ 77495 w 299"/>
                <a:gd name="T5" fmla="*/ 41704 h 74"/>
                <a:gd name="T6" fmla="*/ 86638 w 299"/>
                <a:gd name="T7" fmla="*/ 32436 h 74"/>
                <a:gd name="T8" fmla="*/ 90121 w 299"/>
                <a:gd name="T9" fmla="*/ 30892 h 74"/>
                <a:gd name="T10" fmla="*/ 91863 w 299"/>
                <a:gd name="T11" fmla="*/ 35526 h 74"/>
                <a:gd name="T12" fmla="*/ 95781 w 299"/>
                <a:gd name="T13" fmla="*/ 39387 h 74"/>
                <a:gd name="T14" fmla="*/ 105794 w 299"/>
                <a:gd name="T15" fmla="*/ 42476 h 74"/>
                <a:gd name="T16" fmla="*/ 117114 w 299"/>
                <a:gd name="T17" fmla="*/ 42476 h 74"/>
                <a:gd name="T18" fmla="*/ 124515 w 299"/>
                <a:gd name="T19" fmla="*/ 42476 h 74"/>
                <a:gd name="T20" fmla="*/ 127563 w 299"/>
                <a:gd name="T21" fmla="*/ 35526 h 74"/>
                <a:gd name="T22" fmla="*/ 129740 w 299"/>
                <a:gd name="T23" fmla="*/ 23941 h 74"/>
                <a:gd name="T24" fmla="*/ 121468 w 299"/>
                <a:gd name="T25" fmla="*/ 19307 h 74"/>
                <a:gd name="T26" fmla="*/ 106230 w 299"/>
                <a:gd name="T27" fmla="*/ 19307 h 74"/>
                <a:gd name="T28" fmla="*/ 97958 w 299"/>
                <a:gd name="T29" fmla="*/ 19307 h 74"/>
                <a:gd name="T30" fmla="*/ 93169 w 299"/>
                <a:gd name="T31" fmla="*/ 20852 h 74"/>
                <a:gd name="T32" fmla="*/ 88815 w 299"/>
                <a:gd name="T33" fmla="*/ 25486 h 74"/>
                <a:gd name="T34" fmla="*/ 74883 w 299"/>
                <a:gd name="T35" fmla="*/ 28575 h 74"/>
                <a:gd name="T36" fmla="*/ 76625 w 299"/>
                <a:gd name="T37" fmla="*/ 21624 h 74"/>
                <a:gd name="T38" fmla="*/ 78366 w 299"/>
                <a:gd name="T39" fmla="*/ 16218 h 74"/>
                <a:gd name="T40" fmla="*/ 84461 w 299"/>
                <a:gd name="T41" fmla="*/ 10040 h 74"/>
                <a:gd name="T42" fmla="*/ 91427 w 299"/>
                <a:gd name="T43" fmla="*/ 6951 h 74"/>
                <a:gd name="T44" fmla="*/ 97958 w 299"/>
                <a:gd name="T45" fmla="*/ 0 h 74"/>
                <a:gd name="T46" fmla="*/ 80543 w 299"/>
                <a:gd name="T47" fmla="*/ 2317 h 74"/>
                <a:gd name="T48" fmla="*/ 68353 w 299"/>
                <a:gd name="T49" fmla="*/ 8495 h 74"/>
                <a:gd name="T50" fmla="*/ 58339 w 299"/>
                <a:gd name="T51" fmla="*/ 19307 h 74"/>
                <a:gd name="T52" fmla="*/ 49632 w 299"/>
                <a:gd name="T53" fmla="*/ 30892 h 74"/>
                <a:gd name="T54" fmla="*/ 43537 w 299"/>
                <a:gd name="T55" fmla="*/ 40932 h 74"/>
                <a:gd name="T56" fmla="*/ 37877 w 299"/>
                <a:gd name="T57" fmla="*/ 45566 h 74"/>
                <a:gd name="T58" fmla="*/ 27864 w 299"/>
                <a:gd name="T59" fmla="*/ 48655 h 74"/>
                <a:gd name="T60" fmla="*/ 13932 w 299"/>
                <a:gd name="T61" fmla="*/ 49427 h 74"/>
                <a:gd name="T62" fmla="*/ 5224 w 299"/>
                <a:gd name="T63" fmla="*/ 51744 h 74"/>
                <a:gd name="T64" fmla="*/ 871 w 299"/>
                <a:gd name="T65" fmla="*/ 54061 h 74"/>
                <a:gd name="T66" fmla="*/ 16979 w 299"/>
                <a:gd name="T67" fmla="*/ 57150 h 74"/>
                <a:gd name="T68" fmla="*/ 44408 w 299"/>
                <a:gd name="T69" fmla="*/ 5715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5" name="Freeform 489">
              <a:extLst>
                <a:ext uri="{FF2B5EF4-FFF2-40B4-BE49-F238E27FC236}">
                  <a16:creationId xmlns:a16="http://schemas.microsoft.com/office/drawing/2014/main" id="{76476467-9871-B9FC-4383-6DF1A14C90EC}"/>
                </a:ext>
              </a:extLst>
            </p:cNvPr>
            <p:cNvSpPr>
              <a:spLocks/>
            </p:cNvSpPr>
            <p:nvPr>
              <p:custDataLst>
                <p:tags r:id="rId251"/>
              </p:custDataLst>
            </p:nvPr>
          </p:nvSpPr>
          <p:spPr bwMode="auto">
            <a:xfrm>
              <a:off x="7538103" y="1275536"/>
              <a:ext cx="61758" cy="74551"/>
            </a:xfrm>
            <a:custGeom>
              <a:avLst/>
              <a:gdLst>
                <a:gd name="T0" fmla="*/ 38386 w 100"/>
                <a:gd name="T1" fmla="*/ 0 h 42"/>
                <a:gd name="T2" fmla="*/ 40037 w 100"/>
                <a:gd name="T3" fmla="*/ 9525 h 42"/>
                <a:gd name="T4" fmla="*/ 41275 w 100"/>
                <a:gd name="T5" fmla="*/ 24493 h 42"/>
                <a:gd name="T6" fmla="*/ 37973 w 100"/>
                <a:gd name="T7" fmla="*/ 32657 h 42"/>
                <a:gd name="T8" fmla="*/ 35497 w 100"/>
                <a:gd name="T9" fmla="*/ 39461 h 42"/>
                <a:gd name="T10" fmla="*/ 32607 w 100"/>
                <a:gd name="T11" fmla="*/ 46264 h 42"/>
                <a:gd name="T12" fmla="*/ 29718 w 100"/>
                <a:gd name="T13" fmla="*/ 50346 h 42"/>
                <a:gd name="T14" fmla="*/ 26829 w 100"/>
                <a:gd name="T15" fmla="*/ 53068 h 42"/>
                <a:gd name="T16" fmla="*/ 23527 w 100"/>
                <a:gd name="T17" fmla="*/ 55789 h 42"/>
                <a:gd name="T18" fmla="*/ 20225 w 100"/>
                <a:gd name="T19" fmla="*/ 57150 h 42"/>
                <a:gd name="T20" fmla="*/ 16510 w 100"/>
                <a:gd name="T21" fmla="*/ 57150 h 42"/>
                <a:gd name="T22" fmla="*/ 11144 w 100"/>
                <a:gd name="T23" fmla="*/ 55789 h 42"/>
                <a:gd name="T24" fmla="*/ 4953 w 100"/>
                <a:gd name="T25" fmla="*/ 53068 h 42"/>
                <a:gd name="T26" fmla="*/ 413 w 100"/>
                <a:gd name="T27" fmla="*/ 50346 h 42"/>
                <a:gd name="T28" fmla="*/ 0 w 100"/>
                <a:gd name="T29" fmla="*/ 48986 h 42"/>
                <a:gd name="T30" fmla="*/ 2477 w 100"/>
                <a:gd name="T31" fmla="*/ 48986 h 42"/>
                <a:gd name="T32" fmla="*/ 4953 w 100"/>
                <a:gd name="T33" fmla="*/ 47625 h 42"/>
                <a:gd name="T34" fmla="*/ 7430 w 100"/>
                <a:gd name="T35" fmla="*/ 44904 h 42"/>
                <a:gd name="T36" fmla="*/ 9493 w 100"/>
                <a:gd name="T37" fmla="*/ 40821 h 42"/>
                <a:gd name="T38" fmla="*/ 13621 w 100"/>
                <a:gd name="T39" fmla="*/ 34018 h 42"/>
                <a:gd name="T40" fmla="*/ 18161 w 100"/>
                <a:gd name="T41" fmla="*/ 24493 h 42"/>
                <a:gd name="T42" fmla="*/ 22701 w 100"/>
                <a:gd name="T43" fmla="*/ 14968 h 42"/>
                <a:gd name="T44" fmla="*/ 27242 w 100"/>
                <a:gd name="T45" fmla="*/ 6804 h 42"/>
                <a:gd name="T46" fmla="*/ 29718 w 100"/>
                <a:gd name="T47" fmla="*/ 4082 h 42"/>
                <a:gd name="T48" fmla="*/ 32607 w 100"/>
                <a:gd name="T49" fmla="*/ 1361 h 42"/>
                <a:gd name="T50" fmla="*/ 35497 w 100"/>
                <a:gd name="T51" fmla="*/ 0 h 42"/>
                <a:gd name="T52" fmla="*/ 38386 w 100"/>
                <a:gd name="T53" fmla="*/ 0 h 4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00" h="42">
                  <a:moveTo>
                    <a:pt x="93" y="0"/>
                  </a:moveTo>
                  <a:lnTo>
                    <a:pt x="97" y="7"/>
                  </a:lnTo>
                  <a:lnTo>
                    <a:pt x="100" y="18"/>
                  </a:lnTo>
                  <a:lnTo>
                    <a:pt x="92" y="24"/>
                  </a:lnTo>
                  <a:lnTo>
                    <a:pt x="86" y="29"/>
                  </a:lnTo>
                  <a:lnTo>
                    <a:pt x="79" y="34"/>
                  </a:lnTo>
                  <a:lnTo>
                    <a:pt x="72" y="37"/>
                  </a:lnTo>
                  <a:lnTo>
                    <a:pt x="65" y="39"/>
                  </a:lnTo>
                  <a:lnTo>
                    <a:pt x="57" y="41"/>
                  </a:lnTo>
                  <a:lnTo>
                    <a:pt x="49" y="42"/>
                  </a:lnTo>
                  <a:lnTo>
                    <a:pt x="40" y="42"/>
                  </a:lnTo>
                  <a:lnTo>
                    <a:pt x="27" y="41"/>
                  </a:lnTo>
                  <a:lnTo>
                    <a:pt x="12" y="39"/>
                  </a:lnTo>
                  <a:lnTo>
                    <a:pt x="1" y="37"/>
                  </a:lnTo>
                  <a:lnTo>
                    <a:pt x="0" y="36"/>
                  </a:lnTo>
                  <a:lnTo>
                    <a:pt x="6" y="36"/>
                  </a:lnTo>
                  <a:lnTo>
                    <a:pt x="12" y="35"/>
                  </a:lnTo>
                  <a:lnTo>
                    <a:pt x="18" y="33"/>
                  </a:lnTo>
                  <a:lnTo>
                    <a:pt x="23" y="30"/>
                  </a:lnTo>
                  <a:lnTo>
                    <a:pt x="33" y="25"/>
                  </a:lnTo>
                  <a:lnTo>
                    <a:pt x="44" y="18"/>
                  </a:lnTo>
                  <a:lnTo>
                    <a:pt x="55" y="11"/>
                  </a:lnTo>
                  <a:lnTo>
                    <a:pt x="66" y="5"/>
                  </a:lnTo>
                  <a:lnTo>
                    <a:pt x="72" y="3"/>
                  </a:lnTo>
                  <a:lnTo>
                    <a:pt x="79" y="1"/>
                  </a:lnTo>
                  <a:lnTo>
                    <a:pt x="86" y="0"/>
                  </a:lnTo>
                  <a:lnTo>
                    <a:pt x="9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6" name="Freeform 490">
              <a:extLst>
                <a:ext uri="{FF2B5EF4-FFF2-40B4-BE49-F238E27FC236}">
                  <a16:creationId xmlns:a16="http://schemas.microsoft.com/office/drawing/2014/main" id="{EC78704E-AB41-3B4C-28CC-DE4AE24395C4}"/>
                </a:ext>
              </a:extLst>
            </p:cNvPr>
            <p:cNvSpPr>
              <a:spLocks/>
            </p:cNvSpPr>
            <p:nvPr>
              <p:custDataLst>
                <p:tags r:id="rId252"/>
              </p:custDataLst>
            </p:nvPr>
          </p:nvSpPr>
          <p:spPr bwMode="auto">
            <a:xfrm>
              <a:off x="7402710" y="1091229"/>
              <a:ext cx="23754" cy="76622"/>
            </a:xfrm>
            <a:custGeom>
              <a:avLst/>
              <a:gdLst>
                <a:gd name="T0" fmla="*/ 15875 w 40"/>
                <a:gd name="T1" fmla="*/ 58738 h 5"/>
                <a:gd name="T2" fmla="*/ 0 w 40"/>
                <a:gd name="T3" fmla="*/ 58738 h 5"/>
                <a:gd name="T4" fmla="*/ 1984 w 40"/>
                <a:gd name="T5" fmla="*/ 35243 h 5"/>
                <a:gd name="T6" fmla="*/ 3572 w 40"/>
                <a:gd name="T7" fmla="*/ 11748 h 5"/>
                <a:gd name="T8" fmla="*/ 5953 w 40"/>
                <a:gd name="T9" fmla="*/ 0 h 5"/>
                <a:gd name="T10" fmla="*/ 7938 w 40"/>
                <a:gd name="T11" fmla="*/ 0 h 5"/>
                <a:gd name="T12" fmla="*/ 9922 w 40"/>
                <a:gd name="T13" fmla="*/ 0 h 5"/>
                <a:gd name="T14" fmla="*/ 11906 w 40"/>
                <a:gd name="T15" fmla="*/ 11748 h 5"/>
                <a:gd name="T16" fmla="*/ 13891 w 40"/>
                <a:gd name="T17" fmla="*/ 35243 h 5"/>
                <a:gd name="T18" fmla="*/ 15875 w 40"/>
                <a:gd name="T19" fmla="*/ 58738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5">
                  <a:moveTo>
                    <a:pt x="40" y="5"/>
                  </a:moveTo>
                  <a:lnTo>
                    <a:pt x="0" y="5"/>
                  </a:lnTo>
                  <a:lnTo>
                    <a:pt x="5" y="3"/>
                  </a:lnTo>
                  <a:lnTo>
                    <a:pt x="9" y="1"/>
                  </a:lnTo>
                  <a:lnTo>
                    <a:pt x="15" y="0"/>
                  </a:lnTo>
                  <a:lnTo>
                    <a:pt x="20" y="0"/>
                  </a:lnTo>
                  <a:lnTo>
                    <a:pt x="25" y="0"/>
                  </a:lnTo>
                  <a:lnTo>
                    <a:pt x="30" y="1"/>
                  </a:lnTo>
                  <a:lnTo>
                    <a:pt x="35" y="3"/>
                  </a:lnTo>
                  <a:lnTo>
                    <a:pt x="40" y="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7" name="Freeform 491">
              <a:extLst>
                <a:ext uri="{FF2B5EF4-FFF2-40B4-BE49-F238E27FC236}">
                  <a16:creationId xmlns:a16="http://schemas.microsoft.com/office/drawing/2014/main" id="{CEAD926B-1E46-FD4F-155D-3D623386D704}"/>
                </a:ext>
              </a:extLst>
            </p:cNvPr>
            <p:cNvSpPr>
              <a:spLocks/>
            </p:cNvSpPr>
            <p:nvPr>
              <p:custDataLst>
                <p:tags r:id="rId253"/>
              </p:custDataLst>
            </p:nvPr>
          </p:nvSpPr>
          <p:spPr bwMode="auto">
            <a:xfrm>
              <a:off x="7435965" y="1037386"/>
              <a:ext cx="21378" cy="78693"/>
            </a:xfrm>
            <a:custGeom>
              <a:avLst/>
              <a:gdLst>
                <a:gd name="T0" fmla="*/ 0 w 33"/>
                <a:gd name="T1" fmla="*/ 36973 h 31"/>
                <a:gd name="T2" fmla="*/ 8659 w 33"/>
                <a:gd name="T3" fmla="*/ 0 h 31"/>
                <a:gd name="T4" fmla="*/ 8659 w 33"/>
                <a:gd name="T5" fmla="*/ 7784 h 31"/>
                <a:gd name="T6" fmla="*/ 9525 w 33"/>
                <a:gd name="T7" fmla="*/ 19460 h 31"/>
                <a:gd name="T8" fmla="*/ 10823 w 33"/>
                <a:gd name="T9" fmla="*/ 27244 h 31"/>
                <a:gd name="T10" fmla="*/ 11689 w 33"/>
                <a:gd name="T11" fmla="*/ 35027 h 31"/>
                <a:gd name="T12" fmla="*/ 13421 w 33"/>
                <a:gd name="T13" fmla="*/ 50595 h 31"/>
                <a:gd name="T14" fmla="*/ 14287 w 33"/>
                <a:gd name="T15" fmla="*/ 60325 h 31"/>
                <a:gd name="T16" fmla="*/ 0 w 33"/>
                <a:gd name="T17" fmla="*/ 60325 h 31"/>
                <a:gd name="T18" fmla="*/ 0 w 33"/>
                <a:gd name="T19" fmla="*/ 48649 h 31"/>
                <a:gd name="T20" fmla="*/ 0 w 33"/>
                <a:gd name="T21" fmla="*/ 36973 h 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3" h="31">
                  <a:moveTo>
                    <a:pt x="0" y="19"/>
                  </a:moveTo>
                  <a:lnTo>
                    <a:pt x="20" y="0"/>
                  </a:lnTo>
                  <a:lnTo>
                    <a:pt x="20" y="4"/>
                  </a:lnTo>
                  <a:lnTo>
                    <a:pt x="22" y="10"/>
                  </a:lnTo>
                  <a:lnTo>
                    <a:pt x="25" y="14"/>
                  </a:lnTo>
                  <a:lnTo>
                    <a:pt x="27" y="18"/>
                  </a:lnTo>
                  <a:lnTo>
                    <a:pt x="31" y="26"/>
                  </a:lnTo>
                  <a:lnTo>
                    <a:pt x="33" y="31"/>
                  </a:lnTo>
                  <a:lnTo>
                    <a:pt x="0" y="31"/>
                  </a:lnTo>
                  <a:lnTo>
                    <a:pt x="0" y="25"/>
                  </a:lnTo>
                  <a:lnTo>
                    <a:pt x="0"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8" name="Freeform 492">
              <a:extLst>
                <a:ext uri="{FF2B5EF4-FFF2-40B4-BE49-F238E27FC236}">
                  <a16:creationId xmlns:a16="http://schemas.microsoft.com/office/drawing/2014/main" id="{D891BCC8-F20B-BE4A-F7D4-C08B223CAD0C}"/>
                </a:ext>
              </a:extLst>
            </p:cNvPr>
            <p:cNvSpPr>
              <a:spLocks/>
            </p:cNvSpPr>
            <p:nvPr>
              <p:custDataLst>
                <p:tags r:id="rId254"/>
              </p:custDataLst>
            </p:nvPr>
          </p:nvSpPr>
          <p:spPr bwMode="auto">
            <a:xfrm>
              <a:off x="7652119" y="1188560"/>
              <a:ext cx="26129" cy="74551"/>
            </a:xfrm>
            <a:custGeom>
              <a:avLst/>
              <a:gdLst>
                <a:gd name="T0" fmla="*/ 17463 w 41"/>
                <a:gd name="T1" fmla="*/ 0 h 43"/>
                <a:gd name="T2" fmla="*/ 17463 w 41"/>
                <a:gd name="T3" fmla="*/ 57150 h 43"/>
                <a:gd name="T4" fmla="*/ 13204 w 41"/>
                <a:gd name="T5" fmla="*/ 55821 h 43"/>
                <a:gd name="T6" fmla="*/ 10222 w 41"/>
                <a:gd name="T7" fmla="*/ 53163 h 43"/>
                <a:gd name="T8" fmla="*/ 7667 w 41"/>
                <a:gd name="T9" fmla="*/ 49176 h 43"/>
                <a:gd name="T10" fmla="*/ 5537 w 41"/>
                <a:gd name="T11" fmla="*/ 43859 h 43"/>
                <a:gd name="T12" fmla="*/ 2130 w 41"/>
                <a:gd name="T13" fmla="*/ 33227 h 43"/>
                <a:gd name="T14" fmla="*/ 0 w 41"/>
                <a:gd name="T15" fmla="*/ 25252 h 43"/>
                <a:gd name="T16" fmla="*/ 5111 w 41"/>
                <a:gd name="T17" fmla="*/ 17278 h 43"/>
                <a:gd name="T18" fmla="*/ 10648 w 41"/>
                <a:gd name="T19" fmla="*/ 9303 h 43"/>
                <a:gd name="T20" fmla="*/ 15333 w 41"/>
                <a:gd name="T21" fmla="*/ 2658 h 43"/>
                <a:gd name="T22" fmla="*/ 17463 w 41"/>
                <a:gd name="T23" fmla="*/ 0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43">
                  <a:moveTo>
                    <a:pt x="41" y="0"/>
                  </a:moveTo>
                  <a:lnTo>
                    <a:pt x="41" y="43"/>
                  </a:lnTo>
                  <a:lnTo>
                    <a:pt x="31" y="42"/>
                  </a:lnTo>
                  <a:lnTo>
                    <a:pt x="24" y="40"/>
                  </a:lnTo>
                  <a:lnTo>
                    <a:pt x="18" y="37"/>
                  </a:lnTo>
                  <a:lnTo>
                    <a:pt x="13" y="33"/>
                  </a:lnTo>
                  <a:lnTo>
                    <a:pt x="5" y="25"/>
                  </a:lnTo>
                  <a:lnTo>
                    <a:pt x="0" y="19"/>
                  </a:lnTo>
                  <a:lnTo>
                    <a:pt x="12" y="13"/>
                  </a:lnTo>
                  <a:lnTo>
                    <a:pt x="25" y="7"/>
                  </a:lnTo>
                  <a:lnTo>
                    <a:pt x="36" y="2"/>
                  </a:lnTo>
                  <a:lnTo>
                    <a:pt x="4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29" name="Freeform 493">
              <a:extLst>
                <a:ext uri="{FF2B5EF4-FFF2-40B4-BE49-F238E27FC236}">
                  <a16:creationId xmlns:a16="http://schemas.microsoft.com/office/drawing/2014/main" id="{1A01C54D-C5F4-ED09-FECD-28B19E878B86}"/>
                </a:ext>
              </a:extLst>
            </p:cNvPr>
            <p:cNvSpPr>
              <a:spLocks/>
            </p:cNvSpPr>
            <p:nvPr>
              <p:custDataLst>
                <p:tags r:id="rId255"/>
              </p:custDataLst>
            </p:nvPr>
          </p:nvSpPr>
          <p:spPr bwMode="auto">
            <a:xfrm>
              <a:off x="7732879" y="1037386"/>
              <a:ext cx="140146" cy="78693"/>
            </a:xfrm>
            <a:custGeom>
              <a:avLst/>
              <a:gdLst>
                <a:gd name="T0" fmla="*/ 26824 w 213"/>
                <a:gd name="T1" fmla="*/ 0 h 62"/>
                <a:gd name="T2" fmla="*/ 36498 w 213"/>
                <a:gd name="T3" fmla="*/ 0 h 62"/>
                <a:gd name="T4" fmla="*/ 46172 w 213"/>
                <a:gd name="T5" fmla="*/ 973 h 62"/>
                <a:gd name="T6" fmla="*/ 55846 w 213"/>
                <a:gd name="T7" fmla="*/ 2919 h 62"/>
                <a:gd name="T8" fmla="*/ 64201 w 213"/>
                <a:gd name="T9" fmla="*/ 6811 h 62"/>
                <a:gd name="T10" fmla="*/ 72996 w 213"/>
                <a:gd name="T11" fmla="*/ 10703 h 62"/>
                <a:gd name="T12" fmla="*/ 80911 w 213"/>
                <a:gd name="T13" fmla="*/ 15568 h 62"/>
                <a:gd name="T14" fmla="*/ 83989 w 213"/>
                <a:gd name="T15" fmla="*/ 18487 h 62"/>
                <a:gd name="T16" fmla="*/ 87507 w 213"/>
                <a:gd name="T17" fmla="*/ 22379 h 62"/>
                <a:gd name="T18" fmla="*/ 91025 w 213"/>
                <a:gd name="T19" fmla="*/ 26271 h 62"/>
                <a:gd name="T20" fmla="*/ 93663 w 213"/>
                <a:gd name="T21" fmla="*/ 30163 h 62"/>
                <a:gd name="T22" fmla="*/ 92784 w 213"/>
                <a:gd name="T23" fmla="*/ 34054 h 62"/>
                <a:gd name="T24" fmla="*/ 91025 w 213"/>
                <a:gd name="T25" fmla="*/ 36973 h 62"/>
                <a:gd name="T26" fmla="*/ 88386 w 213"/>
                <a:gd name="T27" fmla="*/ 39892 h 62"/>
                <a:gd name="T28" fmla="*/ 85748 w 213"/>
                <a:gd name="T29" fmla="*/ 42811 h 62"/>
                <a:gd name="T30" fmla="*/ 77833 w 213"/>
                <a:gd name="T31" fmla="*/ 47676 h 62"/>
                <a:gd name="T32" fmla="*/ 68598 w 213"/>
                <a:gd name="T33" fmla="*/ 51568 h 62"/>
                <a:gd name="T34" fmla="*/ 59364 w 213"/>
                <a:gd name="T35" fmla="*/ 55460 h 62"/>
                <a:gd name="T36" fmla="*/ 50129 w 213"/>
                <a:gd name="T37" fmla="*/ 57406 h 62"/>
                <a:gd name="T38" fmla="*/ 41775 w 213"/>
                <a:gd name="T39" fmla="*/ 60325 h 62"/>
                <a:gd name="T40" fmla="*/ 35179 w 213"/>
                <a:gd name="T41" fmla="*/ 60325 h 62"/>
                <a:gd name="T42" fmla="*/ 27263 w 213"/>
                <a:gd name="T43" fmla="*/ 60325 h 62"/>
                <a:gd name="T44" fmla="*/ 18908 w 213"/>
                <a:gd name="T45" fmla="*/ 57406 h 62"/>
                <a:gd name="T46" fmla="*/ 14511 w 213"/>
                <a:gd name="T47" fmla="*/ 57406 h 62"/>
                <a:gd name="T48" fmla="*/ 10114 w 213"/>
                <a:gd name="T49" fmla="*/ 57406 h 62"/>
                <a:gd name="T50" fmla="*/ 5277 w 213"/>
                <a:gd name="T51" fmla="*/ 58379 h 62"/>
                <a:gd name="T52" fmla="*/ 0 w 213"/>
                <a:gd name="T53" fmla="*/ 60325 h 62"/>
                <a:gd name="T54" fmla="*/ 2638 w 213"/>
                <a:gd name="T55" fmla="*/ 48649 h 62"/>
                <a:gd name="T56" fmla="*/ 4837 w 213"/>
                <a:gd name="T57" fmla="*/ 37946 h 62"/>
                <a:gd name="T58" fmla="*/ 7475 w 213"/>
                <a:gd name="T59" fmla="*/ 28217 h 62"/>
                <a:gd name="T60" fmla="*/ 10114 w 213"/>
                <a:gd name="T61" fmla="*/ 19460 h 62"/>
                <a:gd name="T62" fmla="*/ 11873 w 213"/>
                <a:gd name="T63" fmla="*/ 15568 h 62"/>
                <a:gd name="T64" fmla="*/ 13192 w 213"/>
                <a:gd name="T65" fmla="*/ 11676 h 62"/>
                <a:gd name="T66" fmla="*/ 14951 w 213"/>
                <a:gd name="T67" fmla="*/ 8757 h 62"/>
                <a:gd name="T68" fmla="*/ 17150 w 213"/>
                <a:gd name="T69" fmla="*/ 5838 h 62"/>
                <a:gd name="T70" fmla="*/ 18908 w 213"/>
                <a:gd name="T71" fmla="*/ 2919 h 62"/>
                <a:gd name="T72" fmla="*/ 21547 w 213"/>
                <a:gd name="T73" fmla="*/ 973 h 62"/>
                <a:gd name="T74" fmla="*/ 23746 w 213"/>
                <a:gd name="T75" fmla="*/ 0 h 62"/>
                <a:gd name="T76" fmla="*/ 26824 w 213"/>
                <a:gd name="T77" fmla="*/ 0 h 6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3" h="62">
                  <a:moveTo>
                    <a:pt x="61" y="0"/>
                  </a:moveTo>
                  <a:lnTo>
                    <a:pt x="83" y="0"/>
                  </a:lnTo>
                  <a:lnTo>
                    <a:pt x="105" y="1"/>
                  </a:lnTo>
                  <a:lnTo>
                    <a:pt x="127" y="3"/>
                  </a:lnTo>
                  <a:lnTo>
                    <a:pt x="146" y="7"/>
                  </a:lnTo>
                  <a:lnTo>
                    <a:pt x="166" y="11"/>
                  </a:lnTo>
                  <a:lnTo>
                    <a:pt x="184" y="16"/>
                  </a:lnTo>
                  <a:lnTo>
                    <a:pt x="191" y="19"/>
                  </a:lnTo>
                  <a:lnTo>
                    <a:pt x="199" y="23"/>
                  </a:lnTo>
                  <a:lnTo>
                    <a:pt x="207" y="27"/>
                  </a:lnTo>
                  <a:lnTo>
                    <a:pt x="213" y="31"/>
                  </a:lnTo>
                  <a:lnTo>
                    <a:pt x="211" y="35"/>
                  </a:lnTo>
                  <a:lnTo>
                    <a:pt x="207" y="38"/>
                  </a:lnTo>
                  <a:lnTo>
                    <a:pt x="201" y="41"/>
                  </a:lnTo>
                  <a:lnTo>
                    <a:pt x="195" y="44"/>
                  </a:lnTo>
                  <a:lnTo>
                    <a:pt x="177" y="49"/>
                  </a:lnTo>
                  <a:lnTo>
                    <a:pt x="156" y="53"/>
                  </a:lnTo>
                  <a:lnTo>
                    <a:pt x="135" y="57"/>
                  </a:lnTo>
                  <a:lnTo>
                    <a:pt x="114" y="59"/>
                  </a:lnTo>
                  <a:lnTo>
                    <a:pt x="95" y="62"/>
                  </a:lnTo>
                  <a:lnTo>
                    <a:pt x="80" y="62"/>
                  </a:lnTo>
                  <a:lnTo>
                    <a:pt x="62" y="62"/>
                  </a:lnTo>
                  <a:lnTo>
                    <a:pt x="43" y="59"/>
                  </a:lnTo>
                  <a:lnTo>
                    <a:pt x="33" y="59"/>
                  </a:lnTo>
                  <a:lnTo>
                    <a:pt x="23" y="59"/>
                  </a:lnTo>
                  <a:lnTo>
                    <a:pt x="12" y="60"/>
                  </a:lnTo>
                  <a:lnTo>
                    <a:pt x="0" y="62"/>
                  </a:lnTo>
                  <a:lnTo>
                    <a:pt x="6" y="50"/>
                  </a:lnTo>
                  <a:lnTo>
                    <a:pt x="11" y="39"/>
                  </a:lnTo>
                  <a:lnTo>
                    <a:pt x="17" y="29"/>
                  </a:lnTo>
                  <a:lnTo>
                    <a:pt x="23" y="20"/>
                  </a:lnTo>
                  <a:lnTo>
                    <a:pt x="27" y="16"/>
                  </a:lnTo>
                  <a:lnTo>
                    <a:pt x="30" y="12"/>
                  </a:lnTo>
                  <a:lnTo>
                    <a:pt x="34" y="9"/>
                  </a:lnTo>
                  <a:lnTo>
                    <a:pt x="39" y="6"/>
                  </a:lnTo>
                  <a:lnTo>
                    <a:pt x="43" y="3"/>
                  </a:lnTo>
                  <a:lnTo>
                    <a:pt x="49" y="1"/>
                  </a:lnTo>
                  <a:lnTo>
                    <a:pt x="54" y="0"/>
                  </a:lnTo>
                  <a:lnTo>
                    <a:pt x="6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0" name="Freeform 494">
              <a:extLst>
                <a:ext uri="{FF2B5EF4-FFF2-40B4-BE49-F238E27FC236}">
                  <a16:creationId xmlns:a16="http://schemas.microsoft.com/office/drawing/2014/main" id="{3C330FFC-1CCA-3E3D-77B7-4CAAED25934F}"/>
                </a:ext>
              </a:extLst>
            </p:cNvPr>
            <p:cNvSpPr>
              <a:spLocks/>
            </p:cNvSpPr>
            <p:nvPr>
              <p:custDataLst>
                <p:tags r:id="rId256"/>
              </p:custDataLst>
            </p:nvPr>
          </p:nvSpPr>
          <p:spPr bwMode="auto">
            <a:xfrm>
              <a:off x="7823142" y="1070520"/>
              <a:ext cx="154396" cy="78693"/>
            </a:xfrm>
            <a:custGeom>
              <a:avLst/>
              <a:gdLst>
                <a:gd name="T0" fmla="*/ 17702 w 239"/>
                <a:gd name="T1" fmla="*/ 0 h 56"/>
                <a:gd name="T2" fmla="*/ 12952 w 239"/>
                <a:gd name="T3" fmla="*/ 3232 h 56"/>
                <a:gd name="T4" fmla="*/ 9930 w 239"/>
                <a:gd name="T5" fmla="*/ 5386 h 56"/>
                <a:gd name="T6" fmla="*/ 8203 w 239"/>
                <a:gd name="T7" fmla="*/ 7541 h 56"/>
                <a:gd name="T8" fmla="*/ 6476 w 239"/>
                <a:gd name="T9" fmla="*/ 9695 h 56"/>
                <a:gd name="T10" fmla="*/ 5613 w 239"/>
                <a:gd name="T11" fmla="*/ 14004 h 56"/>
                <a:gd name="T12" fmla="*/ 4317 w 239"/>
                <a:gd name="T13" fmla="*/ 16158 h 56"/>
                <a:gd name="T14" fmla="*/ 3022 w 239"/>
                <a:gd name="T15" fmla="*/ 18313 h 56"/>
                <a:gd name="T16" fmla="*/ 0 w 239"/>
                <a:gd name="T17" fmla="*/ 20467 h 56"/>
                <a:gd name="T18" fmla="*/ 863 w 239"/>
                <a:gd name="T19" fmla="*/ 25854 h 56"/>
                <a:gd name="T20" fmla="*/ 2159 w 239"/>
                <a:gd name="T21" fmla="*/ 29085 h 56"/>
                <a:gd name="T22" fmla="*/ 3022 w 239"/>
                <a:gd name="T23" fmla="*/ 32317 h 56"/>
                <a:gd name="T24" fmla="*/ 4317 w 239"/>
                <a:gd name="T25" fmla="*/ 35549 h 56"/>
                <a:gd name="T26" fmla="*/ 7340 w 239"/>
                <a:gd name="T27" fmla="*/ 38780 h 56"/>
                <a:gd name="T28" fmla="*/ 10362 w 239"/>
                <a:gd name="T29" fmla="*/ 40935 h 56"/>
                <a:gd name="T30" fmla="*/ 17702 w 239"/>
                <a:gd name="T31" fmla="*/ 40935 h 56"/>
                <a:gd name="T32" fmla="*/ 23314 w 239"/>
                <a:gd name="T33" fmla="*/ 40935 h 56"/>
                <a:gd name="T34" fmla="*/ 66058 w 239"/>
                <a:gd name="T35" fmla="*/ 40935 h 56"/>
                <a:gd name="T36" fmla="*/ 66921 w 239"/>
                <a:gd name="T37" fmla="*/ 44167 h 56"/>
                <a:gd name="T38" fmla="*/ 67353 w 239"/>
                <a:gd name="T39" fmla="*/ 47398 h 56"/>
                <a:gd name="T40" fmla="*/ 68648 w 239"/>
                <a:gd name="T41" fmla="*/ 49553 h 56"/>
                <a:gd name="T42" fmla="*/ 69943 w 239"/>
                <a:gd name="T43" fmla="*/ 51707 h 56"/>
                <a:gd name="T44" fmla="*/ 72102 w 239"/>
                <a:gd name="T45" fmla="*/ 54939 h 56"/>
                <a:gd name="T46" fmla="*/ 75124 w 239"/>
                <a:gd name="T47" fmla="*/ 58171 h 56"/>
                <a:gd name="T48" fmla="*/ 81169 w 239"/>
                <a:gd name="T49" fmla="*/ 60325 h 56"/>
                <a:gd name="T50" fmla="*/ 86350 w 239"/>
                <a:gd name="T51" fmla="*/ 60325 h 56"/>
                <a:gd name="T52" fmla="*/ 88077 w 239"/>
                <a:gd name="T53" fmla="*/ 59248 h 56"/>
                <a:gd name="T54" fmla="*/ 90667 w 239"/>
                <a:gd name="T55" fmla="*/ 58171 h 56"/>
                <a:gd name="T56" fmla="*/ 92394 w 239"/>
                <a:gd name="T57" fmla="*/ 56016 h 56"/>
                <a:gd name="T58" fmla="*/ 94985 w 239"/>
                <a:gd name="T59" fmla="*/ 52784 h 56"/>
                <a:gd name="T60" fmla="*/ 99302 w 239"/>
                <a:gd name="T61" fmla="*/ 46321 h 56"/>
                <a:gd name="T62" fmla="*/ 103188 w 239"/>
                <a:gd name="T63" fmla="*/ 40935 h 56"/>
                <a:gd name="T64" fmla="*/ 100166 w 239"/>
                <a:gd name="T65" fmla="*/ 39858 h 56"/>
                <a:gd name="T66" fmla="*/ 97144 w 239"/>
                <a:gd name="T67" fmla="*/ 38780 h 56"/>
                <a:gd name="T68" fmla="*/ 94553 w 239"/>
                <a:gd name="T69" fmla="*/ 36626 h 56"/>
                <a:gd name="T70" fmla="*/ 91963 w 239"/>
                <a:gd name="T71" fmla="*/ 34471 h 56"/>
                <a:gd name="T72" fmla="*/ 86782 w 239"/>
                <a:gd name="T73" fmla="*/ 28008 h 56"/>
                <a:gd name="T74" fmla="*/ 82032 w 239"/>
                <a:gd name="T75" fmla="*/ 20467 h 56"/>
                <a:gd name="T76" fmla="*/ 76851 w 239"/>
                <a:gd name="T77" fmla="*/ 14004 h 56"/>
                <a:gd name="T78" fmla="*/ 72102 w 239"/>
                <a:gd name="T79" fmla="*/ 6463 h 56"/>
                <a:gd name="T80" fmla="*/ 69080 w 239"/>
                <a:gd name="T81" fmla="*/ 4309 h 56"/>
                <a:gd name="T82" fmla="*/ 66489 w 239"/>
                <a:gd name="T83" fmla="*/ 2154 h 56"/>
                <a:gd name="T84" fmla="*/ 63467 w 239"/>
                <a:gd name="T85" fmla="*/ 1077 h 56"/>
                <a:gd name="T86" fmla="*/ 60445 w 239"/>
                <a:gd name="T87" fmla="*/ 0 h 56"/>
                <a:gd name="T88" fmla="*/ 57854 w 239"/>
                <a:gd name="T89" fmla="*/ 1077 h 56"/>
                <a:gd name="T90" fmla="*/ 54832 w 239"/>
                <a:gd name="T91" fmla="*/ 4309 h 56"/>
                <a:gd name="T92" fmla="*/ 53537 w 239"/>
                <a:gd name="T93" fmla="*/ 6463 h 56"/>
                <a:gd name="T94" fmla="*/ 52673 w 239"/>
                <a:gd name="T95" fmla="*/ 8618 h 56"/>
                <a:gd name="T96" fmla="*/ 52242 w 239"/>
                <a:gd name="T97" fmla="*/ 10772 h 56"/>
                <a:gd name="T98" fmla="*/ 51810 w 239"/>
                <a:gd name="T99" fmla="*/ 14004 h 56"/>
                <a:gd name="T100" fmla="*/ 43175 w 239"/>
                <a:gd name="T101" fmla="*/ 8618 h 56"/>
                <a:gd name="T102" fmla="*/ 34540 w 239"/>
                <a:gd name="T103" fmla="*/ 4309 h 56"/>
                <a:gd name="T104" fmla="*/ 26337 w 239"/>
                <a:gd name="T105" fmla="*/ 1077 h 56"/>
                <a:gd name="T106" fmla="*/ 17702 w 239"/>
                <a:gd name="T107" fmla="*/ 0 h 5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39" h="56">
                  <a:moveTo>
                    <a:pt x="41" y="0"/>
                  </a:moveTo>
                  <a:lnTo>
                    <a:pt x="30" y="3"/>
                  </a:lnTo>
                  <a:lnTo>
                    <a:pt x="23" y="5"/>
                  </a:lnTo>
                  <a:lnTo>
                    <a:pt x="19" y="7"/>
                  </a:lnTo>
                  <a:lnTo>
                    <a:pt x="15" y="9"/>
                  </a:lnTo>
                  <a:lnTo>
                    <a:pt x="13" y="13"/>
                  </a:lnTo>
                  <a:lnTo>
                    <a:pt x="10" y="15"/>
                  </a:lnTo>
                  <a:lnTo>
                    <a:pt x="7" y="17"/>
                  </a:lnTo>
                  <a:lnTo>
                    <a:pt x="0" y="19"/>
                  </a:lnTo>
                  <a:lnTo>
                    <a:pt x="2" y="24"/>
                  </a:lnTo>
                  <a:lnTo>
                    <a:pt x="5" y="27"/>
                  </a:lnTo>
                  <a:lnTo>
                    <a:pt x="7" y="30"/>
                  </a:lnTo>
                  <a:lnTo>
                    <a:pt x="10" y="33"/>
                  </a:lnTo>
                  <a:lnTo>
                    <a:pt x="17" y="36"/>
                  </a:lnTo>
                  <a:lnTo>
                    <a:pt x="24" y="38"/>
                  </a:lnTo>
                  <a:lnTo>
                    <a:pt x="41" y="38"/>
                  </a:lnTo>
                  <a:lnTo>
                    <a:pt x="54" y="38"/>
                  </a:lnTo>
                  <a:lnTo>
                    <a:pt x="153" y="38"/>
                  </a:lnTo>
                  <a:lnTo>
                    <a:pt x="155" y="41"/>
                  </a:lnTo>
                  <a:lnTo>
                    <a:pt x="156" y="44"/>
                  </a:lnTo>
                  <a:lnTo>
                    <a:pt x="159" y="46"/>
                  </a:lnTo>
                  <a:lnTo>
                    <a:pt x="162" y="48"/>
                  </a:lnTo>
                  <a:lnTo>
                    <a:pt x="167" y="51"/>
                  </a:lnTo>
                  <a:lnTo>
                    <a:pt x="174" y="54"/>
                  </a:lnTo>
                  <a:lnTo>
                    <a:pt x="188" y="56"/>
                  </a:lnTo>
                  <a:lnTo>
                    <a:pt x="200" y="56"/>
                  </a:lnTo>
                  <a:lnTo>
                    <a:pt x="204" y="55"/>
                  </a:lnTo>
                  <a:lnTo>
                    <a:pt x="210" y="54"/>
                  </a:lnTo>
                  <a:lnTo>
                    <a:pt x="214" y="52"/>
                  </a:lnTo>
                  <a:lnTo>
                    <a:pt x="220" y="49"/>
                  </a:lnTo>
                  <a:lnTo>
                    <a:pt x="230" y="43"/>
                  </a:lnTo>
                  <a:lnTo>
                    <a:pt x="239" y="38"/>
                  </a:lnTo>
                  <a:lnTo>
                    <a:pt x="232" y="37"/>
                  </a:lnTo>
                  <a:lnTo>
                    <a:pt x="225" y="36"/>
                  </a:lnTo>
                  <a:lnTo>
                    <a:pt x="219" y="34"/>
                  </a:lnTo>
                  <a:lnTo>
                    <a:pt x="213" y="32"/>
                  </a:lnTo>
                  <a:lnTo>
                    <a:pt x="201" y="26"/>
                  </a:lnTo>
                  <a:lnTo>
                    <a:pt x="190" y="19"/>
                  </a:lnTo>
                  <a:lnTo>
                    <a:pt x="178" y="13"/>
                  </a:lnTo>
                  <a:lnTo>
                    <a:pt x="167" y="6"/>
                  </a:lnTo>
                  <a:lnTo>
                    <a:pt x="160" y="4"/>
                  </a:lnTo>
                  <a:lnTo>
                    <a:pt x="154" y="2"/>
                  </a:lnTo>
                  <a:lnTo>
                    <a:pt x="147" y="1"/>
                  </a:lnTo>
                  <a:lnTo>
                    <a:pt x="140" y="0"/>
                  </a:lnTo>
                  <a:lnTo>
                    <a:pt x="134" y="1"/>
                  </a:lnTo>
                  <a:lnTo>
                    <a:pt x="127" y="4"/>
                  </a:lnTo>
                  <a:lnTo>
                    <a:pt x="124" y="6"/>
                  </a:lnTo>
                  <a:lnTo>
                    <a:pt x="122" y="8"/>
                  </a:lnTo>
                  <a:lnTo>
                    <a:pt x="121" y="10"/>
                  </a:lnTo>
                  <a:lnTo>
                    <a:pt x="120" y="13"/>
                  </a:lnTo>
                  <a:lnTo>
                    <a:pt x="100" y="8"/>
                  </a:lnTo>
                  <a:lnTo>
                    <a:pt x="80" y="4"/>
                  </a:lnTo>
                  <a:lnTo>
                    <a:pt x="61" y="1"/>
                  </a:lnTo>
                  <a:lnTo>
                    <a:pt x="41"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1" name="Freeform 495">
              <a:extLst>
                <a:ext uri="{FF2B5EF4-FFF2-40B4-BE49-F238E27FC236}">
                  <a16:creationId xmlns:a16="http://schemas.microsoft.com/office/drawing/2014/main" id="{4038827C-DB7D-23FD-A43E-D4C30B4FFE6B}"/>
                </a:ext>
              </a:extLst>
            </p:cNvPr>
            <p:cNvSpPr>
              <a:spLocks/>
            </p:cNvSpPr>
            <p:nvPr>
              <p:custDataLst>
                <p:tags r:id="rId257"/>
              </p:custDataLst>
            </p:nvPr>
          </p:nvSpPr>
          <p:spPr bwMode="auto">
            <a:xfrm>
              <a:off x="7998916" y="1089160"/>
              <a:ext cx="123518" cy="74551"/>
            </a:xfrm>
            <a:custGeom>
              <a:avLst/>
              <a:gdLst>
                <a:gd name="T0" fmla="*/ 6180 w 187"/>
                <a:gd name="T1" fmla="*/ 13573 h 80"/>
                <a:gd name="T2" fmla="*/ 18099 w 187"/>
                <a:gd name="T3" fmla="*/ 0 h 80"/>
                <a:gd name="T4" fmla="*/ 19424 w 187"/>
                <a:gd name="T5" fmla="*/ 2143 h 80"/>
                <a:gd name="T6" fmla="*/ 22072 w 187"/>
                <a:gd name="T7" fmla="*/ 4286 h 80"/>
                <a:gd name="T8" fmla="*/ 25604 w 187"/>
                <a:gd name="T9" fmla="*/ 6429 h 80"/>
                <a:gd name="T10" fmla="*/ 29577 w 187"/>
                <a:gd name="T11" fmla="*/ 8573 h 80"/>
                <a:gd name="T12" fmla="*/ 39289 w 187"/>
                <a:gd name="T13" fmla="*/ 13573 h 80"/>
                <a:gd name="T14" fmla="*/ 50325 w 187"/>
                <a:gd name="T15" fmla="*/ 18574 h 80"/>
                <a:gd name="T16" fmla="*/ 61361 w 187"/>
                <a:gd name="T17" fmla="*/ 23574 h 80"/>
                <a:gd name="T18" fmla="*/ 71072 w 187"/>
                <a:gd name="T19" fmla="*/ 27146 h 80"/>
                <a:gd name="T20" fmla="*/ 78136 w 187"/>
                <a:gd name="T21" fmla="*/ 30004 h 80"/>
                <a:gd name="T22" fmla="*/ 82550 w 187"/>
                <a:gd name="T23" fmla="*/ 30718 h 80"/>
                <a:gd name="T24" fmla="*/ 82550 w 187"/>
                <a:gd name="T25" fmla="*/ 40005 h 80"/>
                <a:gd name="T26" fmla="*/ 82550 w 187"/>
                <a:gd name="T27" fmla="*/ 48578 h 80"/>
                <a:gd name="T28" fmla="*/ 75045 w 187"/>
                <a:gd name="T29" fmla="*/ 50006 h 80"/>
                <a:gd name="T30" fmla="*/ 66658 w 187"/>
                <a:gd name="T31" fmla="*/ 50721 h 80"/>
                <a:gd name="T32" fmla="*/ 58712 w 187"/>
                <a:gd name="T33" fmla="*/ 50721 h 80"/>
                <a:gd name="T34" fmla="*/ 51207 w 187"/>
                <a:gd name="T35" fmla="*/ 50006 h 80"/>
                <a:gd name="T36" fmla="*/ 37523 w 187"/>
                <a:gd name="T37" fmla="*/ 49292 h 80"/>
                <a:gd name="T38" fmla="*/ 26928 w 187"/>
                <a:gd name="T39" fmla="*/ 48578 h 80"/>
                <a:gd name="T40" fmla="*/ 24279 w 187"/>
                <a:gd name="T41" fmla="*/ 49292 h 80"/>
                <a:gd name="T42" fmla="*/ 22514 w 187"/>
                <a:gd name="T43" fmla="*/ 50006 h 80"/>
                <a:gd name="T44" fmla="*/ 19865 w 187"/>
                <a:gd name="T45" fmla="*/ 51435 h 80"/>
                <a:gd name="T46" fmla="*/ 18099 w 187"/>
                <a:gd name="T47" fmla="*/ 52864 h 80"/>
                <a:gd name="T48" fmla="*/ 14568 w 187"/>
                <a:gd name="T49" fmla="*/ 55721 h 80"/>
                <a:gd name="T50" fmla="*/ 12360 w 187"/>
                <a:gd name="T51" fmla="*/ 57150 h 80"/>
                <a:gd name="T52" fmla="*/ 9712 w 187"/>
                <a:gd name="T53" fmla="*/ 56436 h 80"/>
                <a:gd name="T54" fmla="*/ 7946 w 187"/>
                <a:gd name="T55" fmla="*/ 54293 h 80"/>
                <a:gd name="T56" fmla="*/ 6180 w 187"/>
                <a:gd name="T57" fmla="*/ 51435 h 80"/>
                <a:gd name="T58" fmla="*/ 3973 w 187"/>
                <a:gd name="T59" fmla="*/ 47863 h 80"/>
                <a:gd name="T60" fmla="*/ 2649 w 187"/>
                <a:gd name="T61" fmla="*/ 44291 h 80"/>
                <a:gd name="T62" fmla="*/ 1324 w 187"/>
                <a:gd name="T63" fmla="*/ 40719 h 80"/>
                <a:gd name="T64" fmla="*/ 883 w 187"/>
                <a:gd name="T65" fmla="*/ 37862 h 80"/>
                <a:gd name="T66" fmla="*/ 0 w 187"/>
                <a:gd name="T67" fmla="*/ 35719 h 80"/>
                <a:gd name="T68" fmla="*/ 883 w 187"/>
                <a:gd name="T69" fmla="*/ 31433 h 80"/>
                <a:gd name="T70" fmla="*/ 1324 w 187"/>
                <a:gd name="T71" fmla="*/ 28575 h 80"/>
                <a:gd name="T72" fmla="*/ 2207 w 187"/>
                <a:gd name="T73" fmla="*/ 25718 h 80"/>
                <a:gd name="T74" fmla="*/ 3090 w 187"/>
                <a:gd name="T75" fmla="*/ 22146 h 80"/>
                <a:gd name="T76" fmla="*/ 5739 w 187"/>
                <a:gd name="T77" fmla="*/ 17145 h 80"/>
                <a:gd name="T78" fmla="*/ 6180 w 187"/>
                <a:gd name="T79" fmla="*/ 13573 h 8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87" h="80">
                  <a:moveTo>
                    <a:pt x="14" y="19"/>
                  </a:moveTo>
                  <a:lnTo>
                    <a:pt x="41" y="0"/>
                  </a:lnTo>
                  <a:lnTo>
                    <a:pt x="44" y="3"/>
                  </a:lnTo>
                  <a:lnTo>
                    <a:pt x="50" y="6"/>
                  </a:lnTo>
                  <a:lnTo>
                    <a:pt x="58" y="9"/>
                  </a:lnTo>
                  <a:lnTo>
                    <a:pt x="67" y="12"/>
                  </a:lnTo>
                  <a:lnTo>
                    <a:pt x="89" y="19"/>
                  </a:lnTo>
                  <a:lnTo>
                    <a:pt x="114" y="26"/>
                  </a:lnTo>
                  <a:lnTo>
                    <a:pt x="139" y="33"/>
                  </a:lnTo>
                  <a:lnTo>
                    <a:pt x="161" y="38"/>
                  </a:lnTo>
                  <a:lnTo>
                    <a:pt x="177" y="42"/>
                  </a:lnTo>
                  <a:lnTo>
                    <a:pt x="187" y="43"/>
                  </a:lnTo>
                  <a:lnTo>
                    <a:pt x="187" y="56"/>
                  </a:lnTo>
                  <a:lnTo>
                    <a:pt x="187" y="68"/>
                  </a:lnTo>
                  <a:lnTo>
                    <a:pt x="170" y="70"/>
                  </a:lnTo>
                  <a:lnTo>
                    <a:pt x="151" y="71"/>
                  </a:lnTo>
                  <a:lnTo>
                    <a:pt x="133" y="71"/>
                  </a:lnTo>
                  <a:lnTo>
                    <a:pt x="116" y="70"/>
                  </a:lnTo>
                  <a:lnTo>
                    <a:pt x="85" y="69"/>
                  </a:lnTo>
                  <a:lnTo>
                    <a:pt x="61" y="68"/>
                  </a:lnTo>
                  <a:lnTo>
                    <a:pt x="55" y="69"/>
                  </a:lnTo>
                  <a:lnTo>
                    <a:pt x="51" y="70"/>
                  </a:lnTo>
                  <a:lnTo>
                    <a:pt x="45" y="72"/>
                  </a:lnTo>
                  <a:lnTo>
                    <a:pt x="41" y="74"/>
                  </a:lnTo>
                  <a:lnTo>
                    <a:pt x="33" y="78"/>
                  </a:lnTo>
                  <a:lnTo>
                    <a:pt x="28" y="80"/>
                  </a:lnTo>
                  <a:lnTo>
                    <a:pt x="22" y="79"/>
                  </a:lnTo>
                  <a:lnTo>
                    <a:pt x="18" y="76"/>
                  </a:lnTo>
                  <a:lnTo>
                    <a:pt x="14" y="72"/>
                  </a:lnTo>
                  <a:lnTo>
                    <a:pt x="9" y="67"/>
                  </a:lnTo>
                  <a:lnTo>
                    <a:pt x="6" y="62"/>
                  </a:lnTo>
                  <a:lnTo>
                    <a:pt x="3" y="57"/>
                  </a:lnTo>
                  <a:lnTo>
                    <a:pt x="2" y="53"/>
                  </a:lnTo>
                  <a:lnTo>
                    <a:pt x="0" y="50"/>
                  </a:lnTo>
                  <a:lnTo>
                    <a:pt x="2" y="44"/>
                  </a:lnTo>
                  <a:lnTo>
                    <a:pt x="3" y="40"/>
                  </a:lnTo>
                  <a:lnTo>
                    <a:pt x="5" y="36"/>
                  </a:lnTo>
                  <a:lnTo>
                    <a:pt x="7" y="31"/>
                  </a:lnTo>
                  <a:lnTo>
                    <a:pt x="13" y="24"/>
                  </a:lnTo>
                  <a:lnTo>
                    <a:pt x="14"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2" name="Freeform 496">
              <a:extLst>
                <a:ext uri="{FF2B5EF4-FFF2-40B4-BE49-F238E27FC236}">
                  <a16:creationId xmlns:a16="http://schemas.microsoft.com/office/drawing/2014/main" id="{69B21623-9571-BEC3-BB06-6AFE7FB1DD07}"/>
                </a:ext>
              </a:extLst>
            </p:cNvPr>
            <p:cNvSpPr>
              <a:spLocks/>
            </p:cNvSpPr>
            <p:nvPr>
              <p:custDataLst>
                <p:tags r:id="rId258"/>
              </p:custDataLst>
            </p:nvPr>
          </p:nvSpPr>
          <p:spPr bwMode="auto">
            <a:xfrm>
              <a:off x="8787523" y="1252755"/>
              <a:ext cx="118766" cy="76622"/>
            </a:xfrm>
            <a:custGeom>
              <a:avLst/>
              <a:gdLst>
                <a:gd name="T0" fmla="*/ 21687 w 183"/>
                <a:gd name="T1" fmla="*/ 0 h 73"/>
                <a:gd name="T2" fmla="*/ 27326 w 183"/>
                <a:gd name="T3" fmla="*/ 0 h 73"/>
                <a:gd name="T4" fmla="*/ 32531 w 183"/>
                <a:gd name="T5" fmla="*/ 805 h 73"/>
                <a:gd name="T6" fmla="*/ 37302 w 183"/>
                <a:gd name="T7" fmla="*/ 3219 h 73"/>
                <a:gd name="T8" fmla="*/ 42073 w 183"/>
                <a:gd name="T9" fmla="*/ 5632 h 73"/>
                <a:gd name="T10" fmla="*/ 45977 w 183"/>
                <a:gd name="T11" fmla="*/ 8046 h 73"/>
                <a:gd name="T12" fmla="*/ 50314 w 183"/>
                <a:gd name="T13" fmla="*/ 12069 h 73"/>
                <a:gd name="T14" fmla="*/ 53784 w 183"/>
                <a:gd name="T15" fmla="*/ 15288 h 73"/>
                <a:gd name="T16" fmla="*/ 56820 w 183"/>
                <a:gd name="T17" fmla="*/ 20116 h 73"/>
                <a:gd name="T18" fmla="*/ 68965 w 183"/>
                <a:gd name="T19" fmla="*/ 39427 h 73"/>
                <a:gd name="T20" fmla="*/ 79375 w 183"/>
                <a:gd name="T21" fmla="*/ 58738 h 73"/>
                <a:gd name="T22" fmla="*/ 59423 w 183"/>
                <a:gd name="T23" fmla="*/ 58738 h 73"/>
                <a:gd name="T24" fmla="*/ 55519 w 183"/>
                <a:gd name="T25" fmla="*/ 57933 h 73"/>
                <a:gd name="T26" fmla="*/ 50748 w 183"/>
                <a:gd name="T27" fmla="*/ 56324 h 73"/>
                <a:gd name="T28" fmla="*/ 45109 w 183"/>
                <a:gd name="T29" fmla="*/ 53106 h 73"/>
                <a:gd name="T30" fmla="*/ 39037 w 183"/>
                <a:gd name="T31" fmla="*/ 49887 h 73"/>
                <a:gd name="T32" fmla="*/ 31663 w 183"/>
                <a:gd name="T33" fmla="*/ 45059 h 73"/>
                <a:gd name="T34" fmla="*/ 25157 w 183"/>
                <a:gd name="T35" fmla="*/ 40232 h 73"/>
                <a:gd name="T36" fmla="*/ 18217 w 183"/>
                <a:gd name="T37" fmla="*/ 35404 h 73"/>
                <a:gd name="T38" fmla="*/ 12145 w 183"/>
                <a:gd name="T39" fmla="*/ 29771 h 73"/>
                <a:gd name="T40" fmla="*/ 6940 w 183"/>
                <a:gd name="T41" fmla="*/ 24139 h 73"/>
                <a:gd name="T42" fmla="*/ 3036 w 183"/>
                <a:gd name="T43" fmla="*/ 18506 h 73"/>
                <a:gd name="T44" fmla="*/ 1735 w 183"/>
                <a:gd name="T45" fmla="*/ 15288 h 73"/>
                <a:gd name="T46" fmla="*/ 867 w 183"/>
                <a:gd name="T47" fmla="*/ 12874 h 73"/>
                <a:gd name="T48" fmla="*/ 434 w 183"/>
                <a:gd name="T49" fmla="*/ 11265 h 73"/>
                <a:gd name="T50" fmla="*/ 0 w 183"/>
                <a:gd name="T51" fmla="*/ 8851 h 73"/>
                <a:gd name="T52" fmla="*/ 434 w 183"/>
                <a:gd name="T53" fmla="*/ 6437 h 73"/>
                <a:gd name="T54" fmla="*/ 1301 w 183"/>
                <a:gd name="T55" fmla="*/ 4828 h 73"/>
                <a:gd name="T56" fmla="*/ 3036 w 183"/>
                <a:gd name="T57" fmla="*/ 3219 h 73"/>
                <a:gd name="T58" fmla="*/ 5639 w 183"/>
                <a:gd name="T59" fmla="*/ 2414 h 73"/>
                <a:gd name="T60" fmla="*/ 8241 w 183"/>
                <a:gd name="T61" fmla="*/ 805 h 73"/>
                <a:gd name="T62" fmla="*/ 12145 w 183"/>
                <a:gd name="T63" fmla="*/ 0 h 73"/>
                <a:gd name="T64" fmla="*/ 16482 w 183"/>
                <a:gd name="T65" fmla="*/ 0 h 73"/>
                <a:gd name="T66" fmla="*/ 21687 w 183"/>
                <a:gd name="T67" fmla="*/ 0 h 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3" h="73">
                  <a:moveTo>
                    <a:pt x="50" y="0"/>
                  </a:moveTo>
                  <a:lnTo>
                    <a:pt x="63" y="0"/>
                  </a:lnTo>
                  <a:lnTo>
                    <a:pt x="75" y="1"/>
                  </a:lnTo>
                  <a:lnTo>
                    <a:pt x="86" y="4"/>
                  </a:lnTo>
                  <a:lnTo>
                    <a:pt x="97" y="7"/>
                  </a:lnTo>
                  <a:lnTo>
                    <a:pt x="106" y="10"/>
                  </a:lnTo>
                  <a:lnTo>
                    <a:pt x="116" y="15"/>
                  </a:lnTo>
                  <a:lnTo>
                    <a:pt x="124" y="19"/>
                  </a:lnTo>
                  <a:lnTo>
                    <a:pt x="131" y="25"/>
                  </a:lnTo>
                  <a:lnTo>
                    <a:pt x="159" y="49"/>
                  </a:lnTo>
                  <a:lnTo>
                    <a:pt x="183" y="73"/>
                  </a:lnTo>
                  <a:lnTo>
                    <a:pt x="137" y="73"/>
                  </a:lnTo>
                  <a:lnTo>
                    <a:pt x="128" y="72"/>
                  </a:lnTo>
                  <a:lnTo>
                    <a:pt x="117" y="70"/>
                  </a:lnTo>
                  <a:lnTo>
                    <a:pt x="104" y="66"/>
                  </a:lnTo>
                  <a:lnTo>
                    <a:pt x="90" y="62"/>
                  </a:lnTo>
                  <a:lnTo>
                    <a:pt x="73" y="56"/>
                  </a:lnTo>
                  <a:lnTo>
                    <a:pt x="58" y="50"/>
                  </a:lnTo>
                  <a:lnTo>
                    <a:pt x="42" y="44"/>
                  </a:lnTo>
                  <a:lnTo>
                    <a:pt x="28" y="37"/>
                  </a:lnTo>
                  <a:lnTo>
                    <a:pt x="16" y="30"/>
                  </a:lnTo>
                  <a:lnTo>
                    <a:pt x="7" y="23"/>
                  </a:lnTo>
                  <a:lnTo>
                    <a:pt x="4" y="19"/>
                  </a:lnTo>
                  <a:lnTo>
                    <a:pt x="2" y="16"/>
                  </a:lnTo>
                  <a:lnTo>
                    <a:pt x="1" y="14"/>
                  </a:lnTo>
                  <a:lnTo>
                    <a:pt x="0" y="11"/>
                  </a:lnTo>
                  <a:lnTo>
                    <a:pt x="1" y="8"/>
                  </a:lnTo>
                  <a:lnTo>
                    <a:pt x="3" y="6"/>
                  </a:lnTo>
                  <a:lnTo>
                    <a:pt x="7" y="4"/>
                  </a:lnTo>
                  <a:lnTo>
                    <a:pt x="13" y="3"/>
                  </a:lnTo>
                  <a:lnTo>
                    <a:pt x="19" y="1"/>
                  </a:lnTo>
                  <a:lnTo>
                    <a:pt x="28" y="0"/>
                  </a:lnTo>
                  <a:lnTo>
                    <a:pt x="38" y="0"/>
                  </a:lnTo>
                  <a:lnTo>
                    <a:pt x="5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3" name="Freeform 497">
              <a:extLst>
                <a:ext uri="{FF2B5EF4-FFF2-40B4-BE49-F238E27FC236}">
                  <a16:creationId xmlns:a16="http://schemas.microsoft.com/office/drawing/2014/main" id="{162BB85A-4076-6422-7AD9-4D4764410D9A}"/>
                </a:ext>
              </a:extLst>
            </p:cNvPr>
            <p:cNvSpPr>
              <a:spLocks/>
            </p:cNvSpPr>
            <p:nvPr>
              <p:custDataLst>
                <p:tags r:id="rId259"/>
              </p:custDataLst>
            </p:nvPr>
          </p:nvSpPr>
          <p:spPr bwMode="auto">
            <a:xfrm>
              <a:off x="8887287" y="1275536"/>
              <a:ext cx="49882" cy="74551"/>
            </a:xfrm>
            <a:custGeom>
              <a:avLst/>
              <a:gdLst>
                <a:gd name="T0" fmla="*/ 0 w 79"/>
                <a:gd name="T1" fmla="*/ 8164 h 42"/>
                <a:gd name="T2" fmla="*/ 9706 w 79"/>
                <a:gd name="T3" fmla="*/ 2721 h 42"/>
                <a:gd name="T4" fmla="*/ 17302 w 79"/>
                <a:gd name="T5" fmla="*/ 1361 h 42"/>
                <a:gd name="T6" fmla="*/ 25320 w 79"/>
                <a:gd name="T7" fmla="*/ 0 h 42"/>
                <a:gd name="T8" fmla="*/ 33338 w 79"/>
                <a:gd name="T9" fmla="*/ 0 h 42"/>
                <a:gd name="T10" fmla="*/ 33338 w 79"/>
                <a:gd name="T11" fmla="*/ 12246 h 42"/>
                <a:gd name="T12" fmla="*/ 33338 w 79"/>
                <a:gd name="T13" fmla="*/ 24493 h 42"/>
                <a:gd name="T14" fmla="*/ 33338 w 79"/>
                <a:gd name="T15" fmla="*/ 29936 h 42"/>
                <a:gd name="T16" fmla="*/ 31650 w 79"/>
                <a:gd name="T17" fmla="*/ 36739 h 42"/>
                <a:gd name="T18" fmla="*/ 30384 w 79"/>
                <a:gd name="T19" fmla="*/ 42182 h 42"/>
                <a:gd name="T20" fmla="*/ 28696 w 79"/>
                <a:gd name="T21" fmla="*/ 47625 h 42"/>
                <a:gd name="T22" fmla="*/ 26164 w 79"/>
                <a:gd name="T23" fmla="*/ 51707 h 42"/>
                <a:gd name="T24" fmla="*/ 24054 w 79"/>
                <a:gd name="T25" fmla="*/ 54429 h 42"/>
                <a:gd name="T26" fmla="*/ 21522 w 79"/>
                <a:gd name="T27" fmla="*/ 57150 h 42"/>
                <a:gd name="T28" fmla="*/ 19412 w 79"/>
                <a:gd name="T29" fmla="*/ 57150 h 42"/>
                <a:gd name="T30" fmla="*/ 16880 w 79"/>
                <a:gd name="T31" fmla="*/ 57150 h 42"/>
                <a:gd name="T32" fmla="*/ 14770 w 79"/>
                <a:gd name="T33" fmla="*/ 55789 h 42"/>
                <a:gd name="T34" fmla="*/ 12238 w 79"/>
                <a:gd name="T35" fmla="*/ 53068 h 42"/>
                <a:gd name="T36" fmla="*/ 10550 w 79"/>
                <a:gd name="T37" fmla="*/ 50346 h 42"/>
                <a:gd name="T38" fmla="*/ 6752 w 79"/>
                <a:gd name="T39" fmla="*/ 43543 h 42"/>
                <a:gd name="T40" fmla="*/ 4642 w 79"/>
                <a:gd name="T41" fmla="*/ 35379 h 42"/>
                <a:gd name="T42" fmla="*/ 2110 w 79"/>
                <a:gd name="T43" fmla="*/ 27214 h 42"/>
                <a:gd name="T44" fmla="*/ 844 w 79"/>
                <a:gd name="T45" fmla="*/ 19050 h 42"/>
                <a:gd name="T46" fmla="*/ 0 w 79"/>
                <a:gd name="T47" fmla="*/ 12246 h 42"/>
                <a:gd name="T48" fmla="*/ 0 w 79"/>
                <a:gd name="T49" fmla="*/ 8164 h 4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79" h="42">
                  <a:moveTo>
                    <a:pt x="0" y="6"/>
                  </a:moveTo>
                  <a:lnTo>
                    <a:pt x="23" y="2"/>
                  </a:lnTo>
                  <a:lnTo>
                    <a:pt x="41" y="1"/>
                  </a:lnTo>
                  <a:lnTo>
                    <a:pt x="60" y="0"/>
                  </a:lnTo>
                  <a:lnTo>
                    <a:pt x="79" y="0"/>
                  </a:lnTo>
                  <a:lnTo>
                    <a:pt x="79" y="9"/>
                  </a:lnTo>
                  <a:lnTo>
                    <a:pt x="79" y="18"/>
                  </a:lnTo>
                  <a:lnTo>
                    <a:pt x="79" y="22"/>
                  </a:lnTo>
                  <a:lnTo>
                    <a:pt x="75" y="27"/>
                  </a:lnTo>
                  <a:lnTo>
                    <a:pt x="72" y="31"/>
                  </a:lnTo>
                  <a:lnTo>
                    <a:pt x="68" y="35"/>
                  </a:lnTo>
                  <a:lnTo>
                    <a:pt x="62" y="38"/>
                  </a:lnTo>
                  <a:lnTo>
                    <a:pt x="57" y="40"/>
                  </a:lnTo>
                  <a:lnTo>
                    <a:pt x="51" y="42"/>
                  </a:lnTo>
                  <a:lnTo>
                    <a:pt x="46" y="42"/>
                  </a:lnTo>
                  <a:lnTo>
                    <a:pt x="40" y="42"/>
                  </a:lnTo>
                  <a:lnTo>
                    <a:pt x="35" y="41"/>
                  </a:lnTo>
                  <a:lnTo>
                    <a:pt x="29" y="39"/>
                  </a:lnTo>
                  <a:lnTo>
                    <a:pt x="25" y="37"/>
                  </a:lnTo>
                  <a:lnTo>
                    <a:pt x="16" y="32"/>
                  </a:lnTo>
                  <a:lnTo>
                    <a:pt x="11" y="26"/>
                  </a:lnTo>
                  <a:lnTo>
                    <a:pt x="5" y="20"/>
                  </a:lnTo>
                  <a:lnTo>
                    <a:pt x="2" y="14"/>
                  </a:lnTo>
                  <a:lnTo>
                    <a:pt x="0" y="9"/>
                  </a:lnTo>
                  <a:lnTo>
                    <a:pt x="0" y="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4" name="Freeform 498">
              <a:extLst>
                <a:ext uri="{FF2B5EF4-FFF2-40B4-BE49-F238E27FC236}">
                  <a16:creationId xmlns:a16="http://schemas.microsoft.com/office/drawing/2014/main" id="{6A6BCDA3-D4F0-A36B-4A82-E34BAF03FE76}"/>
                </a:ext>
              </a:extLst>
            </p:cNvPr>
            <p:cNvSpPr>
              <a:spLocks/>
            </p:cNvSpPr>
            <p:nvPr>
              <p:custDataLst>
                <p:tags r:id="rId260"/>
              </p:custDataLst>
            </p:nvPr>
          </p:nvSpPr>
          <p:spPr bwMode="auto">
            <a:xfrm>
              <a:off x="8932419" y="1290029"/>
              <a:ext cx="78385" cy="76622"/>
            </a:xfrm>
            <a:custGeom>
              <a:avLst/>
              <a:gdLst>
                <a:gd name="T0" fmla="*/ 52387 w 113"/>
                <a:gd name="T1" fmla="*/ 44054 h 52"/>
                <a:gd name="T2" fmla="*/ 51923 w 113"/>
                <a:gd name="T3" fmla="*/ 47442 h 52"/>
                <a:gd name="T4" fmla="*/ 50533 w 113"/>
                <a:gd name="T5" fmla="*/ 50831 h 52"/>
                <a:gd name="T6" fmla="*/ 49142 w 113"/>
                <a:gd name="T7" fmla="*/ 53090 h 52"/>
                <a:gd name="T8" fmla="*/ 47751 w 113"/>
                <a:gd name="T9" fmla="*/ 55349 h 52"/>
                <a:gd name="T10" fmla="*/ 43579 w 113"/>
                <a:gd name="T11" fmla="*/ 57608 h 52"/>
                <a:gd name="T12" fmla="*/ 39406 w 113"/>
                <a:gd name="T13" fmla="*/ 58738 h 52"/>
                <a:gd name="T14" fmla="*/ 30598 w 113"/>
                <a:gd name="T15" fmla="*/ 58738 h 52"/>
                <a:gd name="T16" fmla="*/ 24571 w 113"/>
                <a:gd name="T17" fmla="*/ 57608 h 52"/>
                <a:gd name="T18" fmla="*/ 21789 w 113"/>
                <a:gd name="T19" fmla="*/ 57608 h 52"/>
                <a:gd name="T20" fmla="*/ 18080 w 113"/>
                <a:gd name="T21" fmla="*/ 54220 h 52"/>
                <a:gd name="T22" fmla="*/ 13908 w 113"/>
                <a:gd name="T23" fmla="*/ 50831 h 52"/>
                <a:gd name="T24" fmla="*/ 9736 w 113"/>
                <a:gd name="T25" fmla="*/ 46313 h 52"/>
                <a:gd name="T26" fmla="*/ 6027 w 113"/>
                <a:gd name="T27" fmla="*/ 40665 h 52"/>
                <a:gd name="T28" fmla="*/ 2782 w 113"/>
                <a:gd name="T29" fmla="*/ 35017 h 52"/>
                <a:gd name="T30" fmla="*/ 1854 w 113"/>
                <a:gd name="T31" fmla="*/ 31628 h 52"/>
                <a:gd name="T32" fmla="*/ 927 w 113"/>
                <a:gd name="T33" fmla="*/ 28239 h 52"/>
                <a:gd name="T34" fmla="*/ 464 w 113"/>
                <a:gd name="T35" fmla="*/ 24851 h 52"/>
                <a:gd name="T36" fmla="*/ 0 w 113"/>
                <a:gd name="T37" fmla="*/ 22592 h 52"/>
                <a:gd name="T38" fmla="*/ 464 w 113"/>
                <a:gd name="T39" fmla="*/ 16944 h 52"/>
                <a:gd name="T40" fmla="*/ 464 w 113"/>
                <a:gd name="T41" fmla="*/ 12425 h 52"/>
                <a:gd name="T42" fmla="*/ 1391 w 113"/>
                <a:gd name="T43" fmla="*/ 9037 h 52"/>
                <a:gd name="T44" fmla="*/ 2318 w 113"/>
                <a:gd name="T45" fmla="*/ 5648 h 52"/>
                <a:gd name="T46" fmla="*/ 3245 w 113"/>
                <a:gd name="T47" fmla="*/ 3389 h 52"/>
                <a:gd name="T48" fmla="*/ 4636 w 113"/>
                <a:gd name="T49" fmla="*/ 2259 h 52"/>
                <a:gd name="T50" fmla="*/ 6490 w 113"/>
                <a:gd name="T51" fmla="*/ 1130 h 52"/>
                <a:gd name="T52" fmla="*/ 7881 w 113"/>
                <a:gd name="T53" fmla="*/ 0 h 52"/>
                <a:gd name="T54" fmla="*/ 12054 w 113"/>
                <a:gd name="T55" fmla="*/ 0 h 52"/>
                <a:gd name="T56" fmla="*/ 16690 w 113"/>
                <a:gd name="T57" fmla="*/ 2259 h 52"/>
                <a:gd name="T58" fmla="*/ 21326 w 113"/>
                <a:gd name="T59" fmla="*/ 5648 h 52"/>
                <a:gd name="T60" fmla="*/ 26425 w 113"/>
                <a:gd name="T61" fmla="*/ 10166 h 52"/>
                <a:gd name="T62" fmla="*/ 35697 w 113"/>
                <a:gd name="T63" fmla="*/ 20332 h 52"/>
                <a:gd name="T64" fmla="*/ 44042 w 113"/>
                <a:gd name="T65" fmla="*/ 32758 h 52"/>
                <a:gd name="T66" fmla="*/ 50069 w 113"/>
                <a:gd name="T67" fmla="*/ 40665 h 52"/>
                <a:gd name="T68" fmla="*/ 52387 w 113"/>
                <a:gd name="T69" fmla="*/ 44054 h 5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3" h="52">
                  <a:moveTo>
                    <a:pt x="113" y="39"/>
                  </a:moveTo>
                  <a:lnTo>
                    <a:pt x="112" y="42"/>
                  </a:lnTo>
                  <a:lnTo>
                    <a:pt x="109" y="45"/>
                  </a:lnTo>
                  <a:lnTo>
                    <a:pt x="106" y="47"/>
                  </a:lnTo>
                  <a:lnTo>
                    <a:pt x="103" y="49"/>
                  </a:lnTo>
                  <a:lnTo>
                    <a:pt x="94" y="51"/>
                  </a:lnTo>
                  <a:lnTo>
                    <a:pt x="85" y="52"/>
                  </a:lnTo>
                  <a:lnTo>
                    <a:pt x="66" y="52"/>
                  </a:lnTo>
                  <a:lnTo>
                    <a:pt x="53" y="51"/>
                  </a:lnTo>
                  <a:lnTo>
                    <a:pt x="47" y="51"/>
                  </a:lnTo>
                  <a:lnTo>
                    <a:pt x="39" y="48"/>
                  </a:lnTo>
                  <a:lnTo>
                    <a:pt x="30" y="45"/>
                  </a:lnTo>
                  <a:lnTo>
                    <a:pt x="21" y="41"/>
                  </a:lnTo>
                  <a:lnTo>
                    <a:pt x="13" y="36"/>
                  </a:lnTo>
                  <a:lnTo>
                    <a:pt x="6" y="31"/>
                  </a:lnTo>
                  <a:lnTo>
                    <a:pt x="4" y="28"/>
                  </a:lnTo>
                  <a:lnTo>
                    <a:pt x="2" y="25"/>
                  </a:lnTo>
                  <a:lnTo>
                    <a:pt x="1" y="22"/>
                  </a:lnTo>
                  <a:lnTo>
                    <a:pt x="0" y="20"/>
                  </a:lnTo>
                  <a:lnTo>
                    <a:pt x="1" y="15"/>
                  </a:lnTo>
                  <a:lnTo>
                    <a:pt x="1" y="11"/>
                  </a:lnTo>
                  <a:lnTo>
                    <a:pt x="3" y="8"/>
                  </a:lnTo>
                  <a:lnTo>
                    <a:pt x="5" y="5"/>
                  </a:lnTo>
                  <a:lnTo>
                    <a:pt x="7" y="3"/>
                  </a:lnTo>
                  <a:lnTo>
                    <a:pt x="10" y="2"/>
                  </a:lnTo>
                  <a:lnTo>
                    <a:pt x="14" y="1"/>
                  </a:lnTo>
                  <a:lnTo>
                    <a:pt x="17" y="0"/>
                  </a:lnTo>
                  <a:lnTo>
                    <a:pt x="26" y="0"/>
                  </a:lnTo>
                  <a:lnTo>
                    <a:pt x="36" y="2"/>
                  </a:lnTo>
                  <a:lnTo>
                    <a:pt x="46" y="5"/>
                  </a:lnTo>
                  <a:lnTo>
                    <a:pt x="57" y="9"/>
                  </a:lnTo>
                  <a:lnTo>
                    <a:pt x="77" y="18"/>
                  </a:lnTo>
                  <a:lnTo>
                    <a:pt x="95" y="29"/>
                  </a:lnTo>
                  <a:lnTo>
                    <a:pt x="108" y="36"/>
                  </a:lnTo>
                  <a:lnTo>
                    <a:pt x="113" y="3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5" name="Freeform 499">
              <a:extLst>
                <a:ext uri="{FF2B5EF4-FFF2-40B4-BE49-F238E27FC236}">
                  <a16:creationId xmlns:a16="http://schemas.microsoft.com/office/drawing/2014/main" id="{76FA2C9E-2456-4586-45BC-39AFEAF1ABFF}"/>
                </a:ext>
              </a:extLst>
            </p:cNvPr>
            <p:cNvSpPr>
              <a:spLocks/>
            </p:cNvSpPr>
            <p:nvPr>
              <p:custDataLst>
                <p:tags r:id="rId261"/>
              </p:custDataLst>
            </p:nvPr>
          </p:nvSpPr>
          <p:spPr bwMode="auto">
            <a:xfrm>
              <a:off x="8590373" y="1254827"/>
              <a:ext cx="92638" cy="76619"/>
            </a:xfrm>
            <a:custGeom>
              <a:avLst/>
              <a:gdLst>
                <a:gd name="T0" fmla="*/ 0 w 139"/>
                <a:gd name="T1" fmla="*/ 11747 h 40"/>
                <a:gd name="T2" fmla="*/ 3563 w 139"/>
                <a:gd name="T3" fmla="*/ 13216 h 40"/>
                <a:gd name="T4" fmla="*/ 8463 w 139"/>
                <a:gd name="T5" fmla="*/ 11747 h 40"/>
                <a:gd name="T6" fmla="*/ 13362 w 139"/>
                <a:gd name="T7" fmla="*/ 10279 h 40"/>
                <a:gd name="T8" fmla="*/ 18707 w 139"/>
                <a:gd name="T9" fmla="*/ 7342 h 40"/>
                <a:gd name="T10" fmla="*/ 23607 w 139"/>
                <a:gd name="T11" fmla="*/ 2937 h 40"/>
                <a:gd name="T12" fmla="*/ 28506 w 139"/>
                <a:gd name="T13" fmla="*/ 1468 h 40"/>
                <a:gd name="T14" fmla="*/ 32515 w 139"/>
                <a:gd name="T15" fmla="*/ 0 h 40"/>
                <a:gd name="T16" fmla="*/ 35633 w 139"/>
                <a:gd name="T17" fmla="*/ 2937 h 40"/>
                <a:gd name="T18" fmla="*/ 61912 w 139"/>
                <a:gd name="T19" fmla="*/ 57269 h 40"/>
                <a:gd name="T20" fmla="*/ 59240 w 139"/>
                <a:gd name="T21" fmla="*/ 58737 h 40"/>
                <a:gd name="T22" fmla="*/ 55676 w 139"/>
                <a:gd name="T23" fmla="*/ 57269 h 40"/>
                <a:gd name="T24" fmla="*/ 51668 w 139"/>
                <a:gd name="T25" fmla="*/ 55800 h 40"/>
                <a:gd name="T26" fmla="*/ 47213 w 139"/>
                <a:gd name="T27" fmla="*/ 52863 h 40"/>
                <a:gd name="T28" fmla="*/ 38305 w 139"/>
                <a:gd name="T29" fmla="*/ 44053 h 40"/>
                <a:gd name="T30" fmla="*/ 28506 w 139"/>
                <a:gd name="T31" fmla="*/ 35242 h 40"/>
                <a:gd name="T32" fmla="*/ 19598 w 139"/>
                <a:gd name="T33" fmla="*/ 23495 h 40"/>
                <a:gd name="T34" fmla="*/ 11581 w 139"/>
                <a:gd name="T35" fmla="*/ 16153 h 40"/>
                <a:gd name="T36" fmla="*/ 7572 w 139"/>
                <a:gd name="T37" fmla="*/ 13216 h 40"/>
                <a:gd name="T38" fmla="*/ 4900 w 139"/>
                <a:gd name="T39" fmla="*/ 10279 h 40"/>
                <a:gd name="T40" fmla="*/ 1782 w 139"/>
                <a:gd name="T41" fmla="*/ 10279 h 40"/>
                <a:gd name="T42" fmla="*/ 0 w 139"/>
                <a:gd name="T43" fmla="*/ 11747 h 4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39" h="40">
                  <a:moveTo>
                    <a:pt x="0" y="8"/>
                  </a:moveTo>
                  <a:lnTo>
                    <a:pt x="8" y="9"/>
                  </a:lnTo>
                  <a:lnTo>
                    <a:pt x="19" y="8"/>
                  </a:lnTo>
                  <a:lnTo>
                    <a:pt x="30" y="7"/>
                  </a:lnTo>
                  <a:lnTo>
                    <a:pt x="42" y="5"/>
                  </a:lnTo>
                  <a:lnTo>
                    <a:pt x="53" y="2"/>
                  </a:lnTo>
                  <a:lnTo>
                    <a:pt x="64" y="1"/>
                  </a:lnTo>
                  <a:lnTo>
                    <a:pt x="73" y="0"/>
                  </a:lnTo>
                  <a:lnTo>
                    <a:pt x="80" y="2"/>
                  </a:lnTo>
                  <a:lnTo>
                    <a:pt x="139" y="39"/>
                  </a:lnTo>
                  <a:lnTo>
                    <a:pt x="133" y="40"/>
                  </a:lnTo>
                  <a:lnTo>
                    <a:pt x="125" y="39"/>
                  </a:lnTo>
                  <a:lnTo>
                    <a:pt x="116" y="38"/>
                  </a:lnTo>
                  <a:lnTo>
                    <a:pt x="106" y="36"/>
                  </a:lnTo>
                  <a:lnTo>
                    <a:pt x="86" y="30"/>
                  </a:lnTo>
                  <a:lnTo>
                    <a:pt x="64" y="24"/>
                  </a:lnTo>
                  <a:lnTo>
                    <a:pt x="44" y="16"/>
                  </a:lnTo>
                  <a:lnTo>
                    <a:pt x="26" y="11"/>
                  </a:lnTo>
                  <a:lnTo>
                    <a:pt x="17" y="9"/>
                  </a:lnTo>
                  <a:lnTo>
                    <a:pt x="11" y="7"/>
                  </a:lnTo>
                  <a:lnTo>
                    <a:pt x="4" y="7"/>
                  </a:lnTo>
                  <a:lnTo>
                    <a:pt x="0" y="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6" name="Freeform 500">
              <a:extLst>
                <a:ext uri="{FF2B5EF4-FFF2-40B4-BE49-F238E27FC236}">
                  <a16:creationId xmlns:a16="http://schemas.microsoft.com/office/drawing/2014/main" id="{D997F79B-ADE8-90C0-F35E-8D64C38C52C5}"/>
                </a:ext>
              </a:extLst>
            </p:cNvPr>
            <p:cNvSpPr>
              <a:spLocks/>
            </p:cNvSpPr>
            <p:nvPr>
              <p:custDataLst>
                <p:tags r:id="rId262"/>
              </p:custDataLst>
            </p:nvPr>
          </p:nvSpPr>
          <p:spPr bwMode="auto">
            <a:xfrm>
              <a:off x="9039307" y="1178205"/>
              <a:ext cx="209029" cy="74551"/>
            </a:xfrm>
            <a:custGeom>
              <a:avLst/>
              <a:gdLst>
                <a:gd name="T0" fmla="*/ 4298 w 325"/>
                <a:gd name="T1" fmla="*/ 5635 h 71"/>
                <a:gd name="T2" fmla="*/ 13325 w 325"/>
                <a:gd name="T3" fmla="*/ 805 h 71"/>
                <a:gd name="T4" fmla="*/ 22782 w 325"/>
                <a:gd name="T5" fmla="*/ 0 h 71"/>
                <a:gd name="T6" fmla="*/ 31379 w 325"/>
                <a:gd name="T7" fmla="*/ 3220 h 71"/>
                <a:gd name="T8" fmla="*/ 39546 w 325"/>
                <a:gd name="T9" fmla="*/ 8049 h 71"/>
                <a:gd name="T10" fmla="*/ 47283 w 325"/>
                <a:gd name="T11" fmla="*/ 14489 h 71"/>
                <a:gd name="T12" fmla="*/ 52441 w 325"/>
                <a:gd name="T13" fmla="*/ 23343 h 71"/>
                <a:gd name="T14" fmla="*/ 55880 w 325"/>
                <a:gd name="T15" fmla="*/ 30587 h 71"/>
                <a:gd name="T16" fmla="*/ 58459 w 325"/>
                <a:gd name="T17" fmla="*/ 27368 h 71"/>
                <a:gd name="T18" fmla="*/ 59749 w 325"/>
                <a:gd name="T19" fmla="*/ 12074 h 71"/>
                <a:gd name="T20" fmla="*/ 69205 w 325"/>
                <a:gd name="T21" fmla="*/ 5635 h 71"/>
                <a:gd name="T22" fmla="*/ 92847 w 325"/>
                <a:gd name="T23" fmla="*/ 10464 h 71"/>
                <a:gd name="T24" fmla="*/ 110900 w 325"/>
                <a:gd name="T25" fmla="*/ 18513 h 71"/>
                <a:gd name="T26" fmla="*/ 121646 w 325"/>
                <a:gd name="T27" fmla="*/ 25758 h 71"/>
                <a:gd name="T28" fmla="*/ 131103 w 325"/>
                <a:gd name="T29" fmla="*/ 34612 h 71"/>
                <a:gd name="T30" fmla="*/ 137551 w 325"/>
                <a:gd name="T31" fmla="*/ 44271 h 71"/>
                <a:gd name="T32" fmla="*/ 135831 w 325"/>
                <a:gd name="T33" fmla="*/ 51515 h 71"/>
                <a:gd name="T34" fmla="*/ 126375 w 325"/>
                <a:gd name="T35" fmla="*/ 54735 h 71"/>
                <a:gd name="T36" fmla="*/ 111330 w 325"/>
                <a:gd name="T37" fmla="*/ 57150 h 71"/>
                <a:gd name="T38" fmla="*/ 90268 w 325"/>
                <a:gd name="T39" fmla="*/ 56345 h 71"/>
                <a:gd name="T40" fmla="*/ 71784 w 325"/>
                <a:gd name="T41" fmla="*/ 54735 h 71"/>
                <a:gd name="T42" fmla="*/ 57170 w 325"/>
                <a:gd name="T43" fmla="*/ 55540 h 71"/>
                <a:gd name="T44" fmla="*/ 38686 w 325"/>
                <a:gd name="T45" fmla="*/ 57150 h 71"/>
                <a:gd name="T46" fmla="*/ 30949 w 325"/>
                <a:gd name="T47" fmla="*/ 54735 h 71"/>
                <a:gd name="T48" fmla="*/ 28800 w 325"/>
                <a:gd name="T49" fmla="*/ 51515 h 71"/>
                <a:gd name="T50" fmla="*/ 24931 w 325"/>
                <a:gd name="T51" fmla="*/ 49101 h 71"/>
                <a:gd name="T52" fmla="*/ 19773 w 325"/>
                <a:gd name="T53" fmla="*/ 47491 h 71"/>
                <a:gd name="T54" fmla="*/ 15045 w 325"/>
                <a:gd name="T55" fmla="*/ 42661 h 71"/>
                <a:gd name="T56" fmla="*/ 10746 w 325"/>
                <a:gd name="T57" fmla="*/ 36222 h 71"/>
                <a:gd name="T58" fmla="*/ 6878 w 325"/>
                <a:gd name="T59" fmla="*/ 31392 h 71"/>
                <a:gd name="T60" fmla="*/ 2579 w 325"/>
                <a:gd name="T61" fmla="*/ 29782 h 71"/>
                <a:gd name="T62" fmla="*/ 0 w 325"/>
                <a:gd name="T63" fmla="*/ 17708 h 7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5" h="71">
                  <a:moveTo>
                    <a:pt x="0" y="12"/>
                  </a:moveTo>
                  <a:lnTo>
                    <a:pt x="10" y="7"/>
                  </a:lnTo>
                  <a:lnTo>
                    <a:pt x="20" y="3"/>
                  </a:lnTo>
                  <a:lnTo>
                    <a:pt x="31" y="1"/>
                  </a:lnTo>
                  <a:lnTo>
                    <a:pt x="42" y="0"/>
                  </a:lnTo>
                  <a:lnTo>
                    <a:pt x="53" y="0"/>
                  </a:lnTo>
                  <a:lnTo>
                    <a:pt x="62" y="2"/>
                  </a:lnTo>
                  <a:lnTo>
                    <a:pt x="73" y="4"/>
                  </a:lnTo>
                  <a:lnTo>
                    <a:pt x="83" y="6"/>
                  </a:lnTo>
                  <a:lnTo>
                    <a:pt x="92" y="10"/>
                  </a:lnTo>
                  <a:lnTo>
                    <a:pt x="101" y="14"/>
                  </a:lnTo>
                  <a:lnTo>
                    <a:pt x="110" y="18"/>
                  </a:lnTo>
                  <a:lnTo>
                    <a:pt x="116" y="23"/>
                  </a:lnTo>
                  <a:lnTo>
                    <a:pt x="122" y="29"/>
                  </a:lnTo>
                  <a:lnTo>
                    <a:pt x="127" y="33"/>
                  </a:lnTo>
                  <a:lnTo>
                    <a:pt x="130" y="38"/>
                  </a:lnTo>
                  <a:lnTo>
                    <a:pt x="133" y="43"/>
                  </a:lnTo>
                  <a:lnTo>
                    <a:pt x="136" y="34"/>
                  </a:lnTo>
                  <a:lnTo>
                    <a:pt x="138" y="25"/>
                  </a:lnTo>
                  <a:lnTo>
                    <a:pt x="139" y="15"/>
                  </a:lnTo>
                  <a:lnTo>
                    <a:pt x="139" y="6"/>
                  </a:lnTo>
                  <a:lnTo>
                    <a:pt x="161" y="7"/>
                  </a:lnTo>
                  <a:lnTo>
                    <a:pt x="188" y="9"/>
                  </a:lnTo>
                  <a:lnTo>
                    <a:pt x="216" y="13"/>
                  </a:lnTo>
                  <a:lnTo>
                    <a:pt x="245" y="19"/>
                  </a:lnTo>
                  <a:lnTo>
                    <a:pt x="258" y="23"/>
                  </a:lnTo>
                  <a:lnTo>
                    <a:pt x="271" y="28"/>
                  </a:lnTo>
                  <a:lnTo>
                    <a:pt x="283" y="32"/>
                  </a:lnTo>
                  <a:lnTo>
                    <a:pt x="295" y="37"/>
                  </a:lnTo>
                  <a:lnTo>
                    <a:pt x="305" y="43"/>
                  </a:lnTo>
                  <a:lnTo>
                    <a:pt x="314" y="48"/>
                  </a:lnTo>
                  <a:lnTo>
                    <a:pt x="320" y="55"/>
                  </a:lnTo>
                  <a:lnTo>
                    <a:pt x="325" y="61"/>
                  </a:lnTo>
                  <a:lnTo>
                    <a:pt x="316" y="64"/>
                  </a:lnTo>
                  <a:lnTo>
                    <a:pt x="305" y="67"/>
                  </a:lnTo>
                  <a:lnTo>
                    <a:pt x="294" y="68"/>
                  </a:lnTo>
                  <a:lnTo>
                    <a:pt x="283" y="70"/>
                  </a:lnTo>
                  <a:lnTo>
                    <a:pt x="259" y="71"/>
                  </a:lnTo>
                  <a:lnTo>
                    <a:pt x="234" y="71"/>
                  </a:lnTo>
                  <a:lnTo>
                    <a:pt x="210" y="70"/>
                  </a:lnTo>
                  <a:lnTo>
                    <a:pt x="186" y="69"/>
                  </a:lnTo>
                  <a:lnTo>
                    <a:pt x="167" y="68"/>
                  </a:lnTo>
                  <a:lnTo>
                    <a:pt x="152" y="67"/>
                  </a:lnTo>
                  <a:lnTo>
                    <a:pt x="133" y="69"/>
                  </a:lnTo>
                  <a:lnTo>
                    <a:pt x="104" y="71"/>
                  </a:lnTo>
                  <a:lnTo>
                    <a:pt x="90" y="71"/>
                  </a:lnTo>
                  <a:lnTo>
                    <a:pt x="78" y="70"/>
                  </a:lnTo>
                  <a:lnTo>
                    <a:pt x="72" y="68"/>
                  </a:lnTo>
                  <a:lnTo>
                    <a:pt x="69" y="67"/>
                  </a:lnTo>
                  <a:lnTo>
                    <a:pt x="67" y="64"/>
                  </a:lnTo>
                  <a:lnTo>
                    <a:pt x="66" y="61"/>
                  </a:lnTo>
                  <a:lnTo>
                    <a:pt x="58" y="61"/>
                  </a:lnTo>
                  <a:lnTo>
                    <a:pt x="51" y="60"/>
                  </a:lnTo>
                  <a:lnTo>
                    <a:pt x="46" y="59"/>
                  </a:lnTo>
                  <a:lnTo>
                    <a:pt x="42" y="57"/>
                  </a:lnTo>
                  <a:lnTo>
                    <a:pt x="35" y="53"/>
                  </a:lnTo>
                  <a:lnTo>
                    <a:pt x="31" y="49"/>
                  </a:lnTo>
                  <a:lnTo>
                    <a:pt x="25" y="45"/>
                  </a:lnTo>
                  <a:lnTo>
                    <a:pt x="20" y="41"/>
                  </a:lnTo>
                  <a:lnTo>
                    <a:pt x="16" y="39"/>
                  </a:lnTo>
                  <a:lnTo>
                    <a:pt x="12" y="38"/>
                  </a:lnTo>
                  <a:lnTo>
                    <a:pt x="6" y="37"/>
                  </a:lnTo>
                  <a:lnTo>
                    <a:pt x="0" y="37"/>
                  </a:lnTo>
                  <a:lnTo>
                    <a:pt x="0" y="22"/>
                  </a:lnTo>
                  <a:lnTo>
                    <a:pt x="0"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7" name="Freeform 501">
              <a:extLst>
                <a:ext uri="{FF2B5EF4-FFF2-40B4-BE49-F238E27FC236}">
                  <a16:creationId xmlns:a16="http://schemas.microsoft.com/office/drawing/2014/main" id="{91D27405-0DEE-4FD4-DF38-7FAA06B27087}"/>
                </a:ext>
              </a:extLst>
            </p:cNvPr>
            <p:cNvSpPr>
              <a:spLocks/>
            </p:cNvSpPr>
            <p:nvPr>
              <p:custDataLst>
                <p:tags r:id="rId263"/>
              </p:custDataLst>
            </p:nvPr>
          </p:nvSpPr>
          <p:spPr bwMode="auto">
            <a:xfrm>
              <a:off x="9279217" y="1188559"/>
              <a:ext cx="142520" cy="74551"/>
            </a:xfrm>
            <a:custGeom>
              <a:avLst/>
              <a:gdLst>
                <a:gd name="T0" fmla="*/ 37667 w 220"/>
                <a:gd name="T1" fmla="*/ 19844 h 72"/>
                <a:gd name="T2" fmla="*/ 39832 w 220"/>
                <a:gd name="T3" fmla="*/ 20638 h 72"/>
                <a:gd name="T4" fmla="*/ 42430 w 220"/>
                <a:gd name="T5" fmla="*/ 21431 h 72"/>
                <a:gd name="T6" fmla="*/ 43728 w 220"/>
                <a:gd name="T7" fmla="*/ 22225 h 72"/>
                <a:gd name="T8" fmla="*/ 45027 w 220"/>
                <a:gd name="T9" fmla="*/ 21431 h 72"/>
                <a:gd name="T10" fmla="*/ 47192 w 220"/>
                <a:gd name="T11" fmla="*/ 21431 h 72"/>
                <a:gd name="T12" fmla="*/ 48924 w 220"/>
                <a:gd name="T13" fmla="*/ 19844 h 72"/>
                <a:gd name="T14" fmla="*/ 49357 w 220"/>
                <a:gd name="T15" fmla="*/ 20638 h 72"/>
                <a:gd name="T16" fmla="*/ 49790 w 220"/>
                <a:gd name="T17" fmla="*/ 20638 h 72"/>
                <a:gd name="T18" fmla="*/ 50223 w 220"/>
                <a:gd name="T19" fmla="*/ 19844 h 72"/>
                <a:gd name="T20" fmla="*/ 50656 w 220"/>
                <a:gd name="T21" fmla="*/ 19844 h 72"/>
                <a:gd name="T22" fmla="*/ 51522 w 220"/>
                <a:gd name="T23" fmla="*/ 17463 h 72"/>
                <a:gd name="T24" fmla="*/ 51955 w 220"/>
                <a:gd name="T25" fmla="*/ 13494 h 72"/>
                <a:gd name="T26" fmla="*/ 51955 w 220"/>
                <a:gd name="T27" fmla="*/ 5556 h 72"/>
                <a:gd name="T28" fmla="*/ 51955 w 220"/>
                <a:gd name="T29" fmla="*/ 0 h 72"/>
                <a:gd name="T30" fmla="*/ 54119 w 220"/>
                <a:gd name="T31" fmla="*/ 3969 h 72"/>
                <a:gd name="T32" fmla="*/ 56717 w 220"/>
                <a:gd name="T33" fmla="*/ 7938 h 72"/>
                <a:gd name="T34" fmla="*/ 59315 w 220"/>
                <a:gd name="T35" fmla="*/ 11906 h 72"/>
                <a:gd name="T36" fmla="*/ 61913 w 220"/>
                <a:gd name="T37" fmla="*/ 15081 h 72"/>
                <a:gd name="T38" fmla="*/ 67541 w 220"/>
                <a:gd name="T39" fmla="*/ 19844 h 72"/>
                <a:gd name="T40" fmla="*/ 73602 w 220"/>
                <a:gd name="T41" fmla="*/ 23813 h 72"/>
                <a:gd name="T42" fmla="*/ 79231 w 220"/>
                <a:gd name="T43" fmla="*/ 27781 h 72"/>
                <a:gd name="T44" fmla="*/ 84859 w 220"/>
                <a:gd name="T45" fmla="*/ 32544 h 72"/>
                <a:gd name="T46" fmla="*/ 87890 w 220"/>
                <a:gd name="T47" fmla="*/ 34925 h 72"/>
                <a:gd name="T48" fmla="*/ 90488 w 220"/>
                <a:gd name="T49" fmla="*/ 37306 h 72"/>
                <a:gd name="T50" fmla="*/ 92652 w 220"/>
                <a:gd name="T51" fmla="*/ 40481 h 72"/>
                <a:gd name="T52" fmla="*/ 95250 w 220"/>
                <a:gd name="T53" fmla="*/ 43656 h 72"/>
                <a:gd name="T54" fmla="*/ 89189 w 220"/>
                <a:gd name="T55" fmla="*/ 44450 h 72"/>
                <a:gd name="T56" fmla="*/ 83993 w 220"/>
                <a:gd name="T57" fmla="*/ 45244 h 72"/>
                <a:gd name="T58" fmla="*/ 78798 w 220"/>
                <a:gd name="T59" fmla="*/ 46038 h 72"/>
                <a:gd name="T60" fmla="*/ 74035 w 220"/>
                <a:gd name="T61" fmla="*/ 47625 h 72"/>
                <a:gd name="T62" fmla="*/ 65376 w 220"/>
                <a:gd name="T63" fmla="*/ 51594 h 72"/>
                <a:gd name="T64" fmla="*/ 58016 w 220"/>
                <a:gd name="T65" fmla="*/ 55563 h 72"/>
                <a:gd name="T66" fmla="*/ 54552 w 220"/>
                <a:gd name="T67" fmla="*/ 56356 h 72"/>
                <a:gd name="T68" fmla="*/ 50656 w 220"/>
                <a:gd name="T69" fmla="*/ 57150 h 72"/>
                <a:gd name="T70" fmla="*/ 47625 w 220"/>
                <a:gd name="T71" fmla="*/ 57150 h 72"/>
                <a:gd name="T72" fmla="*/ 44594 w 220"/>
                <a:gd name="T73" fmla="*/ 57150 h 72"/>
                <a:gd name="T74" fmla="*/ 41131 w 220"/>
                <a:gd name="T75" fmla="*/ 55563 h 72"/>
                <a:gd name="T76" fmla="*/ 38100 w 220"/>
                <a:gd name="T77" fmla="*/ 52388 h 72"/>
                <a:gd name="T78" fmla="*/ 35069 w 220"/>
                <a:gd name="T79" fmla="*/ 48419 h 72"/>
                <a:gd name="T80" fmla="*/ 32039 w 220"/>
                <a:gd name="T81" fmla="*/ 43656 h 72"/>
                <a:gd name="T82" fmla="*/ 25544 w 220"/>
                <a:gd name="T83" fmla="*/ 42069 h 72"/>
                <a:gd name="T84" fmla="*/ 19483 w 220"/>
                <a:gd name="T85" fmla="*/ 39688 h 72"/>
                <a:gd name="T86" fmla="*/ 14288 w 220"/>
                <a:gd name="T87" fmla="*/ 37306 h 72"/>
                <a:gd name="T88" fmla="*/ 9525 w 220"/>
                <a:gd name="T89" fmla="*/ 34131 h 72"/>
                <a:gd name="T90" fmla="*/ 7793 w 220"/>
                <a:gd name="T91" fmla="*/ 32544 h 72"/>
                <a:gd name="T92" fmla="*/ 5628 w 220"/>
                <a:gd name="T93" fmla="*/ 30163 h 72"/>
                <a:gd name="T94" fmla="*/ 3897 w 220"/>
                <a:gd name="T95" fmla="*/ 27781 h 72"/>
                <a:gd name="T96" fmla="*/ 3031 w 220"/>
                <a:gd name="T97" fmla="*/ 24606 h 72"/>
                <a:gd name="T98" fmla="*/ 1299 w 220"/>
                <a:gd name="T99" fmla="*/ 21431 h 72"/>
                <a:gd name="T100" fmla="*/ 866 w 220"/>
                <a:gd name="T101" fmla="*/ 18256 h 72"/>
                <a:gd name="T102" fmla="*/ 433 w 220"/>
                <a:gd name="T103" fmla="*/ 14288 h 72"/>
                <a:gd name="T104" fmla="*/ 0 w 220"/>
                <a:gd name="T105" fmla="*/ 10319 h 72"/>
                <a:gd name="T106" fmla="*/ 9958 w 220"/>
                <a:gd name="T107" fmla="*/ 13494 h 72"/>
                <a:gd name="T108" fmla="*/ 19050 w 220"/>
                <a:gd name="T109" fmla="*/ 16669 h 72"/>
                <a:gd name="T110" fmla="*/ 27709 w 220"/>
                <a:gd name="T111" fmla="*/ 19050 h 72"/>
                <a:gd name="T112" fmla="*/ 37667 w 220"/>
                <a:gd name="T113" fmla="*/ 19844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20" h="72">
                  <a:moveTo>
                    <a:pt x="87" y="25"/>
                  </a:moveTo>
                  <a:lnTo>
                    <a:pt x="92" y="26"/>
                  </a:lnTo>
                  <a:lnTo>
                    <a:pt x="98" y="27"/>
                  </a:lnTo>
                  <a:lnTo>
                    <a:pt x="101" y="28"/>
                  </a:lnTo>
                  <a:lnTo>
                    <a:pt x="104" y="27"/>
                  </a:lnTo>
                  <a:lnTo>
                    <a:pt x="109" y="27"/>
                  </a:lnTo>
                  <a:lnTo>
                    <a:pt x="113" y="25"/>
                  </a:lnTo>
                  <a:lnTo>
                    <a:pt x="114" y="26"/>
                  </a:lnTo>
                  <a:lnTo>
                    <a:pt x="115" y="26"/>
                  </a:lnTo>
                  <a:lnTo>
                    <a:pt x="116" y="25"/>
                  </a:lnTo>
                  <a:lnTo>
                    <a:pt x="117" y="25"/>
                  </a:lnTo>
                  <a:lnTo>
                    <a:pt x="119" y="22"/>
                  </a:lnTo>
                  <a:lnTo>
                    <a:pt x="120" y="17"/>
                  </a:lnTo>
                  <a:lnTo>
                    <a:pt x="120" y="7"/>
                  </a:lnTo>
                  <a:lnTo>
                    <a:pt x="120" y="0"/>
                  </a:lnTo>
                  <a:lnTo>
                    <a:pt x="125" y="5"/>
                  </a:lnTo>
                  <a:lnTo>
                    <a:pt x="131" y="10"/>
                  </a:lnTo>
                  <a:lnTo>
                    <a:pt x="137" y="15"/>
                  </a:lnTo>
                  <a:lnTo>
                    <a:pt x="143" y="19"/>
                  </a:lnTo>
                  <a:lnTo>
                    <a:pt x="156" y="25"/>
                  </a:lnTo>
                  <a:lnTo>
                    <a:pt x="170" y="30"/>
                  </a:lnTo>
                  <a:lnTo>
                    <a:pt x="183" y="35"/>
                  </a:lnTo>
                  <a:lnTo>
                    <a:pt x="196" y="41"/>
                  </a:lnTo>
                  <a:lnTo>
                    <a:pt x="203" y="44"/>
                  </a:lnTo>
                  <a:lnTo>
                    <a:pt x="209" y="47"/>
                  </a:lnTo>
                  <a:lnTo>
                    <a:pt x="214" y="51"/>
                  </a:lnTo>
                  <a:lnTo>
                    <a:pt x="220" y="55"/>
                  </a:lnTo>
                  <a:lnTo>
                    <a:pt x="206" y="56"/>
                  </a:lnTo>
                  <a:lnTo>
                    <a:pt x="194" y="57"/>
                  </a:lnTo>
                  <a:lnTo>
                    <a:pt x="182" y="58"/>
                  </a:lnTo>
                  <a:lnTo>
                    <a:pt x="171" y="60"/>
                  </a:lnTo>
                  <a:lnTo>
                    <a:pt x="151" y="65"/>
                  </a:lnTo>
                  <a:lnTo>
                    <a:pt x="134" y="70"/>
                  </a:lnTo>
                  <a:lnTo>
                    <a:pt x="126" y="71"/>
                  </a:lnTo>
                  <a:lnTo>
                    <a:pt x="117" y="72"/>
                  </a:lnTo>
                  <a:lnTo>
                    <a:pt x="110" y="72"/>
                  </a:lnTo>
                  <a:lnTo>
                    <a:pt x="103" y="72"/>
                  </a:lnTo>
                  <a:lnTo>
                    <a:pt x="95" y="70"/>
                  </a:lnTo>
                  <a:lnTo>
                    <a:pt x="88" y="66"/>
                  </a:lnTo>
                  <a:lnTo>
                    <a:pt x="81" y="61"/>
                  </a:lnTo>
                  <a:lnTo>
                    <a:pt x="74" y="55"/>
                  </a:lnTo>
                  <a:lnTo>
                    <a:pt x="59" y="53"/>
                  </a:lnTo>
                  <a:lnTo>
                    <a:pt x="45" y="50"/>
                  </a:lnTo>
                  <a:lnTo>
                    <a:pt x="33" y="47"/>
                  </a:lnTo>
                  <a:lnTo>
                    <a:pt x="22" y="43"/>
                  </a:lnTo>
                  <a:lnTo>
                    <a:pt x="18" y="41"/>
                  </a:lnTo>
                  <a:lnTo>
                    <a:pt x="13" y="38"/>
                  </a:lnTo>
                  <a:lnTo>
                    <a:pt x="9" y="35"/>
                  </a:lnTo>
                  <a:lnTo>
                    <a:pt x="7" y="31"/>
                  </a:lnTo>
                  <a:lnTo>
                    <a:pt x="3" y="27"/>
                  </a:lnTo>
                  <a:lnTo>
                    <a:pt x="2" y="23"/>
                  </a:lnTo>
                  <a:lnTo>
                    <a:pt x="1" y="18"/>
                  </a:lnTo>
                  <a:lnTo>
                    <a:pt x="0" y="13"/>
                  </a:lnTo>
                  <a:lnTo>
                    <a:pt x="23" y="17"/>
                  </a:lnTo>
                  <a:lnTo>
                    <a:pt x="44" y="21"/>
                  </a:lnTo>
                  <a:lnTo>
                    <a:pt x="64" y="24"/>
                  </a:lnTo>
                  <a:lnTo>
                    <a:pt x="87"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8" name="Freeform 502">
              <a:extLst>
                <a:ext uri="{FF2B5EF4-FFF2-40B4-BE49-F238E27FC236}">
                  <a16:creationId xmlns:a16="http://schemas.microsoft.com/office/drawing/2014/main" id="{CF38CDA1-AAB6-1C02-B05D-2FEF0547EEA0}"/>
                </a:ext>
              </a:extLst>
            </p:cNvPr>
            <p:cNvSpPr>
              <a:spLocks/>
            </p:cNvSpPr>
            <p:nvPr>
              <p:custDataLst>
                <p:tags r:id="rId264"/>
              </p:custDataLst>
            </p:nvPr>
          </p:nvSpPr>
          <p:spPr bwMode="auto">
            <a:xfrm>
              <a:off x="9219833" y="1250686"/>
              <a:ext cx="95013" cy="76619"/>
            </a:xfrm>
            <a:custGeom>
              <a:avLst/>
              <a:gdLst>
                <a:gd name="T0" fmla="*/ 63500 w 146"/>
                <a:gd name="T1" fmla="*/ 48948 h 30"/>
                <a:gd name="T2" fmla="*/ 60890 w 146"/>
                <a:gd name="T3" fmla="*/ 31326 h 30"/>
                <a:gd name="T4" fmla="*/ 59586 w 146"/>
                <a:gd name="T5" fmla="*/ 17621 h 30"/>
                <a:gd name="T6" fmla="*/ 57846 w 146"/>
                <a:gd name="T7" fmla="*/ 7832 h 30"/>
                <a:gd name="T8" fmla="*/ 55671 w 146"/>
                <a:gd name="T9" fmla="*/ 1958 h 30"/>
                <a:gd name="T10" fmla="*/ 54801 w 146"/>
                <a:gd name="T11" fmla="*/ 1958 h 30"/>
                <a:gd name="T12" fmla="*/ 53932 w 146"/>
                <a:gd name="T13" fmla="*/ 1958 h 30"/>
                <a:gd name="T14" fmla="*/ 52192 w 146"/>
                <a:gd name="T15" fmla="*/ 3916 h 30"/>
                <a:gd name="T16" fmla="*/ 51322 w 146"/>
                <a:gd name="T17" fmla="*/ 5874 h 30"/>
                <a:gd name="T18" fmla="*/ 49147 w 146"/>
                <a:gd name="T19" fmla="*/ 17621 h 30"/>
                <a:gd name="T20" fmla="*/ 45668 w 146"/>
                <a:gd name="T21" fmla="*/ 37200 h 30"/>
                <a:gd name="T22" fmla="*/ 31315 w 146"/>
                <a:gd name="T23" fmla="*/ 37200 h 30"/>
                <a:gd name="T24" fmla="*/ 27401 w 146"/>
                <a:gd name="T25" fmla="*/ 35242 h 30"/>
                <a:gd name="T26" fmla="*/ 23921 w 146"/>
                <a:gd name="T27" fmla="*/ 33284 h 30"/>
                <a:gd name="T28" fmla="*/ 20442 w 146"/>
                <a:gd name="T29" fmla="*/ 27411 h 30"/>
                <a:gd name="T30" fmla="*/ 17397 w 146"/>
                <a:gd name="T31" fmla="*/ 23495 h 30"/>
                <a:gd name="T32" fmla="*/ 12613 w 146"/>
                <a:gd name="T33" fmla="*/ 11747 h 30"/>
                <a:gd name="T34" fmla="*/ 8264 w 146"/>
                <a:gd name="T35" fmla="*/ 0 h 30"/>
                <a:gd name="T36" fmla="*/ 6089 w 146"/>
                <a:gd name="T37" fmla="*/ 17621 h 30"/>
                <a:gd name="T38" fmla="*/ 4349 w 146"/>
                <a:gd name="T39" fmla="*/ 29369 h 30"/>
                <a:gd name="T40" fmla="*/ 1740 w 146"/>
                <a:gd name="T41" fmla="*/ 39158 h 30"/>
                <a:gd name="T42" fmla="*/ 0 w 146"/>
                <a:gd name="T43" fmla="*/ 48948 h 30"/>
                <a:gd name="T44" fmla="*/ 14353 w 146"/>
                <a:gd name="T45" fmla="*/ 48948 h 30"/>
                <a:gd name="T46" fmla="*/ 24791 w 146"/>
                <a:gd name="T47" fmla="*/ 48948 h 30"/>
                <a:gd name="T48" fmla="*/ 33490 w 146"/>
                <a:gd name="T49" fmla="*/ 48948 h 30"/>
                <a:gd name="T50" fmla="*/ 43058 w 146"/>
                <a:gd name="T51" fmla="*/ 48948 h 30"/>
                <a:gd name="T52" fmla="*/ 47842 w 146"/>
                <a:gd name="T53" fmla="*/ 50905 h 30"/>
                <a:gd name="T54" fmla="*/ 53497 w 146"/>
                <a:gd name="T55" fmla="*/ 56779 h 30"/>
                <a:gd name="T56" fmla="*/ 55671 w 146"/>
                <a:gd name="T57" fmla="*/ 58737 h 30"/>
                <a:gd name="T58" fmla="*/ 58716 w 146"/>
                <a:gd name="T59" fmla="*/ 58737 h 30"/>
                <a:gd name="T60" fmla="*/ 60890 w 146"/>
                <a:gd name="T61" fmla="*/ 54821 h 30"/>
                <a:gd name="T62" fmla="*/ 63500 w 146"/>
                <a:gd name="T63" fmla="*/ 48948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46" h="30">
                  <a:moveTo>
                    <a:pt x="146" y="25"/>
                  </a:moveTo>
                  <a:lnTo>
                    <a:pt x="140" y="16"/>
                  </a:lnTo>
                  <a:lnTo>
                    <a:pt x="137" y="9"/>
                  </a:lnTo>
                  <a:lnTo>
                    <a:pt x="133" y="4"/>
                  </a:lnTo>
                  <a:lnTo>
                    <a:pt x="128" y="1"/>
                  </a:lnTo>
                  <a:lnTo>
                    <a:pt x="126" y="1"/>
                  </a:lnTo>
                  <a:lnTo>
                    <a:pt x="124" y="1"/>
                  </a:lnTo>
                  <a:lnTo>
                    <a:pt x="120" y="2"/>
                  </a:lnTo>
                  <a:lnTo>
                    <a:pt x="118" y="3"/>
                  </a:lnTo>
                  <a:lnTo>
                    <a:pt x="113" y="9"/>
                  </a:lnTo>
                  <a:lnTo>
                    <a:pt x="105" y="19"/>
                  </a:lnTo>
                  <a:lnTo>
                    <a:pt x="72" y="19"/>
                  </a:lnTo>
                  <a:lnTo>
                    <a:pt x="63" y="18"/>
                  </a:lnTo>
                  <a:lnTo>
                    <a:pt x="55" y="17"/>
                  </a:lnTo>
                  <a:lnTo>
                    <a:pt x="47" y="14"/>
                  </a:lnTo>
                  <a:lnTo>
                    <a:pt x="40" y="12"/>
                  </a:lnTo>
                  <a:lnTo>
                    <a:pt x="29" y="6"/>
                  </a:lnTo>
                  <a:lnTo>
                    <a:pt x="19" y="0"/>
                  </a:lnTo>
                  <a:lnTo>
                    <a:pt x="14" y="9"/>
                  </a:lnTo>
                  <a:lnTo>
                    <a:pt x="10" y="15"/>
                  </a:lnTo>
                  <a:lnTo>
                    <a:pt x="4" y="20"/>
                  </a:lnTo>
                  <a:lnTo>
                    <a:pt x="0" y="25"/>
                  </a:lnTo>
                  <a:lnTo>
                    <a:pt x="33" y="25"/>
                  </a:lnTo>
                  <a:lnTo>
                    <a:pt x="57" y="25"/>
                  </a:lnTo>
                  <a:lnTo>
                    <a:pt x="77" y="25"/>
                  </a:lnTo>
                  <a:lnTo>
                    <a:pt x="99" y="25"/>
                  </a:lnTo>
                  <a:lnTo>
                    <a:pt x="110" y="26"/>
                  </a:lnTo>
                  <a:lnTo>
                    <a:pt x="123" y="29"/>
                  </a:lnTo>
                  <a:lnTo>
                    <a:pt x="128" y="30"/>
                  </a:lnTo>
                  <a:lnTo>
                    <a:pt x="135" y="30"/>
                  </a:lnTo>
                  <a:lnTo>
                    <a:pt x="140" y="28"/>
                  </a:lnTo>
                  <a:lnTo>
                    <a:pt x="146"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39" name="Freeform 503">
              <a:extLst>
                <a:ext uri="{FF2B5EF4-FFF2-40B4-BE49-F238E27FC236}">
                  <a16:creationId xmlns:a16="http://schemas.microsoft.com/office/drawing/2014/main" id="{02D2A419-1401-DF0F-400E-F0B986D0DC2A}"/>
                </a:ext>
              </a:extLst>
            </p:cNvPr>
            <p:cNvSpPr>
              <a:spLocks/>
            </p:cNvSpPr>
            <p:nvPr>
              <p:custDataLst>
                <p:tags r:id="rId265"/>
              </p:custDataLst>
            </p:nvPr>
          </p:nvSpPr>
          <p:spPr bwMode="auto">
            <a:xfrm>
              <a:off x="9188953" y="1246542"/>
              <a:ext cx="30879" cy="76619"/>
            </a:xfrm>
            <a:custGeom>
              <a:avLst/>
              <a:gdLst>
                <a:gd name="T0" fmla="*/ 0 w 53"/>
                <a:gd name="T1" fmla="*/ 58737 h 9"/>
                <a:gd name="T2" fmla="*/ 6619 w 53"/>
                <a:gd name="T3" fmla="*/ 58737 h 9"/>
                <a:gd name="T4" fmla="*/ 11292 w 53"/>
                <a:gd name="T5" fmla="*/ 58737 h 9"/>
                <a:gd name="T6" fmla="*/ 15575 w 53"/>
                <a:gd name="T7" fmla="*/ 58737 h 9"/>
                <a:gd name="T8" fmla="*/ 20637 w 53"/>
                <a:gd name="T9" fmla="*/ 58737 h 9"/>
                <a:gd name="T10" fmla="*/ 17911 w 53"/>
                <a:gd name="T11" fmla="*/ 39158 h 9"/>
                <a:gd name="T12" fmla="*/ 14796 w 53"/>
                <a:gd name="T13" fmla="*/ 19579 h 9"/>
                <a:gd name="T14" fmla="*/ 12071 w 53"/>
                <a:gd name="T15" fmla="*/ 6526 h 9"/>
                <a:gd name="T16" fmla="*/ 9734 w 53"/>
                <a:gd name="T17" fmla="*/ 0 h 9"/>
                <a:gd name="T18" fmla="*/ 7398 w 53"/>
                <a:gd name="T19" fmla="*/ 0 h 9"/>
                <a:gd name="T20" fmla="*/ 5451 w 53"/>
                <a:gd name="T21" fmla="*/ 0 h 9"/>
                <a:gd name="T22" fmla="*/ 3504 w 53"/>
                <a:gd name="T23" fmla="*/ 6526 h 9"/>
                <a:gd name="T24" fmla="*/ 2336 w 53"/>
                <a:gd name="T25" fmla="*/ 19579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3" h="9">
                  <a:moveTo>
                    <a:pt x="0" y="9"/>
                  </a:moveTo>
                  <a:lnTo>
                    <a:pt x="17" y="9"/>
                  </a:lnTo>
                  <a:lnTo>
                    <a:pt x="29" y="9"/>
                  </a:lnTo>
                  <a:lnTo>
                    <a:pt x="40" y="9"/>
                  </a:lnTo>
                  <a:lnTo>
                    <a:pt x="53" y="9"/>
                  </a:lnTo>
                  <a:lnTo>
                    <a:pt x="46" y="6"/>
                  </a:lnTo>
                  <a:lnTo>
                    <a:pt x="38" y="3"/>
                  </a:lnTo>
                  <a:lnTo>
                    <a:pt x="31" y="1"/>
                  </a:lnTo>
                  <a:lnTo>
                    <a:pt x="25" y="0"/>
                  </a:lnTo>
                  <a:lnTo>
                    <a:pt x="19" y="0"/>
                  </a:lnTo>
                  <a:lnTo>
                    <a:pt x="14" y="0"/>
                  </a:lnTo>
                  <a:lnTo>
                    <a:pt x="9" y="1"/>
                  </a:lnTo>
                  <a:lnTo>
                    <a:pt x="6" y="3"/>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0" name="Line 504">
              <a:extLst>
                <a:ext uri="{FF2B5EF4-FFF2-40B4-BE49-F238E27FC236}">
                  <a16:creationId xmlns:a16="http://schemas.microsoft.com/office/drawing/2014/main" id="{13603B8B-12B6-1250-C097-B2A0DEAFDF74}"/>
                </a:ext>
              </a:extLst>
            </p:cNvPr>
            <p:cNvSpPr>
              <a:spLocks noChangeShapeType="1"/>
            </p:cNvSpPr>
            <p:nvPr>
              <p:custDataLst>
                <p:tags r:id="rId266"/>
              </p:custDataLst>
            </p:nvPr>
          </p:nvSpPr>
          <p:spPr bwMode="auto">
            <a:xfrm flipV="1">
              <a:off x="9191329" y="1244472"/>
              <a:ext cx="0" cy="2072"/>
            </a:xfrm>
            <a:prstGeom prst="line">
              <a:avLst/>
            </a:prstGeom>
            <a:solidFill>
              <a:srgbClr val="D9D9D9"/>
            </a:solidFill>
            <a:ln w="9525">
              <a:solidFill>
                <a:srgbClr val="FFFFFF"/>
              </a:solidFill>
              <a:round/>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1" name="Freeform 505">
              <a:extLst>
                <a:ext uri="{FF2B5EF4-FFF2-40B4-BE49-F238E27FC236}">
                  <a16:creationId xmlns:a16="http://schemas.microsoft.com/office/drawing/2014/main" id="{B29DA6A4-57AC-9F90-CAA1-AFBCDE65E62A}"/>
                </a:ext>
              </a:extLst>
            </p:cNvPr>
            <p:cNvSpPr>
              <a:spLocks/>
            </p:cNvSpPr>
            <p:nvPr>
              <p:custDataLst>
                <p:tags r:id="rId267"/>
              </p:custDataLst>
            </p:nvPr>
          </p:nvSpPr>
          <p:spPr bwMode="auto">
            <a:xfrm>
              <a:off x="7949035" y="1151284"/>
              <a:ext cx="16627" cy="72478"/>
            </a:xfrm>
            <a:custGeom>
              <a:avLst/>
              <a:gdLst>
                <a:gd name="T0" fmla="*/ 0 w 26"/>
                <a:gd name="T1" fmla="*/ 55562 h 25"/>
                <a:gd name="T2" fmla="*/ 2137 w 26"/>
                <a:gd name="T3" fmla="*/ 37782 h 25"/>
                <a:gd name="T4" fmla="*/ 5556 w 26"/>
                <a:gd name="T5" fmla="*/ 17780 h 25"/>
                <a:gd name="T6" fmla="*/ 6838 w 26"/>
                <a:gd name="T7" fmla="*/ 11112 h 25"/>
                <a:gd name="T8" fmla="*/ 8548 w 26"/>
                <a:gd name="T9" fmla="*/ 4445 h 25"/>
                <a:gd name="T10" fmla="*/ 9830 w 26"/>
                <a:gd name="T11" fmla="*/ 2222 h 25"/>
                <a:gd name="T12" fmla="*/ 11112 w 26"/>
                <a:gd name="T13" fmla="*/ 0 h 25"/>
                <a:gd name="T14" fmla="*/ 11112 w 26"/>
                <a:gd name="T15" fmla="*/ 55562 h 25"/>
                <a:gd name="T16" fmla="*/ 8548 w 26"/>
                <a:gd name="T17" fmla="*/ 55562 h 25"/>
                <a:gd name="T18" fmla="*/ 5556 w 26"/>
                <a:gd name="T19" fmla="*/ 55562 h 25"/>
                <a:gd name="T20" fmla="*/ 0 w 26"/>
                <a:gd name="T21" fmla="*/ 55562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6" h="25">
                  <a:moveTo>
                    <a:pt x="0" y="25"/>
                  </a:moveTo>
                  <a:lnTo>
                    <a:pt x="5" y="17"/>
                  </a:lnTo>
                  <a:lnTo>
                    <a:pt x="13" y="8"/>
                  </a:lnTo>
                  <a:lnTo>
                    <a:pt x="16" y="5"/>
                  </a:lnTo>
                  <a:lnTo>
                    <a:pt x="20" y="2"/>
                  </a:lnTo>
                  <a:lnTo>
                    <a:pt x="23" y="1"/>
                  </a:lnTo>
                  <a:lnTo>
                    <a:pt x="26" y="0"/>
                  </a:lnTo>
                  <a:lnTo>
                    <a:pt x="26" y="25"/>
                  </a:lnTo>
                  <a:lnTo>
                    <a:pt x="20" y="25"/>
                  </a:lnTo>
                  <a:lnTo>
                    <a:pt x="13" y="25"/>
                  </a:lnTo>
                  <a:lnTo>
                    <a:pt x="0"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2" name="Freeform 506">
              <a:extLst>
                <a:ext uri="{FF2B5EF4-FFF2-40B4-BE49-F238E27FC236}">
                  <a16:creationId xmlns:a16="http://schemas.microsoft.com/office/drawing/2014/main" id="{34CFEA39-6ED7-936C-D42E-CD19A08C190B}"/>
                </a:ext>
              </a:extLst>
            </p:cNvPr>
            <p:cNvSpPr>
              <a:spLocks/>
            </p:cNvSpPr>
            <p:nvPr>
              <p:custDataLst>
                <p:tags r:id="rId268"/>
              </p:custDataLst>
            </p:nvPr>
          </p:nvSpPr>
          <p:spPr bwMode="auto">
            <a:xfrm>
              <a:off x="9070189" y="1244470"/>
              <a:ext cx="14252" cy="74551"/>
            </a:xfrm>
            <a:custGeom>
              <a:avLst/>
              <a:gdLst>
                <a:gd name="T0" fmla="*/ 9525 w 33"/>
                <a:gd name="T1" fmla="*/ 57150 h 25"/>
                <a:gd name="T2" fmla="*/ 9525 w 33"/>
                <a:gd name="T3" fmla="*/ 27432 h 25"/>
                <a:gd name="T4" fmla="*/ 9525 w 33"/>
                <a:gd name="T5" fmla="*/ 0 h 25"/>
                <a:gd name="T6" fmla="*/ 0 w 33"/>
                <a:gd name="T7" fmla="*/ 0 h 25"/>
                <a:gd name="T8" fmla="*/ 2598 w 33"/>
                <a:gd name="T9" fmla="*/ 20574 h 25"/>
                <a:gd name="T10" fmla="*/ 4618 w 33"/>
                <a:gd name="T11" fmla="*/ 38862 h 25"/>
                <a:gd name="T12" fmla="*/ 5773 w 33"/>
                <a:gd name="T13" fmla="*/ 45720 h 25"/>
                <a:gd name="T14" fmla="*/ 6927 w 33"/>
                <a:gd name="T15" fmla="*/ 52578 h 25"/>
                <a:gd name="T16" fmla="*/ 8082 w 33"/>
                <a:gd name="T17" fmla="*/ 54864 h 25"/>
                <a:gd name="T18" fmla="*/ 9525 w 33"/>
                <a:gd name="T19" fmla="*/ 5715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3" h="25">
                  <a:moveTo>
                    <a:pt x="33" y="25"/>
                  </a:moveTo>
                  <a:lnTo>
                    <a:pt x="33" y="12"/>
                  </a:lnTo>
                  <a:lnTo>
                    <a:pt x="33" y="0"/>
                  </a:lnTo>
                  <a:lnTo>
                    <a:pt x="0" y="0"/>
                  </a:lnTo>
                  <a:lnTo>
                    <a:pt x="9" y="9"/>
                  </a:lnTo>
                  <a:lnTo>
                    <a:pt x="16" y="17"/>
                  </a:lnTo>
                  <a:lnTo>
                    <a:pt x="20" y="20"/>
                  </a:lnTo>
                  <a:lnTo>
                    <a:pt x="24" y="23"/>
                  </a:lnTo>
                  <a:lnTo>
                    <a:pt x="28" y="24"/>
                  </a:lnTo>
                  <a:lnTo>
                    <a:pt x="33" y="25"/>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3" name="Freeform 507">
              <a:extLst>
                <a:ext uri="{FF2B5EF4-FFF2-40B4-BE49-F238E27FC236}">
                  <a16:creationId xmlns:a16="http://schemas.microsoft.com/office/drawing/2014/main" id="{C5BDE04F-F224-5456-F3D2-50449F3B584A}"/>
                </a:ext>
              </a:extLst>
            </p:cNvPr>
            <p:cNvSpPr>
              <a:spLocks/>
            </p:cNvSpPr>
            <p:nvPr>
              <p:custDataLst>
                <p:tags r:id="rId269"/>
              </p:custDataLst>
            </p:nvPr>
          </p:nvSpPr>
          <p:spPr bwMode="auto">
            <a:xfrm>
              <a:off x="9001303" y="1196842"/>
              <a:ext cx="14252" cy="74551"/>
            </a:xfrm>
            <a:custGeom>
              <a:avLst/>
              <a:gdLst>
                <a:gd name="T0" fmla="*/ 0 w 20"/>
                <a:gd name="T1" fmla="*/ 0 h 18"/>
                <a:gd name="T2" fmla="*/ 6191 w 20"/>
                <a:gd name="T3" fmla="*/ 57150 h 18"/>
                <a:gd name="T4" fmla="*/ 7620 w 20"/>
                <a:gd name="T5" fmla="*/ 34925 h 18"/>
                <a:gd name="T6" fmla="*/ 9525 w 20"/>
                <a:gd name="T7" fmla="*/ 0 h 18"/>
                <a:gd name="T8" fmla="*/ 0 w 20"/>
                <a:gd name="T9" fmla="*/ 0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18">
                  <a:moveTo>
                    <a:pt x="0" y="0"/>
                  </a:moveTo>
                  <a:lnTo>
                    <a:pt x="13" y="18"/>
                  </a:lnTo>
                  <a:lnTo>
                    <a:pt x="16" y="11"/>
                  </a:lnTo>
                  <a:lnTo>
                    <a:pt x="20" y="0"/>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4" name="Freeform 508">
              <a:extLst>
                <a:ext uri="{FF2B5EF4-FFF2-40B4-BE49-F238E27FC236}">
                  <a16:creationId xmlns:a16="http://schemas.microsoft.com/office/drawing/2014/main" id="{B5A706DB-839A-67AA-B107-A8378D82588C}"/>
                </a:ext>
              </a:extLst>
            </p:cNvPr>
            <p:cNvSpPr>
              <a:spLocks/>
            </p:cNvSpPr>
            <p:nvPr>
              <p:custDataLst>
                <p:tags r:id="rId270"/>
              </p:custDataLst>
            </p:nvPr>
          </p:nvSpPr>
          <p:spPr bwMode="auto">
            <a:xfrm>
              <a:off x="9749531" y="1940272"/>
              <a:ext cx="19002" cy="76622"/>
            </a:xfrm>
            <a:custGeom>
              <a:avLst/>
              <a:gdLst>
                <a:gd name="T0" fmla="*/ 0 w 33"/>
                <a:gd name="T1" fmla="*/ 58738 h 31"/>
                <a:gd name="T2" fmla="*/ 0 w 33"/>
                <a:gd name="T3" fmla="*/ 0 h 31"/>
                <a:gd name="T4" fmla="*/ 3464 w 33"/>
                <a:gd name="T5" fmla="*/ 0 h 31"/>
                <a:gd name="T6" fmla="*/ 6158 w 33"/>
                <a:gd name="T7" fmla="*/ 0 h 31"/>
                <a:gd name="T8" fmla="*/ 9236 w 33"/>
                <a:gd name="T9" fmla="*/ 0 h 31"/>
                <a:gd name="T10" fmla="*/ 12700 w 33"/>
                <a:gd name="T11" fmla="*/ 0 h 31"/>
                <a:gd name="T12" fmla="*/ 11545 w 33"/>
                <a:gd name="T13" fmla="*/ 3790 h 31"/>
                <a:gd name="T14" fmla="*/ 11161 w 33"/>
                <a:gd name="T15" fmla="*/ 9474 h 31"/>
                <a:gd name="T16" fmla="*/ 10776 w 33"/>
                <a:gd name="T17" fmla="*/ 17053 h 31"/>
                <a:gd name="T18" fmla="*/ 10776 w 33"/>
                <a:gd name="T19" fmla="*/ 24632 h 31"/>
                <a:gd name="T20" fmla="*/ 10776 w 33"/>
                <a:gd name="T21" fmla="*/ 32211 h 31"/>
                <a:gd name="T22" fmla="*/ 11161 w 33"/>
                <a:gd name="T23" fmla="*/ 39790 h 31"/>
                <a:gd name="T24" fmla="*/ 11545 w 33"/>
                <a:gd name="T25" fmla="*/ 49264 h 31"/>
                <a:gd name="T26" fmla="*/ 12700 w 33"/>
                <a:gd name="T27" fmla="*/ 58738 h 31"/>
                <a:gd name="T28" fmla="*/ 0 w 33"/>
                <a:gd name="T29" fmla="*/ 58738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3" h="31">
                  <a:moveTo>
                    <a:pt x="0" y="31"/>
                  </a:moveTo>
                  <a:lnTo>
                    <a:pt x="0" y="0"/>
                  </a:lnTo>
                  <a:lnTo>
                    <a:pt x="9" y="0"/>
                  </a:lnTo>
                  <a:lnTo>
                    <a:pt x="16" y="0"/>
                  </a:lnTo>
                  <a:lnTo>
                    <a:pt x="24" y="0"/>
                  </a:lnTo>
                  <a:lnTo>
                    <a:pt x="33" y="0"/>
                  </a:lnTo>
                  <a:lnTo>
                    <a:pt x="30" y="2"/>
                  </a:lnTo>
                  <a:lnTo>
                    <a:pt x="29" y="5"/>
                  </a:lnTo>
                  <a:lnTo>
                    <a:pt x="28" y="9"/>
                  </a:lnTo>
                  <a:lnTo>
                    <a:pt x="28" y="13"/>
                  </a:lnTo>
                  <a:lnTo>
                    <a:pt x="28" y="17"/>
                  </a:lnTo>
                  <a:lnTo>
                    <a:pt x="29" y="21"/>
                  </a:lnTo>
                  <a:lnTo>
                    <a:pt x="30" y="26"/>
                  </a:lnTo>
                  <a:lnTo>
                    <a:pt x="33" y="31"/>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5" name="Freeform 509">
              <a:extLst>
                <a:ext uri="{FF2B5EF4-FFF2-40B4-BE49-F238E27FC236}">
                  <a16:creationId xmlns:a16="http://schemas.microsoft.com/office/drawing/2014/main" id="{4C4BEA3E-13E1-58F3-B056-E35F5FB09DB7}"/>
                </a:ext>
              </a:extLst>
            </p:cNvPr>
            <p:cNvSpPr>
              <a:spLocks/>
            </p:cNvSpPr>
            <p:nvPr>
              <p:custDataLst>
                <p:tags r:id="rId271"/>
              </p:custDataLst>
            </p:nvPr>
          </p:nvSpPr>
          <p:spPr bwMode="auto">
            <a:xfrm>
              <a:off x="10188966" y="1316950"/>
              <a:ext cx="83137" cy="76619"/>
            </a:xfrm>
            <a:custGeom>
              <a:avLst/>
              <a:gdLst>
                <a:gd name="T0" fmla="*/ 1292 w 129"/>
                <a:gd name="T1" fmla="*/ 46151 h 56"/>
                <a:gd name="T2" fmla="*/ 431 w 129"/>
                <a:gd name="T3" fmla="*/ 44053 h 56"/>
                <a:gd name="T4" fmla="*/ 431 w 129"/>
                <a:gd name="T5" fmla="*/ 41955 h 56"/>
                <a:gd name="T6" fmla="*/ 0 w 129"/>
                <a:gd name="T7" fmla="*/ 38808 h 56"/>
                <a:gd name="T8" fmla="*/ 431 w 129"/>
                <a:gd name="T9" fmla="*/ 34613 h 56"/>
                <a:gd name="T10" fmla="*/ 861 w 129"/>
                <a:gd name="T11" fmla="*/ 26222 h 56"/>
                <a:gd name="T12" fmla="*/ 1292 w 129"/>
                <a:gd name="T13" fmla="*/ 18880 h 56"/>
                <a:gd name="T14" fmla="*/ 3876 w 129"/>
                <a:gd name="T15" fmla="*/ 13635 h 56"/>
                <a:gd name="T16" fmla="*/ 6892 w 129"/>
                <a:gd name="T17" fmla="*/ 9440 h 56"/>
                <a:gd name="T18" fmla="*/ 9045 w 129"/>
                <a:gd name="T19" fmla="*/ 6293 h 56"/>
                <a:gd name="T20" fmla="*/ 11629 w 129"/>
                <a:gd name="T21" fmla="*/ 5244 h 56"/>
                <a:gd name="T22" fmla="*/ 16798 w 129"/>
                <a:gd name="T23" fmla="*/ 3147 h 56"/>
                <a:gd name="T24" fmla="*/ 24551 w 129"/>
                <a:gd name="T25" fmla="*/ 0 h 56"/>
                <a:gd name="T26" fmla="*/ 25843 w 129"/>
                <a:gd name="T27" fmla="*/ 5244 h 56"/>
                <a:gd name="T28" fmla="*/ 27566 w 129"/>
                <a:gd name="T29" fmla="*/ 8391 h 56"/>
                <a:gd name="T30" fmla="*/ 29720 w 129"/>
                <a:gd name="T31" fmla="*/ 11538 h 56"/>
                <a:gd name="T32" fmla="*/ 31443 w 129"/>
                <a:gd name="T33" fmla="*/ 14684 h 56"/>
                <a:gd name="T34" fmla="*/ 35750 w 129"/>
                <a:gd name="T35" fmla="*/ 18880 h 56"/>
                <a:gd name="T36" fmla="*/ 40057 w 129"/>
                <a:gd name="T37" fmla="*/ 22026 h 56"/>
                <a:gd name="T38" fmla="*/ 44364 w 129"/>
                <a:gd name="T39" fmla="*/ 26222 h 56"/>
                <a:gd name="T40" fmla="*/ 48671 w 129"/>
                <a:gd name="T41" fmla="*/ 30417 h 56"/>
                <a:gd name="T42" fmla="*/ 50394 w 129"/>
                <a:gd name="T43" fmla="*/ 33564 h 56"/>
                <a:gd name="T44" fmla="*/ 52117 w 129"/>
                <a:gd name="T45" fmla="*/ 36711 h 56"/>
                <a:gd name="T46" fmla="*/ 54271 w 129"/>
                <a:gd name="T47" fmla="*/ 39857 h 56"/>
                <a:gd name="T48" fmla="*/ 55563 w 129"/>
                <a:gd name="T49" fmla="*/ 46151 h 56"/>
                <a:gd name="T50" fmla="*/ 51256 w 129"/>
                <a:gd name="T51" fmla="*/ 50346 h 56"/>
                <a:gd name="T52" fmla="*/ 46949 w 129"/>
                <a:gd name="T53" fmla="*/ 53493 h 56"/>
                <a:gd name="T54" fmla="*/ 42641 w 129"/>
                <a:gd name="T55" fmla="*/ 55590 h 56"/>
                <a:gd name="T56" fmla="*/ 38765 w 129"/>
                <a:gd name="T57" fmla="*/ 56639 h 56"/>
                <a:gd name="T58" fmla="*/ 30150 w 129"/>
                <a:gd name="T59" fmla="*/ 58737 h 56"/>
                <a:gd name="T60" fmla="*/ 21105 w 129"/>
                <a:gd name="T61" fmla="*/ 58737 h 56"/>
                <a:gd name="T62" fmla="*/ 17229 w 129"/>
                <a:gd name="T63" fmla="*/ 57688 h 56"/>
                <a:gd name="T64" fmla="*/ 13352 w 129"/>
                <a:gd name="T65" fmla="*/ 56639 h 56"/>
                <a:gd name="T66" fmla="*/ 9907 w 129"/>
                <a:gd name="T67" fmla="*/ 54542 h 56"/>
                <a:gd name="T68" fmla="*/ 6892 w 129"/>
                <a:gd name="T69" fmla="*/ 52444 h 56"/>
                <a:gd name="T70" fmla="*/ 2584 w 129"/>
                <a:gd name="T71" fmla="*/ 48248 h 56"/>
                <a:gd name="T72" fmla="*/ 1292 w 129"/>
                <a:gd name="T73" fmla="*/ 46151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9" h="56">
                  <a:moveTo>
                    <a:pt x="3" y="44"/>
                  </a:moveTo>
                  <a:lnTo>
                    <a:pt x="1" y="42"/>
                  </a:lnTo>
                  <a:lnTo>
                    <a:pt x="1" y="40"/>
                  </a:lnTo>
                  <a:lnTo>
                    <a:pt x="0" y="37"/>
                  </a:lnTo>
                  <a:lnTo>
                    <a:pt x="1" y="33"/>
                  </a:lnTo>
                  <a:lnTo>
                    <a:pt x="2" y="25"/>
                  </a:lnTo>
                  <a:lnTo>
                    <a:pt x="3" y="18"/>
                  </a:lnTo>
                  <a:lnTo>
                    <a:pt x="9" y="13"/>
                  </a:lnTo>
                  <a:lnTo>
                    <a:pt x="16" y="9"/>
                  </a:lnTo>
                  <a:lnTo>
                    <a:pt x="21" y="6"/>
                  </a:lnTo>
                  <a:lnTo>
                    <a:pt x="27" y="5"/>
                  </a:lnTo>
                  <a:lnTo>
                    <a:pt x="39" y="3"/>
                  </a:lnTo>
                  <a:lnTo>
                    <a:pt x="57" y="0"/>
                  </a:lnTo>
                  <a:lnTo>
                    <a:pt x="60" y="5"/>
                  </a:lnTo>
                  <a:lnTo>
                    <a:pt x="64" y="8"/>
                  </a:lnTo>
                  <a:lnTo>
                    <a:pt x="69" y="11"/>
                  </a:lnTo>
                  <a:lnTo>
                    <a:pt x="73" y="14"/>
                  </a:lnTo>
                  <a:lnTo>
                    <a:pt x="83" y="18"/>
                  </a:lnTo>
                  <a:lnTo>
                    <a:pt x="93" y="21"/>
                  </a:lnTo>
                  <a:lnTo>
                    <a:pt x="103" y="25"/>
                  </a:lnTo>
                  <a:lnTo>
                    <a:pt x="113" y="29"/>
                  </a:lnTo>
                  <a:lnTo>
                    <a:pt x="117" y="32"/>
                  </a:lnTo>
                  <a:lnTo>
                    <a:pt x="121" y="35"/>
                  </a:lnTo>
                  <a:lnTo>
                    <a:pt x="126" y="38"/>
                  </a:lnTo>
                  <a:lnTo>
                    <a:pt x="129" y="44"/>
                  </a:lnTo>
                  <a:lnTo>
                    <a:pt x="119" y="48"/>
                  </a:lnTo>
                  <a:lnTo>
                    <a:pt x="109" y="51"/>
                  </a:lnTo>
                  <a:lnTo>
                    <a:pt x="99" y="53"/>
                  </a:lnTo>
                  <a:lnTo>
                    <a:pt x="90" y="54"/>
                  </a:lnTo>
                  <a:lnTo>
                    <a:pt x="70" y="56"/>
                  </a:lnTo>
                  <a:lnTo>
                    <a:pt x="49" y="56"/>
                  </a:lnTo>
                  <a:lnTo>
                    <a:pt x="40" y="55"/>
                  </a:lnTo>
                  <a:lnTo>
                    <a:pt x="31" y="54"/>
                  </a:lnTo>
                  <a:lnTo>
                    <a:pt x="23" y="52"/>
                  </a:lnTo>
                  <a:lnTo>
                    <a:pt x="16" y="50"/>
                  </a:lnTo>
                  <a:lnTo>
                    <a:pt x="6" y="46"/>
                  </a:lnTo>
                  <a:lnTo>
                    <a:pt x="3" y="4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6" name="Freeform 510">
              <a:extLst>
                <a:ext uri="{FF2B5EF4-FFF2-40B4-BE49-F238E27FC236}">
                  <a16:creationId xmlns:a16="http://schemas.microsoft.com/office/drawing/2014/main" id="{61293E84-0F69-3533-56ED-08CE0927F5A0}"/>
                </a:ext>
              </a:extLst>
            </p:cNvPr>
            <p:cNvSpPr>
              <a:spLocks/>
            </p:cNvSpPr>
            <p:nvPr>
              <p:custDataLst>
                <p:tags r:id="rId272"/>
              </p:custDataLst>
            </p:nvPr>
          </p:nvSpPr>
          <p:spPr bwMode="auto">
            <a:xfrm>
              <a:off x="10393243" y="1776678"/>
              <a:ext cx="21380" cy="74551"/>
            </a:xfrm>
            <a:custGeom>
              <a:avLst/>
              <a:gdLst>
                <a:gd name="T0" fmla="*/ 7318 w 41"/>
                <a:gd name="T1" fmla="*/ 57150 h 42"/>
                <a:gd name="T2" fmla="*/ 0 w 41"/>
                <a:gd name="T3" fmla="*/ 40821 h 42"/>
                <a:gd name="T4" fmla="*/ 0 w 41"/>
                <a:gd name="T5" fmla="*/ 8164 h 42"/>
                <a:gd name="T6" fmla="*/ 2439 w 41"/>
                <a:gd name="T7" fmla="*/ 6804 h 42"/>
                <a:gd name="T8" fmla="*/ 4879 w 41"/>
                <a:gd name="T9" fmla="*/ 4082 h 42"/>
                <a:gd name="T10" fmla="*/ 8364 w 41"/>
                <a:gd name="T11" fmla="*/ 1361 h 42"/>
                <a:gd name="T12" fmla="*/ 11849 w 41"/>
                <a:gd name="T13" fmla="*/ 0 h 42"/>
                <a:gd name="T14" fmla="*/ 11849 w 41"/>
                <a:gd name="T15" fmla="*/ 24493 h 42"/>
                <a:gd name="T16" fmla="*/ 14288 w 41"/>
                <a:gd name="T17" fmla="*/ 24493 h 42"/>
                <a:gd name="T18" fmla="*/ 7318 w 41"/>
                <a:gd name="T19" fmla="*/ 57150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1" h="42">
                  <a:moveTo>
                    <a:pt x="21" y="42"/>
                  </a:moveTo>
                  <a:lnTo>
                    <a:pt x="0" y="30"/>
                  </a:lnTo>
                  <a:lnTo>
                    <a:pt x="0" y="6"/>
                  </a:lnTo>
                  <a:lnTo>
                    <a:pt x="7" y="5"/>
                  </a:lnTo>
                  <a:lnTo>
                    <a:pt x="14" y="3"/>
                  </a:lnTo>
                  <a:lnTo>
                    <a:pt x="24" y="1"/>
                  </a:lnTo>
                  <a:lnTo>
                    <a:pt x="34" y="0"/>
                  </a:lnTo>
                  <a:lnTo>
                    <a:pt x="34" y="18"/>
                  </a:lnTo>
                  <a:lnTo>
                    <a:pt x="41" y="18"/>
                  </a:lnTo>
                  <a:lnTo>
                    <a:pt x="21" y="4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7" name="Freeform 511">
              <a:extLst>
                <a:ext uri="{FF2B5EF4-FFF2-40B4-BE49-F238E27FC236}">
                  <a16:creationId xmlns:a16="http://schemas.microsoft.com/office/drawing/2014/main" id="{1A2959A6-BF21-805D-5F42-826AFD296855}"/>
                </a:ext>
              </a:extLst>
            </p:cNvPr>
            <p:cNvSpPr>
              <a:spLocks/>
            </p:cNvSpPr>
            <p:nvPr>
              <p:custDataLst>
                <p:tags r:id="rId273"/>
              </p:custDataLst>
            </p:nvPr>
          </p:nvSpPr>
          <p:spPr bwMode="auto">
            <a:xfrm>
              <a:off x="10616523" y="1923707"/>
              <a:ext cx="64135" cy="78693"/>
            </a:xfrm>
            <a:custGeom>
              <a:avLst/>
              <a:gdLst>
                <a:gd name="T0" fmla="*/ 27654 w 93"/>
                <a:gd name="T1" fmla="*/ 13921 h 39"/>
                <a:gd name="T2" fmla="*/ 30880 w 93"/>
                <a:gd name="T3" fmla="*/ 27842 h 39"/>
                <a:gd name="T4" fmla="*/ 35489 w 93"/>
                <a:gd name="T5" fmla="*/ 43310 h 39"/>
                <a:gd name="T6" fmla="*/ 37332 w 93"/>
                <a:gd name="T7" fmla="*/ 51044 h 39"/>
                <a:gd name="T8" fmla="*/ 39637 w 93"/>
                <a:gd name="T9" fmla="*/ 55685 h 39"/>
                <a:gd name="T10" fmla="*/ 41480 w 93"/>
                <a:gd name="T11" fmla="*/ 58778 h 39"/>
                <a:gd name="T12" fmla="*/ 42863 w 93"/>
                <a:gd name="T13" fmla="*/ 60325 h 39"/>
                <a:gd name="T14" fmla="*/ 27654 w 93"/>
                <a:gd name="T15" fmla="*/ 60325 h 39"/>
                <a:gd name="T16" fmla="*/ 23045 w 93"/>
                <a:gd name="T17" fmla="*/ 55685 h 39"/>
                <a:gd name="T18" fmla="*/ 19818 w 93"/>
                <a:gd name="T19" fmla="*/ 49497 h 39"/>
                <a:gd name="T20" fmla="*/ 16592 w 93"/>
                <a:gd name="T21" fmla="*/ 43310 h 39"/>
                <a:gd name="T22" fmla="*/ 13827 w 93"/>
                <a:gd name="T23" fmla="*/ 35576 h 39"/>
                <a:gd name="T24" fmla="*/ 11061 w 93"/>
                <a:gd name="T25" fmla="*/ 27842 h 39"/>
                <a:gd name="T26" fmla="*/ 7374 w 93"/>
                <a:gd name="T27" fmla="*/ 20108 h 39"/>
                <a:gd name="T28" fmla="*/ 4148 w 93"/>
                <a:gd name="T29" fmla="*/ 10828 h 39"/>
                <a:gd name="T30" fmla="*/ 0 w 93"/>
                <a:gd name="T31" fmla="*/ 4640 h 39"/>
                <a:gd name="T32" fmla="*/ 5070 w 93"/>
                <a:gd name="T33" fmla="*/ 1547 h 39"/>
                <a:gd name="T34" fmla="*/ 9218 w 93"/>
                <a:gd name="T35" fmla="*/ 0 h 39"/>
                <a:gd name="T36" fmla="*/ 11983 w 93"/>
                <a:gd name="T37" fmla="*/ 0 h 39"/>
                <a:gd name="T38" fmla="*/ 15209 w 93"/>
                <a:gd name="T39" fmla="*/ 1547 h 39"/>
                <a:gd name="T40" fmla="*/ 20279 w 93"/>
                <a:gd name="T41" fmla="*/ 6187 h 39"/>
                <a:gd name="T42" fmla="*/ 27654 w 93"/>
                <a:gd name="T43" fmla="*/ 13921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3" h="39">
                  <a:moveTo>
                    <a:pt x="60" y="9"/>
                  </a:moveTo>
                  <a:lnTo>
                    <a:pt x="67" y="18"/>
                  </a:lnTo>
                  <a:lnTo>
                    <a:pt x="77" y="28"/>
                  </a:lnTo>
                  <a:lnTo>
                    <a:pt x="81" y="33"/>
                  </a:lnTo>
                  <a:lnTo>
                    <a:pt x="86" y="36"/>
                  </a:lnTo>
                  <a:lnTo>
                    <a:pt x="90" y="38"/>
                  </a:lnTo>
                  <a:lnTo>
                    <a:pt x="93" y="39"/>
                  </a:lnTo>
                  <a:lnTo>
                    <a:pt x="60" y="39"/>
                  </a:lnTo>
                  <a:lnTo>
                    <a:pt x="50" y="36"/>
                  </a:lnTo>
                  <a:lnTo>
                    <a:pt x="43" y="32"/>
                  </a:lnTo>
                  <a:lnTo>
                    <a:pt x="36" y="28"/>
                  </a:lnTo>
                  <a:lnTo>
                    <a:pt x="30" y="23"/>
                  </a:lnTo>
                  <a:lnTo>
                    <a:pt x="24" y="18"/>
                  </a:lnTo>
                  <a:lnTo>
                    <a:pt x="16" y="13"/>
                  </a:lnTo>
                  <a:lnTo>
                    <a:pt x="9" y="7"/>
                  </a:lnTo>
                  <a:lnTo>
                    <a:pt x="0" y="3"/>
                  </a:lnTo>
                  <a:lnTo>
                    <a:pt x="11" y="1"/>
                  </a:lnTo>
                  <a:lnTo>
                    <a:pt x="20" y="0"/>
                  </a:lnTo>
                  <a:lnTo>
                    <a:pt x="26" y="0"/>
                  </a:lnTo>
                  <a:lnTo>
                    <a:pt x="33" y="1"/>
                  </a:lnTo>
                  <a:lnTo>
                    <a:pt x="44" y="4"/>
                  </a:lnTo>
                  <a:lnTo>
                    <a:pt x="60" y="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8" name="Freeform 512">
              <a:extLst>
                <a:ext uri="{FF2B5EF4-FFF2-40B4-BE49-F238E27FC236}">
                  <a16:creationId xmlns:a16="http://schemas.microsoft.com/office/drawing/2014/main" id="{F5E59325-A2DE-0BBB-504F-0437A3D02CB0}"/>
                </a:ext>
              </a:extLst>
            </p:cNvPr>
            <p:cNvSpPr>
              <a:spLocks/>
            </p:cNvSpPr>
            <p:nvPr>
              <p:custDataLst>
                <p:tags r:id="rId274"/>
              </p:custDataLst>
            </p:nvPr>
          </p:nvSpPr>
          <p:spPr bwMode="auto">
            <a:xfrm>
              <a:off x="10692534" y="1944416"/>
              <a:ext cx="28504" cy="76622"/>
            </a:xfrm>
            <a:custGeom>
              <a:avLst/>
              <a:gdLst>
                <a:gd name="T0" fmla="*/ 19050 w 39"/>
                <a:gd name="T1" fmla="*/ 58738 h 19"/>
                <a:gd name="T2" fmla="*/ 6350 w 39"/>
                <a:gd name="T3" fmla="*/ 58738 h 19"/>
                <a:gd name="T4" fmla="*/ 3908 w 39"/>
                <a:gd name="T5" fmla="*/ 58738 h 19"/>
                <a:gd name="T6" fmla="*/ 2442 w 39"/>
                <a:gd name="T7" fmla="*/ 52555 h 19"/>
                <a:gd name="T8" fmla="*/ 1465 w 39"/>
                <a:gd name="T9" fmla="*/ 43281 h 19"/>
                <a:gd name="T10" fmla="*/ 977 w 39"/>
                <a:gd name="T11" fmla="*/ 34006 h 19"/>
                <a:gd name="T12" fmla="*/ 0 w 39"/>
                <a:gd name="T13" fmla="*/ 15457 h 19"/>
                <a:gd name="T14" fmla="*/ 0 w 39"/>
                <a:gd name="T15" fmla="*/ 0 h 19"/>
                <a:gd name="T16" fmla="*/ 6350 w 39"/>
                <a:gd name="T17" fmla="*/ 12366 h 19"/>
                <a:gd name="T18" fmla="*/ 10746 w 39"/>
                <a:gd name="T19" fmla="*/ 27823 h 19"/>
                <a:gd name="T20" fmla="*/ 14654 w 39"/>
                <a:gd name="T21" fmla="*/ 43281 h 19"/>
                <a:gd name="T22" fmla="*/ 19050 w 39"/>
                <a:gd name="T23" fmla="*/ 58738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9" h="19">
                  <a:moveTo>
                    <a:pt x="39" y="19"/>
                  </a:moveTo>
                  <a:lnTo>
                    <a:pt x="13" y="19"/>
                  </a:lnTo>
                  <a:lnTo>
                    <a:pt x="8" y="19"/>
                  </a:lnTo>
                  <a:lnTo>
                    <a:pt x="5" y="17"/>
                  </a:lnTo>
                  <a:lnTo>
                    <a:pt x="3" y="14"/>
                  </a:lnTo>
                  <a:lnTo>
                    <a:pt x="2" y="11"/>
                  </a:lnTo>
                  <a:lnTo>
                    <a:pt x="0" y="5"/>
                  </a:lnTo>
                  <a:lnTo>
                    <a:pt x="0" y="0"/>
                  </a:lnTo>
                  <a:lnTo>
                    <a:pt x="13" y="4"/>
                  </a:lnTo>
                  <a:lnTo>
                    <a:pt x="22" y="9"/>
                  </a:lnTo>
                  <a:lnTo>
                    <a:pt x="30" y="14"/>
                  </a:lnTo>
                  <a:lnTo>
                    <a:pt x="39" y="1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49" name="Freeform 513">
              <a:extLst>
                <a:ext uri="{FF2B5EF4-FFF2-40B4-BE49-F238E27FC236}">
                  <a16:creationId xmlns:a16="http://schemas.microsoft.com/office/drawing/2014/main" id="{3D7BAD10-5AF5-FC9E-4726-5DFFA08B675B}"/>
                </a:ext>
              </a:extLst>
            </p:cNvPr>
            <p:cNvSpPr>
              <a:spLocks/>
            </p:cNvSpPr>
            <p:nvPr>
              <p:custDataLst>
                <p:tags r:id="rId275"/>
              </p:custDataLst>
            </p:nvPr>
          </p:nvSpPr>
          <p:spPr bwMode="auto">
            <a:xfrm>
              <a:off x="10490632" y="2110083"/>
              <a:ext cx="21378" cy="74551"/>
            </a:xfrm>
            <a:custGeom>
              <a:avLst/>
              <a:gdLst>
                <a:gd name="T0" fmla="*/ 0 w 26"/>
                <a:gd name="T1" fmla="*/ 57150 h 36"/>
                <a:gd name="T2" fmla="*/ 1649 w 26"/>
                <a:gd name="T3" fmla="*/ 49213 h 36"/>
                <a:gd name="T4" fmla="*/ 5495 w 26"/>
                <a:gd name="T5" fmla="*/ 31750 h 36"/>
                <a:gd name="T6" fmla="*/ 9891 w 26"/>
                <a:gd name="T7" fmla="*/ 12700 h 36"/>
                <a:gd name="T8" fmla="*/ 14287 w 26"/>
                <a:gd name="T9" fmla="*/ 0 h 36"/>
                <a:gd name="T10" fmla="*/ 14287 w 26"/>
                <a:gd name="T11" fmla="*/ 14288 h 36"/>
                <a:gd name="T12" fmla="*/ 14287 w 26"/>
                <a:gd name="T13" fmla="*/ 28575 h 36"/>
                <a:gd name="T14" fmla="*/ 13738 w 26"/>
                <a:gd name="T15" fmla="*/ 34925 h 36"/>
                <a:gd name="T16" fmla="*/ 13188 w 26"/>
                <a:gd name="T17" fmla="*/ 41275 h 36"/>
                <a:gd name="T18" fmla="*/ 11540 w 26"/>
                <a:gd name="T19" fmla="*/ 46038 h 36"/>
                <a:gd name="T20" fmla="*/ 9342 w 26"/>
                <a:gd name="T21" fmla="*/ 50800 h 36"/>
                <a:gd name="T22" fmla="*/ 7693 w 26"/>
                <a:gd name="T23" fmla="*/ 53975 h 36"/>
                <a:gd name="T24" fmla="*/ 5495 w 26"/>
                <a:gd name="T25" fmla="*/ 55563 h 36"/>
                <a:gd name="T26" fmla="*/ 2198 w 26"/>
                <a:gd name="T27" fmla="*/ 57150 h 36"/>
                <a:gd name="T28" fmla="*/ 0 w 26"/>
                <a:gd name="T29" fmla="*/ 57150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6" h="36">
                  <a:moveTo>
                    <a:pt x="0" y="36"/>
                  </a:moveTo>
                  <a:lnTo>
                    <a:pt x="3" y="31"/>
                  </a:lnTo>
                  <a:lnTo>
                    <a:pt x="10" y="20"/>
                  </a:lnTo>
                  <a:lnTo>
                    <a:pt x="18" y="8"/>
                  </a:lnTo>
                  <a:lnTo>
                    <a:pt x="26" y="0"/>
                  </a:lnTo>
                  <a:lnTo>
                    <a:pt x="26" y="9"/>
                  </a:lnTo>
                  <a:lnTo>
                    <a:pt x="26" y="18"/>
                  </a:lnTo>
                  <a:lnTo>
                    <a:pt x="25" y="22"/>
                  </a:lnTo>
                  <a:lnTo>
                    <a:pt x="24" y="26"/>
                  </a:lnTo>
                  <a:lnTo>
                    <a:pt x="21" y="29"/>
                  </a:lnTo>
                  <a:lnTo>
                    <a:pt x="17" y="32"/>
                  </a:lnTo>
                  <a:lnTo>
                    <a:pt x="14" y="34"/>
                  </a:lnTo>
                  <a:lnTo>
                    <a:pt x="10" y="35"/>
                  </a:lnTo>
                  <a:lnTo>
                    <a:pt x="4" y="36"/>
                  </a:lnTo>
                  <a:lnTo>
                    <a:pt x="0"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0" name="Freeform 514">
              <a:extLst>
                <a:ext uri="{FF2B5EF4-FFF2-40B4-BE49-F238E27FC236}">
                  <a16:creationId xmlns:a16="http://schemas.microsoft.com/office/drawing/2014/main" id="{0A51CBA1-63DC-8E73-AE11-77750FAEE65F}"/>
                </a:ext>
              </a:extLst>
            </p:cNvPr>
            <p:cNvSpPr>
              <a:spLocks/>
            </p:cNvSpPr>
            <p:nvPr>
              <p:custDataLst>
                <p:tags r:id="rId276"/>
              </p:custDataLst>
            </p:nvPr>
          </p:nvSpPr>
          <p:spPr bwMode="auto">
            <a:xfrm>
              <a:off x="10507259" y="2147357"/>
              <a:ext cx="4751" cy="78693"/>
            </a:xfrm>
            <a:custGeom>
              <a:avLst/>
              <a:gdLst>
                <a:gd name="T0" fmla="*/ 0 w 6"/>
                <a:gd name="T1" fmla="*/ 60325 h 37"/>
                <a:gd name="T2" fmla="*/ 0 w 6"/>
                <a:gd name="T3" fmla="*/ 0 h 37"/>
                <a:gd name="T4" fmla="*/ 3175 w 6"/>
                <a:gd name="T5" fmla="*/ 0 h 37"/>
                <a:gd name="T6" fmla="*/ 3175 w 6"/>
                <a:gd name="T7" fmla="*/ 50543 h 37"/>
                <a:gd name="T8" fmla="*/ 0 w 6"/>
                <a:gd name="T9" fmla="*/ 60325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7">
                  <a:moveTo>
                    <a:pt x="0" y="37"/>
                  </a:moveTo>
                  <a:lnTo>
                    <a:pt x="0" y="0"/>
                  </a:lnTo>
                  <a:lnTo>
                    <a:pt x="6" y="0"/>
                  </a:lnTo>
                  <a:lnTo>
                    <a:pt x="6" y="31"/>
                  </a:lnTo>
                  <a:lnTo>
                    <a:pt x="0" y="37"/>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1" name="Freeform 515">
              <a:extLst>
                <a:ext uri="{FF2B5EF4-FFF2-40B4-BE49-F238E27FC236}">
                  <a16:creationId xmlns:a16="http://schemas.microsoft.com/office/drawing/2014/main" id="{9ADAC9A0-5248-DBD5-7A58-0B48A2F56892}"/>
                </a:ext>
              </a:extLst>
            </p:cNvPr>
            <p:cNvSpPr>
              <a:spLocks/>
            </p:cNvSpPr>
            <p:nvPr>
              <p:custDataLst>
                <p:tags r:id="rId277"/>
              </p:custDataLst>
            </p:nvPr>
          </p:nvSpPr>
          <p:spPr bwMode="auto">
            <a:xfrm>
              <a:off x="10488256" y="2255042"/>
              <a:ext cx="14252" cy="72481"/>
            </a:xfrm>
            <a:custGeom>
              <a:avLst/>
              <a:gdLst>
                <a:gd name="T0" fmla="*/ 0 w 20"/>
                <a:gd name="T1" fmla="*/ 40057 h 43"/>
                <a:gd name="T2" fmla="*/ 0 w 20"/>
                <a:gd name="T3" fmla="*/ 32304 h 43"/>
                <a:gd name="T4" fmla="*/ 0 w 20"/>
                <a:gd name="T5" fmla="*/ 23259 h 43"/>
                <a:gd name="T6" fmla="*/ 953 w 20"/>
                <a:gd name="T7" fmla="*/ 11629 h 43"/>
                <a:gd name="T8" fmla="*/ 3334 w 20"/>
                <a:gd name="T9" fmla="*/ 0 h 43"/>
                <a:gd name="T10" fmla="*/ 5239 w 20"/>
                <a:gd name="T11" fmla="*/ 9045 h 43"/>
                <a:gd name="T12" fmla="*/ 7620 w 20"/>
                <a:gd name="T13" fmla="*/ 15506 h 43"/>
                <a:gd name="T14" fmla="*/ 8096 w 20"/>
                <a:gd name="T15" fmla="*/ 18090 h 43"/>
                <a:gd name="T16" fmla="*/ 9049 w 20"/>
                <a:gd name="T17" fmla="*/ 23259 h 43"/>
                <a:gd name="T18" fmla="*/ 9049 w 20"/>
                <a:gd name="T19" fmla="*/ 27135 h 43"/>
                <a:gd name="T20" fmla="*/ 9525 w 20"/>
                <a:gd name="T21" fmla="*/ 32304 h 43"/>
                <a:gd name="T22" fmla="*/ 9049 w 20"/>
                <a:gd name="T23" fmla="*/ 34888 h 43"/>
                <a:gd name="T24" fmla="*/ 8573 w 20"/>
                <a:gd name="T25" fmla="*/ 38765 h 43"/>
                <a:gd name="T26" fmla="*/ 7620 w 20"/>
                <a:gd name="T27" fmla="*/ 42641 h 43"/>
                <a:gd name="T28" fmla="*/ 5715 w 20"/>
                <a:gd name="T29" fmla="*/ 46518 h 43"/>
                <a:gd name="T30" fmla="*/ 4286 w 20"/>
                <a:gd name="T31" fmla="*/ 50394 h 43"/>
                <a:gd name="T32" fmla="*/ 2858 w 20"/>
                <a:gd name="T33" fmla="*/ 52979 h 43"/>
                <a:gd name="T34" fmla="*/ 953 w 20"/>
                <a:gd name="T35" fmla="*/ 54271 h 43"/>
                <a:gd name="T36" fmla="*/ 0 w 20"/>
                <a:gd name="T37" fmla="*/ 55563 h 43"/>
                <a:gd name="T38" fmla="*/ 0 w 20"/>
                <a:gd name="T39" fmla="*/ 40057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0" h="43">
                  <a:moveTo>
                    <a:pt x="0" y="31"/>
                  </a:moveTo>
                  <a:lnTo>
                    <a:pt x="0" y="25"/>
                  </a:lnTo>
                  <a:lnTo>
                    <a:pt x="0" y="18"/>
                  </a:lnTo>
                  <a:lnTo>
                    <a:pt x="2" y="9"/>
                  </a:lnTo>
                  <a:lnTo>
                    <a:pt x="7" y="0"/>
                  </a:lnTo>
                  <a:lnTo>
                    <a:pt x="11" y="7"/>
                  </a:lnTo>
                  <a:lnTo>
                    <a:pt x="16" y="12"/>
                  </a:lnTo>
                  <a:lnTo>
                    <a:pt x="17" y="14"/>
                  </a:lnTo>
                  <a:lnTo>
                    <a:pt x="19" y="18"/>
                  </a:lnTo>
                  <a:lnTo>
                    <a:pt x="19" y="21"/>
                  </a:lnTo>
                  <a:lnTo>
                    <a:pt x="20" y="25"/>
                  </a:lnTo>
                  <a:lnTo>
                    <a:pt x="19" y="27"/>
                  </a:lnTo>
                  <a:lnTo>
                    <a:pt x="18" y="30"/>
                  </a:lnTo>
                  <a:lnTo>
                    <a:pt x="16" y="33"/>
                  </a:lnTo>
                  <a:lnTo>
                    <a:pt x="12" y="36"/>
                  </a:lnTo>
                  <a:lnTo>
                    <a:pt x="9" y="39"/>
                  </a:lnTo>
                  <a:lnTo>
                    <a:pt x="6" y="41"/>
                  </a:lnTo>
                  <a:lnTo>
                    <a:pt x="2" y="42"/>
                  </a:lnTo>
                  <a:lnTo>
                    <a:pt x="0" y="43"/>
                  </a:lnTo>
                  <a:lnTo>
                    <a:pt x="0"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2" name="Freeform 516">
              <a:extLst>
                <a:ext uri="{FF2B5EF4-FFF2-40B4-BE49-F238E27FC236}">
                  <a16:creationId xmlns:a16="http://schemas.microsoft.com/office/drawing/2014/main" id="{0A80DB9F-AE56-8B36-51E3-C3318C530593}"/>
                </a:ext>
              </a:extLst>
            </p:cNvPr>
            <p:cNvSpPr>
              <a:spLocks/>
            </p:cNvSpPr>
            <p:nvPr>
              <p:custDataLst>
                <p:tags r:id="rId278"/>
              </p:custDataLst>
            </p:nvPr>
          </p:nvSpPr>
          <p:spPr bwMode="auto">
            <a:xfrm>
              <a:off x="10455001" y="2300600"/>
              <a:ext cx="0" cy="76622"/>
            </a:xfrm>
            <a:custGeom>
              <a:avLst/>
              <a:gdLst>
                <a:gd name="T0" fmla="*/ 58738 h 30"/>
                <a:gd name="T1" fmla="*/ 48948 h 30"/>
                <a:gd name="T2" fmla="*/ 35243 h 30"/>
                <a:gd name="T3" fmla="*/ 17621 h 30"/>
                <a:gd name="T4" fmla="*/ 0 h 3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30">
                  <a:moveTo>
                    <a:pt x="0" y="30"/>
                  </a:moveTo>
                  <a:lnTo>
                    <a:pt x="0" y="25"/>
                  </a:lnTo>
                  <a:lnTo>
                    <a:pt x="0" y="18"/>
                  </a:lnTo>
                  <a:lnTo>
                    <a:pt x="0" y="9"/>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3" name="Freeform 517">
              <a:extLst>
                <a:ext uri="{FF2B5EF4-FFF2-40B4-BE49-F238E27FC236}">
                  <a16:creationId xmlns:a16="http://schemas.microsoft.com/office/drawing/2014/main" id="{6D73A18D-F4D2-0825-3402-6BA1C526A5DC}"/>
                </a:ext>
              </a:extLst>
            </p:cNvPr>
            <p:cNvSpPr>
              <a:spLocks/>
            </p:cNvSpPr>
            <p:nvPr>
              <p:custDataLst>
                <p:tags r:id="rId279"/>
              </p:custDataLst>
            </p:nvPr>
          </p:nvSpPr>
          <p:spPr bwMode="auto">
            <a:xfrm>
              <a:off x="10455000" y="2300600"/>
              <a:ext cx="11877" cy="76622"/>
            </a:xfrm>
            <a:custGeom>
              <a:avLst/>
              <a:gdLst>
                <a:gd name="T0" fmla="*/ 0 w 20"/>
                <a:gd name="T1" fmla="*/ 0 h 24"/>
                <a:gd name="T2" fmla="*/ 7938 w 20"/>
                <a:gd name="T3" fmla="*/ 0 h 24"/>
                <a:gd name="T4" fmla="*/ 0 w 20"/>
                <a:gd name="T5" fmla="*/ 58738 h 24"/>
                <a:gd name="T6" fmla="*/ 0 60000 65536"/>
                <a:gd name="T7" fmla="*/ 0 60000 65536"/>
                <a:gd name="T8" fmla="*/ 0 60000 65536"/>
              </a:gdLst>
              <a:ahLst/>
              <a:cxnLst>
                <a:cxn ang="T6">
                  <a:pos x="T0" y="T1"/>
                </a:cxn>
                <a:cxn ang="T7">
                  <a:pos x="T2" y="T3"/>
                </a:cxn>
                <a:cxn ang="T8">
                  <a:pos x="T4" y="T5"/>
                </a:cxn>
              </a:cxnLst>
              <a:rect l="0" t="0" r="r" b="b"/>
              <a:pathLst>
                <a:path w="20" h="24">
                  <a:moveTo>
                    <a:pt x="0" y="0"/>
                  </a:moveTo>
                  <a:lnTo>
                    <a:pt x="20" y="0"/>
                  </a:lnTo>
                  <a:lnTo>
                    <a:pt x="0" y="2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4" name="Freeform 518">
              <a:extLst>
                <a:ext uri="{FF2B5EF4-FFF2-40B4-BE49-F238E27FC236}">
                  <a16:creationId xmlns:a16="http://schemas.microsoft.com/office/drawing/2014/main" id="{2A892016-3C6E-3A1C-6DBC-2C469C78DCA5}"/>
                </a:ext>
              </a:extLst>
            </p:cNvPr>
            <p:cNvSpPr>
              <a:spLocks/>
            </p:cNvSpPr>
            <p:nvPr>
              <p:custDataLst>
                <p:tags r:id="rId280"/>
              </p:custDataLst>
            </p:nvPr>
          </p:nvSpPr>
          <p:spPr bwMode="auto">
            <a:xfrm>
              <a:off x="10086828" y="1762181"/>
              <a:ext cx="26127" cy="78693"/>
            </a:xfrm>
            <a:custGeom>
              <a:avLst/>
              <a:gdLst>
                <a:gd name="T0" fmla="*/ 0 w 46"/>
                <a:gd name="T1" fmla="*/ 0 h 19"/>
                <a:gd name="T2" fmla="*/ 3416 w 46"/>
                <a:gd name="T3" fmla="*/ 9525 h 19"/>
                <a:gd name="T4" fmla="*/ 5315 w 46"/>
                <a:gd name="T5" fmla="*/ 15875 h 19"/>
                <a:gd name="T6" fmla="*/ 7213 w 46"/>
                <a:gd name="T7" fmla="*/ 25400 h 19"/>
                <a:gd name="T8" fmla="*/ 8731 w 46"/>
                <a:gd name="T9" fmla="*/ 31750 h 19"/>
                <a:gd name="T10" fmla="*/ 9870 w 46"/>
                <a:gd name="T11" fmla="*/ 38100 h 19"/>
                <a:gd name="T12" fmla="*/ 12147 w 46"/>
                <a:gd name="T13" fmla="*/ 44450 h 19"/>
                <a:gd name="T14" fmla="*/ 14046 w 46"/>
                <a:gd name="T15" fmla="*/ 53975 h 19"/>
                <a:gd name="T16" fmla="*/ 17462 w 46"/>
                <a:gd name="T17" fmla="*/ 60325 h 19"/>
                <a:gd name="T18" fmla="*/ 12527 w 46"/>
                <a:gd name="T19" fmla="*/ 60325 h 19"/>
                <a:gd name="T20" fmla="*/ 9111 w 46"/>
                <a:gd name="T21" fmla="*/ 60325 h 19"/>
                <a:gd name="T22" fmla="*/ 6833 w 46"/>
                <a:gd name="T23" fmla="*/ 57150 h 19"/>
                <a:gd name="T24" fmla="*/ 4935 w 46"/>
                <a:gd name="T25" fmla="*/ 53975 h 19"/>
                <a:gd name="T26" fmla="*/ 3796 w 46"/>
                <a:gd name="T27" fmla="*/ 44450 h 19"/>
                <a:gd name="T28" fmla="*/ 2657 w 46"/>
                <a:gd name="T29" fmla="*/ 34925 h 19"/>
                <a:gd name="T30" fmla="*/ 1518 w 46"/>
                <a:gd name="T31" fmla="*/ 22225 h 19"/>
                <a:gd name="T32" fmla="*/ 0 w 46"/>
                <a:gd name="T33" fmla="*/ 0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19">
                  <a:moveTo>
                    <a:pt x="0" y="0"/>
                  </a:moveTo>
                  <a:lnTo>
                    <a:pt x="9" y="3"/>
                  </a:lnTo>
                  <a:lnTo>
                    <a:pt x="14" y="5"/>
                  </a:lnTo>
                  <a:lnTo>
                    <a:pt x="19" y="8"/>
                  </a:lnTo>
                  <a:lnTo>
                    <a:pt x="23" y="10"/>
                  </a:lnTo>
                  <a:lnTo>
                    <a:pt x="26" y="12"/>
                  </a:lnTo>
                  <a:lnTo>
                    <a:pt x="32" y="14"/>
                  </a:lnTo>
                  <a:lnTo>
                    <a:pt x="37" y="17"/>
                  </a:lnTo>
                  <a:lnTo>
                    <a:pt x="46" y="19"/>
                  </a:lnTo>
                  <a:lnTo>
                    <a:pt x="33" y="19"/>
                  </a:lnTo>
                  <a:lnTo>
                    <a:pt x="24" y="19"/>
                  </a:lnTo>
                  <a:lnTo>
                    <a:pt x="18" y="18"/>
                  </a:lnTo>
                  <a:lnTo>
                    <a:pt x="13" y="17"/>
                  </a:lnTo>
                  <a:lnTo>
                    <a:pt x="10" y="14"/>
                  </a:lnTo>
                  <a:lnTo>
                    <a:pt x="7" y="11"/>
                  </a:lnTo>
                  <a:lnTo>
                    <a:pt x="4" y="7"/>
                  </a:lnTo>
                  <a:lnTo>
                    <a:pt x="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5" name="Freeform 519">
              <a:extLst>
                <a:ext uri="{FF2B5EF4-FFF2-40B4-BE49-F238E27FC236}">
                  <a16:creationId xmlns:a16="http://schemas.microsoft.com/office/drawing/2014/main" id="{429AEAE4-546F-37D5-5BD2-00BAB64F628E}"/>
                </a:ext>
              </a:extLst>
            </p:cNvPr>
            <p:cNvSpPr>
              <a:spLocks/>
            </p:cNvSpPr>
            <p:nvPr>
              <p:custDataLst>
                <p:tags r:id="rId281"/>
              </p:custDataLst>
            </p:nvPr>
          </p:nvSpPr>
          <p:spPr bwMode="auto">
            <a:xfrm>
              <a:off x="6070152" y="1944416"/>
              <a:ext cx="71259" cy="76622"/>
            </a:xfrm>
            <a:custGeom>
              <a:avLst/>
              <a:gdLst>
                <a:gd name="T0" fmla="*/ 15716 w 100"/>
                <a:gd name="T1" fmla="*/ 0 h 55"/>
                <a:gd name="T2" fmla="*/ 47625 w 100"/>
                <a:gd name="T3" fmla="*/ 12816 h 55"/>
                <a:gd name="T4" fmla="*/ 47625 w 100"/>
                <a:gd name="T5" fmla="*/ 58738 h 55"/>
                <a:gd name="T6" fmla="*/ 6191 w 100"/>
                <a:gd name="T7" fmla="*/ 58738 h 55"/>
                <a:gd name="T8" fmla="*/ 0 w 100"/>
                <a:gd name="T9" fmla="*/ 45922 h 55"/>
                <a:gd name="T10" fmla="*/ 476 w 100"/>
                <a:gd name="T11" fmla="*/ 40583 h 55"/>
                <a:gd name="T12" fmla="*/ 1905 w 100"/>
                <a:gd name="T13" fmla="*/ 34175 h 55"/>
                <a:gd name="T14" fmla="*/ 4763 w 100"/>
                <a:gd name="T15" fmla="*/ 26699 h 55"/>
                <a:gd name="T16" fmla="*/ 7620 w 100"/>
                <a:gd name="T17" fmla="*/ 19223 h 55"/>
                <a:gd name="T18" fmla="*/ 12859 w 100"/>
                <a:gd name="T19" fmla="*/ 5340 h 55"/>
                <a:gd name="T20" fmla="*/ 15716 w 100"/>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0" h="55">
                  <a:moveTo>
                    <a:pt x="33" y="0"/>
                  </a:moveTo>
                  <a:lnTo>
                    <a:pt x="100" y="12"/>
                  </a:lnTo>
                  <a:lnTo>
                    <a:pt x="100" y="55"/>
                  </a:lnTo>
                  <a:lnTo>
                    <a:pt x="13" y="55"/>
                  </a:lnTo>
                  <a:lnTo>
                    <a:pt x="0" y="43"/>
                  </a:lnTo>
                  <a:lnTo>
                    <a:pt x="1" y="38"/>
                  </a:lnTo>
                  <a:lnTo>
                    <a:pt x="4" y="32"/>
                  </a:lnTo>
                  <a:lnTo>
                    <a:pt x="10" y="25"/>
                  </a:lnTo>
                  <a:lnTo>
                    <a:pt x="16" y="18"/>
                  </a:lnTo>
                  <a:lnTo>
                    <a:pt x="27" y="5"/>
                  </a:lnTo>
                  <a:lnTo>
                    <a:pt x="3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6" name="Freeform 520">
              <a:extLst>
                <a:ext uri="{FF2B5EF4-FFF2-40B4-BE49-F238E27FC236}">
                  <a16:creationId xmlns:a16="http://schemas.microsoft.com/office/drawing/2014/main" id="{9222B42C-52B6-2FCA-610B-2D4CC7EAB3BA}"/>
                </a:ext>
              </a:extLst>
            </p:cNvPr>
            <p:cNvSpPr>
              <a:spLocks/>
            </p:cNvSpPr>
            <p:nvPr>
              <p:custDataLst>
                <p:tags r:id="rId282"/>
              </p:custDataLst>
            </p:nvPr>
          </p:nvSpPr>
          <p:spPr bwMode="auto">
            <a:xfrm>
              <a:off x="6742371" y="1412209"/>
              <a:ext cx="64134" cy="76619"/>
            </a:xfrm>
            <a:custGeom>
              <a:avLst/>
              <a:gdLst>
                <a:gd name="T0" fmla="*/ 22946 w 99"/>
                <a:gd name="T1" fmla="*/ 2303 h 51"/>
                <a:gd name="T2" fmla="*/ 25111 w 99"/>
                <a:gd name="T3" fmla="*/ 1152 h 51"/>
                <a:gd name="T4" fmla="*/ 26843 w 99"/>
                <a:gd name="T5" fmla="*/ 0 h 51"/>
                <a:gd name="T6" fmla="*/ 28142 w 99"/>
                <a:gd name="T7" fmla="*/ 0 h 51"/>
                <a:gd name="T8" fmla="*/ 29874 w 99"/>
                <a:gd name="T9" fmla="*/ 1152 h 51"/>
                <a:gd name="T10" fmla="*/ 32038 w 99"/>
                <a:gd name="T11" fmla="*/ 5759 h 51"/>
                <a:gd name="T12" fmla="*/ 34203 w 99"/>
                <a:gd name="T13" fmla="*/ 12669 h 51"/>
                <a:gd name="T14" fmla="*/ 35935 w 99"/>
                <a:gd name="T15" fmla="*/ 20731 h 51"/>
                <a:gd name="T16" fmla="*/ 37667 w 99"/>
                <a:gd name="T17" fmla="*/ 28793 h 51"/>
                <a:gd name="T18" fmla="*/ 39398 w 99"/>
                <a:gd name="T19" fmla="*/ 32248 h 51"/>
                <a:gd name="T20" fmla="*/ 40264 w 99"/>
                <a:gd name="T21" fmla="*/ 34551 h 51"/>
                <a:gd name="T22" fmla="*/ 41563 w 99"/>
                <a:gd name="T23" fmla="*/ 36855 h 51"/>
                <a:gd name="T24" fmla="*/ 42862 w 99"/>
                <a:gd name="T25" fmla="*/ 39158 h 51"/>
                <a:gd name="T26" fmla="*/ 42862 w 99"/>
                <a:gd name="T27" fmla="*/ 42613 h 51"/>
                <a:gd name="T28" fmla="*/ 41996 w 99"/>
                <a:gd name="T29" fmla="*/ 46068 h 51"/>
                <a:gd name="T30" fmla="*/ 41130 w 99"/>
                <a:gd name="T31" fmla="*/ 49523 h 51"/>
                <a:gd name="T32" fmla="*/ 39398 w 99"/>
                <a:gd name="T33" fmla="*/ 51827 h 51"/>
                <a:gd name="T34" fmla="*/ 37234 w 99"/>
                <a:gd name="T35" fmla="*/ 54130 h 51"/>
                <a:gd name="T36" fmla="*/ 35069 w 99"/>
                <a:gd name="T37" fmla="*/ 55282 h 51"/>
                <a:gd name="T38" fmla="*/ 32038 w 99"/>
                <a:gd name="T39" fmla="*/ 57585 h 51"/>
                <a:gd name="T40" fmla="*/ 29441 w 99"/>
                <a:gd name="T41" fmla="*/ 57585 h 51"/>
                <a:gd name="T42" fmla="*/ 22513 w 99"/>
                <a:gd name="T43" fmla="*/ 58737 h 51"/>
                <a:gd name="T44" fmla="*/ 15586 w 99"/>
                <a:gd name="T45" fmla="*/ 56434 h 51"/>
                <a:gd name="T46" fmla="*/ 11690 w 99"/>
                <a:gd name="T47" fmla="*/ 55282 h 51"/>
                <a:gd name="T48" fmla="*/ 7793 w 99"/>
                <a:gd name="T49" fmla="*/ 51827 h 51"/>
                <a:gd name="T50" fmla="*/ 3897 w 99"/>
                <a:gd name="T51" fmla="*/ 49523 h 51"/>
                <a:gd name="T52" fmla="*/ 433 w 99"/>
                <a:gd name="T53" fmla="*/ 46068 h 51"/>
                <a:gd name="T54" fmla="*/ 0 w 99"/>
                <a:gd name="T55" fmla="*/ 44917 h 51"/>
                <a:gd name="T56" fmla="*/ 433 w 99"/>
                <a:gd name="T57" fmla="*/ 42613 h 51"/>
                <a:gd name="T58" fmla="*/ 1299 w 99"/>
                <a:gd name="T59" fmla="*/ 40310 h 51"/>
                <a:gd name="T60" fmla="*/ 2598 w 99"/>
                <a:gd name="T61" fmla="*/ 38006 h 51"/>
                <a:gd name="T62" fmla="*/ 6061 w 99"/>
                <a:gd name="T63" fmla="*/ 33399 h 51"/>
                <a:gd name="T64" fmla="*/ 10824 w 99"/>
                <a:gd name="T65" fmla="*/ 27641 h 51"/>
                <a:gd name="T66" fmla="*/ 15153 w 99"/>
                <a:gd name="T67" fmla="*/ 21882 h 51"/>
                <a:gd name="T68" fmla="*/ 19483 w 99"/>
                <a:gd name="T69" fmla="*/ 13820 h 51"/>
                <a:gd name="T70" fmla="*/ 20782 w 99"/>
                <a:gd name="T71" fmla="*/ 11517 h 51"/>
                <a:gd name="T72" fmla="*/ 22080 w 99"/>
                <a:gd name="T73" fmla="*/ 8062 h 51"/>
                <a:gd name="T74" fmla="*/ 22513 w 99"/>
                <a:gd name="T75" fmla="*/ 5759 h 51"/>
                <a:gd name="T76" fmla="*/ 22946 w 99"/>
                <a:gd name="T77" fmla="*/ 2303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99" h="51">
                  <a:moveTo>
                    <a:pt x="53" y="2"/>
                  </a:moveTo>
                  <a:lnTo>
                    <a:pt x="58" y="1"/>
                  </a:lnTo>
                  <a:lnTo>
                    <a:pt x="62" y="0"/>
                  </a:lnTo>
                  <a:lnTo>
                    <a:pt x="65" y="0"/>
                  </a:lnTo>
                  <a:lnTo>
                    <a:pt x="69" y="1"/>
                  </a:lnTo>
                  <a:lnTo>
                    <a:pt x="74" y="5"/>
                  </a:lnTo>
                  <a:lnTo>
                    <a:pt x="79" y="11"/>
                  </a:lnTo>
                  <a:lnTo>
                    <a:pt x="83" y="18"/>
                  </a:lnTo>
                  <a:lnTo>
                    <a:pt x="87" y="25"/>
                  </a:lnTo>
                  <a:lnTo>
                    <a:pt x="91" y="28"/>
                  </a:lnTo>
                  <a:lnTo>
                    <a:pt x="93" y="30"/>
                  </a:lnTo>
                  <a:lnTo>
                    <a:pt x="96" y="32"/>
                  </a:lnTo>
                  <a:lnTo>
                    <a:pt x="99" y="34"/>
                  </a:lnTo>
                  <a:lnTo>
                    <a:pt x="99" y="37"/>
                  </a:lnTo>
                  <a:lnTo>
                    <a:pt x="97" y="40"/>
                  </a:lnTo>
                  <a:lnTo>
                    <a:pt x="95" y="43"/>
                  </a:lnTo>
                  <a:lnTo>
                    <a:pt x="91" y="45"/>
                  </a:lnTo>
                  <a:lnTo>
                    <a:pt x="86" y="47"/>
                  </a:lnTo>
                  <a:lnTo>
                    <a:pt x="81" y="48"/>
                  </a:lnTo>
                  <a:lnTo>
                    <a:pt x="74" y="50"/>
                  </a:lnTo>
                  <a:lnTo>
                    <a:pt x="68" y="50"/>
                  </a:lnTo>
                  <a:lnTo>
                    <a:pt x="52" y="51"/>
                  </a:lnTo>
                  <a:lnTo>
                    <a:pt x="36" y="49"/>
                  </a:lnTo>
                  <a:lnTo>
                    <a:pt x="27" y="48"/>
                  </a:lnTo>
                  <a:lnTo>
                    <a:pt x="18" y="45"/>
                  </a:lnTo>
                  <a:lnTo>
                    <a:pt x="9" y="43"/>
                  </a:lnTo>
                  <a:lnTo>
                    <a:pt x="1" y="40"/>
                  </a:lnTo>
                  <a:lnTo>
                    <a:pt x="0" y="39"/>
                  </a:lnTo>
                  <a:lnTo>
                    <a:pt x="1" y="37"/>
                  </a:lnTo>
                  <a:lnTo>
                    <a:pt x="3" y="35"/>
                  </a:lnTo>
                  <a:lnTo>
                    <a:pt x="6" y="33"/>
                  </a:lnTo>
                  <a:lnTo>
                    <a:pt x="14" y="29"/>
                  </a:lnTo>
                  <a:lnTo>
                    <a:pt x="25" y="24"/>
                  </a:lnTo>
                  <a:lnTo>
                    <a:pt x="35" y="19"/>
                  </a:lnTo>
                  <a:lnTo>
                    <a:pt x="45" y="12"/>
                  </a:lnTo>
                  <a:lnTo>
                    <a:pt x="48" y="10"/>
                  </a:lnTo>
                  <a:lnTo>
                    <a:pt x="51" y="7"/>
                  </a:lnTo>
                  <a:lnTo>
                    <a:pt x="52" y="5"/>
                  </a:lnTo>
                  <a:lnTo>
                    <a:pt x="53" y="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7" name="Freeform 521">
              <a:extLst>
                <a:ext uri="{FF2B5EF4-FFF2-40B4-BE49-F238E27FC236}">
                  <a16:creationId xmlns:a16="http://schemas.microsoft.com/office/drawing/2014/main" id="{993DDEC7-A191-5B01-FD95-C518B241B752}"/>
                </a:ext>
              </a:extLst>
            </p:cNvPr>
            <p:cNvSpPr>
              <a:spLocks/>
            </p:cNvSpPr>
            <p:nvPr>
              <p:custDataLst>
                <p:tags r:id="rId283"/>
              </p:custDataLst>
            </p:nvPr>
          </p:nvSpPr>
          <p:spPr bwMode="auto">
            <a:xfrm>
              <a:off x="6794628" y="1167850"/>
              <a:ext cx="342047" cy="213295"/>
            </a:xfrm>
            <a:custGeom>
              <a:avLst/>
              <a:gdLst>
                <a:gd name="T0" fmla="*/ 137160 w 525"/>
                <a:gd name="T1" fmla="*/ 14196 h 311"/>
                <a:gd name="T2" fmla="*/ 148917 w 525"/>
                <a:gd name="T3" fmla="*/ 11041 h 311"/>
                <a:gd name="T4" fmla="*/ 167640 w 525"/>
                <a:gd name="T5" fmla="*/ 10515 h 311"/>
                <a:gd name="T6" fmla="*/ 177655 w 525"/>
                <a:gd name="T7" fmla="*/ 8938 h 311"/>
                <a:gd name="T8" fmla="*/ 185928 w 525"/>
                <a:gd name="T9" fmla="*/ 3680 h 311"/>
                <a:gd name="T10" fmla="*/ 223810 w 525"/>
                <a:gd name="T11" fmla="*/ 3155 h 311"/>
                <a:gd name="T12" fmla="*/ 228600 w 525"/>
                <a:gd name="T13" fmla="*/ 9989 h 311"/>
                <a:gd name="T14" fmla="*/ 203781 w 525"/>
                <a:gd name="T15" fmla="*/ 24711 h 311"/>
                <a:gd name="T16" fmla="*/ 170688 w 525"/>
                <a:gd name="T17" fmla="*/ 38381 h 311"/>
                <a:gd name="T18" fmla="*/ 155013 w 525"/>
                <a:gd name="T19" fmla="*/ 42061 h 311"/>
                <a:gd name="T20" fmla="*/ 139773 w 525"/>
                <a:gd name="T21" fmla="*/ 43638 h 311"/>
                <a:gd name="T22" fmla="*/ 121485 w 525"/>
                <a:gd name="T23" fmla="*/ 53102 h 311"/>
                <a:gd name="T24" fmla="*/ 106245 w 525"/>
                <a:gd name="T25" fmla="*/ 63617 h 311"/>
                <a:gd name="T26" fmla="*/ 94923 w 525"/>
                <a:gd name="T27" fmla="*/ 67823 h 311"/>
                <a:gd name="T28" fmla="*/ 81425 w 525"/>
                <a:gd name="T29" fmla="*/ 64669 h 311"/>
                <a:gd name="T30" fmla="*/ 77506 w 525"/>
                <a:gd name="T31" fmla="*/ 72029 h 311"/>
                <a:gd name="T32" fmla="*/ 76200 w 525"/>
                <a:gd name="T33" fmla="*/ 76235 h 311"/>
                <a:gd name="T34" fmla="*/ 80554 w 525"/>
                <a:gd name="T35" fmla="*/ 77813 h 311"/>
                <a:gd name="T36" fmla="*/ 80119 w 525"/>
                <a:gd name="T37" fmla="*/ 82545 h 311"/>
                <a:gd name="T38" fmla="*/ 76635 w 525"/>
                <a:gd name="T39" fmla="*/ 87802 h 311"/>
                <a:gd name="T40" fmla="*/ 78377 w 525"/>
                <a:gd name="T41" fmla="*/ 94111 h 311"/>
                <a:gd name="T42" fmla="*/ 70539 w 525"/>
                <a:gd name="T43" fmla="*/ 101998 h 311"/>
                <a:gd name="T44" fmla="*/ 62702 w 525"/>
                <a:gd name="T45" fmla="*/ 107255 h 311"/>
                <a:gd name="T46" fmla="*/ 61395 w 525"/>
                <a:gd name="T47" fmla="*/ 111987 h 311"/>
                <a:gd name="T48" fmla="*/ 62702 w 525"/>
                <a:gd name="T49" fmla="*/ 119874 h 311"/>
                <a:gd name="T50" fmla="*/ 70975 w 525"/>
                <a:gd name="T51" fmla="*/ 129863 h 311"/>
                <a:gd name="T52" fmla="*/ 83167 w 525"/>
                <a:gd name="T53" fmla="*/ 140378 h 311"/>
                <a:gd name="T54" fmla="*/ 111470 w 525"/>
                <a:gd name="T55" fmla="*/ 157729 h 311"/>
                <a:gd name="T56" fmla="*/ 105809 w 525"/>
                <a:gd name="T57" fmla="*/ 163512 h 311"/>
                <a:gd name="T58" fmla="*/ 82296 w 525"/>
                <a:gd name="T59" fmla="*/ 162460 h 311"/>
                <a:gd name="T60" fmla="*/ 63137 w 525"/>
                <a:gd name="T61" fmla="*/ 161935 h 311"/>
                <a:gd name="T62" fmla="*/ 56170 w 525"/>
                <a:gd name="T63" fmla="*/ 159832 h 311"/>
                <a:gd name="T64" fmla="*/ 53558 w 525"/>
                <a:gd name="T65" fmla="*/ 156677 h 311"/>
                <a:gd name="T66" fmla="*/ 52251 w 525"/>
                <a:gd name="T67" fmla="*/ 148265 h 311"/>
                <a:gd name="T68" fmla="*/ 50510 w 525"/>
                <a:gd name="T69" fmla="*/ 146162 h 311"/>
                <a:gd name="T70" fmla="*/ 41366 w 525"/>
                <a:gd name="T71" fmla="*/ 145636 h 311"/>
                <a:gd name="T72" fmla="*/ 34834 w 525"/>
                <a:gd name="T73" fmla="*/ 155626 h 311"/>
                <a:gd name="T74" fmla="*/ 19159 w 525"/>
                <a:gd name="T75" fmla="*/ 148265 h 311"/>
                <a:gd name="T76" fmla="*/ 0 w 525"/>
                <a:gd name="T77" fmla="*/ 129337 h 311"/>
                <a:gd name="T78" fmla="*/ 7838 w 525"/>
                <a:gd name="T79" fmla="*/ 125657 h 311"/>
                <a:gd name="T80" fmla="*/ 14805 w 525"/>
                <a:gd name="T81" fmla="*/ 116719 h 311"/>
                <a:gd name="T82" fmla="*/ 12192 w 525"/>
                <a:gd name="T83" fmla="*/ 111987 h 311"/>
                <a:gd name="T84" fmla="*/ 14805 w 525"/>
                <a:gd name="T85" fmla="*/ 105152 h 311"/>
                <a:gd name="T86" fmla="*/ 17417 w 525"/>
                <a:gd name="T87" fmla="*/ 98843 h 311"/>
                <a:gd name="T88" fmla="*/ 14805 w 525"/>
                <a:gd name="T89" fmla="*/ 94111 h 311"/>
                <a:gd name="T90" fmla="*/ 58347 w 525"/>
                <a:gd name="T91" fmla="*/ 94111 h 311"/>
                <a:gd name="T92" fmla="*/ 57041 w 525"/>
                <a:gd name="T93" fmla="*/ 93060 h 311"/>
                <a:gd name="T94" fmla="*/ 39189 w 525"/>
                <a:gd name="T95" fmla="*/ 87277 h 311"/>
                <a:gd name="T96" fmla="*/ 23513 w 525"/>
                <a:gd name="T97" fmla="*/ 77813 h 311"/>
                <a:gd name="T98" fmla="*/ 36576 w 525"/>
                <a:gd name="T99" fmla="*/ 70452 h 311"/>
                <a:gd name="T100" fmla="*/ 52251 w 525"/>
                <a:gd name="T101" fmla="*/ 58360 h 311"/>
                <a:gd name="T102" fmla="*/ 48333 w 525"/>
                <a:gd name="T103" fmla="*/ 54153 h 311"/>
                <a:gd name="T104" fmla="*/ 43543 w 525"/>
                <a:gd name="T105" fmla="*/ 42061 h 311"/>
                <a:gd name="T106" fmla="*/ 55299 w 525"/>
                <a:gd name="T107" fmla="*/ 39958 h 311"/>
                <a:gd name="T108" fmla="*/ 80119 w 525"/>
                <a:gd name="T109" fmla="*/ 30494 h 311"/>
                <a:gd name="T110" fmla="*/ 110599 w 525"/>
                <a:gd name="T111" fmla="*/ 18402 h 3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25" h="311">
                  <a:moveTo>
                    <a:pt x="273" y="31"/>
                  </a:moveTo>
                  <a:lnTo>
                    <a:pt x="307" y="31"/>
                  </a:lnTo>
                  <a:lnTo>
                    <a:pt x="315" y="27"/>
                  </a:lnTo>
                  <a:lnTo>
                    <a:pt x="324" y="24"/>
                  </a:lnTo>
                  <a:lnTo>
                    <a:pt x="333" y="22"/>
                  </a:lnTo>
                  <a:lnTo>
                    <a:pt x="342" y="21"/>
                  </a:lnTo>
                  <a:lnTo>
                    <a:pt x="359" y="20"/>
                  </a:lnTo>
                  <a:lnTo>
                    <a:pt x="377" y="20"/>
                  </a:lnTo>
                  <a:lnTo>
                    <a:pt x="385" y="20"/>
                  </a:lnTo>
                  <a:lnTo>
                    <a:pt x="393" y="20"/>
                  </a:lnTo>
                  <a:lnTo>
                    <a:pt x="401" y="19"/>
                  </a:lnTo>
                  <a:lnTo>
                    <a:pt x="408" y="17"/>
                  </a:lnTo>
                  <a:lnTo>
                    <a:pt x="415" y="15"/>
                  </a:lnTo>
                  <a:lnTo>
                    <a:pt x="421" y="11"/>
                  </a:lnTo>
                  <a:lnTo>
                    <a:pt x="427" y="7"/>
                  </a:lnTo>
                  <a:lnTo>
                    <a:pt x="433" y="0"/>
                  </a:lnTo>
                  <a:lnTo>
                    <a:pt x="512" y="0"/>
                  </a:lnTo>
                  <a:lnTo>
                    <a:pt x="514" y="6"/>
                  </a:lnTo>
                  <a:lnTo>
                    <a:pt x="519" y="12"/>
                  </a:lnTo>
                  <a:lnTo>
                    <a:pt x="523" y="17"/>
                  </a:lnTo>
                  <a:lnTo>
                    <a:pt x="525" y="19"/>
                  </a:lnTo>
                  <a:lnTo>
                    <a:pt x="511" y="26"/>
                  </a:lnTo>
                  <a:lnTo>
                    <a:pt x="491" y="36"/>
                  </a:lnTo>
                  <a:lnTo>
                    <a:pt x="468" y="47"/>
                  </a:lnTo>
                  <a:lnTo>
                    <a:pt x="443" y="57"/>
                  </a:lnTo>
                  <a:lnTo>
                    <a:pt x="418" y="66"/>
                  </a:lnTo>
                  <a:lnTo>
                    <a:pt x="392" y="73"/>
                  </a:lnTo>
                  <a:lnTo>
                    <a:pt x="379" y="76"/>
                  </a:lnTo>
                  <a:lnTo>
                    <a:pt x="368" y="78"/>
                  </a:lnTo>
                  <a:lnTo>
                    <a:pt x="356" y="80"/>
                  </a:lnTo>
                  <a:lnTo>
                    <a:pt x="346" y="80"/>
                  </a:lnTo>
                  <a:lnTo>
                    <a:pt x="333" y="81"/>
                  </a:lnTo>
                  <a:lnTo>
                    <a:pt x="321" y="83"/>
                  </a:lnTo>
                  <a:lnTo>
                    <a:pt x="309" y="86"/>
                  </a:lnTo>
                  <a:lnTo>
                    <a:pt x="299" y="90"/>
                  </a:lnTo>
                  <a:lnTo>
                    <a:pt x="279" y="101"/>
                  </a:lnTo>
                  <a:lnTo>
                    <a:pt x="262" y="111"/>
                  </a:lnTo>
                  <a:lnTo>
                    <a:pt x="253" y="116"/>
                  </a:lnTo>
                  <a:lnTo>
                    <a:pt x="244" y="121"/>
                  </a:lnTo>
                  <a:lnTo>
                    <a:pt x="235" y="124"/>
                  </a:lnTo>
                  <a:lnTo>
                    <a:pt x="226" y="127"/>
                  </a:lnTo>
                  <a:lnTo>
                    <a:pt x="218" y="129"/>
                  </a:lnTo>
                  <a:lnTo>
                    <a:pt x="208" y="129"/>
                  </a:lnTo>
                  <a:lnTo>
                    <a:pt x="198" y="127"/>
                  </a:lnTo>
                  <a:lnTo>
                    <a:pt x="187" y="123"/>
                  </a:lnTo>
                  <a:lnTo>
                    <a:pt x="186" y="128"/>
                  </a:lnTo>
                  <a:lnTo>
                    <a:pt x="183" y="133"/>
                  </a:lnTo>
                  <a:lnTo>
                    <a:pt x="178" y="137"/>
                  </a:lnTo>
                  <a:lnTo>
                    <a:pt x="174" y="142"/>
                  </a:lnTo>
                  <a:lnTo>
                    <a:pt x="174" y="144"/>
                  </a:lnTo>
                  <a:lnTo>
                    <a:pt x="175" y="145"/>
                  </a:lnTo>
                  <a:lnTo>
                    <a:pt x="177" y="146"/>
                  </a:lnTo>
                  <a:lnTo>
                    <a:pt x="180" y="147"/>
                  </a:lnTo>
                  <a:lnTo>
                    <a:pt x="185" y="148"/>
                  </a:lnTo>
                  <a:lnTo>
                    <a:pt x="187" y="148"/>
                  </a:lnTo>
                  <a:lnTo>
                    <a:pt x="186" y="152"/>
                  </a:lnTo>
                  <a:lnTo>
                    <a:pt x="184" y="157"/>
                  </a:lnTo>
                  <a:lnTo>
                    <a:pt x="181" y="160"/>
                  </a:lnTo>
                  <a:lnTo>
                    <a:pt x="178" y="164"/>
                  </a:lnTo>
                  <a:lnTo>
                    <a:pt x="176" y="167"/>
                  </a:lnTo>
                  <a:lnTo>
                    <a:pt x="175" y="171"/>
                  </a:lnTo>
                  <a:lnTo>
                    <a:pt x="176" y="175"/>
                  </a:lnTo>
                  <a:lnTo>
                    <a:pt x="180" y="179"/>
                  </a:lnTo>
                  <a:lnTo>
                    <a:pt x="175" y="185"/>
                  </a:lnTo>
                  <a:lnTo>
                    <a:pt x="168" y="190"/>
                  </a:lnTo>
                  <a:lnTo>
                    <a:pt x="162" y="194"/>
                  </a:lnTo>
                  <a:lnTo>
                    <a:pt x="155" y="197"/>
                  </a:lnTo>
                  <a:lnTo>
                    <a:pt x="150" y="201"/>
                  </a:lnTo>
                  <a:lnTo>
                    <a:pt x="144" y="204"/>
                  </a:lnTo>
                  <a:lnTo>
                    <a:pt x="143" y="207"/>
                  </a:lnTo>
                  <a:lnTo>
                    <a:pt x="141" y="209"/>
                  </a:lnTo>
                  <a:lnTo>
                    <a:pt x="141" y="213"/>
                  </a:lnTo>
                  <a:lnTo>
                    <a:pt x="140" y="216"/>
                  </a:lnTo>
                  <a:lnTo>
                    <a:pt x="141" y="222"/>
                  </a:lnTo>
                  <a:lnTo>
                    <a:pt x="144" y="228"/>
                  </a:lnTo>
                  <a:lnTo>
                    <a:pt x="149" y="234"/>
                  </a:lnTo>
                  <a:lnTo>
                    <a:pt x="155" y="241"/>
                  </a:lnTo>
                  <a:lnTo>
                    <a:pt x="163" y="247"/>
                  </a:lnTo>
                  <a:lnTo>
                    <a:pt x="172" y="254"/>
                  </a:lnTo>
                  <a:lnTo>
                    <a:pt x="181" y="260"/>
                  </a:lnTo>
                  <a:lnTo>
                    <a:pt x="191" y="267"/>
                  </a:lnTo>
                  <a:lnTo>
                    <a:pt x="213" y="279"/>
                  </a:lnTo>
                  <a:lnTo>
                    <a:pt x="235" y="290"/>
                  </a:lnTo>
                  <a:lnTo>
                    <a:pt x="256" y="300"/>
                  </a:lnTo>
                  <a:lnTo>
                    <a:pt x="273" y="308"/>
                  </a:lnTo>
                  <a:lnTo>
                    <a:pt x="258" y="310"/>
                  </a:lnTo>
                  <a:lnTo>
                    <a:pt x="243" y="311"/>
                  </a:lnTo>
                  <a:lnTo>
                    <a:pt x="229" y="311"/>
                  </a:lnTo>
                  <a:lnTo>
                    <a:pt x="214" y="310"/>
                  </a:lnTo>
                  <a:lnTo>
                    <a:pt x="189" y="309"/>
                  </a:lnTo>
                  <a:lnTo>
                    <a:pt x="167" y="308"/>
                  </a:lnTo>
                  <a:lnTo>
                    <a:pt x="155" y="308"/>
                  </a:lnTo>
                  <a:lnTo>
                    <a:pt x="145" y="308"/>
                  </a:lnTo>
                  <a:lnTo>
                    <a:pt x="138" y="307"/>
                  </a:lnTo>
                  <a:lnTo>
                    <a:pt x="131" y="305"/>
                  </a:lnTo>
                  <a:lnTo>
                    <a:pt x="129" y="304"/>
                  </a:lnTo>
                  <a:lnTo>
                    <a:pt x="127" y="302"/>
                  </a:lnTo>
                  <a:lnTo>
                    <a:pt x="124" y="300"/>
                  </a:lnTo>
                  <a:lnTo>
                    <a:pt x="123" y="298"/>
                  </a:lnTo>
                  <a:lnTo>
                    <a:pt x="121" y="292"/>
                  </a:lnTo>
                  <a:lnTo>
                    <a:pt x="120" y="284"/>
                  </a:lnTo>
                  <a:lnTo>
                    <a:pt x="120" y="282"/>
                  </a:lnTo>
                  <a:lnTo>
                    <a:pt x="119" y="280"/>
                  </a:lnTo>
                  <a:lnTo>
                    <a:pt x="118" y="279"/>
                  </a:lnTo>
                  <a:lnTo>
                    <a:pt x="116" y="278"/>
                  </a:lnTo>
                  <a:lnTo>
                    <a:pt x="111" y="277"/>
                  </a:lnTo>
                  <a:lnTo>
                    <a:pt x="106" y="276"/>
                  </a:lnTo>
                  <a:lnTo>
                    <a:pt x="95" y="277"/>
                  </a:lnTo>
                  <a:lnTo>
                    <a:pt x="87" y="278"/>
                  </a:lnTo>
                  <a:lnTo>
                    <a:pt x="84" y="287"/>
                  </a:lnTo>
                  <a:lnTo>
                    <a:pt x="80" y="296"/>
                  </a:lnTo>
                  <a:lnTo>
                    <a:pt x="66" y="291"/>
                  </a:lnTo>
                  <a:lnTo>
                    <a:pt x="55" y="287"/>
                  </a:lnTo>
                  <a:lnTo>
                    <a:pt x="44" y="282"/>
                  </a:lnTo>
                  <a:lnTo>
                    <a:pt x="35" y="276"/>
                  </a:lnTo>
                  <a:lnTo>
                    <a:pt x="19" y="263"/>
                  </a:lnTo>
                  <a:lnTo>
                    <a:pt x="0" y="246"/>
                  </a:lnTo>
                  <a:lnTo>
                    <a:pt x="8" y="244"/>
                  </a:lnTo>
                  <a:lnTo>
                    <a:pt x="13" y="242"/>
                  </a:lnTo>
                  <a:lnTo>
                    <a:pt x="18" y="239"/>
                  </a:lnTo>
                  <a:lnTo>
                    <a:pt x="22" y="237"/>
                  </a:lnTo>
                  <a:lnTo>
                    <a:pt x="29" y="230"/>
                  </a:lnTo>
                  <a:lnTo>
                    <a:pt x="34" y="222"/>
                  </a:lnTo>
                  <a:lnTo>
                    <a:pt x="31" y="219"/>
                  </a:lnTo>
                  <a:lnTo>
                    <a:pt x="29" y="216"/>
                  </a:lnTo>
                  <a:lnTo>
                    <a:pt x="28" y="213"/>
                  </a:lnTo>
                  <a:lnTo>
                    <a:pt x="28" y="211"/>
                  </a:lnTo>
                  <a:lnTo>
                    <a:pt x="30" y="205"/>
                  </a:lnTo>
                  <a:lnTo>
                    <a:pt x="34" y="200"/>
                  </a:lnTo>
                  <a:lnTo>
                    <a:pt x="38" y="196"/>
                  </a:lnTo>
                  <a:lnTo>
                    <a:pt x="40" y="191"/>
                  </a:lnTo>
                  <a:lnTo>
                    <a:pt x="40" y="188"/>
                  </a:lnTo>
                  <a:lnTo>
                    <a:pt x="39" y="185"/>
                  </a:lnTo>
                  <a:lnTo>
                    <a:pt x="37" y="182"/>
                  </a:lnTo>
                  <a:lnTo>
                    <a:pt x="34" y="179"/>
                  </a:lnTo>
                  <a:lnTo>
                    <a:pt x="73" y="179"/>
                  </a:lnTo>
                  <a:lnTo>
                    <a:pt x="106" y="179"/>
                  </a:lnTo>
                  <a:lnTo>
                    <a:pt x="134" y="179"/>
                  </a:lnTo>
                  <a:lnTo>
                    <a:pt x="167" y="179"/>
                  </a:lnTo>
                  <a:lnTo>
                    <a:pt x="147" y="178"/>
                  </a:lnTo>
                  <a:lnTo>
                    <a:pt x="131" y="177"/>
                  </a:lnTo>
                  <a:lnTo>
                    <a:pt x="117" y="174"/>
                  </a:lnTo>
                  <a:lnTo>
                    <a:pt x="102" y="171"/>
                  </a:lnTo>
                  <a:lnTo>
                    <a:pt x="90" y="166"/>
                  </a:lnTo>
                  <a:lnTo>
                    <a:pt x="78" y="161"/>
                  </a:lnTo>
                  <a:lnTo>
                    <a:pt x="66" y="155"/>
                  </a:lnTo>
                  <a:lnTo>
                    <a:pt x="54" y="148"/>
                  </a:lnTo>
                  <a:lnTo>
                    <a:pt x="65" y="143"/>
                  </a:lnTo>
                  <a:lnTo>
                    <a:pt x="75" y="139"/>
                  </a:lnTo>
                  <a:lnTo>
                    <a:pt x="84" y="134"/>
                  </a:lnTo>
                  <a:lnTo>
                    <a:pt x="91" y="130"/>
                  </a:lnTo>
                  <a:lnTo>
                    <a:pt x="106" y="120"/>
                  </a:lnTo>
                  <a:lnTo>
                    <a:pt x="120" y="111"/>
                  </a:lnTo>
                  <a:lnTo>
                    <a:pt x="118" y="110"/>
                  </a:lnTo>
                  <a:lnTo>
                    <a:pt x="115" y="108"/>
                  </a:lnTo>
                  <a:lnTo>
                    <a:pt x="111" y="103"/>
                  </a:lnTo>
                  <a:lnTo>
                    <a:pt x="108" y="99"/>
                  </a:lnTo>
                  <a:lnTo>
                    <a:pt x="102" y="87"/>
                  </a:lnTo>
                  <a:lnTo>
                    <a:pt x="100" y="80"/>
                  </a:lnTo>
                  <a:lnTo>
                    <a:pt x="108" y="80"/>
                  </a:lnTo>
                  <a:lnTo>
                    <a:pt x="117" y="78"/>
                  </a:lnTo>
                  <a:lnTo>
                    <a:pt x="127" y="76"/>
                  </a:lnTo>
                  <a:lnTo>
                    <a:pt x="138" y="73"/>
                  </a:lnTo>
                  <a:lnTo>
                    <a:pt x="161" y="66"/>
                  </a:lnTo>
                  <a:lnTo>
                    <a:pt x="184" y="58"/>
                  </a:lnTo>
                  <a:lnTo>
                    <a:pt x="209" y="50"/>
                  </a:lnTo>
                  <a:lnTo>
                    <a:pt x="232" y="41"/>
                  </a:lnTo>
                  <a:lnTo>
                    <a:pt x="254" y="35"/>
                  </a:lnTo>
                  <a:lnTo>
                    <a:pt x="273" y="31"/>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8" name="Freeform 522">
              <a:extLst>
                <a:ext uri="{FF2B5EF4-FFF2-40B4-BE49-F238E27FC236}">
                  <a16:creationId xmlns:a16="http://schemas.microsoft.com/office/drawing/2014/main" id="{04AEE930-1758-7C19-6D74-92AB7FE198BE}"/>
                </a:ext>
              </a:extLst>
            </p:cNvPr>
            <p:cNvSpPr>
              <a:spLocks/>
            </p:cNvSpPr>
            <p:nvPr>
              <p:custDataLst>
                <p:tags r:id="rId284"/>
              </p:custDataLst>
            </p:nvPr>
          </p:nvSpPr>
          <p:spPr bwMode="auto">
            <a:xfrm>
              <a:off x="6483458" y="1573735"/>
              <a:ext cx="47507" cy="72478"/>
            </a:xfrm>
            <a:custGeom>
              <a:avLst/>
              <a:gdLst>
                <a:gd name="T0" fmla="*/ 18487 w 79"/>
                <a:gd name="T1" fmla="*/ 0 h 38"/>
                <a:gd name="T2" fmla="*/ 21703 w 79"/>
                <a:gd name="T3" fmla="*/ 1462 h 38"/>
                <a:gd name="T4" fmla="*/ 24918 w 79"/>
                <a:gd name="T5" fmla="*/ 4386 h 38"/>
                <a:gd name="T6" fmla="*/ 27329 w 79"/>
                <a:gd name="T7" fmla="*/ 10235 h 38"/>
                <a:gd name="T8" fmla="*/ 28937 w 79"/>
                <a:gd name="T9" fmla="*/ 17546 h 38"/>
                <a:gd name="T10" fmla="*/ 30142 w 79"/>
                <a:gd name="T11" fmla="*/ 24857 h 38"/>
                <a:gd name="T12" fmla="*/ 30946 w 79"/>
                <a:gd name="T13" fmla="*/ 32167 h 38"/>
                <a:gd name="T14" fmla="*/ 31750 w 79"/>
                <a:gd name="T15" fmla="*/ 39478 h 38"/>
                <a:gd name="T16" fmla="*/ 31750 w 79"/>
                <a:gd name="T17" fmla="*/ 46789 h 38"/>
                <a:gd name="T18" fmla="*/ 30946 w 79"/>
                <a:gd name="T19" fmla="*/ 49713 h 38"/>
                <a:gd name="T20" fmla="*/ 30142 w 79"/>
                <a:gd name="T21" fmla="*/ 51176 h 38"/>
                <a:gd name="T22" fmla="*/ 28937 w 79"/>
                <a:gd name="T23" fmla="*/ 52638 h 38"/>
                <a:gd name="T24" fmla="*/ 27329 w 79"/>
                <a:gd name="T25" fmla="*/ 54100 h 38"/>
                <a:gd name="T26" fmla="*/ 22908 w 79"/>
                <a:gd name="T27" fmla="*/ 55562 h 38"/>
                <a:gd name="T28" fmla="*/ 18487 w 79"/>
                <a:gd name="T29" fmla="*/ 55562 h 38"/>
                <a:gd name="T30" fmla="*/ 15272 w 79"/>
                <a:gd name="T31" fmla="*/ 54100 h 38"/>
                <a:gd name="T32" fmla="*/ 12057 w 79"/>
                <a:gd name="T33" fmla="*/ 52638 h 38"/>
                <a:gd name="T34" fmla="*/ 8440 w 79"/>
                <a:gd name="T35" fmla="*/ 51176 h 38"/>
                <a:gd name="T36" fmla="*/ 6028 w 79"/>
                <a:gd name="T37" fmla="*/ 46789 h 38"/>
                <a:gd name="T38" fmla="*/ 3215 w 79"/>
                <a:gd name="T39" fmla="*/ 42403 h 38"/>
                <a:gd name="T40" fmla="*/ 1608 w 79"/>
                <a:gd name="T41" fmla="*/ 36554 h 38"/>
                <a:gd name="T42" fmla="*/ 804 w 79"/>
                <a:gd name="T43" fmla="*/ 32167 h 38"/>
                <a:gd name="T44" fmla="*/ 402 w 79"/>
                <a:gd name="T45" fmla="*/ 29243 h 38"/>
                <a:gd name="T46" fmla="*/ 0 w 79"/>
                <a:gd name="T47" fmla="*/ 24857 h 38"/>
                <a:gd name="T48" fmla="*/ 0 w 79"/>
                <a:gd name="T49" fmla="*/ 19008 h 38"/>
                <a:gd name="T50" fmla="*/ 402 w 79"/>
                <a:gd name="T51" fmla="*/ 16084 h 38"/>
                <a:gd name="T52" fmla="*/ 1608 w 79"/>
                <a:gd name="T53" fmla="*/ 13159 h 38"/>
                <a:gd name="T54" fmla="*/ 4019 w 79"/>
                <a:gd name="T55" fmla="*/ 8773 h 38"/>
                <a:gd name="T56" fmla="*/ 6832 w 79"/>
                <a:gd name="T57" fmla="*/ 5849 h 38"/>
                <a:gd name="T58" fmla="*/ 12861 w 79"/>
                <a:gd name="T59" fmla="*/ 1462 h 38"/>
                <a:gd name="T60" fmla="*/ 18487 w 79"/>
                <a:gd name="T61" fmla="*/ 0 h 3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38">
                  <a:moveTo>
                    <a:pt x="46" y="0"/>
                  </a:moveTo>
                  <a:lnTo>
                    <a:pt x="54" y="1"/>
                  </a:lnTo>
                  <a:lnTo>
                    <a:pt x="62" y="3"/>
                  </a:lnTo>
                  <a:lnTo>
                    <a:pt x="68" y="7"/>
                  </a:lnTo>
                  <a:lnTo>
                    <a:pt x="72" y="12"/>
                  </a:lnTo>
                  <a:lnTo>
                    <a:pt x="75" y="17"/>
                  </a:lnTo>
                  <a:lnTo>
                    <a:pt x="77" y="22"/>
                  </a:lnTo>
                  <a:lnTo>
                    <a:pt x="79" y="27"/>
                  </a:lnTo>
                  <a:lnTo>
                    <a:pt x="79" y="32"/>
                  </a:lnTo>
                  <a:lnTo>
                    <a:pt x="77" y="34"/>
                  </a:lnTo>
                  <a:lnTo>
                    <a:pt x="75" y="35"/>
                  </a:lnTo>
                  <a:lnTo>
                    <a:pt x="72" y="36"/>
                  </a:lnTo>
                  <a:lnTo>
                    <a:pt x="68" y="37"/>
                  </a:lnTo>
                  <a:lnTo>
                    <a:pt x="57" y="38"/>
                  </a:lnTo>
                  <a:lnTo>
                    <a:pt x="46" y="38"/>
                  </a:lnTo>
                  <a:lnTo>
                    <a:pt x="38" y="37"/>
                  </a:lnTo>
                  <a:lnTo>
                    <a:pt x="30" y="36"/>
                  </a:lnTo>
                  <a:lnTo>
                    <a:pt x="21" y="35"/>
                  </a:lnTo>
                  <a:lnTo>
                    <a:pt x="15" y="32"/>
                  </a:lnTo>
                  <a:lnTo>
                    <a:pt x="8" y="29"/>
                  </a:lnTo>
                  <a:lnTo>
                    <a:pt x="4" y="25"/>
                  </a:lnTo>
                  <a:lnTo>
                    <a:pt x="2" y="22"/>
                  </a:lnTo>
                  <a:lnTo>
                    <a:pt x="1" y="20"/>
                  </a:lnTo>
                  <a:lnTo>
                    <a:pt x="0" y="17"/>
                  </a:lnTo>
                  <a:lnTo>
                    <a:pt x="0" y="13"/>
                  </a:lnTo>
                  <a:lnTo>
                    <a:pt x="1" y="11"/>
                  </a:lnTo>
                  <a:lnTo>
                    <a:pt x="4" y="9"/>
                  </a:lnTo>
                  <a:lnTo>
                    <a:pt x="10" y="6"/>
                  </a:lnTo>
                  <a:lnTo>
                    <a:pt x="17" y="4"/>
                  </a:lnTo>
                  <a:lnTo>
                    <a:pt x="32" y="1"/>
                  </a:lnTo>
                  <a:lnTo>
                    <a:pt x="46"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59" name="Freeform 523">
              <a:extLst>
                <a:ext uri="{FF2B5EF4-FFF2-40B4-BE49-F238E27FC236}">
                  <a16:creationId xmlns:a16="http://schemas.microsoft.com/office/drawing/2014/main" id="{CE9A2213-EBD5-E0EB-D2BE-2018DA4E4385}"/>
                </a:ext>
              </a:extLst>
            </p:cNvPr>
            <p:cNvSpPr>
              <a:spLocks/>
            </p:cNvSpPr>
            <p:nvPr>
              <p:custDataLst>
                <p:tags r:id="rId285"/>
              </p:custDataLst>
            </p:nvPr>
          </p:nvSpPr>
          <p:spPr bwMode="auto">
            <a:xfrm>
              <a:off x="9932430" y="1960981"/>
              <a:ext cx="294542" cy="349971"/>
            </a:xfrm>
            <a:custGeom>
              <a:avLst/>
              <a:gdLst>
                <a:gd name="T0" fmla="*/ 11151 w 459"/>
                <a:gd name="T1" fmla="*/ 23626 h 511"/>
                <a:gd name="T2" fmla="*/ 5146 w 459"/>
                <a:gd name="T3" fmla="*/ 13126 h 511"/>
                <a:gd name="T4" fmla="*/ 0 w 459"/>
                <a:gd name="T5" fmla="*/ 0 h 511"/>
                <a:gd name="T6" fmla="*/ 9435 w 459"/>
                <a:gd name="T7" fmla="*/ 3675 h 511"/>
                <a:gd name="T8" fmla="*/ 14153 w 459"/>
                <a:gd name="T9" fmla="*/ 3150 h 511"/>
                <a:gd name="T10" fmla="*/ 40742 w 459"/>
                <a:gd name="T11" fmla="*/ 35177 h 511"/>
                <a:gd name="T12" fmla="*/ 62615 w 459"/>
                <a:gd name="T13" fmla="*/ 64578 h 511"/>
                <a:gd name="T14" fmla="*/ 92635 w 459"/>
                <a:gd name="T15" fmla="*/ 103955 h 511"/>
                <a:gd name="T16" fmla="*/ 110648 w 459"/>
                <a:gd name="T17" fmla="*/ 124431 h 511"/>
                <a:gd name="T18" fmla="*/ 129947 w 459"/>
                <a:gd name="T19" fmla="*/ 139657 h 511"/>
                <a:gd name="T20" fmla="*/ 159539 w 459"/>
                <a:gd name="T21" fmla="*/ 163283 h 511"/>
                <a:gd name="T22" fmla="*/ 170689 w 459"/>
                <a:gd name="T23" fmla="*/ 176409 h 511"/>
                <a:gd name="T24" fmla="*/ 156536 w 459"/>
                <a:gd name="T25" fmla="*/ 168008 h 511"/>
                <a:gd name="T26" fmla="*/ 138953 w 459"/>
                <a:gd name="T27" fmla="*/ 155408 h 511"/>
                <a:gd name="T28" fmla="*/ 134664 w 459"/>
                <a:gd name="T29" fmla="*/ 156458 h 511"/>
                <a:gd name="T30" fmla="*/ 134235 w 459"/>
                <a:gd name="T31" fmla="*/ 163283 h 511"/>
                <a:gd name="T32" fmla="*/ 135951 w 459"/>
                <a:gd name="T33" fmla="*/ 176934 h 511"/>
                <a:gd name="T34" fmla="*/ 139811 w 459"/>
                <a:gd name="T35" fmla="*/ 187959 h 511"/>
                <a:gd name="T36" fmla="*/ 149246 w 459"/>
                <a:gd name="T37" fmla="*/ 203185 h 511"/>
                <a:gd name="T38" fmla="*/ 168974 w 459"/>
                <a:gd name="T39" fmla="*/ 221036 h 511"/>
                <a:gd name="T40" fmla="*/ 188702 w 459"/>
                <a:gd name="T41" fmla="*/ 240462 h 511"/>
                <a:gd name="T42" fmla="*/ 192132 w 459"/>
                <a:gd name="T43" fmla="*/ 249912 h 511"/>
                <a:gd name="T44" fmla="*/ 183555 w 459"/>
                <a:gd name="T45" fmla="*/ 246237 h 511"/>
                <a:gd name="T46" fmla="*/ 168116 w 459"/>
                <a:gd name="T47" fmla="*/ 242562 h 511"/>
                <a:gd name="T48" fmla="*/ 168545 w 459"/>
                <a:gd name="T49" fmla="*/ 259363 h 511"/>
                <a:gd name="T50" fmla="*/ 170689 w 459"/>
                <a:gd name="T51" fmla="*/ 268288 h 511"/>
                <a:gd name="T52" fmla="*/ 166400 w 459"/>
                <a:gd name="T53" fmla="*/ 258313 h 511"/>
                <a:gd name="T54" fmla="*/ 155679 w 459"/>
                <a:gd name="T55" fmla="*/ 244662 h 511"/>
                <a:gd name="T56" fmla="*/ 147101 w 459"/>
                <a:gd name="T57" fmla="*/ 233636 h 511"/>
                <a:gd name="T58" fmla="*/ 145386 w 459"/>
                <a:gd name="T59" fmla="*/ 226286 h 511"/>
                <a:gd name="T60" fmla="*/ 140668 w 459"/>
                <a:gd name="T61" fmla="*/ 215785 h 511"/>
                <a:gd name="T62" fmla="*/ 132949 w 459"/>
                <a:gd name="T63" fmla="*/ 201610 h 511"/>
                <a:gd name="T64" fmla="*/ 127802 w 459"/>
                <a:gd name="T65" fmla="*/ 192684 h 511"/>
                <a:gd name="T66" fmla="*/ 120083 w 459"/>
                <a:gd name="T67" fmla="*/ 187959 h 511"/>
                <a:gd name="T68" fmla="*/ 113221 w 459"/>
                <a:gd name="T69" fmla="*/ 180084 h 511"/>
                <a:gd name="T70" fmla="*/ 106788 w 459"/>
                <a:gd name="T71" fmla="*/ 164858 h 511"/>
                <a:gd name="T72" fmla="*/ 105072 w 459"/>
                <a:gd name="T73" fmla="*/ 153832 h 511"/>
                <a:gd name="T74" fmla="*/ 100355 w 459"/>
                <a:gd name="T75" fmla="*/ 147532 h 511"/>
                <a:gd name="T76" fmla="*/ 83200 w 459"/>
                <a:gd name="T77" fmla="*/ 128106 h 511"/>
                <a:gd name="T78" fmla="*/ 73336 w 459"/>
                <a:gd name="T79" fmla="*/ 115506 h 511"/>
                <a:gd name="T80" fmla="*/ 69905 w 459"/>
                <a:gd name="T81" fmla="*/ 106580 h 511"/>
                <a:gd name="T82" fmla="*/ 66046 w 459"/>
                <a:gd name="T83" fmla="*/ 98180 h 511"/>
                <a:gd name="T84" fmla="*/ 49320 w 459"/>
                <a:gd name="T85" fmla="*/ 81379 h 511"/>
                <a:gd name="T86" fmla="*/ 30021 w 459"/>
                <a:gd name="T87" fmla="*/ 68253 h 511"/>
                <a:gd name="T88" fmla="*/ 20157 w 459"/>
                <a:gd name="T89" fmla="*/ 57753 h 511"/>
                <a:gd name="T90" fmla="*/ 16297 w 459"/>
                <a:gd name="T91" fmla="*/ 48827 h 511"/>
                <a:gd name="T92" fmla="*/ 14581 w 459"/>
                <a:gd name="T93" fmla="*/ 39377 h 51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459" h="511">
                  <a:moveTo>
                    <a:pt x="33" y="68"/>
                  </a:moveTo>
                  <a:lnTo>
                    <a:pt x="29" y="56"/>
                  </a:lnTo>
                  <a:lnTo>
                    <a:pt x="26" y="45"/>
                  </a:lnTo>
                  <a:lnTo>
                    <a:pt x="22" y="38"/>
                  </a:lnTo>
                  <a:lnTo>
                    <a:pt x="16" y="31"/>
                  </a:lnTo>
                  <a:lnTo>
                    <a:pt x="12" y="25"/>
                  </a:lnTo>
                  <a:lnTo>
                    <a:pt x="6" y="18"/>
                  </a:lnTo>
                  <a:lnTo>
                    <a:pt x="3" y="10"/>
                  </a:lnTo>
                  <a:lnTo>
                    <a:pt x="0" y="0"/>
                  </a:lnTo>
                  <a:lnTo>
                    <a:pt x="6" y="2"/>
                  </a:lnTo>
                  <a:lnTo>
                    <a:pt x="16" y="5"/>
                  </a:lnTo>
                  <a:lnTo>
                    <a:pt x="22" y="7"/>
                  </a:lnTo>
                  <a:lnTo>
                    <a:pt x="26" y="8"/>
                  </a:lnTo>
                  <a:lnTo>
                    <a:pt x="29" y="8"/>
                  </a:lnTo>
                  <a:lnTo>
                    <a:pt x="33" y="6"/>
                  </a:lnTo>
                  <a:lnTo>
                    <a:pt x="59" y="31"/>
                  </a:lnTo>
                  <a:lnTo>
                    <a:pt x="80" y="50"/>
                  </a:lnTo>
                  <a:lnTo>
                    <a:pt x="95" y="67"/>
                  </a:lnTo>
                  <a:lnTo>
                    <a:pt x="107" y="80"/>
                  </a:lnTo>
                  <a:lnTo>
                    <a:pt x="125" y="102"/>
                  </a:lnTo>
                  <a:lnTo>
                    <a:pt x="146" y="123"/>
                  </a:lnTo>
                  <a:lnTo>
                    <a:pt x="172" y="149"/>
                  </a:lnTo>
                  <a:lnTo>
                    <a:pt x="195" y="175"/>
                  </a:lnTo>
                  <a:lnTo>
                    <a:pt x="216" y="198"/>
                  </a:lnTo>
                  <a:lnTo>
                    <a:pt x="239" y="222"/>
                  </a:lnTo>
                  <a:lnTo>
                    <a:pt x="248" y="230"/>
                  </a:lnTo>
                  <a:lnTo>
                    <a:pt x="258" y="237"/>
                  </a:lnTo>
                  <a:lnTo>
                    <a:pt x="269" y="245"/>
                  </a:lnTo>
                  <a:lnTo>
                    <a:pt x="280" y="252"/>
                  </a:lnTo>
                  <a:lnTo>
                    <a:pt x="303" y="266"/>
                  </a:lnTo>
                  <a:lnTo>
                    <a:pt x="327" y="281"/>
                  </a:lnTo>
                  <a:lnTo>
                    <a:pt x="350" y="295"/>
                  </a:lnTo>
                  <a:lnTo>
                    <a:pt x="372" y="311"/>
                  </a:lnTo>
                  <a:lnTo>
                    <a:pt x="382" y="318"/>
                  </a:lnTo>
                  <a:lnTo>
                    <a:pt x="391" y="327"/>
                  </a:lnTo>
                  <a:lnTo>
                    <a:pt x="398" y="336"/>
                  </a:lnTo>
                  <a:lnTo>
                    <a:pt x="405" y="345"/>
                  </a:lnTo>
                  <a:lnTo>
                    <a:pt x="387" y="334"/>
                  </a:lnTo>
                  <a:lnTo>
                    <a:pt x="365" y="320"/>
                  </a:lnTo>
                  <a:lnTo>
                    <a:pt x="343" y="306"/>
                  </a:lnTo>
                  <a:lnTo>
                    <a:pt x="326" y="295"/>
                  </a:lnTo>
                  <a:lnTo>
                    <a:pt x="324" y="296"/>
                  </a:lnTo>
                  <a:lnTo>
                    <a:pt x="318" y="296"/>
                  </a:lnTo>
                  <a:lnTo>
                    <a:pt x="316" y="297"/>
                  </a:lnTo>
                  <a:lnTo>
                    <a:pt x="314" y="298"/>
                  </a:lnTo>
                  <a:lnTo>
                    <a:pt x="313" y="300"/>
                  </a:lnTo>
                  <a:lnTo>
                    <a:pt x="311" y="301"/>
                  </a:lnTo>
                  <a:lnTo>
                    <a:pt x="313" y="311"/>
                  </a:lnTo>
                  <a:lnTo>
                    <a:pt x="313" y="320"/>
                  </a:lnTo>
                  <a:lnTo>
                    <a:pt x="315" y="328"/>
                  </a:lnTo>
                  <a:lnTo>
                    <a:pt x="317" y="337"/>
                  </a:lnTo>
                  <a:lnTo>
                    <a:pt x="319" y="344"/>
                  </a:lnTo>
                  <a:lnTo>
                    <a:pt x="322" y="351"/>
                  </a:lnTo>
                  <a:lnTo>
                    <a:pt x="326" y="358"/>
                  </a:lnTo>
                  <a:lnTo>
                    <a:pt x="329" y="364"/>
                  </a:lnTo>
                  <a:lnTo>
                    <a:pt x="338" y="375"/>
                  </a:lnTo>
                  <a:lnTo>
                    <a:pt x="348" y="387"/>
                  </a:lnTo>
                  <a:lnTo>
                    <a:pt x="359" y="396"/>
                  </a:lnTo>
                  <a:lnTo>
                    <a:pt x="370" y="405"/>
                  </a:lnTo>
                  <a:lnTo>
                    <a:pt x="394" y="421"/>
                  </a:lnTo>
                  <a:lnTo>
                    <a:pt x="418" y="438"/>
                  </a:lnTo>
                  <a:lnTo>
                    <a:pt x="430" y="448"/>
                  </a:lnTo>
                  <a:lnTo>
                    <a:pt x="440" y="458"/>
                  </a:lnTo>
                  <a:lnTo>
                    <a:pt x="450" y="468"/>
                  </a:lnTo>
                  <a:lnTo>
                    <a:pt x="459" y="480"/>
                  </a:lnTo>
                  <a:lnTo>
                    <a:pt x="448" y="476"/>
                  </a:lnTo>
                  <a:lnTo>
                    <a:pt x="437" y="473"/>
                  </a:lnTo>
                  <a:lnTo>
                    <a:pt x="432" y="471"/>
                  </a:lnTo>
                  <a:lnTo>
                    <a:pt x="428" y="469"/>
                  </a:lnTo>
                  <a:lnTo>
                    <a:pt x="426" y="466"/>
                  </a:lnTo>
                  <a:lnTo>
                    <a:pt x="425" y="462"/>
                  </a:lnTo>
                  <a:lnTo>
                    <a:pt x="392" y="462"/>
                  </a:lnTo>
                  <a:lnTo>
                    <a:pt x="392" y="475"/>
                  </a:lnTo>
                  <a:lnTo>
                    <a:pt x="393" y="488"/>
                  </a:lnTo>
                  <a:lnTo>
                    <a:pt x="393" y="494"/>
                  </a:lnTo>
                  <a:lnTo>
                    <a:pt x="395" y="501"/>
                  </a:lnTo>
                  <a:lnTo>
                    <a:pt x="396" y="506"/>
                  </a:lnTo>
                  <a:lnTo>
                    <a:pt x="398" y="511"/>
                  </a:lnTo>
                  <a:lnTo>
                    <a:pt x="395" y="505"/>
                  </a:lnTo>
                  <a:lnTo>
                    <a:pt x="392" y="498"/>
                  </a:lnTo>
                  <a:lnTo>
                    <a:pt x="388" y="492"/>
                  </a:lnTo>
                  <a:lnTo>
                    <a:pt x="383" y="486"/>
                  </a:lnTo>
                  <a:lnTo>
                    <a:pt x="374" y="476"/>
                  </a:lnTo>
                  <a:lnTo>
                    <a:pt x="363" y="466"/>
                  </a:lnTo>
                  <a:lnTo>
                    <a:pt x="354" y="458"/>
                  </a:lnTo>
                  <a:lnTo>
                    <a:pt x="346" y="449"/>
                  </a:lnTo>
                  <a:lnTo>
                    <a:pt x="343" y="445"/>
                  </a:lnTo>
                  <a:lnTo>
                    <a:pt x="340" y="439"/>
                  </a:lnTo>
                  <a:lnTo>
                    <a:pt x="339" y="435"/>
                  </a:lnTo>
                  <a:lnTo>
                    <a:pt x="339" y="431"/>
                  </a:lnTo>
                  <a:lnTo>
                    <a:pt x="337" y="425"/>
                  </a:lnTo>
                  <a:lnTo>
                    <a:pt x="333" y="419"/>
                  </a:lnTo>
                  <a:lnTo>
                    <a:pt x="328" y="411"/>
                  </a:lnTo>
                  <a:lnTo>
                    <a:pt x="321" y="403"/>
                  </a:lnTo>
                  <a:lnTo>
                    <a:pt x="316" y="394"/>
                  </a:lnTo>
                  <a:lnTo>
                    <a:pt x="310" y="384"/>
                  </a:lnTo>
                  <a:lnTo>
                    <a:pt x="307" y="376"/>
                  </a:lnTo>
                  <a:lnTo>
                    <a:pt x="305" y="369"/>
                  </a:lnTo>
                  <a:lnTo>
                    <a:pt x="298" y="367"/>
                  </a:lnTo>
                  <a:lnTo>
                    <a:pt x="292" y="365"/>
                  </a:lnTo>
                  <a:lnTo>
                    <a:pt x="285" y="362"/>
                  </a:lnTo>
                  <a:lnTo>
                    <a:pt x="280" y="358"/>
                  </a:lnTo>
                  <a:lnTo>
                    <a:pt x="274" y="353"/>
                  </a:lnTo>
                  <a:lnTo>
                    <a:pt x="269" y="348"/>
                  </a:lnTo>
                  <a:lnTo>
                    <a:pt x="264" y="343"/>
                  </a:lnTo>
                  <a:lnTo>
                    <a:pt x="261" y="337"/>
                  </a:lnTo>
                  <a:lnTo>
                    <a:pt x="254" y="325"/>
                  </a:lnTo>
                  <a:lnTo>
                    <a:pt x="249" y="314"/>
                  </a:lnTo>
                  <a:lnTo>
                    <a:pt x="247" y="304"/>
                  </a:lnTo>
                  <a:lnTo>
                    <a:pt x="246" y="295"/>
                  </a:lnTo>
                  <a:lnTo>
                    <a:pt x="245" y="293"/>
                  </a:lnTo>
                  <a:lnTo>
                    <a:pt x="242" y="289"/>
                  </a:lnTo>
                  <a:lnTo>
                    <a:pt x="239" y="285"/>
                  </a:lnTo>
                  <a:lnTo>
                    <a:pt x="234" y="281"/>
                  </a:lnTo>
                  <a:lnTo>
                    <a:pt x="221" y="269"/>
                  </a:lnTo>
                  <a:lnTo>
                    <a:pt x="208" y="257"/>
                  </a:lnTo>
                  <a:lnTo>
                    <a:pt x="194" y="244"/>
                  </a:lnTo>
                  <a:lnTo>
                    <a:pt x="181" y="232"/>
                  </a:lnTo>
                  <a:lnTo>
                    <a:pt x="175" y="226"/>
                  </a:lnTo>
                  <a:lnTo>
                    <a:pt x="171" y="220"/>
                  </a:lnTo>
                  <a:lnTo>
                    <a:pt x="168" y="214"/>
                  </a:lnTo>
                  <a:lnTo>
                    <a:pt x="165" y="209"/>
                  </a:lnTo>
                  <a:lnTo>
                    <a:pt x="163" y="203"/>
                  </a:lnTo>
                  <a:lnTo>
                    <a:pt x="161" y="197"/>
                  </a:lnTo>
                  <a:lnTo>
                    <a:pt x="158" y="192"/>
                  </a:lnTo>
                  <a:lnTo>
                    <a:pt x="154" y="187"/>
                  </a:lnTo>
                  <a:lnTo>
                    <a:pt x="146" y="178"/>
                  </a:lnTo>
                  <a:lnTo>
                    <a:pt x="137" y="170"/>
                  </a:lnTo>
                  <a:lnTo>
                    <a:pt x="115" y="155"/>
                  </a:lnTo>
                  <a:lnTo>
                    <a:pt x="92" y="143"/>
                  </a:lnTo>
                  <a:lnTo>
                    <a:pt x="81" y="136"/>
                  </a:lnTo>
                  <a:lnTo>
                    <a:pt x="70" y="130"/>
                  </a:lnTo>
                  <a:lnTo>
                    <a:pt x="60" y="122"/>
                  </a:lnTo>
                  <a:lnTo>
                    <a:pt x="51" y="114"/>
                  </a:lnTo>
                  <a:lnTo>
                    <a:pt x="47" y="110"/>
                  </a:lnTo>
                  <a:lnTo>
                    <a:pt x="44" y="104"/>
                  </a:lnTo>
                  <a:lnTo>
                    <a:pt x="40" y="99"/>
                  </a:lnTo>
                  <a:lnTo>
                    <a:pt x="38" y="93"/>
                  </a:lnTo>
                  <a:lnTo>
                    <a:pt x="36" y="88"/>
                  </a:lnTo>
                  <a:lnTo>
                    <a:pt x="34" y="81"/>
                  </a:lnTo>
                  <a:lnTo>
                    <a:pt x="34" y="75"/>
                  </a:lnTo>
                  <a:lnTo>
                    <a:pt x="33" y="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nvGrpSpPr>
            <p:cNvPr id="1260" name="Group 524">
              <a:extLst>
                <a:ext uri="{FF2B5EF4-FFF2-40B4-BE49-F238E27FC236}">
                  <a16:creationId xmlns:a16="http://schemas.microsoft.com/office/drawing/2014/main" id="{62E58DED-F69C-9F6A-1994-BE5AB003D721}"/>
                </a:ext>
              </a:extLst>
            </p:cNvPr>
            <p:cNvGrpSpPr>
              <a:grpSpLocks/>
            </p:cNvGrpSpPr>
            <p:nvPr>
              <p:custDataLst>
                <p:tags r:id="rId286"/>
              </p:custDataLst>
            </p:nvPr>
          </p:nvGrpSpPr>
          <p:grpSpPr bwMode="auto">
            <a:xfrm>
              <a:off x="8122434" y="1902999"/>
              <a:ext cx="1004763" cy="501144"/>
              <a:chOff x="4115" y="1551"/>
              <a:chExt cx="504" cy="244"/>
            </a:xfrm>
            <a:solidFill>
              <a:srgbClr val="D9D9D9"/>
            </a:solidFill>
          </p:grpSpPr>
          <p:sp>
            <p:nvSpPr>
              <p:cNvPr id="1284" name="Freeform 525">
                <a:extLst>
                  <a:ext uri="{FF2B5EF4-FFF2-40B4-BE49-F238E27FC236}">
                    <a16:creationId xmlns:a16="http://schemas.microsoft.com/office/drawing/2014/main" id="{732824C0-21DE-4661-1F9D-9EEA2D92F58C}"/>
                  </a:ext>
                </a:extLst>
              </p:cNvPr>
              <p:cNvSpPr>
                <a:spLocks/>
              </p:cNvSpPr>
              <p:nvPr/>
            </p:nvSpPr>
            <p:spPr bwMode="auto">
              <a:xfrm>
                <a:off x="4540" y="1551"/>
                <a:ext cx="79" cy="86"/>
              </a:xfrm>
              <a:custGeom>
                <a:avLst/>
                <a:gdLst>
                  <a:gd name="T0" fmla="*/ 4 w 240"/>
                  <a:gd name="T1" fmla="*/ 82 h 259"/>
                  <a:gd name="T2" fmla="*/ 26 w 240"/>
                  <a:gd name="T3" fmla="*/ 86 h 259"/>
                  <a:gd name="T4" fmla="*/ 40 w 240"/>
                  <a:gd name="T5" fmla="*/ 80 h 259"/>
                  <a:gd name="T6" fmla="*/ 44 w 240"/>
                  <a:gd name="T7" fmla="*/ 70 h 259"/>
                  <a:gd name="T8" fmla="*/ 63 w 240"/>
                  <a:gd name="T9" fmla="*/ 53 h 259"/>
                  <a:gd name="T10" fmla="*/ 70 w 240"/>
                  <a:gd name="T11" fmla="*/ 37 h 259"/>
                  <a:gd name="T12" fmla="*/ 79 w 240"/>
                  <a:gd name="T13" fmla="*/ 9 h 259"/>
                  <a:gd name="T14" fmla="*/ 70 w 240"/>
                  <a:gd name="T15" fmla="*/ 0 h 259"/>
                  <a:gd name="T16" fmla="*/ 68 w 240"/>
                  <a:gd name="T17" fmla="*/ 11 h 259"/>
                  <a:gd name="T18" fmla="*/ 66 w 240"/>
                  <a:gd name="T19" fmla="*/ 25 h 259"/>
                  <a:gd name="T20" fmla="*/ 55 w 240"/>
                  <a:gd name="T21" fmla="*/ 35 h 259"/>
                  <a:gd name="T22" fmla="*/ 44 w 240"/>
                  <a:gd name="T23" fmla="*/ 49 h 259"/>
                  <a:gd name="T24" fmla="*/ 37 w 240"/>
                  <a:gd name="T25" fmla="*/ 59 h 259"/>
                  <a:gd name="T26" fmla="*/ 31 w 240"/>
                  <a:gd name="T27" fmla="*/ 72 h 259"/>
                  <a:gd name="T28" fmla="*/ 7 w 240"/>
                  <a:gd name="T29" fmla="*/ 74 h 259"/>
                  <a:gd name="T30" fmla="*/ 0 w 240"/>
                  <a:gd name="T31" fmla="*/ 74 h 259"/>
                  <a:gd name="T32" fmla="*/ 4 w 240"/>
                  <a:gd name="T33" fmla="*/ 82 h 2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40" h="259">
                    <a:moveTo>
                      <a:pt x="13" y="247"/>
                    </a:moveTo>
                    <a:lnTo>
                      <a:pt x="79" y="259"/>
                    </a:lnTo>
                    <a:lnTo>
                      <a:pt x="120" y="240"/>
                    </a:lnTo>
                    <a:lnTo>
                      <a:pt x="133" y="210"/>
                    </a:lnTo>
                    <a:lnTo>
                      <a:pt x="192" y="161"/>
                    </a:lnTo>
                    <a:lnTo>
                      <a:pt x="212" y="111"/>
                    </a:lnTo>
                    <a:lnTo>
                      <a:pt x="240" y="26"/>
                    </a:lnTo>
                    <a:lnTo>
                      <a:pt x="212" y="0"/>
                    </a:lnTo>
                    <a:lnTo>
                      <a:pt x="206" y="32"/>
                    </a:lnTo>
                    <a:lnTo>
                      <a:pt x="199" y="74"/>
                    </a:lnTo>
                    <a:lnTo>
                      <a:pt x="166" y="105"/>
                    </a:lnTo>
                    <a:lnTo>
                      <a:pt x="133" y="149"/>
                    </a:lnTo>
                    <a:lnTo>
                      <a:pt x="113" y="179"/>
                    </a:lnTo>
                    <a:lnTo>
                      <a:pt x="93" y="216"/>
                    </a:lnTo>
                    <a:lnTo>
                      <a:pt x="20" y="222"/>
                    </a:lnTo>
                    <a:lnTo>
                      <a:pt x="0" y="222"/>
                    </a:lnTo>
                    <a:lnTo>
                      <a:pt x="13" y="247"/>
                    </a:lnTo>
                  </a:path>
                </a:pathLst>
              </a:custGeom>
              <a:grpFill/>
              <a:ln w="9525" cmpd="sng">
                <a:solidFill>
                  <a:srgbClr val="FFFFFF"/>
                </a:solidFill>
                <a:prstDash val="solid"/>
                <a:round/>
                <a:headEnd/>
                <a:tailEnd/>
              </a:ln>
            </p:spPr>
            <p:txBody>
              <a:bodyPr/>
              <a:lstStyle/>
              <a:p>
                <a:endParaRPr lang="fr-CH">
                  <a:solidFill>
                    <a:srgbClr val="323232"/>
                  </a:solidFill>
                </a:endParaRPr>
              </a:p>
            </p:txBody>
          </p:sp>
          <p:sp>
            <p:nvSpPr>
              <p:cNvPr id="1285" name="Freeform 526">
                <a:extLst>
                  <a:ext uri="{FF2B5EF4-FFF2-40B4-BE49-F238E27FC236}">
                    <a16:creationId xmlns:a16="http://schemas.microsoft.com/office/drawing/2014/main" id="{64862E25-2A08-0DC7-FEB5-E7997A954B5B}"/>
                  </a:ext>
                </a:extLst>
              </p:cNvPr>
              <p:cNvSpPr>
                <a:spLocks/>
              </p:cNvSpPr>
              <p:nvPr/>
            </p:nvSpPr>
            <p:spPr bwMode="auto">
              <a:xfrm>
                <a:off x="4115" y="1761"/>
                <a:ext cx="84" cy="34"/>
              </a:xfrm>
              <a:custGeom>
                <a:avLst/>
                <a:gdLst>
                  <a:gd name="T0" fmla="*/ 11 w 259"/>
                  <a:gd name="T1" fmla="*/ 34 h 104"/>
                  <a:gd name="T2" fmla="*/ 8 w 259"/>
                  <a:gd name="T3" fmla="*/ 28 h 104"/>
                  <a:gd name="T4" fmla="*/ 17 w 259"/>
                  <a:gd name="T5" fmla="*/ 20 h 104"/>
                  <a:gd name="T6" fmla="*/ 23 w 259"/>
                  <a:gd name="T7" fmla="*/ 16 h 104"/>
                  <a:gd name="T8" fmla="*/ 41 w 259"/>
                  <a:gd name="T9" fmla="*/ 14 h 104"/>
                  <a:gd name="T10" fmla="*/ 56 w 259"/>
                  <a:gd name="T11" fmla="*/ 14 h 104"/>
                  <a:gd name="T12" fmla="*/ 80 w 259"/>
                  <a:gd name="T13" fmla="*/ 10 h 104"/>
                  <a:gd name="T14" fmla="*/ 84 w 259"/>
                  <a:gd name="T15" fmla="*/ 2 h 104"/>
                  <a:gd name="T16" fmla="*/ 80 w 259"/>
                  <a:gd name="T17" fmla="*/ 0 h 104"/>
                  <a:gd name="T18" fmla="*/ 66 w 259"/>
                  <a:gd name="T19" fmla="*/ 4 h 104"/>
                  <a:gd name="T20" fmla="*/ 49 w 259"/>
                  <a:gd name="T21" fmla="*/ 2 h 104"/>
                  <a:gd name="T22" fmla="*/ 34 w 259"/>
                  <a:gd name="T23" fmla="*/ 4 h 104"/>
                  <a:gd name="T24" fmla="*/ 17 w 259"/>
                  <a:gd name="T25" fmla="*/ 6 h 104"/>
                  <a:gd name="T26" fmla="*/ 8 w 259"/>
                  <a:gd name="T27" fmla="*/ 14 h 104"/>
                  <a:gd name="T28" fmla="*/ 0 w 259"/>
                  <a:gd name="T29" fmla="*/ 22 h 104"/>
                  <a:gd name="T30" fmla="*/ 0 w 259"/>
                  <a:gd name="T31" fmla="*/ 34 h 104"/>
                  <a:gd name="T32" fmla="*/ 11 w 259"/>
                  <a:gd name="T33" fmla="*/ 34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59" h="104">
                    <a:moveTo>
                      <a:pt x="33" y="104"/>
                    </a:moveTo>
                    <a:lnTo>
                      <a:pt x="26" y="86"/>
                    </a:lnTo>
                    <a:lnTo>
                      <a:pt x="52" y="62"/>
                    </a:lnTo>
                    <a:lnTo>
                      <a:pt x="72" y="49"/>
                    </a:lnTo>
                    <a:lnTo>
                      <a:pt x="126" y="43"/>
                    </a:lnTo>
                    <a:lnTo>
                      <a:pt x="172" y="43"/>
                    </a:lnTo>
                    <a:lnTo>
                      <a:pt x="246" y="31"/>
                    </a:lnTo>
                    <a:lnTo>
                      <a:pt x="259" y="7"/>
                    </a:lnTo>
                    <a:lnTo>
                      <a:pt x="246" y="0"/>
                    </a:lnTo>
                    <a:lnTo>
                      <a:pt x="205" y="13"/>
                    </a:lnTo>
                    <a:lnTo>
                      <a:pt x="152" y="7"/>
                    </a:lnTo>
                    <a:lnTo>
                      <a:pt x="106" y="13"/>
                    </a:lnTo>
                    <a:lnTo>
                      <a:pt x="52" y="19"/>
                    </a:lnTo>
                    <a:lnTo>
                      <a:pt x="26" y="43"/>
                    </a:lnTo>
                    <a:lnTo>
                      <a:pt x="0" y="68"/>
                    </a:lnTo>
                    <a:lnTo>
                      <a:pt x="0" y="104"/>
                    </a:lnTo>
                    <a:lnTo>
                      <a:pt x="33" y="104"/>
                    </a:lnTo>
                  </a:path>
                </a:pathLst>
              </a:custGeom>
              <a:grpFill/>
              <a:ln w="9525" cmpd="sng">
                <a:solidFill>
                  <a:srgbClr val="FFFFFF"/>
                </a:solidFill>
                <a:prstDash val="solid"/>
                <a:round/>
                <a:headEnd/>
                <a:tailEnd/>
              </a:ln>
            </p:spPr>
            <p:txBody>
              <a:bodyPr/>
              <a:lstStyle/>
              <a:p>
                <a:endParaRPr lang="fr-CH">
                  <a:solidFill>
                    <a:srgbClr val="323232"/>
                  </a:solidFill>
                </a:endParaRPr>
              </a:p>
            </p:txBody>
          </p:sp>
        </p:grpSp>
        <p:sp>
          <p:nvSpPr>
            <p:cNvPr id="1261" name="Freeform 527">
              <a:extLst>
                <a:ext uri="{FF2B5EF4-FFF2-40B4-BE49-F238E27FC236}">
                  <a16:creationId xmlns:a16="http://schemas.microsoft.com/office/drawing/2014/main" id="{EE1BF04F-E135-196D-425B-E7186BBBBB3F}"/>
                </a:ext>
              </a:extLst>
            </p:cNvPr>
            <p:cNvSpPr>
              <a:spLocks/>
            </p:cNvSpPr>
            <p:nvPr>
              <p:custDataLst>
                <p:tags r:id="rId287"/>
              </p:custDataLst>
            </p:nvPr>
          </p:nvSpPr>
          <p:spPr bwMode="auto">
            <a:xfrm>
              <a:off x="6711491" y="2880436"/>
              <a:ext cx="793358" cy="666812"/>
            </a:xfrm>
            <a:custGeom>
              <a:avLst/>
              <a:gdLst>
                <a:gd name="T0" fmla="*/ 402746 w 1227"/>
                <a:gd name="T1" fmla="*/ 243317 h 979"/>
                <a:gd name="T2" fmla="*/ 402746 w 1227"/>
                <a:gd name="T3" fmla="*/ 230786 h 979"/>
                <a:gd name="T4" fmla="*/ 401882 w 1227"/>
                <a:gd name="T5" fmla="*/ 215122 h 979"/>
                <a:gd name="T6" fmla="*/ 392375 w 1227"/>
                <a:gd name="T7" fmla="*/ 201024 h 979"/>
                <a:gd name="T8" fmla="*/ 388486 w 1227"/>
                <a:gd name="T9" fmla="*/ 191625 h 979"/>
                <a:gd name="T10" fmla="*/ 353051 w 1227"/>
                <a:gd name="T11" fmla="*/ 162908 h 979"/>
                <a:gd name="T12" fmla="*/ 327988 w 1227"/>
                <a:gd name="T13" fmla="*/ 137323 h 979"/>
                <a:gd name="T14" fmla="*/ 324963 w 1227"/>
                <a:gd name="T15" fmla="*/ 119570 h 979"/>
                <a:gd name="T16" fmla="*/ 313727 w 1227"/>
                <a:gd name="T17" fmla="*/ 113827 h 979"/>
                <a:gd name="T18" fmla="*/ 300331 w 1227"/>
                <a:gd name="T19" fmla="*/ 108083 h 979"/>
                <a:gd name="T20" fmla="*/ 275700 w 1227"/>
                <a:gd name="T21" fmla="*/ 102339 h 979"/>
                <a:gd name="T22" fmla="*/ 257550 w 1227"/>
                <a:gd name="T23" fmla="*/ 104950 h 979"/>
                <a:gd name="T24" fmla="*/ 246315 w 1227"/>
                <a:gd name="T25" fmla="*/ 106517 h 979"/>
                <a:gd name="T26" fmla="*/ 229030 w 1227"/>
                <a:gd name="T27" fmla="*/ 101817 h 979"/>
                <a:gd name="T28" fmla="*/ 218226 w 1227"/>
                <a:gd name="T29" fmla="*/ 93463 h 979"/>
                <a:gd name="T30" fmla="*/ 208719 w 1227"/>
                <a:gd name="T31" fmla="*/ 66834 h 979"/>
                <a:gd name="T32" fmla="*/ 200941 w 1227"/>
                <a:gd name="T33" fmla="*/ 53780 h 979"/>
                <a:gd name="T34" fmla="*/ 186681 w 1227"/>
                <a:gd name="T35" fmla="*/ 42293 h 979"/>
                <a:gd name="T36" fmla="*/ 157728 w 1227"/>
                <a:gd name="T37" fmla="*/ 31851 h 979"/>
                <a:gd name="T38" fmla="*/ 130936 w 1227"/>
                <a:gd name="T39" fmla="*/ 16708 h 979"/>
                <a:gd name="T40" fmla="*/ 92476 w 1227"/>
                <a:gd name="T41" fmla="*/ 5221 h 979"/>
                <a:gd name="T42" fmla="*/ 71734 w 1227"/>
                <a:gd name="T43" fmla="*/ 19841 h 979"/>
                <a:gd name="T44" fmla="*/ 65252 w 1227"/>
                <a:gd name="T45" fmla="*/ 31851 h 979"/>
                <a:gd name="T46" fmla="*/ 66116 w 1227"/>
                <a:gd name="T47" fmla="*/ 46993 h 979"/>
                <a:gd name="T48" fmla="*/ 73030 w 1227"/>
                <a:gd name="T49" fmla="*/ 61613 h 979"/>
                <a:gd name="T50" fmla="*/ 65252 w 1227"/>
                <a:gd name="T51" fmla="*/ 78321 h 979"/>
                <a:gd name="T52" fmla="*/ 41052 w 1227"/>
                <a:gd name="T53" fmla="*/ 97118 h 979"/>
                <a:gd name="T54" fmla="*/ 23335 w 1227"/>
                <a:gd name="T55" fmla="*/ 99207 h 979"/>
                <a:gd name="T56" fmla="*/ 3889 w 1227"/>
                <a:gd name="T57" fmla="*/ 95552 h 979"/>
                <a:gd name="T58" fmla="*/ 0 w 1227"/>
                <a:gd name="T59" fmla="*/ 123225 h 979"/>
                <a:gd name="T60" fmla="*/ 3889 w 1227"/>
                <a:gd name="T61" fmla="*/ 140456 h 979"/>
                <a:gd name="T62" fmla="*/ 10803 w 1227"/>
                <a:gd name="T63" fmla="*/ 147243 h 979"/>
                <a:gd name="T64" fmla="*/ 17285 w 1227"/>
                <a:gd name="T65" fmla="*/ 160297 h 979"/>
                <a:gd name="T66" fmla="*/ 35867 w 1227"/>
                <a:gd name="T67" fmla="*/ 190059 h 979"/>
                <a:gd name="T68" fmla="*/ 44077 w 1227"/>
                <a:gd name="T69" fmla="*/ 216166 h 979"/>
                <a:gd name="T70" fmla="*/ 52288 w 1227"/>
                <a:gd name="T71" fmla="*/ 222954 h 979"/>
                <a:gd name="T72" fmla="*/ 57473 w 1227"/>
                <a:gd name="T73" fmla="*/ 228697 h 979"/>
                <a:gd name="T74" fmla="*/ 63955 w 1227"/>
                <a:gd name="T75" fmla="*/ 244884 h 979"/>
                <a:gd name="T76" fmla="*/ 96797 w 1227"/>
                <a:gd name="T77" fmla="*/ 285088 h 979"/>
                <a:gd name="T78" fmla="*/ 107601 w 1227"/>
                <a:gd name="T79" fmla="*/ 305452 h 979"/>
                <a:gd name="T80" fmla="*/ 110626 w 1227"/>
                <a:gd name="T81" fmla="*/ 325815 h 979"/>
                <a:gd name="T82" fmla="*/ 114947 w 1227"/>
                <a:gd name="T83" fmla="*/ 344090 h 979"/>
                <a:gd name="T84" fmla="*/ 129207 w 1227"/>
                <a:gd name="T85" fmla="*/ 366020 h 979"/>
                <a:gd name="T86" fmla="*/ 155999 w 1227"/>
                <a:gd name="T87" fmla="*/ 397348 h 979"/>
                <a:gd name="T88" fmla="*/ 167667 w 1227"/>
                <a:gd name="T89" fmla="*/ 425022 h 979"/>
                <a:gd name="T90" fmla="*/ 183656 w 1227"/>
                <a:gd name="T91" fmla="*/ 452695 h 979"/>
                <a:gd name="T92" fmla="*/ 208719 w 1227"/>
                <a:gd name="T93" fmla="*/ 489767 h 979"/>
                <a:gd name="T94" fmla="*/ 228165 w 1227"/>
                <a:gd name="T95" fmla="*/ 511175 h 979"/>
                <a:gd name="T96" fmla="*/ 234647 w 1227"/>
                <a:gd name="T97" fmla="*/ 497599 h 979"/>
                <a:gd name="T98" fmla="*/ 235944 w 1227"/>
                <a:gd name="T99" fmla="*/ 474625 h 979"/>
                <a:gd name="T100" fmla="*/ 246315 w 1227"/>
                <a:gd name="T101" fmla="*/ 467837 h 979"/>
                <a:gd name="T102" fmla="*/ 261439 w 1227"/>
                <a:gd name="T103" fmla="*/ 467315 h 979"/>
                <a:gd name="T104" fmla="*/ 285207 w 1227"/>
                <a:gd name="T105" fmla="*/ 474625 h 979"/>
                <a:gd name="T106" fmla="*/ 305949 w 1227"/>
                <a:gd name="T107" fmla="*/ 492378 h 979"/>
                <a:gd name="T108" fmla="*/ 340087 w 1227"/>
                <a:gd name="T109" fmla="*/ 437553 h 979"/>
                <a:gd name="T110" fmla="*/ 518125 w 1227"/>
                <a:gd name="T111" fmla="*/ 296053 h 979"/>
                <a:gd name="T112" fmla="*/ 406203 w 1227"/>
                <a:gd name="T113" fmla="*/ 244361 h 97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227" h="979">
                  <a:moveTo>
                    <a:pt x="940" y="468"/>
                  </a:moveTo>
                  <a:lnTo>
                    <a:pt x="937" y="468"/>
                  </a:lnTo>
                  <a:lnTo>
                    <a:pt x="935" y="467"/>
                  </a:lnTo>
                  <a:lnTo>
                    <a:pt x="932" y="466"/>
                  </a:lnTo>
                  <a:lnTo>
                    <a:pt x="931" y="465"/>
                  </a:lnTo>
                  <a:lnTo>
                    <a:pt x="930" y="461"/>
                  </a:lnTo>
                  <a:lnTo>
                    <a:pt x="930" y="456"/>
                  </a:lnTo>
                  <a:lnTo>
                    <a:pt x="932" y="442"/>
                  </a:lnTo>
                  <a:lnTo>
                    <a:pt x="933" y="425"/>
                  </a:lnTo>
                  <a:lnTo>
                    <a:pt x="933" y="420"/>
                  </a:lnTo>
                  <a:lnTo>
                    <a:pt x="932" y="416"/>
                  </a:lnTo>
                  <a:lnTo>
                    <a:pt x="930" y="412"/>
                  </a:lnTo>
                  <a:lnTo>
                    <a:pt x="928" y="407"/>
                  </a:lnTo>
                  <a:lnTo>
                    <a:pt x="921" y="400"/>
                  </a:lnTo>
                  <a:lnTo>
                    <a:pt x="915" y="392"/>
                  </a:lnTo>
                  <a:lnTo>
                    <a:pt x="908" y="385"/>
                  </a:lnTo>
                  <a:lnTo>
                    <a:pt x="903" y="378"/>
                  </a:lnTo>
                  <a:lnTo>
                    <a:pt x="902" y="373"/>
                  </a:lnTo>
                  <a:lnTo>
                    <a:pt x="901" y="370"/>
                  </a:lnTo>
                  <a:lnTo>
                    <a:pt x="899" y="367"/>
                  </a:lnTo>
                  <a:lnTo>
                    <a:pt x="901" y="363"/>
                  </a:lnTo>
                  <a:lnTo>
                    <a:pt x="865" y="344"/>
                  </a:lnTo>
                  <a:lnTo>
                    <a:pt x="838" y="328"/>
                  </a:lnTo>
                  <a:lnTo>
                    <a:pt x="817" y="312"/>
                  </a:lnTo>
                  <a:lnTo>
                    <a:pt x="801" y="300"/>
                  </a:lnTo>
                  <a:lnTo>
                    <a:pt x="779" y="280"/>
                  </a:lnTo>
                  <a:lnTo>
                    <a:pt x="761" y="264"/>
                  </a:lnTo>
                  <a:lnTo>
                    <a:pt x="759" y="263"/>
                  </a:lnTo>
                  <a:lnTo>
                    <a:pt x="757" y="258"/>
                  </a:lnTo>
                  <a:lnTo>
                    <a:pt x="756" y="252"/>
                  </a:lnTo>
                  <a:lnTo>
                    <a:pt x="754" y="245"/>
                  </a:lnTo>
                  <a:lnTo>
                    <a:pt x="752" y="229"/>
                  </a:lnTo>
                  <a:lnTo>
                    <a:pt x="748" y="216"/>
                  </a:lnTo>
                  <a:lnTo>
                    <a:pt x="740" y="218"/>
                  </a:lnTo>
                  <a:lnTo>
                    <a:pt x="733" y="218"/>
                  </a:lnTo>
                  <a:lnTo>
                    <a:pt x="726" y="218"/>
                  </a:lnTo>
                  <a:lnTo>
                    <a:pt x="718" y="217"/>
                  </a:lnTo>
                  <a:lnTo>
                    <a:pt x="711" y="215"/>
                  </a:lnTo>
                  <a:lnTo>
                    <a:pt x="703" y="212"/>
                  </a:lnTo>
                  <a:lnTo>
                    <a:pt x="695" y="207"/>
                  </a:lnTo>
                  <a:lnTo>
                    <a:pt x="688" y="203"/>
                  </a:lnTo>
                  <a:lnTo>
                    <a:pt x="667" y="199"/>
                  </a:lnTo>
                  <a:lnTo>
                    <a:pt x="650" y="197"/>
                  </a:lnTo>
                  <a:lnTo>
                    <a:pt x="638" y="196"/>
                  </a:lnTo>
                  <a:lnTo>
                    <a:pt x="630" y="196"/>
                  </a:lnTo>
                  <a:lnTo>
                    <a:pt x="617" y="199"/>
                  </a:lnTo>
                  <a:lnTo>
                    <a:pt x="602" y="203"/>
                  </a:lnTo>
                  <a:lnTo>
                    <a:pt x="596" y="201"/>
                  </a:lnTo>
                  <a:lnTo>
                    <a:pt x="591" y="201"/>
                  </a:lnTo>
                  <a:lnTo>
                    <a:pt x="584" y="202"/>
                  </a:lnTo>
                  <a:lnTo>
                    <a:pt x="578" y="203"/>
                  </a:lnTo>
                  <a:lnTo>
                    <a:pt x="570" y="204"/>
                  </a:lnTo>
                  <a:lnTo>
                    <a:pt x="563" y="205"/>
                  </a:lnTo>
                  <a:lnTo>
                    <a:pt x="556" y="204"/>
                  </a:lnTo>
                  <a:lnTo>
                    <a:pt x="548" y="203"/>
                  </a:lnTo>
                  <a:lnTo>
                    <a:pt x="530" y="195"/>
                  </a:lnTo>
                  <a:lnTo>
                    <a:pt x="517" y="190"/>
                  </a:lnTo>
                  <a:lnTo>
                    <a:pt x="513" y="187"/>
                  </a:lnTo>
                  <a:lnTo>
                    <a:pt x="509" y="183"/>
                  </a:lnTo>
                  <a:lnTo>
                    <a:pt x="505" y="179"/>
                  </a:lnTo>
                  <a:lnTo>
                    <a:pt x="502" y="173"/>
                  </a:lnTo>
                  <a:lnTo>
                    <a:pt x="493" y="152"/>
                  </a:lnTo>
                  <a:lnTo>
                    <a:pt x="487" y="136"/>
                  </a:lnTo>
                  <a:lnTo>
                    <a:pt x="483" y="128"/>
                  </a:lnTo>
                  <a:lnTo>
                    <a:pt x="479" y="121"/>
                  </a:lnTo>
                  <a:lnTo>
                    <a:pt x="476" y="115"/>
                  </a:lnTo>
                  <a:lnTo>
                    <a:pt x="470" y="109"/>
                  </a:lnTo>
                  <a:lnTo>
                    <a:pt x="465" y="103"/>
                  </a:lnTo>
                  <a:lnTo>
                    <a:pt x="459" y="96"/>
                  </a:lnTo>
                  <a:lnTo>
                    <a:pt x="451" y="91"/>
                  </a:lnTo>
                  <a:lnTo>
                    <a:pt x="443" y="86"/>
                  </a:lnTo>
                  <a:lnTo>
                    <a:pt x="432" y="81"/>
                  </a:lnTo>
                  <a:lnTo>
                    <a:pt x="420" y="77"/>
                  </a:lnTo>
                  <a:lnTo>
                    <a:pt x="405" y="72"/>
                  </a:lnTo>
                  <a:lnTo>
                    <a:pt x="389" y="68"/>
                  </a:lnTo>
                  <a:lnTo>
                    <a:pt x="365" y="61"/>
                  </a:lnTo>
                  <a:lnTo>
                    <a:pt x="346" y="55"/>
                  </a:lnTo>
                  <a:lnTo>
                    <a:pt x="332" y="48"/>
                  </a:lnTo>
                  <a:lnTo>
                    <a:pt x="317" y="40"/>
                  </a:lnTo>
                  <a:lnTo>
                    <a:pt x="303" y="32"/>
                  </a:lnTo>
                  <a:lnTo>
                    <a:pt x="287" y="23"/>
                  </a:lnTo>
                  <a:lnTo>
                    <a:pt x="265" y="13"/>
                  </a:lnTo>
                  <a:lnTo>
                    <a:pt x="236" y="0"/>
                  </a:lnTo>
                  <a:lnTo>
                    <a:pt x="214" y="10"/>
                  </a:lnTo>
                  <a:lnTo>
                    <a:pt x="186" y="24"/>
                  </a:lnTo>
                  <a:lnTo>
                    <a:pt x="178" y="28"/>
                  </a:lnTo>
                  <a:lnTo>
                    <a:pt x="171" y="33"/>
                  </a:lnTo>
                  <a:lnTo>
                    <a:pt x="166" y="38"/>
                  </a:lnTo>
                  <a:lnTo>
                    <a:pt x="160" y="44"/>
                  </a:lnTo>
                  <a:lnTo>
                    <a:pt x="156" y="49"/>
                  </a:lnTo>
                  <a:lnTo>
                    <a:pt x="153" y="55"/>
                  </a:lnTo>
                  <a:lnTo>
                    <a:pt x="151" y="61"/>
                  </a:lnTo>
                  <a:lnTo>
                    <a:pt x="149" y="68"/>
                  </a:lnTo>
                  <a:lnTo>
                    <a:pt x="151" y="75"/>
                  </a:lnTo>
                  <a:lnTo>
                    <a:pt x="152" y="82"/>
                  </a:lnTo>
                  <a:lnTo>
                    <a:pt x="153" y="90"/>
                  </a:lnTo>
                  <a:lnTo>
                    <a:pt x="156" y="97"/>
                  </a:lnTo>
                  <a:lnTo>
                    <a:pt x="159" y="105"/>
                  </a:lnTo>
                  <a:lnTo>
                    <a:pt x="164" y="112"/>
                  </a:lnTo>
                  <a:lnTo>
                    <a:pt x="169" y="118"/>
                  </a:lnTo>
                  <a:lnTo>
                    <a:pt x="177" y="123"/>
                  </a:lnTo>
                  <a:lnTo>
                    <a:pt x="171" y="129"/>
                  </a:lnTo>
                  <a:lnTo>
                    <a:pt x="163" y="139"/>
                  </a:lnTo>
                  <a:lnTo>
                    <a:pt x="151" y="150"/>
                  </a:lnTo>
                  <a:lnTo>
                    <a:pt x="136" y="162"/>
                  </a:lnTo>
                  <a:lnTo>
                    <a:pt x="120" y="173"/>
                  </a:lnTo>
                  <a:lnTo>
                    <a:pt x="102" y="182"/>
                  </a:lnTo>
                  <a:lnTo>
                    <a:pt x="95" y="186"/>
                  </a:lnTo>
                  <a:lnTo>
                    <a:pt x="86" y="188"/>
                  </a:lnTo>
                  <a:lnTo>
                    <a:pt x="78" y="190"/>
                  </a:lnTo>
                  <a:lnTo>
                    <a:pt x="70" y="191"/>
                  </a:lnTo>
                  <a:lnTo>
                    <a:pt x="54" y="190"/>
                  </a:lnTo>
                  <a:lnTo>
                    <a:pt x="37" y="187"/>
                  </a:lnTo>
                  <a:lnTo>
                    <a:pt x="22" y="183"/>
                  </a:lnTo>
                  <a:lnTo>
                    <a:pt x="10" y="179"/>
                  </a:lnTo>
                  <a:lnTo>
                    <a:pt x="9" y="183"/>
                  </a:lnTo>
                  <a:lnTo>
                    <a:pt x="6" y="193"/>
                  </a:lnTo>
                  <a:lnTo>
                    <a:pt x="2" y="208"/>
                  </a:lnTo>
                  <a:lnTo>
                    <a:pt x="0" y="226"/>
                  </a:lnTo>
                  <a:lnTo>
                    <a:pt x="0" y="236"/>
                  </a:lnTo>
                  <a:lnTo>
                    <a:pt x="0" y="245"/>
                  </a:lnTo>
                  <a:lnTo>
                    <a:pt x="2" y="253"/>
                  </a:lnTo>
                  <a:lnTo>
                    <a:pt x="5" y="261"/>
                  </a:lnTo>
                  <a:lnTo>
                    <a:pt x="9" y="269"/>
                  </a:lnTo>
                  <a:lnTo>
                    <a:pt x="14" y="276"/>
                  </a:lnTo>
                  <a:lnTo>
                    <a:pt x="18" y="278"/>
                  </a:lnTo>
                  <a:lnTo>
                    <a:pt x="21" y="280"/>
                  </a:lnTo>
                  <a:lnTo>
                    <a:pt x="25" y="282"/>
                  </a:lnTo>
                  <a:lnTo>
                    <a:pt x="30" y="283"/>
                  </a:lnTo>
                  <a:lnTo>
                    <a:pt x="32" y="291"/>
                  </a:lnTo>
                  <a:lnTo>
                    <a:pt x="35" y="299"/>
                  </a:lnTo>
                  <a:lnTo>
                    <a:pt x="40" y="307"/>
                  </a:lnTo>
                  <a:lnTo>
                    <a:pt x="44" y="315"/>
                  </a:lnTo>
                  <a:lnTo>
                    <a:pt x="56" y="331"/>
                  </a:lnTo>
                  <a:lnTo>
                    <a:pt x="69" y="347"/>
                  </a:lnTo>
                  <a:lnTo>
                    <a:pt x="83" y="364"/>
                  </a:lnTo>
                  <a:lnTo>
                    <a:pt x="92" y="383"/>
                  </a:lnTo>
                  <a:lnTo>
                    <a:pt x="97" y="393"/>
                  </a:lnTo>
                  <a:lnTo>
                    <a:pt x="100" y="403"/>
                  </a:lnTo>
                  <a:lnTo>
                    <a:pt x="102" y="414"/>
                  </a:lnTo>
                  <a:lnTo>
                    <a:pt x="103" y="425"/>
                  </a:lnTo>
                  <a:lnTo>
                    <a:pt x="110" y="425"/>
                  </a:lnTo>
                  <a:lnTo>
                    <a:pt x="117" y="426"/>
                  </a:lnTo>
                  <a:lnTo>
                    <a:pt x="121" y="427"/>
                  </a:lnTo>
                  <a:lnTo>
                    <a:pt x="124" y="429"/>
                  </a:lnTo>
                  <a:lnTo>
                    <a:pt x="128" y="431"/>
                  </a:lnTo>
                  <a:lnTo>
                    <a:pt x="131" y="435"/>
                  </a:lnTo>
                  <a:lnTo>
                    <a:pt x="133" y="438"/>
                  </a:lnTo>
                  <a:lnTo>
                    <a:pt x="135" y="441"/>
                  </a:lnTo>
                  <a:lnTo>
                    <a:pt x="139" y="450"/>
                  </a:lnTo>
                  <a:lnTo>
                    <a:pt x="143" y="459"/>
                  </a:lnTo>
                  <a:lnTo>
                    <a:pt x="148" y="469"/>
                  </a:lnTo>
                  <a:lnTo>
                    <a:pt x="156" y="480"/>
                  </a:lnTo>
                  <a:lnTo>
                    <a:pt x="184" y="504"/>
                  </a:lnTo>
                  <a:lnTo>
                    <a:pt x="216" y="536"/>
                  </a:lnTo>
                  <a:lnTo>
                    <a:pt x="224" y="546"/>
                  </a:lnTo>
                  <a:lnTo>
                    <a:pt x="232" y="556"/>
                  </a:lnTo>
                  <a:lnTo>
                    <a:pt x="238" y="565"/>
                  </a:lnTo>
                  <a:lnTo>
                    <a:pt x="244" y="575"/>
                  </a:lnTo>
                  <a:lnTo>
                    <a:pt x="249" y="585"/>
                  </a:lnTo>
                  <a:lnTo>
                    <a:pt x="253" y="595"/>
                  </a:lnTo>
                  <a:lnTo>
                    <a:pt x="255" y="606"/>
                  </a:lnTo>
                  <a:lnTo>
                    <a:pt x="256" y="616"/>
                  </a:lnTo>
                  <a:lnTo>
                    <a:pt x="256" y="624"/>
                  </a:lnTo>
                  <a:lnTo>
                    <a:pt x="257" y="631"/>
                  </a:lnTo>
                  <a:lnTo>
                    <a:pt x="258" y="638"/>
                  </a:lnTo>
                  <a:lnTo>
                    <a:pt x="260" y="645"/>
                  </a:lnTo>
                  <a:lnTo>
                    <a:pt x="266" y="659"/>
                  </a:lnTo>
                  <a:lnTo>
                    <a:pt x="272" y="670"/>
                  </a:lnTo>
                  <a:lnTo>
                    <a:pt x="280" y="681"/>
                  </a:lnTo>
                  <a:lnTo>
                    <a:pt x="289" y="691"/>
                  </a:lnTo>
                  <a:lnTo>
                    <a:pt x="299" y="701"/>
                  </a:lnTo>
                  <a:lnTo>
                    <a:pt x="310" y="710"/>
                  </a:lnTo>
                  <a:lnTo>
                    <a:pt x="331" y="730"/>
                  </a:lnTo>
                  <a:lnTo>
                    <a:pt x="352" y="750"/>
                  </a:lnTo>
                  <a:lnTo>
                    <a:pt x="361" y="761"/>
                  </a:lnTo>
                  <a:lnTo>
                    <a:pt x="369" y="774"/>
                  </a:lnTo>
                  <a:lnTo>
                    <a:pt x="377" y="787"/>
                  </a:lnTo>
                  <a:lnTo>
                    <a:pt x="382" y="801"/>
                  </a:lnTo>
                  <a:lnTo>
                    <a:pt x="388" y="814"/>
                  </a:lnTo>
                  <a:lnTo>
                    <a:pt x="394" y="827"/>
                  </a:lnTo>
                  <a:lnTo>
                    <a:pt x="401" y="838"/>
                  </a:lnTo>
                  <a:lnTo>
                    <a:pt x="409" y="848"/>
                  </a:lnTo>
                  <a:lnTo>
                    <a:pt x="425" y="867"/>
                  </a:lnTo>
                  <a:lnTo>
                    <a:pt x="443" y="886"/>
                  </a:lnTo>
                  <a:lnTo>
                    <a:pt x="459" y="905"/>
                  </a:lnTo>
                  <a:lnTo>
                    <a:pt x="476" y="925"/>
                  </a:lnTo>
                  <a:lnTo>
                    <a:pt x="483" y="938"/>
                  </a:lnTo>
                  <a:lnTo>
                    <a:pt x="490" y="950"/>
                  </a:lnTo>
                  <a:lnTo>
                    <a:pt x="496" y="964"/>
                  </a:lnTo>
                  <a:lnTo>
                    <a:pt x="502" y="979"/>
                  </a:lnTo>
                  <a:lnTo>
                    <a:pt x="528" y="979"/>
                  </a:lnTo>
                  <a:lnTo>
                    <a:pt x="535" y="973"/>
                  </a:lnTo>
                  <a:lnTo>
                    <a:pt x="539" y="966"/>
                  </a:lnTo>
                  <a:lnTo>
                    <a:pt x="541" y="960"/>
                  </a:lnTo>
                  <a:lnTo>
                    <a:pt x="543" y="953"/>
                  </a:lnTo>
                  <a:lnTo>
                    <a:pt x="543" y="938"/>
                  </a:lnTo>
                  <a:lnTo>
                    <a:pt x="541" y="918"/>
                  </a:lnTo>
                  <a:lnTo>
                    <a:pt x="543" y="913"/>
                  </a:lnTo>
                  <a:lnTo>
                    <a:pt x="546" y="909"/>
                  </a:lnTo>
                  <a:lnTo>
                    <a:pt x="551" y="905"/>
                  </a:lnTo>
                  <a:lnTo>
                    <a:pt x="557" y="901"/>
                  </a:lnTo>
                  <a:lnTo>
                    <a:pt x="563" y="898"/>
                  </a:lnTo>
                  <a:lnTo>
                    <a:pt x="570" y="896"/>
                  </a:lnTo>
                  <a:lnTo>
                    <a:pt x="577" y="894"/>
                  </a:lnTo>
                  <a:lnTo>
                    <a:pt x="582" y="893"/>
                  </a:lnTo>
                  <a:lnTo>
                    <a:pt x="594" y="894"/>
                  </a:lnTo>
                  <a:lnTo>
                    <a:pt x="605" y="895"/>
                  </a:lnTo>
                  <a:lnTo>
                    <a:pt x="616" y="896"/>
                  </a:lnTo>
                  <a:lnTo>
                    <a:pt x="626" y="898"/>
                  </a:lnTo>
                  <a:lnTo>
                    <a:pt x="644" y="902"/>
                  </a:lnTo>
                  <a:lnTo>
                    <a:pt x="660" y="909"/>
                  </a:lnTo>
                  <a:lnTo>
                    <a:pt x="674" y="916"/>
                  </a:lnTo>
                  <a:lnTo>
                    <a:pt x="686" y="924"/>
                  </a:lnTo>
                  <a:lnTo>
                    <a:pt x="697" y="934"/>
                  </a:lnTo>
                  <a:lnTo>
                    <a:pt x="708" y="943"/>
                  </a:lnTo>
                  <a:lnTo>
                    <a:pt x="729" y="916"/>
                  </a:lnTo>
                  <a:lnTo>
                    <a:pt x="756" y="881"/>
                  </a:lnTo>
                  <a:lnTo>
                    <a:pt x="778" y="851"/>
                  </a:lnTo>
                  <a:lnTo>
                    <a:pt x="787" y="838"/>
                  </a:lnTo>
                  <a:lnTo>
                    <a:pt x="1033" y="789"/>
                  </a:lnTo>
                  <a:lnTo>
                    <a:pt x="1146" y="763"/>
                  </a:lnTo>
                  <a:lnTo>
                    <a:pt x="1227" y="616"/>
                  </a:lnTo>
                  <a:lnTo>
                    <a:pt x="1199" y="567"/>
                  </a:lnTo>
                  <a:lnTo>
                    <a:pt x="1173" y="591"/>
                  </a:lnTo>
                  <a:lnTo>
                    <a:pt x="1000" y="573"/>
                  </a:lnTo>
                  <a:lnTo>
                    <a:pt x="940" y="480"/>
                  </a:lnTo>
                  <a:lnTo>
                    <a:pt x="940" y="46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2" name="Freeform 528">
              <a:extLst>
                <a:ext uri="{FF2B5EF4-FFF2-40B4-BE49-F238E27FC236}">
                  <a16:creationId xmlns:a16="http://schemas.microsoft.com/office/drawing/2014/main" id="{086B0A27-6A9F-F705-D4F6-978FCEBE674C}"/>
                </a:ext>
              </a:extLst>
            </p:cNvPr>
            <p:cNvSpPr>
              <a:spLocks/>
            </p:cNvSpPr>
            <p:nvPr>
              <p:custDataLst>
                <p:tags r:id="rId288"/>
              </p:custDataLst>
            </p:nvPr>
          </p:nvSpPr>
          <p:spPr bwMode="auto">
            <a:xfrm>
              <a:off x="5925257" y="2286105"/>
              <a:ext cx="85511" cy="74551"/>
            </a:xfrm>
            <a:custGeom>
              <a:avLst/>
              <a:gdLst>
                <a:gd name="T0" fmla="*/ 57150 w 146"/>
                <a:gd name="T1" fmla="*/ 12700 h 81"/>
                <a:gd name="T2" fmla="*/ 54018 w 146"/>
                <a:gd name="T3" fmla="*/ 16933 h 81"/>
                <a:gd name="T4" fmla="*/ 50887 w 146"/>
                <a:gd name="T5" fmla="*/ 20461 h 81"/>
                <a:gd name="T6" fmla="*/ 48147 w 146"/>
                <a:gd name="T7" fmla="*/ 24694 h 81"/>
                <a:gd name="T8" fmla="*/ 46190 w 146"/>
                <a:gd name="T9" fmla="*/ 28928 h 81"/>
                <a:gd name="T10" fmla="*/ 42275 w 146"/>
                <a:gd name="T11" fmla="*/ 37394 h 81"/>
                <a:gd name="T12" fmla="*/ 38361 w 146"/>
                <a:gd name="T13" fmla="*/ 45156 h 81"/>
                <a:gd name="T14" fmla="*/ 36404 w 146"/>
                <a:gd name="T15" fmla="*/ 48683 h 81"/>
                <a:gd name="T16" fmla="*/ 33272 w 146"/>
                <a:gd name="T17" fmla="*/ 51506 h 81"/>
                <a:gd name="T18" fmla="*/ 29749 w 146"/>
                <a:gd name="T19" fmla="*/ 54328 h 81"/>
                <a:gd name="T20" fmla="*/ 25835 w 146"/>
                <a:gd name="T21" fmla="*/ 56444 h 81"/>
                <a:gd name="T22" fmla="*/ 20746 w 146"/>
                <a:gd name="T23" fmla="*/ 57150 h 81"/>
                <a:gd name="T24" fmla="*/ 15266 w 146"/>
                <a:gd name="T25" fmla="*/ 56444 h 81"/>
                <a:gd name="T26" fmla="*/ 8220 w 146"/>
                <a:gd name="T27" fmla="*/ 54328 h 81"/>
                <a:gd name="T28" fmla="*/ 0 w 146"/>
                <a:gd name="T29" fmla="*/ 52211 h 81"/>
                <a:gd name="T30" fmla="*/ 0 w 146"/>
                <a:gd name="T31" fmla="*/ 43744 h 81"/>
                <a:gd name="T32" fmla="*/ 0 w 146"/>
                <a:gd name="T33" fmla="*/ 34572 h 81"/>
                <a:gd name="T34" fmla="*/ 0 w 146"/>
                <a:gd name="T35" fmla="*/ 23989 h 81"/>
                <a:gd name="T36" fmla="*/ 0 w 146"/>
                <a:gd name="T37" fmla="*/ 12700 h 81"/>
                <a:gd name="T38" fmla="*/ 5480 w 146"/>
                <a:gd name="T39" fmla="*/ 12700 h 81"/>
                <a:gd name="T40" fmla="*/ 8612 w 146"/>
                <a:gd name="T41" fmla="*/ 12700 h 81"/>
                <a:gd name="T42" fmla="*/ 12135 w 146"/>
                <a:gd name="T43" fmla="*/ 12700 h 81"/>
                <a:gd name="T44" fmla="*/ 15658 w 146"/>
                <a:gd name="T45" fmla="*/ 12700 h 81"/>
                <a:gd name="T46" fmla="*/ 20355 w 146"/>
                <a:gd name="T47" fmla="*/ 12700 h 81"/>
                <a:gd name="T48" fmla="*/ 24661 w 146"/>
                <a:gd name="T49" fmla="*/ 11289 h 81"/>
                <a:gd name="T50" fmla="*/ 28575 w 146"/>
                <a:gd name="T51" fmla="*/ 9878 h 81"/>
                <a:gd name="T52" fmla="*/ 32489 w 146"/>
                <a:gd name="T53" fmla="*/ 7761 h 81"/>
                <a:gd name="T54" fmla="*/ 39535 w 146"/>
                <a:gd name="T55" fmla="*/ 3528 h 81"/>
                <a:gd name="T56" fmla="*/ 46973 w 146"/>
                <a:gd name="T57" fmla="*/ 0 h 81"/>
                <a:gd name="T58" fmla="*/ 50496 w 146"/>
                <a:gd name="T59" fmla="*/ 2822 h 81"/>
                <a:gd name="T60" fmla="*/ 52844 w 146"/>
                <a:gd name="T61" fmla="*/ 6350 h 81"/>
                <a:gd name="T62" fmla="*/ 55193 w 146"/>
                <a:gd name="T63" fmla="*/ 9878 h 81"/>
                <a:gd name="T64" fmla="*/ 57150 w 146"/>
                <a:gd name="T65" fmla="*/ 12700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6" h="81">
                  <a:moveTo>
                    <a:pt x="146" y="18"/>
                  </a:moveTo>
                  <a:lnTo>
                    <a:pt x="138" y="24"/>
                  </a:lnTo>
                  <a:lnTo>
                    <a:pt x="130" y="29"/>
                  </a:lnTo>
                  <a:lnTo>
                    <a:pt x="123" y="35"/>
                  </a:lnTo>
                  <a:lnTo>
                    <a:pt x="118" y="41"/>
                  </a:lnTo>
                  <a:lnTo>
                    <a:pt x="108" y="53"/>
                  </a:lnTo>
                  <a:lnTo>
                    <a:pt x="98" y="64"/>
                  </a:lnTo>
                  <a:lnTo>
                    <a:pt x="93" y="69"/>
                  </a:lnTo>
                  <a:lnTo>
                    <a:pt x="85" y="73"/>
                  </a:lnTo>
                  <a:lnTo>
                    <a:pt x="76" y="77"/>
                  </a:lnTo>
                  <a:lnTo>
                    <a:pt x="66" y="80"/>
                  </a:lnTo>
                  <a:lnTo>
                    <a:pt x="53" y="81"/>
                  </a:lnTo>
                  <a:lnTo>
                    <a:pt x="39" y="80"/>
                  </a:lnTo>
                  <a:lnTo>
                    <a:pt x="21" y="77"/>
                  </a:lnTo>
                  <a:lnTo>
                    <a:pt x="0" y="74"/>
                  </a:lnTo>
                  <a:lnTo>
                    <a:pt x="0" y="62"/>
                  </a:lnTo>
                  <a:lnTo>
                    <a:pt x="0" y="49"/>
                  </a:lnTo>
                  <a:lnTo>
                    <a:pt x="0" y="34"/>
                  </a:lnTo>
                  <a:lnTo>
                    <a:pt x="0" y="18"/>
                  </a:lnTo>
                  <a:lnTo>
                    <a:pt x="14" y="18"/>
                  </a:lnTo>
                  <a:lnTo>
                    <a:pt x="22" y="18"/>
                  </a:lnTo>
                  <a:lnTo>
                    <a:pt x="31" y="18"/>
                  </a:lnTo>
                  <a:lnTo>
                    <a:pt x="40" y="18"/>
                  </a:lnTo>
                  <a:lnTo>
                    <a:pt x="52" y="18"/>
                  </a:lnTo>
                  <a:lnTo>
                    <a:pt x="63" y="16"/>
                  </a:lnTo>
                  <a:lnTo>
                    <a:pt x="73" y="14"/>
                  </a:lnTo>
                  <a:lnTo>
                    <a:pt x="83" y="11"/>
                  </a:lnTo>
                  <a:lnTo>
                    <a:pt x="101" y="5"/>
                  </a:lnTo>
                  <a:lnTo>
                    <a:pt x="120" y="0"/>
                  </a:lnTo>
                  <a:lnTo>
                    <a:pt x="129" y="4"/>
                  </a:lnTo>
                  <a:lnTo>
                    <a:pt x="135" y="9"/>
                  </a:lnTo>
                  <a:lnTo>
                    <a:pt x="141" y="14"/>
                  </a:lnTo>
                  <a:lnTo>
                    <a:pt x="146" y="18"/>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263" name="Freeform 529">
              <a:extLst>
                <a:ext uri="{FF2B5EF4-FFF2-40B4-BE49-F238E27FC236}">
                  <a16:creationId xmlns:a16="http://schemas.microsoft.com/office/drawing/2014/main" id="{207F5ED2-6634-7DD5-CAA4-88DCD7930DEC}"/>
                </a:ext>
              </a:extLst>
            </p:cNvPr>
            <p:cNvSpPr>
              <a:spLocks/>
            </p:cNvSpPr>
            <p:nvPr>
              <p:custDataLst>
                <p:tags r:id="rId289"/>
              </p:custDataLst>
            </p:nvPr>
          </p:nvSpPr>
          <p:spPr bwMode="auto">
            <a:xfrm>
              <a:off x="5535705" y="2563598"/>
              <a:ext cx="23754" cy="74551"/>
            </a:xfrm>
            <a:custGeom>
              <a:avLst/>
              <a:gdLst>
                <a:gd name="T0" fmla="*/ 15875 w 34"/>
                <a:gd name="T1" fmla="*/ 57150 h 49"/>
                <a:gd name="T2" fmla="*/ 15875 w 34"/>
                <a:gd name="T3" fmla="*/ 39655 h 49"/>
                <a:gd name="T4" fmla="*/ 15875 w 34"/>
                <a:gd name="T5" fmla="*/ 29158 h 49"/>
                <a:gd name="T6" fmla="*/ 15408 w 34"/>
                <a:gd name="T7" fmla="*/ 24493 h 49"/>
                <a:gd name="T8" fmla="*/ 15408 w 34"/>
                <a:gd name="T9" fmla="*/ 19828 h 49"/>
                <a:gd name="T10" fmla="*/ 14474 w 34"/>
                <a:gd name="T11" fmla="*/ 17495 h 49"/>
                <a:gd name="T12" fmla="*/ 14007 w 34"/>
                <a:gd name="T13" fmla="*/ 13996 h 49"/>
                <a:gd name="T14" fmla="*/ 11673 w 34"/>
                <a:gd name="T15" fmla="*/ 9331 h 49"/>
                <a:gd name="T16" fmla="*/ 9805 w 34"/>
                <a:gd name="T17" fmla="*/ 0 h 49"/>
                <a:gd name="T18" fmla="*/ 3735 w 34"/>
                <a:gd name="T19" fmla="*/ 0 h 49"/>
                <a:gd name="T20" fmla="*/ 0 w 34"/>
                <a:gd name="T21" fmla="*/ 0 h 49"/>
                <a:gd name="T22" fmla="*/ 1401 w 34"/>
                <a:gd name="T23" fmla="*/ 12830 h 49"/>
                <a:gd name="T24" fmla="*/ 3268 w 34"/>
                <a:gd name="T25" fmla="*/ 23327 h 49"/>
                <a:gd name="T26" fmla="*/ 4669 w 34"/>
                <a:gd name="T27" fmla="*/ 31491 h 49"/>
                <a:gd name="T28" fmla="*/ 6537 w 34"/>
                <a:gd name="T29" fmla="*/ 39655 h 49"/>
                <a:gd name="T30" fmla="*/ 8871 w 34"/>
                <a:gd name="T31" fmla="*/ 45487 h 49"/>
                <a:gd name="T32" fmla="*/ 11206 w 34"/>
                <a:gd name="T33" fmla="*/ 50152 h 49"/>
                <a:gd name="T34" fmla="*/ 13540 w 34"/>
                <a:gd name="T35" fmla="*/ 53651 h 49"/>
                <a:gd name="T36" fmla="*/ 15875 w 34"/>
                <a:gd name="T37" fmla="*/ 57150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4" h="49">
                  <a:moveTo>
                    <a:pt x="34" y="49"/>
                  </a:moveTo>
                  <a:lnTo>
                    <a:pt x="34" y="34"/>
                  </a:lnTo>
                  <a:lnTo>
                    <a:pt x="34" y="25"/>
                  </a:lnTo>
                  <a:lnTo>
                    <a:pt x="33" y="21"/>
                  </a:lnTo>
                  <a:lnTo>
                    <a:pt x="33" y="17"/>
                  </a:lnTo>
                  <a:lnTo>
                    <a:pt x="31" y="15"/>
                  </a:lnTo>
                  <a:lnTo>
                    <a:pt x="30" y="12"/>
                  </a:lnTo>
                  <a:lnTo>
                    <a:pt x="25" y="8"/>
                  </a:lnTo>
                  <a:lnTo>
                    <a:pt x="21" y="0"/>
                  </a:lnTo>
                  <a:lnTo>
                    <a:pt x="8" y="0"/>
                  </a:lnTo>
                  <a:lnTo>
                    <a:pt x="0" y="0"/>
                  </a:lnTo>
                  <a:lnTo>
                    <a:pt x="3" y="11"/>
                  </a:lnTo>
                  <a:lnTo>
                    <a:pt x="7" y="20"/>
                  </a:lnTo>
                  <a:lnTo>
                    <a:pt x="10" y="27"/>
                  </a:lnTo>
                  <a:lnTo>
                    <a:pt x="14" y="34"/>
                  </a:lnTo>
                  <a:lnTo>
                    <a:pt x="19" y="39"/>
                  </a:lnTo>
                  <a:lnTo>
                    <a:pt x="24" y="43"/>
                  </a:lnTo>
                  <a:lnTo>
                    <a:pt x="29" y="46"/>
                  </a:lnTo>
                  <a:lnTo>
                    <a:pt x="34" y="49"/>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4" name="Freeform 530">
              <a:extLst>
                <a:ext uri="{FF2B5EF4-FFF2-40B4-BE49-F238E27FC236}">
                  <a16:creationId xmlns:a16="http://schemas.microsoft.com/office/drawing/2014/main" id="{8AEF7D7E-0A56-54E3-0DCC-0F79B5838DAB}"/>
                </a:ext>
              </a:extLst>
            </p:cNvPr>
            <p:cNvSpPr>
              <a:spLocks/>
            </p:cNvSpPr>
            <p:nvPr>
              <p:custDataLst>
                <p:tags r:id="rId290"/>
              </p:custDataLst>
            </p:nvPr>
          </p:nvSpPr>
          <p:spPr bwMode="auto">
            <a:xfrm>
              <a:off x="4925246" y="3015041"/>
              <a:ext cx="42756" cy="74551"/>
            </a:xfrm>
            <a:custGeom>
              <a:avLst/>
              <a:gdLst>
                <a:gd name="T0" fmla="*/ 28575 w 60"/>
                <a:gd name="T1" fmla="*/ 0 h 74"/>
                <a:gd name="T2" fmla="*/ 26670 w 60"/>
                <a:gd name="T3" fmla="*/ 3089 h 74"/>
                <a:gd name="T4" fmla="*/ 24289 w 60"/>
                <a:gd name="T5" fmla="*/ 7723 h 74"/>
                <a:gd name="T6" fmla="*/ 22860 w 60"/>
                <a:gd name="T7" fmla="*/ 11584 h 74"/>
                <a:gd name="T8" fmla="*/ 21908 w 60"/>
                <a:gd name="T9" fmla="*/ 16218 h 74"/>
                <a:gd name="T10" fmla="*/ 19526 w 60"/>
                <a:gd name="T11" fmla="*/ 23941 h 74"/>
                <a:gd name="T12" fmla="*/ 17621 w 60"/>
                <a:gd name="T13" fmla="*/ 32436 h 74"/>
                <a:gd name="T14" fmla="*/ 16669 w 60"/>
                <a:gd name="T15" fmla="*/ 36298 h 74"/>
                <a:gd name="T16" fmla="*/ 15240 w 60"/>
                <a:gd name="T17" fmla="*/ 39387 h 74"/>
                <a:gd name="T18" fmla="*/ 13811 w 60"/>
                <a:gd name="T19" fmla="*/ 43249 h 74"/>
                <a:gd name="T20" fmla="*/ 11906 w 60"/>
                <a:gd name="T21" fmla="*/ 46338 h 74"/>
                <a:gd name="T22" fmla="*/ 9525 w 60"/>
                <a:gd name="T23" fmla="*/ 50199 h 74"/>
                <a:gd name="T24" fmla="*/ 7144 w 60"/>
                <a:gd name="T25" fmla="*/ 53289 h 74"/>
                <a:gd name="T26" fmla="*/ 3810 w 60"/>
                <a:gd name="T27" fmla="*/ 55605 h 74"/>
                <a:gd name="T28" fmla="*/ 0 w 60"/>
                <a:gd name="T29" fmla="*/ 57150 h 74"/>
                <a:gd name="T30" fmla="*/ 2381 w 60"/>
                <a:gd name="T31" fmla="*/ 46338 h 74"/>
                <a:gd name="T32" fmla="*/ 5715 w 60"/>
                <a:gd name="T33" fmla="*/ 36298 h 74"/>
                <a:gd name="T34" fmla="*/ 9049 w 60"/>
                <a:gd name="T35" fmla="*/ 26258 h 74"/>
                <a:gd name="T36" fmla="*/ 12859 w 60"/>
                <a:gd name="T37" fmla="*/ 17763 h 74"/>
                <a:gd name="T38" fmla="*/ 17145 w 60"/>
                <a:gd name="T39" fmla="*/ 10812 h 74"/>
                <a:gd name="T40" fmla="*/ 20479 w 60"/>
                <a:gd name="T41" fmla="*/ 4634 h 74"/>
                <a:gd name="T42" fmla="*/ 22860 w 60"/>
                <a:gd name="T43" fmla="*/ 2317 h 74"/>
                <a:gd name="T44" fmla="*/ 24765 w 60"/>
                <a:gd name="T45" fmla="*/ 772 h 74"/>
                <a:gd name="T46" fmla="*/ 26670 w 60"/>
                <a:gd name="T47" fmla="*/ 0 h 74"/>
                <a:gd name="T48" fmla="*/ 28575 w 60"/>
                <a:gd name="T49" fmla="*/ 0 h 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0" h="74">
                  <a:moveTo>
                    <a:pt x="60" y="0"/>
                  </a:moveTo>
                  <a:lnTo>
                    <a:pt x="56" y="4"/>
                  </a:lnTo>
                  <a:lnTo>
                    <a:pt x="51" y="10"/>
                  </a:lnTo>
                  <a:lnTo>
                    <a:pt x="48" y="15"/>
                  </a:lnTo>
                  <a:lnTo>
                    <a:pt x="46" y="21"/>
                  </a:lnTo>
                  <a:lnTo>
                    <a:pt x="41" y="31"/>
                  </a:lnTo>
                  <a:lnTo>
                    <a:pt x="37" y="42"/>
                  </a:lnTo>
                  <a:lnTo>
                    <a:pt x="35" y="47"/>
                  </a:lnTo>
                  <a:lnTo>
                    <a:pt x="32" y="51"/>
                  </a:lnTo>
                  <a:lnTo>
                    <a:pt x="29" y="56"/>
                  </a:lnTo>
                  <a:lnTo>
                    <a:pt x="25" y="60"/>
                  </a:lnTo>
                  <a:lnTo>
                    <a:pt x="20" y="65"/>
                  </a:lnTo>
                  <a:lnTo>
                    <a:pt x="15" y="69"/>
                  </a:lnTo>
                  <a:lnTo>
                    <a:pt x="8" y="72"/>
                  </a:lnTo>
                  <a:lnTo>
                    <a:pt x="0" y="74"/>
                  </a:lnTo>
                  <a:lnTo>
                    <a:pt x="5" y="60"/>
                  </a:lnTo>
                  <a:lnTo>
                    <a:pt x="12" y="47"/>
                  </a:lnTo>
                  <a:lnTo>
                    <a:pt x="19" y="34"/>
                  </a:lnTo>
                  <a:lnTo>
                    <a:pt x="27" y="23"/>
                  </a:lnTo>
                  <a:lnTo>
                    <a:pt x="36" y="14"/>
                  </a:lnTo>
                  <a:lnTo>
                    <a:pt x="43" y="6"/>
                  </a:lnTo>
                  <a:lnTo>
                    <a:pt x="48" y="3"/>
                  </a:lnTo>
                  <a:lnTo>
                    <a:pt x="52" y="1"/>
                  </a:lnTo>
                  <a:lnTo>
                    <a:pt x="56" y="0"/>
                  </a:lnTo>
                  <a:lnTo>
                    <a:pt x="6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5" name="Freeform 531">
              <a:extLst>
                <a:ext uri="{FF2B5EF4-FFF2-40B4-BE49-F238E27FC236}">
                  <a16:creationId xmlns:a16="http://schemas.microsoft.com/office/drawing/2014/main" id="{5D7DA979-F306-E264-9BF6-823B2C7E41CC}"/>
                </a:ext>
              </a:extLst>
            </p:cNvPr>
            <p:cNvSpPr>
              <a:spLocks/>
            </p:cNvSpPr>
            <p:nvPr>
              <p:custDataLst>
                <p:tags r:id="rId291"/>
              </p:custDataLst>
            </p:nvPr>
          </p:nvSpPr>
          <p:spPr bwMode="auto">
            <a:xfrm>
              <a:off x="4837360" y="3035750"/>
              <a:ext cx="35629" cy="78693"/>
            </a:xfrm>
            <a:custGeom>
              <a:avLst/>
              <a:gdLst>
                <a:gd name="T0" fmla="*/ 6586 w 47"/>
                <a:gd name="T1" fmla="*/ 10724 h 45"/>
                <a:gd name="T2" fmla="*/ 11146 w 47"/>
                <a:gd name="T3" fmla="*/ 10724 h 45"/>
                <a:gd name="T4" fmla="*/ 14186 w 47"/>
                <a:gd name="T5" fmla="*/ 8043 h 45"/>
                <a:gd name="T6" fmla="*/ 16212 w 47"/>
                <a:gd name="T7" fmla="*/ 6703 h 45"/>
                <a:gd name="T8" fmla="*/ 17732 w 47"/>
                <a:gd name="T9" fmla="*/ 4022 h 45"/>
                <a:gd name="T10" fmla="*/ 18746 w 47"/>
                <a:gd name="T11" fmla="*/ 1341 h 45"/>
                <a:gd name="T12" fmla="*/ 19759 w 47"/>
                <a:gd name="T13" fmla="*/ 0 h 45"/>
                <a:gd name="T14" fmla="*/ 21785 w 47"/>
                <a:gd name="T15" fmla="*/ 1341 h 45"/>
                <a:gd name="T16" fmla="*/ 23812 w 47"/>
                <a:gd name="T17" fmla="*/ 2681 h 45"/>
                <a:gd name="T18" fmla="*/ 23305 w 47"/>
                <a:gd name="T19" fmla="*/ 9384 h 45"/>
                <a:gd name="T20" fmla="*/ 23305 w 47"/>
                <a:gd name="T21" fmla="*/ 14746 h 45"/>
                <a:gd name="T22" fmla="*/ 22292 w 47"/>
                <a:gd name="T23" fmla="*/ 20108 h 45"/>
                <a:gd name="T24" fmla="*/ 21785 w 47"/>
                <a:gd name="T25" fmla="*/ 25471 h 45"/>
                <a:gd name="T26" fmla="*/ 18746 w 47"/>
                <a:gd name="T27" fmla="*/ 34854 h 45"/>
                <a:gd name="T28" fmla="*/ 15199 w 47"/>
                <a:gd name="T29" fmla="*/ 42898 h 45"/>
                <a:gd name="T30" fmla="*/ 12159 w 47"/>
                <a:gd name="T31" fmla="*/ 50941 h 45"/>
                <a:gd name="T32" fmla="*/ 8106 w 47"/>
                <a:gd name="T33" fmla="*/ 56303 h 45"/>
                <a:gd name="T34" fmla="*/ 3546 w 47"/>
                <a:gd name="T35" fmla="*/ 60325 h 45"/>
                <a:gd name="T36" fmla="*/ 0 w 47"/>
                <a:gd name="T37" fmla="*/ 60325 h 45"/>
                <a:gd name="T38" fmla="*/ 1013 w 47"/>
                <a:gd name="T39" fmla="*/ 50941 h 45"/>
                <a:gd name="T40" fmla="*/ 3040 w 47"/>
                <a:gd name="T41" fmla="*/ 34854 h 45"/>
                <a:gd name="T42" fmla="*/ 5573 w 47"/>
                <a:gd name="T43" fmla="*/ 20108 h 45"/>
                <a:gd name="T44" fmla="*/ 6586 w 47"/>
                <a:gd name="T45" fmla="*/ 10724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7" h="45">
                  <a:moveTo>
                    <a:pt x="13" y="8"/>
                  </a:moveTo>
                  <a:lnTo>
                    <a:pt x="22" y="8"/>
                  </a:lnTo>
                  <a:lnTo>
                    <a:pt x="28" y="6"/>
                  </a:lnTo>
                  <a:lnTo>
                    <a:pt x="32" y="5"/>
                  </a:lnTo>
                  <a:lnTo>
                    <a:pt x="35" y="3"/>
                  </a:lnTo>
                  <a:lnTo>
                    <a:pt x="37" y="1"/>
                  </a:lnTo>
                  <a:lnTo>
                    <a:pt x="39" y="0"/>
                  </a:lnTo>
                  <a:lnTo>
                    <a:pt x="43" y="1"/>
                  </a:lnTo>
                  <a:lnTo>
                    <a:pt x="47" y="2"/>
                  </a:lnTo>
                  <a:lnTo>
                    <a:pt x="46" y="7"/>
                  </a:lnTo>
                  <a:lnTo>
                    <a:pt x="46" y="11"/>
                  </a:lnTo>
                  <a:lnTo>
                    <a:pt x="44" y="15"/>
                  </a:lnTo>
                  <a:lnTo>
                    <a:pt x="43" y="19"/>
                  </a:lnTo>
                  <a:lnTo>
                    <a:pt x="37" y="26"/>
                  </a:lnTo>
                  <a:lnTo>
                    <a:pt x="30" y="32"/>
                  </a:lnTo>
                  <a:lnTo>
                    <a:pt x="24" y="38"/>
                  </a:lnTo>
                  <a:lnTo>
                    <a:pt x="16" y="42"/>
                  </a:lnTo>
                  <a:lnTo>
                    <a:pt x="7" y="45"/>
                  </a:lnTo>
                  <a:lnTo>
                    <a:pt x="0" y="45"/>
                  </a:lnTo>
                  <a:lnTo>
                    <a:pt x="2" y="38"/>
                  </a:lnTo>
                  <a:lnTo>
                    <a:pt x="6" y="26"/>
                  </a:lnTo>
                  <a:lnTo>
                    <a:pt x="11" y="15"/>
                  </a:lnTo>
                  <a:lnTo>
                    <a:pt x="13" y="8"/>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6" name="Freeform 532">
              <a:extLst>
                <a:ext uri="{FF2B5EF4-FFF2-40B4-BE49-F238E27FC236}">
                  <a16:creationId xmlns:a16="http://schemas.microsoft.com/office/drawing/2014/main" id="{36C11014-1DA8-4692-B860-611F9549DFBC}"/>
                </a:ext>
              </a:extLst>
            </p:cNvPr>
            <p:cNvSpPr>
              <a:spLocks/>
            </p:cNvSpPr>
            <p:nvPr>
              <p:custDataLst>
                <p:tags r:id="rId292"/>
              </p:custDataLst>
            </p:nvPr>
          </p:nvSpPr>
          <p:spPr bwMode="auto">
            <a:xfrm>
              <a:off x="4799356" y="3027465"/>
              <a:ext cx="9502" cy="74551"/>
            </a:xfrm>
            <a:custGeom>
              <a:avLst/>
              <a:gdLst>
                <a:gd name="T0" fmla="*/ 1465 w 26"/>
                <a:gd name="T1" fmla="*/ 57150 h 36"/>
                <a:gd name="T2" fmla="*/ 1221 w 26"/>
                <a:gd name="T3" fmla="*/ 47625 h 36"/>
                <a:gd name="T4" fmla="*/ 733 w 26"/>
                <a:gd name="T5" fmla="*/ 31750 h 36"/>
                <a:gd name="T6" fmla="*/ 244 w 26"/>
                <a:gd name="T7" fmla="*/ 15875 h 36"/>
                <a:gd name="T8" fmla="*/ 0 w 26"/>
                <a:gd name="T9" fmla="*/ 0 h 36"/>
                <a:gd name="T10" fmla="*/ 6350 w 26"/>
                <a:gd name="T11" fmla="*/ 0 h 36"/>
                <a:gd name="T12" fmla="*/ 6106 w 26"/>
                <a:gd name="T13" fmla="*/ 19050 h 36"/>
                <a:gd name="T14" fmla="*/ 5862 w 26"/>
                <a:gd name="T15" fmla="*/ 36513 h 36"/>
                <a:gd name="T16" fmla="*/ 5617 w 26"/>
                <a:gd name="T17" fmla="*/ 42863 h 36"/>
                <a:gd name="T18" fmla="*/ 5617 w 26"/>
                <a:gd name="T19" fmla="*/ 49213 h 36"/>
                <a:gd name="T20" fmla="*/ 5862 w 26"/>
                <a:gd name="T21" fmla="*/ 53975 h 36"/>
                <a:gd name="T22" fmla="*/ 6350 w 26"/>
                <a:gd name="T23" fmla="*/ 57150 h 36"/>
                <a:gd name="T24" fmla="*/ 1465 w 26"/>
                <a:gd name="T25" fmla="*/ 5715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6" h="36">
                  <a:moveTo>
                    <a:pt x="6" y="36"/>
                  </a:moveTo>
                  <a:lnTo>
                    <a:pt x="5" y="30"/>
                  </a:lnTo>
                  <a:lnTo>
                    <a:pt x="3" y="20"/>
                  </a:lnTo>
                  <a:lnTo>
                    <a:pt x="1" y="10"/>
                  </a:lnTo>
                  <a:lnTo>
                    <a:pt x="0" y="0"/>
                  </a:lnTo>
                  <a:lnTo>
                    <a:pt x="26" y="0"/>
                  </a:lnTo>
                  <a:lnTo>
                    <a:pt x="25" y="12"/>
                  </a:lnTo>
                  <a:lnTo>
                    <a:pt x="24" y="23"/>
                  </a:lnTo>
                  <a:lnTo>
                    <a:pt x="23" y="27"/>
                  </a:lnTo>
                  <a:lnTo>
                    <a:pt x="23" y="31"/>
                  </a:lnTo>
                  <a:lnTo>
                    <a:pt x="24" y="34"/>
                  </a:lnTo>
                  <a:lnTo>
                    <a:pt x="26" y="36"/>
                  </a:lnTo>
                  <a:lnTo>
                    <a:pt x="6"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7" name="Freeform 533">
              <a:extLst>
                <a:ext uri="{FF2B5EF4-FFF2-40B4-BE49-F238E27FC236}">
                  <a16:creationId xmlns:a16="http://schemas.microsoft.com/office/drawing/2014/main" id="{7EB44858-B67C-97BB-668A-F0A2FC493A8E}"/>
                </a:ext>
              </a:extLst>
            </p:cNvPr>
            <p:cNvSpPr>
              <a:spLocks/>
            </p:cNvSpPr>
            <p:nvPr>
              <p:custDataLst>
                <p:tags r:id="rId293"/>
              </p:custDataLst>
            </p:nvPr>
          </p:nvSpPr>
          <p:spPr bwMode="auto">
            <a:xfrm>
              <a:off x="6701989" y="2673352"/>
              <a:ext cx="261286" cy="207084"/>
            </a:xfrm>
            <a:custGeom>
              <a:avLst/>
              <a:gdLst>
                <a:gd name="T0" fmla="*/ 11210 w 405"/>
                <a:gd name="T1" fmla="*/ 85157 h 302"/>
                <a:gd name="T2" fmla="*/ 12073 w 405"/>
                <a:gd name="T3" fmla="*/ 82003 h 302"/>
                <a:gd name="T4" fmla="*/ 12935 w 405"/>
                <a:gd name="T5" fmla="*/ 80952 h 302"/>
                <a:gd name="T6" fmla="*/ 12073 w 405"/>
                <a:gd name="T7" fmla="*/ 79375 h 302"/>
                <a:gd name="T8" fmla="*/ 7761 w 405"/>
                <a:gd name="T9" fmla="*/ 75170 h 302"/>
                <a:gd name="T10" fmla="*/ 2587 w 405"/>
                <a:gd name="T11" fmla="*/ 66759 h 302"/>
                <a:gd name="T12" fmla="*/ 862 w 405"/>
                <a:gd name="T13" fmla="*/ 60977 h 302"/>
                <a:gd name="T14" fmla="*/ 2156 w 405"/>
                <a:gd name="T15" fmla="*/ 58874 h 302"/>
                <a:gd name="T16" fmla="*/ 2587 w 405"/>
                <a:gd name="T17" fmla="*/ 54669 h 302"/>
                <a:gd name="T18" fmla="*/ 7330 w 405"/>
                <a:gd name="T19" fmla="*/ 50989 h 302"/>
                <a:gd name="T20" fmla="*/ 14660 w 405"/>
                <a:gd name="T21" fmla="*/ 48887 h 302"/>
                <a:gd name="T22" fmla="*/ 20265 w 405"/>
                <a:gd name="T23" fmla="*/ 46258 h 302"/>
                <a:gd name="T24" fmla="*/ 24577 w 405"/>
                <a:gd name="T25" fmla="*/ 43104 h 302"/>
                <a:gd name="T26" fmla="*/ 28889 w 405"/>
                <a:gd name="T27" fmla="*/ 36796 h 302"/>
                <a:gd name="T28" fmla="*/ 32338 w 405"/>
                <a:gd name="T29" fmla="*/ 27334 h 302"/>
                <a:gd name="T30" fmla="*/ 36219 w 405"/>
                <a:gd name="T31" fmla="*/ 24706 h 302"/>
                <a:gd name="T32" fmla="*/ 40961 w 405"/>
                <a:gd name="T33" fmla="*/ 27334 h 302"/>
                <a:gd name="T34" fmla="*/ 50447 w 405"/>
                <a:gd name="T35" fmla="*/ 28386 h 302"/>
                <a:gd name="T36" fmla="*/ 72868 w 405"/>
                <a:gd name="T37" fmla="*/ 24180 h 302"/>
                <a:gd name="T38" fmla="*/ 91409 w 405"/>
                <a:gd name="T39" fmla="*/ 22603 h 302"/>
                <a:gd name="T40" fmla="*/ 100894 w 405"/>
                <a:gd name="T41" fmla="*/ 21552 h 302"/>
                <a:gd name="T42" fmla="*/ 113830 w 405"/>
                <a:gd name="T43" fmla="*/ 18398 h 302"/>
                <a:gd name="T44" fmla="*/ 137113 w 405"/>
                <a:gd name="T45" fmla="*/ 8936 h 302"/>
                <a:gd name="T46" fmla="*/ 154791 w 405"/>
                <a:gd name="T47" fmla="*/ 2103 h 302"/>
                <a:gd name="T48" fmla="*/ 160396 w 405"/>
                <a:gd name="T49" fmla="*/ 1577 h 302"/>
                <a:gd name="T50" fmla="*/ 166002 w 405"/>
                <a:gd name="T51" fmla="*/ 1577 h 302"/>
                <a:gd name="T52" fmla="*/ 171607 w 405"/>
                <a:gd name="T53" fmla="*/ 526 h 302"/>
                <a:gd name="T54" fmla="*/ 170313 w 405"/>
                <a:gd name="T55" fmla="*/ 4205 h 302"/>
                <a:gd name="T56" fmla="*/ 155222 w 405"/>
                <a:gd name="T57" fmla="*/ 21552 h 302"/>
                <a:gd name="T58" fmla="*/ 148323 w 405"/>
                <a:gd name="T59" fmla="*/ 29963 h 302"/>
                <a:gd name="T60" fmla="*/ 146168 w 405"/>
                <a:gd name="T61" fmla="*/ 33642 h 302"/>
                <a:gd name="T62" fmla="*/ 146168 w 405"/>
                <a:gd name="T63" fmla="*/ 50464 h 302"/>
                <a:gd name="T64" fmla="*/ 145305 w 405"/>
                <a:gd name="T65" fmla="*/ 78324 h 302"/>
                <a:gd name="T66" fmla="*/ 144443 w 405"/>
                <a:gd name="T67" fmla="*/ 94619 h 302"/>
                <a:gd name="T68" fmla="*/ 140562 w 405"/>
                <a:gd name="T69" fmla="*/ 104081 h 302"/>
                <a:gd name="T70" fmla="*/ 131508 w 405"/>
                <a:gd name="T71" fmla="*/ 110389 h 302"/>
                <a:gd name="T72" fmla="*/ 114261 w 405"/>
                <a:gd name="T73" fmla="*/ 119325 h 302"/>
                <a:gd name="T74" fmla="*/ 45704 w 405"/>
                <a:gd name="T75" fmla="*/ 158750 h 302"/>
                <a:gd name="T76" fmla="*/ 24577 w 405"/>
                <a:gd name="T77" fmla="*/ 136672 h 302"/>
                <a:gd name="T78" fmla="*/ 30182 w 405"/>
                <a:gd name="T79" fmla="*/ 119851 h 302"/>
                <a:gd name="T80" fmla="*/ 34925 w 405"/>
                <a:gd name="T81" fmla="*/ 109863 h 302"/>
                <a:gd name="T82" fmla="*/ 37081 w 405"/>
                <a:gd name="T83" fmla="*/ 90414 h 302"/>
                <a:gd name="T84" fmla="*/ 30613 w 405"/>
                <a:gd name="T85" fmla="*/ 90940 h 302"/>
                <a:gd name="T86" fmla="*/ 24577 w 405"/>
                <a:gd name="T87" fmla="*/ 88837 h 302"/>
                <a:gd name="T88" fmla="*/ 17678 w 405"/>
                <a:gd name="T89" fmla="*/ 86734 h 302"/>
                <a:gd name="T90" fmla="*/ 11210 w 405"/>
                <a:gd name="T91" fmla="*/ 87260 h 3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05" h="302">
                  <a:moveTo>
                    <a:pt x="26" y="166"/>
                  </a:moveTo>
                  <a:lnTo>
                    <a:pt x="26" y="162"/>
                  </a:lnTo>
                  <a:lnTo>
                    <a:pt x="27" y="158"/>
                  </a:lnTo>
                  <a:lnTo>
                    <a:pt x="28" y="156"/>
                  </a:lnTo>
                  <a:lnTo>
                    <a:pt x="29" y="155"/>
                  </a:lnTo>
                  <a:lnTo>
                    <a:pt x="30" y="154"/>
                  </a:lnTo>
                  <a:lnTo>
                    <a:pt x="33" y="154"/>
                  </a:lnTo>
                  <a:lnTo>
                    <a:pt x="28" y="151"/>
                  </a:lnTo>
                  <a:lnTo>
                    <a:pt x="23" y="147"/>
                  </a:lnTo>
                  <a:lnTo>
                    <a:pt x="18" y="143"/>
                  </a:lnTo>
                  <a:lnTo>
                    <a:pt x="14" y="138"/>
                  </a:lnTo>
                  <a:lnTo>
                    <a:pt x="6" y="127"/>
                  </a:lnTo>
                  <a:lnTo>
                    <a:pt x="0" y="117"/>
                  </a:lnTo>
                  <a:lnTo>
                    <a:pt x="2" y="116"/>
                  </a:lnTo>
                  <a:lnTo>
                    <a:pt x="4" y="115"/>
                  </a:lnTo>
                  <a:lnTo>
                    <a:pt x="5" y="112"/>
                  </a:lnTo>
                  <a:lnTo>
                    <a:pt x="5" y="110"/>
                  </a:lnTo>
                  <a:lnTo>
                    <a:pt x="6" y="104"/>
                  </a:lnTo>
                  <a:lnTo>
                    <a:pt x="6" y="98"/>
                  </a:lnTo>
                  <a:lnTo>
                    <a:pt x="17" y="97"/>
                  </a:lnTo>
                  <a:lnTo>
                    <a:pt x="26" y="95"/>
                  </a:lnTo>
                  <a:lnTo>
                    <a:pt x="34" y="93"/>
                  </a:lnTo>
                  <a:lnTo>
                    <a:pt x="41" y="91"/>
                  </a:lnTo>
                  <a:lnTo>
                    <a:pt x="47" y="88"/>
                  </a:lnTo>
                  <a:lnTo>
                    <a:pt x="52" y="85"/>
                  </a:lnTo>
                  <a:lnTo>
                    <a:pt x="57" y="82"/>
                  </a:lnTo>
                  <a:lnTo>
                    <a:pt x="60" y="78"/>
                  </a:lnTo>
                  <a:lnTo>
                    <a:pt x="67" y="70"/>
                  </a:lnTo>
                  <a:lnTo>
                    <a:pt x="71" y="61"/>
                  </a:lnTo>
                  <a:lnTo>
                    <a:pt x="75" y="52"/>
                  </a:lnTo>
                  <a:lnTo>
                    <a:pt x="80" y="43"/>
                  </a:lnTo>
                  <a:lnTo>
                    <a:pt x="84" y="47"/>
                  </a:lnTo>
                  <a:lnTo>
                    <a:pt x="89" y="50"/>
                  </a:lnTo>
                  <a:lnTo>
                    <a:pt x="95" y="52"/>
                  </a:lnTo>
                  <a:lnTo>
                    <a:pt x="102" y="53"/>
                  </a:lnTo>
                  <a:lnTo>
                    <a:pt x="117" y="54"/>
                  </a:lnTo>
                  <a:lnTo>
                    <a:pt x="135" y="52"/>
                  </a:lnTo>
                  <a:lnTo>
                    <a:pt x="169" y="46"/>
                  </a:lnTo>
                  <a:lnTo>
                    <a:pt x="200" y="43"/>
                  </a:lnTo>
                  <a:lnTo>
                    <a:pt x="212" y="43"/>
                  </a:lnTo>
                  <a:lnTo>
                    <a:pt x="223" y="42"/>
                  </a:lnTo>
                  <a:lnTo>
                    <a:pt x="234" y="41"/>
                  </a:lnTo>
                  <a:lnTo>
                    <a:pt x="245" y="39"/>
                  </a:lnTo>
                  <a:lnTo>
                    <a:pt x="264" y="35"/>
                  </a:lnTo>
                  <a:lnTo>
                    <a:pt x="283" y="29"/>
                  </a:lnTo>
                  <a:lnTo>
                    <a:pt x="318" y="17"/>
                  </a:lnTo>
                  <a:lnTo>
                    <a:pt x="352" y="6"/>
                  </a:lnTo>
                  <a:lnTo>
                    <a:pt x="359" y="4"/>
                  </a:lnTo>
                  <a:lnTo>
                    <a:pt x="365" y="3"/>
                  </a:lnTo>
                  <a:lnTo>
                    <a:pt x="372" y="3"/>
                  </a:lnTo>
                  <a:lnTo>
                    <a:pt x="378" y="3"/>
                  </a:lnTo>
                  <a:lnTo>
                    <a:pt x="385" y="3"/>
                  </a:lnTo>
                  <a:lnTo>
                    <a:pt x="392" y="2"/>
                  </a:lnTo>
                  <a:lnTo>
                    <a:pt x="398" y="1"/>
                  </a:lnTo>
                  <a:lnTo>
                    <a:pt x="405" y="0"/>
                  </a:lnTo>
                  <a:lnTo>
                    <a:pt x="395" y="8"/>
                  </a:lnTo>
                  <a:lnTo>
                    <a:pt x="372" y="29"/>
                  </a:lnTo>
                  <a:lnTo>
                    <a:pt x="360" y="41"/>
                  </a:lnTo>
                  <a:lnTo>
                    <a:pt x="349" y="52"/>
                  </a:lnTo>
                  <a:lnTo>
                    <a:pt x="344" y="57"/>
                  </a:lnTo>
                  <a:lnTo>
                    <a:pt x="341" y="61"/>
                  </a:lnTo>
                  <a:lnTo>
                    <a:pt x="339" y="64"/>
                  </a:lnTo>
                  <a:lnTo>
                    <a:pt x="339" y="68"/>
                  </a:lnTo>
                  <a:lnTo>
                    <a:pt x="339" y="96"/>
                  </a:lnTo>
                  <a:lnTo>
                    <a:pt x="338" y="132"/>
                  </a:lnTo>
                  <a:lnTo>
                    <a:pt x="337" y="149"/>
                  </a:lnTo>
                  <a:lnTo>
                    <a:pt x="336" y="165"/>
                  </a:lnTo>
                  <a:lnTo>
                    <a:pt x="335" y="180"/>
                  </a:lnTo>
                  <a:lnTo>
                    <a:pt x="332" y="191"/>
                  </a:lnTo>
                  <a:lnTo>
                    <a:pt x="326" y="198"/>
                  </a:lnTo>
                  <a:lnTo>
                    <a:pt x="317" y="204"/>
                  </a:lnTo>
                  <a:lnTo>
                    <a:pt x="305" y="210"/>
                  </a:lnTo>
                  <a:lnTo>
                    <a:pt x="293" y="215"/>
                  </a:lnTo>
                  <a:lnTo>
                    <a:pt x="265" y="227"/>
                  </a:lnTo>
                  <a:lnTo>
                    <a:pt x="239" y="241"/>
                  </a:lnTo>
                  <a:lnTo>
                    <a:pt x="106" y="302"/>
                  </a:lnTo>
                  <a:lnTo>
                    <a:pt x="53" y="271"/>
                  </a:lnTo>
                  <a:lnTo>
                    <a:pt x="57" y="260"/>
                  </a:lnTo>
                  <a:lnTo>
                    <a:pt x="64" y="240"/>
                  </a:lnTo>
                  <a:lnTo>
                    <a:pt x="70" y="228"/>
                  </a:lnTo>
                  <a:lnTo>
                    <a:pt x="75" y="218"/>
                  </a:lnTo>
                  <a:lnTo>
                    <a:pt x="81" y="209"/>
                  </a:lnTo>
                  <a:lnTo>
                    <a:pt x="86" y="203"/>
                  </a:lnTo>
                  <a:lnTo>
                    <a:pt x="86" y="172"/>
                  </a:lnTo>
                  <a:lnTo>
                    <a:pt x="79" y="173"/>
                  </a:lnTo>
                  <a:lnTo>
                    <a:pt x="71" y="173"/>
                  </a:lnTo>
                  <a:lnTo>
                    <a:pt x="63" y="171"/>
                  </a:lnTo>
                  <a:lnTo>
                    <a:pt x="57" y="169"/>
                  </a:lnTo>
                  <a:lnTo>
                    <a:pt x="49" y="167"/>
                  </a:lnTo>
                  <a:lnTo>
                    <a:pt x="41" y="165"/>
                  </a:lnTo>
                  <a:lnTo>
                    <a:pt x="34" y="165"/>
                  </a:lnTo>
                  <a:lnTo>
                    <a:pt x="26" y="16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68" name="Freeform 534">
              <a:extLst>
                <a:ext uri="{FF2B5EF4-FFF2-40B4-BE49-F238E27FC236}">
                  <a16:creationId xmlns:a16="http://schemas.microsoft.com/office/drawing/2014/main" id="{D288A4E0-6298-9901-DBA7-5A7A4CE1D735}"/>
                </a:ext>
              </a:extLst>
            </p:cNvPr>
            <p:cNvSpPr>
              <a:spLocks/>
            </p:cNvSpPr>
            <p:nvPr>
              <p:custDataLst>
                <p:tags r:id="rId294"/>
              </p:custDataLst>
            </p:nvPr>
          </p:nvSpPr>
          <p:spPr bwMode="auto">
            <a:xfrm>
              <a:off x="9835042" y="3170353"/>
              <a:ext cx="64134" cy="103543"/>
            </a:xfrm>
            <a:custGeom>
              <a:avLst/>
              <a:gdLst>
                <a:gd name="T0" fmla="*/ 42862 w 100"/>
                <a:gd name="T1" fmla="*/ 512 h 155"/>
                <a:gd name="T2" fmla="*/ 42862 w 100"/>
                <a:gd name="T3" fmla="*/ 15363 h 155"/>
                <a:gd name="T4" fmla="*/ 42862 w 100"/>
                <a:gd name="T5" fmla="*/ 28165 h 155"/>
                <a:gd name="T6" fmla="*/ 42862 w 100"/>
                <a:gd name="T7" fmla="*/ 39944 h 155"/>
                <a:gd name="T8" fmla="*/ 42862 w 100"/>
                <a:gd name="T9" fmla="*/ 50698 h 155"/>
                <a:gd name="T10" fmla="*/ 42005 w 100"/>
                <a:gd name="T11" fmla="*/ 55819 h 155"/>
                <a:gd name="T12" fmla="*/ 40290 w 100"/>
                <a:gd name="T13" fmla="*/ 60427 h 155"/>
                <a:gd name="T14" fmla="*/ 38147 w 100"/>
                <a:gd name="T15" fmla="*/ 65548 h 155"/>
                <a:gd name="T16" fmla="*/ 35147 w 100"/>
                <a:gd name="T17" fmla="*/ 70157 h 155"/>
                <a:gd name="T18" fmla="*/ 31289 w 100"/>
                <a:gd name="T19" fmla="*/ 73742 h 155"/>
                <a:gd name="T20" fmla="*/ 26574 w 100"/>
                <a:gd name="T21" fmla="*/ 76815 h 155"/>
                <a:gd name="T22" fmla="*/ 24431 w 100"/>
                <a:gd name="T23" fmla="*/ 77839 h 155"/>
                <a:gd name="T24" fmla="*/ 21860 w 100"/>
                <a:gd name="T25" fmla="*/ 78863 h 155"/>
                <a:gd name="T26" fmla="*/ 19717 w 100"/>
                <a:gd name="T27" fmla="*/ 79375 h 155"/>
                <a:gd name="T28" fmla="*/ 16716 w 100"/>
                <a:gd name="T29" fmla="*/ 79375 h 155"/>
                <a:gd name="T30" fmla="*/ 15002 w 100"/>
                <a:gd name="T31" fmla="*/ 78863 h 155"/>
                <a:gd name="T32" fmla="*/ 12859 w 100"/>
                <a:gd name="T33" fmla="*/ 78351 h 155"/>
                <a:gd name="T34" fmla="*/ 11144 w 100"/>
                <a:gd name="T35" fmla="*/ 77327 h 155"/>
                <a:gd name="T36" fmla="*/ 9430 w 100"/>
                <a:gd name="T37" fmla="*/ 76302 h 155"/>
                <a:gd name="T38" fmla="*/ 6429 w 100"/>
                <a:gd name="T39" fmla="*/ 72718 h 155"/>
                <a:gd name="T40" fmla="*/ 3858 w 100"/>
                <a:gd name="T41" fmla="*/ 68621 h 155"/>
                <a:gd name="T42" fmla="*/ 2143 w 100"/>
                <a:gd name="T43" fmla="*/ 63500 h 155"/>
                <a:gd name="T44" fmla="*/ 857 w 100"/>
                <a:gd name="T45" fmla="*/ 57867 h 155"/>
                <a:gd name="T46" fmla="*/ 0 w 100"/>
                <a:gd name="T47" fmla="*/ 52746 h 155"/>
                <a:gd name="T48" fmla="*/ 0 w 100"/>
                <a:gd name="T49" fmla="*/ 47625 h 155"/>
                <a:gd name="T50" fmla="*/ 0 w 100"/>
                <a:gd name="T51" fmla="*/ 39431 h 155"/>
                <a:gd name="T52" fmla="*/ 0 w 100"/>
                <a:gd name="T53" fmla="*/ 33286 h 155"/>
                <a:gd name="T54" fmla="*/ 0 w 100"/>
                <a:gd name="T55" fmla="*/ 28677 h 155"/>
                <a:gd name="T56" fmla="*/ 0 w 100"/>
                <a:gd name="T57" fmla="*/ 25605 h 155"/>
                <a:gd name="T58" fmla="*/ 6429 w 100"/>
                <a:gd name="T59" fmla="*/ 25605 h 155"/>
                <a:gd name="T60" fmla="*/ 11144 w 100"/>
                <a:gd name="T61" fmla="*/ 25605 h 155"/>
                <a:gd name="T62" fmla="*/ 11144 w 100"/>
                <a:gd name="T63" fmla="*/ 20484 h 155"/>
                <a:gd name="T64" fmla="*/ 11573 w 100"/>
                <a:gd name="T65" fmla="*/ 15875 h 155"/>
                <a:gd name="T66" fmla="*/ 12430 w 100"/>
                <a:gd name="T67" fmla="*/ 11778 h 155"/>
                <a:gd name="T68" fmla="*/ 13287 w 100"/>
                <a:gd name="T69" fmla="*/ 8706 h 155"/>
                <a:gd name="T70" fmla="*/ 15002 w 100"/>
                <a:gd name="T71" fmla="*/ 6145 h 155"/>
                <a:gd name="T72" fmla="*/ 16716 w 100"/>
                <a:gd name="T73" fmla="*/ 3585 h 155"/>
                <a:gd name="T74" fmla="*/ 18002 w 100"/>
                <a:gd name="T75" fmla="*/ 2048 h 155"/>
                <a:gd name="T76" fmla="*/ 20574 w 100"/>
                <a:gd name="T77" fmla="*/ 1024 h 155"/>
                <a:gd name="T78" fmla="*/ 25289 w 100"/>
                <a:gd name="T79" fmla="*/ 0 h 155"/>
                <a:gd name="T80" fmla="*/ 30432 w 100"/>
                <a:gd name="T81" fmla="*/ 0 h 155"/>
                <a:gd name="T82" fmla="*/ 36004 w 100"/>
                <a:gd name="T83" fmla="*/ 0 h 155"/>
                <a:gd name="T84" fmla="*/ 42862 w 100"/>
                <a:gd name="T85" fmla="*/ 512 h 1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0" h="155">
                  <a:moveTo>
                    <a:pt x="100" y="1"/>
                  </a:moveTo>
                  <a:lnTo>
                    <a:pt x="100" y="30"/>
                  </a:lnTo>
                  <a:lnTo>
                    <a:pt x="100" y="55"/>
                  </a:lnTo>
                  <a:lnTo>
                    <a:pt x="100" y="78"/>
                  </a:lnTo>
                  <a:lnTo>
                    <a:pt x="100" y="99"/>
                  </a:lnTo>
                  <a:lnTo>
                    <a:pt x="98" y="109"/>
                  </a:lnTo>
                  <a:lnTo>
                    <a:pt x="94" y="118"/>
                  </a:lnTo>
                  <a:lnTo>
                    <a:pt x="89" y="128"/>
                  </a:lnTo>
                  <a:lnTo>
                    <a:pt x="82" y="137"/>
                  </a:lnTo>
                  <a:lnTo>
                    <a:pt x="73" y="144"/>
                  </a:lnTo>
                  <a:lnTo>
                    <a:pt x="62" y="150"/>
                  </a:lnTo>
                  <a:lnTo>
                    <a:pt x="57" y="152"/>
                  </a:lnTo>
                  <a:lnTo>
                    <a:pt x="51" y="154"/>
                  </a:lnTo>
                  <a:lnTo>
                    <a:pt x="46" y="155"/>
                  </a:lnTo>
                  <a:lnTo>
                    <a:pt x="39" y="155"/>
                  </a:lnTo>
                  <a:lnTo>
                    <a:pt x="35" y="154"/>
                  </a:lnTo>
                  <a:lnTo>
                    <a:pt x="30" y="153"/>
                  </a:lnTo>
                  <a:lnTo>
                    <a:pt x="26" y="151"/>
                  </a:lnTo>
                  <a:lnTo>
                    <a:pt x="22" y="149"/>
                  </a:lnTo>
                  <a:lnTo>
                    <a:pt x="15" y="142"/>
                  </a:lnTo>
                  <a:lnTo>
                    <a:pt x="9" y="134"/>
                  </a:lnTo>
                  <a:lnTo>
                    <a:pt x="5" y="124"/>
                  </a:lnTo>
                  <a:lnTo>
                    <a:pt x="2" y="113"/>
                  </a:lnTo>
                  <a:lnTo>
                    <a:pt x="0" y="103"/>
                  </a:lnTo>
                  <a:lnTo>
                    <a:pt x="0" y="93"/>
                  </a:lnTo>
                  <a:lnTo>
                    <a:pt x="0" y="77"/>
                  </a:lnTo>
                  <a:lnTo>
                    <a:pt x="0" y="65"/>
                  </a:lnTo>
                  <a:lnTo>
                    <a:pt x="0" y="56"/>
                  </a:lnTo>
                  <a:lnTo>
                    <a:pt x="0" y="50"/>
                  </a:lnTo>
                  <a:lnTo>
                    <a:pt x="15" y="50"/>
                  </a:lnTo>
                  <a:lnTo>
                    <a:pt x="26" y="50"/>
                  </a:lnTo>
                  <a:lnTo>
                    <a:pt x="26" y="40"/>
                  </a:lnTo>
                  <a:lnTo>
                    <a:pt x="27" y="31"/>
                  </a:lnTo>
                  <a:lnTo>
                    <a:pt x="29" y="23"/>
                  </a:lnTo>
                  <a:lnTo>
                    <a:pt x="31" y="17"/>
                  </a:lnTo>
                  <a:lnTo>
                    <a:pt x="35" y="12"/>
                  </a:lnTo>
                  <a:lnTo>
                    <a:pt x="39" y="7"/>
                  </a:lnTo>
                  <a:lnTo>
                    <a:pt x="42" y="4"/>
                  </a:lnTo>
                  <a:lnTo>
                    <a:pt x="48" y="2"/>
                  </a:lnTo>
                  <a:lnTo>
                    <a:pt x="59" y="0"/>
                  </a:lnTo>
                  <a:lnTo>
                    <a:pt x="71" y="0"/>
                  </a:lnTo>
                  <a:lnTo>
                    <a:pt x="84" y="0"/>
                  </a:lnTo>
                  <a:lnTo>
                    <a:pt x="100" y="1"/>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grpSp>
          <p:nvGrpSpPr>
            <p:cNvPr id="1269" name="Group 535">
              <a:extLst>
                <a:ext uri="{FF2B5EF4-FFF2-40B4-BE49-F238E27FC236}">
                  <a16:creationId xmlns:a16="http://schemas.microsoft.com/office/drawing/2014/main" id="{562C3591-3778-AE37-AF00-FBC333BAA50B}"/>
                </a:ext>
              </a:extLst>
            </p:cNvPr>
            <p:cNvGrpSpPr>
              <a:grpSpLocks/>
            </p:cNvGrpSpPr>
            <p:nvPr>
              <p:custDataLst>
                <p:tags r:id="rId295"/>
              </p:custDataLst>
            </p:nvPr>
          </p:nvGrpSpPr>
          <p:grpSpPr bwMode="auto">
            <a:xfrm>
              <a:off x="6314844" y="2482786"/>
              <a:ext cx="708177" cy="262996"/>
              <a:chOff x="3289" y="1833"/>
              <a:chExt cx="356" cy="128"/>
            </a:xfrm>
            <a:solidFill>
              <a:srgbClr val="D9D9D9"/>
            </a:solidFill>
          </p:grpSpPr>
          <p:sp>
            <p:nvSpPr>
              <p:cNvPr id="1279" name="Freeform 536">
                <a:extLst>
                  <a:ext uri="{FF2B5EF4-FFF2-40B4-BE49-F238E27FC236}">
                    <a16:creationId xmlns:a16="http://schemas.microsoft.com/office/drawing/2014/main" id="{F37A1D53-EB9F-78C0-2EA0-1DEE5A44DDC8}"/>
                  </a:ext>
                </a:extLst>
              </p:cNvPr>
              <p:cNvSpPr>
                <a:spLocks/>
              </p:cNvSpPr>
              <p:nvPr/>
            </p:nvSpPr>
            <p:spPr bwMode="auto">
              <a:xfrm>
                <a:off x="3289" y="1871"/>
                <a:ext cx="4" cy="3"/>
              </a:xfrm>
              <a:custGeom>
                <a:avLst/>
                <a:gdLst>
                  <a:gd name="T0" fmla="*/ 4 w 13"/>
                  <a:gd name="T1" fmla="*/ 0 h 7"/>
                  <a:gd name="T2" fmla="*/ 4 w 13"/>
                  <a:gd name="T3" fmla="*/ 0 h 7"/>
                  <a:gd name="T4" fmla="*/ 3 w 13"/>
                  <a:gd name="T5" fmla="*/ 1 h 7"/>
                  <a:gd name="T6" fmla="*/ 1 w 13"/>
                  <a:gd name="T7" fmla="*/ 2 h 7"/>
                  <a:gd name="T8" fmla="*/ 0 w 13"/>
                  <a:gd name="T9" fmla="*/ 3 h 7"/>
                  <a:gd name="T10" fmla="*/ 2 w 13"/>
                  <a:gd name="T11" fmla="*/ 1 h 7"/>
                  <a:gd name="T12" fmla="*/ 4 w 13"/>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7">
                    <a:moveTo>
                      <a:pt x="13" y="0"/>
                    </a:moveTo>
                    <a:lnTo>
                      <a:pt x="12" y="1"/>
                    </a:lnTo>
                    <a:lnTo>
                      <a:pt x="9" y="3"/>
                    </a:lnTo>
                    <a:lnTo>
                      <a:pt x="4" y="5"/>
                    </a:lnTo>
                    <a:lnTo>
                      <a:pt x="0" y="7"/>
                    </a:lnTo>
                    <a:lnTo>
                      <a:pt x="7" y="3"/>
                    </a:lnTo>
                    <a:lnTo>
                      <a:pt x="13" y="0"/>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80" name="Freeform 537">
                <a:extLst>
                  <a:ext uri="{FF2B5EF4-FFF2-40B4-BE49-F238E27FC236}">
                    <a16:creationId xmlns:a16="http://schemas.microsoft.com/office/drawing/2014/main" id="{D35F0E02-B3C0-FC23-FBA7-C3589FCDF985}"/>
                  </a:ext>
                </a:extLst>
              </p:cNvPr>
              <p:cNvSpPr>
                <a:spLocks/>
              </p:cNvSpPr>
              <p:nvPr/>
            </p:nvSpPr>
            <p:spPr bwMode="auto">
              <a:xfrm>
                <a:off x="3324" y="1937"/>
                <a:ext cx="10" cy="3"/>
              </a:xfrm>
              <a:custGeom>
                <a:avLst/>
                <a:gdLst>
                  <a:gd name="T0" fmla="*/ 0 w 34"/>
                  <a:gd name="T1" fmla="*/ 2 h 8"/>
                  <a:gd name="T2" fmla="*/ 2 w 34"/>
                  <a:gd name="T3" fmla="*/ 2 h 8"/>
                  <a:gd name="T4" fmla="*/ 4 w 34"/>
                  <a:gd name="T5" fmla="*/ 1 h 8"/>
                  <a:gd name="T6" fmla="*/ 7 w 34"/>
                  <a:gd name="T7" fmla="*/ 0 h 8"/>
                  <a:gd name="T8" fmla="*/ 10 w 34"/>
                  <a:gd name="T9" fmla="*/ 0 h 8"/>
                  <a:gd name="T10" fmla="*/ 9 w 34"/>
                  <a:gd name="T11" fmla="*/ 1 h 8"/>
                  <a:gd name="T12" fmla="*/ 8 w 34"/>
                  <a:gd name="T13" fmla="*/ 2 h 8"/>
                  <a:gd name="T14" fmla="*/ 6 w 34"/>
                  <a:gd name="T15" fmla="*/ 2 h 8"/>
                  <a:gd name="T16" fmla="*/ 5 w 34"/>
                  <a:gd name="T17" fmla="*/ 3 h 8"/>
                  <a:gd name="T18" fmla="*/ 4 w 34"/>
                  <a:gd name="T19" fmla="*/ 3 h 8"/>
                  <a:gd name="T20" fmla="*/ 2 w 34"/>
                  <a:gd name="T21" fmla="*/ 3 h 8"/>
                  <a:gd name="T22" fmla="*/ 1 w 34"/>
                  <a:gd name="T23" fmla="*/ 3 h 8"/>
                  <a:gd name="T24" fmla="*/ 0 w 34"/>
                  <a:gd name="T25" fmla="*/ 2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4" h="8">
                    <a:moveTo>
                      <a:pt x="0" y="6"/>
                    </a:moveTo>
                    <a:lnTo>
                      <a:pt x="7" y="5"/>
                    </a:lnTo>
                    <a:lnTo>
                      <a:pt x="15" y="3"/>
                    </a:lnTo>
                    <a:lnTo>
                      <a:pt x="25" y="1"/>
                    </a:lnTo>
                    <a:lnTo>
                      <a:pt x="34" y="0"/>
                    </a:lnTo>
                    <a:lnTo>
                      <a:pt x="31" y="2"/>
                    </a:lnTo>
                    <a:lnTo>
                      <a:pt x="27" y="4"/>
                    </a:lnTo>
                    <a:lnTo>
                      <a:pt x="22" y="6"/>
                    </a:lnTo>
                    <a:lnTo>
                      <a:pt x="18" y="7"/>
                    </a:lnTo>
                    <a:lnTo>
                      <a:pt x="12" y="8"/>
                    </a:lnTo>
                    <a:lnTo>
                      <a:pt x="8" y="8"/>
                    </a:lnTo>
                    <a:lnTo>
                      <a:pt x="4" y="8"/>
                    </a:lnTo>
                    <a:lnTo>
                      <a:pt x="0" y="6"/>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81" name="Freeform 538">
                <a:extLst>
                  <a:ext uri="{FF2B5EF4-FFF2-40B4-BE49-F238E27FC236}">
                    <a16:creationId xmlns:a16="http://schemas.microsoft.com/office/drawing/2014/main" id="{ED325EEE-3DB4-ED38-F9A8-6AD869055830}"/>
                  </a:ext>
                </a:extLst>
              </p:cNvPr>
              <p:cNvSpPr>
                <a:spLocks/>
              </p:cNvSpPr>
              <p:nvPr/>
            </p:nvSpPr>
            <p:spPr bwMode="auto">
              <a:xfrm>
                <a:off x="3343" y="1948"/>
                <a:ext cx="4" cy="8"/>
              </a:xfrm>
              <a:custGeom>
                <a:avLst/>
                <a:gdLst>
                  <a:gd name="T0" fmla="*/ 0 w 13"/>
                  <a:gd name="T1" fmla="*/ 8 h 24"/>
                  <a:gd name="T2" fmla="*/ 0 w 13"/>
                  <a:gd name="T3" fmla="*/ 0 h 24"/>
                  <a:gd name="T4" fmla="*/ 4 w 13"/>
                  <a:gd name="T5" fmla="*/ 4 h 24"/>
                  <a:gd name="T6" fmla="*/ 0 w 13"/>
                  <a:gd name="T7" fmla="*/ 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0" y="24"/>
                    </a:moveTo>
                    <a:lnTo>
                      <a:pt x="0" y="0"/>
                    </a:lnTo>
                    <a:lnTo>
                      <a:pt x="13" y="12"/>
                    </a:lnTo>
                    <a:lnTo>
                      <a:pt x="0" y="24"/>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82" name="Freeform 539">
                <a:extLst>
                  <a:ext uri="{FF2B5EF4-FFF2-40B4-BE49-F238E27FC236}">
                    <a16:creationId xmlns:a16="http://schemas.microsoft.com/office/drawing/2014/main" id="{349129F7-6871-CA8C-49C7-C3390F712C93}"/>
                  </a:ext>
                </a:extLst>
              </p:cNvPr>
              <p:cNvSpPr>
                <a:spLocks/>
              </p:cNvSpPr>
              <p:nvPr/>
            </p:nvSpPr>
            <p:spPr bwMode="auto">
              <a:xfrm>
                <a:off x="3313" y="1834"/>
                <a:ext cx="34" cy="23"/>
              </a:xfrm>
              <a:custGeom>
                <a:avLst/>
                <a:gdLst>
                  <a:gd name="T0" fmla="*/ 0 w 107"/>
                  <a:gd name="T1" fmla="*/ 4 h 69"/>
                  <a:gd name="T2" fmla="*/ 0 w 107"/>
                  <a:gd name="T3" fmla="*/ 9 h 69"/>
                  <a:gd name="T4" fmla="*/ 0 w 107"/>
                  <a:gd name="T5" fmla="*/ 15 h 69"/>
                  <a:gd name="T6" fmla="*/ 0 w 107"/>
                  <a:gd name="T7" fmla="*/ 21 h 69"/>
                  <a:gd name="T8" fmla="*/ 0 w 107"/>
                  <a:gd name="T9" fmla="*/ 23 h 69"/>
                  <a:gd name="T10" fmla="*/ 5 w 107"/>
                  <a:gd name="T11" fmla="*/ 22 h 69"/>
                  <a:gd name="T12" fmla="*/ 16 w 107"/>
                  <a:gd name="T13" fmla="*/ 19 h 69"/>
                  <a:gd name="T14" fmla="*/ 27 w 107"/>
                  <a:gd name="T15" fmla="*/ 17 h 69"/>
                  <a:gd name="T16" fmla="*/ 34 w 107"/>
                  <a:gd name="T17" fmla="*/ 15 h 69"/>
                  <a:gd name="T18" fmla="*/ 32 w 107"/>
                  <a:gd name="T19" fmla="*/ 13 h 69"/>
                  <a:gd name="T20" fmla="*/ 30 w 107"/>
                  <a:gd name="T21" fmla="*/ 11 h 69"/>
                  <a:gd name="T22" fmla="*/ 27 w 107"/>
                  <a:gd name="T23" fmla="*/ 10 h 69"/>
                  <a:gd name="T24" fmla="*/ 25 w 107"/>
                  <a:gd name="T25" fmla="*/ 9 h 69"/>
                  <a:gd name="T26" fmla="*/ 23 w 107"/>
                  <a:gd name="T27" fmla="*/ 8 h 69"/>
                  <a:gd name="T28" fmla="*/ 21 w 107"/>
                  <a:gd name="T29" fmla="*/ 6 h 69"/>
                  <a:gd name="T30" fmla="*/ 20 w 107"/>
                  <a:gd name="T31" fmla="*/ 5 h 69"/>
                  <a:gd name="T32" fmla="*/ 20 w 107"/>
                  <a:gd name="T33" fmla="*/ 4 h 69"/>
                  <a:gd name="T34" fmla="*/ 19 w 107"/>
                  <a:gd name="T35" fmla="*/ 2 h 69"/>
                  <a:gd name="T36" fmla="*/ 19 w 107"/>
                  <a:gd name="T37" fmla="*/ 0 h 69"/>
                  <a:gd name="T38" fmla="*/ 17 w 107"/>
                  <a:gd name="T39" fmla="*/ 0 h 69"/>
                  <a:gd name="T40" fmla="*/ 12 w 107"/>
                  <a:gd name="T41" fmla="*/ 1 h 69"/>
                  <a:gd name="T42" fmla="*/ 6 w 107"/>
                  <a:gd name="T43" fmla="*/ 3 h 69"/>
                  <a:gd name="T44" fmla="*/ 0 w 107"/>
                  <a:gd name="T45" fmla="*/ 4 h 6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7" h="69">
                    <a:moveTo>
                      <a:pt x="0" y="13"/>
                    </a:moveTo>
                    <a:lnTo>
                      <a:pt x="0" y="27"/>
                    </a:lnTo>
                    <a:lnTo>
                      <a:pt x="0" y="45"/>
                    </a:lnTo>
                    <a:lnTo>
                      <a:pt x="0" y="62"/>
                    </a:lnTo>
                    <a:lnTo>
                      <a:pt x="0" y="69"/>
                    </a:lnTo>
                    <a:lnTo>
                      <a:pt x="16" y="66"/>
                    </a:lnTo>
                    <a:lnTo>
                      <a:pt x="49" y="58"/>
                    </a:lnTo>
                    <a:lnTo>
                      <a:pt x="85" y="50"/>
                    </a:lnTo>
                    <a:lnTo>
                      <a:pt x="107" y="44"/>
                    </a:lnTo>
                    <a:lnTo>
                      <a:pt x="101" y="38"/>
                    </a:lnTo>
                    <a:lnTo>
                      <a:pt x="94" y="34"/>
                    </a:lnTo>
                    <a:lnTo>
                      <a:pt x="86" y="30"/>
                    </a:lnTo>
                    <a:lnTo>
                      <a:pt x="78" y="27"/>
                    </a:lnTo>
                    <a:lnTo>
                      <a:pt x="72" y="23"/>
                    </a:lnTo>
                    <a:lnTo>
                      <a:pt x="65" y="18"/>
                    </a:lnTo>
                    <a:lnTo>
                      <a:pt x="63" y="15"/>
                    </a:lnTo>
                    <a:lnTo>
                      <a:pt x="62" y="11"/>
                    </a:lnTo>
                    <a:lnTo>
                      <a:pt x="61" y="7"/>
                    </a:lnTo>
                    <a:lnTo>
                      <a:pt x="61" y="0"/>
                    </a:lnTo>
                    <a:lnTo>
                      <a:pt x="54" y="1"/>
                    </a:lnTo>
                    <a:lnTo>
                      <a:pt x="38" y="4"/>
                    </a:lnTo>
                    <a:lnTo>
                      <a:pt x="18" y="9"/>
                    </a:lnTo>
                    <a:lnTo>
                      <a:pt x="0" y="13"/>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83" name="Freeform 540">
                <a:extLst>
                  <a:ext uri="{FF2B5EF4-FFF2-40B4-BE49-F238E27FC236}">
                    <a16:creationId xmlns:a16="http://schemas.microsoft.com/office/drawing/2014/main" id="{6D537DAA-F193-FC62-1330-34D4C37CD30D}"/>
                  </a:ext>
                </a:extLst>
              </p:cNvPr>
              <p:cNvSpPr>
                <a:spLocks/>
              </p:cNvSpPr>
              <p:nvPr/>
            </p:nvSpPr>
            <p:spPr bwMode="auto">
              <a:xfrm>
                <a:off x="3295" y="1833"/>
                <a:ext cx="350" cy="128"/>
              </a:xfrm>
              <a:custGeom>
                <a:avLst/>
                <a:gdLst>
                  <a:gd name="T0" fmla="*/ 324 w 1070"/>
                  <a:gd name="T1" fmla="*/ 42 h 382"/>
                  <a:gd name="T2" fmla="*/ 317 w 1070"/>
                  <a:gd name="T3" fmla="*/ 35 h 382"/>
                  <a:gd name="T4" fmla="*/ 315 w 1070"/>
                  <a:gd name="T5" fmla="*/ 19 h 382"/>
                  <a:gd name="T6" fmla="*/ 306 w 1070"/>
                  <a:gd name="T7" fmla="*/ 12 h 382"/>
                  <a:gd name="T8" fmla="*/ 267 w 1070"/>
                  <a:gd name="T9" fmla="*/ 6 h 382"/>
                  <a:gd name="T10" fmla="*/ 237 w 1070"/>
                  <a:gd name="T11" fmla="*/ 19 h 382"/>
                  <a:gd name="T12" fmla="*/ 222 w 1070"/>
                  <a:gd name="T13" fmla="*/ 22 h 382"/>
                  <a:gd name="T14" fmla="*/ 207 w 1070"/>
                  <a:gd name="T15" fmla="*/ 22 h 382"/>
                  <a:gd name="T16" fmla="*/ 200 w 1070"/>
                  <a:gd name="T17" fmla="*/ 15 h 382"/>
                  <a:gd name="T18" fmla="*/ 183 w 1070"/>
                  <a:gd name="T19" fmla="*/ 12 h 382"/>
                  <a:gd name="T20" fmla="*/ 172 w 1070"/>
                  <a:gd name="T21" fmla="*/ 6 h 382"/>
                  <a:gd name="T22" fmla="*/ 158 w 1070"/>
                  <a:gd name="T23" fmla="*/ 7 h 382"/>
                  <a:gd name="T24" fmla="*/ 152 w 1070"/>
                  <a:gd name="T25" fmla="*/ 0 h 382"/>
                  <a:gd name="T26" fmla="*/ 128 w 1070"/>
                  <a:gd name="T27" fmla="*/ 5 h 382"/>
                  <a:gd name="T28" fmla="*/ 98 w 1070"/>
                  <a:gd name="T29" fmla="*/ 9 h 382"/>
                  <a:gd name="T30" fmla="*/ 84 w 1070"/>
                  <a:gd name="T31" fmla="*/ 15 h 382"/>
                  <a:gd name="T32" fmla="*/ 45 w 1070"/>
                  <a:gd name="T33" fmla="*/ 20 h 382"/>
                  <a:gd name="T34" fmla="*/ 57 w 1070"/>
                  <a:gd name="T35" fmla="*/ 25 h 382"/>
                  <a:gd name="T36" fmla="*/ 54 w 1070"/>
                  <a:gd name="T37" fmla="*/ 30 h 382"/>
                  <a:gd name="T38" fmla="*/ 37 w 1070"/>
                  <a:gd name="T39" fmla="*/ 31 h 382"/>
                  <a:gd name="T40" fmla="*/ 14 w 1070"/>
                  <a:gd name="T41" fmla="*/ 31 h 382"/>
                  <a:gd name="T42" fmla="*/ 3 w 1070"/>
                  <a:gd name="T43" fmla="*/ 37 h 382"/>
                  <a:gd name="T44" fmla="*/ 0 w 1070"/>
                  <a:gd name="T45" fmla="*/ 49 h 382"/>
                  <a:gd name="T46" fmla="*/ 5 w 1070"/>
                  <a:gd name="T47" fmla="*/ 56 h 382"/>
                  <a:gd name="T48" fmla="*/ 7 w 1070"/>
                  <a:gd name="T49" fmla="*/ 65 h 382"/>
                  <a:gd name="T50" fmla="*/ 7 w 1070"/>
                  <a:gd name="T51" fmla="*/ 70 h 382"/>
                  <a:gd name="T52" fmla="*/ 16 w 1070"/>
                  <a:gd name="T53" fmla="*/ 79 h 382"/>
                  <a:gd name="T54" fmla="*/ 18 w 1070"/>
                  <a:gd name="T55" fmla="*/ 87 h 382"/>
                  <a:gd name="T56" fmla="*/ 24 w 1070"/>
                  <a:gd name="T57" fmla="*/ 91 h 382"/>
                  <a:gd name="T58" fmla="*/ 31 w 1070"/>
                  <a:gd name="T59" fmla="*/ 97 h 382"/>
                  <a:gd name="T60" fmla="*/ 67 w 1070"/>
                  <a:gd name="T61" fmla="*/ 118 h 382"/>
                  <a:gd name="T62" fmla="*/ 83 w 1070"/>
                  <a:gd name="T63" fmla="*/ 124 h 382"/>
                  <a:gd name="T64" fmla="*/ 87 w 1070"/>
                  <a:gd name="T65" fmla="*/ 120 h 382"/>
                  <a:gd name="T66" fmla="*/ 91 w 1070"/>
                  <a:gd name="T67" fmla="*/ 113 h 382"/>
                  <a:gd name="T68" fmla="*/ 97 w 1070"/>
                  <a:gd name="T69" fmla="*/ 106 h 382"/>
                  <a:gd name="T70" fmla="*/ 109 w 1070"/>
                  <a:gd name="T71" fmla="*/ 108 h 382"/>
                  <a:gd name="T72" fmla="*/ 118 w 1070"/>
                  <a:gd name="T73" fmla="*/ 120 h 382"/>
                  <a:gd name="T74" fmla="*/ 131 w 1070"/>
                  <a:gd name="T75" fmla="*/ 124 h 382"/>
                  <a:gd name="T76" fmla="*/ 146 w 1070"/>
                  <a:gd name="T77" fmla="*/ 120 h 382"/>
                  <a:gd name="T78" fmla="*/ 161 w 1070"/>
                  <a:gd name="T79" fmla="*/ 112 h 382"/>
                  <a:gd name="T80" fmla="*/ 172 w 1070"/>
                  <a:gd name="T81" fmla="*/ 110 h 382"/>
                  <a:gd name="T82" fmla="*/ 184 w 1070"/>
                  <a:gd name="T83" fmla="*/ 109 h 382"/>
                  <a:gd name="T84" fmla="*/ 185 w 1070"/>
                  <a:gd name="T85" fmla="*/ 123 h 382"/>
                  <a:gd name="T86" fmla="*/ 193 w 1070"/>
                  <a:gd name="T87" fmla="*/ 126 h 382"/>
                  <a:gd name="T88" fmla="*/ 201 w 1070"/>
                  <a:gd name="T89" fmla="*/ 121 h 382"/>
                  <a:gd name="T90" fmla="*/ 212 w 1070"/>
                  <a:gd name="T91" fmla="*/ 113 h 382"/>
                  <a:gd name="T92" fmla="*/ 246 w 1070"/>
                  <a:gd name="T93" fmla="*/ 110 h 382"/>
                  <a:gd name="T94" fmla="*/ 272 w 1070"/>
                  <a:gd name="T95" fmla="*/ 106 h 382"/>
                  <a:gd name="T96" fmla="*/ 300 w 1070"/>
                  <a:gd name="T97" fmla="*/ 95 h 382"/>
                  <a:gd name="T98" fmla="*/ 316 w 1070"/>
                  <a:gd name="T99" fmla="*/ 96 h 382"/>
                  <a:gd name="T100" fmla="*/ 329 w 1070"/>
                  <a:gd name="T101" fmla="*/ 98 h 382"/>
                  <a:gd name="T102" fmla="*/ 345 w 1070"/>
                  <a:gd name="T103" fmla="*/ 103 h 382"/>
                  <a:gd name="T104" fmla="*/ 345 w 1070"/>
                  <a:gd name="T105" fmla="*/ 90 h 382"/>
                  <a:gd name="T106" fmla="*/ 336 w 1070"/>
                  <a:gd name="T107" fmla="*/ 73 h 382"/>
                  <a:gd name="T108" fmla="*/ 333 w 1070"/>
                  <a:gd name="T109" fmla="*/ 56 h 38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070" h="382">
                    <a:moveTo>
                      <a:pt x="1011" y="142"/>
                    </a:moveTo>
                    <a:lnTo>
                      <a:pt x="1011" y="136"/>
                    </a:lnTo>
                    <a:lnTo>
                      <a:pt x="1011" y="123"/>
                    </a:lnTo>
                    <a:lnTo>
                      <a:pt x="1000" y="125"/>
                    </a:lnTo>
                    <a:lnTo>
                      <a:pt x="992" y="124"/>
                    </a:lnTo>
                    <a:lnTo>
                      <a:pt x="984" y="122"/>
                    </a:lnTo>
                    <a:lnTo>
                      <a:pt x="980" y="119"/>
                    </a:lnTo>
                    <a:lnTo>
                      <a:pt x="976" y="114"/>
                    </a:lnTo>
                    <a:lnTo>
                      <a:pt x="972" y="109"/>
                    </a:lnTo>
                    <a:lnTo>
                      <a:pt x="970" y="103"/>
                    </a:lnTo>
                    <a:lnTo>
                      <a:pt x="969" y="96"/>
                    </a:lnTo>
                    <a:lnTo>
                      <a:pt x="967" y="82"/>
                    </a:lnTo>
                    <a:lnTo>
                      <a:pt x="966" y="68"/>
                    </a:lnTo>
                    <a:lnTo>
                      <a:pt x="965" y="62"/>
                    </a:lnTo>
                    <a:lnTo>
                      <a:pt x="962" y="57"/>
                    </a:lnTo>
                    <a:lnTo>
                      <a:pt x="960" y="53"/>
                    </a:lnTo>
                    <a:lnTo>
                      <a:pt x="957" y="50"/>
                    </a:lnTo>
                    <a:lnTo>
                      <a:pt x="950" y="44"/>
                    </a:lnTo>
                    <a:lnTo>
                      <a:pt x="944" y="40"/>
                    </a:lnTo>
                    <a:lnTo>
                      <a:pt x="936" y="36"/>
                    </a:lnTo>
                    <a:lnTo>
                      <a:pt x="928" y="33"/>
                    </a:lnTo>
                    <a:lnTo>
                      <a:pt x="912" y="28"/>
                    </a:lnTo>
                    <a:lnTo>
                      <a:pt x="894" y="25"/>
                    </a:lnTo>
                    <a:lnTo>
                      <a:pt x="857" y="22"/>
                    </a:lnTo>
                    <a:lnTo>
                      <a:pt x="817" y="19"/>
                    </a:lnTo>
                    <a:lnTo>
                      <a:pt x="799" y="29"/>
                    </a:lnTo>
                    <a:lnTo>
                      <a:pt x="769" y="43"/>
                    </a:lnTo>
                    <a:lnTo>
                      <a:pt x="752" y="50"/>
                    </a:lnTo>
                    <a:lnTo>
                      <a:pt x="734" y="56"/>
                    </a:lnTo>
                    <a:lnTo>
                      <a:pt x="726" y="58"/>
                    </a:lnTo>
                    <a:lnTo>
                      <a:pt x="719" y="60"/>
                    </a:lnTo>
                    <a:lnTo>
                      <a:pt x="711" y="61"/>
                    </a:lnTo>
                    <a:lnTo>
                      <a:pt x="704" y="62"/>
                    </a:lnTo>
                    <a:lnTo>
                      <a:pt x="692" y="63"/>
                    </a:lnTo>
                    <a:lnTo>
                      <a:pt x="678" y="65"/>
                    </a:lnTo>
                    <a:lnTo>
                      <a:pt x="664" y="67"/>
                    </a:lnTo>
                    <a:lnTo>
                      <a:pt x="652" y="68"/>
                    </a:lnTo>
                    <a:lnTo>
                      <a:pt x="644" y="68"/>
                    </a:lnTo>
                    <a:lnTo>
                      <a:pt x="637" y="67"/>
                    </a:lnTo>
                    <a:lnTo>
                      <a:pt x="632" y="65"/>
                    </a:lnTo>
                    <a:lnTo>
                      <a:pt x="626" y="63"/>
                    </a:lnTo>
                    <a:lnTo>
                      <a:pt x="622" y="59"/>
                    </a:lnTo>
                    <a:lnTo>
                      <a:pt x="618" y="55"/>
                    </a:lnTo>
                    <a:lnTo>
                      <a:pt x="614" y="50"/>
                    </a:lnTo>
                    <a:lnTo>
                      <a:pt x="612" y="44"/>
                    </a:lnTo>
                    <a:lnTo>
                      <a:pt x="601" y="45"/>
                    </a:lnTo>
                    <a:lnTo>
                      <a:pt x="591" y="44"/>
                    </a:lnTo>
                    <a:lnTo>
                      <a:pt x="581" y="42"/>
                    </a:lnTo>
                    <a:lnTo>
                      <a:pt x="571" y="40"/>
                    </a:lnTo>
                    <a:lnTo>
                      <a:pt x="560" y="37"/>
                    </a:lnTo>
                    <a:lnTo>
                      <a:pt x="549" y="34"/>
                    </a:lnTo>
                    <a:lnTo>
                      <a:pt x="537" y="32"/>
                    </a:lnTo>
                    <a:lnTo>
                      <a:pt x="525" y="32"/>
                    </a:lnTo>
                    <a:lnTo>
                      <a:pt x="525" y="25"/>
                    </a:lnTo>
                    <a:lnTo>
                      <a:pt x="525" y="19"/>
                    </a:lnTo>
                    <a:lnTo>
                      <a:pt x="512" y="22"/>
                    </a:lnTo>
                    <a:lnTo>
                      <a:pt x="499" y="25"/>
                    </a:lnTo>
                    <a:lnTo>
                      <a:pt x="493" y="25"/>
                    </a:lnTo>
                    <a:lnTo>
                      <a:pt x="488" y="23"/>
                    </a:lnTo>
                    <a:lnTo>
                      <a:pt x="483" y="21"/>
                    </a:lnTo>
                    <a:lnTo>
                      <a:pt x="477" y="17"/>
                    </a:lnTo>
                    <a:lnTo>
                      <a:pt x="473" y="13"/>
                    </a:lnTo>
                    <a:lnTo>
                      <a:pt x="468" y="9"/>
                    </a:lnTo>
                    <a:lnTo>
                      <a:pt x="466" y="5"/>
                    </a:lnTo>
                    <a:lnTo>
                      <a:pt x="465" y="0"/>
                    </a:lnTo>
                    <a:lnTo>
                      <a:pt x="456" y="5"/>
                    </a:lnTo>
                    <a:lnTo>
                      <a:pt x="445" y="9"/>
                    </a:lnTo>
                    <a:lnTo>
                      <a:pt x="432" y="12"/>
                    </a:lnTo>
                    <a:lnTo>
                      <a:pt x="419" y="14"/>
                    </a:lnTo>
                    <a:lnTo>
                      <a:pt x="390" y="16"/>
                    </a:lnTo>
                    <a:lnTo>
                      <a:pt x="360" y="19"/>
                    </a:lnTo>
                    <a:lnTo>
                      <a:pt x="343" y="20"/>
                    </a:lnTo>
                    <a:lnTo>
                      <a:pt x="329" y="21"/>
                    </a:lnTo>
                    <a:lnTo>
                      <a:pt x="313" y="23"/>
                    </a:lnTo>
                    <a:lnTo>
                      <a:pt x="299" y="26"/>
                    </a:lnTo>
                    <a:lnTo>
                      <a:pt x="286" y="30"/>
                    </a:lnTo>
                    <a:lnTo>
                      <a:pt x="274" y="35"/>
                    </a:lnTo>
                    <a:lnTo>
                      <a:pt x="267" y="38"/>
                    </a:lnTo>
                    <a:lnTo>
                      <a:pt x="262" y="41"/>
                    </a:lnTo>
                    <a:lnTo>
                      <a:pt x="257" y="45"/>
                    </a:lnTo>
                    <a:lnTo>
                      <a:pt x="253" y="50"/>
                    </a:lnTo>
                    <a:lnTo>
                      <a:pt x="147" y="50"/>
                    </a:lnTo>
                    <a:lnTo>
                      <a:pt x="145" y="54"/>
                    </a:lnTo>
                    <a:lnTo>
                      <a:pt x="142" y="58"/>
                    </a:lnTo>
                    <a:lnTo>
                      <a:pt x="138" y="61"/>
                    </a:lnTo>
                    <a:lnTo>
                      <a:pt x="133" y="62"/>
                    </a:lnTo>
                    <a:lnTo>
                      <a:pt x="143" y="65"/>
                    </a:lnTo>
                    <a:lnTo>
                      <a:pt x="153" y="68"/>
                    </a:lnTo>
                    <a:lnTo>
                      <a:pt x="163" y="70"/>
                    </a:lnTo>
                    <a:lnTo>
                      <a:pt x="173" y="75"/>
                    </a:lnTo>
                    <a:lnTo>
                      <a:pt x="173" y="79"/>
                    </a:lnTo>
                    <a:lnTo>
                      <a:pt x="172" y="83"/>
                    </a:lnTo>
                    <a:lnTo>
                      <a:pt x="170" y="86"/>
                    </a:lnTo>
                    <a:lnTo>
                      <a:pt x="167" y="88"/>
                    </a:lnTo>
                    <a:lnTo>
                      <a:pt x="164" y="90"/>
                    </a:lnTo>
                    <a:lnTo>
                      <a:pt x="161" y="91"/>
                    </a:lnTo>
                    <a:lnTo>
                      <a:pt x="158" y="92"/>
                    </a:lnTo>
                    <a:lnTo>
                      <a:pt x="153" y="93"/>
                    </a:lnTo>
                    <a:lnTo>
                      <a:pt x="133" y="94"/>
                    </a:lnTo>
                    <a:lnTo>
                      <a:pt x="114" y="93"/>
                    </a:lnTo>
                    <a:lnTo>
                      <a:pt x="108" y="93"/>
                    </a:lnTo>
                    <a:lnTo>
                      <a:pt x="94" y="93"/>
                    </a:lnTo>
                    <a:lnTo>
                      <a:pt x="74" y="93"/>
                    </a:lnTo>
                    <a:lnTo>
                      <a:pt x="53" y="93"/>
                    </a:lnTo>
                    <a:lnTo>
                      <a:pt x="42" y="94"/>
                    </a:lnTo>
                    <a:lnTo>
                      <a:pt x="31" y="95"/>
                    </a:lnTo>
                    <a:lnTo>
                      <a:pt x="22" y="99"/>
                    </a:lnTo>
                    <a:lnTo>
                      <a:pt x="15" y="104"/>
                    </a:lnTo>
                    <a:lnTo>
                      <a:pt x="11" y="107"/>
                    </a:lnTo>
                    <a:lnTo>
                      <a:pt x="8" y="110"/>
                    </a:lnTo>
                    <a:lnTo>
                      <a:pt x="6" y="114"/>
                    </a:lnTo>
                    <a:lnTo>
                      <a:pt x="4" y="119"/>
                    </a:lnTo>
                    <a:lnTo>
                      <a:pt x="2" y="130"/>
                    </a:lnTo>
                    <a:lnTo>
                      <a:pt x="0" y="142"/>
                    </a:lnTo>
                    <a:lnTo>
                      <a:pt x="0" y="147"/>
                    </a:lnTo>
                    <a:lnTo>
                      <a:pt x="2" y="151"/>
                    </a:lnTo>
                    <a:lnTo>
                      <a:pt x="4" y="154"/>
                    </a:lnTo>
                    <a:lnTo>
                      <a:pt x="5" y="157"/>
                    </a:lnTo>
                    <a:lnTo>
                      <a:pt x="10" y="162"/>
                    </a:lnTo>
                    <a:lnTo>
                      <a:pt x="16" y="167"/>
                    </a:lnTo>
                    <a:lnTo>
                      <a:pt x="20" y="173"/>
                    </a:lnTo>
                    <a:lnTo>
                      <a:pt x="22" y="179"/>
                    </a:lnTo>
                    <a:lnTo>
                      <a:pt x="24" y="183"/>
                    </a:lnTo>
                    <a:lnTo>
                      <a:pt x="24" y="188"/>
                    </a:lnTo>
                    <a:lnTo>
                      <a:pt x="22" y="193"/>
                    </a:lnTo>
                    <a:lnTo>
                      <a:pt x="20" y="198"/>
                    </a:lnTo>
                    <a:lnTo>
                      <a:pt x="19" y="200"/>
                    </a:lnTo>
                    <a:lnTo>
                      <a:pt x="19" y="203"/>
                    </a:lnTo>
                    <a:lnTo>
                      <a:pt x="20" y="206"/>
                    </a:lnTo>
                    <a:lnTo>
                      <a:pt x="21" y="210"/>
                    </a:lnTo>
                    <a:lnTo>
                      <a:pt x="25" y="217"/>
                    </a:lnTo>
                    <a:lnTo>
                      <a:pt x="30" y="224"/>
                    </a:lnTo>
                    <a:lnTo>
                      <a:pt x="37" y="230"/>
                    </a:lnTo>
                    <a:lnTo>
                      <a:pt x="44" y="235"/>
                    </a:lnTo>
                    <a:lnTo>
                      <a:pt x="49" y="237"/>
                    </a:lnTo>
                    <a:lnTo>
                      <a:pt x="52" y="239"/>
                    </a:lnTo>
                    <a:lnTo>
                      <a:pt x="56" y="241"/>
                    </a:lnTo>
                    <a:lnTo>
                      <a:pt x="60" y="241"/>
                    </a:lnTo>
                    <a:lnTo>
                      <a:pt x="59" y="250"/>
                    </a:lnTo>
                    <a:lnTo>
                      <a:pt x="56" y="259"/>
                    </a:lnTo>
                    <a:lnTo>
                      <a:pt x="52" y="266"/>
                    </a:lnTo>
                    <a:lnTo>
                      <a:pt x="47" y="271"/>
                    </a:lnTo>
                    <a:lnTo>
                      <a:pt x="56" y="271"/>
                    </a:lnTo>
                    <a:lnTo>
                      <a:pt x="66" y="271"/>
                    </a:lnTo>
                    <a:lnTo>
                      <a:pt x="74" y="271"/>
                    </a:lnTo>
                    <a:lnTo>
                      <a:pt x="81" y="271"/>
                    </a:lnTo>
                    <a:lnTo>
                      <a:pt x="82" y="275"/>
                    </a:lnTo>
                    <a:lnTo>
                      <a:pt x="84" y="280"/>
                    </a:lnTo>
                    <a:lnTo>
                      <a:pt x="89" y="284"/>
                    </a:lnTo>
                    <a:lnTo>
                      <a:pt x="96" y="290"/>
                    </a:lnTo>
                    <a:lnTo>
                      <a:pt x="112" y="302"/>
                    </a:lnTo>
                    <a:lnTo>
                      <a:pt x="131" y="313"/>
                    </a:lnTo>
                    <a:lnTo>
                      <a:pt x="170" y="334"/>
                    </a:lnTo>
                    <a:lnTo>
                      <a:pt x="193" y="345"/>
                    </a:lnTo>
                    <a:lnTo>
                      <a:pt x="205" y="352"/>
                    </a:lnTo>
                    <a:lnTo>
                      <a:pt x="218" y="360"/>
                    </a:lnTo>
                    <a:lnTo>
                      <a:pt x="226" y="364"/>
                    </a:lnTo>
                    <a:lnTo>
                      <a:pt x="234" y="367"/>
                    </a:lnTo>
                    <a:lnTo>
                      <a:pt x="243" y="370"/>
                    </a:lnTo>
                    <a:lnTo>
                      <a:pt x="253" y="370"/>
                    </a:lnTo>
                    <a:lnTo>
                      <a:pt x="255" y="370"/>
                    </a:lnTo>
                    <a:lnTo>
                      <a:pt x="257" y="367"/>
                    </a:lnTo>
                    <a:lnTo>
                      <a:pt x="261" y="365"/>
                    </a:lnTo>
                    <a:lnTo>
                      <a:pt x="264" y="361"/>
                    </a:lnTo>
                    <a:lnTo>
                      <a:pt x="267" y="358"/>
                    </a:lnTo>
                    <a:lnTo>
                      <a:pt x="271" y="355"/>
                    </a:lnTo>
                    <a:lnTo>
                      <a:pt x="275" y="353"/>
                    </a:lnTo>
                    <a:lnTo>
                      <a:pt x="279" y="352"/>
                    </a:lnTo>
                    <a:lnTo>
                      <a:pt x="277" y="344"/>
                    </a:lnTo>
                    <a:lnTo>
                      <a:pt x="277" y="338"/>
                    </a:lnTo>
                    <a:lnTo>
                      <a:pt x="278" y="332"/>
                    </a:lnTo>
                    <a:lnTo>
                      <a:pt x="280" y="326"/>
                    </a:lnTo>
                    <a:lnTo>
                      <a:pt x="284" y="322"/>
                    </a:lnTo>
                    <a:lnTo>
                      <a:pt x="289" y="318"/>
                    </a:lnTo>
                    <a:lnTo>
                      <a:pt x="297" y="316"/>
                    </a:lnTo>
                    <a:lnTo>
                      <a:pt x="306" y="315"/>
                    </a:lnTo>
                    <a:lnTo>
                      <a:pt x="316" y="315"/>
                    </a:lnTo>
                    <a:lnTo>
                      <a:pt x="323" y="317"/>
                    </a:lnTo>
                    <a:lnTo>
                      <a:pt x="329" y="320"/>
                    </a:lnTo>
                    <a:lnTo>
                      <a:pt x="334" y="323"/>
                    </a:lnTo>
                    <a:lnTo>
                      <a:pt x="343" y="332"/>
                    </a:lnTo>
                    <a:lnTo>
                      <a:pt x="350" y="342"/>
                    </a:lnTo>
                    <a:lnTo>
                      <a:pt x="353" y="347"/>
                    </a:lnTo>
                    <a:lnTo>
                      <a:pt x="357" y="353"/>
                    </a:lnTo>
                    <a:lnTo>
                      <a:pt x="362" y="358"/>
                    </a:lnTo>
                    <a:lnTo>
                      <a:pt x="367" y="362"/>
                    </a:lnTo>
                    <a:lnTo>
                      <a:pt x="373" y="365"/>
                    </a:lnTo>
                    <a:lnTo>
                      <a:pt x="380" y="368"/>
                    </a:lnTo>
                    <a:lnTo>
                      <a:pt x="389" y="370"/>
                    </a:lnTo>
                    <a:lnTo>
                      <a:pt x="399" y="370"/>
                    </a:lnTo>
                    <a:lnTo>
                      <a:pt x="409" y="370"/>
                    </a:lnTo>
                    <a:lnTo>
                      <a:pt x="418" y="369"/>
                    </a:lnTo>
                    <a:lnTo>
                      <a:pt x="425" y="367"/>
                    </a:lnTo>
                    <a:lnTo>
                      <a:pt x="433" y="365"/>
                    </a:lnTo>
                    <a:lnTo>
                      <a:pt x="447" y="359"/>
                    </a:lnTo>
                    <a:lnTo>
                      <a:pt x="459" y="352"/>
                    </a:lnTo>
                    <a:lnTo>
                      <a:pt x="472" y="345"/>
                    </a:lnTo>
                    <a:lnTo>
                      <a:pt x="483" y="339"/>
                    </a:lnTo>
                    <a:lnTo>
                      <a:pt x="488" y="336"/>
                    </a:lnTo>
                    <a:lnTo>
                      <a:pt x="493" y="335"/>
                    </a:lnTo>
                    <a:lnTo>
                      <a:pt x="499" y="333"/>
                    </a:lnTo>
                    <a:lnTo>
                      <a:pt x="506" y="333"/>
                    </a:lnTo>
                    <a:lnTo>
                      <a:pt x="512" y="332"/>
                    </a:lnTo>
                    <a:lnTo>
                      <a:pt x="521" y="329"/>
                    </a:lnTo>
                    <a:lnTo>
                      <a:pt x="525" y="327"/>
                    </a:lnTo>
                    <a:lnTo>
                      <a:pt x="529" y="325"/>
                    </a:lnTo>
                    <a:lnTo>
                      <a:pt x="531" y="323"/>
                    </a:lnTo>
                    <a:lnTo>
                      <a:pt x="532" y="321"/>
                    </a:lnTo>
                    <a:lnTo>
                      <a:pt x="565" y="321"/>
                    </a:lnTo>
                    <a:lnTo>
                      <a:pt x="564" y="326"/>
                    </a:lnTo>
                    <a:lnTo>
                      <a:pt x="563" y="333"/>
                    </a:lnTo>
                    <a:lnTo>
                      <a:pt x="564" y="341"/>
                    </a:lnTo>
                    <a:lnTo>
                      <a:pt x="565" y="349"/>
                    </a:lnTo>
                    <a:lnTo>
                      <a:pt x="566" y="358"/>
                    </a:lnTo>
                    <a:lnTo>
                      <a:pt x="567" y="367"/>
                    </a:lnTo>
                    <a:lnTo>
                      <a:pt x="567" y="375"/>
                    </a:lnTo>
                    <a:lnTo>
                      <a:pt x="565" y="382"/>
                    </a:lnTo>
                    <a:lnTo>
                      <a:pt x="575" y="381"/>
                    </a:lnTo>
                    <a:lnTo>
                      <a:pt x="582" y="379"/>
                    </a:lnTo>
                    <a:lnTo>
                      <a:pt x="590" y="377"/>
                    </a:lnTo>
                    <a:lnTo>
                      <a:pt x="596" y="375"/>
                    </a:lnTo>
                    <a:lnTo>
                      <a:pt x="601" y="372"/>
                    </a:lnTo>
                    <a:lnTo>
                      <a:pt x="605" y="369"/>
                    </a:lnTo>
                    <a:lnTo>
                      <a:pt x="610" y="366"/>
                    </a:lnTo>
                    <a:lnTo>
                      <a:pt x="613" y="362"/>
                    </a:lnTo>
                    <a:lnTo>
                      <a:pt x="623" y="345"/>
                    </a:lnTo>
                    <a:lnTo>
                      <a:pt x="632" y="327"/>
                    </a:lnTo>
                    <a:lnTo>
                      <a:pt x="636" y="331"/>
                    </a:lnTo>
                    <a:lnTo>
                      <a:pt x="641" y="334"/>
                    </a:lnTo>
                    <a:lnTo>
                      <a:pt x="647" y="336"/>
                    </a:lnTo>
                    <a:lnTo>
                      <a:pt x="654" y="337"/>
                    </a:lnTo>
                    <a:lnTo>
                      <a:pt x="669" y="338"/>
                    </a:lnTo>
                    <a:lnTo>
                      <a:pt x="687" y="336"/>
                    </a:lnTo>
                    <a:lnTo>
                      <a:pt x="721" y="330"/>
                    </a:lnTo>
                    <a:lnTo>
                      <a:pt x="752" y="327"/>
                    </a:lnTo>
                    <a:lnTo>
                      <a:pt x="767" y="327"/>
                    </a:lnTo>
                    <a:lnTo>
                      <a:pt x="781" y="325"/>
                    </a:lnTo>
                    <a:lnTo>
                      <a:pt x="794" y="324"/>
                    </a:lnTo>
                    <a:lnTo>
                      <a:pt x="808" y="321"/>
                    </a:lnTo>
                    <a:lnTo>
                      <a:pt x="831" y="315"/>
                    </a:lnTo>
                    <a:lnTo>
                      <a:pt x="853" y="307"/>
                    </a:lnTo>
                    <a:lnTo>
                      <a:pt x="873" y="299"/>
                    </a:lnTo>
                    <a:lnTo>
                      <a:pt x="895" y="290"/>
                    </a:lnTo>
                    <a:lnTo>
                      <a:pt x="906" y="287"/>
                    </a:lnTo>
                    <a:lnTo>
                      <a:pt x="918" y="283"/>
                    </a:lnTo>
                    <a:lnTo>
                      <a:pt x="930" y="280"/>
                    </a:lnTo>
                    <a:lnTo>
                      <a:pt x="944" y="278"/>
                    </a:lnTo>
                    <a:lnTo>
                      <a:pt x="951" y="279"/>
                    </a:lnTo>
                    <a:lnTo>
                      <a:pt x="961" y="284"/>
                    </a:lnTo>
                    <a:lnTo>
                      <a:pt x="967" y="286"/>
                    </a:lnTo>
                    <a:lnTo>
                      <a:pt x="972" y="288"/>
                    </a:lnTo>
                    <a:lnTo>
                      <a:pt x="979" y="289"/>
                    </a:lnTo>
                    <a:lnTo>
                      <a:pt x="983" y="290"/>
                    </a:lnTo>
                    <a:lnTo>
                      <a:pt x="995" y="290"/>
                    </a:lnTo>
                    <a:lnTo>
                      <a:pt x="1005" y="293"/>
                    </a:lnTo>
                    <a:lnTo>
                      <a:pt x="1015" y="295"/>
                    </a:lnTo>
                    <a:lnTo>
                      <a:pt x="1024" y="300"/>
                    </a:lnTo>
                    <a:lnTo>
                      <a:pt x="1034" y="303"/>
                    </a:lnTo>
                    <a:lnTo>
                      <a:pt x="1045" y="306"/>
                    </a:lnTo>
                    <a:lnTo>
                      <a:pt x="1056" y="308"/>
                    </a:lnTo>
                    <a:lnTo>
                      <a:pt x="1070" y="309"/>
                    </a:lnTo>
                    <a:lnTo>
                      <a:pt x="1068" y="297"/>
                    </a:lnTo>
                    <a:lnTo>
                      <a:pt x="1063" y="286"/>
                    </a:lnTo>
                    <a:lnTo>
                      <a:pt x="1060" y="276"/>
                    </a:lnTo>
                    <a:lnTo>
                      <a:pt x="1056" y="268"/>
                    </a:lnTo>
                    <a:lnTo>
                      <a:pt x="1047" y="254"/>
                    </a:lnTo>
                    <a:lnTo>
                      <a:pt x="1038" y="241"/>
                    </a:lnTo>
                    <a:lnTo>
                      <a:pt x="1034" y="233"/>
                    </a:lnTo>
                    <a:lnTo>
                      <a:pt x="1030" y="226"/>
                    </a:lnTo>
                    <a:lnTo>
                      <a:pt x="1026" y="219"/>
                    </a:lnTo>
                    <a:lnTo>
                      <a:pt x="1024" y="211"/>
                    </a:lnTo>
                    <a:lnTo>
                      <a:pt x="1021" y="202"/>
                    </a:lnTo>
                    <a:lnTo>
                      <a:pt x="1018" y="192"/>
                    </a:lnTo>
                    <a:lnTo>
                      <a:pt x="1017" y="179"/>
                    </a:lnTo>
                    <a:lnTo>
                      <a:pt x="1017" y="167"/>
                    </a:lnTo>
                    <a:lnTo>
                      <a:pt x="1014" y="152"/>
                    </a:lnTo>
                    <a:lnTo>
                      <a:pt x="1011" y="142"/>
                    </a:lnTo>
                  </a:path>
                </a:pathLst>
              </a:custGeom>
              <a:grp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1270" name="Freeform 542">
              <a:extLst>
                <a:ext uri="{FF2B5EF4-FFF2-40B4-BE49-F238E27FC236}">
                  <a16:creationId xmlns:a16="http://schemas.microsoft.com/office/drawing/2014/main" id="{D095E1C8-04A4-151F-DDE2-9D3E7E3E2CA2}"/>
                </a:ext>
              </a:extLst>
            </p:cNvPr>
            <p:cNvSpPr>
              <a:spLocks/>
            </p:cNvSpPr>
            <p:nvPr>
              <p:custDataLst>
                <p:tags r:id="rId296"/>
              </p:custDataLst>
            </p:nvPr>
          </p:nvSpPr>
          <p:spPr bwMode="auto">
            <a:xfrm>
              <a:off x="9207956" y="3244903"/>
              <a:ext cx="311167" cy="598473"/>
            </a:xfrm>
            <a:custGeom>
              <a:avLst/>
              <a:gdLst>
                <a:gd name="T0" fmla="*/ 124864 w 478"/>
                <a:gd name="T1" fmla="*/ 57152 h 875"/>
                <a:gd name="T2" fmla="*/ 108767 w 478"/>
                <a:gd name="T3" fmla="*/ 72357 h 875"/>
                <a:gd name="T4" fmla="*/ 86578 w 478"/>
                <a:gd name="T5" fmla="*/ 103293 h 875"/>
                <a:gd name="T6" fmla="*/ 86143 w 478"/>
                <a:gd name="T7" fmla="*/ 111682 h 875"/>
                <a:gd name="T8" fmla="*/ 89624 w 478"/>
                <a:gd name="T9" fmla="*/ 125315 h 875"/>
                <a:gd name="T10" fmla="*/ 96150 w 478"/>
                <a:gd name="T11" fmla="*/ 138947 h 875"/>
                <a:gd name="T12" fmla="*/ 104416 w 478"/>
                <a:gd name="T13" fmla="*/ 151007 h 875"/>
                <a:gd name="T14" fmla="*/ 112682 w 478"/>
                <a:gd name="T15" fmla="*/ 157823 h 875"/>
                <a:gd name="T16" fmla="*/ 121384 w 478"/>
                <a:gd name="T17" fmla="*/ 172504 h 875"/>
                <a:gd name="T18" fmla="*/ 128345 w 478"/>
                <a:gd name="T19" fmla="*/ 189283 h 875"/>
                <a:gd name="T20" fmla="*/ 132695 w 478"/>
                <a:gd name="T21" fmla="*/ 193477 h 875"/>
                <a:gd name="T22" fmla="*/ 190559 w 478"/>
                <a:gd name="T23" fmla="*/ 261640 h 875"/>
                <a:gd name="T24" fmla="*/ 204917 w 478"/>
                <a:gd name="T25" fmla="*/ 308830 h 875"/>
                <a:gd name="T26" fmla="*/ 207962 w 478"/>
                <a:gd name="T27" fmla="*/ 339241 h 875"/>
                <a:gd name="T28" fmla="*/ 207092 w 478"/>
                <a:gd name="T29" fmla="*/ 360214 h 875"/>
                <a:gd name="T30" fmla="*/ 207962 w 478"/>
                <a:gd name="T31" fmla="*/ 371225 h 875"/>
                <a:gd name="T32" fmla="*/ 194475 w 478"/>
                <a:gd name="T33" fmla="*/ 376468 h 875"/>
                <a:gd name="T34" fmla="*/ 182728 w 478"/>
                <a:gd name="T35" fmla="*/ 384333 h 875"/>
                <a:gd name="T36" fmla="*/ 170111 w 478"/>
                <a:gd name="T37" fmla="*/ 396393 h 875"/>
                <a:gd name="T38" fmla="*/ 158799 w 478"/>
                <a:gd name="T39" fmla="*/ 413696 h 875"/>
                <a:gd name="T40" fmla="*/ 151403 w 478"/>
                <a:gd name="T41" fmla="*/ 411598 h 875"/>
                <a:gd name="T42" fmla="*/ 138786 w 478"/>
                <a:gd name="T43" fmla="*/ 413696 h 875"/>
                <a:gd name="T44" fmla="*/ 136176 w 478"/>
                <a:gd name="T45" fmla="*/ 421561 h 875"/>
                <a:gd name="T46" fmla="*/ 125734 w 478"/>
                <a:gd name="T47" fmla="*/ 439388 h 875"/>
                <a:gd name="T48" fmla="*/ 111377 w 478"/>
                <a:gd name="T49" fmla="*/ 455118 h 875"/>
                <a:gd name="T50" fmla="*/ 103981 w 478"/>
                <a:gd name="T51" fmla="*/ 458788 h 875"/>
                <a:gd name="T52" fmla="*/ 100936 w 478"/>
                <a:gd name="T53" fmla="*/ 455118 h 875"/>
                <a:gd name="T54" fmla="*/ 97890 w 478"/>
                <a:gd name="T55" fmla="*/ 442534 h 875"/>
                <a:gd name="T56" fmla="*/ 100500 w 478"/>
                <a:gd name="T57" fmla="*/ 419463 h 875"/>
                <a:gd name="T58" fmla="*/ 110072 w 478"/>
                <a:gd name="T59" fmla="*/ 406355 h 875"/>
                <a:gd name="T60" fmla="*/ 120514 w 478"/>
                <a:gd name="T61" fmla="*/ 398490 h 875"/>
                <a:gd name="T62" fmla="*/ 128345 w 478"/>
                <a:gd name="T63" fmla="*/ 394820 h 875"/>
                <a:gd name="T64" fmla="*/ 132695 w 478"/>
                <a:gd name="T65" fmla="*/ 389577 h 875"/>
                <a:gd name="T66" fmla="*/ 136611 w 478"/>
                <a:gd name="T67" fmla="*/ 374371 h 875"/>
                <a:gd name="T68" fmla="*/ 143572 w 478"/>
                <a:gd name="T69" fmla="*/ 359690 h 875"/>
                <a:gd name="T70" fmla="*/ 158799 w 478"/>
                <a:gd name="T71" fmla="*/ 337144 h 875"/>
                <a:gd name="T72" fmla="*/ 161410 w 478"/>
                <a:gd name="T73" fmla="*/ 281040 h 875"/>
                <a:gd name="T74" fmla="*/ 158364 w 478"/>
                <a:gd name="T75" fmla="*/ 249056 h 875"/>
                <a:gd name="T76" fmla="*/ 148358 w 478"/>
                <a:gd name="T77" fmla="*/ 223889 h 875"/>
                <a:gd name="T78" fmla="*/ 129215 w 478"/>
                <a:gd name="T79" fmla="*/ 197672 h 875"/>
                <a:gd name="T80" fmla="*/ 95280 w 478"/>
                <a:gd name="T81" fmla="*/ 161493 h 875"/>
                <a:gd name="T82" fmla="*/ 70046 w 478"/>
                <a:gd name="T83" fmla="*/ 133704 h 875"/>
                <a:gd name="T84" fmla="*/ 46987 w 478"/>
                <a:gd name="T85" fmla="*/ 103817 h 875"/>
                <a:gd name="T86" fmla="*/ 31325 w 478"/>
                <a:gd name="T87" fmla="*/ 76552 h 875"/>
                <a:gd name="T88" fmla="*/ 18273 w 478"/>
                <a:gd name="T89" fmla="*/ 54530 h 875"/>
                <a:gd name="T90" fmla="*/ 20013 w 478"/>
                <a:gd name="T91" fmla="*/ 21497 h 875"/>
                <a:gd name="T92" fmla="*/ 56124 w 478"/>
                <a:gd name="T93" fmla="*/ 9962 h 875"/>
                <a:gd name="T94" fmla="*/ 64390 w 478"/>
                <a:gd name="T95" fmla="*/ 2622 h 875"/>
                <a:gd name="T96" fmla="*/ 76137 w 478"/>
                <a:gd name="T97" fmla="*/ 8389 h 875"/>
                <a:gd name="T98" fmla="*/ 96150 w 478"/>
                <a:gd name="T99" fmla="*/ 18352 h 875"/>
                <a:gd name="T100" fmla="*/ 117033 w 478"/>
                <a:gd name="T101" fmla="*/ 35130 h 875"/>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78" h="875">
                  <a:moveTo>
                    <a:pt x="299" y="104"/>
                  </a:moveTo>
                  <a:lnTo>
                    <a:pt x="295" y="106"/>
                  </a:lnTo>
                  <a:lnTo>
                    <a:pt x="287" y="109"/>
                  </a:lnTo>
                  <a:lnTo>
                    <a:pt x="277" y="116"/>
                  </a:lnTo>
                  <a:lnTo>
                    <a:pt x="264" y="126"/>
                  </a:lnTo>
                  <a:lnTo>
                    <a:pt x="250" y="138"/>
                  </a:lnTo>
                  <a:lnTo>
                    <a:pt x="233" y="154"/>
                  </a:lnTo>
                  <a:lnTo>
                    <a:pt x="217" y="173"/>
                  </a:lnTo>
                  <a:lnTo>
                    <a:pt x="199" y="197"/>
                  </a:lnTo>
                  <a:lnTo>
                    <a:pt x="197" y="201"/>
                  </a:lnTo>
                  <a:lnTo>
                    <a:pt x="197" y="207"/>
                  </a:lnTo>
                  <a:lnTo>
                    <a:pt x="198" y="213"/>
                  </a:lnTo>
                  <a:lnTo>
                    <a:pt x="199" y="221"/>
                  </a:lnTo>
                  <a:lnTo>
                    <a:pt x="202" y="229"/>
                  </a:lnTo>
                  <a:lnTo>
                    <a:pt x="206" y="239"/>
                  </a:lnTo>
                  <a:lnTo>
                    <a:pt x="210" y="248"/>
                  </a:lnTo>
                  <a:lnTo>
                    <a:pt x="214" y="256"/>
                  </a:lnTo>
                  <a:lnTo>
                    <a:pt x="221" y="265"/>
                  </a:lnTo>
                  <a:lnTo>
                    <a:pt x="226" y="273"/>
                  </a:lnTo>
                  <a:lnTo>
                    <a:pt x="233" y="281"/>
                  </a:lnTo>
                  <a:lnTo>
                    <a:pt x="240" y="288"/>
                  </a:lnTo>
                  <a:lnTo>
                    <a:pt x="246" y="294"/>
                  </a:lnTo>
                  <a:lnTo>
                    <a:pt x="253" y="298"/>
                  </a:lnTo>
                  <a:lnTo>
                    <a:pt x="259" y="301"/>
                  </a:lnTo>
                  <a:lnTo>
                    <a:pt x="266" y="302"/>
                  </a:lnTo>
                  <a:lnTo>
                    <a:pt x="271" y="314"/>
                  </a:lnTo>
                  <a:lnTo>
                    <a:pt x="279" y="329"/>
                  </a:lnTo>
                  <a:lnTo>
                    <a:pt x="286" y="346"/>
                  </a:lnTo>
                  <a:lnTo>
                    <a:pt x="292" y="357"/>
                  </a:lnTo>
                  <a:lnTo>
                    <a:pt x="295" y="361"/>
                  </a:lnTo>
                  <a:lnTo>
                    <a:pt x="298" y="365"/>
                  </a:lnTo>
                  <a:lnTo>
                    <a:pt x="302" y="367"/>
                  </a:lnTo>
                  <a:lnTo>
                    <a:pt x="305" y="369"/>
                  </a:lnTo>
                  <a:lnTo>
                    <a:pt x="313" y="372"/>
                  </a:lnTo>
                  <a:lnTo>
                    <a:pt x="319" y="376"/>
                  </a:lnTo>
                  <a:lnTo>
                    <a:pt x="438" y="499"/>
                  </a:lnTo>
                  <a:lnTo>
                    <a:pt x="453" y="535"/>
                  </a:lnTo>
                  <a:lnTo>
                    <a:pt x="466" y="571"/>
                  </a:lnTo>
                  <a:lnTo>
                    <a:pt x="471" y="589"/>
                  </a:lnTo>
                  <a:lnTo>
                    <a:pt x="475" y="607"/>
                  </a:lnTo>
                  <a:lnTo>
                    <a:pt x="477" y="627"/>
                  </a:lnTo>
                  <a:lnTo>
                    <a:pt x="478" y="647"/>
                  </a:lnTo>
                  <a:lnTo>
                    <a:pt x="477" y="666"/>
                  </a:lnTo>
                  <a:lnTo>
                    <a:pt x="476" y="680"/>
                  </a:lnTo>
                  <a:lnTo>
                    <a:pt x="476" y="687"/>
                  </a:lnTo>
                  <a:lnTo>
                    <a:pt x="476" y="693"/>
                  </a:lnTo>
                  <a:lnTo>
                    <a:pt x="476" y="700"/>
                  </a:lnTo>
                  <a:lnTo>
                    <a:pt x="478" y="708"/>
                  </a:lnTo>
                  <a:lnTo>
                    <a:pt x="467" y="711"/>
                  </a:lnTo>
                  <a:lnTo>
                    <a:pt x="457" y="714"/>
                  </a:lnTo>
                  <a:lnTo>
                    <a:pt x="447" y="718"/>
                  </a:lnTo>
                  <a:lnTo>
                    <a:pt x="437" y="722"/>
                  </a:lnTo>
                  <a:lnTo>
                    <a:pt x="428" y="727"/>
                  </a:lnTo>
                  <a:lnTo>
                    <a:pt x="420" y="733"/>
                  </a:lnTo>
                  <a:lnTo>
                    <a:pt x="412" y="739"/>
                  </a:lnTo>
                  <a:lnTo>
                    <a:pt x="404" y="744"/>
                  </a:lnTo>
                  <a:lnTo>
                    <a:pt x="391" y="756"/>
                  </a:lnTo>
                  <a:lnTo>
                    <a:pt x="380" y="767"/>
                  </a:lnTo>
                  <a:lnTo>
                    <a:pt x="371" y="778"/>
                  </a:lnTo>
                  <a:lnTo>
                    <a:pt x="365" y="789"/>
                  </a:lnTo>
                  <a:lnTo>
                    <a:pt x="360" y="786"/>
                  </a:lnTo>
                  <a:lnTo>
                    <a:pt x="354" y="785"/>
                  </a:lnTo>
                  <a:lnTo>
                    <a:pt x="348" y="785"/>
                  </a:lnTo>
                  <a:lnTo>
                    <a:pt x="342" y="786"/>
                  </a:lnTo>
                  <a:lnTo>
                    <a:pt x="330" y="788"/>
                  </a:lnTo>
                  <a:lnTo>
                    <a:pt x="319" y="789"/>
                  </a:lnTo>
                  <a:lnTo>
                    <a:pt x="318" y="793"/>
                  </a:lnTo>
                  <a:lnTo>
                    <a:pt x="316" y="798"/>
                  </a:lnTo>
                  <a:lnTo>
                    <a:pt x="313" y="804"/>
                  </a:lnTo>
                  <a:lnTo>
                    <a:pt x="310" y="810"/>
                  </a:lnTo>
                  <a:lnTo>
                    <a:pt x="300" y="824"/>
                  </a:lnTo>
                  <a:lnTo>
                    <a:pt x="289" y="838"/>
                  </a:lnTo>
                  <a:lnTo>
                    <a:pt x="276" y="853"/>
                  </a:lnTo>
                  <a:lnTo>
                    <a:pt x="263" y="864"/>
                  </a:lnTo>
                  <a:lnTo>
                    <a:pt x="256" y="868"/>
                  </a:lnTo>
                  <a:lnTo>
                    <a:pt x="250" y="872"/>
                  </a:lnTo>
                  <a:lnTo>
                    <a:pt x="244" y="874"/>
                  </a:lnTo>
                  <a:lnTo>
                    <a:pt x="239" y="875"/>
                  </a:lnTo>
                  <a:lnTo>
                    <a:pt x="236" y="874"/>
                  </a:lnTo>
                  <a:lnTo>
                    <a:pt x="234" y="872"/>
                  </a:lnTo>
                  <a:lnTo>
                    <a:pt x="232" y="868"/>
                  </a:lnTo>
                  <a:lnTo>
                    <a:pt x="230" y="864"/>
                  </a:lnTo>
                  <a:lnTo>
                    <a:pt x="226" y="854"/>
                  </a:lnTo>
                  <a:lnTo>
                    <a:pt x="225" y="844"/>
                  </a:lnTo>
                  <a:lnTo>
                    <a:pt x="226" y="830"/>
                  </a:lnTo>
                  <a:lnTo>
                    <a:pt x="229" y="816"/>
                  </a:lnTo>
                  <a:lnTo>
                    <a:pt x="231" y="800"/>
                  </a:lnTo>
                  <a:lnTo>
                    <a:pt x="232" y="782"/>
                  </a:lnTo>
                  <a:lnTo>
                    <a:pt x="244" y="779"/>
                  </a:lnTo>
                  <a:lnTo>
                    <a:pt x="253" y="775"/>
                  </a:lnTo>
                  <a:lnTo>
                    <a:pt x="262" y="770"/>
                  </a:lnTo>
                  <a:lnTo>
                    <a:pt x="269" y="765"/>
                  </a:lnTo>
                  <a:lnTo>
                    <a:pt x="277" y="760"/>
                  </a:lnTo>
                  <a:lnTo>
                    <a:pt x="285" y="756"/>
                  </a:lnTo>
                  <a:lnTo>
                    <a:pt x="289" y="754"/>
                  </a:lnTo>
                  <a:lnTo>
                    <a:pt x="295" y="753"/>
                  </a:lnTo>
                  <a:lnTo>
                    <a:pt x="300" y="752"/>
                  </a:lnTo>
                  <a:lnTo>
                    <a:pt x="305" y="752"/>
                  </a:lnTo>
                  <a:lnTo>
                    <a:pt x="305" y="743"/>
                  </a:lnTo>
                  <a:lnTo>
                    <a:pt x="308" y="733"/>
                  </a:lnTo>
                  <a:lnTo>
                    <a:pt x="311" y="723"/>
                  </a:lnTo>
                  <a:lnTo>
                    <a:pt x="314" y="714"/>
                  </a:lnTo>
                  <a:lnTo>
                    <a:pt x="319" y="705"/>
                  </a:lnTo>
                  <a:lnTo>
                    <a:pt x="324" y="695"/>
                  </a:lnTo>
                  <a:lnTo>
                    <a:pt x="330" y="686"/>
                  </a:lnTo>
                  <a:lnTo>
                    <a:pt x="336" y="677"/>
                  </a:lnTo>
                  <a:lnTo>
                    <a:pt x="349" y="659"/>
                  </a:lnTo>
                  <a:lnTo>
                    <a:pt x="365" y="643"/>
                  </a:lnTo>
                  <a:lnTo>
                    <a:pt x="378" y="629"/>
                  </a:lnTo>
                  <a:lnTo>
                    <a:pt x="392" y="616"/>
                  </a:lnTo>
                  <a:lnTo>
                    <a:pt x="371" y="536"/>
                  </a:lnTo>
                  <a:lnTo>
                    <a:pt x="371" y="514"/>
                  </a:lnTo>
                  <a:lnTo>
                    <a:pt x="368" y="493"/>
                  </a:lnTo>
                  <a:lnTo>
                    <a:pt x="364" y="475"/>
                  </a:lnTo>
                  <a:lnTo>
                    <a:pt x="357" y="458"/>
                  </a:lnTo>
                  <a:lnTo>
                    <a:pt x="349" y="442"/>
                  </a:lnTo>
                  <a:lnTo>
                    <a:pt x="341" y="427"/>
                  </a:lnTo>
                  <a:lnTo>
                    <a:pt x="331" y="414"/>
                  </a:lnTo>
                  <a:lnTo>
                    <a:pt x="321" y="402"/>
                  </a:lnTo>
                  <a:lnTo>
                    <a:pt x="297" y="377"/>
                  </a:lnTo>
                  <a:lnTo>
                    <a:pt x="271" y="355"/>
                  </a:lnTo>
                  <a:lnTo>
                    <a:pt x="245" y="332"/>
                  </a:lnTo>
                  <a:lnTo>
                    <a:pt x="219" y="308"/>
                  </a:lnTo>
                  <a:lnTo>
                    <a:pt x="199" y="292"/>
                  </a:lnTo>
                  <a:lnTo>
                    <a:pt x="179" y="273"/>
                  </a:lnTo>
                  <a:lnTo>
                    <a:pt x="161" y="255"/>
                  </a:lnTo>
                  <a:lnTo>
                    <a:pt x="142" y="237"/>
                  </a:lnTo>
                  <a:lnTo>
                    <a:pt x="124" y="217"/>
                  </a:lnTo>
                  <a:lnTo>
                    <a:pt x="108" y="198"/>
                  </a:lnTo>
                  <a:lnTo>
                    <a:pt x="92" y="179"/>
                  </a:lnTo>
                  <a:lnTo>
                    <a:pt x="79" y="160"/>
                  </a:lnTo>
                  <a:lnTo>
                    <a:pt x="72" y="146"/>
                  </a:lnTo>
                  <a:lnTo>
                    <a:pt x="63" y="133"/>
                  </a:lnTo>
                  <a:lnTo>
                    <a:pt x="53" y="118"/>
                  </a:lnTo>
                  <a:lnTo>
                    <a:pt x="42" y="104"/>
                  </a:lnTo>
                  <a:lnTo>
                    <a:pt x="21" y="77"/>
                  </a:lnTo>
                  <a:lnTo>
                    <a:pt x="0" y="49"/>
                  </a:lnTo>
                  <a:lnTo>
                    <a:pt x="46" y="41"/>
                  </a:lnTo>
                  <a:lnTo>
                    <a:pt x="91" y="32"/>
                  </a:lnTo>
                  <a:lnTo>
                    <a:pt x="111" y="26"/>
                  </a:lnTo>
                  <a:lnTo>
                    <a:pt x="129" y="19"/>
                  </a:lnTo>
                  <a:lnTo>
                    <a:pt x="136" y="15"/>
                  </a:lnTo>
                  <a:lnTo>
                    <a:pt x="143" y="11"/>
                  </a:lnTo>
                  <a:lnTo>
                    <a:pt x="148" y="5"/>
                  </a:lnTo>
                  <a:lnTo>
                    <a:pt x="153" y="0"/>
                  </a:lnTo>
                  <a:lnTo>
                    <a:pt x="163" y="9"/>
                  </a:lnTo>
                  <a:lnTo>
                    <a:pt x="175" y="16"/>
                  </a:lnTo>
                  <a:lnTo>
                    <a:pt x="186" y="21"/>
                  </a:lnTo>
                  <a:lnTo>
                    <a:pt x="198" y="26"/>
                  </a:lnTo>
                  <a:lnTo>
                    <a:pt x="221" y="35"/>
                  </a:lnTo>
                  <a:lnTo>
                    <a:pt x="239" y="43"/>
                  </a:lnTo>
                  <a:lnTo>
                    <a:pt x="256" y="55"/>
                  </a:lnTo>
                  <a:lnTo>
                    <a:pt x="269" y="67"/>
                  </a:lnTo>
                  <a:lnTo>
                    <a:pt x="282" y="82"/>
                  </a:lnTo>
                  <a:lnTo>
                    <a:pt x="299" y="104"/>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71" name="Freeform 543">
              <a:extLst>
                <a:ext uri="{FF2B5EF4-FFF2-40B4-BE49-F238E27FC236}">
                  <a16:creationId xmlns:a16="http://schemas.microsoft.com/office/drawing/2014/main" id="{A5D5A063-08EE-6403-7CE3-92B7A3C4ABB4}"/>
                </a:ext>
              </a:extLst>
            </p:cNvPr>
            <p:cNvSpPr>
              <a:spLocks/>
            </p:cNvSpPr>
            <p:nvPr>
              <p:custDataLst>
                <p:tags r:id="rId297"/>
              </p:custDataLst>
            </p:nvPr>
          </p:nvSpPr>
          <p:spPr bwMode="auto">
            <a:xfrm>
              <a:off x="9338600" y="4139506"/>
              <a:ext cx="38004" cy="74551"/>
            </a:xfrm>
            <a:custGeom>
              <a:avLst/>
              <a:gdLst>
                <a:gd name="T0" fmla="*/ 25400 w 59"/>
                <a:gd name="T1" fmla="*/ 11061 h 31"/>
                <a:gd name="T2" fmla="*/ 24539 w 59"/>
                <a:gd name="T3" fmla="*/ 20279 h 31"/>
                <a:gd name="T4" fmla="*/ 22817 w 59"/>
                <a:gd name="T5" fmla="*/ 27653 h 31"/>
                <a:gd name="T6" fmla="*/ 21095 w 59"/>
                <a:gd name="T7" fmla="*/ 35027 h 31"/>
                <a:gd name="T8" fmla="*/ 19373 w 59"/>
                <a:gd name="T9" fmla="*/ 44245 h 31"/>
                <a:gd name="T10" fmla="*/ 17220 w 59"/>
                <a:gd name="T11" fmla="*/ 49776 h 31"/>
                <a:gd name="T12" fmla="*/ 15498 w 59"/>
                <a:gd name="T13" fmla="*/ 53463 h 31"/>
                <a:gd name="T14" fmla="*/ 12915 w 59"/>
                <a:gd name="T15" fmla="*/ 57150 h 31"/>
                <a:gd name="T16" fmla="*/ 11193 w 59"/>
                <a:gd name="T17" fmla="*/ 57150 h 31"/>
                <a:gd name="T18" fmla="*/ 9041 w 59"/>
                <a:gd name="T19" fmla="*/ 57150 h 31"/>
                <a:gd name="T20" fmla="*/ 7319 w 59"/>
                <a:gd name="T21" fmla="*/ 55306 h 31"/>
                <a:gd name="T22" fmla="*/ 6027 w 59"/>
                <a:gd name="T23" fmla="*/ 53463 h 31"/>
                <a:gd name="T24" fmla="*/ 4736 w 59"/>
                <a:gd name="T25" fmla="*/ 49776 h 31"/>
                <a:gd name="T26" fmla="*/ 1722 w 59"/>
                <a:gd name="T27" fmla="*/ 36871 h 31"/>
                <a:gd name="T28" fmla="*/ 0 w 59"/>
                <a:gd name="T29" fmla="*/ 22123 h 31"/>
                <a:gd name="T30" fmla="*/ 431 w 59"/>
                <a:gd name="T31" fmla="*/ 16592 h 31"/>
                <a:gd name="T32" fmla="*/ 1292 w 59"/>
                <a:gd name="T33" fmla="*/ 11061 h 31"/>
                <a:gd name="T34" fmla="*/ 2153 w 59"/>
                <a:gd name="T35" fmla="*/ 7374 h 31"/>
                <a:gd name="T36" fmla="*/ 3444 w 59"/>
                <a:gd name="T37" fmla="*/ 5531 h 31"/>
                <a:gd name="T38" fmla="*/ 6888 w 59"/>
                <a:gd name="T39" fmla="*/ 1844 h 31"/>
                <a:gd name="T40" fmla="*/ 10332 w 59"/>
                <a:gd name="T41" fmla="*/ 0 h 31"/>
                <a:gd name="T42" fmla="*/ 14637 w 59"/>
                <a:gd name="T43" fmla="*/ 0 h 31"/>
                <a:gd name="T44" fmla="*/ 18081 w 59"/>
                <a:gd name="T45" fmla="*/ 3687 h 31"/>
                <a:gd name="T46" fmla="*/ 21956 w 59"/>
                <a:gd name="T47" fmla="*/ 7374 h 31"/>
                <a:gd name="T48" fmla="*/ 25400 w 59"/>
                <a:gd name="T49" fmla="*/ 11061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59" h="31">
                  <a:moveTo>
                    <a:pt x="59" y="6"/>
                  </a:moveTo>
                  <a:lnTo>
                    <a:pt x="57" y="11"/>
                  </a:lnTo>
                  <a:lnTo>
                    <a:pt x="53" y="15"/>
                  </a:lnTo>
                  <a:lnTo>
                    <a:pt x="49" y="19"/>
                  </a:lnTo>
                  <a:lnTo>
                    <a:pt x="45" y="24"/>
                  </a:lnTo>
                  <a:lnTo>
                    <a:pt x="40" y="27"/>
                  </a:lnTo>
                  <a:lnTo>
                    <a:pt x="36" y="29"/>
                  </a:lnTo>
                  <a:lnTo>
                    <a:pt x="30" y="31"/>
                  </a:lnTo>
                  <a:lnTo>
                    <a:pt x="26" y="31"/>
                  </a:lnTo>
                  <a:lnTo>
                    <a:pt x="21" y="31"/>
                  </a:lnTo>
                  <a:lnTo>
                    <a:pt x="17" y="30"/>
                  </a:lnTo>
                  <a:lnTo>
                    <a:pt x="14" y="29"/>
                  </a:lnTo>
                  <a:lnTo>
                    <a:pt x="11" y="27"/>
                  </a:lnTo>
                  <a:lnTo>
                    <a:pt x="4" y="20"/>
                  </a:lnTo>
                  <a:lnTo>
                    <a:pt x="0" y="12"/>
                  </a:lnTo>
                  <a:lnTo>
                    <a:pt x="1" y="9"/>
                  </a:lnTo>
                  <a:lnTo>
                    <a:pt x="3" y="6"/>
                  </a:lnTo>
                  <a:lnTo>
                    <a:pt x="5" y="4"/>
                  </a:lnTo>
                  <a:lnTo>
                    <a:pt x="8" y="3"/>
                  </a:lnTo>
                  <a:lnTo>
                    <a:pt x="16" y="1"/>
                  </a:lnTo>
                  <a:lnTo>
                    <a:pt x="24" y="0"/>
                  </a:lnTo>
                  <a:lnTo>
                    <a:pt x="34" y="0"/>
                  </a:lnTo>
                  <a:lnTo>
                    <a:pt x="42" y="2"/>
                  </a:lnTo>
                  <a:lnTo>
                    <a:pt x="51" y="4"/>
                  </a:lnTo>
                  <a:lnTo>
                    <a:pt x="59" y="6"/>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72" name="Freeform 544">
              <a:extLst>
                <a:ext uri="{FF2B5EF4-FFF2-40B4-BE49-F238E27FC236}">
                  <a16:creationId xmlns:a16="http://schemas.microsoft.com/office/drawing/2014/main" id="{3ACEEBDB-4A33-A6E7-8039-D43B2ECB06EE}"/>
                </a:ext>
              </a:extLst>
            </p:cNvPr>
            <p:cNvSpPr>
              <a:spLocks/>
            </p:cNvSpPr>
            <p:nvPr>
              <p:custDataLst>
                <p:tags r:id="rId298"/>
              </p:custDataLst>
            </p:nvPr>
          </p:nvSpPr>
          <p:spPr bwMode="auto">
            <a:xfrm>
              <a:off x="7381331" y="3172424"/>
              <a:ext cx="261286" cy="354114"/>
            </a:xfrm>
            <a:custGeom>
              <a:avLst/>
              <a:gdLst>
                <a:gd name="T0" fmla="*/ 87531 w 399"/>
                <a:gd name="T1" fmla="*/ 4192 h 518"/>
                <a:gd name="T2" fmla="*/ 88407 w 399"/>
                <a:gd name="T3" fmla="*/ 11529 h 518"/>
                <a:gd name="T4" fmla="*/ 91033 w 399"/>
                <a:gd name="T5" fmla="*/ 18866 h 518"/>
                <a:gd name="T6" fmla="*/ 93659 w 399"/>
                <a:gd name="T7" fmla="*/ 25679 h 518"/>
                <a:gd name="T8" fmla="*/ 98035 w 399"/>
                <a:gd name="T9" fmla="*/ 33016 h 518"/>
                <a:gd name="T10" fmla="*/ 102849 w 399"/>
                <a:gd name="T11" fmla="*/ 39304 h 518"/>
                <a:gd name="T12" fmla="*/ 108977 w 399"/>
                <a:gd name="T13" fmla="*/ 45069 h 518"/>
                <a:gd name="T14" fmla="*/ 115541 w 399"/>
                <a:gd name="T15" fmla="*/ 49786 h 518"/>
                <a:gd name="T16" fmla="*/ 138299 w 399"/>
                <a:gd name="T17" fmla="*/ 55550 h 518"/>
                <a:gd name="T18" fmla="*/ 159745 w 399"/>
                <a:gd name="T19" fmla="*/ 62363 h 518"/>
                <a:gd name="T20" fmla="*/ 166310 w 399"/>
                <a:gd name="T21" fmla="*/ 66555 h 518"/>
                <a:gd name="T22" fmla="*/ 171561 w 399"/>
                <a:gd name="T23" fmla="*/ 71796 h 518"/>
                <a:gd name="T24" fmla="*/ 174187 w 399"/>
                <a:gd name="T25" fmla="*/ 79133 h 518"/>
                <a:gd name="T26" fmla="*/ 174187 w 399"/>
                <a:gd name="T27" fmla="*/ 91186 h 518"/>
                <a:gd name="T28" fmla="*/ 170686 w 399"/>
                <a:gd name="T29" fmla="*/ 104812 h 518"/>
                <a:gd name="T30" fmla="*/ 161495 w 399"/>
                <a:gd name="T31" fmla="*/ 125250 h 518"/>
                <a:gd name="T32" fmla="*/ 150554 w 399"/>
                <a:gd name="T33" fmla="*/ 144640 h 518"/>
                <a:gd name="T34" fmla="*/ 143551 w 399"/>
                <a:gd name="T35" fmla="*/ 158790 h 518"/>
                <a:gd name="T36" fmla="*/ 137424 w 399"/>
                <a:gd name="T37" fmla="*/ 172939 h 518"/>
                <a:gd name="T38" fmla="*/ 134361 w 399"/>
                <a:gd name="T39" fmla="*/ 188661 h 518"/>
                <a:gd name="T40" fmla="*/ 129984 w 399"/>
                <a:gd name="T41" fmla="*/ 197570 h 518"/>
                <a:gd name="T42" fmla="*/ 117292 w 399"/>
                <a:gd name="T43" fmla="*/ 202810 h 518"/>
                <a:gd name="T44" fmla="*/ 107664 w 399"/>
                <a:gd name="T45" fmla="*/ 209099 h 518"/>
                <a:gd name="T46" fmla="*/ 102849 w 399"/>
                <a:gd name="T47" fmla="*/ 213816 h 518"/>
                <a:gd name="T48" fmla="*/ 99348 w 399"/>
                <a:gd name="T49" fmla="*/ 218532 h 518"/>
                <a:gd name="T50" fmla="*/ 98035 w 399"/>
                <a:gd name="T51" fmla="*/ 223773 h 518"/>
                <a:gd name="T52" fmla="*/ 93221 w 399"/>
                <a:gd name="T53" fmla="*/ 229537 h 518"/>
                <a:gd name="T54" fmla="*/ 82279 w 399"/>
                <a:gd name="T55" fmla="*/ 235826 h 518"/>
                <a:gd name="T56" fmla="*/ 75715 w 399"/>
                <a:gd name="T57" fmla="*/ 238970 h 518"/>
                <a:gd name="T58" fmla="*/ 72651 w 399"/>
                <a:gd name="T59" fmla="*/ 244735 h 518"/>
                <a:gd name="T60" fmla="*/ 69150 w 399"/>
                <a:gd name="T61" fmla="*/ 252072 h 518"/>
                <a:gd name="T62" fmla="*/ 63898 w 399"/>
                <a:gd name="T63" fmla="*/ 256788 h 518"/>
                <a:gd name="T64" fmla="*/ 57333 w 399"/>
                <a:gd name="T65" fmla="*/ 258885 h 518"/>
                <a:gd name="T66" fmla="*/ 44641 w 399"/>
                <a:gd name="T67" fmla="*/ 260981 h 518"/>
                <a:gd name="T68" fmla="*/ 31949 w 399"/>
                <a:gd name="T69" fmla="*/ 264125 h 518"/>
                <a:gd name="T70" fmla="*/ 24071 w 399"/>
                <a:gd name="T71" fmla="*/ 268318 h 518"/>
                <a:gd name="T72" fmla="*/ 20132 w 399"/>
                <a:gd name="T73" fmla="*/ 269366 h 518"/>
                <a:gd name="T74" fmla="*/ 18819 w 399"/>
                <a:gd name="T75" fmla="*/ 265173 h 518"/>
                <a:gd name="T76" fmla="*/ 16631 w 399"/>
                <a:gd name="T77" fmla="*/ 260457 h 518"/>
                <a:gd name="T78" fmla="*/ 14880 w 399"/>
                <a:gd name="T79" fmla="*/ 255216 h 518"/>
                <a:gd name="T80" fmla="*/ 14443 w 399"/>
                <a:gd name="T81" fmla="*/ 245259 h 518"/>
                <a:gd name="T82" fmla="*/ 12692 w 399"/>
                <a:gd name="T83" fmla="*/ 233206 h 518"/>
                <a:gd name="T84" fmla="*/ 7440 w 399"/>
                <a:gd name="T85" fmla="*/ 219056 h 518"/>
                <a:gd name="T86" fmla="*/ 0 w 399"/>
                <a:gd name="T87" fmla="*/ 187613 h 518"/>
                <a:gd name="T88" fmla="*/ 84905 w 399"/>
                <a:gd name="T89" fmla="*/ 96951 h 518"/>
                <a:gd name="T90" fmla="*/ 87531 w 399"/>
                <a:gd name="T91" fmla="*/ 0 h 51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99" h="518">
                  <a:moveTo>
                    <a:pt x="200" y="0"/>
                  </a:moveTo>
                  <a:lnTo>
                    <a:pt x="200" y="8"/>
                  </a:lnTo>
                  <a:lnTo>
                    <a:pt x="201" y="15"/>
                  </a:lnTo>
                  <a:lnTo>
                    <a:pt x="202" y="22"/>
                  </a:lnTo>
                  <a:lnTo>
                    <a:pt x="205" y="29"/>
                  </a:lnTo>
                  <a:lnTo>
                    <a:pt x="208" y="36"/>
                  </a:lnTo>
                  <a:lnTo>
                    <a:pt x="211" y="42"/>
                  </a:lnTo>
                  <a:lnTo>
                    <a:pt x="214" y="49"/>
                  </a:lnTo>
                  <a:lnTo>
                    <a:pt x="219" y="56"/>
                  </a:lnTo>
                  <a:lnTo>
                    <a:pt x="224" y="63"/>
                  </a:lnTo>
                  <a:lnTo>
                    <a:pt x="230" y="69"/>
                  </a:lnTo>
                  <a:lnTo>
                    <a:pt x="235" y="75"/>
                  </a:lnTo>
                  <a:lnTo>
                    <a:pt x="242" y="81"/>
                  </a:lnTo>
                  <a:lnTo>
                    <a:pt x="249" y="86"/>
                  </a:lnTo>
                  <a:lnTo>
                    <a:pt x="256" y="91"/>
                  </a:lnTo>
                  <a:lnTo>
                    <a:pt x="264" y="95"/>
                  </a:lnTo>
                  <a:lnTo>
                    <a:pt x="273" y="98"/>
                  </a:lnTo>
                  <a:lnTo>
                    <a:pt x="316" y="106"/>
                  </a:lnTo>
                  <a:lnTo>
                    <a:pt x="356" y="116"/>
                  </a:lnTo>
                  <a:lnTo>
                    <a:pt x="365" y="119"/>
                  </a:lnTo>
                  <a:lnTo>
                    <a:pt x="374" y="123"/>
                  </a:lnTo>
                  <a:lnTo>
                    <a:pt x="380" y="127"/>
                  </a:lnTo>
                  <a:lnTo>
                    <a:pt x="387" y="132"/>
                  </a:lnTo>
                  <a:lnTo>
                    <a:pt x="392" y="137"/>
                  </a:lnTo>
                  <a:lnTo>
                    <a:pt x="396" y="144"/>
                  </a:lnTo>
                  <a:lnTo>
                    <a:pt x="398" y="151"/>
                  </a:lnTo>
                  <a:lnTo>
                    <a:pt x="399" y="160"/>
                  </a:lnTo>
                  <a:lnTo>
                    <a:pt x="398" y="174"/>
                  </a:lnTo>
                  <a:lnTo>
                    <a:pt x="396" y="187"/>
                  </a:lnTo>
                  <a:lnTo>
                    <a:pt x="390" y="200"/>
                  </a:lnTo>
                  <a:lnTo>
                    <a:pt x="385" y="213"/>
                  </a:lnTo>
                  <a:lnTo>
                    <a:pt x="369" y="239"/>
                  </a:lnTo>
                  <a:lnTo>
                    <a:pt x="353" y="263"/>
                  </a:lnTo>
                  <a:lnTo>
                    <a:pt x="344" y="276"/>
                  </a:lnTo>
                  <a:lnTo>
                    <a:pt x="335" y="290"/>
                  </a:lnTo>
                  <a:lnTo>
                    <a:pt x="328" y="303"/>
                  </a:lnTo>
                  <a:lnTo>
                    <a:pt x="321" y="316"/>
                  </a:lnTo>
                  <a:lnTo>
                    <a:pt x="314" y="330"/>
                  </a:lnTo>
                  <a:lnTo>
                    <a:pt x="310" y="345"/>
                  </a:lnTo>
                  <a:lnTo>
                    <a:pt x="307" y="360"/>
                  </a:lnTo>
                  <a:lnTo>
                    <a:pt x="306" y="376"/>
                  </a:lnTo>
                  <a:lnTo>
                    <a:pt x="297" y="377"/>
                  </a:lnTo>
                  <a:lnTo>
                    <a:pt x="284" y="381"/>
                  </a:lnTo>
                  <a:lnTo>
                    <a:pt x="268" y="387"/>
                  </a:lnTo>
                  <a:lnTo>
                    <a:pt x="254" y="395"/>
                  </a:lnTo>
                  <a:lnTo>
                    <a:pt x="246" y="399"/>
                  </a:lnTo>
                  <a:lnTo>
                    <a:pt x="241" y="403"/>
                  </a:lnTo>
                  <a:lnTo>
                    <a:pt x="235" y="408"/>
                  </a:lnTo>
                  <a:lnTo>
                    <a:pt x="231" y="413"/>
                  </a:lnTo>
                  <a:lnTo>
                    <a:pt x="227" y="417"/>
                  </a:lnTo>
                  <a:lnTo>
                    <a:pt x="225" y="422"/>
                  </a:lnTo>
                  <a:lnTo>
                    <a:pt x="224" y="427"/>
                  </a:lnTo>
                  <a:lnTo>
                    <a:pt x="227" y="431"/>
                  </a:lnTo>
                  <a:lnTo>
                    <a:pt x="213" y="438"/>
                  </a:lnTo>
                  <a:lnTo>
                    <a:pt x="197" y="446"/>
                  </a:lnTo>
                  <a:lnTo>
                    <a:pt x="188" y="450"/>
                  </a:lnTo>
                  <a:lnTo>
                    <a:pt x="179" y="454"/>
                  </a:lnTo>
                  <a:lnTo>
                    <a:pt x="173" y="456"/>
                  </a:lnTo>
                  <a:lnTo>
                    <a:pt x="166" y="456"/>
                  </a:lnTo>
                  <a:lnTo>
                    <a:pt x="166" y="467"/>
                  </a:lnTo>
                  <a:lnTo>
                    <a:pt x="163" y="475"/>
                  </a:lnTo>
                  <a:lnTo>
                    <a:pt x="158" y="481"/>
                  </a:lnTo>
                  <a:lnTo>
                    <a:pt x="153" y="486"/>
                  </a:lnTo>
                  <a:lnTo>
                    <a:pt x="146" y="490"/>
                  </a:lnTo>
                  <a:lnTo>
                    <a:pt x="139" y="493"/>
                  </a:lnTo>
                  <a:lnTo>
                    <a:pt x="131" y="494"/>
                  </a:lnTo>
                  <a:lnTo>
                    <a:pt x="122" y="496"/>
                  </a:lnTo>
                  <a:lnTo>
                    <a:pt x="102" y="498"/>
                  </a:lnTo>
                  <a:lnTo>
                    <a:pt x="83" y="501"/>
                  </a:lnTo>
                  <a:lnTo>
                    <a:pt x="73" y="504"/>
                  </a:lnTo>
                  <a:lnTo>
                    <a:pt x="64" y="507"/>
                  </a:lnTo>
                  <a:lnTo>
                    <a:pt x="55" y="512"/>
                  </a:lnTo>
                  <a:lnTo>
                    <a:pt x="46" y="518"/>
                  </a:lnTo>
                  <a:lnTo>
                    <a:pt x="46" y="514"/>
                  </a:lnTo>
                  <a:lnTo>
                    <a:pt x="45" y="510"/>
                  </a:lnTo>
                  <a:lnTo>
                    <a:pt x="43" y="506"/>
                  </a:lnTo>
                  <a:lnTo>
                    <a:pt x="40" y="501"/>
                  </a:lnTo>
                  <a:lnTo>
                    <a:pt x="38" y="497"/>
                  </a:lnTo>
                  <a:lnTo>
                    <a:pt x="36" y="492"/>
                  </a:lnTo>
                  <a:lnTo>
                    <a:pt x="34" y="487"/>
                  </a:lnTo>
                  <a:lnTo>
                    <a:pt x="33" y="481"/>
                  </a:lnTo>
                  <a:lnTo>
                    <a:pt x="33" y="468"/>
                  </a:lnTo>
                  <a:lnTo>
                    <a:pt x="31" y="456"/>
                  </a:lnTo>
                  <a:lnTo>
                    <a:pt x="29" y="445"/>
                  </a:lnTo>
                  <a:lnTo>
                    <a:pt x="26" y="436"/>
                  </a:lnTo>
                  <a:lnTo>
                    <a:pt x="17" y="418"/>
                  </a:lnTo>
                  <a:lnTo>
                    <a:pt x="7" y="401"/>
                  </a:lnTo>
                  <a:lnTo>
                    <a:pt x="0" y="358"/>
                  </a:lnTo>
                  <a:lnTo>
                    <a:pt x="113" y="332"/>
                  </a:lnTo>
                  <a:lnTo>
                    <a:pt x="194" y="185"/>
                  </a:lnTo>
                  <a:lnTo>
                    <a:pt x="166" y="136"/>
                  </a:lnTo>
                  <a:lnTo>
                    <a:pt x="200"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73" name="Freeform 545">
              <a:extLst>
                <a:ext uri="{FF2B5EF4-FFF2-40B4-BE49-F238E27FC236}">
                  <a16:creationId xmlns:a16="http://schemas.microsoft.com/office/drawing/2014/main" id="{959FB772-7E14-68A6-46C3-A44A7D6D9FE9}"/>
                </a:ext>
              </a:extLst>
            </p:cNvPr>
            <p:cNvSpPr>
              <a:spLocks/>
            </p:cNvSpPr>
            <p:nvPr>
              <p:custDataLst>
                <p:tags r:id="rId299"/>
              </p:custDataLst>
            </p:nvPr>
          </p:nvSpPr>
          <p:spPr bwMode="auto">
            <a:xfrm>
              <a:off x="5476321" y="3242833"/>
              <a:ext cx="562953" cy="503215"/>
            </a:xfrm>
            <a:custGeom>
              <a:avLst/>
              <a:gdLst>
                <a:gd name="T0" fmla="*/ 100359 w 866"/>
                <a:gd name="T1" fmla="*/ 140751 h 740"/>
                <a:gd name="T2" fmla="*/ 106441 w 866"/>
                <a:gd name="T3" fmla="*/ 137623 h 740"/>
                <a:gd name="T4" fmla="*/ 118172 w 866"/>
                <a:gd name="T5" fmla="*/ 141794 h 740"/>
                <a:gd name="T6" fmla="*/ 284134 w 866"/>
                <a:gd name="T7" fmla="*/ 521 h 740"/>
                <a:gd name="T8" fmla="*/ 294995 w 866"/>
                <a:gd name="T9" fmla="*/ 3128 h 740"/>
                <a:gd name="T10" fmla="*/ 308897 w 866"/>
                <a:gd name="T11" fmla="*/ 10947 h 740"/>
                <a:gd name="T12" fmla="*/ 317152 w 866"/>
                <a:gd name="T13" fmla="*/ 18246 h 740"/>
                <a:gd name="T14" fmla="*/ 330186 w 866"/>
                <a:gd name="T15" fmla="*/ 29714 h 740"/>
                <a:gd name="T16" fmla="*/ 343654 w 866"/>
                <a:gd name="T17" fmla="*/ 30757 h 740"/>
                <a:gd name="T18" fmla="*/ 361032 w 866"/>
                <a:gd name="T19" fmla="*/ 22416 h 740"/>
                <a:gd name="T20" fmla="*/ 371025 w 866"/>
                <a:gd name="T21" fmla="*/ 86536 h 740"/>
                <a:gd name="T22" fmla="*/ 376238 w 866"/>
                <a:gd name="T23" fmla="*/ 106866 h 740"/>
                <a:gd name="T24" fmla="*/ 369287 w 866"/>
                <a:gd name="T25" fmla="*/ 156911 h 740"/>
                <a:gd name="T26" fmla="*/ 368418 w 866"/>
                <a:gd name="T27" fmla="*/ 196009 h 740"/>
                <a:gd name="T28" fmla="*/ 362335 w 866"/>
                <a:gd name="T29" fmla="*/ 219467 h 740"/>
                <a:gd name="T30" fmla="*/ 348433 w 866"/>
                <a:gd name="T31" fmla="*/ 243447 h 740"/>
                <a:gd name="T32" fmla="*/ 337572 w 866"/>
                <a:gd name="T33" fmla="*/ 260129 h 740"/>
                <a:gd name="T34" fmla="*/ 329317 w 866"/>
                <a:gd name="T35" fmla="*/ 295577 h 740"/>
                <a:gd name="T36" fmla="*/ 308897 w 866"/>
                <a:gd name="T37" fmla="*/ 327898 h 740"/>
                <a:gd name="T38" fmla="*/ 295429 w 866"/>
                <a:gd name="T39" fmla="*/ 336760 h 740"/>
                <a:gd name="T40" fmla="*/ 279789 w 866"/>
                <a:gd name="T41" fmla="*/ 332589 h 740"/>
                <a:gd name="T42" fmla="*/ 265452 w 866"/>
                <a:gd name="T43" fmla="*/ 325813 h 740"/>
                <a:gd name="T44" fmla="*/ 245902 w 866"/>
                <a:gd name="T45" fmla="*/ 329983 h 740"/>
                <a:gd name="T46" fmla="*/ 230261 w 866"/>
                <a:gd name="T47" fmla="*/ 343537 h 740"/>
                <a:gd name="T48" fmla="*/ 222006 w 866"/>
                <a:gd name="T49" fmla="*/ 354484 h 740"/>
                <a:gd name="T50" fmla="*/ 213317 w 866"/>
                <a:gd name="T51" fmla="*/ 356569 h 740"/>
                <a:gd name="T52" fmla="*/ 204194 w 866"/>
                <a:gd name="T53" fmla="*/ 348228 h 740"/>
                <a:gd name="T54" fmla="*/ 193767 w 866"/>
                <a:gd name="T55" fmla="*/ 333111 h 740"/>
                <a:gd name="T56" fmla="*/ 182906 w 866"/>
                <a:gd name="T57" fmla="*/ 331026 h 740"/>
                <a:gd name="T58" fmla="*/ 175954 w 866"/>
                <a:gd name="T59" fmla="*/ 337281 h 740"/>
                <a:gd name="T60" fmla="*/ 166831 w 866"/>
                <a:gd name="T61" fmla="*/ 339888 h 740"/>
                <a:gd name="T62" fmla="*/ 152059 w 866"/>
                <a:gd name="T63" fmla="*/ 332589 h 740"/>
                <a:gd name="T64" fmla="*/ 132943 w 866"/>
                <a:gd name="T65" fmla="*/ 316950 h 740"/>
                <a:gd name="T66" fmla="*/ 117737 w 866"/>
                <a:gd name="T67" fmla="*/ 314865 h 740"/>
                <a:gd name="T68" fmla="*/ 102966 w 866"/>
                <a:gd name="T69" fmla="*/ 323206 h 740"/>
                <a:gd name="T70" fmla="*/ 90801 w 866"/>
                <a:gd name="T71" fmla="*/ 340409 h 740"/>
                <a:gd name="T72" fmla="*/ 82546 w 866"/>
                <a:gd name="T73" fmla="*/ 360740 h 740"/>
                <a:gd name="T74" fmla="*/ 77333 w 866"/>
                <a:gd name="T75" fmla="*/ 374815 h 740"/>
                <a:gd name="T76" fmla="*/ 64734 w 866"/>
                <a:gd name="T77" fmla="*/ 365953 h 740"/>
                <a:gd name="T78" fmla="*/ 43445 w 866"/>
                <a:gd name="T79" fmla="*/ 385762 h 740"/>
                <a:gd name="T80" fmla="*/ 28674 w 866"/>
                <a:gd name="T81" fmla="*/ 364389 h 740"/>
                <a:gd name="T82" fmla="*/ 27805 w 866"/>
                <a:gd name="T83" fmla="*/ 335717 h 740"/>
                <a:gd name="T84" fmla="*/ 21723 w 866"/>
                <a:gd name="T85" fmla="*/ 319557 h 740"/>
                <a:gd name="T86" fmla="*/ 8689 w 866"/>
                <a:gd name="T87" fmla="*/ 306003 h 740"/>
                <a:gd name="T88" fmla="*/ 2172 w 866"/>
                <a:gd name="T89" fmla="*/ 290885 h 740"/>
                <a:gd name="T90" fmla="*/ 23026 w 866"/>
                <a:gd name="T91" fmla="*/ 276289 h 740"/>
                <a:gd name="T92" fmla="*/ 33019 w 866"/>
                <a:gd name="T93" fmla="*/ 270033 h 740"/>
                <a:gd name="T94" fmla="*/ 60389 w 866"/>
                <a:gd name="T95" fmla="*/ 265863 h 740"/>
                <a:gd name="T96" fmla="*/ 79071 w 866"/>
                <a:gd name="T97" fmla="*/ 260650 h 740"/>
                <a:gd name="T98" fmla="*/ 87325 w 866"/>
                <a:gd name="T99" fmla="*/ 247617 h 740"/>
                <a:gd name="T100" fmla="*/ 95146 w 866"/>
                <a:gd name="T101" fmla="*/ 221031 h 740"/>
                <a:gd name="T102" fmla="*/ 97318 w 866"/>
                <a:gd name="T103" fmla="*/ 191317 h 740"/>
                <a:gd name="T104" fmla="*/ 95146 w 866"/>
                <a:gd name="T105" fmla="*/ 166816 h 7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66" h="740">
                  <a:moveTo>
                    <a:pt x="219" y="283"/>
                  </a:moveTo>
                  <a:lnTo>
                    <a:pt x="223" y="278"/>
                  </a:lnTo>
                  <a:lnTo>
                    <a:pt x="227" y="273"/>
                  </a:lnTo>
                  <a:lnTo>
                    <a:pt x="231" y="270"/>
                  </a:lnTo>
                  <a:lnTo>
                    <a:pt x="234" y="267"/>
                  </a:lnTo>
                  <a:lnTo>
                    <a:pt x="238" y="266"/>
                  </a:lnTo>
                  <a:lnTo>
                    <a:pt x="242" y="264"/>
                  </a:lnTo>
                  <a:lnTo>
                    <a:pt x="245" y="264"/>
                  </a:lnTo>
                  <a:lnTo>
                    <a:pt x="250" y="264"/>
                  </a:lnTo>
                  <a:lnTo>
                    <a:pt x="256" y="265"/>
                  </a:lnTo>
                  <a:lnTo>
                    <a:pt x="264" y="268"/>
                  </a:lnTo>
                  <a:lnTo>
                    <a:pt x="272" y="272"/>
                  </a:lnTo>
                  <a:lnTo>
                    <a:pt x="279" y="277"/>
                  </a:lnTo>
                  <a:lnTo>
                    <a:pt x="645" y="6"/>
                  </a:lnTo>
                  <a:lnTo>
                    <a:pt x="649" y="3"/>
                  </a:lnTo>
                  <a:lnTo>
                    <a:pt x="654" y="1"/>
                  </a:lnTo>
                  <a:lnTo>
                    <a:pt x="658" y="0"/>
                  </a:lnTo>
                  <a:lnTo>
                    <a:pt x="663" y="0"/>
                  </a:lnTo>
                  <a:lnTo>
                    <a:pt x="671" y="2"/>
                  </a:lnTo>
                  <a:lnTo>
                    <a:pt x="679" y="6"/>
                  </a:lnTo>
                  <a:lnTo>
                    <a:pt x="689" y="11"/>
                  </a:lnTo>
                  <a:lnTo>
                    <a:pt x="699" y="17"/>
                  </a:lnTo>
                  <a:lnTo>
                    <a:pt x="704" y="19"/>
                  </a:lnTo>
                  <a:lnTo>
                    <a:pt x="711" y="21"/>
                  </a:lnTo>
                  <a:lnTo>
                    <a:pt x="717" y="23"/>
                  </a:lnTo>
                  <a:lnTo>
                    <a:pt x="724" y="25"/>
                  </a:lnTo>
                  <a:lnTo>
                    <a:pt x="726" y="30"/>
                  </a:lnTo>
                  <a:lnTo>
                    <a:pt x="730" y="35"/>
                  </a:lnTo>
                  <a:lnTo>
                    <a:pt x="736" y="42"/>
                  </a:lnTo>
                  <a:lnTo>
                    <a:pt x="744" y="47"/>
                  </a:lnTo>
                  <a:lnTo>
                    <a:pt x="752" y="53"/>
                  </a:lnTo>
                  <a:lnTo>
                    <a:pt x="760" y="57"/>
                  </a:lnTo>
                  <a:lnTo>
                    <a:pt x="769" y="60"/>
                  </a:lnTo>
                  <a:lnTo>
                    <a:pt x="778" y="61"/>
                  </a:lnTo>
                  <a:lnTo>
                    <a:pt x="784" y="60"/>
                  </a:lnTo>
                  <a:lnTo>
                    <a:pt x="791" y="59"/>
                  </a:lnTo>
                  <a:lnTo>
                    <a:pt x="798" y="57"/>
                  </a:lnTo>
                  <a:lnTo>
                    <a:pt x="804" y="54"/>
                  </a:lnTo>
                  <a:lnTo>
                    <a:pt x="816" y="48"/>
                  </a:lnTo>
                  <a:lnTo>
                    <a:pt x="831" y="43"/>
                  </a:lnTo>
                  <a:lnTo>
                    <a:pt x="824" y="122"/>
                  </a:lnTo>
                  <a:lnTo>
                    <a:pt x="836" y="140"/>
                  </a:lnTo>
                  <a:lnTo>
                    <a:pt x="846" y="154"/>
                  </a:lnTo>
                  <a:lnTo>
                    <a:pt x="854" y="166"/>
                  </a:lnTo>
                  <a:lnTo>
                    <a:pt x="859" y="177"/>
                  </a:lnTo>
                  <a:lnTo>
                    <a:pt x="862" y="188"/>
                  </a:lnTo>
                  <a:lnTo>
                    <a:pt x="865" y="197"/>
                  </a:lnTo>
                  <a:lnTo>
                    <a:pt x="866" y="205"/>
                  </a:lnTo>
                  <a:lnTo>
                    <a:pt x="865" y="211"/>
                  </a:lnTo>
                  <a:lnTo>
                    <a:pt x="857" y="234"/>
                  </a:lnTo>
                  <a:lnTo>
                    <a:pt x="850" y="259"/>
                  </a:lnTo>
                  <a:lnTo>
                    <a:pt x="850" y="301"/>
                  </a:lnTo>
                  <a:lnTo>
                    <a:pt x="850" y="334"/>
                  </a:lnTo>
                  <a:lnTo>
                    <a:pt x="850" y="350"/>
                  </a:lnTo>
                  <a:lnTo>
                    <a:pt x="849" y="364"/>
                  </a:lnTo>
                  <a:lnTo>
                    <a:pt x="848" y="376"/>
                  </a:lnTo>
                  <a:lnTo>
                    <a:pt x="846" y="388"/>
                  </a:lnTo>
                  <a:lnTo>
                    <a:pt x="843" y="399"/>
                  </a:lnTo>
                  <a:lnTo>
                    <a:pt x="839" y="411"/>
                  </a:lnTo>
                  <a:lnTo>
                    <a:pt x="834" y="421"/>
                  </a:lnTo>
                  <a:lnTo>
                    <a:pt x="828" y="432"/>
                  </a:lnTo>
                  <a:lnTo>
                    <a:pt x="821" y="443"/>
                  </a:lnTo>
                  <a:lnTo>
                    <a:pt x="813" y="454"/>
                  </a:lnTo>
                  <a:lnTo>
                    <a:pt x="802" y="467"/>
                  </a:lnTo>
                  <a:lnTo>
                    <a:pt x="791" y="480"/>
                  </a:lnTo>
                  <a:lnTo>
                    <a:pt x="786" y="486"/>
                  </a:lnTo>
                  <a:lnTo>
                    <a:pt x="781" y="493"/>
                  </a:lnTo>
                  <a:lnTo>
                    <a:pt x="777" y="499"/>
                  </a:lnTo>
                  <a:lnTo>
                    <a:pt x="773" y="506"/>
                  </a:lnTo>
                  <a:lnTo>
                    <a:pt x="768" y="522"/>
                  </a:lnTo>
                  <a:lnTo>
                    <a:pt x="764" y="537"/>
                  </a:lnTo>
                  <a:lnTo>
                    <a:pt x="758" y="567"/>
                  </a:lnTo>
                  <a:lnTo>
                    <a:pt x="755" y="593"/>
                  </a:lnTo>
                  <a:lnTo>
                    <a:pt x="731" y="585"/>
                  </a:lnTo>
                  <a:lnTo>
                    <a:pt x="698" y="591"/>
                  </a:lnTo>
                  <a:lnTo>
                    <a:pt x="711" y="629"/>
                  </a:lnTo>
                  <a:lnTo>
                    <a:pt x="719" y="636"/>
                  </a:lnTo>
                  <a:lnTo>
                    <a:pt x="704" y="641"/>
                  </a:lnTo>
                  <a:lnTo>
                    <a:pt x="692" y="645"/>
                  </a:lnTo>
                  <a:lnTo>
                    <a:pt x="680" y="646"/>
                  </a:lnTo>
                  <a:lnTo>
                    <a:pt x="670" y="646"/>
                  </a:lnTo>
                  <a:lnTo>
                    <a:pt x="661" y="644"/>
                  </a:lnTo>
                  <a:lnTo>
                    <a:pt x="653" y="641"/>
                  </a:lnTo>
                  <a:lnTo>
                    <a:pt x="644" y="638"/>
                  </a:lnTo>
                  <a:lnTo>
                    <a:pt x="636" y="634"/>
                  </a:lnTo>
                  <a:lnTo>
                    <a:pt x="629" y="631"/>
                  </a:lnTo>
                  <a:lnTo>
                    <a:pt x="620" y="628"/>
                  </a:lnTo>
                  <a:lnTo>
                    <a:pt x="611" y="625"/>
                  </a:lnTo>
                  <a:lnTo>
                    <a:pt x="601" y="624"/>
                  </a:lnTo>
                  <a:lnTo>
                    <a:pt x="591" y="625"/>
                  </a:lnTo>
                  <a:lnTo>
                    <a:pt x="579" y="628"/>
                  </a:lnTo>
                  <a:lnTo>
                    <a:pt x="566" y="633"/>
                  </a:lnTo>
                  <a:lnTo>
                    <a:pt x="552" y="641"/>
                  </a:lnTo>
                  <a:lnTo>
                    <a:pt x="543" y="646"/>
                  </a:lnTo>
                  <a:lnTo>
                    <a:pt x="536" y="652"/>
                  </a:lnTo>
                  <a:lnTo>
                    <a:pt x="530" y="659"/>
                  </a:lnTo>
                  <a:lnTo>
                    <a:pt x="525" y="666"/>
                  </a:lnTo>
                  <a:lnTo>
                    <a:pt x="520" y="673"/>
                  </a:lnTo>
                  <a:lnTo>
                    <a:pt x="514" y="678"/>
                  </a:lnTo>
                  <a:lnTo>
                    <a:pt x="511" y="680"/>
                  </a:lnTo>
                  <a:lnTo>
                    <a:pt x="508" y="683"/>
                  </a:lnTo>
                  <a:lnTo>
                    <a:pt x="503" y="684"/>
                  </a:lnTo>
                  <a:lnTo>
                    <a:pt x="499" y="684"/>
                  </a:lnTo>
                  <a:lnTo>
                    <a:pt x="491" y="684"/>
                  </a:lnTo>
                  <a:lnTo>
                    <a:pt x="486" y="682"/>
                  </a:lnTo>
                  <a:lnTo>
                    <a:pt x="481" y="679"/>
                  </a:lnTo>
                  <a:lnTo>
                    <a:pt x="477" y="676"/>
                  </a:lnTo>
                  <a:lnTo>
                    <a:pt x="470" y="668"/>
                  </a:lnTo>
                  <a:lnTo>
                    <a:pt x="465" y="659"/>
                  </a:lnTo>
                  <a:lnTo>
                    <a:pt x="458" y="650"/>
                  </a:lnTo>
                  <a:lnTo>
                    <a:pt x="451" y="642"/>
                  </a:lnTo>
                  <a:lnTo>
                    <a:pt x="446" y="639"/>
                  </a:lnTo>
                  <a:lnTo>
                    <a:pt x="441" y="637"/>
                  </a:lnTo>
                  <a:lnTo>
                    <a:pt x="433" y="635"/>
                  </a:lnTo>
                  <a:lnTo>
                    <a:pt x="425" y="635"/>
                  </a:lnTo>
                  <a:lnTo>
                    <a:pt x="421" y="635"/>
                  </a:lnTo>
                  <a:lnTo>
                    <a:pt x="417" y="638"/>
                  </a:lnTo>
                  <a:lnTo>
                    <a:pt x="412" y="640"/>
                  </a:lnTo>
                  <a:lnTo>
                    <a:pt x="409" y="644"/>
                  </a:lnTo>
                  <a:lnTo>
                    <a:pt x="405" y="647"/>
                  </a:lnTo>
                  <a:lnTo>
                    <a:pt x="401" y="650"/>
                  </a:lnTo>
                  <a:lnTo>
                    <a:pt x="397" y="652"/>
                  </a:lnTo>
                  <a:lnTo>
                    <a:pt x="392" y="653"/>
                  </a:lnTo>
                  <a:lnTo>
                    <a:pt x="384" y="652"/>
                  </a:lnTo>
                  <a:lnTo>
                    <a:pt x="376" y="651"/>
                  </a:lnTo>
                  <a:lnTo>
                    <a:pt x="369" y="648"/>
                  </a:lnTo>
                  <a:lnTo>
                    <a:pt x="363" y="645"/>
                  </a:lnTo>
                  <a:lnTo>
                    <a:pt x="350" y="638"/>
                  </a:lnTo>
                  <a:lnTo>
                    <a:pt x="339" y="629"/>
                  </a:lnTo>
                  <a:lnTo>
                    <a:pt x="327" y="619"/>
                  </a:lnTo>
                  <a:lnTo>
                    <a:pt x="312" y="611"/>
                  </a:lnTo>
                  <a:lnTo>
                    <a:pt x="306" y="608"/>
                  </a:lnTo>
                  <a:lnTo>
                    <a:pt x="297" y="606"/>
                  </a:lnTo>
                  <a:lnTo>
                    <a:pt x="289" y="604"/>
                  </a:lnTo>
                  <a:lnTo>
                    <a:pt x="279" y="603"/>
                  </a:lnTo>
                  <a:lnTo>
                    <a:pt x="271" y="604"/>
                  </a:lnTo>
                  <a:lnTo>
                    <a:pt x="262" y="606"/>
                  </a:lnTo>
                  <a:lnTo>
                    <a:pt x="253" y="610"/>
                  </a:lnTo>
                  <a:lnTo>
                    <a:pt x="245" y="615"/>
                  </a:lnTo>
                  <a:lnTo>
                    <a:pt x="237" y="620"/>
                  </a:lnTo>
                  <a:lnTo>
                    <a:pt x="229" y="628"/>
                  </a:lnTo>
                  <a:lnTo>
                    <a:pt x="222" y="636"/>
                  </a:lnTo>
                  <a:lnTo>
                    <a:pt x="216" y="644"/>
                  </a:lnTo>
                  <a:lnTo>
                    <a:pt x="209" y="653"/>
                  </a:lnTo>
                  <a:lnTo>
                    <a:pt x="204" y="662"/>
                  </a:lnTo>
                  <a:lnTo>
                    <a:pt x="198" y="671"/>
                  </a:lnTo>
                  <a:lnTo>
                    <a:pt x="194" y="682"/>
                  </a:lnTo>
                  <a:lnTo>
                    <a:pt x="190" y="692"/>
                  </a:lnTo>
                  <a:lnTo>
                    <a:pt x="188" y="702"/>
                  </a:lnTo>
                  <a:lnTo>
                    <a:pt x="187" y="711"/>
                  </a:lnTo>
                  <a:lnTo>
                    <a:pt x="186" y="720"/>
                  </a:lnTo>
                  <a:lnTo>
                    <a:pt x="178" y="719"/>
                  </a:lnTo>
                  <a:lnTo>
                    <a:pt x="172" y="717"/>
                  </a:lnTo>
                  <a:lnTo>
                    <a:pt x="164" y="712"/>
                  </a:lnTo>
                  <a:lnTo>
                    <a:pt x="156" y="708"/>
                  </a:lnTo>
                  <a:lnTo>
                    <a:pt x="149" y="702"/>
                  </a:lnTo>
                  <a:lnTo>
                    <a:pt x="141" y="697"/>
                  </a:lnTo>
                  <a:lnTo>
                    <a:pt x="134" y="693"/>
                  </a:lnTo>
                  <a:lnTo>
                    <a:pt x="127" y="690"/>
                  </a:lnTo>
                  <a:lnTo>
                    <a:pt x="100" y="740"/>
                  </a:lnTo>
                  <a:lnTo>
                    <a:pt x="73" y="740"/>
                  </a:lnTo>
                  <a:lnTo>
                    <a:pt x="70" y="725"/>
                  </a:lnTo>
                  <a:lnTo>
                    <a:pt x="67" y="712"/>
                  </a:lnTo>
                  <a:lnTo>
                    <a:pt x="66" y="699"/>
                  </a:lnTo>
                  <a:lnTo>
                    <a:pt x="66" y="686"/>
                  </a:lnTo>
                  <a:lnTo>
                    <a:pt x="66" y="672"/>
                  </a:lnTo>
                  <a:lnTo>
                    <a:pt x="66" y="658"/>
                  </a:lnTo>
                  <a:lnTo>
                    <a:pt x="64" y="644"/>
                  </a:lnTo>
                  <a:lnTo>
                    <a:pt x="60" y="629"/>
                  </a:lnTo>
                  <a:lnTo>
                    <a:pt x="58" y="622"/>
                  </a:lnTo>
                  <a:lnTo>
                    <a:pt x="53" y="618"/>
                  </a:lnTo>
                  <a:lnTo>
                    <a:pt x="50" y="613"/>
                  </a:lnTo>
                  <a:lnTo>
                    <a:pt x="46" y="609"/>
                  </a:lnTo>
                  <a:lnTo>
                    <a:pt x="36" y="601"/>
                  </a:lnTo>
                  <a:lnTo>
                    <a:pt x="25" y="592"/>
                  </a:lnTo>
                  <a:lnTo>
                    <a:pt x="20" y="587"/>
                  </a:lnTo>
                  <a:lnTo>
                    <a:pt x="16" y="581"/>
                  </a:lnTo>
                  <a:lnTo>
                    <a:pt x="11" y="575"/>
                  </a:lnTo>
                  <a:lnTo>
                    <a:pt x="8" y="566"/>
                  </a:lnTo>
                  <a:lnTo>
                    <a:pt x="5" y="558"/>
                  </a:lnTo>
                  <a:lnTo>
                    <a:pt x="3" y="548"/>
                  </a:lnTo>
                  <a:lnTo>
                    <a:pt x="0" y="537"/>
                  </a:lnTo>
                  <a:lnTo>
                    <a:pt x="0" y="524"/>
                  </a:lnTo>
                  <a:lnTo>
                    <a:pt x="53" y="530"/>
                  </a:lnTo>
                  <a:lnTo>
                    <a:pt x="59" y="526"/>
                  </a:lnTo>
                  <a:lnTo>
                    <a:pt x="64" y="522"/>
                  </a:lnTo>
                  <a:lnTo>
                    <a:pt x="71" y="520"/>
                  </a:lnTo>
                  <a:lnTo>
                    <a:pt x="76" y="518"/>
                  </a:lnTo>
                  <a:lnTo>
                    <a:pt x="91" y="514"/>
                  </a:lnTo>
                  <a:lnTo>
                    <a:pt x="106" y="512"/>
                  </a:lnTo>
                  <a:lnTo>
                    <a:pt x="121" y="511"/>
                  </a:lnTo>
                  <a:lnTo>
                    <a:pt x="139" y="510"/>
                  </a:lnTo>
                  <a:lnTo>
                    <a:pt x="155" y="508"/>
                  </a:lnTo>
                  <a:lnTo>
                    <a:pt x="173" y="505"/>
                  </a:lnTo>
                  <a:lnTo>
                    <a:pt x="177" y="503"/>
                  </a:lnTo>
                  <a:lnTo>
                    <a:pt x="182" y="500"/>
                  </a:lnTo>
                  <a:lnTo>
                    <a:pt x="185" y="497"/>
                  </a:lnTo>
                  <a:lnTo>
                    <a:pt x="189" y="494"/>
                  </a:lnTo>
                  <a:lnTo>
                    <a:pt x="196" y="485"/>
                  </a:lnTo>
                  <a:lnTo>
                    <a:pt x="201" y="475"/>
                  </a:lnTo>
                  <a:lnTo>
                    <a:pt x="207" y="464"/>
                  </a:lnTo>
                  <a:lnTo>
                    <a:pt x="211" y="451"/>
                  </a:lnTo>
                  <a:lnTo>
                    <a:pt x="216" y="438"/>
                  </a:lnTo>
                  <a:lnTo>
                    <a:pt x="219" y="424"/>
                  </a:lnTo>
                  <a:lnTo>
                    <a:pt x="221" y="410"/>
                  </a:lnTo>
                  <a:lnTo>
                    <a:pt x="223" y="395"/>
                  </a:lnTo>
                  <a:lnTo>
                    <a:pt x="224" y="381"/>
                  </a:lnTo>
                  <a:lnTo>
                    <a:pt x="224" y="367"/>
                  </a:lnTo>
                  <a:lnTo>
                    <a:pt x="224" y="354"/>
                  </a:lnTo>
                  <a:lnTo>
                    <a:pt x="223" y="341"/>
                  </a:lnTo>
                  <a:lnTo>
                    <a:pt x="221" y="330"/>
                  </a:lnTo>
                  <a:lnTo>
                    <a:pt x="219" y="320"/>
                  </a:lnTo>
                  <a:lnTo>
                    <a:pt x="219" y="283"/>
                  </a:lnTo>
                </a:path>
              </a:pathLst>
            </a:custGeom>
            <a:solidFill>
              <a:srgbClr val="D9D9D9"/>
            </a:solidFill>
            <a:ln w="9525" cmpd="sng">
              <a:solidFill>
                <a:srgbClr val="FFFFFF"/>
              </a:solidFill>
              <a:prstDash val="solid"/>
              <a:round/>
              <a:headEnd/>
              <a:tailEnd/>
            </a:ln>
          </p:spPr>
          <p:txBody>
            <a:bodyPr/>
            <a:lstStyle/>
            <a:p>
              <a:endParaRPr lang="fr-CH">
                <a:solidFill>
                  <a:srgbClr val="323232"/>
                </a:solidFill>
              </a:endParaRPr>
            </a:p>
          </p:txBody>
        </p:sp>
        <p:sp>
          <p:nvSpPr>
            <p:cNvPr id="1274" name="Freeform 546">
              <a:extLst>
                <a:ext uri="{FF2B5EF4-FFF2-40B4-BE49-F238E27FC236}">
                  <a16:creationId xmlns:a16="http://schemas.microsoft.com/office/drawing/2014/main" id="{DDC1F073-CF67-8E12-F22C-3E4F7E411275}"/>
                </a:ext>
              </a:extLst>
            </p:cNvPr>
            <p:cNvSpPr>
              <a:spLocks/>
            </p:cNvSpPr>
            <p:nvPr>
              <p:custDataLst>
                <p:tags r:id="rId300"/>
              </p:custDataLst>
            </p:nvPr>
          </p:nvSpPr>
          <p:spPr bwMode="auto">
            <a:xfrm>
              <a:off x="4982255" y="2743758"/>
              <a:ext cx="448937" cy="339619"/>
            </a:xfrm>
            <a:custGeom>
              <a:avLst/>
              <a:gdLst>
                <a:gd name="T0" fmla="*/ 278945 w 697"/>
                <a:gd name="T1" fmla="*/ 27597 h 500"/>
                <a:gd name="T2" fmla="*/ 282819 w 697"/>
                <a:gd name="T3" fmla="*/ 83833 h 500"/>
                <a:gd name="T4" fmla="*/ 284541 w 697"/>
                <a:gd name="T5" fmla="*/ 86957 h 500"/>
                <a:gd name="T6" fmla="*/ 291429 w 697"/>
                <a:gd name="T7" fmla="*/ 92164 h 500"/>
                <a:gd name="T8" fmla="*/ 298747 w 697"/>
                <a:gd name="T9" fmla="*/ 98412 h 500"/>
                <a:gd name="T10" fmla="*/ 300038 w 697"/>
                <a:gd name="T11" fmla="*/ 103099 h 500"/>
                <a:gd name="T12" fmla="*/ 298747 w 697"/>
                <a:gd name="T13" fmla="*/ 109868 h 500"/>
                <a:gd name="T14" fmla="*/ 294872 w 697"/>
                <a:gd name="T15" fmla="*/ 112992 h 500"/>
                <a:gd name="T16" fmla="*/ 281958 w 697"/>
                <a:gd name="T17" fmla="*/ 113513 h 500"/>
                <a:gd name="T18" fmla="*/ 260435 w 697"/>
                <a:gd name="T19" fmla="*/ 118720 h 500"/>
                <a:gd name="T20" fmla="*/ 244077 w 697"/>
                <a:gd name="T21" fmla="*/ 130175 h 500"/>
                <a:gd name="T22" fmla="*/ 236328 w 697"/>
                <a:gd name="T23" fmla="*/ 139027 h 500"/>
                <a:gd name="T24" fmla="*/ 232024 w 697"/>
                <a:gd name="T25" fmla="*/ 149962 h 500"/>
                <a:gd name="T26" fmla="*/ 224275 w 697"/>
                <a:gd name="T27" fmla="*/ 157251 h 500"/>
                <a:gd name="T28" fmla="*/ 211361 w 697"/>
                <a:gd name="T29" fmla="*/ 168707 h 500"/>
                <a:gd name="T30" fmla="*/ 195864 w 697"/>
                <a:gd name="T31" fmla="*/ 183286 h 500"/>
                <a:gd name="T32" fmla="*/ 180798 w 697"/>
                <a:gd name="T33" fmla="*/ 192659 h 500"/>
                <a:gd name="T34" fmla="*/ 160135 w 697"/>
                <a:gd name="T35" fmla="*/ 196304 h 500"/>
                <a:gd name="T36" fmla="*/ 148082 w 697"/>
                <a:gd name="T37" fmla="*/ 197866 h 500"/>
                <a:gd name="T38" fmla="*/ 136029 w 697"/>
                <a:gd name="T39" fmla="*/ 206197 h 500"/>
                <a:gd name="T40" fmla="*/ 124836 w 697"/>
                <a:gd name="T41" fmla="*/ 217132 h 500"/>
                <a:gd name="T42" fmla="*/ 114075 w 697"/>
                <a:gd name="T43" fmla="*/ 221818 h 500"/>
                <a:gd name="T44" fmla="*/ 2152 w 697"/>
                <a:gd name="T45" fmla="*/ 258267 h 500"/>
                <a:gd name="T46" fmla="*/ 13775 w 697"/>
                <a:gd name="T47" fmla="*/ 253581 h 500"/>
                <a:gd name="T48" fmla="*/ 36590 w 697"/>
                <a:gd name="T49" fmla="*/ 246291 h 500"/>
                <a:gd name="T50" fmla="*/ 40034 w 697"/>
                <a:gd name="T51" fmla="*/ 239001 h 500"/>
                <a:gd name="T52" fmla="*/ 42617 w 697"/>
                <a:gd name="T53" fmla="*/ 228067 h 500"/>
                <a:gd name="T54" fmla="*/ 51226 w 697"/>
                <a:gd name="T55" fmla="*/ 219735 h 500"/>
                <a:gd name="T56" fmla="*/ 68875 w 697"/>
                <a:gd name="T57" fmla="*/ 207759 h 500"/>
                <a:gd name="T58" fmla="*/ 77915 w 697"/>
                <a:gd name="T59" fmla="*/ 198907 h 500"/>
                <a:gd name="T60" fmla="*/ 82650 w 697"/>
                <a:gd name="T61" fmla="*/ 185890 h 500"/>
                <a:gd name="T62" fmla="*/ 83081 w 697"/>
                <a:gd name="T63" fmla="*/ 164541 h 500"/>
                <a:gd name="T64" fmla="*/ 83942 w 697"/>
                <a:gd name="T65" fmla="*/ 132258 h 500"/>
                <a:gd name="T66" fmla="*/ 82650 w 697"/>
                <a:gd name="T67" fmla="*/ 99974 h 500"/>
                <a:gd name="T68" fmla="*/ 92121 w 697"/>
                <a:gd name="T69" fmla="*/ 98412 h 500"/>
                <a:gd name="T70" fmla="*/ 98147 w 697"/>
                <a:gd name="T71" fmla="*/ 93205 h 500"/>
                <a:gd name="T72" fmla="*/ 103743 w 697"/>
                <a:gd name="T73" fmla="*/ 85916 h 500"/>
                <a:gd name="T74" fmla="*/ 108479 w 697"/>
                <a:gd name="T75" fmla="*/ 79146 h 500"/>
                <a:gd name="T76" fmla="*/ 120962 w 697"/>
                <a:gd name="T77" fmla="*/ 76022 h 500"/>
                <a:gd name="T78" fmla="*/ 135168 w 697"/>
                <a:gd name="T79" fmla="*/ 74460 h 500"/>
                <a:gd name="T80" fmla="*/ 146360 w 697"/>
                <a:gd name="T81" fmla="*/ 68212 h 500"/>
                <a:gd name="T82" fmla="*/ 154969 w 697"/>
                <a:gd name="T83" fmla="*/ 56236 h 500"/>
                <a:gd name="T84" fmla="*/ 167023 w 697"/>
                <a:gd name="T85" fmla="*/ 24994 h 500"/>
                <a:gd name="T86" fmla="*/ 175202 w 697"/>
                <a:gd name="T87" fmla="*/ 6248 h 500"/>
                <a:gd name="T88" fmla="*/ 183380 w 697"/>
                <a:gd name="T89" fmla="*/ 4166 h 500"/>
                <a:gd name="T90" fmla="*/ 193281 w 697"/>
                <a:gd name="T91" fmla="*/ 10414 h 500"/>
                <a:gd name="T92" fmla="*/ 220401 w 697"/>
                <a:gd name="T93" fmla="*/ 9373 h 500"/>
                <a:gd name="T94" fmla="*/ 253978 w 697"/>
                <a:gd name="T95" fmla="*/ 6769 h 500"/>
                <a:gd name="T96" fmla="*/ 256991 w 697"/>
                <a:gd name="T97" fmla="*/ 8852 h 500"/>
                <a:gd name="T98" fmla="*/ 260435 w 697"/>
                <a:gd name="T99" fmla="*/ 18745 h 500"/>
                <a:gd name="T100" fmla="*/ 263018 w 697"/>
                <a:gd name="T101" fmla="*/ 26556 h 500"/>
                <a:gd name="T102" fmla="*/ 266031 w 697"/>
                <a:gd name="T103" fmla="*/ 26035 h 5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97" h="500">
                  <a:moveTo>
                    <a:pt x="631" y="50"/>
                  </a:moveTo>
                  <a:lnTo>
                    <a:pt x="635" y="51"/>
                  </a:lnTo>
                  <a:lnTo>
                    <a:pt x="648" y="53"/>
                  </a:lnTo>
                  <a:lnTo>
                    <a:pt x="659" y="55"/>
                  </a:lnTo>
                  <a:lnTo>
                    <a:pt x="664" y="56"/>
                  </a:lnTo>
                  <a:lnTo>
                    <a:pt x="657" y="161"/>
                  </a:lnTo>
                  <a:lnTo>
                    <a:pt x="657" y="163"/>
                  </a:lnTo>
                  <a:lnTo>
                    <a:pt x="659" y="165"/>
                  </a:lnTo>
                  <a:lnTo>
                    <a:pt x="661" y="167"/>
                  </a:lnTo>
                  <a:lnTo>
                    <a:pt x="664" y="169"/>
                  </a:lnTo>
                  <a:lnTo>
                    <a:pt x="669" y="173"/>
                  </a:lnTo>
                  <a:lnTo>
                    <a:pt x="677" y="177"/>
                  </a:lnTo>
                  <a:lnTo>
                    <a:pt x="685" y="181"/>
                  </a:lnTo>
                  <a:lnTo>
                    <a:pt x="691" y="185"/>
                  </a:lnTo>
                  <a:lnTo>
                    <a:pt x="694" y="189"/>
                  </a:lnTo>
                  <a:lnTo>
                    <a:pt x="696" y="192"/>
                  </a:lnTo>
                  <a:lnTo>
                    <a:pt x="697" y="195"/>
                  </a:lnTo>
                  <a:lnTo>
                    <a:pt x="697" y="198"/>
                  </a:lnTo>
                  <a:lnTo>
                    <a:pt x="697" y="203"/>
                  </a:lnTo>
                  <a:lnTo>
                    <a:pt x="696" y="208"/>
                  </a:lnTo>
                  <a:lnTo>
                    <a:pt x="694" y="211"/>
                  </a:lnTo>
                  <a:lnTo>
                    <a:pt x="691" y="214"/>
                  </a:lnTo>
                  <a:lnTo>
                    <a:pt x="688" y="216"/>
                  </a:lnTo>
                  <a:lnTo>
                    <a:pt x="685" y="217"/>
                  </a:lnTo>
                  <a:lnTo>
                    <a:pt x="680" y="218"/>
                  </a:lnTo>
                  <a:lnTo>
                    <a:pt x="676" y="219"/>
                  </a:lnTo>
                  <a:lnTo>
                    <a:pt x="655" y="218"/>
                  </a:lnTo>
                  <a:lnTo>
                    <a:pt x="631" y="216"/>
                  </a:lnTo>
                  <a:lnTo>
                    <a:pt x="619" y="221"/>
                  </a:lnTo>
                  <a:lnTo>
                    <a:pt x="605" y="228"/>
                  </a:lnTo>
                  <a:lnTo>
                    <a:pt x="589" y="235"/>
                  </a:lnTo>
                  <a:lnTo>
                    <a:pt x="574" y="245"/>
                  </a:lnTo>
                  <a:lnTo>
                    <a:pt x="567" y="250"/>
                  </a:lnTo>
                  <a:lnTo>
                    <a:pt x="560" y="256"/>
                  </a:lnTo>
                  <a:lnTo>
                    <a:pt x="554" y="261"/>
                  </a:lnTo>
                  <a:lnTo>
                    <a:pt x="549" y="267"/>
                  </a:lnTo>
                  <a:lnTo>
                    <a:pt x="544" y="274"/>
                  </a:lnTo>
                  <a:lnTo>
                    <a:pt x="541" y="281"/>
                  </a:lnTo>
                  <a:lnTo>
                    <a:pt x="539" y="288"/>
                  </a:lnTo>
                  <a:lnTo>
                    <a:pt x="538" y="296"/>
                  </a:lnTo>
                  <a:lnTo>
                    <a:pt x="529" y="299"/>
                  </a:lnTo>
                  <a:lnTo>
                    <a:pt x="521" y="302"/>
                  </a:lnTo>
                  <a:lnTo>
                    <a:pt x="514" y="306"/>
                  </a:lnTo>
                  <a:lnTo>
                    <a:pt x="506" y="312"/>
                  </a:lnTo>
                  <a:lnTo>
                    <a:pt x="491" y="324"/>
                  </a:lnTo>
                  <a:lnTo>
                    <a:pt x="475" y="339"/>
                  </a:lnTo>
                  <a:lnTo>
                    <a:pt x="465" y="346"/>
                  </a:lnTo>
                  <a:lnTo>
                    <a:pt x="455" y="352"/>
                  </a:lnTo>
                  <a:lnTo>
                    <a:pt x="445" y="360"/>
                  </a:lnTo>
                  <a:lnTo>
                    <a:pt x="433" y="365"/>
                  </a:lnTo>
                  <a:lnTo>
                    <a:pt x="420" y="370"/>
                  </a:lnTo>
                  <a:lnTo>
                    <a:pt x="406" y="373"/>
                  </a:lnTo>
                  <a:lnTo>
                    <a:pt x="389" y="376"/>
                  </a:lnTo>
                  <a:lnTo>
                    <a:pt x="372" y="377"/>
                  </a:lnTo>
                  <a:lnTo>
                    <a:pt x="361" y="377"/>
                  </a:lnTo>
                  <a:lnTo>
                    <a:pt x="352" y="378"/>
                  </a:lnTo>
                  <a:lnTo>
                    <a:pt x="344" y="380"/>
                  </a:lnTo>
                  <a:lnTo>
                    <a:pt x="337" y="382"/>
                  </a:lnTo>
                  <a:lnTo>
                    <a:pt x="326" y="389"/>
                  </a:lnTo>
                  <a:lnTo>
                    <a:pt x="316" y="396"/>
                  </a:lnTo>
                  <a:lnTo>
                    <a:pt x="306" y="404"/>
                  </a:lnTo>
                  <a:lnTo>
                    <a:pt x="296" y="413"/>
                  </a:lnTo>
                  <a:lnTo>
                    <a:pt x="290" y="417"/>
                  </a:lnTo>
                  <a:lnTo>
                    <a:pt x="283" y="420"/>
                  </a:lnTo>
                  <a:lnTo>
                    <a:pt x="274" y="423"/>
                  </a:lnTo>
                  <a:lnTo>
                    <a:pt x="265" y="426"/>
                  </a:lnTo>
                  <a:lnTo>
                    <a:pt x="272" y="494"/>
                  </a:lnTo>
                  <a:lnTo>
                    <a:pt x="0" y="500"/>
                  </a:lnTo>
                  <a:lnTo>
                    <a:pt x="5" y="496"/>
                  </a:lnTo>
                  <a:lnTo>
                    <a:pt x="13" y="492"/>
                  </a:lnTo>
                  <a:lnTo>
                    <a:pt x="22" y="490"/>
                  </a:lnTo>
                  <a:lnTo>
                    <a:pt x="32" y="487"/>
                  </a:lnTo>
                  <a:lnTo>
                    <a:pt x="55" y="483"/>
                  </a:lnTo>
                  <a:lnTo>
                    <a:pt x="80" y="475"/>
                  </a:lnTo>
                  <a:lnTo>
                    <a:pt x="85" y="473"/>
                  </a:lnTo>
                  <a:lnTo>
                    <a:pt x="90" y="469"/>
                  </a:lnTo>
                  <a:lnTo>
                    <a:pt x="92" y="465"/>
                  </a:lnTo>
                  <a:lnTo>
                    <a:pt x="93" y="459"/>
                  </a:lnTo>
                  <a:lnTo>
                    <a:pt x="93" y="451"/>
                  </a:lnTo>
                  <a:lnTo>
                    <a:pt x="93" y="444"/>
                  </a:lnTo>
                  <a:lnTo>
                    <a:pt x="99" y="438"/>
                  </a:lnTo>
                  <a:lnTo>
                    <a:pt x="104" y="432"/>
                  </a:lnTo>
                  <a:lnTo>
                    <a:pt x="112" y="427"/>
                  </a:lnTo>
                  <a:lnTo>
                    <a:pt x="119" y="422"/>
                  </a:lnTo>
                  <a:lnTo>
                    <a:pt x="136" y="414"/>
                  </a:lnTo>
                  <a:lnTo>
                    <a:pt x="152" y="404"/>
                  </a:lnTo>
                  <a:lnTo>
                    <a:pt x="160" y="399"/>
                  </a:lnTo>
                  <a:lnTo>
                    <a:pt x="168" y="394"/>
                  </a:lnTo>
                  <a:lnTo>
                    <a:pt x="174" y="388"/>
                  </a:lnTo>
                  <a:lnTo>
                    <a:pt x="181" y="382"/>
                  </a:lnTo>
                  <a:lnTo>
                    <a:pt x="185" y="375"/>
                  </a:lnTo>
                  <a:lnTo>
                    <a:pt x="189" y="366"/>
                  </a:lnTo>
                  <a:lnTo>
                    <a:pt x="192" y="357"/>
                  </a:lnTo>
                  <a:lnTo>
                    <a:pt x="192" y="345"/>
                  </a:lnTo>
                  <a:lnTo>
                    <a:pt x="193" y="332"/>
                  </a:lnTo>
                  <a:lnTo>
                    <a:pt x="193" y="316"/>
                  </a:lnTo>
                  <a:lnTo>
                    <a:pt x="194" y="296"/>
                  </a:lnTo>
                  <a:lnTo>
                    <a:pt x="195" y="275"/>
                  </a:lnTo>
                  <a:lnTo>
                    <a:pt x="195" y="254"/>
                  </a:lnTo>
                  <a:lnTo>
                    <a:pt x="195" y="232"/>
                  </a:lnTo>
                  <a:lnTo>
                    <a:pt x="194" y="211"/>
                  </a:lnTo>
                  <a:lnTo>
                    <a:pt x="192" y="192"/>
                  </a:lnTo>
                  <a:lnTo>
                    <a:pt x="201" y="192"/>
                  </a:lnTo>
                  <a:lnTo>
                    <a:pt x="207" y="190"/>
                  </a:lnTo>
                  <a:lnTo>
                    <a:pt x="214" y="189"/>
                  </a:lnTo>
                  <a:lnTo>
                    <a:pt x="219" y="185"/>
                  </a:lnTo>
                  <a:lnTo>
                    <a:pt x="224" y="182"/>
                  </a:lnTo>
                  <a:lnTo>
                    <a:pt x="228" y="179"/>
                  </a:lnTo>
                  <a:lnTo>
                    <a:pt x="232" y="176"/>
                  </a:lnTo>
                  <a:lnTo>
                    <a:pt x="236" y="172"/>
                  </a:lnTo>
                  <a:lnTo>
                    <a:pt x="241" y="165"/>
                  </a:lnTo>
                  <a:lnTo>
                    <a:pt x="247" y="158"/>
                  </a:lnTo>
                  <a:lnTo>
                    <a:pt x="249" y="155"/>
                  </a:lnTo>
                  <a:lnTo>
                    <a:pt x="252" y="152"/>
                  </a:lnTo>
                  <a:lnTo>
                    <a:pt x="256" y="150"/>
                  </a:lnTo>
                  <a:lnTo>
                    <a:pt x="259" y="149"/>
                  </a:lnTo>
                  <a:lnTo>
                    <a:pt x="281" y="146"/>
                  </a:lnTo>
                  <a:lnTo>
                    <a:pt x="297" y="145"/>
                  </a:lnTo>
                  <a:lnTo>
                    <a:pt x="306" y="144"/>
                  </a:lnTo>
                  <a:lnTo>
                    <a:pt x="314" y="143"/>
                  </a:lnTo>
                  <a:lnTo>
                    <a:pt x="323" y="140"/>
                  </a:lnTo>
                  <a:lnTo>
                    <a:pt x="331" y="137"/>
                  </a:lnTo>
                  <a:lnTo>
                    <a:pt x="340" y="131"/>
                  </a:lnTo>
                  <a:lnTo>
                    <a:pt x="348" y="124"/>
                  </a:lnTo>
                  <a:lnTo>
                    <a:pt x="354" y="116"/>
                  </a:lnTo>
                  <a:lnTo>
                    <a:pt x="360" y="108"/>
                  </a:lnTo>
                  <a:lnTo>
                    <a:pt x="371" y="89"/>
                  </a:lnTo>
                  <a:lnTo>
                    <a:pt x="380" y="68"/>
                  </a:lnTo>
                  <a:lnTo>
                    <a:pt x="388" y="48"/>
                  </a:lnTo>
                  <a:lnTo>
                    <a:pt x="397" y="29"/>
                  </a:lnTo>
                  <a:lnTo>
                    <a:pt x="402" y="21"/>
                  </a:lnTo>
                  <a:lnTo>
                    <a:pt x="407" y="12"/>
                  </a:lnTo>
                  <a:lnTo>
                    <a:pt x="413" y="6"/>
                  </a:lnTo>
                  <a:lnTo>
                    <a:pt x="418" y="0"/>
                  </a:lnTo>
                  <a:lnTo>
                    <a:pt x="426" y="8"/>
                  </a:lnTo>
                  <a:lnTo>
                    <a:pt x="433" y="14"/>
                  </a:lnTo>
                  <a:lnTo>
                    <a:pt x="441" y="17"/>
                  </a:lnTo>
                  <a:lnTo>
                    <a:pt x="449" y="20"/>
                  </a:lnTo>
                  <a:lnTo>
                    <a:pt x="465" y="20"/>
                  </a:lnTo>
                  <a:lnTo>
                    <a:pt x="485" y="20"/>
                  </a:lnTo>
                  <a:lnTo>
                    <a:pt x="512" y="18"/>
                  </a:lnTo>
                  <a:lnTo>
                    <a:pt x="543" y="16"/>
                  </a:lnTo>
                  <a:lnTo>
                    <a:pt x="571" y="14"/>
                  </a:lnTo>
                  <a:lnTo>
                    <a:pt x="590" y="13"/>
                  </a:lnTo>
                  <a:lnTo>
                    <a:pt x="594" y="13"/>
                  </a:lnTo>
                  <a:lnTo>
                    <a:pt x="595" y="15"/>
                  </a:lnTo>
                  <a:lnTo>
                    <a:pt x="597" y="17"/>
                  </a:lnTo>
                  <a:lnTo>
                    <a:pt x="599" y="21"/>
                  </a:lnTo>
                  <a:lnTo>
                    <a:pt x="601" y="28"/>
                  </a:lnTo>
                  <a:lnTo>
                    <a:pt x="605" y="36"/>
                  </a:lnTo>
                  <a:lnTo>
                    <a:pt x="607" y="44"/>
                  </a:lnTo>
                  <a:lnTo>
                    <a:pt x="609" y="49"/>
                  </a:lnTo>
                  <a:lnTo>
                    <a:pt x="611" y="51"/>
                  </a:lnTo>
                  <a:lnTo>
                    <a:pt x="613" y="52"/>
                  </a:lnTo>
                  <a:lnTo>
                    <a:pt x="615" y="51"/>
                  </a:lnTo>
                  <a:lnTo>
                    <a:pt x="618" y="50"/>
                  </a:lnTo>
                  <a:lnTo>
                    <a:pt x="631" y="50"/>
                  </a:lnTo>
                </a:path>
              </a:pathLst>
            </a:custGeom>
            <a:solidFill>
              <a:srgbClr val="D9D9D9"/>
            </a:solidFill>
            <a:ln w="9525" cap="flat" cmpd="sng">
              <a:solidFill>
                <a:srgbClr val="FFFFFF"/>
              </a:solidFill>
              <a:prstDash val="solid"/>
              <a:round/>
              <a:headEnd type="none" w="med" len="med"/>
              <a:tailEnd type="none" w="med" len="med"/>
            </a:ln>
            <a:effectLst/>
          </p:spPr>
          <p:txBody>
            <a:bodyPr/>
            <a:lstStyle/>
            <a:p>
              <a:endParaRPr lang="fr-CH">
                <a:solidFill>
                  <a:srgbClr val="323232"/>
                </a:solidFill>
              </a:endParaRPr>
            </a:p>
          </p:txBody>
        </p:sp>
        <p:sp>
          <p:nvSpPr>
            <p:cNvPr id="1275" name="Freeform 547">
              <a:extLst>
                <a:ext uri="{FF2B5EF4-FFF2-40B4-BE49-F238E27FC236}">
                  <a16:creationId xmlns:a16="http://schemas.microsoft.com/office/drawing/2014/main" id="{CCAE7FBD-53D9-DF19-DE2B-4173D70C8937}"/>
                </a:ext>
              </a:extLst>
            </p:cNvPr>
            <p:cNvSpPr>
              <a:spLocks/>
            </p:cNvSpPr>
            <p:nvPr>
              <p:custDataLst>
                <p:tags r:id="rId301"/>
              </p:custDataLst>
            </p:nvPr>
          </p:nvSpPr>
          <p:spPr bwMode="auto">
            <a:xfrm>
              <a:off x="6029773" y="1348015"/>
              <a:ext cx="353922" cy="120109"/>
            </a:xfrm>
            <a:custGeom>
              <a:avLst/>
              <a:gdLst>
                <a:gd name="T0" fmla="*/ 32058 w 546"/>
                <a:gd name="T1" fmla="*/ 10112 h 173"/>
                <a:gd name="T2" fmla="*/ 40722 w 546"/>
                <a:gd name="T3" fmla="*/ 18096 h 173"/>
                <a:gd name="T4" fmla="*/ 47654 w 546"/>
                <a:gd name="T5" fmla="*/ 14370 h 173"/>
                <a:gd name="T6" fmla="*/ 57185 w 546"/>
                <a:gd name="T7" fmla="*/ 14370 h 173"/>
                <a:gd name="T8" fmla="*/ 69748 w 546"/>
                <a:gd name="T9" fmla="*/ 23418 h 173"/>
                <a:gd name="T10" fmla="*/ 90543 w 546"/>
                <a:gd name="T11" fmla="*/ 10112 h 173"/>
                <a:gd name="T12" fmla="*/ 105272 w 546"/>
                <a:gd name="T13" fmla="*/ 10112 h 173"/>
                <a:gd name="T14" fmla="*/ 112637 w 546"/>
                <a:gd name="T15" fmla="*/ 8516 h 173"/>
                <a:gd name="T16" fmla="*/ 116536 w 546"/>
                <a:gd name="T17" fmla="*/ 7451 h 173"/>
                <a:gd name="T18" fmla="*/ 120868 w 546"/>
                <a:gd name="T19" fmla="*/ 5854 h 173"/>
                <a:gd name="T20" fmla="*/ 123900 w 546"/>
                <a:gd name="T21" fmla="*/ 1597 h 173"/>
                <a:gd name="T22" fmla="*/ 139063 w 546"/>
                <a:gd name="T23" fmla="*/ 2661 h 173"/>
                <a:gd name="T24" fmla="*/ 144262 w 546"/>
                <a:gd name="T25" fmla="*/ 6387 h 173"/>
                <a:gd name="T26" fmla="*/ 150760 w 546"/>
                <a:gd name="T27" fmla="*/ 3726 h 173"/>
                <a:gd name="T28" fmla="*/ 152926 w 546"/>
                <a:gd name="T29" fmla="*/ 0 h 173"/>
                <a:gd name="T30" fmla="*/ 158991 w 546"/>
                <a:gd name="T31" fmla="*/ 3726 h 173"/>
                <a:gd name="T32" fmla="*/ 168522 w 546"/>
                <a:gd name="T33" fmla="*/ 3726 h 173"/>
                <a:gd name="T34" fmla="*/ 188883 w 546"/>
                <a:gd name="T35" fmla="*/ 532 h 173"/>
                <a:gd name="T36" fmla="*/ 208811 w 546"/>
                <a:gd name="T37" fmla="*/ 3193 h 173"/>
                <a:gd name="T38" fmla="*/ 228739 w 546"/>
                <a:gd name="T39" fmla="*/ 6387 h 173"/>
                <a:gd name="T40" fmla="*/ 236104 w 546"/>
                <a:gd name="T41" fmla="*/ 26079 h 173"/>
                <a:gd name="T42" fmla="*/ 232638 w 546"/>
                <a:gd name="T43" fmla="*/ 31934 h 173"/>
                <a:gd name="T44" fmla="*/ 222241 w 546"/>
                <a:gd name="T45" fmla="*/ 32998 h 173"/>
                <a:gd name="T46" fmla="*/ 209244 w 546"/>
                <a:gd name="T47" fmla="*/ 28740 h 173"/>
                <a:gd name="T48" fmla="*/ 178919 w 546"/>
                <a:gd name="T49" fmla="*/ 23418 h 173"/>
                <a:gd name="T50" fmla="*/ 189749 w 546"/>
                <a:gd name="T51" fmla="*/ 43110 h 173"/>
                <a:gd name="T52" fmla="*/ 204046 w 546"/>
                <a:gd name="T53" fmla="*/ 54287 h 173"/>
                <a:gd name="T54" fmla="*/ 213576 w 546"/>
                <a:gd name="T55" fmla="*/ 63335 h 173"/>
                <a:gd name="T56" fmla="*/ 205779 w 546"/>
                <a:gd name="T57" fmla="*/ 72383 h 173"/>
                <a:gd name="T58" fmla="*/ 194515 w 546"/>
                <a:gd name="T59" fmla="*/ 75576 h 173"/>
                <a:gd name="T60" fmla="*/ 184551 w 546"/>
                <a:gd name="T61" fmla="*/ 75044 h 173"/>
                <a:gd name="T62" fmla="*/ 178486 w 546"/>
                <a:gd name="T63" fmla="*/ 71318 h 173"/>
                <a:gd name="T64" fmla="*/ 172854 w 546"/>
                <a:gd name="T65" fmla="*/ 69189 h 173"/>
                <a:gd name="T66" fmla="*/ 166789 w 546"/>
                <a:gd name="T67" fmla="*/ 64399 h 173"/>
                <a:gd name="T68" fmla="*/ 162457 w 546"/>
                <a:gd name="T69" fmla="*/ 55351 h 173"/>
                <a:gd name="T70" fmla="*/ 158125 w 546"/>
                <a:gd name="T71" fmla="*/ 48965 h 173"/>
                <a:gd name="T72" fmla="*/ 149027 w 546"/>
                <a:gd name="T73" fmla="*/ 44707 h 173"/>
                <a:gd name="T74" fmla="*/ 140796 w 546"/>
                <a:gd name="T75" fmla="*/ 40449 h 173"/>
                <a:gd name="T76" fmla="*/ 131265 w 546"/>
                <a:gd name="T77" fmla="*/ 46304 h 173"/>
                <a:gd name="T78" fmla="*/ 111770 w 546"/>
                <a:gd name="T79" fmla="*/ 71318 h 173"/>
                <a:gd name="T80" fmla="*/ 102239 w 546"/>
                <a:gd name="T81" fmla="*/ 86753 h 173"/>
                <a:gd name="T82" fmla="*/ 95308 w 546"/>
                <a:gd name="T83" fmla="*/ 91543 h 173"/>
                <a:gd name="T84" fmla="*/ 81445 w 546"/>
                <a:gd name="T85" fmla="*/ 88882 h 173"/>
                <a:gd name="T86" fmla="*/ 71481 w 546"/>
                <a:gd name="T87" fmla="*/ 82495 h 173"/>
                <a:gd name="T88" fmla="*/ 48954 w 546"/>
                <a:gd name="T89" fmla="*/ 55884 h 173"/>
                <a:gd name="T90" fmla="*/ 41156 w 546"/>
                <a:gd name="T91" fmla="*/ 48433 h 173"/>
                <a:gd name="T92" fmla="*/ 25993 w 546"/>
                <a:gd name="T93" fmla="*/ 40449 h 173"/>
                <a:gd name="T94" fmla="*/ 6931 w 546"/>
                <a:gd name="T95" fmla="*/ 30869 h 173"/>
                <a:gd name="T96" fmla="*/ 4765 w 546"/>
                <a:gd name="T97" fmla="*/ 18096 h 173"/>
                <a:gd name="T98" fmla="*/ 12130 w 546"/>
                <a:gd name="T99" fmla="*/ 10112 h 173"/>
                <a:gd name="T100" fmla="*/ 20361 w 546"/>
                <a:gd name="T101" fmla="*/ 6387 h 1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46" h="173">
                  <a:moveTo>
                    <a:pt x="47" y="12"/>
                  </a:moveTo>
                  <a:lnTo>
                    <a:pt x="61" y="15"/>
                  </a:lnTo>
                  <a:lnTo>
                    <a:pt x="74" y="19"/>
                  </a:lnTo>
                  <a:lnTo>
                    <a:pt x="61" y="38"/>
                  </a:lnTo>
                  <a:lnTo>
                    <a:pt x="87" y="38"/>
                  </a:lnTo>
                  <a:lnTo>
                    <a:pt x="94" y="34"/>
                  </a:lnTo>
                  <a:lnTo>
                    <a:pt x="102" y="31"/>
                  </a:lnTo>
                  <a:lnTo>
                    <a:pt x="107" y="29"/>
                  </a:lnTo>
                  <a:lnTo>
                    <a:pt x="110" y="27"/>
                  </a:lnTo>
                  <a:lnTo>
                    <a:pt x="112" y="23"/>
                  </a:lnTo>
                  <a:lnTo>
                    <a:pt x="113" y="19"/>
                  </a:lnTo>
                  <a:lnTo>
                    <a:pt x="132" y="27"/>
                  </a:lnTo>
                  <a:lnTo>
                    <a:pt x="142" y="32"/>
                  </a:lnTo>
                  <a:lnTo>
                    <a:pt x="150" y="36"/>
                  </a:lnTo>
                  <a:lnTo>
                    <a:pt x="161" y="44"/>
                  </a:lnTo>
                  <a:lnTo>
                    <a:pt x="161" y="19"/>
                  </a:lnTo>
                  <a:lnTo>
                    <a:pt x="188" y="19"/>
                  </a:lnTo>
                  <a:lnTo>
                    <a:pt x="209" y="19"/>
                  </a:lnTo>
                  <a:lnTo>
                    <a:pt x="224" y="19"/>
                  </a:lnTo>
                  <a:lnTo>
                    <a:pt x="233" y="19"/>
                  </a:lnTo>
                  <a:lnTo>
                    <a:pt x="243" y="19"/>
                  </a:lnTo>
                  <a:lnTo>
                    <a:pt x="253" y="19"/>
                  </a:lnTo>
                  <a:lnTo>
                    <a:pt x="256" y="17"/>
                  </a:lnTo>
                  <a:lnTo>
                    <a:pt x="260" y="16"/>
                  </a:lnTo>
                  <a:lnTo>
                    <a:pt x="264" y="14"/>
                  </a:lnTo>
                  <a:lnTo>
                    <a:pt x="266" y="12"/>
                  </a:lnTo>
                  <a:lnTo>
                    <a:pt x="269" y="14"/>
                  </a:lnTo>
                  <a:lnTo>
                    <a:pt x="273" y="14"/>
                  </a:lnTo>
                  <a:lnTo>
                    <a:pt x="276" y="13"/>
                  </a:lnTo>
                  <a:lnTo>
                    <a:pt x="279" y="11"/>
                  </a:lnTo>
                  <a:lnTo>
                    <a:pt x="281" y="8"/>
                  </a:lnTo>
                  <a:lnTo>
                    <a:pt x="285" y="6"/>
                  </a:lnTo>
                  <a:lnTo>
                    <a:pt x="286" y="3"/>
                  </a:lnTo>
                  <a:lnTo>
                    <a:pt x="287" y="0"/>
                  </a:lnTo>
                  <a:lnTo>
                    <a:pt x="320" y="0"/>
                  </a:lnTo>
                  <a:lnTo>
                    <a:pt x="321" y="5"/>
                  </a:lnTo>
                  <a:lnTo>
                    <a:pt x="324" y="9"/>
                  </a:lnTo>
                  <a:lnTo>
                    <a:pt x="329" y="11"/>
                  </a:lnTo>
                  <a:lnTo>
                    <a:pt x="333" y="12"/>
                  </a:lnTo>
                  <a:lnTo>
                    <a:pt x="338" y="11"/>
                  </a:lnTo>
                  <a:lnTo>
                    <a:pt x="345" y="9"/>
                  </a:lnTo>
                  <a:lnTo>
                    <a:pt x="348" y="7"/>
                  </a:lnTo>
                  <a:lnTo>
                    <a:pt x="351" y="5"/>
                  </a:lnTo>
                  <a:lnTo>
                    <a:pt x="353" y="3"/>
                  </a:lnTo>
                  <a:lnTo>
                    <a:pt x="353" y="0"/>
                  </a:lnTo>
                  <a:lnTo>
                    <a:pt x="358" y="3"/>
                  </a:lnTo>
                  <a:lnTo>
                    <a:pt x="363" y="6"/>
                  </a:lnTo>
                  <a:lnTo>
                    <a:pt x="367" y="7"/>
                  </a:lnTo>
                  <a:lnTo>
                    <a:pt x="371" y="8"/>
                  </a:lnTo>
                  <a:lnTo>
                    <a:pt x="380" y="8"/>
                  </a:lnTo>
                  <a:lnTo>
                    <a:pt x="389" y="7"/>
                  </a:lnTo>
                  <a:lnTo>
                    <a:pt x="404" y="3"/>
                  </a:lnTo>
                  <a:lnTo>
                    <a:pt x="420" y="0"/>
                  </a:lnTo>
                  <a:lnTo>
                    <a:pt x="436" y="1"/>
                  </a:lnTo>
                  <a:lnTo>
                    <a:pt x="453" y="2"/>
                  </a:lnTo>
                  <a:lnTo>
                    <a:pt x="467" y="4"/>
                  </a:lnTo>
                  <a:lnTo>
                    <a:pt x="482" y="6"/>
                  </a:lnTo>
                  <a:lnTo>
                    <a:pt x="498" y="9"/>
                  </a:lnTo>
                  <a:lnTo>
                    <a:pt x="513" y="11"/>
                  </a:lnTo>
                  <a:lnTo>
                    <a:pt x="528" y="12"/>
                  </a:lnTo>
                  <a:lnTo>
                    <a:pt x="546" y="12"/>
                  </a:lnTo>
                  <a:lnTo>
                    <a:pt x="546" y="44"/>
                  </a:lnTo>
                  <a:lnTo>
                    <a:pt x="545" y="49"/>
                  </a:lnTo>
                  <a:lnTo>
                    <a:pt x="542" y="55"/>
                  </a:lnTo>
                  <a:lnTo>
                    <a:pt x="539" y="58"/>
                  </a:lnTo>
                  <a:lnTo>
                    <a:pt x="537" y="60"/>
                  </a:lnTo>
                  <a:lnTo>
                    <a:pt x="535" y="61"/>
                  </a:lnTo>
                  <a:lnTo>
                    <a:pt x="533" y="62"/>
                  </a:lnTo>
                  <a:lnTo>
                    <a:pt x="513" y="62"/>
                  </a:lnTo>
                  <a:lnTo>
                    <a:pt x="498" y="60"/>
                  </a:lnTo>
                  <a:lnTo>
                    <a:pt x="490" y="57"/>
                  </a:lnTo>
                  <a:lnTo>
                    <a:pt x="483" y="54"/>
                  </a:lnTo>
                  <a:lnTo>
                    <a:pt x="478" y="50"/>
                  </a:lnTo>
                  <a:lnTo>
                    <a:pt x="472" y="44"/>
                  </a:lnTo>
                  <a:lnTo>
                    <a:pt x="413" y="44"/>
                  </a:lnTo>
                  <a:lnTo>
                    <a:pt x="421" y="58"/>
                  </a:lnTo>
                  <a:lnTo>
                    <a:pt x="428" y="70"/>
                  </a:lnTo>
                  <a:lnTo>
                    <a:pt x="438" y="81"/>
                  </a:lnTo>
                  <a:lnTo>
                    <a:pt x="448" y="89"/>
                  </a:lnTo>
                  <a:lnTo>
                    <a:pt x="459" y="96"/>
                  </a:lnTo>
                  <a:lnTo>
                    <a:pt x="471" y="102"/>
                  </a:lnTo>
                  <a:lnTo>
                    <a:pt x="484" y="107"/>
                  </a:lnTo>
                  <a:lnTo>
                    <a:pt x="499" y="111"/>
                  </a:lnTo>
                  <a:lnTo>
                    <a:pt x="493" y="119"/>
                  </a:lnTo>
                  <a:lnTo>
                    <a:pt x="488" y="126"/>
                  </a:lnTo>
                  <a:lnTo>
                    <a:pt x="481" y="132"/>
                  </a:lnTo>
                  <a:lnTo>
                    <a:pt x="475" y="136"/>
                  </a:lnTo>
                  <a:lnTo>
                    <a:pt x="466" y="139"/>
                  </a:lnTo>
                  <a:lnTo>
                    <a:pt x="458" y="141"/>
                  </a:lnTo>
                  <a:lnTo>
                    <a:pt x="449" y="142"/>
                  </a:lnTo>
                  <a:lnTo>
                    <a:pt x="439" y="142"/>
                  </a:lnTo>
                  <a:lnTo>
                    <a:pt x="432" y="142"/>
                  </a:lnTo>
                  <a:lnTo>
                    <a:pt x="426" y="141"/>
                  </a:lnTo>
                  <a:lnTo>
                    <a:pt x="421" y="139"/>
                  </a:lnTo>
                  <a:lnTo>
                    <a:pt x="416" y="136"/>
                  </a:lnTo>
                  <a:lnTo>
                    <a:pt x="412" y="134"/>
                  </a:lnTo>
                  <a:lnTo>
                    <a:pt x="409" y="132"/>
                  </a:lnTo>
                  <a:lnTo>
                    <a:pt x="404" y="131"/>
                  </a:lnTo>
                  <a:lnTo>
                    <a:pt x="399" y="130"/>
                  </a:lnTo>
                  <a:lnTo>
                    <a:pt x="394" y="128"/>
                  </a:lnTo>
                  <a:lnTo>
                    <a:pt x="390" y="125"/>
                  </a:lnTo>
                  <a:lnTo>
                    <a:pt x="385" y="121"/>
                  </a:lnTo>
                  <a:lnTo>
                    <a:pt x="381" y="116"/>
                  </a:lnTo>
                  <a:lnTo>
                    <a:pt x="378" y="110"/>
                  </a:lnTo>
                  <a:lnTo>
                    <a:pt x="375" y="104"/>
                  </a:lnTo>
                  <a:lnTo>
                    <a:pt x="374" y="98"/>
                  </a:lnTo>
                  <a:lnTo>
                    <a:pt x="372" y="93"/>
                  </a:lnTo>
                  <a:lnTo>
                    <a:pt x="365" y="92"/>
                  </a:lnTo>
                  <a:lnTo>
                    <a:pt x="358" y="90"/>
                  </a:lnTo>
                  <a:lnTo>
                    <a:pt x="351" y="87"/>
                  </a:lnTo>
                  <a:lnTo>
                    <a:pt x="344" y="84"/>
                  </a:lnTo>
                  <a:lnTo>
                    <a:pt x="337" y="81"/>
                  </a:lnTo>
                  <a:lnTo>
                    <a:pt x="331" y="78"/>
                  </a:lnTo>
                  <a:lnTo>
                    <a:pt x="325" y="76"/>
                  </a:lnTo>
                  <a:lnTo>
                    <a:pt x="320" y="75"/>
                  </a:lnTo>
                  <a:lnTo>
                    <a:pt x="314" y="78"/>
                  </a:lnTo>
                  <a:lnTo>
                    <a:pt x="303" y="87"/>
                  </a:lnTo>
                  <a:lnTo>
                    <a:pt x="289" y="101"/>
                  </a:lnTo>
                  <a:lnTo>
                    <a:pt x="274" y="117"/>
                  </a:lnTo>
                  <a:lnTo>
                    <a:pt x="258" y="134"/>
                  </a:lnTo>
                  <a:lnTo>
                    <a:pt x="246" y="150"/>
                  </a:lnTo>
                  <a:lnTo>
                    <a:pt x="241" y="157"/>
                  </a:lnTo>
                  <a:lnTo>
                    <a:pt x="236" y="163"/>
                  </a:lnTo>
                  <a:lnTo>
                    <a:pt x="234" y="169"/>
                  </a:lnTo>
                  <a:lnTo>
                    <a:pt x="233" y="173"/>
                  </a:lnTo>
                  <a:lnTo>
                    <a:pt x="220" y="172"/>
                  </a:lnTo>
                  <a:lnTo>
                    <a:pt x="209" y="171"/>
                  </a:lnTo>
                  <a:lnTo>
                    <a:pt x="198" y="169"/>
                  </a:lnTo>
                  <a:lnTo>
                    <a:pt x="188" y="167"/>
                  </a:lnTo>
                  <a:lnTo>
                    <a:pt x="180" y="163"/>
                  </a:lnTo>
                  <a:lnTo>
                    <a:pt x="172" y="160"/>
                  </a:lnTo>
                  <a:lnTo>
                    <a:pt x="165" y="155"/>
                  </a:lnTo>
                  <a:lnTo>
                    <a:pt x="158" y="151"/>
                  </a:lnTo>
                  <a:lnTo>
                    <a:pt x="136" y="128"/>
                  </a:lnTo>
                  <a:lnTo>
                    <a:pt x="113" y="105"/>
                  </a:lnTo>
                  <a:lnTo>
                    <a:pt x="108" y="100"/>
                  </a:lnTo>
                  <a:lnTo>
                    <a:pt x="101" y="95"/>
                  </a:lnTo>
                  <a:lnTo>
                    <a:pt x="95" y="91"/>
                  </a:lnTo>
                  <a:lnTo>
                    <a:pt x="88" y="87"/>
                  </a:lnTo>
                  <a:lnTo>
                    <a:pt x="74" y="81"/>
                  </a:lnTo>
                  <a:lnTo>
                    <a:pt x="60" y="76"/>
                  </a:lnTo>
                  <a:lnTo>
                    <a:pt x="45" y="70"/>
                  </a:lnTo>
                  <a:lnTo>
                    <a:pt x="31" y="64"/>
                  </a:lnTo>
                  <a:lnTo>
                    <a:pt x="16" y="58"/>
                  </a:lnTo>
                  <a:lnTo>
                    <a:pt x="0" y="50"/>
                  </a:lnTo>
                  <a:lnTo>
                    <a:pt x="6" y="41"/>
                  </a:lnTo>
                  <a:lnTo>
                    <a:pt x="11" y="34"/>
                  </a:lnTo>
                  <a:lnTo>
                    <a:pt x="16" y="28"/>
                  </a:lnTo>
                  <a:lnTo>
                    <a:pt x="21" y="22"/>
                  </a:lnTo>
                  <a:lnTo>
                    <a:pt x="28" y="19"/>
                  </a:lnTo>
                  <a:lnTo>
                    <a:pt x="33" y="15"/>
                  </a:lnTo>
                  <a:lnTo>
                    <a:pt x="40" y="13"/>
                  </a:lnTo>
                  <a:lnTo>
                    <a:pt x="47" y="12"/>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76" name="Freeform 548">
              <a:extLst>
                <a:ext uri="{FF2B5EF4-FFF2-40B4-BE49-F238E27FC236}">
                  <a16:creationId xmlns:a16="http://schemas.microsoft.com/office/drawing/2014/main" id="{EAAC9792-5130-0E2C-A30C-5AB17C481A0F}"/>
                </a:ext>
              </a:extLst>
            </p:cNvPr>
            <p:cNvSpPr>
              <a:spLocks/>
            </p:cNvSpPr>
            <p:nvPr>
              <p:custDataLst>
                <p:tags r:id="rId302"/>
              </p:custDataLst>
            </p:nvPr>
          </p:nvSpPr>
          <p:spPr bwMode="auto">
            <a:xfrm>
              <a:off x="6794631" y="1327316"/>
              <a:ext cx="161522" cy="78693"/>
            </a:xfrm>
            <a:custGeom>
              <a:avLst/>
              <a:gdLst>
                <a:gd name="T0" fmla="*/ 11848 w 246"/>
                <a:gd name="T1" fmla="*/ 51707 h 42"/>
                <a:gd name="T2" fmla="*/ 15798 w 246"/>
                <a:gd name="T3" fmla="*/ 51707 h 42"/>
                <a:gd name="T4" fmla="*/ 19747 w 246"/>
                <a:gd name="T5" fmla="*/ 50271 h 42"/>
                <a:gd name="T6" fmla="*/ 23258 w 246"/>
                <a:gd name="T7" fmla="*/ 47398 h 42"/>
                <a:gd name="T8" fmla="*/ 25890 w 246"/>
                <a:gd name="T9" fmla="*/ 44526 h 42"/>
                <a:gd name="T10" fmla="*/ 28962 w 246"/>
                <a:gd name="T11" fmla="*/ 43089 h 42"/>
                <a:gd name="T12" fmla="*/ 31595 w 246"/>
                <a:gd name="T13" fmla="*/ 41653 h 42"/>
                <a:gd name="T14" fmla="*/ 35106 w 246"/>
                <a:gd name="T15" fmla="*/ 41653 h 42"/>
                <a:gd name="T16" fmla="*/ 38177 w 246"/>
                <a:gd name="T17" fmla="*/ 43089 h 42"/>
                <a:gd name="T18" fmla="*/ 38177 w 246"/>
                <a:gd name="T19" fmla="*/ 60325 h 42"/>
                <a:gd name="T20" fmla="*/ 67578 w 246"/>
                <a:gd name="T21" fmla="*/ 60325 h 42"/>
                <a:gd name="T22" fmla="*/ 67578 w 246"/>
                <a:gd name="T23" fmla="*/ 56016 h 42"/>
                <a:gd name="T24" fmla="*/ 68456 w 246"/>
                <a:gd name="T25" fmla="*/ 51707 h 42"/>
                <a:gd name="T26" fmla="*/ 69773 w 246"/>
                <a:gd name="T27" fmla="*/ 47398 h 42"/>
                <a:gd name="T28" fmla="*/ 71528 w 246"/>
                <a:gd name="T29" fmla="*/ 44526 h 42"/>
                <a:gd name="T30" fmla="*/ 76794 w 246"/>
                <a:gd name="T31" fmla="*/ 37344 h 42"/>
                <a:gd name="T32" fmla="*/ 83376 w 246"/>
                <a:gd name="T33" fmla="*/ 33035 h 42"/>
                <a:gd name="T34" fmla="*/ 96979 w 246"/>
                <a:gd name="T35" fmla="*/ 24417 h 42"/>
                <a:gd name="T36" fmla="*/ 107950 w 246"/>
                <a:gd name="T37" fmla="*/ 17236 h 42"/>
                <a:gd name="T38" fmla="*/ 93030 w 246"/>
                <a:gd name="T39" fmla="*/ 18672 h 42"/>
                <a:gd name="T40" fmla="*/ 81621 w 246"/>
                <a:gd name="T41" fmla="*/ 20108 h 42"/>
                <a:gd name="T42" fmla="*/ 78110 w 246"/>
                <a:gd name="T43" fmla="*/ 21545 h 42"/>
                <a:gd name="T44" fmla="*/ 75038 w 246"/>
                <a:gd name="T45" fmla="*/ 21545 h 42"/>
                <a:gd name="T46" fmla="*/ 73722 w 246"/>
                <a:gd name="T47" fmla="*/ 20108 h 42"/>
                <a:gd name="T48" fmla="*/ 73283 w 246"/>
                <a:gd name="T49" fmla="*/ 17236 h 42"/>
                <a:gd name="T50" fmla="*/ 69773 w 246"/>
                <a:gd name="T51" fmla="*/ 22981 h 42"/>
                <a:gd name="T52" fmla="*/ 66701 w 246"/>
                <a:gd name="T53" fmla="*/ 24417 h 42"/>
                <a:gd name="T54" fmla="*/ 64507 w 246"/>
                <a:gd name="T55" fmla="*/ 24417 h 42"/>
                <a:gd name="T56" fmla="*/ 61874 w 246"/>
                <a:gd name="T57" fmla="*/ 21545 h 42"/>
                <a:gd name="T58" fmla="*/ 60118 w 246"/>
                <a:gd name="T59" fmla="*/ 17236 h 42"/>
                <a:gd name="T60" fmla="*/ 58363 w 246"/>
                <a:gd name="T61" fmla="*/ 12927 h 42"/>
                <a:gd name="T62" fmla="*/ 56608 w 246"/>
                <a:gd name="T63" fmla="*/ 7182 h 42"/>
                <a:gd name="T64" fmla="*/ 55291 w 246"/>
                <a:gd name="T65" fmla="*/ 0 h 42"/>
                <a:gd name="T66" fmla="*/ 53097 w 246"/>
                <a:gd name="T67" fmla="*/ 2873 h 42"/>
                <a:gd name="T68" fmla="*/ 49587 w 246"/>
                <a:gd name="T69" fmla="*/ 5745 h 42"/>
                <a:gd name="T70" fmla="*/ 45199 w 246"/>
                <a:gd name="T71" fmla="*/ 7182 h 42"/>
                <a:gd name="T72" fmla="*/ 40810 w 246"/>
                <a:gd name="T73" fmla="*/ 7182 h 42"/>
                <a:gd name="T74" fmla="*/ 32473 w 246"/>
                <a:gd name="T75" fmla="*/ 8618 h 42"/>
                <a:gd name="T76" fmla="*/ 26329 w 246"/>
                <a:gd name="T77" fmla="*/ 8618 h 42"/>
                <a:gd name="T78" fmla="*/ 25452 w 246"/>
                <a:gd name="T79" fmla="*/ 12927 h 42"/>
                <a:gd name="T80" fmla="*/ 24574 w 246"/>
                <a:gd name="T81" fmla="*/ 17236 h 42"/>
                <a:gd name="T82" fmla="*/ 23696 w 246"/>
                <a:gd name="T83" fmla="*/ 21545 h 42"/>
                <a:gd name="T84" fmla="*/ 21941 w 246"/>
                <a:gd name="T85" fmla="*/ 24417 h 42"/>
                <a:gd name="T86" fmla="*/ 18430 w 246"/>
                <a:gd name="T87" fmla="*/ 28726 h 42"/>
                <a:gd name="T88" fmla="*/ 14481 w 246"/>
                <a:gd name="T89" fmla="*/ 31599 h 42"/>
                <a:gd name="T90" fmla="*/ 6143 w 246"/>
                <a:gd name="T91" fmla="*/ 34471 h 42"/>
                <a:gd name="T92" fmla="*/ 0 w 246"/>
                <a:gd name="T93" fmla="*/ 34471 h 42"/>
                <a:gd name="T94" fmla="*/ 439 w 246"/>
                <a:gd name="T95" fmla="*/ 38780 h 42"/>
                <a:gd name="T96" fmla="*/ 1316 w 246"/>
                <a:gd name="T97" fmla="*/ 41653 h 42"/>
                <a:gd name="T98" fmla="*/ 2194 w 246"/>
                <a:gd name="T99" fmla="*/ 44526 h 42"/>
                <a:gd name="T100" fmla="*/ 3949 w 246"/>
                <a:gd name="T101" fmla="*/ 47398 h 42"/>
                <a:gd name="T102" fmla="*/ 7460 w 246"/>
                <a:gd name="T103" fmla="*/ 50271 h 42"/>
                <a:gd name="T104" fmla="*/ 11848 w 246"/>
                <a:gd name="T105" fmla="*/ 51707 h 4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6" h="42">
                  <a:moveTo>
                    <a:pt x="27" y="36"/>
                  </a:moveTo>
                  <a:lnTo>
                    <a:pt x="36" y="36"/>
                  </a:lnTo>
                  <a:lnTo>
                    <a:pt x="45" y="35"/>
                  </a:lnTo>
                  <a:lnTo>
                    <a:pt x="53" y="33"/>
                  </a:lnTo>
                  <a:lnTo>
                    <a:pt x="59" y="31"/>
                  </a:lnTo>
                  <a:lnTo>
                    <a:pt x="66" y="30"/>
                  </a:lnTo>
                  <a:lnTo>
                    <a:pt x="72" y="29"/>
                  </a:lnTo>
                  <a:lnTo>
                    <a:pt x="80" y="29"/>
                  </a:lnTo>
                  <a:lnTo>
                    <a:pt x="87" y="30"/>
                  </a:lnTo>
                  <a:lnTo>
                    <a:pt x="87" y="42"/>
                  </a:lnTo>
                  <a:lnTo>
                    <a:pt x="154" y="42"/>
                  </a:lnTo>
                  <a:lnTo>
                    <a:pt x="154" y="39"/>
                  </a:lnTo>
                  <a:lnTo>
                    <a:pt x="156" y="36"/>
                  </a:lnTo>
                  <a:lnTo>
                    <a:pt x="159" y="33"/>
                  </a:lnTo>
                  <a:lnTo>
                    <a:pt x="163" y="31"/>
                  </a:lnTo>
                  <a:lnTo>
                    <a:pt x="175" y="26"/>
                  </a:lnTo>
                  <a:lnTo>
                    <a:pt x="190" y="23"/>
                  </a:lnTo>
                  <a:lnTo>
                    <a:pt x="221" y="17"/>
                  </a:lnTo>
                  <a:lnTo>
                    <a:pt x="246" y="12"/>
                  </a:lnTo>
                  <a:lnTo>
                    <a:pt x="212" y="13"/>
                  </a:lnTo>
                  <a:lnTo>
                    <a:pt x="186" y="14"/>
                  </a:lnTo>
                  <a:lnTo>
                    <a:pt x="178" y="15"/>
                  </a:lnTo>
                  <a:lnTo>
                    <a:pt x="171" y="15"/>
                  </a:lnTo>
                  <a:lnTo>
                    <a:pt x="168" y="14"/>
                  </a:lnTo>
                  <a:lnTo>
                    <a:pt x="167" y="12"/>
                  </a:lnTo>
                  <a:lnTo>
                    <a:pt x="159" y="16"/>
                  </a:lnTo>
                  <a:lnTo>
                    <a:pt x="152" y="17"/>
                  </a:lnTo>
                  <a:lnTo>
                    <a:pt x="147" y="17"/>
                  </a:lnTo>
                  <a:lnTo>
                    <a:pt x="141" y="15"/>
                  </a:lnTo>
                  <a:lnTo>
                    <a:pt x="137" y="12"/>
                  </a:lnTo>
                  <a:lnTo>
                    <a:pt x="133" y="9"/>
                  </a:lnTo>
                  <a:lnTo>
                    <a:pt x="129" y="5"/>
                  </a:lnTo>
                  <a:lnTo>
                    <a:pt x="126" y="0"/>
                  </a:lnTo>
                  <a:lnTo>
                    <a:pt x="121" y="2"/>
                  </a:lnTo>
                  <a:lnTo>
                    <a:pt x="113" y="4"/>
                  </a:lnTo>
                  <a:lnTo>
                    <a:pt x="103" y="5"/>
                  </a:lnTo>
                  <a:lnTo>
                    <a:pt x="93" y="5"/>
                  </a:lnTo>
                  <a:lnTo>
                    <a:pt x="74" y="6"/>
                  </a:lnTo>
                  <a:lnTo>
                    <a:pt x="60" y="6"/>
                  </a:lnTo>
                  <a:lnTo>
                    <a:pt x="58" y="9"/>
                  </a:lnTo>
                  <a:lnTo>
                    <a:pt x="56" y="12"/>
                  </a:lnTo>
                  <a:lnTo>
                    <a:pt x="54" y="15"/>
                  </a:lnTo>
                  <a:lnTo>
                    <a:pt x="50" y="17"/>
                  </a:lnTo>
                  <a:lnTo>
                    <a:pt x="42" y="20"/>
                  </a:lnTo>
                  <a:lnTo>
                    <a:pt x="33" y="22"/>
                  </a:lnTo>
                  <a:lnTo>
                    <a:pt x="14" y="24"/>
                  </a:lnTo>
                  <a:lnTo>
                    <a:pt x="0" y="24"/>
                  </a:lnTo>
                  <a:lnTo>
                    <a:pt x="1" y="27"/>
                  </a:lnTo>
                  <a:lnTo>
                    <a:pt x="3" y="29"/>
                  </a:lnTo>
                  <a:lnTo>
                    <a:pt x="5" y="31"/>
                  </a:lnTo>
                  <a:lnTo>
                    <a:pt x="9" y="33"/>
                  </a:lnTo>
                  <a:lnTo>
                    <a:pt x="17" y="35"/>
                  </a:lnTo>
                  <a:lnTo>
                    <a:pt x="27" y="36"/>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77" name="Freeform 549">
              <a:extLst>
                <a:ext uri="{FF2B5EF4-FFF2-40B4-BE49-F238E27FC236}">
                  <a16:creationId xmlns:a16="http://schemas.microsoft.com/office/drawing/2014/main" id="{6E041746-1023-040E-78E8-E298D873ACC5}"/>
                </a:ext>
              </a:extLst>
            </p:cNvPr>
            <p:cNvSpPr>
              <a:spLocks/>
            </p:cNvSpPr>
            <p:nvPr>
              <p:custDataLst>
                <p:tags r:id="rId303"/>
              </p:custDataLst>
            </p:nvPr>
          </p:nvSpPr>
          <p:spPr bwMode="auto">
            <a:xfrm>
              <a:off x="7008414" y="1304542"/>
              <a:ext cx="95013" cy="74551"/>
            </a:xfrm>
            <a:custGeom>
              <a:avLst/>
              <a:gdLst>
                <a:gd name="T0" fmla="*/ 43896 w 149"/>
                <a:gd name="T1" fmla="*/ 0 h 61"/>
                <a:gd name="T2" fmla="*/ 50289 w 149"/>
                <a:gd name="T3" fmla="*/ 937 h 61"/>
                <a:gd name="T4" fmla="*/ 57107 w 149"/>
                <a:gd name="T5" fmla="*/ 2811 h 61"/>
                <a:gd name="T6" fmla="*/ 61795 w 149"/>
                <a:gd name="T7" fmla="*/ 4684 h 61"/>
                <a:gd name="T8" fmla="*/ 63500 w 149"/>
                <a:gd name="T9" fmla="*/ 5621 h 61"/>
                <a:gd name="T10" fmla="*/ 63500 w 149"/>
                <a:gd name="T11" fmla="*/ 7495 h 61"/>
                <a:gd name="T12" fmla="*/ 62648 w 149"/>
                <a:gd name="T13" fmla="*/ 9369 h 61"/>
                <a:gd name="T14" fmla="*/ 61795 w 149"/>
                <a:gd name="T15" fmla="*/ 11243 h 61"/>
                <a:gd name="T16" fmla="*/ 60091 w 149"/>
                <a:gd name="T17" fmla="*/ 12180 h 61"/>
                <a:gd name="T18" fmla="*/ 58386 w 149"/>
                <a:gd name="T19" fmla="*/ 13116 h 61"/>
                <a:gd name="T20" fmla="*/ 56255 w 149"/>
                <a:gd name="T21" fmla="*/ 13116 h 61"/>
                <a:gd name="T22" fmla="*/ 54124 w 149"/>
                <a:gd name="T23" fmla="*/ 13116 h 61"/>
                <a:gd name="T24" fmla="*/ 52419 w 149"/>
                <a:gd name="T25" fmla="*/ 11243 h 61"/>
                <a:gd name="T26" fmla="*/ 52419 w 149"/>
                <a:gd name="T27" fmla="*/ 21548 h 61"/>
                <a:gd name="T28" fmla="*/ 52419 w 149"/>
                <a:gd name="T29" fmla="*/ 30917 h 61"/>
                <a:gd name="T30" fmla="*/ 52419 w 149"/>
                <a:gd name="T31" fmla="*/ 38412 h 61"/>
                <a:gd name="T32" fmla="*/ 52419 w 149"/>
                <a:gd name="T33" fmla="*/ 45907 h 61"/>
                <a:gd name="T34" fmla="*/ 49436 w 149"/>
                <a:gd name="T35" fmla="*/ 46844 h 61"/>
                <a:gd name="T36" fmla="*/ 46453 w 149"/>
                <a:gd name="T37" fmla="*/ 47781 h 61"/>
                <a:gd name="T38" fmla="*/ 44322 w 149"/>
                <a:gd name="T39" fmla="*/ 49655 h 61"/>
                <a:gd name="T40" fmla="*/ 42617 w 149"/>
                <a:gd name="T41" fmla="*/ 51529 h 61"/>
                <a:gd name="T42" fmla="*/ 40060 w 149"/>
                <a:gd name="T43" fmla="*/ 53402 h 61"/>
                <a:gd name="T44" fmla="*/ 37930 w 149"/>
                <a:gd name="T45" fmla="*/ 55276 h 61"/>
                <a:gd name="T46" fmla="*/ 35372 w 149"/>
                <a:gd name="T47" fmla="*/ 57150 h 61"/>
                <a:gd name="T48" fmla="*/ 32389 w 149"/>
                <a:gd name="T49" fmla="*/ 57150 h 61"/>
                <a:gd name="T50" fmla="*/ 28554 w 149"/>
                <a:gd name="T51" fmla="*/ 56213 h 61"/>
                <a:gd name="T52" fmla="*/ 22587 w 149"/>
                <a:gd name="T53" fmla="*/ 53402 h 61"/>
                <a:gd name="T54" fmla="*/ 16621 w 149"/>
                <a:gd name="T55" fmla="*/ 50592 h 61"/>
                <a:gd name="T56" fmla="*/ 10654 w 149"/>
                <a:gd name="T57" fmla="*/ 45907 h 61"/>
                <a:gd name="T58" fmla="*/ 5114 w 149"/>
                <a:gd name="T59" fmla="*/ 42160 h 61"/>
                <a:gd name="T60" fmla="*/ 1279 w 149"/>
                <a:gd name="T61" fmla="*/ 38412 h 61"/>
                <a:gd name="T62" fmla="*/ 426 w 149"/>
                <a:gd name="T63" fmla="*/ 36539 h 61"/>
                <a:gd name="T64" fmla="*/ 0 w 149"/>
                <a:gd name="T65" fmla="*/ 35602 h 61"/>
                <a:gd name="T66" fmla="*/ 0 w 149"/>
                <a:gd name="T67" fmla="*/ 34665 h 61"/>
                <a:gd name="T68" fmla="*/ 1279 w 149"/>
                <a:gd name="T69" fmla="*/ 34665 h 61"/>
                <a:gd name="T70" fmla="*/ 8097 w 149"/>
                <a:gd name="T71" fmla="*/ 33728 h 61"/>
                <a:gd name="T72" fmla="*/ 14916 w 149"/>
                <a:gd name="T73" fmla="*/ 32791 h 61"/>
                <a:gd name="T74" fmla="*/ 20456 w 149"/>
                <a:gd name="T75" fmla="*/ 29980 h 61"/>
                <a:gd name="T76" fmla="*/ 25570 w 149"/>
                <a:gd name="T77" fmla="*/ 25296 h 61"/>
                <a:gd name="T78" fmla="*/ 30685 w 149"/>
                <a:gd name="T79" fmla="*/ 20611 h 61"/>
                <a:gd name="T80" fmla="*/ 34946 w 149"/>
                <a:gd name="T81" fmla="*/ 14990 h 61"/>
                <a:gd name="T82" fmla="*/ 39634 w 149"/>
                <a:gd name="T83" fmla="*/ 7495 h 61"/>
                <a:gd name="T84" fmla="*/ 43896 w 149"/>
                <a:gd name="T85" fmla="*/ 0 h 6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9" h="61">
                  <a:moveTo>
                    <a:pt x="103" y="0"/>
                  </a:moveTo>
                  <a:lnTo>
                    <a:pt x="118" y="1"/>
                  </a:lnTo>
                  <a:lnTo>
                    <a:pt x="134" y="3"/>
                  </a:lnTo>
                  <a:lnTo>
                    <a:pt x="145" y="5"/>
                  </a:lnTo>
                  <a:lnTo>
                    <a:pt x="149" y="6"/>
                  </a:lnTo>
                  <a:lnTo>
                    <a:pt x="149" y="8"/>
                  </a:lnTo>
                  <a:lnTo>
                    <a:pt x="147" y="10"/>
                  </a:lnTo>
                  <a:lnTo>
                    <a:pt x="145" y="12"/>
                  </a:lnTo>
                  <a:lnTo>
                    <a:pt x="141" y="13"/>
                  </a:lnTo>
                  <a:lnTo>
                    <a:pt x="137" y="14"/>
                  </a:lnTo>
                  <a:lnTo>
                    <a:pt x="132" y="14"/>
                  </a:lnTo>
                  <a:lnTo>
                    <a:pt x="127" y="14"/>
                  </a:lnTo>
                  <a:lnTo>
                    <a:pt x="123" y="12"/>
                  </a:lnTo>
                  <a:lnTo>
                    <a:pt x="123" y="23"/>
                  </a:lnTo>
                  <a:lnTo>
                    <a:pt x="123" y="33"/>
                  </a:lnTo>
                  <a:lnTo>
                    <a:pt x="123" y="41"/>
                  </a:lnTo>
                  <a:lnTo>
                    <a:pt x="123" y="49"/>
                  </a:lnTo>
                  <a:lnTo>
                    <a:pt x="116" y="50"/>
                  </a:lnTo>
                  <a:lnTo>
                    <a:pt x="109" y="51"/>
                  </a:lnTo>
                  <a:lnTo>
                    <a:pt x="104" y="53"/>
                  </a:lnTo>
                  <a:lnTo>
                    <a:pt x="100" y="55"/>
                  </a:lnTo>
                  <a:lnTo>
                    <a:pt x="94" y="57"/>
                  </a:lnTo>
                  <a:lnTo>
                    <a:pt x="89" y="59"/>
                  </a:lnTo>
                  <a:lnTo>
                    <a:pt x="83" y="61"/>
                  </a:lnTo>
                  <a:lnTo>
                    <a:pt x="76" y="61"/>
                  </a:lnTo>
                  <a:lnTo>
                    <a:pt x="67" y="60"/>
                  </a:lnTo>
                  <a:lnTo>
                    <a:pt x="53" y="57"/>
                  </a:lnTo>
                  <a:lnTo>
                    <a:pt x="39" y="54"/>
                  </a:lnTo>
                  <a:lnTo>
                    <a:pt x="25" y="49"/>
                  </a:lnTo>
                  <a:lnTo>
                    <a:pt x="12" y="45"/>
                  </a:lnTo>
                  <a:lnTo>
                    <a:pt x="3" y="41"/>
                  </a:lnTo>
                  <a:lnTo>
                    <a:pt x="1" y="39"/>
                  </a:lnTo>
                  <a:lnTo>
                    <a:pt x="0" y="38"/>
                  </a:lnTo>
                  <a:lnTo>
                    <a:pt x="0" y="37"/>
                  </a:lnTo>
                  <a:lnTo>
                    <a:pt x="3" y="37"/>
                  </a:lnTo>
                  <a:lnTo>
                    <a:pt x="19" y="36"/>
                  </a:lnTo>
                  <a:lnTo>
                    <a:pt x="35" y="35"/>
                  </a:lnTo>
                  <a:lnTo>
                    <a:pt x="48" y="32"/>
                  </a:lnTo>
                  <a:lnTo>
                    <a:pt x="60" y="27"/>
                  </a:lnTo>
                  <a:lnTo>
                    <a:pt x="72" y="22"/>
                  </a:lnTo>
                  <a:lnTo>
                    <a:pt x="82" y="16"/>
                  </a:lnTo>
                  <a:lnTo>
                    <a:pt x="93" y="8"/>
                  </a:lnTo>
                  <a:lnTo>
                    <a:pt x="103" y="0"/>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sp>
          <p:nvSpPr>
            <p:cNvPr id="1278" name="Freeform 550">
              <a:extLst>
                <a:ext uri="{FF2B5EF4-FFF2-40B4-BE49-F238E27FC236}">
                  <a16:creationId xmlns:a16="http://schemas.microsoft.com/office/drawing/2014/main" id="{97007E0F-67E0-52E0-7387-C17094254ECA}"/>
                </a:ext>
              </a:extLst>
            </p:cNvPr>
            <p:cNvSpPr>
              <a:spLocks/>
            </p:cNvSpPr>
            <p:nvPr>
              <p:custDataLst>
                <p:tags r:id="rId304"/>
              </p:custDataLst>
            </p:nvPr>
          </p:nvSpPr>
          <p:spPr bwMode="auto">
            <a:xfrm>
              <a:off x="7063056" y="1314891"/>
              <a:ext cx="194777" cy="74551"/>
            </a:xfrm>
            <a:custGeom>
              <a:avLst/>
              <a:gdLst>
                <a:gd name="T0" fmla="*/ 57904 w 299"/>
                <a:gd name="T1" fmla="*/ 55605 h 74"/>
                <a:gd name="T2" fmla="*/ 67047 w 299"/>
                <a:gd name="T3" fmla="*/ 50199 h 74"/>
                <a:gd name="T4" fmla="*/ 77495 w 299"/>
                <a:gd name="T5" fmla="*/ 41704 h 74"/>
                <a:gd name="T6" fmla="*/ 86638 w 299"/>
                <a:gd name="T7" fmla="*/ 32436 h 74"/>
                <a:gd name="T8" fmla="*/ 90121 w 299"/>
                <a:gd name="T9" fmla="*/ 30892 h 74"/>
                <a:gd name="T10" fmla="*/ 91863 w 299"/>
                <a:gd name="T11" fmla="*/ 35526 h 74"/>
                <a:gd name="T12" fmla="*/ 95781 w 299"/>
                <a:gd name="T13" fmla="*/ 39387 h 74"/>
                <a:gd name="T14" fmla="*/ 105794 w 299"/>
                <a:gd name="T15" fmla="*/ 42476 h 74"/>
                <a:gd name="T16" fmla="*/ 117114 w 299"/>
                <a:gd name="T17" fmla="*/ 42476 h 74"/>
                <a:gd name="T18" fmla="*/ 124515 w 299"/>
                <a:gd name="T19" fmla="*/ 42476 h 74"/>
                <a:gd name="T20" fmla="*/ 127563 w 299"/>
                <a:gd name="T21" fmla="*/ 35526 h 74"/>
                <a:gd name="T22" fmla="*/ 129740 w 299"/>
                <a:gd name="T23" fmla="*/ 23941 h 74"/>
                <a:gd name="T24" fmla="*/ 121468 w 299"/>
                <a:gd name="T25" fmla="*/ 19307 h 74"/>
                <a:gd name="T26" fmla="*/ 106230 w 299"/>
                <a:gd name="T27" fmla="*/ 19307 h 74"/>
                <a:gd name="T28" fmla="*/ 97958 w 299"/>
                <a:gd name="T29" fmla="*/ 19307 h 74"/>
                <a:gd name="T30" fmla="*/ 93169 w 299"/>
                <a:gd name="T31" fmla="*/ 20852 h 74"/>
                <a:gd name="T32" fmla="*/ 88815 w 299"/>
                <a:gd name="T33" fmla="*/ 25486 h 74"/>
                <a:gd name="T34" fmla="*/ 74883 w 299"/>
                <a:gd name="T35" fmla="*/ 28575 h 74"/>
                <a:gd name="T36" fmla="*/ 76625 w 299"/>
                <a:gd name="T37" fmla="*/ 21624 h 74"/>
                <a:gd name="T38" fmla="*/ 78366 w 299"/>
                <a:gd name="T39" fmla="*/ 16218 h 74"/>
                <a:gd name="T40" fmla="*/ 84461 w 299"/>
                <a:gd name="T41" fmla="*/ 10040 h 74"/>
                <a:gd name="T42" fmla="*/ 91427 w 299"/>
                <a:gd name="T43" fmla="*/ 6951 h 74"/>
                <a:gd name="T44" fmla="*/ 97958 w 299"/>
                <a:gd name="T45" fmla="*/ 0 h 74"/>
                <a:gd name="T46" fmla="*/ 80543 w 299"/>
                <a:gd name="T47" fmla="*/ 2317 h 74"/>
                <a:gd name="T48" fmla="*/ 68353 w 299"/>
                <a:gd name="T49" fmla="*/ 8495 h 74"/>
                <a:gd name="T50" fmla="*/ 58339 w 299"/>
                <a:gd name="T51" fmla="*/ 19307 h 74"/>
                <a:gd name="T52" fmla="*/ 49632 w 299"/>
                <a:gd name="T53" fmla="*/ 30892 h 74"/>
                <a:gd name="T54" fmla="*/ 43537 w 299"/>
                <a:gd name="T55" fmla="*/ 40932 h 74"/>
                <a:gd name="T56" fmla="*/ 37877 w 299"/>
                <a:gd name="T57" fmla="*/ 45566 h 74"/>
                <a:gd name="T58" fmla="*/ 27864 w 299"/>
                <a:gd name="T59" fmla="*/ 48655 h 74"/>
                <a:gd name="T60" fmla="*/ 13932 w 299"/>
                <a:gd name="T61" fmla="*/ 49427 h 74"/>
                <a:gd name="T62" fmla="*/ 5224 w 299"/>
                <a:gd name="T63" fmla="*/ 51744 h 74"/>
                <a:gd name="T64" fmla="*/ 871 w 299"/>
                <a:gd name="T65" fmla="*/ 54061 h 74"/>
                <a:gd name="T66" fmla="*/ 16979 w 299"/>
                <a:gd name="T67" fmla="*/ 57150 h 74"/>
                <a:gd name="T68" fmla="*/ 44408 w 299"/>
                <a:gd name="T69" fmla="*/ 57150 h 7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99" h="74">
                  <a:moveTo>
                    <a:pt x="126" y="74"/>
                  </a:moveTo>
                  <a:lnTo>
                    <a:pt x="133" y="72"/>
                  </a:lnTo>
                  <a:lnTo>
                    <a:pt x="142" y="69"/>
                  </a:lnTo>
                  <a:lnTo>
                    <a:pt x="154" y="65"/>
                  </a:lnTo>
                  <a:lnTo>
                    <a:pt x="166" y="60"/>
                  </a:lnTo>
                  <a:lnTo>
                    <a:pt x="178" y="54"/>
                  </a:lnTo>
                  <a:lnTo>
                    <a:pt x="189" y="48"/>
                  </a:lnTo>
                  <a:lnTo>
                    <a:pt x="199" y="42"/>
                  </a:lnTo>
                  <a:lnTo>
                    <a:pt x="205" y="37"/>
                  </a:lnTo>
                  <a:lnTo>
                    <a:pt x="207" y="40"/>
                  </a:lnTo>
                  <a:lnTo>
                    <a:pt x="209" y="43"/>
                  </a:lnTo>
                  <a:lnTo>
                    <a:pt x="211" y="46"/>
                  </a:lnTo>
                  <a:lnTo>
                    <a:pt x="214" y="48"/>
                  </a:lnTo>
                  <a:lnTo>
                    <a:pt x="220" y="51"/>
                  </a:lnTo>
                  <a:lnTo>
                    <a:pt x="227" y="53"/>
                  </a:lnTo>
                  <a:lnTo>
                    <a:pt x="243" y="55"/>
                  </a:lnTo>
                  <a:lnTo>
                    <a:pt x="259" y="55"/>
                  </a:lnTo>
                  <a:lnTo>
                    <a:pt x="269" y="55"/>
                  </a:lnTo>
                  <a:lnTo>
                    <a:pt x="278" y="55"/>
                  </a:lnTo>
                  <a:lnTo>
                    <a:pt x="286" y="55"/>
                  </a:lnTo>
                  <a:lnTo>
                    <a:pt x="292" y="55"/>
                  </a:lnTo>
                  <a:lnTo>
                    <a:pt x="293" y="46"/>
                  </a:lnTo>
                  <a:lnTo>
                    <a:pt x="295" y="38"/>
                  </a:lnTo>
                  <a:lnTo>
                    <a:pt x="298" y="31"/>
                  </a:lnTo>
                  <a:lnTo>
                    <a:pt x="299" y="25"/>
                  </a:lnTo>
                  <a:lnTo>
                    <a:pt x="279" y="25"/>
                  </a:lnTo>
                  <a:lnTo>
                    <a:pt x="260" y="25"/>
                  </a:lnTo>
                  <a:lnTo>
                    <a:pt x="244" y="25"/>
                  </a:lnTo>
                  <a:lnTo>
                    <a:pt x="232" y="25"/>
                  </a:lnTo>
                  <a:lnTo>
                    <a:pt x="225" y="25"/>
                  </a:lnTo>
                  <a:lnTo>
                    <a:pt x="220" y="26"/>
                  </a:lnTo>
                  <a:lnTo>
                    <a:pt x="214" y="27"/>
                  </a:lnTo>
                  <a:lnTo>
                    <a:pt x="211" y="29"/>
                  </a:lnTo>
                  <a:lnTo>
                    <a:pt x="204" y="33"/>
                  </a:lnTo>
                  <a:lnTo>
                    <a:pt x="199" y="37"/>
                  </a:lnTo>
                  <a:lnTo>
                    <a:pt x="172" y="37"/>
                  </a:lnTo>
                  <a:lnTo>
                    <a:pt x="174" y="32"/>
                  </a:lnTo>
                  <a:lnTo>
                    <a:pt x="176" y="28"/>
                  </a:lnTo>
                  <a:lnTo>
                    <a:pt x="178" y="24"/>
                  </a:lnTo>
                  <a:lnTo>
                    <a:pt x="180" y="21"/>
                  </a:lnTo>
                  <a:lnTo>
                    <a:pt x="187" y="16"/>
                  </a:lnTo>
                  <a:lnTo>
                    <a:pt x="194" y="13"/>
                  </a:lnTo>
                  <a:lnTo>
                    <a:pt x="202" y="11"/>
                  </a:lnTo>
                  <a:lnTo>
                    <a:pt x="210" y="9"/>
                  </a:lnTo>
                  <a:lnTo>
                    <a:pt x="217" y="5"/>
                  </a:lnTo>
                  <a:lnTo>
                    <a:pt x="225" y="0"/>
                  </a:lnTo>
                  <a:lnTo>
                    <a:pt x="199" y="0"/>
                  </a:lnTo>
                  <a:lnTo>
                    <a:pt x="185" y="3"/>
                  </a:lnTo>
                  <a:lnTo>
                    <a:pt x="170" y="7"/>
                  </a:lnTo>
                  <a:lnTo>
                    <a:pt x="157" y="11"/>
                  </a:lnTo>
                  <a:lnTo>
                    <a:pt x="145" y="18"/>
                  </a:lnTo>
                  <a:lnTo>
                    <a:pt x="134" y="25"/>
                  </a:lnTo>
                  <a:lnTo>
                    <a:pt x="123" y="32"/>
                  </a:lnTo>
                  <a:lnTo>
                    <a:pt x="114" y="40"/>
                  </a:lnTo>
                  <a:lnTo>
                    <a:pt x="105" y="49"/>
                  </a:lnTo>
                  <a:lnTo>
                    <a:pt x="100" y="53"/>
                  </a:lnTo>
                  <a:lnTo>
                    <a:pt x="95" y="56"/>
                  </a:lnTo>
                  <a:lnTo>
                    <a:pt x="87" y="59"/>
                  </a:lnTo>
                  <a:lnTo>
                    <a:pt x="80" y="61"/>
                  </a:lnTo>
                  <a:lnTo>
                    <a:pt x="64" y="63"/>
                  </a:lnTo>
                  <a:lnTo>
                    <a:pt x="47" y="64"/>
                  </a:lnTo>
                  <a:lnTo>
                    <a:pt x="32" y="64"/>
                  </a:lnTo>
                  <a:lnTo>
                    <a:pt x="18" y="65"/>
                  </a:lnTo>
                  <a:lnTo>
                    <a:pt x="12" y="67"/>
                  </a:lnTo>
                  <a:lnTo>
                    <a:pt x="7" y="68"/>
                  </a:lnTo>
                  <a:lnTo>
                    <a:pt x="2" y="70"/>
                  </a:lnTo>
                  <a:lnTo>
                    <a:pt x="0" y="74"/>
                  </a:lnTo>
                  <a:lnTo>
                    <a:pt x="39" y="74"/>
                  </a:lnTo>
                  <a:lnTo>
                    <a:pt x="73" y="74"/>
                  </a:lnTo>
                  <a:lnTo>
                    <a:pt x="102" y="74"/>
                  </a:lnTo>
                  <a:lnTo>
                    <a:pt x="126" y="74"/>
                  </a:lnTo>
                </a:path>
              </a:pathLst>
            </a:custGeom>
            <a:solidFill>
              <a:srgbClr val="D9D9D9"/>
            </a:solidFill>
            <a:ln w="9525" cap="flat" cmpd="sng">
              <a:solidFill>
                <a:srgbClr val="FFFFFF"/>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fr-CH">
                <a:solidFill>
                  <a:srgbClr val="323232"/>
                </a:solidFill>
              </a:endParaRPr>
            </a:p>
          </p:txBody>
        </p:sp>
      </p:grpSp>
      <p:sp>
        <p:nvSpPr>
          <p:cNvPr id="1381" name="Frame 1380">
            <a:extLst>
              <a:ext uri="{FF2B5EF4-FFF2-40B4-BE49-F238E27FC236}">
                <a16:creationId xmlns:a16="http://schemas.microsoft.com/office/drawing/2014/main" id="{3E857C10-917F-4514-8204-2E6BBD298239}"/>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1382" name="Group 1381">
            <a:extLst>
              <a:ext uri="{FF2B5EF4-FFF2-40B4-BE49-F238E27FC236}">
                <a16:creationId xmlns:a16="http://schemas.microsoft.com/office/drawing/2014/main" id="{E2C91B35-4C26-77A6-D558-7C3779C2A819}"/>
              </a:ext>
            </a:extLst>
          </p:cNvPr>
          <p:cNvGrpSpPr/>
          <p:nvPr/>
        </p:nvGrpSpPr>
        <p:grpSpPr>
          <a:xfrm>
            <a:off x="11405421" y="6071421"/>
            <a:ext cx="786580" cy="786580"/>
            <a:chOff x="8554065" y="4553565"/>
            <a:chExt cx="589935" cy="589935"/>
          </a:xfrm>
        </p:grpSpPr>
        <p:sp>
          <p:nvSpPr>
            <p:cNvPr id="1383" name="Rectangle 1382">
              <a:extLst>
                <a:ext uri="{FF2B5EF4-FFF2-40B4-BE49-F238E27FC236}">
                  <a16:creationId xmlns:a16="http://schemas.microsoft.com/office/drawing/2014/main" id="{F70F4A7E-094F-88BF-B944-D31ED1597161}"/>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384" name="Group 1383">
              <a:extLst>
                <a:ext uri="{FF2B5EF4-FFF2-40B4-BE49-F238E27FC236}">
                  <a16:creationId xmlns:a16="http://schemas.microsoft.com/office/drawing/2014/main" id="{A3CB6EA0-0310-9801-14D4-AE2E8A3AD09C}"/>
                </a:ext>
              </a:extLst>
            </p:cNvPr>
            <p:cNvGrpSpPr>
              <a:grpSpLocks noChangeAspect="1"/>
            </p:cNvGrpSpPr>
            <p:nvPr/>
          </p:nvGrpSpPr>
          <p:grpSpPr>
            <a:xfrm>
              <a:off x="8741032" y="4783643"/>
              <a:ext cx="216000" cy="129778"/>
              <a:chOff x="5342425" y="2976487"/>
              <a:chExt cx="1506305" cy="905027"/>
            </a:xfrm>
          </p:grpSpPr>
          <p:sp>
            <p:nvSpPr>
              <p:cNvPr id="1385" name="Freeform: Shape 30">
                <a:extLst>
                  <a:ext uri="{FF2B5EF4-FFF2-40B4-BE49-F238E27FC236}">
                    <a16:creationId xmlns:a16="http://schemas.microsoft.com/office/drawing/2014/main" id="{FF35962C-0AFD-30FD-F28E-AF8799190020}"/>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6" name="Freeform: Shape 31">
                <a:extLst>
                  <a:ext uri="{FF2B5EF4-FFF2-40B4-BE49-F238E27FC236}">
                    <a16:creationId xmlns:a16="http://schemas.microsoft.com/office/drawing/2014/main" id="{F7474560-6BA3-A2AA-43F3-2A3FC0AB6700}"/>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7" name="Freeform: Shape 32">
                <a:extLst>
                  <a:ext uri="{FF2B5EF4-FFF2-40B4-BE49-F238E27FC236}">
                    <a16:creationId xmlns:a16="http://schemas.microsoft.com/office/drawing/2014/main" id="{4EBCC94C-B9AB-624B-F930-B985577B6E2D}"/>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8" name="Freeform: Shape 33">
                <a:extLst>
                  <a:ext uri="{FF2B5EF4-FFF2-40B4-BE49-F238E27FC236}">
                    <a16:creationId xmlns:a16="http://schemas.microsoft.com/office/drawing/2014/main" id="{AB5537BE-4D43-756F-D185-76A3CB190FF5}"/>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89" name="Freeform: Shape 34">
                <a:extLst>
                  <a:ext uri="{FF2B5EF4-FFF2-40B4-BE49-F238E27FC236}">
                    <a16:creationId xmlns:a16="http://schemas.microsoft.com/office/drawing/2014/main" id="{6E8B0A60-1A14-608A-A91E-66CED4EF612B}"/>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604" name="Rectangle 603">
            <a:extLst>
              <a:ext uri="{FF2B5EF4-FFF2-40B4-BE49-F238E27FC236}">
                <a16:creationId xmlns:a16="http://schemas.microsoft.com/office/drawing/2014/main" id="{4972565F-127C-A247-B724-D6CB59D0DEFB}"/>
              </a:ext>
            </a:extLst>
          </p:cNvPr>
          <p:cNvSpPr/>
          <p:nvPr/>
        </p:nvSpPr>
        <p:spPr>
          <a:xfrm>
            <a:off x="715786" y="638856"/>
            <a:ext cx="6300000"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es-ES">
                <a:solidFill>
                  <a:schemeClr val="bg1"/>
                </a:solidFill>
              </a:rPr>
              <a:t>EL ESTADO DEL TIR POR PAÍS EN EL CORREDOR BIOCEÁNICO</a:t>
            </a:r>
            <a:endParaRPr lang="es-AR">
              <a:solidFill>
                <a:schemeClr val="bg1"/>
              </a:solidFill>
            </a:endParaRPr>
          </a:p>
        </p:txBody>
      </p:sp>
      <p:sp>
        <p:nvSpPr>
          <p:cNvPr id="2" name="Rectangle 1">
            <a:extLst>
              <a:ext uri="{FF2B5EF4-FFF2-40B4-BE49-F238E27FC236}">
                <a16:creationId xmlns:a16="http://schemas.microsoft.com/office/drawing/2014/main" id="{03714C46-0181-0A23-5AD0-A79DC8B622FC}"/>
              </a:ext>
            </a:extLst>
          </p:cNvPr>
          <p:cNvSpPr/>
          <p:nvPr/>
        </p:nvSpPr>
        <p:spPr>
          <a:xfrm>
            <a:off x="2654293" y="4484006"/>
            <a:ext cx="2043171" cy="478849"/>
          </a:xfrm>
          <a:prstGeom prst="rect">
            <a:avLst/>
          </a:prstGeom>
          <a:solidFill>
            <a:schemeClr val="bg1"/>
          </a:solidFill>
          <a:ln>
            <a:solidFill>
              <a:schemeClr val="accent1"/>
            </a:solidFill>
          </a:ln>
        </p:spPr>
        <p:txBody>
          <a:bodyPr wrap="square">
            <a:spAutoFit/>
          </a:bodyPr>
          <a:lstStyle/>
          <a:p>
            <a:pPr>
              <a:lnSpc>
                <a:spcPct val="107000"/>
              </a:lnSpc>
              <a:spcAft>
                <a:spcPts val="800"/>
              </a:spcAft>
            </a:pPr>
            <a:r>
              <a:rPr lang="en-GB" sz="1200"/>
              <a:t>Chile es </a:t>
            </a:r>
            <a:r>
              <a:rPr lang="en-GB" sz="1200" err="1"/>
              <a:t>Parte</a:t>
            </a:r>
            <a:r>
              <a:rPr lang="en-GB" sz="1200"/>
              <a:t> </a:t>
            </a:r>
            <a:r>
              <a:rPr lang="en-GB" sz="1200" err="1"/>
              <a:t>Contractante</a:t>
            </a:r>
            <a:r>
              <a:rPr lang="en-GB" sz="1200"/>
              <a:t> del </a:t>
            </a:r>
            <a:r>
              <a:rPr lang="en-GB" sz="1200" err="1"/>
              <a:t>Convenio</a:t>
            </a:r>
            <a:r>
              <a:rPr lang="en-GB" sz="1200"/>
              <a:t> TIR </a:t>
            </a:r>
            <a:r>
              <a:rPr lang="en-GB" sz="1200" err="1"/>
              <a:t>desde</a:t>
            </a:r>
            <a:r>
              <a:rPr lang="en-GB" sz="1200"/>
              <a:t> 1982</a:t>
            </a:r>
            <a:endParaRPr lang="en-GB" sz="1200">
              <a:solidFill>
                <a:srgbClr val="323232"/>
              </a:solidFill>
              <a:ea typeface="Calibri" panose="020F0502020204030204" pitchFamily="34" charset="0"/>
              <a:cs typeface="Times New Roman" panose="02020603050405020304" pitchFamily="18" charset="0"/>
            </a:endParaRPr>
          </a:p>
        </p:txBody>
      </p:sp>
      <p:sp>
        <p:nvSpPr>
          <p:cNvPr id="17" name="Rectangle 16">
            <a:extLst>
              <a:ext uri="{FF2B5EF4-FFF2-40B4-BE49-F238E27FC236}">
                <a16:creationId xmlns:a16="http://schemas.microsoft.com/office/drawing/2014/main" id="{C9B819E6-1D94-22FA-8B47-CDE605CDC755}"/>
              </a:ext>
            </a:extLst>
          </p:cNvPr>
          <p:cNvSpPr/>
          <p:nvPr/>
        </p:nvSpPr>
        <p:spPr>
          <a:xfrm>
            <a:off x="8240249" y="5373073"/>
            <a:ext cx="2231509" cy="461665"/>
          </a:xfrm>
          <a:prstGeom prst="rect">
            <a:avLst/>
          </a:prstGeom>
          <a:solidFill>
            <a:schemeClr val="bg1"/>
          </a:solidFill>
          <a:ln>
            <a:solidFill>
              <a:schemeClr val="accent1"/>
            </a:solidFill>
          </a:ln>
        </p:spPr>
        <p:txBody>
          <a:bodyPr wrap="square">
            <a:spAutoFit/>
          </a:bodyPr>
          <a:lstStyle/>
          <a:p>
            <a:pPr lvl="0"/>
            <a:r>
              <a:rPr lang="en-GB" sz="1200"/>
              <a:t>Argentina es </a:t>
            </a:r>
            <a:r>
              <a:rPr lang="en-GB" sz="1200" err="1"/>
              <a:t>Parte</a:t>
            </a:r>
            <a:r>
              <a:rPr lang="en-GB" sz="1200"/>
              <a:t> </a:t>
            </a:r>
            <a:r>
              <a:rPr lang="en-GB" sz="1200" err="1"/>
              <a:t>Contractante</a:t>
            </a:r>
            <a:r>
              <a:rPr lang="en-GB" sz="1200"/>
              <a:t> del </a:t>
            </a:r>
            <a:r>
              <a:rPr lang="en-GB" sz="1200" err="1"/>
              <a:t>Convenio</a:t>
            </a:r>
            <a:r>
              <a:rPr lang="en-GB" sz="1200"/>
              <a:t> TIR </a:t>
            </a:r>
            <a:r>
              <a:rPr lang="en-GB" sz="1200" err="1"/>
              <a:t>desde</a:t>
            </a:r>
            <a:r>
              <a:rPr lang="en-GB" sz="1200"/>
              <a:t> 2018</a:t>
            </a:r>
          </a:p>
        </p:txBody>
      </p:sp>
      <p:sp>
        <p:nvSpPr>
          <p:cNvPr id="18" name="Rectangle 17">
            <a:extLst>
              <a:ext uri="{FF2B5EF4-FFF2-40B4-BE49-F238E27FC236}">
                <a16:creationId xmlns:a16="http://schemas.microsoft.com/office/drawing/2014/main" id="{A78A5B08-795B-AB3F-D4F1-FBA2F8D22F3C}"/>
              </a:ext>
            </a:extLst>
          </p:cNvPr>
          <p:cNvSpPr/>
          <p:nvPr/>
        </p:nvSpPr>
        <p:spPr>
          <a:xfrm>
            <a:off x="7002881" y="2473177"/>
            <a:ext cx="2944087" cy="646331"/>
          </a:xfrm>
          <a:prstGeom prst="rect">
            <a:avLst/>
          </a:prstGeom>
          <a:solidFill>
            <a:schemeClr val="bg1"/>
          </a:solidFill>
          <a:ln>
            <a:solidFill>
              <a:schemeClr val="accent1"/>
            </a:solidFill>
          </a:ln>
        </p:spPr>
        <p:txBody>
          <a:bodyPr wrap="square">
            <a:spAutoFit/>
          </a:bodyPr>
          <a:lstStyle/>
          <a:p>
            <a:pPr lvl="0"/>
            <a:r>
              <a:rPr lang="es-ES" sz="1200"/>
              <a:t>Guayana Francesa está operativa desde 1976, lo que significa que el TIR puede utilizarse para el comercio con esta región</a:t>
            </a:r>
            <a:endParaRPr lang="en-GB" sz="1200"/>
          </a:p>
        </p:txBody>
      </p:sp>
      <p:sp>
        <p:nvSpPr>
          <p:cNvPr id="19" name="Rectangle 18">
            <a:extLst>
              <a:ext uri="{FF2B5EF4-FFF2-40B4-BE49-F238E27FC236}">
                <a16:creationId xmlns:a16="http://schemas.microsoft.com/office/drawing/2014/main" id="{A73D976D-7A3D-E7CC-35D8-39523B8F373A}"/>
              </a:ext>
            </a:extLst>
          </p:cNvPr>
          <p:cNvSpPr/>
          <p:nvPr/>
        </p:nvSpPr>
        <p:spPr>
          <a:xfrm>
            <a:off x="2472210" y="3044581"/>
            <a:ext cx="2401102" cy="461665"/>
          </a:xfrm>
          <a:prstGeom prst="rect">
            <a:avLst/>
          </a:prstGeom>
          <a:solidFill>
            <a:schemeClr val="bg1"/>
          </a:solidFill>
          <a:ln>
            <a:solidFill>
              <a:schemeClr val="accent1"/>
            </a:solidFill>
          </a:ln>
        </p:spPr>
        <p:txBody>
          <a:bodyPr wrap="square">
            <a:spAutoFit/>
          </a:bodyPr>
          <a:lstStyle/>
          <a:p>
            <a:pPr lvl="0"/>
            <a:r>
              <a:rPr lang="fr-CH" sz="1200"/>
              <a:t>Se </a:t>
            </a:r>
            <a:r>
              <a:rPr lang="fr-CH" sz="1200" err="1"/>
              <a:t>espera</a:t>
            </a:r>
            <a:r>
              <a:rPr lang="fr-CH" sz="1200"/>
              <a:t> que Brasil se </a:t>
            </a:r>
            <a:r>
              <a:rPr lang="fr-CH" sz="1200" err="1"/>
              <a:t>adhiera</a:t>
            </a:r>
            <a:r>
              <a:rPr lang="fr-CH" sz="1200"/>
              <a:t> </a:t>
            </a:r>
            <a:r>
              <a:rPr lang="fr-CH" sz="1200" err="1"/>
              <a:t>pronto</a:t>
            </a:r>
            <a:r>
              <a:rPr lang="fr-CH" sz="1200"/>
              <a:t> al </a:t>
            </a:r>
            <a:r>
              <a:rPr lang="fr-CH" sz="1200" err="1"/>
              <a:t>Convenio</a:t>
            </a:r>
            <a:r>
              <a:rPr lang="fr-CH" sz="1200"/>
              <a:t> TIR</a:t>
            </a:r>
            <a:endParaRPr lang="en-GB" sz="1200"/>
          </a:p>
        </p:txBody>
      </p:sp>
      <p:cxnSp>
        <p:nvCxnSpPr>
          <p:cNvPr id="20" name="Straight Connector 19">
            <a:extLst>
              <a:ext uri="{FF2B5EF4-FFF2-40B4-BE49-F238E27FC236}">
                <a16:creationId xmlns:a16="http://schemas.microsoft.com/office/drawing/2014/main" id="{DF55493E-F58E-D8F5-8C90-5028F504C8CE}"/>
              </a:ext>
            </a:extLst>
          </p:cNvPr>
          <p:cNvCxnSpPr/>
          <p:nvPr/>
        </p:nvCxnSpPr>
        <p:spPr>
          <a:xfrm>
            <a:off x="3517143" y="3520456"/>
            <a:ext cx="1307" cy="347243"/>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61F5082-5EDE-10D5-FB36-A4EE9F7A176D}"/>
              </a:ext>
            </a:extLst>
          </p:cNvPr>
          <p:cNvCxnSpPr>
            <a:cxnSpLocks/>
          </p:cNvCxnSpPr>
          <p:nvPr/>
        </p:nvCxnSpPr>
        <p:spPr>
          <a:xfrm>
            <a:off x="3522401" y="3864278"/>
            <a:ext cx="2556000" cy="0"/>
          </a:xfrm>
          <a:prstGeom prst="line">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614BA31E-B6D7-01BE-5DB8-4C33BED7F6FE}"/>
              </a:ext>
            </a:extLst>
          </p:cNvPr>
          <p:cNvCxnSpPr/>
          <p:nvPr/>
        </p:nvCxnSpPr>
        <p:spPr>
          <a:xfrm>
            <a:off x="8446357" y="3132939"/>
            <a:ext cx="1307" cy="347243"/>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D3F1ABA-B388-380B-6FE6-5F0653821508}"/>
              </a:ext>
            </a:extLst>
          </p:cNvPr>
          <p:cNvCxnSpPr>
            <a:cxnSpLocks/>
          </p:cNvCxnSpPr>
          <p:nvPr/>
        </p:nvCxnSpPr>
        <p:spPr>
          <a:xfrm flipH="1">
            <a:off x="6789525" y="3476761"/>
            <a:ext cx="1658139" cy="0"/>
          </a:xfrm>
          <a:prstGeom prst="line">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5DA0EB14-F581-3281-9CBB-673459F46F6B}"/>
              </a:ext>
            </a:extLst>
          </p:cNvPr>
          <p:cNvCxnSpPr/>
          <p:nvPr/>
        </p:nvCxnSpPr>
        <p:spPr>
          <a:xfrm>
            <a:off x="7981484" y="4705474"/>
            <a:ext cx="1307" cy="64800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F863FBC2-C3CF-D439-FA30-43E596E9F774}"/>
              </a:ext>
            </a:extLst>
          </p:cNvPr>
          <p:cNvCxnSpPr>
            <a:cxnSpLocks/>
          </p:cNvCxnSpPr>
          <p:nvPr/>
        </p:nvCxnSpPr>
        <p:spPr>
          <a:xfrm flipH="1">
            <a:off x="6862986" y="5346825"/>
            <a:ext cx="1118498" cy="0"/>
          </a:xfrm>
          <a:prstGeom prst="line">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E85C6C27-4AFA-7808-7B2F-459F9FE3E0AA}"/>
              </a:ext>
            </a:extLst>
          </p:cNvPr>
          <p:cNvCxnSpPr>
            <a:cxnSpLocks/>
          </p:cNvCxnSpPr>
          <p:nvPr/>
        </p:nvCxnSpPr>
        <p:spPr>
          <a:xfrm flipH="1">
            <a:off x="4709912" y="4759441"/>
            <a:ext cx="1404000" cy="0"/>
          </a:xfrm>
          <a:prstGeom prst="line">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2178AE8D-C237-8CF9-78E2-2711E5DD8708}"/>
              </a:ext>
            </a:extLst>
          </p:cNvPr>
          <p:cNvSpPr/>
          <p:nvPr/>
        </p:nvSpPr>
        <p:spPr>
          <a:xfrm>
            <a:off x="7930341" y="4236854"/>
            <a:ext cx="2349730" cy="461665"/>
          </a:xfrm>
          <a:prstGeom prst="rect">
            <a:avLst/>
          </a:prstGeom>
          <a:solidFill>
            <a:schemeClr val="bg1"/>
          </a:solidFill>
          <a:ln>
            <a:solidFill>
              <a:schemeClr val="accent1"/>
            </a:solidFill>
          </a:ln>
        </p:spPr>
        <p:txBody>
          <a:bodyPr wrap="square">
            <a:spAutoFit/>
          </a:bodyPr>
          <a:lstStyle/>
          <a:p>
            <a:pPr lvl="0"/>
            <a:r>
              <a:rPr lang="en-GB" sz="1200"/>
              <a:t>Uruguay es </a:t>
            </a:r>
            <a:r>
              <a:rPr lang="en-GB" sz="1200" err="1"/>
              <a:t>Parte</a:t>
            </a:r>
            <a:r>
              <a:rPr lang="en-GB" sz="1200"/>
              <a:t> </a:t>
            </a:r>
            <a:r>
              <a:rPr lang="en-GB" sz="1200" err="1"/>
              <a:t>Contractante</a:t>
            </a:r>
            <a:r>
              <a:rPr lang="en-GB" sz="1200"/>
              <a:t> del </a:t>
            </a:r>
            <a:r>
              <a:rPr lang="en-GB" sz="1200" err="1"/>
              <a:t>Convenio</a:t>
            </a:r>
            <a:r>
              <a:rPr lang="en-GB" sz="1200"/>
              <a:t> TIR </a:t>
            </a:r>
            <a:r>
              <a:rPr lang="en-GB" sz="1200" err="1"/>
              <a:t>desde</a:t>
            </a:r>
            <a:r>
              <a:rPr lang="en-GB" sz="1200"/>
              <a:t> 1980</a:t>
            </a:r>
          </a:p>
        </p:txBody>
      </p:sp>
      <p:cxnSp>
        <p:nvCxnSpPr>
          <p:cNvPr id="29" name="Straight Connector 28">
            <a:extLst>
              <a:ext uri="{FF2B5EF4-FFF2-40B4-BE49-F238E27FC236}">
                <a16:creationId xmlns:a16="http://schemas.microsoft.com/office/drawing/2014/main" id="{B9F6D433-4C56-6518-C6D9-E84F54644527}"/>
              </a:ext>
            </a:extLst>
          </p:cNvPr>
          <p:cNvCxnSpPr>
            <a:cxnSpLocks/>
          </p:cNvCxnSpPr>
          <p:nvPr/>
        </p:nvCxnSpPr>
        <p:spPr>
          <a:xfrm flipH="1">
            <a:off x="6574130" y="5692464"/>
            <a:ext cx="1658139" cy="0"/>
          </a:xfrm>
          <a:prstGeom prst="line">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59326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64E242-6F0F-D810-5639-55DB9765DF39}"/>
            </a:ext>
          </a:extLst>
        </p:cNvPr>
        <p:cNvGrpSpPr/>
        <p:nvPr/>
      </p:nvGrpSpPr>
      <p:grpSpPr>
        <a:xfrm>
          <a:off x="0" y="0"/>
          <a:ext cx="0" cy="0"/>
          <a:chOff x="0" y="0"/>
          <a:chExt cx="0" cy="0"/>
        </a:xfrm>
      </p:grpSpPr>
      <p:pic>
        <p:nvPicPr>
          <p:cNvPr id="8" name="Picture Placeholder 7" descr="A blurry image of a truck driving down a road&#10;&#10;Description automatically generated">
            <a:extLst>
              <a:ext uri="{FF2B5EF4-FFF2-40B4-BE49-F238E27FC236}">
                <a16:creationId xmlns:a16="http://schemas.microsoft.com/office/drawing/2014/main" id="{D85BC9D4-7EB9-B6DF-98E1-68F4259D5337}"/>
              </a:ext>
            </a:extLst>
          </p:cNvPr>
          <p:cNvPicPr>
            <a:picLocks noGrp="1" noChangeAspect="1"/>
          </p:cNvPicPr>
          <p:nvPr>
            <p:ph type="pic" sz="quarter" idx="20"/>
          </p:nvPr>
        </p:nvPicPr>
        <p:blipFill>
          <a:blip r:embed="rId3"/>
          <a:srcRect t="64" b="64"/>
          <a:stretch>
            <a:fillRect/>
          </a:stretch>
        </p:blipFill>
        <p:spPr/>
      </p:pic>
      <p:sp>
        <p:nvSpPr>
          <p:cNvPr id="6" name="Title 5">
            <a:extLst>
              <a:ext uri="{FF2B5EF4-FFF2-40B4-BE49-F238E27FC236}">
                <a16:creationId xmlns:a16="http://schemas.microsoft.com/office/drawing/2014/main" id="{D17A5E59-D8D9-B400-C819-C730FD259A18}"/>
              </a:ext>
            </a:extLst>
          </p:cNvPr>
          <p:cNvSpPr>
            <a:spLocks noGrp="1"/>
          </p:cNvSpPr>
          <p:nvPr>
            <p:ph type="title"/>
          </p:nvPr>
        </p:nvSpPr>
        <p:spPr>
          <a:xfrm>
            <a:off x="6498115" y="3038572"/>
            <a:ext cx="4804383" cy="1486713"/>
          </a:xfrm>
        </p:spPr>
        <p:txBody>
          <a:bodyPr/>
          <a:lstStyle/>
          <a:p>
            <a:r>
              <a:rPr lang="pt-BR" sz="1800" b="1" dirty="0">
                <a:effectLst/>
                <a:latin typeface="Aptos" panose="020B0004020202020204" pitchFamily="34" charset="0"/>
                <a:ea typeface="Aptos" panose="020B0004020202020204" pitchFamily="34" charset="0"/>
                <a:cs typeface="Arial" panose="020B0604020202020204" pitchFamily="34" charset="0"/>
              </a:rPr>
              <a:t>PREPARACIÓN GUBERNAMENTAL PARA ADHESIÓN</a:t>
            </a:r>
            <a:r>
              <a:rPr lang="es-ES" sz="1800" b="1" dirty="0">
                <a:effectLst/>
                <a:latin typeface="Aptos" panose="020B0004020202020204" pitchFamily="34" charset="0"/>
                <a:ea typeface="Aptos" panose="020B0004020202020204" pitchFamily="34" charset="0"/>
                <a:cs typeface="Arial" panose="020B0604020202020204" pitchFamily="34" charset="0"/>
              </a:rPr>
              <a:t> AL CONVENIO TIR</a:t>
            </a:r>
            <a:endParaRPr lang="en-US" sz="2667" b="1" dirty="0">
              <a:latin typeface="Arial" panose="020B0604020202020204" pitchFamily="34" charset="0"/>
              <a:cs typeface="Arial" panose="020B0604020202020204" pitchFamily="34" charset="0"/>
            </a:endParaRPr>
          </a:p>
        </p:txBody>
      </p:sp>
      <p:sp>
        <p:nvSpPr>
          <p:cNvPr id="5" name="Rectangle 4">
            <a:extLst>
              <a:ext uri="{FF2B5EF4-FFF2-40B4-BE49-F238E27FC236}">
                <a16:creationId xmlns:a16="http://schemas.microsoft.com/office/drawing/2014/main" id="{80A85A54-28CA-4823-B216-28CBCEC07FA3}"/>
              </a:ext>
            </a:extLst>
          </p:cNvPr>
          <p:cNvSpPr/>
          <p:nvPr/>
        </p:nvSpPr>
        <p:spPr>
          <a:xfrm>
            <a:off x="2571632" y="2380233"/>
            <a:ext cx="3757043" cy="3757043"/>
          </a:xfrm>
          <a:prstGeom prst="rect">
            <a:avLst/>
          </a:prstGeom>
          <a:noFill/>
          <a:ln w="11112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en-US">
              <a:solidFill>
                <a:srgbClr val="FFFFFF"/>
              </a:solidFill>
            </a:endParaRPr>
          </a:p>
        </p:txBody>
      </p:sp>
    </p:spTree>
    <p:extLst>
      <p:ext uri="{BB962C8B-B14F-4D97-AF65-F5344CB8AC3E}">
        <p14:creationId xmlns:p14="http://schemas.microsoft.com/office/powerpoint/2010/main" val="202163229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ity skyline with water in the background&#10;&#10;Description automatically generated">
            <a:extLst>
              <a:ext uri="{FF2B5EF4-FFF2-40B4-BE49-F238E27FC236}">
                <a16:creationId xmlns:a16="http://schemas.microsoft.com/office/drawing/2014/main" id="{55790DAA-6BF4-1A29-BB54-FB10A6FBA742}"/>
              </a:ext>
            </a:extLst>
          </p:cNvPr>
          <p:cNvPicPr>
            <a:picLocks noChangeAspect="1"/>
          </p:cNvPicPr>
          <p:nvPr/>
        </p:nvPicPr>
        <p:blipFill>
          <a:blip r:embed="rId3"/>
          <a:stretch>
            <a:fillRect/>
          </a:stretch>
        </p:blipFill>
        <p:spPr>
          <a:xfrm>
            <a:off x="0" y="187143"/>
            <a:ext cx="12192000" cy="6478856"/>
          </a:xfrm>
          <a:prstGeom prst="rect">
            <a:avLst/>
          </a:prstGeom>
        </p:spPr>
      </p:pic>
      <p:sp>
        <p:nvSpPr>
          <p:cNvPr id="38" name="Frame 37">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9" name="Group 38">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40" name="Rectangle 39">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41" name="Group 40">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42"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3"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4"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5"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6"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7" name="Rectangle 46">
            <a:extLst>
              <a:ext uri="{FF2B5EF4-FFF2-40B4-BE49-F238E27FC236}">
                <a16:creationId xmlns:a16="http://schemas.microsoft.com/office/drawing/2014/main" id="{21D5BB69-5A49-E14A-BB9B-42DF91E3C7BF}"/>
              </a:ext>
            </a:extLst>
          </p:cNvPr>
          <p:cNvSpPr/>
          <p:nvPr/>
        </p:nvSpPr>
        <p:spPr>
          <a:xfrm>
            <a:off x="715787" y="393107"/>
            <a:ext cx="3865738" cy="70014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2000" b="1" dirty="0"/>
              <a:t>¿CUAL ES EL SIGUIENTE PASO?</a:t>
            </a:r>
            <a:endParaRPr lang="en-US" sz="2000" b="1" dirty="0"/>
          </a:p>
        </p:txBody>
      </p:sp>
      <p:sp>
        <p:nvSpPr>
          <p:cNvPr id="48" name="Rectangle 47">
            <a:extLst>
              <a:ext uri="{FF2B5EF4-FFF2-40B4-BE49-F238E27FC236}">
                <a16:creationId xmlns:a16="http://schemas.microsoft.com/office/drawing/2014/main" id="{F7AD7037-47B2-C649-92F8-DE40356A4B44}"/>
              </a:ext>
            </a:extLst>
          </p:cNvPr>
          <p:cNvSpPr/>
          <p:nvPr/>
        </p:nvSpPr>
        <p:spPr>
          <a:xfrm>
            <a:off x="715787" y="1105393"/>
            <a:ext cx="6808963" cy="39481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eaLnBrk="0" fontAlgn="base" hangingPunct="0">
              <a:spcBef>
                <a:spcPct val="0"/>
              </a:spcBef>
              <a:spcAft>
                <a:spcPct val="0"/>
              </a:spcAft>
            </a:pPr>
            <a:r>
              <a:rPr lang="es-ES" sz="1600" b="1" dirty="0">
                <a:solidFill>
                  <a:srgbClr val="0051A3"/>
                </a:solidFill>
              </a:rPr>
              <a:t>Enviar la carta de afiliación al Convenio TIR a la sede de las Naciones Unidas</a:t>
            </a:r>
            <a:endParaRPr lang="pt-PT" altLang="en-US" sz="1600" b="1" dirty="0">
              <a:solidFill>
                <a:srgbClr val="0051A3"/>
              </a:solidFill>
            </a:endParaRPr>
          </a:p>
        </p:txBody>
      </p:sp>
      <p:sp>
        <p:nvSpPr>
          <p:cNvPr id="3" name="Rectangle 1"/>
          <p:cNvSpPr>
            <a:spLocks noChangeArrowheads="1"/>
          </p:cNvSpPr>
          <p:nvPr/>
        </p:nvSpPr>
        <p:spPr bwMode="auto">
          <a:xfrm>
            <a:off x="0" y="102920"/>
            <a:ext cx="65" cy="25135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12696" rIns="0" bIns="-12696"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61962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couple of men looking at a map&#10;&#10;Description automatically generated">
            <a:extLst>
              <a:ext uri="{FF2B5EF4-FFF2-40B4-BE49-F238E27FC236}">
                <a16:creationId xmlns:a16="http://schemas.microsoft.com/office/drawing/2014/main" id="{B08F2D95-D9A0-8FFF-9C2F-F7EE606A73C3}"/>
              </a:ext>
            </a:extLst>
          </p:cNvPr>
          <p:cNvPicPr>
            <a:picLocks noChangeAspect="1"/>
          </p:cNvPicPr>
          <p:nvPr/>
        </p:nvPicPr>
        <p:blipFill>
          <a:blip r:embed="rId3"/>
          <a:stretch>
            <a:fillRect/>
          </a:stretch>
        </p:blipFill>
        <p:spPr>
          <a:xfrm>
            <a:off x="67194" y="35329"/>
            <a:ext cx="12057611" cy="6787342"/>
          </a:xfrm>
          <a:prstGeom prst="rect">
            <a:avLst/>
          </a:prstGeom>
        </p:spPr>
      </p:pic>
      <p:sp>
        <p:nvSpPr>
          <p:cNvPr id="45" name="Rectangle 44">
            <a:extLst>
              <a:ext uri="{FF2B5EF4-FFF2-40B4-BE49-F238E27FC236}">
                <a16:creationId xmlns:a16="http://schemas.microsoft.com/office/drawing/2014/main" id="{A3362D76-BAC7-E249-91EB-AE758C4E6EDC}"/>
              </a:ext>
            </a:extLst>
          </p:cNvPr>
          <p:cNvSpPr/>
          <p:nvPr/>
        </p:nvSpPr>
        <p:spPr>
          <a:xfrm>
            <a:off x="190616" y="168440"/>
            <a:ext cx="11807751" cy="6557206"/>
          </a:xfrm>
          <a:prstGeom prst="rect">
            <a:avLst/>
          </a:prstGeom>
          <a:gradFill flip="none" rotWithShape="1">
            <a:gsLst>
              <a:gs pos="0">
                <a:schemeClr val="accent4">
                  <a:alpha val="30000"/>
                </a:schemeClr>
              </a:gs>
              <a:gs pos="74000">
                <a:schemeClr val="accent1">
                  <a:lumMod val="45000"/>
                  <a:lumOff val="55000"/>
                  <a:alpha val="73976"/>
                </a:schemeClr>
              </a:gs>
              <a:gs pos="83000">
                <a:schemeClr val="accent1">
                  <a:lumMod val="45000"/>
                  <a:lumOff val="55000"/>
                  <a:alpha val="58980"/>
                </a:schemeClr>
              </a:gs>
              <a:gs pos="100000">
                <a:schemeClr val="accent1">
                  <a:lumMod val="30000"/>
                  <a:lumOff val="70000"/>
                  <a:alpha val="20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 name="Rectangle 1"/>
          <p:cNvSpPr/>
          <p:nvPr/>
        </p:nvSpPr>
        <p:spPr>
          <a:xfrm>
            <a:off x="719652" y="3676935"/>
            <a:ext cx="7521979" cy="253731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23" name="Rectangle 22">
            <a:extLst>
              <a:ext uri="{FF2B5EF4-FFF2-40B4-BE49-F238E27FC236}">
                <a16:creationId xmlns:a16="http://schemas.microsoft.com/office/drawing/2014/main" id="{FA414A9D-1CDE-2A44-8457-C1DD5DFB7303}"/>
              </a:ext>
            </a:extLst>
          </p:cNvPr>
          <p:cNvSpPr/>
          <p:nvPr/>
        </p:nvSpPr>
        <p:spPr>
          <a:xfrm>
            <a:off x="715789" y="428369"/>
            <a:ext cx="4313412" cy="9473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2000" b="1" dirty="0"/>
              <a:t>¿QUÉ DEBE HACER LA AUTORIDAD COMPETENTE?</a:t>
            </a:r>
            <a:endParaRPr lang="en-GB" sz="2000" b="1" dirty="0"/>
          </a:p>
        </p:txBody>
      </p:sp>
      <p:sp>
        <p:nvSpPr>
          <p:cNvPr id="46" name="Rectangle 45">
            <a:extLst>
              <a:ext uri="{FF2B5EF4-FFF2-40B4-BE49-F238E27FC236}">
                <a16:creationId xmlns:a16="http://schemas.microsoft.com/office/drawing/2014/main" id="{DDA66E5F-DD35-594C-9DD5-F1F21271F080}"/>
              </a:ext>
            </a:extLst>
          </p:cNvPr>
          <p:cNvSpPr/>
          <p:nvPr/>
        </p:nvSpPr>
        <p:spPr>
          <a:xfrm>
            <a:off x="715789" y="3646054"/>
            <a:ext cx="7525843" cy="2554545"/>
          </a:xfrm>
          <a:prstGeom prst="rect">
            <a:avLst/>
          </a:prstGeom>
          <a:noFill/>
        </p:spPr>
        <p:txBody>
          <a:bodyPr wrap="square" lIns="91440" tIns="45720" rIns="91440" bIns="45720" anchor="t">
            <a:spAutoFit/>
          </a:bodyPr>
          <a:lstStyle/>
          <a:p>
            <a:pPr indent="985520">
              <a:lnSpc>
                <a:spcPct val="200000"/>
              </a:lnSpc>
              <a:tabLst>
                <a:tab pos="1431925" algn="l"/>
              </a:tabLst>
            </a:pPr>
            <a:r>
              <a:rPr lang="es-ES" sz="2000" dirty="0"/>
              <a:t>Integración del TIR en los procedimientos aduaneros</a:t>
            </a:r>
            <a:endParaRPr lang="en-GB" sz="2000" dirty="0"/>
          </a:p>
          <a:p>
            <a:pPr indent="985520">
              <a:lnSpc>
                <a:spcPct val="200000"/>
              </a:lnSpc>
              <a:tabLst>
                <a:tab pos="1431925" algn="l"/>
              </a:tabLst>
            </a:pPr>
            <a:r>
              <a:rPr lang="es-ES" sz="2000" dirty="0"/>
              <a:t>Definir la lista de aduanas que operarán el TIR</a:t>
            </a:r>
            <a:r>
              <a:rPr lang="en-GB" sz="2000" dirty="0"/>
              <a:t> </a:t>
            </a:r>
          </a:p>
          <a:p>
            <a:pPr indent="985520">
              <a:lnSpc>
                <a:spcPct val="200000"/>
              </a:lnSpc>
              <a:tabLst>
                <a:tab pos="1431925" algn="l"/>
              </a:tabLst>
            </a:pPr>
            <a:r>
              <a:rPr lang="es-ES" sz="2000" dirty="0"/>
              <a:t>Que los agentes de aduanas sean responsables del TIR</a:t>
            </a:r>
            <a:r>
              <a:rPr lang="en-GB" sz="2000" dirty="0"/>
              <a:t>  </a:t>
            </a:r>
          </a:p>
          <a:p>
            <a:pPr indent="985520">
              <a:lnSpc>
                <a:spcPct val="200000"/>
              </a:lnSpc>
              <a:tabLst>
                <a:tab pos="1431925" algn="l"/>
              </a:tabLst>
            </a:pPr>
            <a:r>
              <a:rPr lang="es-ES" sz="2000" dirty="0"/>
              <a:t>Empoderar a los agentes responsables</a:t>
            </a:r>
            <a:r>
              <a:rPr lang="en-GB" sz="2000" dirty="0"/>
              <a:t> </a:t>
            </a:r>
            <a:endParaRPr lang="en-GB" sz="2000" b="1" dirty="0"/>
          </a:p>
        </p:txBody>
      </p:sp>
      <p:sp>
        <p:nvSpPr>
          <p:cNvPr id="47" name="Shape 2645">
            <a:extLst>
              <a:ext uri="{FF2B5EF4-FFF2-40B4-BE49-F238E27FC236}">
                <a16:creationId xmlns:a16="http://schemas.microsoft.com/office/drawing/2014/main" id="{AFB27DCC-265F-764E-B49C-D420BC48A3CA}"/>
              </a:ext>
            </a:extLst>
          </p:cNvPr>
          <p:cNvSpPr>
            <a:spLocks noChangeAspect="1"/>
          </p:cNvSpPr>
          <p:nvPr/>
        </p:nvSpPr>
        <p:spPr>
          <a:xfrm>
            <a:off x="1137756" y="4565424"/>
            <a:ext cx="426352" cy="310075"/>
          </a:xfrm>
          <a:custGeom>
            <a:avLst/>
            <a:gdLst/>
            <a:ahLst/>
            <a:cxnLst>
              <a:cxn ang="0">
                <a:pos x="wd2" y="hd2"/>
              </a:cxn>
              <a:cxn ang="5400000">
                <a:pos x="wd2" y="hd2"/>
              </a:cxn>
              <a:cxn ang="10800000">
                <a:pos x="wd2" y="hd2"/>
              </a:cxn>
              <a:cxn ang="16200000">
                <a:pos x="wd2" y="hd2"/>
              </a:cxn>
            </a:cxnLst>
            <a:rect l="0" t="0" r="r" b="b"/>
            <a:pathLst>
              <a:path w="21600" h="21600" extrusionOk="0">
                <a:moveTo>
                  <a:pt x="1408" y="20250"/>
                </a:moveTo>
                <a:lnTo>
                  <a:pt x="2740" y="17504"/>
                </a:lnTo>
                <a:cubicBezTo>
                  <a:pt x="2807" y="17526"/>
                  <a:pt x="2874" y="17550"/>
                  <a:pt x="2945" y="17550"/>
                </a:cubicBezTo>
                <a:lnTo>
                  <a:pt x="18655" y="17550"/>
                </a:lnTo>
                <a:cubicBezTo>
                  <a:pt x="18726" y="17550"/>
                  <a:pt x="18793" y="17526"/>
                  <a:pt x="18860" y="17504"/>
                </a:cubicBezTo>
                <a:lnTo>
                  <a:pt x="20192" y="20250"/>
                </a:lnTo>
                <a:cubicBezTo>
                  <a:pt x="20192" y="20250"/>
                  <a:pt x="1408" y="20250"/>
                  <a:pt x="1408" y="20250"/>
                </a:cubicBezTo>
                <a:close/>
                <a:moveTo>
                  <a:pt x="2945" y="1350"/>
                </a:moveTo>
                <a:lnTo>
                  <a:pt x="18655" y="1350"/>
                </a:lnTo>
                <a:lnTo>
                  <a:pt x="18655" y="16200"/>
                </a:lnTo>
                <a:lnTo>
                  <a:pt x="2945" y="16200"/>
                </a:lnTo>
                <a:cubicBezTo>
                  <a:pt x="2945" y="16200"/>
                  <a:pt x="2945" y="1350"/>
                  <a:pt x="2945" y="1350"/>
                </a:cubicBezTo>
                <a:close/>
                <a:moveTo>
                  <a:pt x="21510" y="20558"/>
                </a:moveTo>
                <a:lnTo>
                  <a:pt x="21518" y="20551"/>
                </a:lnTo>
                <a:lnTo>
                  <a:pt x="19591" y="16577"/>
                </a:lnTo>
                <a:cubicBezTo>
                  <a:pt x="19617" y="16457"/>
                  <a:pt x="19636" y="16332"/>
                  <a:pt x="19636" y="16200"/>
                </a:cubicBezTo>
                <a:lnTo>
                  <a:pt x="19636" y="1350"/>
                </a:lnTo>
                <a:cubicBezTo>
                  <a:pt x="19636" y="605"/>
                  <a:pt x="19197" y="0"/>
                  <a:pt x="18655" y="0"/>
                </a:cubicBezTo>
                <a:lnTo>
                  <a:pt x="2945" y="0"/>
                </a:lnTo>
                <a:cubicBezTo>
                  <a:pt x="2403" y="0"/>
                  <a:pt x="1964" y="605"/>
                  <a:pt x="1964" y="1350"/>
                </a:cubicBezTo>
                <a:lnTo>
                  <a:pt x="1964" y="16200"/>
                </a:lnTo>
                <a:cubicBezTo>
                  <a:pt x="1964" y="16332"/>
                  <a:pt x="1983" y="16457"/>
                  <a:pt x="2009" y="16577"/>
                </a:cubicBezTo>
                <a:lnTo>
                  <a:pt x="82" y="20551"/>
                </a:lnTo>
                <a:lnTo>
                  <a:pt x="90" y="20558"/>
                </a:lnTo>
                <a:cubicBezTo>
                  <a:pt x="38" y="20665"/>
                  <a:pt x="0" y="20787"/>
                  <a:pt x="0" y="20925"/>
                </a:cubicBezTo>
                <a:cubicBezTo>
                  <a:pt x="0" y="21298"/>
                  <a:pt x="220" y="21600"/>
                  <a:pt x="491" y="21600"/>
                </a:cubicBezTo>
                <a:lnTo>
                  <a:pt x="21109" y="21600"/>
                </a:lnTo>
                <a:cubicBezTo>
                  <a:pt x="21380" y="21600"/>
                  <a:pt x="21600" y="21298"/>
                  <a:pt x="21600" y="20925"/>
                </a:cubicBezTo>
                <a:cubicBezTo>
                  <a:pt x="21600" y="20787"/>
                  <a:pt x="21562" y="20665"/>
                  <a:pt x="21510" y="2055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
        <p:nvSpPr>
          <p:cNvPr id="48" name="Shape 2775">
            <a:extLst>
              <a:ext uri="{FF2B5EF4-FFF2-40B4-BE49-F238E27FC236}">
                <a16:creationId xmlns:a16="http://schemas.microsoft.com/office/drawing/2014/main" id="{F5A6032F-6911-B949-8367-336E1950BCC7}"/>
              </a:ext>
            </a:extLst>
          </p:cNvPr>
          <p:cNvSpPr>
            <a:spLocks noChangeAspect="1"/>
          </p:cNvSpPr>
          <p:nvPr/>
        </p:nvSpPr>
        <p:spPr>
          <a:xfrm>
            <a:off x="1151638" y="5708529"/>
            <a:ext cx="439025" cy="319292"/>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49" name="Picture 4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15527" y="5059486"/>
            <a:ext cx="502295" cy="393547"/>
          </a:xfrm>
          <a:prstGeom prst="rect">
            <a:avLst/>
          </a:prstGeom>
        </p:spPr>
      </p:pic>
      <p:grpSp>
        <p:nvGrpSpPr>
          <p:cNvPr id="27" name="Group 26">
            <a:extLst>
              <a:ext uri="{FF2B5EF4-FFF2-40B4-BE49-F238E27FC236}">
                <a16:creationId xmlns:a16="http://schemas.microsoft.com/office/drawing/2014/main" id="{380BF782-3147-5345-ACC9-8BB68E3D96BC}"/>
              </a:ext>
            </a:extLst>
          </p:cNvPr>
          <p:cNvGrpSpPr>
            <a:grpSpLocks noChangeAspect="1"/>
          </p:cNvGrpSpPr>
          <p:nvPr/>
        </p:nvGrpSpPr>
        <p:grpSpPr>
          <a:xfrm>
            <a:off x="1111977" y="3850105"/>
            <a:ext cx="477857" cy="494335"/>
            <a:chOff x="11610975" y="3644900"/>
            <a:chExt cx="276225" cy="285750"/>
          </a:xfrm>
          <a:solidFill>
            <a:schemeClr val="tx1"/>
          </a:solidFill>
        </p:grpSpPr>
        <p:sp>
          <p:nvSpPr>
            <p:cNvPr id="28" name="Freeform 53">
              <a:extLst>
                <a:ext uri="{FF2B5EF4-FFF2-40B4-BE49-F238E27FC236}">
                  <a16:creationId xmlns:a16="http://schemas.microsoft.com/office/drawing/2014/main" id="{840292F0-AF74-7C42-8D72-E610BBE48AE6}"/>
                </a:ext>
              </a:extLst>
            </p:cNvPr>
            <p:cNvSpPr>
              <a:spLocks/>
            </p:cNvSpPr>
            <p:nvPr/>
          </p:nvSpPr>
          <p:spPr bwMode="auto">
            <a:xfrm>
              <a:off x="11610975" y="3921125"/>
              <a:ext cx="276225" cy="9525"/>
            </a:xfrm>
            <a:custGeom>
              <a:avLst/>
              <a:gdLst>
                <a:gd name="T0" fmla="*/ 857 w 872"/>
                <a:gd name="T1" fmla="*/ 0 h 30"/>
                <a:gd name="T2" fmla="*/ 15 w 872"/>
                <a:gd name="T3" fmla="*/ 0 h 30"/>
                <a:gd name="T4" fmla="*/ 12 w 872"/>
                <a:gd name="T5" fmla="*/ 0 h 30"/>
                <a:gd name="T6" fmla="*/ 10 w 872"/>
                <a:gd name="T7" fmla="*/ 1 h 30"/>
                <a:gd name="T8" fmla="*/ 6 w 872"/>
                <a:gd name="T9" fmla="*/ 2 h 30"/>
                <a:gd name="T10" fmla="*/ 4 w 872"/>
                <a:gd name="T11" fmla="*/ 4 h 30"/>
                <a:gd name="T12" fmla="*/ 2 w 872"/>
                <a:gd name="T13" fmla="*/ 7 h 30"/>
                <a:gd name="T14" fmla="*/ 1 w 872"/>
                <a:gd name="T15" fmla="*/ 9 h 30"/>
                <a:gd name="T16" fmla="*/ 0 w 872"/>
                <a:gd name="T17" fmla="*/ 12 h 30"/>
                <a:gd name="T18" fmla="*/ 0 w 872"/>
                <a:gd name="T19" fmla="*/ 15 h 30"/>
                <a:gd name="T20" fmla="*/ 0 w 872"/>
                <a:gd name="T21" fmla="*/ 17 h 30"/>
                <a:gd name="T22" fmla="*/ 1 w 872"/>
                <a:gd name="T23" fmla="*/ 21 h 30"/>
                <a:gd name="T24" fmla="*/ 2 w 872"/>
                <a:gd name="T25" fmla="*/ 23 h 30"/>
                <a:gd name="T26" fmla="*/ 4 w 872"/>
                <a:gd name="T27" fmla="*/ 25 h 30"/>
                <a:gd name="T28" fmla="*/ 6 w 872"/>
                <a:gd name="T29" fmla="*/ 27 h 30"/>
                <a:gd name="T30" fmla="*/ 10 w 872"/>
                <a:gd name="T31" fmla="*/ 28 h 30"/>
                <a:gd name="T32" fmla="*/ 12 w 872"/>
                <a:gd name="T33" fmla="*/ 29 h 30"/>
                <a:gd name="T34" fmla="*/ 15 w 872"/>
                <a:gd name="T35" fmla="*/ 30 h 30"/>
                <a:gd name="T36" fmla="*/ 857 w 872"/>
                <a:gd name="T37" fmla="*/ 30 h 30"/>
                <a:gd name="T38" fmla="*/ 860 w 872"/>
                <a:gd name="T39" fmla="*/ 29 h 30"/>
                <a:gd name="T40" fmla="*/ 862 w 872"/>
                <a:gd name="T41" fmla="*/ 28 h 30"/>
                <a:gd name="T42" fmla="*/ 866 w 872"/>
                <a:gd name="T43" fmla="*/ 27 h 30"/>
                <a:gd name="T44" fmla="*/ 868 w 872"/>
                <a:gd name="T45" fmla="*/ 25 h 30"/>
                <a:gd name="T46" fmla="*/ 870 w 872"/>
                <a:gd name="T47" fmla="*/ 23 h 30"/>
                <a:gd name="T48" fmla="*/ 871 w 872"/>
                <a:gd name="T49" fmla="*/ 21 h 30"/>
                <a:gd name="T50" fmla="*/ 872 w 872"/>
                <a:gd name="T51" fmla="*/ 17 h 30"/>
                <a:gd name="T52" fmla="*/ 872 w 872"/>
                <a:gd name="T53" fmla="*/ 15 h 30"/>
                <a:gd name="T54" fmla="*/ 872 w 872"/>
                <a:gd name="T55" fmla="*/ 12 h 30"/>
                <a:gd name="T56" fmla="*/ 871 w 872"/>
                <a:gd name="T57" fmla="*/ 9 h 30"/>
                <a:gd name="T58" fmla="*/ 870 w 872"/>
                <a:gd name="T59" fmla="*/ 7 h 30"/>
                <a:gd name="T60" fmla="*/ 868 w 872"/>
                <a:gd name="T61" fmla="*/ 4 h 30"/>
                <a:gd name="T62" fmla="*/ 866 w 872"/>
                <a:gd name="T63" fmla="*/ 2 h 30"/>
                <a:gd name="T64" fmla="*/ 862 w 872"/>
                <a:gd name="T65" fmla="*/ 1 h 30"/>
                <a:gd name="T66" fmla="*/ 860 w 872"/>
                <a:gd name="T67" fmla="*/ 0 h 30"/>
                <a:gd name="T68" fmla="*/ 857 w 87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2" h="30">
                  <a:moveTo>
                    <a:pt x="857" y="0"/>
                  </a:moveTo>
                  <a:lnTo>
                    <a:pt x="15" y="0"/>
                  </a:lnTo>
                  <a:lnTo>
                    <a:pt x="12" y="0"/>
                  </a:lnTo>
                  <a:lnTo>
                    <a:pt x="10" y="1"/>
                  </a:lnTo>
                  <a:lnTo>
                    <a:pt x="6" y="2"/>
                  </a:lnTo>
                  <a:lnTo>
                    <a:pt x="4" y="4"/>
                  </a:lnTo>
                  <a:lnTo>
                    <a:pt x="2" y="7"/>
                  </a:lnTo>
                  <a:lnTo>
                    <a:pt x="1" y="9"/>
                  </a:lnTo>
                  <a:lnTo>
                    <a:pt x="0" y="12"/>
                  </a:lnTo>
                  <a:lnTo>
                    <a:pt x="0" y="15"/>
                  </a:lnTo>
                  <a:lnTo>
                    <a:pt x="0" y="17"/>
                  </a:lnTo>
                  <a:lnTo>
                    <a:pt x="1" y="21"/>
                  </a:lnTo>
                  <a:lnTo>
                    <a:pt x="2" y="23"/>
                  </a:lnTo>
                  <a:lnTo>
                    <a:pt x="4" y="25"/>
                  </a:lnTo>
                  <a:lnTo>
                    <a:pt x="6" y="27"/>
                  </a:lnTo>
                  <a:lnTo>
                    <a:pt x="10" y="28"/>
                  </a:lnTo>
                  <a:lnTo>
                    <a:pt x="12" y="29"/>
                  </a:lnTo>
                  <a:lnTo>
                    <a:pt x="15" y="30"/>
                  </a:lnTo>
                  <a:lnTo>
                    <a:pt x="857" y="30"/>
                  </a:lnTo>
                  <a:lnTo>
                    <a:pt x="860" y="29"/>
                  </a:lnTo>
                  <a:lnTo>
                    <a:pt x="862" y="28"/>
                  </a:lnTo>
                  <a:lnTo>
                    <a:pt x="866" y="27"/>
                  </a:lnTo>
                  <a:lnTo>
                    <a:pt x="868" y="25"/>
                  </a:lnTo>
                  <a:lnTo>
                    <a:pt x="870" y="23"/>
                  </a:lnTo>
                  <a:lnTo>
                    <a:pt x="871" y="21"/>
                  </a:lnTo>
                  <a:lnTo>
                    <a:pt x="872" y="17"/>
                  </a:lnTo>
                  <a:lnTo>
                    <a:pt x="872" y="15"/>
                  </a:lnTo>
                  <a:lnTo>
                    <a:pt x="872" y="12"/>
                  </a:lnTo>
                  <a:lnTo>
                    <a:pt x="871" y="9"/>
                  </a:lnTo>
                  <a:lnTo>
                    <a:pt x="870" y="7"/>
                  </a:lnTo>
                  <a:lnTo>
                    <a:pt x="868" y="4"/>
                  </a:lnTo>
                  <a:lnTo>
                    <a:pt x="866" y="2"/>
                  </a:lnTo>
                  <a:lnTo>
                    <a:pt x="862" y="1"/>
                  </a:lnTo>
                  <a:lnTo>
                    <a:pt x="860" y="0"/>
                  </a:lnTo>
                  <a:lnTo>
                    <a:pt x="8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54">
              <a:extLst>
                <a:ext uri="{FF2B5EF4-FFF2-40B4-BE49-F238E27FC236}">
                  <a16:creationId xmlns:a16="http://schemas.microsoft.com/office/drawing/2014/main" id="{FF6E5054-76BC-AE40-96D4-18DBF1606DDF}"/>
                </a:ext>
              </a:extLst>
            </p:cNvPr>
            <p:cNvSpPr>
              <a:spLocks/>
            </p:cNvSpPr>
            <p:nvPr/>
          </p:nvSpPr>
          <p:spPr bwMode="auto">
            <a:xfrm>
              <a:off x="11610975" y="3902075"/>
              <a:ext cx="276225" cy="9525"/>
            </a:xfrm>
            <a:custGeom>
              <a:avLst/>
              <a:gdLst>
                <a:gd name="T0" fmla="*/ 15 w 872"/>
                <a:gd name="T1" fmla="*/ 30 h 30"/>
                <a:gd name="T2" fmla="*/ 857 w 872"/>
                <a:gd name="T3" fmla="*/ 30 h 30"/>
                <a:gd name="T4" fmla="*/ 860 w 872"/>
                <a:gd name="T5" fmla="*/ 30 h 30"/>
                <a:gd name="T6" fmla="*/ 862 w 872"/>
                <a:gd name="T7" fmla="*/ 29 h 30"/>
                <a:gd name="T8" fmla="*/ 866 w 872"/>
                <a:gd name="T9" fmla="*/ 28 h 30"/>
                <a:gd name="T10" fmla="*/ 868 w 872"/>
                <a:gd name="T11" fmla="*/ 26 h 30"/>
                <a:gd name="T12" fmla="*/ 870 w 872"/>
                <a:gd name="T13" fmla="*/ 24 h 30"/>
                <a:gd name="T14" fmla="*/ 871 w 872"/>
                <a:gd name="T15" fmla="*/ 22 h 30"/>
                <a:gd name="T16" fmla="*/ 872 w 872"/>
                <a:gd name="T17" fmla="*/ 18 h 30"/>
                <a:gd name="T18" fmla="*/ 872 w 872"/>
                <a:gd name="T19" fmla="*/ 15 h 30"/>
                <a:gd name="T20" fmla="*/ 872 w 872"/>
                <a:gd name="T21" fmla="*/ 13 h 30"/>
                <a:gd name="T22" fmla="*/ 871 w 872"/>
                <a:gd name="T23" fmla="*/ 10 h 30"/>
                <a:gd name="T24" fmla="*/ 870 w 872"/>
                <a:gd name="T25" fmla="*/ 8 h 30"/>
                <a:gd name="T26" fmla="*/ 868 w 872"/>
                <a:gd name="T27" fmla="*/ 4 h 30"/>
                <a:gd name="T28" fmla="*/ 866 w 872"/>
                <a:gd name="T29" fmla="*/ 3 h 30"/>
                <a:gd name="T30" fmla="*/ 862 w 872"/>
                <a:gd name="T31" fmla="*/ 1 h 30"/>
                <a:gd name="T32" fmla="*/ 860 w 872"/>
                <a:gd name="T33" fmla="*/ 1 h 30"/>
                <a:gd name="T34" fmla="*/ 857 w 872"/>
                <a:gd name="T35" fmla="*/ 0 h 30"/>
                <a:gd name="T36" fmla="*/ 15 w 872"/>
                <a:gd name="T37" fmla="*/ 0 h 30"/>
                <a:gd name="T38" fmla="*/ 12 w 872"/>
                <a:gd name="T39" fmla="*/ 1 h 30"/>
                <a:gd name="T40" fmla="*/ 10 w 872"/>
                <a:gd name="T41" fmla="*/ 1 h 30"/>
                <a:gd name="T42" fmla="*/ 6 w 872"/>
                <a:gd name="T43" fmla="*/ 3 h 30"/>
                <a:gd name="T44" fmla="*/ 4 w 872"/>
                <a:gd name="T45" fmla="*/ 4 h 30"/>
                <a:gd name="T46" fmla="*/ 2 w 872"/>
                <a:gd name="T47" fmla="*/ 8 h 30"/>
                <a:gd name="T48" fmla="*/ 1 w 872"/>
                <a:gd name="T49" fmla="*/ 10 h 30"/>
                <a:gd name="T50" fmla="*/ 0 w 872"/>
                <a:gd name="T51" fmla="*/ 13 h 30"/>
                <a:gd name="T52" fmla="*/ 0 w 872"/>
                <a:gd name="T53" fmla="*/ 15 h 30"/>
                <a:gd name="T54" fmla="*/ 0 w 872"/>
                <a:gd name="T55" fmla="*/ 18 h 30"/>
                <a:gd name="T56" fmla="*/ 1 w 872"/>
                <a:gd name="T57" fmla="*/ 22 h 30"/>
                <a:gd name="T58" fmla="*/ 2 w 872"/>
                <a:gd name="T59" fmla="*/ 24 h 30"/>
                <a:gd name="T60" fmla="*/ 4 w 872"/>
                <a:gd name="T61" fmla="*/ 26 h 30"/>
                <a:gd name="T62" fmla="*/ 6 w 872"/>
                <a:gd name="T63" fmla="*/ 28 h 30"/>
                <a:gd name="T64" fmla="*/ 10 w 872"/>
                <a:gd name="T65" fmla="*/ 29 h 30"/>
                <a:gd name="T66" fmla="*/ 12 w 872"/>
                <a:gd name="T67" fmla="*/ 30 h 30"/>
                <a:gd name="T68" fmla="*/ 15 w 872"/>
                <a:gd name="T69" fmla="*/ 30 h 30"/>
                <a:gd name="T70" fmla="*/ 15 w 872"/>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2" h="30">
                  <a:moveTo>
                    <a:pt x="15" y="30"/>
                  </a:moveTo>
                  <a:lnTo>
                    <a:pt x="857" y="30"/>
                  </a:lnTo>
                  <a:lnTo>
                    <a:pt x="860" y="30"/>
                  </a:lnTo>
                  <a:lnTo>
                    <a:pt x="862" y="29"/>
                  </a:lnTo>
                  <a:lnTo>
                    <a:pt x="866" y="28"/>
                  </a:lnTo>
                  <a:lnTo>
                    <a:pt x="868" y="26"/>
                  </a:lnTo>
                  <a:lnTo>
                    <a:pt x="870" y="24"/>
                  </a:lnTo>
                  <a:lnTo>
                    <a:pt x="871" y="22"/>
                  </a:lnTo>
                  <a:lnTo>
                    <a:pt x="872" y="18"/>
                  </a:lnTo>
                  <a:lnTo>
                    <a:pt x="872" y="15"/>
                  </a:lnTo>
                  <a:lnTo>
                    <a:pt x="872" y="13"/>
                  </a:lnTo>
                  <a:lnTo>
                    <a:pt x="871" y="10"/>
                  </a:lnTo>
                  <a:lnTo>
                    <a:pt x="870" y="8"/>
                  </a:lnTo>
                  <a:lnTo>
                    <a:pt x="868" y="4"/>
                  </a:lnTo>
                  <a:lnTo>
                    <a:pt x="866" y="3"/>
                  </a:lnTo>
                  <a:lnTo>
                    <a:pt x="862" y="1"/>
                  </a:lnTo>
                  <a:lnTo>
                    <a:pt x="860" y="1"/>
                  </a:lnTo>
                  <a:lnTo>
                    <a:pt x="857" y="0"/>
                  </a:lnTo>
                  <a:lnTo>
                    <a:pt x="15" y="0"/>
                  </a:lnTo>
                  <a:lnTo>
                    <a:pt x="12" y="1"/>
                  </a:lnTo>
                  <a:lnTo>
                    <a:pt x="10" y="1"/>
                  </a:lnTo>
                  <a:lnTo>
                    <a:pt x="6" y="3"/>
                  </a:lnTo>
                  <a:lnTo>
                    <a:pt x="4" y="4"/>
                  </a:lnTo>
                  <a:lnTo>
                    <a:pt x="2" y="8"/>
                  </a:lnTo>
                  <a:lnTo>
                    <a:pt x="1" y="10"/>
                  </a:lnTo>
                  <a:lnTo>
                    <a:pt x="0" y="13"/>
                  </a:lnTo>
                  <a:lnTo>
                    <a:pt x="0" y="15"/>
                  </a:lnTo>
                  <a:lnTo>
                    <a:pt x="0" y="18"/>
                  </a:lnTo>
                  <a:lnTo>
                    <a:pt x="1" y="22"/>
                  </a:lnTo>
                  <a:lnTo>
                    <a:pt x="2" y="24"/>
                  </a:lnTo>
                  <a:lnTo>
                    <a:pt x="4" y="26"/>
                  </a:lnTo>
                  <a:lnTo>
                    <a:pt x="6" y="28"/>
                  </a:lnTo>
                  <a:lnTo>
                    <a:pt x="10"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55">
              <a:extLst>
                <a:ext uri="{FF2B5EF4-FFF2-40B4-BE49-F238E27FC236}">
                  <a16:creationId xmlns:a16="http://schemas.microsoft.com/office/drawing/2014/main" id="{794F9CD5-FB21-2642-B72D-2722239D641C}"/>
                </a:ext>
              </a:extLst>
            </p:cNvPr>
            <p:cNvSpPr>
              <a:spLocks noEditPoints="1"/>
            </p:cNvSpPr>
            <p:nvPr/>
          </p:nvSpPr>
          <p:spPr bwMode="auto">
            <a:xfrm>
              <a:off x="11811000" y="3778250"/>
              <a:ext cx="66675" cy="114300"/>
            </a:xfrm>
            <a:custGeom>
              <a:avLst/>
              <a:gdLst>
                <a:gd name="T0" fmla="*/ 61 w 211"/>
                <a:gd name="T1" fmla="*/ 331 h 361"/>
                <a:gd name="T2" fmla="*/ 151 w 211"/>
                <a:gd name="T3" fmla="*/ 30 h 361"/>
                <a:gd name="T4" fmla="*/ 196 w 211"/>
                <a:gd name="T5" fmla="*/ 30 h 361"/>
                <a:gd name="T6" fmla="*/ 201 w 211"/>
                <a:gd name="T7" fmla="*/ 29 h 361"/>
                <a:gd name="T8" fmla="*/ 207 w 211"/>
                <a:gd name="T9" fmla="*/ 26 h 361"/>
                <a:gd name="T10" fmla="*/ 210 w 211"/>
                <a:gd name="T11" fmla="*/ 22 h 361"/>
                <a:gd name="T12" fmla="*/ 211 w 211"/>
                <a:gd name="T13" fmla="*/ 15 h 361"/>
                <a:gd name="T14" fmla="*/ 210 w 211"/>
                <a:gd name="T15" fmla="*/ 10 h 361"/>
                <a:gd name="T16" fmla="*/ 207 w 211"/>
                <a:gd name="T17" fmla="*/ 6 h 361"/>
                <a:gd name="T18" fmla="*/ 201 w 211"/>
                <a:gd name="T19" fmla="*/ 2 h 361"/>
                <a:gd name="T20" fmla="*/ 196 w 211"/>
                <a:gd name="T21" fmla="*/ 0 h 361"/>
                <a:gd name="T22" fmla="*/ 13 w 211"/>
                <a:gd name="T23" fmla="*/ 1 h 361"/>
                <a:gd name="T24" fmla="*/ 7 w 211"/>
                <a:gd name="T25" fmla="*/ 3 h 361"/>
                <a:gd name="T26" fmla="*/ 3 w 211"/>
                <a:gd name="T27" fmla="*/ 8 h 361"/>
                <a:gd name="T28" fmla="*/ 1 w 211"/>
                <a:gd name="T29" fmla="*/ 13 h 361"/>
                <a:gd name="T30" fmla="*/ 1 w 211"/>
                <a:gd name="T31" fmla="*/ 18 h 361"/>
                <a:gd name="T32" fmla="*/ 3 w 211"/>
                <a:gd name="T33" fmla="*/ 24 h 361"/>
                <a:gd name="T34" fmla="*/ 7 w 211"/>
                <a:gd name="T35" fmla="*/ 28 h 361"/>
                <a:gd name="T36" fmla="*/ 13 w 211"/>
                <a:gd name="T37" fmla="*/ 30 h 361"/>
                <a:gd name="T38" fmla="*/ 31 w 211"/>
                <a:gd name="T39" fmla="*/ 30 h 361"/>
                <a:gd name="T40" fmla="*/ 15 w 211"/>
                <a:gd name="T41" fmla="*/ 331 h 361"/>
                <a:gd name="T42" fmla="*/ 10 w 211"/>
                <a:gd name="T43" fmla="*/ 332 h 361"/>
                <a:gd name="T44" fmla="*/ 5 w 211"/>
                <a:gd name="T45" fmla="*/ 335 h 361"/>
                <a:gd name="T46" fmla="*/ 2 w 211"/>
                <a:gd name="T47" fmla="*/ 341 h 361"/>
                <a:gd name="T48" fmla="*/ 0 w 211"/>
                <a:gd name="T49" fmla="*/ 346 h 361"/>
                <a:gd name="T50" fmla="*/ 2 w 211"/>
                <a:gd name="T51" fmla="*/ 353 h 361"/>
                <a:gd name="T52" fmla="*/ 5 w 211"/>
                <a:gd name="T53" fmla="*/ 357 h 361"/>
                <a:gd name="T54" fmla="*/ 10 w 211"/>
                <a:gd name="T55" fmla="*/ 360 h 361"/>
                <a:gd name="T56" fmla="*/ 15 w 211"/>
                <a:gd name="T57" fmla="*/ 361 h 361"/>
                <a:gd name="T58" fmla="*/ 199 w 211"/>
                <a:gd name="T59" fmla="*/ 361 h 361"/>
                <a:gd name="T60" fmla="*/ 205 w 211"/>
                <a:gd name="T61" fmla="*/ 359 h 361"/>
                <a:gd name="T62" fmla="*/ 209 w 211"/>
                <a:gd name="T63" fmla="*/ 355 h 361"/>
                <a:gd name="T64" fmla="*/ 211 w 211"/>
                <a:gd name="T65" fmla="*/ 349 h 361"/>
                <a:gd name="T66" fmla="*/ 211 w 211"/>
                <a:gd name="T67" fmla="*/ 343 h 361"/>
                <a:gd name="T68" fmla="*/ 209 w 211"/>
                <a:gd name="T69" fmla="*/ 338 h 361"/>
                <a:gd name="T70" fmla="*/ 205 w 211"/>
                <a:gd name="T71" fmla="*/ 334 h 361"/>
                <a:gd name="T72" fmla="*/ 199 w 211"/>
                <a:gd name="T73" fmla="*/ 332 h 361"/>
                <a:gd name="T74" fmla="*/ 181 w 211"/>
                <a:gd name="T75" fmla="*/ 331 h 361"/>
                <a:gd name="T76" fmla="*/ 196 w 211"/>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361">
                  <a:moveTo>
                    <a:pt x="151" y="331"/>
                  </a:moveTo>
                  <a:lnTo>
                    <a:pt x="61" y="331"/>
                  </a:lnTo>
                  <a:lnTo>
                    <a:pt x="61" y="30"/>
                  </a:lnTo>
                  <a:lnTo>
                    <a:pt x="151" y="30"/>
                  </a:lnTo>
                  <a:lnTo>
                    <a:pt x="151" y="331"/>
                  </a:lnTo>
                  <a:close/>
                  <a:moveTo>
                    <a:pt x="196" y="30"/>
                  </a:moveTo>
                  <a:lnTo>
                    <a:pt x="199" y="30"/>
                  </a:lnTo>
                  <a:lnTo>
                    <a:pt x="201" y="29"/>
                  </a:lnTo>
                  <a:lnTo>
                    <a:pt x="205" y="28"/>
                  </a:lnTo>
                  <a:lnTo>
                    <a:pt x="207" y="26"/>
                  </a:lnTo>
                  <a:lnTo>
                    <a:pt x="209" y="24"/>
                  </a:lnTo>
                  <a:lnTo>
                    <a:pt x="210" y="22"/>
                  </a:lnTo>
                  <a:lnTo>
                    <a:pt x="211" y="18"/>
                  </a:lnTo>
                  <a:lnTo>
                    <a:pt x="211" y="15"/>
                  </a:lnTo>
                  <a:lnTo>
                    <a:pt x="211" y="13"/>
                  </a:lnTo>
                  <a:lnTo>
                    <a:pt x="210" y="10"/>
                  </a:lnTo>
                  <a:lnTo>
                    <a:pt x="209" y="8"/>
                  </a:lnTo>
                  <a:lnTo>
                    <a:pt x="207" y="6"/>
                  </a:lnTo>
                  <a:lnTo>
                    <a:pt x="205" y="3"/>
                  </a:lnTo>
                  <a:lnTo>
                    <a:pt x="201" y="2"/>
                  </a:lnTo>
                  <a:lnTo>
                    <a:pt x="199" y="1"/>
                  </a:lnTo>
                  <a:lnTo>
                    <a:pt x="196" y="0"/>
                  </a:lnTo>
                  <a:lnTo>
                    <a:pt x="15" y="0"/>
                  </a:lnTo>
                  <a:lnTo>
                    <a:pt x="13" y="1"/>
                  </a:lnTo>
                  <a:lnTo>
                    <a:pt x="10" y="2"/>
                  </a:lnTo>
                  <a:lnTo>
                    <a:pt x="7" y="3"/>
                  </a:lnTo>
                  <a:lnTo>
                    <a:pt x="5" y="6"/>
                  </a:lnTo>
                  <a:lnTo>
                    <a:pt x="3" y="8"/>
                  </a:lnTo>
                  <a:lnTo>
                    <a:pt x="2" y="10"/>
                  </a:lnTo>
                  <a:lnTo>
                    <a:pt x="1" y="13"/>
                  </a:lnTo>
                  <a:lnTo>
                    <a:pt x="0" y="15"/>
                  </a:lnTo>
                  <a:lnTo>
                    <a:pt x="1" y="18"/>
                  </a:lnTo>
                  <a:lnTo>
                    <a:pt x="2" y="22"/>
                  </a:lnTo>
                  <a:lnTo>
                    <a:pt x="3" y="24"/>
                  </a:lnTo>
                  <a:lnTo>
                    <a:pt x="5" y="26"/>
                  </a:lnTo>
                  <a:lnTo>
                    <a:pt x="7" y="28"/>
                  </a:lnTo>
                  <a:lnTo>
                    <a:pt x="10" y="29"/>
                  </a:lnTo>
                  <a:lnTo>
                    <a:pt x="13" y="30"/>
                  </a:lnTo>
                  <a:lnTo>
                    <a:pt x="15" y="31"/>
                  </a:lnTo>
                  <a:lnTo>
                    <a:pt x="31" y="30"/>
                  </a:lnTo>
                  <a:lnTo>
                    <a:pt x="31" y="331"/>
                  </a:lnTo>
                  <a:lnTo>
                    <a:pt x="15" y="331"/>
                  </a:lnTo>
                  <a:lnTo>
                    <a:pt x="13" y="332"/>
                  </a:lnTo>
                  <a:lnTo>
                    <a:pt x="10" y="332"/>
                  </a:lnTo>
                  <a:lnTo>
                    <a:pt x="7" y="334"/>
                  </a:lnTo>
                  <a:lnTo>
                    <a:pt x="5" y="335"/>
                  </a:lnTo>
                  <a:lnTo>
                    <a:pt x="3" y="338"/>
                  </a:lnTo>
                  <a:lnTo>
                    <a:pt x="2" y="341"/>
                  </a:lnTo>
                  <a:lnTo>
                    <a:pt x="1" y="343"/>
                  </a:lnTo>
                  <a:lnTo>
                    <a:pt x="0" y="346"/>
                  </a:lnTo>
                  <a:lnTo>
                    <a:pt x="1" y="349"/>
                  </a:lnTo>
                  <a:lnTo>
                    <a:pt x="2" y="353"/>
                  </a:lnTo>
                  <a:lnTo>
                    <a:pt x="3" y="355"/>
                  </a:lnTo>
                  <a:lnTo>
                    <a:pt x="5" y="357"/>
                  </a:lnTo>
                  <a:lnTo>
                    <a:pt x="7" y="359"/>
                  </a:lnTo>
                  <a:lnTo>
                    <a:pt x="10" y="360"/>
                  </a:lnTo>
                  <a:lnTo>
                    <a:pt x="13" y="361"/>
                  </a:lnTo>
                  <a:lnTo>
                    <a:pt x="15" y="361"/>
                  </a:lnTo>
                  <a:lnTo>
                    <a:pt x="196" y="361"/>
                  </a:lnTo>
                  <a:lnTo>
                    <a:pt x="199" y="361"/>
                  </a:lnTo>
                  <a:lnTo>
                    <a:pt x="201" y="360"/>
                  </a:lnTo>
                  <a:lnTo>
                    <a:pt x="205" y="359"/>
                  </a:lnTo>
                  <a:lnTo>
                    <a:pt x="207" y="357"/>
                  </a:lnTo>
                  <a:lnTo>
                    <a:pt x="209" y="355"/>
                  </a:lnTo>
                  <a:lnTo>
                    <a:pt x="210" y="353"/>
                  </a:lnTo>
                  <a:lnTo>
                    <a:pt x="211" y="349"/>
                  </a:lnTo>
                  <a:lnTo>
                    <a:pt x="211" y="346"/>
                  </a:lnTo>
                  <a:lnTo>
                    <a:pt x="211" y="343"/>
                  </a:lnTo>
                  <a:lnTo>
                    <a:pt x="210" y="341"/>
                  </a:lnTo>
                  <a:lnTo>
                    <a:pt x="209" y="338"/>
                  </a:lnTo>
                  <a:lnTo>
                    <a:pt x="207" y="335"/>
                  </a:lnTo>
                  <a:lnTo>
                    <a:pt x="205" y="334"/>
                  </a:lnTo>
                  <a:lnTo>
                    <a:pt x="201" y="332"/>
                  </a:lnTo>
                  <a:lnTo>
                    <a:pt x="199" y="332"/>
                  </a:lnTo>
                  <a:lnTo>
                    <a:pt x="196" y="331"/>
                  </a:lnTo>
                  <a:lnTo>
                    <a:pt x="181" y="331"/>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56">
              <a:extLst>
                <a:ext uri="{FF2B5EF4-FFF2-40B4-BE49-F238E27FC236}">
                  <a16:creationId xmlns:a16="http://schemas.microsoft.com/office/drawing/2014/main" id="{53D31B92-4821-AB41-91F4-293CF0A3AF04}"/>
                </a:ext>
              </a:extLst>
            </p:cNvPr>
            <p:cNvSpPr>
              <a:spLocks noEditPoints="1"/>
            </p:cNvSpPr>
            <p:nvPr/>
          </p:nvSpPr>
          <p:spPr bwMode="auto">
            <a:xfrm>
              <a:off x="11620500" y="3778250"/>
              <a:ext cx="66675" cy="114300"/>
            </a:xfrm>
            <a:custGeom>
              <a:avLst/>
              <a:gdLst>
                <a:gd name="T0" fmla="*/ 60 w 211"/>
                <a:gd name="T1" fmla="*/ 331 h 361"/>
                <a:gd name="T2" fmla="*/ 150 w 211"/>
                <a:gd name="T3" fmla="*/ 30 h 361"/>
                <a:gd name="T4" fmla="*/ 195 w 211"/>
                <a:gd name="T5" fmla="*/ 30 h 361"/>
                <a:gd name="T6" fmla="*/ 201 w 211"/>
                <a:gd name="T7" fmla="*/ 29 h 361"/>
                <a:gd name="T8" fmla="*/ 206 w 211"/>
                <a:gd name="T9" fmla="*/ 26 h 361"/>
                <a:gd name="T10" fmla="*/ 209 w 211"/>
                <a:gd name="T11" fmla="*/ 22 h 361"/>
                <a:gd name="T12" fmla="*/ 211 w 211"/>
                <a:gd name="T13" fmla="*/ 15 h 361"/>
                <a:gd name="T14" fmla="*/ 209 w 211"/>
                <a:gd name="T15" fmla="*/ 10 h 361"/>
                <a:gd name="T16" fmla="*/ 206 w 211"/>
                <a:gd name="T17" fmla="*/ 6 h 361"/>
                <a:gd name="T18" fmla="*/ 201 w 211"/>
                <a:gd name="T19" fmla="*/ 2 h 361"/>
                <a:gd name="T20" fmla="*/ 195 w 211"/>
                <a:gd name="T21" fmla="*/ 0 h 361"/>
                <a:gd name="T22" fmla="*/ 12 w 211"/>
                <a:gd name="T23" fmla="*/ 1 h 361"/>
                <a:gd name="T24" fmla="*/ 6 w 211"/>
                <a:gd name="T25" fmla="*/ 3 h 361"/>
                <a:gd name="T26" fmla="*/ 2 w 211"/>
                <a:gd name="T27" fmla="*/ 8 h 361"/>
                <a:gd name="T28" fmla="*/ 0 w 211"/>
                <a:gd name="T29" fmla="*/ 13 h 361"/>
                <a:gd name="T30" fmla="*/ 0 w 211"/>
                <a:gd name="T31" fmla="*/ 18 h 361"/>
                <a:gd name="T32" fmla="*/ 2 w 211"/>
                <a:gd name="T33" fmla="*/ 24 h 361"/>
                <a:gd name="T34" fmla="*/ 6 w 211"/>
                <a:gd name="T35" fmla="*/ 28 h 361"/>
                <a:gd name="T36" fmla="*/ 12 w 211"/>
                <a:gd name="T37" fmla="*/ 30 h 361"/>
                <a:gd name="T38" fmla="*/ 30 w 211"/>
                <a:gd name="T39" fmla="*/ 30 h 361"/>
                <a:gd name="T40" fmla="*/ 15 w 211"/>
                <a:gd name="T41" fmla="*/ 331 h 361"/>
                <a:gd name="T42" fmla="*/ 10 w 211"/>
                <a:gd name="T43" fmla="*/ 332 h 361"/>
                <a:gd name="T44" fmla="*/ 4 w 211"/>
                <a:gd name="T45" fmla="*/ 335 h 361"/>
                <a:gd name="T46" fmla="*/ 1 w 211"/>
                <a:gd name="T47" fmla="*/ 341 h 361"/>
                <a:gd name="T48" fmla="*/ 0 w 211"/>
                <a:gd name="T49" fmla="*/ 346 h 361"/>
                <a:gd name="T50" fmla="*/ 1 w 211"/>
                <a:gd name="T51" fmla="*/ 353 h 361"/>
                <a:gd name="T52" fmla="*/ 4 w 211"/>
                <a:gd name="T53" fmla="*/ 357 h 361"/>
                <a:gd name="T54" fmla="*/ 10 w 211"/>
                <a:gd name="T55" fmla="*/ 360 h 361"/>
                <a:gd name="T56" fmla="*/ 15 w 211"/>
                <a:gd name="T57" fmla="*/ 361 h 361"/>
                <a:gd name="T58" fmla="*/ 198 w 211"/>
                <a:gd name="T59" fmla="*/ 361 h 361"/>
                <a:gd name="T60" fmla="*/ 204 w 211"/>
                <a:gd name="T61" fmla="*/ 359 h 361"/>
                <a:gd name="T62" fmla="*/ 208 w 211"/>
                <a:gd name="T63" fmla="*/ 355 h 361"/>
                <a:gd name="T64" fmla="*/ 210 w 211"/>
                <a:gd name="T65" fmla="*/ 349 h 361"/>
                <a:gd name="T66" fmla="*/ 210 w 211"/>
                <a:gd name="T67" fmla="*/ 343 h 361"/>
                <a:gd name="T68" fmla="*/ 208 w 211"/>
                <a:gd name="T69" fmla="*/ 338 h 361"/>
                <a:gd name="T70" fmla="*/ 204 w 211"/>
                <a:gd name="T71" fmla="*/ 334 h 361"/>
                <a:gd name="T72" fmla="*/ 198 w 211"/>
                <a:gd name="T73" fmla="*/ 332 h 361"/>
                <a:gd name="T74" fmla="*/ 180 w 211"/>
                <a:gd name="T75" fmla="*/ 331 h 361"/>
                <a:gd name="T76" fmla="*/ 195 w 211"/>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361">
                  <a:moveTo>
                    <a:pt x="150" y="331"/>
                  </a:moveTo>
                  <a:lnTo>
                    <a:pt x="60" y="331"/>
                  </a:lnTo>
                  <a:lnTo>
                    <a:pt x="60" y="30"/>
                  </a:lnTo>
                  <a:lnTo>
                    <a:pt x="150" y="30"/>
                  </a:lnTo>
                  <a:lnTo>
                    <a:pt x="150" y="331"/>
                  </a:lnTo>
                  <a:close/>
                  <a:moveTo>
                    <a:pt x="195" y="30"/>
                  </a:moveTo>
                  <a:lnTo>
                    <a:pt x="198" y="30"/>
                  </a:lnTo>
                  <a:lnTo>
                    <a:pt x="201" y="29"/>
                  </a:lnTo>
                  <a:lnTo>
                    <a:pt x="204" y="28"/>
                  </a:lnTo>
                  <a:lnTo>
                    <a:pt x="206" y="26"/>
                  </a:lnTo>
                  <a:lnTo>
                    <a:pt x="208" y="24"/>
                  </a:lnTo>
                  <a:lnTo>
                    <a:pt x="209" y="22"/>
                  </a:lnTo>
                  <a:lnTo>
                    <a:pt x="210" y="18"/>
                  </a:lnTo>
                  <a:lnTo>
                    <a:pt x="211" y="15"/>
                  </a:lnTo>
                  <a:lnTo>
                    <a:pt x="210" y="13"/>
                  </a:lnTo>
                  <a:lnTo>
                    <a:pt x="209" y="10"/>
                  </a:lnTo>
                  <a:lnTo>
                    <a:pt x="208" y="8"/>
                  </a:lnTo>
                  <a:lnTo>
                    <a:pt x="206" y="6"/>
                  </a:lnTo>
                  <a:lnTo>
                    <a:pt x="204" y="3"/>
                  </a:lnTo>
                  <a:lnTo>
                    <a:pt x="201" y="2"/>
                  </a:lnTo>
                  <a:lnTo>
                    <a:pt x="198" y="1"/>
                  </a:lnTo>
                  <a:lnTo>
                    <a:pt x="195" y="0"/>
                  </a:lnTo>
                  <a:lnTo>
                    <a:pt x="15" y="0"/>
                  </a:lnTo>
                  <a:lnTo>
                    <a:pt x="12" y="1"/>
                  </a:lnTo>
                  <a:lnTo>
                    <a:pt x="10" y="2"/>
                  </a:lnTo>
                  <a:lnTo>
                    <a:pt x="6" y="3"/>
                  </a:lnTo>
                  <a:lnTo>
                    <a:pt x="4" y="6"/>
                  </a:lnTo>
                  <a:lnTo>
                    <a:pt x="2" y="8"/>
                  </a:lnTo>
                  <a:lnTo>
                    <a:pt x="1" y="10"/>
                  </a:lnTo>
                  <a:lnTo>
                    <a:pt x="0" y="13"/>
                  </a:lnTo>
                  <a:lnTo>
                    <a:pt x="0" y="15"/>
                  </a:lnTo>
                  <a:lnTo>
                    <a:pt x="0" y="18"/>
                  </a:lnTo>
                  <a:lnTo>
                    <a:pt x="1" y="22"/>
                  </a:lnTo>
                  <a:lnTo>
                    <a:pt x="2" y="24"/>
                  </a:lnTo>
                  <a:lnTo>
                    <a:pt x="4" y="26"/>
                  </a:lnTo>
                  <a:lnTo>
                    <a:pt x="6" y="28"/>
                  </a:lnTo>
                  <a:lnTo>
                    <a:pt x="10" y="29"/>
                  </a:lnTo>
                  <a:lnTo>
                    <a:pt x="12" y="30"/>
                  </a:lnTo>
                  <a:lnTo>
                    <a:pt x="15" y="31"/>
                  </a:lnTo>
                  <a:lnTo>
                    <a:pt x="30" y="30"/>
                  </a:lnTo>
                  <a:lnTo>
                    <a:pt x="30" y="331"/>
                  </a:lnTo>
                  <a:lnTo>
                    <a:pt x="15" y="331"/>
                  </a:lnTo>
                  <a:lnTo>
                    <a:pt x="12" y="332"/>
                  </a:lnTo>
                  <a:lnTo>
                    <a:pt x="10" y="332"/>
                  </a:lnTo>
                  <a:lnTo>
                    <a:pt x="6" y="334"/>
                  </a:lnTo>
                  <a:lnTo>
                    <a:pt x="4" y="335"/>
                  </a:lnTo>
                  <a:lnTo>
                    <a:pt x="2" y="338"/>
                  </a:lnTo>
                  <a:lnTo>
                    <a:pt x="1" y="341"/>
                  </a:lnTo>
                  <a:lnTo>
                    <a:pt x="0" y="343"/>
                  </a:lnTo>
                  <a:lnTo>
                    <a:pt x="0" y="346"/>
                  </a:lnTo>
                  <a:lnTo>
                    <a:pt x="0" y="349"/>
                  </a:lnTo>
                  <a:lnTo>
                    <a:pt x="1" y="353"/>
                  </a:lnTo>
                  <a:lnTo>
                    <a:pt x="2" y="355"/>
                  </a:lnTo>
                  <a:lnTo>
                    <a:pt x="4" y="357"/>
                  </a:lnTo>
                  <a:lnTo>
                    <a:pt x="6" y="359"/>
                  </a:lnTo>
                  <a:lnTo>
                    <a:pt x="10" y="360"/>
                  </a:lnTo>
                  <a:lnTo>
                    <a:pt x="12" y="361"/>
                  </a:lnTo>
                  <a:lnTo>
                    <a:pt x="15" y="361"/>
                  </a:lnTo>
                  <a:lnTo>
                    <a:pt x="195" y="361"/>
                  </a:lnTo>
                  <a:lnTo>
                    <a:pt x="198" y="361"/>
                  </a:lnTo>
                  <a:lnTo>
                    <a:pt x="201" y="360"/>
                  </a:lnTo>
                  <a:lnTo>
                    <a:pt x="204" y="359"/>
                  </a:lnTo>
                  <a:lnTo>
                    <a:pt x="206" y="357"/>
                  </a:lnTo>
                  <a:lnTo>
                    <a:pt x="208" y="355"/>
                  </a:lnTo>
                  <a:lnTo>
                    <a:pt x="209" y="353"/>
                  </a:lnTo>
                  <a:lnTo>
                    <a:pt x="210" y="349"/>
                  </a:lnTo>
                  <a:lnTo>
                    <a:pt x="211" y="346"/>
                  </a:lnTo>
                  <a:lnTo>
                    <a:pt x="210" y="343"/>
                  </a:lnTo>
                  <a:lnTo>
                    <a:pt x="209" y="341"/>
                  </a:lnTo>
                  <a:lnTo>
                    <a:pt x="208" y="338"/>
                  </a:lnTo>
                  <a:lnTo>
                    <a:pt x="206" y="335"/>
                  </a:lnTo>
                  <a:lnTo>
                    <a:pt x="204" y="334"/>
                  </a:lnTo>
                  <a:lnTo>
                    <a:pt x="201" y="332"/>
                  </a:lnTo>
                  <a:lnTo>
                    <a:pt x="198" y="332"/>
                  </a:lnTo>
                  <a:lnTo>
                    <a:pt x="195" y="331"/>
                  </a:lnTo>
                  <a:lnTo>
                    <a:pt x="180" y="331"/>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57">
              <a:extLst>
                <a:ext uri="{FF2B5EF4-FFF2-40B4-BE49-F238E27FC236}">
                  <a16:creationId xmlns:a16="http://schemas.microsoft.com/office/drawing/2014/main" id="{960E52AE-8802-0847-9327-D53C61C9F2AC}"/>
                </a:ext>
              </a:extLst>
            </p:cNvPr>
            <p:cNvSpPr>
              <a:spLocks noEditPoints="1"/>
            </p:cNvSpPr>
            <p:nvPr/>
          </p:nvSpPr>
          <p:spPr bwMode="auto">
            <a:xfrm>
              <a:off x="11715750" y="3778250"/>
              <a:ext cx="66675" cy="114300"/>
            </a:xfrm>
            <a:custGeom>
              <a:avLst/>
              <a:gdLst>
                <a:gd name="T0" fmla="*/ 60 w 210"/>
                <a:gd name="T1" fmla="*/ 331 h 361"/>
                <a:gd name="T2" fmla="*/ 150 w 210"/>
                <a:gd name="T3" fmla="*/ 30 h 361"/>
                <a:gd name="T4" fmla="*/ 195 w 210"/>
                <a:gd name="T5" fmla="*/ 30 h 361"/>
                <a:gd name="T6" fmla="*/ 201 w 210"/>
                <a:gd name="T7" fmla="*/ 29 h 361"/>
                <a:gd name="T8" fmla="*/ 206 w 210"/>
                <a:gd name="T9" fmla="*/ 26 h 361"/>
                <a:gd name="T10" fmla="*/ 209 w 210"/>
                <a:gd name="T11" fmla="*/ 22 h 361"/>
                <a:gd name="T12" fmla="*/ 210 w 210"/>
                <a:gd name="T13" fmla="*/ 15 h 361"/>
                <a:gd name="T14" fmla="*/ 209 w 210"/>
                <a:gd name="T15" fmla="*/ 10 h 361"/>
                <a:gd name="T16" fmla="*/ 206 w 210"/>
                <a:gd name="T17" fmla="*/ 6 h 361"/>
                <a:gd name="T18" fmla="*/ 201 w 210"/>
                <a:gd name="T19" fmla="*/ 2 h 361"/>
                <a:gd name="T20" fmla="*/ 195 w 210"/>
                <a:gd name="T21" fmla="*/ 0 h 361"/>
                <a:gd name="T22" fmla="*/ 12 w 210"/>
                <a:gd name="T23" fmla="*/ 1 h 361"/>
                <a:gd name="T24" fmla="*/ 6 w 210"/>
                <a:gd name="T25" fmla="*/ 3 h 361"/>
                <a:gd name="T26" fmla="*/ 2 w 210"/>
                <a:gd name="T27" fmla="*/ 8 h 361"/>
                <a:gd name="T28" fmla="*/ 0 w 210"/>
                <a:gd name="T29" fmla="*/ 13 h 361"/>
                <a:gd name="T30" fmla="*/ 0 w 210"/>
                <a:gd name="T31" fmla="*/ 18 h 361"/>
                <a:gd name="T32" fmla="*/ 2 w 210"/>
                <a:gd name="T33" fmla="*/ 24 h 361"/>
                <a:gd name="T34" fmla="*/ 6 w 210"/>
                <a:gd name="T35" fmla="*/ 28 h 361"/>
                <a:gd name="T36" fmla="*/ 12 w 210"/>
                <a:gd name="T37" fmla="*/ 30 h 361"/>
                <a:gd name="T38" fmla="*/ 30 w 210"/>
                <a:gd name="T39" fmla="*/ 30 h 361"/>
                <a:gd name="T40" fmla="*/ 15 w 210"/>
                <a:gd name="T41" fmla="*/ 331 h 361"/>
                <a:gd name="T42" fmla="*/ 9 w 210"/>
                <a:gd name="T43" fmla="*/ 332 h 361"/>
                <a:gd name="T44" fmla="*/ 4 w 210"/>
                <a:gd name="T45" fmla="*/ 335 h 361"/>
                <a:gd name="T46" fmla="*/ 1 w 210"/>
                <a:gd name="T47" fmla="*/ 341 h 361"/>
                <a:gd name="T48" fmla="*/ 0 w 210"/>
                <a:gd name="T49" fmla="*/ 346 h 361"/>
                <a:gd name="T50" fmla="*/ 1 w 210"/>
                <a:gd name="T51" fmla="*/ 353 h 361"/>
                <a:gd name="T52" fmla="*/ 4 w 210"/>
                <a:gd name="T53" fmla="*/ 357 h 361"/>
                <a:gd name="T54" fmla="*/ 9 w 210"/>
                <a:gd name="T55" fmla="*/ 360 h 361"/>
                <a:gd name="T56" fmla="*/ 15 w 210"/>
                <a:gd name="T57" fmla="*/ 361 h 361"/>
                <a:gd name="T58" fmla="*/ 198 w 210"/>
                <a:gd name="T59" fmla="*/ 361 h 361"/>
                <a:gd name="T60" fmla="*/ 204 w 210"/>
                <a:gd name="T61" fmla="*/ 359 h 361"/>
                <a:gd name="T62" fmla="*/ 208 w 210"/>
                <a:gd name="T63" fmla="*/ 355 h 361"/>
                <a:gd name="T64" fmla="*/ 210 w 210"/>
                <a:gd name="T65" fmla="*/ 349 h 361"/>
                <a:gd name="T66" fmla="*/ 210 w 210"/>
                <a:gd name="T67" fmla="*/ 343 h 361"/>
                <a:gd name="T68" fmla="*/ 208 w 210"/>
                <a:gd name="T69" fmla="*/ 338 h 361"/>
                <a:gd name="T70" fmla="*/ 204 w 210"/>
                <a:gd name="T71" fmla="*/ 334 h 361"/>
                <a:gd name="T72" fmla="*/ 198 w 210"/>
                <a:gd name="T73" fmla="*/ 332 h 361"/>
                <a:gd name="T74" fmla="*/ 180 w 210"/>
                <a:gd name="T75" fmla="*/ 331 h 361"/>
                <a:gd name="T76" fmla="*/ 195 w 210"/>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0" h="361">
                  <a:moveTo>
                    <a:pt x="150" y="331"/>
                  </a:moveTo>
                  <a:lnTo>
                    <a:pt x="60" y="331"/>
                  </a:lnTo>
                  <a:lnTo>
                    <a:pt x="60" y="30"/>
                  </a:lnTo>
                  <a:lnTo>
                    <a:pt x="150" y="30"/>
                  </a:lnTo>
                  <a:lnTo>
                    <a:pt x="150" y="331"/>
                  </a:lnTo>
                  <a:close/>
                  <a:moveTo>
                    <a:pt x="195" y="30"/>
                  </a:moveTo>
                  <a:lnTo>
                    <a:pt x="198" y="30"/>
                  </a:lnTo>
                  <a:lnTo>
                    <a:pt x="201" y="29"/>
                  </a:lnTo>
                  <a:lnTo>
                    <a:pt x="204" y="28"/>
                  </a:lnTo>
                  <a:lnTo>
                    <a:pt x="206" y="26"/>
                  </a:lnTo>
                  <a:lnTo>
                    <a:pt x="208" y="24"/>
                  </a:lnTo>
                  <a:lnTo>
                    <a:pt x="209" y="22"/>
                  </a:lnTo>
                  <a:lnTo>
                    <a:pt x="210" y="18"/>
                  </a:lnTo>
                  <a:lnTo>
                    <a:pt x="210" y="15"/>
                  </a:lnTo>
                  <a:lnTo>
                    <a:pt x="210" y="13"/>
                  </a:lnTo>
                  <a:lnTo>
                    <a:pt x="209" y="10"/>
                  </a:lnTo>
                  <a:lnTo>
                    <a:pt x="208" y="8"/>
                  </a:lnTo>
                  <a:lnTo>
                    <a:pt x="206" y="6"/>
                  </a:lnTo>
                  <a:lnTo>
                    <a:pt x="204" y="3"/>
                  </a:lnTo>
                  <a:lnTo>
                    <a:pt x="201" y="2"/>
                  </a:lnTo>
                  <a:lnTo>
                    <a:pt x="198" y="1"/>
                  </a:lnTo>
                  <a:lnTo>
                    <a:pt x="195" y="0"/>
                  </a:lnTo>
                  <a:lnTo>
                    <a:pt x="15" y="0"/>
                  </a:lnTo>
                  <a:lnTo>
                    <a:pt x="12" y="1"/>
                  </a:lnTo>
                  <a:lnTo>
                    <a:pt x="9" y="2"/>
                  </a:lnTo>
                  <a:lnTo>
                    <a:pt x="6" y="3"/>
                  </a:lnTo>
                  <a:lnTo>
                    <a:pt x="4" y="6"/>
                  </a:lnTo>
                  <a:lnTo>
                    <a:pt x="2" y="8"/>
                  </a:lnTo>
                  <a:lnTo>
                    <a:pt x="1" y="10"/>
                  </a:lnTo>
                  <a:lnTo>
                    <a:pt x="0" y="13"/>
                  </a:lnTo>
                  <a:lnTo>
                    <a:pt x="0" y="15"/>
                  </a:lnTo>
                  <a:lnTo>
                    <a:pt x="0" y="18"/>
                  </a:lnTo>
                  <a:lnTo>
                    <a:pt x="1" y="22"/>
                  </a:lnTo>
                  <a:lnTo>
                    <a:pt x="2" y="24"/>
                  </a:lnTo>
                  <a:lnTo>
                    <a:pt x="4" y="26"/>
                  </a:lnTo>
                  <a:lnTo>
                    <a:pt x="6" y="28"/>
                  </a:lnTo>
                  <a:lnTo>
                    <a:pt x="9" y="29"/>
                  </a:lnTo>
                  <a:lnTo>
                    <a:pt x="12" y="30"/>
                  </a:lnTo>
                  <a:lnTo>
                    <a:pt x="15" y="31"/>
                  </a:lnTo>
                  <a:lnTo>
                    <a:pt x="30" y="30"/>
                  </a:lnTo>
                  <a:lnTo>
                    <a:pt x="30" y="331"/>
                  </a:lnTo>
                  <a:lnTo>
                    <a:pt x="15" y="331"/>
                  </a:lnTo>
                  <a:lnTo>
                    <a:pt x="12" y="332"/>
                  </a:lnTo>
                  <a:lnTo>
                    <a:pt x="9" y="332"/>
                  </a:lnTo>
                  <a:lnTo>
                    <a:pt x="6" y="334"/>
                  </a:lnTo>
                  <a:lnTo>
                    <a:pt x="4" y="335"/>
                  </a:lnTo>
                  <a:lnTo>
                    <a:pt x="2" y="338"/>
                  </a:lnTo>
                  <a:lnTo>
                    <a:pt x="1" y="341"/>
                  </a:lnTo>
                  <a:lnTo>
                    <a:pt x="0" y="343"/>
                  </a:lnTo>
                  <a:lnTo>
                    <a:pt x="0" y="346"/>
                  </a:lnTo>
                  <a:lnTo>
                    <a:pt x="0" y="349"/>
                  </a:lnTo>
                  <a:lnTo>
                    <a:pt x="1" y="353"/>
                  </a:lnTo>
                  <a:lnTo>
                    <a:pt x="2" y="355"/>
                  </a:lnTo>
                  <a:lnTo>
                    <a:pt x="4" y="357"/>
                  </a:lnTo>
                  <a:lnTo>
                    <a:pt x="6" y="359"/>
                  </a:lnTo>
                  <a:lnTo>
                    <a:pt x="9" y="360"/>
                  </a:lnTo>
                  <a:lnTo>
                    <a:pt x="12" y="361"/>
                  </a:lnTo>
                  <a:lnTo>
                    <a:pt x="15" y="361"/>
                  </a:lnTo>
                  <a:lnTo>
                    <a:pt x="195" y="361"/>
                  </a:lnTo>
                  <a:lnTo>
                    <a:pt x="198" y="361"/>
                  </a:lnTo>
                  <a:lnTo>
                    <a:pt x="201" y="360"/>
                  </a:lnTo>
                  <a:lnTo>
                    <a:pt x="204" y="359"/>
                  </a:lnTo>
                  <a:lnTo>
                    <a:pt x="206" y="357"/>
                  </a:lnTo>
                  <a:lnTo>
                    <a:pt x="208" y="355"/>
                  </a:lnTo>
                  <a:lnTo>
                    <a:pt x="209" y="353"/>
                  </a:lnTo>
                  <a:lnTo>
                    <a:pt x="210" y="349"/>
                  </a:lnTo>
                  <a:lnTo>
                    <a:pt x="210" y="346"/>
                  </a:lnTo>
                  <a:lnTo>
                    <a:pt x="210" y="343"/>
                  </a:lnTo>
                  <a:lnTo>
                    <a:pt x="209" y="341"/>
                  </a:lnTo>
                  <a:lnTo>
                    <a:pt x="208" y="338"/>
                  </a:lnTo>
                  <a:lnTo>
                    <a:pt x="206" y="335"/>
                  </a:lnTo>
                  <a:lnTo>
                    <a:pt x="204" y="334"/>
                  </a:lnTo>
                  <a:lnTo>
                    <a:pt x="201" y="332"/>
                  </a:lnTo>
                  <a:lnTo>
                    <a:pt x="198" y="332"/>
                  </a:lnTo>
                  <a:lnTo>
                    <a:pt x="195" y="331"/>
                  </a:lnTo>
                  <a:lnTo>
                    <a:pt x="180" y="331"/>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58">
              <a:extLst>
                <a:ext uri="{FF2B5EF4-FFF2-40B4-BE49-F238E27FC236}">
                  <a16:creationId xmlns:a16="http://schemas.microsoft.com/office/drawing/2014/main" id="{0574A7EE-ECB1-A54E-9381-6EC9B854EE32}"/>
                </a:ext>
              </a:extLst>
            </p:cNvPr>
            <p:cNvSpPr>
              <a:spLocks noEditPoints="1"/>
            </p:cNvSpPr>
            <p:nvPr/>
          </p:nvSpPr>
          <p:spPr bwMode="auto">
            <a:xfrm>
              <a:off x="11610975" y="3644900"/>
              <a:ext cx="276225" cy="123825"/>
            </a:xfrm>
            <a:custGeom>
              <a:avLst/>
              <a:gdLst>
                <a:gd name="T0" fmla="*/ 436 w 872"/>
                <a:gd name="T1" fmla="*/ 36 h 391"/>
                <a:gd name="T2" fmla="*/ 816 w 872"/>
                <a:gd name="T3" fmla="*/ 361 h 391"/>
                <a:gd name="T4" fmla="*/ 56 w 872"/>
                <a:gd name="T5" fmla="*/ 361 h 391"/>
                <a:gd name="T6" fmla="*/ 436 w 872"/>
                <a:gd name="T7" fmla="*/ 36 h 391"/>
                <a:gd name="T8" fmla="*/ 15 w 872"/>
                <a:gd name="T9" fmla="*/ 391 h 391"/>
                <a:gd name="T10" fmla="*/ 857 w 872"/>
                <a:gd name="T11" fmla="*/ 391 h 391"/>
                <a:gd name="T12" fmla="*/ 861 w 872"/>
                <a:gd name="T13" fmla="*/ 391 h 391"/>
                <a:gd name="T14" fmla="*/ 866 w 872"/>
                <a:gd name="T15" fmla="*/ 389 h 391"/>
                <a:gd name="T16" fmla="*/ 869 w 872"/>
                <a:gd name="T17" fmla="*/ 386 h 391"/>
                <a:gd name="T18" fmla="*/ 871 w 872"/>
                <a:gd name="T19" fmla="*/ 382 h 391"/>
                <a:gd name="T20" fmla="*/ 872 w 872"/>
                <a:gd name="T21" fmla="*/ 377 h 391"/>
                <a:gd name="T22" fmla="*/ 872 w 872"/>
                <a:gd name="T23" fmla="*/ 373 h 391"/>
                <a:gd name="T24" fmla="*/ 870 w 872"/>
                <a:gd name="T25" fmla="*/ 369 h 391"/>
                <a:gd name="T26" fmla="*/ 867 w 872"/>
                <a:gd name="T27" fmla="*/ 365 h 391"/>
                <a:gd name="T28" fmla="*/ 446 w 872"/>
                <a:gd name="T29" fmla="*/ 4 h 391"/>
                <a:gd name="T30" fmla="*/ 441 w 872"/>
                <a:gd name="T31" fmla="*/ 1 h 391"/>
                <a:gd name="T32" fmla="*/ 436 w 872"/>
                <a:gd name="T33" fmla="*/ 0 h 391"/>
                <a:gd name="T34" fmla="*/ 431 w 872"/>
                <a:gd name="T35" fmla="*/ 1 h 391"/>
                <a:gd name="T36" fmla="*/ 426 w 872"/>
                <a:gd name="T37" fmla="*/ 4 h 391"/>
                <a:gd name="T38" fmla="*/ 5 w 872"/>
                <a:gd name="T39" fmla="*/ 365 h 391"/>
                <a:gd name="T40" fmla="*/ 2 w 872"/>
                <a:gd name="T41" fmla="*/ 369 h 391"/>
                <a:gd name="T42" fmla="*/ 0 w 872"/>
                <a:gd name="T43" fmla="*/ 373 h 391"/>
                <a:gd name="T44" fmla="*/ 0 w 872"/>
                <a:gd name="T45" fmla="*/ 377 h 391"/>
                <a:gd name="T46" fmla="*/ 1 w 872"/>
                <a:gd name="T47" fmla="*/ 382 h 391"/>
                <a:gd name="T48" fmla="*/ 3 w 872"/>
                <a:gd name="T49" fmla="*/ 386 h 391"/>
                <a:gd name="T50" fmla="*/ 6 w 872"/>
                <a:gd name="T51" fmla="*/ 389 h 391"/>
                <a:gd name="T52" fmla="*/ 11 w 872"/>
                <a:gd name="T53" fmla="*/ 391 h 391"/>
                <a:gd name="T54" fmla="*/ 15 w 872"/>
                <a:gd name="T55" fmla="*/ 391 h 391"/>
                <a:gd name="T56" fmla="*/ 15 w 872"/>
                <a:gd name="T57"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2" h="391">
                  <a:moveTo>
                    <a:pt x="436" y="36"/>
                  </a:moveTo>
                  <a:lnTo>
                    <a:pt x="816" y="361"/>
                  </a:lnTo>
                  <a:lnTo>
                    <a:pt x="56" y="361"/>
                  </a:lnTo>
                  <a:lnTo>
                    <a:pt x="436" y="36"/>
                  </a:lnTo>
                  <a:close/>
                  <a:moveTo>
                    <a:pt x="15" y="391"/>
                  </a:moveTo>
                  <a:lnTo>
                    <a:pt x="857" y="391"/>
                  </a:lnTo>
                  <a:lnTo>
                    <a:pt x="861" y="391"/>
                  </a:lnTo>
                  <a:lnTo>
                    <a:pt x="866" y="389"/>
                  </a:lnTo>
                  <a:lnTo>
                    <a:pt x="869" y="386"/>
                  </a:lnTo>
                  <a:lnTo>
                    <a:pt x="871" y="382"/>
                  </a:lnTo>
                  <a:lnTo>
                    <a:pt x="872" y="377"/>
                  </a:lnTo>
                  <a:lnTo>
                    <a:pt x="872" y="373"/>
                  </a:lnTo>
                  <a:lnTo>
                    <a:pt x="870" y="369"/>
                  </a:lnTo>
                  <a:lnTo>
                    <a:pt x="867" y="365"/>
                  </a:lnTo>
                  <a:lnTo>
                    <a:pt x="446" y="4"/>
                  </a:lnTo>
                  <a:lnTo>
                    <a:pt x="441" y="1"/>
                  </a:lnTo>
                  <a:lnTo>
                    <a:pt x="436" y="0"/>
                  </a:lnTo>
                  <a:lnTo>
                    <a:pt x="431" y="1"/>
                  </a:lnTo>
                  <a:lnTo>
                    <a:pt x="426" y="4"/>
                  </a:lnTo>
                  <a:lnTo>
                    <a:pt x="5" y="365"/>
                  </a:lnTo>
                  <a:lnTo>
                    <a:pt x="2" y="369"/>
                  </a:lnTo>
                  <a:lnTo>
                    <a:pt x="0" y="373"/>
                  </a:lnTo>
                  <a:lnTo>
                    <a:pt x="0" y="377"/>
                  </a:lnTo>
                  <a:lnTo>
                    <a:pt x="1" y="382"/>
                  </a:lnTo>
                  <a:lnTo>
                    <a:pt x="3" y="386"/>
                  </a:lnTo>
                  <a:lnTo>
                    <a:pt x="6" y="389"/>
                  </a:lnTo>
                  <a:lnTo>
                    <a:pt x="11" y="391"/>
                  </a:lnTo>
                  <a:lnTo>
                    <a:pt x="15" y="391"/>
                  </a:lnTo>
                  <a:lnTo>
                    <a:pt x="15"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228091988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group of people shaking hands&#10;&#10;Description automatically generated">
            <a:extLst>
              <a:ext uri="{FF2B5EF4-FFF2-40B4-BE49-F238E27FC236}">
                <a16:creationId xmlns:a16="http://schemas.microsoft.com/office/drawing/2014/main" id="{97467A66-51A8-34C5-69F0-A0EBF37597CB}"/>
              </a:ext>
            </a:extLst>
          </p:cNvPr>
          <p:cNvPicPr>
            <a:picLocks noChangeAspect="1"/>
          </p:cNvPicPr>
          <p:nvPr/>
        </p:nvPicPr>
        <p:blipFill>
          <a:blip r:embed="rId3"/>
          <a:stretch>
            <a:fillRect/>
          </a:stretch>
        </p:blipFill>
        <p:spPr>
          <a:xfrm>
            <a:off x="0" y="46675"/>
            <a:ext cx="12192000" cy="6764650"/>
          </a:xfrm>
          <a:prstGeom prst="rect">
            <a:avLst/>
          </a:prstGeom>
        </p:spPr>
      </p:pic>
      <p:sp>
        <p:nvSpPr>
          <p:cNvPr id="2" name="Rectangle 1">
            <a:extLst>
              <a:ext uri="{FF2B5EF4-FFF2-40B4-BE49-F238E27FC236}">
                <a16:creationId xmlns:a16="http://schemas.microsoft.com/office/drawing/2014/main" id="{1FE5C2BA-CDD2-AC41-AE60-BDEBE5D1AC9F}"/>
              </a:ext>
            </a:extLst>
          </p:cNvPr>
          <p:cNvSpPr/>
          <p:nvPr/>
        </p:nvSpPr>
        <p:spPr>
          <a:xfrm rot="16200000">
            <a:off x="4159001" y="-2678016"/>
            <a:ext cx="3997052" cy="12518113"/>
          </a:xfrm>
          <a:prstGeom prst="rect">
            <a:avLst/>
          </a:prstGeom>
          <a:solidFill>
            <a:srgbClr val="40C8F3">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3" name="Rectangle 22">
            <a:extLst>
              <a:ext uri="{FF2B5EF4-FFF2-40B4-BE49-F238E27FC236}">
                <a16:creationId xmlns:a16="http://schemas.microsoft.com/office/drawing/2014/main" id="{FA414A9D-1CDE-2A44-8457-C1DD5DFB7303}"/>
              </a:ext>
            </a:extLst>
          </p:cNvPr>
          <p:cNvSpPr/>
          <p:nvPr/>
        </p:nvSpPr>
        <p:spPr>
          <a:xfrm>
            <a:off x="927354" y="535459"/>
            <a:ext cx="2663571" cy="59068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t>TRABAJO CONJUNTO</a:t>
            </a:r>
            <a:endParaRPr lang="en-GB" sz="2000" b="1" dirty="0"/>
          </a:p>
        </p:txBody>
      </p:sp>
      <p:sp>
        <p:nvSpPr>
          <p:cNvPr id="6" name="Left Brace 5"/>
          <p:cNvSpPr/>
          <p:nvPr/>
        </p:nvSpPr>
        <p:spPr>
          <a:xfrm rot="16200000">
            <a:off x="4588111" y="1858245"/>
            <a:ext cx="383359" cy="3265125"/>
          </a:xfrm>
          <a:prstGeom prst="leftBrace">
            <a:avLst>
              <a:gd name="adj1" fmla="val 106840"/>
              <a:gd name="adj2" fmla="val 48833"/>
            </a:avLst>
          </a:prstGeom>
          <a:ln>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a:p>
        </p:txBody>
      </p:sp>
      <p:sp>
        <p:nvSpPr>
          <p:cNvPr id="7" name="TextBox 6"/>
          <p:cNvSpPr txBox="1"/>
          <p:nvPr/>
        </p:nvSpPr>
        <p:spPr>
          <a:xfrm>
            <a:off x="4495602" y="3475366"/>
            <a:ext cx="510076" cy="830997"/>
          </a:xfrm>
          <a:prstGeom prst="rect">
            <a:avLst/>
          </a:prstGeom>
          <a:noFill/>
        </p:spPr>
        <p:txBody>
          <a:bodyPr wrap="none" rtlCol="0">
            <a:spAutoFit/>
          </a:bodyPr>
          <a:lstStyle/>
          <a:p>
            <a:r>
              <a:rPr lang="fr-CH" sz="4800" b="1"/>
              <a:t>+</a:t>
            </a:r>
            <a:endParaRPr lang="en-GB" sz="4800" b="1"/>
          </a:p>
        </p:txBody>
      </p:sp>
      <p:sp>
        <p:nvSpPr>
          <p:cNvPr id="42" name="TextBox 41"/>
          <p:cNvSpPr txBox="1"/>
          <p:nvPr/>
        </p:nvSpPr>
        <p:spPr>
          <a:xfrm>
            <a:off x="7220144" y="2790318"/>
            <a:ext cx="510076" cy="830997"/>
          </a:xfrm>
          <a:prstGeom prst="rect">
            <a:avLst/>
          </a:prstGeom>
          <a:noFill/>
        </p:spPr>
        <p:txBody>
          <a:bodyPr wrap="none" rtlCol="0">
            <a:spAutoFit/>
          </a:bodyPr>
          <a:lstStyle/>
          <a:p>
            <a:r>
              <a:rPr lang="fr-CH" sz="4800" b="1"/>
              <a:t>=</a:t>
            </a:r>
            <a:endParaRPr lang="en-GB" sz="4800" b="1"/>
          </a:p>
        </p:txBody>
      </p:sp>
      <p:grpSp>
        <p:nvGrpSpPr>
          <p:cNvPr id="11" name="Group 10"/>
          <p:cNvGrpSpPr/>
          <p:nvPr/>
        </p:nvGrpSpPr>
        <p:grpSpPr>
          <a:xfrm>
            <a:off x="2232034" y="1771665"/>
            <a:ext cx="2120694" cy="1572016"/>
            <a:chOff x="2232034" y="1771665"/>
            <a:chExt cx="2120694" cy="1572016"/>
          </a:xfrm>
        </p:grpSpPr>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466060" y="1771665"/>
              <a:ext cx="1308791" cy="1308791"/>
            </a:xfrm>
            <a:prstGeom prst="rect">
              <a:avLst/>
            </a:prstGeom>
          </p:spPr>
        </p:pic>
        <p:sp>
          <p:nvSpPr>
            <p:cNvPr id="43" name="TextBox 42"/>
            <p:cNvSpPr txBox="1"/>
            <p:nvPr/>
          </p:nvSpPr>
          <p:spPr>
            <a:xfrm>
              <a:off x="2232034" y="3035904"/>
              <a:ext cx="2120694" cy="307777"/>
            </a:xfrm>
            <a:prstGeom prst="rect">
              <a:avLst/>
            </a:prstGeom>
            <a:noFill/>
          </p:spPr>
          <p:txBody>
            <a:bodyPr wrap="square" rtlCol="0">
              <a:spAutoFit/>
            </a:bodyPr>
            <a:lstStyle/>
            <a:p>
              <a:r>
                <a:rPr lang="en-US" sz="1400" b="1" dirty="0" err="1"/>
                <a:t>Autoridad</a:t>
              </a:r>
              <a:r>
                <a:rPr lang="en-US" sz="1400" b="1" dirty="0"/>
                <a:t> </a:t>
              </a:r>
              <a:r>
                <a:rPr lang="en-US" sz="1400" b="1" dirty="0" err="1"/>
                <a:t>competente</a:t>
              </a:r>
              <a:endParaRPr lang="en-GB" sz="1400" b="1" dirty="0"/>
            </a:p>
          </p:txBody>
        </p:sp>
      </p:grpSp>
      <p:grpSp>
        <p:nvGrpSpPr>
          <p:cNvPr id="12" name="Group 11"/>
          <p:cNvGrpSpPr/>
          <p:nvPr/>
        </p:nvGrpSpPr>
        <p:grpSpPr>
          <a:xfrm>
            <a:off x="5522167" y="1808746"/>
            <a:ext cx="2120694" cy="1534941"/>
            <a:chOff x="5522167" y="1808746"/>
            <a:chExt cx="2120694" cy="1534941"/>
          </a:xfrm>
        </p:grpSpPr>
        <p:sp>
          <p:nvSpPr>
            <p:cNvPr id="30" name="Freeform 247">
              <a:extLst>
                <a:ext uri="{FF2B5EF4-FFF2-40B4-BE49-F238E27FC236}">
                  <a16:creationId xmlns:a16="http://schemas.microsoft.com/office/drawing/2014/main" id="{EC41F428-40F9-2E41-ACDC-597230319269}"/>
                </a:ext>
              </a:extLst>
            </p:cNvPr>
            <p:cNvSpPr>
              <a:spLocks noEditPoints="1"/>
            </p:cNvSpPr>
            <p:nvPr/>
          </p:nvSpPr>
          <p:spPr bwMode="auto">
            <a:xfrm>
              <a:off x="5830789" y="1808746"/>
              <a:ext cx="1118623" cy="1217626"/>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TextBox 43"/>
            <p:cNvSpPr txBox="1"/>
            <p:nvPr/>
          </p:nvSpPr>
          <p:spPr>
            <a:xfrm>
              <a:off x="5522167" y="3035910"/>
              <a:ext cx="2120694" cy="307777"/>
            </a:xfrm>
            <a:prstGeom prst="rect">
              <a:avLst/>
            </a:prstGeom>
            <a:noFill/>
          </p:spPr>
          <p:txBody>
            <a:bodyPr wrap="square" rtlCol="0">
              <a:spAutoFit/>
            </a:bodyPr>
            <a:lstStyle/>
            <a:p>
              <a:r>
                <a:rPr lang="pt-BR" sz="1400" b="1" dirty="0"/>
                <a:t>Asociación nacional</a:t>
              </a:r>
              <a:endParaRPr lang="en-GB" sz="1400" b="1" dirty="0"/>
            </a:p>
          </p:txBody>
        </p:sp>
      </p:grpSp>
      <p:grpSp>
        <p:nvGrpSpPr>
          <p:cNvPr id="4" name="Group 3"/>
          <p:cNvGrpSpPr/>
          <p:nvPr/>
        </p:nvGrpSpPr>
        <p:grpSpPr>
          <a:xfrm>
            <a:off x="7477664" y="2055251"/>
            <a:ext cx="2120694" cy="2182716"/>
            <a:chOff x="8961271" y="2329673"/>
            <a:chExt cx="2120694" cy="2182716"/>
          </a:xfrm>
        </p:grpSpPr>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096961" y="2329673"/>
              <a:ext cx="1849315" cy="1849315"/>
            </a:xfrm>
            <a:prstGeom prst="rect">
              <a:avLst/>
            </a:prstGeom>
          </p:spPr>
        </p:pic>
        <p:sp>
          <p:nvSpPr>
            <p:cNvPr id="45" name="TextBox 44"/>
            <p:cNvSpPr txBox="1"/>
            <p:nvPr/>
          </p:nvSpPr>
          <p:spPr>
            <a:xfrm>
              <a:off x="8961271" y="4204612"/>
              <a:ext cx="2120694" cy="307777"/>
            </a:xfrm>
            <a:prstGeom prst="rect">
              <a:avLst/>
            </a:prstGeom>
            <a:noFill/>
          </p:spPr>
          <p:txBody>
            <a:bodyPr wrap="square" rtlCol="0">
              <a:spAutoFit/>
            </a:bodyPr>
            <a:lstStyle/>
            <a:p>
              <a:pPr algn="ctr"/>
              <a:r>
                <a:rPr lang="en-US" sz="1400" b="1" dirty="0" err="1"/>
                <a:t>Transportadores</a:t>
              </a:r>
              <a:endParaRPr lang="en-GB" sz="1400" b="1" dirty="0"/>
            </a:p>
          </p:txBody>
        </p:sp>
      </p:grpSp>
      <p:pic>
        <p:nvPicPr>
          <p:cNvPr id="32" name="cp-img" descr="IRU_logo_colour_pos_rgb.png"/>
          <p:cNvPicPr/>
          <p:nvPr/>
        </p:nvPicPr>
        <p:blipFill>
          <a:blip r:embed="rId6"/>
          <a:srcRect/>
          <a:stretch>
            <a:fillRect/>
          </a:stretch>
        </p:blipFill>
        <p:spPr bwMode="auto">
          <a:xfrm>
            <a:off x="4130126" y="4389570"/>
            <a:ext cx="1347766" cy="835023"/>
          </a:xfrm>
          <a:prstGeom prst="rect">
            <a:avLst/>
          </a:prstGeom>
          <a:noFill/>
          <a:ln w="9525">
            <a:noFill/>
            <a:miter lim="800000"/>
            <a:headEnd/>
            <a:tailEnd/>
          </a:ln>
        </p:spPr>
      </p:pic>
      <p:sp>
        <p:nvSpPr>
          <p:cNvPr id="16" name="Frame 15">
            <a:extLst>
              <a:ext uri="{FF2B5EF4-FFF2-40B4-BE49-F238E27FC236}">
                <a16:creationId xmlns:a16="http://schemas.microsoft.com/office/drawing/2014/main" id="{107858B0-6220-154A-8E7F-788CB8272078}"/>
              </a:ext>
            </a:extLst>
          </p:cNvPr>
          <p:cNvSpPr/>
          <p:nvPr/>
        </p:nvSpPr>
        <p:spPr>
          <a:xfrm>
            <a:off x="4041" y="897"/>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5" name="Notched Right Arrow 4"/>
          <p:cNvSpPr/>
          <p:nvPr/>
        </p:nvSpPr>
        <p:spPr>
          <a:xfrm>
            <a:off x="3850875" y="2493818"/>
            <a:ext cx="1797774" cy="401504"/>
          </a:xfrm>
          <a:prstGeom prst="notched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0299069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en on a spiral notebook&#10;&#10;Description automatically generated">
            <a:extLst>
              <a:ext uri="{FF2B5EF4-FFF2-40B4-BE49-F238E27FC236}">
                <a16:creationId xmlns:a16="http://schemas.microsoft.com/office/drawing/2014/main" id="{669E2391-7876-86F5-180A-9006045C23EB}"/>
              </a:ext>
            </a:extLst>
          </p:cNvPr>
          <p:cNvPicPr>
            <a:picLocks noChangeAspect="1"/>
          </p:cNvPicPr>
          <p:nvPr/>
        </p:nvPicPr>
        <p:blipFill>
          <a:blip r:embed="rId3"/>
          <a:stretch>
            <a:fillRect/>
          </a:stretch>
        </p:blipFill>
        <p:spPr>
          <a:xfrm>
            <a:off x="217331" y="85205"/>
            <a:ext cx="7356764" cy="6687589"/>
          </a:xfrm>
          <a:prstGeom prst="rect">
            <a:avLst/>
          </a:prstGeom>
        </p:spPr>
      </p:pic>
      <p:pic>
        <p:nvPicPr>
          <p:cNvPr id="7" name="Picture 6" descr="A low angle view of men shaking hands&#10;&#10;Description automatically generated">
            <a:extLst>
              <a:ext uri="{FF2B5EF4-FFF2-40B4-BE49-F238E27FC236}">
                <a16:creationId xmlns:a16="http://schemas.microsoft.com/office/drawing/2014/main" id="{7E3C55DF-1E6D-F754-C5F8-07F75E7CCFD8}"/>
              </a:ext>
            </a:extLst>
          </p:cNvPr>
          <p:cNvPicPr>
            <a:picLocks noChangeAspect="1"/>
          </p:cNvPicPr>
          <p:nvPr/>
        </p:nvPicPr>
        <p:blipFill>
          <a:blip r:embed="rId4"/>
          <a:stretch>
            <a:fillRect/>
          </a:stretch>
        </p:blipFill>
        <p:spPr>
          <a:xfrm>
            <a:off x="7534283" y="200025"/>
            <a:ext cx="4438650" cy="6457950"/>
          </a:xfrm>
          <a:prstGeom prst="rect">
            <a:avLst/>
          </a:prstGeom>
        </p:spPr>
      </p:pic>
      <p:sp>
        <p:nvSpPr>
          <p:cNvPr id="23" name="Rectangle 22">
            <a:extLst>
              <a:ext uri="{FF2B5EF4-FFF2-40B4-BE49-F238E27FC236}">
                <a16:creationId xmlns:a16="http://schemas.microsoft.com/office/drawing/2014/main" id="{FA414A9D-1CDE-2A44-8457-C1DD5DFB7303}"/>
              </a:ext>
            </a:extLst>
          </p:cNvPr>
          <p:cNvSpPr/>
          <p:nvPr/>
        </p:nvSpPr>
        <p:spPr>
          <a:xfrm>
            <a:off x="716034" y="535670"/>
            <a:ext cx="4830525" cy="119562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eaLnBrk="0" fontAlgn="base" hangingPunct="0">
              <a:spcBef>
                <a:spcPct val="0"/>
              </a:spcBef>
              <a:spcAft>
                <a:spcPct val="0"/>
              </a:spcAft>
            </a:pPr>
            <a:r>
              <a:rPr lang="es-ES" altLang="en-US" sz="2000" b="1" dirty="0">
                <a:solidFill>
                  <a:schemeClr val="bg1"/>
                </a:solidFill>
                <a:latin typeface="inherit"/>
              </a:rPr>
              <a:t>RELACIONES CONTRACTUALES ENTRE LA AUTORIDAD COMPETENTE, LA ASOCIACIÓN NACIONAL Y LA IRU</a:t>
            </a:r>
            <a:endParaRPr lang="pt-PT" altLang="en-US" sz="2000" b="1" dirty="0">
              <a:solidFill>
                <a:schemeClr val="bg1"/>
              </a:solidFill>
              <a:latin typeface="inherit"/>
            </a:endParaRPr>
          </a:p>
        </p:txBody>
      </p:sp>
      <p:sp>
        <p:nvSpPr>
          <p:cNvPr id="43" name="Rectangle 42">
            <a:extLst>
              <a:ext uri="{FF2B5EF4-FFF2-40B4-BE49-F238E27FC236}">
                <a16:creationId xmlns:a16="http://schemas.microsoft.com/office/drawing/2014/main" id="{DDA66E5F-DD35-594C-9DD5-F1F21271F080}"/>
              </a:ext>
            </a:extLst>
          </p:cNvPr>
          <p:cNvSpPr/>
          <p:nvPr/>
        </p:nvSpPr>
        <p:spPr>
          <a:xfrm>
            <a:off x="715787" y="1816896"/>
            <a:ext cx="4830772" cy="1569660"/>
          </a:xfrm>
          <a:prstGeom prst="rect">
            <a:avLst/>
          </a:prstGeom>
          <a:solidFill>
            <a:schemeClr val="bg1"/>
          </a:solidFill>
        </p:spPr>
        <p:txBody>
          <a:bodyPr wrap="square">
            <a:spAutoFit/>
          </a:bodyPr>
          <a:lstStyle/>
          <a:p>
            <a:endParaRPr lang="fr-CH" sz="1600"/>
          </a:p>
          <a:p>
            <a:endParaRPr lang="fr-CH" sz="1600"/>
          </a:p>
          <a:p>
            <a:endParaRPr lang="fr-CH" sz="1600"/>
          </a:p>
          <a:p>
            <a:endParaRPr lang="fr-CH" sz="1600"/>
          </a:p>
          <a:p>
            <a:endParaRPr lang="fr-CH" sz="1600"/>
          </a:p>
          <a:p>
            <a:endParaRPr lang="fr-CH" sz="1600"/>
          </a:p>
        </p:txBody>
      </p:sp>
      <p:grpSp>
        <p:nvGrpSpPr>
          <p:cNvPr id="4" name="Group 3"/>
          <p:cNvGrpSpPr/>
          <p:nvPr/>
        </p:nvGrpSpPr>
        <p:grpSpPr>
          <a:xfrm>
            <a:off x="3479024" y="1925611"/>
            <a:ext cx="978888" cy="1291119"/>
            <a:chOff x="916420" y="3573379"/>
            <a:chExt cx="978888" cy="1291119"/>
          </a:xfrm>
        </p:grpSpPr>
        <p:grpSp>
          <p:nvGrpSpPr>
            <p:cNvPr id="3" name="Group 2"/>
            <p:cNvGrpSpPr/>
            <p:nvPr/>
          </p:nvGrpSpPr>
          <p:grpSpPr>
            <a:xfrm>
              <a:off x="916420" y="3573379"/>
              <a:ext cx="978888" cy="1291119"/>
              <a:chOff x="916420" y="2410909"/>
              <a:chExt cx="1844184" cy="2453589"/>
            </a:xfrm>
          </p:grpSpPr>
          <p:grpSp>
            <p:nvGrpSpPr>
              <p:cNvPr id="44" name="Group 43">
                <a:extLst>
                  <a:ext uri="{FF2B5EF4-FFF2-40B4-BE49-F238E27FC236}">
                    <a16:creationId xmlns:a16="http://schemas.microsoft.com/office/drawing/2014/main" id="{D61CA473-0B30-254F-9906-70292F06DE30}"/>
                  </a:ext>
                </a:extLst>
              </p:cNvPr>
              <p:cNvGrpSpPr>
                <a:grpSpLocks noChangeAspect="1"/>
              </p:cNvGrpSpPr>
              <p:nvPr/>
            </p:nvGrpSpPr>
            <p:grpSpPr>
              <a:xfrm>
                <a:off x="916420" y="2410909"/>
                <a:ext cx="1844184" cy="2453589"/>
                <a:chOff x="11066463" y="1360488"/>
                <a:chExt cx="220663" cy="287338"/>
              </a:xfrm>
              <a:solidFill>
                <a:schemeClr val="tx1"/>
              </a:solidFill>
            </p:grpSpPr>
            <p:sp>
              <p:nvSpPr>
                <p:cNvPr id="47" name="Freeform 180">
                  <a:extLst>
                    <a:ext uri="{FF2B5EF4-FFF2-40B4-BE49-F238E27FC236}">
                      <a16:creationId xmlns:a16="http://schemas.microsoft.com/office/drawing/2014/main" id="{AA1E6F5A-7BE6-9E44-BDDA-F2A83FE474D8}"/>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81">
                  <a:extLst>
                    <a:ext uri="{FF2B5EF4-FFF2-40B4-BE49-F238E27FC236}">
                      <a16:creationId xmlns:a16="http://schemas.microsoft.com/office/drawing/2014/main" id="{FBF26391-2F50-CF43-897A-370E55794845}"/>
                    </a:ext>
                  </a:extLst>
                </p:cNvPr>
                <p:cNvSpPr>
                  <a:spLocks/>
                </p:cNvSpPr>
                <p:nvPr/>
              </p:nvSpPr>
              <p:spPr bwMode="auto">
                <a:xfrm>
                  <a:off x="11094875" y="1474788"/>
                  <a:ext cx="143039"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82">
                  <a:extLst>
                    <a:ext uri="{FF2B5EF4-FFF2-40B4-BE49-F238E27FC236}">
                      <a16:creationId xmlns:a16="http://schemas.microsoft.com/office/drawing/2014/main" id="{170EB39D-007E-0F46-B772-A1C71F639CB7}"/>
                    </a:ext>
                  </a:extLst>
                </p:cNvPr>
                <p:cNvSpPr>
                  <a:spLocks/>
                </p:cNvSpPr>
                <p:nvPr/>
              </p:nvSpPr>
              <p:spPr bwMode="auto">
                <a:xfrm>
                  <a:off x="11097154" y="1522415"/>
                  <a:ext cx="143039"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83">
                  <a:extLst>
                    <a:ext uri="{FF2B5EF4-FFF2-40B4-BE49-F238E27FC236}">
                      <a16:creationId xmlns:a16="http://schemas.microsoft.com/office/drawing/2014/main" id="{498AAEE8-920E-4047-BDFB-26F098231608}"/>
                    </a:ext>
                  </a:extLst>
                </p:cNvPr>
                <p:cNvSpPr>
                  <a:spLocks/>
                </p:cNvSpPr>
                <p:nvPr/>
              </p:nvSpPr>
              <p:spPr bwMode="auto">
                <a:xfrm>
                  <a:off x="11094875" y="1565062"/>
                  <a:ext cx="143039"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1" name="Freeform 247">
                <a:extLst>
                  <a:ext uri="{FF2B5EF4-FFF2-40B4-BE49-F238E27FC236}">
                    <a16:creationId xmlns:a16="http://schemas.microsoft.com/office/drawing/2014/main" id="{EC41F428-40F9-2E41-ACDC-597230319269}"/>
                  </a:ext>
                </a:extLst>
              </p:cNvPr>
              <p:cNvSpPr>
                <a:spLocks noEditPoints="1"/>
              </p:cNvSpPr>
              <p:nvPr/>
            </p:nvSpPr>
            <p:spPr bwMode="auto">
              <a:xfrm>
                <a:off x="2029711" y="4444267"/>
                <a:ext cx="285492" cy="272807"/>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TextBox 62"/>
              <p:cNvSpPr txBox="1"/>
              <p:nvPr/>
            </p:nvSpPr>
            <p:spPr>
              <a:xfrm>
                <a:off x="929847" y="2607642"/>
                <a:ext cx="1262960" cy="584887"/>
              </a:xfrm>
              <a:prstGeom prst="rect">
                <a:avLst/>
              </a:prstGeom>
              <a:noFill/>
            </p:spPr>
            <p:txBody>
              <a:bodyPr wrap="none" rtlCol="0">
                <a:spAutoFit/>
              </a:bodyPr>
              <a:lstStyle/>
              <a:p>
                <a:r>
                  <a:rPr lang="en-GB" sz="700">
                    <a:latin typeface="Bradley Hand ITC" panose="03070402050302030203" pitchFamily="66" charset="0"/>
                  </a:rPr>
                  <a:t>Deeds of </a:t>
                </a:r>
              </a:p>
              <a:p>
                <a:r>
                  <a:rPr lang="en-GB" sz="700">
                    <a:latin typeface="Bradley Hand ITC" panose="03070402050302030203" pitchFamily="66" charset="0"/>
                  </a:rPr>
                  <a:t>Engagement</a:t>
                </a:r>
              </a:p>
            </p:txBody>
          </p:sp>
        </p:grpSp>
        <p:pic>
          <p:nvPicPr>
            <p:cNvPr id="74" name="cp-img" descr="IRU_logo_colour_pos_rgb.png"/>
            <p:cNvPicPr/>
            <p:nvPr/>
          </p:nvPicPr>
          <p:blipFill>
            <a:blip r:embed="rId5"/>
            <a:srcRect/>
            <a:stretch>
              <a:fillRect/>
            </a:stretch>
          </p:blipFill>
          <p:spPr bwMode="auto">
            <a:xfrm>
              <a:off x="1031040" y="4684236"/>
              <a:ext cx="203826" cy="107729"/>
            </a:xfrm>
            <a:prstGeom prst="rect">
              <a:avLst/>
            </a:prstGeom>
            <a:noFill/>
            <a:ln w="9525">
              <a:noFill/>
              <a:miter lim="800000"/>
              <a:headEnd/>
              <a:tailEnd/>
            </a:ln>
          </p:spPr>
        </p:pic>
      </p:grpSp>
      <p:grpSp>
        <p:nvGrpSpPr>
          <p:cNvPr id="65" name="Group 64"/>
          <p:cNvGrpSpPr/>
          <p:nvPr/>
        </p:nvGrpSpPr>
        <p:grpSpPr>
          <a:xfrm>
            <a:off x="1787437" y="1925611"/>
            <a:ext cx="978888" cy="1291119"/>
            <a:chOff x="916420" y="2410909"/>
            <a:chExt cx="1844184" cy="2453589"/>
          </a:xfrm>
        </p:grpSpPr>
        <p:grpSp>
          <p:nvGrpSpPr>
            <p:cNvPr id="66" name="Group 65">
              <a:extLst>
                <a:ext uri="{FF2B5EF4-FFF2-40B4-BE49-F238E27FC236}">
                  <a16:creationId xmlns:a16="http://schemas.microsoft.com/office/drawing/2014/main" id="{D61CA473-0B30-254F-9906-70292F06DE30}"/>
                </a:ext>
              </a:extLst>
            </p:cNvPr>
            <p:cNvGrpSpPr>
              <a:grpSpLocks noChangeAspect="1"/>
            </p:cNvGrpSpPr>
            <p:nvPr/>
          </p:nvGrpSpPr>
          <p:grpSpPr>
            <a:xfrm>
              <a:off x="916420" y="2410909"/>
              <a:ext cx="1844184" cy="2453589"/>
              <a:chOff x="11066463" y="1360488"/>
              <a:chExt cx="220663" cy="287338"/>
            </a:xfrm>
            <a:solidFill>
              <a:schemeClr val="tx1"/>
            </a:solidFill>
          </p:grpSpPr>
          <p:sp>
            <p:nvSpPr>
              <p:cNvPr id="70" name="Freeform 180">
                <a:extLst>
                  <a:ext uri="{FF2B5EF4-FFF2-40B4-BE49-F238E27FC236}">
                    <a16:creationId xmlns:a16="http://schemas.microsoft.com/office/drawing/2014/main" id="{AA1E6F5A-7BE6-9E44-BDDA-F2A83FE474D8}"/>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81">
                <a:extLst>
                  <a:ext uri="{FF2B5EF4-FFF2-40B4-BE49-F238E27FC236}">
                    <a16:creationId xmlns:a16="http://schemas.microsoft.com/office/drawing/2014/main" id="{FBF26391-2F50-CF43-897A-370E55794845}"/>
                  </a:ext>
                </a:extLst>
              </p:cNvPr>
              <p:cNvSpPr>
                <a:spLocks/>
              </p:cNvSpPr>
              <p:nvPr/>
            </p:nvSpPr>
            <p:spPr bwMode="auto">
              <a:xfrm>
                <a:off x="11094875" y="1474788"/>
                <a:ext cx="143039"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182">
                <a:extLst>
                  <a:ext uri="{FF2B5EF4-FFF2-40B4-BE49-F238E27FC236}">
                    <a16:creationId xmlns:a16="http://schemas.microsoft.com/office/drawing/2014/main" id="{170EB39D-007E-0F46-B772-A1C71F639CB7}"/>
                  </a:ext>
                </a:extLst>
              </p:cNvPr>
              <p:cNvSpPr>
                <a:spLocks/>
              </p:cNvSpPr>
              <p:nvPr/>
            </p:nvSpPr>
            <p:spPr bwMode="auto">
              <a:xfrm>
                <a:off x="11097154" y="1522415"/>
                <a:ext cx="143039"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83">
                <a:extLst>
                  <a:ext uri="{FF2B5EF4-FFF2-40B4-BE49-F238E27FC236}">
                    <a16:creationId xmlns:a16="http://schemas.microsoft.com/office/drawing/2014/main" id="{498AAEE8-920E-4047-BDFB-26F098231608}"/>
                  </a:ext>
                </a:extLst>
              </p:cNvPr>
              <p:cNvSpPr>
                <a:spLocks/>
              </p:cNvSpPr>
              <p:nvPr/>
            </p:nvSpPr>
            <p:spPr bwMode="auto">
              <a:xfrm>
                <a:off x="11094875" y="1565062"/>
                <a:ext cx="143039"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7" name="Freeform 247">
              <a:extLst>
                <a:ext uri="{FF2B5EF4-FFF2-40B4-BE49-F238E27FC236}">
                  <a16:creationId xmlns:a16="http://schemas.microsoft.com/office/drawing/2014/main" id="{EC41F428-40F9-2E41-ACDC-597230319269}"/>
                </a:ext>
              </a:extLst>
            </p:cNvPr>
            <p:cNvSpPr>
              <a:spLocks noEditPoints="1"/>
            </p:cNvSpPr>
            <p:nvPr/>
          </p:nvSpPr>
          <p:spPr bwMode="auto">
            <a:xfrm>
              <a:off x="2029711" y="4444267"/>
              <a:ext cx="285492" cy="272807"/>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pic>
          <p:nvPicPr>
            <p:cNvPr id="68" name="Picture 6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16264" y="4369030"/>
              <a:ext cx="372278" cy="372278"/>
            </a:xfrm>
            <a:prstGeom prst="rect">
              <a:avLst/>
            </a:prstGeom>
          </p:spPr>
        </p:pic>
        <p:sp>
          <p:nvSpPr>
            <p:cNvPr id="69" name="TextBox 68"/>
            <p:cNvSpPr txBox="1"/>
            <p:nvPr/>
          </p:nvSpPr>
          <p:spPr>
            <a:xfrm>
              <a:off x="929847" y="2607642"/>
              <a:ext cx="1235780" cy="643374"/>
            </a:xfrm>
            <a:prstGeom prst="rect">
              <a:avLst/>
            </a:prstGeom>
            <a:noFill/>
          </p:spPr>
          <p:txBody>
            <a:bodyPr wrap="none" rtlCol="0">
              <a:spAutoFit/>
            </a:bodyPr>
            <a:lstStyle/>
            <a:p>
              <a:r>
                <a:rPr lang="en-GB" sz="800">
                  <a:latin typeface="Bradley Hand ITC" panose="03070402050302030203" pitchFamily="66" charset="0"/>
                </a:rPr>
                <a:t>Guarantee </a:t>
              </a:r>
            </a:p>
            <a:p>
              <a:r>
                <a:rPr lang="en-GB" sz="800">
                  <a:latin typeface="Bradley Hand ITC" panose="03070402050302030203" pitchFamily="66" charset="0"/>
                </a:rPr>
                <a:t>Agreement</a:t>
              </a:r>
            </a:p>
          </p:txBody>
        </p:sp>
      </p:grpSp>
      <p:sp>
        <p:nvSpPr>
          <p:cNvPr id="2" name="Rectangle 1">
            <a:extLst>
              <a:ext uri="{FF2B5EF4-FFF2-40B4-BE49-F238E27FC236}">
                <a16:creationId xmlns:a16="http://schemas.microsoft.com/office/drawing/2014/main" id="{1FE5C2BA-CDD2-AC41-AE60-BDEBE5D1AC9F}"/>
              </a:ext>
            </a:extLst>
          </p:cNvPr>
          <p:cNvSpPr/>
          <p:nvPr/>
        </p:nvSpPr>
        <p:spPr>
          <a:xfrm>
            <a:off x="6669935" y="202223"/>
            <a:ext cx="1714553" cy="6568186"/>
          </a:xfrm>
          <a:prstGeom prst="rect">
            <a:avLst/>
          </a:prstGeom>
          <a:solidFill>
            <a:srgbClr val="40C8F3">
              <a:alpha val="6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5" name="Rectangle 1"/>
          <p:cNvSpPr>
            <a:spLocks noChangeArrowheads="1"/>
          </p:cNvSpPr>
          <p:nvPr/>
        </p:nvSpPr>
        <p:spPr bwMode="auto">
          <a:xfrm>
            <a:off x="0" y="102921"/>
            <a:ext cx="65" cy="25135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12696" rIns="0" bIns="-12696" numCol="1" anchor="ctr" anchorCtr="0" compatLnSpc="1">
            <a:prstTxWarp prst="textNoShape">
              <a:avLst/>
            </a:prstTxWarp>
            <a:spAutoFit/>
          </a:bodyPr>
          <a:lstStyle/>
          <a:p>
            <a:pPr eaLnBrk="0" fontAlgn="base" hangingPunct="0">
              <a:spcBef>
                <a:spcPct val="0"/>
              </a:spcBef>
              <a:spcAft>
                <a:spcPct val="0"/>
              </a:spcAft>
            </a:pPr>
            <a:endParaRPr kumimoji="0" lang="pt-PT"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4446608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group of people standing next to a truck&#10;&#10;Description automatically generated">
            <a:extLst>
              <a:ext uri="{FF2B5EF4-FFF2-40B4-BE49-F238E27FC236}">
                <a16:creationId xmlns:a16="http://schemas.microsoft.com/office/drawing/2014/main" id="{A2C11CCC-9102-D0E5-20F0-81093EAE3679}"/>
              </a:ext>
            </a:extLst>
          </p:cNvPr>
          <p:cNvPicPr>
            <a:picLocks noChangeAspect="1"/>
          </p:cNvPicPr>
          <p:nvPr/>
        </p:nvPicPr>
        <p:blipFill>
          <a:blip r:embed="rId3"/>
          <a:stretch>
            <a:fillRect/>
          </a:stretch>
        </p:blipFill>
        <p:spPr>
          <a:xfrm>
            <a:off x="17394" y="91440"/>
            <a:ext cx="9099665" cy="6675120"/>
          </a:xfrm>
          <a:prstGeom prst="rect">
            <a:avLst/>
          </a:prstGeom>
        </p:spPr>
      </p:pic>
      <p:sp>
        <p:nvSpPr>
          <p:cNvPr id="9" name="Rectangle 8">
            <a:extLst>
              <a:ext uri="{FF2B5EF4-FFF2-40B4-BE49-F238E27FC236}">
                <a16:creationId xmlns:a16="http://schemas.microsoft.com/office/drawing/2014/main" id="{A3362D76-BAC7-E249-91EB-AE758C4E6EDC}"/>
              </a:ext>
            </a:extLst>
          </p:cNvPr>
          <p:cNvSpPr/>
          <p:nvPr/>
        </p:nvSpPr>
        <p:spPr>
          <a:xfrm>
            <a:off x="10596" y="1"/>
            <a:ext cx="12192000" cy="6858000"/>
          </a:xfrm>
          <a:prstGeom prst="rect">
            <a:avLst/>
          </a:prstGeom>
          <a:gradFill flip="none" rotWithShape="1">
            <a:gsLst>
              <a:gs pos="0">
                <a:schemeClr val="accent4">
                  <a:alpha val="30000"/>
                </a:schemeClr>
              </a:gs>
              <a:gs pos="74000">
                <a:schemeClr val="accent1">
                  <a:lumMod val="45000"/>
                  <a:lumOff val="55000"/>
                  <a:alpha val="73976"/>
                </a:schemeClr>
              </a:gs>
              <a:gs pos="83000">
                <a:schemeClr val="accent1">
                  <a:lumMod val="45000"/>
                  <a:lumOff val="55000"/>
                  <a:alpha val="58980"/>
                </a:schemeClr>
              </a:gs>
              <a:gs pos="100000">
                <a:schemeClr val="accent1">
                  <a:lumMod val="30000"/>
                  <a:lumOff val="70000"/>
                  <a:alpha val="20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10" name="Rectangle 9">
            <a:extLst>
              <a:ext uri="{FF2B5EF4-FFF2-40B4-BE49-F238E27FC236}">
                <a16:creationId xmlns:a16="http://schemas.microsoft.com/office/drawing/2014/main" id="{FA414A9D-1CDE-2A44-8457-C1DD5DFB7303}"/>
              </a:ext>
            </a:extLst>
          </p:cNvPr>
          <p:cNvSpPr/>
          <p:nvPr/>
        </p:nvSpPr>
        <p:spPr>
          <a:xfrm>
            <a:off x="715789" y="638856"/>
            <a:ext cx="4289348"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2000" b="1" dirty="0"/>
              <a:t>¿QUÉ MÁS HAY QUE HACER?</a:t>
            </a:r>
            <a:endParaRPr lang="en-GB" sz="2000" b="1" dirty="0"/>
          </a:p>
        </p:txBody>
      </p:sp>
      <p:sp>
        <p:nvSpPr>
          <p:cNvPr id="32" name="Rectangle 31">
            <a:extLst>
              <a:ext uri="{FF2B5EF4-FFF2-40B4-BE49-F238E27FC236}">
                <a16:creationId xmlns:a16="http://schemas.microsoft.com/office/drawing/2014/main" id="{F7AD7037-47B2-C649-92F8-DE40356A4B44}"/>
              </a:ext>
            </a:extLst>
          </p:cNvPr>
          <p:cNvSpPr/>
          <p:nvPr/>
        </p:nvSpPr>
        <p:spPr>
          <a:xfrm>
            <a:off x="715787" y="1115354"/>
            <a:ext cx="4288937" cy="120098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eaLnBrk="0" fontAlgn="base" hangingPunct="0">
              <a:spcBef>
                <a:spcPct val="0"/>
              </a:spcBef>
              <a:spcAft>
                <a:spcPct val="0"/>
              </a:spcAft>
            </a:pPr>
            <a:r>
              <a:rPr lang="es-ES" altLang="en-US" sz="2000" b="1" dirty="0">
                <a:solidFill>
                  <a:srgbClr val="FFFFFF"/>
                </a:solidFill>
              </a:rPr>
              <a:t>Designación de la autoridad competente para la homologación de vehículos – Anexos 3 y 4 del Convenio</a:t>
            </a:r>
            <a:endParaRPr lang="pt-PT" altLang="en-US" sz="2000" b="1" dirty="0">
              <a:solidFill>
                <a:srgbClr val="FFFFFF"/>
              </a:solidFill>
            </a:endParaRPr>
          </a:p>
        </p:txBody>
      </p:sp>
      <p:sp>
        <p:nvSpPr>
          <p:cNvPr id="33" name="Rectangle 32">
            <a:extLst>
              <a:ext uri="{FF2B5EF4-FFF2-40B4-BE49-F238E27FC236}">
                <a16:creationId xmlns:a16="http://schemas.microsoft.com/office/drawing/2014/main" id="{B165CE1A-3572-463D-B5E4-A23C3D55AAE5}"/>
              </a:ext>
            </a:extLst>
          </p:cNvPr>
          <p:cNvSpPr/>
          <p:nvPr/>
        </p:nvSpPr>
        <p:spPr>
          <a:xfrm>
            <a:off x="5702968" y="-2766"/>
            <a:ext cx="6489031" cy="6860413"/>
          </a:xfrm>
          <a:prstGeom prst="rect">
            <a:avLst/>
          </a:prstGeom>
          <a:gradFill flip="none" rotWithShape="1">
            <a:gsLst>
              <a:gs pos="32000">
                <a:schemeClr val="bg1"/>
              </a:gs>
              <a:gs pos="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16" name="Frame 15">
            <a:extLst>
              <a:ext uri="{FF2B5EF4-FFF2-40B4-BE49-F238E27FC236}">
                <a16:creationId xmlns:a16="http://schemas.microsoft.com/office/drawing/2014/main" id="{107858B0-6220-154A-8E7F-788CB8272078}"/>
              </a:ext>
            </a:extLst>
          </p:cNvPr>
          <p:cNvSpPr/>
          <p:nvPr/>
        </p:nvSpPr>
        <p:spPr>
          <a:xfrm>
            <a:off x="-17519"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17" name="Group 16">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18" name="Rectangle 17">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9" name="Group 18">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20"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1"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2"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4"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15" name="Shape 2775">
            <a:extLst>
              <a:ext uri="{FF2B5EF4-FFF2-40B4-BE49-F238E27FC236}">
                <a16:creationId xmlns:a16="http://schemas.microsoft.com/office/drawing/2014/main" id="{F5A6032F-6911-B949-8367-336E1950BCC7}"/>
              </a:ext>
            </a:extLst>
          </p:cNvPr>
          <p:cNvSpPr>
            <a:spLocks noChangeAspect="1"/>
          </p:cNvSpPr>
          <p:nvPr/>
        </p:nvSpPr>
        <p:spPr>
          <a:xfrm>
            <a:off x="9516061" y="5247046"/>
            <a:ext cx="1049270" cy="763106"/>
          </a:xfrm>
          <a:custGeom>
            <a:avLst/>
            <a:gdLst/>
            <a:ahLst/>
            <a:cxnLst>
              <a:cxn ang="0">
                <a:pos x="wd2" y="hd2"/>
              </a:cxn>
              <a:cxn ang="5400000">
                <a:pos x="wd2" y="hd2"/>
              </a:cxn>
              <a:cxn ang="10800000">
                <a:pos x="wd2" y="hd2"/>
              </a:cxn>
              <a:cxn ang="16200000">
                <a:pos x="wd2" y="hd2"/>
              </a:cxn>
            </a:cxnLst>
            <a:rect l="0" t="0" r="r" b="b"/>
            <a:pathLst>
              <a:path w="21600" h="21600" extrusionOk="0">
                <a:moveTo>
                  <a:pt x="10800" y="10755"/>
                </a:moveTo>
                <a:lnTo>
                  <a:pt x="1866" y="6075"/>
                </a:lnTo>
                <a:lnTo>
                  <a:pt x="10800" y="1395"/>
                </a:lnTo>
                <a:lnTo>
                  <a:pt x="19735" y="6075"/>
                </a:lnTo>
                <a:cubicBezTo>
                  <a:pt x="19735" y="6075"/>
                  <a:pt x="10800" y="10755"/>
                  <a:pt x="10800" y="10755"/>
                </a:cubicBezTo>
                <a:close/>
                <a:moveTo>
                  <a:pt x="18031" y="17315"/>
                </a:moveTo>
                <a:lnTo>
                  <a:pt x="14834" y="16216"/>
                </a:lnTo>
                <a:lnTo>
                  <a:pt x="14832" y="16229"/>
                </a:lnTo>
                <a:cubicBezTo>
                  <a:pt x="14797" y="16218"/>
                  <a:pt x="14765" y="16200"/>
                  <a:pt x="14727" y="16200"/>
                </a:cubicBezTo>
                <a:cubicBezTo>
                  <a:pt x="14627" y="16200"/>
                  <a:pt x="14538" y="16251"/>
                  <a:pt x="14460" y="16324"/>
                </a:cubicBezTo>
                <a:lnTo>
                  <a:pt x="14455" y="16313"/>
                </a:lnTo>
                <a:lnTo>
                  <a:pt x="10820" y="20061"/>
                </a:lnTo>
                <a:lnTo>
                  <a:pt x="7658" y="16334"/>
                </a:lnTo>
                <a:lnTo>
                  <a:pt x="7653" y="16344"/>
                </a:lnTo>
                <a:cubicBezTo>
                  <a:pt x="7571" y="16259"/>
                  <a:pt x="7474" y="16200"/>
                  <a:pt x="7364" y="16200"/>
                </a:cubicBezTo>
                <a:cubicBezTo>
                  <a:pt x="7327" y="16200"/>
                  <a:pt x="7294" y="16218"/>
                  <a:pt x="7259" y="16229"/>
                </a:cubicBezTo>
                <a:lnTo>
                  <a:pt x="7257" y="16216"/>
                </a:lnTo>
                <a:lnTo>
                  <a:pt x="4013" y="17331"/>
                </a:lnTo>
                <a:lnTo>
                  <a:pt x="4767" y="9035"/>
                </a:lnTo>
                <a:lnTo>
                  <a:pt x="10589" y="12084"/>
                </a:lnTo>
                <a:lnTo>
                  <a:pt x="10591" y="12080"/>
                </a:lnTo>
                <a:cubicBezTo>
                  <a:pt x="10655" y="12122"/>
                  <a:pt x="10724" y="12150"/>
                  <a:pt x="10800" y="12150"/>
                </a:cubicBezTo>
                <a:cubicBezTo>
                  <a:pt x="10876" y="12150"/>
                  <a:pt x="10946" y="12122"/>
                  <a:pt x="11009" y="12080"/>
                </a:cubicBezTo>
                <a:lnTo>
                  <a:pt x="11011" y="12084"/>
                </a:lnTo>
                <a:lnTo>
                  <a:pt x="16897" y="9001"/>
                </a:lnTo>
                <a:cubicBezTo>
                  <a:pt x="16897" y="9001"/>
                  <a:pt x="18031" y="17315"/>
                  <a:pt x="18031" y="17315"/>
                </a:cubicBezTo>
                <a:close/>
                <a:moveTo>
                  <a:pt x="21600" y="6075"/>
                </a:moveTo>
                <a:cubicBezTo>
                  <a:pt x="21600" y="5806"/>
                  <a:pt x="21484" y="5579"/>
                  <a:pt x="21319" y="5470"/>
                </a:cubicBezTo>
                <a:lnTo>
                  <a:pt x="21320" y="5466"/>
                </a:lnTo>
                <a:lnTo>
                  <a:pt x="21306" y="5458"/>
                </a:lnTo>
                <a:cubicBezTo>
                  <a:pt x="21301" y="5455"/>
                  <a:pt x="21296" y="5453"/>
                  <a:pt x="21292" y="5451"/>
                </a:cubicBezTo>
                <a:lnTo>
                  <a:pt x="11011" y="66"/>
                </a:lnTo>
                <a:lnTo>
                  <a:pt x="11009" y="70"/>
                </a:lnTo>
                <a:cubicBezTo>
                  <a:pt x="10946" y="28"/>
                  <a:pt x="10876" y="0"/>
                  <a:pt x="10800" y="0"/>
                </a:cubicBezTo>
                <a:cubicBezTo>
                  <a:pt x="10724" y="0"/>
                  <a:pt x="10655" y="28"/>
                  <a:pt x="10591" y="70"/>
                </a:cubicBezTo>
                <a:lnTo>
                  <a:pt x="10589" y="66"/>
                </a:lnTo>
                <a:lnTo>
                  <a:pt x="309" y="5451"/>
                </a:lnTo>
                <a:cubicBezTo>
                  <a:pt x="304" y="5453"/>
                  <a:pt x="299" y="5455"/>
                  <a:pt x="295" y="5458"/>
                </a:cubicBezTo>
                <a:lnTo>
                  <a:pt x="280" y="5466"/>
                </a:lnTo>
                <a:lnTo>
                  <a:pt x="281" y="5470"/>
                </a:lnTo>
                <a:cubicBezTo>
                  <a:pt x="116" y="5579"/>
                  <a:pt x="0" y="5806"/>
                  <a:pt x="0" y="6075"/>
                </a:cubicBezTo>
                <a:cubicBezTo>
                  <a:pt x="0" y="6344"/>
                  <a:pt x="116" y="6571"/>
                  <a:pt x="281" y="6680"/>
                </a:cubicBezTo>
                <a:lnTo>
                  <a:pt x="280" y="6684"/>
                </a:lnTo>
                <a:lnTo>
                  <a:pt x="295" y="6692"/>
                </a:lnTo>
                <a:cubicBezTo>
                  <a:pt x="299" y="6695"/>
                  <a:pt x="304" y="6697"/>
                  <a:pt x="309" y="6699"/>
                </a:cubicBezTo>
                <a:lnTo>
                  <a:pt x="1230" y="7182"/>
                </a:lnTo>
                <a:lnTo>
                  <a:pt x="608" y="13603"/>
                </a:lnTo>
                <a:cubicBezTo>
                  <a:pt x="251" y="13805"/>
                  <a:pt x="0" y="14287"/>
                  <a:pt x="0" y="14850"/>
                </a:cubicBezTo>
                <a:cubicBezTo>
                  <a:pt x="0" y="15596"/>
                  <a:pt x="439" y="16200"/>
                  <a:pt x="982" y="16200"/>
                </a:cubicBezTo>
                <a:cubicBezTo>
                  <a:pt x="1524" y="16200"/>
                  <a:pt x="1964" y="15596"/>
                  <a:pt x="1964" y="14850"/>
                </a:cubicBezTo>
                <a:cubicBezTo>
                  <a:pt x="1964" y="14416"/>
                  <a:pt x="1812" y="14034"/>
                  <a:pt x="1580" y="13787"/>
                </a:cubicBezTo>
                <a:lnTo>
                  <a:pt x="2173" y="7676"/>
                </a:lnTo>
                <a:lnTo>
                  <a:pt x="3822" y="8540"/>
                </a:lnTo>
                <a:lnTo>
                  <a:pt x="2950" y="18135"/>
                </a:lnTo>
                <a:lnTo>
                  <a:pt x="2958" y="18138"/>
                </a:lnTo>
                <a:cubicBezTo>
                  <a:pt x="2955" y="18167"/>
                  <a:pt x="2945" y="18193"/>
                  <a:pt x="2945" y="18225"/>
                </a:cubicBezTo>
                <a:cubicBezTo>
                  <a:pt x="2945" y="18598"/>
                  <a:pt x="3165" y="18900"/>
                  <a:pt x="3436" y="18900"/>
                </a:cubicBezTo>
                <a:cubicBezTo>
                  <a:pt x="3474" y="18900"/>
                  <a:pt x="3506" y="18884"/>
                  <a:pt x="3541" y="18873"/>
                </a:cubicBezTo>
                <a:lnTo>
                  <a:pt x="3543" y="18884"/>
                </a:lnTo>
                <a:lnTo>
                  <a:pt x="7238" y="17613"/>
                </a:lnTo>
                <a:lnTo>
                  <a:pt x="10506" y="21465"/>
                </a:lnTo>
                <a:lnTo>
                  <a:pt x="10510" y="21456"/>
                </a:lnTo>
                <a:cubicBezTo>
                  <a:pt x="10593" y="21541"/>
                  <a:pt x="10690" y="21600"/>
                  <a:pt x="10800" y="21600"/>
                </a:cubicBezTo>
                <a:cubicBezTo>
                  <a:pt x="10901" y="21600"/>
                  <a:pt x="10989" y="21548"/>
                  <a:pt x="11068" y="21476"/>
                </a:cubicBezTo>
                <a:lnTo>
                  <a:pt x="11072" y="21487"/>
                </a:lnTo>
                <a:lnTo>
                  <a:pt x="14834" y="17607"/>
                </a:lnTo>
                <a:lnTo>
                  <a:pt x="18548" y="18884"/>
                </a:lnTo>
                <a:lnTo>
                  <a:pt x="18550" y="18871"/>
                </a:lnTo>
                <a:cubicBezTo>
                  <a:pt x="18585" y="18882"/>
                  <a:pt x="18618" y="18900"/>
                  <a:pt x="18655" y="18900"/>
                </a:cubicBezTo>
                <a:cubicBezTo>
                  <a:pt x="18926" y="18900"/>
                  <a:pt x="19145" y="18598"/>
                  <a:pt x="19145" y="18225"/>
                </a:cubicBezTo>
                <a:cubicBezTo>
                  <a:pt x="19145" y="18181"/>
                  <a:pt x="19135" y="18143"/>
                  <a:pt x="19130" y="18102"/>
                </a:cubicBezTo>
                <a:lnTo>
                  <a:pt x="19137" y="18100"/>
                </a:lnTo>
                <a:lnTo>
                  <a:pt x="17830" y="8513"/>
                </a:lnTo>
                <a:lnTo>
                  <a:pt x="21292" y="6699"/>
                </a:lnTo>
                <a:cubicBezTo>
                  <a:pt x="21296" y="6697"/>
                  <a:pt x="21301" y="6695"/>
                  <a:pt x="21306" y="6692"/>
                </a:cubicBezTo>
                <a:lnTo>
                  <a:pt x="21320" y="6684"/>
                </a:lnTo>
                <a:lnTo>
                  <a:pt x="21319" y="6680"/>
                </a:lnTo>
                <a:cubicBezTo>
                  <a:pt x="21484" y="6571"/>
                  <a:pt x="21600" y="6344"/>
                  <a:pt x="21600" y="6075"/>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4" name="Group 3"/>
          <p:cNvGrpSpPr/>
          <p:nvPr/>
        </p:nvGrpSpPr>
        <p:grpSpPr>
          <a:xfrm>
            <a:off x="8156721" y="610389"/>
            <a:ext cx="3393421" cy="4122229"/>
            <a:chOff x="8156721" y="610389"/>
            <a:chExt cx="3393421" cy="4122229"/>
          </a:xfrm>
        </p:grpSpPr>
        <p:pic>
          <p:nvPicPr>
            <p:cNvPr id="2" name="Picture 1"/>
            <p:cNvPicPr>
              <a:picLocks noChangeAspect="1"/>
            </p:cNvPicPr>
            <p:nvPr/>
          </p:nvPicPr>
          <p:blipFill>
            <a:blip r:embed="rId4"/>
            <a:stretch>
              <a:fillRect/>
            </a:stretch>
          </p:blipFill>
          <p:spPr>
            <a:xfrm>
              <a:off x="8156721" y="610389"/>
              <a:ext cx="3393421" cy="4122229"/>
            </a:xfrm>
            <a:prstGeom prst="rect">
              <a:avLst/>
            </a:prstGeom>
          </p:spPr>
        </p:pic>
        <p:pic>
          <p:nvPicPr>
            <p:cNvPr id="31" name="Picture 3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371583" y="2954119"/>
              <a:ext cx="1426830" cy="1315292"/>
            </a:xfrm>
            <a:prstGeom prst="rect">
              <a:avLst/>
            </a:prstGeom>
          </p:spPr>
        </p:pic>
        <p:grpSp>
          <p:nvGrpSpPr>
            <p:cNvPr id="34" name="Group 33"/>
            <p:cNvGrpSpPr/>
            <p:nvPr/>
          </p:nvGrpSpPr>
          <p:grpSpPr>
            <a:xfrm>
              <a:off x="10018012" y="3428494"/>
              <a:ext cx="1201609" cy="660805"/>
              <a:chOff x="5620297" y="4211789"/>
              <a:chExt cx="1189326" cy="710321"/>
            </a:xfrm>
          </p:grpSpPr>
          <p:grpSp>
            <p:nvGrpSpPr>
              <p:cNvPr id="35" name="Group 34">
                <a:extLst>
                  <a:ext uri="{FF2B5EF4-FFF2-40B4-BE49-F238E27FC236}">
                    <a16:creationId xmlns:a16="http://schemas.microsoft.com/office/drawing/2014/main" id="{91F7DC47-DF61-6B41-8131-AF8C484EA5B2}"/>
                  </a:ext>
                </a:extLst>
              </p:cNvPr>
              <p:cNvGrpSpPr/>
              <p:nvPr/>
            </p:nvGrpSpPr>
            <p:grpSpPr>
              <a:xfrm>
                <a:off x="5632616" y="4211789"/>
                <a:ext cx="1177007" cy="710321"/>
                <a:chOff x="549275" y="1597025"/>
                <a:chExt cx="7683500" cy="4071938"/>
              </a:xfrm>
              <a:solidFill>
                <a:schemeClr val="tx1"/>
              </a:solidFill>
            </p:grpSpPr>
            <p:sp>
              <p:nvSpPr>
                <p:cNvPr id="40" name="Freeform 1">
                  <a:extLst>
                    <a:ext uri="{FF2B5EF4-FFF2-40B4-BE49-F238E27FC236}">
                      <a16:creationId xmlns:a16="http://schemas.microsoft.com/office/drawing/2014/main" id="{D3573D83-F831-8F4D-BB52-D18334B2AD93}"/>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 name="Freeform 2">
                  <a:extLst>
                    <a:ext uri="{FF2B5EF4-FFF2-40B4-BE49-F238E27FC236}">
                      <a16:creationId xmlns:a16="http://schemas.microsoft.com/office/drawing/2014/main" id="{3FB8E925-66B4-4D4B-9615-5CB73006C9E2}"/>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 name="Freeform 3">
                  <a:extLst>
                    <a:ext uri="{FF2B5EF4-FFF2-40B4-BE49-F238E27FC236}">
                      <a16:creationId xmlns:a16="http://schemas.microsoft.com/office/drawing/2014/main" id="{15CEBA5A-E6E4-B348-8D17-72098F86DADC}"/>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 name="Freeform 4">
                  <a:extLst>
                    <a:ext uri="{FF2B5EF4-FFF2-40B4-BE49-F238E27FC236}">
                      <a16:creationId xmlns:a16="http://schemas.microsoft.com/office/drawing/2014/main" id="{79224508-AEAF-5648-8C6D-0B075DF04989}"/>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4" name="Freeform 5">
                  <a:extLst>
                    <a:ext uri="{FF2B5EF4-FFF2-40B4-BE49-F238E27FC236}">
                      <a16:creationId xmlns:a16="http://schemas.microsoft.com/office/drawing/2014/main" id="{0F36BC37-FA4C-A245-8180-FA489E1FF8FE}"/>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36" name="TextBox 35">
                <a:extLst>
                  <a:ext uri="{FF2B5EF4-FFF2-40B4-BE49-F238E27FC236}">
                    <a16:creationId xmlns:a16="http://schemas.microsoft.com/office/drawing/2014/main" id="{D90A505A-9EF0-334A-841C-D636A9CA591B}"/>
                  </a:ext>
                </a:extLst>
              </p:cNvPr>
              <p:cNvSpPr txBox="1"/>
              <p:nvPr/>
            </p:nvSpPr>
            <p:spPr>
              <a:xfrm>
                <a:off x="5620297" y="4261305"/>
                <a:ext cx="561372" cy="400110"/>
              </a:xfrm>
              <a:prstGeom prst="rect">
                <a:avLst/>
              </a:prstGeom>
              <a:noFill/>
            </p:spPr>
            <p:txBody>
              <a:bodyPr wrap="none" rtlCol="0">
                <a:spAutoFit/>
              </a:bodyPr>
              <a:lstStyle/>
              <a:p>
                <a:r>
                  <a:rPr lang="en-US" sz="2000" b="1"/>
                  <a:t>TIR</a:t>
                </a:r>
              </a:p>
            </p:txBody>
          </p:sp>
          <p:grpSp>
            <p:nvGrpSpPr>
              <p:cNvPr id="37" name="Group 36">
                <a:extLst>
                  <a:ext uri="{FF2B5EF4-FFF2-40B4-BE49-F238E27FC236}">
                    <a16:creationId xmlns:a16="http://schemas.microsoft.com/office/drawing/2014/main" id="{E8F4E44F-884C-B847-839A-7E91DE84B2D6}"/>
                  </a:ext>
                </a:extLst>
              </p:cNvPr>
              <p:cNvGrpSpPr>
                <a:grpSpLocks noChangeAspect="1"/>
              </p:cNvGrpSpPr>
              <p:nvPr/>
            </p:nvGrpSpPr>
            <p:grpSpPr>
              <a:xfrm>
                <a:off x="6168750" y="4339136"/>
                <a:ext cx="219768" cy="216000"/>
                <a:chOff x="941388" y="844551"/>
                <a:chExt cx="277813" cy="273050"/>
              </a:xfrm>
              <a:solidFill>
                <a:schemeClr val="tx1"/>
              </a:solidFill>
            </p:grpSpPr>
            <p:sp>
              <p:nvSpPr>
                <p:cNvPr id="38" name="Freeform 6">
                  <a:extLst>
                    <a:ext uri="{FF2B5EF4-FFF2-40B4-BE49-F238E27FC236}">
                      <a16:creationId xmlns:a16="http://schemas.microsoft.com/office/drawing/2014/main" id="{DE1F4C7A-370B-414D-B3B5-08C4DA053274}"/>
                    </a:ext>
                  </a:extLst>
                </p:cNvPr>
                <p:cNvSpPr>
                  <a:spLocks/>
                </p:cNvSpPr>
                <p:nvPr/>
              </p:nvSpPr>
              <p:spPr bwMode="auto">
                <a:xfrm>
                  <a:off x="987426" y="844551"/>
                  <a:ext cx="231775" cy="206375"/>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7">
                  <a:extLst>
                    <a:ext uri="{FF2B5EF4-FFF2-40B4-BE49-F238E27FC236}">
                      <a16:creationId xmlns:a16="http://schemas.microsoft.com/office/drawing/2014/main" id="{4C3FBD71-7E85-914F-B74E-43AFF778CF90}"/>
                    </a:ext>
                  </a:extLst>
                </p:cNvPr>
                <p:cNvSpPr>
                  <a:spLocks/>
                </p:cNvSpPr>
                <p:nvPr/>
              </p:nvSpPr>
              <p:spPr bwMode="auto">
                <a:xfrm>
                  <a:off x="941388" y="874713"/>
                  <a:ext cx="242888" cy="242888"/>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sp>
        <p:nvSpPr>
          <p:cNvPr id="6" name="Rectangle 2"/>
          <p:cNvSpPr>
            <a:spLocks noChangeArrowheads="1"/>
          </p:cNvSpPr>
          <p:nvPr/>
        </p:nvSpPr>
        <p:spPr bwMode="auto">
          <a:xfrm>
            <a:off x="0" y="102920"/>
            <a:ext cx="65" cy="251359"/>
          </a:xfrm>
          <a:prstGeom prst="rect">
            <a:avLst/>
          </a:prstGeom>
          <a:solidFill>
            <a:srgbClr val="F8F9FA"/>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0" tIns="-12696" rIns="0" bIns="-12696"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pt-PT" altLang="en-US" sz="1800" b="0" i="0" u="none" strike="noStrike" cap="none" normalizeH="0" baseline="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86480401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roup of people sitting at a table&#10;&#10;Description automatically generated">
            <a:extLst>
              <a:ext uri="{FF2B5EF4-FFF2-40B4-BE49-F238E27FC236}">
                <a16:creationId xmlns:a16="http://schemas.microsoft.com/office/drawing/2014/main" id="{00BF0DE5-656C-836D-6F1C-895580DBC891}"/>
              </a:ext>
            </a:extLst>
          </p:cNvPr>
          <p:cNvPicPr>
            <a:picLocks noChangeAspect="1"/>
          </p:cNvPicPr>
          <p:nvPr/>
        </p:nvPicPr>
        <p:blipFill>
          <a:blip r:embed="rId3"/>
          <a:stretch>
            <a:fillRect/>
          </a:stretch>
        </p:blipFill>
        <p:spPr>
          <a:xfrm>
            <a:off x="104602" y="91440"/>
            <a:ext cx="11982796" cy="6675120"/>
          </a:xfrm>
          <a:prstGeom prst="rect">
            <a:avLst/>
          </a:prstGeom>
        </p:spPr>
      </p:pic>
      <p:sp>
        <p:nvSpPr>
          <p:cNvPr id="24" name="Rectangle 23">
            <a:extLst>
              <a:ext uri="{FF2B5EF4-FFF2-40B4-BE49-F238E27FC236}">
                <a16:creationId xmlns:a16="http://schemas.microsoft.com/office/drawing/2014/main" id="{A3362D76-BAC7-E249-91EB-AE758C4E6EDC}"/>
              </a:ext>
            </a:extLst>
          </p:cNvPr>
          <p:cNvSpPr/>
          <p:nvPr/>
        </p:nvSpPr>
        <p:spPr>
          <a:xfrm>
            <a:off x="207153" y="168440"/>
            <a:ext cx="11807751" cy="6557206"/>
          </a:xfrm>
          <a:prstGeom prst="rect">
            <a:avLst/>
          </a:prstGeom>
          <a:gradFill flip="none" rotWithShape="1">
            <a:gsLst>
              <a:gs pos="0">
                <a:schemeClr val="accent4">
                  <a:alpha val="30000"/>
                </a:schemeClr>
              </a:gs>
              <a:gs pos="74000">
                <a:schemeClr val="accent1">
                  <a:lumMod val="45000"/>
                  <a:lumOff val="55000"/>
                  <a:alpha val="73976"/>
                </a:schemeClr>
              </a:gs>
              <a:gs pos="83000">
                <a:schemeClr val="accent1">
                  <a:lumMod val="45000"/>
                  <a:lumOff val="55000"/>
                  <a:alpha val="58980"/>
                </a:schemeClr>
              </a:gs>
              <a:gs pos="100000">
                <a:schemeClr val="accent1">
                  <a:lumMod val="30000"/>
                  <a:lumOff val="70000"/>
                  <a:alpha val="20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5" name="Rectangle 24">
            <a:extLst>
              <a:ext uri="{FF2B5EF4-FFF2-40B4-BE49-F238E27FC236}">
                <a16:creationId xmlns:a16="http://schemas.microsoft.com/office/drawing/2014/main" id="{FA414A9D-1CDE-2A44-8457-C1DD5DFB7303}"/>
              </a:ext>
            </a:extLst>
          </p:cNvPr>
          <p:cNvSpPr/>
          <p:nvPr/>
        </p:nvSpPr>
        <p:spPr>
          <a:xfrm>
            <a:off x="654479" y="610736"/>
            <a:ext cx="5141314" cy="58058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r>
              <a:rPr lang="es-ES" sz="2000" b="1" dirty="0"/>
              <a:t>¿QUÉ HACE LA ASOCIACIÓN NACIONAL?</a:t>
            </a:r>
            <a:endParaRPr lang="en-GB" sz="2000" b="1" dirty="0"/>
          </a:p>
        </p:txBody>
      </p:sp>
      <p:sp>
        <p:nvSpPr>
          <p:cNvPr id="32" name="Rectangle 31">
            <a:extLst>
              <a:ext uri="{FF2B5EF4-FFF2-40B4-BE49-F238E27FC236}">
                <a16:creationId xmlns:a16="http://schemas.microsoft.com/office/drawing/2014/main" id="{DDA66E5F-DD35-594C-9DD5-F1F21271F080}"/>
              </a:ext>
            </a:extLst>
          </p:cNvPr>
          <p:cNvSpPr/>
          <p:nvPr/>
        </p:nvSpPr>
        <p:spPr>
          <a:xfrm>
            <a:off x="821114" y="3964421"/>
            <a:ext cx="10723186" cy="1490857"/>
          </a:xfrm>
          <a:prstGeom prst="rect">
            <a:avLst/>
          </a:prstGeom>
          <a:solidFill>
            <a:schemeClr val="bg1"/>
          </a:solidFill>
        </p:spPr>
        <p:txBody>
          <a:bodyPr wrap="square" lIns="91440" tIns="45720" rIns="91440" bIns="45720" anchor="t">
            <a:spAutoFit/>
          </a:bodyPr>
          <a:lstStyle/>
          <a:p>
            <a:pPr marL="342900" indent="-342900">
              <a:lnSpc>
                <a:spcPct val="150000"/>
              </a:lnSpc>
              <a:buFont typeface="Wingdings" panose="05000000000000000000" pitchFamily="2" charset="2"/>
              <a:buChar char="§"/>
            </a:pPr>
            <a:r>
              <a:rPr lang="es-ES" sz="1900" dirty="0"/>
              <a:t>Dedica un equipo  al TIR</a:t>
            </a:r>
          </a:p>
          <a:p>
            <a:pPr marL="342900" indent="-342900">
              <a:lnSpc>
                <a:spcPct val="150000"/>
              </a:lnSpc>
              <a:buFont typeface="Wingdings" panose="05000000000000000000" pitchFamily="2" charset="2"/>
              <a:buChar char="§"/>
            </a:pPr>
            <a:r>
              <a:rPr lang="es-ES" sz="1900" dirty="0"/>
              <a:t>Define, junto con las autoridades competentes, el procedimiento de admisión de los transportistas TIR.</a:t>
            </a:r>
          </a:p>
          <a:p>
            <a:pPr marL="342900" indent="-342900">
              <a:lnSpc>
                <a:spcPct val="150000"/>
              </a:lnSpc>
              <a:buFont typeface="Wingdings" panose="05000000000000000000" pitchFamily="2" charset="2"/>
              <a:buChar char="§"/>
            </a:pPr>
            <a:r>
              <a:rPr lang="es-ES" sz="1900" dirty="0"/>
              <a:t>Configura el software necesario para intercambiar información con la IRU sobre las garantías TIR</a:t>
            </a:r>
          </a:p>
          <a:p>
            <a:pPr>
              <a:lnSpc>
                <a:spcPct val="150000"/>
              </a:lnSpc>
            </a:pPr>
            <a:endParaRPr lang="en-US" sz="400" kern="0" dirty="0">
              <a:solidFill>
                <a:schemeClr val="tx1">
                  <a:lumMod val="85000"/>
                  <a:lumOff val="15000"/>
                </a:schemeClr>
              </a:solidFill>
              <a:latin typeface="Corbel" panose="020B0503020204020204" pitchFamily="34" charset="0"/>
            </a:endParaRPr>
          </a:p>
        </p:txBody>
      </p:sp>
      <p:sp>
        <p:nvSpPr>
          <p:cNvPr id="34" name="Frame 33">
            <a:extLst>
              <a:ext uri="{FF2B5EF4-FFF2-40B4-BE49-F238E27FC236}">
                <a16:creationId xmlns:a16="http://schemas.microsoft.com/office/drawing/2014/main" id="{107858B0-6220-154A-8E7F-788CB8272078}"/>
              </a:ext>
            </a:extLst>
          </p:cNvPr>
          <p:cNvSpPr/>
          <p:nvPr/>
        </p:nvSpPr>
        <p:spPr>
          <a:xfrm>
            <a:off x="-1" y="-8759"/>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5" name="Group 34">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6" name="Rectangle 35">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7" name="Group 36">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8"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2"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1032996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Close-up of several hands holding each other&#10;&#10;Description automatically generated">
            <a:extLst>
              <a:ext uri="{FF2B5EF4-FFF2-40B4-BE49-F238E27FC236}">
                <a16:creationId xmlns:a16="http://schemas.microsoft.com/office/drawing/2014/main" id="{285201C9-AAB3-325F-7ADC-257C88E01914}"/>
              </a:ext>
            </a:extLst>
          </p:cNvPr>
          <p:cNvPicPr>
            <a:picLocks noChangeAspect="1"/>
          </p:cNvPicPr>
          <p:nvPr/>
        </p:nvPicPr>
        <p:blipFill>
          <a:blip r:embed="rId3"/>
          <a:stretch>
            <a:fillRect/>
          </a:stretch>
        </p:blipFill>
        <p:spPr>
          <a:xfrm>
            <a:off x="692" y="0"/>
            <a:ext cx="12190615" cy="6858000"/>
          </a:xfrm>
          <a:prstGeom prst="rect">
            <a:avLst/>
          </a:prstGeom>
        </p:spPr>
      </p:pic>
      <p:sp>
        <p:nvSpPr>
          <p:cNvPr id="15" name="Rectangle 14">
            <a:extLst>
              <a:ext uri="{FF2B5EF4-FFF2-40B4-BE49-F238E27FC236}">
                <a16:creationId xmlns:a16="http://schemas.microsoft.com/office/drawing/2014/main" id="{A3362D76-BAC7-E249-91EB-AE758C4E6EDC}"/>
              </a:ext>
            </a:extLst>
          </p:cNvPr>
          <p:cNvSpPr/>
          <p:nvPr/>
        </p:nvSpPr>
        <p:spPr>
          <a:xfrm>
            <a:off x="29406" y="1"/>
            <a:ext cx="12192000" cy="6858000"/>
          </a:xfrm>
          <a:prstGeom prst="rect">
            <a:avLst/>
          </a:prstGeom>
          <a:gradFill flip="none" rotWithShape="1">
            <a:gsLst>
              <a:gs pos="0">
                <a:schemeClr val="accent4">
                  <a:alpha val="30000"/>
                </a:schemeClr>
              </a:gs>
              <a:gs pos="74000">
                <a:schemeClr val="accent1">
                  <a:lumMod val="45000"/>
                  <a:lumOff val="55000"/>
                  <a:alpha val="73976"/>
                </a:schemeClr>
              </a:gs>
              <a:gs pos="83000">
                <a:schemeClr val="accent1">
                  <a:lumMod val="45000"/>
                  <a:lumOff val="55000"/>
                  <a:alpha val="58980"/>
                </a:schemeClr>
              </a:gs>
              <a:gs pos="100000">
                <a:schemeClr val="accent1">
                  <a:lumMod val="30000"/>
                  <a:lumOff val="70000"/>
                  <a:alpha val="20000"/>
                </a:schemeClr>
              </a:gs>
            </a:gsLst>
            <a:lin ang="135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43" name="Rectangle 42">
            <a:extLst>
              <a:ext uri="{FF2B5EF4-FFF2-40B4-BE49-F238E27FC236}">
                <a16:creationId xmlns:a16="http://schemas.microsoft.com/office/drawing/2014/main" id="{DDA66E5F-DD35-594C-9DD5-F1F21271F080}"/>
              </a:ext>
            </a:extLst>
          </p:cNvPr>
          <p:cNvSpPr/>
          <p:nvPr/>
        </p:nvSpPr>
        <p:spPr>
          <a:xfrm>
            <a:off x="1043600" y="4546802"/>
            <a:ext cx="7598035" cy="1015663"/>
          </a:xfrm>
          <a:prstGeom prst="rect">
            <a:avLst/>
          </a:prstGeom>
          <a:solidFill>
            <a:schemeClr val="bg1"/>
          </a:solidFill>
        </p:spPr>
        <p:txBody>
          <a:bodyPr wrap="square">
            <a:spAutoFit/>
          </a:bodyPr>
          <a:lstStyle/>
          <a:p>
            <a:endParaRPr lang="en-GB" sz="2000" dirty="0"/>
          </a:p>
          <a:p>
            <a:r>
              <a:rPr lang="en-GB" sz="2000" dirty="0"/>
              <a:t>IRU </a:t>
            </a:r>
            <a:r>
              <a:rPr lang="en-GB" sz="2000" dirty="0" err="1"/>
              <a:t>obtiene</a:t>
            </a:r>
            <a:r>
              <a:rPr lang="en-GB" sz="2000" dirty="0"/>
              <a:t> </a:t>
            </a:r>
            <a:r>
              <a:rPr lang="en-GB" sz="2000" dirty="0" err="1"/>
              <a:t>certificado</a:t>
            </a:r>
            <a:r>
              <a:rPr lang="en-GB" sz="2000" dirty="0"/>
              <a:t> de </a:t>
            </a:r>
            <a:r>
              <a:rPr lang="en-GB" sz="2000" dirty="0" err="1"/>
              <a:t>seguro</a:t>
            </a:r>
            <a:r>
              <a:rPr lang="en-GB" sz="2000" dirty="0"/>
              <a:t> de </a:t>
            </a:r>
            <a:r>
              <a:rPr lang="en-GB" sz="2000" dirty="0" err="1"/>
              <a:t>aseguradora</a:t>
            </a:r>
            <a:r>
              <a:rPr lang="en-GB" sz="2000" dirty="0"/>
              <a:t> global</a:t>
            </a:r>
          </a:p>
          <a:p>
            <a:endParaRPr lang="en-GB" sz="2000" dirty="0"/>
          </a:p>
        </p:txBody>
      </p:sp>
      <p:pic>
        <p:nvPicPr>
          <p:cNvPr id="1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349382" y="2573090"/>
            <a:ext cx="1931777" cy="2709503"/>
          </a:xfrm>
          <a:prstGeom prst="rect">
            <a:avLst/>
          </a:prstGeom>
          <a:noFill/>
          <a:ln w="9525">
            <a:solidFill>
              <a:schemeClr val="bg1">
                <a:lumMod val="75000"/>
              </a:schemeClr>
            </a:solidFill>
            <a:miter lim="800000"/>
            <a:headEnd/>
            <a:tailEnd/>
          </a:ln>
          <a:effectLst>
            <a:outerShdw blurRad="50800" dist="38100" dir="2700000" algn="tl" rotWithShape="0">
              <a:prstClr val="black">
                <a:alpha val="40000"/>
              </a:prstClr>
            </a:outerShdw>
          </a:effectLst>
        </p:spPr>
      </p:pic>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32" name="Rectangle 31">
            <a:extLst>
              <a:ext uri="{FF2B5EF4-FFF2-40B4-BE49-F238E27FC236}">
                <a16:creationId xmlns:a16="http://schemas.microsoft.com/office/drawing/2014/main" id="{21D5BB69-5A49-E14A-BB9B-42DF91E3C7BF}"/>
              </a:ext>
            </a:extLst>
          </p:cNvPr>
          <p:cNvSpPr/>
          <p:nvPr/>
        </p:nvSpPr>
        <p:spPr>
          <a:xfrm>
            <a:off x="715787" y="638856"/>
            <a:ext cx="3615582"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t>CERTIFICADO DE SEGURO</a:t>
            </a:r>
          </a:p>
        </p:txBody>
      </p:sp>
    </p:spTree>
    <p:extLst>
      <p:ext uri="{BB962C8B-B14F-4D97-AF65-F5344CB8AC3E}">
        <p14:creationId xmlns:p14="http://schemas.microsoft.com/office/powerpoint/2010/main" val="37789118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descr="A person in a room with a cart&#10;&#10;Description automatically generated">
            <a:extLst>
              <a:ext uri="{FF2B5EF4-FFF2-40B4-BE49-F238E27FC236}">
                <a16:creationId xmlns:a16="http://schemas.microsoft.com/office/drawing/2014/main" id="{0D47211F-B393-A2C8-7A3C-2EF8EBB37BD6}"/>
              </a:ext>
            </a:extLst>
          </p:cNvPr>
          <p:cNvPicPr>
            <a:picLocks noChangeAspect="1"/>
          </p:cNvPicPr>
          <p:nvPr/>
        </p:nvPicPr>
        <p:blipFill>
          <a:blip r:embed="rId3"/>
          <a:stretch>
            <a:fillRect/>
          </a:stretch>
        </p:blipFill>
        <p:spPr>
          <a:xfrm>
            <a:off x="0" y="5034568"/>
            <a:ext cx="12192000" cy="1837113"/>
          </a:xfrm>
          <a:prstGeom prst="rect">
            <a:avLst/>
          </a:prstGeom>
        </p:spPr>
      </p:pic>
      <p:pic>
        <p:nvPicPr>
          <p:cNvPr id="3" name="Picture 2" descr="A person in a safety vest and helmet&#10;&#10;Description automatically generated">
            <a:extLst>
              <a:ext uri="{FF2B5EF4-FFF2-40B4-BE49-F238E27FC236}">
                <a16:creationId xmlns:a16="http://schemas.microsoft.com/office/drawing/2014/main" id="{B3A95285-83D5-A508-F5E3-5AAD0E813D2D}"/>
              </a:ext>
            </a:extLst>
          </p:cNvPr>
          <p:cNvPicPr>
            <a:picLocks noChangeAspect="1"/>
          </p:cNvPicPr>
          <p:nvPr/>
        </p:nvPicPr>
        <p:blipFill>
          <a:blip r:embed="rId4"/>
          <a:stretch>
            <a:fillRect/>
          </a:stretch>
        </p:blipFill>
        <p:spPr>
          <a:xfrm>
            <a:off x="0" y="-1730"/>
            <a:ext cx="12192000" cy="1832260"/>
          </a:xfrm>
          <a:prstGeom prst="rect">
            <a:avLst/>
          </a:prstGeom>
        </p:spPr>
      </p:pic>
      <p:sp>
        <p:nvSpPr>
          <p:cNvPr id="33" name="Rectangle 32">
            <a:extLst>
              <a:ext uri="{FF2B5EF4-FFF2-40B4-BE49-F238E27FC236}">
                <a16:creationId xmlns:a16="http://schemas.microsoft.com/office/drawing/2014/main" id="{C84F7EFF-0B2C-AC80-DE40-978E6943C496}"/>
              </a:ext>
            </a:extLst>
          </p:cNvPr>
          <p:cNvSpPr>
            <a:spLocks noGrp="1" noRot="1" noMove="1" noResize="1" noEditPoints="1" noAdjustHandles="1" noChangeArrowheads="1" noChangeShapeType="1"/>
          </p:cNvSpPr>
          <p:nvPr/>
        </p:nvSpPr>
        <p:spPr>
          <a:xfrm>
            <a:off x="-6000" y="1809000"/>
            <a:ext cx="12204000" cy="3240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Corbel Light"/>
              <a:ea typeface="+mn-ea"/>
              <a:cs typeface="+mn-cs"/>
            </a:endParaRPr>
          </a:p>
        </p:txBody>
      </p:sp>
      <p:sp>
        <p:nvSpPr>
          <p:cNvPr id="76" name="TextBox 75">
            <a:extLst>
              <a:ext uri="{FF2B5EF4-FFF2-40B4-BE49-F238E27FC236}">
                <a16:creationId xmlns:a16="http://schemas.microsoft.com/office/drawing/2014/main" id="{71622DDE-FF87-AC91-C648-DD3821BFF013}"/>
              </a:ext>
            </a:extLst>
          </p:cNvPr>
          <p:cNvSpPr txBox="1"/>
          <p:nvPr/>
        </p:nvSpPr>
        <p:spPr>
          <a:xfrm>
            <a:off x="961091" y="3275199"/>
            <a:ext cx="5579181" cy="861774"/>
          </a:xfrm>
          <a:prstGeom prst="rect">
            <a:avLst/>
          </a:prstGeom>
          <a:noFill/>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s-ES" sz="2800" b="1" i="0" u="none" strike="noStrike" kern="120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rPr>
              <a:t>La organización mundial del transporte por carretera</a:t>
            </a:r>
            <a:endParaRPr kumimoji="0" lang="en-GB" sz="2800" b="1" i="0" u="none" strike="noStrike" kern="120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endParaRPr>
          </a:p>
        </p:txBody>
      </p:sp>
      <p:sp>
        <p:nvSpPr>
          <p:cNvPr id="77" name="Rectangle 76">
            <a:extLst>
              <a:ext uri="{FF2B5EF4-FFF2-40B4-BE49-F238E27FC236}">
                <a16:creationId xmlns:a16="http://schemas.microsoft.com/office/drawing/2014/main" id="{4FC23A7F-73E9-2648-D821-AC908382CED9}"/>
              </a:ext>
            </a:extLst>
          </p:cNvPr>
          <p:cNvSpPr/>
          <p:nvPr/>
        </p:nvSpPr>
        <p:spPr>
          <a:xfrm>
            <a:off x="7063431" y="2479604"/>
            <a:ext cx="756000" cy="756000"/>
          </a:xfrm>
          <a:prstGeom prst="rect">
            <a:avLst/>
          </a:prstGeom>
          <a:solidFill>
            <a:srgbClr val="57A8E9">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H" sz="180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rPr>
              <a:t>170+</a:t>
            </a:r>
          </a:p>
        </p:txBody>
      </p:sp>
      <p:sp>
        <p:nvSpPr>
          <p:cNvPr id="78" name="Rectangle 77">
            <a:extLst>
              <a:ext uri="{FF2B5EF4-FFF2-40B4-BE49-F238E27FC236}">
                <a16:creationId xmlns:a16="http://schemas.microsoft.com/office/drawing/2014/main" id="{9C136D8A-7606-13EB-2AF4-67F544EB7251}"/>
              </a:ext>
            </a:extLst>
          </p:cNvPr>
          <p:cNvSpPr/>
          <p:nvPr/>
        </p:nvSpPr>
        <p:spPr>
          <a:xfrm>
            <a:off x="6727018" y="3420466"/>
            <a:ext cx="1428826" cy="430887"/>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rPr>
              <a:t>MIEMBROS EN TODO EL MUNDO</a:t>
            </a:r>
          </a:p>
        </p:txBody>
      </p:sp>
      <p:sp>
        <p:nvSpPr>
          <p:cNvPr id="79" name="Rectangle 78">
            <a:extLst>
              <a:ext uri="{FF2B5EF4-FFF2-40B4-BE49-F238E27FC236}">
                <a16:creationId xmlns:a16="http://schemas.microsoft.com/office/drawing/2014/main" id="{FAB5B597-CD68-FDF4-973C-31A9A5D7311D}"/>
              </a:ext>
            </a:extLst>
          </p:cNvPr>
          <p:cNvSpPr/>
          <p:nvPr/>
        </p:nvSpPr>
        <p:spPr>
          <a:xfrm>
            <a:off x="8766967" y="2479604"/>
            <a:ext cx="756000" cy="756000"/>
          </a:xfrm>
          <a:prstGeom prst="rect">
            <a:avLst/>
          </a:prstGeom>
          <a:solidFill>
            <a:srgbClr val="57A8E9">
              <a:lumMod val="75000"/>
            </a:srgbClr>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H" sz="180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rPr>
              <a:t>3.5</a:t>
            </a:r>
            <a:br>
              <a:rPr kumimoji="0" lang="en-CH" sz="180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rPr>
            </a:br>
            <a:r>
              <a:rPr kumimoji="0" lang="en-CH" sz="105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rPr>
              <a:t>MILLION</a:t>
            </a:r>
            <a:endParaRPr kumimoji="0" lang="en-CH" sz="180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endParaRPr>
          </a:p>
        </p:txBody>
      </p:sp>
      <p:sp>
        <p:nvSpPr>
          <p:cNvPr id="80" name="Rectangle 79">
            <a:extLst>
              <a:ext uri="{FF2B5EF4-FFF2-40B4-BE49-F238E27FC236}">
                <a16:creationId xmlns:a16="http://schemas.microsoft.com/office/drawing/2014/main" id="{D51C9409-3BE9-B7FE-D60A-00709B4F9529}"/>
              </a:ext>
            </a:extLst>
          </p:cNvPr>
          <p:cNvSpPr/>
          <p:nvPr/>
        </p:nvSpPr>
        <p:spPr>
          <a:xfrm>
            <a:off x="8436311" y="3379710"/>
            <a:ext cx="1428826" cy="646331"/>
          </a:xfrm>
          <a:prstGeom prst="rect">
            <a:avLst/>
          </a:prstGeom>
        </p:spPr>
        <p:txBody>
          <a:bodyPr wrap="square" lIns="0" tIns="0" rIns="0" bIns="0" anchor="t">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s-ES" sz="1400" b="1" i="0" u="none" strike="noStrike" kern="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rPr>
              <a:t>LA VOZ DE MÁS DE 3,5 MILLONES DE EMPRESAS</a:t>
            </a:r>
            <a:endParaRPr kumimoji="0" lang="en-GB" sz="1400" b="1" i="0" u="none" strike="noStrike" kern="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endParaRPr>
          </a:p>
        </p:txBody>
      </p:sp>
      <p:sp>
        <p:nvSpPr>
          <p:cNvPr id="81" name="Rectangle 80">
            <a:extLst>
              <a:ext uri="{FF2B5EF4-FFF2-40B4-BE49-F238E27FC236}">
                <a16:creationId xmlns:a16="http://schemas.microsoft.com/office/drawing/2014/main" id="{7D2567E5-1C31-7B85-42E8-2E7F91C98384}"/>
              </a:ext>
            </a:extLst>
          </p:cNvPr>
          <p:cNvSpPr/>
          <p:nvPr/>
        </p:nvSpPr>
        <p:spPr>
          <a:xfrm>
            <a:off x="10474909" y="2482551"/>
            <a:ext cx="756000" cy="756000"/>
          </a:xfrm>
          <a:prstGeom prst="rect">
            <a:avLst/>
          </a:prstGeom>
          <a:solidFill>
            <a:srgbClr val="57A8E9">
              <a:lumMod val="75000"/>
            </a:srgbClr>
          </a:solidFill>
          <a:ln w="12700" cap="flat" cmpd="sng" algn="ctr">
            <a:noFill/>
            <a:prstDash val="solid"/>
            <a:miter lim="800000"/>
          </a:ln>
          <a:effectLst/>
        </p:spPr>
        <p:txBody>
          <a:bodyPr lIns="91440" tIns="45720" rIns="91440" b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H" sz="1800" b="1" i="0" u="none" strike="noStrike" kern="0" cap="none" spc="0" normalizeH="0" baseline="0" noProof="0">
                <a:ln>
                  <a:noFill/>
                </a:ln>
                <a:solidFill>
                  <a:srgbClr val="FFFFFF"/>
                </a:solidFill>
                <a:effectLst/>
                <a:uLnTx/>
                <a:uFillTx/>
                <a:latin typeface="Corbel" panose="020B0503020204020204" pitchFamily="34" charset="0"/>
                <a:ea typeface="+mn-ea"/>
                <a:cs typeface="Arial" panose="020B0604020202020204" pitchFamily="34" charset="0"/>
              </a:rPr>
              <a:t>75+</a:t>
            </a:r>
          </a:p>
        </p:txBody>
      </p:sp>
      <p:sp>
        <p:nvSpPr>
          <p:cNvPr id="82" name="Rectangle 81">
            <a:extLst>
              <a:ext uri="{FF2B5EF4-FFF2-40B4-BE49-F238E27FC236}">
                <a16:creationId xmlns:a16="http://schemas.microsoft.com/office/drawing/2014/main" id="{6A9E6A74-8A15-DF3C-051C-FF25247CE4AD}"/>
              </a:ext>
            </a:extLst>
          </p:cNvPr>
          <p:cNvSpPr/>
          <p:nvPr/>
        </p:nvSpPr>
        <p:spPr>
          <a:xfrm>
            <a:off x="10311212" y="3416348"/>
            <a:ext cx="1105212" cy="215444"/>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1" i="0" u="none" strike="noStrike" kern="0" cap="none" spc="0" normalizeH="0" baseline="0" noProof="0">
                <a:ln>
                  <a:noFill/>
                </a:ln>
                <a:solidFill>
                  <a:srgbClr val="0051A3"/>
                </a:solidFill>
                <a:effectLst/>
                <a:uLnTx/>
                <a:uFillTx/>
                <a:latin typeface="Corbel" panose="020B0503020204020204" pitchFamily="34" charset="0"/>
                <a:ea typeface="+mn-ea"/>
                <a:cs typeface="Arial" panose="020B0604020202020204" pitchFamily="34" charset="0"/>
              </a:rPr>
              <a:t>PAÍSES</a:t>
            </a:r>
          </a:p>
        </p:txBody>
      </p:sp>
      <p:graphicFrame>
        <p:nvGraphicFramePr>
          <p:cNvPr id="89" name="Table 68">
            <a:extLst>
              <a:ext uri="{FF2B5EF4-FFF2-40B4-BE49-F238E27FC236}">
                <a16:creationId xmlns:a16="http://schemas.microsoft.com/office/drawing/2014/main" id="{AACC244B-1455-642E-072E-23A1E4F197A0}"/>
              </a:ext>
            </a:extLst>
          </p:cNvPr>
          <p:cNvGraphicFramePr>
            <a:graphicFrameLocks noGrp="1" noDrilldown="1" noMove="1" noResize="1"/>
          </p:cNvGraphicFramePr>
          <p:nvPr/>
        </p:nvGraphicFramePr>
        <p:xfrm>
          <a:off x="961092" y="4556586"/>
          <a:ext cx="10358220" cy="336623"/>
        </p:xfrm>
        <a:graphic>
          <a:graphicData uri="http://schemas.openxmlformats.org/drawingml/2006/table">
            <a:tbl>
              <a:tblPr firstRow="1" bandRow="1">
                <a:tableStyleId>{5C22544A-7EE6-4342-B048-85BDC9FD1C3A}</a:tableStyleId>
              </a:tblPr>
              <a:tblGrid>
                <a:gridCol w="1726370">
                  <a:extLst>
                    <a:ext uri="{9D8B030D-6E8A-4147-A177-3AD203B41FA5}">
                      <a16:colId xmlns:a16="http://schemas.microsoft.com/office/drawing/2014/main" val="3328797789"/>
                    </a:ext>
                  </a:extLst>
                </a:gridCol>
                <a:gridCol w="1726370">
                  <a:extLst>
                    <a:ext uri="{9D8B030D-6E8A-4147-A177-3AD203B41FA5}">
                      <a16:colId xmlns:a16="http://schemas.microsoft.com/office/drawing/2014/main" val="1295133492"/>
                    </a:ext>
                  </a:extLst>
                </a:gridCol>
                <a:gridCol w="1726370">
                  <a:extLst>
                    <a:ext uri="{9D8B030D-6E8A-4147-A177-3AD203B41FA5}">
                      <a16:colId xmlns:a16="http://schemas.microsoft.com/office/drawing/2014/main" val="3179988226"/>
                    </a:ext>
                  </a:extLst>
                </a:gridCol>
                <a:gridCol w="1726370">
                  <a:extLst>
                    <a:ext uri="{9D8B030D-6E8A-4147-A177-3AD203B41FA5}">
                      <a16:colId xmlns:a16="http://schemas.microsoft.com/office/drawing/2014/main" val="3019120637"/>
                    </a:ext>
                  </a:extLst>
                </a:gridCol>
                <a:gridCol w="1726370">
                  <a:extLst>
                    <a:ext uri="{9D8B030D-6E8A-4147-A177-3AD203B41FA5}">
                      <a16:colId xmlns:a16="http://schemas.microsoft.com/office/drawing/2014/main" val="4084720129"/>
                    </a:ext>
                  </a:extLst>
                </a:gridCol>
                <a:gridCol w="1726370">
                  <a:extLst>
                    <a:ext uri="{9D8B030D-6E8A-4147-A177-3AD203B41FA5}">
                      <a16:colId xmlns:a16="http://schemas.microsoft.com/office/drawing/2014/main" val="3696827844"/>
                    </a:ext>
                  </a:extLst>
                </a:gridCol>
              </a:tblGrid>
              <a:tr h="336623">
                <a:tc>
                  <a:txBody>
                    <a:bodyPr/>
                    <a:lstStyle/>
                    <a:p>
                      <a:pPr algn="ctr"/>
                      <a:r>
                        <a:rPr lang="en-US" sz="1400" b="1">
                          <a:solidFill>
                            <a:schemeClr val="accent1"/>
                          </a:solidFill>
                          <a:latin typeface="Corbel" panose="020B0503020204020204" pitchFamily="34" charset="0"/>
                          <a:cs typeface="Arial" panose="020B0604020202020204" pitchFamily="34" charset="0"/>
                        </a:rPr>
                        <a:t>Geneva</a:t>
                      </a:r>
                      <a:endParaRPr lang="en-GB" sz="1400" b="1">
                        <a:solidFill>
                          <a:schemeClr val="accent1"/>
                        </a:solidFill>
                        <a:latin typeface="Corbel" panose="020B0503020204020204" pitchFamily="34" charset="0"/>
                        <a:cs typeface="Arial" panose="020B0604020202020204" pitchFamily="34" charset="0"/>
                      </a:endParaRPr>
                    </a:p>
                  </a:txBody>
                  <a:tcPr anchor="ctr">
                    <a:lnL w="12700" cmpd="sng">
                      <a:noFill/>
                    </a:lnL>
                    <a:lnR w="285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400" b="1">
                          <a:solidFill>
                            <a:schemeClr val="accent1"/>
                          </a:solidFill>
                          <a:latin typeface="Corbel" panose="020B0503020204020204" pitchFamily="34" charset="0"/>
                          <a:cs typeface="Arial" panose="020B0604020202020204" pitchFamily="34" charset="0"/>
                        </a:rPr>
                        <a:t>Beijing </a:t>
                      </a:r>
                      <a:endParaRPr lang="en-GB" sz="1400" b="1">
                        <a:solidFill>
                          <a:schemeClr val="accent1"/>
                        </a:solidFill>
                        <a:latin typeface="Corbel" panose="020B0503020204020204" pitchFamily="34" charset="0"/>
                        <a:cs typeface="Arial" panose="020B0604020202020204"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1"/>
                          </a:solidFill>
                          <a:latin typeface="Corbel" panose="020B0503020204020204" pitchFamily="34" charset="0"/>
                          <a:cs typeface="Arial" panose="020B0604020202020204" pitchFamily="34" charset="0"/>
                        </a:rPr>
                        <a:t>Brussels </a:t>
                      </a:r>
                      <a:endParaRPr lang="en-GB" sz="1400" b="1">
                        <a:solidFill>
                          <a:schemeClr val="accent1"/>
                        </a:solidFill>
                        <a:latin typeface="Corbel" panose="020B0503020204020204" pitchFamily="34" charset="0"/>
                        <a:cs typeface="Arial" panose="020B0604020202020204"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accent1"/>
                          </a:solidFill>
                          <a:latin typeface="Corbel" panose="020B0503020204020204" pitchFamily="34" charset="0"/>
                          <a:cs typeface="Arial" panose="020B0604020202020204" pitchFamily="34" charset="0"/>
                        </a:rPr>
                        <a:t>Istanbul </a:t>
                      </a:r>
                      <a:endParaRPr lang="en-GB" sz="1400" b="1">
                        <a:solidFill>
                          <a:schemeClr val="accent1"/>
                        </a:solidFill>
                        <a:latin typeface="Corbel" panose="020B0503020204020204" pitchFamily="34" charset="0"/>
                        <a:cs typeface="Arial" panose="020B0604020202020204"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400" b="1">
                          <a:solidFill>
                            <a:schemeClr val="accent1"/>
                          </a:solidFill>
                          <a:latin typeface="Corbel" panose="020B0503020204020204" pitchFamily="34" charset="0"/>
                          <a:cs typeface="Arial" panose="020B0604020202020204" pitchFamily="34" charset="0"/>
                        </a:rPr>
                        <a:t>Moscow </a:t>
                      </a:r>
                      <a:endParaRPr lang="en-GB" sz="1400" b="1">
                        <a:solidFill>
                          <a:schemeClr val="accent1"/>
                        </a:solidFill>
                        <a:latin typeface="Corbel" panose="020B0503020204020204" pitchFamily="34" charset="0"/>
                        <a:cs typeface="Arial" panose="020B0604020202020204" pitchFamily="34" charset="0"/>
                      </a:endParaRPr>
                    </a:p>
                  </a:txBody>
                  <a:tcPr anchor="ctr">
                    <a:lnL w="28575" cap="flat" cmpd="sng" algn="ctr">
                      <a:solidFill>
                        <a:schemeClr val="accent3"/>
                      </a:solidFill>
                      <a:prstDash val="solid"/>
                      <a:round/>
                      <a:headEnd type="none" w="med" len="med"/>
                      <a:tailEnd type="none" w="med" len="med"/>
                    </a:lnL>
                    <a:lnR w="28575" cap="flat" cmpd="sng" algn="ctr">
                      <a:solidFill>
                        <a:schemeClr val="accent3"/>
                      </a:solid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400" b="1">
                          <a:solidFill>
                            <a:schemeClr val="accent1"/>
                          </a:solidFill>
                          <a:latin typeface="Corbel" panose="020B0503020204020204" pitchFamily="34" charset="0"/>
                          <a:cs typeface="Arial" panose="020B0604020202020204" pitchFamily="34" charset="0"/>
                        </a:rPr>
                        <a:t>Washington DC</a:t>
                      </a:r>
                      <a:endParaRPr lang="en-GB" sz="1400" b="1">
                        <a:solidFill>
                          <a:schemeClr val="accent1"/>
                        </a:solidFill>
                        <a:latin typeface="Corbel" panose="020B0503020204020204" pitchFamily="34" charset="0"/>
                        <a:cs typeface="Arial" panose="020B0604020202020204" pitchFamily="34" charset="0"/>
                      </a:endParaRPr>
                    </a:p>
                  </a:txBody>
                  <a:tcPr anchor="ctr">
                    <a:lnL w="28575" cap="flat" cmpd="sng" algn="ctr">
                      <a:solidFill>
                        <a:schemeClr val="accent3"/>
                      </a:solidFill>
                      <a:prstDash val="solid"/>
                      <a:round/>
                      <a:headEnd type="none" w="med" len="med"/>
                      <a:tailEnd type="none" w="med" len="med"/>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021074052"/>
                  </a:ext>
                </a:extLst>
              </a:tr>
            </a:tbl>
          </a:graphicData>
        </a:graphic>
      </p:graphicFrame>
      <p:pic>
        <p:nvPicPr>
          <p:cNvPr id="4" name="Graphic 3">
            <a:extLst>
              <a:ext uri="{FF2B5EF4-FFF2-40B4-BE49-F238E27FC236}">
                <a16:creationId xmlns:a16="http://schemas.microsoft.com/office/drawing/2014/main" id="{DF8C1E53-A8CB-76DC-155B-29AD0B284B1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61091" y="2090672"/>
            <a:ext cx="1436290" cy="861774"/>
          </a:xfrm>
          <a:prstGeom prst="rect">
            <a:avLst/>
          </a:prstGeom>
        </p:spPr>
      </p:pic>
      <p:sp>
        <p:nvSpPr>
          <p:cNvPr id="5" name="Rectangle 4">
            <a:extLst>
              <a:ext uri="{FF2B5EF4-FFF2-40B4-BE49-F238E27FC236}">
                <a16:creationId xmlns:a16="http://schemas.microsoft.com/office/drawing/2014/main" id="{56272DF7-9CEF-EF75-2B8A-EEDA28926E1D}"/>
              </a:ext>
            </a:extLst>
          </p:cNvPr>
          <p:cNvSpPr/>
          <p:nvPr/>
        </p:nvSpPr>
        <p:spPr>
          <a:xfrm>
            <a:off x="457200" y="457199"/>
            <a:ext cx="11271594" cy="59436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H" sz="1800" b="0" i="0" u="none" strike="noStrike" kern="1200" cap="none" spc="0" normalizeH="0" baseline="0" noProof="0">
              <a:ln>
                <a:noFill/>
              </a:ln>
              <a:solidFill>
                <a:srgbClr val="FFFFFF"/>
              </a:solidFill>
              <a:effectLst/>
              <a:uLnTx/>
              <a:uFillTx/>
              <a:latin typeface="Corbel Light"/>
              <a:ea typeface="+mn-ea"/>
              <a:cs typeface="+mn-cs"/>
            </a:endParaRPr>
          </a:p>
        </p:txBody>
      </p:sp>
      <p:sp>
        <p:nvSpPr>
          <p:cNvPr id="6" name="Rectangle 5">
            <a:extLst>
              <a:ext uri="{FF2B5EF4-FFF2-40B4-BE49-F238E27FC236}">
                <a16:creationId xmlns:a16="http://schemas.microsoft.com/office/drawing/2014/main" id="{6E02B150-3820-1BFA-4E4D-8B7EA5EEAAD2}"/>
              </a:ext>
            </a:extLst>
          </p:cNvPr>
          <p:cNvSpPr/>
          <p:nvPr/>
        </p:nvSpPr>
        <p:spPr>
          <a:xfrm>
            <a:off x="11415477" y="6092578"/>
            <a:ext cx="774297" cy="7654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400" b="0" i="0" u="none" strike="noStrike" kern="1200" cap="none" spc="0" normalizeH="0" baseline="0" noProof="0">
              <a:ln>
                <a:noFill/>
              </a:ln>
              <a:solidFill>
                <a:srgbClr val="FFFFFF"/>
              </a:solidFill>
              <a:effectLst/>
              <a:uLnTx/>
              <a:uFillTx/>
              <a:latin typeface="Corbel Light"/>
              <a:ea typeface="+mn-ea"/>
              <a:cs typeface="+mn-cs"/>
            </a:endParaRPr>
          </a:p>
        </p:txBody>
      </p:sp>
      <p:pic>
        <p:nvPicPr>
          <p:cNvPr id="7" name="Picture 6" descr="A blue letter with black background&#10;&#10;Description automatically generated">
            <a:extLst>
              <a:ext uri="{FF2B5EF4-FFF2-40B4-BE49-F238E27FC236}">
                <a16:creationId xmlns:a16="http://schemas.microsoft.com/office/drawing/2014/main" id="{9E4AB3D6-22AC-0262-BA57-1C90DE28E7A2}"/>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652832" y="6385259"/>
            <a:ext cx="319251" cy="191371"/>
          </a:xfrm>
          <a:prstGeom prst="rect">
            <a:avLst/>
          </a:prstGeom>
        </p:spPr>
      </p:pic>
      <p:sp>
        <p:nvSpPr>
          <p:cNvPr id="2" name="Rectangle 1">
            <a:extLst>
              <a:ext uri="{FF2B5EF4-FFF2-40B4-BE49-F238E27FC236}">
                <a16:creationId xmlns:a16="http://schemas.microsoft.com/office/drawing/2014/main" id="{52D6529D-635D-1DE8-3ABF-0D89904228F1}"/>
              </a:ext>
            </a:extLst>
          </p:cNvPr>
          <p:cNvSpPr/>
          <p:nvPr/>
        </p:nvSpPr>
        <p:spPr>
          <a:xfrm>
            <a:off x="1118643" y="4573332"/>
            <a:ext cx="1121186" cy="319877"/>
          </a:xfrm>
          <a:prstGeom prst="rect">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400" b="1" err="1">
                <a:solidFill>
                  <a:srgbClr val="0051A3"/>
                </a:solidFill>
              </a:rPr>
              <a:t>Ginebra</a:t>
            </a:r>
            <a:endParaRPr lang="en-GB" sz="1400" b="1">
              <a:solidFill>
                <a:srgbClr val="0051A3"/>
              </a:solidFill>
            </a:endParaRPr>
          </a:p>
        </p:txBody>
      </p:sp>
      <p:sp>
        <p:nvSpPr>
          <p:cNvPr id="8" name="Rectangle 7">
            <a:extLst>
              <a:ext uri="{FF2B5EF4-FFF2-40B4-BE49-F238E27FC236}">
                <a16:creationId xmlns:a16="http://schemas.microsoft.com/office/drawing/2014/main" id="{44FB3C35-9E8B-130B-A30B-6383750DCB33}"/>
              </a:ext>
            </a:extLst>
          </p:cNvPr>
          <p:cNvSpPr/>
          <p:nvPr/>
        </p:nvSpPr>
        <p:spPr>
          <a:xfrm>
            <a:off x="2973719" y="4573332"/>
            <a:ext cx="1121186" cy="319877"/>
          </a:xfrm>
          <a:prstGeom prst="rect">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400" b="1">
                <a:solidFill>
                  <a:srgbClr val="0051A3"/>
                </a:solidFill>
              </a:rPr>
              <a:t>Pekín</a:t>
            </a:r>
            <a:endParaRPr lang="en-GB" sz="1400" b="1">
              <a:solidFill>
                <a:srgbClr val="0051A3"/>
              </a:solidFill>
            </a:endParaRPr>
          </a:p>
        </p:txBody>
      </p:sp>
      <p:sp>
        <p:nvSpPr>
          <p:cNvPr id="10" name="Rectangle 9">
            <a:extLst>
              <a:ext uri="{FF2B5EF4-FFF2-40B4-BE49-F238E27FC236}">
                <a16:creationId xmlns:a16="http://schemas.microsoft.com/office/drawing/2014/main" id="{0BC7D608-11E3-7EAB-23A0-E1CE5C5DCCB1}"/>
              </a:ext>
            </a:extLst>
          </p:cNvPr>
          <p:cNvSpPr/>
          <p:nvPr/>
        </p:nvSpPr>
        <p:spPr>
          <a:xfrm>
            <a:off x="4707197" y="4576947"/>
            <a:ext cx="1121186" cy="319877"/>
          </a:xfrm>
          <a:prstGeom prst="rect">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400" b="1" err="1">
                <a:solidFill>
                  <a:srgbClr val="0051A3"/>
                </a:solidFill>
              </a:rPr>
              <a:t>Bruselas</a:t>
            </a:r>
            <a:endParaRPr lang="en-GB" sz="1400" b="1">
              <a:solidFill>
                <a:srgbClr val="0051A3"/>
              </a:solidFill>
            </a:endParaRPr>
          </a:p>
        </p:txBody>
      </p:sp>
      <p:sp>
        <p:nvSpPr>
          <p:cNvPr id="11" name="Rectangle 10">
            <a:extLst>
              <a:ext uri="{FF2B5EF4-FFF2-40B4-BE49-F238E27FC236}">
                <a16:creationId xmlns:a16="http://schemas.microsoft.com/office/drawing/2014/main" id="{C21D23C0-CC5D-EA00-D3B3-086EFAF80AFD}"/>
              </a:ext>
            </a:extLst>
          </p:cNvPr>
          <p:cNvSpPr/>
          <p:nvPr/>
        </p:nvSpPr>
        <p:spPr>
          <a:xfrm>
            <a:off x="6432792" y="4576947"/>
            <a:ext cx="1121186" cy="319877"/>
          </a:xfrm>
          <a:prstGeom prst="rect">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400" b="1" err="1">
                <a:solidFill>
                  <a:srgbClr val="0051A3"/>
                </a:solidFill>
              </a:rPr>
              <a:t>Estambul</a:t>
            </a:r>
            <a:endParaRPr lang="en-GB" sz="1400" b="1">
              <a:solidFill>
                <a:srgbClr val="0051A3"/>
              </a:solidFill>
            </a:endParaRPr>
          </a:p>
        </p:txBody>
      </p:sp>
      <p:sp>
        <p:nvSpPr>
          <p:cNvPr id="12" name="Rectangle 11">
            <a:extLst>
              <a:ext uri="{FF2B5EF4-FFF2-40B4-BE49-F238E27FC236}">
                <a16:creationId xmlns:a16="http://schemas.microsoft.com/office/drawing/2014/main" id="{E00DF925-A47B-D646-4A83-446BD85F86C7}"/>
              </a:ext>
            </a:extLst>
          </p:cNvPr>
          <p:cNvSpPr/>
          <p:nvPr/>
        </p:nvSpPr>
        <p:spPr>
          <a:xfrm>
            <a:off x="8206374" y="4576947"/>
            <a:ext cx="1121186" cy="319877"/>
          </a:xfrm>
          <a:prstGeom prst="rect">
            <a:avLst/>
          </a:prstGeom>
          <a:solidFill>
            <a:srgbClr val="EAEA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1400" b="1" err="1">
                <a:solidFill>
                  <a:srgbClr val="0051A3"/>
                </a:solidFill>
              </a:rPr>
              <a:t>Moscú</a:t>
            </a:r>
            <a:endParaRPr lang="en-GB" sz="1400" b="1">
              <a:solidFill>
                <a:srgbClr val="0051A3"/>
              </a:solidFill>
            </a:endParaRPr>
          </a:p>
        </p:txBody>
      </p:sp>
    </p:spTree>
    <p:extLst>
      <p:ext uri="{BB962C8B-B14F-4D97-AF65-F5344CB8AC3E}">
        <p14:creationId xmlns:p14="http://schemas.microsoft.com/office/powerpoint/2010/main" val="6216453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erson driving a car&#10;&#10;Description automatically generated">
            <a:extLst>
              <a:ext uri="{FF2B5EF4-FFF2-40B4-BE49-F238E27FC236}">
                <a16:creationId xmlns:a16="http://schemas.microsoft.com/office/drawing/2014/main" id="{1911CF41-CE1F-C1E0-A747-524ED97613DF}"/>
              </a:ext>
            </a:extLst>
          </p:cNvPr>
          <p:cNvPicPr>
            <a:picLocks noChangeAspect="1"/>
          </p:cNvPicPr>
          <p:nvPr/>
        </p:nvPicPr>
        <p:blipFill>
          <a:blip r:embed="rId3"/>
          <a:stretch>
            <a:fillRect/>
          </a:stretch>
        </p:blipFill>
        <p:spPr>
          <a:xfrm>
            <a:off x="1197" y="-26544"/>
            <a:ext cx="8940338" cy="6858000"/>
          </a:xfrm>
          <a:prstGeom prst="rect">
            <a:avLst/>
          </a:prstGeom>
        </p:spPr>
      </p:pic>
      <p:sp>
        <p:nvSpPr>
          <p:cNvPr id="4" name="Rectangle 3">
            <a:extLst>
              <a:ext uri="{FF2B5EF4-FFF2-40B4-BE49-F238E27FC236}">
                <a16:creationId xmlns:a16="http://schemas.microsoft.com/office/drawing/2014/main" id="{B165CE1A-3572-463D-B5E4-A23C3D55AAE5}"/>
              </a:ext>
            </a:extLst>
          </p:cNvPr>
          <p:cNvSpPr/>
          <p:nvPr/>
        </p:nvSpPr>
        <p:spPr>
          <a:xfrm>
            <a:off x="5904918" y="-2766"/>
            <a:ext cx="6287081" cy="6860413"/>
          </a:xfrm>
          <a:prstGeom prst="rect">
            <a:avLst/>
          </a:prstGeom>
          <a:gradFill flip="none" rotWithShape="1">
            <a:gsLst>
              <a:gs pos="32000">
                <a:schemeClr val="bg1"/>
              </a:gs>
              <a:gs pos="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u="none" strike="noStrike" kern="1200" cap="none" spc="0" normalizeH="0" baseline="0" noProof="0">
              <a:ln>
                <a:noFill/>
              </a:ln>
              <a:solidFill>
                <a:prstClr val="white"/>
              </a:solidFill>
              <a:effectLst/>
              <a:uLnTx/>
              <a:uFillTx/>
              <a:latin typeface="Corbel" panose="020B0503020204020204" pitchFamily="34" charset="0"/>
              <a:ea typeface="+mn-ea"/>
              <a:cs typeface="+mn-cs"/>
            </a:endParaRPr>
          </a:p>
        </p:txBody>
      </p:sp>
      <p:sp>
        <p:nvSpPr>
          <p:cNvPr id="38" name="Frame 37">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sp>
        <p:nvSpPr>
          <p:cNvPr id="47" name="Rectangle 46">
            <a:extLst>
              <a:ext uri="{FF2B5EF4-FFF2-40B4-BE49-F238E27FC236}">
                <a16:creationId xmlns:a16="http://schemas.microsoft.com/office/drawing/2014/main" id="{21D5BB69-5A49-E14A-BB9B-42DF91E3C7BF}"/>
              </a:ext>
            </a:extLst>
          </p:cNvPr>
          <p:cNvSpPr/>
          <p:nvPr/>
        </p:nvSpPr>
        <p:spPr>
          <a:xfrm>
            <a:off x="715787" y="638856"/>
            <a:ext cx="2979913"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t>TIR PUEDE COME</a:t>
            </a:r>
            <a:r>
              <a:rPr lang="pt-BR" sz="2000" b="1" dirty="0"/>
              <a:t>NZAR</a:t>
            </a:r>
            <a:endParaRPr lang="en-US" sz="2000" b="1" dirty="0"/>
          </a:p>
        </p:txBody>
      </p:sp>
      <p:sp>
        <p:nvSpPr>
          <p:cNvPr id="48" name="Rectangle 47">
            <a:extLst>
              <a:ext uri="{FF2B5EF4-FFF2-40B4-BE49-F238E27FC236}">
                <a16:creationId xmlns:a16="http://schemas.microsoft.com/office/drawing/2014/main" id="{F7AD7037-47B2-C649-92F8-DE40356A4B44}"/>
              </a:ext>
            </a:extLst>
          </p:cNvPr>
          <p:cNvSpPr/>
          <p:nvPr/>
        </p:nvSpPr>
        <p:spPr>
          <a:xfrm>
            <a:off x="715787" y="1047314"/>
            <a:ext cx="3205973" cy="502886"/>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600" b="1" dirty="0">
                <a:solidFill>
                  <a:schemeClr val="bg1"/>
                </a:solidFill>
              </a:rPr>
              <a:t>¿Qué se requiere para la primera operación TIR?</a:t>
            </a:r>
            <a:endParaRPr lang="en-US" sz="1600" b="1" dirty="0">
              <a:solidFill>
                <a:schemeClr val="bg1"/>
              </a:solidFill>
            </a:endParaRPr>
          </a:p>
        </p:txBody>
      </p:sp>
      <p:sp>
        <p:nvSpPr>
          <p:cNvPr id="73" name="Frame 72">
            <a:extLst>
              <a:ext uri="{FF2B5EF4-FFF2-40B4-BE49-F238E27FC236}">
                <a16:creationId xmlns:a16="http://schemas.microsoft.com/office/drawing/2014/main" id="{107858B0-6220-154A-8E7F-788CB8272078}"/>
              </a:ext>
            </a:extLst>
          </p:cNvPr>
          <p:cNvSpPr/>
          <p:nvPr/>
        </p:nvSpPr>
        <p:spPr>
          <a:xfrm>
            <a:off x="8021" y="8022"/>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9" name="Group 38">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40" name="Rectangle 39">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41" name="Group 40">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42"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3"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4"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5"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6"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nvGrpSpPr>
          <p:cNvPr id="51" name="Group 50"/>
          <p:cNvGrpSpPr/>
          <p:nvPr/>
        </p:nvGrpSpPr>
        <p:grpSpPr>
          <a:xfrm>
            <a:off x="9324162" y="2429185"/>
            <a:ext cx="860663" cy="974068"/>
            <a:chOff x="2585148" y="3758383"/>
            <a:chExt cx="978888" cy="1291119"/>
          </a:xfrm>
        </p:grpSpPr>
        <p:grpSp>
          <p:nvGrpSpPr>
            <p:cNvPr id="52" name="Group 51"/>
            <p:cNvGrpSpPr/>
            <p:nvPr/>
          </p:nvGrpSpPr>
          <p:grpSpPr>
            <a:xfrm>
              <a:off x="2585148" y="3758383"/>
              <a:ext cx="978888" cy="1291119"/>
              <a:chOff x="916420" y="2410909"/>
              <a:chExt cx="1844184" cy="2453589"/>
            </a:xfrm>
          </p:grpSpPr>
          <p:grpSp>
            <p:nvGrpSpPr>
              <p:cNvPr id="54" name="Group 53">
                <a:extLst>
                  <a:ext uri="{FF2B5EF4-FFF2-40B4-BE49-F238E27FC236}">
                    <a16:creationId xmlns:a16="http://schemas.microsoft.com/office/drawing/2014/main" id="{D61CA473-0B30-254F-9906-70292F06DE30}"/>
                  </a:ext>
                </a:extLst>
              </p:cNvPr>
              <p:cNvGrpSpPr>
                <a:grpSpLocks noChangeAspect="1"/>
              </p:cNvGrpSpPr>
              <p:nvPr/>
            </p:nvGrpSpPr>
            <p:grpSpPr>
              <a:xfrm>
                <a:off x="916420" y="2410909"/>
                <a:ext cx="1844184" cy="2453589"/>
                <a:chOff x="11066463" y="1360488"/>
                <a:chExt cx="220663" cy="287338"/>
              </a:xfrm>
              <a:solidFill>
                <a:schemeClr val="tx1"/>
              </a:solidFill>
            </p:grpSpPr>
            <p:sp>
              <p:nvSpPr>
                <p:cNvPr id="57" name="Freeform 180">
                  <a:extLst>
                    <a:ext uri="{FF2B5EF4-FFF2-40B4-BE49-F238E27FC236}">
                      <a16:creationId xmlns:a16="http://schemas.microsoft.com/office/drawing/2014/main" id="{AA1E6F5A-7BE6-9E44-BDDA-F2A83FE474D8}"/>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181">
                  <a:extLst>
                    <a:ext uri="{FF2B5EF4-FFF2-40B4-BE49-F238E27FC236}">
                      <a16:creationId xmlns:a16="http://schemas.microsoft.com/office/drawing/2014/main" id="{FBF26391-2F50-CF43-897A-370E55794845}"/>
                    </a:ext>
                  </a:extLst>
                </p:cNvPr>
                <p:cNvSpPr>
                  <a:spLocks/>
                </p:cNvSpPr>
                <p:nvPr/>
              </p:nvSpPr>
              <p:spPr bwMode="auto">
                <a:xfrm>
                  <a:off x="11094875" y="1474788"/>
                  <a:ext cx="143039"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182">
                  <a:extLst>
                    <a:ext uri="{FF2B5EF4-FFF2-40B4-BE49-F238E27FC236}">
                      <a16:creationId xmlns:a16="http://schemas.microsoft.com/office/drawing/2014/main" id="{170EB39D-007E-0F46-B772-A1C71F639CB7}"/>
                    </a:ext>
                  </a:extLst>
                </p:cNvPr>
                <p:cNvSpPr>
                  <a:spLocks/>
                </p:cNvSpPr>
                <p:nvPr/>
              </p:nvSpPr>
              <p:spPr bwMode="auto">
                <a:xfrm>
                  <a:off x="11097154" y="1522415"/>
                  <a:ext cx="143039"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183">
                  <a:extLst>
                    <a:ext uri="{FF2B5EF4-FFF2-40B4-BE49-F238E27FC236}">
                      <a16:creationId xmlns:a16="http://schemas.microsoft.com/office/drawing/2014/main" id="{498AAEE8-920E-4047-BDFB-26F098231608}"/>
                    </a:ext>
                  </a:extLst>
                </p:cNvPr>
                <p:cNvSpPr>
                  <a:spLocks/>
                </p:cNvSpPr>
                <p:nvPr/>
              </p:nvSpPr>
              <p:spPr bwMode="auto">
                <a:xfrm>
                  <a:off x="11094875" y="1565062"/>
                  <a:ext cx="143039"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247">
                <a:extLst>
                  <a:ext uri="{FF2B5EF4-FFF2-40B4-BE49-F238E27FC236}">
                    <a16:creationId xmlns:a16="http://schemas.microsoft.com/office/drawing/2014/main" id="{EC41F428-40F9-2E41-ACDC-597230319269}"/>
                  </a:ext>
                </a:extLst>
              </p:cNvPr>
              <p:cNvSpPr>
                <a:spLocks noEditPoints="1"/>
              </p:cNvSpPr>
              <p:nvPr/>
            </p:nvSpPr>
            <p:spPr bwMode="auto">
              <a:xfrm>
                <a:off x="2029711" y="4444267"/>
                <a:ext cx="285492" cy="272807"/>
              </a:xfrm>
              <a:custGeom>
                <a:avLst/>
                <a:gdLst>
                  <a:gd name="T0" fmla="*/ 632 w 723"/>
                  <a:gd name="T1" fmla="*/ 765 h 904"/>
                  <a:gd name="T2" fmla="*/ 625 w 723"/>
                  <a:gd name="T3" fmla="*/ 756 h 904"/>
                  <a:gd name="T4" fmla="*/ 497 w 723"/>
                  <a:gd name="T5" fmla="*/ 753 h 904"/>
                  <a:gd name="T6" fmla="*/ 486 w 723"/>
                  <a:gd name="T7" fmla="*/ 757 h 904"/>
                  <a:gd name="T8" fmla="*/ 482 w 723"/>
                  <a:gd name="T9" fmla="*/ 768 h 904"/>
                  <a:gd name="T10" fmla="*/ 421 w 723"/>
                  <a:gd name="T11" fmla="*/ 343 h 904"/>
                  <a:gd name="T12" fmla="*/ 415 w 723"/>
                  <a:gd name="T13" fmla="*/ 335 h 904"/>
                  <a:gd name="T14" fmla="*/ 331 w 723"/>
                  <a:gd name="T15" fmla="*/ 331 h 904"/>
                  <a:gd name="T16" fmla="*/ 442 w 723"/>
                  <a:gd name="T17" fmla="*/ 300 h 904"/>
                  <a:gd name="T18" fmla="*/ 450 w 723"/>
                  <a:gd name="T19" fmla="*/ 293 h 904"/>
                  <a:gd name="T20" fmla="*/ 450 w 723"/>
                  <a:gd name="T21" fmla="*/ 281 h 904"/>
                  <a:gd name="T22" fmla="*/ 442 w 723"/>
                  <a:gd name="T23" fmla="*/ 272 h 904"/>
                  <a:gd name="T24" fmla="*/ 331 w 723"/>
                  <a:gd name="T25" fmla="*/ 211 h 904"/>
                  <a:gd name="T26" fmla="*/ 505 w 723"/>
                  <a:gd name="T27" fmla="*/ 209 h 904"/>
                  <a:gd name="T28" fmla="*/ 512 w 723"/>
                  <a:gd name="T29" fmla="*/ 199 h 904"/>
                  <a:gd name="T30" fmla="*/ 509 w 723"/>
                  <a:gd name="T31" fmla="*/ 188 h 904"/>
                  <a:gd name="T32" fmla="*/ 500 w 723"/>
                  <a:gd name="T33" fmla="*/ 181 h 904"/>
                  <a:gd name="T34" fmla="*/ 557 w 723"/>
                  <a:gd name="T35" fmla="*/ 121 h 904"/>
                  <a:gd name="T36" fmla="*/ 567 w 723"/>
                  <a:gd name="T37" fmla="*/ 117 h 904"/>
                  <a:gd name="T38" fmla="*/ 572 w 723"/>
                  <a:gd name="T39" fmla="*/ 106 h 904"/>
                  <a:gd name="T40" fmla="*/ 567 w 723"/>
                  <a:gd name="T41" fmla="*/ 95 h 904"/>
                  <a:gd name="T42" fmla="*/ 557 w 723"/>
                  <a:gd name="T43" fmla="*/ 91 h 904"/>
                  <a:gd name="T44" fmla="*/ 693 w 723"/>
                  <a:gd name="T45" fmla="*/ 873 h 904"/>
                  <a:gd name="T46" fmla="*/ 602 w 723"/>
                  <a:gd name="T47" fmla="*/ 873 h 904"/>
                  <a:gd name="T48" fmla="*/ 210 w 723"/>
                  <a:gd name="T49" fmla="*/ 783 h 904"/>
                  <a:gd name="T50" fmla="*/ 105 w 723"/>
                  <a:gd name="T51" fmla="*/ 633 h 904"/>
                  <a:gd name="T52" fmla="*/ 116 w 723"/>
                  <a:gd name="T53" fmla="*/ 629 h 904"/>
                  <a:gd name="T54" fmla="*/ 120 w 723"/>
                  <a:gd name="T55" fmla="*/ 618 h 904"/>
                  <a:gd name="T56" fmla="*/ 116 w 723"/>
                  <a:gd name="T57" fmla="*/ 607 h 904"/>
                  <a:gd name="T58" fmla="*/ 105 w 723"/>
                  <a:gd name="T59" fmla="*/ 603 h 904"/>
                  <a:gd name="T60" fmla="*/ 168 w 723"/>
                  <a:gd name="T61" fmla="*/ 542 h 904"/>
                  <a:gd name="T62" fmla="*/ 178 w 723"/>
                  <a:gd name="T63" fmla="*/ 536 h 904"/>
                  <a:gd name="T64" fmla="*/ 180 w 723"/>
                  <a:gd name="T65" fmla="*/ 525 h 904"/>
                  <a:gd name="T66" fmla="*/ 174 w 723"/>
                  <a:gd name="T67" fmla="*/ 515 h 904"/>
                  <a:gd name="T68" fmla="*/ 30 w 723"/>
                  <a:gd name="T69" fmla="*/ 513 h 904"/>
                  <a:gd name="T70" fmla="*/ 202 w 723"/>
                  <a:gd name="T71" fmla="*/ 451 h 904"/>
                  <a:gd name="T72" fmla="*/ 209 w 723"/>
                  <a:gd name="T73" fmla="*/ 443 h 904"/>
                  <a:gd name="T74" fmla="*/ 209 w 723"/>
                  <a:gd name="T75" fmla="*/ 431 h 904"/>
                  <a:gd name="T76" fmla="*/ 202 w 723"/>
                  <a:gd name="T77" fmla="*/ 424 h 904"/>
                  <a:gd name="T78" fmla="*/ 30 w 723"/>
                  <a:gd name="T79" fmla="*/ 361 h 904"/>
                  <a:gd name="T80" fmla="*/ 241 w 723"/>
                  <a:gd name="T81" fmla="*/ 768 h 904"/>
                  <a:gd name="T82" fmla="*/ 236 w 723"/>
                  <a:gd name="T83" fmla="*/ 757 h 904"/>
                  <a:gd name="T84" fmla="*/ 225 w 723"/>
                  <a:gd name="T85" fmla="*/ 753 h 904"/>
                  <a:gd name="T86" fmla="*/ 97 w 723"/>
                  <a:gd name="T87" fmla="*/ 756 h 904"/>
                  <a:gd name="T88" fmla="*/ 90 w 723"/>
                  <a:gd name="T89" fmla="*/ 765 h 904"/>
                  <a:gd name="T90" fmla="*/ 30 w 723"/>
                  <a:gd name="T91" fmla="*/ 633 h 904"/>
                  <a:gd name="T92" fmla="*/ 310 w 723"/>
                  <a:gd name="T93" fmla="*/ 2 h 904"/>
                  <a:gd name="T94" fmla="*/ 302 w 723"/>
                  <a:gd name="T95" fmla="*/ 10 h 904"/>
                  <a:gd name="T96" fmla="*/ 15 w 723"/>
                  <a:gd name="T97" fmla="*/ 331 h 904"/>
                  <a:gd name="T98" fmla="*/ 4 w 723"/>
                  <a:gd name="T99" fmla="*/ 336 h 904"/>
                  <a:gd name="T100" fmla="*/ 0 w 723"/>
                  <a:gd name="T101" fmla="*/ 346 h 904"/>
                  <a:gd name="T102" fmla="*/ 2 w 723"/>
                  <a:gd name="T103" fmla="*/ 897 h 904"/>
                  <a:gd name="T104" fmla="*/ 12 w 723"/>
                  <a:gd name="T105" fmla="*/ 903 h 904"/>
                  <a:gd name="T106" fmla="*/ 406 w 723"/>
                  <a:gd name="T107" fmla="*/ 903 h 904"/>
                  <a:gd name="T108" fmla="*/ 710 w 723"/>
                  <a:gd name="T109" fmla="*/ 903 h 904"/>
                  <a:gd name="T110" fmla="*/ 720 w 723"/>
                  <a:gd name="T111" fmla="*/ 897 h 904"/>
                  <a:gd name="T112" fmla="*/ 723 w 723"/>
                  <a:gd name="T113" fmla="*/ 15 h 904"/>
                  <a:gd name="T114" fmla="*/ 719 w 723"/>
                  <a:gd name="T115" fmla="*/ 5 h 904"/>
                  <a:gd name="T116" fmla="*/ 708 w 723"/>
                  <a:gd name="T117"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3" h="904">
                    <a:moveTo>
                      <a:pt x="693" y="873"/>
                    </a:moveTo>
                    <a:lnTo>
                      <a:pt x="632" y="873"/>
                    </a:lnTo>
                    <a:lnTo>
                      <a:pt x="632" y="768"/>
                    </a:lnTo>
                    <a:lnTo>
                      <a:pt x="632" y="765"/>
                    </a:lnTo>
                    <a:lnTo>
                      <a:pt x="631" y="763"/>
                    </a:lnTo>
                    <a:lnTo>
                      <a:pt x="630" y="760"/>
                    </a:lnTo>
                    <a:lnTo>
                      <a:pt x="627" y="757"/>
                    </a:lnTo>
                    <a:lnTo>
                      <a:pt x="625" y="756"/>
                    </a:lnTo>
                    <a:lnTo>
                      <a:pt x="623" y="754"/>
                    </a:lnTo>
                    <a:lnTo>
                      <a:pt x="620" y="754"/>
                    </a:lnTo>
                    <a:lnTo>
                      <a:pt x="617" y="753"/>
                    </a:lnTo>
                    <a:lnTo>
                      <a:pt x="497" y="753"/>
                    </a:lnTo>
                    <a:lnTo>
                      <a:pt x="493" y="753"/>
                    </a:lnTo>
                    <a:lnTo>
                      <a:pt x="491" y="754"/>
                    </a:lnTo>
                    <a:lnTo>
                      <a:pt x="488" y="756"/>
                    </a:lnTo>
                    <a:lnTo>
                      <a:pt x="486" y="757"/>
                    </a:lnTo>
                    <a:lnTo>
                      <a:pt x="484" y="760"/>
                    </a:lnTo>
                    <a:lnTo>
                      <a:pt x="483" y="763"/>
                    </a:lnTo>
                    <a:lnTo>
                      <a:pt x="482" y="765"/>
                    </a:lnTo>
                    <a:lnTo>
                      <a:pt x="482" y="768"/>
                    </a:lnTo>
                    <a:lnTo>
                      <a:pt x="482" y="873"/>
                    </a:lnTo>
                    <a:lnTo>
                      <a:pt x="421" y="873"/>
                    </a:lnTo>
                    <a:lnTo>
                      <a:pt x="421" y="346"/>
                    </a:lnTo>
                    <a:lnTo>
                      <a:pt x="421" y="343"/>
                    </a:lnTo>
                    <a:lnTo>
                      <a:pt x="420" y="341"/>
                    </a:lnTo>
                    <a:lnTo>
                      <a:pt x="419" y="338"/>
                    </a:lnTo>
                    <a:lnTo>
                      <a:pt x="417" y="336"/>
                    </a:lnTo>
                    <a:lnTo>
                      <a:pt x="415" y="335"/>
                    </a:lnTo>
                    <a:lnTo>
                      <a:pt x="412" y="333"/>
                    </a:lnTo>
                    <a:lnTo>
                      <a:pt x="410" y="333"/>
                    </a:lnTo>
                    <a:lnTo>
                      <a:pt x="406" y="331"/>
                    </a:lnTo>
                    <a:lnTo>
                      <a:pt x="331" y="331"/>
                    </a:lnTo>
                    <a:lnTo>
                      <a:pt x="331" y="301"/>
                    </a:lnTo>
                    <a:lnTo>
                      <a:pt x="436" y="301"/>
                    </a:lnTo>
                    <a:lnTo>
                      <a:pt x="440" y="301"/>
                    </a:lnTo>
                    <a:lnTo>
                      <a:pt x="442" y="300"/>
                    </a:lnTo>
                    <a:lnTo>
                      <a:pt x="445" y="299"/>
                    </a:lnTo>
                    <a:lnTo>
                      <a:pt x="447" y="297"/>
                    </a:lnTo>
                    <a:lnTo>
                      <a:pt x="449" y="295"/>
                    </a:lnTo>
                    <a:lnTo>
                      <a:pt x="450" y="293"/>
                    </a:lnTo>
                    <a:lnTo>
                      <a:pt x="452" y="290"/>
                    </a:lnTo>
                    <a:lnTo>
                      <a:pt x="452" y="286"/>
                    </a:lnTo>
                    <a:lnTo>
                      <a:pt x="452" y="283"/>
                    </a:lnTo>
                    <a:lnTo>
                      <a:pt x="450" y="281"/>
                    </a:lnTo>
                    <a:lnTo>
                      <a:pt x="449" y="278"/>
                    </a:lnTo>
                    <a:lnTo>
                      <a:pt x="447" y="276"/>
                    </a:lnTo>
                    <a:lnTo>
                      <a:pt x="445" y="275"/>
                    </a:lnTo>
                    <a:lnTo>
                      <a:pt x="442" y="272"/>
                    </a:lnTo>
                    <a:lnTo>
                      <a:pt x="440" y="271"/>
                    </a:lnTo>
                    <a:lnTo>
                      <a:pt x="436" y="271"/>
                    </a:lnTo>
                    <a:lnTo>
                      <a:pt x="331" y="271"/>
                    </a:lnTo>
                    <a:lnTo>
                      <a:pt x="331" y="211"/>
                    </a:lnTo>
                    <a:lnTo>
                      <a:pt x="497" y="211"/>
                    </a:lnTo>
                    <a:lnTo>
                      <a:pt x="500" y="211"/>
                    </a:lnTo>
                    <a:lnTo>
                      <a:pt x="503" y="210"/>
                    </a:lnTo>
                    <a:lnTo>
                      <a:pt x="505" y="209"/>
                    </a:lnTo>
                    <a:lnTo>
                      <a:pt x="507" y="207"/>
                    </a:lnTo>
                    <a:lnTo>
                      <a:pt x="509" y="205"/>
                    </a:lnTo>
                    <a:lnTo>
                      <a:pt x="510" y="202"/>
                    </a:lnTo>
                    <a:lnTo>
                      <a:pt x="512" y="199"/>
                    </a:lnTo>
                    <a:lnTo>
                      <a:pt x="512" y="196"/>
                    </a:lnTo>
                    <a:lnTo>
                      <a:pt x="512" y="193"/>
                    </a:lnTo>
                    <a:lnTo>
                      <a:pt x="510" y="190"/>
                    </a:lnTo>
                    <a:lnTo>
                      <a:pt x="509" y="188"/>
                    </a:lnTo>
                    <a:lnTo>
                      <a:pt x="507" y="186"/>
                    </a:lnTo>
                    <a:lnTo>
                      <a:pt x="505" y="183"/>
                    </a:lnTo>
                    <a:lnTo>
                      <a:pt x="503" y="182"/>
                    </a:lnTo>
                    <a:lnTo>
                      <a:pt x="500" y="181"/>
                    </a:lnTo>
                    <a:lnTo>
                      <a:pt x="497" y="181"/>
                    </a:lnTo>
                    <a:lnTo>
                      <a:pt x="331" y="181"/>
                    </a:lnTo>
                    <a:lnTo>
                      <a:pt x="331" y="121"/>
                    </a:lnTo>
                    <a:lnTo>
                      <a:pt x="557" y="121"/>
                    </a:lnTo>
                    <a:lnTo>
                      <a:pt x="560" y="120"/>
                    </a:lnTo>
                    <a:lnTo>
                      <a:pt x="563" y="120"/>
                    </a:lnTo>
                    <a:lnTo>
                      <a:pt x="565" y="118"/>
                    </a:lnTo>
                    <a:lnTo>
                      <a:pt x="567" y="117"/>
                    </a:lnTo>
                    <a:lnTo>
                      <a:pt x="569" y="115"/>
                    </a:lnTo>
                    <a:lnTo>
                      <a:pt x="571" y="112"/>
                    </a:lnTo>
                    <a:lnTo>
                      <a:pt x="572" y="109"/>
                    </a:lnTo>
                    <a:lnTo>
                      <a:pt x="572" y="106"/>
                    </a:lnTo>
                    <a:lnTo>
                      <a:pt x="572" y="103"/>
                    </a:lnTo>
                    <a:lnTo>
                      <a:pt x="571" y="100"/>
                    </a:lnTo>
                    <a:lnTo>
                      <a:pt x="569" y="98"/>
                    </a:lnTo>
                    <a:lnTo>
                      <a:pt x="567" y="95"/>
                    </a:lnTo>
                    <a:lnTo>
                      <a:pt x="565" y="93"/>
                    </a:lnTo>
                    <a:lnTo>
                      <a:pt x="563" y="92"/>
                    </a:lnTo>
                    <a:lnTo>
                      <a:pt x="560" y="91"/>
                    </a:lnTo>
                    <a:lnTo>
                      <a:pt x="557" y="91"/>
                    </a:lnTo>
                    <a:lnTo>
                      <a:pt x="331" y="91"/>
                    </a:lnTo>
                    <a:lnTo>
                      <a:pt x="331" y="31"/>
                    </a:lnTo>
                    <a:lnTo>
                      <a:pt x="693" y="31"/>
                    </a:lnTo>
                    <a:lnTo>
                      <a:pt x="693" y="873"/>
                    </a:lnTo>
                    <a:close/>
                    <a:moveTo>
                      <a:pt x="512" y="873"/>
                    </a:moveTo>
                    <a:lnTo>
                      <a:pt x="512" y="783"/>
                    </a:lnTo>
                    <a:lnTo>
                      <a:pt x="602" y="783"/>
                    </a:lnTo>
                    <a:lnTo>
                      <a:pt x="602" y="873"/>
                    </a:lnTo>
                    <a:lnTo>
                      <a:pt x="512" y="873"/>
                    </a:lnTo>
                    <a:close/>
                    <a:moveTo>
                      <a:pt x="120" y="873"/>
                    </a:moveTo>
                    <a:lnTo>
                      <a:pt x="120" y="783"/>
                    </a:lnTo>
                    <a:lnTo>
                      <a:pt x="210" y="783"/>
                    </a:lnTo>
                    <a:lnTo>
                      <a:pt x="210" y="873"/>
                    </a:lnTo>
                    <a:lnTo>
                      <a:pt x="120" y="873"/>
                    </a:lnTo>
                    <a:close/>
                    <a:moveTo>
                      <a:pt x="30" y="633"/>
                    </a:moveTo>
                    <a:lnTo>
                      <a:pt x="105" y="633"/>
                    </a:lnTo>
                    <a:lnTo>
                      <a:pt x="108" y="633"/>
                    </a:lnTo>
                    <a:lnTo>
                      <a:pt x="112" y="632"/>
                    </a:lnTo>
                    <a:lnTo>
                      <a:pt x="114" y="630"/>
                    </a:lnTo>
                    <a:lnTo>
                      <a:pt x="116" y="629"/>
                    </a:lnTo>
                    <a:lnTo>
                      <a:pt x="118" y="627"/>
                    </a:lnTo>
                    <a:lnTo>
                      <a:pt x="119" y="623"/>
                    </a:lnTo>
                    <a:lnTo>
                      <a:pt x="120" y="621"/>
                    </a:lnTo>
                    <a:lnTo>
                      <a:pt x="120" y="618"/>
                    </a:lnTo>
                    <a:lnTo>
                      <a:pt x="120" y="615"/>
                    </a:lnTo>
                    <a:lnTo>
                      <a:pt x="119" y="611"/>
                    </a:lnTo>
                    <a:lnTo>
                      <a:pt x="118" y="609"/>
                    </a:lnTo>
                    <a:lnTo>
                      <a:pt x="116" y="607"/>
                    </a:lnTo>
                    <a:lnTo>
                      <a:pt x="114" y="605"/>
                    </a:lnTo>
                    <a:lnTo>
                      <a:pt x="112" y="604"/>
                    </a:lnTo>
                    <a:lnTo>
                      <a:pt x="108" y="603"/>
                    </a:lnTo>
                    <a:lnTo>
                      <a:pt x="105" y="603"/>
                    </a:lnTo>
                    <a:lnTo>
                      <a:pt x="30" y="603"/>
                    </a:lnTo>
                    <a:lnTo>
                      <a:pt x="30" y="543"/>
                    </a:lnTo>
                    <a:lnTo>
                      <a:pt x="165" y="543"/>
                    </a:lnTo>
                    <a:lnTo>
                      <a:pt x="168" y="542"/>
                    </a:lnTo>
                    <a:lnTo>
                      <a:pt x="172" y="542"/>
                    </a:lnTo>
                    <a:lnTo>
                      <a:pt x="174" y="540"/>
                    </a:lnTo>
                    <a:lnTo>
                      <a:pt x="176" y="539"/>
                    </a:lnTo>
                    <a:lnTo>
                      <a:pt x="178" y="536"/>
                    </a:lnTo>
                    <a:lnTo>
                      <a:pt x="179" y="533"/>
                    </a:lnTo>
                    <a:lnTo>
                      <a:pt x="180" y="531"/>
                    </a:lnTo>
                    <a:lnTo>
                      <a:pt x="180" y="528"/>
                    </a:lnTo>
                    <a:lnTo>
                      <a:pt x="180" y="525"/>
                    </a:lnTo>
                    <a:lnTo>
                      <a:pt x="179" y="521"/>
                    </a:lnTo>
                    <a:lnTo>
                      <a:pt x="178" y="519"/>
                    </a:lnTo>
                    <a:lnTo>
                      <a:pt x="176" y="517"/>
                    </a:lnTo>
                    <a:lnTo>
                      <a:pt x="174" y="515"/>
                    </a:lnTo>
                    <a:lnTo>
                      <a:pt x="172" y="514"/>
                    </a:lnTo>
                    <a:lnTo>
                      <a:pt x="168" y="513"/>
                    </a:lnTo>
                    <a:lnTo>
                      <a:pt x="165" y="513"/>
                    </a:lnTo>
                    <a:lnTo>
                      <a:pt x="30" y="513"/>
                    </a:lnTo>
                    <a:lnTo>
                      <a:pt x="30" y="452"/>
                    </a:lnTo>
                    <a:lnTo>
                      <a:pt x="195" y="452"/>
                    </a:lnTo>
                    <a:lnTo>
                      <a:pt x="198" y="452"/>
                    </a:lnTo>
                    <a:lnTo>
                      <a:pt x="202" y="451"/>
                    </a:lnTo>
                    <a:lnTo>
                      <a:pt x="204" y="449"/>
                    </a:lnTo>
                    <a:lnTo>
                      <a:pt x="206" y="447"/>
                    </a:lnTo>
                    <a:lnTo>
                      <a:pt x="208" y="445"/>
                    </a:lnTo>
                    <a:lnTo>
                      <a:pt x="209" y="443"/>
                    </a:lnTo>
                    <a:lnTo>
                      <a:pt x="210" y="440"/>
                    </a:lnTo>
                    <a:lnTo>
                      <a:pt x="210" y="438"/>
                    </a:lnTo>
                    <a:lnTo>
                      <a:pt x="210" y="434"/>
                    </a:lnTo>
                    <a:lnTo>
                      <a:pt x="209" y="431"/>
                    </a:lnTo>
                    <a:lnTo>
                      <a:pt x="208" y="429"/>
                    </a:lnTo>
                    <a:lnTo>
                      <a:pt x="206" y="427"/>
                    </a:lnTo>
                    <a:lnTo>
                      <a:pt x="204" y="425"/>
                    </a:lnTo>
                    <a:lnTo>
                      <a:pt x="202" y="424"/>
                    </a:lnTo>
                    <a:lnTo>
                      <a:pt x="198" y="423"/>
                    </a:lnTo>
                    <a:lnTo>
                      <a:pt x="195" y="422"/>
                    </a:lnTo>
                    <a:lnTo>
                      <a:pt x="30" y="422"/>
                    </a:lnTo>
                    <a:lnTo>
                      <a:pt x="30" y="361"/>
                    </a:lnTo>
                    <a:lnTo>
                      <a:pt x="391" y="361"/>
                    </a:lnTo>
                    <a:lnTo>
                      <a:pt x="391" y="873"/>
                    </a:lnTo>
                    <a:lnTo>
                      <a:pt x="241" y="873"/>
                    </a:lnTo>
                    <a:lnTo>
                      <a:pt x="241" y="768"/>
                    </a:lnTo>
                    <a:lnTo>
                      <a:pt x="240" y="765"/>
                    </a:lnTo>
                    <a:lnTo>
                      <a:pt x="239" y="763"/>
                    </a:lnTo>
                    <a:lnTo>
                      <a:pt x="238" y="760"/>
                    </a:lnTo>
                    <a:lnTo>
                      <a:pt x="236" y="757"/>
                    </a:lnTo>
                    <a:lnTo>
                      <a:pt x="234" y="756"/>
                    </a:lnTo>
                    <a:lnTo>
                      <a:pt x="232" y="754"/>
                    </a:lnTo>
                    <a:lnTo>
                      <a:pt x="228" y="754"/>
                    </a:lnTo>
                    <a:lnTo>
                      <a:pt x="225" y="753"/>
                    </a:lnTo>
                    <a:lnTo>
                      <a:pt x="105" y="753"/>
                    </a:lnTo>
                    <a:lnTo>
                      <a:pt x="102" y="753"/>
                    </a:lnTo>
                    <a:lnTo>
                      <a:pt x="100" y="754"/>
                    </a:lnTo>
                    <a:lnTo>
                      <a:pt x="97" y="756"/>
                    </a:lnTo>
                    <a:lnTo>
                      <a:pt x="94" y="757"/>
                    </a:lnTo>
                    <a:lnTo>
                      <a:pt x="93" y="760"/>
                    </a:lnTo>
                    <a:lnTo>
                      <a:pt x="91" y="763"/>
                    </a:lnTo>
                    <a:lnTo>
                      <a:pt x="90" y="765"/>
                    </a:lnTo>
                    <a:lnTo>
                      <a:pt x="90" y="768"/>
                    </a:lnTo>
                    <a:lnTo>
                      <a:pt x="90" y="873"/>
                    </a:lnTo>
                    <a:lnTo>
                      <a:pt x="30" y="873"/>
                    </a:lnTo>
                    <a:lnTo>
                      <a:pt x="30" y="633"/>
                    </a:lnTo>
                    <a:close/>
                    <a:moveTo>
                      <a:pt x="708" y="0"/>
                    </a:moveTo>
                    <a:lnTo>
                      <a:pt x="316" y="0"/>
                    </a:lnTo>
                    <a:lnTo>
                      <a:pt x="313" y="1"/>
                    </a:lnTo>
                    <a:lnTo>
                      <a:pt x="310" y="2"/>
                    </a:lnTo>
                    <a:lnTo>
                      <a:pt x="308" y="3"/>
                    </a:lnTo>
                    <a:lnTo>
                      <a:pt x="306" y="5"/>
                    </a:lnTo>
                    <a:lnTo>
                      <a:pt x="304" y="7"/>
                    </a:lnTo>
                    <a:lnTo>
                      <a:pt x="302" y="10"/>
                    </a:lnTo>
                    <a:lnTo>
                      <a:pt x="301" y="13"/>
                    </a:lnTo>
                    <a:lnTo>
                      <a:pt x="301" y="16"/>
                    </a:lnTo>
                    <a:lnTo>
                      <a:pt x="301" y="331"/>
                    </a:lnTo>
                    <a:lnTo>
                      <a:pt x="15" y="331"/>
                    </a:lnTo>
                    <a:lnTo>
                      <a:pt x="12" y="331"/>
                    </a:lnTo>
                    <a:lnTo>
                      <a:pt x="10" y="333"/>
                    </a:lnTo>
                    <a:lnTo>
                      <a:pt x="6" y="335"/>
                    </a:lnTo>
                    <a:lnTo>
                      <a:pt x="4" y="336"/>
                    </a:lnTo>
                    <a:lnTo>
                      <a:pt x="2" y="338"/>
                    </a:lnTo>
                    <a:lnTo>
                      <a:pt x="1" y="341"/>
                    </a:lnTo>
                    <a:lnTo>
                      <a:pt x="0" y="343"/>
                    </a:lnTo>
                    <a:lnTo>
                      <a:pt x="0" y="346"/>
                    </a:lnTo>
                    <a:lnTo>
                      <a:pt x="0" y="888"/>
                    </a:lnTo>
                    <a:lnTo>
                      <a:pt x="0" y="892"/>
                    </a:lnTo>
                    <a:lnTo>
                      <a:pt x="1" y="895"/>
                    </a:lnTo>
                    <a:lnTo>
                      <a:pt x="2" y="897"/>
                    </a:lnTo>
                    <a:lnTo>
                      <a:pt x="4" y="899"/>
                    </a:lnTo>
                    <a:lnTo>
                      <a:pt x="6" y="901"/>
                    </a:lnTo>
                    <a:lnTo>
                      <a:pt x="10" y="902"/>
                    </a:lnTo>
                    <a:lnTo>
                      <a:pt x="12" y="903"/>
                    </a:lnTo>
                    <a:lnTo>
                      <a:pt x="15" y="904"/>
                    </a:lnTo>
                    <a:lnTo>
                      <a:pt x="105" y="903"/>
                    </a:lnTo>
                    <a:lnTo>
                      <a:pt x="225" y="903"/>
                    </a:lnTo>
                    <a:lnTo>
                      <a:pt x="406" y="903"/>
                    </a:lnTo>
                    <a:lnTo>
                      <a:pt x="497" y="903"/>
                    </a:lnTo>
                    <a:lnTo>
                      <a:pt x="617" y="903"/>
                    </a:lnTo>
                    <a:lnTo>
                      <a:pt x="708" y="903"/>
                    </a:lnTo>
                    <a:lnTo>
                      <a:pt x="710" y="903"/>
                    </a:lnTo>
                    <a:lnTo>
                      <a:pt x="713" y="902"/>
                    </a:lnTo>
                    <a:lnTo>
                      <a:pt x="715" y="901"/>
                    </a:lnTo>
                    <a:lnTo>
                      <a:pt x="719" y="899"/>
                    </a:lnTo>
                    <a:lnTo>
                      <a:pt x="720" y="897"/>
                    </a:lnTo>
                    <a:lnTo>
                      <a:pt x="722" y="895"/>
                    </a:lnTo>
                    <a:lnTo>
                      <a:pt x="722" y="892"/>
                    </a:lnTo>
                    <a:lnTo>
                      <a:pt x="723" y="889"/>
                    </a:lnTo>
                    <a:lnTo>
                      <a:pt x="723" y="15"/>
                    </a:lnTo>
                    <a:lnTo>
                      <a:pt x="722" y="13"/>
                    </a:lnTo>
                    <a:lnTo>
                      <a:pt x="722" y="10"/>
                    </a:lnTo>
                    <a:lnTo>
                      <a:pt x="720" y="7"/>
                    </a:lnTo>
                    <a:lnTo>
                      <a:pt x="719" y="5"/>
                    </a:lnTo>
                    <a:lnTo>
                      <a:pt x="715" y="3"/>
                    </a:lnTo>
                    <a:lnTo>
                      <a:pt x="713" y="2"/>
                    </a:lnTo>
                    <a:lnTo>
                      <a:pt x="710" y="1"/>
                    </a:lnTo>
                    <a:lnTo>
                      <a:pt x="708" y="0"/>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TextBox 55"/>
              <p:cNvSpPr txBox="1"/>
              <p:nvPr/>
            </p:nvSpPr>
            <p:spPr>
              <a:xfrm>
                <a:off x="929846" y="2516718"/>
                <a:ext cx="1292184" cy="930314"/>
              </a:xfrm>
              <a:prstGeom prst="rect">
                <a:avLst/>
              </a:prstGeom>
              <a:noFill/>
            </p:spPr>
            <p:txBody>
              <a:bodyPr wrap="none" rtlCol="0">
                <a:spAutoFit/>
              </a:bodyPr>
              <a:lstStyle/>
              <a:p>
                <a:r>
                  <a:rPr lang="en-GB" sz="600">
                    <a:latin typeface="Bradley Hand ITC" panose="03070402050302030203" pitchFamily="66" charset="0"/>
                  </a:rPr>
                  <a:t>Declaration</a:t>
                </a:r>
              </a:p>
              <a:p>
                <a:r>
                  <a:rPr lang="en-GB" sz="600">
                    <a:latin typeface="Bradley Hand ITC" panose="03070402050302030203" pitchFamily="66" charset="0"/>
                  </a:rPr>
                  <a:t> of </a:t>
                </a:r>
              </a:p>
              <a:p>
                <a:r>
                  <a:rPr lang="en-GB" sz="600">
                    <a:latin typeface="Bradley Hand ITC" panose="03070402050302030203" pitchFamily="66" charset="0"/>
                  </a:rPr>
                  <a:t>Engagement</a:t>
                </a:r>
              </a:p>
            </p:txBody>
          </p:sp>
        </p:grpSp>
        <p:sp>
          <p:nvSpPr>
            <p:cNvPr id="53" name="Shape 2614">
              <a:extLst>
                <a:ext uri="{FF2B5EF4-FFF2-40B4-BE49-F238E27FC236}">
                  <a16:creationId xmlns:a16="http://schemas.microsoft.com/office/drawing/2014/main" id="{B979B97C-89A3-9A44-A36B-283D29AE10F7}"/>
                </a:ext>
              </a:extLst>
            </p:cNvPr>
            <p:cNvSpPr>
              <a:spLocks noChangeAspect="1"/>
            </p:cNvSpPr>
            <p:nvPr/>
          </p:nvSpPr>
          <p:spPr>
            <a:xfrm>
              <a:off x="2697218" y="4764115"/>
              <a:ext cx="231847" cy="231847"/>
            </a:xfrm>
            <a:custGeom>
              <a:avLst/>
              <a:gdLst/>
              <a:ahLst/>
              <a:cxnLst>
                <a:cxn ang="0">
                  <a:pos x="wd2" y="hd2"/>
                </a:cxn>
                <a:cxn ang="5400000">
                  <a:pos x="wd2" y="hd2"/>
                </a:cxn>
                <a:cxn ang="10800000">
                  <a:pos x="wd2" y="hd2"/>
                </a:cxn>
                <a:cxn ang="16200000">
                  <a:pos x="wd2" y="hd2"/>
                </a:cxn>
              </a:cxnLst>
              <a:rect l="0" t="0" r="r" b="b"/>
              <a:pathLst>
                <a:path w="21600" h="21600" extrusionOk="0">
                  <a:moveTo>
                    <a:pt x="17958" y="17505"/>
                  </a:moveTo>
                  <a:cubicBezTo>
                    <a:pt x="17372" y="16944"/>
                    <a:pt x="16242" y="15945"/>
                    <a:pt x="15117" y="15413"/>
                  </a:cubicBezTo>
                  <a:cubicBezTo>
                    <a:pt x="14189" y="14975"/>
                    <a:pt x="13657" y="14531"/>
                    <a:pt x="13491" y="14057"/>
                  </a:cubicBezTo>
                  <a:cubicBezTo>
                    <a:pt x="13377" y="13728"/>
                    <a:pt x="13428" y="13351"/>
                    <a:pt x="13649" y="12904"/>
                  </a:cubicBezTo>
                  <a:cubicBezTo>
                    <a:pt x="13815" y="12567"/>
                    <a:pt x="13972" y="12286"/>
                    <a:pt x="14117" y="12028"/>
                  </a:cubicBezTo>
                  <a:cubicBezTo>
                    <a:pt x="14730" y="10934"/>
                    <a:pt x="15203" y="10145"/>
                    <a:pt x="15203" y="7348"/>
                  </a:cubicBezTo>
                  <a:cubicBezTo>
                    <a:pt x="15203" y="3162"/>
                    <a:pt x="12787" y="2951"/>
                    <a:pt x="12309" y="2951"/>
                  </a:cubicBezTo>
                  <a:cubicBezTo>
                    <a:pt x="11917" y="2951"/>
                    <a:pt x="11672" y="3037"/>
                    <a:pt x="11435" y="3121"/>
                  </a:cubicBezTo>
                  <a:cubicBezTo>
                    <a:pt x="11175" y="3213"/>
                    <a:pt x="10907" y="3309"/>
                    <a:pt x="10296" y="3319"/>
                  </a:cubicBezTo>
                  <a:cubicBezTo>
                    <a:pt x="9190" y="3337"/>
                    <a:pt x="6873" y="3375"/>
                    <a:pt x="6873" y="7226"/>
                  </a:cubicBezTo>
                  <a:cubicBezTo>
                    <a:pt x="6873" y="9919"/>
                    <a:pt x="7574" y="11156"/>
                    <a:pt x="8125" y="12150"/>
                  </a:cubicBezTo>
                  <a:cubicBezTo>
                    <a:pt x="8266" y="12404"/>
                    <a:pt x="8399" y="12645"/>
                    <a:pt x="8505" y="12885"/>
                  </a:cubicBezTo>
                  <a:cubicBezTo>
                    <a:pt x="8973" y="13949"/>
                    <a:pt x="8631" y="14693"/>
                    <a:pt x="7426" y="15224"/>
                  </a:cubicBezTo>
                  <a:cubicBezTo>
                    <a:pt x="5905" y="15897"/>
                    <a:pt x="5188" y="16247"/>
                    <a:pt x="3693" y="17562"/>
                  </a:cubicBezTo>
                  <a:cubicBezTo>
                    <a:pt x="2017" y="15800"/>
                    <a:pt x="982" y="13423"/>
                    <a:pt x="982" y="10800"/>
                  </a:cubicBezTo>
                  <a:cubicBezTo>
                    <a:pt x="982" y="5377"/>
                    <a:pt x="5377" y="982"/>
                    <a:pt x="10800" y="982"/>
                  </a:cubicBezTo>
                  <a:cubicBezTo>
                    <a:pt x="16223" y="982"/>
                    <a:pt x="20618" y="5377"/>
                    <a:pt x="20618" y="10800"/>
                  </a:cubicBezTo>
                  <a:cubicBezTo>
                    <a:pt x="20618" y="13395"/>
                    <a:pt x="19603" y="15749"/>
                    <a:pt x="17958" y="17505"/>
                  </a:cubicBezTo>
                  <a:moveTo>
                    <a:pt x="10800" y="20618"/>
                  </a:moveTo>
                  <a:cubicBezTo>
                    <a:pt x="8356" y="20618"/>
                    <a:pt x="6125" y="19720"/>
                    <a:pt x="4407" y="18242"/>
                  </a:cubicBezTo>
                  <a:cubicBezTo>
                    <a:pt x="5730" y="17084"/>
                    <a:pt x="6362" y="16767"/>
                    <a:pt x="7823" y="16122"/>
                  </a:cubicBezTo>
                  <a:cubicBezTo>
                    <a:pt x="9515" y="15375"/>
                    <a:pt x="10091" y="14051"/>
                    <a:pt x="9403" y="12489"/>
                  </a:cubicBezTo>
                  <a:cubicBezTo>
                    <a:pt x="9279" y="12208"/>
                    <a:pt x="9136" y="11949"/>
                    <a:pt x="8984" y="11674"/>
                  </a:cubicBezTo>
                  <a:cubicBezTo>
                    <a:pt x="8461" y="10732"/>
                    <a:pt x="7855" y="9665"/>
                    <a:pt x="7855" y="7226"/>
                  </a:cubicBezTo>
                  <a:cubicBezTo>
                    <a:pt x="7855" y="4341"/>
                    <a:pt x="9224" y="4318"/>
                    <a:pt x="10312" y="4300"/>
                  </a:cubicBezTo>
                  <a:cubicBezTo>
                    <a:pt x="11084" y="4287"/>
                    <a:pt x="11461" y="4154"/>
                    <a:pt x="11763" y="4047"/>
                  </a:cubicBezTo>
                  <a:cubicBezTo>
                    <a:pt x="11964" y="3975"/>
                    <a:pt x="12086" y="3933"/>
                    <a:pt x="12309" y="3933"/>
                  </a:cubicBezTo>
                  <a:cubicBezTo>
                    <a:pt x="13218" y="3933"/>
                    <a:pt x="14221" y="4830"/>
                    <a:pt x="14221" y="7348"/>
                  </a:cubicBezTo>
                  <a:cubicBezTo>
                    <a:pt x="14221" y="9888"/>
                    <a:pt x="13840" y="10513"/>
                    <a:pt x="13261" y="11548"/>
                  </a:cubicBezTo>
                  <a:cubicBezTo>
                    <a:pt x="13108" y="11820"/>
                    <a:pt x="12943" y="12115"/>
                    <a:pt x="12768" y="12470"/>
                  </a:cubicBezTo>
                  <a:cubicBezTo>
                    <a:pt x="12430" y="13155"/>
                    <a:pt x="12362" y="13798"/>
                    <a:pt x="12565" y="14380"/>
                  </a:cubicBezTo>
                  <a:cubicBezTo>
                    <a:pt x="12825" y="15126"/>
                    <a:pt x="13502" y="15737"/>
                    <a:pt x="14696" y="16302"/>
                  </a:cubicBezTo>
                  <a:cubicBezTo>
                    <a:pt x="15675" y="16764"/>
                    <a:pt x="16700" y="17667"/>
                    <a:pt x="17251" y="18189"/>
                  </a:cubicBezTo>
                  <a:cubicBezTo>
                    <a:pt x="15525" y="19697"/>
                    <a:pt x="13272" y="20618"/>
                    <a:pt x="10800" y="20618"/>
                  </a:cubicBezTo>
                  <a:moveTo>
                    <a:pt x="10800" y="0"/>
                  </a:moveTo>
                  <a:cubicBezTo>
                    <a:pt x="4835" y="0"/>
                    <a:pt x="0" y="4835"/>
                    <a:pt x="0" y="10800"/>
                  </a:cubicBezTo>
                  <a:cubicBezTo>
                    <a:pt x="0" y="16764"/>
                    <a:pt x="4835" y="21600"/>
                    <a:pt x="10800" y="21600"/>
                  </a:cubicBezTo>
                  <a:cubicBezTo>
                    <a:pt x="16765" y="21600"/>
                    <a:pt x="21600" y="16764"/>
                    <a:pt x="21600" y="10800"/>
                  </a:cubicBezTo>
                  <a:cubicBezTo>
                    <a:pt x="21600" y="4835"/>
                    <a:pt x="16765" y="0"/>
                    <a:pt x="10800" y="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61" name="Group 60"/>
          <p:cNvGrpSpPr/>
          <p:nvPr/>
        </p:nvGrpSpPr>
        <p:grpSpPr>
          <a:xfrm>
            <a:off x="9118994" y="781103"/>
            <a:ext cx="1201609" cy="660805"/>
            <a:chOff x="5620297" y="4211789"/>
            <a:chExt cx="1189326" cy="710321"/>
          </a:xfrm>
        </p:grpSpPr>
        <p:grpSp>
          <p:nvGrpSpPr>
            <p:cNvPr id="62" name="Group 61">
              <a:extLst>
                <a:ext uri="{FF2B5EF4-FFF2-40B4-BE49-F238E27FC236}">
                  <a16:creationId xmlns:a16="http://schemas.microsoft.com/office/drawing/2014/main" id="{91F7DC47-DF61-6B41-8131-AF8C484EA5B2}"/>
                </a:ext>
              </a:extLst>
            </p:cNvPr>
            <p:cNvGrpSpPr/>
            <p:nvPr/>
          </p:nvGrpSpPr>
          <p:grpSpPr>
            <a:xfrm>
              <a:off x="5632616" y="4211789"/>
              <a:ext cx="1177007" cy="710321"/>
              <a:chOff x="549275" y="1597025"/>
              <a:chExt cx="7683500" cy="4071938"/>
            </a:xfrm>
            <a:solidFill>
              <a:schemeClr val="tx1"/>
            </a:solidFill>
          </p:grpSpPr>
          <p:sp>
            <p:nvSpPr>
              <p:cNvPr id="67" name="Freeform 1">
                <a:extLst>
                  <a:ext uri="{FF2B5EF4-FFF2-40B4-BE49-F238E27FC236}">
                    <a16:creationId xmlns:a16="http://schemas.microsoft.com/office/drawing/2014/main" id="{D3573D83-F831-8F4D-BB52-D18334B2AD93}"/>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8" name="Freeform 2">
                <a:extLst>
                  <a:ext uri="{FF2B5EF4-FFF2-40B4-BE49-F238E27FC236}">
                    <a16:creationId xmlns:a16="http://schemas.microsoft.com/office/drawing/2014/main" id="{3FB8E925-66B4-4D4B-9615-5CB73006C9E2}"/>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9" name="Freeform 3">
                <a:extLst>
                  <a:ext uri="{FF2B5EF4-FFF2-40B4-BE49-F238E27FC236}">
                    <a16:creationId xmlns:a16="http://schemas.microsoft.com/office/drawing/2014/main" id="{15CEBA5A-E6E4-B348-8D17-72098F86DADC}"/>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0" name="Freeform 4">
                <a:extLst>
                  <a:ext uri="{FF2B5EF4-FFF2-40B4-BE49-F238E27FC236}">
                    <a16:creationId xmlns:a16="http://schemas.microsoft.com/office/drawing/2014/main" id="{79224508-AEAF-5648-8C6D-0B075DF04989}"/>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71" name="Freeform 5">
                <a:extLst>
                  <a:ext uri="{FF2B5EF4-FFF2-40B4-BE49-F238E27FC236}">
                    <a16:creationId xmlns:a16="http://schemas.microsoft.com/office/drawing/2014/main" id="{0F36BC37-FA4C-A245-8180-FA489E1FF8FE}"/>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63" name="TextBox 62">
              <a:extLst>
                <a:ext uri="{FF2B5EF4-FFF2-40B4-BE49-F238E27FC236}">
                  <a16:creationId xmlns:a16="http://schemas.microsoft.com/office/drawing/2014/main" id="{D90A505A-9EF0-334A-841C-D636A9CA591B}"/>
                </a:ext>
              </a:extLst>
            </p:cNvPr>
            <p:cNvSpPr txBox="1"/>
            <p:nvPr/>
          </p:nvSpPr>
          <p:spPr>
            <a:xfrm>
              <a:off x="5620297" y="4261305"/>
              <a:ext cx="561372" cy="400110"/>
            </a:xfrm>
            <a:prstGeom prst="rect">
              <a:avLst/>
            </a:prstGeom>
            <a:noFill/>
          </p:spPr>
          <p:txBody>
            <a:bodyPr wrap="none" rtlCol="0">
              <a:spAutoFit/>
            </a:bodyPr>
            <a:lstStyle/>
            <a:p>
              <a:r>
                <a:rPr lang="en-US" sz="2000" b="1" dirty="0"/>
                <a:t>TIR</a:t>
              </a:r>
            </a:p>
          </p:txBody>
        </p:sp>
        <p:grpSp>
          <p:nvGrpSpPr>
            <p:cNvPr id="64" name="Group 63">
              <a:extLst>
                <a:ext uri="{FF2B5EF4-FFF2-40B4-BE49-F238E27FC236}">
                  <a16:creationId xmlns:a16="http://schemas.microsoft.com/office/drawing/2014/main" id="{E8F4E44F-884C-B847-839A-7E91DE84B2D6}"/>
                </a:ext>
              </a:extLst>
            </p:cNvPr>
            <p:cNvGrpSpPr>
              <a:grpSpLocks noChangeAspect="1"/>
            </p:cNvGrpSpPr>
            <p:nvPr/>
          </p:nvGrpSpPr>
          <p:grpSpPr>
            <a:xfrm>
              <a:off x="6168750" y="4339136"/>
              <a:ext cx="219768" cy="216000"/>
              <a:chOff x="941388" y="844551"/>
              <a:chExt cx="277813" cy="273050"/>
            </a:xfrm>
            <a:solidFill>
              <a:schemeClr val="tx1"/>
            </a:solidFill>
          </p:grpSpPr>
          <p:sp>
            <p:nvSpPr>
              <p:cNvPr id="65" name="Freeform 6">
                <a:extLst>
                  <a:ext uri="{FF2B5EF4-FFF2-40B4-BE49-F238E27FC236}">
                    <a16:creationId xmlns:a16="http://schemas.microsoft.com/office/drawing/2014/main" id="{DE1F4C7A-370B-414D-B3B5-08C4DA053274}"/>
                  </a:ext>
                </a:extLst>
              </p:cNvPr>
              <p:cNvSpPr>
                <a:spLocks/>
              </p:cNvSpPr>
              <p:nvPr/>
            </p:nvSpPr>
            <p:spPr bwMode="auto">
              <a:xfrm>
                <a:off x="987426" y="844551"/>
                <a:ext cx="231775" cy="206375"/>
              </a:xfrm>
              <a:custGeom>
                <a:avLst/>
                <a:gdLst>
                  <a:gd name="T0" fmla="*/ 582 w 586"/>
                  <a:gd name="T1" fmla="*/ 3 h 522"/>
                  <a:gd name="T2" fmla="*/ 580 w 586"/>
                  <a:gd name="T3" fmla="*/ 1 h 522"/>
                  <a:gd name="T4" fmla="*/ 576 w 586"/>
                  <a:gd name="T5" fmla="*/ 0 h 522"/>
                  <a:gd name="T6" fmla="*/ 574 w 586"/>
                  <a:gd name="T7" fmla="*/ 0 h 522"/>
                  <a:gd name="T8" fmla="*/ 572 w 586"/>
                  <a:gd name="T9" fmla="*/ 0 h 522"/>
                  <a:gd name="T10" fmla="*/ 567 w 586"/>
                  <a:gd name="T11" fmla="*/ 1 h 522"/>
                  <a:gd name="T12" fmla="*/ 564 w 586"/>
                  <a:gd name="T13" fmla="*/ 4 h 522"/>
                  <a:gd name="T14" fmla="*/ 165 w 586"/>
                  <a:gd name="T15" fmla="*/ 491 h 522"/>
                  <a:gd name="T16" fmla="*/ 22 w 586"/>
                  <a:gd name="T17" fmla="*/ 347 h 522"/>
                  <a:gd name="T18" fmla="*/ 18 w 586"/>
                  <a:gd name="T19" fmla="*/ 343 h 522"/>
                  <a:gd name="T20" fmla="*/ 13 w 586"/>
                  <a:gd name="T21" fmla="*/ 343 h 522"/>
                  <a:gd name="T22" fmla="*/ 9 w 586"/>
                  <a:gd name="T23" fmla="*/ 343 h 522"/>
                  <a:gd name="T24" fmla="*/ 4 w 586"/>
                  <a:gd name="T25" fmla="*/ 347 h 522"/>
                  <a:gd name="T26" fmla="*/ 1 w 586"/>
                  <a:gd name="T27" fmla="*/ 351 h 522"/>
                  <a:gd name="T28" fmla="*/ 0 w 586"/>
                  <a:gd name="T29" fmla="*/ 356 h 522"/>
                  <a:gd name="T30" fmla="*/ 1 w 586"/>
                  <a:gd name="T31" fmla="*/ 361 h 522"/>
                  <a:gd name="T32" fmla="*/ 4 w 586"/>
                  <a:gd name="T33" fmla="*/ 365 h 522"/>
                  <a:gd name="T34" fmla="*/ 157 w 586"/>
                  <a:gd name="T35" fmla="*/ 517 h 522"/>
                  <a:gd name="T36" fmla="*/ 161 w 586"/>
                  <a:gd name="T37" fmla="*/ 521 h 522"/>
                  <a:gd name="T38" fmla="*/ 166 w 586"/>
                  <a:gd name="T39" fmla="*/ 522 h 522"/>
                  <a:gd name="T40" fmla="*/ 166 w 586"/>
                  <a:gd name="T41" fmla="*/ 522 h 522"/>
                  <a:gd name="T42" fmla="*/ 166 w 586"/>
                  <a:gd name="T43" fmla="*/ 522 h 522"/>
                  <a:gd name="T44" fmla="*/ 172 w 586"/>
                  <a:gd name="T45" fmla="*/ 521 h 522"/>
                  <a:gd name="T46" fmla="*/ 176 w 586"/>
                  <a:gd name="T47" fmla="*/ 517 h 522"/>
                  <a:gd name="T48" fmla="*/ 583 w 586"/>
                  <a:gd name="T49" fmla="*/ 21 h 522"/>
                  <a:gd name="T50" fmla="*/ 585 w 586"/>
                  <a:gd name="T51" fmla="*/ 16 h 522"/>
                  <a:gd name="T52" fmla="*/ 586 w 586"/>
                  <a:gd name="T53" fmla="*/ 11 h 522"/>
                  <a:gd name="T54" fmla="*/ 585 w 586"/>
                  <a:gd name="T55" fmla="*/ 6 h 522"/>
                  <a:gd name="T56" fmla="*/ 582 w 586"/>
                  <a:gd name="T57" fmla="*/ 3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6" h="522">
                    <a:moveTo>
                      <a:pt x="582" y="3"/>
                    </a:moveTo>
                    <a:lnTo>
                      <a:pt x="580" y="1"/>
                    </a:lnTo>
                    <a:lnTo>
                      <a:pt x="576" y="0"/>
                    </a:lnTo>
                    <a:lnTo>
                      <a:pt x="574" y="0"/>
                    </a:lnTo>
                    <a:lnTo>
                      <a:pt x="572" y="0"/>
                    </a:lnTo>
                    <a:lnTo>
                      <a:pt x="567" y="1"/>
                    </a:lnTo>
                    <a:lnTo>
                      <a:pt x="564" y="4"/>
                    </a:lnTo>
                    <a:lnTo>
                      <a:pt x="165" y="491"/>
                    </a:lnTo>
                    <a:lnTo>
                      <a:pt x="22" y="347"/>
                    </a:lnTo>
                    <a:lnTo>
                      <a:pt x="18" y="343"/>
                    </a:lnTo>
                    <a:lnTo>
                      <a:pt x="13" y="343"/>
                    </a:lnTo>
                    <a:lnTo>
                      <a:pt x="9" y="343"/>
                    </a:lnTo>
                    <a:lnTo>
                      <a:pt x="4" y="347"/>
                    </a:lnTo>
                    <a:lnTo>
                      <a:pt x="1" y="351"/>
                    </a:lnTo>
                    <a:lnTo>
                      <a:pt x="0" y="356"/>
                    </a:lnTo>
                    <a:lnTo>
                      <a:pt x="1" y="361"/>
                    </a:lnTo>
                    <a:lnTo>
                      <a:pt x="4" y="365"/>
                    </a:lnTo>
                    <a:lnTo>
                      <a:pt x="157" y="517"/>
                    </a:lnTo>
                    <a:lnTo>
                      <a:pt x="161" y="521"/>
                    </a:lnTo>
                    <a:lnTo>
                      <a:pt x="166" y="522"/>
                    </a:lnTo>
                    <a:lnTo>
                      <a:pt x="166" y="522"/>
                    </a:lnTo>
                    <a:lnTo>
                      <a:pt x="166" y="522"/>
                    </a:lnTo>
                    <a:lnTo>
                      <a:pt x="172" y="521"/>
                    </a:lnTo>
                    <a:lnTo>
                      <a:pt x="176" y="517"/>
                    </a:lnTo>
                    <a:lnTo>
                      <a:pt x="583" y="21"/>
                    </a:lnTo>
                    <a:lnTo>
                      <a:pt x="585" y="16"/>
                    </a:lnTo>
                    <a:lnTo>
                      <a:pt x="586" y="11"/>
                    </a:lnTo>
                    <a:lnTo>
                      <a:pt x="585" y="6"/>
                    </a:lnTo>
                    <a:lnTo>
                      <a:pt x="582" y="3"/>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7">
                <a:extLst>
                  <a:ext uri="{FF2B5EF4-FFF2-40B4-BE49-F238E27FC236}">
                    <a16:creationId xmlns:a16="http://schemas.microsoft.com/office/drawing/2014/main" id="{4C3FBD71-7E85-914F-B74E-43AFF778CF90}"/>
                  </a:ext>
                </a:extLst>
              </p:cNvPr>
              <p:cNvSpPr>
                <a:spLocks/>
              </p:cNvSpPr>
              <p:nvPr/>
            </p:nvSpPr>
            <p:spPr bwMode="auto">
              <a:xfrm>
                <a:off x="941388" y="874713"/>
                <a:ext cx="242888" cy="242888"/>
              </a:xfrm>
              <a:custGeom>
                <a:avLst/>
                <a:gdLst>
                  <a:gd name="T0" fmla="*/ 598 w 611"/>
                  <a:gd name="T1" fmla="*/ 233 h 611"/>
                  <a:gd name="T2" fmla="*/ 593 w 611"/>
                  <a:gd name="T3" fmla="*/ 233 h 611"/>
                  <a:gd name="T4" fmla="*/ 590 w 611"/>
                  <a:gd name="T5" fmla="*/ 236 h 611"/>
                  <a:gd name="T6" fmla="*/ 586 w 611"/>
                  <a:gd name="T7" fmla="*/ 241 h 611"/>
                  <a:gd name="T8" fmla="*/ 585 w 611"/>
                  <a:gd name="T9" fmla="*/ 245 h 611"/>
                  <a:gd name="T10" fmla="*/ 585 w 611"/>
                  <a:gd name="T11" fmla="*/ 585 h 611"/>
                  <a:gd name="T12" fmla="*/ 25 w 611"/>
                  <a:gd name="T13" fmla="*/ 585 h 611"/>
                  <a:gd name="T14" fmla="*/ 25 w 611"/>
                  <a:gd name="T15" fmla="*/ 25 h 611"/>
                  <a:gd name="T16" fmla="*/ 430 w 611"/>
                  <a:gd name="T17" fmla="*/ 25 h 611"/>
                  <a:gd name="T18" fmla="*/ 435 w 611"/>
                  <a:gd name="T19" fmla="*/ 24 h 611"/>
                  <a:gd name="T20" fmla="*/ 439 w 611"/>
                  <a:gd name="T21" fmla="*/ 22 h 611"/>
                  <a:gd name="T22" fmla="*/ 441 w 611"/>
                  <a:gd name="T23" fmla="*/ 17 h 611"/>
                  <a:gd name="T24" fmla="*/ 442 w 611"/>
                  <a:gd name="T25" fmla="*/ 12 h 611"/>
                  <a:gd name="T26" fmla="*/ 441 w 611"/>
                  <a:gd name="T27" fmla="*/ 8 h 611"/>
                  <a:gd name="T28" fmla="*/ 439 w 611"/>
                  <a:gd name="T29" fmla="*/ 3 h 611"/>
                  <a:gd name="T30" fmla="*/ 435 w 611"/>
                  <a:gd name="T31" fmla="*/ 1 h 611"/>
                  <a:gd name="T32" fmla="*/ 430 w 611"/>
                  <a:gd name="T33" fmla="*/ 0 h 611"/>
                  <a:gd name="T34" fmla="*/ 12 w 611"/>
                  <a:gd name="T35" fmla="*/ 0 h 611"/>
                  <a:gd name="T36" fmla="*/ 8 w 611"/>
                  <a:gd name="T37" fmla="*/ 1 h 611"/>
                  <a:gd name="T38" fmla="*/ 3 w 611"/>
                  <a:gd name="T39" fmla="*/ 3 h 611"/>
                  <a:gd name="T40" fmla="*/ 1 w 611"/>
                  <a:gd name="T41" fmla="*/ 8 h 611"/>
                  <a:gd name="T42" fmla="*/ 0 w 611"/>
                  <a:gd name="T43" fmla="*/ 12 h 611"/>
                  <a:gd name="T44" fmla="*/ 0 w 611"/>
                  <a:gd name="T45" fmla="*/ 598 h 611"/>
                  <a:gd name="T46" fmla="*/ 1 w 611"/>
                  <a:gd name="T47" fmla="*/ 603 h 611"/>
                  <a:gd name="T48" fmla="*/ 3 w 611"/>
                  <a:gd name="T49" fmla="*/ 608 h 611"/>
                  <a:gd name="T50" fmla="*/ 8 w 611"/>
                  <a:gd name="T51" fmla="*/ 610 h 611"/>
                  <a:gd name="T52" fmla="*/ 12 w 611"/>
                  <a:gd name="T53" fmla="*/ 611 h 611"/>
                  <a:gd name="T54" fmla="*/ 598 w 611"/>
                  <a:gd name="T55" fmla="*/ 611 h 611"/>
                  <a:gd name="T56" fmla="*/ 604 w 611"/>
                  <a:gd name="T57" fmla="*/ 610 h 611"/>
                  <a:gd name="T58" fmla="*/ 607 w 611"/>
                  <a:gd name="T59" fmla="*/ 608 h 611"/>
                  <a:gd name="T60" fmla="*/ 610 w 611"/>
                  <a:gd name="T61" fmla="*/ 603 h 611"/>
                  <a:gd name="T62" fmla="*/ 611 w 611"/>
                  <a:gd name="T63" fmla="*/ 598 h 611"/>
                  <a:gd name="T64" fmla="*/ 611 w 611"/>
                  <a:gd name="T65" fmla="*/ 245 h 611"/>
                  <a:gd name="T66" fmla="*/ 610 w 611"/>
                  <a:gd name="T67" fmla="*/ 241 h 611"/>
                  <a:gd name="T68" fmla="*/ 607 w 611"/>
                  <a:gd name="T69" fmla="*/ 236 h 611"/>
                  <a:gd name="T70" fmla="*/ 604 w 611"/>
                  <a:gd name="T71" fmla="*/ 233 h 611"/>
                  <a:gd name="T72" fmla="*/ 598 w 611"/>
                  <a:gd name="T73" fmla="*/ 233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11" h="611">
                    <a:moveTo>
                      <a:pt x="598" y="233"/>
                    </a:moveTo>
                    <a:lnTo>
                      <a:pt x="593" y="233"/>
                    </a:lnTo>
                    <a:lnTo>
                      <a:pt x="590" y="236"/>
                    </a:lnTo>
                    <a:lnTo>
                      <a:pt x="586" y="241"/>
                    </a:lnTo>
                    <a:lnTo>
                      <a:pt x="585" y="245"/>
                    </a:lnTo>
                    <a:lnTo>
                      <a:pt x="585" y="585"/>
                    </a:lnTo>
                    <a:lnTo>
                      <a:pt x="25" y="585"/>
                    </a:lnTo>
                    <a:lnTo>
                      <a:pt x="25" y="25"/>
                    </a:lnTo>
                    <a:lnTo>
                      <a:pt x="430" y="25"/>
                    </a:lnTo>
                    <a:lnTo>
                      <a:pt x="435" y="24"/>
                    </a:lnTo>
                    <a:lnTo>
                      <a:pt x="439" y="22"/>
                    </a:lnTo>
                    <a:lnTo>
                      <a:pt x="441" y="17"/>
                    </a:lnTo>
                    <a:lnTo>
                      <a:pt x="442" y="12"/>
                    </a:lnTo>
                    <a:lnTo>
                      <a:pt x="441" y="8"/>
                    </a:lnTo>
                    <a:lnTo>
                      <a:pt x="439" y="3"/>
                    </a:lnTo>
                    <a:lnTo>
                      <a:pt x="435" y="1"/>
                    </a:lnTo>
                    <a:lnTo>
                      <a:pt x="430" y="0"/>
                    </a:lnTo>
                    <a:lnTo>
                      <a:pt x="12" y="0"/>
                    </a:lnTo>
                    <a:lnTo>
                      <a:pt x="8" y="1"/>
                    </a:lnTo>
                    <a:lnTo>
                      <a:pt x="3" y="3"/>
                    </a:lnTo>
                    <a:lnTo>
                      <a:pt x="1" y="8"/>
                    </a:lnTo>
                    <a:lnTo>
                      <a:pt x="0" y="12"/>
                    </a:lnTo>
                    <a:lnTo>
                      <a:pt x="0" y="598"/>
                    </a:lnTo>
                    <a:lnTo>
                      <a:pt x="1" y="603"/>
                    </a:lnTo>
                    <a:lnTo>
                      <a:pt x="3" y="608"/>
                    </a:lnTo>
                    <a:lnTo>
                      <a:pt x="8" y="610"/>
                    </a:lnTo>
                    <a:lnTo>
                      <a:pt x="12" y="611"/>
                    </a:lnTo>
                    <a:lnTo>
                      <a:pt x="598" y="611"/>
                    </a:lnTo>
                    <a:lnTo>
                      <a:pt x="604" y="610"/>
                    </a:lnTo>
                    <a:lnTo>
                      <a:pt x="607" y="608"/>
                    </a:lnTo>
                    <a:lnTo>
                      <a:pt x="610" y="603"/>
                    </a:lnTo>
                    <a:lnTo>
                      <a:pt x="611" y="598"/>
                    </a:lnTo>
                    <a:lnTo>
                      <a:pt x="611" y="245"/>
                    </a:lnTo>
                    <a:lnTo>
                      <a:pt x="610" y="241"/>
                    </a:lnTo>
                    <a:lnTo>
                      <a:pt x="607" y="236"/>
                    </a:lnTo>
                    <a:lnTo>
                      <a:pt x="604" y="233"/>
                    </a:lnTo>
                    <a:lnTo>
                      <a:pt x="598" y="233"/>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72" name="Freeform 1">
            <a:extLst>
              <a:ext uri="{FF2B5EF4-FFF2-40B4-BE49-F238E27FC236}">
                <a16:creationId xmlns:a16="http://schemas.microsoft.com/office/drawing/2014/main" id="{778C4EF9-7F55-194C-89E6-1DA98752167D}"/>
              </a:ext>
            </a:extLst>
          </p:cNvPr>
          <p:cNvSpPr>
            <a:spLocks noChangeArrowheads="1"/>
          </p:cNvSpPr>
          <p:nvPr/>
        </p:nvSpPr>
        <p:spPr bwMode="auto">
          <a:xfrm rot="20700000">
            <a:off x="9565914" y="4509057"/>
            <a:ext cx="580217" cy="767812"/>
          </a:xfrm>
          <a:custGeom>
            <a:avLst/>
            <a:gdLst>
              <a:gd name="T0" fmla="*/ 10499 w 10719"/>
              <a:gd name="T1" fmla="*/ 17405 h 17406"/>
              <a:gd name="T2" fmla="*/ 0 w 10719"/>
              <a:gd name="T3" fmla="*/ 17187 h 17406"/>
              <a:gd name="T4" fmla="*/ 219 w 10719"/>
              <a:gd name="T5" fmla="*/ 0 h 17406"/>
              <a:gd name="T6" fmla="*/ 10718 w 10719"/>
              <a:gd name="T7" fmla="*/ 219 h 17406"/>
              <a:gd name="T8" fmla="*/ 10499 w 10719"/>
              <a:gd name="T9" fmla="*/ 17405 h 17406"/>
              <a:gd name="T10" fmla="*/ 469 w 10719"/>
              <a:gd name="T11" fmla="*/ 16968 h 17406"/>
              <a:gd name="T12" fmla="*/ 10249 w 10719"/>
              <a:gd name="T13" fmla="*/ 469 h 17406"/>
              <a:gd name="T14" fmla="*/ 469 w 10719"/>
              <a:gd name="T15" fmla="*/ 16968 h 17406"/>
              <a:gd name="T16" fmla="*/ 8155 w 10719"/>
              <a:gd name="T17" fmla="*/ 4094 h 17406"/>
              <a:gd name="T18" fmla="*/ 8155 w 10719"/>
              <a:gd name="T19" fmla="*/ 1594 h 17406"/>
              <a:gd name="T20" fmla="*/ 8155 w 10719"/>
              <a:gd name="T21" fmla="*/ 4094 h 17406"/>
              <a:gd name="T22" fmla="*/ 8155 w 10719"/>
              <a:gd name="T23" fmla="*/ 2031 h 17406"/>
              <a:gd name="T24" fmla="*/ 8155 w 10719"/>
              <a:gd name="T25" fmla="*/ 3625 h 17406"/>
              <a:gd name="T26" fmla="*/ 8155 w 10719"/>
              <a:gd name="T27" fmla="*/ 2031 h 17406"/>
              <a:gd name="T28" fmla="*/ 1281 w 10719"/>
              <a:gd name="T29" fmla="*/ 3937 h 17406"/>
              <a:gd name="T30" fmla="*/ 4125 w 10719"/>
              <a:gd name="T31" fmla="*/ 3469 h 17406"/>
              <a:gd name="T32" fmla="*/ 8155 w 10719"/>
              <a:gd name="T33" fmla="*/ 7813 h 17406"/>
              <a:gd name="T34" fmla="*/ 1281 w 10719"/>
              <a:gd name="T35" fmla="*/ 7375 h 17406"/>
              <a:gd name="T36" fmla="*/ 8155 w 10719"/>
              <a:gd name="T37" fmla="*/ 7813 h 17406"/>
              <a:gd name="T38" fmla="*/ 1281 w 10719"/>
              <a:gd name="T39" fmla="*/ 9312 h 17406"/>
              <a:gd name="T40" fmla="*/ 8155 w 10719"/>
              <a:gd name="T41" fmla="*/ 8843 h 17406"/>
              <a:gd name="T42" fmla="*/ 8155 w 10719"/>
              <a:gd name="T43" fmla="*/ 10812 h 17406"/>
              <a:gd name="T44" fmla="*/ 1281 w 10719"/>
              <a:gd name="T45" fmla="*/ 10343 h 17406"/>
              <a:gd name="T46" fmla="*/ 8155 w 10719"/>
              <a:gd name="T47" fmla="*/ 10812 h 17406"/>
              <a:gd name="T48" fmla="*/ 7530 w 10719"/>
              <a:gd name="T49" fmla="*/ 14812 h 17406"/>
              <a:gd name="T50" fmla="*/ 7218 w 10719"/>
              <a:gd name="T51" fmla="*/ 14437 h 17406"/>
              <a:gd name="T52" fmla="*/ 6530 w 10719"/>
              <a:gd name="T53" fmla="*/ 14749 h 17406"/>
              <a:gd name="T54" fmla="*/ 6655 w 10719"/>
              <a:gd name="T55" fmla="*/ 13999 h 17406"/>
              <a:gd name="T56" fmla="*/ 5156 w 10719"/>
              <a:gd name="T57" fmla="*/ 14687 h 17406"/>
              <a:gd name="T58" fmla="*/ 6999 w 10719"/>
              <a:gd name="T59" fmla="*/ 13218 h 17406"/>
              <a:gd name="T60" fmla="*/ 7343 w 10719"/>
              <a:gd name="T61" fmla="*/ 13499 h 17406"/>
              <a:gd name="T62" fmla="*/ 7249 w 10719"/>
              <a:gd name="T63" fmla="*/ 13812 h 17406"/>
              <a:gd name="T64" fmla="*/ 7624 w 10719"/>
              <a:gd name="T65" fmla="*/ 13968 h 17406"/>
              <a:gd name="T66" fmla="*/ 8405 w 10719"/>
              <a:gd name="T67" fmla="*/ 13687 h 17406"/>
              <a:gd name="T68" fmla="*/ 9218 w 10719"/>
              <a:gd name="T69" fmla="*/ 14093 h 17406"/>
              <a:gd name="T70" fmla="*/ 8937 w 10719"/>
              <a:gd name="T71" fmla="*/ 14468 h 17406"/>
              <a:gd name="T72" fmla="*/ 7718 w 10719"/>
              <a:gd name="T73" fmla="*/ 14749 h 17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19" h="17406">
                <a:moveTo>
                  <a:pt x="10499" y="17405"/>
                </a:moveTo>
                <a:lnTo>
                  <a:pt x="10499" y="17405"/>
                </a:lnTo>
                <a:lnTo>
                  <a:pt x="219" y="17405"/>
                </a:lnTo>
                <a:cubicBezTo>
                  <a:pt x="94" y="17405"/>
                  <a:pt x="0" y="17312"/>
                  <a:pt x="0" y="17187"/>
                </a:cubicBezTo>
                <a:lnTo>
                  <a:pt x="0" y="219"/>
                </a:lnTo>
                <a:cubicBezTo>
                  <a:pt x="0" y="94"/>
                  <a:pt x="94" y="0"/>
                  <a:pt x="219" y="0"/>
                </a:cubicBezTo>
                <a:lnTo>
                  <a:pt x="10499" y="0"/>
                </a:lnTo>
                <a:cubicBezTo>
                  <a:pt x="10624" y="0"/>
                  <a:pt x="10718" y="94"/>
                  <a:pt x="10718" y="219"/>
                </a:cubicBezTo>
                <a:lnTo>
                  <a:pt x="10718" y="17187"/>
                </a:lnTo>
                <a:cubicBezTo>
                  <a:pt x="10718" y="17312"/>
                  <a:pt x="10624" y="17405"/>
                  <a:pt x="10499" y="17405"/>
                </a:cubicBezTo>
                <a:close/>
                <a:moveTo>
                  <a:pt x="469" y="16968"/>
                </a:moveTo>
                <a:lnTo>
                  <a:pt x="469" y="16968"/>
                </a:lnTo>
                <a:lnTo>
                  <a:pt x="10249" y="16968"/>
                </a:lnTo>
                <a:lnTo>
                  <a:pt x="10249" y="469"/>
                </a:lnTo>
                <a:lnTo>
                  <a:pt x="469" y="469"/>
                </a:lnTo>
                <a:lnTo>
                  <a:pt x="469" y="16968"/>
                </a:lnTo>
                <a:close/>
                <a:moveTo>
                  <a:pt x="8155" y="4094"/>
                </a:moveTo>
                <a:lnTo>
                  <a:pt x="8155" y="4094"/>
                </a:lnTo>
                <a:cubicBezTo>
                  <a:pt x="7468" y="4094"/>
                  <a:pt x="6905" y="3531"/>
                  <a:pt x="6905" y="2844"/>
                </a:cubicBezTo>
                <a:cubicBezTo>
                  <a:pt x="6905" y="2125"/>
                  <a:pt x="7468" y="1594"/>
                  <a:pt x="8155" y="1594"/>
                </a:cubicBezTo>
                <a:cubicBezTo>
                  <a:pt x="8843" y="1594"/>
                  <a:pt x="9405" y="2125"/>
                  <a:pt x="9405" y="2844"/>
                </a:cubicBezTo>
                <a:cubicBezTo>
                  <a:pt x="9405" y="3531"/>
                  <a:pt x="8843" y="4094"/>
                  <a:pt x="8155" y="4094"/>
                </a:cubicBezTo>
                <a:close/>
                <a:moveTo>
                  <a:pt x="8155" y="2031"/>
                </a:moveTo>
                <a:lnTo>
                  <a:pt x="8155" y="2031"/>
                </a:lnTo>
                <a:cubicBezTo>
                  <a:pt x="7718" y="2031"/>
                  <a:pt x="7374" y="2406"/>
                  <a:pt x="7374" y="2844"/>
                </a:cubicBezTo>
                <a:cubicBezTo>
                  <a:pt x="7374" y="3281"/>
                  <a:pt x="7718" y="3625"/>
                  <a:pt x="8155" y="3625"/>
                </a:cubicBezTo>
                <a:cubicBezTo>
                  <a:pt x="8593" y="3625"/>
                  <a:pt x="8937" y="3281"/>
                  <a:pt x="8937" y="2844"/>
                </a:cubicBezTo>
                <a:cubicBezTo>
                  <a:pt x="8937" y="2406"/>
                  <a:pt x="8593" y="2031"/>
                  <a:pt x="8155" y="2031"/>
                </a:cubicBezTo>
                <a:close/>
                <a:moveTo>
                  <a:pt x="4125" y="3937"/>
                </a:moveTo>
                <a:lnTo>
                  <a:pt x="1281" y="3937"/>
                </a:lnTo>
                <a:lnTo>
                  <a:pt x="1281" y="3469"/>
                </a:lnTo>
                <a:lnTo>
                  <a:pt x="4125" y="3469"/>
                </a:lnTo>
                <a:lnTo>
                  <a:pt x="4125" y="3937"/>
                </a:lnTo>
                <a:close/>
                <a:moveTo>
                  <a:pt x="8155" y="7813"/>
                </a:moveTo>
                <a:lnTo>
                  <a:pt x="1281" y="7813"/>
                </a:lnTo>
                <a:lnTo>
                  <a:pt x="1281" y="7375"/>
                </a:lnTo>
                <a:lnTo>
                  <a:pt x="8155" y="7375"/>
                </a:lnTo>
                <a:lnTo>
                  <a:pt x="8155" y="7813"/>
                </a:lnTo>
                <a:close/>
                <a:moveTo>
                  <a:pt x="8155" y="9312"/>
                </a:moveTo>
                <a:lnTo>
                  <a:pt x="1281" y="9312"/>
                </a:lnTo>
                <a:lnTo>
                  <a:pt x="1281" y="8843"/>
                </a:lnTo>
                <a:lnTo>
                  <a:pt x="8155" y="8843"/>
                </a:lnTo>
                <a:lnTo>
                  <a:pt x="8155" y="9312"/>
                </a:lnTo>
                <a:close/>
                <a:moveTo>
                  <a:pt x="8155" y="10812"/>
                </a:moveTo>
                <a:lnTo>
                  <a:pt x="1281" y="10812"/>
                </a:lnTo>
                <a:lnTo>
                  <a:pt x="1281" y="10343"/>
                </a:lnTo>
                <a:lnTo>
                  <a:pt x="8155" y="10343"/>
                </a:lnTo>
                <a:lnTo>
                  <a:pt x="8155" y="10812"/>
                </a:lnTo>
                <a:close/>
                <a:moveTo>
                  <a:pt x="7530" y="14812"/>
                </a:moveTo>
                <a:lnTo>
                  <a:pt x="7530" y="14812"/>
                </a:lnTo>
                <a:lnTo>
                  <a:pt x="7437" y="14812"/>
                </a:lnTo>
                <a:cubicBezTo>
                  <a:pt x="7312" y="14749"/>
                  <a:pt x="7249" y="14624"/>
                  <a:pt x="7218" y="14437"/>
                </a:cubicBezTo>
                <a:cubicBezTo>
                  <a:pt x="6812" y="14749"/>
                  <a:pt x="6948" y="14645"/>
                  <a:pt x="6812" y="14749"/>
                </a:cubicBezTo>
                <a:cubicBezTo>
                  <a:pt x="6749" y="14812"/>
                  <a:pt x="6624" y="14812"/>
                  <a:pt x="6530" y="14749"/>
                </a:cubicBezTo>
                <a:cubicBezTo>
                  <a:pt x="6468" y="14687"/>
                  <a:pt x="6437" y="14593"/>
                  <a:pt x="6468" y="14499"/>
                </a:cubicBezTo>
                <a:lnTo>
                  <a:pt x="6655" y="13999"/>
                </a:lnTo>
                <a:lnTo>
                  <a:pt x="5499" y="14780"/>
                </a:lnTo>
                <a:cubicBezTo>
                  <a:pt x="5374" y="14843"/>
                  <a:pt x="5250" y="14812"/>
                  <a:pt x="5156" y="14687"/>
                </a:cubicBezTo>
                <a:cubicBezTo>
                  <a:pt x="5094" y="14593"/>
                  <a:pt x="5125" y="14437"/>
                  <a:pt x="5219" y="14374"/>
                </a:cubicBezTo>
                <a:lnTo>
                  <a:pt x="6999" y="13218"/>
                </a:lnTo>
                <a:cubicBezTo>
                  <a:pt x="7093" y="13155"/>
                  <a:pt x="7187" y="13155"/>
                  <a:pt x="7280" y="13218"/>
                </a:cubicBezTo>
                <a:cubicBezTo>
                  <a:pt x="7343" y="13280"/>
                  <a:pt x="7374" y="13405"/>
                  <a:pt x="7343" y="13499"/>
                </a:cubicBezTo>
                <a:lnTo>
                  <a:pt x="7218" y="13843"/>
                </a:lnTo>
                <a:lnTo>
                  <a:pt x="7249" y="13812"/>
                </a:lnTo>
                <a:cubicBezTo>
                  <a:pt x="7312" y="13749"/>
                  <a:pt x="7405" y="13749"/>
                  <a:pt x="7468" y="13780"/>
                </a:cubicBezTo>
                <a:cubicBezTo>
                  <a:pt x="7562" y="13812"/>
                  <a:pt x="7593" y="13905"/>
                  <a:pt x="7624" y="13968"/>
                </a:cubicBezTo>
                <a:lnTo>
                  <a:pt x="7624" y="14218"/>
                </a:lnTo>
                <a:cubicBezTo>
                  <a:pt x="7905" y="14030"/>
                  <a:pt x="8280" y="13780"/>
                  <a:pt x="8405" y="13687"/>
                </a:cubicBezTo>
                <a:cubicBezTo>
                  <a:pt x="8499" y="13624"/>
                  <a:pt x="8593" y="13624"/>
                  <a:pt x="8687" y="13687"/>
                </a:cubicBezTo>
                <a:lnTo>
                  <a:pt x="9218" y="14093"/>
                </a:lnTo>
                <a:cubicBezTo>
                  <a:pt x="9312" y="14187"/>
                  <a:pt x="9343" y="14312"/>
                  <a:pt x="9280" y="14437"/>
                </a:cubicBezTo>
                <a:cubicBezTo>
                  <a:pt x="9187" y="14530"/>
                  <a:pt x="9030" y="14530"/>
                  <a:pt x="8937" y="14468"/>
                </a:cubicBezTo>
                <a:lnTo>
                  <a:pt x="8530" y="14155"/>
                </a:lnTo>
                <a:cubicBezTo>
                  <a:pt x="8155" y="14405"/>
                  <a:pt x="7780" y="14687"/>
                  <a:pt x="7718" y="14749"/>
                </a:cubicBezTo>
                <a:cubicBezTo>
                  <a:pt x="7655" y="14780"/>
                  <a:pt x="7593" y="14812"/>
                  <a:pt x="7530" y="14812"/>
                </a:cubicBezTo>
                <a:close/>
              </a:path>
            </a:pathLst>
          </a:custGeom>
          <a:solidFill>
            <a:schemeClr val="tx1"/>
          </a:solidFill>
          <a:ln w="3175">
            <a:solidFill>
              <a:schemeClr val="tx1"/>
            </a:solidFill>
          </a:ln>
          <a:effectLst/>
        </p:spPr>
        <p:txBody>
          <a:bodyPr wrap="none" anchor="ctr"/>
          <a:lstStyle/>
          <a:p>
            <a:endParaRPr lang="en-US"/>
          </a:p>
        </p:txBody>
      </p:sp>
      <p:sp>
        <p:nvSpPr>
          <p:cNvPr id="7" name="TextBox 6">
            <a:extLst>
              <a:ext uri="{FF2B5EF4-FFF2-40B4-BE49-F238E27FC236}">
                <a16:creationId xmlns:a16="http://schemas.microsoft.com/office/drawing/2014/main" id="{2C56AAC9-6AF1-9988-B5C7-72DA5DFDE85C}"/>
              </a:ext>
            </a:extLst>
          </p:cNvPr>
          <p:cNvSpPr txBox="1"/>
          <p:nvPr/>
        </p:nvSpPr>
        <p:spPr>
          <a:xfrm>
            <a:off x="8495576" y="1495138"/>
            <a:ext cx="3159133" cy="369332"/>
          </a:xfrm>
          <a:prstGeom prst="rect">
            <a:avLst/>
          </a:prstGeom>
          <a:noFill/>
        </p:spPr>
        <p:txBody>
          <a:bodyPr wrap="square">
            <a:spAutoFit/>
          </a:bodyPr>
          <a:lstStyle/>
          <a:p>
            <a:pPr marR="0" lvl="0" algn="l" defTabSz="914400" rtl="0" eaLnBrk="1" fontAlgn="auto" latinLnBrk="0" hangingPunct="1">
              <a:lnSpc>
                <a:spcPct val="100000"/>
              </a:lnSpc>
              <a:spcBef>
                <a:spcPts val="0"/>
              </a:spcBef>
              <a:spcAft>
                <a:spcPts val="0"/>
              </a:spcAft>
              <a:buClrTx/>
              <a:buSzTx/>
              <a:tabLst/>
              <a:defRPr/>
            </a:pPr>
            <a:r>
              <a:rPr lang="pt-BR" sz="1800" kern="100" dirty="0">
                <a:effectLst/>
                <a:latin typeface="+mj-lt"/>
                <a:ea typeface="Calibri" panose="020F0502020204030204" pitchFamily="34" charset="0"/>
                <a:cs typeface="Times New Roman" panose="02020603050405020304" pitchFamily="18" charset="0"/>
              </a:rPr>
              <a:t>Autorización del transportista</a:t>
            </a:r>
          </a:p>
        </p:txBody>
      </p:sp>
      <p:sp>
        <p:nvSpPr>
          <p:cNvPr id="8" name="TextBox 7">
            <a:extLst>
              <a:ext uri="{FF2B5EF4-FFF2-40B4-BE49-F238E27FC236}">
                <a16:creationId xmlns:a16="http://schemas.microsoft.com/office/drawing/2014/main" id="{297B0CE5-A643-C0A3-AF9F-94D3B5836271}"/>
              </a:ext>
            </a:extLst>
          </p:cNvPr>
          <p:cNvSpPr txBox="1"/>
          <p:nvPr/>
        </p:nvSpPr>
        <p:spPr>
          <a:xfrm>
            <a:off x="8494090" y="3505536"/>
            <a:ext cx="2993059" cy="369332"/>
          </a:xfrm>
          <a:prstGeom prst="rect">
            <a:avLst/>
          </a:prstGeom>
          <a:noFill/>
        </p:spPr>
        <p:txBody>
          <a:bodyPr wrap="square">
            <a:spAutoFit/>
          </a:bodyPr>
          <a:lstStyle/>
          <a:p>
            <a:r>
              <a:rPr lang="pt-BR" sz="1800" kern="100" dirty="0">
                <a:effectLst/>
                <a:latin typeface="+mj-lt"/>
                <a:ea typeface="Calibri" panose="020F0502020204030204" pitchFamily="34" charset="0"/>
                <a:cs typeface="Times New Roman" panose="02020603050405020304" pitchFamily="18" charset="0"/>
              </a:rPr>
              <a:t>Firma de la Contrato (Deed)</a:t>
            </a:r>
            <a:endParaRPr lang="en-GB" dirty="0">
              <a:latin typeface="+mj-lt"/>
            </a:endParaRPr>
          </a:p>
        </p:txBody>
      </p:sp>
      <p:sp>
        <p:nvSpPr>
          <p:cNvPr id="10" name="TextBox 9">
            <a:extLst>
              <a:ext uri="{FF2B5EF4-FFF2-40B4-BE49-F238E27FC236}">
                <a16:creationId xmlns:a16="http://schemas.microsoft.com/office/drawing/2014/main" id="{CB6CCED7-94A9-E315-1895-FDE6B735A622}"/>
              </a:ext>
            </a:extLst>
          </p:cNvPr>
          <p:cNvSpPr txBox="1"/>
          <p:nvPr/>
        </p:nvSpPr>
        <p:spPr>
          <a:xfrm>
            <a:off x="8494091" y="5436030"/>
            <a:ext cx="5504742" cy="369332"/>
          </a:xfrm>
          <a:prstGeom prst="rect">
            <a:avLst/>
          </a:prstGeom>
          <a:noFill/>
        </p:spPr>
        <p:txBody>
          <a:bodyPr wrap="square">
            <a:spAutoFit/>
          </a:bodyPr>
          <a:lstStyle/>
          <a:p>
            <a:r>
              <a:rPr lang="es-ES" sz="1800" kern="100" dirty="0">
                <a:effectLst/>
                <a:latin typeface="+mj-lt"/>
                <a:ea typeface="Calibri" panose="020F0502020204030204" pitchFamily="34" charset="0"/>
                <a:cs typeface="Times New Roman" panose="02020603050405020304" pitchFamily="18" charset="0"/>
              </a:rPr>
              <a:t>Emisión de la primera garantía TIR</a:t>
            </a:r>
            <a:endParaRPr lang="en-GB" dirty="0">
              <a:latin typeface="+mj-lt"/>
            </a:endParaRPr>
          </a:p>
        </p:txBody>
      </p:sp>
    </p:spTree>
    <p:extLst>
      <p:ext uri="{BB962C8B-B14F-4D97-AF65-F5344CB8AC3E}">
        <p14:creationId xmlns:p14="http://schemas.microsoft.com/office/powerpoint/2010/main" val="3891927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microphone on a podium&#10;&#10;Description automatically generated">
            <a:extLst>
              <a:ext uri="{FF2B5EF4-FFF2-40B4-BE49-F238E27FC236}">
                <a16:creationId xmlns:a16="http://schemas.microsoft.com/office/drawing/2014/main" id="{1A0D8D59-9342-4DF7-81FC-FB0C38B5E676}"/>
              </a:ext>
            </a:extLst>
          </p:cNvPr>
          <p:cNvPicPr>
            <a:picLocks noChangeAspect="1"/>
          </p:cNvPicPr>
          <p:nvPr/>
        </p:nvPicPr>
        <p:blipFill>
          <a:blip r:embed="rId3"/>
          <a:stretch>
            <a:fillRect/>
          </a:stretch>
        </p:blipFill>
        <p:spPr>
          <a:xfrm>
            <a:off x="112776" y="108204"/>
            <a:ext cx="11966448" cy="6641592"/>
          </a:xfrm>
          <a:prstGeom prst="rect">
            <a:avLst/>
          </a:prstGeom>
        </p:spPr>
      </p:pic>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3" name="Rectangle 42">
            <a:extLst>
              <a:ext uri="{FF2B5EF4-FFF2-40B4-BE49-F238E27FC236}">
                <a16:creationId xmlns:a16="http://schemas.microsoft.com/office/drawing/2014/main" id="{DDA66E5F-DD35-594C-9DD5-F1F21271F080}"/>
              </a:ext>
            </a:extLst>
          </p:cNvPr>
          <p:cNvSpPr/>
          <p:nvPr/>
        </p:nvSpPr>
        <p:spPr>
          <a:xfrm>
            <a:off x="715786" y="4971233"/>
            <a:ext cx="10296091" cy="769441"/>
          </a:xfrm>
          <a:prstGeom prst="rect">
            <a:avLst/>
          </a:prstGeom>
          <a:solidFill>
            <a:schemeClr val="bg1"/>
          </a:solidFill>
        </p:spPr>
        <p:txBody>
          <a:bodyPr wrap="square">
            <a:spAutoFit/>
          </a:bodyPr>
          <a:lstStyle/>
          <a:p>
            <a:endParaRPr lang="en-GB" sz="1400" dirty="0"/>
          </a:p>
          <a:p>
            <a:r>
              <a:rPr lang="es-ES" sz="1600" dirty="0"/>
              <a:t>La IRU informa a todas las demás asociaciones y a la UNECE sobre la entrada en funcionamiento del nuevo TIR en el país</a:t>
            </a:r>
          </a:p>
          <a:p>
            <a:endParaRPr lang="en-GB" sz="1400" dirty="0"/>
          </a:p>
        </p:txBody>
      </p:sp>
    </p:spTree>
    <p:extLst>
      <p:ext uri="{BB962C8B-B14F-4D97-AF65-F5344CB8AC3E}">
        <p14:creationId xmlns:p14="http://schemas.microsoft.com/office/powerpoint/2010/main" val="107065033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51B33368-037F-6241-AE2C-2711C0CEA6DB}"/>
              </a:ext>
            </a:extLst>
          </p:cNvPr>
          <p:cNvSpPr>
            <a:spLocks noGrp="1"/>
          </p:cNvSpPr>
          <p:nvPr>
            <p:ph sz="quarter" idx="16"/>
          </p:nvPr>
        </p:nvSpPr>
        <p:spPr>
          <a:xfrm>
            <a:off x="0" y="0"/>
            <a:ext cx="8380977" cy="6858000"/>
          </a:xfrm>
        </p:spPr>
        <p:txBody>
          <a:bodyPr tIns="540000" anchor="ctr" anchorCtr="0"/>
          <a:lstStyle/>
          <a:p>
            <a:pPr marL="0" indent="0">
              <a:lnSpc>
                <a:spcPct val="100000"/>
              </a:lnSpc>
              <a:spcBef>
                <a:spcPts val="0"/>
              </a:spcBef>
              <a:buClr>
                <a:srgbClr val="0070C0"/>
              </a:buClr>
              <a:buNone/>
              <a:defRPr/>
            </a:pPr>
            <a:r>
              <a:rPr lang="en-US" sz="2000" b="1" u="sng" err="1">
                <a:solidFill>
                  <a:schemeClr val="accent1"/>
                </a:solidFill>
                <a:latin typeface="+mn-lt"/>
                <a:cs typeface="Arial" panose="020B0604020202020204" pitchFamily="34" charset="0"/>
              </a:rPr>
              <a:t>Operadores</a:t>
            </a:r>
            <a:r>
              <a:rPr lang="en-US" sz="2000" b="1" u="sng">
                <a:solidFill>
                  <a:schemeClr val="accent1"/>
                </a:solidFill>
                <a:latin typeface="+mn-lt"/>
                <a:cs typeface="Arial" panose="020B0604020202020204" pitchFamily="34" charset="0"/>
              </a:rPr>
              <a:t> </a:t>
            </a:r>
            <a:r>
              <a:rPr lang="en-US" sz="2000" b="1" u="sng" err="1">
                <a:solidFill>
                  <a:schemeClr val="accent1"/>
                </a:solidFill>
                <a:latin typeface="+mn-lt"/>
                <a:cs typeface="Arial" panose="020B0604020202020204" pitchFamily="34" charset="0"/>
              </a:rPr>
              <a:t>Autorizados</a:t>
            </a:r>
            <a:endParaRPr lang="en-US" sz="2000" b="1" u="sng">
              <a:solidFill>
                <a:schemeClr val="accent1"/>
              </a:solidFill>
              <a:latin typeface="+mn-lt"/>
              <a:cs typeface="Arial" panose="020B0604020202020204" pitchFamily="34" charset="0"/>
            </a:endParaRPr>
          </a:p>
          <a:p>
            <a:pPr marL="0" indent="0">
              <a:lnSpc>
                <a:spcPct val="100000"/>
              </a:lnSpc>
              <a:spcBef>
                <a:spcPts val="0"/>
              </a:spcBef>
              <a:buClr>
                <a:srgbClr val="0070C0"/>
              </a:buClr>
              <a:buNone/>
              <a:defRPr/>
            </a:pPr>
            <a:endParaRPr lang="pt-PT" sz="2000">
              <a:solidFill>
                <a:srgbClr val="323232"/>
              </a:solidFill>
              <a:latin typeface="+mn-lt"/>
            </a:endParaRPr>
          </a:p>
          <a:p>
            <a:pPr marL="0" indent="0">
              <a:lnSpc>
                <a:spcPct val="100000"/>
              </a:lnSpc>
              <a:spcBef>
                <a:spcPts val="0"/>
              </a:spcBef>
              <a:buClr>
                <a:srgbClr val="0070C0"/>
              </a:buClr>
              <a:buNone/>
              <a:defRPr/>
            </a:pPr>
            <a:r>
              <a:rPr lang="es-ES" sz="2000">
                <a:solidFill>
                  <a:srgbClr val="323232"/>
                </a:solidFill>
                <a:latin typeface="+mn-lt"/>
              </a:rPr>
              <a:t>Los operadores del TIR están sujetos a estrictos criterios de admisión establecidos en el Convenio TIR, que incluyen, entre otros requisitos</a:t>
            </a:r>
            <a:r>
              <a:rPr lang="es-ES" sz="1800" kern="100">
                <a:effectLst/>
                <a:latin typeface="Arial" panose="020B0604020202020204" pitchFamily="34" charset="0"/>
                <a:ea typeface="Aptos" panose="020B0004020202020204" pitchFamily="34" charset="0"/>
                <a:cs typeface="Times New Roman" panose="02020603050405020304" pitchFamily="18" charset="0"/>
              </a:rPr>
              <a:t>:</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lvl="1" indent="0">
              <a:lnSpc>
                <a:spcPct val="100000"/>
              </a:lnSpc>
              <a:spcBef>
                <a:spcPts val="0"/>
              </a:spcBef>
              <a:buClr>
                <a:srgbClr val="00B050"/>
              </a:buClr>
              <a:buNone/>
              <a:defRPr/>
            </a:pPr>
            <a:r>
              <a:rPr lang="en-GB">
                <a:solidFill>
                  <a:srgbClr val="323232"/>
                </a:solidFill>
                <a:latin typeface="+mn-lt"/>
              </a:rPr>
              <a:t>- </a:t>
            </a:r>
            <a:r>
              <a:rPr lang="es-ES">
                <a:solidFill>
                  <a:srgbClr val="323232"/>
                </a:solidFill>
                <a:latin typeface="+mn-lt"/>
              </a:rPr>
              <a:t>Solvencia financiera</a:t>
            </a:r>
            <a:endParaRPr lang="en-US">
              <a:solidFill>
                <a:srgbClr val="323232"/>
              </a:solidFill>
              <a:latin typeface="+mn-lt"/>
            </a:endParaRPr>
          </a:p>
          <a:p>
            <a:pPr lvl="1" indent="0">
              <a:lnSpc>
                <a:spcPct val="100000"/>
              </a:lnSpc>
              <a:spcBef>
                <a:spcPts val="0"/>
              </a:spcBef>
              <a:buClr>
                <a:srgbClr val="00B050"/>
              </a:buClr>
              <a:buNone/>
              <a:defRPr/>
            </a:pPr>
            <a:r>
              <a:rPr lang="pt-BR">
                <a:solidFill>
                  <a:srgbClr val="323232"/>
                </a:solidFill>
                <a:latin typeface="+mn-lt"/>
              </a:rPr>
              <a:t>- </a:t>
            </a:r>
            <a:r>
              <a:rPr lang="es-ES" sz="2000">
                <a:solidFill>
                  <a:srgbClr val="323232"/>
                </a:solidFill>
                <a:latin typeface="+mn-lt"/>
              </a:rPr>
              <a:t>Experiencia reconocida en transporte internacional</a:t>
            </a:r>
            <a:endParaRPr lang="en-US">
              <a:solidFill>
                <a:srgbClr val="323232"/>
              </a:solidFill>
              <a:latin typeface="+mn-lt"/>
            </a:endParaRPr>
          </a:p>
          <a:p>
            <a:pPr lvl="1" indent="0">
              <a:lnSpc>
                <a:spcPct val="100000"/>
              </a:lnSpc>
              <a:spcBef>
                <a:spcPts val="0"/>
              </a:spcBef>
              <a:buClr>
                <a:srgbClr val="00B050"/>
              </a:buClr>
              <a:buNone/>
              <a:defRPr/>
            </a:pPr>
            <a:r>
              <a:rPr lang="pt-BR">
                <a:solidFill>
                  <a:srgbClr val="323232"/>
                </a:solidFill>
                <a:latin typeface="+mn-lt"/>
              </a:rPr>
              <a:t>- </a:t>
            </a:r>
            <a:r>
              <a:rPr lang="es-ES" sz="2000">
                <a:solidFill>
                  <a:srgbClr val="323232"/>
                </a:solidFill>
                <a:latin typeface="+mn-lt"/>
              </a:rPr>
              <a:t>Cumplimiento de obligaciones tributarias y aduaneras</a:t>
            </a:r>
            <a:endParaRPr lang="en-US">
              <a:solidFill>
                <a:srgbClr val="323232"/>
              </a:solidFill>
              <a:latin typeface="+mn-lt"/>
            </a:endParaRPr>
          </a:p>
          <a:p>
            <a:pPr marL="0" indent="0" algn="l">
              <a:lnSpc>
                <a:spcPct val="100000"/>
              </a:lnSpc>
              <a:spcBef>
                <a:spcPts val="0"/>
              </a:spcBef>
              <a:buClr>
                <a:srgbClr val="0070C0"/>
              </a:buClr>
              <a:buNone/>
              <a:defRPr/>
            </a:pPr>
            <a:endParaRPr lang="en-US" sz="2000">
              <a:solidFill>
                <a:srgbClr val="323232"/>
              </a:solidFill>
              <a:latin typeface="+mn-lt"/>
              <a:cs typeface="Arial" panose="020B0604020202020204" pitchFamily="34" charset="0"/>
            </a:endParaRPr>
          </a:p>
          <a:p>
            <a:pPr marL="0" indent="0" algn="l">
              <a:lnSpc>
                <a:spcPct val="100000"/>
              </a:lnSpc>
              <a:spcBef>
                <a:spcPts val="0"/>
              </a:spcBef>
              <a:buClr>
                <a:srgbClr val="0070C0"/>
              </a:buClr>
              <a:buNone/>
              <a:defRPr/>
            </a:pPr>
            <a:r>
              <a:rPr lang="en-US" sz="2000" b="1" u="sng" err="1">
                <a:solidFill>
                  <a:schemeClr val="accent1"/>
                </a:solidFill>
                <a:latin typeface="+mn-lt"/>
                <a:cs typeface="Arial" panose="020B0604020202020204" pitchFamily="34" charset="0"/>
              </a:rPr>
              <a:t>Vehículos</a:t>
            </a:r>
            <a:r>
              <a:rPr lang="en-US" sz="2000" b="1" u="sng">
                <a:solidFill>
                  <a:schemeClr val="accent1"/>
                </a:solidFill>
                <a:latin typeface="+mn-lt"/>
                <a:cs typeface="Arial" panose="020B0604020202020204" pitchFamily="34" charset="0"/>
              </a:rPr>
              <a:t> </a:t>
            </a:r>
            <a:r>
              <a:rPr lang="en-US" sz="2000" b="1" u="sng" err="1">
                <a:solidFill>
                  <a:schemeClr val="accent1"/>
                </a:solidFill>
                <a:latin typeface="+mn-lt"/>
                <a:cs typeface="Arial" panose="020B0604020202020204" pitchFamily="34" charset="0"/>
              </a:rPr>
              <a:t>seguros</a:t>
            </a:r>
            <a:endParaRPr lang="en-US" sz="2000" b="1" u="sng">
              <a:solidFill>
                <a:schemeClr val="accent1"/>
              </a:solidFill>
              <a:latin typeface="+mn-lt"/>
              <a:cs typeface="Arial" panose="020B0604020202020204" pitchFamily="34" charset="0"/>
            </a:endParaRPr>
          </a:p>
          <a:p>
            <a:pPr marL="0" indent="0">
              <a:lnSpc>
                <a:spcPct val="107000"/>
              </a:lnSpc>
              <a:spcAft>
                <a:spcPts val="800"/>
              </a:spcAft>
              <a:buNone/>
            </a:pPr>
            <a:r>
              <a:rPr lang="es-ES" sz="2000">
                <a:solidFill>
                  <a:srgbClr val="323232"/>
                </a:solidFill>
                <a:latin typeface="+mn-lt"/>
              </a:rPr>
              <a:t>Los compartimentos de carga TIR son inspeccionados y certificados por las autoridades nacionales correspondientes cada tres años, de acuerdo con estrictos estándares internacionales de alta seguridad establecidos en el Convenio TIR</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marL="0" indent="0">
              <a:lnSpc>
                <a:spcPct val="107000"/>
              </a:lnSpc>
              <a:spcAft>
                <a:spcPts val="800"/>
              </a:spcAft>
              <a:buNone/>
            </a:pPr>
            <a:r>
              <a:rPr lang="es-ES" sz="2000">
                <a:solidFill>
                  <a:srgbClr val="323232"/>
                </a:solidFill>
                <a:latin typeface="+mn-lt"/>
              </a:rPr>
              <a:t>Ninguna mercancía podrá ser retirada ni introducida en la parte precintada del vehículo sin dejar huellas evidentes de manipulación o rotura del precinto aduanero</a:t>
            </a:r>
            <a:endParaRPr lang="en-GB" sz="2000">
              <a:solidFill>
                <a:srgbClr val="323232"/>
              </a:solidFill>
              <a:latin typeface="+mn-lt"/>
            </a:endParaRPr>
          </a:p>
          <a:p>
            <a:pPr marL="0" indent="0">
              <a:lnSpc>
                <a:spcPct val="100000"/>
              </a:lnSpc>
              <a:spcBef>
                <a:spcPts val="0"/>
              </a:spcBef>
              <a:buClr>
                <a:srgbClr val="0070C0"/>
              </a:buClr>
              <a:buNone/>
              <a:defRPr/>
            </a:pPr>
            <a:endParaRPr lang="pt-PT" sz="2000">
              <a:solidFill>
                <a:srgbClr val="323232"/>
              </a:solidFill>
              <a:latin typeface="Calibri" panose="020F0502020204030204" pitchFamily="34" charset="0"/>
            </a:endParaRP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80979" y="3429000"/>
            <a:ext cx="3811021" cy="1872343"/>
          </a:xfrm>
          <a:prstGeom prst="rect">
            <a:avLst/>
          </a:prstGeom>
        </p:spPr>
      </p:pic>
      <p:sp>
        <p:nvSpPr>
          <p:cNvPr id="3" name="Rectangle 2"/>
          <p:cNvSpPr/>
          <p:nvPr/>
        </p:nvSpPr>
        <p:spPr>
          <a:xfrm>
            <a:off x="8380979" y="2016519"/>
            <a:ext cx="3811021" cy="8176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b="1" u="sng">
              <a:solidFill>
                <a:srgbClr val="002060"/>
              </a:solidFill>
              <a:latin typeface="Arial" panose="020B0604020202020204" pitchFamily="34" charset="0"/>
              <a:cs typeface="Arial" panose="020B0604020202020204" pitchFamily="34" charset="0"/>
            </a:endParaRPr>
          </a:p>
          <a:p>
            <a:pPr algn="ctr"/>
            <a:endParaRPr lang="en-US" sz="4000" b="1">
              <a:solidFill>
                <a:schemeClr val="bg1"/>
              </a:solidFill>
              <a:latin typeface="Corbel" panose="020B0503020204020204" pitchFamily="34" charset="0"/>
            </a:endParaRPr>
          </a:p>
          <a:p>
            <a:pPr algn="ctr"/>
            <a:r>
              <a:rPr lang="en-US" sz="2800" err="1">
                <a:solidFill>
                  <a:schemeClr val="bg1"/>
                </a:solidFill>
                <a:latin typeface="Corbel (headings)"/>
              </a:rPr>
              <a:t>Seguridad</a:t>
            </a:r>
            <a:endParaRPr lang="pt-PT" sz="2800">
              <a:solidFill>
                <a:schemeClr val="bg1"/>
              </a:solidFill>
              <a:latin typeface="Corbel (headings)"/>
            </a:endParaRPr>
          </a:p>
          <a:p>
            <a:pPr algn="ctr"/>
            <a:endParaRPr lang="pt-PT" sz="2800" b="1">
              <a:solidFill>
                <a:schemeClr val="bg1"/>
              </a:solidFill>
              <a:latin typeface="Corbel" panose="020B0503020204020204" pitchFamily="34" charset="0"/>
            </a:endParaRPr>
          </a:p>
          <a:p>
            <a:pPr algn="ctr"/>
            <a:endParaRPr lang="pt-PT" sz="2400">
              <a:solidFill>
                <a:srgbClr val="002060"/>
              </a:solidFill>
              <a:latin typeface="Arial" panose="020B0604020202020204" pitchFamily="34" charset="0"/>
              <a:cs typeface="Arial" panose="020B0604020202020204" pitchFamily="34" charset="0"/>
            </a:endParaRPr>
          </a:p>
          <a:p>
            <a:pPr algn="ctr"/>
            <a:endParaRPr lang="en-GB" sz="2400">
              <a:solidFill>
                <a:srgbClr val="002060"/>
              </a:solidFill>
              <a:latin typeface="Arial" panose="020B0604020202020204" pitchFamily="34" charset="0"/>
              <a:cs typeface="Arial" panose="020B0604020202020204" pitchFamily="34" charset="0"/>
            </a:endParaRPr>
          </a:p>
        </p:txBody>
      </p:sp>
      <p:sp>
        <p:nvSpPr>
          <p:cNvPr id="6" name="Text Placeholder 2">
            <a:extLst>
              <a:ext uri="{FF2B5EF4-FFF2-40B4-BE49-F238E27FC236}">
                <a16:creationId xmlns:a16="http://schemas.microsoft.com/office/drawing/2014/main" id="{684844ED-20AE-320E-DEED-BCE85B50D73F}"/>
              </a:ext>
            </a:extLst>
          </p:cNvPr>
          <p:cNvSpPr txBox="1">
            <a:spLocks/>
          </p:cNvSpPr>
          <p:nvPr/>
        </p:nvSpPr>
        <p:spPr>
          <a:xfrm>
            <a:off x="8380977" y="0"/>
            <a:ext cx="3811023" cy="1326301"/>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es-ES" sz="4000">
                <a:latin typeface="Corbel (headings)"/>
              </a:rPr>
              <a:t>Beneficios</a:t>
            </a:r>
            <a:br>
              <a:rPr lang="es-ES" sz="4000">
                <a:latin typeface="Corbel (headings)"/>
              </a:rPr>
            </a:br>
            <a:r>
              <a:rPr lang="es-ES" sz="4000">
                <a:latin typeface="Corbel (headings)"/>
              </a:rPr>
              <a:t>generales</a:t>
            </a:r>
          </a:p>
        </p:txBody>
      </p:sp>
    </p:spTree>
    <p:extLst>
      <p:ext uri="{BB962C8B-B14F-4D97-AF65-F5344CB8AC3E}">
        <p14:creationId xmlns:p14="http://schemas.microsoft.com/office/powerpoint/2010/main" val="42825518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51B33368-037F-6241-AE2C-2711C0CEA6DB}"/>
              </a:ext>
            </a:extLst>
          </p:cNvPr>
          <p:cNvSpPr>
            <a:spLocks noGrp="1"/>
          </p:cNvSpPr>
          <p:nvPr>
            <p:ph sz="quarter" idx="16"/>
          </p:nvPr>
        </p:nvSpPr>
        <p:spPr>
          <a:xfrm>
            <a:off x="0" y="0"/>
            <a:ext cx="8293395" cy="6858000"/>
          </a:xfrm>
        </p:spPr>
        <p:txBody>
          <a:bodyPr tIns="540000" bIns="540000" anchor="ctr" anchorCtr="0"/>
          <a:lstStyle/>
          <a:p>
            <a:pPr marL="0" indent="0">
              <a:lnSpc>
                <a:spcPct val="107000"/>
              </a:lnSpc>
              <a:spcAft>
                <a:spcPts val="800"/>
              </a:spcAft>
              <a:buNone/>
            </a:pPr>
            <a:r>
              <a:rPr lang="es-ES" sz="2000" b="1" u="sng" dirty="0">
                <a:solidFill>
                  <a:schemeClr val="accent1"/>
                </a:solidFill>
                <a:latin typeface="+mj-lt"/>
                <a:cs typeface="Arial" panose="020B0604020202020204" pitchFamily="34" charset="0"/>
              </a:rPr>
              <a:t>Intercambio electrónico de datos</a:t>
            </a:r>
            <a:endParaRPr lang="en-GB" sz="2000" b="1" u="sng" dirty="0">
              <a:solidFill>
                <a:schemeClr val="accent1"/>
              </a:solidFill>
              <a:latin typeface="+mj-lt"/>
              <a:cs typeface="Arial" panose="020B0604020202020204" pitchFamily="34" charset="0"/>
            </a:endParaRPr>
          </a:p>
          <a:p>
            <a:pPr marL="0" indent="0">
              <a:lnSpc>
                <a:spcPct val="107000"/>
              </a:lnSpc>
              <a:spcAft>
                <a:spcPts val="800"/>
              </a:spcAft>
              <a:buNone/>
            </a:pPr>
            <a:r>
              <a:rPr lang="es-ES" sz="2000" kern="100" dirty="0">
                <a:effectLst/>
                <a:latin typeface="Corbel" panose="020B0503020204020204" pitchFamily="34" charset="0"/>
                <a:ea typeface="Aptos" panose="020B0004020202020204" pitchFamily="34" charset="0"/>
                <a:cs typeface="Times New Roman" panose="02020603050405020304" pitchFamily="18" charset="0"/>
              </a:rPr>
              <a:t>El TIR permite</a:t>
            </a:r>
            <a:r>
              <a:rPr lang="es-ES" sz="1800" kern="100" dirty="0">
                <a:effectLst/>
                <a:latin typeface="Corbel" panose="020B0503020204020204" pitchFamily="34" charset="0"/>
                <a:ea typeface="Aptos" panose="020B0004020202020204" pitchFamily="34" charset="0"/>
                <a:cs typeface="Times New Roman" panose="02020603050405020304" pitchFamily="18" charset="0"/>
              </a:rPr>
              <a:t>:</a:t>
            </a:r>
            <a:endParaRPr lang="en-GB" sz="1800" kern="100" dirty="0">
              <a:effectLst/>
              <a:latin typeface="Arial" panose="020B0604020202020204" pitchFamily="34" charset="0"/>
              <a:ea typeface="Aptos" panose="020B0004020202020204" pitchFamily="34" charset="0"/>
              <a:cs typeface="Times New Roman" panose="02020603050405020304" pitchFamily="18" charset="0"/>
            </a:endParaRPr>
          </a:p>
          <a:p>
            <a:pPr marL="342900" indent="-342900">
              <a:lnSpc>
                <a:spcPct val="107000"/>
              </a:lnSpc>
              <a:spcAft>
                <a:spcPts val="800"/>
              </a:spcAft>
              <a:buFont typeface="Times New Roman" panose="02020603050405020304" pitchFamily="18" charset="0"/>
              <a:buChar char="-"/>
              <a:tabLst>
                <a:tab pos="457200" algn="l"/>
              </a:tabLst>
            </a:pPr>
            <a:r>
              <a:rPr lang="es-ES" sz="2000" kern="100" dirty="0">
                <a:effectLst/>
                <a:latin typeface="Corbel" panose="020B0503020204020204" pitchFamily="34" charset="0"/>
                <a:ea typeface="Aptos" panose="020B0004020202020204" pitchFamily="34" charset="0"/>
                <a:cs typeface="Times New Roman" panose="02020603050405020304" pitchFamily="18" charset="0"/>
              </a:rPr>
              <a:t>Presentación anticipada de información sobre la carga a través de una plataforma segura desarrollada por IRU, que facilita el intercambio de datos entre los sistemas informáticos de aduanas y las partes interesadas del TIR</a:t>
            </a:r>
            <a:endParaRPr lang="en-GB" sz="2000" kern="100" dirty="0">
              <a:effectLst/>
              <a:latin typeface="Arial" panose="020B0604020202020204" pitchFamily="34" charset="0"/>
              <a:ea typeface="Aptos" panose="020B0004020202020204" pitchFamily="34" charset="0"/>
              <a:cs typeface="Times New Roman" panose="02020603050405020304" pitchFamily="18" charset="0"/>
            </a:endParaRPr>
          </a:p>
          <a:p>
            <a:pPr marL="342900" lvl="0" indent="-342900">
              <a:lnSpc>
                <a:spcPct val="107000"/>
              </a:lnSpc>
              <a:spcAft>
                <a:spcPts val="800"/>
              </a:spcAft>
              <a:buFont typeface="Times New Roman" panose="02020603050405020304" pitchFamily="18" charset="0"/>
              <a:buChar char="-"/>
              <a:tabLst>
                <a:tab pos="457200" algn="l"/>
              </a:tabLst>
            </a:pPr>
            <a:r>
              <a:rPr lang="es-ES" sz="2000" kern="100" dirty="0">
                <a:cs typeface="Times New Roman" panose="02020603050405020304" pitchFamily="18" charset="0"/>
              </a:rPr>
              <a:t>Análisis de riesgos eficaz: todas las aduanas implicadas (salida, tránsito y llegada) llevan a cabo la gestión de riesgos necesaria antes del inicio del transporte, de forma completamente digital</a:t>
            </a:r>
            <a:endParaRPr lang="en-GB" sz="2000" kern="100" dirty="0">
              <a:cs typeface="Times New Roman" panose="02020603050405020304" pitchFamily="18" charset="0"/>
            </a:endParaRPr>
          </a:p>
          <a:p>
            <a:pPr marL="342900" indent="-342900">
              <a:lnSpc>
                <a:spcPct val="107000"/>
              </a:lnSpc>
              <a:spcAft>
                <a:spcPts val="800"/>
              </a:spcAft>
              <a:buFont typeface="Times New Roman" panose="02020603050405020304" pitchFamily="18" charset="0"/>
              <a:buChar char="-"/>
              <a:tabLst>
                <a:tab pos="457200" algn="l"/>
              </a:tabLst>
            </a:pPr>
            <a:r>
              <a:rPr lang="es-ES" sz="2000" kern="100" dirty="0">
                <a:cs typeface="Times New Roman" panose="02020603050405020304" pitchFamily="18" charset="0"/>
              </a:rPr>
              <a:t>Cada etapa del TIR está acompañada de mensajes electrónicos, monitorizando así el transporte en tiempo real</a:t>
            </a:r>
            <a:endParaRPr lang="en-GB" sz="2000" kern="100" dirty="0">
              <a:cs typeface="Times New Roman" panose="02020603050405020304" pitchFamily="18" charset="0"/>
            </a:endParaRPr>
          </a:p>
          <a:p>
            <a:pPr marL="0" indent="0" algn="l">
              <a:lnSpc>
                <a:spcPct val="100000"/>
              </a:lnSpc>
              <a:spcBef>
                <a:spcPts val="0"/>
              </a:spcBef>
              <a:buClr>
                <a:srgbClr val="0070C0"/>
              </a:buClr>
              <a:buNone/>
              <a:defRPr/>
            </a:pPr>
            <a:endParaRPr kumimoji="0" lang="en-US" sz="2000" b="0" i="0" u="none" strike="noStrike" kern="1200" cap="none" spc="0" normalizeH="0" baseline="0" noProof="0" dirty="0">
              <a:ln>
                <a:noFill/>
              </a:ln>
              <a:solidFill>
                <a:srgbClr val="323232"/>
              </a:solidFill>
              <a:effectLst/>
              <a:uLnTx/>
              <a:uFillTx/>
              <a:latin typeface="Calibri" panose="020F0502020204030204" pitchFamily="34" charset="0"/>
              <a:cs typeface="Calibri" panose="020F0502020204030204" pitchFamily="34" charset="0"/>
            </a:endParaRPr>
          </a:p>
        </p:txBody>
      </p:sp>
      <p:sp>
        <p:nvSpPr>
          <p:cNvPr id="4" name="Rectangle 3"/>
          <p:cNvSpPr/>
          <p:nvPr/>
        </p:nvSpPr>
        <p:spPr>
          <a:xfrm>
            <a:off x="8293395" y="1534526"/>
            <a:ext cx="3898605" cy="18944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s-ES" sz="2800">
                <a:solidFill>
                  <a:schemeClr val="bg1"/>
                </a:solidFill>
                <a:latin typeface="Corbel (headings)"/>
              </a:rPr>
              <a:t>Agilidad en los cruces fronterizos</a:t>
            </a:r>
            <a:endParaRPr lang="en-GB" sz="2800">
              <a:solidFill>
                <a:schemeClr val="bg1"/>
              </a:solidFill>
              <a:latin typeface="Corbel (headings)"/>
            </a:endParaRP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49603" y="3529727"/>
            <a:ext cx="3942400" cy="2314575"/>
          </a:xfrm>
          <a:prstGeom prst="rect">
            <a:avLst/>
          </a:prstGeom>
        </p:spPr>
      </p:pic>
      <p:sp>
        <p:nvSpPr>
          <p:cNvPr id="7" name="Text Placeholder 2">
            <a:extLst>
              <a:ext uri="{FF2B5EF4-FFF2-40B4-BE49-F238E27FC236}">
                <a16:creationId xmlns:a16="http://schemas.microsoft.com/office/drawing/2014/main" id="{ACEBDFC5-F6CD-D7F2-DC99-DC56528C646B}"/>
              </a:ext>
            </a:extLst>
          </p:cNvPr>
          <p:cNvSpPr txBox="1">
            <a:spLocks/>
          </p:cNvSpPr>
          <p:nvPr/>
        </p:nvSpPr>
        <p:spPr>
          <a:xfrm>
            <a:off x="8249601" y="72801"/>
            <a:ext cx="3942399" cy="1180699"/>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squar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es-ES" sz="4000">
                <a:latin typeface="Corbel (headings)"/>
              </a:rPr>
              <a:t>Beneficios</a:t>
            </a:r>
            <a:br>
              <a:rPr lang="es-ES" sz="4000">
                <a:latin typeface="Corbel (headings)"/>
              </a:rPr>
            </a:br>
            <a:r>
              <a:rPr lang="es-ES" sz="4000">
                <a:latin typeface="Corbel (headings)"/>
              </a:rPr>
              <a:t>generales</a:t>
            </a:r>
          </a:p>
        </p:txBody>
      </p:sp>
    </p:spTree>
    <p:extLst>
      <p:ext uri="{BB962C8B-B14F-4D97-AF65-F5344CB8AC3E}">
        <p14:creationId xmlns:p14="http://schemas.microsoft.com/office/powerpoint/2010/main" val="320458614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8A8288-A1F4-CE63-7F0A-FD247CB0B081}"/>
            </a:ext>
          </a:extLst>
        </p:cNvPr>
        <p:cNvGrpSpPr/>
        <p:nvPr/>
      </p:nvGrpSpPr>
      <p:grpSpPr>
        <a:xfrm>
          <a:off x="0" y="0"/>
          <a:ext cx="0" cy="0"/>
          <a:chOff x="0" y="0"/>
          <a:chExt cx="0" cy="0"/>
        </a:xfrm>
      </p:grpSpPr>
      <p:sp>
        <p:nvSpPr>
          <p:cNvPr id="9" name="Content Placeholder 8">
            <a:extLst>
              <a:ext uri="{FF2B5EF4-FFF2-40B4-BE49-F238E27FC236}">
                <a16:creationId xmlns:a16="http://schemas.microsoft.com/office/drawing/2014/main" id="{F4D98D3D-8E64-2794-F18E-D20C8FC3F3EB}"/>
              </a:ext>
            </a:extLst>
          </p:cNvPr>
          <p:cNvSpPr>
            <a:spLocks noGrp="1"/>
          </p:cNvSpPr>
          <p:nvPr>
            <p:ph sz="quarter" idx="16"/>
          </p:nvPr>
        </p:nvSpPr>
        <p:spPr>
          <a:xfrm>
            <a:off x="0" y="0"/>
            <a:ext cx="8380977" cy="6858000"/>
          </a:xfrm>
          <a:solidFill>
            <a:srgbClr val="EAEAEA"/>
          </a:solidFill>
        </p:spPr>
        <p:txBody>
          <a:bodyPr tIns="540000" anchor="ctr" anchorCtr="0"/>
          <a:lstStyle/>
          <a:p>
            <a:pPr marL="0" indent="0">
              <a:buNone/>
            </a:pPr>
            <a:r>
              <a:rPr lang="es-AR" sz="2000" b="1" u="sng">
                <a:solidFill>
                  <a:schemeClr val="accent1"/>
                </a:solidFill>
                <a:latin typeface="Corbel (body)"/>
                <a:cs typeface="Arial" panose="020B0604020202020204" pitchFamily="34" charset="0"/>
              </a:rPr>
              <a:t>R</a:t>
            </a:r>
            <a:r>
              <a:rPr lang="es-ES" sz="2000" b="1" u="sng" err="1">
                <a:solidFill>
                  <a:schemeClr val="accent1"/>
                </a:solidFill>
                <a:latin typeface="Corbel (body)"/>
                <a:cs typeface="Arial" panose="020B0604020202020204" pitchFamily="34" charset="0"/>
              </a:rPr>
              <a:t>econocimiento</a:t>
            </a:r>
            <a:r>
              <a:rPr lang="es-ES" sz="2000" b="1" u="sng">
                <a:solidFill>
                  <a:schemeClr val="accent1"/>
                </a:solidFill>
                <a:latin typeface="Corbel (body)"/>
                <a:cs typeface="Arial" panose="020B0604020202020204" pitchFamily="34" charset="0"/>
              </a:rPr>
              <a:t> mutuo de los controles aduaneros </a:t>
            </a:r>
            <a:endParaRPr lang="en-GB" sz="2000" b="1" u="sng">
              <a:solidFill>
                <a:schemeClr val="accent1"/>
              </a:solidFill>
              <a:latin typeface="Corbel (body)"/>
              <a:cs typeface="Arial" panose="020B0604020202020204" pitchFamily="34" charset="0"/>
            </a:endParaRPr>
          </a:p>
          <a:p>
            <a:pPr marL="0" indent="0" algn="l">
              <a:lnSpc>
                <a:spcPct val="100000"/>
              </a:lnSpc>
              <a:spcBef>
                <a:spcPts val="0"/>
              </a:spcBef>
              <a:buClr>
                <a:srgbClr val="0070C0"/>
              </a:buClr>
              <a:defRPr/>
            </a:pPr>
            <a:endParaRPr lang="en-US" sz="2000">
              <a:solidFill>
                <a:srgbClr val="323232"/>
              </a:solidFill>
              <a:latin typeface="Corbel (body)"/>
              <a:cs typeface="Tahoma" panose="020B0604030504040204" pitchFamily="34" charset="0"/>
            </a:endParaRPr>
          </a:p>
          <a:p>
            <a:pPr marL="285750" indent="-228600">
              <a:lnSpc>
                <a:spcPct val="90000"/>
              </a:lnSpc>
              <a:spcAft>
                <a:spcPts val="600"/>
              </a:spcAft>
              <a:buFont typeface="Arial" panose="020B0604020202020204" pitchFamily="34" charset="0"/>
              <a:buChar char="•"/>
            </a:pPr>
            <a:r>
              <a:rPr lang="es-ES" sz="2000">
                <a:latin typeface="Corbel (body)"/>
                <a:cs typeface="Calibri" panose="020F0502020204030204" pitchFamily="34" charset="0"/>
              </a:rPr>
              <a:t>Los trámites aduaneros suelen realizarse en el país de origen y destino, mediante precinto aduanero</a:t>
            </a:r>
            <a:endParaRPr lang="en-US" sz="2000">
              <a:latin typeface="Corbel (body)"/>
              <a:cs typeface="Calibri" panose="020F0502020204030204" pitchFamily="34" charset="0"/>
            </a:endParaRPr>
          </a:p>
          <a:p>
            <a:pPr marL="285750">
              <a:spcAft>
                <a:spcPts val="600"/>
              </a:spcAft>
            </a:pPr>
            <a:r>
              <a:rPr lang="en-US" sz="2000">
                <a:latin typeface="Corbel (body)"/>
                <a:cs typeface="Calibri" panose="020F0502020204030204" pitchFamily="34" charset="0"/>
              </a:rPr>
              <a:t>El TIR </a:t>
            </a:r>
            <a:r>
              <a:rPr lang="en-US" sz="2000" err="1">
                <a:latin typeface="Corbel (body)"/>
                <a:cs typeface="Calibri" panose="020F0502020204030204" pitchFamily="34" charset="0"/>
              </a:rPr>
              <a:t>permite</a:t>
            </a:r>
            <a:r>
              <a:rPr lang="en-US" sz="2000">
                <a:latin typeface="Corbel (body)"/>
                <a:cs typeface="Calibri" panose="020F0502020204030204" pitchFamily="34" charset="0"/>
              </a:rPr>
              <a:t> </a:t>
            </a:r>
            <a:r>
              <a:rPr lang="es-ES" sz="2000">
                <a:latin typeface="Corbel (body)"/>
                <a:cs typeface="Calibri" panose="020F0502020204030204" pitchFamily="34" charset="0"/>
              </a:rPr>
              <a:t>el tránsito de mercancías a través de países parte del Convenio TIR de forma continua y segura, sin necesidad de controles en las fronteras</a:t>
            </a:r>
            <a:endParaRPr lang="en-GB" sz="2000">
              <a:latin typeface="Corbel (body)"/>
              <a:cs typeface="Calibri" panose="020F0502020204030204" pitchFamily="34" charset="0"/>
            </a:endParaRPr>
          </a:p>
          <a:p>
            <a:pPr marL="285750" lvl="0" indent="-228600">
              <a:lnSpc>
                <a:spcPct val="90000"/>
              </a:lnSpc>
              <a:spcAft>
                <a:spcPts val="600"/>
              </a:spcAft>
              <a:buFont typeface="Arial" panose="020B0604020202020204" pitchFamily="34" charset="0"/>
              <a:buChar char="•"/>
            </a:pPr>
            <a:endParaRPr lang="en-US" sz="2000">
              <a:latin typeface="Corbel (body)"/>
              <a:cs typeface="Calibri" panose="020F0502020204030204" pitchFamily="34" charset="0"/>
            </a:endParaRPr>
          </a:p>
          <a:p>
            <a:pPr marL="0" indent="0" algn="l">
              <a:lnSpc>
                <a:spcPct val="100000"/>
              </a:lnSpc>
              <a:spcBef>
                <a:spcPts val="0"/>
              </a:spcBef>
              <a:buClr>
                <a:srgbClr val="0070C0"/>
              </a:buClr>
              <a:buNone/>
              <a:defRPr/>
            </a:pPr>
            <a:endParaRPr lang="en-US" sz="2000">
              <a:solidFill>
                <a:srgbClr val="323232"/>
              </a:solidFill>
              <a:latin typeface="Calibri" panose="020F0502020204030204" pitchFamily="34" charset="0"/>
              <a:cs typeface="Tahoma" panose="020B0604030504040204" pitchFamily="34" charset="0"/>
            </a:endParaRPr>
          </a:p>
        </p:txBody>
      </p:sp>
      <p:sp>
        <p:nvSpPr>
          <p:cNvPr id="2" name="Rectangle 1">
            <a:extLst>
              <a:ext uri="{FF2B5EF4-FFF2-40B4-BE49-F238E27FC236}">
                <a16:creationId xmlns:a16="http://schemas.microsoft.com/office/drawing/2014/main" id="{2014752D-C944-272D-F975-EE86A6BD85C4}"/>
              </a:ext>
            </a:extLst>
          </p:cNvPr>
          <p:cNvSpPr/>
          <p:nvPr/>
        </p:nvSpPr>
        <p:spPr>
          <a:xfrm>
            <a:off x="8380983" y="1757216"/>
            <a:ext cx="3811021" cy="145038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endParaRPr lang="pt-PT" sz="2800" kern="100">
              <a:solidFill>
                <a:schemeClr val="bg1"/>
              </a:solidFill>
              <a:latin typeface="Corbel (headings) "/>
              <a:cs typeface="Times New Roman" panose="02020603050405020304" pitchFamily="18" charset="0"/>
            </a:endParaRPr>
          </a:p>
          <a:p>
            <a:pPr algn="ctr">
              <a:lnSpc>
                <a:spcPct val="107000"/>
              </a:lnSpc>
              <a:spcAft>
                <a:spcPts val="800"/>
              </a:spcAft>
            </a:pPr>
            <a:r>
              <a:rPr lang="es-ES" sz="2800" kern="100">
                <a:solidFill>
                  <a:schemeClr val="bg1"/>
                </a:solidFill>
                <a:latin typeface="Corbel (headings) "/>
                <a:cs typeface="Times New Roman" panose="02020603050405020304" pitchFamily="18" charset="0"/>
              </a:rPr>
              <a:t>Reducción significativa de las colas en fronteras y puertos</a:t>
            </a:r>
            <a:endParaRPr lang="en-GB" sz="2800" kern="100">
              <a:solidFill>
                <a:schemeClr val="bg1"/>
              </a:solidFill>
              <a:latin typeface="Corbel (headings) "/>
              <a:cs typeface="Times New Roman" panose="02020603050405020304" pitchFamily="18" charset="0"/>
            </a:endParaRPr>
          </a:p>
          <a:p>
            <a:pPr marL="0" indent="0" algn="ctr">
              <a:lnSpc>
                <a:spcPct val="107000"/>
              </a:lnSpc>
              <a:spcAft>
                <a:spcPts val="800"/>
              </a:spcAft>
              <a:buNone/>
            </a:pPr>
            <a:endParaRPr lang="pt-BR" sz="2800" kern="100">
              <a:solidFill>
                <a:schemeClr val="bg1"/>
              </a:solidFill>
              <a:latin typeface="Corbel (headings) "/>
              <a:cs typeface="Times New Roman" panose="02020603050405020304" pitchFamily="18" charset="0"/>
            </a:endParaRPr>
          </a:p>
        </p:txBody>
      </p:sp>
      <p:pic>
        <p:nvPicPr>
          <p:cNvPr id="5" name="Picture 4">
            <a:extLst>
              <a:ext uri="{FF2B5EF4-FFF2-40B4-BE49-F238E27FC236}">
                <a16:creationId xmlns:a16="http://schemas.microsoft.com/office/drawing/2014/main" id="{8AD69610-4526-F783-D65E-E3D9CE35553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380983" y="3650402"/>
            <a:ext cx="3811021" cy="2180544"/>
          </a:xfrm>
          <a:prstGeom prst="rect">
            <a:avLst/>
          </a:prstGeom>
        </p:spPr>
      </p:pic>
      <p:sp>
        <p:nvSpPr>
          <p:cNvPr id="7" name="Text Placeholder 2">
            <a:extLst>
              <a:ext uri="{FF2B5EF4-FFF2-40B4-BE49-F238E27FC236}">
                <a16:creationId xmlns:a16="http://schemas.microsoft.com/office/drawing/2014/main" id="{A4A39E99-3FD4-DA4C-3418-5E1AD1FE7616}"/>
              </a:ext>
            </a:extLst>
          </p:cNvPr>
          <p:cNvSpPr txBox="1">
            <a:spLocks/>
          </p:cNvSpPr>
          <p:nvPr/>
        </p:nvSpPr>
        <p:spPr>
          <a:xfrm>
            <a:off x="8380977" y="0"/>
            <a:ext cx="3811023" cy="1326301"/>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non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es-ES" sz="4000">
                <a:latin typeface="Corbel (headings)"/>
              </a:rPr>
              <a:t>Beneficios</a:t>
            </a:r>
            <a:br>
              <a:rPr lang="es-ES" sz="4000">
                <a:latin typeface="Corbel (headings)"/>
              </a:rPr>
            </a:br>
            <a:r>
              <a:rPr lang="es-ES" sz="4000">
                <a:latin typeface="Corbel (headings)"/>
              </a:rPr>
              <a:t>generales</a:t>
            </a:r>
          </a:p>
        </p:txBody>
      </p:sp>
    </p:spTree>
    <p:extLst>
      <p:ext uri="{BB962C8B-B14F-4D97-AF65-F5344CB8AC3E}">
        <p14:creationId xmlns:p14="http://schemas.microsoft.com/office/powerpoint/2010/main" val="110957820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51B33368-037F-6241-AE2C-2711C0CEA6DB}"/>
              </a:ext>
            </a:extLst>
          </p:cNvPr>
          <p:cNvSpPr>
            <a:spLocks noGrp="1"/>
          </p:cNvSpPr>
          <p:nvPr>
            <p:ph sz="quarter" idx="16"/>
          </p:nvPr>
        </p:nvSpPr>
        <p:spPr>
          <a:xfrm>
            <a:off x="0" y="0"/>
            <a:ext cx="8380977" cy="6858000"/>
          </a:xfrm>
        </p:spPr>
        <p:txBody>
          <a:bodyPr tIns="540000" anchor="ctr" anchorCtr="0"/>
          <a:lstStyle/>
          <a:p>
            <a:pPr marL="0" indent="0">
              <a:lnSpc>
                <a:spcPct val="107000"/>
              </a:lnSpc>
              <a:spcAft>
                <a:spcPts val="800"/>
              </a:spcAft>
              <a:buNone/>
            </a:pPr>
            <a:endParaRPr lang="pt-BR" sz="2000" b="1" u="sng" dirty="0">
              <a:solidFill>
                <a:schemeClr val="accent1"/>
              </a:solidFill>
              <a:latin typeface="+mj-lt"/>
              <a:cs typeface="Arial" panose="020B0604020202020204" pitchFamily="34" charset="0"/>
            </a:endParaRPr>
          </a:p>
          <a:p>
            <a:pPr marL="0" indent="0">
              <a:lnSpc>
                <a:spcPct val="107000"/>
              </a:lnSpc>
              <a:spcAft>
                <a:spcPts val="800"/>
              </a:spcAft>
              <a:buNone/>
            </a:pPr>
            <a:endParaRPr lang="en-US" sz="2000" b="1" u="sng" dirty="0">
              <a:solidFill>
                <a:schemeClr val="accent1"/>
              </a:solidFill>
              <a:latin typeface="+mj-lt"/>
              <a:cs typeface="Arial" panose="020B0604020202020204" pitchFamily="34" charset="0"/>
            </a:endParaRPr>
          </a:p>
          <a:p>
            <a:pPr marL="0" indent="0">
              <a:lnSpc>
                <a:spcPct val="107000"/>
              </a:lnSpc>
              <a:spcAft>
                <a:spcPts val="800"/>
              </a:spcAft>
              <a:buNone/>
            </a:pPr>
            <a:r>
              <a:rPr lang="en-US" sz="2000" b="1" u="sng" dirty="0" err="1">
                <a:solidFill>
                  <a:schemeClr val="accent1"/>
                </a:solidFill>
                <a:latin typeface="+mj-lt"/>
                <a:cs typeface="Arial" panose="020B0604020202020204" pitchFamily="34" charset="0"/>
              </a:rPr>
              <a:t>Garantía</a:t>
            </a:r>
            <a:r>
              <a:rPr lang="en-US" sz="2000" b="1" u="sng" dirty="0">
                <a:solidFill>
                  <a:schemeClr val="accent1"/>
                </a:solidFill>
                <a:latin typeface="+mj-lt"/>
                <a:cs typeface="Arial" panose="020B0604020202020204" pitchFamily="34" charset="0"/>
              </a:rPr>
              <a:t> Internacional</a:t>
            </a:r>
            <a:endParaRPr lang="en-GB" sz="2000" b="1" u="sng" dirty="0">
              <a:solidFill>
                <a:schemeClr val="accent1"/>
              </a:solidFill>
              <a:latin typeface="+mj-lt"/>
              <a:cs typeface="Arial" panose="020B0604020202020204" pitchFamily="34" charset="0"/>
            </a:endParaRPr>
          </a:p>
          <a:p>
            <a:pPr marL="0" indent="0">
              <a:lnSpc>
                <a:spcPct val="107000"/>
              </a:lnSpc>
              <a:spcAft>
                <a:spcPts val="800"/>
              </a:spcAft>
              <a:buNone/>
            </a:pPr>
            <a:r>
              <a:rPr lang="es-ES" sz="2000" dirty="0">
                <a:latin typeface="+mn-lt"/>
                <a:cs typeface="Calibri" panose="020F0502020204030204" pitchFamily="34" charset="0"/>
              </a:rPr>
              <a:t>El cuaderno TIR es tanto una declaración aduanera como una garantía para el pago de aranceles e impuestos debidos de hasta 100.000 euros. Por lo tanto, las mercancías en tránsito transportadas bajo el régimen TIR no están sujetas al pago ni al depósito de garantías relativas a aranceles e impuestos de importación o exportación en las unidades aduaneras de tránsito. </a:t>
            </a:r>
          </a:p>
          <a:p>
            <a:pPr marL="0" indent="0">
              <a:lnSpc>
                <a:spcPct val="107000"/>
              </a:lnSpc>
              <a:spcAft>
                <a:spcPts val="800"/>
              </a:spcAft>
              <a:buNone/>
            </a:pPr>
            <a:r>
              <a:rPr lang="es-ES" sz="2000" dirty="0">
                <a:latin typeface="+mn-lt"/>
                <a:cs typeface="Calibri" panose="020F0502020204030204" pitchFamily="34" charset="0"/>
              </a:rPr>
              <a:t>Cabe señalar, sin embargo, que el cuaderno TIR </a:t>
            </a:r>
            <a:r>
              <a:rPr lang="es-ES" sz="2000" b="1" dirty="0">
                <a:solidFill>
                  <a:srgbClr val="FF0000"/>
                </a:solidFill>
                <a:latin typeface="+mn-lt"/>
              </a:rPr>
              <a:t>NO ES UN SEGURO</a:t>
            </a:r>
            <a:endParaRPr lang="en-GB" sz="2000" b="1" dirty="0">
              <a:solidFill>
                <a:srgbClr val="FF0000"/>
              </a:solidFill>
              <a:latin typeface="+mn-lt"/>
            </a:endParaRPr>
          </a:p>
          <a:p>
            <a:pPr marL="0" indent="0">
              <a:lnSpc>
                <a:spcPct val="107000"/>
              </a:lnSpc>
              <a:spcAft>
                <a:spcPts val="800"/>
              </a:spcAft>
              <a:buNone/>
            </a:pPr>
            <a:r>
              <a:rPr lang="pt-PT" sz="2000" u="sng" kern="100" dirty="0">
                <a:latin typeface="+mn-lt"/>
                <a:cs typeface="Times New Roman" panose="02020603050405020304" pitchFamily="18" charset="0"/>
              </a:rPr>
              <a:t>Ventajas:</a:t>
            </a:r>
          </a:p>
          <a:p>
            <a:pPr>
              <a:lnSpc>
                <a:spcPct val="107000"/>
              </a:lnSpc>
              <a:spcAft>
                <a:spcPts val="800"/>
              </a:spcAft>
              <a:buFontTx/>
              <a:buChar char="-"/>
            </a:pPr>
            <a:r>
              <a:rPr lang="pt-PT" sz="2000" kern="100" dirty="0">
                <a:latin typeface="+mn-lt"/>
                <a:cs typeface="Times New Roman" panose="02020603050405020304" pitchFamily="18" charset="0"/>
              </a:rPr>
              <a:t>Sector Público: </a:t>
            </a:r>
            <a:r>
              <a:rPr lang="es-ES" sz="2000" kern="100" dirty="0">
                <a:latin typeface="+mn-lt"/>
                <a:cs typeface="Times New Roman" panose="02020603050405020304" pitchFamily="18" charset="0"/>
              </a:rPr>
              <a:t>En caso de infracción, las autoridades aduaneras tienen derecho a recibir el pago de los aranceles e impuestos debidos</a:t>
            </a:r>
          </a:p>
          <a:p>
            <a:pPr>
              <a:lnSpc>
                <a:spcPct val="107000"/>
              </a:lnSpc>
              <a:spcAft>
                <a:spcPts val="800"/>
              </a:spcAft>
              <a:buFontTx/>
              <a:buChar char="-"/>
            </a:pPr>
            <a:r>
              <a:rPr lang="pt-BR" sz="2000" kern="100" dirty="0">
                <a:latin typeface="+mn-lt"/>
                <a:cs typeface="Times New Roman" panose="02020603050405020304" pitchFamily="18" charset="0"/>
              </a:rPr>
              <a:t>Sector Privado : </a:t>
            </a:r>
            <a:r>
              <a:rPr lang="es-ES" sz="2000" kern="100" dirty="0">
                <a:latin typeface="+mn-lt"/>
                <a:cs typeface="Times New Roman" panose="02020603050405020304" pitchFamily="18" charset="0"/>
              </a:rPr>
              <a:t>No hay riesgo de posible confiscación del camión</a:t>
            </a:r>
            <a:endParaRPr lang="en-GB" sz="2000" kern="100" dirty="0">
              <a:latin typeface="+mn-lt"/>
              <a:cs typeface="Times New Roman" panose="02020603050405020304" pitchFamily="18" charset="0"/>
            </a:endParaRPr>
          </a:p>
          <a:p>
            <a:pPr marL="0" indent="0">
              <a:lnSpc>
                <a:spcPct val="107000"/>
              </a:lnSpc>
              <a:spcAft>
                <a:spcPts val="800"/>
              </a:spcAft>
              <a:buNone/>
            </a:pPr>
            <a:endParaRPr lang="en-GB" sz="2000" kern="100" dirty="0">
              <a:cs typeface="Times New Roman" panose="02020603050405020304" pitchFamily="18" charset="0"/>
            </a:endParaRPr>
          </a:p>
          <a:p>
            <a:pPr marL="0" indent="0">
              <a:lnSpc>
                <a:spcPct val="107000"/>
              </a:lnSpc>
              <a:spcAft>
                <a:spcPts val="800"/>
              </a:spcAft>
              <a:buNone/>
            </a:pPr>
            <a:endParaRPr lang="pt-BR" sz="2000" kern="100" dirty="0">
              <a:cs typeface="Times New Roman" panose="02020603050405020304" pitchFamily="18" charset="0"/>
            </a:endParaRPr>
          </a:p>
          <a:p>
            <a:pPr marL="0" indent="0" algn="l">
              <a:lnSpc>
                <a:spcPct val="100000"/>
              </a:lnSpc>
              <a:spcBef>
                <a:spcPts val="0"/>
              </a:spcBef>
              <a:buClr>
                <a:srgbClr val="0070C0"/>
              </a:buClr>
              <a:defRPr/>
            </a:pPr>
            <a:endParaRPr lang="en-US" sz="2000" dirty="0">
              <a:solidFill>
                <a:srgbClr val="323232"/>
              </a:solidFill>
              <a:latin typeface="Calibri" panose="020F0502020204030204" pitchFamily="34" charset="0"/>
              <a:cs typeface="Tahoma" panose="020B0604030504040204" pitchFamily="34" charset="0"/>
            </a:endParaRPr>
          </a:p>
          <a:p>
            <a:pPr marL="0" indent="0" algn="l">
              <a:lnSpc>
                <a:spcPct val="100000"/>
              </a:lnSpc>
              <a:spcBef>
                <a:spcPts val="0"/>
              </a:spcBef>
              <a:buClr>
                <a:srgbClr val="0070C0"/>
              </a:buClr>
              <a:buNone/>
              <a:defRPr/>
            </a:pPr>
            <a:endParaRPr lang="en-US" sz="2000" dirty="0">
              <a:solidFill>
                <a:srgbClr val="323232"/>
              </a:solidFill>
              <a:latin typeface="Calibri" panose="020F0502020204030204" pitchFamily="34" charset="0"/>
              <a:cs typeface="Tahoma" panose="020B0604030504040204" pitchFamily="34" charset="0"/>
            </a:endParaRPr>
          </a:p>
        </p:txBody>
      </p:sp>
      <p:sp>
        <p:nvSpPr>
          <p:cNvPr id="2" name="Rectangle 1">
            <a:extLst>
              <a:ext uri="{FF2B5EF4-FFF2-40B4-BE49-F238E27FC236}">
                <a16:creationId xmlns:a16="http://schemas.microsoft.com/office/drawing/2014/main" id="{982D3AC3-4373-E6E6-AA53-604D377E3351}"/>
              </a:ext>
            </a:extLst>
          </p:cNvPr>
          <p:cNvSpPr/>
          <p:nvPr/>
        </p:nvSpPr>
        <p:spPr>
          <a:xfrm>
            <a:off x="8380988" y="1853852"/>
            <a:ext cx="3811021" cy="143542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PT" sz="2800" kern="100">
                <a:latin typeface="Corbel (headings) "/>
                <a:ea typeface="Aptos" panose="020B0004020202020204" pitchFamily="34" charset="0"/>
                <a:cs typeface="Times New Roman" panose="02020603050405020304" pitchFamily="18" charset="0"/>
              </a:rPr>
              <a:t>Garantías para los sectores </a:t>
            </a:r>
            <a:r>
              <a:rPr lang="pt-PT" sz="2800" kern="100">
                <a:effectLst/>
                <a:latin typeface="Corbel (headings) "/>
                <a:ea typeface="Aptos" panose="020B0004020202020204" pitchFamily="34" charset="0"/>
                <a:cs typeface="Times New Roman" panose="02020603050405020304" pitchFamily="18" charset="0"/>
              </a:rPr>
              <a:t>público y privado</a:t>
            </a:r>
            <a:endParaRPr lang="en-GB" sz="2800" kern="100">
              <a:effectLst/>
              <a:latin typeface="Corbel (headings) "/>
              <a:ea typeface="Aptos" panose="020B0004020202020204" pitchFamily="34" charset="0"/>
              <a:cs typeface="Times New Roman" panose="02020603050405020304" pitchFamily="18" charset="0"/>
            </a:endParaRPr>
          </a:p>
        </p:txBody>
      </p:sp>
      <p:pic>
        <p:nvPicPr>
          <p:cNvPr id="3" name="Picture 2">
            <a:extLst>
              <a:ext uri="{FF2B5EF4-FFF2-40B4-BE49-F238E27FC236}">
                <a16:creationId xmlns:a16="http://schemas.microsoft.com/office/drawing/2014/main" id="{6F8002B9-4B62-6AE5-D075-54254C690BBF}"/>
              </a:ext>
            </a:extLst>
          </p:cNvPr>
          <p:cNvPicPr>
            <a:picLocks noChangeAspect="1"/>
          </p:cNvPicPr>
          <p:nvPr/>
        </p:nvPicPr>
        <p:blipFill>
          <a:blip r:embed="rId3"/>
          <a:stretch>
            <a:fillRect/>
          </a:stretch>
        </p:blipFill>
        <p:spPr>
          <a:xfrm>
            <a:off x="9179312" y="3393926"/>
            <a:ext cx="2214367" cy="3359426"/>
          </a:xfrm>
          <a:prstGeom prst="rect">
            <a:avLst/>
          </a:prstGeom>
        </p:spPr>
      </p:pic>
      <p:sp>
        <p:nvSpPr>
          <p:cNvPr id="5" name="Text Placeholder 2">
            <a:extLst>
              <a:ext uri="{FF2B5EF4-FFF2-40B4-BE49-F238E27FC236}">
                <a16:creationId xmlns:a16="http://schemas.microsoft.com/office/drawing/2014/main" id="{6F537184-F0BF-EEF4-61D5-3E6E6AAF981C}"/>
              </a:ext>
            </a:extLst>
          </p:cNvPr>
          <p:cNvSpPr>
            <a:spLocks noGrp="1"/>
          </p:cNvSpPr>
          <p:nvPr>
            <p:ph type="body" sz="quarter" idx="14"/>
          </p:nvPr>
        </p:nvSpPr>
        <p:spPr>
          <a:xfrm>
            <a:off x="8380977" y="0"/>
            <a:ext cx="3811023" cy="1326301"/>
          </a:xfrm>
          <a:solidFill>
            <a:srgbClr val="1F9DCA">
              <a:alpha val="92000"/>
            </a:srgbClr>
          </a:solidFill>
        </p:spPr>
        <p:txBody>
          <a:bodyPr/>
          <a:lstStyle/>
          <a:p>
            <a:pPr algn="ctr"/>
            <a:r>
              <a:rPr lang="es-ES" sz="4000">
                <a:latin typeface="Corbel (headings)"/>
              </a:rPr>
              <a:t>Beneficios</a:t>
            </a:r>
            <a:br>
              <a:rPr lang="es-ES" sz="4000">
                <a:latin typeface="Corbel (headings)"/>
              </a:rPr>
            </a:br>
            <a:r>
              <a:rPr lang="es-ES" sz="4000">
                <a:latin typeface="Corbel (headings)"/>
              </a:rPr>
              <a:t>generales</a:t>
            </a:r>
            <a:endParaRPr lang="en-GB" sz="4000">
              <a:latin typeface="Corbel (headings)"/>
            </a:endParaRPr>
          </a:p>
        </p:txBody>
      </p:sp>
    </p:spTree>
    <p:extLst>
      <p:ext uri="{BB962C8B-B14F-4D97-AF65-F5344CB8AC3E}">
        <p14:creationId xmlns:p14="http://schemas.microsoft.com/office/powerpoint/2010/main" val="299561790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AE6637-D003-4A84-A984-98C98ECBE4F9}"/>
            </a:ext>
          </a:extLst>
        </p:cNvPr>
        <p:cNvGrpSpPr/>
        <p:nvPr/>
      </p:nvGrpSpPr>
      <p:grpSpPr>
        <a:xfrm>
          <a:off x="0" y="0"/>
          <a:ext cx="0" cy="0"/>
          <a:chOff x="0" y="0"/>
          <a:chExt cx="0" cy="0"/>
        </a:xfrm>
      </p:grpSpPr>
      <p:sp>
        <p:nvSpPr>
          <p:cNvPr id="9" name="Content Placeholder 8">
            <a:extLst>
              <a:ext uri="{FF2B5EF4-FFF2-40B4-BE49-F238E27FC236}">
                <a16:creationId xmlns:a16="http://schemas.microsoft.com/office/drawing/2014/main" id="{C5B0CD4B-F209-39EF-A08A-81F568920F16}"/>
              </a:ext>
            </a:extLst>
          </p:cNvPr>
          <p:cNvSpPr>
            <a:spLocks noGrp="1"/>
          </p:cNvSpPr>
          <p:nvPr>
            <p:ph sz="quarter" idx="16"/>
          </p:nvPr>
        </p:nvSpPr>
        <p:spPr>
          <a:xfrm>
            <a:off x="0" y="0"/>
            <a:ext cx="8380977" cy="6857999"/>
          </a:xfrm>
        </p:spPr>
        <p:txBody>
          <a:bodyPr tIns="540000" anchor="ctr" anchorCtr="0"/>
          <a:lstStyle/>
          <a:p>
            <a:pPr marL="285750" indent="-285750">
              <a:buFont typeface="Arial" panose="020B0604020202020204" pitchFamily="34" charset="0"/>
              <a:buChar char="•"/>
            </a:pPr>
            <a:endParaRPr lang="pt-BR" sz="2000" b="1" dirty="0">
              <a:solidFill>
                <a:schemeClr val="bg2">
                  <a:lumMod val="10000"/>
                </a:schemeClr>
              </a:solidFill>
            </a:endParaRPr>
          </a:p>
          <a:p>
            <a:pPr marL="285750" indent="-285750">
              <a:buFont typeface="Arial" panose="020B0604020202020204" pitchFamily="34" charset="0"/>
              <a:buChar char="•"/>
            </a:pPr>
            <a:endParaRPr lang="pt-BR" sz="2000" b="1" dirty="0">
              <a:solidFill>
                <a:schemeClr val="bg2">
                  <a:lumMod val="10000"/>
                </a:schemeClr>
              </a:solidFill>
            </a:endParaRPr>
          </a:p>
          <a:p>
            <a:pPr marL="285750" indent="-285750">
              <a:buFont typeface="Arial" panose="020B0604020202020204" pitchFamily="34" charset="0"/>
              <a:buChar char="•"/>
            </a:pPr>
            <a:endParaRPr lang="pt-BR" sz="2000" b="1" dirty="0">
              <a:solidFill>
                <a:schemeClr val="bg2">
                  <a:lumMod val="10000"/>
                </a:schemeClr>
              </a:solidFill>
            </a:endParaRPr>
          </a:p>
          <a:p>
            <a:pPr marL="285750" indent="-285750"/>
            <a:r>
              <a:rPr lang="pt-BR" sz="2000" b="1" dirty="0">
                <a:latin typeface="Corbel (body)"/>
                <a:cs typeface="Times New Roman" panose="02020603050405020304" pitchFamily="18" charset="0"/>
              </a:rPr>
              <a:t>Seguimiento del transporte en tiempo real = </a:t>
            </a:r>
            <a:r>
              <a:rPr lang="pt-BR" sz="2000" dirty="0">
                <a:latin typeface="Corbel (body)"/>
                <a:cs typeface="Times New Roman" panose="02020603050405020304" pitchFamily="18" charset="0"/>
              </a:rPr>
              <a:t>Reducción del riesgo </a:t>
            </a:r>
            <a:br>
              <a:rPr lang="pt-BR" sz="2000" dirty="0">
                <a:latin typeface="Corbel (body)"/>
                <a:cs typeface="Times New Roman" panose="02020603050405020304" pitchFamily="18" charset="0"/>
              </a:rPr>
            </a:br>
            <a:r>
              <a:rPr lang="pt-BR" sz="2000" dirty="0">
                <a:latin typeface="Corbel (body)"/>
                <a:cs typeface="Times New Roman" panose="02020603050405020304" pitchFamily="18" charset="0"/>
              </a:rPr>
              <a:t>de fraude</a:t>
            </a:r>
          </a:p>
          <a:p>
            <a:pPr marL="285750" indent="-285750"/>
            <a:endParaRPr lang="pt-BR" sz="2000" dirty="0">
              <a:latin typeface="Corbel (body)"/>
              <a:cs typeface="Times New Roman" panose="02020603050405020304" pitchFamily="18" charset="0"/>
            </a:endParaRPr>
          </a:p>
          <a:p>
            <a:pPr marL="285750" indent="-285750"/>
            <a:r>
              <a:rPr lang="pt-PT" sz="2000" b="1" dirty="0">
                <a:latin typeface="Corbel (body)"/>
                <a:cs typeface="Times New Roman" panose="02020603050405020304" pitchFamily="18" charset="0"/>
              </a:rPr>
              <a:t>Facilitación del intercambio comercial entre los países del corredor, los países vecinos y el resto del mundo = </a:t>
            </a:r>
            <a:r>
              <a:rPr lang="pt-PT" sz="2000" dirty="0">
                <a:latin typeface="Corbel (body)"/>
                <a:cs typeface="Times New Roman" panose="02020603050405020304" pitchFamily="18" charset="0"/>
              </a:rPr>
              <a:t>Aumento del comercio y de los movimentos de transporte por carretera internacional</a:t>
            </a:r>
          </a:p>
          <a:p>
            <a:pPr marL="285750" indent="-285750"/>
            <a:endParaRPr lang="en-GB" sz="2000" dirty="0">
              <a:latin typeface="Corbel (body)"/>
              <a:cs typeface="Times New Roman" panose="02020603050405020304" pitchFamily="18" charset="0"/>
            </a:endParaRPr>
          </a:p>
          <a:p>
            <a:pPr marL="285750" indent="-285750">
              <a:buFont typeface="Arial" panose="020B0604020202020204" pitchFamily="34" charset="0"/>
              <a:buChar char="•"/>
            </a:pPr>
            <a:r>
              <a:rPr lang="pt-BR" sz="2000" b="1" dirty="0">
                <a:latin typeface="Corbel (body)"/>
                <a:cs typeface="Times New Roman" panose="02020603050405020304" pitchFamily="18" charset="0"/>
              </a:rPr>
              <a:t>Maximización de los beneficios generados por el corredor vial bioceánico (Argentina, Brasil, Chile y Paraguay) = </a:t>
            </a:r>
            <a:r>
              <a:rPr lang="pt-BR" sz="2000" dirty="0">
                <a:latin typeface="Corbel (body)"/>
                <a:cs typeface="Times New Roman" panose="02020603050405020304" pitchFamily="18" charset="0"/>
              </a:rPr>
              <a:t>Los puertos del Pacífico podrán ser accesibles de manera más eficiente desde áreas mediterráneas (ej.: NOA/Mato Grosso do Sul/Chaco Paraguayo)</a:t>
            </a:r>
          </a:p>
          <a:p>
            <a:pPr marL="285750" indent="-285750">
              <a:buFont typeface="Arial" panose="020B0604020202020204" pitchFamily="34" charset="0"/>
              <a:buChar char="•"/>
            </a:pPr>
            <a:endParaRPr lang="pt-BR" sz="2000" dirty="0">
              <a:latin typeface="Corbel (body)"/>
              <a:cs typeface="Times New Roman" panose="02020603050405020304" pitchFamily="18" charset="0"/>
            </a:endParaRPr>
          </a:p>
          <a:p>
            <a:pPr marL="285750" indent="-285750">
              <a:buFont typeface="Arial" panose="020B0604020202020204" pitchFamily="34" charset="0"/>
              <a:buChar char="•"/>
            </a:pPr>
            <a:endParaRPr lang="pt-BR" sz="2000" b="1" dirty="0">
              <a:cs typeface="Times New Roman" panose="02020603050405020304" pitchFamily="18" charset="0"/>
            </a:endParaRPr>
          </a:p>
          <a:p>
            <a:pPr marL="285750" indent="-285750">
              <a:buFont typeface="Arial" panose="020B0604020202020204" pitchFamily="34" charset="0"/>
              <a:buChar char="•"/>
            </a:pPr>
            <a:endParaRPr lang="pt-PT" sz="2000" dirty="0">
              <a:cs typeface="Times New Roman" panose="02020603050405020304" pitchFamily="18" charset="0"/>
            </a:endParaRPr>
          </a:p>
          <a:p>
            <a:pPr marL="0" indent="0" algn="l">
              <a:lnSpc>
                <a:spcPct val="100000"/>
              </a:lnSpc>
              <a:spcBef>
                <a:spcPts val="0"/>
              </a:spcBef>
              <a:buClr>
                <a:srgbClr val="0070C0"/>
              </a:buClr>
              <a:buNone/>
              <a:defRPr/>
            </a:pPr>
            <a:endParaRPr lang="en-US" sz="2000" dirty="0">
              <a:solidFill>
                <a:srgbClr val="323232"/>
              </a:solidFill>
              <a:latin typeface="Calibri" panose="020F0502020204030204" pitchFamily="34" charset="0"/>
              <a:cs typeface="Tahoma" panose="020B0604030504040204" pitchFamily="34" charset="0"/>
            </a:endParaRPr>
          </a:p>
        </p:txBody>
      </p:sp>
      <p:sp>
        <p:nvSpPr>
          <p:cNvPr id="6" name="Text Placeholder 2">
            <a:extLst>
              <a:ext uri="{FF2B5EF4-FFF2-40B4-BE49-F238E27FC236}">
                <a16:creationId xmlns:a16="http://schemas.microsoft.com/office/drawing/2014/main" id="{A5D6857F-4223-9F38-675C-CD28A9DA0D1C}"/>
              </a:ext>
            </a:extLst>
          </p:cNvPr>
          <p:cNvSpPr txBox="1">
            <a:spLocks/>
          </p:cNvSpPr>
          <p:nvPr/>
        </p:nvSpPr>
        <p:spPr>
          <a:xfrm>
            <a:off x="8380980" y="276999"/>
            <a:ext cx="3811026" cy="1180699"/>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squar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pt-BR" sz="4000" dirty="0">
                <a:latin typeface="Corbel (headings) "/>
              </a:rPr>
              <a:t>Beneficios </a:t>
            </a:r>
            <a:r>
              <a:rPr lang="en-US" sz="4000" dirty="0">
                <a:latin typeface="Corbel (headings) "/>
              </a:rPr>
              <a:t>para la region</a:t>
            </a:r>
            <a:endParaRPr lang="en-GB" sz="4000" dirty="0">
              <a:latin typeface="Corbel (headings) "/>
            </a:endParaRPr>
          </a:p>
        </p:txBody>
      </p:sp>
      <p:sp>
        <p:nvSpPr>
          <p:cNvPr id="2" name="Rectangle 1">
            <a:extLst>
              <a:ext uri="{FF2B5EF4-FFF2-40B4-BE49-F238E27FC236}">
                <a16:creationId xmlns:a16="http://schemas.microsoft.com/office/drawing/2014/main" id="{5C5B238D-E163-1A1F-A290-D5AC272B9E4A}"/>
              </a:ext>
            </a:extLst>
          </p:cNvPr>
          <p:cNvSpPr/>
          <p:nvPr/>
        </p:nvSpPr>
        <p:spPr>
          <a:xfrm>
            <a:off x="8380983" y="2134904"/>
            <a:ext cx="3811021" cy="10337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lnSpc>
                <a:spcPct val="107000"/>
              </a:lnSpc>
              <a:spcAft>
                <a:spcPts val="800"/>
              </a:spcAft>
              <a:buNone/>
            </a:pPr>
            <a:r>
              <a:rPr lang="pt-BR" sz="2800" kern="100">
                <a:solidFill>
                  <a:schemeClr val="bg1"/>
                </a:solidFill>
                <a:latin typeface="Corbel (headings) "/>
                <a:cs typeface="Times New Roman" panose="02020603050405020304" pitchFamily="18" charset="0"/>
              </a:rPr>
              <a:t>Sector público</a:t>
            </a:r>
          </a:p>
        </p:txBody>
      </p:sp>
      <p:pic>
        <p:nvPicPr>
          <p:cNvPr id="2050" name="Picture 2" descr="image prensa">
            <a:extLst>
              <a:ext uri="{FF2B5EF4-FFF2-40B4-BE49-F238E27FC236}">
                <a16:creationId xmlns:a16="http://schemas.microsoft.com/office/drawing/2014/main" id="{DBCCE080-7E62-A3C5-038F-DEEE21BF84F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0977" y="3766930"/>
            <a:ext cx="3555499" cy="23715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674976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0675CC6-1293-6E9B-EA17-57E1A76A60C4}"/>
            </a:ext>
          </a:extLst>
        </p:cNvPr>
        <p:cNvGrpSpPr/>
        <p:nvPr/>
      </p:nvGrpSpPr>
      <p:grpSpPr>
        <a:xfrm>
          <a:off x="0" y="0"/>
          <a:ext cx="0" cy="0"/>
          <a:chOff x="0" y="0"/>
          <a:chExt cx="0" cy="0"/>
        </a:xfrm>
      </p:grpSpPr>
      <p:sp>
        <p:nvSpPr>
          <p:cNvPr id="14" name="Rectangle 13">
            <a:extLst>
              <a:ext uri="{FF2B5EF4-FFF2-40B4-BE49-F238E27FC236}">
                <a16:creationId xmlns:a16="http://schemas.microsoft.com/office/drawing/2014/main" id="{6C8F6483-0E36-E811-B153-43EAA98B007A}"/>
              </a:ext>
            </a:extLst>
          </p:cNvPr>
          <p:cNvSpPr/>
          <p:nvPr/>
        </p:nvSpPr>
        <p:spPr>
          <a:xfrm>
            <a:off x="-49364" y="-84083"/>
            <a:ext cx="12241363" cy="688969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800">
              <a:latin typeface="Corbel (headings) "/>
            </a:endParaRPr>
          </a:p>
        </p:txBody>
      </p:sp>
      <p:sp>
        <p:nvSpPr>
          <p:cNvPr id="17" name="Rectangle 16">
            <a:extLst>
              <a:ext uri="{FF2B5EF4-FFF2-40B4-BE49-F238E27FC236}">
                <a16:creationId xmlns:a16="http://schemas.microsoft.com/office/drawing/2014/main" id="{9E871AB5-4BB6-77AE-AC3C-16F1DF1192F1}"/>
              </a:ext>
            </a:extLst>
          </p:cNvPr>
          <p:cNvSpPr/>
          <p:nvPr/>
        </p:nvSpPr>
        <p:spPr>
          <a:xfrm>
            <a:off x="8218011" y="3242930"/>
            <a:ext cx="3673153" cy="1494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07000"/>
              </a:lnSpc>
              <a:spcAft>
                <a:spcPts val="800"/>
              </a:spcAft>
            </a:pPr>
            <a:r>
              <a:rPr lang="es-ES" sz="2400" b="1">
                <a:latin typeface="Corbel (body)"/>
                <a:cs typeface="Times New Roman" panose="02020603050405020304" pitchFamily="18" charset="0"/>
              </a:rPr>
              <a:t>Menos colas en las fronteras = Reducción </a:t>
            </a:r>
            <a:br>
              <a:rPr lang="es-ES" sz="2400" b="1">
                <a:latin typeface="Corbel (body)"/>
                <a:cs typeface="Times New Roman" panose="02020603050405020304" pitchFamily="18" charset="0"/>
              </a:rPr>
            </a:br>
            <a:r>
              <a:rPr lang="es-ES" sz="2400" b="1">
                <a:latin typeface="Corbel (body)"/>
                <a:cs typeface="Times New Roman" panose="02020603050405020304" pitchFamily="18" charset="0"/>
              </a:rPr>
              <a:t>de CO2</a:t>
            </a:r>
            <a:r>
              <a:rPr lang="pt-BR" sz="1800" kern="100">
                <a:effectLst/>
                <a:latin typeface="Corbel" panose="020B0503020204020204" pitchFamily="34" charset="0"/>
                <a:ea typeface="Aptos" panose="020B0004020202020204" pitchFamily="34" charset="0"/>
                <a:cs typeface="Times New Roman" panose="02020603050405020304" pitchFamily="18" charset="0"/>
              </a:rPr>
              <a:t> </a:t>
            </a:r>
            <a:endParaRPr lang="pt-BR" sz="2400">
              <a:solidFill>
                <a:schemeClr val="bg2">
                  <a:lumMod val="10000"/>
                </a:schemeClr>
              </a:solidFill>
              <a:latin typeface="Corbel (body)"/>
            </a:endParaRPr>
          </a:p>
        </p:txBody>
      </p:sp>
      <p:pic>
        <p:nvPicPr>
          <p:cNvPr id="3" name="Content Placeholder 5" descr="A table with black text and numbers&#10;&#10;Description automatically generated">
            <a:extLst>
              <a:ext uri="{FF2B5EF4-FFF2-40B4-BE49-F238E27FC236}">
                <a16:creationId xmlns:a16="http://schemas.microsoft.com/office/drawing/2014/main" id="{0DE8CA64-64C6-9B4E-8119-A5DAB9F9A21A}"/>
              </a:ext>
            </a:extLst>
          </p:cNvPr>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9609" y="4433156"/>
            <a:ext cx="6972634" cy="1878793"/>
          </a:xfrm>
          <a:prstGeom prst="rect">
            <a:avLst/>
          </a:prstGeom>
          <a:noFill/>
          <a:ln>
            <a:noFill/>
          </a:ln>
        </p:spPr>
      </p:pic>
      <p:sp>
        <p:nvSpPr>
          <p:cNvPr id="19" name="TextBox 18">
            <a:extLst>
              <a:ext uri="{FF2B5EF4-FFF2-40B4-BE49-F238E27FC236}">
                <a16:creationId xmlns:a16="http://schemas.microsoft.com/office/drawing/2014/main" id="{38050FB1-54C6-637A-CE3F-BFD6321E2BF1}"/>
              </a:ext>
            </a:extLst>
          </p:cNvPr>
          <p:cNvSpPr txBox="1"/>
          <p:nvPr/>
        </p:nvSpPr>
        <p:spPr>
          <a:xfrm>
            <a:off x="329609" y="1492295"/>
            <a:ext cx="6751675" cy="2769989"/>
          </a:xfrm>
          <a:prstGeom prst="rect">
            <a:avLst/>
          </a:prstGeom>
          <a:noFill/>
        </p:spPr>
        <p:txBody>
          <a:bodyPr wrap="square">
            <a:spAutoFit/>
          </a:bodyPr>
          <a:lstStyle/>
          <a:p>
            <a:pPr algn="just"/>
            <a:r>
              <a:rPr lang="es-ES" sz="2000" dirty="0">
                <a:latin typeface="+mj-lt"/>
                <a:cs typeface="Arial" panose="020B0604020202020204" pitchFamily="34" charset="0"/>
              </a:rPr>
              <a:t>Comparación entre un camión frigorífico que emite CO2 mientras espera en la frontera y un camión que utiliza el procedimiento TIR </a:t>
            </a:r>
            <a:endParaRPr lang="en-GB" sz="2000" dirty="0">
              <a:latin typeface="+mj-lt"/>
              <a:cs typeface="Arial" panose="020B0604020202020204" pitchFamily="34" charset="0"/>
            </a:endParaRPr>
          </a:p>
          <a:p>
            <a:pPr algn="just"/>
            <a:endParaRPr lang="en-US" sz="1400" dirty="0">
              <a:latin typeface="+mj-lt"/>
              <a:ea typeface="Calibri" panose="020F0502020204030204" pitchFamily="34" charset="0"/>
              <a:cs typeface="Arial" panose="020B0604020202020204" pitchFamily="34" charset="0"/>
            </a:endParaRPr>
          </a:p>
          <a:p>
            <a:pPr algn="just"/>
            <a:r>
              <a:rPr lang="en-US" sz="2000" dirty="0">
                <a:solidFill>
                  <a:schemeClr val="accent1"/>
                </a:solidFill>
                <a:effectLst/>
                <a:ea typeface="Calibri" panose="020F0502020204030204" pitchFamily="34" charset="0"/>
                <a:cs typeface="Arial" panose="020B0604020202020204" pitchFamily="34" charset="0"/>
              </a:rPr>
              <a:t>El TIR </a:t>
            </a:r>
            <a:r>
              <a:rPr lang="en-US" sz="2000" dirty="0" err="1">
                <a:solidFill>
                  <a:schemeClr val="accent1"/>
                </a:solidFill>
                <a:effectLst/>
                <a:ea typeface="Calibri" panose="020F0502020204030204" pitchFamily="34" charset="0"/>
                <a:cs typeface="Arial" panose="020B0604020202020204" pitchFamily="34" charset="0"/>
              </a:rPr>
              <a:t>permite</a:t>
            </a:r>
            <a:r>
              <a:rPr lang="en-US" sz="2000" dirty="0">
                <a:solidFill>
                  <a:schemeClr val="accent1"/>
                </a:solidFill>
                <a:effectLst/>
                <a:ea typeface="Calibri" panose="020F0502020204030204" pitchFamily="34" charset="0"/>
                <a:cs typeface="Arial" panose="020B0604020202020204" pitchFamily="34" charset="0"/>
              </a:rPr>
              <a:t> un </a:t>
            </a:r>
            <a:r>
              <a:rPr lang="es-ES" sz="2000" dirty="0">
                <a:solidFill>
                  <a:schemeClr val="accent1"/>
                </a:solidFill>
                <a:cs typeface="Arial" panose="020B0604020202020204" pitchFamily="34" charset="0"/>
              </a:rPr>
              <a:t>ahorro de entre 143 kg y 334 kg de CO2 por paso fronterizo y por camión, en comparación con el tránsito regular, aumentando además considerablemente el volumen de pasos fronterizos</a:t>
            </a:r>
            <a:endParaRPr lang="en-GB" sz="2000" dirty="0">
              <a:solidFill>
                <a:schemeClr val="accent1"/>
              </a:solidFill>
              <a:cs typeface="Arial" panose="020B0604020202020204" pitchFamily="34" charset="0"/>
            </a:endParaRPr>
          </a:p>
          <a:p>
            <a:pPr algn="just"/>
            <a:endParaRPr lang="en-US" sz="2000" dirty="0">
              <a:solidFill>
                <a:schemeClr val="accent1"/>
              </a:solidFill>
              <a:cs typeface="Arial" panose="020B0604020202020204" pitchFamily="34" charset="0"/>
            </a:endParaRPr>
          </a:p>
        </p:txBody>
      </p:sp>
      <p:sp>
        <p:nvSpPr>
          <p:cNvPr id="20" name="Rectangle 19">
            <a:extLst>
              <a:ext uri="{FF2B5EF4-FFF2-40B4-BE49-F238E27FC236}">
                <a16:creationId xmlns:a16="http://schemas.microsoft.com/office/drawing/2014/main" id="{1285D085-286B-D70D-3C92-94E63873654C}"/>
              </a:ext>
            </a:extLst>
          </p:cNvPr>
          <p:cNvSpPr/>
          <p:nvPr/>
        </p:nvSpPr>
        <p:spPr>
          <a:xfrm>
            <a:off x="110414" y="277000"/>
            <a:ext cx="7067177" cy="864032"/>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07000"/>
              </a:lnSpc>
              <a:spcAft>
                <a:spcPts val="800"/>
              </a:spcAft>
            </a:pPr>
            <a:endParaRPr lang="en-GB" dirty="0">
              <a:solidFill>
                <a:schemeClr val="accent1"/>
              </a:solidFill>
              <a:latin typeface="+mj-lt"/>
            </a:endParaRPr>
          </a:p>
          <a:p>
            <a:pPr algn="ctr">
              <a:lnSpc>
                <a:spcPct val="107000"/>
              </a:lnSpc>
              <a:spcAft>
                <a:spcPts val="800"/>
              </a:spcAft>
            </a:pPr>
            <a:r>
              <a:rPr lang="en-GB" b="1" dirty="0" err="1">
                <a:solidFill>
                  <a:schemeClr val="accent1"/>
                </a:solidFill>
                <a:latin typeface="+mj-lt"/>
              </a:rPr>
              <a:t>Resultado</a:t>
            </a:r>
            <a:r>
              <a:rPr lang="en-GB" b="1" dirty="0">
                <a:solidFill>
                  <a:schemeClr val="accent1"/>
                </a:solidFill>
                <a:latin typeface="+mj-lt"/>
              </a:rPr>
              <a:t> </a:t>
            </a:r>
            <a:r>
              <a:rPr lang="es-ES" b="1" dirty="0">
                <a:solidFill>
                  <a:schemeClr val="accent1"/>
                </a:solidFill>
                <a:latin typeface="+mj-lt"/>
              </a:rPr>
              <a:t>de un estudio realizado por IRU en una frontera de la región MENA (Oriente Medio y Norte de África)</a:t>
            </a:r>
            <a:endParaRPr lang="en-GB" b="1" dirty="0">
              <a:solidFill>
                <a:schemeClr val="accent1"/>
              </a:solidFill>
              <a:latin typeface="+mj-lt"/>
            </a:endParaRPr>
          </a:p>
          <a:p>
            <a:pPr>
              <a:lnSpc>
                <a:spcPct val="107000"/>
              </a:lnSpc>
              <a:spcAft>
                <a:spcPts val="800"/>
              </a:spcAft>
            </a:pPr>
            <a:r>
              <a:rPr lang="pt-BR" sz="1800" kern="100" dirty="0">
                <a:effectLst/>
                <a:latin typeface="Corbel" panose="020B0503020204020204" pitchFamily="34" charset="0"/>
                <a:ea typeface="Aptos" panose="020B0004020202020204" pitchFamily="34" charset="0"/>
                <a:cs typeface="Times New Roman" panose="02020603050405020304" pitchFamily="18" charset="0"/>
              </a:rPr>
              <a:t> </a:t>
            </a:r>
            <a:endParaRPr lang="en-GB" sz="1800" kern="100" dirty="0">
              <a:effectLst/>
              <a:latin typeface="Arial" panose="020B0604020202020204" pitchFamily="34" charset="0"/>
              <a:ea typeface="Aptos" panose="020B0004020202020204" pitchFamily="34" charset="0"/>
              <a:cs typeface="Times New Roman" panose="02020603050405020304" pitchFamily="18" charset="0"/>
            </a:endParaRPr>
          </a:p>
        </p:txBody>
      </p:sp>
      <p:sp>
        <p:nvSpPr>
          <p:cNvPr id="6" name="Rectangle 5">
            <a:extLst>
              <a:ext uri="{FF2B5EF4-FFF2-40B4-BE49-F238E27FC236}">
                <a16:creationId xmlns:a16="http://schemas.microsoft.com/office/drawing/2014/main" id="{5885312F-9100-63FA-B40B-EF080E427E99}"/>
              </a:ext>
            </a:extLst>
          </p:cNvPr>
          <p:cNvSpPr/>
          <p:nvPr/>
        </p:nvSpPr>
        <p:spPr>
          <a:xfrm>
            <a:off x="102000" y="99000"/>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a:ln>
                <a:solidFill>
                  <a:srgbClr val="2484C4"/>
                </a:solidFill>
              </a:ln>
              <a:noFill/>
            </a:endParaRPr>
          </a:p>
        </p:txBody>
      </p:sp>
      <p:grpSp>
        <p:nvGrpSpPr>
          <p:cNvPr id="5" name="Group 4">
            <a:extLst>
              <a:ext uri="{FF2B5EF4-FFF2-40B4-BE49-F238E27FC236}">
                <a16:creationId xmlns:a16="http://schemas.microsoft.com/office/drawing/2014/main" id="{89685793-8E26-0D29-5455-8ADD36E44495}"/>
              </a:ext>
            </a:extLst>
          </p:cNvPr>
          <p:cNvGrpSpPr/>
          <p:nvPr/>
        </p:nvGrpSpPr>
        <p:grpSpPr>
          <a:xfrm>
            <a:off x="11353875" y="6019034"/>
            <a:ext cx="786580" cy="786580"/>
            <a:chOff x="8554065" y="4553565"/>
            <a:chExt cx="589935" cy="589935"/>
          </a:xfrm>
        </p:grpSpPr>
        <p:sp>
          <p:nvSpPr>
            <p:cNvPr id="7" name="Rectangle 6">
              <a:extLst>
                <a:ext uri="{FF2B5EF4-FFF2-40B4-BE49-F238E27FC236}">
                  <a16:creationId xmlns:a16="http://schemas.microsoft.com/office/drawing/2014/main" id="{203419DC-F04A-7338-9852-254BC3FBFC7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GB" sz="2400"/>
            </a:p>
          </p:txBody>
        </p:sp>
        <p:grpSp>
          <p:nvGrpSpPr>
            <p:cNvPr id="8" name="Group 7">
              <a:extLst>
                <a:ext uri="{FF2B5EF4-FFF2-40B4-BE49-F238E27FC236}">
                  <a16:creationId xmlns:a16="http://schemas.microsoft.com/office/drawing/2014/main" id="{FB3CFAAD-318E-FAC5-D6EC-C830D18C9AAE}"/>
                </a:ext>
              </a:extLst>
            </p:cNvPr>
            <p:cNvGrpSpPr>
              <a:grpSpLocks noChangeAspect="1"/>
            </p:cNvGrpSpPr>
            <p:nvPr/>
          </p:nvGrpSpPr>
          <p:grpSpPr>
            <a:xfrm>
              <a:off x="8741032" y="4783644"/>
              <a:ext cx="216000" cy="129778"/>
              <a:chOff x="5342425" y="2976487"/>
              <a:chExt cx="1506305" cy="905027"/>
            </a:xfrm>
          </p:grpSpPr>
          <p:sp>
            <p:nvSpPr>
              <p:cNvPr id="9" name="Freeform: Shape 30">
                <a:extLst>
                  <a:ext uri="{FF2B5EF4-FFF2-40B4-BE49-F238E27FC236}">
                    <a16:creationId xmlns:a16="http://schemas.microsoft.com/office/drawing/2014/main" id="{78710BC4-1073-1CF6-3BE9-49CBA5F9A831}"/>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a:defRPr/>
                </a:pPr>
                <a:endParaRPr lang="en-US">
                  <a:solidFill>
                    <a:prstClr val="black"/>
                  </a:solidFill>
                  <a:latin typeface="Calibri" panose="020F0502020204030204"/>
                </a:endParaRPr>
              </a:p>
            </p:txBody>
          </p:sp>
          <p:sp>
            <p:nvSpPr>
              <p:cNvPr id="10" name="Freeform: Shape 31">
                <a:extLst>
                  <a:ext uri="{FF2B5EF4-FFF2-40B4-BE49-F238E27FC236}">
                    <a16:creationId xmlns:a16="http://schemas.microsoft.com/office/drawing/2014/main" id="{0C5829FD-61E1-6917-D595-006B30B3B773}"/>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a:defRPr/>
                </a:pPr>
                <a:endParaRPr lang="en-US">
                  <a:solidFill>
                    <a:prstClr val="black"/>
                  </a:solidFill>
                  <a:latin typeface="Calibri" panose="020F0502020204030204"/>
                </a:endParaRPr>
              </a:p>
            </p:txBody>
          </p:sp>
          <p:sp>
            <p:nvSpPr>
              <p:cNvPr id="11" name="Freeform: Shape 32">
                <a:extLst>
                  <a:ext uri="{FF2B5EF4-FFF2-40B4-BE49-F238E27FC236}">
                    <a16:creationId xmlns:a16="http://schemas.microsoft.com/office/drawing/2014/main" id="{5B888DB1-9830-B490-E0C1-E4499F220E1F}"/>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a:defRPr/>
                </a:pPr>
                <a:endParaRPr lang="en-US">
                  <a:solidFill>
                    <a:prstClr val="black"/>
                  </a:solidFill>
                  <a:latin typeface="Calibri" panose="020F0502020204030204"/>
                </a:endParaRPr>
              </a:p>
            </p:txBody>
          </p:sp>
          <p:sp>
            <p:nvSpPr>
              <p:cNvPr id="12" name="Freeform: Shape 33">
                <a:extLst>
                  <a:ext uri="{FF2B5EF4-FFF2-40B4-BE49-F238E27FC236}">
                    <a16:creationId xmlns:a16="http://schemas.microsoft.com/office/drawing/2014/main" id="{98B5CEB1-4512-E996-8263-E8D795D4C9BA}"/>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a:defRPr/>
                </a:pPr>
                <a:endParaRPr lang="en-US">
                  <a:solidFill>
                    <a:prstClr val="black"/>
                  </a:solidFill>
                  <a:latin typeface="Calibri" panose="020F0502020204030204"/>
                </a:endParaRPr>
              </a:p>
            </p:txBody>
          </p:sp>
          <p:sp>
            <p:nvSpPr>
              <p:cNvPr id="13" name="Freeform: Shape 34">
                <a:extLst>
                  <a:ext uri="{FF2B5EF4-FFF2-40B4-BE49-F238E27FC236}">
                    <a16:creationId xmlns:a16="http://schemas.microsoft.com/office/drawing/2014/main" id="{5A5B57DD-9EEC-6D08-C763-BD097067FE27}"/>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77">
                  <a:defRPr/>
                </a:pPr>
                <a:endParaRPr lang="en-US">
                  <a:solidFill>
                    <a:prstClr val="black"/>
                  </a:solidFill>
                  <a:latin typeface="Calibri" panose="020F0502020204030204"/>
                </a:endParaRPr>
              </a:p>
            </p:txBody>
          </p:sp>
        </p:grpSp>
      </p:grpSp>
      <p:sp>
        <p:nvSpPr>
          <p:cNvPr id="4" name="Rectangle 3">
            <a:extLst>
              <a:ext uri="{FF2B5EF4-FFF2-40B4-BE49-F238E27FC236}">
                <a16:creationId xmlns:a16="http://schemas.microsoft.com/office/drawing/2014/main" id="{1C324C0C-DF61-208C-4FB9-096C91B8A2DB}"/>
              </a:ext>
            </a:extLst>
          </p:cNvPr>
          <p:cNvSpPr/>
          <p:nvPr/>
        </p:nvSpPr>
        <p:spPr>
          <a:xfrm>
            <a:off x="8149076" y="2341506"/>
            <a:ext cx="3811021" cy="62596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lnSpc>
                <a:spcPct val="107000"/>
              </a:lnSpc>
              <a:spcAft>
                <a:spcPts val="800"/>
              </a:spcAft>
              <a:buNone/>
            </a:pPr>
            <a:r>
              <a:rPr lang="pt-BR" sz="2800" kern="100">
                <a:solidFill>
                  <a:schemeClr val="bg1"/>
                </a:solidFill>
                <a:latin typeface="Corbel (headings) "/>
                <a:cs typeface="Times New Roman" panose="02020603050405020304" pitchFamily="18" charset="0"/>
              </a:rPr>
              <a:t>Sector Público</a:t>
            </a:r>
          </a:p>
        </p:txBody>
      </p:sp>
      <p:sp>
        <p:nvSpPr>
          <p:cNvPr id="15" name="Text Placeholder 2">
            <a:extLst>
              <a:ext uri="{FF2B5EF4-FFF2-40B4-BE49-F238E27FC236}">
                <a16:creationId xmlns:a16="http://schemas.microsoft.com/office/drawing/2014/main" id="{481A3CD7-C633-9EA0-E449-5106B47A84E8}"/>
              </a:ext>
            </a:extLst>
          </p:cNvPr>
          <p:cNvSpPr txBox="1">
            <a:spLocks/>
          </p:cNvSpPr>
          <p:nvPr/>
        </p:nvSpPr>
        <p:spPr>
          <a:xfrm>
            <a:off x="8054502" y="276999"/>
            <a:ext cx="4137504" cy="1180699"/>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squar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pt-BR" sz="4000" dirty="0">
                <a:latin typeface="Corbel (headings) "/>
              </a:rPr>
              <a:t>Beneficios </a:t>
            </a:r>
            <a:r>
              <a:rPr lang="en-US" sz="4000" dirty="0">
                <a:latin typeface="Corbel (headings) "/>
              </a:rPr>
              <a:t>para </a:t>
            </a:r>
            <a:br>
              <a:rPr lang="en-US" sz="4000" dirty="0">
                <a:latin typeface="Corbel (headings) "/>
              </a:rPr>
            </a:br>
            <a:r>
              <a:rPr lang="en-US" sz="4000" dirty="0">
                <a:latin typeface="Corbel (headings) "/>
              </a:rPr>
              <a:t>la region</a:t>
            </a:r>
            <a:endParaRPr lang="en-GB" sz="4000" dirty="0">
              <a:latin typeface="Corbel (headings) "/>
            </a:endParaRPr>
          </a:p>
        </p:txBody>
      </p:sp>
    </p:spTree>
    <p:extLst>
      <p:ext uri="{BB962C8B-B14F-4D97-AF65-F5344CB8AC3E}">
        <p14:creationId xmlns:p14="http://schemas.microsoft.com/office/powerpoint/2010/main" val="257521378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BCDC8C05-6F07-404B-AFC1-C0135F7EB478-L0-001">
            <a:extLst>
              <a:ext uri="{FF2B5EF4-FFF2-40B4-BE49-F238E27FC236}">
                <a16:creationId xmlns:a16="http://schemas.microsoft.com/office/drawing/2014/main" id="{7122EACE-8903-C613-474D-AB3BF9E91BED}"/>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r="1779" b="1"/>
          <a:stretch/>
        </p:blipFill>
        <p:spPr bwMode="auto">
          <a:xfrm>
            <a:off x="20" y="10"/>
            <a:ext cx="12191980" cy="68579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 name="Rectangle 2">
            <a:extLst>
              <a:ext uri="{FF2B5EF4-FFF2-40B4-BE49-F238E27FC236}">
                <a16:creationId xmlns:a16="http://schemas.microsoft.com/office/drawing/2014/main" id="{440E0117-D587-5E80-5181-7D21ED9D5216}"/>
              </a:ext>
            </a:extLst>
          </p:cNvPr>
          <p:cNvSpPr/>
          <p:nvPr/>
        </p:nvSpPr>
        <p:spPr>
          <a:xfrm>
            <a:off x="217644" y="638856"/>
            <a:ext cx="3518784"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Corbel" panose="020B0503020204020204"/>
                <a:ea typeface="+mn-ea"/>
                <a:cs typeface="+mn-cs"/>
              </a:rPr>
              <a:t> </a:t>
            </a:r>
            <a:r>
              <a:rPr kumimoji="0" lang="en-US" sz="2000" i="0" u="none" strike="noStrike" kern="1200" cap="none" spc="0" normalizeH="0" baseline="0" noProof="0" dirty="0">
                <a:ln>
                  <a:noFill/>
                </a:ln>
                <a:solidFill>
                  <a:srgbClr val="FFFFFF"/>
                </a:solidFill>
                <a:effectLst/>
                <a:uLnTx/>
                <a:uFillTx/>
                <a:latin typeface="Corbel" panose="020B0503020204020204"/>
                <a:ea typeface="+mn-ea"/>
                <a:cs typeface="+mn-cs"/>
              </a:rPr>
              <a:t>FACILITACIÓN DEL TRÁNSITO</a:t>
            </a:r>
            <a:endParaRPr kumimoji="0" lang="en-GB" sz="2000" i="0" u="none" strike="noStrike" kern="1200" cap="none" spc="0" normalizeH="0" baseline="0" noProof="0" dirty="0">
              <a:ln>
                <a:noFill/>
              </a:ln>
              <a:solidFill>
                <a:srgbClr val="FFFFFF"/>
              </a:solidFill>
              <a:effectLst/>
              <a:uLnTx/>
              <a:uFillTx/>
              <a:latin typeface="Corbel" panose="020B0503020204020204"/>
              <a:ea typeface="+mn-ea"/>
              <a:cs typeface="+mn-cs"/>
            </a:endParaRPr>
          </a:p>
        </p:txBody>
      </p:sp>
      <p:sp>
        <p:nvSpPr>
          <p:cNvPr id="4" name="Frame 3">
            <a:extLst>
              <a:ext uri="{FF2B5EF4-FFF2-40B4-BE49-F238E27FC236}">
                <a16:creationId xmlns:a16="http://schemas.microsoft.com/office/drawing/2014/main" id="{1749E491-3BA4-C12B-BD0A-996CC1C5FC90}"/>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grpSp>
        <p:nvGrpSpPr>
          <p:cNvPr id="5" name="Group 4">
            <a:extLst>
              <a:ext uri="{FF2B5EF4-FFF2-40B4-BE49-F238E27FC236}">
                <a16:creationId xmlns:a16="http://schemas.microsoft.com/office/drawing/2014/main" id="{8A4C7918-524C-7B6B-20DC-050D253BB70B}"/>
              </a:ext>
            </a:extLst>
          </p:cNvPr>
          <p:cNvGrpSpPr/>
          <p:nvPr/>
        </p:nvGrpSpPr>
        <p:grpSpPr>
          <a:xfrm>
            <a:off x="11411639" y="6071422"/>
            <a:ext cx="786580" cy="786580"/>
            <a:chOff x="8554065" y="4553565"/>
            <a:chExt cx="589935" cy="589935"/>
          </a:xfrm>
        </p:grpSpPr>
        <p:sp>
          <p:nvSpPr>
            <p:cNvPr id="6" name="Rectangle 5">
              <a:extLst>
                <a:ext uri="{FF2B5EF4-FFF2-40B4-BE49-F238E27FC236}">
                  <a16:creationId xmlns:a16="http://schemas.microsoft.com/office/drawing/2014/main" id="{DCE25F75-D1E2-3853-1FD0-D5ED3E2A36B1}"/>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7" name="Group 6">
              <a:extLst>
                <a:ext uri="{FF2B5EF4-FFF2-40B4-BE49-F238E27FC236}">
                  <a16:creationId xmlns:a16="http://schemas.microsoft.com/office/drawing/2014/main" id="{F45433A0-BF1A-6392-A12D-A78FF52C803A}"/>
                </a:ext>
              </a:extLst>
            </p:cNvPr>
            <p:cNvGrpSpPr>
              <a:grpSpLocks noChangeAspect="1"/>
            </p:cNvGrpSpPr>
            <p:nvPr/>
          </p:nvGrpSpPr>
          <p:grpSpPr>
            <a:xfrm>
              <a:off x="8741032" y="4783643"/>
              <a:ext cx="216000" cy="129778"/>
              <a:chOff x="5342425" y="2976487"/>
              <a:chExt cx="1506305" cy="905027"/>
            </a:xfrm>
          </p:grpSpPr>
          <p:sp>
            <p:nvSpPr>
              <p:cNvPr id="8" name="Freeform: Shape 30">
                <a:extLst>
                  <a:ext uri="{FF2B5EF4-FFF2-40B4-BE49-F238E27FC236}">
                    <a16:creationId xmlns:a16="http://schemas.microsoft.com/office/drawing/2014/main" id="{3B6AA4B4-23F9-D1AB-3E8D-38BC866368DB}"/>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9" name="Freeform: Shape 31">
                <a:extLst>
                  <a:ext uri="{FF2B5EF4-FFF2-40B4-BE49-F238E27FC236}">
                    <a16:creationId xmlns:a16="http://schemas.microsoft.com/office/drawing/2014/main" id="{74697B74-D1A9-9A77-A81B-B0F28929F34A}"/>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0" name="Freeform: Shape 32">
                <a:extLst>
                  <a:ext uri="{FF2B5EF4-FFF2-40B4-BE49-F238E27FC236}">
                    <a16:creationId xmlns:a16="http://schemas.microsoft.com/office/drawing/2014/main" id="{2746C7A7-742C-F0C7-DDBA-66D14850ACD7}"/>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1" name="Freeform: Shape 33">
                <a:extLst>
                  <a:ext uri="{FF2B5EF4-FFF2-40B4-BE49-F238E27FC236}">
                    <a16:creationId xmlns:a16="http://schemas.microsoft.com/office/drawing/2014/main" id="{C1EFF85A-FC01-7CE9-D5F1-F2E9F0185589}"/>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2" name="Freeform: Shape 34">
                <a:extLst>
                  <a:ext uri="{FF2B5EF4-FFF2-40B4-BE49-F238E27FC236}">
                    <a16:creationId xmlns:a16="http://schemas.microsoft.com/office/drawing/2014/main" id="{2CE65AE0-61CD-0E12-605A-A73DD3BD5A17}"/>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360926551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2A826-13F4-76EB-16D5-634DEE202821}"/>
            </a:ext>
          </a:extLst>
        </p:cNvPr>
        <p:cNvGrpSpPr/>
        <p:nvPr/>
      </p:nvGrpSpPr>
      <p:grpSpPr>
        <a:xfrm>
          <a:off x="0" y="0"/>
          <a:ext cx="0" cy="0"/>
          <a:chOff x="0" y="0"/>
          <a:chExt cx="0" cy="0"/>
        </a:xfrm>
      </p:grpSpPr>
      <p:sp>
        <p:nvSpPr>
          <p:cNvPr id="9" name="Content Placeholder 8">
            <a:extLst>
              <a:ext uri="{FF2B5EF4-FFF2-40B4-BE49-F238E27FC236}">
                <a16:creationId xmlns:a16="http://schemas.microsoft.com/office/drawing/2014/main" id="{51181423-6BA7-DF90-CF30-DFBFEAD4B9AF}"/>
              </a:ext>
            </a:extLst>
          </p:cNvPr>
          <p:cNvSpPr>
            <a:spLocks noGrp="1"/>
          </p:cNvSpPr>
          <p:nvPr>
            <p:ph sz="quarter" idx="16"/>
          </p:nvPr>
        </p:nvSpPr>
        <p:spPr>
          <a:xfrm>
            <a:off x="0" y="0"/>
            <a:ext cx="8380977" cy="6857999"/>
          </a:xfrm>
        </p:spPr>
        <p:txBody>
          <a:bodyPr tIns="540000" anchor="ctr" anchorCtr="0"/>
          <a:lstStyle/>
          <a:p>
            <a:pPr marL="285750" indent="-285750">
              <a:buFont typeface="Arial" panose="020B0604020202020204" pitchFamily="34" charset="0"/>
              <a:buChar char="•"/>
            </a:pPr>
            <a:endParaRPr lang="pt-BR" sz="2000" b="1">
              <a:solidFill>
                <a:schemeClr val="bg2">
                  <a:lumMod val="10000"/>
                </a:schemeClr>
              </a:solidFill>
            </a:endParaRPr>
          </a:p>
          <a:p>
            <a:pPr marL="285750" indent="-285750">
              <a:buFont typeface="Arial" panose="020B0604020202020204" pitchFamily="34" charset="0"/>
              <a:buChar char="•"/>
            </a:pPr>
            <a:endParaRPr lang="pt-BR" sz="2000" b="1">
              <a:solidFill>
                <a:schemeClr val="bg2">
                  <a:lumMod val="10000"/>
                </a:schemeClr>
              </a:solidFill>
            </a:endParaRPr>
          </a:p>
          <a:p>
            <a:pPr marL="285750" indent="-285750">
              <a:buFont typeface="Arial" panose="020B0604020202020204" pitchFamily="34" charset="0"/>
              <a:buChar char="•"/>
            </a:pPr>
            <a:endParaRPr lang="pt-BR" sz="2000" b="1">
              <a:solidFill>
                <a:schemeClr val="bg2">
                  <a:lumMod val="10000"/>
                </a:schemeClr>
              </a:solidFill>
            </a:endParaRPr>
          </a:p>
          <a:p>
            <a:pPr marL="285750" indent="-285750"/>
            <a:endParaRPr lang="en-GB" sz="2000" b="1">
              <a:latin typeface="Corbel (body)"/>
              <a:cs typeface="Times New Roman" panose="02020603050405020304" pitchFamily="18" charset="0"/>
            </a:endParaRPr>
          </a:p>
          <a:p>
            <a:pPr marL="285750" indent="-285750"/>
            <a:endParaRPr lang="en-GB" sz="2000" b="1">
              <a:latin typeface="Corbel (body)"/>
              <a:cs typeface="Times New Roman" panose="02020603050405020304" pitchFamily="18" charset="0"/>
            </a:endParaRPr>
          </a:p>
          <a:p>
            <a:pPr marL="285750" indent="-285750"/>
            <a:r>
              <a:rPr lang="en-GB" sz="2000" b="1" err="1">
                <a:latin typeface="Corbel (body)"/>
                <a:cs typeface="Times New Roman" panose="02020603050405020304" pitchFamily="18" charset="0"/>
              </a:rPr>
              <a:t>Possibilidad</a:t>
            </a:r>
            <a:r>
              <a:rPr lang="en-GB" sz="2000" b="1">
                <a:latin typeface="Corbel (body)"/>
                <a:cs typeface="Times New Roman" panose="02020603050405020304" pitchFamily="18" charset="0"/>
              </a:rPr>
              <a:t> de </a:t>
            </a:r>
            <a:r>
              <a:rPr lang="es-ES" sz="2000" b="1">
                <a:latin typeface="Corbel (body)"/>
                <a:cs typeface="Times New Roman" panose="02020603050405020304" pitchFamily="18" charset="0"/>
              </a:rPr>
              <a:t>crear de centros logísticos TIR: se establecieron en China como modelo para liderar e impulsar el crecimiento del TIR en corredores relacionados</a:t>
            </a:r>
            <a:endParaRPr lang="en-GB" sz="2000" b="1">
              <a:latin typeface="Corbel (body)"/>
              <a:cs typeface="Times New Roman" panose="02020603050405020304" pitchFamily="18" charset="0"/>
            </a:endParaRPr>
          </a:p>
          <a:p>
            <a:pPr marL="0" indent="0">
              <a:buNone/>
            </a:pPr>
            <a:endParaRPr lang="pt-PT" sz="2000" u="sng" kern="100">
              <a:ea typeface="Aptos" panose="020B0004020202020204" pitchFamily="34" charset="0"/>
              <a:cs typeface="Times New Roman" panose="02020603050405020304" pitchFamily="18" charset="0"/>
            </a:endParaRPr>
          </a:p>
          <a:p>
            <a:pPr marL="0" indent="0">
              <a:buNone/>
            </a:pPr>
            <a:r>
              <a:rPr lang="pt-PT" sz="2000" u="sng" kern="100">
                <a:ea typeface="Aptos" panose="020B0004020202020204" pitchFamily="34" charset="0"/>
                <a:cs typeface="Times New Roman" panose="02020603050405020304" pitchFamily="18" charset="0"/>
              </a:rPr>
              <a:t>Ventajas:</a:t>
            </a: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Establecidos en lugares estratégicamente importantes</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Utilización de la capacidad de carga y la red comercial existentes del Hub </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Generación de oportunidades de comercio e inversión</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Desarrollo del transporte por carretera y otras industrias en la ciudad</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Disponibilidad de agentes aduanales con experiencia en la gestión del TIR en </a:t>
            </a:r>
            <a:br>
              <a:rPr lang="es-ES" sz="1800" kern="100">
                <a:effectLst/>
                <a:latin typeface="Corbel" panose="020B0503020204020204" pitchFamily="34" charset="0"/>
                <a:ea typeface="Aptos" panose="020B0004020202020204" pitchFamily="34" charset="0"/>
                <a:cs typeface="Times New Roman" panose="02020603050405020304" pitchFamily="18" charset="0"/>
              </a:rPr>
            </a:br>
            <a:r>
              <a:rPr lang="es-ES" sz="1800" kern="100">
                <a:effectLst/>
                <a:latin typeface="Corbel" panose="020B0503020204020204" pitchFamily="34" charset="0"/>
                <a:ea typeface="Aptos" panose="020B0004020202020204" pitchFamily="34" charset="0"/>
                <a:cs typeface="Times New Roman" panose="02020603050405020304" pitchFamily="18" charset="0"/>
              </a:rPr>
              <a:t>el Hub</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Posibilidad de almacenamiento y manipulación de carga</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a:lnSpc>
                <a:spcPct val="107000"/>
              </a:lnSpc>
              <a:spcAft>
                <a:spcPts val="800"/>
              </a:spcAft>
            </a:pPr>
            <a:r>
              <a:rPr lang="es-ES" sz="1800" kern="100">
                <a:effectLst/>
                <a:latin typeface="Corbel" panose="020B0503020204020204" pitchFamily="34" charset="0"/>
                <a:ea typeface="Aptos" panose="020B0004020202020204" pitchFamily="34" charset="0"/>
                <a:cs typeface="Times New Roman" panose="02020603050405020304" pitchFamily="18" charset="0"/>
              </a:rPr>
              <a:t>Infraestructura complementaria: aparcamiento, hoteles, restaurantes para conductores, etc.</a:t>
            </a:r>
            <a:endParaRPr lang="en-GB" sz="1800" kern="100">
              <a:effectLst/>
              <a:latin typeface="Arial" panose="020B0604020202020204" pitchFamily="34" charset="0"/>
              <a:ea typeface="Aptos" panose="020B0004020202020204" pitchFamily="34" charset="0"/>
              <a:cs typeface="Times New Roman" panose="02020603050405020304" pitchFamily="18" charset="0"/>
            </a:endParaRPr>
          </a:p>
          <a:p>
            <a:pPr marL="0" indent="0">
              <a:buNone/>
            </a:pPr>
            <a:endParaRPr lang="en-GB" sz="2000" kern="100">
              <a:effectLst/>
              <a:latin typeface="Arial" panose="020B0604020202020204" pitchFamily="34" charset="0"/>
              <a:ea typeface="Aptos" panose="020B0004020202020204" pitchFamily="34" charset="0"/>
              <a:cs typeface="Times New Roman" panose="02020603050405020304" pitchFamily="18" charset="0"/>
            </a:endParaRPr>
          </a:p>
          <a:p>
            <a:pPr marL="0" indent="0">
              <a:buNone/>
            </a:pPr>
            <a:endParaRPr lang="en-GB" sz="2000">
              <a:latin typeface="Corbel (body)"/>
              <a:cs typeface="Times New Roman" panose="02020603050405020304" pitchFamily="18" charset="0"/>
            </a:endParaRPr>
          </a:p>
          <a:p>
            <a:pPr marL="285750" indent="-285750"/>
            <a:endParaRPr lang="en-GB" sz="2000" b="1">
              <a:cs typeface="Times New Roman" panose="02020603050405020304" pitchFamily="18" charset="0"/>
            </a:endParaRPr>
          </a:p>
          <a:p>
            <a:pPr marL="285750" indent="-285750">
              <a:buFont typeface="Arial" panose="020B0604020202020204" pitchFamily="34" charset="0"/>
              <a:buChar char="•"/>
            </a:pPr>
            <a:endParaRPr lang="pt-BR" sz="2000" b="1">
              <a:cs typeface="Times New Roman" panose="02020603050405020304" pitchFamily="18" charset="0"/>
            </a:endParaRPr>
          </a:p>
          <a:p>
            <a:pPr marL="285750" indent="-285750">
              <a:buFont typeface="Arial" panose="020B0604020202020204" pitchFamily="34" charset="0"/>
              <a:buChar char="•"/>
            </a:pPr>
            <a:endParaRPr lang="pt-PT" sz="2000">
              <a:cs typeface="Times New Roman" panose="02020603050405020304" pitchFamily="18" charset="0"/>
            </a:endParaRPr>
          </a:p>
          <a:p>
            <a:pPr marL="0" indent="0" algn="l">
              <a:lnSpc>
                <a:spcPct val="100000"/>
              </a:lnSpc>
              <a:spcBef>
                <a:spcPts val="0"/>
              </a:spcBef>
              <a:buClr>
                <a:srgbClr val="0070C0"/>
              </a:buClr>
              <a:buNone/>
              <a:defRPr/>
            </a:pPr>
            <a:endParaRPr lang="en-US" sz="2000">
              <a:solidFill>
                <a:srgbClr val="323232"/>
              </a:solidFill>
              <a:latin typeface="Calibri" panose="020F0502020204030204" pitchFamily="34" charset="0"/>
              <a:cs typeface="Tahoma" panose="020B0604030504040204" pitchFamily="34" charset="0"/>
            </a:endParaRPr>
          </a:p>
        </p:txBody>
      </p:sp>
      <p:sp>
        <p:nvSpPr>
          <p:cNvPr id="2" name="Rectangle 1">
            <a:extLst>
              <a:ext uri="{FF2B5EF4-FFF2-40B4-BE49-F238E27FC236}">
                <a16:creationId xmlns:a16="http://schemas.microsoft.com/office/drawing/2014/main" id="{439CC83B-4DF0-1399-57EA-BCF830D3A09B}"/>
              </a:ext>
            </a:extLst>
          </p:cNvPr>
          <p:cNvSpPr/>
          <p:nvPr/>
        </p:nvSpPr>
        <p:spPr>
          <a:xfrm>
            <a:off x="8380982" y="2531054"/>
            <a:ext cx="3811021" cy="10337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lnSpc>
                <a:spcPct val="107000"/>
              </a:lnSpc>
              <a:spcAft>
                <a:spcPts val="800"/>
              </a:spcAft>
              <a:buNone/>
            </a:pPr>
            <a:r>
              <a:rPr lang="pt-BR" sz="2800" kern="100">
                <a:solidFill>
                  <a:schemeClr val="bg1"/>
                </a:solidFill>
                <a:latin typeface="Corbel (headings) "/>
                <a:cs typeface="Times New Roman" panose="02020603050405020304" pitchFamily="18" charset="0"/>
              </a:rPr>
              <a:t>Sector Público</a:t>
            </a:r>
          </a:p>
        </p:txBody>
      </p:sp>
      <p:pic>
        <p:nvPicPr>
          <p:cNvPr id="1026" name="Picture 2" descr="TIR Logistics Centre – Inventaire du ...">
            <a:extLst>
              <a:ext uri="{FF2B5EF4-FFF2-40B4-BE49-F238E27FC236}">
                <a16:creationId xmlns:a16="http://schemas.microsoft.com/office/drawing/2014/main" id="{3A0DA490-1209-B11E-507F-307137F938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0977" y="4361181"/>
            <a:ext cx="3811023" cy="1600200"/>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a:extLst>
              <a:ext uri="{FF2B5EF4-FFF2-40B4-BE49-F238E27FC236}">
                <a16:creationId xmlns:a16="http://schemas.microsoft.com/office/drawing/2014/main" id="{8FB3CDE1-79D4-08F2-9AF7-5D874E41734B}"/>
              </a:ext>
            </a:extLst>
          </p:cNvPr>
          <p:cNvSpPr txBox="1">
            <a:spLocks/>
          </p:cNvSpPr>
          <p:nvPr/>
        </p:nvSpPr>
        <p:spPr>
          <a:xfrm>
            <a:off x="8380980" y="276999"/>
            <a:ext cx="3811026" cy="1180699"/>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squar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pt-BR" sz="4000" dirty="0">
                <a:latin typeface="Corbel (headings) "/>
              </a:rPr>
              <a:t>Beneficios </a:t>
            </a:r>
            <a:r>
              <a:rPr lang="en-US" sz="4000" dirty="0">
                <a:latin typeface="Corbel (headings) "/>
              </a:rPr>
              <a:t>para la region</a:t>
            </a:r>
            <a:endParaRPr lang="en-GB" sz="4000" dirty="0">
              <a:latin typeface="Corbel (headings) "/>
            </a:endParaRPr>
          </a:p>
        </p:txBody>
      </p:sp>
    </p:spTree>
    <p:extLst>
      <p:ext uri="{BB962C8B-B14F-4D97-AF65-F5344CB8AC3E}">
        <p14:creationId xmlns:p14="http://schemas.microsoft.com/office/powerpoint/2010/main" val="7989139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12198219" cy="6858000"/>
          </a:xfrm>
          <a:prstGeom prst="rect">
            <a:avLst/>
          </a:prstGeom>
          <a:solidFill>
            <a:schemeClr val="bg1">
              <a:lumMod val="95000"/>
            </a:schemeClr>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en-GB" dirty="0"/>
          </a:p>
        </p:txBody>
      </p:sp>
      <p:sp>
        <p:nvSpPr>
          <p:cNvPr id="17" name="Rectangle 16">
            <a:extLst>
              <a:ext uri="{FF2B5EF4-FFF2-40B4-BE49-F238E27FC236}">
                <a16:creationId xmlns:a16="http://schemas.microsoft.com/office/drawing/2014/main" id="{7752FC69-A0B9-F624-4C52-F1FDE32CAA08}"/>
              </a:ext>
            </a:extLst>
          </p:cNvPr>
          <p:cNvSpPr/>
          <p:nvPr/>
        </p:nvSpPr>
        <p:spPr>
          <a:xfrm rot="5400000">
            <a:off x="3998729" y="-2314566"/>
            <a:ext cx="4325483" cy="12048622"/>
          </a:xfrm>
          <a:prstGeom prst="rect">
            <a:avLst/>
          </a:prstGeom>
          <a:solidFill>
            <a:srgbClr val="40C8F3">
              <a:alpha val="2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pic>
        <p:nvPicPr>
          <p:cNvPr id="1026" name="Picture 2"/>
          <p:cNvPicPr>
            <a:picLocks noChangeAspect="1" noChangeArrowheads="1"/>
          </p:cNvPicPr>
          <p:nvPr/>
        </p:nvPicPr>
        <p:blipFill>
          <a:blip r:embed="rId2" cstate="print"/>
          <a:srcRect/>
          <a:stretch>
            <a:fillRect/>
          </a:stretch>
        </p:blipFill>
        <p:spPr bwMode="auto">
          <a:xfrm>
            <a:off x="5224679" y="1556792"/>
            <a:ext cx="1512168" cy="2081970"/>
          </a:xfrm>
          <a:prstGeom prst="rect">
            <a:avLst/>
          </a:prstGeom>
          <a:noFill/>
          <a:ln w="9525">
            <a:solidFill>
              <a:schemeClr val="accent1"/>
            </a:solidFill>
            <a:miter lim="800000"/>
            <a:headEnd/>
            <a:tailEnd/>
          </a:ln>
        </p:spPr>
      </p:pic>
      <p:pic>
        <p:nvPicPr>
          <p:cNvPr id="1027" name="Picture 3"/>
          <p:cNvPicPr>
            <a:picLocks noChangeAspect="1" noChangeArrowheads="1"/>
          </p:cNvPicPr>
          <p:nvPr/>
        </p:nvPicPr>
        <p:blipFill>
          <a:blip r:embed="rId3" cstate="print"/>
          <a:srcRect/>
          <a:stretch>
            <a:fillRect/>
          </a:stretch>
        </p:blipFill>
        <p:spPr bwMode="auto">
          <a:xfrm>
            <a:off x="6801605" y="1554829"/>
            <a:ext cx="1512168" cy="2083933"/>
          </a:xfrm>
          <a:prstGeom prst="rect">
            <a:avLst/>
          </a:prstGeom>
          <a:noFill/>
          <a:ln w="9525">
            <a:solidFill>
              <a:schemeClr val="accent1"/>
            </a:solidFill>
            <a:miter lim="800000"/>
            <a:headEnd/>
            <a:tailEnd/>
          </a:ln>
        </p:spPr>
      </p:pic>
      <p:pic>
        <p:nvPicPr>
          <p:cNvPr id="1028" name="Picture 4"/>
          <p:cNvPicPr>
            <a:picLocks noChangeAspect="1" noChangeArrowheads="1"/>
          </p:cNvPicPr>
          <p:nvPr/>
        </p:nvPicPr>
        <p:blipFill>
          <a:blip r:embed="rId4" cstate="print"/>
          <a:srcRect/>
          <a:stretch>
            <a:fillRect/>
          </a:stretch>
        </p:blipFill>
        <p:spPr bwMode="auto">
          <a:xfrm>
            <a:off x="2076128" y="1556792"/>
            <a:ext cx="1520671" cy="2088232"/>
          </a:xfrm>
          <a:prstGeom prst="rect">
            <a:avLst/>
          </a:prstGeom>
          <a:noFill/>
          <a:ln w="9525">
            <a:solidFill>
              <a:schemeClr val="accent1"/>
            </a:solidFill>
            <a:miter lim="800000"/>
            <a:headEnd/>
            <a:tailEnd/>
          </a:ln>
        </p:spPr>
      </p:pic>
      <p:pic>
        <p:nvPicPr>
          <p:cNvPr id="1029" name="Picture 5"/>
          <p:cNvPicPr>
            <a:picLocks noChangeAspect="1" noChangeArrowheads="1"/>
          </p:cNvPicPr>
          <p:nvPr/>
        </p:nvPicPr>
        <p:blipFill>
          <a:blip r:embed="rId5" cstate="print"/>
          <a:srcRect/>
          <a:stretch>
            <a:fillRect/>
          </a:stretch>
        </p:blipFill>
        <p:spPr bwMode="auto">
          <a:xfrm>
            <a:off x="8378531" y="1551351"/>
            <a:ext cx="1512168" cy="2087411"/>
          </a:xfrm>
          <a:prstGeom prst="rect">
            <a:avLst/>
          </a:prstGeom>
          <a:noFill/>
          <a:ln w="9525">
            <a:solidFill>
              <a:schemeClr val="accent1"/>
            </a:solidFill>
            <a:miter lim="800000"/>
            <a:headEnd/>
            <a:tailEnd/>
          </a:ln>
        </p:spPr>
      </p:pic>
      <p:pic>
        <p:nvPicPr>
          <p:cNvPr id="1030" name="Picture 6"/>
          <p:cNvPicPr>
            <a:picLocks noChangeAspect="1" noChangeArrowheads="1"/>
          </p:cNvPicPr>
          <p:nvPr/>
        </p:nvPicPr>
        <p:blipFill>
          <a:blip r:embed="rId6" cstate="print"/>
          <a:srcRect/>
          <a:stretch>
            <a:fillRect/>
          </a:stretch>
        </p:blipFill>
        <p:spPr bwMode="auto">
          <a:xfrm>
            <a:off x="2453701" y="3705984"/>
            <a:ext cx="1710017" cy="2160240"/>
          </a:xfrm>
          <a:prstGeom prst="rect">
            <a:avLst/>
          </a:prstGeom>
          <a:noFill/>
          <a:ln w="9525">
            <a:solidFill>
              <a:schemeClr val="accent1"/>
            </a:solidFill>
            <a:miter lim="800000"/>
            <a:headEnd/>
            <a:tailEnd/>
          </a:ln>
        </p:spPr>
      </p:pic>
      <p:pic>
        <p:nvPicPr>
          <p:cNvPr id="1031" name="Picture 7"/>
          <p:cNvPicPr>
            <a:picLocks noChangeAspect="1" noChangeArrowheads="1"/>
          </p:cNvPicPr>
          <p:nvPr/>
        </p:nvPicPr>
        <p:blipFill>
          <a:blip r:embed="rId7" cstate="print"/>
          <a:srcRect/>
          <a:stretch>
            <a:fillRect/>
          </a:stretch>
        </p:blipFill>
        <p:spPr bwMode="auto">
          <a:xfrm>
            <a:off x="4283501" y="3712246"/>
            <a:ext cx="1728192" cy="2153978"/>
          </a:xfrm>
          <a:prstGeom prst="rect">
            <a:avLst/>
          </a:prstGeom>
          <a:noFill/>
          <a:ln w="9525">
            <a:solidFill>
              <a:schemeClr val="accent1"/>
            </a:solidFill>
            <a:miter lim="800000"/>
            <a:headEnd/>
            <a:tailEnd/>
          </a:ln>
        </p:spPr>
      </p:pic>
      <p:pic>
        <p:nvPicPr>
          <p:cNvPr id="1032" name="Picture 8"/>
          <p:cNvPicPr>
            <a:picLocks noChangeAspect="1" noChangeArrowheads="1"/>
          </p:cNvPicPr>
          <p:nvPr/>
        </p:nvPicPr>
        <p:blipFill>
          <a:blip r:embed="rId8" cstate="print"/>
          <a:srcRect/>
          <a:stretch>
            <a:fillRect/>
          </a:stretch>
        </p:blipFill>
        <p:spPr bwMode="auto">
          <a:xfrm>
            <a:off x="3661557" y="1556792"/>
            <a:ext cx="1490744" cy="2088232"/>
          </a:xfrm>
          <a:prstGeom prst="rect">
            <a:avLst/>
          </a:prstGeom>
          <a:noFill/>
          <a:ln w="9525">
            <a:solidFill>
              <a:schemeClr val="accent1"/>
            </a:solidFill>
            <a:miter lim="800000"/>
            <a:headEnd/>
            <a:tailEnd/>
          </a:ln>
        </p:spPr>
      </p:pic>
      <p:pic>
        <p:nvPicPr>
          <p:cNvPr id="1033" name="Picture 9"/>
          <p:cNvPicPr>
            <a:picLocks noChangeAspect="1" noChangeArrowheads="1"/>
          </p:cNvPicPr>
          <p:nvPr/>
        </p:nvPicPr>
        <p:blipFill>
          <a:blip r:embed="rId9" cstate="print"/>
          <a:srcRect/>
          <a:stretch>
            <a:fillRect/>
          </a:stretch>
        </p:blipFill>
        <p:spPr bwMode="auto">
          <a:xfrm>
            <a:off x="7915373" y="3705984"/>
            <a:ext cx="1600893" cy="2160240"/>
          </a:xfrm>
          <a:prstGeom prst="rect">
            <a:avLst/>
          </a:prstGeom>
          <a:noFill/>
          <a:ln w="9525">
            <a:solidFill>
              <a:schemeClr val="accent1"/>
            </a:solidFill>
            <a:miter lim="800000"/>
            <a:headEnd/>
            <a:tailEnd/>
          </a:ln>
        </p:spPr>
      </p:pic>
      <p:pic>
        <p:nvPicPr>
          <p:cNvPr id="1034" name="Picture 10"/>
          <p:cNvPicPr>
            <a:picLocks noChangeAspect="1" noChangeArrowheads="1"/>
          </p:cNvPicPr>
          <p:nvPr/>
        </p:nvPicPr>
        <p:blipFill>
          <a:blip r:embed="rId10" cstate="print"/>
          <a:srcRect/>
          <a:stretch>
            <a:fillRect/>
          </a:stretch>
        </p:blipFill>
        <p:spPr bwMode="auto">
          <a:xfrm>
            <a:off x="6131806" y="3712246"/>
            <a:ext cx="1663454" cy="2153978"/>
          </a:xfrm>
          <a:prstGeom prst="rect">
            <a:avLst/>
          </a:prstGeom>
          <a:noFill/>
          <a:ln w="9525">
            <a:solidFill>
              <a:schemeClr val="accent1"/>
            </a:solidFill>
            <a:miter lim="800000"/>
            <a:headEnd/>
            <a:tailEnd/>
          </a:ln>
        </p:spPr>
      </p:pic>
      <p:sp>
        <p:nvSpPr>
          <p:cNvPr id="2" name="Frame 1">
            <a:extLst>
              <a:ext uri="{FF2B5EF4-FFF2-40B4-BE49-F238E27FC236}">
                <a16:creationId xmlns:a16="http://schemas.microsoft.com/office/drawing/2014/main" id="{79CB2745-29C2-7730-7CE0-3777B607CF80}"/>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sp>
        <p:nvSpPr>
          <p:cNvPr id="4" name="Rectangle 3">
            <a:extLst>
              <a:ext uri="{FF2B5EF4-FFF2-40B4-BE49-F238E27FC236}">
                <a16:creationId xmlns:a16="http://schemas.microsoft.com/office/drawing/2014/main" id="{2308B18A-1F53-9669-ADA1-72045D9D1BE0}"/>
              </a:ext>
            </a:extLst>
          </p:cNvPr>
          <p:cNvSpPr/>
          <p:nvPr/>
        </p:nvSpPr>
        <p:spPr>
          <a:xfrm>
            <a:off x="275512" y="638856"/>
            <a:ext cx="10087688" cy="4986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AR" sz="2300" dirty="0"/>
              <a:t>Se puede implementar los instrumentos fundamentales de facilitación de la ONU</a:t>
            </a:r>
            <a:endParaRPr lang="en-US" sz="2300" dirty="0">
              <a:latin typeface="+mj-lt"/>
            </a:endParaRPr>
          </a:p>
        </p:txBody>
      </p:sp>
      <p:grpSp>
        <p:nvGrpSpPr>
          <p:cNvPr id="7" name="Group 6">
            <a:extLst>
              <a:ext uri="{FF2B5EF4-FFF2-40B4-BE49-F238E27FC236}">
                <a16:creationId xmlns:a16="http://schemas.microsoft.com/office/drawing/2014/main" id="{EAD50B14-FF8E-EC19-DB96-21CC5983A983}"/>
              </a:ext>
            </a:extLst>
          </p:cNvPr>
          <p:cNvGrpSpPr/>
          <p:nvPr/>
        </p:nvGrpSpPr>
        <p:grpSpPr>
          <a:xfrm>
            <a:off x="11411639" y="6071422"/>
            <a:ext cx="786580" cy="786580"/>
            <a:chOff x="8554065" y="4553565"/>
            <a:chExt cx="589935" cy="589935"/>
          </a:xfrm>
        </p:grpSpPr>
        <p:sp>
          <p:nvSpPr>
            <p:cNvPr id="8" name="Rectangle 7">
              <a:extLst>
                <a:ext uri="{FF2B5EF4-FFF2-40B4-BE49-F238E27FC236}">
                  <a16:creationId xmlns:a16="http://schemas.microsoft.com/office/drawing/2014/main" id="{FF75E46C-9621-2F60-3A60-C14486D3284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9" name="Group 8">
              <a:extLst>
                <a:ext uri="{FF2B5EF4-FFF2-40B4-BE49-F238E27FC236}">
                  <a16:creationId xmlns:a16="http://schemas.microsoft.com/office/drawing/2014/main" id="{307E6674-996E-6449-50C5-4E92E47F7391}"/>
                </a:ext>
              </a:extLst>
            </p:cNvPr>
            <p:cNvGrpSpPr>
              <a:grpSpLocks noChangeAspect="1"/>
            </p:cNvGrpSpPr>
            <p:nvPr/>
          </p:nvGrpSpPr>
          <p:grpSpPr>
            <a:xfrm>
              <a:off x="8741032" y="4783643"/>
              <a:ext cx="216000" cy="129778"/>
              <a:chOff x="5342425" y="2976487"/>
              <a:chExt cx="1506305" cy="905027"/>
            </a:xfrm>
          </p:grpSpPr>
          <p:sp>
            <p:nvSpPr>
              <p:cNvPr id="10" name="Freeform: Shape 30">
                <a:extLst>
                  <a:ext uri="{FF2B5EF4-FFF2-40B4-BE49-F238E27FC236}">
                    <a16:creationId xmlns:a16="http://schemas.microsoft.com/office/drawing/2014/main" id="{87590FB0-E656-3747-8514-6142658DD02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1" name="Freeform: Shape 31">
                <a:extLst>
                  <a:ext uri="{FF2B5EF4-FFF2-40B4-BE49-F238E27FC236}">
                    <a16:creationId xmlns:a16="http://schemas.microsoft.com/office/drawing/2014/main" id="{31C657D0-87F7-D8AC-35FF-6C3E2E7C234C}"/>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2" name="Freeform: Shape 32">
                <a:extLst>
                  <a:ext uri="{FF2B5EF4-FFF2-40B4-BE49-F238E27FC236}">
                    <a16:creationId xmlns:a16="http://schemas.microsoft.com/office/drawing/2014/main" id="{7D030433-8A5D-A2F9-F382-CA9E27505EBB}"/>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3" name="Freeform: Shape 33">
                <a:extLst>
                  <a:ext uri="{FF2B5EF4-FFF2-40B4-BE49-F238E27FC236}">
                    <a16:creationId xmlns:a16="http://schemas.microsoft.com/office/drawing/2014/main" id="{6C36A721-019B-8A8A-512B-F82304B1FFD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4" name="Freeform: Shape 34">
                <a:extLst>
                  <a:ext uri="{FF2B5EF4-FFF2-40B4-BE49-F238E27FC236}">
                    <a16:creationId xmlns:a16="http://schemas.microsoft.com/office/drawing/2014/main" id="{A150549D-091E-C2AD-266B-803F6EE3FA6B}"/>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3303405244"/>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86B60EC-EEF0-71E0-051E-C635871BE842}"/>
            </a:ext>
          </a:extLst>
        </p:cNvPr>
        <p:cNvGrpSpPr/>
        <p:nvPr/>
      </p:nvGrpSpPr>
      <p:grpSpPr>
        <a:xfrm>
          <a:off x="0" y="0"/>
          <a:ext cx="0" cy="0"/>
          <a:chOff x="0" y="0"/>
          <a:chExt cx="0" cy="0"/>
        </a:xfrm>
      </p:grpSpPr>
      <p:sp>
        <p:nvSpPr>
          <p:cNvPr id="9" name="Content Placeholder 8">
            <a:extLst>
              <a:ext uri="{FF2B5EF4-FFF2-40B4-BE49-F238E27FC236}">
                <a16:creationId xmlns:a16="http://schemas.microsoft.com/office/drawing/2014/main" id="{13508E49-80A8-6ADE-296C-CDC283BD6DFE}"/>
              </a:ext>
            </a:extLst>
          </p:cNvPr>
          <p:cNvSpPr>
            <a:spLocks noGrp="1"/>
          </p:cNvSpPr>
          <p:nvPr>
            <p:ph sz="quarter" idx="16"/>
          </p:nvPr>
        </p:nvSpPr>
        <p:spPr>
          <a:xfrm>
            <a:off x="0" y="0"/>
            <a:ext cx="8380977" cy="6858000"/>
          </a:xfrm>
          <a:ln>
            <a:solidFill>
              <a:srgbClr val="EAEAEA"/>
            </a:solidFill>
          </a:ln>
        </p:spPr>
        <p:txBody>
          <a:bodyPr tIns="540000" anchor="ctr" anchorCtr="0"/>
          <a:lstStyle/>
          <a:p>
            <a:pPr marL="285750" indent="-285750">
              <a:buFont typeface="Arial" panose="020B0604020202020204" pitchFamily="34" charset="0"/>
              <a:buChar char="•"/>
            </a:pPr>
            <a:endParaRPr lang="pt-BR" sz="2000" b="1">
              <a:effectLst/>
              <a:ea typeface="Aptos" panose="020B0004020202020204" pitchFamily="34" charset="0"/>
              <a:cs typeface="Times New Roman" panose="02020603050405020304" pitchFamily="18" charset="0"/>
            </a:endParaRPr>
          </a:p>
          <a:p>
            <a:pPr marL="285750" indent="-285750">
              <a:buFont typeface="Arial" panose="020B0604020202020204" pitchFamily="34" charset="0"/>
              <a:buChar char="•"/>
            </a:pPr>
            <a:endParaRPr lang="pt-BR" sz="2000" b="1">
              <a:ea typeface="Aptos" panose="020B0004020202020204" pitchFamily="34" charset="0"/>
              <a:cs typeface="Times New Roman" panose="02020603050405020304" pitchFamily="18" charset="0"/>
            </a:endParaRPr>
          </a:p>
          <a:p>
            <a:pPr marL="285750" indent="-285750"/>
            <a:endParaRPr lang="pt-BR" sz="2000" b="1">
              <a:effectLst/>
              <a:latin typeface="Corbel (body)"/>
              <a:ea typeface="Aptos" panose="020B0004020202020204" pitchFamily="34" charset="0"/>
              <a:cs typeface="Times New Roman" panose="02020603050405020304" pitchFamily="18" charset="0"/>
            </a:endParaRPr>
          </a:p>
          <a:p>
            <a:pPr marL="285750" indent="-285750"/>
            <a:endParaRPr lang="pt-BR" sz="2000" b="1">
              <a:latin typeface="Corbel (body)"/>
              <a:ea typeface="Aptos" panose="020B0004020202020204" pitchFamily="34" charset="0"/>
              <a:cs typeface="Times New Roman" panose="02020603050405020304" pitchFamily="18" charset="0"/>
            </a:endParaRPr>
          </a:p>
          <a:p>
            <a:pPr marL="285750" indent="-285750"/>
            <a:r>
              <a:rPr lang="pt-BR" sz="2000" b="1">
                <a:effectLst/>
                <a:latin typeface="Corbel (body)"/>
                <a:ea typeface="Aptos" panose="020B0004020202020204" pitchFamily="34" charset="0"/>
                <a:cs typeface="Times New Roman" panose="02020603050405020304" pitchFamily="18" charset="0"/>
              </a:rPr>
              <a:t>Mayor </a:t>
            </a:r>
            <a:r>
              <a:rPr lang="es-ES" sz="2000" b="1">
                <a:latin typeface="Corbel (body)"/>
                <a:cs typeface="Times New Roman" panose="02020603050405020304" pitchFamily="18" charset="0"/>
              </a:rPr>
              <a:t>agilidad en los procedimientos aduaneros fronterizos </a:t>
            </a:r>
            <a:r>
              <a:rPr lang="es-ES" sz="2000" kern="100">
                <a:effectLst/>
                <a:latin typeface="Corbel" panose="020B0503020204020204" pitchFamily="34" charset="0"/>
                <a:ea typeface="Aptos" panose="020B0004020202020204" pitchFamily="34" charset="0"/>
                <a:cs typeface="Times New Roman" panose="02020603050405020304" pitchFamily="18" charset="0"/>
              </a:rPr>
              <a:t>= mayor eficiencia operativa y aumento de las exportaciones e importaciones (por ejemplo: proteínas animales y semiconductores) </a:t>
            </a:r>
            <a:endParaRPr lang="en-GB" sz="2000" kern="100">
              <a:effectLst/>
              <a:latin typeface="Arial" panose="020B0604020202020204" pitchFamily="34" charset="0"/>
              <a:ea typeface="Aptos" panose="020B0004020202020204" pitchFamily="34" charset="0"/>
              <a:cs typeface="Times New Roman" panose="02020603050405020304" pitchFamily="18" charset="0"/>
            </a:endParaRPr>
          </a:p>
          <a:p>
            <a:pPr marL="285750" indent="-285750">
              <a:buFont typeface="Arial" panose="020B0604020202020204" pitchFamily="34" charset="0"/>
              <a:buChar char="•"/>
            </a:pPr>
            <a:endParaRPr lang="pt-BR" sz="2000">
              <a:latin typeface="Corbel (body)"/>
              <a:cs typeface="Times New Roman" panose="02020603050405020304" pitchFamily="18" charset="0"/>
            </a:endParaRPr>
          </a:p>
          <a:p>
            <a:pPr marL="285750" indent="-285750"/>
            <a:r>
              <a:rPr lang="es-ES" sz="2000" b="1">
                <a:latin typeface="Corbel (body)"/>
                <a:cs typeface="Times New Roman" panose="02020603050405020304" pitchFamily="18" charset="0"/>
              </a:rPr>
              <a:t>Reducción del tiempo y costo del transporte de carga </a:t>
            </a:r>
            <a:r>
              <a:rPr lang="es-ES" sz="2000" kern="100">
                <a:cs typeface="Times New Roman" panose="02020603050405020304" pitchFamily="18" charset="0"/>
              </a:rPr>
              <a:t>= mejora en la gestión de inventarios de productos importados, reducción de costos de almacenamiento e integración productiva. Los retrasos en la frontera cuestan a los transportistas entre 300 y 500 dólares por camión al día</a:t>
            </a:r>
            <a:endParaRPr lang="en-GB" sz="2000" kern="100">
              <a:cs typeface="Times New Roman" panose="02020603050405020304" pitchFamily="18" charset="0"/>
            </a:endParaRPr>
          </a:p>
          <a:p>
            <a:pPr marL="285750" indent="-285750"/>
            <a:endParaRPr lang="pt-BR" sz="2000">
              <a:solidFill>
                <a:schemeClr val="bg2">
                  <a:lumMod val="10000"/>
                </a:schemeClr>
              </a:solidFill>
              <a:latin typeface="Corbel (body)"/>
            </a:endParaRPr>
          </a:p>
          <a:p>
            <a:pPr marL="285750" indent="-285750"/>
            <a:r>
              <a:rPr lang="pt-PT" sz="2000" b="1">
                <a:latin typeface="Corbel (body)"/>
                <a:cs typeface="Times New Roman" panose="02020603050405020304" pitchFamily="18" charset="0"/>
              </a:rPr>
              <a:t>A</a:t>
            </a:r>
            <a:r>
              <a:rPr lang="es-ES" sz="2000" b="1">
                <a:latin typeface="Corbel (body)"/>
                <a:cs typeface="Times New Roman" panose="02020603050405020304" pitchFamily="18" charset="0"/>
              </a:rPr>
              <a:t>horro de tiempo </a:t>
            </a:r>
            <a:r>
              <a:rPr lang="es-ES" sz="2000" kern="100">
                <a:cs typeface="Times New Roman" panose="02020603050405020304" pitchFamily="18" charset="0"/>
              </a:rPr>
              <a:t>= mayor eficiencia operativa de los camiones, con un impacto positivo en el retorno financiero de las empresas de transporte</a:t>
            </a:r>
            <a:endParaRPr lang="en-GB" sz="2000" kern="100">
              <a:cs typeface="Times New Roman" panose="02020603050405020304" pitchFamily="18" charset="0"/>
            </a:endParaRPr>
          </a:p>
          <a:p>
            <a:pPr marL="285750" indent="-285750"/>
            <a:endParaRPr lang="pt-PT" sz="2000">
              <a:solidFill>
                <a:schemeClr val="bg2">
                  <a:lumMod val="10000"/>
                </a:schemeClr>
              </a:solidFill>
              <a:latin typeface="Corbel (body)"/>
            </a:endParaRPr>
          </a:p>
          <a:p>
            <a:pPr marL="285750" indent="-285750"/>
            <a:r>
              <a:rPr lang="pt-PT" sz="2000" b="1">
                <a:latin typeface="Corbel (body)"/>
                <a:cs typeface="Times New Roman" panose="02020603050405020304" pitchFamily="18" charset="0"/>
              </a:rPr>
              <a:t>Mayor rentabilidad </a:t>
            </a:r>
            <a:r>
              <a:rPr lang="pt-PT" sz="2000">
                <a:latin typeface="Corbel (body)"/>
                <a:cs typeface="Times New Roman" panose="02020603050405020304" pitchFamily="18" charset="0"/>
              </a:rPr>
              <a:t>= </a:t>
            </a:r>
            <a:r>
              <a:rPr lang="es-ES" sz="2000" kern="100">
                <a:cs typeface="Times New Roman" panose="02020603050405020304" pitchFamily="18" charset="0"/>
              </a:rPr>
              <a:t>creación de empleo y atracción de inversiones en el sector logístico</a:t>
            </a:r>
            <a:endParaRPr lang="en-GB" sz="2000" kern="100">
              <a:cs typeface="Times New Roman" panose="02020603050405020304" pitchFamily="18" charset="0"/>
            </a:endParaRPr>
          </a:p>
          <a:p>
            <a:pPr marL="285750" indent="-285750"/>
            <a:endParaRPr lang="en-GB" sz="2000">
              <a:latin typeface="Corbel (body)"/>
              <a:cs typeface="Times New Roman" panose="02020603050405020304" pitchFamily="18" charset="0"/>
            </a:endParaRPr>
          </a:p>
          <a:p>
            <a:pPr marL="285750" indent="-285750"/>
            <a:endParaRPr lang="pt-BR" sz="2000">
              <a:solidFill>
                <a:schemeClr val="bg2">
                  <a:lumMod val="10000"/>
                </a:schemeClr>
              </a:solidFill>
            </a:endParaRPr>
          </a:p>
          <a:p>
            <a:pPr marL="285750" indent="-285750">
              <a:buFont typeface="Arial" panose="020B0604020202020204" pitchFamily="34" charset="0"/>
              <a:buChar char="•"/>
            </a:pPr>
            <a:endParaRPr lang="pt-BR" sz="2000">
              <a:cs typeface="Times New Roman" panose="02020603050405020304" pitchFamily="18" charset="0"/>
            </a:endParaRPr>
          </a:p>
          <a:p>
            <a:pPr marL="285750" indent="-285750">
              <a:buFont typeface="Arial" panose="020B0604020202020204" pitchFamily="34" charset="0"/>
              <a:buChar char="•"/>
            </a:pPr>
            <a:endParaRPr lang="pt-BR" sz="2000" b="1">
              <a:cs typeface="Times New Roman" panose="02020603050405020304" pitchFamily="18" charset="0"/>
            </a:endParaRPr>
          </a:p>
          <a:p>
            <a:pPr marL="285750" indent="-285750">
              <a:buFont typeface="Arial" panose="020B0604020202020204" pitchFamily="34" charset="0"/>
              <a:buChar char="•"/>
            </a:pPr>
            <a:endParaRPr lang="pt-PT" sz="2000">
              <a:cs typeface="Times New Roman" panose="02020603050405020304" pitchFamily="18" charset="0"/>
            </a:endParaRPr>
          </a:p>
          <a:p>
            <a:pPr marL="0" indent="0" algn="l">
              <a:lnSpc>
                <a:spcPct val="100000"/>
              </a:lnSpc>
              <a:spcBef>
                <a:spcPts val="0"/>
              </a:spcBef>
              <a:buClr>
                <a:srgbClr val="0070C0"/>
              </a:buClr>
              <a:buNone/>
              <a:defRPr/>
            </a:pPr>
            <a:endParaRPr lang="en-US" sz="2000">
              <a:solidFill>
                <a:srgbClr val="323232"/>
              </a:solidFill>
              <a:latin typeface="Calibri" panose="020F0502020204030204" pitchFamily="34" charset="0"/>
              <a:cs typeface="Tahoma" panose="020B0604030504040204" pitchFamily="34" charset="0"/>
            </a:endParaRPr>
          </a:p>
        </p:txBody>
      </p:sp>
      <p:sp>
        <p:nvSpPr>
          <p:cNvPr id="2" name="Rectangle 1">
            <a:extLst>
              <a:ext uri="{FF2B5EF4-FFF2-40B4-BE49-F238E27FC236}">
                <a16:creationId xmlns:a16="http://schemas.microsoft.com/office/drawing/2014/main" id="{70CAADA2-66FE-5271-80FC-65C3835EE2A2}"/>
              </a:ext>
            </a:extLst>
          </p:cNvPr>
          <p:cNvSpPr/>
          <p:nvPr/>
        </p:nvSpPr>
        <p:spPr>
          <a:xfrm>
            <a:off x="8394869" y="1991434"/>
            <a:ext cx="3811021" cy="103377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lnSpc>
                <a:spcPct val="107000"/>
              </a:lnSpc>
              <a:spcAft>
                <a:spcPts val="800"/>
              </a:spcAft>
              <a:buNone/>
            </a:pPr>
            <a:r>
              <a:rPr lang="pt-BR" sz="2800" kern="100">
                <a:solidFill>
                  <a:schemeClr val="bg1"/>
                </a:solidFill>
                <a:latin typeface="Corbel (headings) "/>
                <a:cs typeface="Times New Roman" panose="02020603050405020304" pitchFamily="18" charset="0"/>
              </a:rPr>
              <a:t>Sector Privado</a:t>
            </a:r>
          </a:p>
        </p:txBody>
      </p:sp>
      <p:pic>
        <p:nvPicPr>
          <p:cNvPr id="1026" name="Picture 2" descr="2,5 mil caminhões aguardam para atravessar fronteira entre Brasil e  Paraguai por causa de operação da Receita Federal | Oeste e Sudoeste | G1">
            <a:extLst>
              <a:ext uri="{FF2B5EF4-FFF2-40B4-BE49-F238E27FC236}">
                <a16:creationId xmlns:a16="http://schemas.microsoft.com/office/drawing/2014/main" id="{724221F6-C1D4-2CCE-84D5-F43532947D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380977" y="3659025"/>
            <a:ext cx="3882252" cy="2390899"/>
          </a:xfrm>
          <a:prstGeom prst="rect">
            <a:avLst/>
          </a:prstGeom>
          <a:noFill/>
          <a:extLst>
            <a:ext uri="{909E8E84-426E-40DD-AFC4-6F175D3DCCD1}">
              <a14:hiddenFill xmlns:a14="http://schemas.microsoft.com/office/drawing/2010/main">
                <a:solidFill>
                  <a:srgbClr val="FFFFFF"/>
                </a:solidFill>
              </a14:hiddenFill>
            </a:ext>
          </a:extLst>
        </p:spPr>
      </p:pic>
      <p:sp>
        <p:nvSpPr>
          <p:cNvPr id="3" name="Text Placeholder 2">
            <a:extLst>
              <a:ext uri="{FF2B5EF4-FFF2-40B4-BE49-F238E27FC236}">
                <a16:creationId xmlns:a16="http://schemas.microsoft.com/office/drawing/2014/main" id="{1D04243E-D2E6-545E-346A-4A0FFE4F833D}"/>
              </a:ext>
            </a:extLst>
          </p:cNvPr>
          <p:cNvSpPr txBox="1">
            <a:spLocks/>
          </p:cNvSpPr>
          <p:nvPr/>
        </p:nvSpPr>
        <p:spPr>
          <a:xfrm>
            <a:off x="8380980" y="276999"/>
            <a:ext cx="3811026" cy="1180699"/>
          </a:xfrm>
          <a:prstGeom prst="rect">
            <a:avLst/>
          </a:prstGeom>
          <a:solidFill>
            <a:srgbClr val="1F9DCA">
              <a:alpha val="92000"/>
            </a:srgbClr>
          </a:solidFill>
          <a:ln w="12700" cap="flat" cmpd="sng" algn="ctr">
            <a:noFill/>
            <a:prstDash val="solid"/>
            <a:miter lim="800000"/>
          </a:ln>
          <a:effectLst/>
        </p:spPr>
        <p:txBody>
          <a:bodyPr rot="0" spcFirstLastPara="0" vertOverflow="overflow" horzOverflow="overflow" vert="horz" wrap="square" lIns="36000" tIns="36000" rIns="72000" bIns="36000" numCol="1" spcCol="0" rtlCol="0" fromWordArt="0" anchor="ctr" anchorCtr="0" forceAA="0" compatLnSpc="1">
            <a:prstTxWarp prst="textNoShape">
              <a:avLst/>
            </a:prstTxWarp>
            <a:spAutoFit/>
          </a:bodyPr>
          <a:lstStyle>
            <a:lvl1pPr marL="173038" indent="0" algn="l" defTabSz="914400" rtl="0" eaLnBrk="1" latinLnBrk="0" hangingPunct="1">
              <a:lnSpc>
                <a:spcPct val="90000"/>
              </a:lnSpc>
              <a:spcBef>
                <a:spcPts val="1000"/>
              </a:spcBef>
              <a:buFont typeface="Arial" panose="020B0604020202020204" pitchFamily="34" charset="0"/>
              <a:buNone/>
              <a:defRPr lang="en-GB" sz="4800" kern="1200" dirty="0" smtClean="0">
                <a:solidFill>
                  <a:schemeClr val="bg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GB" sz="1800" kern="1200" dirty="0" smtClean="0">
                <a:solidFill>
                  <a:schemeClr val="lt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en-US" sz="1800" kern="1200" dirty="0">
                <a:solidFill>
                  <a:schemeClr val="lt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algn="ctr"/>
            <a:r>
              <a:rPr lang="pt-BR" sz="4000" dirty="0">
                <a:latin typeface="Corbel (headings) "/>
              </a:rPr>
              <a:t>Beneficios </a:t>
            </a:r>
            <a:r>
              <a:rPr lang="en-US" sz="4000" dirty="0">
                <a:latin typeface="Corbel (headings) "/>
              </a:rPr>
              <a:t>para la region</a:t>
            </a:r>
            <a:endParaRPr lang="en-GB" sz="4000" dirty="0">
              <a:latin typeface="Corbel (headings) "/>
            </a:endParaRPr>
          </a:p>
        </p:txBody>
      </p:sp>
    </p:spTree>
    <p:extLst>
      <p:ext uri="{BB962C8B-B14F-4D97-AF65-F5344CB8AC3E}">
        <p14:creationId xmlns:p14="http://schemas.microsoft.com/office/powerpoint/2010/main" val="280489026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highway with trucks on it&#10;&#10;Description automatically generated">
            <a:extLst>
              <a:ext uri="{FF2B5EF4-FFF2-40B4-BE49-F238E27FC236}">
                <a16:creationId xmlns:a16="http://schemas.microsoft.com/office/drawing/2014/main" id="{550711F6-526C-5B88-33DD-BFD4024D9BB0}"/>
              </a:ext>
            </a:extLst>
          </p:cNvPr>
          <p:cNvPicPr>
            <a:picLocks noChangeAspect="1"/>
          </p:cNvPicPr>
          <p:nvPr/>
        </p:nvPicPr>
        <p:blipFill>
          <a:blip r:embed="rId3"/>
          <a:stretch>
            <a:fillRect/>
          </a:stretch>
        </p:blipFill>
        <p:spPr>
          <a:xfrm>
            <a:off x="179645" y="0"/>
            <a:ext cx="11991109" cy="6858000"/>
          </a:xfrm>
          <a:prstGeom prst="rect">
            <a:avLst/>
          </a:prstGeom>
        </p:spPr>
      </p:pic>
      <p:pic>
        <p:nvPicPr>
          <p:cNvPr id="16" name="Content Placeholder 5" descr="stau4434.jpg">
            <a:extLst>
              <a:ext uri="{FF2B5EF4-FFF2-40B4-BE49-F238E27FC236}">
                <a16:creationId xmlns:a16="http://schemas.microsoft.com/office/drawing/2014/main" id="{029BC68D-20D0-9D61-D002-6F73EC270CF9}"/>
              </a:ext>
            </a:extLst>
          </p:cNvPr>
          <p:cNvPicPr>
            <a:picLocks noChangeAspect="1"/>
          </p:cNvPicPr>
          <p:nvPr/>
        </p:nvPicPr>
        <p:blipFill rotWithShape="1">
          <a:blip r:embed="rId4">
            <a:extLst>
              <a:ext uri="{28A0092B-C50C-407E-A947-70E740481C1C}">
                <a14:useLocalDpi xmlns:a14="http://schemas.microsoft.com/office/drawing/2010/main" val="0"/>
              </a:ext>
            </a:extLst>
          </a:blip>
          <a:srcRect t="10882"/>
          <a:stretch/>
        </p:blipFill>
        <p:spPr>
          <a:xfrm>
            <a:off x="193400" y="-1"/>
            <a:ext cx="5938309" cy="6639444"/>
          </a:xfrm>
          <a:prstGeom prst="rect">
            <a:avLst/>
          </a:prstGeom>
        </p:spPr>
      </p:pic>
      <p:sp>
        <p:nvSpPr>
          <p:cNvPr id="23" name="Rectangle 22">
            <a:extLst>
              <a:ext uri="{FF2B5EF4-FFF2-40B4-BE49-F238E27FC236}">
                <a16:creationId xmlns:a16="http://schemas.microsoft.com/office/drawing/2014/main" id="{B340C19A-9E8B-462E-B234-492B2B5F33B1}"/>
              </a:ext>
            </a:extLst>
          </p:cNvPr>
          <p:cNvSpPr/>
          <p:nvPr/>
        </p:nvSpPr>
        <p:spPr>
          <a:xfrm>
            <a:off x="179646" y="304264"/>
            <a:ext cx="12134150" cy="6660000"/>
          </a:xfrm>
          <a:prstGeom prst="rect">
            <a:avLst/>
          </a:prstGeom>
          <a:solidFill>
            <a:srgbClr val="FFFFFF">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endParaRPr lang="en-US" sz="1800">
              <a:solidFill>
                <a:srgbClr val="FF0000"/>
              </a:solidFill>
            </a:endParaRPr>
          </a:p>
        </p:txBody>
      </p:sp>
      <p:sp>
        <p:nvSpPr>
          <p:cNvPr id="2" name="Slide Number Placeholder 1">
            <a:extLst>
              <a:ext uri="{FF2B5EF4-FFF2-40B4-BE49-F238E27FC236}">
                <a16:creationId xmlns:a16="http://schemas.microsoft.com/office/drawing/2014/main" id="{109D301C-A1EC-B1EC-130E-2256A9B6C2C4}"/>
              </a:ext>
            </a:extLst>
          </p:cNvPr>
          <p:cNvSpPr>
            <a:spLocks noGrp="1"/>
          </p:cNvSpPr>
          <p:nvPr>
            <p:ph type="sldNum" sz="quarter" idx="12"/>
          </p:nvPr>
        </p:nvSpPr>
        <p:spPr/>
        <p:txBody>
          <a:bodyPr/>
          <a:lstStyle/>
          <a:p>
            <a:fld id="{3D6F86F5-1EE3-164C-BBF2-87129EE00A76}" type="slidenum">
              <a:rPr lang="en-US" smtClean="0"/>
              <a:t>41</a:t>
            </a:fld>
            <a:endParaRPr lang="en-US"/>
          </a:p>
        </p:txBody>
      </p:sp>
      <p:sp>
        <p:nvSpPr>
          <p:cNvPr id="19" name="Rectangle 18">
            <a:extLst>
              <a:ext uri="{FF2B5EF4-FFF2-40B4-BE49-F238E27FC236}">
                <a16:creationId xmlns:a16="http://schemas.microsoft.com/office/drawing/2014/main" id="{EDE677DD-2934-C487-7FFB-275E6B60E881}"/>
              </a:ext>
            </a:extLst>
          </p:cNvPr>
          <p:cNvSpPr/>
          <p:nvPr/>
        </p:nvSpPr>
        <p:spPr>
          <a:xfrm>
            <a:off x="5552002" y="153288"/>
            <a:ext cx="1153817" cy="6568187"/>
          </a:xfrm>
          <a:prstGeom prst="rect">
            <a:avLst/>
          </a:prstGeom>
          <a:solidFill>
            <a:srgbClr val="40C8F3">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a:p>
        </p:txBody>
      </p:sp>
      <p:sp>
        <p:nvSpPr>
          <p:cNvPr id="22" name="Rectangle 21">
            <a:extLst>
              <a:ext uri="{FF2B5EF4-FFF2-40B4-BE49-F238E27FC236}">
                <a16:creationId xmlns:a16="http://schemas.microsoft.com/office/drawing/2014/main" id="{C5686419-C408-85E3-F2BD-792BD918E7F3}"/>
              </a:ext>
            </a:extLst>
          </p:cNvPr>
          <p:cNvSpPr/>
          <p:nvPr/>
        </p:nvSpPr>
        <p:spPr>
          <a:xfrm>
            <a:off x="218511" y="2962596"/>
            <a:ext cx="11639842" cy="382782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endParaRPr kumimoji="0" lang="pt-BR" i="0" u="none" strike="noStrike" kern="1200" cap="none" spc="0" normalizeH="0" baseline="0" noProof="0">
              <a:ln>
                <a:noFill/>
              </a:ln>
              <a:solidFill>
                <a:srgbClr val="FFFFFF"/>
              </a:solidFill>
              <a:effectLst/>
              <a:uLnTx/>
              <a:uFillTx/>
              <a:latin typeface="+mj-lt"/>
              <a:ea typeface="+mn-ea"/>
              <a:cs typeface="+mn-cs"/>
            </a:endParaRPr>
          </a:p>
          <a:p>
            <a:pPr>
              <a:defRPr/>
            </a:pPr>
            <a:r>
              <a:rPr lang="pt-BR" b="1" err="1">
                <a:solidFill>
                  <a:schemeClr val="tx1"/>
                </a:solidFill>
              </a:rPr>
              <a:t>Reducción</a:t>
            </a:r>
            <a:r>
              <a:rPr lang="pt-BR" b="1">
                <a:solidFill>
                  <a:schemeClr val="tx1"/>
                </a:solidFill>
              </a:rPr>
              <a:t> </a:t>
            </a:r>
            <a:r>
              <a:rPr lang="pt-BR" b="1" err="1">
                <a:solidFill>
                  <a:schemeClr val="tx1"/>
                </a:solidFill>
              </a:rPr>
              <a:t>del</a:t>
            </a:r>
            <a:r>
              <a:rPr lang="pt-BR" b="1">
                <a:solidFill>
                  <a:schemeClr val="tx1"/>
                </a:solidFill>
              </a:rPr>
              <a:t> tiempo de transporte </a:t>
            </a:r>
          </a:p>
          <a:p>
            <a:pPr marL="285750" indent="-285750">
              <a:buFontTx/>
              <a:buChar char="-"/>
              <a:defRPr/>
            </a:pPr>
            <a:r>
              <a:rPr lang="pt-BR" sz="1800">
                <a:solidFill>
                  <a:schemeClr val="tx1"/>
                </a:solidFill>
              </a:rPr>
              <a:t>90% entre </a:t>
            </a:r>
            <a:r>
              <a:rPr lang="es-ES">
                <a:solidFill>
                  <a:schemeClr val="tx1"/>
                </a:solidFill>
              </a:rPr>
              <a:t>Arabia Saudita y Emiratos Árabes Unidos</a:t>
            </a:r>
            <a:endParaRPr lang="pt-BR">
              <a:solidFill>
                <a:schemeClr val="tx1"/>
              </a:solidFill>
            </a:endParaRPr>
          </a:p>
          <a:p>
            <a:pPr marL="285750" indent="-285750">
              <a:buFontTx/>
              <a:buChar char="-"/>
              <a:defRPr/>
            </a:pPr>
            <a:r>
              <a:rPr lang="es-ES">
                <a:solidFill>
                  <a:schemeClr val="tx1"/>
                </a:solidFill>
              </a:rPr>
              <a:t>más del 70% entre Omán y Arabia Saudita</a:t>
            </a:r>
          </a:p>
          <a:p>
            <a:pPr marL="285750" indent="-285750">
              <a:buFontTx/>
              <a:buChar char="-"/>
              <a:defRPr/>
            </a:pPr>
            <a:r>
              <a:rPr lang="es-ES">
                <a:solidFill>
                  <a:schemeClr val="tx1"/>
                </a:solidFill>
              </a:rPr>
              <a:t>más del 50% entre Jordania y Emiratos Árabes Unidos</a:t>
            </a:r>
          </a:p>
          <a:p>
            <a:pPr marL="285750" indent="-285750">
              <a:buFontTx/>
              <a:buChar char="-"/>
              <a:defRPr/>
            </a:pPr>
            <a:r>
              <a:rPr lang="es-ES" sz="1800" kern="100">
                <a:solidFill>
                  <a:schemeClr val="tx1"/>
                </a:solidFill>
                <a:effectLst/>
                <a:latin typeface="Corbel" panose="020B0503020204020204" pitchFamily="34" charset="0"/>
                <a:ea typeface="Aptos" panose="020B0004020202020204" pitchFamily="34" charset="0"/>
                <a:cs typeface="Times New Roman" panose="02020603050405020304" pitchFamily="18" charset="0"/>
              </a:rPr>
              <a:t>Ahorro de costos del 80 % en comparación con el transporte marítimo en el corredor Pakistán-Irán-Turquía</a:t>
            </a:r>
            <a:endParaRPr lang="en-GB" sz="1800" kern="100">
              <a:solidFill>
                <a:schemeClr val="tx1"/>
              </a:solidFill>
              <a:effectLst/>
              <a:latin typeface="Arial" panose="020B0604020202020204" pitchFamily="34" charset="0"/>
              <a:ea typeface="Aptos" panose="020B0004020202020204" pitchFamily="34" charset="0"/>
              <a:cs typeface="Times New Roman" panose="02020603050405020304" pitchFamily="18" charset="0"/>
            </a:endParaRPr>
          </a:p>
          <a:p>
            <a:pPr marL="285750" indent="-285750">
              <a:buFontTx/>
              <a:buChar char="-"/>
              <a:defRPr/>
            </a:pPr>
            <a:r>
              <a:rPr lang="pt-BR">
                <a:solidFill>
                  <a:schemeClr val="tx1"/>
                </a:solidFill>
              </a:rPr>
              <a:t>15 días </a:t>
            </a:r>
            <a:r>
              <a:rPr lang="es-ES">
                <a:solidFill>
                  <a:schemeClr val="tx1"/>
                </a:solidFill>
              </a:rPr>
              <a:t>en un transporte entre China y Dubái (el transporte se realizó en 15 días en lugar de 30)</a:t>
            </a:r>
            <a:endParaRPr lang="pt-BR">
              <a:solidFill>
                <a:schemeClr val="tx1"/>
              </a:solidFill>
            </a:endParaRPr>
          </a:p>
          <a:p>
            <a:pPr>
              <a:defRPr/>
            </a:pPr>
            <a:endParaRPr lang="pt-BR" b="1">
              <a:solidFill>
                <a:schemeClr val="tx1"/>
              </a:solidFill>
            </a:endParaRPr>
          </a:p>
          <a:p>
            <a:pPr>
              <a:defRPr/>
            </a:pPr>
            <a:r>
              <a:rPr lang="pt-BR" b="1">
                <a:solidFill>
                  <a:schemeClr val="tx1"/>
                </a:solidFill>
              </a:rPr>
              <a:t>Reducción de costes de transporte </a:t>
            </a:r>
          </a:p>
          <a:p>
            <a:pPr marL="285750" indent="-285750">
              <a:buFontTx/>
              <a:buChar char="-"/>
              <a:defRPr/>
            </a:pPr>
            <a:r>
              <a:rPr lang="pt-BR">
                <a:solidFill>
                  <a:schemeClr val="tx1"/>
                </a:solidFill>
              </a:rPr>
              <a:t>40% entre Arabia Saudita e Kuwait </a:t>
            </a:r>
          </a:p>
          <a:p>
            <a:pPr marL="285750" indent="-285750">
              <a:buFontTx/>
              <a:buChar char="-"/>
              <a:defRPr/>
            </a:pPr>
            <a:r>
              <a:rPr lang="es-ES" sz="1800" kern="100">
                <a:solidFill>
                  <a:schemeClr val="tx1"/>
                </a:solidFill>
                <a:effectLst/>
                <a:latin typeface="Corbel" panose="020B0503020204020204" pitchFamily="34" charset="0"/>
                <a:ea typeface="Aptos" panose="020B0004020202020204" pitchFamily="34" charset="0"/>
                <a:cs typeface="Times New Roman" panose="02020603050405020304" pitchFamily="18" charset="0"/>
              </a:rPr>
              <a:t>Ahorro de costos del 15 % en comparación con el transporte marítimo en el corredor Pakistán-Irán-Turquía</a:t>
            </a:r>
            <a:endParaRPr lang="en-GB" sz="1800" kern="100">
              <a:solidFill>
                <a:schemeClr val="tx1"/>
              </a:solidFill>
              <a:effectLst/>
              <a:latin typeface="Arial" panose="020B0604020202020204" pitchFamily="34" charset="0"/>
              <a:ea typeface="Aptos" panose="020B0004020202020204" pitchFamily="34" charset="0"/>
              <a:cs typeface="Times New Roman" panose="02020603050405020304" pitchFamily="18" charset="0"/>
            </a:endParaRPr>
          </a:p>
          <a:p>
            <a:pPr>
              <a:defRPr/>
            </a:pPr>
            <a:endParaRPr lang="en-US"/>
          </a:p>
          <a:p>
            <a:pPr algn="ctr">
              <a:defRPr/>
            </a:pPr>
            <a:endParaRPr kumimoji="0" lang="en-GB" sz="1400" i="0" u="none" strike="noStrike" kern="1200" cap="none" spc="0" normalizeH="0" baseline="0" noProof="0">
              <a:ln>
                <a:noFill/>
              </a:ln>
              <a:solidFill>
                <a:srgbClr val="FFFFFF"/>
              </a:solidFill>
              <a:effectLst/>
              <a:uLnTx/>
              <a:uFillTx/>
              <a:latin typeface="+mj-lt"/>
              <a:ea typeface="+mn-ea"/>
              <a:cs typeface="+mn-cs"/>
            </a:endParaRPr>
          </a:p>
        </p:txBody>
      </p:sp>
      <p:sp>
        <p:nvSpPr>
          <p:cNvPr id="6" name="Frame 5">
            <a:extLst>
              <a:ext uri="{FF2B5EF4-FFF2-40B4-BE49-F238E27FC236}">
                <a16:creationId xmlns:a16="http://schemas.microsoft.com/office/drawing/2014/main" id="{9240CAC7-B6EE-A078-500E-508F359AB375}"/>
              </a:ext>
            </a:extLst>
          </p:cNvPr>
          <p:cNvSpPr/>
          <p:nvPr/>
        </p:nvSpPr>
        <p:spPr>
          <a:xfrm>
            <a:off x="-65388" y="-201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sp>
        <p:nvSpPr>
          <p:cNvPr id="24" name="Rectangle 23">
            <a:extLst>
              <a:ext uri="{FF2B5EF4-FFF2-40B4-BE49-F238E27FC236}">
                <a16:creationId xmlns:a16="http://schemas.microsoft.com/office/drawing/2014/main" id="{7D3B50D1-3C1B-10F2-51A9-AD1319E78567}"/>
              </a:ext>
            </a:extLst>
          </p:cNvPr>
          <p:cNvSpPr/>
          <p:nvPr/>
        </p:nvSpPr>
        <p:spPr>
          <a:xfrm>
            <a:off x="180032" y="246221"/>
            <a:ext cx="6185530" cy="50953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kumimoji="0" lang="en-US" b="1" i="0" u="none" strike="noStrike" kern="1200" cap="none" spc="0" normalizeH="0" baseline="0" noProof="0">
              <a:ln>
                <a:noFill/>
              </a:ln>
              <a:solidFill>
                <a:schemeClr val="bg1"/>
              </a:solidFill>
              <a:effectLst/>
              <a:uLnTx/>
              <a:uFillTx/>
              <a:latin typeface="+mj-lt"/>
              <a:ea typeface="+mn-ea"/>
              <a:cs typeface="+mn-cs"/>
            </a:endParaRPr>
          </a:p>
          <a:p>
            <a:endParaRPr lang="en-US" b="1">
              <a:solidFill>
                <a:schemeClr val="bg1"/>
              </a:solidFill>
              <a:latin typeface="+mj-lt"/>
            </a:endParaRPr>
          </a:p>
          <a:p>
            <a:r>
              <a:rPr kumimoji="0" lang="en-US" b="1" i="0" u="none" strike="noStrike" kern="1200" cap="none" spc="0" normalizeH="0" baseline="0" noProof="0">
                <a:ln>
                  <a:noFill/>
                </a:ln>
                <a:solidFill>
                  <a:schemeClr val="bg1"/>
                </a:solidFill>
                <a:effectLst/>
                <a:uLnTx/>
                <a:uFillTx/>
                <a:latin typeface="+mj-lt"/>
                <a:ea typeface="+mn-ea"/>
                <a:cs typeface="+mn-cs"/>
              </a:rPr>
              <a:t>Casos de </a:t>
            </a:r>
            <a:r>
              <a:rPr lang="en-US" b="1">
                <a:solidFill>
                  <a:schemeClr val="bg1"/>
                </a:solidFill>
                <a:latin typeface="+mj-lt"/>
              </a:rPr>
              <a:t>é</a:t>
            </a:r>
            <a:r>
              <a:rPr kumimoji="0" lang="en-US" b="1" i="0" u="none" strike="noStrike" kern="1200" cap="none" spc="0" normalizeH="0" baseline="0" noProof="0" err="1">
                <a:ln>
                  <a:noFill/>
                </a:ln>
                <a:solidFill>
                  <a:schemeClr val="bg1"/>
                </a:solidFill>
                <a:effectLst/>
                <a:uLnTx/>
                <a:uFillTx/>
                <a:latin typeface="+mj-lt"/>
                <a:ea typeface="+mn-ea"/>
                <a:cs typeface="+mn-cs"/>
              </a:rPr>
              <a:t>xito</a:t>
            </a:r>
            <a:r>
              <a:rPr kumimoji="0" lang="en-US" b="1" i="0" u="none" strike="noStrike" kern="1200" cap="none" spc="0" normalizeH="0" baseline="0" noProof="0">
                <a:ln>
                  <a:noFill/>
                </a:ln>
                <a:solidFill>
                  <a:schemeClr val="bg1"/>
                </a:solidFill>
                <a:effectLst/>
                <a:uLnTx/>
                <a:uFillTx/>
                <a:latin typeface="+mj-lt"/>
                <a:ea typeface="+mn-ea"/>
                <a:cs typeface="+mn-cs"/>
              </a:rPr>
              <a:t> - </a:t>
            </a:r>
            <a:r>
              <a:rPr lang="es-ES" b="1">
                <a:solidFill>
                  <a:schemeClr val="bg1"/>
                </a:solidFill>
                <a:latin typeface="+mj-lt"/>
              </a:rPr>
              <a:t>Los beneficios del TIR en otros países</a:t>
            </a:r>
            <a:endParaRPr lang="en-GB" b="1">
              <a:solidFill>
                <a:schemeClr val="bg1"/>
              </a:solidFill>
              <a:latin typeface="+mj-lt"/>
            </a:endParaRPr>
          </a:p>
          <a:p>
            <a:endParaRPr lang="en-US">
              <a:latin typeface="+mj-lt"/>
            </a:endParaRPr>
          </a:p>
          <a:p>
            <a:endParaRPr lang="en-US">
              <a:latin typeface="+mj-lt"/>
            </a:endParaRPr>
          </a:p>
        </p:txBody>
      </p:sp>
      <p:sp>
        <p:nvSpPr>
          <p:cNvPr id="25" name="Rectangle 24">
            <a:extLst>
              <a:ext uri="{FF2B5EF4-FFF2-40B4-BE49-F238E27FC236}">
                <a16:creationId xmlns:a16="http://schemas.microsoft.com/office/drawing/2014/main" id="{3D2E411A-229B-20C1-F74D-E603CFA8BEEA}"/>
              </a:ext>
            </a:extLst>
          </p:cNvPr>
          <p:cNvSpPr/>
          <p:nvPr/>
        </p:nvSpPr>
        <p:spPr>
          <a:xfrm>
            <a:off x="179644" y="824696"/>
            <a:ext cx="5249841" cy="46729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es-ES" sz="1600" b="1">
                <a:solidFill>
                  <a:schemeClr val="bg1"/>
                </a:solidFill>
              </a:rPr>
              <a:t>Ejemplos prácticos de Oriente Medio y Asia</a:t>
            </a:r>
            <a:endParaRPr lang="en-GB" sz="1600" b="1">
              <a:solidFill>
                <a:schemeClr val="bg1"/>
              </a:solidFill>
            </a:endParaRPr>
          </a:p>
        </p:txBody>
      </p:sp>
      <p:grpSp>
        <p:nvGrpSpPr>
          <p:cNvPr id="7" name="Group 6">
            <a:extLst>
              <a:ext uri="{FF2B5EF4-FFF2-40B4-BE49-F238E27FC236}">
                <a16:creationId xmlns:a16="http://schemas.microsoft.com/office/drawing/2014/main" id="{7A1B246F-85C2-DF27-9B0F-E4DD073DBA17}"/>
              </a:ext>
            </a:extLst>
          </p:cNvPr>
          <p:cNvGrpSpPr/>
          <p:nvPr/>
        </p:nvGrpSpPr>
        <p:grpSpPr>
          <a:xfrm>
            <a:off x="11411639" y="6071422"/>
            <a:ext cx="786580" cy="786580"/>
            <a:chOff x="8554065" y="4553565"/>
            <a:chExt cx="589935" cy="589935"/>
          </a:xfrm>
        </p:grpSpPr>
        <p:sp>
          <p:nvSpPr>
            <p:cNvPr id="8" name="Rectangle 7">
              <a:extLst>
                <a:ext uri="{FF2B5EF4-FFF2-40B4-BE49-F238E27FC236}">
                  <a16:creationId xmlns:a16="http://schemas.microsoft.com/office/drawing/2014/main" id="{ABED974E-88AD-AA48-2858-B1D2E8F7960F}"/>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9" name="Group 8">
              <a:extLst>
                <a:ext uri="{FF2B5EF4-FFF2-40B4-BE49-F238E27FC236}">
                  <a16:creationId xmlns:a16="http://schemas.microsoft.com/office/drawing/2014/main" id="{305938F7-6185-9449-736B-A4633A71E7F5}"/>
                </a:ext>
              </a:extLst>
            </p:cNvPr>
            <p:cNvGrpSpPr>
              <a:grpSpLocks noChangeAspect="1"/>
            </p:cNvGrpSpPr>
            <p:nvPr/>
          </p:nvGrpSpPr>
          <p:grpSpPr>
            <a:xfrm>
              <a:off x="8741032" y="4783643"/>
              <a:ext cx="216000" cy="129778"/>
              <a:chOff x="5342425" y="2976487"/>
              <a:chExt cx="1506305" cy="905027"/>
            </a:xfrm>
          </p:grpSpPr>
          <p:sp>
            <p:nvSpPr>
              <p:cNvPr id="10" name="Freeform: Shape 30">
                <a:extLst>
                  <a:ext uri="{FF2B5EF4-FFF2-40B4-BE49-F238E27FC236}">
                    <a16:creationId xmlns:a16="http://schemas.microsoft.com/office/drawing/2014/main" id="{4D9A4A98-91CA-B6D2-9BFB-AB002E045865}"/>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1" name="Freeform: Shape 31">
                <a:extLst>
                  <a:ext uri="{FF2B5EF4-FFF2-40B4-BE49-F238E27FC236}">
                    <a16:creationId xmlns:a16="http://schemas.microsoft.com/office/drawing/2014/main" id="{82ED6165-9857-8275-7CD1-80C458E60801}"/>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2" name="Freeform: Shape 32">
                <a:extLst>
                  <a:ext uri="{FF2B5EF4-FFF2-40B4-BE49-F238E27FC236}">
                    <a16:creationId xmlns:a16="http://schemas.microsoft.com/office/drawing/2014/main" id="{14BB1D7F-04F2-565C-6547-8AB5AD2C0DB3}"/>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3" name="Freeform: Shape 33">
                <a:extLst>
                  <a:ext uri="{FF2B5EF4-FFF2-40B4-BE49-F238E27FC236}">
                    <a16:creationId xmlns:a16="http://schemas.microsoft.com/office/drawing/2014/main" id="{D47225DD-82C0-DAC8-B7B1-A1093E0370B0}"/>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14" name="Freeform: Shape 34">
                <a:extLst>
                  <a:ext uri="{FF2B5EF4-FFF2-40B4-BE49-F238E27FC236}">
                    <a16:creationId xmlns:a16="http://schemas.microsoft.com/office/drawing/2014/main" id="{ED29A575-F54C-B2CF-43C6-05814E2F33A2}"/>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15920037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85138" y="-27502"/>
            <a:ext cx="12386884" cy="7845852"/>
          </a:xfrm>
          <a:prstGeom prst="rect">
            <a:avLst/>
          </a:prstGeom>
        </p:spPr>
      </p:pic>
      <p:sp>
        <p:nvSpPr>
          <p:cNvPr id="3" name="Oval 2"/>
          <p:cNvSpPr/>
          <p:nvPr/>
        </p:nvSpPr>
        <p:spPr>
          <a:xfrm>
            <a:off x="6777570" y="-5506589"/>
            <a:ext cx="10089445" cy="10089445"/>
          </a:xfrm>
          <a:prstGeom prst="ellipse">
            <a:avLst/>
          </a:prstGeom>
          <a:gradFill flip="none" rotWithShape="1">
            <a:gsLst>
              <a:gs pos="0">
                <a:schemeClr val="bg1"/>
              </a:gs>
              <a:gs pos="66000">
                <a:schemeClr val="bg1">
                  <a:alpha val="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normAutofit/>
          </a:bodyPr>
          <a:lstStyle/>
          <a:p>
            <a:pPr algn="ctr"/>
            <a:endParaRPr lang="es-AR" sz="2400" dirty="0">
              <a:solidFill>
                <a:schemeClr val="tx1"/>
              </a:solidFill>
            </a:endParaRPr>
          </a:p>
        </p:txBody>
      </p:sp>
      <p:pic>
        <p:nvPicPr>
          <p:cNvPr id="4" name="Picture 3"/>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649926" y="305154"/>
            <a:ext cx="948377" cy="568492"/>
          </a:xfrm>
          <a:prstGeom prst="rect">
            <a:avLst/>
          </a:prstGeom>
        </p:spPr>
      </p:pic>
      <p:sp>
        <p:nvSpPr>
          <p:cNvPr id="2" name="Rectangle 1"/>
          <p:cNvSpPr/>
          <p:nvPr/>
        </p:nvSpPr>
        <p:spPr>
          <a:xfrm>
            <a:off x="2793369" y="5560763"/>
            <a:ext cx="6736711" cy="1297237"/>
          </a:xfrm>
          <a:prstGeom prst="rect">
            <a:avLst/>
          </a:prstGeom>
          <a:solidFill>
            <a:srgbClr val="40C8F4">
              <a:alpha val="72000"/>
            </a:srgbClr>
          </a:solidFill>
          <a:ln>
            <a:solidFill>
              <a:srgbClr val="40C8F4"/>
            </a:solidFill>
          </a:ln>
          <a:effectLst/>
        </p:spPr>
        <p:style>
          <a:lnRef idx="1">
            <a:schemeClr val="accent1"/>
          </a:lnRef>
          <a:fillRef idx="3">
            <a:schemeClr val="accent1"/>
          </a:fillRef>
          <a:effectRef idx="2">
            <a:schemeClr val="accent1"/>
          </a:effectRef>
          <a:fontRef idx="minor">
            <a:schemeClr val="lt1"/>
          </a:fontRef>
        </p:style>
        <p:txBody>
          <a:bodyPr rtlCol="0" anchor="ctr">
            <a:normAutofit/>
          </a:bodyPr>
          <a:lstStyle/>
          <a:p>
            <a:pPr algn="ctr"/>
            <a:endParaRPr lang="es-AR" sz="2400" dirty="0">
              <a:solidFill>
                <a:schemeClr val="tx1"/>
              </a:solidFill>
            </a:endParaRPr>
          </a:p>
        </p:txBody>
      </p:sp>
      <p:sp>
        <p:nvSpPr>
          <p:cNvPr id="6" name="Subtitle 2"/>
          <p:cNvSpPr txBox="1">
            <a:spLocks/>
          </p:cNvSpPr>
          <p:nvPr/>
        </p:nvSpPr>
        <p:spPr>
          <a:xfrm>
            <a:off x="2793368" y="5772693"/>
            <a:ext cx="6422096" cy="719668"/>
          </a:xfrm>
          <a:prstGeom prst="rect">
            <a:avLst/>
          </a:prstGeom>
        </p:spPr>
        <p:txBody>
          <a:bodyPr/>
          <a:lstStyle>
            <a:lvl1pPr marL="342900" indent="-342900" algn="l" defTabSz="457200" rtl="0" eaLnBrk="1" latinLnBrk="0" hangingPunct="1">
              <a:spcBef>
                <a:spcPct val="20000"/>
              </a:spcBef>
              <a:buClr>
                <a:schemeClr val="tx2"/>
              </a:buClr>
              <a:buFont typeface="Wingdings" panose="05000000000000000000" pitchFamily="2" charset="2"/>
              <a:buChar char="§"/>
              <a:defRPr sz="2400" kern="1200">
                <a:solidFill>
                  <a:schemeClr val="tx1"/>
                </a:solidFill>
                <a:latin typeface="+mn-lt"/>
                <a:ea typeface="+mn-ea"/>
                <a:cs typeface="+mn-cs"/>
              </a:defRPr>
            </a:lvl1pPr>
            <a:lvl2pPr marL="742950" indent="-285750" algn="l" defTabSz="457200" rtl="0" eaLnBrk="1" latinLnBrk="0" hangingPunct="1">
              <a:spcBef>
                <a:spcPct val="20000"/>
              </a:spcBef>
              <a:buClr>
                <a:schemeClr val="tx2"/>
              </a:buClr>
              <a:buFont typeface="Arial"/>
              <a:buChar char="–"/>
              <a:defRPr sz="2000" kern="1200">
                <a:solidFill>
                  <a:schemeClr val="tx1"/>
                </a:solidFill>
                <a:latin typeface="+mn-lt"/>
                <a:ea typeface="+mn-ea"/>
                <a:cs typeface="+mn-cs"/>
              </a:defRPr>
            </a:lvl2pPr>
            <a:lvl3pPr marL="1143000" indent="-228600" algn="l" defTabSz="457200" rtl="0" eaLnBrk="1" latinLnBrk="0" hangingPunct="1">
              <a:spcBef>
                <a:spcPct val="20000"/>
              </a:spcBef>
              <a:buClr>
                <a:schemeClr val="accent1"/>
              </a:buClr>
              <a:buFont typeface="Wingdings" panose="05000000000000000000" pitchFamily="2" charset="2"/>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Clr>
                <a:schemeClr val="accent1"/>
              </a:buClr>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s-AR" dirty="0">
                <a:solidFill>
                  <a:schemeClr val="bg1"/>
                </a:solidFill>
              </a:rPr>
              <a:t>Cada etapa del            va acompañada de mensajes electrónicos.</a:t>
            </a:r>
          </a:p>
        </p:txBody>
      </p:sp>
      <p:pic>
        <p:nvPicPr>
          <p:cNvPr id="9" name="Picture 8" descr="TIRframe"/>
          <p:cNvPicPr>
            <a:picLocks noChangeAspect="1" noChangeArrowheads="1"/>
          </p:cNvPicPr>
          <p:nvPr/>
        </p:nvPicPr>
        <p:blipFill>
          <a:blip r:embed="rId5" cstate="email"/>
          <a:srcRect/>
          <a:stretch>
            <a:fillRect/>
          </a:stretch>
        </p:blipFill>
        <p:spPr bwMode="auto">
          <a:xfrm>
            <a:off x="4804121" y="5821167"/>
            <a:ext cx="596017" cy="405041"/>
          </a:xfrm>
          <a:prstGeom prst="rect">
            <a:avLst/>
          </a:prstGeom>
          <a:noFill/>
          <a:ln w="9525">
            <a:noFill/>
            <a:miter lim="800000"/>
            <a:headEnd/>
            <a:tailEnd/>
          </a:ln>
        </p:spPr>
      </p:pic>
      <p:pic>
        <p:nvPicPr>
          <p:cNvPr id="10" name="Picture 9" descr="logo_AskTIRweb.png"/>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743928" y="2843175"/>
            <a:ext cx="1583123" cy="379949"/>
          </a:xfrm>
          <a:prstGeom prst="rect">
            <a:avLst/>
          </a:prstGeom>
        </p:spPr>
      </p:pic>
      <p:pic>
        <p:nvPicPr>
          <p:cNvPr id="11" name="Picture 10" descr="Logo_TIREPD.png"/>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318334" y="2362675"/>
            <a:ext cx="1787933" cy="1340949"/>
          </a:xfrm>
          <a:prstGeom prst="rect">
            <a:avLst/>
          </a:prstGeom>
        </p:spPr>
      </p:pic>
      <p:sp>
        <p:nvSpPr>
          <p:cNvPr id="12" name="TextBox 11"/>
          <p:cNvSpPr txBox="1"/>
          <p:nvPr/>
        </p:nvSpPr>
        <p:spPr>
          <a:xfrm>
            <a:off x="7816846" y="2832332"/>
            <a:ext cx="970137" cy="341632"/>
          </a:xfrm>
          <a:prstGeom prst="rect">
            <a:avLst/>
          </a:prstGeom>
          <a:noFill/>
        </p:spPr>
        <p:txBody>
          <a:bodyPr wrap="none" rtlCol="0">
            <a:spAutoFit/>
          </a:bodyPr>
          <a:lstStyle/>
          <a:p>
            <a:pPr algn="ctr">
              <a:lnSpc>
                <a:spcPct val="90000"/>
              </a:lnSpc>
            </a:pPr>
            <a:r>
              <a:rPr lang="es-AR" b="1" dirty="0" err="1">
                <a:solidFill>
                  <a:srgbClr val="0070C0"/>
                </a:solidFill>
              </a:rPr>
              <a:t>SafeTIR</a:t>
            </a:r>
            <a:endParaRPr lang="es-AR" b="1" dirty="0">
              <a:solidFill>
                <a:srgbClr val="0070C0"/>
              </a:solidFill>
            </a:endParaRPr>
          </a:p>
        </p:txBody>
      </p:sp>
      <p:sp>
        <p:nvSpPr>
          <p:cNvPr id="13" name="TextBox 12"/>
          <p:cNvSpPr txBox="1"/>
          <p:nvPr/>
        </p:nvSpPr>
        <p:spPr>
          <a:xfrm>
            <a:off x="2298099" y="4707260"/>
            <a:ext cx="2339102" cy="313932"/>
          </a:xfrm>
          <a:prstGeom prst="rect">
            <a:avLst/>
          </a:prstGeom>
          <a:noFill/>
        </p:spPr>
        <p:txBody>
          <a:bodyPr wrap="none" rtlCol="0">
            <a:spAutoFit/>
          </a:bodyPr>
          <a:lstStyle/>
          <a:p>
            <a:pPr algn="ctr">
              <a:lnSpc>
                <a:spcPct val="90000"/>
              </a:lnSpc>
            </a:pPr>
            <a:r>
              <a:rPr lang="es-AR" sz="1600" b="1" dirty="0">
                <a:solidFill>
                  <a:schemeClr val="bg1"/>
                </a:solidFill>
              </a:rPr>
              <a:t>Asociaciones Nacionales</a:t>
            </a:r>
          </a:p>
        </p:txBody>
      </p:sp>
      <p:sp>
        <p:nvSpPr>
          <p:cNvPr id="15" name="TextBox 14"/>
          <p:cNvSpPr txBox="1"/>
          <p:nvPr/>
        </p:nvSpPr>
        <p:spPr>
          <a:xfrm>
            <a:off x="9845239" y="1540771"/>
            <a:ext cx="2411814" cy="313932"/>
          </a:xfrm>
          <a:prstGeom prst="rect">
            <a:avLst/>
          </a:prstGeom>
          <a:noFill/>
        </p:spPr>
        <p:txBody>
          <a:bodyPr wrap="none" rtlCol="0">
            <a:spAutoFit/>
          </a:bodyPr>
          <a:lstStyle/>
          <a:p>
            <a:pPr algn="ctr">
              <a:lnSpc>
                <a:spcPct val="90000"/>
              </a:lnSpc>
            </a:pPr>
            <a:r>
              <a:rPr lang="es-AR" sz="1600" b="1" dirty="0">
                <a:solidFill>
                  <a:srgbClr val="0070C0"/>
                </a:solidFill>
              </a:rPr>
              <a:t>Despachantes de Aduana</a:t>
            </a:r>
          </a:p>
        </p:txBody>
      </p:sp>
      <p:sp>
        <p:nvSpPr>
          <p:cNvPr id="16" name="TextBox 15"/>
          <p:cNvSpPr txBox="1"/>
          <p:nvPr/>
        </p:nvSpPr>
        <p:spPr>
          <a:xfrm>
            <a:off x="415980" y="5767857"/>
            <a:ext cx="1452449" cy="313932"/>
          </a:xfrm>
          <a:prstGeom prst="rect">
            <a:avLst/>
          </a:prstGeom>
          <a:noFill/>
        </p:spPr>
        <p:txBody>
          <a:bodyPr wrap="none" rtlCol="0">
            <a:spAutoFit/>
          </a:bodyPr>
          <a:lstStyle/>
          <a:p>
            <a:pPr algn="ctr">
              <a:lnSpc>
                <a:spcPct val="90000"/>
              </a:lnSpc>
            </a:pPr>
            <a:r>
              <a:rPr lang="es-AR" sz="1600" b="1" dirty="0">
                <a:solidFill>
                  <a:schemeClr val="bg1"/>
                </a:solidFill>
              </a:rPr>
              <a:t>Transportistas</a:t>
            </a:r>
          </a:p>
        </p:txBody>
      </p:sp>
      <p:sp>
        <p:nvSpPr>
          <p:cNvPr id="17" name="TextBox 16"/>
          <p:cNvSpPr txBox="1"/>
          <p:nvPr/>
        </p:nvSpPr>
        <p:spPr>
          <a:xfrm>
            <a:off x="10085306" y="3749776"/>
            <a:ext cx="957313" cy="313932"/>
          </a:xfrm>
          <a:prstGeom prst="rect">
            <a:avLst/>
          </a:prstGeom>
          <a:noFill/>
        </p:spPr>
        <p:txBody>
          <a:bodyPr wrap="none" rtlCol="0">
            <a:spAutoFit/>
          </a:bodyPr>
          <a:lstStyle/>
          <a:p>
            <a:pPr algn="ctr">
              <a:lnSpc>
                <a:spcPct val="90000"/>
              </a:lnSpc>
            </a:pPr>
            <a:r>
              <a:rPr lang="es-AR" sz="1600" b="1" dirty="0">
                <a:solidFill>
                  <a:srgbClr val="0070C0"/>
                </a:solidFill>
              </a:rPr>
              <a:t>Aduanas</a:t>
            </a:r>
          </a:p>
        </p:txBody>
      </p:sp>
      <p:sp>
        <p:nvSpPr>
          <p:cNvPr id="18" name="TextBox 17"/>
          <p:cNvSpPr txBox="1"/>
          <p:nvPr/>
        </p:nvSpPr>
        <p:spPr>
          <a:xfrm>
            <a:off x="2189302" y="1516027"/>
            <a:ext cx="1710725" cy="313932"/>
          </a:xfrm>
          <a:prstGeom prst="rect">
            <a:avLst/>
          </a:prstGeom>
          <a:noFill/>
        </p:spPr>
        <p:txBody>
          <a:bodyPr wrap="none" rtlCol="0">
            <a:spAutoFit/>
          </a:bodyPr>
          <a:lstStyle/>
          <a:p>
            <a:pPr algn="ctr">
              <a:lnSpc>
                <a:spcPct val="90000"/>
              </a:lnSpc>
            </a:pPr>
            <a:r>
              <a:rPr lang="es-AR" sz="1600" b="1" dirty="0">
                <a:solidFill>
                  <a:schemeClr val="bg1"/>
                </a:solidFill>
              </a:rPr>
              <a:t>Agentes de carga</a:t>
            </a:r>
          </a:p>
        </p:txBody>
      </p:sp>
      <p:sp>
        <p:nvSpPr>
          <p:cNvPr id="19" name="TextBox 18"/>
          <p:cNvSpPr txBox="1"/>
          <p:nvPr/>
        </p:nvSpPr>
        <p:spPr>
          <a:xfrm>
            <a:off x="4804121" y="4529292"/>
            <a:ext cx="2327881" cy="313932"/>
          </a:xfrm>
          <a:prstGeom prst="rect">
            <a:avLst/>
          </a:prstGeom>
          <a:noFill/>
        </p:spPr>
        <p:txBody>
          <a:bodyPr wrap="none" rtlCol="0">
            <a:spAutoFit/>
          </a:bodyPr>
          <a:lstStyle/>
          <a:p>
            <a:pPr algn="ctr">
              <a:lnSpc>
                <a:spcPct val="90000"/>
              </a:lnSpc>
            </a:pPr>
            <a:r>
              <a:rPr lang="es-AR" sz="1600" b="1" dirty="0">
                <a:solidFill>
                  <a:schemeClr val="bg1"/>
                </a:solidFill>
              </a:rPr>
              <a:t>Conexiones Comerciales</a:t>
            </a:r>
          </a:p>
        </p:txBody>
      </p:sp>
    </p:spTree>
    <p:extLst>
      <p:ext uri="{BB962C8B-B14F-4D97-AF65-F5344CB8AC3E}">
        <p14:creationId xmlns:p14="http://schemas.microsoft.com/office/powerpoint/2010/main" val="46433571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14" name="Rectangle 13">
            <a:extLst>
              <a:ext uri="{FF2B5EF4-FFF2-40B4-BE49-F238E27FC236}">
                <a16:creationId xmlns:a16="http://schemas.microsoft.com/office/drawing/2014/main" id="{6E6CE9EB-C207-8F21-037E-898D073E769F}"/>
              </a:ext>
            </a:extLst>
          </p:cNvPr>
          <p:cNvSpPr/>
          <p:nvPr/>
        </p:nvSpPr>
        <p:spPr>
          <a:xfrm rot="16200000">
            <a:off x="2679898" y="-2670902"/>
            <a:ext cx="6858000" cy="12192002"/>
          </a:xfrm>
          <a:prstGeom prst="rect">
            <a:avLst/>
          </a:prstGeom>
          <a:solidFill>
            <a:srgbClr val="7F7F7F">
              <a:alpha val="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x-none" dirty="0">
              <a:solidFill>
                <a:srgbClr val="FFFFFF"/>
              </a:solidFill>
            </a:endParaRPr>
          </a:p>
        </p:txBody>
      </p:sp>
      <p:sp>
        <p:nvSpPr>
          <p:cNvPr id="47" name="TextBox 46">
            <a:extLst>
              <a:ext uri="{FF2B5EF4-FFF2-40B4-BE49-F238E27FC236}">
                <a16:creationId xmlns:a16="http://schemas.microsoft.com/office/drawing/2014/main" id="{1E12E512-0E41-274C-9817-38F59761F207}"/>
              </a:ext>
            </a:extLst>
          </p:cNvPr>
          <p:cNvSpPr txBox="1"/>
          <p:nvPr/>
        </p:nvSpPr>
        <p:spPr>
          <a:xfrm>
            <a:off x="4734499" y="4735531"/>
            <a:ext cx="2537875" cy="313932"/>
          </a:xfrm>
          <a:prstGeom prst="rect">
            <a:avLst/>
          </a:prstGeom>
          <a:noFill/>
        </p:spPr>
        <p:txBody>
          <a:bodyPr wrap="none" rtlCol="0">
            <a:spAutoFit/>
          </a:bodyPr>
          <a:lstStyle/>
          <a:p>
            <a:pPr algn="ctr" defTabSz="685783">
              <a:lnSpc>
                <a:spcPct val="90000"/>
              </a:lnSpc>
            </a:pPr>
            <a:r>
              <a:rPr lang="en-GB" sz="1600" b="1" dirty="0">
                <a:solidFill>
                  <a:schemeClr val="tx2">
                    <a:lumMod val="50000"/>
                  </a:schemeClr>
                </a:solidFill>
                <a:latin typeface="+mj-lt"/>
              </a:rPr>
              <a:t>TRANSPORT OPERATORS</a:t>
            </a:r>
          </a:p>
        </p:txBody>
      </p:sp>
      <p:sp>
        <p:nvSpPr>
          <p:cNvPr id="8" name="TextBox 7">
            <a:extLst>
              <a:ext uri="{FF2B5EF4-FFF2-40B4-BE49-F238E27FC236}">
                <a16:creationId xmlns:a16="http://schemas.microsoft.com/office/drawing/2014/main" id="{CC983ABB-C971-0016-629A-23F9434AA340}"/>
              </a:ext>
            </a:extLst>
          </p:cNvPr>
          <p:cNvSpPr txBox="1"/>
          <p:nvPr/>
        </p:nvSpPr>
        <p:spPr>
          <a:xfrm>
            <a:off x="2356935" y="1992625"/>
            <a:ext cx="1958998" cy="313932"/>
          </a:xfrm>
          <a:prstGeom prst="rect">
            <a:avLst/>
          </a:prstGeom>
          <a:noFill/>
        </p:spPr>
        <p:txBody>
          <a:bodyPr wrap="none" rtlCol="0">
            <a:spAutoFit/>
          </a:bodyPr>
          <a:lstStyle/>
          <a:p>
            <a:pPr algn="ctr" defTabSz="685783">
              <a:lnSpc>
                <a:spcPct val="90000"/>
              </a:lnSpc>
            </a:pPr>
            <a:r>
              <a:rPr lang="en-GB" sz="1600" b="1" dirty="0">
                <a:solidFill>
                  <a:schemeClr val="tx2">
                    <a:lumMod val="50000"/>
                  </a:schemeClr>
                </a:solidFill>
                <a:latin typeface="+mj-lt"/>
              </a:rPr>
              <a:t>MEMBER </a:t>
            </a:r>
            <a:r>
              <a:rPr lang="en-GB" sz="1600" b="1" i="1" dirty="0">
                <a:solidFill>
                  <a:schemeClr val="tx2">
                    <a:lumMod val="50000"/>
                  </a:schemeClr>
                </a:solidFill>
                <a:latin typeface="+mj-lt"/>
              </a:rPr>
              <a:t>SERVICES</a:t>
            </a:r>
          </a:p>
        </p:txBody>
      </p:sp>
      <p:sp>
        <p:nvSpPr>
          <p:cNvPr id="10" name="TextBox 9">
            <a:extLst>
              <a:ext uri="{FF2B5EF4-FFF2-40B4-BE49-F238E27FC236}">
                <a16:creationId xmlns:a16="http://schemas.microsoft.com/office/drawing/2014/main" id="{A4FD389E-9EF0-D1B3-9901-C5371CB576F7}"/>
              </a:ext>
            </a:extLst>
          </p:cNvPr>
          <p:cNvSpPr txBox="1"/>
          <p:nvPr/>
        </p:nvSpPr>
        <p:spPr>
          <a:xfrm>
            <a:off x="5205190" y="1219431"/>
            <a:ext cx="1582484" cy="535531"/>
          </a:xfrm>
          <a:prstGeom prst="rect">
            <a:avLst/>
          </a:prstGeom>
          <a:noFill/>
        </p:spPr>
        <p:txBody>
          <a:bodyPr wrap="none" rtlCol="0">
            <a:spAutoFit/>
          </a:bodyPr>
          <a:lstStyle/>
          <a:p>
            <a:pPr algn="ctr" defTabSz="685783">
              <a:lnSpc>
                <a:spcPct val="90000"/>
              </a:lnSpc>
            </a:pPr>
            <a:r>
              <a:rPr lang="en-GB" sz="1600" b="1" dirty="0">
                <a:solidFill>
                  <a:srgbClr val="0051A3"/>
                </a:solidFill>
                <a:latin typeface="+mj-lt"/>
              </a:rPr>
              <a:t>BUSINESS </a:t>
            </a:r>
          </a:p>
          <a:p>
            <a:pPr algn="ctr" defTabSz="685783">
              <a:lnSpc>
                <a:spcPct val="90000"/>
              </a:lnSpc>
            </a:pPr>
            <a:r>
              <a:rPr lang="en-GB" sz="1600" b="1" dirty="0">
                <a:solidFill>
                  <a:srgbClr val="0051A3"/>
                </a:solidFill>
                <a:latin typeface="+mj-lt"/>
              </a:rPr>
              <a:t>CONNECTIONS</a:t>
            </a:r>
          </a:p>
        </p:txBody>
      </p:sp>
      <p:sp>
        <p:nvSpPr>
          <p:cNvPr id="15" name="Frame 14">
            <a:extLst>
              <a:ext uri="{FF2B5EF4-FFF2-40B4-BE49-F238E27FC236}">
                <a16:creationId xmlns:a16="http://schemas.microsoft.com/office/drawing/2014/main" id="{FF110390-AC1E-78F0-B082-DBE0CC6F969A}"/>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grpSp>
        <p:nvGrpSpPr>
          <p:cNvPr id="16" name="Group 15">
            <a:extLst>
              <a:ext uri="{FF2B5EF4-FFF2-40B4-BE49-F238E27FC236}">
                <a16:creationId xmlns:a16="http://schemas.microsoft.com/office/drawing/2014/main" id="{449CE80E-3753-44F3-F73C-8D6ED9FA98EB}"/>
              </a:ext>
            </a:extLst>
          </p:cNvPr>
          <p:cNvGrpSpPr/>
          <p:nvPr/>
        </p:nvGrpSpPr>
        <p:grpSpPr>
          <a:xfrm>
            <a:off x="11411639" y="6071422"/>
            <a:ext cx="786580" cy="786580"/>
            <a:chOff x="8554065" y="4553565"/>
            <a:chExt cx="589935" cy="589935"/>
          </a:xfrm>
        </p:grpSpPr>
        <p:sp>
          <p:nvSpPr>
            <p:cNvPr id="17" name="Rectangle 16">
              <a:extLst>
                <a:ext uri="{FF2B5EF4-FFF2-40B4-BE49-F238E27FC236}">
                  <a16:creationId xmlns:a16="http://schemas.microsoft.com/office/drawing/2014/main" id="{2C33F5E1-0AA2-8DF4-EF81-339B2A29FE5E}"/>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8" name="Group 17">
              <a:extLst>
                <a:ext uri="{FF2B5EF4-FFF2-40B4-BE49-F238E27FC236}">
                  <a16:creationId xmlns:a16="http://schemas.microsoft.com/office/drawing/2014/main" id="{91AC7C4E-21C1-F72F-52FD-AF92D7D42078}"/>
                </a:ext>
              </a:extLst>
            </p:cNvPr>
            <p:cNvGrpSpPr>
              <a:grpSpLocks noChangeAspect="1"/>
            </p:cNvGrpSpPr>
            <p:nvPr/>
          </p:nvGrpSpPr>
          <p:grpSpPr>
            <a:xfrm>
              <a:off x="8741032" y="4783643"/>
              <a:ext cx="216000" cy="129778"/>
              <a:chOff x="5342425" y="2976487"/>
              <a:chExt cx="1506305" cy="905027"/>
            </a:xfrm>
          </p:grpSpPr>
          <p:sp>
            <p:nvSpPr>
              <p:cNvPr id="19" name="Freeform: Shape 30">
                <a:extLst>
                  <a:ext uri="{FF2B5EF4-FFF2-40B4-BE49-F238E27FC236}">
                    <a16:creationId xmlns:a16="http://schemas.microsoft.com/office/drawing/2014/main" id="{CF6538E7-5450-1CE2-AD6B-0AAB54FB8361}"/>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20" name="Freeform: Shape 31">
                <a:extLst>
                  <a:ext uri="{FF2B5EF4-FFF2-40B4-BE49-F238E27FC236}">
                    <a16:creationId xmlns:a16="http://schemas.microsoft.com/office/drawing/2014/main" id="{8FD8C4B4-85B2-2BA0-FAC2-8016DB719602}"/>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21" name="Freeform: Shape 32">
                <a:extLst>
                  <a:ext uri="{FF2B5EF4-FFF2-40B4-BE49-F238E27FC236}">
                    <a16:creationId xmlns:a16="http://schemas.microsoft.com/office/drawing/2014/main" id="{91C8EA49-669A-D1D0-5393-8B2F45B0805D}"/>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22" name="Freeform: Shape 33">
                <a:extLst>
                  <a:ext uri="{FF2B5EF4-FFF2-40B4-BE49-F238E27FC236}">
                    <a16:creationId xmlns:a16="http://schemas.microsoft.com/office/drawing/2014/main" id="{945BAFF9-AFA6-9ADF-7A22-90918D4E627C}"/>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23" name="Freeform: Shape 34">
                <a:extLst>
                  <a:ext uri="{FF2B5EF4-FFF2-40B4-BE49-F238E27FC236}">
                    <a16:creationId xmlns:a16="http://schemas.microsoft.com/office/drawing/2014/main" id="{1C3DC617-2578-358C-6027-CF1B720EC57A}"/>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nvGrpSpPr>
          <p:cNvPr id="26" name="Group 25">
            <a:extLst>
              <a:ext uri="{FF2B5EF4-FFF2-40B4-BE49-F238E27FC236}">
                <a16:creationId xmlns:a16="http://schemas.microsoft.com/office/drawing/2014/main" id="{BC0FADE6-1F24-0C39-830B-ABE47CE7BA12}"/>
              </a:ext>
            </a:extLst>
          </p:cNvPr>
          <p:cNvGrpSpPr/>
          <p:nvPr/>
        </p:nvGrpSpPr>
        <p:grpSpPr>
          <a:xfrm>
            <a:off x="8674798" y="1153109"/>
            <a:ext cx="1546129" cy="3129307"/>
            <a:chOff x="9713893" y="436007"/>
            <a:chExt cx="1546129" cy="3129307"/>
          </a:xfrm>
        </p:grpSpPr>
        <p:sp>
          <p:nvSpPr>
            <p:cNvPr id="46" name="TextBox 45">
              <a:extLst>
                <a:ext uri="{FF2B5EF4-FFF2-40B4-BE49-F238E27FC236}">
                  <a16:creationId xmlns:a16="http://schemas.microsoft.com/office/drawing/2014/main" id="{261FDA52-E620-8A4B-B965-7648599DB309}"/>
                </a:ext>
              </a:extLst>
            </p:cNvPr>
            <p:cNvSpPr txBox="1"/>
            <p:nvPr/>
          </p:nvSpPr>
          <p:spPr>
            <a:xfrm>
              <a:off x="9747524" y="436007"/>
              <a:ext cx="1085554" cy="313932"/>
            </a:xfrm>
            <a:prstGeom prst="rect">
              <a:avLst/>
            </a:prstGeom>
            <a:noFill/>
          </p:spPr>
          <p:txBody>
            <a:bodyPr wrap="none" rtlCol="0">
              <a:spAutoFit/>
            </a:bodyPr>
            <a:lstStyle/>
            <a:p>
              <a:pPr algn="ctr" defTabSz="685783">
                <a:lnSpc>
                  <a:spcPct val="90000"/>
                </a:lnSpc>
              </a:pPr>
              <a:r>
                <a:rPr lang="en-GB" sz="1600" b="1" dirty="0">
                  <a:solidFill>
                    <a:schemeClr val="tx2">
                      <a:lumMod val="50000"/>
                    </a:schemeClr>
                  </a:solidFill>
                  <a:latin typeface="+mj-lt"/>
                </a:rPr>
                <a:t>BROKERS</a:t>
              </a:r>
            </a:p>
          </p:txBody>
        </p:sp>
        <p:sp>
          <p:nvSpPr>
            <p:cNvPr id="48" name="TextBox 47">
              <a:extLst>
                <a:ext uri="{FF2B5EF4-FFF2-40B4-BE49-F238E27FC236}">
                  <a16:creationId xmlns:a16="http://schemas.microsoft.com/office/drawing/2014/main" id="{C089450E-1BAF-CE40-85E0-1D2BA5EE8071}"/>
                </a:ext>
              </a:extLst>
            </p:cNvPr>
            <p:cNvSpPr txBox="1"/>
            <p:nvPr/>
          </p:nvSpPr>
          <p:spPr>
            <a:xfrm>
              <a:off x="9740129" y="1236968"/>
              <a:ext cx="1512071" cy="535531"/>
            </a:xfrm>
            <a:prstGeom prst="rect">
              <a:avLst/>
            </a:prstGeom>
            <a:noFill/>
          </p:spPr>
          <p:txBody>
            <a:bodyPr wrap="square" rtlCol="0">
              <a:spAutoFit/>
            </a:bodyPr>
            <a:lstStyle/>
            <a:p>
              <a:pPr defTabSz="685783">
                <a:lnSpc>
                  <a:spcPct val="90000"/>
                </a:lnSpc>
              </a:pPr>
              <a:r>
                <a:rPr lang="en-GB" sz="1600" b="1" dirty="0">
                  <a:solidFill>
                    <a:schemeClr val="tx2">
                      <a:lumMod val="50000"/>
                    </a:schemeClr>
                  </a:solidFill>
                  <a:latin typeface="+mj-lt"/>
                </a:rPr>
                <a:t>FREIGHT</a:t>
              </a:r>
              <a:br>
                <a:rPr lang="en-GB" sz="1600" b="1" dirty="0">
                  <a:solidFill>
                    <a:schemeClr val="tx2">
                      <a:lumMod val="50000"/>
                    </a:schemeClr>
                  </a:solidFill>
                  <a:latin typeface="+mj-lt"/>
                </a:rPr>
              </a:br>
              <a:r>
                <a:rPr lang="en-GB" sz="1600" b="1" dirty="0">
                  <a:solidFill>
                    <a:schemeClr val="tx2">
                      <a:lumMod val="50000"/>
                    </a:schemeClr>
                  </a:solidFill>
                  <a:latin typeface="+mj-lt"/>
                </a:rPr>
                <a:t>FORWARDERS</a:t>
              </a:r>
            </a:p>
          </p:txBody>
        </p:sp>
        <p:sp>
          <p:nvSpPr>
            <p:cNvPr id="49" name="TextBox 48">
              <a:extLst>
                <a:ext uri="{FF2B5EF4-FFF2-40B4-BE49-F238E27FC236}">
                  <a16:creationId xmlns:a16="http://schemas.microsoft.com/office/drawing/2014/main" id="{1573525C-C08C-E34E-A53A-D164CA53115D}"/>
                </a:ext>
              </a:extLst>
            </p:cNvPr>
            <p:cNvSpPr txBox="1"/>
            <p:nvPr/>
          </p:nvSpPr>
          <p:spPr>
            <a:xfrm>
              <a:off x="9713893" y="2364985"/>
              <a:ext cx="1546129" cy="1200329"/>
            </a:xfrm>
            <a:prstGeom prst="rect">
              <a:avLst/>
            </a:prstGeom>
            <a:noFill/>
          </p:spPr>
          <p:txBody>
            <a:bodyPr wrap="none" rtlCol="0">
              <a:spAutoFit/>
            </a:bodyPr>
            <a:lstStyle/>
            <a:p>
              <a:pPr algn="ctr" defTabSz="685783">
                <a:lnSpc>
                  <a:spcPct val="90000"/>
                </a:lnSpc>
              </a:pPr>
              <a:r>
                <a:rPr lang="en-GB" sz="1600" b="1" dirty="0">
                  <a:solidFill>
                    <a:schemeClr val="tx2">
                      <a:lumMod val="50000"/>
                    </a:schemeClr>
                  </a:solidFill>
                  <a:latin typeface="+mj-lt"/>
                </a:rPr>
                <a:t>WAREHOUSES</a:t>
              </a:r>
            </a:p>
            <a:p>
              <a:pPr algn="ctr" defTabSz="685783">
                <a:lnSpc>
                  <a:spcPct val="90000"/>
                </a:lnSpc>
              </a:pPr>
              <a:endParaRPr lang="en-GB" sz="1600" b="1" dirty="0">
                <a:solidFill>
                  <a:schemeClr val="tx2">
                    <a:lumMod val="50000"/>
                  </a:schemeClr>
                </a:solidFill>
                <a:latin typeface="+mj-lt"/>
              </a:endParaRPr>
            </a:p>
            <a:p>
              <a:pPr defTabSz="685783">
                <a:lnSpc>
                  <a:spcPct val="90000"/>
                </a:lnSpc>
              </a:pPr>
              <a:endParaRPr lang="en-GB" sz="1600" b="1" dirty="0">
                <a:solidFill>
                  <a:schemeClr val="tx2">
                    <a:lumMod val="50000"/>
                  </a:schemeClr>
                </a:solidFill>
                <a:latin typeface="+mj-lt"/>
              </a:endParaRPr>
            </a:p>
            <a:p>
              <a:pPr defTabSz="685783">
                <a:lnSpc>
                  <a:spcPct val="90000"/>
                </a:lnSpc>
              </a:pPr>
              <a:endParaRPr lang="en-GB" sz="1600" b="1" dirty="0">
                <a:solidFill>
                  <a:schemeClr val="tx2">
                    <a:lumMod val="50000"/>
                  </a:schemeClr>
                </a:solidFill>
                <a:latin typeface="+mj-lt"/>
              </a:endParaRPr>
            </a:p>
            <a:p>
              <a:pPr defTabSz="685783">
                <a:lnSpc>
                  <a:spcPct val="90000"/>
                </a:lnSpc>
              </a:pPr>
              <a:r>
                <a:rPr lang="en-GB" sz="1600" b="1" dirty="0">
                  <a:solidFill>
                    <a:schemeClr val="tx2">
                      <a:lumMod val="50000"/>
                    </a:schemeClr>
                  </a:solidFill>
                  <a:latin typeface="+mj-lt"/>
                </a:rPr>
                <a:t>Etc.</a:t>
              </a:r>
            </a:p>
          </p:txBody>
        </p:sp>
      </p:grpSp>
      <p:sp>
        <p:nvSpPr>
          <p:cNvPr id="29" name="TextBox 28">
            <a:extLst>
              <a:ext uri="{FF2B5EF4-FFF2-40B4-BE49-F238E27FC236}">
                <a16:creationId xmlns:a16="http://schemas.microsoft.com/office/drawing/2014/main" id="{86B2F813-BCB9-4DD0-69C2-692DE388DA68}"/>
              </a:ext>
            </a:extLst>
          </p:cNvPr>
          <p:cNvSpPr txBox="1"/>
          <p:nvPr/>
        </p:nvSpPr>
        <p:spPr>
          <a:xfrm>
            <a:off x="5400941" y="3438937"/>
            <a:ext cx="1133645" cy="313932"/>
          </a:xfrm>
          <a:prstGeom prst="rect">
            <a:avLst/>
          </a:prstGeom>
          <a:noFill/>
        </p:spPr>
        <p:txBody>
          <a:bodyPr wrap="none" rtlCol="0">
            <a:spAutoFit/>
          </a:bodyPr>
          <a:lstStyle/>
          <a:p>
            <a:pPr algn="ctr" defTabSz="685783">
              <a:lnSpc>
                <a:spcPct val="90000"/>
              </a:lnSpc>
            </a:pPr>
            <a:r>
              <a:rPr lang="en-GB" sz="1600" b="1" dirty="0">
                <a:solidFill>
                  <a:schemeClr val="tx2">
                    <a:lumMod val="50000"/>
                  </a:schemeClr>
                </a:solidFill>
                <a:latin typeface="+mj-lt"/>
              </a:rPr>
              <a:t>MEMBERS</a:t>
            </a:r>
          </a:p>
        </p:txBody>
      </p:sp>
      <p:grpSp>
        <p:nvGrpSpPr>
          <p:cNvPr id="52" name="Group 51">
            <a:extLst>
              <a:ext uri="{FF2B5EF4-FFF2-40B4-BE49-F238E27FC236}">
                <a16:creationId xmlns:a16="http://schemas.microsoft.com/office/drawing/2014/main" id="{0A868575-64C2-4C90-1790-71BE06864B3A}"/>
              </a:ext>
            </a:extLst>
          </p:cNvPr>
          <p:cNvGrpSpPr/>
          <p:nvPr/>
        </p:nvGrpSpPr>
        <p:grpSpPr>
          <a:xfrm>
            <a:off x="6166680" y="3736568"/>
            <a:ext cx="540000" cy="540000"/>
            <a:chOff x="10601795" y="3113014"/>
            <a:chExt cx="702233" cy="692248"/>
          </a:xfrm>
        </p:grpSpPr>
        <p:sp>
          <p:nvSpPr>
            <p:cNvPr id="51" name="Oval 50">
              <a:extLst>
                <a:ext uri="{FF2B5EF4-FFF2-40B4-BE49-F238E27FC236}">
                  <a16:creationId xmlns:a16="http://schemas.microsoft.com/office/drawing/2014/main" id="{81545A7D-6ED8-A7DE-E2A6-FFE85A8BBFC7}"/>
                </a:ext>
              </a:extLst>
            </p:cNvPr>
            <p:cNvSpPr/>
            <p:nvPr/>
          </p:nvSpPr>
          <p:spPr>
            <a:xfrm>
              <a:off x="10601795" y="3113014"/>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43" name="Picture 42">
              <a:extLst>
                <a:ext uri="{FF2B5EF4-FFF2-40B4-BE49-F238E27FC236}">
                  <a16:creationId xmlns:a16="http://schemas.microsoft.com/office/drawing/2014/main" id="{7C2514AE-0A32-1008-942B-423ABB123ACA}"/>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65329" t="21924" r="32460" b="73231"/>
            <a:stretch/>
          </p:blipFill>
          <p:spPr>
            <a:xfrm>
              <a:off x="10760949" y="3222576"/>
              <a:ext cx="383924" cy="473124"/>
            </a:xfrm>
            <a:prstGeom prst="rect">
              <a:avLst/>
            </a:prstGeom>
            <a:solidFill>
              <a:schemeClr val="accent2"/>
            </a:solidFill>
          </p:spPr>
        </p:pic>
      </p:grpSp>
      <p:sp>
        <p:nvSpPr>
          <p:cNvPr id="55" name="Oval 54">
            <a:extLst>
              <a:ext uri="{FF2B5EF4-FFF2-40B4-BE49-F238E27FC236}">
                <a16:creationId xmlns:a16="http://schemas.microsoft.com/office/drawing/2014/main" id="{A50C4D14-D6AF-1CFB-88B1-832C093818B2}"/>
              </a:ext>
            </a:extLst>
          </p:cNvPr>
          <p:cNvSpPr/>
          <p:nvPr/>
        </p:nvSpPr>
        <p:spPr>
          <a:xfrm>
            <a:off x="5574422" y="1800101"/>
            <a:ext cx="828000" cy="828000"/>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57" name="Group 56">
            <a:extLst>
              <a:ext uri="{FF2B5EF4-FFF2-40B4-BE49-F238E27FC236}">
                <a16:creationId xmlns:a16="http://schemas.microsoft.com/office/drawing/2014/main" id="{8861C4D6-B836-6F45-CD6E-47BD0020EF69}"/>
              </a:ext>
            </a:extLst>
          </p:cNvPr>
          <p:cNvGrpSpPr/>
          <p:nvPr/>
        </p:nvGrpSpPr>
        <p:grpSpPr>
          <a:xfrm>
            <a:off x="5135987" y="3880868"/>
            <a:ext cx="702232" cy="692248"/>
            <a:chOff x="8594201" y="5060655"/>
            <a:chExt cx="702233" cy="692248"/>
          </a:xfrm>
        </p:grpSpPr>
        <p:sp>
          <p:nvSpPr>
            <p:cNvPr id="58" name="Oval 57">
              <a:extLst>
                <a:ext uri="{FF2B5EF4-FFF2-40B4-BE49-F238E27FC236}">
                  <a16:creationId xmlns:a16="http://schemas.microsoft.com/office/drawing/2014/main" id="{D24EBE77-B66F-5B2A-438B-11CCF45781A4}"/>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59" name="Picture 58">
              <a:extLst>
                <a:ext uri="{FF2B5EF4-FFF2-40B4-BE49-F238E27FC236}">
                  <a16:creationId xmlns:a16="http://schemas.microsoft.com/office/drawing/2014/main" id="{B5612841-BB38-4A32-E154-2EC6F8F6D56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66" name="Group 65">
            <a:extLst>
              <a:ext uri="{FF2B5EF4-FFF2-40B4-BE49-F238E27FC236}">
                <a16:creationId xmlns:a16="http://schemas.microsoft.com/office/drawing/2014/main" id="{C930537C-1B5B-3B39-5683-CDC31838C657}"/>
              </a:ext>
            </a:extLst>
          </p:cNvPr>
          <p:cNvGrpSpPr/>
          <p:nvPr/>
        </p:nvGrpSpPr>
        <p:grpSpPr>
          <a:xfrm>
            <a:off x="8144582" y="2910439"/>
            <a:ext cx="540000" cy="540000"/>
            <a:chOff x="8594201" y="5060655"/>
            <a:chExt cx="702233" cy="692248"/>
          </a:xfrm>
        </p:grpSpPr>
        <p:sp>
          <p:nvSpPr>
            <p:cNvPr id="67" name="Oval 66">
              <a:extLst>
                <a:ext uri="{FF2B5EF4-FFF2-40B4-BE49-F238E27FC236}">
                  <a16:creationId xmlns:a16="http://schemas.microsoft.com/office/drawing/2014/main" id="{35EA2532-E925-8ADB-62C6-322B5B27C678}"/>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pic>
          <p:nvPicPr>
            <p:cNvPr id="68" name="Picture 67">
              <a:extLst>
                <a:ext uri="{FF2B5EF4-FFF2-40B4-BE49-F238E27FC236}">
                  <a16:creationId xmlns:a16="http://schemas.microsoft.com/office/drawing/2014/main" id="{E1BD40D3-1A32-5C75-9B75-B800C50BB27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72" name="Group 71">
            <a:extLst>
              <a:ext uri="{FF2B5EF4-FFF2-40B4-BE49-F238E27FC236}">
                <a16:creationId xmlns:a16="http://schemas.microsoft.com/office/drawing/2014/main" id="{C0A10167-C92B-6506-B523-01C73E2B2930}"/>
              </a:ext>
            </a:extLst>
          </p:cNvPr>
          <p:cNvGrpSpPr/>
          <p:nvPr/>
        </p:nvGrpSpPr>
        <p:grpSpPr>
          <a:xfrm>
            <a:off x="5531034" y="5162688"/>
            <a:ext cx="702232" cy="692248"/>
            <a:chOff x="8594201" y="5060655"/>
            <a:chExt cx="702233" cy="692248"/>
          </a:xfrm>
        </p:grpSpPr>
        <p:sp>
          <p:nvSpPr>
            <p:cNvPr id="73" name="Oval 72">
              <a:extLst>
                <a:ext uri="{FF2B5EF4-FFF2-40B4-BE49-F238E27FC236}">
                  <a16:creationId xmlns:a16="http://schemas.microsoft.com/office/drawing/2014/main" id="{6F63FCA0-E086-1020-4CAB-CA01725C1596}"/>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4" name="Picture 73">
              <a:extLst>
                <a:ext uri="{FF2B5EF4-FFF2-40B4-BE49-F238E27FC236}">
                  <a16:creationId xmlns:a16="http://schemas.microsoft.com/office/drawing/2014/main" id="{032A1561-23DC-429C-16D5-01DDA803428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81" name="Group 80">
            <a:extLst>
              <a:ext uri="{FF2B5EF4-FFF2-40B4-BE49-F238E27FC236}">
                <a16:creationId xmlns:a16="http://schemas.microsoft.com/office/drawing/2014/main" id="{7C4E8B3E-39F3-3345-D98E-6AF1A0BB29F2}"/>
              </a:ext>
            </a:extLst>
          </p:cNvPr>
          <p:cNvGrpSpPr/>
          <p:nvPr/>
        </p:nvGrpSpPr>
        <p:grpSpPr>
          <a:xfrm>
            <a:off x="8125410" y="1882579"/>
            <a:ext cx="540000" cy="540000"/>
            <a:chOff x="8594201" y="5060653"/>
            <a:chExt cx="702233" cy="692248"/>
          </a:xfrm>
        </p:grpSpPr>
        <p:sp>
          <p:nvSpPr>
            <p:cNvPr id="82" name="Oval 81">
              <a:extLst>
                <a:ext uri="{FF2B5EF4-FFF2-40B4-BE49-F238E27FC236}">
                  <a16:creationId xmlns:a16="http://schemas.microsoft.com/office/drawing/2014/main" id="{08B6ED5B-CEF0-82AB-139B-B1783482B51C}"/>
                </a:ext>
              </a:extLst>
            </p:cNvPr>
            <p:cNvSpPr/>
            <p:nvPr/>
          </p:nvSpPr>
          <p:spPr>
            <a:xfrm>
              <a:off x="8594201" y="5060653"/>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pic>
          <p:nvPicPr>
            <p:cNvPr id="83" name="Picture 82">
              <a:extLst>
                <a:ext uri="{FF2B5EF4-FFF2-40B4-BE49-F238E27FC236}">
                  <a16:creationId xmlns:a16="http://schemas.microsoft.com/office/drawing/2014/main" id="{288430A0-CBEE-4F7B-9DA3-7F83FE394594}"/>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84" name="Group 83">
            <a:extLst>
              <a:ext uri="{FF2B5EF4-FFF2-40B4-BE49-F238E27FC236}">
                <a16:creationId xmlns:a16="http://schemas.microsoft.com/office/drawing/2014/main" id="{76C3008E-8A72-2FFA-4DE4-44BC07429BD3}"/>
              </a:ext>
            </a:extLst>
          </p:cNvPr>
          <p:cNvGrpSpPr/>
          <p:nvPr/>
        </p:nvGrpSpPr>
        <p:grpSpPr>
          <a:xfrm>
            <a:off x="8144582" y="947081"/>
            <a:ext cx="540000" cy="540000"/>
            <a:chOff x="8594201" y="5060655"/>
            <a:chExt cx="702233" cy="692248"/>
          </a:xfrm>
        </p:grpSpPr>
        <p:sp>
          <p:nvSpPr>
            <p:cNvPr id="85" name="Oval 84">
              <a:extLst>
                <a:ext uri="{FF2B5EF4-FFF2-40B4-BE49-F238E27FC236}">
                  <a16:creationId xmlns:a16="http://schemas.microsoft.com/office/drawing/2014/main" id="{E309D6D0-9C9C-F330-56B9-AC06D7C801F6}"/>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pic>
          <p:nvPicPr>
            <p:cNvPr id="86" name="Picture 85">
              <a:extLst>
                <a:ext uri="{FF2B5EF4-FFF2-40B4-BE49-F238E27FC236}">
                  <a16:creationId xmlns:a16="http://schemas.microsoft.com/office/drawing/2014/main" id="{19A5F0D2-D77F-C6F8-5CFA-8226210169D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93" name="Group 92">
            <a:extLst>
              <a:ext uri="{FF2B5EF4-FFF2-40B4-BE49-F238E27FC236}">
                <a16:creationId xmlns:a16="http://schemas.microsoft.com/office/drawing/2014/main" id="{13BCA21B-232F-F134-4C27-C13E860141B7}"/>
              </a:ext>
            </a:extLst>
          </p:cNvPr>
          <p:cNvGrpSpPr/>
          <p:nvPr/>
        </p:nvGrpSpPr>
        <p:grpSpPr>
          <a:xfrm>
            <a:off x="4749514" y="5049463"/>
            <a:ext cx="540000" cy="540000"/>
            <a:chOff x="8594201" y="5060655"/>
            <a:chExt cx="702233" cy="692248"/>
          </a:xfrm>
        </p:grpSpPr>
        <p:sp>
          <p:nvSpPr>
            <p:cNvPr id="94" name="Oval 93">
              <a:extLst>
                <a:ext uri="{FF2B5EF4-FFF2-40B4-BE49-F238E27FC236}">
                  <a16:creationId xmlns:a16="http://schemas.microsoft.com/office/drawing/2014/main" id="{AF3B3CEB-D614-9DFF-48CD-3F7D40757896}"/>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5" name="Picture 94">
              <a:extLst>
                <a:ext uri="{FF2B5EF4-FFF2-40B4-BE49-F238E27FC236}">
                  <a16:creationId xmlns:a16="http://schemas.microsoft.com/office/drawing/2014/main" id="{5C8B3AD6-A57E-BE9B-A58E-C84680CCD902}"/>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96" name="Group 95">
            <a:extLst>
              <a:ext uri="{FF2B5EF4-FFF2-40B4-BE49-F238E27FC236}">
                <a16:creationId xmlns:a16="http://schemas.microsoft.com/office/drawing/2014/main" id="{D38A9066-7122-9C50-3849-7050D3FA582A}"/>
              </a:ext>
            </a:extLst>
          </p:cNvPr>
          <p:cNvGrpSpPr/>
          <p:nvPr/>
        </p:nvGrpSpPr>
        <p:grpSpPr>
          <a:xfrm>
            <a:off x="6515759" y="5818231"/>
            <a:ext cx="540000" cy="540000"/>
            <a:chOff x="8594201" y="5060655"/>
            <a:chExt cx="702233" cy="692248"/>
          </a:xfrm>
        </p:grpSpPr>
        <p:sp>
          <p:nvSpPr>
            <p:cNvPr id="97" name="Oval 96">
              <a:extLst>
                <a:ext uri="{FF2B5EF4-FFF2-40B4-BE49-F238E27FC236}">
                  <a16:creationId xmlns:a16="http://schemas.microsoft.com/office/drawing/2014/main" id="{E1C79136-4F77-7761-260F-93CEC596B9B2}"/>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pic>
          <p:nvPicPr>
            <p:cNvPr id="98" name="Picture 97">
              <a:extLst>
                <a:ext uri="{FF2B5EF4-FFF2-40B4-BE49-F238E27FC236}">
                  <a16:creationId xmlns:a16="http://schemas.microsoft.com/office/drawing/2014/main" id="{146F513D-B38A-6097-7743-F86B50ED45E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05" name="Group 104">
            <a:extLst>
              <a:ext uri="{FF2B5EF4-FFF2-40B4-BE49-F238E27FC236}">
                <a16:creationId xmlns:a16="http://schemas.microsoft.com/office/drawing/2014/main" id="{9FE61325-2E89-2C61-23D7-EFBC2D022DA1}"/>
              </a:ext>
            </a:extLst>
          </p:cNvPr>
          <p:cNvGrpSpPr/>
          <p:nvPr/>
        </p:nvGrpSpPr>
        <p:grpSpPr>
          <a:xfrm>
            <a:off x="5135103" y="5662533"/>
            <a:ext cx="360000" cy="360000"/>
            <a:chOff x="8594201" y="5060655"/>
            <a:chExt cx="702233" cy="692248"/>
          </a:xfrm>
        </p:grpSpPr>
        <p:sp>
          <p:nvSpPr>
            <p:cNvPr id="106" name="Oval 105">
              <a:extLst>
                <a:ext uri="{FF2B5EF4-FFF2-40B4-BE49-F238E27FC236}">
                  <a16:creationId xmlns:a16="http://schemas.microsoft.com/office/drawing/2014/main" id="{ADF1CDCE-3FCE-30CD-BA4B-EF659CF136D3}"/>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07" name="Picture 106">
              <a:extLst>
                <a:ext uri="{FF2B5EF4-FFF2-40B4-BE49-F238E27FC236}">
                  <a16:creationId xmlns:a16="http://schemas.microsoft.com/office/drawing/2014/main" id="{927DE4A7-FD68-D78F-168B-DA9F0F593DB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08" name="Group 107">
            <a:extLst>
              <a:ext uri="{FF2B5EF4-FFF2-40B4-BE49-F238E27FC236}">
                <a16:creationId xmlns:a16="http://schemas.microsoft.com/office/drawing/2014/main" id="{C6264F76-C134-60A7-BF49-EBBAA41EC24F}"/>
              </a:ext>
            </a:extLst>
          </p:cNvPr>
          <p:cNvGrpSpPr/>
          <p:nvPr/>
        </p:nvGrpSpPr>
        <p:grpSpPr>
          <a:xfrm>
            <a:off x="4213638" y="5418700"/>
            <a:ext cx="360000" cy="360000"/>
            <a:chOff x="8594201" y="5060655"/>
            <a:chExt cx="702233" cy="692248"/>
          </a:xfrm>
        </p:grpSpPr>
        <p:sp>
          <p:nvSpPr>
            <p:cNvPr id="109" name="Oval 108">
              <a:extLst>
                <a:ext uri="{FF2B5EF4-FFF2-40B4-BE49-F238E27FC236}">
                  <a16:creationId xmlns:a16="http://schemas.microsoft.com/office/drawing/2014/main" id="{D8CD2B0E-5D77-DCC6-51B7-BE39E0371A80}"/>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0" name="Picture 109">
              <a:extLst>
                <a:ext uri="{FF2B5EF4-FFF2-40B4-BE49-F238E27FC236}">
                  <a16:creationId xmlns:a16="http://schemas.microsoft.com/office/drawing/2014/main" id="{00AD2AAD-0989-B002-3FB6-277F3471BC2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14" name="Group 113">
            <a:extLst>
              <a:ext uri="{FF2B5EF4-FFF2-40B4-BE49-F238E27FC236}">
                <a16:creationId xmlns:a16="http://schemas.microsoft.com/office/drawing/2014/main" id="{833AA8DD-E473-A560-8D03-FE39E727C6DF}"/>
              </a:ext>
            </a:extLst>
          </p:cNvPr>
          <p:cNvGrpSpPr/>
          <p:nvPr/>
        </p:nvGrpSpPr>
        <p:grpSpPr>
          <a:xfrm>
            <a:off x="6436680" y="5334994"/>
            <a:ext cx="360000" cy="360000"/>
            <a:chOff x="8594201" y="5060655"/>
            <a:chExt cx="702233" cy="692248"/>
          </a:xfrm>
        </p:grpSpPr>
        <p:sp>
          <p:nvSpPr>
            <p:cNvPr id="115" name="Oval 114">
              <a:extLst>
                <a:ext uri="{FF2B5EF4-FFF2-40B4-BE49-F238E27FC236}">
                  <a16:creationId xmlns:a16="http://schemas.microsoft.com/office/drawing/2014/main" id="{47BF3F6C-97BC-A4A6-3CFF-55603802E151}"/>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6" name="Picture 115">
              <a:extLst>
                <a:ext uri="{FF2B5EF4-FFF2-40B4-BE49-F238E27FC236}">
                  <a16:creationId xmlns:a16="http://schemas.microsoft.com/office/drawing/2014/main" id="{5F87CC36-191D-FD13-6B27-8CBF09C93A96}"/>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17" name="Group 116">
            <a:extLst>
              <a:ext uri="{FF2B5EF4-FFF2-40B4-BE49-F238E27FC236}">
                <a16:creationId xmlns:a16="http://schemas.microsoft.com/office/drawing/2014/main" id="{4A47D5CE-1949-29DB-33EB-9A571A4A83CE}"/>
              </a:ext>
            </a:extLst>
          </p:cNvPr>
          <p:cNvGrpSpPr/>
          <p:nvPr/>
        </p:nvGrpSpPr>
        <p:grpSpPr>
          <a:xfrm>
            <a:off x="7148991" y="5514994"/>
            <a:ext cx="360000" cy="360000"/>
            <a:chOff x="8594201" y="5060655"/>
            <a:chExt cx="702233" cy="692248"/>
          </a:xfrm>
        </p:grpSpPr>
        <p:sp>
          <p:nvSpPr>
            <p:cNvPr id="118" name="Oval 117">
              <a:extLst>
                <a:ext uri="{FF2B5EF4-FFF2-40B4-BE49-F238E27FC236}">
                  <a16:creationId xmlns:a16="http://schemas.microsoft.com/office/drawing/2014/main" id="{A1A00C89-EDFC-595F-B363-9F867A5ECDDB}"/>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9" name="Picture 118">
              <a:extLst>
                <a:ext uri="{FF2B5EF4-FFF2-40B4-BE49-F238E27FC236}">
                  <a16:creationId xmlns:a16="http://schemas.microsoft.com/office/drawing/2014/main" id="{D0C78153-86C2-5EB0-E4FE-49FE66210E3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32" name="Group 131">
            <a:extLst>
              <a:ext uri="{FF2B5EF4-FFF2-40B4-BE49-F238E27FC236}">
                <a16:creationId xmlns:a16="http://schemas.microsoft.com/office/drawing/2014/main" id="{7975E29B-E0B8-2BD4-B81F-13720EFDCBB1}"/>
              </a:ext>
            </a:extLst>
          </p:cNvPr>
          <p:cNvGrpSpPr/>
          <p:nvPr/>
        </p:nvGrpSpPr>
        <p:grpSpPr>
          <a:xfrm>
            <a:off x="4920653" y="3376568"/>
            <a:ext cx="360000" cy="360000"/>
            <a:chOff x="8594201" y="5060655"/>
            <a:chExt cx="702233" cy="692248"/>
          </a:xfrm>
        </p:grpSpPr>
        <p:sp>
          <p:nvSpPr>
            <p:cNvPr id="133" name="Oval 132">
              <a:extLst>
                <a:ext uri="{FF2B5EF4-FFF2-40B4-BE49-F238E27FC236}">
                  <a16:creationId xmlns:a16="http://schemas.microsoft.com/office/drawing/2014/main" id="{7CD07D9A-6D6E-A1CD-57E6-E78AEC4F1846}"/>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34" name="Picture 133">
              <a:extLst>
                <a:ext uri="{FF2B5EF4-FFF2-40B4-BE49-F238E27FC236}">
                  <a16:creationId xmlns:a16="http://schemas.microsoft.com/office/drawing/2014/main" id="{AD5AFB83-8C32-167E-6B08-4C0A3212DC00}"/>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grpSp>
        <p:nvGrpSpPr>
          <p:cNvPr id="138" name="Group 137">
            <a:extLst>
              <a:ext uri="{FF2B5EF4-FFF2-40B4-BE49-F238E27FC236}">
                <a16:creationId xmlns:a16="http://schemas.microsoft.com/office/drawing/2014/main" id="{A3892F18-17F5-4373-D1D6-842C1CE8A64B}"/>
              </a:ext>
            </a:extLst>
          </p:cNvPr>
          <p:cNvGrpSpPr/>
          <p:nvPr/>
        </p:nvGrpSpPr>
        <p:grpSpPr>
          <a:xfrm>
            <a:off x="8157282" y="3850239"/>
            <a:ext cx="540000" cy="540000"/>
            <a:chOff x="8594201" y="5060655"/>
            <a:chExt cx="702233" cy="692248"/>
          </a:xfrm>
        </p:grpSpPr>
        <p:sp>
          <p:nvSpPr>
            <p:cNvPr id="139" name="Oval 138">
              <a:extLst>
                <a:ext uri="{FF2B5EF4-FFF2-40B4-BE49-F238E27FC236}">
                  <a16:creationId xmlns:a16="http://schemas.microsoft.com/office/drawing/2014/main" id="{C2B4B853-4EEA-0344-767D-B91DAF36210A}"/>
                </a:ext>
              </a:extLst>
            </p:cNvPr>
            <p:cNvSpPr/>
            <p:nvPr/>
          </p:nvSpPr>
          <p:spPr>
            <a:xfrm>
              <a:off x="8594201" y="5060655"/>
              <a:ext cx="702233"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pic>
          <p:nvPicPr>
            <p:cNvPr id="140" name="Picture 139">
              <a:extLst>
                <a:ext uri="{FF2B5EF4-FFF2-40B4-BE49-F238E27FC236}">
                  <a16:creationId xmlns:a16="http://schemas.microsoft.com/office/drawing/2014/main" id="{B2E1E9E1-2DE8-7566-3F1A-C923607F15AF}"/>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71091" t="34664" r="27113" b="61301"/>
            <a:stretch/>
          </p:blipFill>
          <p:spPr>
            <a:xfrm>
              <a:off x="8769042" y="5173820"/>
              <a:ext cx="368551" cy="465918"/>
            </a:xfrm>
            <a:prstGeom prst="rect">
              <a:avLst/>
            </a:prstGeom>
            <a:solidFill>
              <a:schemeClr val="accent2"/>
            </a:solidFill>
          </p:spPr>
        </p:pic>
      </p:grpSp>
      <p:cxnSp>
        <p:nvCxnSpPr>
          <p:cNvPr id="144" name="Straight Arrow Connector 143">
            <a:extLst>
              <a:ext uri="{FF2B5EF4-FFF2-40B4-BE49-F238E27FC236}">
                <a16:creationId xmlns:a16="http://schemas.microsoft.com/office/drawing/2014/main" id="{BFE69A08-18F9-4161-664F-56FFF8E0AA50}"/>
              </a:ext>
            </a:extLst>
          </p:cNvPr>
          <p:cNvCxnSpPr>
            <a:cxnSpLocks/>
          </p:cNvCxnSpPr>
          <p:nvPr/>
        </p:nvCxnSpPr>
        <p:spPr>
          <a:xfrm flipV="1">
            <a:off x="4386889" y="2136472"/>
            <a:ext cx="1080000" cy="213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49" name="Straight Arrow Connector 148">
            <a:extLst>
              <a:ext uri="{FF2B5EF4-FFF2-40B4-BE49-F238E27FC236}">
                <a16:creationId xmlns:a16="http://schemas.microsoft.com/office/drawing/2014/main" id="{C1A06301-DD2F-EC11-A862-6D10D24B7598}"/>
              </a:ext>
            </a:extLst>
          </p:cNvPr>
          <p:cNvCxnSpPr>
            <a:cxnSpLocks/>
          </p:cNvCxnSpPr>
          <p:nvPr/>
        </p:nvCxnSpPr>
        <p:spPr>
          <a:xfrm>
            <a:off x="5992530" y="2695429"/>
            <a:ext cx="0" cy="72000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sp>
        <p:nvSpPr>
          <p:cNvPr id="150" name="Rectangle 149">
            <a:extLst>
              <a:ext uri="{FF2B5EF4-FFF2-40B4-BE49-F238E27FC236}">
                <a16:creationId xmlns:a16="http://schemas.microsoft.com/office/drawing/2014/main" id="{2DBF74A0-FF7A-7652-A049-76DFD4B4A67A}"/>
              </a:ext>
            </a:extLst>
          </p:cNvPr>
          <p:cNvSpPr/>
          <p:nvPr/>
        </p:nvSpPr>
        <p:spPr>
          <a:xfrm>
            <a:off x="7814476" y="855159"/>
            <a:ext cx="2496915" cy="3665548"/>
          </a:xfrm>
          <a:prstGeom prst="rect">
            <a:avLst/>
          </a:prstGeom>
          <a:noFill/>
          <a:ln w="38100">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solidFill>
                <a:schemeClr val="tx2">
                  <a:lumMod val="50000"/>
                </a:schemeClr>
              </a:solidFill>
            </a:endParaRPr>
          </a:p>
        </p:txBody>
      </p:sp>
      <p:cxnSp>
        <p:nvCxnSpPr>
          <p:cNvPr id="152" name="Straight Arrow Connector 151">
            <a:extLst>
              <a:ext uri="{FF2B5EF4-FFF2-40B4-BE49-F238E27FC236}">
                <a16:creationId xmlns:a16="http://schemas.microsoft.com/office/drawing/2014/main" id="{1B77CE40-A89C-A926-E662-80E514FFBCE5}"/>
              </a:ext>
            </a:extLst>
          </p:cNvPr>
          <p:cNvCxnSpPr>
            <a:cxnSpLocks/>
          </p:cNvCxnSpPr>
          <p:nvPr/>
        </p:nvCxnSpPr>
        <p:spPr>
          <a:xfrm>
            <a:off x="6515514" y="2136891"/>
            <a:ext cx="1161075" cy="0"/>
          </a:xfrm>
          <a:prstGeom prst="straightConnector1">
            <a:avLst/>
          </a:prstGeom>
          <a:ln w="38100">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8" name="Straight Arrow Connector 157">
            <a:extLst>
              <a:ext uri="{FF2B5EF4-FFF2-40B4-BE49-F238E27FC236}">
                <a16:creationId xmlns:a16="http://schemas.microsoft.com/office/drawing/2014/main" id="{B6F96F9F-C7F4-D944-4E6F-0D10B397D4B1}"/>
              </a:ext>
            </a:extLst>
          </p:cNvPr>
          <p:cNvCxnSpPr>
            <a:cxnSpLocks/>
          </p:cNvCxnSpPr>
          <p:nvPr/>
        </p:nvCxnSpPr>
        <p:spPr>
          <a:xfrm>
            <a:off x="5992530" y="3749529"/>
            <a:ext cx="0" cy="900000"/>
          </a:xfrm>
          <a:prstGeom prst="straightConnector1">
            <a:avLst/>
          </a:prstGeom>
          <a:ln w="38100">
            <a:tailEnd type="triangle"/>
          </a:ln>
        </p:spPr>
        <p:style>
          <a:lnRef idx="1">
            <a:schemeClr val="accent1"/>
          </a:lnRef>
          <a:fillRef idx="0">
            <a:schemeClr val="accent1"/>
          </a:fillRef>
          <a:effectRef idx="0">
            <a:schemeClr val="accent1"/>
          </a:effectRef>
          <a:fontRef idx="minor">
            <a:schemeClr val="tx1"/>
          </a:fontRef>
        </p:style>
      </p:cxnSp>
      <p:cxnSp>
        <p:nvCxnSpPr>
          <p:cNvPr id="159" name="Straight Arrow Connector 158">
            <a:extLst>
              <a:ext uri="{FF2B5EF4-FFF2-40B4-BE49-F238E27FC236}">
                <a16:creationId xmlns:a16="http://schemas.microsoft.com/office/drawing/2014/main" id="{70922824-64FB-0D13-1527-87A86C19E033}"/>
              </a:ext>
            </a:extLst>
          </p:cNvPr>
          <p:cNvCxnSpPr>
            <a:cxnSpLocks/>
          </p:cNvCxnSpPr>
          <p:nvPr/>
        </p:nvCxnSpPr>
        <p:spPr>
          <a:xfrm flipV="1">
            <a:off x="6424208" y="2856297"/>
            <a:ext cx="1296000" cy="576000"/>
          </a:xfrm>
          <a:prstGeom prst="straightConnector1">
            <a:avLst/>
          </a:prstGeom>
          <a:ln w="38100">
            <a:headEnd type="triangle"/>
            <a:tailEnd type="triangle"/>
          </a:ln>
        </p:spPr>
        <p:style>
          <a:lnRef idx="1">
            <a:schemeClr val="accent1"/>
          </a:lnRef>
          <a:fillRef idx="0">
            <a:schemeClr val="accent1"/>
          </a:fillRef>
          <a:effectRef idx="0">
            <a:schemeClr val="accent1"/>
          </a:effectRef>
          <a:fontRef idx="minor">
            <a:schemeClr val="tx1"/>
          </a:fontRef>
        </p:style>
      </p:cxnSp>
      <p:sp>
        <p:nvSpPr>
          <p:cNvPr id="161" name="Rectangle 160">
            <a:extLst>
              <a:ext uri="{FF2B5EF4-FFF2-40B4-BE49-F238E27FC236}">
                <a16:creationId xmlns:a16="http://schemas.microsoft.com/office/drawing/2014/main" id="{54A49091-A5BC-B1E5-63F8-E6AF8C0A05AF}"/>
              </a:ext>
            </a:extLst>
          </p:cNvPr>
          <p:cNvSpPr/>
          <p:nvPr/>
        </p:nvSpPr>
        <p:spPr>
          <a:xfrm>
            <a:off x="715784" y="638856"/>
            <a:ext cx="3240000" cy="4986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dirty="0">
                <a:latin typeface="+mj-lt"/>
              </a:rPr>
              <a:t>IRU BUSINESS CONNECTIONS</a:t>
            </a:r>
            <a:endParaRPr lang="en-US" sz="2000" dirty="0">
              <a:latin typeface="+mj-lt"/>
            </a:endParaRPr>
          </a:p>
        </p:txBody>
      </p:sp>
      <p:grpSp>
        <p:nvGrpSpPr>
          <p:cNvPr id="172" name="Group 171">
            <a:extLst>
              <a:ext uri="{FF2B5EF4-FFF2-40B4-BE49-F238E27FC236}">
                <a16:creationId xmlns:a16="http://schemas.microsoft.com/office/drawing/2014/main" id="{019BEC1F-45B4-5FD1-3D26-877D245B5375}"/>
              </a:ext>
            </a:extLst>
          </p:cNvPr>
          <p:cNvGrpSpPr>
            <a:grpSpLocks noChangeAspect="1"/>
          </p:cNvGrpSpPr>
          <p:nvPr/>
        </p:nvGrpSpPr>
        <p:grpSpPr>
          <a:xfrm>
            <a:off x="5755522" y="2073390"/>
            <a:ext cx="479343" cy="288000"/>
            <a:chOff x="5342425" y="2976487"/>
            <a:chExt cx="1506305" cy="905027"/>
          </a:xfrm>
        </p:grpSpPr>
        <p:sp>
          <p:nvSpPr>
            <p:cNvPr id="173" name="Freeform: Shape 30">
              <a:extLst>
                <a:ext uri="{FF2B5EF4-FFF2-40B4-BE49-F238E27FC236}">
                  <a16:creationId xmlns:a16="http://schemas.microsoft.com/office/drawing/2014/main" id="{E50B0574-954D-AAD1-4328-106701909A7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4" name="Freeform: Shape 31">
              <a:extLst>
                <a:ext uri="{FF2B5EF4-FFF2-40B4-BE49-F238E27FC236}">
                  <a16:creationId xmlns:a16="http://schemas.microsoft.com/office/drawing/2014/main" id="{9F0FD99B-F9D9-19B7-C775-C5509D1C7C46}"/>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5" name="Freeform: Shape 32">
              <a:extLst>
                <a:ext uri="{FF2B5EF4-FFF2-40B4-BE49-F238E27FC236}">
                  <a16:creationId xmlns:a16="http://schemas.microsoft.com/office/drawing/2014/main" id="{AEB757D7-6153-4AE9-6C38-2BCED5FB3D97}"/>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6" name="Freeform: Shape 33">
              <a:extLst>
                <a:ext uri="{FF2B5EF4-FFF2-40B4-BE49-F238E27FC236}">
                  <a16:creationId xmlns:a16="http://schemas.microsoft.com/office/drawing/2014/main" id="{5CFDFFCA-ECAB-4A15-2756-7C2261C9EA79}"/>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7" name="Freeform: Shape 34">
              <a:extLst>
                <a:ext uri="{FF2B5EF4-FFF2-40B4-BE49-F238E27FC236}">
                  <a16:creationId xmlns:a16="http://schemas.microsoft.com/office/drawing/2014/main" id="{59237189-96AC-8F37-29A6-BA24DD5670EB}"/>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nvGrpSpPr>
          <p:cNvPr id="188" name="Group 187">
            <a:extLst>
              <a:ext uri="{FF2B5EF4-FFF2-40B4-BE49-F238E27FC236}">
                <a16:creationId xmlns:a16="http://schemas.microsoft.com/office/drawing/2014/main" id="{3636B837-9421-5127-2486-8486F7D03A68}"/>
              </a:ext>
            </a:extLst>
          </p:cNvPr>
          <p:cNvGrpSpPr/>
          <p:nvPr/>
        </p:nvGrpSpPr>
        <p:grpSpPr>
          <a:xfrm>
            <a:off x="2454198" y="2413062"/>
            <a:ext cx="702232" cy="692248"/>
            <a:chOff x="1661450" y="2066938"/>
            <a:chExt cx="702232" cy="692248"/>
          </a:xfrm>
        </p:grpSpPr>
        <p:sp>
          <p:nvSpPr>
            <p:cNvPr id="79" name="Oval 78">
              <a:extLst>
                <a:ext uri="{FF2B5EF4-FFF2-40B4-BE49-F238E27FC236}">
                  <a16:creationId xmlns:a16="http://schemas.microsoft.com/office/drawing/2014/main" id="{33B25E2D-0A4D-2B38-48EF-3B481AE2C4C4}"/>
                </a:ext>
              </a:extLst>
            </p:cNvPr>
            <p:cNvSpPr/>
            <p:nvPr/>
          </p:nvSpPr>
          <p:spPr>
            <a:xfrm>
              <a:off x="1661450" y="2066938"/>
              <a:ext cx="702232" cy="692248"/>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2" name="Shape 2807">
              <a:extLst>
                <a:ext uri="{FF2B5EF4-FFF2-40B4-BE49-F238E27FC236}">
                  <a16:creationId xmlns:a16="http://schemas.microsoft.com/office/drawing/2014/main" id="{1AC0D2E0-C527-DC9C-C4E2-72B1A2D4BA86}"/>
                </a:ext>
              </a:extLst>
            </p:cNvPr>
            <p:cNvSpPr>
              <a:spLocks noChangeAspect="1"/>
            </p:cNvSpPr>
            <p:nvPr/>
          </p:nvSpPr>
          <p:spPr>
            <a:xfrm>
              <a:off x="1754316" y="2264608"/>
              <a:ext cx="494998" cy="360000"/>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93" name="Group 192">
            <a:extLst>
              <a:ext uri="{FF2B5EF4-FFF2-40B4-BE49-F238E27FC236}">
                <a16:creationId xmlns:a16="http://schemas.microsoft.com/office/drawing/2014/main" id="{AF587CB2-2AA1-521F-1E06-6F3083BE2023}"/>
              </a:ext>
            </a:extLst>
          </p:cNvPr>
          <p:cNvGrpSpPr/>
          <p:nvPr/>
        </p:nvGrpSpPr>
        <p:grpSpPr>
          <a:xfrm>
            <a:off x="2909277" y="1426281"/>
            <a:ext cx="540000" cy="540000"/>
            <a:chOff x="2909277" y="1426281"/>
            <a:chExt cx="540000" cy="540000"/>
          </a:xfrm>
        </p:grpSpPr>
        <p:sp>
          <p:nvSpPr>
            <p:cNvPr id="103" name="Oval 102">
              <a:extLst>
                <a:ext uri="{FF2B5EF4-FFF2-40B4-BE49-F238E27FC236}">
                  <a16:creationId xmlns:a16="http://schemas.microsoft.com/office/drawing/2014/main" id="{09B0293D-AF25-4D30-B0AE-B2B6AB45964C}"/>
                </a:ext>
              </a:extLst>
            </p:cNvPr>
            <p:cNvSpPr/>
            <p:nvPr/>
          </p:nvSpPr>
          <p:spPr>
            <a:xfrm>
              <a:off x="2909277" y="1426281"/>
              <a:ext cx="540000" cy="540000"/>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84" name="Shape 2807">
              <a:extLst>
                <a:ext uri="{FF2B5EF4-FFF2-40B4-BE49-F238E27FC236}">
                  <a16:creationId xmlns:a16="http://schemas.microsoft.com/office/drawing/2014/main" id="{B5D4A926-C783-6C88-F805-13193B291849}"/>
                </a:ext>
              </a:extLst>
            </p:cNvPr>
            <p:cNvSpPr>
              <a:spLocks noChangeAspect="1"/>
            </p:cNvSpPr>
            <p:nvPr/>
          </p:nvSpPr>
          <p:spPr>
            <a:xfrm>
              <a:off x="3001136" y="1613014"/>
              <a:ext cx="346499" cy="252000"/>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grpSp>
        <p:nvGrpSpPr>
          <p:cNvPr id="190" name="Group 189">
            <a:extLst>
              <a:ext uri="{FF2B5EF4-FFF2-40B4-BE49-F238E27FC236}">
                <a16:creationId xmlns:a16="http://schemas.microsoft.com/office/drawing/2014/main" id="{ABD28ECD-7756-A04D-A8F1-D8493DBAB2FB}"/>
              </a:ext>
            </a:extLst>
          </p:cNvPr>
          <p:cNvGrpSpPr/>
          <p:nvPr/>
        </p:nvGrpSpPr>
        <p:grpSpPr>
          <a:xfrm>
            <a:off x="3399189" y="2443478"/>
            <a:ext cx="360000" cy="360000"/>
            <a:chOff x="2826672" y="2359655"/>
            <a:chExt cx="360000" cy="360000"/>
          </a:xfrm>
        </p:grpSpPr>
        <p:sp>
          <p:nvSpPr>
            <p:cNvPr id="127" name="Oval 126">
              <a:extLst>
                <a:ext uri="{FF2B5EF4-FFF2-40B4-BE49-F238E27FC236}">
                  <a16:creationId xmlns:a16="http://schemas.microsoft.com/office/drawing/2014/main" id="{A1DE9197-93BA-129D-E3CF-E9B93348F639}"/>
                </a:ext>
              </a:extLst>
            </p:cNvPr>
            <p:cNvSpPr/>
            <p:nvPr/>
          </p:nvSpPr>
          <p:spPr>
            <a:xfrm>
              <a:off x="2826672" y="2359655"/>
              <a:ext cx="360000" cy="360000"/>
            </a:xfrm>
            <a:prstGeom prst="ellipse">
              <a:avLst/>
            </a:prstGeom>
            <a:solidFill>
              <a:schemeClr val="bg1"/>
            </a:solidFill>
            <a:ln w="38100">
              <a:solidFill>
                <a:srgbClr val="0070C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7" name="Shape 2807">
              <a:extLst>
                <a:ext uri="{FF2B5EF4-FFF2-40B4-BE49-F238E27FC236}">
                  <a16:creationId xmlns:a16="http://schemas.microsoft.com/office/drawing/2014/main" id="{85B37C27-38B0-1344-74A0-AE27C29D4BC6}"/>
                </a:ext>
              </a:extLst>
            </p:cNvPr>
            <p:cNvSpPr>
              <a:spLocks noChangeAspect="1"/>
            </p:cNvSpPr>
            <p:nvPr/>
          </p:nvSpPr>
          <p:spPr>
            <a:xfrm>
              <a:off x="2912494" y="2490714"/>
              <a:ext cx="197999" cy="144000"/>
            </a:xfrm>
            <a:custGeom>
              <a:avLst/>
              <a:gdLst/>
              <a:ahLst/>
              <a:cxnLst>
                <a:cxn ang="0">
                  <a:pos x="wd2" y="hd2"/>
                </a:cxn>
                <a:cxn ang="5400000">
                  <a:pos x="wd2" y="hd2"/>
                </a:cxn>
                <a:cxn ang="10800000">
                  <a:pos x="wd2" y="hd2"/>
                </a:cxn>
                <a:cxn ang="16200000">
                  <a:pos x="wd2" y="hd2"/>
                </a:cxn>
              </a:cxnLst>
              <a:rect l="0" t="0" r="r" b="b"/>
              <a:pathLst>
                <a:path w="21600" h="21600" extrusionOk="0">
                  <a:moveTo>
                    <a:pt x="17075" y="12150"/>
                  </a:moveTo>
                  <a:lnTo>
                    <a:pt x="17294" y="9450"/>
                  </a:lnTo>
                  <a:lnTo>
                    <a:pt x="19843" y="9450"/>
                  </a:lnTo>
                  <a:lnTo>
                    <a:pt x="19406" y="12150"/>
                  </a:lnTo>
                  <a:cubicBezTo>
                    <a:pt x="19406" y="12150"/>
                    <a:pt x="17075" y="12150"/>
                    <a:pt x="17075" y="12150"/>
                  </a:cubicBezTo>
                  <a:close/>
                  <a:moveTo>
                    <a:pt x="18752" y="16200"/>
                  </a:moveTo>
                  <a:lnTo>
                    <a:pt x="16748" y="16200"/>
                  </a:lnTo>
                  <a:lnTo>
                    <a:pt x="16967" y="13500"/>
                  </a:lnTo>
                  <a:lnTo>
                    <a:pt x="19188" y="13500"/>
                  </a:lnTo>
                  <a:cubicBezTo>
                    <a:pt x="19188" y="13500"/>
                    <a:pt x="18752" y="16200"/>
                    <a:pt x="18752" y="16200"/>
                  </a:cubicBezTo>
                  <a:close/>
                  <a:moveTo>
                    <a:pt x="17673" y="20250"/>
                  </a:moveTo>
                  <a:cubicBezTo>
                    <a:pt x="17131" y="20250"/>
                    <a:pt x="16691" y="19645"/>
                    <a:pt x="16691" y="18900"/>
                  </a:cubicBezTo>
                  <a:cubicBezTo>
                    <a:pt x="16691" y="18155"/>
                    <a:pt x="17131" y="17550"/>
                    <a:pt x="17673" y="17550"/>
                  </a:cubicBezTo>
                  <a:cubicBezTo>
                    <a:pt x="18215" y="17550"/>
                    <a:pt x="18655" y="18155"/>
                    <a:pt x="18655" y="18900"/>
                  </a:cubicBezTo>
                  <a:cubicBezTo>
                    <a:pt x="18655" y="19645"/>
                    <a:pt x="18215" y="20250"/>
                    <a:pt x="17673" y="20250"/>
                  </a:cubicBezTo>
                  <a:moveTo>
                    <a:pt x="16415" y="8100"/>
                  </a:moveTo>
                  <a:lnTo>
                    <a:pt x="13745" y="8100"/>
                  </a:lnTo>
                  <a:lnTo>
                    <a:pt x="13745" y="5400"/>
                  </a:lnTo>
                  <a:lnTo>
                    <a:pt x="16633" y="5400"/>
                  </a:lnTo>
                  <a:cubicBezTo>
                    <a:pt x="16633" y="5400"/>
                    <a:pt x="16415" y="8100"/>
                    <a:pt x="16415" y="8100"/>
                  </a:cubicBezTo>
                  <a:close/>
                  <a:moveTo>
                    <a:pt x="16088" y="12150"/>
                  </a:moveTo>
                  <a:lnTo>
                    <a:pt x="13745" y="12150"/>
                  </a:lnTo>
                  <a:lnTo>
                    <a:pt x="13745" y="9450"/>
                  </a:lnTo>
                  <a:lnTo>
                    <a:pt x="16306" y="9450"/>
                  </a:lnTo>
                  <a:cubicBezTo>
                    <a:pt x="16306" y="9450"/>
                    <a:pt x="16088" y="12150"/>
                    <a:pt x="16088" y="12150"/>
                  </a:cubicBezTo>
                  <a:close/>
                  <a:moveTo>
                    <a:pt x="15761" y="16200"/>
                  </a:moveTo>
                  <a:lnTo>
                    <a:pt x="13745" y="16200"/>
                  </a:lnTo>
                  <a:lnTo>
                    <a:pt x="13745" y="13500"/>
                  </a:lnTo>
                  <a:lnTo>
                    <a:pt x="15979" y="13500"/>
                  </a:lnTo>
                  <a:cubicBezTo>
                    <a:pt x="15979" y="13500"/>
                    <a:pt x="15761" y="16200"/>
                    <a:pt x="15761" y="16200"/>
                  </a:cubicBezTo>
                  <a:close/>
                  <a:moveTo>
                    <a:pt x="12764" y="8100"/>
                  </a:moveTo>
                  <a:lnTo>
                    <a:pt x="10094" y="8100"/>
                  </a:lnTo>
                  <a:lnTo>
                    <a:pt x="9876" y="5400"/>
                  </a:lnTo>
                  <a:lnTo>
                    <a:pt x="12764" y="5400"/>
                  </a:lnTo>
                  <a:cubicBezTo>
                    <a:pt x="12764" y="5400"/>
                    <a:pt x="12764" y="8100"/>
                    <a:pt x="12764" y="8100"/>
                  </a:cubicBezTo>
                  <a:close/>
                  <a:moveTo>
                    <a:pt x="12764" y="12150"/>
                  </a:moveTo>
                  <a:lnTo>
                    <a:pt x="10421" y="12150"/>
                  </a:lnTo>
                  <a:lnTo>
                    <a:pt x="10203" y="9450"/>
                  </a:lnTo>
                  <a:lnTo>
                    <a:pt x="12764" y="9450"/>
                  </a:lnTo>
                  <a:cubicBezTo>
                    <a:pt x="12764" y="9450"/>
                    <a:pt x="12764" y="12150"/>
                    <a:pt x="12764" y="12150"/>
                  </a:cubicBezTo>
                  <a:close/>
                  <a:moveTo>
                    <a:pt x="12764" y="16200"/>
                  </a:moveTo>
                  <a:lnTo>
                    <a:pt x="10748" y="16200"/>
                  </a:lnTo>
                  <a:lnTo>
                    <a:pt x="10531" y="13500"/>
                  </a:lnTo>
                  <a:lnTo>
                    <a:pt x="12764" y="13500"/>
                  </a:lnTo>
                  <a:cubicBezTo>
                    <a:pt x="12764" y="13500"/>
                    <a:pt x="12764" y="16200"/>
                    <a:pt x="12764" y="16200"/>
                  </a:cubicBezTo>
                  <a:close/>
                  <a:moveTo>
                    <a:pt x="8836" y="20250"/>
                  </a:moveTo>
                  <a:cubicBezTo>
                    <a:pt x="8294" y="20250"/>
                    <a:pt x="7855" y="19645"/>
                    <a:pt x="7855" y="18900"/>
                  </a:cubicBezTo>
                  <a:cubicBezTo>
                    <a:pt x="7855" y="18155"/>
                    <a:pt x="8294" y="17550"/>
                    <a:pt x="8836" y="17550"/>
                  </a:cubicBezTo>
                  <a:cubicBezTo>
                    <a:pt x="9379" y="17550"/>
                    <a:pt x="9818" y="18155"/>
                    <a:pt x="9818" y="18900"/>
                  </a:cubicBezTo>
                  <a:cubicBezTo>
                    <a:pt x="9818" y="19645"/>
                    <a:pt x="9379" y="20250"/>
                    <a:pt x="8836" y="20250"/>
                  </a:cubicBezTo>
                  <a:moveTo>
                    <a:pt x="7213" y="13500"/>
                  </a:moveTo>
                  <a:lnTo>
                    <a:pt x="9543" y="13500"/>
                  </a:lnTo>
                  <a:lnTo>
                    <a:pt x="9761" y="16200"/>
                  </a:lnTo>
                  <a:lnTo>
                    <a:pt x="7740" y="16200"/>
                  </a:lnTo>
                  <a:cubicBezTo>
                    <a:pt x="7740" y="16200"/>
                    <a:pt x="7213" y="13500"/>
                    <a:pt x="7213" y="13500"/>
                  </a:cubicBezTo>
                  <a:close/>
                  <a:moveTo>
                    <a:pt x="6950" y="12150"/>
                  </a:moveTo>
                  <a:lnTo>
                    <a:pt x="6423" y="9450"/>
                  </a:lnTo>
                  <a:lnTo>
                    <a:pt x="9215" y="9450"/>
                  </a:lnTo>
                  <a:lnTo>
                    <a:pt x="9434" y="12150"/>
                  </a:lnTo>
                  <a:cubicBezTo>
                    <a:pt x="9434" y="12150"/>
                    <a:pt x="6950" y="12150"/>
                    <a:pt x="6950" y="12150"/>
                  </a:cubicBezTo>
                  <a:close/>
                  <a:moveTo>
                    <a:pt x="5633" y="5400"/>
                  </a:moveTo>
                  <a:lnTo>
                    <a:pt x="8888" y="5400"/>
                  </a:lnTo>
                  <a:lnTo>
                    <a:pt x="9106" y="8100"/>
                  </a:lnTo>
                  <a:lnTo>
                    <a:pt x="6160" y="8100"/>
                  </a:lnTo>
                  <a:cubicBezTo>
                    <a:pt x="6160" y="8100"/>
                    <a:pt x="5633" y="5400"/>
                    <a:pt x="5633" y="5400"/>
                  </a:cubicBezTo>
                  <a:close/>
                  <a:moveTo>
                    <a:pt x="17621" y="5400"/>
                  </a:moveTo>
                  <a:lnTo>
                    <a:pt x="20497" y="5400"/>
                  </a:lnTo>
                  <a:lnTo>
                    <a:pt x="20061" y="8100"/>
                  </a:lnTo>
                  <a:lnTo>
                    <a:pt x="17403" y="8100"/>
                  </a:lnTo>
                  <a:cubicBezTo>
                    <a:pt x="17403" y="8100"/>
                    <a:pt x="17621" y="5400"/>
                    <a:pt x="17621" y="5400"/>
                  </a:cubicBezTo>
                  <a:close/>
                  <a:moveTo>
                    <a:pt x="19619" y="17038"/>
                  </a:moveTo>
                  <a:lnTo>
                    <a:pt x="19622" y="17038"/>
                  </a:lnTo>
                  <a:lnTo>
                    <a:pt x="21586" y="4889"/>
                  </a:lnTo>
                  <a:lnTo>
                    <a:pt x="21577" y="4886"/>
                  </a:lnTo>
                  <a:cubicBezTo>
                    <a:pt x="21586" y="4833"/>
                    <a:pt x="21600" y="4782"/>
                    <a:pt x="21600" y="4725"/>
                  </a:cubicBezTo>
                  <a:cubicBezTo>
                    <a:pt x="21600" y="4352"/>
                    <a:pt x="21380" y="4050"/>
                    <a:pt x="21109" y="4050"/>
                  </a:cubicBezTo>
                  <a:lnTo>
                    <a:pt x="5370" y="4050"/>
                  </a:lnTo>
                  <a:lnTo>
                    <a:pt x="4674" y="481"/>
                  </a:lnTo>
                  <a:lnTo>
                    <a:pt x="4667" y="484"/>
                  </a:lnTo>
                  <a:cubicBezTo>
                    <a:pt x="4605" y="207"/>
                    <a:pt x="4425" y="0"/>
                    <a:pt x="4203" y="0"/>
                  </a:cubicBezTo>
                  <a:lnTo>
                    <a:pt x="491" y="0"/>
                  </a:lnTo>
                  <a:cubicBezTo>
                    <a:pt x="220" y="0"/>
                    <a:pt x="0" y="302"/>
                    <a:pt x="0" y="675"/>
                  </a:cubicBezTo>
                  <a:cubicBezTo>
                    <a:pt x="0" y="1048"/>
                    <a:pt x="220" y="1350"/>
                    <a:pt x="491" y="1350"/>
                  </a:cubicBezTo>
                  <a:lnTo>
                    <a:pt x="3827" y="1350"/>
                  </a:lnTo>
                  <a:lnTo>
                    <a:pt x="6893" y="17069"/>
                  </a:lnTo>
                  <a:lnTo>
                    <a:pt x="6894" y="17069"/>
                  </a:lnTo>
                  <a:cubicBezTo>
                    <a:pt x="6936" y="17259"/>
                    <a:pt x="7037" y="17414"/>
                    <a:pt x="7168" y="17493"/>
                  </a:cubicBezTo>
                  <a:cubicBezTo>
                    <a:pt x="6984" y="17903"/>
                    <a:pt x="6873" y="18383"/>
                    <a:pt x="6873" y="18900"/>
                  </a:cubicBezTo>
                  <a:cubicBezTo>
                    <a:pt x="6873" y="20391"/>
                    <a:pt x="7752" y="21600"/>
                    <a:pt x="8836" y="21600"/>
                  </a:cubicBezTo>
                  <a:cubicBezTo>
                    <a:pt x="9921" y="21600"/>
                    <a:pt x="10800" y="20391"/>
                    <a:pt x="10800" y="18900"/>
                  </a:cubicBezTo>
                  <a:cubicBezTo>
                    <a:pt x="10800" y="18406"/>
                    <a:pt x="10696" y="17949"/>
                    <a:pt x="10528" y="17550"/>
                  </a:cubicBezTo>
                  <a:lnTo>
                    <a:pt x="15981" y="17550"/>
                  </a:lnTo>
                  <a:cubicBezTo>
                    <a:pt x="15813" y="17949"/>
                    <a:pt x="15709" y="18406"/>
                    <a:pt x="15709" y="18900"/>
                  </a:cubicBezTo>
                  <a:cubicBezTo>
                    <a:pt x="15709" y="20391"/>
                    <a:pt x="16588" y="21600"/>
                    <a:pt x="17673" y="21600"/>
                  </a:cubicBezTo>
                  <a:cubicBezTo>
                    <a:pt x="18757" y="21600"/>
                    <a:pt x="19636" y="20391"/>
                    <a:pt x="19636" y="18900"/>
                  </a:cubicBezTo>
                  <a:cubicBezTo>
                    <a:pt x="19636" y="18383"/>
                    <a:pt x="19525" y="17903"/>
                    <a:pt x="19341" y="17493"/>
                  </a:cubicBezTo>
                  <a:cubicBezTo>
                    <a:pt x="19479" y="17410"/>
                    <a:pt x="19581" y="17242"/>
                    <a:pt x="19619" y="17038"/>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spTree>
    <p:extLst>
      <p:ext uri="{BB962C8B-B14F-4D97-AF65-F5344CB8AC3E}">
        <p14:creationId xmlns:p14="http://schemas.microsoft.com/office/powerpoint/2010/main" val="40301387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16"/>
          </p:nvPr>
        </p:nvSpPr>
        <p:spPr/>
        <p:txBody>
          <a:bodyPr/>
          <a:lstStyle/>
          <a:p>
            <a:pPr marL="0" indent="0" algn="just">
              <a:buNone/>
            </a:pPr>
            <a:endParaRPr lang="fr-CH" sz="1867" dirty="0"/>
          </a:p>
          <a:p>
            <a:pPr marL="0" indent="0" algn="just">
              <a:buNone/>
            </a:pPr>
            <a:endParaRPr lang="fr-CH" sz="1867" dirty="0"/>
          </a:p>
          <a:p>
            <a:pPr marL="0" indent="0" algn="just">
              <a:buNone/>
            </a:pPr>
            <a:endParaRPr lang="en-GB" sz="1867" dirty="0"/>
          </a:p>
          <a:p>
            <a:pPr algn="just"/>
            <a:r>
              <a:rPr lang="es-AR" sz="1867" dirty="0"/>
              <a:t>El sistema </a:t>
            </a:r>
            <a:r>
              <a:rPr lang="es-AR" sz="1800" dirty="0" err="1"/>
              <a:t>eTIR</a:t>
            </a:r>
            <a:r>
              <a:rPr lang="es-AR" sz="1800" dirty="0"/>
              <a:t> ofrece beneficios a todos los actores involucrados en el Sistema TIR.</a:t>
            </a:r>
          </a:p>
          <a:p>
            <a:pPr algn="just"/>
            <a:r>
              <a:rPr lang="es-ES" sz="1800" dirty="0"/>
              <a:t>Brinda oportunidades adicionales de seguridad y gestión de riesgos, lo que reduce el riesgo de fraude.</a:t>
            </a:r>
          </a:p>
          <a:p>
            <a:pPr algn="just"/>
            <a:r>
              <a:rPr lang="es-ES" sz="1800" dirty="0"/>
              <a:t>La cooperación internacional avanzada permitirá a todos los actores reducir significativamente su carga administrativa y maximizar los beneficios de la gestión integrada de la cadena de suministro.</a:t>
            </a:r>
          </a:p>
          <a:p>
            <a:pPr algn="just"/>
            <a:r>
              <a:rPr lang="es-ES" sz="1800" dirty="0"/>
              <a:t>El suministro de información anticipada sobre la carga y el intercambio de información en tiempo real acelerarán el procedimiento TIR.</a:t>
            </a:r>
            <a:endParaRPr lang="en-GB" sz="1800" dirty="0"/>
          </a:p>
        </p:txBody>
      </p:sp>
      <p:sp>
        <p:nvSpPr>
          <p:cNvPr id="7" name="Text Placeholder 6"/>
          <p:cNvSpPr>
            <a:spLocks noGrp="1"/>
          </p:cNvSpPr>
          <p:nvPr>
            <p:ph type="body" sz="quarter" idx="15"/>
          </p:nvPr>
        </p:nvSpPr>
        <p:spPr>
          <a:xfrm>
            <a:off x="772713" y="3960274"/>
            <a:ext cx="2919711" cy="1092633"/>
          </a:xfrm>
        </p:spPr>
        <p:txBody>
          <a:bodyPr/>
          <a:lstStyle/>
          <a:p>
            <a:r>
              <a:rPr lang="tr-TR" b="1" dirty="0">
                <a:hlinkClick r:id="rId2"/>
              </a:rPr>
              <a:t>www.etir.org</a:t>
            </a:r>
            <a:endParaRPr lang="tr-TR" b="1" dirty="0"/>
          </a:p>
          <a:p>
            <a:endParaRPr lang="en-GB" b="1" dirty="0"/>
          </a:p>
        </p:txBody>
      </p:sp>
      <p:pic>
        <p:nvPicPr>
          <p:cNvPr id="2050" name="Picture 31" descr="image00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1023" y="785646"/>
            <a:ext cx="8380977" cy="2042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6" descr="Birleşmiş Milletler Mavi Logosu - Pixabay'da ücretsiz vektör grafi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89271" y="1431798"/>
            <a:ext cx="1024223" cy="86757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International Road Transport Union - IRU | Genève international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931" y="1347258"/>
            <a:ext cx="1036655" cy="1036655"/>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eTIR specifications - eTIR documentation - UNECE Wiki"/>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48224" y="4448253"/>
            <a:ext cx="795707" cy="7957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466966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8">
            <a:extLst>
              <a:ext uri="{FF2B5EF4-FFF2-40B4-BE49-F238E27FC236}">
                <a16:creationId xmlns:a16="http://schemas.microsoft.com/office/drawing/2014/main" id="{51B33368-037F-6241-AE2C-2711C0CEA6DB}"/>
              </a:ext>
            </a:extLst>
          </p:cNvPr>
          <p:cNvSpPr>
            <a:spLocks noGrp="1"/>
          </p:cNvSpPr>
          <p:nvPr>
            <p:ph sz="quarter" idx="16"/>
          </p:nvPr>
        </p:nvSpPr>
        <p:spPr/>
        <p:txBody>
          <a:bodyPr/>
          <a:lstStyle/>
          <a:p>
            <a:pPr marL="0" indent="0">
              <a:buNone/>
            </a:pPr>
            <a:r>
              <a:rPr lang="de-DE" dirty="0"/>
              <a:t> </a:t>
            </a:r>
          </a:p>
        </p:txBody>
      </p:sp>
      <p:sp>
        <p:nvSpPr>
          <p:cNvPr id="6" name="Title 5">
            <a:extLst>
              <a:ext uri="{FF2B5EF4-FFF2-40B4-BE49-F238E27FC236}">
                <a16:creationId xmlns:a16="http://schemas.microsoft.com/office/drawing/2014/main" id="{145B785E-578C-224D-86AA-DF42202828DC}"/>
              </a:ext>
            </a:extLst>
          </p:cNvPr>
          <p:cNvSpPr>
            <a:spLocks noGrp="1"/>
          </p:cNvSpPr>
          <p:nvPr>
            <p:ph type="title"/>
          </p:nvPr>
        </p:nvSpPr>
        <p:spPr>
          <a:xfrm>
            <a:off x="6320" y="253061"/>
            <a:ext cx="2167828" cy="540231"/>
          </a:xfrm>
        </p:spPr>
        <p:txBody>
          <a:bodyPr/>
          <a:lstStyle/>
          <a:p>
            <a:r>
              <a:rPr lang="de-DE" dirty="0"/>
              <a:t>  </a:t>
            </a:r>
            <a:r>
              <a:rPr lang="de-DE" sz="3200" dirty="0"/>
              <a:t>CON eTIR  </a:t>
            </a:r>
          </a:p>
        </p:txBody>
      </p:sp>
      <p:sp>
        <p:nvSpPr>
          <p:cNvPr id="8" name="Text Placeholder 7">
            <a:extLst>
              <a:ext uri="{FF2B5EF4-FFF2-40B4-BE49-F238E27FC236}">
                <a16:creationId xmlns:a16="http://schemas.microsoft.com/office/drawing/2014/main" id="{AF5ABAF6-8DFD-CE4C-8424-E8B459642C69}"/>
              </a:ext>
            </a:extLst>
          </p:cNvPr>
          <p:cNvSpPr>
            <a:spLocks noGrp="1"/>
          </p:cNvSpPr>
          <p:nvPr>
            <p:ph type="body" sz="quarter" idx="15"/>
          </p:nvPr>
        </p:nvSpPr>
        <p:spPr>
          <a:xfrm>
            <a:off x="393406" y="2086191"/>
            <a:ext cx="3721199" cy="864000"/>
          </a:xfrm>
          <a:solidFill>
            <a:srgbClr val="00B6F1"/>
          </a:solidFill>
        </p:spPr>
        <p:txBody>
          <a:bodyPr anchor="ctr" anchorCtr="0"/>
          <a:lstStyle/>
          <a:p>
            <a:r>
              <a:rPr lang="es-AR" sz="1867" dirty="0">
                <a:solidFill>
                  <a:schemeClr val="bg1"/>
                </a:solidFill>
              </a:rPr>
              <a:t>Operaciones de cruce fronterizo sin contacto y sin problemas</a:t>
            </a:r>
            <a:endParaRPr lang="es-AR" sz="1867" b="1" dirty="0">
              <a:solidFill>
                <a:schemeClr val="bg1"/>
              </a:solidFill>
            </a:endParaRPr>
          </a:p>
        </p:txBody>
      </p:sp>
      <p:pic>
        <p:nvPicPr>
          <p:cNvPr id="12" name="Picture 11">
            <a:extLst>
              <a:ext uri="{FF2B5EF4-FFF2-40B4-BE49-F238E27FC236}">
                <a16:creationId xmlns:a16="http://schemas.microsoft.com/office/drawing/2014/main" id="{79029245-32D7-F146-8815-FACCB1D3336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l="976" r="966" b="1376"/>
          <a:stretch/>
        </p:blipFill>
        <p:spPr>
          <a:xfrm rot="227517">
            <a:off x="8067546" y="1926647"/>
            <a:ext cx="3198618" cy="4588883"/>
          </a:xfrm>
          <a:prstGeom prst="rect">
            <a:avLst/>
          </a:prstGeom>
          <a:effectLst>
            <a:outerShdw blurRad="50800" dist="38100" dir="2700000" algn="tl" rotWithShape="0">
              <a:prstClr val="black">
                <a:alpha val="40000"/>
              </a:prstClr>
            </a:outerShdw>
          </a:effectLst>
        </p:spPr>
      </p:pic>
      <p:pic>
        <p:nvPicPr>
          <p:cNvPr id="13" name="Picture 12">
            <a:extLst>
              <a:ext uri="{FF2B5EF4-FFF2-40B4-BE49-F238E27FC236}">
                <a16:creationId xmlns:a16="http://schemas.microsoft.com/office/drawing/2014/main" id="{27C88C56-D886-774B-9253-CADD7D9A7A7D}"/>
              </a:ext>
            </a:extLst>
          </p:cNvPr>
          <p:cNvPicPr>
            <a:picLocks noChangeAspect="1"/>
          </p:cNvPicPr>
          <p:nvPr/>
        </p:nvPicPr>
        <p:blipFill>
          <a:blip r:embed="rId3"/>
          <a:stretch>
            <a:fillRect/>
          </a:stretch>
        </p:blipFill>
        <p:spPr>
          <a:xfrm rot="21423921">
            <a:off x="4874875" y="1982604"/>
            <a:ext cx="3165898" cy="4476967"/>
          </a:xfrm>
          <a:prstGeom prst="rect">
            <a:avLst/>
          </a:prstGeom>
          <a:effectLst>
            <a:outerShdw blurRad="50800" dist="38100" algn="l" rotWithShape="0">
              <a:prstClr val="black">
                <a:alpha val="40000"/>
              </a:prstClr>
            </a:outerShdw>
          </a:effectLst>
        </p:spPr>
      </p:pic>
      <p:sp>
        <p:nvSpPr>
          <p:cNvPr id="14" name="Text Placeholder 7">
            <a:extLst>
              <a:ext uri="{FF2B5EF4-FFF2-40B4-BE49-F238E27FC236}">
                <a16:creationId xmlns:a16="http://schemas.microsoft.com/office/drawing/2014/main" id="{674E55BF-B297-8144-A5BE-BB968E0460A4}"/>
              </a:ext>
            </a:extLst>
          </p:cNvPr>
          <p:cNvSpPr txBox="1">
            <a:spLocks/>
          </p:cNvSpPr>
          <p:nvPr/>
        </p:nvSpPr>
        <p:spPr>
          <a:xfrm>
            <a:off x="393406" y="3061791"/>
            <a:ext cx="3721199" cy="432000"/>
          </a:xfrm>
          <a:prstGeom prst="rect">
            <a:avLst/>
          </a:prstGeom>
          <a:solidFill>
            <a:srgbClr val="00B6F1"/>
          </a:solidFill>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Corbel" panose="020B0503020204020204" pitchFamily="34" charset="0"/>
                <a:ea typeface="+mn-ea"/>
                <a:cs typeface="+mn-cs"/>
              </a:defRPr>
            </a:lvl1pPr>
            <a:lvl2pPr marL="800100" indent="-3429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AR" sz="1867" dirty="0">
                <a:solidFill>
                  <a:schemeClr val="bg1"/>
                </a:solidFill>
              </a:rPr>
              <a:t>Intercambio electrónico de datos</a:t>
            </a:r>
            <a:endParaRPr lang="es-AR" sz="1867" b="1" dirty="0">
              <a:solidFill>
                <a:schemeClr val="bg1"/>
              </a:solidFill>
            </a:endParaRPr>
          </a:p>
        </p:txBody>
      </p:sp>
      <p:sp>
        <p:nvSpPr>
          <p:cNvPr id="15" name="Text Placeholder 7">
            <a:extLst>
              <a:ext uri="{FF2B5EF4-FFF2-40B4-BE49-F238E27FC236}">
                <a16:creationId xmlns:a16="http://schemas.microsoft.com/office/drawing/2014/main" id="{F3E13DA1-F0DB-9046-963C-FCF3174177A8}"/>
              </a:ext>
            </a:extLst>
          </p:cNvPr>
          <p:cNvSpPr txBox="1">
            <a:spLocks/>
          </p:cNvSpPr>
          <p:nvPr/>
        </p:nvSpPr>
        <p:spPr>
          <a:xfrm>
            <a:off x="393406" y="3607702"/>
            <a:ext cx="3721199" cy="432000"/>
          </a:xfrm>
          <a:prstGeom prst="rect">
            <a:avLst/>
          </a:prstGeom>
          <a:solidFill>
            <a:srgbClr val="00B6F1"/>
          </a:solidFill>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Corbel" panose="020B0503020204020204" pitchFamily="34" charset="0"/>
                <a:ea typeface="+mn-ea"/>
                <a:cs typeface="+mn-cs"/>
              </a:defRPr>
            </a:lvl1pPr>
            <a:lvl2pPr marL="800100" indent="-3429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AR" sz="1867" dirty="0">
                <a:solidFill>
                  <a:schemeClr val="bg1"/>
                </a:solidFill>
              </a:rPr>
              <a:t>Protege a los conductores</a:t>
            </a:r>
            <a:endParaRPr lang="es-AR" sz="1867" b="1" dirty="0">
              <a:solidFill>
                <a:schemeClr val="bg1"/>
              </a:solidFill>
            </a:endParaRPr>
          </a:p>
        </p:txBody>
      </p:sp>
      <p:sp>
        <p:nvSpPr>
          <p:cNvPr id="18" name="Text Placeholder 7">
            <a:extLst>
              <a:ext uri="{FF2B5EF4-FFF2-40B4-BE49-F238E27FC236}">
                <a16:creationId xmlns:a16="http://schemas.microsoft.com/office/drawing/2014/main" id="{617BC9D1-9950-E54A-8ED9-8C90EB8E6C77}"/>
              </a:ext>
            </a:extLst>
          </p:cNvPr>
          <p:cNvSpPr txBox="1">
            <a:spLocks/>
          </p:cNvSpPr>
          <p:nvPr/>
        </p:nvSpPr>
        <p:spPr>
          <a:xfrm>
            <a:off x="393406" y="4160651"/>
            <a:ext cx="3721199" cy="864000"/>
          </a:xfrm>
          <a:prstGeom prst="rect">
            <a:avLst/>
          </a:prstGeom>
          <a:solidFill>
            <a:srgbClr val="00B6F1"/>
          </a:solidFill>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Corbel" panose="020B0503020204020204" pitchFamily="34" charset="0"/>
                <a:ea typeface="+mn-ea"/>
                <a:cs typeface="+mn-cs"/>
              </a:defRPr>
            </a:lvl1pPr>
            <a:lvl2pPr marL="800100" indent="-3429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AR" sz="1867" dirty="0">
                <a:solidFill>
                  <a:schemeClr val="bg1"/>
                </a:solidFill>
              </a:rPr>
              <a:t>Sin interrupción de las cadenas de suministro</a:t>
            </a:r>
            <a:endParaRPr lang="es-AR" sz="1867" b="1" dirty="0">
              <a:solidFill>
                <a:schemeClr val="bg1"/>
              </a:solidFill>
            </a:endParaRPr>
          </a:p>
        </p:txBody>
      </p:sp>
      <p:sp>
        <p:nvSpPr>
          <p:cNvPr id="19" name="Text Placeholder 7">
            <a:extLst>
              <a:ext uri="{FF2B5EF4-FFF2-40B4-BE49-F238E27FC236}">
                <a16:creationId xmlns:a16="http://schemas.microsoft.com/office/drawing/2014/main" id="{8DE587A2-95DC-284F-B1C4-69614DB16EFA}"/>
              </a:ext>
            </a:extLst>
          </p:cNvPr>
          <p:cNvSpPr txBox="1">
            <a:spLocks/>
          </p:cNvSpPr>
          <p:nvPr/>
        </p:nvSpPr>
        <p:spPr>
          <a:xfrm>
            <a:off x="393406" y="5136251"/>
            <a:ext cx="3721199" cy="432000"/>
          </a:xfrm>
          <a:prstGeom prst="rect">
            <a:avLst/>
          </a:prstGeom>
          <a:solidFill>
            <a:srgbClr val="00B6F1"/>
          </a:solidFill>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Corbel" panose="020B0503020204020204" pitchFamily="34" charset="0"/>
                <a:ea typeface="+mn-ea"/>
                <a:cs typeface="+mn-cs"/>
              </a:defRPr>
            </a:lvl1pPr>
            <a:lvl2pPr marL="800100" indent="-3429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AR" sz="1867" dirty="0">
                <a:solidFill>
                  <a:schemeClr val="bg1"/>
                </a:solidFill>
              </a:rPr>
              <a:t>Paso de fronteras facilitado</a:t>
            </a:r>
            <a:endParaRPr lang="es-AR" sz="1867" b="1" dirty="0">
              <a:solidFill>
                <a:schemeClr val="bg1"/>
              </a:solidFill>
            </a:endParaRPr>
          </a:p>
        </p:txBody>
      </p:sp>
      <p:sp>
        <p:nvSpPr>
          <p:cNvPr id="20" name="Text Placeholder 7">
            <a:extLst>
              <a:ext uri="{FF2B5EF4-FFF2-40B4-BE49-F238E27FC236}">
                <a16:creationId xmlns:a16="http://schemas.microsoft.com/office/drawing/2014/main" id="{44CC6AB8-8F2E-5844-8856-AE752A8E75A9}"/>
              </a:ext>
            </a:extLst>
          </p:cNvPr>
          <p:cNvSpPr txBox="1">
            <a:spLocks/>
          </p:cNvSpPr>
          <p:nvPr/>
        </p:nvSpPr>
        <p:spPr>
          <a:xfrm>
            <a:off x="393406" y="5695809"/>
            <a:ext cx="3721199" cy="432000"/>
          </a:xfrm>
          <a:prstGeom prst="rect">
            <a:avLst/>
          </a:prstGeom>
          <a:solidFill>
            <a:srgbClr val="00B6F1"/>
          </a:solidFill>
        </p:spPr>
        <p:txBody>
          <a:bodyPr anchor="ctr" anchorCtr="0"/>
          <a:lstStyle>
            <a:lvl1pPr marL="0" indent="0" algn="l" defTabSz="914400" rtl="0" eaLnBrk="1" latinLnBrk="0" hangingPunct="1">
              <a:lnSpc>
                <a:spcPct val="90000"/>
              </a:lnSpc>
              <a:spcBef>
                <a:spcPts val="1000"/>
              </a:spcBef>
              <a:buFont typeface="Arial" panose="020B0604020202020204" pitchFamily="34" charset="0"/>
              <a:buNone/>
              <a:defRPr sz="2400" kern="1200">
                <a:solidFill>
                  <a:schemeClr val="tx1"/>
                </a:solidFill>
                <a:latin typeface="Corbel" panose="020B0503020204020204" pitchFamily="34" charset="0"/>
                <a:ea typeface="+mn-ea"/>
                <a:cs typeface="+mn-cs"/>
              </a:defRPr>
            </a:lvl1pPr>
            <a:lvl2pPr marL="800100" indent="-3429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s-AR" sz="1867" dirty="0">
                <a:solidFill>
                  <a:schemeClr val="bg1"/>
                </a:solidFill>
              </a:rPr>
              <a:t>Sin manejo de carga en ruta</a:t>
            </a:r>
            <a:endParaRPr lang="es-AR" sz="1867" b="1" dirty="0">
              <a:solidFill>
                <a:schemeClr val="bg1"/>
              </a:solidFill>
            </a:endParaRPr>
          </a:p>
        </p:txBody>
      </p:sp>
      <p:sp>
        <p:nvSpPr>
          <p:cNvPr id="21" name="Text Placeholder 6">
            <a:extLst>
              <a:ext uri="{FF2B5EF4-FFF2-40B4-BE49-F238E27FC236}">
                <a16:creationId xmlns:a16="http://schemas.microsoft.com/office/drawing/2014/main" id="{74AAD6DB-3D95-6A43-9056-C4C1FA538F00}"/>
              </a:ext>
            </a:extLst>
          </p:cNvPr>
          <p:cNvSpPr>
            <a:spLocks noGrp="1"/>
          </p:cNvSpPr>
          <p:nvPr>
            <p:ph type="body" sz="quarter" idx="14"/>
          </p:nvPr>
        </p:nvSpPr>
        <p:spPr>
          <a:xfrm>
            <a:off x="6320" y="794327"/>
            <a:ext cx="9023483" cy="540231"/>
          </a:xfrm>
        </p:spPr>
        <p:txBody>
          <a:bodyPr/>
          <a:lstStyle/>
          <a:p>
            <a:r>
              <a:rPr lang="es-ES" sz="2400" dirty="0">
                <a:latin typeface="Calibri" panose="020F0502020204030204" pitchFamily="34" charset="0"/>
                <a:cs typeface="Calibri" panose="020F0502020204030204" pitchFamily="34" charset="0"/>
              </a:rPr>
              <a:t>El Anexo 11, la base jurídica de </a:t>
            </a:r>
            <a:r>
              <a:rPr lang="es-ES" sz="2400" dirty="0" err="1">
                <a:latin typeface="Calibri" panose="020F0502020204030204" pitchFamily="34" charset="0"/>
                <a:cs typeface="Calibri" panose="020F0502020204030204" pitchFamily="34" charset="0"/>
              </a:rPr>
              <a:t>eTIR</a:t>
            </a:r>
            <a:r>
              <a:rPr lang="es-ES" sz="2400" dirty="0">
                <a:latin typeface="Calibri" panose="020F0502020204030204" pitchFamily="34" charset="0"/>
                <a:cs typeface="Calibri" panose="020F0502020204030204" pitchFamily="34" charset="0"/>
              </a:rPr>
              <a:t>, entró en vigor en mayo de 2021</a:t>
            </a:r>
            <a:endParaRPr lang="de-DE" sz="2400" dirty="0"/>
          </a:p>
        </p:txBody>
      </p:sp>
    </p:spTree>
    <p:extLst>
      <p:ext uri="{BB962C8B-B14F-4D97-AF65-F5344CB8AC3E}">
        <p14:creationId xmlns:p14="http://schemas.microsoft.com/office/powerpoint/2010/main" val="279432334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A6D8EE0-F23E-ED41-A758-B55932CB21E4}"/>
              </a:ext>
            </a:extLst>
          </p:cNvPr>
          <p:cNvSpPr>
            <a:spLocks noGrp="1"/>
          </p:cNvSpPr>
          <p:nvPr>
            <p:ph type="title"/>
          </p:nvPr>
        </p:nvSpPr>
        <p:spPr>
          <a:xfrm>
            <a:off x="1" y="1800208"/>
            <a:ext cx="4876069" cy="699404"/>
          </a:xfrm>
        </p:spPr>
        <p:txBody>
          <a:bodyPr/>
          <a:lstStyle/>
          <a:p>
            <a:r>
              <a:rPr lang="en-US" sz="4000" dirty="0"/>
              <a:t>  </a:t>
            </a:r>
            <a:r>
              <a:rPr lang="az-Cyrl-AZ" sz="4000" dirty="0"/>
              <a:t>«ДЕЛОВЫЕ СВЯЗИ» </a:t>
            </a:r>
            <a:endParaRPr lang="en-US" sz="4000" dirty="0"/>
          </a:p>
        </p:txBody>
      </p:sp>
      <p:sp>
        <p:nvSpPr>
          <p:cNvPr id="5" name="Text Placeholder 4">
            <a:extLst>
              <a:ext uri="{FF2B5EF4-FFF2-40B4-BE49-F238E27FC236}">
                <a16:creationId xmlns:a16="http://schemas.microsoft.com/office/drawing/2014/main" id="{43C69A46-E8C4-E246-9AA7-E40A5694B1E6}"/>
              </a:ext>
            </a:extLst>
          </p:cNvPr>
          <p:cNvSpPr>
            <a:spLocks noGrp="1"/>
          </p:cNvSpPr>
          <p:nvPr>
            <p:ph type="body" sz="quarter" idx="15"/>
          </p:nvPr>
        </p:nvSpPr>
        <p:spPr>
          <a:xfrm>
            <a:off x="6261346" y="3124944"/>
            <a:ext cx="5150367" cy="2525851"/>
          </a:xfrm>
        </p:spPr>
        <p:txBody>
          <a:bodyPr/>
          <a:lstStyle/>
          <a:p>
            <a:r>
              <a:rPr lang="en-GB" sz="1800" b="1" dirty="0" err="1">
                <a:solidFill>
                  <a:schemeClr val="tx1">
                    <a:lumMod val="90000"/>
                    <a:lumOff val="10000"/>
                  </a:schemeClr>
                </a:solidFill>
                <a:latin typeface="+mn-lt"/>
              </a:rPr>
              <a:t>Anexo</a:t>
            </a:r>
            <a:r>
              <a:rPr lang="en-GB" sz="1800" b="1" dirty="0">
                <a:solidFill>
                  <a:schemeClr val="tx1">
                    <a:lumMod val="90000"/>
                    <a:lumOff val="10000"/>
                  </a:schemeClr>
                </a:solidFill>
                <a:latin typeface="+mn-lt"/>
              </a:rPr>
              <a:t> 11 – </a:t>
            </a:r>
            <a:r>
              <a:rPr lang="es-ES" sz="1800" b="1" dirty="0">
                <a:solidFill>
                  <a:schemeClr val="tx1">
                    <a:lumMod val="90000"/>
                    <a:lumOff val="10000"/>
                  </a:schemeClr>
                </a:solidFill>
                <a:latin typeface="+mn-lt"/>
              </a:rPr>
              <a:t>entrada en vigor en mayo de 2021</a:t>
            </a:r>
            <a:endParaRPr lang="en-GB" sz="1800" dirty="0">
              <a:solidFill>
                <a:schemeClr val="tx1">
                  <a:lumMod val="90000"/>
                  <a:lumOff val="10000"/>
                </a:schemeClr>
              </a:solidFill>
              <a:latin typeface="+mn-lt"/>
            </a:endParaRPr>
          </a:p>
          <a:p>
            <a:endParaRPr lang="en-US" sz="1400" b="1" dirty="0">
              <a:solidFill>
                <a:schemeClr val="tx1">
                  <a:lumMod val="90000"/>
                  <a:lumOff val="10000"/>
                </a:schemeClr>
              </a:solidFill>
              <a:latin typeface="+mn-lt"/>
            </a:endParaRPr>
          </a:p>
          <a:p>
            <a:r>
              <a:rPr lang="es-ES" sz="1400" b="1" dirty="0">
                <a:solidFill>
                  <a:schemeClr val="tx1">
                    <a:lumMod val="90000"/>
                    <a:lumOff val="10000"/>
                  </a:schemeClr>
                </a:solidFill>
                <a:latin typeface="+mn-lt"/>
              </a:rPr>
              <a:t>Mensajes C2C y C2B a través del Sistema Internacional </a:t>
            </a:r>
            <a:r>
              <a:rPr lang="es-ES" sz="1400" b="1" dirty="0" err="1">
                <a:solidFill>
                  <a:schemeClr val="tx1">
                    <a:lumMod val="90000"/>
                    <a:lumOff val="10000"/>
                  </a:schemeClr>
                </a:solidFill>
                <a:latin typeface="+mn-lt"/>
              </a:rPr>
              <a:t>eTIR</a:t>
            </a:r>
            <a:r>
              <a:rPr lang="es-ES" sz="1400" b="1" dirty="0">
                <a:solidFill>
                  <a:schemeClr val="tx1">
                    <a:lumMod val="90000"/>
                    <a:lumOff val="10000"/>
                  </a:schemeClr>
                </a:solidFill>
                <a:latin typeface="+mn-lt"/>
              </a:rPr>
              <a:t> (alojado por UNECE)</a:t>
            </a:r>
            <a:endParaRPr lang="en-GB" sz="1400" dirty="0">
              <a:solidFill>
                <a:schemeClr val="tx1">
                  <a:lumMod val="90000"/>
                  <a:lumOff val="10000"/>
                </a:schemeClr>
              </a:solidFill>
              <a:latin typeface="+mn-lt"/>
            </a:endParaRPr>
          </a:p>
          <a:p>
            <a:pPr marL="342891" indent="-342891">
              <a:buAutoNum type="arabicParenR"/>
            </a:pPr>
            <a:r>
              <a:rPr lang="es-ES" sz="1400" dirty="0">
                <a:solidFill>
                  <a:schemeClr val="tx1">
                    <a:lumMod val="90000"/>
                    <a:lumOff val="10000"/>
                  </a:schemeClr>
                </a:solidFill>
                <a:latin typeface="+mn-lt"/>
              </a:rPr>
              <a:t>Especificaciones </a:t>
            </a:r>
            <a:r>
              <a:rPr lang="es-ES" sz="1400" dirty="0" err="1">
                <a:solidFill>
                  <a:schemeClr val="tx1">
                    <a:lumMod val="90000"/>
                    <a:lumOff val="10000"/>
                  </a:schemeClr>
                </a:solidFill>
                <a:latin typeface="+mn-lt"/>
              </a:rPr>
              <a:t>eTIR</a:t>
            </a:r>
            <a:r>
              <a:rPr lang="es-ES" sz="1400" dirty="0">
                <a:solidFill>
                  <a:schemeClr val="tx1">
                    <a:lumMod val="90000"/>
                    <a:lumOff val="10000"/>
                  </a:schemeClr>
                </a:solidFill>
                <a:latin typeface="+mn-lt"/>
              </a:rPr>
              <a:t> que adoptarán las Partes Contratantes</a:t>
            </a:r>
          </a:p>
          <a:p>
            <a:pPr marL="342891" indent="-342891">
              <a:buAutoNum type="arabicParenR"/>
            </a:pPr>
            <a:r>
              <a:rPr lang="es-ES" sz="1400" dirty="0">
                <a:solidFill>
                  <a:schemeClr val="tx1">
                    <a:lumMod val="90000"/>
                    <a:lumOff val="10000"/>
                  </a:schemeClr>
                </a:solidFill>
                <a:latin typeface="+mn-lt"/>
              </a:rPr>
              <a:t>Se establecerá un canal de comunicación directo entre la aduana y la UNECE</a:t>
            </a:r>
            <a:r>
              <a:rPr lang="en-GB" sz="1400" dirty="0">
                <a:solidFill>
                  <a:schemeClr val="tx1">
                    <a:lumMod val="90000"/>
                    <a:lumOff val="10000"/>
                  </a:schemeClr>
                </a:solidFill>
                <a:latin typeface="+mn-lt"/>
              </a:rPr>
              <a:t>  </a:t>
            </a:r>
          </a:p>
          <a:p>
            <a:endParaRPr lang="en-GB" sz="1400" dirty="0">
              <a:solidFill>
                <a:schemeClr val="tx1">
                  <a:lumMod val="90000"/>
                  <a:lumOff val="10000"/>
                </a:schemeClr>
              </a:solidFill>
              <a:latin typeface="+mn-lt"/>
            </a:endParaRPr>
          </a:p>
        </p:txBody>
      </p:sp>
      <p:sp>
        <p:nvSpPr>
          <p:cNvPr id="2" name="Picture Placeholder 1"/>
          <p:cNvSpPr>
            <a:spLocks noGrp="1"/>
          </p:cNvSpPr>
          <p:nvPr>
            <p:ph type="pic" sz="quarter" idx="13"/>
          </p:nvPr>
        </p:nvSpPr>
        <p:spPr/>
        <p:txBody>
          <a:bodyPr/>
          <a:lstStyle/>
          <a:p>
            <a:endParaRPr lang="en-GB"/>
          </a:p>
        </p:txBody>
      </p:sp>
      <p:pic>
        <p:nvPicPr>
          <p:cNvPr id="7" name="Picture Placeholder 2">
            <a:extLst>
              <a:ext uri="{FF2B5EF4-FFF2-40B4-BE49-F238E27FC236}">
                <a16:creationId xmlns:a16="http://schemas.microsoft.com/office/drawing/2014/main" id="{03CF087D-66D9-DB41-98B0-D0EE3D2D0132}"/>
              </a:ext>
            </a:extLst>
          </p:cNvPr>
          <p:cNvPicPr>
            <a:picLocks noChangeAspect="1"/>
          </p:cNvPicPr>
          <p:nvPr/>
        </p:nvPicPr>
        <p:blipFill>
          <a:blip r:embed="rId2" cstate="screen">
            <a:extLst>
              <a:ext uri="{28A0092B-C50C-407E-A947-70E740481C1C}">
                <a14:useLocalDpi xmlns:a14="http://schemas.microsoft.com/office/drawing/2010/main"/>
              </a:ext>
            </a:extLst>
          </a:blip>
          <a:srcRect t="3317" b="3317"/>
          <a:stretch>
            <a:fillRect/>
          </a:stretch>
        </p:blipFill>
        <p:spPr>
          <a:xfrm>
            <a:off x="-3" y="-714374"/>
            <a:ext cx="12192003" cy="3680599"/>
          </a:xfrm>
          <a:prstGeom prst="rect">
            <a:avLst/>
          </a:prstGeom>
        </p:spPr>
      </p:pic>
      <p:sp>
        <p:nvSpPr>
          <p:cNvPr id="8" name="Rectangle 7"/>
          <p:cNvSpPr/>
          <p:nvPr/>
        </p:nvSpPr>
        <p:spPr>
          <a:xfrm>
            <a:off x="1227296" y="3680600"/>
            <a:ext cx="4237464" cy="1252651"/>
          </a:xfrm>
          <a:prstGeom prst="rect">
            <a:avLst/>
          </a:prstGeom>
        </p:spPr>
        <p:txBody>
          <a:bodyPr wrap="square">
            <a:spAutoFit/>
          </a:bodyPr>
          <a:lstStyle/>
          <a:p>
            <a:pPr defTabSz="914377">
              <a:lnSpc>
                <a:spcPct val="90000"/>
              </a:lnSpc>
              <a:spcBef>
                <a:spcPts val="1000"/>
              </a:spcBef>
            </a:pPr>
            <a:r>
              <a:rPr lang="en-GB" sz="1400" b="1" dirty="0">
                <a:solidFill>
                  <a:srgbClr val="323232">
                    <a:lumMod val="90000"/>
                    <a:lumOff val="10000"/>
                  </a:srgbClr>
                </a:solidFill>
              </a:rPr>
              <a:t>B2C y C2B</a:t>
            </a:r>
          </a:p>
          <a:p>
            <a:pPr defTabSz="914377">
              <a:lnSpc>
                <a:spcPct val="90000"/>
              </a:lnSpc>
              <a:spcBef>
                <a:spcPts val="1000"/>
              </a:spcBef>
            </a:pPr>
            <a:r>
              <a:rPr lang="es-ES" sz="1400" dirty="0">
                <a:solidFill>
                  <a:srgbClr val="323232">
                    <a:lumMod val="90000"/>
                    <a:lumOff val="10000"/>
                  </a:srgbClr>
                </a:solidFill>
              </a:rPr>
              <a:t>Ya funcionando y se seguirá utilizando:</a:t>
            </a:r>
            <a:endParaRPr lang="en-GB" sz="1400" dirty="0">
              <a:solidFill>
                <a:srgbClr val="323232">
                  <a:lumMod val="90000"/>
                  <a:lumOff val="10000"/>
                </a:srgbClr>
              </a:solidFill>
            </a:endParaRPr>
          </a:p>
          <a:p>
            <a:pPr marL="342891" indent="-342891" defTabSz="914377">
              <a:lnSpc>
                <a:spcPct val="90000"/>
              </a:lnSpc>
              <a:spcBef>
                <a:spcPts val="1000"/>
              </a:spcBef>
              <a:buFontTx/>
              <a:buAutoNum type="arabicParenR"/>
            </a:pPr>
            <a:r>
              <a:rPr lang="es-ES" sz="1400" dirty="0">
                <a:solidFill>
                  <a:srgbClr val="323232">
                    <a:lumMod val="90000"/>
                    <a:lumOff val="10000"/>
                  </a:srgbClr>
                </a:solidFill>
              </a:rPr>
              <a:t>Para el envío de datos TIR a la aduana de partida</a:t>
            </a:r>
            <a:endParaRPr lang="en-US" sz="1400" dirty="0">
              <a:solidFill>
                <a:srgbClr val="323232">
                  <a:lumMod val="90000"/>
                  <a:lumOff val="10000"/>
                </a:srgbClr>
              </a:solidFill>
            </a:endParaRPr>
          </a:p>
          <a:p>
            <a:pPr marL="342891" indent="-342891" defTabSz="914377">
              <a:lnSpc>
                <a:spcPct val="90000"/>
              </a:lnSpc>
              <a:spcBef>
                <a:spcPts val="1000"/>
              </a:spcBef>
              <a:buFontTx/>
              <a:buAutoNum type="arabicParenR"/>
            </a:pPr>
            <a:r>
              <a:rPr lang="es-ES" sz="1400" dirty="0">
                <a:solidFill>
                  <a:srgbClr val="323232">
                    <a:lumMod val="90000"/>
                    <a:lumOff val="10000"/>
                  </a:srgbClr>
                </a:solidFill>
              </a:rPr>
              <a:t>Para información previa a aduanas de itinerario</a:t>
            </a:r>
            <a:endParaRPr lang="en-GB" sz="1400" dirty="0">
              <a:solidFill>
                <a:srgbClr val="323232">
                  <a:lumMod val="90000"/>
                  <a:lumOff val="10000"/>
                </a:srgbClr>
              </a:solidFill>
            </a:endParaRPr>
          </a:p>
        </p:txBody>
      </p:sp>
      <p:sp>
        <p:nvSpPr>
          <p:cNvPr id="4" name="Left Brace 3"/>
          <p:cNvSpPr/>
          <p:nvPr/>
        </p:nvSpPr>
        <p:spPr>
          <a:xfrm rot="16200000">
            <a:off x="6032747" y="-109398"/>
            <a:ext cx="457200" cy="11228171"/>
          </a:xfrm>
          <a:prstGeom prst="leftBrace">
            <a:avLst>
              <a:gd name="adj1" fmla="val 8333"/>
              <a:gd name="adj2" fmla="val 50218"/>
            </a:avLst>
          </a:prstGeom>
          <a:ln w="25400">
            <a:solidFill>
              <a:schemeClr val="bg2">
                <a:lumMod val="2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914377"/>
            <a:endParaRPr lang="en-GB">
              <a:solidFill>
                <a:srgbClr val="323232"/>
              </a:solidFill>
            </a:endParaRPr>
          </a:p>
        </p:txBody>
      </p:sp>
      <p:sp>
        <p:nvSpPr>
          <p:cNvPr id="9" name="Rectangle 8"/>
          <p:cNvSpPr/>
          <p:nvPr/>
        </p:nvSpPr>
        <p:spPr>
          <a:xfrm>
            <a:off x="3721608" y="5965349"/>
            <a:ext cx="5581264" cy="646331"/>
          </a:xfrm>
          <a:prstGeom prst="rect">
            <a:avLst/>
          </a:prstGeom>
        </p:spPr>
        <p:txBody>
          <a:bodyPr wrap="square">
            <a:spAutoFit/>
          </a:bodyPr>
          <a:lstStyle/>
          <a:p>
            <a:pPr defTabSz="914377">
              <a:lnSpc>
                <a:spcPct val="90000"/>
              </a:lnSpc>
              <a:spcBef>
                <a:spcPts val="1000"/>
              </a:spcBef>
            </a:pPr>
            <a:r>
              <a:rPr lang="es-ES" sz="2000" b="1" dirty="0">
                <a:solidFill>
                  <a:srgbClr val="0070C0"/>
                </a:solidFill>
              </a:rPr>
              <a:t>1 sistema global con funcionalidades digitales completas</a:t>
            </a:r>
            <a:endParaRPr lang="en-GB" sz="2000" b="1" dirty="0">
              <a:solidFill>
                <a:srgbClr val="0070C0"/>
              </a:solidFill>
            </a:endParaRPr>
          </a:p>
        </p:txBody>
      </p:sp>
    </p:spTree>
    <p:extLst>
      <p:ext uri="{BB962C8B-B14F-4D97-AF65-F5344CB8AC3E}">
        <p14:creationId xmlns:p14="http://schemas.microsoft.com/office/powerpoint/2010/main" val="92858088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white arrow painted on a road&#10;&#10;Description automatically generated">
            <a:extLst>
              <a:ext uri="{FF2B5EF4-FFF2-40B4-BE49-F238E27FC236}">
                <a16:creationId xmlns:a16="http://schemas.microsoft.com/office/drawing/2014/main" id="{75AD7C59-F693-6448-8AEB-DE0EE0F06AD8}"/>
              </a:ext>
            </a:extLst>
          </p:cNvPr>
          <p:cNvPicPr>
            <a:picLocks noChangeAspect="1"/>
          </p:cNvPicPr>
          <p:nvPr/>
        </p:nvPicPr>
        <p:blipFill>
          <a:blip r:embed="rId3"/>
          <a:stretch>
            <a:fillRect/>
          </a:stretch>
        </p:blipFill>
        <p:spPr>
          <a:xfrm>
            <a:off x="102108" y="117348"/>
            <a:ext cx="11987784" cy="6623304"/>
          </a:xfrm>
          <a:prstGeom prst="rect">
            <a:avLst/>
          </a:prstGeom>
        </p:spPr>
      </p:pic>
      <p:sp>
        <p:nvSpPr>
          <p:cNvPr id="23" name="Rectangle 22">
            <a:extLst>
              <a:ext uri="{FF2B5EF4-FFF2-40B4-BE49-F238E27FC236}">
                <a16:creationId xmlns:a16="http://schemas.microsoft.com/office/drawing/2014/main" id="{2470C485-9E5B-0EB4-3BFC-516500A74F6E}"/>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70C46365-6ECA-5B06-7238-F7859BA17C1E}"/>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365BAA59-29C8-3EA5-9757-CD49A97426A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0233C21A-B67A-692C-9234-B447996B0841}"/>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B98DA159-16ED-7D33-E163-7A567205027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2AF280CC-F495-17D3-7628-DFD37CE5198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DA9BDBB4-4F41-29F6-D7AA-5FE479826E11}"/>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A9B9D609-EAB9-5063-0960-1014857A978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05C4F050-3A8B-4CEC-BE30-E90C34C6151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3" name="Rectangle 2">
            <a:extLst>
              <a:ext uri="{FF2B5EF4-FFF2-40B4-BE49-F238E27FC236}">
                <a16:creationId xmlns:a16="http://schemas.microsoft.com/office/drawing/2014/main" id="{A3D57BC2-A107-3F59-EC24-B9FDF86026DA}"/>
              </a:ext>
            </a:extLst>
          </p:cNvPr>
          <p:cNvSpPr/>
          <p:nvPr/>
        </p:nvSpPr>
        <p:spPr>
          <a:xfrm>
            <a:off x="715786" y="638856"/>
            <a:ext cx="667537" cy="32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lang="en-GB" sz="1600" dirty="0" err="1">
                <a:effectLst/>
                <a:latin typeface="+mj-lt"/>
                <a:ea typeface="Calibri" panose="020F0502020204030204" pitchFamily="34" charset="0"/>
              </a:rPr>
              <a:t>eTIR</a:t>
            </a:r>
            <a:endParaRPr kumimoji="0" lang="en-GB" sz="1400" i="0" u="none" strike="noStrike" kern="1200" cap="none" spc="0" normalizeH="0" baseline="0" noProof="0" dirty="0">
              <a:ln>
                <a:noFill/>
              </a:ln>
              <a:solidFill>
                <a:srgbClr val="FFFFFF"/>
              </a:solidFill>
              <a:effectLst/>
              <a:uLnTx/>
              <a:uFillTx/>
              <a:latin typeface="+mj-lt"/>
              <a:ea typeface="+mn-ea"/>
              <a:cs typeface="+mn-cs"/>
            </a:endParaRPr>
          </a:p>
        </p:txBody>
      </p:sp>
      <p:sp>
        <p:nvSpPr>
          <p:cNvPr id="4" name="Rectangle 3">
            <a:extLst>
              <a:ext uri="{FF2B5EF4-FFF2-40B4-BE49-F238E27FC236}">
                <a16:creationId xmlns:a16="http://schemas.microsoft.com/office/drawing/2014/main" id="{0A0310EE-2C3A-D145-3F41-84378A46C372}"/>
              </a:ext>
            </a:extLst>
          </p:cNvPr>
          <p:cNvSpPr/>
          <p:nvPr/>
        </p:nvSpPr>
        <p:spPr>
          <a:xfrm>
            <a:off x="-29304" y="1650301"/>
            <a:ext cx="12120395" cy="4017808"/>
          </a:xfrm>
          <a:prstGeom prst="rect">
            <a:avLst/>
          </a:prstGeom>
          <a:solidFill>
            <a:schemeClr val="bg1">
              <a:alpha val="63137"/>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4D9550F0-B481-10AD-E3F4-7BBE4D926BBE}"/>
              </a:ext>
            </a:extLst>
          </p:cNvPr>
          <p:cNvSpPr/>
          <p:nvPr/>
        </p:nvSpPr>
        <p:spPr>
          <a:xfrm>
            <a:off x="719591" y="961698"/>
            <a:ext cx="5940000" cy="36576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600" dirty="0">
                <a:solidFill>
                  <a:schemeClr val="accent1"/>
                </a:solidFill>
                <a:latin typeface="Calibri" panose="020F0502020204030204" pitchFamily="34" charset="0"/>
                <a:cs typeface="Calibri" panose="020F0502020204030204" pitchFamily="34" charset="0"/>
              </a:rPr>
              <a:t>El Anexo 11, la base jurídica de </a:t>
            </a:r>
            <a:r>
              <a:rPr lang="es-ES" sz="1600" dirty="0" err="1">
                <a:solidFill>
                  <a:schemeClr val="accent1"/>
                </a:solidFill>
                <a:latin typeface="Calibri" panose="020F0502020204030204" pitchFamily="34" charset="0"/>
                <a:cs typeface="Calibri" panose="020F0502020204030204" pitchFamily="34" charset="0"/>
              </a:rPr>
              <a:t>eTIR</a:t>
            </a:r>
            <a:r>
              <a:rPr lang="es-ES" sz="1600" dirty="0">
                <a:solidFill>
                  <a:schemeClr val="accent1"/>
                </a:solidFill>
                <a:latin typeface="Calibri" panose="020F0502020204030204" pitchFamily="34" charset="0"/>
                <a:cs typeface="Calibri" panose="020F0502020204030204" pitchFamily="34" charset="0"/>
              </a:rPr>
              <a:t>, entró en vigor en mayo de 2021</a:t>
            </a:r>
            <a:endParaRPr lang="de-DE" sz="1600" dirty="0">
              <a:solidFill>
                <a:schemeClr val="accent1"/>
              </a:solidFill>
            </a:endParaRPr>
          </a:p>
        </p:txBody>
      </p:sp>
      <p:pic>
        <p:nvPicPr>
          <p:cNvPr id="19" name="Picture 18">
            <a:extLst>
              <a:ext uri="{FF2B5EF4-FFF2-40B4-BE49-F238E27FC236}">
                <a16:creationId xmlns:a16="http://schemas.microsoft.com/office/drawing/2014/main" id="{999E1806-3FF1-064F-3183-ED4633777BB3}"/>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l="976" r="966" b="1376"/>
          <a:stretch/>
        </p:blipFill>
        <p:spPr>
          <a:xfrm rot="227517">
            <a:off x="8615000" y="1936971"/>
            <a:ext cx="2400918" cy="3444466"/>
          </a:xfrm>
          <a:prstGeom prst="rect">
            <a:avLst/>
          </a:prstGeom>
          <a:effectLst>
            <a:outerShdw blurRad="50800" dist="38100" dir="2700000" algn="tl" rotWithShape="0">
              <a:prstClr val="black">
                <a:alpha val="40000"/>
              </a:prstClr>
            </a:outerShdw>
          </a:effectLst>
        </p:spPr>
      </p:pic>
      <p:pic>
        <p:nvPicPr>
          <p:cNvPr id="20" name="Picture 19">
            <a:extLst>
              <a:ext uri="{FF2B5EF4-FFF2-40B4-BE49-F238E27FC236}">
                <a16:creationId xmlns:a16="http://schemas.microsoft.com/office/drawing/2014/main" id="{00A0838C-80C5-D530-F966-CD51DB25FCC0}"/>
              </a:ext>
            </a:extLst>
          </p:cNvPr>
          <p:cNvPicPr>
            <a:picLocks noChangeAspect="1"/>
          </p:cNvPicPr>
          <p:nvPr/>
        </p:nvPicPr>
        <p:blipFill>
          <a:blip r:embed="rId5"/>
          <a:stretch>
            <a:fillRect/>
          </a:stretch>
        </p:blipFill>
        <p:spPr>
          <a:xfrm rot="21423921">
            <a:off x="6233195" y="2012418"/>
            <a:ext cx="2376357" cy="3360460"/>
          </a:xfrm>
          <a:prstGeom prst="rect">
            <a:avLst/>
          </a:prstGeom>
          <a:effectLst>
            <a:outerShdw blurRad="50800" dist="38100" algn="l" rotWithShape="0">
              <a:prstClr val="black">
                <a:alpha val="40000"/>
              </a:prstClr>
            </a:outerShdw>
          </a:effectLst>
        </p:spPr>
      </p:pic>
      <p:sp>
        <p:nvSpPr>
          <p:cNvPr id="34" name="TextBox 33">
            <a:extLst>
              <a:ext uri="{FF2B5EF4-FFF2-40B4-BE49-F238E27FC236}">
                <a16:creationId xmlns:a16="http://schemas.microsoft.com/office/drawing/2014/main" id="{A9C25E62-4C14-07B8-B410-73DE5E589C56}"/>
              </a:ext>
            </a:extLst>
          </p:cNvPr>
          <p:cNvSpPr txBox="1"/>
          <p:nvPr/>
        </p:nvSpPr>
        <p:spPr>
          <a:xfrm>
            <a:off x="725453" y="2167156"/>
            <a:ext cx="4920761" cy="3046988"/>
          </a:xfrm>
          <a:prstGeom prst="rect">
            <a:avLst/>
          </a:prstGeom>
          <a:noFill/>
        </p:spPr>
        <p:txBody>
          <a:bodyPr wrap="square">
            <a:spAutoFit/>
          </a:bodyPr>
          <a:lstStyle/>
          <a:p>
            <a:pPr marL="285750" indent="-285750">
              <a:buFont typeface="Arial" panose="020B0604020202020204" pitchFamily="34" charset="0"/>
              <a:buChar char="•"/>
            </a:pPr>
            <a:r>
              <a:rPr lang="es-AR" sz="1600" dirty="0">
                <a:solidFill>
                  <a:schemeClr val="accent1"/>
                </a:solidFill>
              </a:rPr>
              <a:t>Operaciones de cruce fronterizo sin contacto y sin problemas</a:t>
            </a:r>
          </a:p>
          <a:p>
            <a:pPr marL="285750" indent="-285750">
              <a:buFont typeface="Arial" panose="020B0604020202020204" pitchFamily="34" charset="0"/>
              <a:buChar char="•"/>
            </a:pPr>
            <a:endParaRPr lang="es-AR" sz="1600" b="1" dirty="0">
              <a:solidFill>
                <a:schemeClr val="accent1"/>
              </a:solidFill>
            </a:endParaRPr>
          </a:p>
          <a:p>
            <a:pPr marL="285750" indent="-285750">
              <a:buFont typeface="Arial" panose="020B0604020202020204" pitchFamily="34" charset="0"/>
              <a:buChar char="•"/>
            </a:pPr>
            <a:r>
              <a:rPr lang="es-AR" sz="1600" dirty="0">
                <a:solidFill>
                  <a:schemeClr val="accent1"/>
                </a:solidFill>
              </a:rPr>
              <a:t>Intercambio electrónico de datos</a:t>
            </a:r>
          </a:p>
          <a:p>
            <a:pPr marL="285750" indent="-285750">
              <a:buFont typeface="Arial" panose="020B0604020202020204" pitchFamily="34" charset="0"/>
              <a:buChar char="•"/>
            </a:pPr>
            <a:endParaRPr lang="es-AR" sz="1600" b="1" dirty="0">
              <a:solidFill>
                <a:schemeClr val="accent1"/>
              </a:solidFill>
            </a:endParaRPr>
          </a:p>
          <a:p>
            <a:pPr marL="285750" indent="-285750">
              <a:buFont typeface="Arial" panose="020B0604020202020204" pitchFamily="34" charset="0"/>
              <a:buChar char="•"/>
            </a:pPr>
            <a:r>
              <a:rPr lang="es-AR" sz="1600" dirty="0">
                <a:solidFill>
                  <a:schemeClr val="accent1"/>
                </a:solidFill>
              </a:rPr>
              <a:t>Protege a los conductores</a:t>
            </a:r>
          </a:p>
          <a:p>
            <a:pPr marL="285750" indent="-285750">
              <a:buFont typeface="Arial" panose="020B0604020202020204" pitchFamily="34" charset="0"/>
              <a:buChar char="•"/>
            </a:pPr>
            <a:endParaRPr lang="es-AR" sz="1600" b="1" dirty="0">
              <a:solidFill>
                <a:schemeClr val="accent1"/>
              </a:solidFill>
            </a:endParaRPr>
          </a:p>
          <a:p>
            <a:pPr marL="285750" indent="-285750">
              <a:buFont typeface="Arial" panose="020B0604020202020204" pitchFamily="34" charset="0"/>
              <a:buChar char="•"/>
            </a:pPr>
            <a:r>
              <a:rPr lang="es-AR" sz="1600" dirty="0">
                <a:solidFill>
                  <a:schemeClr val="accent1"/>
                </a:solidFill>
              </a:rPr>
              <a:t>Sin interrupción de las cadenas de suministro</a:t>
            </a:r>
          </a:p>
          <a:p>
            <a:pPr marL="285750" indent="-285750">
              <a:buFont typeface="Arial" panose="020B0604020202020204" pitchFamily="34" charset="0"/>
              <a:buChar char="•"/>
            </a:pPr>
            <a:endParaRPr lang="es-AR" sz="1600" b="1" dirty="0">
              <a:solidFill>
                <a:schemeClr val="accent1"/>
              </a:solidFill>
            </a:endParaRPr>
          </a:p>
          <a:p>
            <a:pPr marL="285750" indent="-285750">
              <a:buFont typeface="Arial" panose="020B0604020202020204" pitchFamily="34" charset="0"/>
              <a:buChar char="•"/>
            </a:pPr>
            <a:r>
              <a:rPr lang="es-AR" sz="1600" dirty="0">
                <a:solidFill>
                  <a:schemeClr val="accent1"/>
                </a:solidFill>
              </a:rPr>
              <a:t>Paso de fronteras facilitado</a:t>
            </a:r>
          </a:p>
          <a:p>
            <a:pPr marL="285750" indent="-285750">
              <a:buFont typeface="Arial" panose="020B0604020202020204" pitchFamily="34" charset="0"/>
              <a:buChar char="•"/>
            </a:pPr>
            <a:endParaRPr lang="es-AR" sz="1600" b="1" dirty="0">
              <a:solidFill>
                <a:schemeClr val="accent1"/>
              </a:solidFill>
            </a:endParaRPr>
          </a:p>
          <a:p>
            <a:pPr marL="285750" indent="-285750">
              <a:buFont typeface="Arial" panose="020B0604020202020204" pitchFamily="34" charset="0"/>
              <a:buChar char="•"/>
            </a:pPr>
            <a:r>
              <a:rPr lang="es-AR" sz="1600" dirty="0">
                <a:solidFill>
                  <a:schemeClr val="accent1"/>
                </a:solidFill>
              </a:rPr>
              <a:t>Sin manejo de carga en ruta</a:t>
            </a:r>
            <a:endParaRPr lang="es-AR" sz="1600" b="1" dirty="0">
              <a:solidFill>
                <a:schemeClr val="accent1"/>
              </a:solidFill>
            </a:endParaRPr>
          </a:p>
        </p:txBody>
      </p:sp>
    </p:spTree>
    <p:extLst>
      <p:ext uri="{BB962C8B-B14F-4D97-AF65-F5344CB8AC3E}">
        <p14:creationId xmlns:p14="http://schemas.microsoft.com/office/powerpoint/2010/main" val="137807065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a:extLst>
              <a:ext uri="{FF2B5EF4-FFF2-40B4-BE49-F238E27FC236}">
                <a16:creationId xmlns:a16="http://schemas.microsoft.com/office/drawing/2014/main" id="{BE82AB18-E75E-584F-A12E-04580E1F09E8}"/>
              </a:ext>
            </a:extLst>
          </p:cNvPr>
          <p:cNvPicPr>
            <a:picLocks noGrp="1" noChangeAspect="1"/>
          </p:cNvPicPr>
          <p:nvPr>
            <p:ph type="pic" sz="quarter" idx="10"/>
          </p:nvPr>
        </p:nvPicPr>
        <p:blipFill>
          <a:blip r:embed="rId2" cstate="print">
            <a:extLst>
              <a:ext uri="{28A0092B-C50C-407E-A947-70E740481C1C}">
                <a14:useLocalDpi xmlns:a14="http://schemas.microsoft.com/office/drawing/2010/main"/>
              </a:ext>
            </a:extLst>
          </a:blip>
          <a:srcRect/>
          <a:stretch>
            <a:fillRect/>
          </a:stretch>
        </p:blipFill>
        <p:spPr/>
      </p:pic>
      <p:sp>
        <p:nvSpPr>
          <p:cNvPr id="3" name="Rectangle 2">
            <a:extLst>
              <a:ext uri="{FF2B5EF4-FFF2-40B4-BE49-F238E27FC236}">
                <a16:creationId xmlns:a16="http://schemas.microsoft.com/office/drawing/2014/main" id="{23997A83-72E2-FA45-8474-9258DADC18CB}"/>
              </a:ext>
            </a:extLst>
          </p:cNvPr>
          <p:cNvSpPr/>
          <p:nvPr/>
        </p:nvSpPr>
        <p:spPr>
          <a:xfrm>
            <a:off x="620070" y="609018"/>
            <a:ext cx="10951860" cy="5639963"/>
          </a:xfrm>
          <a:prstGeom prst="rect">
            <a:avLst/>
          </a:prstGeom>
          <a:gradFill flip="none" rotWithShape="1">
            <a:gsLst>
              <a:gs pos="0">
                <a:schemeClr val="accent3">
                  <a:alpha val="70000"/>
                </a:schemeClr>
              </a:gs>
              <a:gs pos="100000">
                <a:schemeClr val="accent1">
                  <a:alpha val="70000"/>
                </a:schemeClr>
              </a:gs>
            </a:gsLst>
            <a:lin ang="27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endParaRPr>
          </a:p>
        </p:txBody>
      </p:sp>
      <p:sp>
        <p:nvSpPr>
          <p:cNvPr id="4" name="Rectangle 3">
            <a:extLst>
              <a:ext uri="{FF2B5EF4-FFF2-40B4-BE49-F238E27FC236}">
                <a16:creationId xmlns:a16="http://schemas.microsoft.com/office/drawing/2014/main" id="{BE3C82E4-49C4-B141-A321-B91FAD590B46}"/>
              </a:ext>
            </a:extLst>
          </p:cNvPr>
          <p:cNvSpPr/>
          <p:nvPr/>
        </p:nvSpPr>
        <p:spPr>
          <a:xfrm>
            <a:off x="3970710" y="3058500"/>
            <a:ext cx="4374800" cy="1281680"/>
          </a:xfrm>
          <a:prstGeom prst="rect">
            <a:avLst/>
          </a:prstGeom>
          <a:noFill/>
          <a:ln w="158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normAutofit fontScale="92500" lnSpcReduction="10000"/>
          </a:bodyPr>
          <a:lstStyle/>
          <a:p>
            <a:pPr algn="ctr"/>
            <a:r>
              <a:rPr lang="es-ES" sz="2200" b="1" dirty="0">
                <a:solidFill>
                  <a:srgbClr val="FFFFFF"/>
                </a:solidFill>
              </a:rPr>
              <a:t>PRINCIPIOS</a:t>
            </a:r>
          </a:p>
          <a:p>
            <a:pPr algn="ctr"/>
            <a:r>
              <a:rPr lang="es-ES" sz="2200" b="1" dirty="0">
                <a:solidFill>
                  <a:srgbClr val="FFFFFF"/>
                </a:solidFill>
              </a:rPr>
              <a:t>Propósito y Objetivos</a:t>
            </a:r>
          </a:p>
          <a:p>
            <a:pPr algn="ctr"/>
            <a:r>
              <a:rPr lang="es-ES" sz="2200" b="1" dirty="0">
                <a:solidFill>
                  <a:srgbClr val="FFFFFF"/>
                </a:solidFill>
              </a:rPr>
              <a:t>Marco legal</a:t>
            </a:r>
          </a:p>
          <a:p>
            <a:pPr algn="ctr"/>
            <a:r>
              <a:rPr lang="es-ES" sz="2200" b="1" dirty="0">
                <a:solidFill>
                  <a:srgbClr val="FFFFFF"/>
                </a:solidFill>
              </a:rPr>
              <a:t>Cadena de Garantía TIR</a:t>
            </a:r>
            <a:endParaRPr lang="en-GB" b="1" dirty="0">
              <a:solidFill>
                <a:srgbClr val="40C8F3">
                  <a:lumMod val="40000"/>
                  <a:lumOff val="60000"/>
                </a:srgbClr>
              </a:solidFill>
            </a:endParaRPr>
          </a:p>
        </p:txBody>
      </p:sp>
    </p:spTree>
    <p:extLst>
      <p:ext uri="{BB962C8B-B14F-4D97-AF65-F5344CB8AC3E}">
        <p14:creationId xmlns:p14="http://schemas.microsoft.com/office/powerpoint/2010/main" val="233676936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23" name="Rectangle 22">
            <a:extLst>
              <a:ext uri="{FF2B5EF4-FFF2-40B4-BE49-F238E27FC236}">
                <a16:creationId xmlns:a16="http://schemas.microsoft.com/office/drawing/2014/main" id="{FA414A9D-1CDE-2A44-8457-C1DD5DFB7303}"/>
              </a:ext>
            </a:extLst>
          </p:cNvPr>
          <p:cNvSpPr/>
          <p:nvPr/>
        </p:nvSpPr>
        <p:spPr>
          <a:xfrm>
            <a:off x="715787" y="638856"/>
            <a:ext cx="6175519"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2000" dirty="0"/>
              <a:t>¿QUÉ ES UNA RECLAMACIÓN TIR?</a:t>
            </a:r>
            <a:endParaRPr lang="en-GB" sz="2000" b="1" dirty="0"/>
          </a:p>
        </p:txBody>
      </p:sp>
      <p:sp>
        <p:nvSpPr>
          <p:cNvPr id="265" name="Rectangle 264">
            <a:extLst>
              <a:ext uri="{FF2B5EF4-FFF2-40B4-BE49-F238E27FC236}">
                <a16:creationId xmlns:a16="http://schemas.microsoft.com/office/drawing/2014/main" id="{09FD49C2-6704-154C-9973-CD4F7D11EB3E}"/>
              </a:ext>
            </a:extLst>
          </p:cNvPr>
          <p:cNvSpPr/>
          <p:nvPr/>
        </p:nvSpPr>
        <p:spPr>
          <a:xfrm>
            <a:off x="1721347" y="2051760"/>
            <a:ext cx="8749177" cy="458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b="1" dirty="0">
                <a:solidFill>
                  <a:schemeClr val="tx1"/>
                </a:solidFill>
              </a:rPr>
              <a:t>Solicitud de parte de la Aduana para el pago de derechos e impuestos aduaneros e intereses de demora(≠ sanciones y multas)</a:t>
            </a:r>
            <a:endParaRPr lang="en-GB" b="1" dirty="0">
              <a:solidFill>
                <a:schemeClr val="tx1"/>
              </a:solidFill>
            </a:endParaRPr>
          </a:p>
        </p:txBody>
      </p:sp>
      <p:sp>
        <p:nvSpPr>
          <p:cNvPr id="274" name="Rectangle 273">
            <a:extLst>
              <a:ext uri="{FF2B5EF4-FFF2-40B4-BE49-F238E27FC236}">
                <a16:creationId xmlns:a16="http://schemas.microsoft.com/office/drawing/2014/main" id="{A7195880-102B-B847-ADC1-D2F255A6DA2A}"/>
              </a:ext>
            </a:extLst>
          </p:cNvPr>
          <p:cNvSpPr/>
          <p:nvPr/>
        </p:nvSpPr>
        <p:spPr>
          <a:xfrm>
            <a:off x="1721347" y="2824103"/>
            <a:ext cx="9212816" cy="458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b="1" dirty="0">
                <a:solidFill>
                  <a:schemeClr val="tx1"/>
                </a:solidFill>
              </a:rPr>
              <a:t>Emitida a la asociación garante nacional según el procedimiento establecido por el Convenio TIR</a:t>
            </a:r>
            <a:endParaRPr lang="en-GB" b="1" dirty="0">
              <a:solidFill>
                <a:schemeClr val="tx1"/>
              </a:solidFill>
            </a:endParaRPr>
          </a:p>
        </p:txBody>
      </p:sp>
      <p:sp>
        <p:nvSpPr>
          <p:cNvPr id="275" name="Rectangle 274">
            <a:extLst>
              <a:ext uri="{FF2B5EF4-FFF2-40B4-BE49-F238E27FC236}">
                <a16:creationId xmlns:a16="http://schemas.microsoft.com/office/drawing/2014/main" id="{A0630183-DA84-DF4A-924B-1B718D54A681}"/>
              </a:ext>
            </a:extLst>
          </p:cNvPr>
          <p:cNvSpPr/>
          <p:nvPr/>
        </p:nvSpPr>
        <p:spPr>
          <a:xfrm>
            <a:off x="1721348" y="3497048"/>
            <a:ext cx="9483272" cy="458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b="1" dirty="0">
                <a:solidFill>
                  <a:schemeClr val="tx1"/>
                </a:solidFill>
              </a:rPr>
              <a:t>En relación con una irregularidad durante la operación de tránsito TIR</a:t>
            </a:r>
            <a:endParaRPr lang="en-GB" b="1" dirty="0">
              <a:solidFill>
                <a:schemeClr val="tx1"/>
              </a:solidFill>
            </a:endParaRPr>
          </a:p>
        </p:txBody>
      </p:sp>
      <p:sp>
        <p:nvSpPr>
          <p:cNvPr id="277" name="Rectangle 276">
            <a:extLst>
              <a:ext uri="{FF2B5EF4-FFF2-40B4-BE49-F238E27FC236}">
                <a16:creationId xmlns:a16="http://schemas.microsoft.com/office/drawing/2014/main" id="{67FC25C0-FDC4-0E42-BA03-CBC4C6A6CB72}"/>
              </a:ext>
            </a:extLst>
          </p:cNvPr>
          <p:cNvSpPr/>
          <p:nvPr/>
        </p:nvSpPr>
        <p:spPr>
          <a:xfrm>
            <a:off x="1721348" y="4194317"/>
            <a:ext cx="8968116" cy="458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b="1" dirty="0">
                <a:solidFill>
                  <a:schemeClr val="tx1"/>
                </a:solidFill>
              </a:rPr>
              <a:t>Cuando existe una pérdida financiera en el presupuesto del Estado en forma de derechos e impuestos aduaneros no pagados (= deuda aduanera)</a:t>
            </a:r>
            <a:endParaRPr lang="en-GB" b="1" dirty="0">
              <a:solidFill>
                <a:schemeClr val="tx1"/>
              </a:solidFill>
            </a:endParaRPr>
          </a:p>
        </p:txBody>
      </p:sp>
      <p:sp>
        <p:nvSpPr>
          <p:cNvPr id="279" name="Rectangle 278">
            <a:extLst>
              <a:ext uri="{FF2B5EF4-FFF2-40B4-BE49-F238E27FC236}">
                <a16:creationId xmlns:a16="http://schemas.microsoft.com/office/drawing/2014/main" id="{1FB379C8-B252-DC48-AC34-60374CC3DADA}"/>
              </a:ext>
            </a:extLst>
          </p:cNvPr>
          <p:cNvSpPr/>
          <p:nvPr/>
        </p:nvSpPr>
        <p:spPr>
          <a:xfrm>
            <a:off x="1544384" y="4867262"/>
            <a:ext cx="6685216" cy="14696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tx1"/>
              </a:solidFill>
            </a:endParaRPr>
          </a:p>
        </p:txBody>
      </p:sp>
      <p:sp>
        <p:nvSpPr>
          <p:cNvPr id="287" name="Rectangle 286">
            <a:extLst>
              <a:ext uri="{FF2B5EF4-FFF2-40B4-BE49-F238E27FC236}">
                <a16:creationId xmlns:a16="http://schemas.microsoft.com/office/drawing/2014/main" id="{528689C9-18A5-9C49-953F-72E3767F4EE0}"/>
              </a:ext>
            </a:extLst>
          </p:cNvPr>
          <p:cNvSpPr/>
          <p:nvPr/>
        </p:nvSpPr>
        <p:spPr>
          <a:xfrm>
            <a:off x="1544385" y="5564531"/>
            <a:ext cx="3893122" cy="45859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b="1" dirty="0">
              <a:solidFill>
                <a:schemeClr val="tx1"/>
              </a:solidFill>
            </a:endParaRPr>
          </a:p>
        </p:txBody>
      </p:sp>
      <p:sp>
        <p:nvSpPr>
          <p:cNvPr id="299" name="Freeform 1">
            <a:extLst>
              <a:ext uri="{FF2B5EF4-FFF2-40B4-BE49-F238E27FC236}">
                <a16:creationId xmlns:a16="http://schemas.microsoft.com/office/drawing/2014/main" id="{7C570CB1-199E-5440-B5B0-800A936A4499}"/>
              </a:ext>
            </a:extLst>
          </p:cNvPr>
          <p:cNvSpPr>
            <a:spLocks noChangeArrowheads="1"/>
          </p:cNvSpPr>
          <p:nvPr/>
        </p:nvSpPr>
        <p:spPr bwMode="auto">
          <a:xfrm rot="20700000">
            <a:off x="1021292" y="2064128"/>
            <a:ext cx="267218" cy="433859"/>
          </a:xfrm>
          <a:custGeom>
            <a:avLst/>
            <a:gdLst>
              <a:gd name="T0" fmla="*/ 10499 w 10719"/>
              <a:gd name="T1" fmla="*/ 17405 h 17406"/>
              <a:gd name="T2" fmla="*/ 0 w 10719"/>
              <a:gd name="T3" fmla="*/ 17187 h 17406"/>
              <a:gd name="T4" fmla="*/ 219 w 10719"/>
              <a:gd name="T5" fmla="*/ 0 h 17406"/>
              <a:gd name="T6" fmla="*/ 10718 w 10719"/>
              <a:gd name="T7" fmla="*/ 219 h 17406"/>
              <a:gd name="T8" fmla="*/ 10499 w 10719"/>
              <a:gd name="T9" fmla="*/ 17405 h 17406"/>
              <a:gd name="T10" fmla="*/ 469 w 10719"/>
              <a:gd name="T11" fmla="*/ 16968 h 17406"/>
              <a:gd name="T12" fmla="*/ 10249 w 10719"/>
              <a:gd name="T13" fmla="*/ 469 h 17406"/>
              <a:gd name="T14" fmla="*/ 469 w 10719"/>
              <a:gd name="T15" fmla="*/ 16968 h 17406"/>
              <a:gd name="T16" fmla="*/ 8155 w 10719"/>
              <a:gd name="T17" fmla="*/ 4094 h 17406"/>
              <a:gd name="T18" fmla="*/ 8155 w 10719"/>
              <a:gd name="T19" fmla="*/ 1594 h 17406"/>
              <a:gd name="T20" fmla="*/ 8155 w 10719"/>
              <a:gd name="T21" fmla="*/ 4094 h 17406"/>
              <a:gd name="T22" fmla="*/ 8155 w 10719"/>
              <a:gd name="T23" fmla="*/ 2031 h 17406"/>
              <a:gd name="T24" fmla="*/ 8155 w 10719"/>
              <a:gd name="T25" fmla="*/ 3625 h 17406"/>
              <a:gd name="T26" fmla="*/ 8155 w 10719"/>
              <a:gd name="T27" fmla="*/ 2031 h 17406"/>
              <a:gd name="T28" fmla="*/ 1281 w 10719"/>
              <a:gd name="T29" fmla="*/ 3937 h 17406"/>
              <a:gd name="T30" fmla="*/ 4125 w 10719"/>
              <a:gd name="T31" fmla="*/ 3469 h 17406"/>
              <a:gd name="T32" fmla="*/ 8155 w 10719"/>
              <a:gd name="T33" fmla="*/ 7813 h 17406"/>
              <a:gd name="T34" fmla="*/ 1281 w 10719"/>
              <a:gd name="T35" fmla="*/ 7375 h 17406"/>
              <a:gd name="T36" fmla="*/ 8155 w 10719"/>
              <a:gd name="T37" fmla="*/ 7813 h 17406"/>
              <a:gd name="T38" fmla="*/ 1281 w 10719"/>
              <a:gd name="T39" fmla="*/ 9312 h 17406"/>
              <a:gd name="T40" fmla="*/ 8155 w 10719"/>
              <a:gd name="T41" fmla="*/ 8843 h 17406"/>
              <a:gd name="T42" fmla="*/ 8155 w 10719"/>
              <a:gd name="T43" fmla="*/ 10812 h 17406"/>
              <a:gd name="T44" fmla="*/ 1281 w 10719"/>
              <a:gd name="T45" fmla="*/ 10343 h 17406"/>
              <a:gd name="T46" fmla="*/ 8155 w 10719"/>
              <a:gd name="T47" fmla="*/ 10812 h 17406"/>
              <a:gd name="T48" fmla="*/ 7530 w 10719"/>
              <a:gd name="T49" fmla="*/ 14812 h 17406"/>
              <a:gd name="T50" fmla="*/ 7218 w 10719"/>
              <a:gd name="T51" fmla="*/ 14437 h 17406"/>
              <a:gd name="T52" fmla="*/ 6530 w 10719"/>
              <a:gd name="T53" fmla="*/ 14749 h 17406"/>
              <a:gd name="T54" fmla="*/ 6655 w 10719"/>
              <a:gd name="T55" fmla="*/ 13999 h 17406"/>
              <a:gd name="T56" fmla="*/ 5156 w 10719"/>
              <a:gd name="T57" fmla="*/ 14687 h 17406"/>
              <a:gd name="T58" fmla="*/ 6999 w 10719"/>
              <a:gd name="T59" fmla="*/ 13218 h 17406"/>
              <a:gd name="T60" fmla="*/ 7343 w 10719"/>
              <a:gd name="T61" fmla="*/ 13499 h 17406"/>
              <a:gd name="T62" fmla="*/ 7249 w 10719"/>
              <a:gd name="T63" fmla="*/ 13812 h 17406"/>
              <a:gd name="T64" fmla="*/ 7624 w 10719"/>
              <a:gd name="T65" fmla="*/ 13968 h 17406"/>
              <a:gd name="T66" fmla="*/ 8405 w 10719"/>
              <a:gd name="T67" fmla="*/ 13687 h 17406"/>
              <a:gd name="T68" fmla="*/ 9218 w 10719"/>
              <a:gd name="T69" fmla="*/ 14093 h 17406"/>
              <a:gd name="T70" fmla="*/ 8937 w 10719"/>
              <a:gd name="T71" fmla="*/ 14468 h 17406"/>
              <a:gd name="T72" fmla="*/ 7718 w 10719"/>
              <a:gd name="T73" fmla="*/ 14749 h 17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719" h="17406">
                <a:moveTo>
                  <a:pt x="10499" y="17405"/>
                </a:moveTo>
                <a:lnTo>
                  <a:pt x="10499" y="17405"/>
                </a:lnTo>
                <a:lnTo>
                  <a:pt x="219" y="17405"/>
                </a:lnTo>
                <a:cubicBezTo>
                  <a:pt x="94" y="17405"/>
                  <a:pt x="0" y="17312"/>
                  <a:pt x="0" y="17187"/>
                </a:cubicBezTo>
                <a:lnTo>
                  <a:pt x="0" y="219"/>
                </a:lnTo>
                <a:cubicBezTo>
                  <a:pt x="0" y="94"/>
                  <a:pt x="94" y="0"/>
                  <a:pt x="219" y="0"/>
                </a:cubicBezTo>
                <a:lnTo>
                  <a:pt x="10499" y="0"/>
                </a:lnTo>
                <a:cubicBezTo>
                  <a:pt x="10624" y="0"/>
                  <a:pt x="10718" y="94"/>
                  <a:pt x="10718" y="219"/>
                </a:cubicBezTo>
                <a:lnTo>
                  <a:pt x="10718" y="17187"/>
                </a:lnTo>
                <a:cubicBezTo>
                  <a:pt x="10718" y="17312"/>
                  <a:pt x="10624" y="17405"/>
                  <a:pt x="10499" y="17405"/>
                </a:cubicBezTo>
                <a:close/>
                <a:moveTo>
                  <a:pt x="469" y="16968"/>
                </a:moveTo>
                <a:lnTo>
                  <a:pt x="469" y="16968"/>
                </a:lnTo>
                <a:lnTo>
                  <a:pt x="10249" y="16968"/>
                </a:lnTo>
                <a:lnTo>
                  <a:pt x="10249" y="469"/>
                </a:lnTo>
                <a:lnTo>
                  <a:pt x="469" y="469"/>
                </a:lnTo>
                <a:lnTo>
                  <a:pt x="469" y="16968"/>
                </a:lnTo>
                <a:close/>
                <a:moveTo>
                  <a:pt x="8155" y="4094"/>
                </a:moveTo>
                <a:lnTo>
                  <a:pt x="8155" y="4094"/>
                </a:lnTo>
                <a:cubicBezTo>
                  <a:pt x="7468" y="4094"/>
                  <a:pt x="6905" y="3531"/>
                  <a:pt x="6905" y="2844"/>
                </a:cubicBezTo>
                <a:cubicBezTo>
                  <a:pt x="6905" y="2125"/>
                  <a:pt x="7468" y="1594"/>
                  <a:pt x="8155" y="1594"/>
                </a:cubicBezTo>
                <a:cubicBezTo>
                  <a:pt x="8843" y="1594"/>
                  <a:pt x="9405" y="2125"/>
                  <a:pt x="9405" y="2844"/>
                </a:cubicBezTo>
                <a:cubicBezTo>
                  <a:pt x="9405" y="3531"/>
                  <a:pt x="8843" y="4094"/>
                  <a:pt x="8155" y="4094"/>
                </a:cubicBezTo>
                <a:close/>
                <a:moveTo>
                  <a:pt x="8155" y="2031"/>
                </a:moveTo>
                <a:lnTo>
                  <a:pt x="8155" y="2031"/>
                </a:lnTo>
                <a:cubicBezTo>
                  <a:pt x="7718" y="2031"/>
                  <a:pt x="7374" y="2406"/>
                  <a:pt x="7374" y="2844"/>
                </a:cubicBezTo>
                <a:cubicBezTo>
                  <a:pt x="7374" y="3281"/>
                  <a:pt x="7718" y="3625"/>
                  <a:pt x="8155" y="3625"/>
                </a:cubicBezTo>
                <a:cubicBezTo>
                  <a:pt x="8593" y="3625"/>
                  <a:pt x="8937" y="3281"/>
                  <a:pt x="8937" y="2844"/>
                </a:cubicBezTo>
                <a:cubicBezTo>
                  <a:pt x="8937" y="2406"/>
                  <a:pt x="8593" y="2031"/>
                  <a:pt x="8155" y="2031"/>
                </a:cubicBezTo>
                <a:close/>
                <a:moveTo>
                  <a:pt x="4125" y="3937"/>
                </a:moveTo>
                <a:lnTo>
                  <a:pt x="1281" y="3937"/>
                </a:lnTo>
                <a:lnTo>
                  <a:pt x="1281" y="3469"/>
                </a:lnTo>
                <a:lnTo>
                  <a:pt x="4125" y="3469"/>
                </a:lnTo>
                <a:lnTo>
                  <a:pt x="4125" y="3937"/>
                </a:lnTo>
                <a:close/>
                <a:moveTo>
                  <a:pt x="8155" y="7813"/>
                </a:moveTo>
                <a:lnTo>
                  <a:pt x="1281" y="7813"/>
                </a:lnTo>
                <a:lnTo>
                  <a:pt x="1281" y="7375"/>
                </a:lnTo>
                <a:lnTo>
                  <a:pt x="8155" y="7375"/>
                </a:lnTo>
                <a:lnTo>
                  <a:pt x="8155" y="7813"/>
                </a:lnTo>
                <a:close/>
                <a:moveTo>
                  <a:pt x="8155" y="9312"/>
                </a:moveTo>
                <a:lnTo>
                  <a:pt x="1281" y="9312"/>
                </a:lnTo>
                <a:lnTo>
                  <a:pt x="1281" y="8843"/>
                </a:lnTo>
                <a:lnTo>
                  <a:pt x="8155" y="8843"/>
                </a:lnTo>
                <a:lnTo>
                  <a:pt x="8155" y="9312"/>
                </a:lnTo>
                <a:close/>
                <a:moveTo>
                  <a:pt x="8155" y="10812"/>
                </a:moveTo>
                <a:lnTo>
                  <a:pt x="1281" y="10812"/>
                </a:lnTo>
                <a:lnTo>
                  <a:pt x="1281" y="10343"/>
                </a:lnTo>
                <a:lnTo>
                  <a:pt x="8155" y="10343"/>
                </a:lnTo>
                <a:lnTo>
                  <a:pt x="8155" y="10812"/>
                </a:lnTo>
                <a:close/>
                <a:moveTo>
                  <a:pt x="7530" y="14812"/>
                </a:moveTo>
                <a:lnTo>
                  <a:pt x="7530" y="14812"/>
                </a:lnTo>
                <a:lnTo>
                  <a:pt x="7437" y="14812"/>
                </a:lnTo>
                <a:cubicBezTo>
                  <a:pt x="7312" y="14749"/>
                  <a:pt x="7249" y="14624"/>
                  <a:pt x="7218" y="14437"/>
                </a:cubicBezTo>
                <a:cubicBezTo>
                  <a:pt x="6812" y="14749"/>
                  <a:pt x="6948" y="14645"/>
                  <a:pt x="6812" y="14749"/>
                </a:cubicBezTo>
                <a:cubicBezTo>
                  <a:pt x="6749" y="14812"/>
                  <a:pt x="6624" y="14812"/>
                  <a:pt x="6530" y="14749"/>
                </a:cubicBezTo>
                <a:cubicBezTo>
                  <a:pt x="6468" y="14687"/>
                  <a:pt x="6437" y="14593"/>
                  <a:pt x="6468" y="14499"/>
                </a:cubicBezTo>
                <a:lnTo>
                  <a:pt x="6655" y="13999"/>
                </a:lnTo>
                <a:lnTo>
                  <a:pt x="5499" y="14780"/>
                </a:lnTo>
                <a:cubicBezTo>
                  <a:pt x="5374" y="14843"/>
                  <a:pt x="5250" y="14812"/>
                  <a:pt x="5156" y="14687"/>
                </a:cubicBezTo>
                <a:cubicBezTo>
                  <a:pt x="5094" y="14593"/>
                  <a:pt x="5125" y="14437"/>
                  <a:pt x="5219" y="14374"/>
                </a:cubicBezTo>
                <a:lnTo>
                  <a:pt x="6999" y="13218"/>
                </a:lnTo>
                <a:cubicBezTo>
                  <a:pt x="7093" y="13155"/>
                  <a:pt x="7187" y="13155"/>
                  <a:pt x="7280" y="13218"/>
                </a:cubicBezTo>
                <a:cubicBezTo>
                  <a:pt x="7343" y="13280"/>
                  <a:pt x="7374" y="13405"/>
                  <a:pt x="7343" y="13499"/>
                </a:cubicBezTo>
                <a:lnTo>
                  <a:pt x="7218" y="13843"/>
                </a:lnTo>
                <a:lnTo>
                  <a:pt x="7249" y="13812"/>
                </a:lnTo>
                <a:cubicBezTo>
                  <a:pt x="7312" y="13749"/>
                  <a:pt x="7405" y="13749"/>
                  <a:pt x="7468" y="13780"/>
                </a:cubicBezTo>
                <a:cubicBezTo>
                  <a:pt x="7562" y="13812"/>
                  <a:pt x="7593" y="13905"/>
                  <a:pt x="7624" y="13968"/>
                </a:cubicBezTo>
                <a:lnTo>
                  <a:pt x="7624" y="14218"/>
                </a:lnTo>
                <a:cubicBezTo>
                  <a:pt x="7905" y="14030"/>
                  <a:pt x="8280" y="13780"/>
                  <a:pt x="8405" y="13687"/>
                </a:cubicBezTo>
                <a:cubicBezTo>
                  <a:pt x="8499" y="13624"/>
                  <a:pt x="8593" y="13624"/>
                  <a:pt x="8687" y="13687"/>
                </a:cubicBezTo>
                <a:lnTo>
                  <a:pt x="9218" y="14093"/>
                </a:lnTo>
                <a:cubicBezTo>
                  <a:pt x="9312" y="14187"/>
                  <a:pt x="9343" y="14312"/>
                  <a:pt x="9280" y="14437"/>
                </a:cubicBezTo>
                <a:cubicBezTo>
                  <a:pt x="9187" y="14530"/>
                  <a:pt x="9030" y="14530"/>
                  <a:pt x="8937" y="14468"/>
                </a:cubicBezTo>
                <a:lnTo>
                  <a:pt x="8530" y="14155"/>
                </a:lnTo>
                <a:cubicBezTo>
                  <a:pt x="8155" y="14405"/>
                  <a:pt x="7780" y="14687"/>
                  <a:pt x="7718" y="14749"/>
                </a:cubicBezTo>
                <a:cubicBezTo>
                  <a:pt x="7655" y="14780"/>
                  <a:pt x="7593" y="14812"/>
                  <a:pt x="7530" y="14812"/>
                </a:cubicBezTo>
                <a:close/>
              </a:path>
            </a:pathLst>
          </a:custGeom>
          <a:solidFill>
            <a:schemeClr val="tx1"/>
          </a:solidFill>
          <a:ln w="3175">
            <a:solidFill>
              <a:schemeClr val="tx1"/>
            </a:solidFill>
          </a:ln>
          <a:effectLst/>
        </p:spPr>
        <p:txBody>
          <a:bodyPr wrap="none" anchor="ctr"/>
          <a:lstStyle/>
          <a:p>
            <a:endParaRPr lang="en-US"/>
          </a:p>
        </p:txBody>
      </p:sp>
      <p:grpSp>
        <p:nvGrpSpPr>
          <p:cNvPr id="313" name="Group 312">
            <a:extLst>
              <a:ext uri="{FF2B5EF4-FFF2-40B4-BE49-F238E27FC236}">
                <a16:creationId xmlns:a16="http://schemas.microsoft.com/office/drawing/2014/main" id="{499D882A-E0FA-CB42-B91C-41C2BFFAD864}"/>
              </a:ext>
            </a:extLst>
          </p:cNvPr>
          <p:cNvGrpSpPr>
            <a:grpSpLocks noChangeAspect="1"/>
          </p:cNvGrpSpPr>
          <p:nvPr/>
        </p:nvGrpSpPr>
        <p:grpSpPr>
          <a:xfrm>
            <a:off x="969700" y="3512104"/>
            <a:ext cx="449827" cy="390182"/>
            <a:chOff x="8736013" y="2536825"/>
            <a:chExt cx="287338" cy="249238"/>
          </a:xfrm>
          <a:solidFill>
            <a:schemeClr val="tx1"/>
          </a:solidFill>
        </p:grpSpPr>
        <p:sp>
          <p:nvSpPr>
            <p:cNvPr id="314" name="Freeform 219">
              <a:extLst>
                <a:ext uri="{FF2B5EF4-FFF2-40B4-BE49-F238E27FC236}">
                  <a16:creationId xmlns:a16="http://schemas.microsoft.com/office/drawing/2014/main" id="{536BE8C0-17E7-1549-93A2-544A9F7DFDA9}"/>
                </a:ext>
              </a:extLst>
            </p:cNvPr>
            <p:cNvSpPr>
              <a:spLocks noEditPoints="1"/>
            </p:cNvSpPr>
            <p:nvPr/>
          </p:nvSpPr>
          <p:spPr bwMode="auto">
            <a:xfrm>
              <a:off x="8793163" y="2632075"/>
              <a:ext cx="230188" cy="153988"/>
            </a:xfrm>
            <a:custGeom>
              <a:avLst/>
              <a:gdLst>
                <a:gd name="T0" fmla="*/ 621 w 722"/>
                <a:gd name="T1" fmla="*/ 368 h 481"/>
                <a:gd name="T2" fmla="*/ 588 w 722"/>
                <a:gd name="T3" fmla="*/ 338 h 481"/>
                <a:gd name="T4" fmla="*/ 557 w 722"/>
                <a:gd name="T5" fmla="*/ 331 h 481"/>
                <a:gd name="T6" fmla="*/ 525 w 722"/>
                <a:gd name="T7" fmla="*/ 338 h 481"/>
                <a:gd name="T8" fmla="*/ 493 w 722"/>
                <a:gd name="T9" fmla="*/ 368 h 481"/>
                <a:gd name="T10" fmla="*/ 451 w 722"/>
                <a:gd name="T11" fmla="*/ 391 h 481"/>
                <a:gd name="T12" fmla="*/ 557 w 722"/>
                <a:gd name="T13" fmla="*/ 451 h 481"/>
                <a:gd name="T14" fmla="*/ 520 w 722"/>
                <a:gd name="T15" fmla="*/ 432 h 481"/>
                <a:gd name="T16" fmla="*/ 515 w 722"/>
                <a:gd name="T17" fmla="*/ 389 h 481"/>
                <a:gd name="T18" fmla="*/ 547 w 722"/>
                <a:gd name="T19" fmla="*/ 362 h 481"/>
                <a:gd name="T20" fmla="*/ 588 w 722"/>
                <a:gd name="T21" fmla="*/ 374 h 481"/>
                <a:gd name="T22" fmla="*/ 601 w 722"/>
                <a:gd name="T23" fmla="*/ 415 h 481"/>
                <a:gd name="T24" fmla="*/ 574 w 722"/>
                <a:gd name="T25" fmla="*/ 448 h 481"/>
                <a:gd name="T26" fmla="*/ 451 w 722"/>
                <a:gd name="T27" fmla="*/ 241 h 481"/>
                <a:gd name="T28" fmla="*/ 163 w 722"/>
                <a:gd name="T29" fmla="*/ 448 h 481"/>
                <a:gd name="T30" fmla="*/ 136 w 722"/>
                <a:gd name="T31" fmla="*/ 415 h 481"/>
                <a:gd name="T32" fmla="*/ 149 w 722"/>
                <a:gd name="T33" fmla="*/ 374 h 481"/>
                <a:gd name="T34" fmla="*/ 190 w 722"/>
                <a:gd name="T35" fmla="*/ 362 h 481"/>
                <a:gd name="T36" fmla="*/ 222 w 722"/>
                <a:gd name="T37" fmla="*/ 389 h 481"/>
                <a:gd name="T38" fmla="*/ 219 w 722"/>
                <a:gd name="T39" fmla="*/ 431 h 481"/>
                <a:gd name="T40" fmla="*/ 181 w 722"/>
                <a:gd name="T41" fmla="*/ 451 h 481"/>
                <a:gd name="T42" fmla="*/ 565 w 722"/>
                <a:gd name="T43" fmla="*/ 94 h 481"/>
                <a:gd name="T44" fmla="*/ 451 w 722"/>
                <a:gd name="T45" fmla="*/ 15 h 481"/>
                <a:gd name="T46" fmla="*/ 445 w 722"/>
                <a:gd name="T47" fmla="*/ 3 h 481"/>
                <a:gd name="T48" fmla="*/ 253 w 722"/>
                <a:gd name="T49" fmla="*/ 0 h 481"/>
                <a:gd name="T50" fmla="*/ 242 w 722"/>
                <a:gd name="T51" fmla="*/ 10 h 481"/>
                <a:gd name="T52" fmla="*/ 243 w 722"/>
                <a:gd name="T53" fmla="*/ 24 h 481"/>
                <a:gd name="T54" fmla="*/ 256 w 722"/>
                <a:gd name="T55" fmla="*/ 30 h 481"/>
                <a:gd name="T56" fmla="*/ 251 w 722"/>
                <a:gd name="T57" fmla="*/ 378 h 481"/>
                <a:gd name="T58" fmla="*/ 224 w 722"/>
                <a:gd name="T59" fmla="*/ 344 h 481"/>
                <a:gd name="T60" fmla="*/ 194 w 722"/>
                <a:gd name="T61" fmla="*/ 332 h 481"/>
                <a:gd name="T62" fmla="*/ 161 w 722"/>
                <a:gd name="T63" fmla="*/ 334 h 481"/>
                <a:gd name="T64" fmla="*/ 133 w 722"/>
                <a:gd name="T65" fmla="*/ 349 h 481"/>
                <a:gd name="T66" fmla="*/ 108 w 722"/>
                <a:gd name="T67" fmla="*/ 385 h 481"/>
                <a:gd name="T68" fmla="*/ 29 w 722"/>
                <a:gd name="T69" fmla="*/ 115 h 481"/>
                <a:gd name="T70" fmla="*/ 18 w 722"/>
                <a:gd name="T71" fmla="*/ 106 h 481"/>
                <a:gd name="T72" fmla="*/ 4 w 722"/>
                <a:gd name="T73" fmla="*/ 110 h 481"/>
                <a:gd name="T74" fmla="*/ 0 w 722"/>
                <a:gd name="T75" fmla="*/ 406 h 481"/>
                <a:gd name="T76" fmla="*/ 6 w 722"/>
                <a:gd name="T77" fmla="*/ 419 h 481"/>
                <a:gd name="T78" fmla="*/ 108 w 722"/>
                <a:gd name="T79" fmla="*/ 428 h 481"/>
                <a:gd name="T80" fmla="*/ 133 w 722"/>
                <a:gd name="T81" fmla="*/ 464 h 481"/>
                <a:gd name="T82" fmla="*/ 161 w 722"/>
                <a:gd name="T83" fmla="*/ 479 h 481"/>
                <a:gd name="T84" fmla="*/ 194 w 722"/>
                <a:gd name="T85" fmla="*/ 480 h 481"/>
                <a:gd name="T86" fmla="*/ 224 w 722"/>
                <a:gd name="T87" fmla="*/ 468 h 481"/>
                <a:gd name="T88" fmla="*/ 251 w 722"/>
                <a:gd name="T89" fmla="*/ 434 h 481"/>
                <a:gd name="T90" fmla="*/ 484 w 722"/>
                <a:gd name="T91" fmla="*/ 428 h 481"/>
                <a:gd name="T92" fmla="*/ 509 w 722"/>
                <a:gd name="T93" fmla="*/ 464 h 481"/>
                <a:gd name="T94" fmla="*/ 537 w 722"/>
                <a:gd name="T95" fmla="*/ 479 h 481"/>
                <a:gd name="T96" fmla="*/ 570 w 722"/>
                <a:gd name="T97" fmla="*/ 480 h 481"/>
                <a:gd name="T98" fmla="*/ 599 w 722"/>
                <a:gd name="T99" fmla="*/ 468 h 481"/>
                <a:gd name="T100" fmla="*/ 627 w 722"/>
                <a:gd name="T101" fmla="*/ 434 h 481"/>
                <a:gd name="T102" fmla="*/ 712 w 722"/>
                <a:gd name="T103" fmla="*/ 420 h 481"/>
                <a:gd name="T104" fmla="*/ 722 w 722"/>
                <a:gd name="T105" fmla="*/ 410 h 481"/>
                <a:gd name="T106" fmla="*/ 721 w 722"/>
                <a:gd name="T107" fmla="*/ 25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22" h="481">
                  <a:moveTo>
                    <a:pt x="630" y="391"/>
                  </a:moveTo>
                  <a:lnTo>
                    <a:pt x="629" y="385"/>
                  </a:lnTo>
                  <a:lnTo>
                    <a:pt x="627" y="378"/>
                  </a:lnTo>
                  <a:lnTo>
                    <a:pt x="623" y="373"/>
                  </a:lnTo>
                  <a:lnTo>
                    <a:pt x="621" y="368"/>
                  </a:lnTo>
                  <a:lnTo>
                    <a:pt x="614" y="357"/>
                  </a:lnTo>
                  <a:lnTo>
                    <a:pt x="604" y="349"/>
                  </a:lnTo>
                  <a:lnTo>
                    <a:pt x="599" y="344"/>
                  </a:lnTo>
                  <a:lnTo>
                    <a:pt x="593" y="341"/>
                  </a:lnTo>
                  <a:lnTo>
                    <a:pt x="588" y="338"/>
                  </a:lnTo>
                  <a:lnTo>
                    <a:pt x="583" y="336"/>
                  </a:lnTo>
                  <a:lnTo>
                    <a:pt x="576" y="334"/>
                  </a:lnTo>
                  <a:lnTo>
                    <a:pt x="570" y="332"/>
                  </a:lnTo>
                  <a:lnTo>
                    <a:pt x="563" y="331"/>
                  </a:lnTo>
                  <a:lnTo>
                    <a:pt x="557" y="331"/>
                  </a:lnTo>
                  <a:lnTo>
                    <a:pt x="550" y="331"/>
                  </a:lnTo>
                  <a:lnTo>
                    <a:pt x="543" y="332"/>
                  </a:lnTo>
                  <a:lnTo>
                    <a:pt x="537" y="334"/>
                  </a:lnTo>
                  <a:lnTo>
                    <a:pt x="530" y="336"/>
                  </a:lnTo>
                  <a:lnTo>
                    <a:pt x="525" y="338"/>
                  </a:lnTo>
                  <a:lnTo>
                    <a:pt x="520" y="341"/>
                  </a:lnTo>
                  <a:lnTo>
                    <a:pt x="514" y="344"/>
                  </a:lnTo>
                  <a:lnTo>
                    <a:pt x="509" y="349"/>
                  </a:lnTo>
                  <a:lnTo>
                    <a:pt x="499" y="357"/>
                  </a:lnTo>
                  <a:lnTo>
                    <a:pt x="493" y="368"/>
                  </a:lnTo>
                  <a:lnTo>
                    <a:pt x="490" y="373"/>
                  </a:lnTo>
                  <a:lnTo>
                    <a:pt x="486" y="378"/>
                  </a:lnTo>
                  <a:lnTo>
                    <a:pt x="484" y="385"/>
                  </a:lnTo>
                  <a:lnTo>
                    <a:pt x="483" y="391"/>
                  </a:lnTo>
                  <a:lnTo>
                    <a:pt x="451" y="391"/>
                  </a:lnTo>
                  <a:lnTo>
                    <a:pt x="451" y="271"/>
                  </a:lnTo>
                  <a:lnTo>
                    <a:pt x="692" y="271"/>
                  </a:lnTo>
                  <a:lnTo>
                    <a:pt x="692" y="391"/>
                  </a:lnTo>
                  <a:lnTo>
                    <a:pt x="630" y="391"/>
                  </a:lnTo>
                  <a:close/>
                  <a:moveTo>
                    <a:pt x="557" y="451"/>
                  </a:moveTo>
                  <a:lnTo>
                    <a:pt x="547" y="450"/>
                  </a:lnTo>
                  <a:lnTo>
                    <a:pt x="539" y="448"/>
                  </a:lnTo>
                  <a:lnTo>
                    <a:pt x="531" y="444"/>
                  </a:lnTo>
                  <a:lnTo>
                    <a:pt x="525" y="438"/>
                  </a:lnTo>
                  <a:lnTo>
                    <a:pt x="520" y="432"/>
                  </a:lnTo>
                  <a:lnTo>
                    <a:pt x="515" y="423"/>
                  </a:lnTo>
                  <a:lnTo>
                    <a:pt x="512" y="415"/>
                  </a:lnTo>
                  <a:lnTo>
                    <a:pt x="511" y="406"/>
                  </a:lnTo>
                  <a:lnTo>
                    <a:pt x="512" y="398"/>
                  </a:lnTo>
                  <a:lnTo>
                    <a:pt x="515" y="389"/>
                  </a:lnTo>
                  <a:lnTo>
                    <a:pt x="520" y="381"/>
                  </a:lnTo>
                  <a:lnTo>
                    <a:pt x="525" y="374"/>
                  </a:lnTo>
                  <a:lnTo>
                    <a:pt x="531" y="369"/>
                  </a:lnTo>
                  <a:lnTo>
                    <a:pt x="539" y="365"/>
                  </a:lnTo>
                  <a:lnTo>
                    <a:pt x="547" y="362"/>
                  </a:lnTo>
                  <a:lnTo>
                    <a:pt x="557" y="361"/>
                  </a:lnTo>
                  <a:lnTo>
                    <a:pt x="566" y="362"/>
                  </a:lnTo>
                  <a:lnTo>
                    <a:pt x="574" y="365"/>
                  </a:lnTo>
                  <a:lnTo>
                    <a:pt x="582" y="369"/>
                  </a:lnTo>
                  <a:lnTo>
                    <a:pt x="588" y="374"/>
                  </a:lnTo>
                  <a:lnTo>
                    <a:pt x="593" y="381"/>
                  </a:lnTo>
                  <a:lnTo>
                    <a:pt x="598" y="389"/>
                  </a:lnTo>
                  <a:lnTo>
                    <a:pt x="601" y="398"/>
                  </a:lnTo>
                  <a:lnTo>
                    <a:pt x="602" y="406"/>
                  </a:lnTo>
                  <a:lnTo>
                    <a:pt x="601" y="415"/>
                  </a:lnTo>
                  <a:lnTo>
                    <a:pt x="598" y="423"/>
                  </a:lnTo>
                  <a:lnTo>
                    <a:pt x="593" y="431"/>
                  </a:lnTo>
                  <a:lnTo>
                    <a:pt x="588" y="438"/>
                  </a:lnTo>
                  <a:lnTo>
                    <a:pt x="582" y="444"/>
                  </a:lnTo>
                  <a:lnTo>
                    <a:pt x="574" y="448"/>
                  </a:lnTo>
                  <a:lnTo>
                    <a:pt x="566" y="450"/>
                  </a:lnTo>
                  <a:lnTo>
                    <a:pt x="557" y="451"/>
                  </a:lnTo>
                  <a:close/>
                  <a:moveTo>
                    <a:pt x="551" y="120"/>
                  </a:moveTo>
                  <a:lnTo>
                    <a:pt x="671" y="241"/>
                  </a:lnTo>
                  <a:lnTo>
                    <a:pt x="451" y="241"/>
                  </a:lnTo>
                  <a:lnTo>
                    <a:pt x="451" y="120"/>
                  </a:lnTo>
                  <a:lnTo>
                    <a:pt x="551" y="120"/>
                  </a:lnTo>
                  <a:close/>
                  <a:moveTo>
                    <a:pt x="181" y="451"/>
                  </a:moveTo>
                  <a:lnTo>
                    <a:pt x="171" y="450"/>
                  </a:lnTo>
                  <a:lnTo>
                    <a:pt x="163" y="448"/>
                  </a:lnTo>
                  <a:lnTo>
                    <a:pt x="155" y="444"/>
                  </a:lnTo>
                  <a:lnTo>
                    <a:pt x="149" y="438"/>
                  </a:lnTo>
                  <a:lnTo>
                    <a:pt x="144" y="432"/>
                  </a:lnTo>
                  <a:lnTo>
                    <a:pt x="139" y="423"/>
                  </a:lnTo>
                  <a:lnTo>
                    <a:pt x="136" y="415"/>
                  </a:lnTo>
                  <a:lnTo>
                    <a:pt x="136" y="406"/>
                  </a:lnTo>
                  <a:lnTo>
                    <a:pt x="136" y="398"/>
                  </a:lnTo>
                  <a:lnTo>
                    <a:pt x="139" y="389"/>
                  </a:lnTo>
                  <a:lnTo>
                    <a:pt x="144" y="381"/>
                  </a:lnTo>
                  <a:lnTo>
                    <a:pt x="149" y="374"/>
                  </a:lnTo>
                  <a:lnTo>
                    <a:pt x="155" y="369"/>
                  </a:lnTo>
                  <a:lnTo>
                    <a:pt x="163" y="365"/>
                  </a:lnTo>
                  <a:lnTo>
                    <a:pt x="171" y="362"/>
                  </a:lnTo>
                  <a:lnTo>
                    <a:pt x="181" y="361"/>
                  </a:lnTo>
                  <a:lnTo>
                    <a:pt x="190" y="362"/>
                  </a:lnTo>
                  <a:lnTo>
                    <a:pt x="198" y="365"/>
                  </a:lnTo>
                  <a:lnTo>
                    <a:pt x="206" y="369"/>
                  </a:lnTo>
                  <a:lnTo>
                    <a:pt x="212" y="374"/>
                  </a:lnTo>
                  <a:lnTo>
                    <a:pt x="219" y="381"/>
                  </a:lnTo>
                  <a:lnTo>
                    <a:pt x="222" y="389"/>
                  </a:lnTo>
                  <a:lnTo>
                    <a:pt x="225" y="398"/>
                  </a:lnTo>
                  <a:lnTo>
                    <a:pt x="226" y="406"/>
                  </a:lnTo>
                  <a:lnTo>
                    <a:pt x="225" y="415"/>
                  </a:lnTo>
                  <a:lnTo>
                    <a:pt x="222" y="423"/>
                  </a:lnTo>
                  <a:lnTo>
                    <a:pt x="219" y="431"/>
                  </a:lnTo>
                  <a:lnTo>
                    <a:pt x="212" y="438"/>
                  </a:lnTo>
                  <a:lnTo>
                    <a:pt x="206" y="444"/>
                  </a:lnTo>
                  <a:lnTo>
                    <a:pt x="198" y="448"/>
                  </a:lnTo>
                  <a:lnTo>
                    <a:pt x="190" y="450"/>
                  </a:lnTo>
                  <a:lnTo>
                    <a:pt x="181" y="451"/>
                  </a:lnTo>
                  <a:close/>
                  <a:moveTo>
                    <a:pt x="721" y="250"/>
                  </a:moveTo>
                  <a:lnTo>
                    <a:pt x="720" y="248"/>
                  </a:lnTo>
                  <a:lnTo>
                    <a:pt x="718" y="246"/>
                  </a:lnTo>
                  <a:lnTo>
                    <a:pt x="568" y="95"/>
                  </a:lnTo>
                  <a:lnTo>
                    <a:pt x="565" y="94"/>
                  </a:lnTo>
                  <a:lnTo>
                    <a:pt x="562" y="91"/>
                  </a:lnTo>
                  <a:lnTo>
                    <a:pt x="559" y="91"/>
                  </a:lnTo>
                  <a:lnTo>
                    <a:pt x="557" y="90"/>
                  </a:lnTo>
                  <a:lnTo>
                    <a:pt x="451" y="90"/>
                  </a:lnTo>
                  <a:lnTo>
                    <a:pt x="451" y="15"/>
                  </a:lnTo>
                  <a:lnTo>
                    <a:pt x="451" y="12"/>
                  </a:lnTo>
                  <a:lnTo>
                    <a:pt x="450" y="10"/>
                  </a:lnTo>
                  <a:lnTo>
                    <a:pt x="449" y="7"/>
                  </a:lnTo>
                  <a:lnTo>
                    <a:pt x="447" y="5"/>
                  </a:lnTo>
                  <a:lnTo>
                    <a:pt x="445" y="3"/>
                  </a:lnTo>
                  <a:lnTo>
                    <a:pt x="442" y="1"/>
                  </a:lnTo>
                  <a:lnTo>
                    <a:pt x="439" y="0"/>
                  </a:lnTo>
                  <a:lnTo>
                    <a:pt x="436" y="0"/>
                  </a:lnTo>
                  <a:lnTo>
                    <a:pt x="256" y="0"/>
                  </a:lnTo>
                  <a:lnTo>
                    <a:pt x="253" y="0"/>
                  </a:lnTo>
                  <a:lnTo>
                    <a:pt x="250" y="1"/>
                  </a:lnTo>
                  <a:lnTo>
                    <a:pt x="247" y="3"/>
                  </a:lnTo>
                  <a:lnTo>
                    <a:pt x="245" y="5"/>
                  </a:lnTo>
                  <a:lnTo>
                    <a:pt x="243" y="7"/>
                  </a:lnTo>
                  <a:lnTo>
                    <a:pt x="242" y="10"/>
                  </a:lnTo>
                  <a:lnTo>
                    <a:pt x="241" y="12"/>
                  </a:lnTo>
                  <a:lnTo>
                    <a:pt x="241" y="15"/>
                  </a:lnTo>
                  <a:lnTo>
                    <a:pt x="241" y="19"/>
                  </a:lnTo>
                  <a:lnTo>
                    <a:pt x="242" y="22"/>
                  </a:lnTo>
                  <a:lnTo>
                    <a:pt x="243" y="24"/>
                  </a:lnTo>
                  <a:lnTo>
                    <a:pt x="245" y="26"/>
                  </a:lnTo>
                  <a:lnTo>
                    <a:pt x="247" y="28"/>
                  </a:lnTo>
                  <a:lnTo>
                    <a:pt x="250" y="29"/>
                  </a:lnTo>
                  <a:lnTo>
                    <a:pt x="253" y="30"/>
                  </a:lnTo>
                  <a:lnTo>
                    <a:pt x="256" y="30"/>
                  </a:lnTo>
                  <a:lnTo>
                    <a:pt x="421" y="30"/>
                  </a:lnTo>
                  <a:lnTo>
                    <a:pt x="421" y="391"/>
                  </a:lnTo>
                  <a:lnTo>
                    <a:pt x="254" y="391"/>
                  </a:lnTo>
                  <a:lnTo>
                    <a:pt x="253" y="385"/>
                  </a:lnTo>
                  <a:lnTo>
                    <a:pt x="251" y="378"/>
                  </a:lnTo>
                  <a:lnTo>
                    <a:pt x="249" y="373"/>
                  </a:lnTo>
                  <a:lnTo>
                    <a:pt x="245" y="368"/>
                  </a:lnTo>
                  <a:lnTo>
                    <a:pt x="238" y="357"/>
                  </a:lnTo>
                  <a:lnTo>
                    <a:pt x="228" y="349"/>
                  </a:lnTo>
                  <a:lnTo>
                    <a:pt x="224" y="344"/>
                  </a:lnTo>
                  <a:lnTo>
                    <a:pt x="219" y="341"/>
                  </a:lnTo>
                  <a:lnTo>
                    <a:pt x="212" y="338"/>
                  </a:lnTo>
                  <a:lnTo>
                    <a:pt x="207" y="336"/>
                  </a:lnTo>
                  <a:lnTo>
                    <a:pt x="200" y="334"/>
                  </a:lnTo>
                  <a:lnTo>
                    <a:pt x="194" y="332"/>
                  </a:lnTo>
                  <a:lnTo>
                    <a:pt x="187" y="331"/>
                  </a:lnTo>
                  <a:lnTo>
                    <a:pt x="181" y="331"/>
                  </a:lnTo>
                  <a:lnTo>
                    <a:pt x="174" y="331"/>
                  </a:lnTo>
                  <a:lnTo>
                    <a:pt x="167" y="332"/>
                  </a:lnTo>
                  <a:lnTo>
                    <a:pt x="161" y="334"/>
                  </a:lnTo>
                  <a:lnTo>
                    <a:pt x="155" y="336"/>
                  </a:lnTo>
                  <a:lnTo>
                    <a:pt x="149" y="338"/>
                  </a:lnTo>
                  <a:lnTo>
                    <a:pt x="144" y="341"/>
                  </a:lnTo>
                  <a:lnTo>
                    <a:pt x="138" y="344"/>
                  </a:lnTo>
                  <a:lnTo>
                    <a:pt x="133" y="349"/>
                  </a:lnTo>
                  <a:lnTo>
                    <a:pt x="124" y="357"/>
                  </a:lnTo>
                  <a:lnTo>
                    <a:pt x="117" y="368"/>
                  </a:lnTo>
                  <a:lnTo>
                    <a:pt x="114" y="373"/>
                  </a:lnTo>
                  <a:lnTo>
                    <a:pt x="110" y="378"/>
                  </a:lnTo>
                  <a:lnTo>
                    <a:pt x="108" y="385"/>
                  </a:lnTo>
                  <a:lnTo>
                    <a:pt x="107" y="391"/>
                  </a:lnTo>
                  <a:lnTo>
                    <a:pt x="30" y="391"/>
                  </a:lnTo>
                  <a:lnTo>
                    <a:pt x="30" y="120"/>
                  </a:lnTo>
                  <a:lnTo>
                    <a:pt x="30" y="117"/>
                  </a:lnTo>
                  <a:lnTo>
                    <a:pt x="29" y="115"/>
                  </a:lnTo>
                  <a:lnTo>
                    <a:pt x="28" y="112"/>
                  </a:lnTo>
                  <a:lnTo>
                    <a:pt x="26" y="110"/>
                  </a:lnTo>
                  <a:lnTo>
                    <a:pt x="24" y="109"/>
                  </a:lnTo>
                  <a:lnTo>
                    <a:pt x="21" y="106"/>
                  </a:lnTo>
                  <a:lnTo>
                    <a:pt x="18" y="106"/>
                  </a:lnTo>
                  <a:lnTo>
                    <a:pt x="15" y="105"/>
                  </a:lnTo>
                  <a:lnTo>
                    <a:pt x="12" y="106"/>
                  </a:lnTo>
                  <a:lnTo>
                    <a:pt x="10" y="106"/>
                  </a:lnTo>
                  <a:lnTo>
                    <a:pt x="6" y="109"/>
                  </a:lnTo>
                  <a:lnTo>
                    <a:pt x="4" y="110"/>
                  </a:lnTo>
                  <a:lnTo>
                    <a:pt x="3" y="112"/>
                  </a:lnTo>
                  <a:lnTo>
                    <a:pt x="1" y="115"/>
                  </a:lnTo>
                  <a:lnTo>
                    <a:pt x="1" y="117"/>
                  </a:lnTo>
                  <a:lnTo>
                    <a:pt x="0" y="120"/>
                  </a:lnTo>
                  <a:lnTo>
                    <a:pt x="0" y="406"/>
                  </a:lnTo>
                  <a:lnTo>
                    <a:pt x="1" y="410"/>
                  </a:lnTo>
                  <a:lnTo>
                    <a:pt x="1" y="412"/>
                  </a:lnTo>
                  <a:lnTo>
                    <a:pt x="3" y="415"/>
                  </a:lnTo>
                  <a:lnTo>
                    <a:pt x="4" y="417"/>
                  </a:lnTo>
                  <a:lnTo>
                    <a:pt x="6" y="419"/>
                  </a:lnTo>
                  <a:lnTo>
                    <a:pt x="10" y="420"/>
                  </a:lnTo>
                  <a:lnTo>
                    <a:pt x="12" y="421"/>
                  </a:lnTo>
                  <a:lnTo>
                    <a:pt x="15" y="421"/>
                  </a:lnTo>
                  <a:lnTo>
                    <a:pt x="107" y="421"/>
                  </a:lnTo>
                  <a:lnTo>
                    <a:pt x="108" y="428"/>
                  </a:lnTo>
                  <a:lnTo>
                    <a:pt x="110" y="434"/>
                  </a:lnTo>
                  <a:lnTo>
                    <a:pt x="114" y="440"/>
                  </a:lnTo>
                  <a:lnTo>
                    <a:pt x="117" y="445"/>
                  </a:lnTo>
                  <a:lnTo>
                    <a:pt x="124" y="456"/>
                  </a:lnTo>
                  <a:lnTo>
                    <a:pt x="133" y="464"/>
                  </a:lnTo>
                  <a:lnTo>
                    <a:pt x="138" y="468"/>
                  </a:lnTo>
                  <a:lnTo>
                    <a:pt x="144" y="472"/>
                  </a:lnTo>
                  <a:lnTo>
                    <a:pt x="149" y="475"/>
                  </a:lnTo>
                  <a:lnTo>
                    <a:pt x="155" y="477"/>
                  </a:lnTo>
                  <a:lnTo>
                    <a:pt x="161" y="479"/>
                  </a:lnTo>
                  <a:lnTo>
                    <a:pt x="167" y="480"/>
                  </a:lnTo>
                  <a:lnTo>
                    <a:pt x="174" y="481"/>
                  </a:lnTo>
                  <a:lnTo>
                    <a:pt x="181" y="481"/>
                  </a:lnTo>
                  <a:lnTo>
                    <a:pt x="187" y="481"/>
                  </a:lnTo>
                  <a:lnTo>
                    <a:pt x="194" y="480"/>
                  </a:lnTo>
                  <a:lnTo>
                    <a:pt x="200" y="479"/>
                  </a:lnTo>
                  <a:lnTo>
                    <a:pt x="207" y="477"/>
                  </a:lnTo>
                  <a:lnTo>
                    <a:pt x="212" y="475"/>
                  </a:lnTo>
                  <a:lnTo>
                    <a:pt x="219" y="472"/>
                  </a:lnTo>
                  <a:lnTo>
                    <a:pt x="224" y="468"/>
                  </a:lnTo>
                  <a:lnTo>
                    <a:pt x="228" y="464"/>
                  </a:lnTo>
                  <a:lnTo>
                    <a:pt x="238" y="456"/>
                  </a:lnTo>
                  <a:lnTo>
                    <a:pt x="245" y="445"/>
                  </a:lnTo>
                  <a:lnTo>
                    <a:pt x="249" y="440"/>
                  </a:lnTo>
                  <a:lnTo>
                    <a:pt x="251" y="434"/>
                  </a:lnTo>
                  <a:lnTo>
                    <a:pt x="253" y="428"/>
                  </a:lnTo>
                  <a:lnTo>
                    <a:pt x="254" y="421"/>
                  </a:lnTo>
                  <a:lnTo>
                    <a:pt x="436" y="421"/>
                  </a:lnTo>
                  <a:lnTo>
                    <a:pt x="483" y="421"/>
                  </a:lnTo>
                  <a:lnTo>
                    <a:pt x="484" y="428"/>
                  </a:lnTo>
                  <a:lnTo>
                    <a:pt x="486" y="434"/>
                  </a:lnTo>
                  <a:lnTo>
                    <a:pt x="490" y="440"/>
                  </a:lnTo>
                  <a:lnTo>
                    <a:pt x="493" y="445"/>
                  </a:lnTo>
                  <a:lnTo>
                    <a:pt x="499" y="456"/>
                  </a:lnTo>
                  <a:lnTo>
                    <a:pt x="509" y="464"/>
                  </a:lnTo>
                  <a:lnTo>
                    <a:pt x="514" y="468"/>
                  </a:lnTo>
                  <a:lnTo>
                    <a:pt x="520" y="472"/>
                  </a:lnTo>
                  <a:lnTo>
                    <a:pt x="525" y="475"/>
                  </a:lnTo>
                  <a:lnTo>
                    <a:pt x="530" y="477"/>
                  </a:lnTo>
                  <a:lnTo>
                    <a:pt x="537" y="479"/>
                  </a:lnTo>
                  <a:lnTo>
                    <a:pt x="543" y="480"/>
                  </a:lnTo>
                  <a:lnTo>
                    <a:pt x="550" y="481"/>
                  </a:lnTo>
                  <a:lnTo>
                    <a:pt x="557" y="481"/>
                  </a:lnTo>
                  <a:lnTo>
                    <a:pt x="563" y="481"/>
                  </a:lnTo>
                  <a:lnTo>
                    <a:pt x="570" y="480"/>
                  </a:lnTo>
                  <a:lnTo>
                    <a:pt x="576" y="479"/>
                  </a:lnTo>
                  <a:lnTo>
                    <a:pt x="583" y="477"/>
                  </a:lnTo>
                  <a:lnTo>
                    <a:pt x="588" y="475"/>
                  </a:lnTo>
                  <a:lnTo>
                    <a:pt x="593" y="472"/>
                  </a:lnTo>
                  <a:lnTo>
                    <a:pt x="599" y="468"/>
                  </a:lnTo>
                  <a:lnTo>
                    <a:pt x="604" y="464"/>
                  </a:lnTo>
                  <a:lnTo>
                    <a:pt x="614" y="456"/>
                  </a:lnTo>
                  <a:lnTo>
                    <a:pt x="621" y="445"/>
                  </a:lnTo>
                  <a:lnTo>
                    <a:pt x="623" y="440"/>
                  </a:lnTo>
                  <a:lnTo>
                    <a:pt x="627" y="434"/>
                  </a:lnTo>
                  <a:lnTo>
                    <a:pt x="629" y="428"/>
                  </a:lnTo>
                  <a:lnTo>
                    <a:pt x="630" y="421"/>
                  </a:lnTo>
                  <a:lnTo>
                    <a:pt x="707" y="421"/>
                  </a:lnTo>
                  <a:lnTo>
                    <a:pt x="710" y="421"/>
                  </a:lnTo>
                  <a:lnTo>
                    <a:pt x="712" y="420"/>
                  </a:lnTo>
                  <a:lnTo>
                    <a:pt x="716" y="419"/>
                  </a:lnTo>
                  <a:lnTo>
                    <a:pt x="718" y="417"/>
                  </a:lnTo>
                  <a:lnTo>
                    <a:pt x="720" y="415"/>
                  </a:lnTo>
                  <a:lnTo>
                    <a:pt x="721" y="412"/>
                  </a:lnTo>
                  <a:lnTo>
                    <a:pt x="722" y="410"/>
                  </a:lnTo>
                  <a:lnTo>
                    <a:pt x="722" y="406"/>
                  </a:lnTo>
                  <a:lnTo>
                    <a:pt x="722" y="256"/>
                  </a:lnTo>
                  <a:lnTo>
                    <a:pt x="722" y="253"/>
                  </a:lnTo>
                  <a:lnTo>
                    <a:pt x="721" y="250"/>
                  </a:lnTo>
                  <a:lnTo>
                    <a:pt x="721" y="2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220">
              <a:extLst>
                <a:ext uri="{FF2B5EF4-FFF2-40B4-BE49-F238E27FC236}">
                  <a16:creationId xmlns:a16="http://schemas.microsoft.com/office/drawing/2014/main" id="{506035AB-FB1D-1246-A221-954153D8EF65}"/>
                </a:ext>
              </a:extLst>
            </p:cNvPr>
            <p:cNvSpPr>
              <a:spLocks/>
            </p:cNvSpPr>
            <p:nvPr/>
          </p:nvSpPr>
          <p:spPr bwMode="auto">
            <a:xfrm>
              <a:off x="8793163" y="2565400"/>
              <a:ext cx="28575" cy="38100"/>
            </a:xfrm>
            <a:custGeom>
              <a:avLst/>
              <a:gdLst>
                <a:gd name="T0" fmla="*/ 15 w 90"/>
                <a:gd name="T1" fmla="*/ 120 h 120"/>
                <a:gd name="T2" fmla="*/ 75 w 90"/>
                <a:gd name="T3" fmla="*/ 120 h 120"/>
                <a:gd name="T4" fmla="*/ 78 w 90"/>
                <a:gd name="T5" fmla="*/ 120 h 120"/>
                <a:gd name="T6" fmla="*/ 81 w 90"/>
                <a:gd name="T7" fmla="*/ 119 h 120"/>
                <a:gd name="T8" fmla="*/ 84 w 90"/>
                <a:gd name="T9" fmla="*/ 117 h 120"/>
                <a:gd name="T10" fmla="*/ 86 w 90"/>
                <a:gd name="T11" fmla="*/ 116 h 120"/>
                <a:gd name="T12" fmla="*/ 88 w 90"/>
                <a:gd name="T13" fmla="*/ 114 h 120"/>
                <a:gd name="T14" fmla="*/ 89 w 90"/>
                <a:gd name="T15" fmla="*/ 111 h 120"/>
                <a:gd name="T16" fmla="*/ 90 w 90"/>
                <a:gd name="T17" fmla="*/ 109 h 120"/>
                <a:gd name="T18" fmla="*/ 90 w 90"/>
                <a:gd name="T19" fmla="*/ 105 h 120"/>
                <a:gd name="T20" fmla="*/ 90 w 90"/>
                <a:gd name="T21" fmla="*/ 102 h 120"/>
                <a:gd name="T22" fmla="*/ 89 w 90"/>
                <a:gd name="T23" fmla="*/ 99 h 120"/>
                <a:gd name="T24" fmla="*/ 88 w 90"/>
                <a:gd name="T25" fmla="*/ 97 h 120"/>
                <a:gd name="T26" fmla="*/ 86 w 90"/>
                <a:gd name="T27" fmla="*/ 95 h 120"/>
                <a:gd name="T28" fmla="*/ 84 w 90"/>
                <a:gd name="T29" fmla="*/ 93 h 120"/>
                <a:gd name="T30" fmla="*/ 81 w 90"/>
                <a:gd name="T31" fmla="*/ 91 h 120"/>
                <a:gd name="T32" fmla="*/ 78 w 90"/>
                <a:gd name="T33" fmla="*/ 90 h 120"/>
                <a:gd name="T34" fmla="*/ 75 w 90"/>
                <a:gd name="T35" fmla="*/ 90 h 120"/>
                <a:gd name="T36" fmla="*/ 30 w 90"/>
                <a:gd name="T37" fmla="*/ 90 h 120"/>
                <a:gd name="T38" fmla="*/ 30 w 90"/>
                <a:gd name="T39" fmla="*/ 15 h 120"/>
                <a:gd name="T40" fmla="*/ 30 w 90"/>
                <a:gd name="T41" fmla="*/ 12 h 120"/>
                <a:gd name="T42" fmla="*/ 29 w 90"/>
                <a:gd name="T43" fmla="*/ 9 h 120"/>
                <a:gd name="T44" fmla="*/ 28 w 90"/>
                <a:gd name="T45" fmla="*/ 7 h 120"/>
                <a:gd name="T46" fmla="*/ 26 w 90"/>
                <a:gd name="T47" fmla="*/ 5 h 120"/>
                <a:gd name="T48" fmla="*/ 24 w 90"/>
                <a:gd name="T49" fmla="*/ 3 h 120"/>
                <a:gd name="T50" fmla="*/ 21 w 90"/>
                <a:gd name="T51" fmla="*/ 1 h 120"/>
                <a:gd name="T52" fmla="*/ 18 w 90"/>
                <a:gd name="T53" fmla="*/ 0 h 120"/>
                <a:gd name="T54" fmla="*/ 15 w 90"/>
                <a:gd name="T55" fmla="*/ 0 h 120"/>
                <a:gd name="T56" fmla="*/ 12 w 90"/>
                <a:gd name="T57" fmla="*/ 0 h 120"/>
                <a:gd name="T58" fmla="*/ 10 w 90"/>
                <a:gd name="T59" fmla="*/ 1 h 120"/>
                <a:gd name="T60" fmla="*/ 6 w 90"/>
                <a:gd name="T61" fmla="*/ 3 h 120"/>
                <a:gd name="T62" fmla="*/ 4 w 90"/>
                <a:gd name="T63" fmla="*/ 5 h 120"/>
                <a:gd name="T64" fmla="*/ 3 w 90"/>
                <a:gd name="T65" fmla="*/ 7 h 120"/>
                <a:gd name="T66" fmla="*/ 1 w 90"/>
                <a:gd name="T67" fmla="*/ 9 h 120"/>
                <a:gd name="T68" fmla="*/ 1 w 90"/>
                <a:gd name="T69" fmla="*/ 12 h 120"/>
                <a:gd name="T70" fmla="*/ 0 w 90"/>
                <a:gd name="T71" fmla="*/ 15 h 120"/>
                <a:gd name="T72" fmla="*/ 0 w 90"/>
                <a:gd name="T73" fmla="*/ 105 h 120"/>
                <a:gd name="T74" fmla="*/ 1 w 90"/>
                <a:gd name="T75" fmla="*/ 109 h 120"/>
                <a:gd name="T76" fmla="*/ 1 w 90"/>
                <a:gd name="T77" fmla="*/ 111 h 120"/>
                <a:gd name="T78" fmla="*/ 3 w 90"/>
                <a:gd name="T79" fmla="*/ 114 h 120"/>
                <a:gd name="T80" fmla="*/ 4 w 90"/>
                <a:gd name="T81" fmla="*/ 116 h 120"/>
                <a:gd name="T82" fmla="*/ 6 w 90"/>
                <a:gd name="T83" fmla="*/ 117 h 120"/>
                <a:gd name="T84" fmla="*/ 10 w 90"/>
                <a:gd name="T85" fmla="*/ 119 h 120"/>
                <a:gd name="T86" fmla="*/ 13 w 90"/>
                <a:gd name="T87" fmla="*/ 120 h 120"/>
                <a:gd name="T88" fmla="*/ 15 w 90"/>
                <a:gd name="T89"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 h="120">
                  <a:moveTo>
                    <a:pt x="15" y="120"/>
                  </a:moveTo>
                  <a:lnTo>
                    <a:pt x="75" y="120"/>
                  </a:lnTo>
                  <a:lnTo>
                    <a:pt x="78" y="120"/>
                  </a:lnTo>
                  <a:lnTo>
                    <a:pt x="81" y="119"/>
                  </a:lnTo>
                  <a:lnTo>
                    <a:pt x="84" y="117"/>
                  </a:lnTo>
                  <a:lnTo>
                    <a:pt x="86" y="116"/>
                  </a:lnTo>
                  <a:lnTo>
                    <a:pt x="88" y="114"/>
                  </a:lnTo>
                  <a:lnTo>
                    <a:pt x="89" y="111"/>
                  </a:lnTo>
                  <a:lnTo>
                    <a:pt x="90" y="109"/>
                  </a:lnTo>
                  <a:lnTo>
                    <a:pt x="90" y="105"/>
                  </a:lnTo>
                  <a:lnTo>
                    <a:pt x="90" y="102"/>
                  </a:lnTo>
                  <a:lnTo>
                    <a:pt x="89" y="99"/>
                  </a:lnTo>
                  <a:lnTo>
                    <a:pt x="88" y="97"/>
                  </a:lnTo>
                  <a:lnTo>
                    <a:pt x="86" y="95"/>
                  </a:lnTo>
                  <a:lnTo>
                    <a:pt x="84" y="93"/>
                  </a:lnTo>
                  <a:lnTo>
                    <a:pt x="81" y="91"/>
                  </a:lnTo>
                  <a:lnTo>
                    <a:pt x="78" y="90"/>
                  </a:lnTo>
                  <a:lnTo>
                    <a:pt x="75" y="90"/>
                  </a:lnTo>
                  <a:lnTo>
                    <a:pt x="30" y="90"/>
                  </a:lnTo>
                  <a:lnTo>
                    <a:pt x="30" y="15"/>
                  </a:lnTo>
                  <a:lnTo>
                    <a:pt x="30" y="12"/>
                  </a:lnTo>
                  <a:lnTo>
                    <a:pt x="29" y="9"/>
                  </a:lnTo>
                  <a:lnTo>
                    <a:pt x="28" y="7"/>
                  </a:lnTo>
                  <a:lnTo>
                    <a:pt x="26" y="5"/>
                  </a:lnTo>
                  <a:lnTo>
                    <a:pt x="24" y="3"/>
                  </a:lnTo>
                  <a:lnTo>
                    <a:pt x="21" y="1"/>
                  </a:lnTo>
                  <a:lnTo>
                    <a:pt x="18" y="0"/>
                  </a:lnTo>
                  <a:lnTo>
                    <a:pt x="15" y="0"/>
                  </a:lnTo>
                  <a:lnTo>
                    <a:pt x="12" y="0"/>
                  </a:lnTo>
                  <a:lnTo>
                    <a:pt x="10" y="1"/>
                  </a:lnTo>
                  <a:lnTo>
                    <a:pt x="6" y="3"/>
                  </a:lnTo>
                  <a:lnTo>
                    <a:pt x="4" y="5"/>
                  </a:lnTo>
                  <a:lnTo>
                    <a:pt x="3" y="7"/>
                  </a:lnTo>
                  <a:lnTo>
                    <a:pt x="1" y="9"/>
                  </a:lnTo>
                  <a:lnTo>
                    <a:pt x="1" y="12"/>
                  </a:lnTo>
                  <a:lnTo>
                    <a:pt x="0" y="15"/>
                  </a:lnTo>
                  <a:lnTo>
                    <a:pt x="0" y="105"/>
                  </a:lnTo>
                  <a:lnTo>
                    <a:pt x="1" y="109"/>
                  </a:lnTo>
                  <a:lnTo>
                    <a:pt x="1" y="111"/>
                  </a:lnTo>
                  <a:lnTo>
                    <a:pt x="3" y="114"/>
                  </a:lnTo>
                  <a:lnTo>
                    <a:pt x="4" y="116"/>
                  </a:lnTo>
                  <a:lnTo>
                    <a:pt x="6" y="117"/>
                  </a:lnTo>
                  <a:lnTo>
                    <a:pt x="10" y="119"/>
                  </a:lnTo>
                  <a:lnTo>
                    <a:pt x="13" y="120"/>
                  </a:lnTo>
                  <a:lnTo>
                    <a:pt x="15"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221">
              <a:extLst>
                <a:ext uri="{FF2B5EF4-FFF2-40B4-BE49-F238E27FC236}">
                  <a16:creationId xmlns:a16="http://schemas.microsoft.com/office/drawing/2014/main" id="{C8EDB133-EF7C-3D44-A537-C278EDA821A5}"/>
                </a:ext>
              </a:extLst>
            </p:cNvPr>
            <p:cNvSpPr>
              <a:spLocks/>
            </p:cNvSpPr>
            <p:nvPr/>
          </p:nvSpPr>
          <p:spPr bwMode="auto">
            <a:xfrm>
              <a:off x="8736013" y="2698750"/>
              <a:ext cx="47625" cy="11113"/>
            </a:xfrm>
            <a:custGeom>
              <a:avLst/>
              <a:gdLst>
                <a:gd name="T0" fmla="*/ 135 w 150"/>
                <a:gd name="T1" fmla="*/ 0 h 31"/>
                <a:gd name="T2" fmla="*/ 15 w 150"/>
                <a:gd name="T3" fmla="*/ 0 h 31"/>
                <a:gd name="T4" fmla="*/ 12 w 150"/>
                <a:gd name="T5" fmla="*/ 1 h 31"/>
                <a:gd name="T6" fmla="*/ 9 w 150"/>
                <a:gd name="T7" fmla="*/ 2 h 31"/>
                <a:gd name="T8" fmla="*/ 6 w 150"/>
                <a:gd name="T9" fmla="*/ 4 h 31"/>
                <a:gd name="T10" fmla="*/ 4 w 150"/>
                <a:gd name="T11" fmla="*/ 6 h 31"/>
                <a:gd name="T12" fmla="*/ 2 w 150"/>
                <a:gd name="T13" fmla="*/ 8 h 31"/>
                <a:gd name="T14" fmla="*/ 1 w 150"/>
                <a:gd name="T15" fmla="*/ 10 h 31"/>
                <a:gd name="T16" fmla="*/ 0 w 150"/>
                <a:gd name="T17" fmla="*/ 13 h 31"/>
                <a:gd name="T18" fmla="*/ 0 w 150"/>
                <a:gd name="T19" fmla="*/ 16 h 31"/>
                <a:gd name="T20" fmla="*/ 0 w 150"/>
                <a:gd name="T21" fmla="*/ 19 h 31"/>
                <a:gd name="T22" fmla="*/ 1 w 150"/>
                <a:gd name="T23" fmla="*/ 22 h 31"/>
                <a:gd name="T24" fmla="*/ 2 w 150"/>
                <a:gd name="T25" fmla="*/ 24 h 31"/>
                <a:gd name="T26" fmla="*/ 4 w 150"/>
                <a:gd name="T27" fmla="*/ 26 h 31"/>
                <a:gd name="T28" fmla="*/ 6 w 150"/>
                <a:gd name="T29" fmla="*/ 28 h 31"/>
                <a:gd name="T30" fmla="*/ 9 w 150"/>
                <a:gd name="T31" fmla="*/ 29 h 31"/>
                <a:gd name="T32" fmla="*/ 12 w 150"/>
                <a:gd name="T33" fmla="*/ 30 h 31"/>
                <a:gd name="T34" fmla="*/ 15 w 150"/>
                <a:gd name="T35" fmla="*/ 31 h 31"/>
                <a:gd name="T36" fmla="*/ 135 w 150"/>
                <a:gd name="T37" fmla="*/ 31 h 31"/>
                <a:gd name="T38" fmla="*/ 138 w 150"/>
                <a:gd name="T39" fmla="*/ 30 h 31"/>
                <a:gd name="T40" fmla="*/ 141 w 150"/>
                <a:gd name="T41" fmla="*/ 29 h 31"/>
                <a:gd name="T42" fmla="*/ 144 w 150"/>
                <a:gd name="T43" fmla="*/ 28 h 31"/>
                <a:gd name="T44" fmla="*/ 146 w 150"/>
                <a:gd name="T45" fmla="*/ 26 h 31"/>
                <a:gd name="T46" fmla="*/ 148 w 150"/>
                <a:gd name="T47" fmla="*/ 24 h 31"/>
                <a:gd name="T48" fmla="*/ 149 w 150"/>
                <a:gd name="T49" fmla="*/ 22 h 31"/>
                <a:gd name="T50" fmla="*/ 150 w 150"/>
                <a:gd name="T51" fmla="*/ 19 h 31"/>
                <a:gd name="T52" fmla="*/ 150 w 150"/>
                <a:gd name="T53" fmla="*/ 16 h 31"/>
                <a:gd name="T54" fmla="*/ 150 w 150"/>
                <a:gd name="T55" fmla="*/ 13 h 31"/>
                <a:gd name="T56" fmla="*/ 149 w 150"/>
                <a:gd name="T57" fmla="*/ 10 h 31"/>
                <a:gd name="T58" fmla="*/ 148 w 150"/>
                <a:gd name="T59" fmla="*/ 8 h 31"/>
                <a:gd name="T60" fmla="*/ 146 w 150"/>
                <a:gd name="T61" fmla="*/ 6 h 31"/>
                <a:gd name="T62" fmla="*/ 144 w 150"/>
                <a:gd name="T63" fmla="*/ 4 h 31"/>
                <a:gd name="T64" fmla="*/ 141 w 150"/>
                <a:gd name="T65" fmla="*/ 2 h 31"/>
                <a:gd name="T66" fmla="*/ 138 w 150"/>
                <a:gd name="T67" fmla="*/ 1 h 31"/>
                <a:gd name="T68" fmla="*/ 135 w 150"/>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0" h="31">
                  <a:moveTo>
                    <a:pt x="135" y="0"/>
                  </a:moveTo>
                  <a:lnTo>
                    <a:pt x="15" y="0"/>
                  </a:lnTo>
                  <a:lnTo>
                    <a:pt x="12" y="1"/>
                  </a:lnTo>
                  <a:lnTo>
                    <a:pt x="9" y="2"/>
                  </a:lnTo>
                  <a:lnTo>
                    <a:pt x="6" y="4"/>
                  </a:lnTo>
                  <a:lnTo>
                    <a:pt x="4" y="6"/>
                  </a:lnTo>
                  <a:lnTo>
                    <a:pt x="2" y="8"/>
                  </a:lnTo>
                  <a:lnTo>
                    <a:pt x="1" y="10"/>
                  </a:lnTo>
                  <a:lnTo>
                    <a:pt x="0" y="13"/>
                  </a:lnTo>
                  <a:lnTo>
                    <a:pt x="0" y="16"/>
                  </a:lnTo>
                  <a:lnTo>
                    <a:pt x="0" y="19"/>
                  </a:lnTo>
                  <a:lnTo>
                    <a:pt x="1" y="22"/>
                  </a:lnTo>
                  <a:lnTo>
                    <a:pt x="2" y="24"/>
                  </a:lnTo>
                  <a:lnTo>
                    <a:pt x="4" y="26"/>
                  </a:lnTo>
                  <a:lnTo>
                    <a:pt x="6" y="28"/>
                  </a:lnTo>
                  <a:lnTo>
                    <a:pt x="9" y="29"/>
                  </a:lnTo>
                  <a:lnTo>
                    <a:pt x="12" y="30"/>
                  </a:lnTo>
                  <a:lnTo>
                    <a:pt x="15" y="31"/>
                  </a:lnTo>
                  <a:lnTo>
                    <a:pt x="135" y="31"/>
                  </a:lnTo>
                  <a:lnTo>
                    <a:pt x="138" y="30"/>
                  </a:lnTo>
                  <a:lnTo>
                    <a:pt x="141" y="29"/>
                  </a:lnTo>
                  <a:lnTo>
                    <a:pt x="144" y="28"/>
                  </a:lnTo>
                  <a:lnTo>
                    <a:pt x="146" y="26"/>
                  </a:lnTo>
                  <a:lnTo>
                    <a:pt x="148" y="24"/>
                  </a:lnTo>
                  <a:lnTo>
                    <a:pt x="149" y="22"/>
                  </a:lnTo>
                  <a:lnTo>
                    <a:pt x="150" y="19"/>
                  </a:lnTo>
                  <a:lnTo>
                    <a:pt x="150" y="16"/>
                  </a:lnTo>
                  <a:lnTo>
                    <a:pt x="150" y="13"/>
                  </a:lnTo>
                  <a:lnTo>
                    <a:pt x="149" y="10"/>
                  </a:lnTo>
                  <a:lnTo>
                    <a:pt x="148" y="8"/>
                  </a:lnTo>
                  <a:lnTo>
                    <a:pt x="146" y="6"/>
                  </a:lnTo>
                  <a:lnTo>
                    <a:pt x="144" y="4"/>
                  </a:lnTo>
                  <a:lnTo>
                    <a:pt x="141" y="2"/>
                  </a:lnTo>
                  <a:lnTo>
                    <a:pt x="138" y="1"/>
                  </a:lnTo>
                  <a:lnTo>
                    <a:pt x="1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222">
              <a:extLst>
                <a:ext uri="{FF2B5EF4-FFF2-40B4-BE49-F238E27FC236}">
                  <a16:creationId xmlns:a16="http://schemas.microsoft.com/office/drawing/2014/main" id="{949C60D6-9822-4244-B180-6B93FE3E2B38}"/>
                </a:ext>
              </a:extLst>
            </p:cNvPr>
            <p:cNvSpPr>
              <a:spLocks/>
            </p:cNvSpPr>
            <p:nvPr/>
          </p:nvSpPr>
          <p:spPr bwMode="auto">
            <a:xfrm>
              <a:off x="8755063" y="2719388"/>
              <a:ext cx="28575" cy="9525"/>
            </a:xfrm>
            <a:custGeom>
              <a:avLst/>
              <a:gdLst>
                <a:gd name="T0" fmla="*/ 75 w 90"/>
                <a:gd name="T1" fmla="*/ 0 h 30"/>
                <a:gd name="T2" fmla="*/ 15 w 90"/>
                <a:gd name="T3" fmla="*/ 0 h 30"/>
                <a:gd name="T4" fmla="*/ 12 w 90"/>
                <a:gd name="T5" fmla="*/ 0 h 30"/>
                <a:gd name="T6" fmla="*/ 10 w 90"/>
                <a:gd name="T7" fmla="*/ 1 h 30"/>
                <a:gd name="T8" fmla="*/ 6 w 90"/>
                <a:gd name="T9" fmla="*/ 3 h 30"/>
                <a:gd name="T10" fmla="*/ 4 w 90"/>
                <a:gd name="T11" fmla="*/ 5 h 30"/>
                <a:gd name="T12" fmla="*/ 2 w 90"/>
                <a:gd name="T13" fmla="*/ 7 h 30"/>
                <a:gd name="T14" fmla="*/ 1 w 90"/>
                <a:gd name="T15" fmla="*/ 9 h 30"/>
                <a:gd name="T16" fmla="*/ 0 w 90"/>
                <a:gd name="T17" fmla="*/ 12 h 30"/>
                <a:gd name="T18" fmla="*/ 0 w 90"/>
                <a:gd name="T19" fmla="*/ 15 h 30"/>
                <a:gd name="T20" fmla="*/ 0 w 90"/>
                <a:gd name="T21" fmla="*/ 19 h 30"/>
                <a:gd name="T22" fmla="*/ 1 w 90"/>
                <a:gd name="T23" fmla="*/ 21 h 30"/>
                <a:gd name="T24" fmla="*/ 2 w 90"/>
                <a:gd name="T25" fmla="*/ 24 h 30"/>
                <a:gd name="T26" fmla="*/ 4 w 90"/>
                <a:gd name="T27" fmla="*/ 26 h 30"/>
                <a:gd name="T28" fmla="*/ 6 w 90"/>
                <a:gd name="T29" fmla="*/ 27 h 30"/>
                <a:gd name="T30" fmla="*/ 10 w 90"/>
                <a:gd name="T31" fmla="*/ 29 h 30"/>
                <a:gd name="T32" fmla="*/ 12 w 90"/>
                <a:gd name="T33" fmla="*/ 29 h 30"/>
                <a:gd name="T34" fmla="*/ 15 w 90"/>
                <a:gd name="T35" fmla="*/ 30 h 30"/>
                <a:gd name="T36" fmla="*/ 75 w 90"/>
                <a:gd name="T37" fmla="*/ 30 h 30"/>
                <a:gd name="T38" fmla="*/ 78 w 90"/>
                <a:gd name="T39" fmla="*/ 29 h 30"/>
                <a:gd name="T40" fmla="*/ 81 w 90"/>
                <a:gd name="T41" fmla="*/ 29 h 30"/>
                <a:gd name="T42" fmla="*/ 84 w 90"/>
                <a:gd name="T43" fmla="*/ 27 h 30"/>
                <a:gd name="T44" fmla="*/ 86 w 90"/>
                <a:gd name="T45" fmla="*/ 26 h 30"/>
                <a:gd name="T46" fmla="*/ 88 w 90"/>
                <a:gd name="T47" fmla="*/ 24 h 30"/>
                <a:gd name="T48" fmla="*/ 89 w 90"/>
                <a:gd name="T49" fmla="*/ 21 h 30"/>
                <a:gd name="T50" fmla="*/ 90 w 90"/>
                <a:gd name="T51" fmla="*/ 19 h 30"/>
                <a:gd name="T52" fmla="*/ 90 w 90"/>
                <a:gd name="T53" fmla="*/ 15 h 30"/>
                <a:gd name="T54" fmla="*/ 90 w 90"/>
                <a:gd name="T55" fmla="*/ 12 h 30"/>
                <a:gd name="T56" fmla="*/ 89 w 90"/>
                <a:gd name="T57" fmla="*/ 9 h 30"/>
                <a:gd name="T58" fmla="*/ 88 w 90"/>
                <a:gd name="T59" fmla="*/ 7 h 30"/>
                <a:gd name="T60" fmla="*/ 86 w 90"/>
                <a:gd name="T61" fmla="*/ 5 h 30"/>
                <a:gd name="T62" fmla="*/ 84 w 90"/>
                <a:gd name="T63" fmla="*/ 3 h 30"/>
                <a:gd name="T64" fmla="*/ 81 w 90"/>
                <a:gd name="T65" fmla="*/ 1 h 30"/>
                <a:gd name="T66" fmla="*/ 78 w 90"/>
                <a:gd name="T67" fmla="*/ 0 h 30"/>
                <a:gd name="T68" fmla="*/ 75 w 90"/>
                <a:gd name="T69" fmla="*/ 0 h 30"/>
                <a:gd name="T70" fmla="*/ 75 w 90"/>
                <a:gd name="T7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30">
                  <a:moveTo>
                    <a:pt x="7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29"/>
                  </a:lnTo>
                  <a:lnTo>
                    <a:pt x="15" y="30"/>
                  </a:lnTo>
                  <a:lnTo>
                    <a:pt x="75" y="30"/>
                  </a:lnTo>
                  <a:lnTo>
                    <a:pt x="78" y="29"/>
                  </a:lnTo>
                  <a:lnTo>
                    <a:pt x="81" y="29"/>
                  </a:lnTo>
                  <a:lnTo>
                    <a:pt x="84" y="27"/>
                  </a:lnTo>
                  <a:lnTo>
                    <a:pt x="86" y="26"/>
                  </a:lnTo>
                  <a:lnTo>
                    <a:pt x="88" y="24"/>
                  </a:lnTo>
                  <a:lnTo>
                    <a:pt x="89" y="21"/>
                  </a:lnTo>
                  <a:lnTo>
                    <a:pt x="90" y="19"/>
                  </a:lnTo>
                  <a:lnTo>
                    <a:pt x="90" y="15"/>
                  </a:lnTo>
                  <a:lnTo>
                    <a:pt x="90" y="12"/>
                  </a:lnTo>
                  <a:lnTo>
                    <a:pt x="89" y="9"/>
                  </a:lnTo>
                  <a:lnTo>
                    <a:pt x="88" y="7"/>
                  </a:lnTo>
                  <a:lnTo>
                    <a:pt x="86" y="5"/>
                  </a:lnTo>
                  <a:lnTo>
                    <a:pt x="84" y="3"/>
                  </a:lnTo>
                  <a:lnTo>
                    <a:pt x="81" y="1"/>
                  </a:lnTo>
                  <a:lnTo>
                    <a:pt x="78" y="0"/>
                  </a:lnTo>
                  <a:lnTo>
                    <a:pt x="75" y="0"/>
                  </a:lnTo>
                  <a:lnTo>
                    <a:pt x="7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223">
              <a:extLst>
                <a:ext uri="{FF2B5EF4-FFF2-40B4-BE49-F238E27FC236}">
                  <a16:creationId xmlns:a16="http://schemas.microsoft.com/office/drawing/2014/main" id="{BDE9FC78-D090-B24C-8225-A6057F69B3A4}"/>
                </a:ext>
              </a:extLst>
            </p:cNvPr>
            <p:cNvSpPr>
              <a:spLocks/>
            </p:cNvSpPr>
            <p:nvPr/>
          </p:nvSpPr>
          <p:spPr bwMode="auto">
            <a:xfrm>
              <a:off x="8764588" y="2738438"/>
              <a:ext cx="19050" cy="9525"/>
            </a:xfrm>
            <a:custGeom>
              <a:avLst/>
              <a:gdLst>
                <a:gd name="T0" fmla="*/ 45 w 60"/>
                <a:gd name="T1" fmla="*/ 0 h 30"/>
                <a:gd name="T2" fmla="*/ 15 w 60"/>
                <a:gd name="T3" fmla="*/ 0 h 30"/>
                <a:gd name="T4" fmla="*/ 12 w 60"/>
                <a:gd name="T5" fmla="*/ 0 h 30"/>
                <a:gd name="T6" fmla="*/ 10 w 60"/>
                <a:gd name="T7" fmla="*/ 1 h 30"/>
                <a:gd name="T8" fmla="*/ 6 w 60"/>
                <a:gd name="T9" fmla="*/ 3 h 30"/>
                <a:gd name="T10" fmla="*/ 4 w 60"/>
                <a:gd name="T11" fmla="*/ 5 h 30"/>
                <a:gd name="T12" fmla="*/ 2 w 60"/>
                <a:gd name="T13" fmla="*/ 7 h 30"/>
                <a:gd name="T14" fmla="*/ 1 w 60"/>
                <a:gd name="T15" fmla="*/ 9 h 30"/>
                <a:gd name="T16" fmla="*/ 0 w 60"/>
                <a:gd name="T17" fmla="*/ 12 h 30"/>
                <a:gd name="T18" fmla="*/ 0 w 60"/>
                <a:gd name="T19" fmla="*/ 15 h 30"/>
                <a:gd name="T20" fmla="*/ 0 w 60"/>
                <a:gd name="T21" fmla="*/ 19 h 30"/>
                <a:gd name="T22" fmla="*/ 1 w 60"/>
                <a:gd name="T23" fmla="*/ 21 h 30"/>
                <a:gd name="T24" fmla="*/ 2 w 60"/>
                <a:gd name="T25" fmla="*/ 24 h 30"/>
                <a:gd name="T26" fmla="*/ 4 w 60"/>
                <a:gd name="T27" fmla="*/ 26 h 30"/>
                <a:gd name="T28" fmla="*/ 6 w 60"/>
                <a:gd name="T29" fmla="*/ 27 h 30"/>
                <a:gd name="T30" fmla="*/ 10 w 60"/>
                <a:gd name="T31" fmla="*/ 29 h 30"/>
                <a:gd name="T32" fmla="*/ 12 w 60"/>
                <a:gd name="T33" fmla="*/ 30 h 30"/>
                <a:gd name="T34" fmla="*/ 15 w 60"/>
                <a:gd name="T35" fmla="*/ 30 h 30"/>
                <a:gd name="T36" fmla="*/ 45 w 60"/>
                <a:gd name="T37" fmla="*/ 30 h 30"/>
                <a:gd name="T38" fmla="*/ 48 w 60"/>
                <a:gd name="T39" fmla="*/ 30 h 30"/>
                <a:gd name="T40" fmla="*/ 51 w 60"/>
                <a:gd name="T41" fmla="*/ 29 h 30"/>
                <a:gd name="T42" fmla="*/ 54 w 60"/>
                <a:gd name="T43" fmla="*/ 27 h 30"/>
                <a:gd name="T44" fmla="*/ 56 w 60"/>
                <a:gd name="T45" fmla="*/ 26 h 30"/>
                <a:gd name="T46" fmla="*/ 58 w 60"/>
                <a:gd name="T47" fmla="*/ 24 h 30"/>
                <a:gd name="T48" fmla="*/ 59 w 60"/>
                <a:gd name="T49" fmla="*/ 21 h 30"/>
                <a:gd name="T50" fmla="*/ 60 w 60"/>
                <a:gd name="T51" fmla="*/ 19 h 30"/>
                <a:gd name="T52" fmla="*/ 60 w 60"/>
                <a:gd name="T53" fmla="*/ 15 h 30"/>
                <a:gd name="T54" fmla="*/ 60 w 60"/>
                <a:gd name="T55" fmla="*/ 12 h 30"/>
                <a:gd name="T56" fmla="*/ 59 w 60"/>
                <a:gd name="T57" fmla="*/ 9 h 30"/>
                <a:gd name="T58" fmla="*/ 58 w 60"/>
                <a:gd name="T59" fmla="*/ 7 h 30"/>
                <a:gd name="T60" fmla="*/ 56 w 60"/>
                <a:gd name="T61" fmla="*/ 5 h 30"/>
                <a:gd name="T62" fmla="*/ 54 w 60"/>
                <a:gd name="T63" fmla="*/ 3 h 30"/>
                <a:gd name="T64" fmla="*/ 51 w 60"/>
                <a:gd name="T65" fmla="*/ 1 h 30"/>
                <a:gd name="T66" fmla="*/ 48 w 60"/>
                <a:gd name="T67" fmla="*/ 0 h 30"/>
                <a:gd name="T68" fmla="*/ 45 w 60"/>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0" h="30">
                  <a:moveTo>
                    <a:pt x="45" y="0"/>
                  </a:moveTo>
                  <a:lnTo>
                    <a:pt x="15" y="0"/>
                  </a:lnTo>
                  <a:lnTo>
                    <a:pt x="12" y="0"/>
                  </a:lnTo>
                  <a:lnTo>
                    <a:pt x="10" y="1"/>
                  </a:lnTo>
                  <a:lnTo>
                    <a:pt x="6" y="3"/>
                  </a:lnTo>
                  <a:lnTo>
                    <a:pt x="4" y="5"/>
                  </a:lnTo>
                  <a:lnTo>
                    <a:pt x="2" y="7"/>
                  </a:lnTo>
                  <a:lnTo>
                    <a:pt x="1" y="9"/>
                  </a:lnTo>
                  <a:lnTo>
                    <a:pt x="0" y="12"/>
                  </a:lnTo>
                  <a:lnTo>
                    <a:pt x="0" y="15"/>
                  </a:lnTo>
                  <a:lnTo>
                    <a:pt x="0" y="19"/>
                  </a:lnTo>
                  <a:lnTo>
                    <a:pt x="1" y="21"/>
                  </a:lnTo>
                  <a:lnTo>
                    <a:pt x="2" y="24"/>
                  </a:lnTo>
                  <a:lnTo>
                    <a:pt x="4" y="26"/>
                  </a:lnTo>
                  <a:lnTo>
                    <a:pt x="6" y="27"/>
                  </a:lnTo>
                  <a:lnTo>
                    <a:pt x="10" y="29"/>
                  </a:lnTo>
                  <a:lnTo>
                    <a:pt x="12" y="30"/>
                  </a:lnTo>
                  <a:lnTo>
                    <a:pt x="15" y="30"/>
                  </a:lnTo>
                  <a:lnTo>
                    <a:pt x="45" y="30"/>
                  </a:lnTo>
                  <a:lnTo>
                    <a:pt x="48" y="30"/>
                  </a:lnTo>
                  <a:lnTo>
                    <a:pt x="51" y="29"/>
                  </a:lnTo>
                  <a:lnTo>
                    <a:pt x="54" y="27"/>
                  </a:lnTo>
                  <a:lnTo>
                    <a:pt x="56" y="26"/>
                  </a:lnTo>
                  <a:lnTo>
                    <a:pt x="58" y="24"/>
                  </a:lnTo>
                  <a:lnTo>
                    <a:pt x="59" y="21"/>
                  </a:lnTo>
                  <a:lnTo>
                    <a:pt x="60" y="19"/>
                  </a:lnTo>
                  <a:lnTo>
                    <a:pt x="60" y="15"/>
                  </a:lnTo>
                  <a:lnTo>
                    <a:pt x="60" y="12"/>
                  </a:lnTo>
                  <a:lnTo>
                    <a:pt x="59" y="9"/>
                  </a:lnTo>
                  <a:lnTo>
                    <a:pt x="58" y="7"/>
                  </a:lnTo>
                  <a:lnTo>
                    <a:pt x="56" y="5"/>
                  </a:lnTo>
                  <a:lnTo>
                    <a:pt x="54" y="3"/>
                  </a:lnTo>
                  <a:lnTo>
                    <a:pt x="51" y="1"/>
                  </a:lnTo>
                  <a:lnTo>
                    <a:pt x="48" y="0"/>
                  </a:ln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224">
              <a:extLst>
                <a:ext uri="{FF2B5EF4-FFF2-40B4-BE49-F238E27FC236}">
                  <a16:creationId xmlns:a16="http://schemas.microsoft.com/office/drawing/2014/main" id="{59E87A59-20FC-0D48-9ABA-B14DAC29EA89}"/>
                </a:ext>
              </a:extLst>
            </p:cNvPr>
            <p:cNvSpPr>
              <a:spLocks noEditPoints="1"/>
            </p:cNvSpPr>
            <p:nvPr/>
          </p:nvSpPr>
          <p:spPr bwMode="auto">
            <a:xfrm>
              <a:off x="8740775" y="2536825"/>
              <a:ext cx="115888" cy="114300"/>
            </a:xfrm>
            <a:custGeom>
              <a:avLst/>
              <a:gdLst>
                <a:gd name="T0" fmla="*/ 211 w 361"/>
                <a:gd name="T1" fmla="*/ 34 h 361"/>
                <a:gd name="T2" fmla="*/ 252 w 361"/>
                <a:gd name="T3" fmla="*/ 49 h 361"/>
                <a:gd name="T4" fmla="*/ 286 w 361"/>
                <a:gd name="T5" fmla="*/ 75 h 361"/>
                <a:gd name="T6" fmla="*/ 313 w 361"/>
                <a:gd name="T7" fmla="*/ 110 h 361"/>
                <a:gd name="T8" fmla="*/ 328 w 361"/>
                <a:gd name="T9" fmla="*/ 151 h 361"/>
                <a:gd name="T10" fmla="*/ 330 w 361"/>
                <a:gd name="T11" fmla="*/ 196 h 361"/>
                <a:gd name="T12" fmla="*/ 319 w 361"/>
                <a:gd name="T13" fmla="*/ 239 h 361"/>
                <a:gd name="T14" fmla="*/ 297 w 361"/>
                <a:gd name="T15" fmla="*/ 277 h 361"/>
                <a:gd name="T16" fmla="*/ 265 w 361"/>
                <a:gd name="T17" fmla="*/ 306 h 361"/>
                <a:gd name="T18" fmla="*/ 225 w 361"/>
                <a:gd name="T19" fmla="*/ 325 h 361"/>
                <a:gd name="T20" fmla="*/ 180 w 361"/>
                <a:gd name="T21" fmla="*/ 331 h 361"/>
                <a:gd name="T22" fmla="*/ 136 w 361"/>
                <a:gd name="T23" fmla="*/ 325 h 361"/>
                <a:gd name="T24" fmla="*/ 96 w 361"/>
                <a:gd name="T25" fmla="*/ 306 h 361"/>
                <a:gd name="T26" fmla="*/ 64 w 361"/>
                <a:gd name="T27" fmla="*/ 277 h 361"/>
                <a:gd name="T28" fmla="*/ 42 w 361"/>
                <a:gd name="T29" fmla="*/ 239 h 361"/>
                <a:gd name="T30" fmla="*/ 31 w 361"/>
                <a:gd name="T31" fmla="*/ 196 h 361"/>
                <a:gd name="T32" fmla="*/ 33 w 361"/>
                <a:gd name="T33" fmla="*/ 151 h 361"/>
                <a:gd name="T34" fmla="*/ 48 w 361"/>
                <a:gd name="T35" fmla="*/ 110 h 361"/>
                <a:gd name="T36" fmla="*/ 74 w 361"/>
                <a:gd name="T37" fmla="*/ 75 h 361"/>
                <a:gd name="T38" fmla="*/ 108 w 361"/>
                <a:gd name="T39" fmla="*/ 49 h 361"/>
                <a:gd name="T40" fmla="*/ 150 w 361"/>
                <a:gd name="T41" fmla="*/ 34 h 361"/>
                <a:gd name="T42" fmla="*/ 180 w 361"/>
                <a:gd name="T43" fmla="*/ 30 h 361"/>
                <a:gd name="T44" fmla="*/ 216 w 361"/>
                <a:gd name="T45" fmla="*/ 358 h 361"/>
                <a:gd name="T46" fmla="*/ 267 w 361"/>
                <a:gd name="T47" fmla="*/ 340 h 361"/>
                <a:gd name="T48" fmla="*/ 307 w 361"/>
                <a:gd name="T49" fmla="*/ 309 h 361"/>
                <a:gd name="T50" fmla="*/ 339 w 361"/>
                <a:gd name="T51" fmla="*/ 267 h 361"/>
                <a:gd name="T52" fmla="*/ 357 w 361"/>
                <a:gd name="T53" fmla="*/ 218 h 361"/>
                <a:gd name="T54" fmla="*/ 360 w 361"/>
                <a:gd name="T55" fmla="*/ 163 h 361"/>
                <a:gd name="T56" fmla="*/ 346 w 361"/>
                <a:gd name="T57" fmla="*/ 111 h 361"/>
                <a:gd name="T58" fmla="*/ 319 w 361"/>
                <a:gd name="T59" fmla="*/ 67 h 361"/>
                <a:gd name="T60" fmla="*/ 281 w 361"/>
                <a:gd name="T61" fmla="*/ 31 h 361"/>
                <a:gd name="T62" fmla="*/ 234 w 361"/>
                <a:gd name="T63" fmla="*/ 9 h 361"/>
                <a:gd name="T64" fmla="*/ 180 w 361"/>
                <a:gd name="T65" fmla="*/ 0 h 361"/>
                <a:gd name="T66" fmla="*/ 126 w 361"/>
                <a:gd name="T67" fmla="*/ 9 h 361"/>
                <a:gd name="T68" fmla="*/ 79 w 361"/>
                <a:gd name="T69" fmla="*/ 31 h 361"/>
                <a:gd name="T70" fmla="*/ 41 w 361"/>
                <a:gd name="T71" fmla="*/ 67 h 361"/>
                <a:gd name="T72" fmla="*/ 14 w 361"/>
                <a:gd name="T73" fmla="*/ 111 h 361"/>
                <a:gd name="T74" fmla="*/ 1 w 361"/>
                <a:gd name="T75" fmla="*/ 163 h 361"/>
                <a:gd name="T76" fmla="*/ 3 w 361"/>
                <a:gd name="T77" fmla="*/ 218 h 361"/>
                <a:gd name="T78" fmla="*/ 21 w 361"/>
                <a:gd name="T79" fmla="*/ 267 h 361"/>
                <a:gd name="T80" fmla="*/ 53 w 361"/>
                <a:gd name="T81" fmla="*/ 309 h 361"/>
                <a:gd name="T82" fmla="*/ 94 w 361"/>
                <a:gd name="T83" fmla="*/ 340 h 361"/>
                <a:gd name="T84" fmla="*/ 144 w 361"/>
                <a:gd name="T85" fmla="*/ 35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1" h="361">
                  <a:moveTo>
                    <a:pt x="180" y="30"/>
                  </a:moveTo>
                  <a:lnTo>
                    <a:pt x="196" y="31"/>
                  </a:lnTo>
                  <a:lnTo>
                    <a:pt x="211" y="34"/>
                  </a:lnTo>
                  <a:lnTo>
                    <a:pt x="225" y="38"/>
                  </a:lnTo>
                  <a:lnTo>
                    <a:pt x="239" y="42"/>
                  </a:lnTo>
                  <a:lnTo>
                    <a:pt x="252" y="49"/>
                  </a:lnTo>
                  <a:lnTo>
                    <a:pt x="265" y="56"/>
                  </a:lnTo>
                  <a:lnTo>
                    <a:pt x="276" y="65"/>
                  </a:lnTo>
                  <a:lnTo>
                    <a:pt x="286" y="75"/>
                  </a:lnTo>
                  <a:lnTo>
                    <a:pt x="297" y="85"/>
                  </a:lnTo>
                  <a:lnTo>
                    <a:pt x="305" y="97"/>
                  </a:lnTo>
                  <a:lnTo>
                    <a:pt x="313" y="110"/>
                  </a:lnTo>
                  <a:lnTo>
                    <a:pt x="319" y="122"/>
                  </a:lnTo>
                  <a:lnTo>
                    <a:pt x="324" y="136"/>
                  </a:lnTo>
                  <a:lnTo>
                    <a:pt x="328" y="151"/>
                  </a:lnTo>
                  <a:lnTo>
                    <a:pt x="330" y="165"/>
                  </a:lnTo>
                  <a:lnTo>
                    <a:pt x="331" y="181"/>
                  </a:lnTo>
                  <a:lnTo>
                    <a:pt x="330" y="196"/>
                  </a:lnTo>
                  <a:lnTo>
                    <a:pt x="328" y="211"/>
                  </a:lnTo>
                  <a:lnTo>
                    <a:pt x="324" y="225"/>
                  </a:lnTo>
                  <a:lnTo>
                    <a:pt x="319" y="239"/>
                  </a:lnTo>
                  <a:lnTo>
                    <a:pt x="313" y="253"/>
                  </a:lnTo>
                  <a:lnTo>
                    <a:pt x="305" y="265"/>
                  </a:lnTo>
                  <a:lnTo>
                    <a:pt x="297" y="277"/>
                  </a:lnTo>
                  <a:lnTo>
                    <a:pt x="286" y="287"/>
                  </a:lnTo>
                  <a:lnTo>
                    <a:pt x="276" y="297"/>
                  </a:lnTo>
                  <a:lnTo>
                    <a:pt x="265" y="306"/>
                  </a:lnTo>
                  <a:lnTo>
                    <a:pt x="252" y="313"/>
                  </a:lnTo>
                  <a:lnTo>
                    <a:pt x="239" y="320"/>
                  </a:lnTo>
                  <a:lnTo>
                    <a:pt x="225" y="325"/>
                  </a:lnTo>
                  <a:lnTo>
                    <a:pt x="211" y="328"/>
                  </a:lnTo>
                  <a:lnTo>
                    <a:pt x="196" y="330"/>
                  </a:lnTo>
                  <a:lnTo>
                    <a:pt x="180" y="331"/>
                  </a:lnTo>
                  <a:lnTo>
                    <a:pt x="165" y="330"/>
                  </a:lnTo>
                  <a:lnTo>
                    <a:pt x="150" y="328"/>
                  </a:lnTo>
                  <a:lnTo>
                    <a:pt x="136" y="325"/>
                  </a:lnTo>
                  <a:lnTo>
                    <a:pt x="122" y="320"/>
                  </a:lnTo>
                  <a:lnTo>
                    <a:pt x="108" y="313"/>
                  </a:lnTo>
                  <a:lnTo>
                    <a:pt x="96" y="306"/>
                  </a:lnTo>
                  <a:lnTo>
                    <a:pt x="85" y="297"/>
                  </a:lnTo>
                  <a:lnTo>
                    <a:pt x="74" y="287"/>
                  </a:lnTo>
                  <a:lnTo>
                    <a:pt x="64" y="277"/>
                  </a:lnTo>
                  <a:lnTo>
                    <a:pt x="56" y="265"/>
                  </a:lnTo>
                  <a:lnTo>
                    <a:pt x="48" y="253"/>
                  </a:lnTo>
                  <a:lnTo>
                    <a:pt x="42" y="239"/>
                  </a:lnTo>
                  <a:lnTo>
                    <a:pt x="36" y="225"/>
                  </a:lnTo>
                  <a:lnTo>
                    <a:pt x="33" y="211"/>
                  </a:lnTo>
                  <a:lnTo>
                    <a:pt x="31" y="196"/>
                  </a:lnTo>
                  <a:lnTo>
                    <a:pt x="30" y="181"/>
                  </a:lnTo>
                  <a:lnTo>
                    <a:pt x="31" y="165"/>
                  </a:lnTo>
                  <a:lnTo>
                    <a:pt x="33" y="151"/>
                  </a:lnTo>
                  <a:lnTo>
                    <a:pt x="36" y="136"/>
                  </a:lnTo>
                  <a:lnTo>
                    <a:pt x="42" y="122"/>
                  </a:lnTo>
                  <a:lnTo>
                    <a:pt x="48" y="110"/>
                  </a:lnTo>
                  <a:lnTo>
                    <a:pt x="56" y="97"/>
                  </a:lnTo>
                  <a:lnTo>
                    <a:pt x="64" y="86"/>
                  </a:lnTo>
                  <a:lnTo>
                    <a:pt x="74" y="75"/>
                  </a:lnTo>
                  <a:lnTo>
                    <a:pt x="85" y="65"/>
                  </a:lnTo>
                  <a:lnTo>
                    <a:pt x="96" y="56"/>
                  </a:lnTo>
                  <a:lnTo>
                    <a:pt x="108" y="49"/>
                  </a:lnTo>
                  <a:lnTo>
                    <a:pt x="122" y="42"/>
                  </a:lnTo>
                  <a:lnTo>
                    <a:pt x="136" y="38"/>
                  </a:lnTo>
                  <a:lnTo>
                    <a:pt x="150" y="34"/>
                  </a:lnTo>
                  <a:lnTo>
                    <a:pt x="165" y="31"/>
                  </a:lnTo>
                  <a:lnTo>
                    <a:pt x="180" y="30"/>
                  </a:lnTo>
                  <a:lnTo>
                    <a:pt x="180" y="30"/>
                  </a:lnTo>
                  <a:close/>
                  <a:moveTo>
                    <a:pt x="180" y="361"/>
                  </a:moveTo>
                  <a:lnTo>
                    <a:pt x="199" y="360"/>
                  </a:lnTo>
                  <a:lnTo>
                    <a:pt x="216" y="358"/>
                  </a:lnTo>
                  <a:lnTo>
                    <a:pt x="234" y="354"/>
                  </a:lnTo>
                  <a:lnTo>
                    <a:pt x="251" y="347"/>
                  </a:lnTo>
                  <a:lnTo>
                    <a:pt x="267" y="340"/>
                  </a:lnTo>
                  <a:lnTo>
                    <a:pt x="281" y="330"/>
                  </a:lnTo>
                  <a:lnTo>
                    <a:pt x="295" y="321"/>
                  </a:lnTo>
                  <a:lnTo>
                    <a:pt x="307" y="309"/>
                  </a:lnTo>
                  <a:lnTo>
                    <a:pt x="319" y="296"/>
                  </a:lnTo>
                  <a:lnTo>
                    <a:pt x="330" y="282"/>
                  </a:lnTo>
                  <a:lnTo>
                    <a:pt x="339" y="267"/>
                  </a:lnTo>
                  <a:lnTo>
                    <a:pt x="346" y="251"/>
                  </a:lnTo>
                  <a:lnTo>
                    <a:pt x="352" y="235"/>
                  </a:lnTo>
                  <a:lnTo>
                    <a:pt x="357" y="218"/>
                  </a:lnTo>
                  <a:lnTo>
                    <a:pt x="360" y="200"/>
                  </a:lnTo>
                  <a:lnTo>
                    <a:pt x="361" y="181"/>
                  </a:lnTo>
                  <a:lnTo>
                    <a:pt x="360" y="163"/>
                  </a:lnTo>
                  <a:lnTo>
                    <a:pt x="357" y="145"/>
                  </a:lnTo>
                  <a:lnTo>
                    <a:pt x="352" y="128"/>
                  </a:lnTo>
                  <a:lnTo>
                    <a:pt x="346" y="111"/>
                  </a:lnTo>
                  <a:lnTo>
                    <a:pt x="339" y="96"/>
                  </a:lnTo>
                  <a:lnTo>
                    <a:pt x="330" y="81"/>
                  </a:lnTo>
                  <a:lnTo>
                    <a:pt x="319" y="67"/>
                  </a:lnTo>
                  <a:lnTo>
                    <a:pt x="307" y="54"/>
                  </a:lnTo>
                  <a:lnTo>
                    <a:pt x="295" y="42"/>
                  </a:lnTo>
                  <a:lnTo>
                    <a:pt x="281" y="31"/>
                  </a:lnTo>
                  <a:lnTo>
                    <a:pt x="267" y="23"/>
                  </a:lnTo>
                  <a:lnTo>
                    <a:pt x="251" y="15"/>
                  </a:lnTo>
                  <a:lnTo>
                    <a:pt x="234" y="9"/>
                  </a:lnTo>
                  <a:lnTo>
                    <a:pt x="216" y="5"/>
                  </a:lnTo>
                  <a:lnTo>
                    <a:pt x="199" y="1"/>
                  </a:lnTo>
                  <a:lnTo>
                    <a:pt x="180" y="0"/>
                  </a:lnTo>
                  <a:lnTo>
                    <a:pt x="162" y="1"/>
                  </a:lnTo>
                  <a:lnTo>
                    <a:pt x="144" y="5"/>
                  </a:lnTo>
                  <a:lnTo>
                    <a:pt x="126" y="9"/>
                  </a:lnTo>
                  <a:lnTo>
                    <a:pt x="110" y="15"/>
                  </a:lnTo>
                  <a:lnTo>
                    <a:pt x="94" y="23"/>
                  </a:lnTo>
                  <a:lnTo>
                    <a:pt x="79" y="31"/>
                  </a:lnTo>
                  <a:lnTo>
                    <a:pt x="65" y="42"/>
                  </a:lnTo>
                  <a:lnTo>
                    <a:pt x="53" y="54"/>
                  </a:lnTo>
                  <a:lnTo>
                    <a:pt x="41" y="67"/>
                  </a:lnTo>
                  <a:lnTo>
                    <a:pt x="31" y="81"/>
                  </a:lnTo>
                  <a:lnTo>
                    <a:pt x="21" y="96"/>
                  </a:lnTo>
                  <a:lnTo>
                    <a:pt x="14" y="111"/>
                  </a:lnTo>
                  <a:lnTo>
                    <a:pt x="8" y="128"/>
                  </a:lnTo>
                  <a:lnTo>
                    <a:pt x="3" y="145"/>
                  </a:lnTo>
                  <a:lnTo>
                    <a:pt x="1" y="163"/>
                  </a:lnTo>
                  <a:lnTo>
                    <a:pt x="0" y="181"/>
                  </a:lnTo>
                  <a:lnTo>
                    <a:pt x="1" y="200"/>
                  </a:lnTo>
                  <a:lnTo>
                    <a:pt x="3" y="218"/>
                  </a:lnTo>
                  <a:lnTo>
                    <a:pt x="8" y="235"/>
                  </a:lnTo>
                  <a:lnTo>
                    <a:pt x="14" y="251"/>
                  </a:lnTo>
                  <a:lnTo>
                    <a:pt x="21" y="267"/>
                  </a:lnTo>
                  <a:lnTo>
                    <a:pt x="31" y="282"/>
                  </a:lnTo>
                  <a:lnTo>
                    <a:pt x="41" y="296"/>
                  </a:lnTo>
                  <a:lnTo>
                    <a:pt x="53" y="309"/>
                  </a:lnTo>
                  <a:lnTo>
                    <a:pt x="65" y="321"/>
                  </a:lnTo>
                  <a:lnTo>
                    <a:pt x="79" y="330"/>
                  </a:lnTo>
                  <a:lnTo>
                    <a:pt x="94" y="340"/>
                  </a:lnTo>
                  <a:lnTo>
                    <a:pt x="110" y="347"/>
                  </a:lnTo>
                  <a:lnTo>
                    <a:pt x="126" y="354"/>
                  </a:lnTo>
                  <a:lnTo>
                    <a:pt x="144" y="358"/>
                  </a:lnTo>
                  <a:lnTo>
                    <a:pt x="162" y="360"/>
                  </a:lnTo>
                  <a:lnTo>
                    <a:pt x="180" y="3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 name="Rectangle 1"/>
          <p:cNvSpPr/>
          <p:nvPr/>
        </p:nvSpPr>
        <p:spPr>
          <a:xfrm>
            <a:off x="969699" y="4901493"/>
            <a:ext cx="7196596" cy="1261884"/>
          </a:xfrm>
          <a:prstGeom prst="rect">
            <a:avLst/>
          </a:prstGeom>
        </p:spPr>
        <p:txBody>
          <a:bodyPr wrap="square">
            <a:spAutoFit/>
          </a:bodyPr>
          <a:lstStyle/>
          <a:p>
            <a:pPr>
              <a:lnSpc>
                <a:spcPct val="95000"/>
              </a:lnSpc>
              <a:defRPr/>
            </a:pPr>
            <a:r>
              <a:rPr lang="es-ES" sz="1600" dirty="0">
                <a:solidFill>
                  <a:schemeClr val="tx2"/>
                </a:solidFill>
              </a:rPr>
              <a:t>Ejemplos de irregularidades:</a:t>
            </a:r>
          </a:p>
          <a:p>
            <a:pPr marL="285750" indent="-285750">
              <a:lnSpc>
                <a:spcPct val="95000"/>
              </a:lnSpc>
              <a:buFont typeface="Arial" panose="020B0604020202020204" pitchFamily="34" charset="0"/>
              <a:buChar char="•"/>
              <a:defRPr/>
            </a:pPr>
            <a:r>
              <a:rPr lang="es-ES" sz="1600" dirty="0">
                <a:solidFill>
                  <a:schemeClr val="tx2"/>
                </a:solidFill>
              </a:rPr>
              <a:t>Robo de mercancías</a:t>
            </a:r>
          </a:p>
          <a:p>
            <a:pPr marL="285750" indent="-285750">
              <a:lnSpc>
                <a:spcPct val="95000"/>
              </a:lnSpc>
              <a:buFont typeface="Arial" panose="020B0604020202020204" pitchFamily="34" charset="0"/>
              <a:buChar char="•"/>
              <a:defRPr/>
            </a:pPr>
            <a:r>
              <a:rPr lang="es-ES" sz="1600" dirty="0">
                <a:solidFill>
                  <a:schemeClr val="tx2"/>
                </a:solidFill>
              </a:rPr>
              <a:t>Discrepancia (entre mercancías declaradas y presentadas)</a:t>
            </a:r>
          </a:p>
          <a:p>
            <a:pPr marL="285750" indent="-285750">
              <a:lnSpc>
                <a:spcPct val="95000"/>
              </a:lnSpc>
              <a:buFont typeface="Arial" panose="020B0604020202020204" pitchFamily="34" charset="0"/>
              <a:buChar char="•"/>
              <a:defRPr/>
            </a:pPr>
            <a:r>
              <a:rPr lang="es-ES" sz="1600" dirty="0">
                <a:solidFill>
                  <a:schemeClr val="tx2"/>
                </a:solidFill>
              </a:rPr>
              <a:t>No finalización del TIR (no entrega de mercancías)</a:t>
            </a:r>
          </a:p>
          <a:p>
            <a:pPr marL="285750" indent="-285750">
              <a:lnSpc>
                <a:spcPct val="95000"/>
              </a:lnSpc>
              <a:buFont typeface="Arial" panose="020B0604020202020204" pitchFamily="34" charset="0"/>
              <a:buChar char="•"/>
              <a:defRPr/>
            </a:pPr>
            <a:r>
              <a:rPr lang="es-ES" sz="1600" dirty="0">
                <a:solidFill>
                  <a:schemeClr val="tx2"/>
                </a:solidFill>
              </a:rPr>
              <a:t>Consultas administrativas</a:t>
            </a:r>
            <a:endParaRPr lang="en-GB" sz="1600" dirty="0">
              <a:solidFill>
                <a:schemeClr val="tx2"/>
              </a:solidFill>
            </a:endParaRPr>
          </a:p>
        </p:txBody>
      </p:sp>
      <p:grpSp>
        <p:nvGrpSpPr>
          <p:cNvPr id="47" name="Group 46">
            <a:extLst>
              <a:ext uri="{FF2B5EF4-FFF2-40B4-BE49-F238E27FC236}">
                <a16:creationId xmlns:a16="http://schemas.microsoft.com/office/drawing/2014/main" id="{76C0EF54-9FE8-B745-A480-94C03A33FF93}"/>
              </a:ext>
            </a:extLst>
          </p:cNvPr>
          <p:cNvGrpSpPr>
            <a:grpSpLocks noChangeAspect="1"/>
          </p:cNvGrpSpPr>
          <p:nvPr/>
        </p:nvGrpSpPr>
        <p:grpSpPr>
          <a:xfrm>
            <a:off x="1084042" y="4227009"/>
            <a:ext cx="324000" cy="324000"/>
            <a:chOff x="9882188" y="1354138"/>
            <a:chExt cx="285750" cy="285750"/>
          </a:xfrm>
          <a:solidFill>
            <a:schemeClr val="tx1"/>
          </a:solidFill>
        </p:grpSpPr>
        <p:sp>
          <p:nvSpPr>
            <p:cNvPr id="48" name="Freeform 186">
              <a:extLst>
                <a:ext uri="{FF2B5EF4-FFF2-40B4-BE49-F238E27FC236}">
                  <a16:creationId xmlns:a16="http://schemas.microsoft.com/office/drawing/2014/main" id="{FE926969-D01C-C246-89E1-06B851CD4F1B}"/>
                </a:ext>
              </a:extLst>
            </p:cNvPr>
            <p:cNvSpPr>
              <a:spLocks noEditPoints="1"/>
            </p:cNvSpPr>
            <p:nvPr/>
          </p:nvSpPr>
          <p:spPr bwMode="auto">
            <a:xfrm>
              <a:off x="9891713" y="1482725"/>
              <a:ext cx="133350" cy="157163"/>
            </a:xfrm>
            <a:custGeom>
              <a:avLst/>
              <a:gdLst>
                <a:gd name="T0" fmla="*/ 89 w 421"/>
                <a:gd name="T1" fmla="*/ 454 h 496"/>
                <a:gd name="T2" fmla="*/ 30 w 421"/>
                <a:gd name="T3" fmla="*/ 392 h 496"/>
                <a:gd name="T4" fmla="*/ 145 w 421"/>
                <a:gd name="T5" fmla="*/ 416 h 496"/>
                <a:gd name="T6" fmla="*/ 253 w 421"/>
                <a:gd name="T7" fmla="*/ 418 h 496"/>
                <a:gd name="T8" fmla="*/ 373 w 421"/>
                <a:gd name="T9" fmla="*/ 399 h 496"/>
                <a:gd name="T10" fmla="*/ 355 w 421"/>
                <a:gd name="T11" fmla="*/ 448 h 496"/>
                <a:gd name="T12" fmla="*/ 211 w 421"/>
                <a:gd name="T13" fmla="*/ 466 h 496"/>
                <a:gd name="T14" fmla="*/ 302 w 421"/>
                <a:gd name="T15" fmla="*/ 36 h 496"/>
                <a:gd name="T16" fmla="*/ 389 w 421"/>
                <a:gd name="T17" fmla="*/ 60 h 496"/>
                <a:gd name="T18" fmla="*/ 302 w 421"/>
                <a:gd name="T19" fmla="*/ 83 h 496"/>
                <a:gd name="T20" fmla="*/ 148 w 421"/>
                <a:gd name="T21" fmla="*/ 86 h 496"/>
                <a:gd name="T22" fmla="*/ 43 w 421"/>
                <a:gd name="T23" fmla="*/ 64 h 496"/>
                <a:gd name="T24" fmla="*/ 95 w 421"/>
                <a:gd name="T25" fmla="*/ 39 h 496"/>
                <a:gd name="T26" fmla="*/ 391 w 421"/>
                <a:gd name="T27" fmla="*/ 132 h 496"/>
                <a:gd name="T28" fmla="*/ 306 w 421"/>
                <a:gd name="T29" fmla="*/ 157 h 496"/>
                <a:gd name="T30" fmla="*/ 145 w 421"/>
                <a:gd name="T31" fmla="*/ 161 h 496"/>
                <a:gd name="T32" fmla="*/ 37 w 421"/>
                <a:gd name="T33" fmla="*/ 137 h 496"/>
                <a:gd name="T34" fmla="*/ 94 w 421"/>
                <a:gd name="T35" fmla="*/ 109 h 496"/>
                <a:gd name="T36" fmla="*/ 211 w 421"/>
                <a:gd name="T37" fmla="*/ 120 h 496"/>
                <a:gd name="T38" fmla="*/ 327 w 421"/>
                <a:gd name="T39" fmla="*/ 109 h 496"/>
                <a:gd name="T40" fmla="*/ 391 w 421"/>
                <a:gd name="T41" fmla="*/ 207 h 496"/>
                <a:gd name="T42" fmla="*/ 306 w 421"/>
                <a:gd name="T43" fmla="*/ 233 h 496"/>
                <a:gd name="T44" fmla="*/ 145 w 421"/>
                <a:gd name="T45" fmla="*/ 236 h 496"/>
                <a:gd name="T46" fmla="*/ 37 w 421"/>
                <a:gd name="T47" fmla="*/ 212 h 496"/>
                <a:gd name="T48" fmla="*/ 94 w 421"/>
                <a:gd name="T49" fmla="*/ 184 h 496"/>
                <a:gd name="T50" fmla="*/ 211 w 421"/>
                <a:gd name="T51" fmla="*/ 195 h 496"/>
                <a:gd name="T52" fmla="*/ 327 w 421"/>
                <a:gd name="T53" fmla="*/ 184 h 496"/>
                <a:gd name="T54" fmla="*/ 391 w 421"/>
                <a:gd name="T55" fmla="*/ 282 h 496"/>
                <a:gd name="T56" fmla="*/ 306 w 421"/>
                <a:gd name="T57" fmla="*/ 308 h 496"/>
                <a:gd name="T58" fmla="*/ 145 w 421"/>
                <a:gd name="T59" fmla="*/ 311 h 496"/>
                <a:gd name="T60" fmla="*/ 37 w 421"/>
                <a:gd name="T61" fmla="*/ 288 h 496"/>
                <a:gd name="T62" fmla="*/ 94 w 421"/>
                <a:gd name="T63" fmla="*/ 260 h 496"/>
                <a:gd name="T64" fmla="*/ 211 w 421"/>
                <a:gd name="T65" fmla="*/ 270 h 496"/>
                <a:gd name="T66" fmla="*/ 327 w 421"/>
                <a:gd name="T67" fmla="*/ 260 h 496"/>
                <a:gd name="T68" fmla="*/ 391 w 421"/>
                <a:gd name="T69" fmla="*/ 357 h 496"/>
                <a:gd name="T70" fmla="*/ 306 w 421"/>
                <a:gd name="T71" fmla="*/ 383 h 496"/>
                <a:gd name="T72" fmla="*/ 145 w 421"/>
                <a:gd name="T73" fmla="*/ 386 h 496"/>
                <a:gd name="T74" fmla="*/ 37 w 421"/>
                <a:gd name="T75" fmla="*/ 363 h 496"/>
                <a:gd name="T76" fmla="*/ 94 w 421"/>
                <a:gd name="T77" fmla="*/ 335 h 496"/>
                <a:gd name="T78" fmla="*/ 211 w 421"/>
                <a:gd name="T79" fmla="*/ 344 h 496"/>
                <a:gd name="T80" fmla="*/ 327 w 421"/>
                <a:gd name="T81" fmla="*/ 335 h 496"/>
                <a:gd name="T82" fmla="*/ 211 w 421"/>
                <a:gd name="T83" fmla="*/ 0 h 496"/>
                <a:gd name="T84" fmla="*/ 64 w 421"/>
                <a:gd name="T85" fmla="*/ 16 h 496"/>
                <a:gd name="T86" fmla="*/ 6 w 421"/>
                <a:gd name="T87" fmla="*/ 43 h 496"/>
                <a:gd name="T88" fmla="*/ 0 w 421"/>
                <a:gd name="T89" fmla="*/ 135 h 496"/>
                <a:gd name="T90" fmla="*/ 1 w 421"/>
                <a:gd name="T91" fmla="*/ 440 h 496"/>
                <a:gd name="T92" fmla="*/ 24 w 421"/>
                <a:gd name="T93" fmla="*/ 463 h 496"/>
                <a:gd name="T94" fmla="*/ 114 w 421"/>
                <a:gd name="T95" fmla="*/ 488 h 496"/>
                <a:gd name="T96" fmla="*/ 273 w 421"/>
                <a:gd name="T97" fmla="*/ 492 h 496"/>
                <a:gd name="T98" fmla="*/ 387 w 421"/>
                <a:gd name="T99" fmla="*/ 469 h 496"/>
                <a:gd name="T100" fmla="*/ 420 w 421"/>
                <a:gd name="T101" fmla="*/ 443 h 496"/>
                <a:gd name="T102" fmla="*/ 421 w 421"/>
                <a:gd name="T103" fmla="*/ 210 h 496"/>
                <a:gd name="T104" fmla="*/ 418 w 421"/>
                <a:gd name="T105" fmla="*/ 48 h 496"/>
                <a:gd name="T106" fmla="*/ 373 w 421"/>
                <a:gd name="T107" fmla="*/ 20 h 496"/>
                <a:gd name="T108" fmla="*/ 240 w 421"/>
                <a:gd name="T109" fmla="*/ 0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21" h="496">
                  <a:moveTo>
                    <a:pt x="211" y="466"/>
                  </a:moveTo>
                  <a:lnTo>
                    <a:pt x="177" y="464"/>
                  </a:lnTo>
                  <a:lnTo>
                    <a:pt x="145" y="462"/>
                  </a:lnTo>
                  <a:lnTo>
                    <a:pt x="115" y="458"/>
                  </a:lnTo>
                  <a:lnTo>
                    <a:pt x="89" y="454"/>
                  </a:lnTo>
                  <a:lnTo>
                    <a:pt x="67" y="448"/>
                  </a:lnTo>
                  <a:lnTo>
                    <a:pt x="50" y="443"/>
                  </a:lnTo>
                  <a:lnTo>
                    <a:pt x="37" y="438"/>
                  </a:lnTo>
                  <a:lnTo>
                    <a:pt x="30" y="433"/>
                  </a:lnTo>
                  <a:lnTo>
                    <a:pt x="30" y="392"/>
                  </a:lnTo>
                  <a:lnTo>
                    <a:pt x="49" y="399"/>
                  </a:lnTo>
                  <a:lnTo>
                    <a:pt x="71" y="404"/>
                  </a:lnTo>
                  <a:lnTo>
                    <a:pt x="94" y="410"/>
                  </a:lnTo>
                  <a:lnTo>
                    <a:pt x="119" y="414"/>
                  </a:lnTo>
                  <a:lnTo>
                    <a:pt x="145" y="416"/>
                  </a:lnTo>
                  <a:lnTo>
                    <a:pt x="168" y="418"/>
                  </a:lnTo>
                  <a:lnTo>
                    <a:pt x="191" y="419"/>
                  </a:lnTo>
                  <a:lnTo>
                    <a:pt x="211" y="421"/>
                  </a:lnTo>
                  <a:lnTo>
                    <a:pt x="230" y="419"/>
                  </a:lnTo>
                  <a:lnTo>
                    <a:pt x="253" y="418"/>
                  </a:lnTo>
                  <a:lnTo>
                    <a:pt x="277" y="416"/>
                  </a:lnTo>
                  <a:lnTo>
                    <a:pt x="302" y="414"/>
                  </a:lnTo>
                  <a:lnTo>
                    <a:pt x="327" y="410"/>
                  </a:lnTo>
                  <a:lnTo>
                    <a:pt x="350" y="404"/>
                  </a:lnTo>
                  <a:lnTo>
                    <a:pt x="373" y="399"/>
                  </a:lnTo>
                  <a:lnTo>
                    <a:pt x="391" y="392"/>
                  </a:lnTo>
                  <a:lnTo>
                    <a:pt x="391" y="432"/>
                  </a:lnTo>
                  <a:lnTo>
                    <a:pt x="385" y="438"/>
                  </a:lnTo>
                  <a:lnTo>
                    <a:pt x="372" y="443"/>
                  </a:lnTo>
                  <a:lnTo>
                    <a:pt x="355" y="448"/>
                  </a:lnTo>
                  <a:lnTo>
                    <a:pt x="332" y="454"/>
                  </a:lnTo>
                  <a:lnTo>
                    <a:pt x="306" y="458"/>
                  </a:lnTo>
                  <a:lnTo>
                    <a:pt x="277" y="462"/>
                  </a:lnTo>
                  <a:lnTo>
                    <a:pt x="245" y="464"/>
                  </a:lnTo>
                  <a:lnTo>
                    <a:pt x="211" y="466"/>
                  </a:lnTo>
                  <a:lnTo>
                    <a:pt x="211" y="466"/>
                  </a:lnTo>
                  <a:close/>
                  <a:moveTo>
                    <a:pt x="211" y="30"/>
                  </a:moveTo>
                  <a:lnTo>
                    <a:pt x="243" y="30"/>
                  </a:lnTo>
                  <a:lnTo>
                    <a:pt x="274" y="32"/>
                  </a:lnTo>
                  <a:lnTo>
                    <a:pt x="302" y="36"/>
                  </a:lnTo>
                  <a:lnTo>
                    <a:pt x="327" y="39"/>
                  </a:lnTo>
                  <a:lnTo>
                    <a:pt x="348" y="45"/>
                  </a:lnTo>
                  <a:lnTo>
                    <a:pt x="365" y="50"/>
                  </a:lnTo>
                  <a:lnTo>
                    <a:pt x="379" y="54"/>
                  </a:lnTo>
                  <a:lnTo>
                    <a:pt x="389" y="60"/>
                  </a:lnTo>
                  <a:lnTo>
                    <a:pt x="379" y="64"/>
                  </a:lnTo>
                  <a:lnTo>
                    <a:pt x="365" y="69"/>
                  </a:lnTo>
                  <a:lnTo>
                    <a:pt x="348" y="75"/>
                  </a:lnTo>
                  <a:lnTo>
                    <a:pt x="327" y="79"/>
                  </a:lnTo>
                  <a:lnTo>
                    <a:pt x="302" y="83"/>
                  </a:lnTo>
                  <a:lnTo>
                    <a:pt x="274" y="86"/>
                  </a:lnTo>
                  <a:lnTo>
                    <a:pt x="243" y="88"/>
                  </a:lnTo>
                  <a:lnTo>
                    <a:pt x="211" y="90"/>
                  </a:lnTo>
                  <a:lnTo>
                    <a:pt x="178" y="88"/>
                  </a:lnTo>
                  <a:lnTo>
                    <a:pt x="148" y="86"/>
                  </a:lnTo>
                  <a:lnTo>
                    <a:pt x="120" y="83"/>
                  </a:lnTo>
                  <a:lnTo>
                    <a:pt x="95" y="79"/>
                  </a:lnTo>
                  <a:lnTo>
                    <a:pt x="74" y="75"/>
                  </a:lnTo>
                  <a:lnTo>
                    <a:pt x="56" y="69"/>
                  </a:lnTo>
                  <a:lnTo>
                    <a:pt x="43" y="64"/>
                  </a:lnTo>
                  <a:lnTo>
                    <a:pt x="33" y="60"/>
                  </a:lnTo>
                  <a:lnTo>
                    <a:pt x="43" y="54"/>
                  </a:lnTo>
                  <a:lnTo>
                    <a:pt x="56" y="50"/>
                  </a:lnTo>
                  <a:lnTo>
                    <a:pt x="74" y="45"/>
                  </a:lnTo>
                  <a:lnTo>
                    <a:pt x="95" y="39"/>
                  </a:lnTo>
                  <a:lnTo>
                    <a:pt x="120" y="36"/>
                  </a:lnTo>
                  <a:lnTo>
                    <a:pt x="148" y="32"/>
                  </a:lnTo>
                  <a:lnTo>
                    <a:pt x="178" y="30"/>
                  </a:lnTo>
                  <a:lnTo>
                    <a:pt x="211" y="30"/>
                  </a:lnTo>
                  <a:close/>
                  <a:moveTo>
                    <a:pt x="391" y="132"/>
                  </a:moveTo>
                  <a:lnTo>
                    <a:pt x="385" y="137"/>
                  </a:lnTo>
                  <a:lnTo>
                    <a:pt x="372" y="142"/>
                  </a:lnTo>
                  <a:lnTo>
                    <a:pt x="355" y="147"/>
                  </a:lnTo>
                  <a:lnTo>
                    <a:pt x="332" y="153"/>
                  </a:lnTo>
                  <a:lnTo>
                    <a:pt x="306" y="157"/>
                  </a:lnTo>
                  <a:lnTo>
                    <a:pt x="277" y="161"/>
                  </a:lnTo>
                  <a:lnTo>
                    <a:pt x="245" y="163"/>
                  </a:lnTo>
                  <a:lnTo>
                    <a:pt x="211" y="165"/>
                  </a:lnTo>
                  <a:lnTo>
                    <a:pt x="177" y="163"/>
                  </a:lnTo>
                  <a:lnTo>
                    <a:pt x="145" y="161"/>
                  </a:lnTo>
                  <a:lnTo>
                    <a:pt x="115" y="157"/>
                  </a:lnTo>
                  <a:lnTo>
                    <a:pt x="89" y="153"/>
                  </a:lnTo>
                  <a:lnTo>
                    <a:pt x="67" y="147"/>
                  </a:lnTo>
                  <a:lnTo>
                    <a:pt x="50" y="142"/>
                  </a:lnTo>
                  <a:lnTo>
                    <a:pt x="37" y="137"/>
                  </a:lnTo>
                  <a:lnTo>
                    <a:pt x="30" y="132"/>
                  </a:lnTo>
                  <a:lnTo>
                    <a:pt x="30" y="91"/>
                  </a:lnTo>
                  <a:lnTo>
                    <a:pt x="49" y="98"/>
                  </a:lnTo>
                  <a:lnTo>
                    <a:pt x="71" y="105"/>
                  </a:lnTo>
                  <a:lnTo>
                    <a:pt x="94" y="109"/>
                  </a:lnTo>
                  <a:lnTo>
                    <a:pt x="119" y="113"/>
                  </a:lnTo>
                  <a:lnTo>
                    <a:pt x="145" y="116"/>
                  </a:lnTo>
                  <a:lnTo>
                    <a:pt x="168" y="117"/>
                  </a:lnTo>
                  <a:lnTo>
                    <a:pt x="191" y="120"/>
                  </a:lnTo>
                  <a:lnTo>
                    <a:pt x="211" y="120"/>
                  </a:lnTo>
                  <a:lnTo>
                    <a:pt x="230" y="120"/>
                  </a:lnTo>
                  <a:lnTo>
                    <a:pt x="253" y="117"/>
                  </a:lnTo>
                  <a:lnTo>
                    <a:pt x="277" y="116"/>
                  </a:lnTo>
                  <a:lnTo>
                    <a:pt x="302" y="113"/>
                  </a:lnTo>
                  <a:lnTo>
                    <a:pt x="327" y="109"/>
                  </a:lnTo>
                  <a:lnTo>
                    <a:pt x="350" y="105"/>
                  </a:lnTo>
                  <a:lnTo>
                    <a:pt x="373" y="98"/>
                  </a:lnTo>
                  <a:lnTo>
                    <a:pt x="391" y="91"/>
                  </a:lnTo>
                  <a:lnTo>
                    <a:pt x="391" y="132"/>
                  </a:lnTo>
                  <a:close/>
                  <a:moveTo>
                    <a:pt x="391" y="207"/>
                  </a:moveTo>
                  <a:lnTo>
                    <a:pt x="385" y="212"/>
                  </a:lnTo>
                  <a:lnTo>
                    <a:pt x="372" y="217"/>
                  </a:lnTo>
                  <a:lnTo>
                    <a:pt x="355" y="222"/>
                  </a:lnTo>
                  <a:lnTo>
                    <a:pt x="332" y="228"/>
                  </a:lnTo>
                  <a:lnTo>
                    <a:pt x="306" y="233"/>
                  </a:lnTo>
                  <a:lnTo>
                    <a:pt x="277" y="236"/>
                  </a:lnTo>
                  <a:lnTo>
                    <a:pt x="245" y="238"/>
                  </a:lnTo>
                  <a:lnTo>
                    <a:pt x="211" y="240"/>
                  </a:lnTo>
                  <a:lnTo>
                    <a:pt x="177" y="238"/>
                  </a:lnTo>
                  <a:lnTo>
                    <a:pt x="145" y="236"/>
                  </a:lnTo>
                  <a:lnTo>
                    <a:pt x="115" y="233"/>
                  </a:lnTo>
                  <a:lnTo>
                    <a:pt x="89" y="228"/>
                  </a:lnTo>
                  <a:lnTo>
                    <a:pt x="67" y="222"/>
                  </a:lnTo>
                  <a:lnTo>
                    <a:pt x="50" y="217"/>
                  </a:lnTo>
                  <a:lnTo>
                    <a:pt x="37" y="212"/>
                  </a:lnTo>
                  <a:lnTo>
                    <a:pt x="30" y="207"/>
                  </a:lnTo>
                  <a:lnTo>
                    <a:pt x="30" y="166"/>
                  </a:lnTo>
                  <a:lnTo>
                    <a:pt x="49" y="173"/>
                  </a:lnTo>
                  <a:lnTo>
                    <a:pt x="71" y="180"/>
                  </a:lnTo>
                  <a:lnTo>
                    <a:pt x="94" y="184"/>
                  </a:lnTo>
                  <a:lnTo>
                    <a:pt x="119" y="188"/>
                  </a:lnTo>
                  <a:lnTo>
                    <a:pt x="145" y="191"/>
                  </a:lnTo>
                  <a:lnTo>
                    <a:pt x="168" y="193"/>
                  </a:lnTo>
                  <a:lnTo>
                    <a:pt x="191" y="195"/>
                  </a:lnTo>
                  <a:lnTo>
                    <a:pt x="211" y="195"/>
                  </a:lnTo>
                  <a:lnTo>
                    <a:pt x="230" y="195"/>
                  </a:lnTo>
                  <a:lnTo>
                    <a:pt x="253" y="193"/>
                  </a:lnTo>
                  <a:lnTo>
                    <a:pt x="277" y="191"/>
                  </a:lnTo>
                  <a:lnTo>
                    <a:pt x="302" y="188"/>
                  </a:lnTo>
                  <a:lnTo>
                    <a:pt x="327" y="184"/>
                  </a:lnTo>
                  <a:lnTo>
                    <a:pt x="350" y="180"/>
                  </a:lnTo>
                  <a:lnTo>
                    <a:pt x="373" y="173"/>
                  </a:lnTo>
                  <a:lnTo>
                    <a:pt x="391" y="167"/>
                  </a:lnTo>
                  <a:lnTo>
                    <a:pt x="391" y="207"/>
                  </a:lnTo>
                  <a:close/>
                  <a:moveTo>
                    <a:pt x="391" y="282"/>
                  </a:moveTo>
                  <a:lnTo>
                    <a:pt x="385" y="288"/>
                  </a:lnTo>
                  <a:lnTo>
                    <a:pt x="372" y="293"/>
                  </a:lnTo>
                  <a:lnTo>
                    <a:pt x="355" y="298"/>
                  </a:lnTo>
                  <a:lnTo>
                    <a:pt x="332" y="303"/>
                  </a:lnTo>
                  <a:lnTo>
                    <a:pt x="306" y="308"/>
                  </a:lnTo>
                  <a:lnTo>
                    <a:pt x="277" y="311"/>
                  </a:lnTo>
                  <a:lnTo>
                    <a:pt x="245" y="315"/>
                  </a:lnTo>
                  <a:lnTo>
                    <a:pt x="211" y="315"/>
                  </a:lnTo>
                  <a:lnTo>
                    <a:pt x="177" y="315"/>
                  </a:lnTo>
                  <a:lnTo>
                    <a:pt x="145" y="311"/>
                  </a:lnTo>
                  <a:lnTo>
                    <a:pt x="115" y="308"/>
                  </a:lnTo>
                  <a:lnTo>
                    <a:pt x="89" y="303"/>
                  </a:lnTo>
                  <a:lnTo>
                    <a:pt x="67" y="298"/>
                  </a:lnTo>
                  <a:lnTo>
                    <a:pt x="50" y="293"/>
                  </a:lnTo>
                  <a:lnTo>
                    <a:pt x="37" y="288"/>
                  </a:lnTo>
                  <a:lnTo>
                    <a:pt x="30" y="282"/>
                  </a:lnTo>
                  <a:lnTo>
                    <a:pt x="30" y="242"/>
                  </a:lnTo>
                  <a:lnTo>
                    <a:pt x="49" y="248"/>
                  </a:lnTo>
                  <a:lnTo>
                    <a:pt x="71" y="255"/>
                  </a:lnTo>
                  <a:lnTo>
                    <a:pt x="94" y="260"/>
                  </a:lnTo>
                  <a:lnTo>
                    <a:pt x="119" y="263"/>
                  </a:lnTo>
                  <a:lnTo>
                    <a:pt x="145" y="266"/>
                  </a:lnTo>
                  <a:lnTo>
                    <a:pt x="168" y="268"/>
                  </a:lnTo>
                  <a:lnTo>
                    <a:pt x="191" y="270"/>
                  </a:lnTo>
                  <a:lnTo>
                    <a:pt x="211" y="270"/>
                  </a:lnTo>
                  <a:lnTo>
                    <a:pt x="230" y="270"/>
                  </a:lnTo>
                  <a:lnTo>
                    <a:pt x="253" y="268"/>
                  </a:lnTo>
                  <a:lnTo>
                    <a:pt x="277" y="266"/>
                  </a:lnTo>
                  <a:lnTo>
                    <a:pt x="302" y="263"/>
                  </a:lnTo>
                  <a:lnTo>
                    <a:pt x="327" y="260"/>
                  </a:lnTo>
                  <a:lnTo>
                    <a:pt x="350" y="255"/>
                  </a:lnTo>
                  <a:lnTo>
                    <a:pt x="373" y="248"/>
                  </a:lnTo>
                  <a:lnTo>
                    <a:pt x="391" y="242"/>
                  </a:lnTo>
                  <a:lnTo>
                    <a:pt x="391" y="282"/>
                  </a:lnTo>
                  <a:close/>
                  <a:moveTo>
                    <a:pt x="391" y="357"/>
                  </a:moveTo>
                  <a:lnTo>
                    <a:pt x="385" y="363"/>
                  </a:lnTo>
                  <a:lnTo>
                    <a:pt x="372" y="368"/>
                  </a:lnTo>
                  <a:lnTo>
                    <a:pt x="355" y="373"/>
                  </a:lnTo>
                  <a:lnTo>
                    <a:pt x="332" y="379"/>
                  </a:lnTo>
                  <a:lnTo>
                    <a:pt x="306" y="383"/>
                  </a:lnTo>
                  <a:lnTo>
                    <a:pt x="277" y="386"/>
                  </a:lnTo>
                  <a:lnTo>
                    <a:pt x="245" y="389"/>
                  </a:lnTo>
                  <a:lnTo>
                    <a:pt x="211" y="391"/>
                  </a:lnTo>
                  <a:lnTo>
                    <a:pt x="177" y="389"/>
                  </a:lnTo>
                  <a:lnTo>
                    <a:pt x="145" y="386"/>
                  </a:lnTo>
                  <a:lnTo>
                    <a:pt x="115" y="383"/>
                  </a:lnTo>
                  <a:lnTo>
                    <a:pt x="89" y="379"/>
                  </a:lnTo>
                  <a:lnTo>
                    <a:pt x="67" y="373"/>
                  </a:lnTo>
                  <a:lnTo>
                    <a:pt x="50" y="368"/>
                  </a:lnTo>
                  <a:lnTo>
                    <a:pt x="37" y="363"/>
                  </a:lnTo>
                  <a:lnTo>
                    <a:pt x="30" y="357"/>
                  </a:lnTo>
                  <a:lnTo>
                    <a:pt x="30" y="317"/>
                  </a:lnTo>
                  <a:lnTo>
                    <a:pt x="49" y="324"/>
                  </a:lnTo>
                  <a:lnTo>
                    <a:pt x="71" y="329"/>
                  </a:lnTo>
                  <a:lnTo>
                    <a:pt x="94" y="335"/>
                  </a:lnTo>
                  <a:lnTo>
                    <a:pt x="119" y="338"/>
                  </a:lnTo>
                  <a:lnTo>
                    <a:pt x="145" y="341"/>
                  </a:lnTo>
                  <a:lnTo>
                    <a:pt x="168" y="343"/>
                  </a:lnTo>
                  <a:lnTo>
                    <a:pt x="191" y="344"/>
                  </a:lnTo>
                  <a:lnTo>
                    <a:pt x="211" y="344"/>
                  </a:lnTo>
                  <a:lnTo>
                    <a:pt x="230" y="344"/>
                  </a:lnTo>
                  <a:lnTo>
                    <a:pt x="253" y="343"/>
                  </a:lnTo>
                  <a:lnTo>
                    <a:pt x="277" y="341"/>
                  </a:lnTo>
                  <a:lnTo>
                    <a:pt x="302" y="338"/>
                  </a:lnTo>
                  <a:lnTo>
                    <a:pt x="327" y="335"/>
                  </a:lnTo>
                  <a:lnTo>
                    <a:pt x="350" y="329"/>
                  </a:lnTo>
                  <a:lnTo>
                    <a:pt x="373" y="324"/>
                  </a:lnTo>
                  <a:lnTo>
                    <a:pt x="391" y="317"/>
                  </a:lnTo>
                  <a:lnTo>
                    <a:pt x="391" y="357"/>
                  </a:lnTo>
                  <a:close/>
                  <a:moveTo>
                    <a:pt x="211" y="0"/>
                  </a:moveTo>
                  <a:lnTo>
                    <a:pt x="182" y="0"/>
                  </a:lnTo>
                  <a:lnTo>
                    <a:pt x="149" y="2"/>
                  </a:lnTo>
                  <a:lnTo>
                    <a:pt x="114" y="6"/>
                  </a:lnTo>
                  <a:lnTo>
                    <a:pt x="80" y="12"/>
                  </a:lnTo>
                  <a:lnTo>
                    <a:pt x="64" y="16"/>
                  </a:lnTo>
                  <a:lnTo>
                    <a:pt x="49" y="20"/>
                  </a:lnTo>
                  <a:lnTo>
                    <a:pt x="35" y="25"/>
                  </a:lnTo>
                  <a:lnTo>
                    <a:pt x="24" y="31"/>
                  </a:lnTo>
                  <a:lnTo>
                    <a:pt x="14" y="37"/>
                  </a:lnTo>
                  <a:lnTo>
                    <a:pt x="6" y="43"/>
                  </a:lnTo>
                  <a:lnTo>
                    <a:pt x="4" y="48"/>
                  </a:lnTo>
                  <a:lnTo>
                    <a:pt x="2" y="51"/>
                  </a:lnTo>
                  <a:lnTo>
                    <a:pt x="1" y="55"/>
                  </a:lnTo>
                  <a:lnTo>
                    <a:pt x="0" y="60"/>
                  </a:lnTo>
                  <a:lnTo>
                    <a:pt x="0" y="135"/>
                  </a:lnTo>
                  <a:lnTo>
                    <a:pt x="0" y="210"/>
                  </a:lnTo>
                  <a:lnTo>
                    <a:pt x="0" y="285"/>
                  </a:lnTo>
                  <a:lnTo>
                    <a:pt x="0" y="359"/>
                  </a:lnTo>
                  <a:lnTo>
                    <a:pt x="0" y="436"/>
                  </a:lnTo>
                  <a:lnTo>
                    <a:pt x="1" y="440"/>
                  </a:lnTo>
                  <a:lnTo>
                    <a:pt x="2" y="443"/>
                  </a:lnTo>
                  <a:lnTo>
                    <a:pt x="4" y="447"/>
                  </a:lnTo>
                  <a:lnTo>
                    <a:pt x="6" y="451"/>
                  </a:lnTo>
                  <a:lnTo>
                    <a:pt x="14" y="458"/>
                  </a:lnTo>
                  <a:lnTo>
                    <a:pt x="24" y="463"/>
                  </a:lnTo>
                  <a:lnTo>
                    <a:pt x="35" y="469"/>
                  </a:lnTo>
                  <a:lnTo>
                    <a:pt x="49" y="474"/>
                  </a:lnTo>
                  <a:lnTo>
                    <a:pt x="64" y="478"/>
                  </a:lnTo>
                  <a:lnTo>
                    <a:pt x="80" y="483"/>
                  </a:lnTo>
                  <a:lnTo>
                    <a:pt x="114" y="488"/>
                  </a:lnTo>
                  <a:lnTo>
                    <a:pt x="149" y="492"/>
                  </a:lnTo>
                  <a:lnTo>
                    <a:pt x="182" y="494"/>
                  </a:lnTo>
                  <a:lnTo>
                    <a:pt x="211" y="496"/>
                  </a:lnTo>
                  <a:lnTo>
                    <a:pt x="240" y="494"/>
                  </a:lnTo>
                  <a:lnTo>
                    <a:pt x="273" y="492"/>
                  </a:lnTo>
                  <a:lnTo>
                    <a:pt x="307" y="488"/>
                  </a:lnTo>
                  <a:lnTo>
                    <a:pt x="342" y="483"/>
                  </a:lnTo>
                  <a:lnTo>
                    <a:pt x="358" y="478"/>
                  </a:lnTo>
                  <a:lnTo>
                    <a:pt x="373" y="474"/>
                  </a:lnTo>
                  <a:lnTo>
                    <a:pt x="387" y="469"/>
                  </a:lnTo>
                  <a:lnTo>
                    <a:pt x="398" y="463"/>
                  </a:lnTo>
                  <a:lnTo>
                    <a:pt x="408" y="458"/>
                  </a:lnTo>
                  <a:lnTo>
                    <a:pt x="416" y="451"/>
                  </a:lnTo>
                  <a:lnTo>
                    <a:pt x="418" y="447"/>
                  </a:lnTo>
                  <a:lnTo>
                    <a:pt x="420" y="443"/>
                  </a:lnTo>
                  <a:lnTo>
                    <a:pt x="421" y="440"/>
                  </a:lnTo>
                  <a:lnTo>
                    <a:pt x="421" y="436"/>
                  </a:lnTo>
                  <a:lnTo>
                    <a:pt x="421" y="359"/>
                  </a:lnTo>
                  <a:lnTo>
                    <a:pt x="421" y="285"/>
                  </a:lnTo>
                  <a:lnTo>
                    <a:pt x="421" y="210"/>
                  </a:lnTo>
                  <a:lnTo>
                    <a:pt x="421" y="135"/>
                  </a:lnTo>
                  <a:lnTo>
                    <a:pt x="421" y="60"/>
                  </a:lnTo>
                  <a:lnTo>
                    <a:pt x="421" y="55"/>
                  </a:lnTo>
                  <a:lnTo>
                    <a:pt x="420" y="51"/>
                  </a:lnTo>
                  <a:lnTo>
                    <a:pt x="418" y="48"/>
                  </a:lnTo>
                  <a:lnTo>
                    <a:pt x="416" y="43"/>
                  </a:lnTo>
                  <a:lnTo>
                    <a:pt x="408" y="37"/>
                  </a:lnTo>
                  <a:lnTo>
                    <a:pt x="398" y="31"/>
                  </a:lnTo>
                  <a:lnTo>
                    <a:pt x="387" y="25"/>
                  </a:lnTo>
                  <a:lnTo>
                    <a:pt x="373" y="20"/>
                  </a:lnTo>
                  <a:lnTo>
                    <a:pt x="358" y="16"/>
                  </a:lnTo>
                  <a:lnTo>
                    <a:pt x="342" y="12"/>
                  </a:lnTo>
                  <a:lnTo>
                    <a:pt x="307" y="6"/>
                  </a:lnTo>
                  <a:lnTo>
                    <a:pt x="273" y="2"/>
                  </a:lnTo>
                  <a:lnTo>
                    <a:pt x="240" y="0"/>
                  </a:ln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87">
              <a:extLst>
                <a:ext uri="{FF2B5EF4-FFF2-40B4-BE49-F238E27FC236}">
                  <a16:creationId xmlns:a16="http://schemas.microsoft.com/office/drawing/2014/main" id="{81D2C128-8ADF-8B40-9B87-ACC45960DC1B}"/>
                </a:ext>
              </a:extLst>
            </p:cNvPr>
            <p:cNvSpPr>
              <a:spLocks/>
            </p:cNvSpPr>
            <p:nvPr/>
          </p:nvSpPr>
          <p:spPr bwMode="auto">
            <a:xfrm>
              <a:off x="9882188" y="1354138"/>
              <a:ext cx="285750" cy="180975"/>
            </a:xfrm>
            <a:custGeom>
              <a:avLst/>
              <a:gdLst>
                <a:gd name="T0" fmla="*/ 0 w 902"/>
                <a:gd name="T1" fmla="*/ 0 h 571"/>
                <a:gd name="T2" fmla="*/ 0 w 902"/>
                <a:gd name="T3" fmla="*/ 345 h 571"/>
                <a:gd name="T4" fmla="*/ 1 w 902"/>
                <a:gd name="T5" fmla="*/ 348 h 571"/>
                <a:gd name="T6" fmla="*/ 1 w 902"/>
                <a:gd name="T7" fmla="*/ 351 h 571"/>
                <a:gd name="T8" fmla="*/ 3 w 902"/>
                <a:gd name="T9" fmla="*/ 353 h 571"/>
                <a:gd name="T10" fmla="*/ 4 w 902"/>
                <a:gd name="T11" fmla="*/ 355 h 571"/>
                <a:gd name="T12" fmla="*/ 6 w 902"/>
                <a:gd name="T13" fmla="*/ 357 h 571"/>
                <a:gd name="T14" fmla="*/ 10 w 902"/>
                <a:gd name="T15" fmla="*/ 358 h 571"/>
                <a:gd name="T16" fmla="*/ 12 w 902"/>
                <a:gd name="T17" fmla="*/ 360 h 571"/>
                <a:gd name="T18" fmla="*/ 15 w 902"/>
                <a:gd name="T19" fmla="*/ 361 h 571"/>
                <a:gd name="T20" fmla="*/ 18 w 902"/>
                <a:gd name="T21" fmla="*/ 360 h 571"/>
                <a:gd name="T22" fmla="*/ 21 w 902"/>
                <a:gd name="T23" fmla="*/ 358 h 571"/>
                <a:gd name="T24" fmla="*/ 24 w 902"/>
                <a:gd name="T25" fmla="*/ 357 h 571"/>
                <a:gd name="T26" fmla="*/ 26 w 902"/>
                <a:gd name="T27" fmla="*/ 355 h 571"/>
                <a:gd name="T28" fmla="*/ 28 w 902"/>
                <a:gd name="T29" fmla="*/ 353 h 571"/>
                <a:gd name="T30" fmla="*/ 29 w 902"/>
                <a:gd name="T31" fmla="*/ 351 h 571"/>
                <a:gd name="T32" fmla="*/ 30 w 902"/>
                <a:gd name="T33" fmla="*/ 348 h 571"/>
                <a:gd name="T34" fmla="*/ 30 w 902"/>
                <a:gd name="T35" fmla="*/ 345 h 571"/>
                <a:gd name="T36" fmla="*/ 30 w 902"/>
                <a:gd name="T37" fmla="*/ 30 h 571"/>
                <a:gd name="T38" fmla="*/ 872 w 902"/>
                <a:gd name="T39" fmla="*/ 30 h 571"/>
                <a:gd name="T40" fmla="*/ 872 w 902"/>
                <a:gd name="T41" fmla="*/ 541 h 571"/>
                <a:gd name="T42" fmla="*/ 572 w 902"/>
                <a:gd name="T43" fmla="*/ 541 h 571"/>
                <a:gd name="T44" fmla="*/ 569 w 902"/>
                <a:gd name="T45" fmla="*/ 541 h 571"/>
                <a:gd name="T46" fmla="*/ 566 w 902"/>
                <a:gd name="T47" fmla="*/ 542 h 571"/>
                <a:gd name="T48" fmla="*/ 563 w 902"/>
                <a:gd name="T49" fmla="*/ 543 h 571"/>
                <a:gd name="T50" fmla="*/ 561 w 902"/>
                <a:gd name="T51" fmla="*/ 545 h 571"/>
                <a:gd name="T52" fmla="*/ 559 w 902"/>
                <a:gd name="T53" fmla="*/ 547 h 571"/>
                <a:gd name="T54" fmla="*/ 558 w 902"/>
                <a:gd name="T55" fmla="*/ 550 h 571"/>
                <a:gd name="T56" fmla="*/ 557 w 902"/>
                <a:gd name="T57" fmla="*/ 552 h 571"/>
                <a:gd name="T58" fmla="*/ 557 w 902"/>
                <a:gd name="T59" fmla="*/ 556 h 571"/>
                <a:gd name="T60" fmla="*/ 557 w 902"/>
                <a:gd name="T61" fmla="*/ 559 h 571"/>
                <a:gd name="T62" fmla="*/ 558 w 902"/>
                <a:gd name="T63" fmla="*/ 561 h 571"/>
                <a:gd name="T64" fmla="*/ 559 w 902"/>
                <a:gd name="T65" fmla="*/ 564 h 571"/>
                <a:gd name="T66" fmla="*/ 561 w 902"/>
                <a:gd name="T67" fmla="*/ 566 h 571"/>
                <a:gd name="T68" fmla="*/ 563 w 902"/>
                <a:gd name="T69" fmla="*/ 568 h 571"/>
                <a:gd name="T70" fmla="*/ 566 w 902"/>
                <a:gd name="T71" fmla="*/ 569 h 571"/>
                <a:gd name="T72" fmla="*/ 569 w 902"/>
                <a:gd name="T73" fmla="*/ 571 h 571"/>
                <a:gd name="T74" fmla="*/ 572 w 902"/>
                <a:gd name="T75" fmla="*/ 571 h 571"/>
                <a:gd name="T76" fmla="*/ 902 w 902"/>
                <a:gd name="T77" fmla="*/ 571 h 571"/>
                <a:gd name="T78" fmla="*/ 902 w 902"/>
                <a:gd name="T79" fmla="*/ 0 h 571"/>
                <a:gd name="T80" fmla="*/ 0 w 902"/>
                <a:gd name="T81" fmla="*/ 0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02" h="571">
                  <a:moveTo>
                    <a:pt x="0" y="0"/>
                  </a:moveTo>
                  <a:lnTo>
                    <a:pt x="0" y="345"/>
                  </a:lnTo>
                  <a:lnTo>
                    <a:pt x="1" y="348"/>
                  </a:lnTo>
                  <a:lnTo>
                    <a:pt x="1" y="351"/>
                  </a:lnTo>
                  <a:lnTo>
                    <a:pt x="3" y="353"/>
                  </a:lnTo>
                  <a:lnTo>
                    <a:pt x="4" y="355"/>
                  </a:lnTo>
                  <a:lnTo>
                    <a:pt x="6" y="357"/>
                  </a:lnTo>
                  <a:lnTo>
                    <a:pt x="10" y="358"/>
                  </a:lnTo>
                  <a:lnTo>
                    <a:pt x="12" y="360"/>
                  </a:lnTo>
                  <a:lnTo>
                    <a:pt x="15" y="361"/>
                  </a:lnTo>
                  <a:lnTo>
                    <a:pt x="18" y="360"/>
                  </a:lnTo>
                  <a:lnTo>
                    <a:pt x="21" y="358"/>
                  </a:lnTo>
                  <a:lnTo>
                    <a:pt x="24" y="357"/>
                  </a:lnTo>
                  <a:lnTo>
                    <a:pt x="26" y="355"/>
                  </a:lnTo>
                  <a:lnTo>
                    <a:pt x="28" y="353"/>
                  </a:lnTo>
                  <a:lnTo>
                    <a:pt x="29" y="351"/>
                  </a:lnTo>
                  <a:lnTo>
                    <a:pt x="30" y="348"/>
                  </a:lnTo>
                  <a:lnTo>
                    <a:pt x="30" y="345"/>
                  </a:lnTo>
                  <a:lnTo>
                    <a:pt x="30" y="30"/>
                  </a:lnTo>
                  <a:lnTo>
                    <a:pt x="872" y="30"/>
                  </a:lnTo>
                  <a:lnTo>
                    <a:pt x="872" y="541"/>
                  </a:lnTo>
                  <a:lnTo>
                    <a:pt x="572" y="541"/>
                  </a:lnTo>
                  <a:lnTo>
                    <a:pt x="569" y="541"/>
                  </a:lnTo>
                  <a:lnTo>
                    <a:pt x="566" y="542"/>
                  </a:lnTo>
                  <a:lnTo>
                    <a:pt x="563" y="543"/>
                  </a:lnTo>
                  <a:lnTo>
                    <a:pt x="561" y="545"/>
                  </a:lnTo>
                  <a:lnTo>
                    <a:pt x="559" y="547"/>
                  </a:lnTo>
                  <a:lnTo>
                    <a:pt x="558" y="550"/>
                  </a:lnTo>
                  <a:lnTo>
                    <a:pt x="557" y="552"/>
                  </a:lnTo>
                  <a:lnTo>
                    <a:pt x="557" y="556"/>
                  </a:lnTo>
                  <a:lnTo>
                    <a:pt x="557" y="559"/>
                  </a:lnTo>
                  <a:lnTo>
                    <a:pt x="558" y="561"/>
                  </a:lnTo>
                  <a:lnTo>
                    <a:pt x="559" y="564"/>
                  </a:lnTo>
                  <a:lnTo>
                    <a:pt x="561" y="566"/>
                  </a:lnTo>
                  <a:lnTo>
                    <a:pt x="563" y="568"/>
                  </a:lnTo>
                  <a:lnTo>
                    <a:pt x="566" y="569"/>
                  </a:lnTo>
                  <a:lnTo>
                    <a:pt x="569" y="571"/>
                  </a:lnTo>
                  <a:lnTo>
                    <a:pt x="572" y="571"/>
                  </a:lnTo>
                  <a:lnTo>
                    <a:pt x="902" y="571"/>
                  </a:lnTo>
                  <a:lnTo>
                    <a:pt x="90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88">
              <a:extLst>
                <a:ext uri="{FF2B5EF4-FFF2-40B4-BE49-F238E27FC236}">
                  <a16:creationId xmlns:a16="http://schemas.microsoft.com/office/drawing/2014/main" id="{CC5A2EDC-78B3-1F4B-B4E2-28EA78B72624}"/>
                </a:ext>
              </a:extLst>
            </p:cNvPr>
            <p:cNvSpPr>
              <a:spLocks noEditPoints="1"/>
            </p:cNvSpPr>
            <p:nvPr/>
          </p:nvSpPr>
          <p:spPr bwMode="auto">
            <a:xfrm>
              <a:off x="9986963" y="1406525"/>
              <a:ext cx="76200" cy="76200"/>
            </a:xfrm>
            <a:custGeom>
              <a:avLst/>
              <a:gdLst>
                <a:gd name="T0" fmla="*/ 102 w 241"/>
                <a:gd name="T1" fmla="*/ 208 h 241"/>
                <a:gd name="T2" fmla="*/ 77 w 241"/>
                <a:gd name="T3" fmla="*/ 199 h 241"/>
                <a:gd name="T4" fmla="*/ 57 w 241"/>
                <a:gd name="T5" fmla="*/ 184 h 241"/>
                <a:gd name="T6" fmla="*/ 41 w 241"/>
                <a:gd name="T7" fmla="*/ 162 h 241"/>
                <a:gd name="T8" fmla="*/ 32 w 241"/>
                <a:gd name="T9" fmla="*/ 138 h 241"/>
                <a:gd name="T10" fmla="*/ 31 w 241"/>
                <a:gd name="T11" fmla="*/ 111 h 241"/>
                <a:gd name="T12" fmla="*/ 37 w 241"/>
                <a:gd name="T13" fmla="*/ 85 h 241"/>
                <a:gd name="T14" fmla="*/ 50 w 241"/>
                <a:gd name="T15" fmla="*/ 63 h 241"/>
                <a:gd name="T16" fmla="*/ 70 w 241"/>
                <a:gd name="T17" fmla="*/ 46 h 241"/>
                <a:gd name="T18" fmla="*/ 93 w 241"/>
                <a:gd name="T19" fmla="*/ 34 h 241"/>
                <a:gd name="T20" fmla="*/ 120 w 241"/>
                <a:gd name="T21" fmla="*/ 30 h 241"/>
                <a:gd name="T22" fmla="*/ 147 w 241"/>
                <a:gd name="T23" fmla="*/ 34 h 241"/>
                <a:gd name="T24" fmla="*/ 170 w 241"/>
                <a:gd name="T25" fmla="*/ 46 h 241"/>
                <a:gd name="T26" fmla="*/ 190 w 241"/>
                <a:gd name="T27" fmla="*/ 63 h 241"/>
                <a:gd name="T28" fmla="*/ 204 w 241"/>
                <a:gd name="T29" fmla="*/ 85 h 241"/>
                <a:gd name="T30" fmla="*/ 210 w 241"/>
                <a:gd name="T31" fmla="*/ 111 h 241"/>
                <a:gd name="T32" fmla="*/ 209 w 241"/>
                <a:gd name="T33" fmla="*/ 138 h 241"/>
                <a:gd name="T34" fmla="*/ 199 w 241"/>
                <a:gd name="T35" fmla="*/ 162 h 241"/>
                <a:gd name="T36" fmla="*/ 184 w 241"/>
                <a:gd name="T37" fmla="*/ 184 h 241"/>
                <a:gd name="T38" fmla="*/ 163 w 241"/>
                <a:gd name="T39" fmla="*/ 199 h 241"/>
                <a:gd name="T40" fmla="*/ 138 w 241"/>
                <a:gd name="T41" fmla="*/ 208 h 241"/>
                <a:gd name="T42" fmla="*/ 120 w 241"/>
                <a:gd name="T43" fmla="*/ 210 h 241"/>
                <a:gd name="T44" fmla="*/ 96 w 241"/>
                <a:gd name="T45" fmla="*/ 2 h 241"/>
                <a:gd name="T46" fmla="*/ 63 w 241"/>
                <a:gd name="T47" fmla="*/ 15 h 241"/>
                <a:gd name="T48" fmla="*/ 35 w 241"/>
                <a:gd name="T49" fmla="*/ 35 h 241"/>
                <a:gd name="T50" fmla="*/ 15 w 241"/>
                <a:gd name="T51" fmla="*/ 63 h 241"/>
                <a:gd name="T52" fmla="*/ 2 w 241"/>
                <a:gd name="T53" fmla="*/ 96 h 241"/>
                <a:gd name="T54" fmla="*/ 1 w 241"/>
                <a:gd name="T55" fmla="*/ 132 h 241"/>
                <a:gd name="T56" fmla="*/ 10 w 241"/>
                <a:gd name="T57" fmla="*/ 167 h 241"/>
                <a:gd name="T58" fmla="*/ 28 w 241"/>
                <a:gd name="T59" fmla="*/ 197 h 241"/>
                <a:gd name="T60" fmla="*/ 54 w 241"/>
                <a:gd name="T61" fmla="*/ 219 h 241"/>
                <a:gd name="T62" fmla="*/ 85 w 241"/>
                <a:gd name="T63" fmla="*/ 235 h 241"/>
                <a:gd name="T64" fmla="*/ 120 w 241"/>
                <a:gd name="T65" fmla="*/ 241 h 241"/>
                <a:gd name="T66" fmla="*/ 156 w 241"/>
                <a:gd name="T67" fmla="*/ 235 h 241"/>
                <a:gd name="T68" fmla="*/ 187 w 241"/>
                <a:gd name="T69" fmla="*/ 219 h 241"/>
                <a:gd name="T70" fmla="*/ 213 w 241"/>
                <a:gd name="T71" fmla="*/ 197 h 241"/>
                <a:gd name="T72" fmla="*/ 231 w 241"/>
                <a:gd name="T73" fmla="*/ 167 h 241"/>
                <a:gd name="T74" fmla="*/ 240 w 241"/>
                <a:gd name="T75" fmla="*/ 132 h 241"/>
                <a:gd name="T76" fmla="*/ 238 w 241"/>
                <a:gd name="T77" fmla="*/ 96 h 241"/>
                <a:gd name="T78" fmla="*/ 226 w 241"/>
                <a:gd name="T79" fmla="*/ 63 h 241"/>
                <a:gd name="T80" fmla="*/ 206 w 241"/>
                <a:gd name="T81" fmla="*/ 35 h 241"/>
                <a:gd name="T82" fmla="*/ 178 w 241"/>
                <a:gd name="T83" fmla="*/ 15 h 241"/>
                <a:gd name="T84" fmla="*/ 145 w 241"/>
                <a:gd name="T85" fmla="*/ 2 h 241"/>
                <a:gd name="T86" fmla="*/ 120 w 241"/>
                <a:gd name="T87"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1" h="241">
                  <a:moveTo>
                    <a:pt x="120" y="210"/>
                  </a:moveTo>
                  <a:lnTo>
                    <a:pt x="111" y="210"/>
                  </a:lnTo>
                  <a:lnTo>
                    <a:pt x="102" y="208"/>
                  </a:lnTo>
                  <a:lnTo>
                    <a:pt x="93" y="206"/>
                  </a:lnTo>
                  <a:lnTo>
                    <a:pt x="86" y="203"/>
                  </a:lnTo>
                  <a:lnTo>
                    <a:pt x="77" y="199"/>
                  </a:lnTo>
                  <a:lnTo>
                    <a:pt x="70" y="195"/>
                  </a:lnTo>
                  <a:lnTo>
                    <a:pt x="63" y="189"/>
                  </a:lnTo>
                  <a:lnTo>
                    <a:pt x="57" y="184"/>
                  </a:lnTo>
                  <a:lnTo>
                    <a:pt x="50" y="177"/>
                  </a:lnTo>
                  <a:lnTo>
                    <a:pt x="46" y="170"/>
                  </a:lnTo>
                  <a:lnTo>
                    <a:pt x="41" y="162"/>
                  </a:lnTo>
                  <a:lnTo>
                    <a:pt x="37" y="155"/>
                  </a:lnTo>
                  <a:lnTo>
                    <a:pt x="34" y="146"/>
                  </a:lnTo>
                  <a:lnTo>
                    <a:pt x="32" y="138"/>
                  </a:lnTo>
                  <a:lnTo>
                    <a:pt x="31" y="129"/>
                  </a:lnTo>
                  <a:lnTo>
                    <a:pt x="30" y="120"/>
                  </a:lnTo>
                  <a:lnTo>
                    <a:pt x="31" y="111"/>
                  </a:lnTo>
                  <a:lnTo>
                    <a:pt x="32" y="101"/>
                  </a:lnTo>
                  <a:lnTo>
                    <a:pt x="34" y="93"/>
                  </a:lnTo>
                  <a:lnTo>
                    <a:pt x="37" y="85"/>
                  </a:lnTo>
                  <a:lnTo>
                    <a:pt x="41" y="77"/>
                  </a:lnTo>
                  <a:lnTo>
                    <a:pt x="46" y="69"/>
                  </a:lnTo>
                  <a:lnTo>
                    <a:pt x="50" y="63"/>
                  </a:lnTo>
                  <a:lnTo>
                    <a:pt x="57" y="56"/>
                  </a:lnTo>
                  <a:lnTo>
                    <a:pt x="63" y="50"/>
                  </a:lnTo>
                  <a:lnTo>
                    <a:pt x="70" y="46"/>
                  </a:lnTo>
                  <a:lnTo>
                    <a:pt x="77" y="40"/>
                  </a:lnTo>
                  <a:lnTo>
                    <a:pt x="86" y="37"/>
                  </a:lnTo>
                  <a:lnTo>
                    <a:pt x="93" y="34"/>
                  </a:lnTo>
                  <a:lnTo>
                    <a:pt x="102" y="32"/>
                  </a:lnTo>
                  <a:lnTo>
                    <a:pt x="111" y="31"/>
                  </a:lnTo>
                  <a:lnTo>
                    <a:pt x="120" y="30"/>
                  </a:lnTo>
                  <a:lnTo>
                    <a:pt x="130" y="31"/>
                  </a:lnTo>
                  <a:lnTo>
                    <a:pt x="138" y="32"/>
                  </a:lnTo>
                  <a:lnTo>
                    <a:pt x="147" y="34"/>
                  </a:lnTo>
                  <a:lnTo>
                    <a:pt x="155" y="37"/>
                  </a:lnTo>
                  <a:lnTo>
                    <a:pt x="163" y="40"/>
                  </a:lnTo>
                  <a:lnTo>
                    <a:pt x="170" y="46"/>
                  </a:lnTo>
                  <a:lnTo>
                    <a:pt x="178" y="50"/>
                  </a:lnTo>
                  <a:lnTo>
                    <a:pt x="184" y="56"/>
                  </a:lnTo>
                  <a:lnTo>
                    <a:pt x="190" y="63"/>
                  </a:lnTo>
                  <a:lnTo>
                    <a:pt x="195" y="69"/>
                  </a:lnTo>
                  <a:lnTo>
                    <a:pt x="199" y="77"/>
                  </a:lnTo>
                  <a:lnTo>
                    <a:pt x="204" y="85"/>
                  </a:lnTo>
                  <a:lnTo>
                    <a:pt x="207" y="93"/>
                  </a:lnTo>
                  <a:lnTo>
                    <a:pt x="209" y="101"/>
                  </a:lnTo>
                  <a:lnTo>
                    <a:pt x="210" y="111"/>
                  </a:lnTo>
                  <a:lnTo>
                    <a:pt x="211" y="120"/>
                  </a:lnTo>
                  <a:lnTo>
                    <a:pt x="210" y="129"/>
                  </a:lnTo>
                  <a:lnTo>
                    <a:pt x="209" y="138"/>
                  </a:lnTo>
                  <a:lnTo>
                    <a:pt x="207" y="146"/>
                  </a:lnTo>
                  <a:lnTo>
                    <a:pt x="204" y="155"/>
                  </a:lnTo>
                  <a:lnTo>
                    <a:pt x="199" y="162"/>
                  </a:lnTo>
                  <a:lnTo>
                    <a:pt x="195" y="170"/>
                  </a:lnTo>
                  <a:lnTo>
                    <a:pt x="190" y="177"/>
                  </a:lnTo>
                  <a:lnTo>
                    <a:pt x="184" y="184"/>
                  </a:lnTo>
                  <a:lnTo>
                    <a:pt x="178" y="189"/>
                  </a:lnTo>
                  <a:lnTo>
                    <a:pt x="170" y="195"/>
                  </a:lnTo>
                  <a:lnTo>
                    <a:pt x="163" y="199"/>
                  </a:lnTo>
                  <a:lnTo>
                    <a:pt x="155" y="203"/>
                  </a:lnTo>
                  <a:lnTo>
                    <a:pt x="147" y="206"/>
                  </a:lnTo>
                  <a:lnTo>
                    <a:pt x="138" y="208"/>
                  </a:lnTo>
                  <a:lnTo>
                    <a:pt x="130" y="210"/>
                  </a:lnTo>
                  <a:lnTo>
                    <a:pt x="120" y="211"/>
                  </a:lnTo>
                  <a:lnTo>
                    <a:pt x="120" y="210"/>
                  </a:lnTo>
                  <a:close/>
                  <a:moveTo>
                    <a:pt x="120" y="0"/>
                  </a:moveTo>
                  <a:lnTo>
                    <a:pt x="108" y="1"/>
                  </a:lnTo>
                  <a:lnTo>
                    <a:pt x="96" y="2"/>
                  </a:lnTo>
                  <a:lnTo>
                    <a:pt x="85" y="5"/>
                  </a:lnTo>
                  <a:lnTo>
                    <a:pt x="74" y="9"/>
                  </a:lnTo>
                  <a:lnTo>
                    <a:pt x="63" y="15"/>
                  </a:lnTo>
                  <a:lnTo>
                    <a:pt x="54" y="20"/>
                  </a:lnTo>
                  <a:lnTo>
                    <a:pt x="44" y="27"/>
                  </a:lnTo>
                  <a:lnTo>
                    <a:pt x="35" y="35"/>
                  </a:lnTo>
                  <a:lnTo>
                    <a:pt x="28" y="43"/>
                  </a:lnTo>
                  <a:lnTo>
                    <a:pt x="20" y="53"/>
                  </a:lnTo>
                  <a:lnTo>
                    <a:pt x="15" y="63"/>
                  </a:lnTo>
                  <a:lnTo>
                    <a:pt x="10" y="73"/>
                  </a:lnTo>
                  <a:lnTo>
                    <a:pt x="5" y="84"/>
                  </a:lnTo>
                  <a:lnTo>
                    <a:pt x="2" y="96"/>
                  </a:lnTo>
                  <a:lnTo>
                    <a:pt x="1" y="108"/>
                  </a:lnTo>
                  <a:lnTo>
                    <a:pt x="0" y="120"/>
                  </a:lnTo>
                  <a:lnTo>
                    <a:pt x="1" y="132"/>
                  </a:lnTo>
                  <a:lnTo>
                    <a:pt x="2" y="144"/>
                  </a:lnTo>
                  <a:lnTo>
                    <a:pt x="5" y="156"/>
                  </a:lnTo>
                  <a:lnTo>
                    <a:pt x="10" y="167"/>
                  </a:lnTo>
                  <a:lnTo>
                    <a:pt x="15" y="177"/>
                  </a:lnTo>
                  <a:lnTo>
                    <a:pt x="20" y="187"/>
                  </a:lnTo>
                  <a:lnTo>
                    <a:pt x="28" y="197"/>
                  </a:lnTo>
                  <a:lnTo>
                    <a:pt x="35" y="205"/>
                  </a:lnTo>
                  <a:lnTo>
                    <a:pt x="44" y="213"/>
                  </a:lnTo>
                  <a:lnTo>
                    <a:pt x="54" y="219"/>
                  </a:lnTo>
                  <a:lnTo>
                    <a:pt x="63" y="226"/>
                  </a:lnTo>
                  <a:lnTo>
                    <a:pt x="74" y="231"/>
                  </a:lnTo>
                  <a:lnTo>
                    <a:pt x="85" y="235"/>
                  </a:lnTo>
                  <a:lnTo>
                    <a:pt x="96" y="237"/>
                  </a:lnTo>
                  <a:lnTo>
                    <a:pt x="108" y="239"/>
                  </a:lnTo>
                  <a:lnTo>
                    <a:pt x="120" y="241"/>
                  </a:lnTo>
                  <a:lnTo>
                    <a:pt x="133" y="239"/>
                  </a:lnTo>
                  <a:lnTo>
                    <a:pt x="145" y="237"/>
                  </a:lnTo>
                  <a:lnTo>
                    <a:pt x="156" y="235"/>
                  </a:lnTo>
                  <a:lnTo>
                    <a:pt x="167" y="231"/>
                  </a:lnTo>
                  <a:lnTo>
                    <a:pt x="178" y="226"/>
                  </a:lnTo>
                  <a:lnTo>
                    <a:pt x="187" y="219"/>
                  </a:lnTo>
                  <a:lnTo>
                    <a:pt x="197" y="213"/>
                  </a:lnTo>
                  <a:lnTo>
                    <a:pt x="206" y="205"/>
                  </a:lnTo>
                  <a:lnTo>
                    <a:pt x="213" y="197"/>
                  </a:lnTo>
                  <a:lnTo>
                    <a:pt x="220" y="187"/>
                  </a:lnTo>
                  <a:lnTo>
                    <a:pt x="226" y="177"/>
                  </a:lnTo>
                  <a:lnTo>
                    <a:pt x="231" y="167"/>
                  </a:lnTo>
                  <a:lnTo>
                    <a:pt x="236" y="156"/>
                  </a:lnTo>
                  <a:lnTo>
                    <a:pt x="238" y="144"/>
                  </a:lnTo>
                  <a:lnTo>
                    <a:pt x="240" y="132"/>
                  </a:lnTo>
                  <a:lnTo>
                    <a:pt x="241" y="120"/>
                  </a:lnTo>
                  <a:lnTo>
                    <a:pt x="240" y="108"/>
                  </a:lnTo>
                  <a:lnTo>
                    <a:pt x="238" y="96"/>
                  </a:lnTo>
                  <a:lnTo>
                    <a:pt x="236" y="84"/>
                  </a:lnTo>
                  <a:lnTo>
                    <a:pt x="231" y="73"/>
                  </a:lnTo>
                  <a:lnTo>
                    <a:pt x="226" y="63"/>
                  </a:lnTo>
                  <a:lnTo>
                    <a:pt x="220" y="53"/>
                  </a:lnTo>
                  <a:lnTo>
                    <a:pt x="213" y="43"/>
                  </a:lnTo>
                  <a:lnTo>
                    <a:pt x="206" y="35"/>
                  </a:lnTo>
                  <a:lnTo>
                    <a:pt x="197" y="27"/>
                  </a:lnTo>
                  <a:lnTo>
                    <a:pt x="187" y="20"/>
                  </a:lnTo>
                  <a:lnTo>
                    <a:pt x="178" y="15"/>
                  </a:lnTo>
                  <a:lnTo>
                    <a:pt x="167" y="9"/>
                  </a:lnTo>
                  <a:lnTo>
                    <a:pt x="156" y="5"/>
                  </a:lnTo>
                  <a:lnTo>
                    <a:pt x="145" y="2"/>
                  </a:lnTo>
                  <a:lnTo>
                    <a:pt x="133" y="1"/>
                  </a:lnTo>
                  <a:lnTo>
                    <a:pt x="120" y="0"/>
                  </a:lnTo>
                  <a:lnTo>
                    <a:pt x="1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89">
              <a:extLst>
                <a:ext uri="{FF2B5EF4-FFF2-40B4-BE49-F238E27FC236}">
                  <a16:creationId xmlns:a16="http://schemas.microsoft.com/office/drawing/2014/main" id="{9D637850-CA2B-8D43-BB4A-1E2D5953D1BD}"/>
                </a:ext>
              </a:extLst>
            </p:cNvPr>
            <p:cNvSpPr>
              <a:spLocks noEditPoints="1"/>
            </p:cNvSpPr>
            <p:nvPr/>
          </p:nvSpPr>
          <p:spPr bwMode="auto">
            <a:xfrm>
              <a:off x="10091738" y="1458913"/>
              <a:ext cx="28575" cy="28575"/>
            </a:xfrm>
            <a:custGeom>
              <a:avLst/>
              <a:gdLst>
                <a:gd name="T0" fmla="*/ 30 w 90"/>
                <a:gd name="T1" fmla="*/ 42 h 91"/>
                <a:gd name="T2" fmla="*/ 32 w 90"/>
                <a:gd name="T3" fmla="*/ 37 h 91"/>
                <a:gd name="T4" fmla="*/ 36 w 90"/>
                <a:gd name="T5" fmla="*/ 33 h 91"/>
                <a:gd name="T6" fmla="*/ 42 w 90"/>
                <a:gd name="T7" fmla="*/ 31 h 91"/>
                <a:gd name="T8" fmla="*/ 48 w 90"/>
                <a:gd name="T9" fmla="*/ 31 h 91"/>
                <a:gd name="T10" fmla="*/ 54 w 90"/>
                <a:gd name="T11" fmla="*/ 33 h 91"/>
                <a:gd name="T12" fmla="*/ 58 w 90"/>
                <a:gd name="T13" fmla="*/ 37 h 91"/>
                <a:gd name="T14" fmla="*/ 60 w 90"/>
                <a:gd name="T15" fmla="*/ 42 h 91"/>
                <a:gd name="T16" fmla="*/ 60 w 90"/>
                <a:gd name="T17" fmla="*/ 48 h 91"/>
                <a:gd name="T18" fmla="*/ 58 w 90"/>
                <a:gd name="T19" fmla="*/ 53 h 91"/>
                <a:gd name="T20" fmla="*/ 54 w 90"/>
                <a:gd name="T21" fmla="*/ 57 h 91"/>
                <a:gd name="T22" fmla="*/ 48 w 90"/>
                <a:gd name="T23" fmla="*/ 60 h 91"/>
                <a:gd name="T24" fmla="*/ 42 w 90"/>
                <a:gd name="T25" fmla="*/ 60 h 91"/>
                <a:gd name="T26" fmla="*/ 36 w 90"/>
                <a:gd name="T27" fmla="*/ 57 h 91"/>
                <a:gd name="T28" fmla="*/ 32 w 90"/>
                <a:gd name="T29" fmla="*/ 53 h 91"/>
                <a:gd name="T30" fmla="*/ 30 w 90"/>
                <a:gd name="T31" fmla="*/ 48 h 91"/>
                <a:gd name="T32" fmla="*/ 30 w 90"/>
                <a:gd name="T33" fmla="*/ 45 h 91"/>
                <a:gd name="T34" fmla="*/ 89 w 90"/>
                <a:gd name="T35" fmla="*/ 36 h 91"/>
                <a:gd name="T36" fmla="*/ 83 w 90"/>
                <a:gd name="T37" fmla="*/ 20 h 91"/>
                <a:gd name="T38" fmla="*/ 70 w 90"/>
                <a:gd name="T39" fmla="*/ 8 h 91"/>
                <a:gd name="T40" fmla="*/ 54 w 90"/>
                <a:gd name="T41" fmla="*/ 1 h 91"/>
                <a:gd name="T42" fmla="*/ 35 w 90"/>
                <a:gd name="T43" fmla="*/ 1 h 91"/>
                <a:gd name="T44" fmla="*/ 19 w 90"/>
                <a:gd name="T45" fmla="*/ 8 h 91"/>
                <a:gd name="T46" fmla="*/ 8 w 90"/>
                <a:gd name="T47" fmla="*/ 20 h 91"/>
                <a:gd name="T48" fmla="*/ 1 w 90"/>
                <a:gd name="T49" fmla="*/ 36 h 91"/>
                <a:gd name="T50" fmla="*/ 1 w 90"/>
                <a:gd name="T51" fmla="*/ 54 h 91"/>
                <a:gd name="T52" fmla="*/ 8 w 90"/>
                <a:gd name="T53" fmla="*/ 70 h 91"/>
                <a:gd name="T54" fmla="*/ 19 w 90"/>
                <a:gd name="T55" fmla="*/ 82 h 91"/>
                <a:gd name="T56" fmla="*/ 35 w 90"/>
                <a:gd name="T57" fmla="*/ 89 h 91"/>
                <a:gd name="T58" fmla="*/ 54 w 90"/>
                <a:gd name="T59" fmla="*/ 89 h 91"/>
                <a:gd name="T60" fmla="*/ 70 w 90"/>
                <a:gd name="T61" fmla="*/ 82 h 91"/>
                <a:gd name="T62" fmla="*/ 83 w 90"/>
                <a:gd name="T63" fmla="*/ 70 h 91"/>
                <a:gd name="T64" fmla="*/ 89 w 90"/>
                <a:gd name="T65" fmla="*/ 54 h 91"/>
                <a:gd name="T66" fmla="*/ 90 w 90"/>
                <a:gd name="T67" fmla="*/ 4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91">
                  <a:moveTo>
                    <a:pt x="30" y="45"/>
                  </a:moveTo>
                  <a:lnTo>
                    <a:pt x="30" y="42"/>
                  </a:lnTo>
                  <a:lnTo>
                    <a:pt x="31" y="39"/>
                  </a:lnTo>
                  <a:lnTo>
                    <a:pt x="32" y="37"/>
                  </a:lnTo>
                  <a:lnTo>
                    <a:pt x="34" y="35"/>
                  </a:lnTo>
                  <a:lnTo>
                    <a:pt x="36" y="33"/>
                  </a:lnTo>
                  <a:lnTo>
                    <a:pt x="39" y="32"/>
                  </a:lnTo>
                  <a:lnTo>
                    <a:pt x="42" y="31"/>
                  </a:lnTo>
                  <a:lnTo>
                    <a:pt x="45" y="31"/>
                  </a:lnTo>
                  <a:lnTo>
                    <a:pt x="48" y="31"/>
                  </a:lnTo>
                  <a:lnTo>
                    <a:pt x="50" y="32"/>
                  </a:lnTo>
                  <a:lnTo>
                    <a:pt x="54" y="33"/>
                  </a:lnTo>
                  <a:lnTo>
                    <a:pt x="56" y="35"/>
                  </a:lnTo>
                  <a:lnTo>
                    <a:pt x="58" y="37"/>
                  </a:lnTo>
                  <a:lnTo>
                    <a:pt x="59" y="39"/>
                  </a:lnTo>
                  <a:lnTo>
                    <a:pt x="60" y="42"/>
                  </a:lnTo>
                  <a:lnTo>
                    <a:pt x="60" y="46"/>
                  </a:lnTo>
                  <a:lnTo>
                    <a:pt x="60" y="48"/>
                  </a:lnTo>
                  <a:lnTo>
                    <a:pt x="59" y="51"/>
                  </a:lnTo>
                  <a:lnTo>
                    <a:pt x="58" y="53"/>
                  </a:lnTo>
                  <a:lnTo>
                    <a:pt x="56" y="55"/>
                  </a:lnTo>
                  <a:lnTo>
                    <a:pt x="54" y="57"/>
                  </a:lnTo>
                  <a:lnTo>
                    <a:pt x="50" y="58"/>
                  </a:lnTo>
                  <a:lnTo>
                    <a:pt x="48" y="60"/>
                  </a:lnTo>
                  <a:lnTo>
                    <a:pt x="45" y="61"/>
                  </a:lnTo>
                  <a:lnTo>
                    <a:pt x="42" y="60"/>
                  </a:lnTo>
                  <a:lnTo>
                    <a:pt x="39" y="58"/>
                  </a:lnTo>
                  <a:lnTo>
                    <a:pt x="36" y="57"/>
                  </a:lnTo>
                  <a:lnTo>
                    <a:pt x="34" y="55"/>
                  </a:lnTo>
                  <a:lnTo>
                    <a:pt x="32" y="53"/>
                  </a:lnTo>
                  <a:lnTo>
                    <a:pt x="31" y="51"/>
                  </a:lnTo>
                  <a:lnTo>
                    <a:pt x="30" y="48"/>
                  </a:lnTo>
                  <a:lnTo>
                    <a:pt x="30" y="46"/>
                  </a:lnTo>
                  <a:lnTo>
                    <a:pt x="30" y="45"/>
                  </a:lnTo>
                  <a:close/>
                  <a:moveTo>
                    <a:pt x="90" y="45"/>
                  </a:moveTo>
                  <a:lnTo>
                    <a:pt x="89" y="36"/>
                  </a:lnTo>
                  <a:lnTo>
                    <a:pt x="87" y="27"/>
                  </a:lnTo>
                  <a:lnTo>
                    <a:pt x="83" y="20"/>
                  </a:lnTo>
                  <a:lnTo>
                    <a:pt x="77" y="13"/>
                  </a:lnTo>
                  <a:lnTo>
                    <a:pt x="70" y="8"/>
                  </a:lnTo>
                  <a:lnTo>
                    <a:pt x="62" y="4"/>
                  </a:lnTo>
                  <a:lnTo>
                    <a:pt x="54" y="1"/>
                  </a:lnTo>
                  <a:lnTo>
                    <a:pt x="45" y="0"/>
                  </a:lnTo>
                  <a:lnTo>
                    <a:pt x="35" y="1"/>
                  </a:lnTo>
                  <a:lnTo>
                    <a:pt x="28" y="4"/>
                  </a:lnTo>
                  <a:lnTo>
                    <a:pt x="19" y="8"/>
                  </a:lnTo>
                  <a:lnTo>
                    <a:pt x="13" y="13"/>
                  </a:lnTo>
                  <a:lnTo>
                    <a:pt x="8" y="20"/>
                  </a:lnTo>
                  <a:lnTo>
                    <a:pt x="3" y="27"/>
                  </a:lnTo>
                  <a:lnTo>
                    <a:pt x="1" y="36"/>
                  </a:lnTo>
                  <a:lnTo>
                    <a:pt x="0" y="46"/>
                  </a:lnTo>
                  <a:lnTo>
                    <a:pt x="1" y="54"/>
                  </a:lnTo>
                  <a:lnTo>
                    <a:pt x="3" y="63"/>
                  </a:lnTo>
                  <a:lnTo>
                    <a:pt x="8" y="70"/>
                  </a:lnTo>
                  <a:lnTo>
                    <a:pt x="13" y="77"/>
                  </a:lnTo>
                  <a:lnTo>
                    <a:pt x="19" y="82"/>
                  </a:lnTo>
                  <a:lnTo>
                    <a:pt x="28" y="86"/>
                  </a:lnTo>
                  <a:lnTo>
                    <a:pt x="35" y="89"/>
                  </a:lnTo>
                  <a:lnTo>
                    <a:pt x="45" y="91"/>
                  </a:lnTo>
                  <a:lnTo>
                    <a:pt x="54" y="89"/>
                  </a:lnTo>
                  <a:lnTo>
                    <a:pt x="62" y="86"/>
                  </a:lnTo>
                  <a:lnTo>
                    <a:pt x="70" y="82"/>
                  </a:lnTo>
                  <a:lnTo>
                    <a:pt x="77" y="77"/>
                  </a:lnTo>
                  <a:lnTo>
                    <a:pt x="83" y="70"/>
                  </a:lnTo>
                  <a:lnTo>
                    <a:pt x="87" y="63"/>
                  </a:lnTo>
                  <a:lnTo>
                    <a:pt x="89" y="54"/>
                  </a:lnTo>
                  <a:lnTo>
                    <a:pt x="90" y="46"/>
                  </a:lnTo>
                  <a:lnTo>
                    <a:pt x="9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190">
              <a:extLst>
                <a:ext uri="{FF2B5EF4-FFF2-40B4-BE49-F238E27FC236}">
                  <a16:creationId xmlns:a16="http://schemas.microsoft.com/office/drawing/2014/main" id="{3AA9C025-54A3-894B-BBFE-03B358AC90C0}"/>
                </a:ext>
              </a:extLst>
            </p:cNvPr>
            <p:cNvSpPr>
              <a:spLocks noEditPoints="1"/>
            </p:cNvSpPr>
            <p:nvPr/>
          </p:nvSpPr>
          <p:spPr bwMode="auto">
            <a:xfrm>
              <a:off x="9929813" y="1401763"/>
              <a:ext cx="28575" cy="28575"/>
            </a:xfrm>
            <a:custGeom>
              <a:avLst/>
              <a:gdLst>
                <a:gd name="T0" fmla="*/ 59 w 90"/>
                <a:gd name="T1" fmla="*/ 48 h 90"/>
                <a:gd name="T2" fmla="*/ 57 w 90"/>
                <a:gd name="T3" fmla="*/ 53 h 90"/>
                <a:gd name="T4" fmla="*/ 54 w 90"/>
                <a:gd name="T5" fmla="*/ 57 h 90"/>
                <a:gd name="T6" fmla="*/ 48 w 90"/>
                <a:gd name="T7" fmla="*/ 60 h 90"/>
                <a:gd name="T8" fmla="*/ 42 w 90"/>
                <a:gd name="T9" fmla="*/ 60 h 90"/>
                <a:gd name="T10" fmla="*/ 36 w 90"/>
                <a:gd name="T11" fmla="*/ 57 h 90"/>
                <a:gd name="T12" fmla="*/ 32 w 90"/>
                <a:gd name="T13" fmla="*/ 53 h 90"/>
                <a:gd name="T14" fmla="*/ 30 w 90"/>
                <a:gd name="T15" fmla="*/ 48 h 90"/>
                <a:gd name="T16" fmla="*/ 30 w 90"/>
                <a:gd name="T17" fmla="*/ 41 h 90"/>
                <a:gd name="T18" fmla="*/ 32 w 90"/>
                <a:gd name="T19" fmla="*/ 36 h 90"/>
                <a:gd name="T20" fmla="*/ 36 w 90"/>
                <a:gd name="T21" fmla="*/ 32 h 90"/>
                <a:gd name="T22" fmla="*/ 42 w 90"/>
                <a:gd name="T23" fmla="*/ 30 h 90"/>
                <a:gd name="T24" fmla="*/ 48 w 90"/>
                <a:gd name="T25" fmla="*/ 30 h 90"/>
                <a:gd name="T26" fmla="*/ 54 w 90"/>
                <a:gd name="T27" fmla="*/ 32 h 90"/>
                <a:gd name="T28" fmla="*/ 57 w 90"/>
                <a:gd name="T29" fmla="*/ 36 h 90"/>
                <a:gd name="T30" fmla="*/ 59 w 90"/>
                <a:gd name="T31" fmla="*/ 41 h 90"/>
                <a:gd name="T32" fmla="*/ 60 w 90"/>
                <a:gd name="T33" fmla="*/ 45 h 90"/>
                <a:gd name="T34" fmla="*/ 0 w 90"/>
                <a:gd name="T35" fmla="*/ 54 h 90"/>
                <a:gd name="T36" fmla="*/ 8 w 90"/>
                <a:gd name="T37" fmla="*/ 70 h 90"/>
                <a:gd name="T38" fmla="*/ 19 w 90"/>
                <a:gd name="T39" fmla="*/ 82 h 90"/>
                <a:gd name="T40" fmla="*/ 35 w 90"/>
                <a:gd name="T41" fmla="*/ 88 h 90"/>
                <a:gd name="T42" fmla="*/ 54 w 90"/>
                <a:gd name="T43" fmla="*/ 88 h 90"/>
                <a:gd name="T44" fmla="*/ 70 w 90"/>
                <a:gd name="T45" fmla="*/ 82 h 90"/>
                <a:gd name="T46" fmla="*/ 83 w 90"/>
                <a:gd name="T47" fmla="*/ 70 h 90"/>
                <a:gd name="T48" fmla="*/ 89 w 90"/>
                <a:gd name="T49" fmla="*/ 54 h 90"/>
                <a:gd name="T50" fmla="*/ 89 w 90"/>
                <a:gd name="T51" fmla="*/ 36 h 90"/>
                <a:gd name="T52" fmla="*/ 83 w 90"/>
                <a:gd name="T53" fmla="*/ 20 h 90"/>
                <a:gd name="T54" fmla="*/ 70 w 90"/>
                <a:gd name="T55" fmla="*/ 7 h 90"/>
                <a:gd name="T56" fmla="*/ 54 w 90"/>
                <a:gd name="T57" fmla="*/ 1 h 90"/>
                <a:gd name="T58" fmla="*/ 35 w 90"/>
                <a:gd name="T59" fmla="*/ 1 h 90"/>
                <a:gd name="T60" fmla="*/ 19 w 90"/>
                <a:gd name="T61" fmla="*/ 7 h 90"/>
                <a:gd name="T62" fmla="*/ 8 w 90"/>
                <a:gd name="T63" fmla="*/ 20 h 90"/>
                <a:gd name="T64" fmla="*/ 0 w 90"/>
                <a:gd name="T65"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90">
                  <a:moveTo>
                    <a:pt x="60" y="45"/>
                  </a:moveTo>
                  <a:lnTo>
                    <a:pt x="59" y="48"/>
                  </a:lnTo>
                  <a:lnTo>
                    <a:pt x="59" y="51"/>
                  </a:lnTo>
                  <a:lnTo>
                    <a:pt x="57" y="53"/>
                  </a:lnTo>
                  <a:lnTo>
                    <a:pt x="56" y="55"/>
                  </a:lnTo>
                  <a:lnTo>
                    <a:pt x="54" y="57"/>
                  </a:lnTo>
                  <a:lnTo>
                    <a:pt x="50" y="58"/>
                  </a:lnTo>
                  <a:lnTo>
                    <a:pt x="48" y="60"/>
                  </a:lnTo>
                  <a:lnTo>
                    <a:pt x="45" y="60"/>
                  </a:lnTo>
                  <a:lnTo>
                    <a:pt x="42" y="60"/>
                  </a:lnTo>
                  <a:lnTo>
                    <a:pt x="39" y="58"/>
                  </a:lnTo>
                  <a:lnTo>
                    <a:pt x="36" y="57"/>
                  </a:lnTo>
                  <a:lnTo>
                    <a:pt x="34" y="55"/>
                  </a:lnTo>
                  <a:lnTo>
                    <a:pt x="32" y="53"/>
                  </a:lnTo>
                  <a:lnTo>
                    <a:pt x="31" y="51"/>
                  </a:lnTo>
                  <a:lnTo>
                    <a:pt x="30" y="48"/>
                  </a:lnTo>
                  <a:lnTo>
                    <a:pt x="30" y="45"/>
                  </a:lnTo>
                  <a:lnTo>
                    <a:pt x="30" y="41"/>
                  </a:lnTo>
                  <a:lnTo>
                    <a:pt x="31" y="39"/>
                  </a:lnTo>
                  <a:lnTo>
                    <a:pt x="32" y="36"/>
                  </a:lnTo>
                  <a:lnTo>
                    <a:pt x="34" y="34"/>
                  </a:lnTo>
                  <a:lnTo>
                    <a:pt x="36" y="32"/>
                  </a:lnTo>
                  <a:lnTo>
                    <a:pt x="39" y="31"/>
                  </a:lnTo>
                  <a:lnTo>
                    <a:pt x="42" y="30"/>
                  </a:lnTo>
                  <a:lnTo>
                    <a:pt x="45" y="30"/>
                  </a:lnTo>
                  <a:lnTo>
                    <a:pt x="48" y="30"/>
                  </a:lnTo>
                  <a:lnTo>
                    <a:pt x="50" y="31"/>
                  </a:lnTo>
                  <a:lnTo>
                    <a:pt x="54" y="32"/>
                  </a:lnTo>
                  <a:lnTo>
                    <a:pt x="56" y="34"/>
                  </a:lnTo>
                  <a:lnTo>
                    <a:pt x="57" y="36"/>
                  </a:lnTo>
                  <a:lnTo>
                    <a:pt x="59" y="39"/>
                  </a:lnTo>
                  <a:lnTo>
                    <a:pt x="59" y="41"/>
                  </a:lnTo>
                  <a:lnTo>
                    <a:pt x="60" y="45"/>
                  </a:lnTo>
                  <a:lnTo>
                    <a:pt x="60" y="45"/>
                  </a:lnTo>
                  <a:close/>
                  <a:moveTo>
                    <a:pt x="0" y="45"/>
                  </a:moveTo>
                  <a:lnTo>
                    <a:pt x="0" y="54"/>
                  </a:lnTo>
                  <a:lnTo>
                    <a:pt x="3" y="62"/>
                  </a:lnTo>
                  <a:lnTo>
                    <a:pt x="8" y="70"/>
                  </a:lnTo>
                  <a:lnTo>
                    <a:pt x="13" y="77"/>
                  </a:lnTo>
                  <a:lnTo>
                    <a:pt x="19" y="82"/>
                  </a:lnTo>
                  <a:lnTo>
                    <a:pt x="27" y="86"/>
                  </a:lnTo>
                  <a:lnTo>
                    <a:pt x="35" y="88"/>
                  </a:lnTo>
                  <a:lnTo>
                    <a:pt x="45" y="90"/>
                  </a:lnTo>
                  <a:lnTo>
                    <a:pt x="54" y="88"/>
                  </a:lnTo>
                  <a:lnTo>
                    <a:pt x="62" y="86"/>
                  </a:lnTo>
                  <a:lnTo>
                    <a:pt x="70" y="82"/>
                  </a:lnTo>
                  <a:lnTo>
                    <a:pt x="76" y="77"/>
                  </a:lnTo>
                  <a:lnTo>
                    <a:pt x="83" y="70"/>
                  </a:lnTo>
                  <a:lnTo>
                    <a:pt x="87" y="62"/>
                  </a:lnTo>
                  <a:lnTo>
                    <a:pt x="89" y="54"/>
                  </a:lnTo>
                  <a:lnTo>
                    <a:pt x="90" y="45"/>
                  </a:lnTo>
                  <a:lnTo>
                    <a:pt x="89" y="36"/>
                  </a:lnTo>
                  <a:lnTo>
                    <a:pt x="87" y="27"/>
                  </a:lnTo>
                  <a:lnTo>
                    <a:pt x="83" y="20"/>
                  </a:lnTo>
                  <a:lnTo>
                    <a:pt x="76" y="12"/>
                  </a:lnTo>
                  <a:lnTo>
                    <a:pt x="70" y="7"/>
                  </a:lnTo>
                  <a:lnTo>
                    <a:pt x="62" y="3"/>
                  </a:lnTo>
                  <a:lnTo>
                    <a:pt x="54" y="1"/>
                  </a:lnTo>
                  <a:lnTo>
                    <a:pt x="45" y="0"/>
                  </a:lnTo>
                  <a:lnTo>
                    <a:pt x="35" y="1"/>
                  </a:lnTo>
                  <a:lnTo>
                    <a:pt x="27" y="3"/>
                  </a:lnTo>
                  <a:lnTo>
                    <a:pt x="19" y="7"/>
                  </a:lnTo>
                  <a:lnTo>
                    <a:pt x="13" y="12"/>
                  </a:lnTo>
                  <a:lnTo>
                    <a:pt x="8" y="20"/>
                  </a:lnTo>
                  <a:lnTo>
                    <a:pt x="3" y="27"/>
                  </a:lnTo>
                  <a:lnTo>
                    <a:pt x="0" y="36"/>
                  </a:ln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191">
              <a:extLst>
                <a:ext uri="{FF2B5EF4-FFF2-40B4-BE49-F238E27FC236}">
                  <a16:creationId xmlns:a16="http://schemas.microsoft.com/office/drawing/2014/main" id="{386830F2-45F5-7C42-92E9-F5DFA3DD6BBA}"/>
                </a:ext>
              </a:extLst>
            </p:cNvPr>
            <p:cNvSpPr>
              <a:spLocks/>
            </p:cNvSpPr>
            <p:nvPr/>
          </p:nvSpPr>
          <p:spPr bwMode="auto">
            <a:xfrm>
              <a:off x="9901238" y="1373188"/>
              <a:ext cx="247650" cy="142875"/>
            </a:xfrm>
            <a:custGeom>
              <a:avLst/>
              <a:gdLst>
                <a:gd name="T0" fmla="*/ 498 w 782"/>
                <a:gd name="T1" fmla="*/ 441 h 451"/>
                <a:gd name="T2" fmla="*/ 503 w 782"/>
                <a:gd name="T3" fmla="*/ 447 h 451"/>
                <a:gd name="T4" fmla="*/ 512 w 782"/>
                <a:gd name="T5" fmla="*/ 451 h 451"/>
                <a:gd name="T6" fmla="*/ 710 w 782"/>
                <a:gd name="T7" fmla="*/ 448 h 451"/>
                <a:gd name="T8" fmla="*/ 735 w 782"/>
                <a:gd name="T9" fmla="*/ 440 h 451"/>
                <a:gd name="T10" fmla="*/ 756 w 782"/>
                <a:gd name="T11" fmla="*/ 424 h 451"/>
                <a:gd name="T12" fmla="*/ 771 w 782"/>
                <a:gd name="T13" fmla="*/ 403 h 451"/>
                <a:gd name="T14" fmla="*/ 781 w 782"/>
                <a:gd name="T15" fmla="*/ 379 h 451"/>
                <a:gd name="T16" fmla="*/ 782 w 782"/>
                <a:gd name="T17" fmla="*/ 90 h 451"/>
                <a:gd name="T18" fmla="*/ 779 w 782"/>
                <a:gd name="T19" fmla="*/ 63 h 451"/>
                <a:gd name="T20" fmla="*/ 767 w 782"/>
                <a:gd name="T21" fmla="*/ 39 h 451"/>
                <a:gd name="T22" fmla="*/ 750 w 782"/>
                <a:gd name="T23" fmla="*/ 20 h 451"/>
                <a:gd name="T24" fmla="*/ 727 w 782"/>
                <a:gd name="T25" fmla="*/ 6 h 451"/>
                <a:gd name="T26" fmla="*/ 702 w 782"/>
                <a:gd name="T27" fmla="*/ 0 h 451"/>
                <a:gd name="T28" fmla="*/ 81 w 782"/>
                <a:gd name="T29" fmla="*/ 0 h 451"/>
                <a:gd name="T30" fmla="*/ 56 w 782"/>
                <a:gd name="T31" fmla="*/ 6 h 451"/>
                <a:gd name="T32" fmla="*/ 33 w 782"/>
                <a:gd name="T33" fmla="*/ 20 h 451"/>
                <a:gd name="T34" fmla="*/ 16 w 782"/>
                <a:gd name="T35" fmla="*/ 39 h 451"/>
                <a:gd name="T36" fmla="*/ 4 w 782"/>
                <a:gd name="T37" fmla="*/ 63 h 451"/>
                <a:gd name="T38" fmla="*/ 0 w 782"/>
                <a:gd name="T39" fmla="*/ 90 h 451"/>
                <a:gd name="T40" fmla="*/ 2 w 782"/>
                <a:gd name="T41" fmla="*/ 291 h 451"/>
                <a:gd name="T42" fmla="*/ 7 w 782"/>
                <a:gd name="T43" fmla="*/ 297 h 451"/>
                <a:gd name="T44" fmla="*/ 15 w 782"/>
                <a:gd name="T45" fmla="*/ 301 h 451"/>
                <a:gd name="T46" fmla="*/ 24 w 782"/>
                <a:gd name="T47" fmla="*/ 297 h 451"/>
                <a:gd name="T48" fmla="*/ 29 w 782"/>
                <a:gd name="T49" fmla="*/ 291 h 451"/>
                <a:gd name="T50" fmla="*/ 30 w 782"/>
                <a:gd name="T51" fmla="*/ 90 h 451"/>
                <a:gd name="T52" fmla="*/ 33 w 782"/>
                <a:gd name="T53" fmla="*/ 71 h 451"/>
                <a:gd name="T54" fmla="*/ 41 w 782"/>
                <a:gd name="T55" fmla="*/ 55 h 451"/>
                <a:gd name="T56" fmla="*/ 52 w 782"/>
                <a:gd name="T57" fmla="*/ 43 h 451"/>
                <a:gd name="T58" fmla="*/ 67 w 782"/>
                <a:gd name="T59" fmla="*/ 34 h 451"/>
                <a:gd name="T60" fmla="*/ 85 w 782"/>
                <a:gd name="T61" fmla="*/ 30 h 451"/>
                <a:gd name="T62" fmla="*/ 698 w 782"/>
                <a:gd name="T63" fmla="*/ 30 h 451"/>
                <a:gd name="T64" fmla="*/ 716 w 782"/>
                <a:gd name="T65" fmla="*/ 34 h 451"/>
                <a:gd name="T66" fmla="*/ 731 w 782"/>
                <a:gd name="T67" fmla="*/ 43 h 451"/>
                <a:gd name="T68" fmla="*/ 742 w 782"/>
                <a:gd name="T69" fmla="*/ 55 h 451"/>
                <a:gd name="T70" fmla="*/ 750 w 782"/>
                <a:gd name="T71" fmla="*/ 71 h 451"/>
                <a:gd name="T72" fmla="*/ 752 w 782"/>
                <a:gd name="T73" fmla="*/ 90 h 451"/>
                <a:gd name="T74" fmla="*/ 751 w 782"/>
                <a:gd name="T75" fmla="*/ 372 h 451"/>
                <a:gd name="T76" fmla="*/ 744 w 782"/>
                <a:gd name="T77" fmla="*/ 389 h 451"/>
                <a:gd name="T78" fmla="*/ 735 w 782"/>
                <a:gd name="T79" fmla="*/ 403 h 451"/>
                <a:gd name="T80" fmla="*/ 721 w 782"/>
                <a:gd name="T81" fmla="*/ 413 h 451"/>
                <a:gd name="T82" fmla="*/ 704 w 782"/>
                <a:gd name="T83" fmla="*/ 419 h 451"/>
                <a:gd name="T84" fmla="*/ 512 w 782"/>
                <a:gd name="T85" fmla="*/ 421 h 451"/>
                <a:gd name="T86" fmla="*/ 503 w 782"/>
                <a:gd name="T87" fmla="*/ 423 h 451"/>
                <a:gd name="T88" fmla="*/ 498 w 782"/>
                <a:gd name="T89" fmla="*/ 429 h 451"/>
                <a:gd name="T90" fmla="*/ 497 w 782"/>
                <a:gd name="T91" fmla="*/ 43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82" h="451">
                  <a:moveTo>
                    <a:pt x="497" y="436"/>
                  </a:moveTo>
                  <a:lnTo>
                    <a:pt x="497" y="439"/>
                  </a:lnTo>
                  <a:lnTo>
                    <a:pt x="498" y="441"/>
                  </a:lnTo>
                  <a:lnTo>
                    <a:pt x="499" y="444"/>
                  </a:lnTo>
                  <a:lnTo>
                    <a:pt x="501" y="446"/>
                  </a:lnTo>
                  <a:lnTo>
                    <a:pt x="503" y="447"/>
                  </a:lnTo>
                  <a:lnTo>
                    <a:pt x="506" y="449"/>
                  </a:lnTo>
                  <a:lnTo>
                    <a:pt x="509" y="451"/>
                  </a:lnTo>
                  <a:lnTo>
                    <a:pt x="512" y="451"/>
                  </a:lnTo>
                  <a:lnTo>
                    <a:pt x="692" y="451"/>
                  </a:lnTo>
                  <a:lnTo>
                    <a:pt x="702" y="449"/>
                  </a:lnTo>
                  <a:lnTo>
                    <a:pt x="710" y="448"/>
                  </a:lnTo>
                  <a:lnTo>
                    <a:pt x="719" y="446"/>
                  </a:lnTo>
                  <a:lnTo>
                    <a:pt x="727" y="443"/>
                  </a:lnTo>
                  <a:lnTo>
                    <a:pt x="735" y="440"/>
                  </a:lnTo>
                  <a:lnTo>
                    <a:pt x="742" y="436"/>
                  </a:lnTo>
                  <a:lnTo>
                    <a:pt x="750" y="430"/>
                  </a:lnTo>
                  <a:lnTo>
                    <a:pt x="756" y="424"/>
                  </a:lnTo>
                  <a:lnTo>
                    <a:pt x="762" y="417"/>
                  </a:lnTo>
                  <a:lnTo>
                    <a:pt x="767" y="411"/>
                  </a:lnTo>
                  <a:lnTo>
                    <a:pt x="771" y="403"/>
                  </a:lnTo>
                  <a:lnTo>
                    <a:pt x="776" y="396"/>
                  </a:lnTo>
                  <a:lnTo>
                    <a:pt x="779" y="387"/>
                  </a:lnTo>
                  <a:lnTo>
                    <a:pt x="781" y="379"/>
                  </a:lnTo>
                  <a:lnTo>
                    <a:pt x="782" y="369"/>
                  </a:lnTo>
                  <a:lnTo>
                    <a:pt x="782" y="361"/>
                  </a:lnTo>
                  <a:lnTo>
                    <a:pt x="782" y="90"/>
                  </a:lnTo>
                  <a:lnTo>
                    <a:pt x="782" y="80"/>
                  </a:lnTo>
                  <a:lnTo>
                    <a:pt x="781" y="71"/>
                  </a:lnTo>
                  <a:lnTo>
                    <a:pt x="779" y="63"/>
                  </a:lnTo>
                  <a:lnTo>
                    <a:pt x="776" y="54"/>
                  </a:lnTo>
                  <a:lnTo>
                    <a:pt x="771" y="47"/>
                  </a:lnTo>
                  <a:lnTo>
                    <a:pt x="767" y="39"/>
                  </a:lnTo>
                  <a:lnTo>
                    <a:pt x="762" y="32"/>
                  </a:lnTo>
                  <a:lnTo>
                    <a:pt x="756" y="25"/>
                  </a:lnTo>
                  <a:lnTo>
                    <a:pt x="750" y="20"/>
                  </a:lnTo>
                  <a:lnTo>
                    <a:pt x="742" y="15"/>
                  </a:lnTo>
                  <a:lnTo>
                    <a:pt x="735" y="10"/>
                  </a:lnTo>
                  <a:lnTo>
                    <a:pt x="727" y="6"/>
                  </a:lnTo>
                  <a:lnTo>
                    <a:pt x="719" y="4"/>
                  </a:lnTo>
                  <a:lnTo>
                    <a:pt x="710" y="1"/>
                  </a:lnTo>
                  <a:lnTo>
                    <a:pt x="702" y="0"/>
                  </a:lnTo>
                  <a:lnTo>
                    <a:pt x="692" y="0"/>
                  </a:lnTo>
                  <a:lnTo>
                    <a:pt x="91" y="0"/>
                  </a:lnTo>
                  <a:lnTo>
                    <a:pt x="81" y="0"/>
                  </a:lnTo>
                  <a:lnTo>
                    <a:pt x="72" y="1"/>
                  </a:lnTo>
                  <a:lnTo>
                    <a:pt x="63" y="4"/>
                  </a:lnTo>
                  <a:lnTo>
                    <a:pt x="56" y="6"/>
                  </a:lnTo>
                  <a:lnTo>
                    <a:pt x="47" y="10"/>
                  </a:lnTo>
                  <a:lnTo>
                    <a:pt x="40" y="15"/>
                  </a:lnTo>
                  <a:lnTo>
                    <a:pt x="33" y="20"/>
                  </a:lnTo>
                  <a:lnTo>
                    <a:pt x="27" y="25"/>
                  </a:lnTo>
                  <a:lnTo>
                    <a:pt x="20" y="32"/>
                  </a:lnTo>
                  <a:lnTo>
                    <a:pt x="16" y="39"/>
                  </a:lnTo>
                  <a:lnTo>
                    <a:pt x="11" y="47"/>
                  </a:lnTo>
                  <a:lnTo>
                    <a:pt x="7" y="54"/>
                  </a:lnTo>
                  <a:lnTo>
                    <a:pt x="4" y="63"/>
                  </a:lnTo>
                  <a:lnTo>
                    <a:pt x="2" y="71"/>
                  </a:lnTo>
                  <a:lnTo>
                    <a:pt x="1" y="80"/>
                  </a:lnTo>
                  <a:lnTo>
                    <a:pt x="0" y="90"/>
                  </a:lnTo>
                  <a:lnTo>
                    <a:pt x="0" y="285"/>
                  </a:lnTo>
                  <a:lnTo>
                    <a:pt x="1" y="288"/>
                  </a:lnTo>
                  <a:lnTo>
                    <a:pt x="2" y="291"/>
                  </a:lnTo>
                  <a:lnTo>
                    <a:pt x="3" y="293"/>
                  </a:lnTo>
                  <a:lnTo>
                    <a:pt x="5" y="295"/>
                  </a:lnTo>
                  <a:lnTo>
                    <a:pt x="7" y="297"/>
                  </a:lnTo>
                  <a:lnTo>
                    <a:pt x="10" y="298"/>
                  </a:lnTo>
                  <a:lnTo>
                    <a:pt x="13" y="300"/>
                  </a:lnTo>
                  <a:lnTo>
                    <a:pt x="15" y="301"/>
                  </a:lnTo>
                  <a:lnTo>
                    <a:pt x="18" y="300"/>
                  </a:lnTo>
                  <a:lnTo>
                    <a:pt x="21" y="298"/>
                  </a:lnTo>
                  <a:lnTo>
                    <a:pt x="24" y="297"/>
                  </a:lnTo>
                  <a:lnTo>
                    <a:pt x="26" y="295"/>
                  </a:lnTo>
                  <a:lnTo>
                    <a:pt x="28" y="293"/>
                  </a:lnTo>
                  <a:lnTo>
                    <a:pt x="29" y="291"/>
                  </a:lnTo>
                  <a:lnTo>
                    <a:pt x="30" y="288"/>
                  </a:lnTo>
                  <a:lnTo>
                    <a:pt x="30" y="285"/>
                  </a:lnTo>
                  <a:lnTo>
                    <a:pt x="30" y="90"/>
                  </a:lnTo>
                  <a:lnTo>
                    <a:pt x="31" y="83"/>
                  </a:lnTo>
                  <a:lnTo>
                    <a:pt x="32" y="78"/>
                  </a:lnTo>
                  <a:lnTo>
                    <a:pt x="33" y="71"/>
                  </a:lnTo>
                  <a:lnTo>
                    <a:pt x="35" y="66"/>
                  </a:lnTo>
                  <a:lnTo>
                    <a:pt x="37" y="61"/>
                  </a:lnTo>
                  <a:lnTo>
                    <a:pt x="41" y="55"/>
                  </a:lnTo>
                  <a:lnTo>
                    <a:pt x="44" y="51"/>
                  </a:lnTo>
                  <a:lnTo>
                    <a:pt x="48" y="47"/>
                  </a:lnTo>
                  <a:lnTo>
                    <a:pt x="52" y="43"/>
                  </a:lnTo>
                  <a:lnTo>
                    <a:pt x="57" y="39"/>
                  </a:lnTo>
                  <a:lnTo>
                    <a:pt x="62" y="37"/>
                  </a:lnTo>
                  <a:lnTo>
                    <a:pt x="67" y="34"/>
                  </a:lnTo>
                  <a:lnTo>
                    <a:pt x="73" y="32"/>
                  </a:lnTo>
                  <a:lnTo>
                    <a:pt x="78" y="31"/>
                  </a:lnTo>
                  <a:lnTo>
                    <a:pt x="85" y="30"/>
                  </a:lnTo>
                  <a:lnTo>
                    <a:pt x="91" y="30"/>
                  </a:lnTo>
                  <a:lnTo>
                    <a:pt x="692" y="30"/>
                  </a:lnTo>
                  <a:lnTo>
                    <a:pt x="698" y="30"/>
                  </a:lnTo>
                  <a:lnTo>
                    <a:pt x="704" y="31"/>
                  </a:lnTo>
                  <a:lnTo>
                    <a:pt x="710" y="32"/>
                  </a:lnTo>
                  <a:lnTo>
                    <a:pt x="716" y="34"/>
                  </a:lnTo>
                  <a:lnTo>
                    <a:pt x="721" y="37"/>
                  </a:lnTo>
                  <a:lnTo>
                    <a:pt x="726" y="39"/>
                  </a:lnTo>
                  <a:lnTo>
                    <a:pt x="731" y="43"/>
                  </a:lnTo>
                  <a:lnTo>
                    <a:pt x="735" y="47"/>
                  </a:lnTo>
                  <a:lnTo>
                    <a:pt x="738" y="51"/>
                  </a:lnTo>
                  <a:lnTo>
                    <a:pt x="742" y="55"/>
                  </a:lnTo>
                  <a:lnTo>
                    <a:pt x="744" y="61"/>
                  </a:lnTo>
                  <a:lnTo>
                    <a:pt x="748" y="66"/>
                  </a:lnTo>
                  <a:lnTo>
                    <a:pt x="750" y="71"/>
                  </a:lnTo>
                  <a:lnTo>
                    <a:pt x="751" y="78"/>
                  </a:lnTo>
                  <a:lnTo>
                    <a:pt x="752" y="83"/>
                  </a:lnTo>
                  <a:lnTo>
                    <a:pt x="752" y="90"/>
                  </a:lnTo>
                  <a:lnTo>
                    <a:pt x="752" y="361"/>
                  </a:lnTo>
                  <a:lnTo>
                    <a:pt x="752" y="366"/>
                  </a:lnTo>
                  <a:lnTo>
                    <a:pt x="751" y="372"/>
                  </a:lnTo>
                  <a:lnTo>
                    <a:pt x="750" y="379"/>
                  </a:lnTo>
                  <a:lnTo>
                    <a:pt x="748" y="384"/>
                  </a:lnTo>
                  <a:lnTo>
                    <a:pt x="744" y="389"/>
                  </a:lnTo>
                  <a:lnTo>
                    <a:pt x="742" y="394"/>
                  </a:lnTo>
                  <a:lnTo>
                    <a:pt x="738" y="399"/>
                  </a:lnTo>
                  <a:lnTo>
                    <a:pt x="735" y="403"/>
                  </a:lnTo>
                  <a:lnTo>
                    <a:pt x="731" y="407"/>
                  </a:lnTo>
                  <a:lnTo>
                    <a:pt x="726" y="410"/>
                  </a:lnTo>
                  <a:lnTo>
                    <a:pt x="721" y="413"/>
                  </a:lnTo>
                  <a:lnTo>
                    <a:pt x="716" y="415"/>
                  </a:lnTo>
                  <a:lnTo>
                    <a:pt x="710" y="417"/>
                  </a:lnTo>
                  <a:lnTo>
                    <a:pt x="704" y="419"/>
                  </a:lnTo>
                  <a:lnTo>
                    <a:pt x="698" y="421"/>
                  </a:lnTo>
                  <a:lnTo>
                    <a:pt x="692" y="421"/>
                  </a:lnTo>
                  <a:lnTo>
                    <a:pt x="512" y="421"/>
                  </a:lnTo>
                  <a:lnTo>
                    <a:pt x="509" y="421"/>
                  </a:lnTo>
                  <a:lnTo>
                    <a:pt x="506" y="422"/>
                  </a:lnTo>
                  <a:lnTo>
                    <a:pt x="503" y="423"/>
                  </a:lnTo>
                  <a:lnTo>
                    <a:pt x="501" y="425"/>
                  </a:lnTo>
                  <a:lnTo>
                    <a:pt x="499" y="427"/>
                  </a:lnTo>
                  <a:lnTo>
                    <a:pt x="498" y="429"/>
                  </a:lnTo>
                  <a:lnTo>
                    <a:pt x="497" y="432"/>
                  </a:lnTo>
                  <a:lnTo>
                    <a:pt x="497" y="436"/>
                  </a:lnTo>
                  <a:lnTo>
                    <a:pt x="497" y="4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3" name="Shape 2587">
            <a:extLst>
              <a:ext uri="{FF2B5EF4-FFF2-40B4-BE49-F238E27FC236}">
                <a16:creationId xmlns:a16="http://schemas.microsoft.com/office/drawing/2014/main" id="{868C9ABB-167E-0147-9EA7-ED6B8239D99E}"/>
              </a:ext>
            </a:extLst>
          </p:cNvPr>
          <p:cNvSpPr>
            <a:spLocks noChangeAspect="1"/>
          </p:cNvSpPr>
          <p:nvPr/>
        </p:nvSpPr>
        <p:spPr>
          <a:xfrm>
            <a:off x="999523" y="2876082"/>
            <a:ext cx="324000" cy="324000"/>
          </a:xfrm>
          <a:custGeom>
            <a:avLst/>
            <a:gdLst/>
            <a:ahLst/>
            <a:cxnLst>
              <a:cxn ang="0">
                <a:pos x="wd2" y="hd2"/>
              </a:cxn>
              <a:cxn ang="5400000">
                <a:pos x="wd2" y="hd2"/>
              </a:cxn>
              <a:cxn ang="10800000">
                <a:pos x="wd2" y="hd2"/>
              </a:cxn>
              <a:cxn ang="16200000">
                <a:pos x="wd2" y="hd2"/>
              </a:cxn>
            </a:cxnLst>
            <a:rect l="0" t="0" r="r" b="b"/>
            <a:pathLst>
              <a:path w="21600" h="21600" extrusionOk="0">
                <a:moveTo>
                  <a:pt x="12281" y="19846"/>
                </a:moveTo>
                <a:lnTo>
                  <a:pt x="9413" y="12882"/>
                </a:lnTo>
                <a:lnTo>
                  <a:pt x="19655" y="2640"/>
                </a:lnTo>
                <a:cubicBezTo>
                  <a:pt x="19655" y="2640"/>
                  <a:pt x="12281" y="19846"/>
                  <a:pt x="12281" y="19846"/>
                </a:cubicBezTo>
                <a:close/>
                <a:moveTo>
                  <a:pt x="1755" y="9320"/>
                </a:moveTo>
                <a:lnTo>
                  <a:pt x="18960" y="1945"/>
                </a:lnTo>
                <a:lnTo>
                  <a:pt x="8719" y="12187"/>
                </a:lnTo>
                <a:cubicBezTo>
                  <a:pt x="8719" y="12187"/>
                  <a:pt x="1755" y="9320"/>
                  <a:pt x="1755" y="9320"/>
                </a:cubicBezTo>
                <a:close/>
                <a:moveTo>
                  <a:pt x="21600" y="491"/>
                </a:moveTo>
                <a:cubicBezTo>
                  <a:pt x="21600" y="220"/>
                  <a:pt x="21380" y="0"/>
                  <a:pt x="21109" y="0"/>
                </a:cubicBezTo>
                <a:cubicBezTo>
                  <a:pt x="21034" y="0"/>
                  <a:pt x="20964" y="20"/>
                  <a:pt x="20900" y="52"/>
                </a:cubicBezTo>
                <a:lnTo>
                  <a:pt x="20898" y="48"/>
                </a:lnTo>
                <a:lnTo>
                  <a:pt x="302" y="8875"/>
                </a:lnTo>
                <a:cubicBezTo>
                  <a:pt x="301" y="8875"/>
                  <a:pt x="299" y="8876"/>
                  <a:pt x="297" y="8877"/>
                </a:cubicBezTo>
                <a:lnTo>
                  <a:pt x="280" y="8885"/>
                </a:lnTo>
                <a:lnTo>
                  <a:pt x="281" y="8887"/>
                </a:lnTo>
                <a:cubicBezTo>
                  <a:pt x="116" y="8967"/>
                  <a:pt x="0" y="9132"/>
                  <a:pt x="0" y="9327"/>
                </a:cubicBezTo>
                <a:cubicBezTo>
                  <a:pt x="0" y="9550"/>
                  <a:pt x="151" y="9731"/>
                  <a:pt x="355" y="9791"/>
                </a:cubicBezTo>
                <a:lnTo>
                  <a:pt x="353" y="9799"/>
                </a:lnTo>
                <a:lnTo>
                  <a:pt x="8462" y="13138"/>
                </a:lnTo>
                <a:lnTo>
                  <a:pt x="11801" y="21248"/>
                </a:lnTo>
                <a:lnTo>
                  <a:pt x="11809" y="21245"/>
                </a:lnTo>
                <a:cubicBezTo>
                  <a:pt x="11869" y="21449"/>
                  <a:pt x="12050" y="21600"/>
                  <a:pt x="12273" y="21600"/>
                </a:cubicBezTo>
                <a:cubicBezTo>
                  <a:pt x="12468" y="21600"/>
                  <a:pt x="12634" y="21484"/>
                  <a:pt x="12713" y="21319"/>
                </a:cubicBezTo>
                <a:lnTo>
                  <a:pt x="12716" y="21320"/>
                </a:lnTo>
                <a:lnTo>
                  <a:pt x="12723" y="21303"/>
                </a:lnTo>
                <a:cubicBezTo>
                  <a:pt x="12724" y="21301"/>
                  <a:pt x="12725" y="21300"/>
                  <a:pt x="12725" y="21298"/>
                </a:cubicBezTo>
                <a:lnTo>
                  <a:pt x="21553" y="702"/>
                </a:lnTo>
                <a:lnTo>
                  <a:pt x="21547" y="699"/>
                </a:lnTo>
                <a:cubicBezTo>
                  <a:pt x="21578" y="636"/>
                  <a:pt x="21600" y="567"/>
                  <a:pt x="21600" y="491"/>
                </a:cubicBezTo>
                <a:moveTo>
                  <a:pt x="7855" y="16200"/>
                </a:moveTo>
                <a:cubicBezTo>
                  <a:pt x="7719" y="16200"/>
                  <a:pt x="7596" y="16255"/>
                  <a:pt x="7507" y="16344"/>
                </a:cubicBezTo>
                <a:lnTo>
                  <a:pt x="6035" y="17817"/>
                </a:lnTo>
                <a:cubicBezTo>
                  <a:pt x="5946" y="17905"/>
                  <a:pt x="5891" y="18029"/>
                  <a:pt x="5891" y="18164"/>
                </a:cubicBezTo>
                <a:cubicBezTo>
                  <a:pt x="5891" y="18435"/>
                  <a:pt x="6111" y="18655"/>
                  <a:pt x="6382" y="18655"/>
                </a:cubicBezTo>
                <a:cubicBezTo>
                  <a:pt x="6517" y="18655"/>
                  <a:pt x="6640" y="18600"/>
                  <a:pt x="6729" y="18511"/>
                </a:cubicBezTo>
                <a:lnTo>
                  <a:pt x="8202" y="17038"/>
                </a:lnTo>
                <a:cubicBezTo>
                  <a:pt x="8291" y="16950"/>
                  <a:pt x="8345" y="16827"/>
                  <a:pt x="8345" y="16691"/>
                </a:cubicBezTo>
                <a:cubicBezTo>
                  <a:pt x="8345" y="16420"/>
                  <a:pt x="8126" y="16200"/>
                  <a:pt x="7855" y="16200"/>
                </a:cubicBezTo>
                <a:moveTo>
                  <a:pt x="7855" y="14237"/>
                </a:moveTo>
                <a:cubicBezTo>
                  <a:pt x="7855" y="13966"/>
                  <a:pt x="7635" y="13745"/>
                  <a:pt x="7364" y="13745"/>
                </a:cubicBezTo>
                <a:cubicBezTo>
                  <a:pt x="7228" y="13745"/>
                  <a:pt x="7105" y="13801"/>
                  <a:pt x="7017" y="13889"/>
                </a:cubicBezTo>
                <a:lnTo>
                  <a:pt x="2107" y="18798"/>
                </a:lnTo>
                <a:cubicBezTo>
                  <a:pt x="2019" y="18888"/>
                  <a:pt x="1964" y="19011"/>
                  <a:pt x="1964" y="19145"/>
                </a:cubicBezTo>
                <a:cubicBezTo>
                  <a:pt x="1964" y="19417"/>
                  <a:pt x="2184" y="19636"/>
                  <a:pt x="2455" y="19636"/>
                </a:cubicBezTo>
                <a:cubicBezTo>
                  <a:pt x="2590" y="19636"/>
                  <a:pt x="2713" y="19582"/>
                  <a:pt x="2802" y="19493"/>
                </a:cubicBezTo>
                <a:lnTo>
                  <a:pt x="7711" y="14583"/>
                </a:lnTo>
                <a:cubicBezTo>
                  <a:pt x="7800" y="14495"/>
                  <a:pt x="7855" y="14372"/>
                  <a:pt x="7855" y="14237"/>
                </a:cubicBezTo>
                <a:moveTo>
                  <a:pt x="4765" y="14583"/>
                </a:moveTo>
                <a:lnTo>
                  <a:pt x="5256" y="14093"/>
                </a:lnTo>
                <a:cubicBezTo>
                  <a:pt x="5345" y="14004"/>
                  <a:pt x="5400" y="13881"/>
                  <a:pt x="5400" y="13745"/>
                </a:cubicBezTo>
                <a:cubicBezTo>
                  <a:pt x="5400" y="13475"/>
                  <a:pt x="5180" y="13255"/>
                  <a:pt x="4909" y="13255"/>
                </a:cubicBezTo>
                <a:cubicBezTo>
                  <a:pt x="4774" y="13255"/>
                  <a:pt x="4651" y="13310"/>
                  <a:pt x="4562" y="13398"/>
                </a:cubicBezTo>
                <a:lnTo>
                  <a:pt x="4071" y="13889"/>
                </a:lnTo>
                <a:cubicBezTo>
                  <a:pt x="3982" y="13979"/>
                  <a:pt x="3927" y="14101"/>
                  <a:pt x="3927" y="14237"/>
                </a:cubicBezTo>
                <a:cubicBezTo>
                  <a:pt x="3927" y="14507"/>
                  <a:pt x="4147" y="14727"/>
                  <a:pt x="4418" y="14727"/>
                </a:cubicBezTo>
                <a:cubicBezTo>
                  <a:pt x="4554" y="14727"/>
                  <a:pt x="4676" y="14673"/>
                  <a:pt x="4765" y="14583"/>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spTree>
    <p:extLst>
      <p:ext uri="{BB962C8B-B14F-4D97-AF65-F5344CB8AC3E}">
        <p14:creationId xmlns:p14="http://schemas.microsoft.com/office/powerpoint/2010/main" val="105271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5">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77">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blue truck on the road&#10;&#10;Description automatically generated">
            <a:extLst>
              <a:ext uri="{FF2B5EF4-FFF2-40B4-BE49-F238E27FC236}">
                <a16:creationId xmlns:a16="http://schemas.microsoft.com/office/drawing/2014/main" id="{91A4CEA6-3F9D-C97F-4406-87A699B2A0A9}"/>
              </a:ext>
            </a:extLst>
          </p:cNvPr>
          <p:cNvPicPr>
            <a:picLocks noChangeAspect="1"/>
          </p:cNvPicPr>
          <p:nvPr/>
        </p:nvPicPr>
        <p:blipFill>
          <a:blip r:embed="rId3"/>
          <a:stretch>
            <a:fillRect/>
          </a:stretch>
        </p:blipFill>
        <p:spPr>
          <a:xfrm>
            <a:off x="-1" y="84304"/>
            <a:ext cx="12192001" cy="7726195"/>
          </a:xfrm>
          <a:prstGeom prst="rect">
            <a:avLst/>
          </a:prstGeom>
        </p:spPr>
      </p:pic>
      <p:sp>
        <p:nvSpPr>
          <p:cNvPr id="45" name="Rectangle 44">
            <a:extLst>
              <a:ext uri="{FF2B5EF4-FFF2-40B4-BE49-F238E27FC236}">
                <a16:creationId xmlns:a16="http://schemas.microsoft.com/office/drawing/2014/main" id="{D00CD4A0-4A33-C00E-E1B9-F3C965BF1225}"/>
              </a:ext>
            </a:extLst>
          </p:cNvPr>
          <p:cNvSpPr/>
          <p:nvPr/>
        </p:nvSpPr>
        <p:spPr>
          <a:xfrm>
            <a:off x="103092" y="113695"/>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3" name="Group 2">
            <a:extLst>
              <a:ext uri="{FF2B5EF4-FFF2-40B4-BE49-F238E27FC236}">
                <a16:creationId xmlns:a16="http://schemas.microsoft.com/office/drawing/2014/main" id="{C616E6AC-5F5A-70AC-2B09-E1412D805BBC}"/>
              </a:ext>
            </a:extLst>
          </p:cNvPr>
          <p:cNvGrpSpPr/>
          <p:nvPr/>
        </p:nvGrpSpPr>
        <p:grpSpPr>
          <a:xfrm>
            <a:off x="11405421" y="6071421"/>
            <a:ext cx="786580" cy="786580"/>
            <a:chOff x="8554065" y="4553565"/>
            <a:chExt cx="589935" cy="589935"/>
          </a:xfrm>
        </p:grpSpPr>
        <p:sp>
          <p:nvSpPr>
            <p:cNvPr id="4" name="Rectangle 3">
              <a:extLst>
                <a:ext uri="{FF2B5EF4-FFF2-40B4-BE49-F238E27FC236}">
                  <a16:creationId xmlns:a16="http://schemas.microsoft.com/office/drawing/2014/main" id="{E61D384C-6F10-9AE1-1043-148D50525D1F}"/>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5" name="Group 4">
              <a:extLst>
                <a:ext uri="{FF2B5EF4-FFF2-40B4-BE49-F238E27FC236}">
                  <a16:creationId xmlns:a16="http://schemas.microsoft.com/office/drawing/2014/main" id="{B827B3BA-213E-3966-D5B6-184B84971459}"/>
                </a:ext>
              </a:extLst>
            </p:cNvPr>
            <p:cNvGrpSpPr>
              <a:grpSpLocks noChangeAspect="1"/>
            </p:cNvGrpSpPr>
            <p:nvPr/>
          </p:nvGrpSpPr>
          <p:grpSpPr>
            <a:xfrm>
              <a:off x="8741032" y="4783643"/>
              <a:ext cx="216000" cy="129778"/>
              <a:chOff x="5342425" y="2976487"/>
              <a:chExt cx="1506305" cy="905027"/>
            </a:xfrm>
          </p:grpSpPr>
          <p:sp>
            <p:nvSpPr>
              <p:cNvPr id="6" name="Freeform: Shape 30">
                <a:extLst>
                  <a:ext uri="{FF2B5EF4-FFF2-40B4-BE49-F238E27FC236}">
                    <a16:creationId xmlns:a16="http://schemas.microsoft.com/office/drawing/2014/main" id="{8E8BC2D9-A28D-7E12-9451-A0AE9BE6EA7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7" name="Freeform: Shape 31">
                <a:extLst>
                  <a:ext uri="{FF2B5EF4-FFF2-40B4-BE49-F238E27FC236}">
                    <a16:creationId xmlns:a16="http://schemas.microsoft.com/office/drawing/2014/main" id="{1954EFC9-ECDA-208E-E385-A404B2F5303B}"/>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8" name="Freeform: Shape 32">
                <a:extLst>
                  <a:ext uri="{FF2B5EF4-FFF2-40B4-BE49-F238E27FC236}">
                    <a16:creationId xmlns:a16="http://schemas.microsoft.com/office/drawing/2014/main" id="{FD9E6A74-B18A-FFEB-0C05-208C1A563E19}"/>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9" name="Freeform: Shape 33">
                <a:extLst>
                  <a:ext uri="{FF2B5EF4-FFF2-40B4-BE49-F238E27FC236}">
                    <a16:creationId xmlns:a16="http://schemas.microsoft.com/office/drawing/2014/main" id="{255E1B5D-F901-0508-EBD9-F391411C3BA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0" name="Freeform: Shape 34">
                <a:extLst>
                  <a:ext uri="{FF2B5EF4-FFF2-40B4-BE49-F238E27FC236}">
                    <a16:creationId xmlns:a16="http://schemas.microsoft.com/office/drawing/2014/main" id="{15176026-A09B-E7E2-1BF7-73E44449B291}"/>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pic>
        <p:nvPicPr>
          <p:cNvPr id="11" name="Picture 10" descr="TIRframe">
            <a:extLst>
              <a:ext uri="{FF2B5EF4-FFF2-40B4-BE49-F238E27FC236}">
                <a16:creationId xmlns:a16="http://schemas.microsoft.com/office/drawing/2014/main" id="{38ABC70C-9AFA-FF0B-9518-EFC424F8349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847371" y="1528095"/>
            <a:ext cx="2061368" cy="1400864"/>
          </a:xfrm>
          <a:prstGeom prst="rect">
            <a:avLst/>
          </a:prstGeom>
          <a:noFill/>
          <a:ln w="9525">
            <a:noFill/>
            <a:miter lim="800000"/>
            <a:headEnd/>
            <a:tailEnd/>
          </a:ln>
        </p:spPr>
      </p:pic>
      <p:pic>
        <p:nvPicPr>
          <p:cNvPr id="12" name="Picture 2" descr="http://www.clker.com/cliparts/G/J/C/1/f/a/blue-un-logo-vectorised-hi.png">
            <a:extLst>
              <a:ext uri="{FF2B5EF4-FFF2-40B4-BE49-F238E27FC236}">
                <a16:creationId xmlns:a16="http://schemas.microsoft.com/office/drawing/2014/main" id="{3D79A026-4B40-4D54-35FF-DA380F30F9F1}"/>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9668779" y="896182"/>
            <a:ext cx="1489775" cy="1263826"/>
          </a:xfrm>
          <a:prstGeom prst="rect">
            <a:avLst/>
          </a:prstGeom>
          <a:noFill/>
        </p:spPr>
      </p:pic>
      <p:sp>
        <p:nvSpPr>
          <p:cNvPr id="15" name="TextBox 14">
            <a:extLst>
              <a:ext uri="{FF2B5EF4-FFF2-40B4-BE49-F238E27FC236}">
                <a16:creationId xmlns:a16="http://schemas.microsoft.com/office/drawing/2014/main" id="{589A533A-306F-279F-4E14-2176F31D752F}"/>
              </a:ext>
            </a:extLst>
          </p:cNvPr>
          <p:cNvSpPr txBox="1"/>
          <p:nvPr/>
        </p:nvSpPr>
        <p:spPr>
          <a:xfrm>
            <a:off x="847371" y="624386"/>
            <a:ext cx="8645978" cy="800219"/>
          </a:xfrm>
          <a:prstGeom prst="rect">
            <a:avLst/>
          </a:prstGeom>
          <a:noFill/>
        </p:spPr>
        <p:txBody>
          <a:bodyPr wrap="square">
            <a:spAutoFit/>
          </a:bodyPr>
          <a:lstStyle/>
          <a:p>
            <a:pPr>
              <a:spcBef>
                <a:spcPts val="600"/>
              </a:spcBef>
              <a:spcAft>
                <a:spcPts val="600"/>
              </a:spcAft>
              <a:buClr>
                <a:prstClr val="white"/>
              </a:buClr>
              <a:buSzPct val="50000"/>
              <a:defRPr/>
            </a:pPr>
            <a:r>
              <a:rPr lang="es-MX" sz="1800" dirty="0">
                <a:solidFill>
                  <a:schemeClr val="bg1"/>
                </a:solidFill>
              </a:rPr>
              <a:t>DESDE 1949 LA IRU TIENE EL MANDATO DE ADMINISTRAR EL SISTEMA TIR</a:t>
            </a:r>
          </a:p>
          <a:p>
            <a:pPr>
              <a:spcBef>
                <a:spcPts val="600"/>
              </a:spcBef>
              <a:spcAft>
                <a:spcPts val="600"/>
              </a:spcAft>
              <a:buClr>
                <a:prstClr val="white"/>
              </a:buClr>
              <a:buSzPct val="50000"/>
              <a:defRPr/>
            </a:pPr>
            <a:r>
              <a:rPr lang="es-MX" sz="1800" dirty="0">
                <a:solidFill>
                  <a:schemeClr val="bg1"/>
                </a:solidFill>
              </a:rPr>
              <a:t>UNA ASOCIACIÓN PÚBLICO-PRIVADA CON LA ONU</a:t>
            </a:r>
          </a:p>
        </p:txBody>
      </p:sp>
      <p:sp>
        <p:nvSpPr>
          <p:cNvPr id="16" name="TextBox 15">
            <a:extLst>
              <a:ext uri="{FF2B5EF4-FFF2-40B4-BE49-F238E27FC236}">
                <a16:creationId xmlns:a16="http://schemas.microsoft.com/office/drawing/2014/main" id="{23D4FC0D-2FF9-7BB9-1B8D-B44A1144E13F}"/>
              </a:ext>
            </a:extLst>
          </p:cNvPr>
          <p:cNvSpPr txBox="1"/>
          <p:nvPr/>
        </p:nvSpPr>
        <p:spPr>
          <a:xfrm>
            <a:off x="6486722" y="5864282"/>
            <a:ext cx="4526280" cy="369332"/>
          </a:xfrm>
          <a:prstGeom prst="rect">
            <a:avLst/>
          </a:prstGeom>
          <a:noFill/>
        </p:spPr>
        <p:txBody>
          <a:bodyPr wrap="square">
            <a:spAutoFit/>
          </a:bodyPr>
          <a:lstStyle/>
          <a:p>
            <a:pPr>
              <a:spcBef>
                <a:spcPts val="600"/>
              </a:spcBef>
              <a:spcAft>
                <a:spcPts val="600"/>
              </a:spcAft>
              <a:buClr>
                <a:prstClr val="white"/>
              </a:buClr>
              <a:buSzPct val="50000"/>
              <a:defRPr/>
            </a:pPr>
            <a:r>
              <a:rPr lang="es-MX" dirty="0">
                <a:solidFill>
                  <a:schemeClr val="bg1"/>
                </a:solidFill>
              </a:rPr>
              <a:t>RECOMENDADO PARA PAÍSES SIN LITORAL</a:t>
            </a:r>
            <a:endParaRPr lang="es-MX" sz="1800" dirty="0">
              <a:solidFill>
                <a:schemeClr val="bg1"/>
              </a:solidFill>
            </a:endParaRPr>
          </a:p>
        </p:txBody>
      </p:sp>
    </p:spTree>
    <p:extLst>
      <p:ext uri="{BB962C8B-B14F-4D97-AF65-F5344CB8AC3E}">
        <p14:creationId xmlns:p14="http://schemas.microsoft.com/office/powerpoint/2010/main" val="22902539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ame 15">
            <a:extLst>
              <a:ext uri="{FF2B5EF4-FFF2-40B4-BE49-F238E27FC236}">
                <a16:creationId xmlns:a16="http://schemas.microsoft.com/office/drawing/2014/main" id="{107858B0-6220-154A-8E7F-788CB8272078}"/>
              </a:ext>
            </a:extLst>
          </p:cNvPr>
          <p:cNvSpPr/>
          <p:nvPr/>
        </p:nvSpPr>
        <p:spPr>
          <a:xfrm>
            <a:off x="-2"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sp>
        <p:nvSpPr>
          <p:cNvPr id="262" name="Title 2">
            <a:extLst>
              <a:ext uri="{FF2B5EF4-FFF2-40B4-BE49-F238E27FC236}">
                <a16:creationId xmlns:a16="http://schemas.microsoft.com/office/drawing/2014/main" id="{A60D100C-3D97-2541-8CEE-A928ADE06199}"/>
              </a:ext>
            </a:extLst>
          </p:cNvPr>
          <p:cNvSpPr txBox="1">
            <a:spLocks/>
          </p:cNvSpPr>
          <p:nvPr/>
        </p:nvSpPr>
        <p:spPr>
          <a:xfrm>
            <a:off x="-1" y="269960"/>
            <a:ext cx="4584323" cy="810204"/>
          </a:xfrm>
          <a:prstGeom prst="rect">
            <a:avLst/>
          </a:prstGeom>
          <a:solidFill>
            <a:schemeClr val="accent3">
              <a:lumMod val="75000"/>
            </a:schemeClr>
          </a:solidFill>
        </p:spPr>
        <p:txBody>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r>
              <a:rPr lang="en-US" sz="4800" dirty="0">
                <a:solidFill>
                  <a:schemeClr val="bg1"/>
                </a:solidFill>
              </a:rPr>
              <a:t>  PROPÓSITO </a:t>
            </a:r>
          </a:p>
        </p:txBody>
      </p:sp>
      <p:sp>
        <p:nvSpPr>
          <p:cNvPr id="263" name="Text Placeholder 3">
            <a:extLst>
              <a:ext uri="{FF2B5EF4-FFF2-40B4-BE49-F238E27FC236}">
                <a16:creationId xmlns:a16="http://schemas.microsoft.com/office/drawing/2014/main" id="{1F36C709-1A54-6E42-916A-AB2973E2D57C}"/>
              </a:ext>
            </a:extLst>
          </p:cNvPr>
          <p:cNvSpPr txBox="1">
            <a:spLocks/>
          </p:cNvSpPr>
          <p:nvPr/>
        </p:nvSpPr>
        <p:spPr>
          <a:xfrm>
            <a:off x="-2" y="1079948"/>
            <a:ext cx="12006777" cy="800367"/>
          </a:xfrm>
          <a:prstGeom prst="rect">
            <a:avLst/>
          </a:prstGeom>
          <a:solidFill>
            <a:schemeClr val="accent3"/>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4800" dirty="0">
                <a:solidFill>
                  <a:schemeClr val="bg1"/>
                </a:solidFill>
              </a:rPr>
              <a:t>  DEL PROCEDIMIENTO DE RECLAMACIONES</a:t>
            </a:r>
          </a:p>
        </p:txBody>
      </p:sp>
      <p:sp>
        <p:nvSpPr>
          <p:cNvPr id="264" name="Rectangle 263">
            <a:extLst>
              <a:ext uri="{FF2B5EF4-FFF2-40B4-BE49-F238E27FC236}">
                <a16:creationId xmlns:a16="http://schemas.microsoft.com/office/drawing/2014/main" id="{474B7F1A-7FDF-094A-BFCD-7DC2155563CA}"/>
              </a:ext>
            </a:extLst>
          </p:cNvPr>
          <p:cNvSpPr/>
          <p:nvPr/>
        </p:nvSpPr>
        <p:spPr>
          <a:xfrm>
            <a:off x="715787" y="2095248"/>
            <a:ext cx="3477549"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600"/>
              </a:spcAft>
            </a:pPr>
            <a:endParaRPr lang="en-US" sz="1600" b="1" dirty="0">
              <a:solidFill>
                <a:schemeClr val="tx1"/>
              </a:solidFill>
            </a:endParaRPr>
          </a:p>
          <a:p>
            <a:pPr marL="342900" indent="-342900">
              <a:spcAft>
                <a:spcPts val="600"/>
              </a:spcAft>
              <a:buFont typeface="Arial" panose="020B0604020202020204" pitchFamily="34" charset="0"/>
              <a:buChar char="•"/>
            </a:pPr>
            <a:r>
              <a:rPr lang="es-ES" sz="2000" dirty="0">
                <a:solidFill>
                  <a:schemeClr val="tx1"/>
                </a:solidFill>
              </a:rPr>
              <a:t>Garantizar el pago de deudas aduaneras válidas relacionadas con una irregularidad durante una operación TIR</a:t>
            </a:r>
            <a:endParaRPr lang="en-GB" sz="2000" dirty="0">
              <a:solidFill>
                <a:schemeClr val="tx1"/>
              </a:solidFill>
            </a:endParaRPr>
          </a:p>
        </p:txBody>
      </p:sp>
      <p:sp>
        <p:nvSpPr>
          <p:cNvPr id="265" name="Rectangle 264">
            <a:extLst>
              <a:ext uri="{FF2B5EF4-FFF2-40B4-BE49-F238E27FC236}">
                <a16:creationId xmlns:a16="http://schemas.microsoft.com/office/drawing/2014/main" id="{C138080B-3B07-764F-B5B9-8B9BE84256EC}"/>
              </a:ext>
            </a:extLst>
          </p:cNvPr>
          <p:cNvSpPr/>
          <p:nvPr/>
        </p:nvSpPr>
        <p:spPr>
          <a:xfrm>
            <a:off x="7840412" y="2095248"/>
            <a:ext cx="3477549"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342900" indent="-342900">
              <a:buFont typeface="Arial" panose="020B0604020202020204" pitchFamily="34" charset="0"/>
              <a:buChar char="•"/>
            </a:pPr>
            <a:endParaRPr lang="en-GB" sz="1600" dirty="0">
              <a:solidFill>
                <a:schemeClr val="tx1"/>
              </a:solidFill>
            </a:endParaRPr>
          </a:p>
          <a:p>
            <a:pPr marL="342900" indent="-342900">
              <a:buFont typeface="Arial" panose="020B0604020202020204" pitchFamily="34" charset="0"/>
              <a:buChar char="•"/>
            </a:pPr>
            <a:r>
              <a:rPr lang="es-ES" dirty="0">
                <a:solidFill>
                  <a:schemeClr val="tx1"/>
                </a:solidFill>
              </a:rPr>
              <a:t>Intercambio rápido y preciso de información entre las distintas partes involucradas en las reclamaciones TIR para permitir una gestión eficiente y exitosa</a:t>
            </a:r>
            <a:endParaRPr lang="en-GB" sz="2000" dirty="0">
              <a:solidFill>
                <a:schemeClr val="tx1"/>
              </a:solidFill>
            </a:endParaRPr>
          </a:p>
        </p:txBody>
      </p:sp>
      <p:sp>
        <p:nvSpPr>
          <p:cNvPr id="266" name="Rectangle 265">
            <a:extLst>
              <a:ext uri="{FF2B5EF4-FFF2-40B4-BE49-F238E27FC236}">
                <a16:creationId xmlns:a16="http://schemas.microsoft.com/office/drawing/2014/main" id="{DC469EEF-C2CC-8045-98E8-836998E5F232}"/>
              </a:ext>
            </a:extLst>
          </p:cNvPr>
          <p:cNvSpPr/>
          <p:nvPr/>
        </p:nvSpPr>
        <p:spPr>
          <a:xfrm>
            <a:off x="4278100" y="2095248"/>
            <a:ext cx="3477549"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600"/>
              </a:spcAft>
            </a:pPr>
            <a:endParaRPr lang="en-US" sz="1600" b="1" dirty="0">
              <a:solidFill>
                <a:schemeClr val="tx1"/>
              </a:solidFill>
            </a:endParaRPr>
          </a:p>
          <a:p>
            <a:pPr marL="342900" indent="-342900">
              <a:spcAft>
                <a:spcPts val="600"/>
              </a:spcAft>
              <a:buFont typeface="Arial" panose="020B0604020202020204" pitchFamily="34" charset="0"/>
              <a:buChar char="•"/>
            </a:pPr>
            <a:r>
              <a:rPr lang="es-ES" sz="2000" dirty="0">
                <a:solidFill>
                  <a:schemeClr val="tx1"/>
                </a:solidFill>
              </a:rPr>
              <a:t>Procedimiento simple de 2 pasos para las Aduanas:</a:t>
            </a:r>
          </a:p>
          <a:p>
            <a:pPr marL="914400" lvl="1" indent="-457200">
              <a:spcAft>
                <a:spcPts val="600"/>
              </a:spcAft>
              <a:buFont typeface="+mj-lt"/>
              <a:buAutoNum type="arabicPeriod"/>
            </a:pPr>
            <a:r>
              <a:rPr lang="es-ES" sz="2000" dirty="0">
                <a:solidFill>
                  <a:schemeClr val="tx1"/>
                </a:solidFill>
              </a:rPr>
              <a:t>Notificación y solicitud de pago al deudor principal (titular del TIR)</a:t>
            </a:r>
          </a:p>
          <a:p>
            <a:pPr marL="914400" lvl="1" indent="-457200">
              <a:spcAft>
                <a:spcPts val="600"/>
              </a:spcAft>
              <a:buFont typeface="+mj-lt"/>
              <a:buAutoNum type="arabicPeriod"/>
            </a:pPr>
            <a:r>
              <a:rPr lang="es-ES" sz="2000" dirty="0">
                <a:solidFill>
                  <a:schemeClr val="tx1"/>
                </a:solidFill>
              </a:rPr>
              <a:t>Notificación y solicitud de pago al garante (asociación nacional)</a:t>
            </a:r>
            <a:endParaRPr lang="en-GB" sz="2000" dirty="0">
              <a:solidFill>
                <a:schemeClr val="tx1"/>
              </a:solidFill>
            </a:endParaRPr>
          </a:p>
        </p:txBody>
      </p:sp>
      <p:grpSp>
        <p:nvGrpSpPr>
          <p:cNvPr id="42" name="Group 41">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43" name="Rectangle 42">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44" name="Group 43">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45"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6"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7"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8"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9"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142362098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Straight Connector 12">
            <a:extLst>
              <a:ext uri="{FF2B5EF4-FFF2-40B4-BE49-F238E27FC236}">
                <a16:creationId xmlns:a16="http://schemas.microsoft.com/office/drawing/2014/main" id="{6F221F8F-4D9F-A94B-9086-19A08F539E7A}"/>
              </a:ext>
            </a:extLst>
          </p:cNvPr>
          <p:cNvCxnSpPr>
            <a:cxnSpLocks/>
          </p:cNvCxnSpPr>
          <p:nvPr/>
        </p:nvCxnSpPr>
        <p:spPr>
          <a:xfrm>
            <a:off x="5984383" y="1039901"/>
            <a:ext cx="0" cy="5566961"/>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23571F43-93EC-C644-A2F4-C4F4DA8F40C1}"/>
              </a:ext>
            </a:extLst>
          </p:cNvPr>
          <p:cNvSpPr/>
          <p:nvPr/>
        </p:nvSpPr>
        <p:spPr>
          <a:xfrm>
            <a:off x="4648774" y="580409"/>
            <a:ext cx="2636875" cy="478465"/>
          </a:xfrm>
          <a:prstGeom prst="rect">
            <a:avLst/>
          </a:prstGeom>
          <a:noFill/>
          <a:ln w="158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b="1" dirty="0">
                <a:solidFill>
                  <a:schemeClr val="tx1"/>
                </a:solidFill>
              </a:rPr>
              <a:t>NIVELES LEGALES</a:t>
            </a:r>
          </a:p>
        </p:txBody>
      </p:sp>
      <p:cxnSp>
        <p:nvCxnSpPr>
          <p:cNvPr id="17" name="Straight Connector 16">
            <a:extLst>
              <a:ext uri="{FF2B5EF4-FFF2-40B4-BE49-F238E27FC236}">
                <a16:creationId xmlns:a16="http://schemas.microsoft.com/office/drawing/2014/main" id="{CA7CBBCD-C943-3442-B9DC-03BB1FB8D1FA}"/>
              </a:ext>
            </a:extLst>
          </p:cNvPr>
          <p:cNvCxnSpPr/>
          <p:nvPr/>
        </p:nvCxnSpPr>
        <p:spPr>
          <a:xfrm>
            <a:off x="5984383" y="3726347"/>
            <a:ext cx="1128797" cy="0"/>
          </a:xfrm>
          <a:prstGeom prst="line">
            <a:avLst/>
          </a:prstGeom>
          <a:ln w="15875">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E1A6CC4B-8C44-C345-A364-AFF0D12686FE}"/>
              </a:ext>
            </a:extLst>
          </p:cNvPr>
          <p:cNvSpPr txBox="1"/>
          <p:nvPr/>
        </p:nvSpPr>
        <p:spPr>
          <a:xfrm>
            <a:off x="7026501" y="2825906"/>
            <a:ext cx="2784675" cy="300147"/>
          </a:xfrm>
          <a:prstGeom prst="rect">
            <a:avLst/>
          </a:prstGeom>
          <a:noFill/>
        </p:spPr>
        <p:txBody>
          <a:bodyPr wrap="square" rtlCol="0">
            <a:noAutofit/>
          </a:bodyPr>
          <a:lstStyle/>
          <a:p>
            <a:r>
              <a:rPr lang="en-US" sz="1400" b="1" dirty="0">
                <a:solidFill>
                  <a:srgbClr val="00B6F1"/>
                </a:solidFill>
              </a:rPr>
              <a:t>NIVEL NACIONAL</a:t>
            </a:r>
          </a:p>
        </p:txBody>
      </p:sp>
      <p:cxnSp>
        <p:nvCxnSpPr>
          <p:cNvPr id="21" name="Straight Connector 20">
            <a:extLst>
              <a:ext uri="{FF2B5EF4-FFF2-40B4-BE49-F238E27FC236}">
                <a16:creationId xmlns:a16="http://schemas.microsoft.com/office/drawing/2014/main" id="{509B09DB-BB28-594A-A15A-D7497621088A}"/>
              </a:ext>
            </a:extLst>
          </p:cNvPr>
          <p:cNvCxnSpPr/>
          <p:nvPr/>
        </p:nvCxnSpPr>
        <p:spPr>
          <a:xfrm>
            <a:off x="4967202" y="2558224"/>
            <a:ext cx="1017181" cy="0"/>
          </a:xfrm>
          <a:prstGeom prst="line">
            <a:avLst/>
          </a:prstGeom>
          <a:ln w="15875">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021139E6-5286-7544-BE71-A16F216A4596}"/>
              </a:ext>
            </a:extLst>
          </p:cNvPr>
          <p:cNvSpPr txBox="1"/>
          <p:nvPr/>
        </p:nvSpPr>
        <p:spPr>
          <a:xfrm>
            <a:off x="2214283" y="1703477"/>
            <a:ext cx="2784675" cy="300147"/>
          </a:xfrm>
          <a:prstGeom prst="rect">
            <a:avLst/>
          </a:prstGeom>
          <a:noFill/>
        </p:spPr>
        <p:txBody>
          <a:bodyPr wrap="square" rtlCol="0">
            <a:noAutofit/>
          </a:bodyPr>
          <a:lstStyle/>
          <a:p>
            <a:r>
              <a:rPr lang="en-US" sz="1400" b="1" dirty="0">
                <a:solidFill>
                  <a:srgbClr val="00B6F1"/>
                </a:solidFill>
              </a:rPr>
              <a:t>NIVEL INTERNACIONAL</a:t>
            </a:r>
          </a:p>
        </p:txBody>
      </p:sp>
      <p:sp>
        <p:nvSpPr>
          <p:cNvPr id="8" name="Content Placeholder 7">
            <a:extLst>
              <a:ext uri="{FF2B5EF4-FFF2-40B4-BE49-F238E27FC236}">
                <a16:creationId xmlns:a16="http://schemas.microsoft.com/office/drawing/2014/main" id="{F82AE088-0382-6547-B273-D4CF501DF9D0}"/>
              </a:ext>
            </a:extLst>
          </p:cNvPr>
          <p:cNvSpPr>
            <a:spLocks noGrp="1"/>
          </p:cNvSpPr>
          <p:nvPr>
            <p:ph sz="quarter" idx="17"/>
          </p:nvPr>
        </p:nvSpPr>
        <p:spPr>
          <a:xfrm>
            <a:off x="2214282" y="1982182"/>
            <a:ext cx="2780428" cy="1143871"/>
          </a:xfrm>
        </p:spPr>
        <p:txBody>
          <a:bodyPr/>
          <a:lstStyle/>
          <a:p>
            <a:r>
              <a:rPr lang="de-DE" dirty="0"/>
              <a:t>CONVENIO TIR</a:t>
            </a:r>
          </a:p>
        </p:txBody>
      </p:sp>
      <p:sp>
        <p:nvSpPr>
          <p:cNvPr id="9" name="Content Placeholder 8">
            <a:extLst>
              <a:ext uri="{FF2B5EF4-FFF2-40B4-BE49-F238E27FC236}">
                <a16:creationId xmlns:a16="http://schemas.microsoft.com/office/drawing/2014/main" id="{7345ED66-6566-E44B-A131-926DE83B2C5F}"/>
              </a:ext>
            </a:extLst>
          </p:cNvPr>
          <p:cNvSpPr>
            <a:spLocks noGrp="1"/>
          </p:cNvSpPr>
          <p:nvPr>
            <p:ph sz="quarter" idx="18"/>
          </p:nvPr>
        </p:nvSpPr>
        <p:spPr>
          <a:xfrm>
            <a:off x="7113180" y="3087136"/>
            <a:ext cx="2780428" cy="1278423"/>
          </a:xfrm>
        </p:spPr>
        <p:txBody>
          <a:bodyPr/>
          <a:lstStyle/>
          <a:p>
            <a:r>
              <a:rPr lang="de-DE" dirty="0"/>
              <a:t>Leyes y </a:t>
            </a:r>
            <a:r>
              <a:rPr lang="de-DE" dirty="0" err="1"/>
              <a:t>Reglamentos</a:t>
            </a:r>
            <a:r>
              <a:rPr lang="de-DE" dirty="0"/>
              <a:t> </a:t>
            </a:r>
            <a:r>
              <a:rPr lang="de-DE" dirty="0" err="1"/>
              <a:t>Nacionales</a:t>
            </a:r>
            <a:endParaRPr lang="de-DE" dirty="0"/>
          </a:p>
        </p:txBody>
      </p:sp>
      <p:sp>
        <p:nvSpPr>
          <p:cNvPr id="16" name="TextBox 15">
            <a:extLst>
              <a:ext uri="{FF2B5EF4-FFF2-40B4-BE49-F238E27FC236}">
                <a16:creationId xmlns:a16="http://schemas.microsoft.com/office/drawing/2014/main" id="{021139E6-5286-7544-BE71-A16F216A4596}"/>
              </a:ext>
            </a:extLst>
          </p:cNvPr>
          <p:cNvSpPr txBox="1"/>
          <p:nvPr/>
        </p:nvSpPr>
        <p:spPr>
          <a:xfrm>
            <a:off x="2135974" y="4254485"/>
            <a:ext cx="2784675" cy="300147"/>
          </a:xfrm>
          <a:prstGeom prst="rect">
            <a:avLst/>
          </a:prstGeom>
          <a:noFill/>
        </p:spPr>
        <p:txBody>
          <a:bodyPr wrap="square" rtlCol="0">
            <a:noAutofit/>
          </a:bodyPr>
          <a:lstStyle/>
          <a:p>
            <a:r>
              <a:rPr lang="en-US" sz="1400" b="1" dirty="0" err="1">
                <a:solidFill>
                  <a:srgbClr val="00B6F1"/>
                </a:solidFill>
              </a:rPr>
              <a:t>Relaciones</a:t>
            </a:r>
            <a:r>
              <a:rPr lang="en-US" sz="1400" b="1" dirty="0">
                <a:solidFill>
                  <a:srgbClr val="00B6F1"/>
                </a:solidFill>
              </a:rPr>
              <a:t> </a:t>
            </a:r>
            <a:r>
              <a:rPr lang="en-US" sz="1400" b="1" dirty="0" err="1">
                <a:solidFill>
                  <a:srgbClr val="00B6F1"/>
                </a:solidFill>
              </a:rPr>
              <a:t>Contractuales</a:t>
            </a:r>
            <a:endParaRPr lang="en-US" sz="1400" b="1" dirty="0">
              <a:solidFill>
                <a:srgbClr val="00B6F1"/>
              </a:solidFill>
            </a:endParaRPr>
          </a:p>
        </p:txBody>
      </p:sp>
      <p:cxnSp>
        <p:nvCxnSpPr>
          <p:cNvPr id="18" name="Straight Connector 17">
            <a:extLst>
              <a:ext uri="{FF2B5EF4-FFF2-40B4-BE49-F238E27FC236}">
                <a16:creationId xmlns:a16="http://schemas.microsoft.com/office/drawing/2014/main" id="{509B09DB-BB28-594A-A15A-D7497621088A}"/>
              </a:ext>
            </a:extLst>
          </p:cNvPr>
          <p:cNvCxnSpPr/>
          <p:nvPr/>
        </p:nvCxnSpPr>
        <p:spPr>
          <a:xfrm>
            <a:off x="4950030" y="4951548"/>
            <a:ext cx="1017181" cy="0"/>
          </a:xfrm>
          <a:prstGeom prst="line">
            <a:avLst/>
          </a:prstGeom>
          <a:ln w="15875">
            <a:solidFill>
              <a:schemeClr val="tx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2373507" y="4486361"/>
            <a:ext cx="2309611" cy="369332"/>
          </a:xfrm>
          <a:prstGeom prst="rect">
            <a:avLst/>
          </a:prstGeom>
        </p:spPr>
        <p:txBody>
          <a:bodyPr wrap="square">
            <a:spAutoFit/>
          </a:bodyPr>
          <a:lstStyle/>
          <a:p>
            <a:pPr lvl="0" algn="ctr">
              <a:spcBef>
                <a:spcPts val="600"/>
              </a:spcBef>
              <a:spcAft>
                <a:spcPts val="600"/>
              </a:spcAft>
              <a:buClr>
                <a:schemeClr val="bg1"/>
              </a:buClr>
              <a:buSzPct val="50000"/>
              <a:defRPr/>
            </a:pPr>
            <a:r>
              <a:rPr lang="en-GB" dirty="0">
                <a:solidFill>
                  <a:srgbClr val="FFFFFF"/>
                </a:solidFill>
              </a:rPr>
              <a:t>System</a:t>
            </a:r>
          </a:p>
        </p:txBody>
      </p:sp>
      <p:sp>
        <p:nvSpPr>
          <p:cNvPr id="25" name="Content Placeholder 7">
            <a:extLst>
              <a:ext uri="{FF2B5EF4-FFF2-40B4-BE49-F238E27FC236}">
                <a16:creationId xmlns:a16="http://schemas.microsoft.com/office/drawing/2014/main" id="{F82AE088-0382-6547-B273-D4CF501DF9D0}"/>
              </a:ext>
            </a:extLst>
          </p:cNvPr>
          <p:cNvSpPr txBox="1">
            <a:spLocks/>
          </p:cNvSpPr>
          <p:nvPr/>
        </p:nvSpPr>
        <p:spPr>
          <a:xfrm>
            <a:off x="2186275" y="4554633"/>
            <a:ext cx="2780428" cy="1143871"/>
          </a:xfrm>
          <a:prstGeom prst="rect">
            <a:avLst/>
          </a:prstGeom>
          <a:solidFill>
            <a:schemeClr val="bg1">
              <a:lumMod val="95000"/>
            </a:schemeClr>
          </a:solidFill>
        </p:spPr>
        <p:txBody>
          <a:bodyPr/>
          <a:lst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Corbel" panose="020B0503020204020204" pitchFamily="34" charset="0"/>
                <a:ea typeface="+mn-ea"/>
                <a:cs typeface="+mn-cs"/>
              </a:defRPr>
            </a:lvl1pPr>
            <a:lvl2pPr marL="4572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Corbel" panose="020B0503020204020204" pitchFamily="34" charset="0"/>
                <a:ea typeface="+mn-ea"/>
                <a:cs typeface="+mn-cs"/>
              </a:defRPr>
            </a:lvl2pPr>
            <a:lvl3pPr marL="9144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Corbel" panose="020B0503020204020204" pitchFamily="34" charset="0"/>
                <a:ea typeface="+mn-ea"/>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Corbel" panose="020B0503020204020204" pitchFamily="34" charset="0"/>
                <a:ea typeface="+mn-ea"/>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algn="just">
              <a:spcBef>
                <a:spcPts val="600"/>
              </a:spcBef>
              <a:spcAft>
                <a:spcPts val="600"/>
              </a:spcAft>
              <a:buClr>
                <a:schemeClr val="bg1"/>
              </a:buClr>
              <a:buSzPct val="50000"/>
              <a:defRPr/>
            </a:pPr>
            <a:r>
              <a:rPr lang="es-ES" dirty="0"/>
              <a:t>Documentos firmados entre los actores involucrados en el Sistema TIR</a:t>
            </a:r>
            <a:endParaRPr lang="en-GB" dirty="0"/>
          </a:p>
        </p:txBody>
      </p:sp>
      <p:sp>
        <p:nvSpPr>
          <p:cNvPr id="26" name="Frame 2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grpSp>
        <p:nvGrpSpPr>
          <p:cNvPr id="27" name="Group 26">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28" name="Rectangle 27">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29" name="Group 28">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0"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1"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2"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3"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4"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nvGrpSpPr>
          <p:cNvPr id="35" name="Group 34">
            <a:extLst>
              <a:ext uri="{FF2B5EF4-FFF2-40B4-BE49-F238E27FC236}">
                <a16:creationId xmlns:a16="http://schemas.microsoft.com/office/drawing/2014/main" id="{380BF782-3147-5345-ACC9-8BB68E3D96BC}"/>
              </a:ext>
            </a:extLst>
          </p:cNvPr>
          <p:cNvGrpSpPr>
            <a:grpSpLocks noChangeAspect="1"/>
          </p:cNvGrpSpPr>
          <p:nvPr/>
        </p:nvGrpSpPr>
        <p:grpSpPr>
          <a:xfrm>
            <a:off x="9534086" y="4020440"/>
            <a:ext cx="313200" cy="324000"/>
            <a:chOff x="11610975" y="3644900"/>
            <a:chExt cx="276225" cy="285750"/>
          </a:xfrm>
          <a:solidFill>
            <a:schemeClr val="tx1"/>
          </a:solidFill>
        </p:grpSpPr>
        <p:sp>
          <p:nvSpPr>
            <p:cNvPr id="36" name="Freeform 53">
              <a:extLst>
                <a:ext uri="{FF2B5EF4-FFF2-40B4-BE49-F238E27FC236}">
                  <a16:creationId xmlns:a16="http://schemas.microsoft.com/office/drawing/2014/main" id="{840292F0-AF74-7C42-8D72-E610BBE48AE6}"/>
                </a:ext>
              </a:extLst>
            </p:cNvPr>
            <p:cNvSpPr>
              <a:spLocks/>
            </p:cNvSpPr>
            <p:nvPr/>
          </p:nvSpPr>
          <p:spPr bwMode="auto">
            <a:xfrm>
              <a:off x="11610975" y="3921125"/>
              <a:ext cx="276225" cy="9525"/>
            </a:xfrm>
            <a:custGeom>
              <a:avLst/>
              <a:gdLst>
                <a:gd name="T0" fmla="*/ 857 w 872"/>
                <a:gd name="T1" fmla="*/ 0 h 30"/>
                <a:gd name="T2" fmla="*/ 15 w 872"/>
                <a:gd name="T3" fmla="*/ 0 h 30"/>
                <a:gd name="T4" fmla="*/ 12 w 872"/>
                <a:gd name="T5" fmla="*/ 0 h 30"/>
                <a:gd name="T6" fmla="*/ 10 w 872"/>
                <a:gd name="T7" fmla="*/ 1 h 30"/>
                <a:gd name="T8" fmla="*/ 6 w 872"/>
                <a:gd name="T9" fmla="*/ 2 h 30"/>
                <a:gd name="T10" fmla="*/ 4 w 872"/>
                <a:gd name="T11" fmla="*/ 4 h 30"/>
                <a:gd name="T12" fmla="*/ 2 w 872"/>
                <a:gd name="T13" fmla="*/ 7 h 30"/>
                <a:gd name="T14" fmla="*/ 1 w 872"/>
                <a:gd name="T15" fmla="*/ 9 h 30"/>
                <a:gd name="T16" fmla="*/ 0 w 872"/>
                <a:gd name="T17" fmla="*/ 12 h 30"/>
                <a:gd name="T18" fmla="*/ 0 w 872"/>
                <a:gd name="T19" fmla="*/ 15 h 30"/>
                <a:gd name="T20" fmla="*/ 0 w 872"/>
                <a:gd name="T21" fmla="*/ 17 h 30"/>
                <a:gd name="T22" fmla="*/ 1 w 872"/>
                <a:gd name="T23" fmla="*/ 21 h 30"/>
                <a:gd name="T24" fmla="*/ 2 w 872"/>
                <a:gd name="T25" fmla="*/ 23 h 30"/>
                <a:gd name="T26" fmla="*/ 4 w 872"/>
                <a:gd name="T27" fmla="*/ 25 h 30"/>
                <a:gd name="T28" fmla="*/ 6 w 872"/>
                <a:gd name="T29" fmla="*/ 27 h 30"/>
                <a:gd name="T30" fmla="*/ 10 w 872"/>
                <a:gd name="T31" fmla="*/ 28 h 30"/>
                <a:gd name="T32" fmla="*/ 12 w 872"/>
                <a:gd name="T33" fmla="*/ 29 h 30"/>
                <a:gd name="T34" fmla="*/ 15 w 872"/>
                <a:gd name="T35" fmla="*/ 30 h 30"/>
                <a:gd name="T36" fmla="*/ 857 w 872"/>
                <a:gd name="T37" fmla="*/ 30 h 30"/>
                <a:gd name="T38" fmla="*/ 860 w 872"/>
                <a:gd name="T39" fmla="*/ 29 h 30"/>
                <a:gd name="T40" fmla="*/ 862 w 872"/>
                <a:gd name="T41" fmla="*/ 28 h 30"/>
                <a:gd name="T42" fmla="*/ 866 w 872"/>
                <a:gd name="T43" fmla="*/ 27 h 30"/>
                <a:gd name="T44" fmla="*/ 868 w 872"/>
                <a:gd name="T45" fmla="*/ 25 h 30"/>
                <a:gd name="T46" fmla="*/ 870 w 872"/>
                <a:gd name="T47" fmla="*/ 23 h 30"/>
                <a:gd name="T48" fmla="*/ 871 w 872"/>
                <a:gd name="T49" fmla="*/ 21 h 30"/>
                <a:gd name="T50" fmla="*/ 872 w 872"/>
                <a:gd name="T51" fmla="*/ 17 h 30"/>
                <a:gd name="T52" fmla="*/ 872 w 872"/>
                <a:gd name="T53" fmla="*/ 15 h 30"/>
                <a:gd name="T54" fmla="*/ 872 w 872"/>
                <a:gd name="T55" fmla="*/ 12 h 30"/>
                <a:gd name="T56" fmla="*/ 871 w 872"/>
                <a:gd name="T57" fmla="*/ 9 h 30"/>
                <a:gd name="T58" fmla="*/ 870 w 872"/>
                <a:gd name="T59" fmla="*/ 7 h 30"/>
                <a:gd name="T60" fmla="*/ 868 w 872"/>
                <a:gd name="T61" fmla="*/ 4 h 30"/>
                <a:gd name="T62" fmla="*/ 866 w 872"/>
                <a:gd name="T63" fmla="*/ 2 h 30"/>
                <a:gd name="T64" fmla="*/ 862 w 872"/>
                <a:gd name="T65" fmla="*/ 1 h 30"/>
                <a:gd name="T66" fmla="*/ 860 w 872"/>
                <a:gd name="T67" fmla="*/ 0 h 30"/>
                <a:gd name="T68" fmla="*/ 857 w 87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72" h="30">
                  <a:moveTo>
                    <a:pt x="857" y="0"/>
                  </a:moveTo>
                  <a:lnTo>
                    <a:pt x="15" y="0"/>
                  </a:lnTo>
                  <a:lnTo>
                    <a:pt x="12" y="0"/>
                  </a:lnTo>
                  <a:lnTo>
                    <a:pt x="10" y="1"/>
                  </a:lnTo>
                  <a:lnTo>
                    <a:pt x="6" y="2"/>
                  </a:lnTo>
                  <a:lnTo>
                    <a:pt x="4" y="4"/>
                  </a:lnTo>
                  <a:lnTo>
                    <a:pt x="2" y="7"/>
                  </a:lnTo>
                  <a:lnTo>
                    <a:pt x="1" y="9"/>
                  </a:lnTo>
                  <a:lnTo>
                    <a:pt x="0" y="12"/>
                  </a:lnTo>
                  <a:lnTo>
                    <a:pt x="0" y="15"/>
                  </a:lnTo>
                  <a:lnTo>
                    <a:pt x="0" y="17"/>
                  </a:lnTo>
                  <a:lnTo>
                    <a:pt x="1" y="21"/>
                  </a:lnTo>
                  <a:lnTo>
                    <a:pt x="2" y="23"/>
                  </a:lnTo>
                  <a:lnTo>
                    <a:pt x="4" y="25"/>
                  </a:lnTo>
                  <a:lnTo>
                    <a:pt x="6" y="27"/>
                  </a:lnTo>
                  <a:lnTo>
                    <a:pt x="10" y="28"/>
                  </a:lnTo>
                  <a:lnTo>
                    <a:pt x="12" y="29"/>
                  </a:lnTo>
                  <a:lnTo>
                    <a:pt x="15" y="30"/>
                  </a:lnTo>
                  <a:lnTo>
                    <a:pt x="857" y="30"/>
                  </a:lnTo>
                  <a:lnTo>
                    <a:pt x="860" y="29"/>
                  </a:lnTo>
                  <a:lnTo>
                    <a:pt x="862" y="28"/>
                  </a:lnTo>
                  <a:lnTo>
                    <a:pt x="866" y="27"/>
                  </a:lnTo>
                  <a:lnTo>
                    <a:pt x="868" y="25"/>
                  </a:lnTo>
                  <a:lnTo>
                    <a:pt x="870" y="23"/>
                  </a:lnTo>
                  <a:lnTo>
                    <a:pt x="871" y="21"/>
                  </a:lnTo>
                  <a:lnTo>
                    <a:pt x="872" y="17"/>
                  </a:lnTo>
                  <a:lnTo>
                    <a:pt x="872" y="15"/>
                  </a:lnTo>
                  <a:lnTo>
                    <a:pt x="872" y="12"/>
                  </a:lnTo>
                  <a:lnTo>
                    <a:pt x="871" y="9"/>
                  </a:lnTo>
                  <a:lnTo>
                    <a:pt x="870" y="7"/>
                  </a:lnTo>
                  <a:lnTo>
                    <a:pt x="868" y="4"/>
                  </a:lnTo>
                  <a:lnTo>
                    <a:pt x="866" y="2"/>
                  </a:lnTo>
                  <a:lnTo>
                    <a:pt x="862" y="1"/>
                  </a:lnTo>
                  <a:lnTo>
                    <a:pt x="860" y="0"/>
                  </a:lnTo>
                  <a:lnTo>
                    <a:pt x="8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54">
              <a:extLst>
                <a:ext uri="{FF2B5EF4-FFF2-40B4-BE49-F238E27FC236}">
                  <a16:creationId xmlns:a16="http://schemas.microsoft.com/office/drawing/2014/main" id="{FF6E5054-76BC-AE40-96D4-18DBF1606DDF}"/>
                </a:ext>
              </a:extLst>
            </p:cNvPr>
            <p:cNvSpPr>
              <a:spLocks/>
            </p:cNvSpPr>
            <p:nvPr/>
          </p:nvSpPr>
          <p:spPr bwMode="auto">
            <a:xfrm>
              <a:off x="11610975" y="3902075"/>
              <a:ext cx="276225" cy="9525"/>
            </a:xfrm>
            <a:custGeom>
              <a:avLst/>
              <a:gdLst>
                <a:gd name="T0" fmla="*/ 15 w 872"/>
                <a:gd name="T1" fmla="*/ 30 h 30"/>
                <a:gd name="T2" fmla="*/ 857 w 872"/>
                <a:gd name="T3" fmla="*/ 30 h 30"/>
                <a:gd name="T4" fmla="*/ 860 w 872"/>
                <a:gd name="T5" fmla="*/ 30 h 30"/>
                <a:gd name="T6" fmla="*/ 862 w 872"/>
                <a:gd name="T7" fmla="*/ 29 h 30"/>
                <a:gd name="T8" fmla="*/ 866 w 872"/>
                <a:gd name="T9" fmla="*/ 28 h 30"/>
                <a:gd name="T10" fmla="*/ 868 w 872"/>
                <a:gd name="T11" fmla="*/ 26 h 30"/>
                <a:gd name="T12" fmla="*/ 870 w 872"/>
                <a:gd name="T13" fmla="*/ 24 h 30"/>
                <a:gd name="T14" fmla="*/ 871 w 872"/>
                <a:gd name="T15" fmla="*/ 22 h 30"/>
                <a:gd name="T16" fmla="*/ 872 w 872"/>
                <a:gd name="T17" fmla="*/ 18 h 30"/>
                <a:gd name="T18" fmla="*/ 872 w 872"/>
                <a:gd name="T19" fmla="*/ 15 h 30"/>
                <a:gd name="T20" fmla="*/ 872 w 872"/>
                <a:gd name="T21" fmla="*/ 13 h 30"/>
                <a:gd name="T22" fmla="*/ 871 w 872"/>
                <a:gd name="T23" fmla="*/ 10 h 30"/>
                <a:gd name="T24" fmla="*/ 870 w 872"/>
                <a:gd name="T25" fmla="*/ 8 h 30"/>
                <a:gd name="T26" fmla="*/ 868 w 872"/>
                <a:gd name="T27" fmla="*/ 4 h 30"/>
                <a:gd name="T28" fmla="*/ 866 w 872"/>
                <a:gd name="T29" fmla="*/ 3 h 30"/>
                <a:gd name="T30" fmla="*/ 862 w 872"/>
                <a:gd name="T31" fmla="*/ 1 h 30"/>
                <a:gd name="T32" fmla="*/ 860 w 872"/>
                <a:gd name="T33" fmla="*/ 1 h 30"/>
                <a:gd name="T34" fmla="*/ 857 w 872"/>
                <a:gd name="T35" fmla="*/ 0 h 30"/>
                <a:gd name="T36" fmla="*/ 15 w 872"/>
                <a:gd name="T37" fmla="*/ 0 h 30"/>
                <a:gd name="T38" fmla="*/ 12 w 872"/>
                <a:gd name="T39" fmla="*/ 1 h 30"/>
                <a:gd name="T40" fmla="*/ 10 w 872"/>
                <a:gd name="T41" fmla="*/ 1 h 30"/>
                <a:gd name="T42" fmla="*/ 6 w 872"/>
                <a:gd name="T43" fmla="*/ 3 h 30"/>
                <a:gd name="T44" fmla="*/ 4 w 872"/>
                <a:gd name="T45" fmla="*/ 4 h 30"/>
                <a:gd name="T46" fmla="*/ 2 w 872"/>
                <a:gd name="T47" fmla="*/ 8 h 30"/>
                <a:gd name="T48" fmla="*/ 1 w 872"/>
                <a:gd name="T49" fmla="*/ 10 h 30"/>
                <a:gd name="T50" fmla="*/ 0 w 872"/>
                <a:gd name="T51" fmla="*/ 13 h 30"/>
                <a:gd name="T52" fmla="*/ 0 w 872"/>
                <a:gd name="T53" fmla="*/ 15 h 30"/>
                <a:gd name="T54" fmla="*/ 0 w 872"/>
                <a:gd name="T55" fmla="*/ 18 h 30"/>
                <a:gd name="T56" fmla="*/ 1 w 872"/>
                <a:gd name="T57" fmla="*/ 22 h 30"/>
                <a:gd name="T58" fmla="*/ 2 w 872"/>
                <a:gd name="T59" fmla="*/ 24 h 30"/>
                <a:gd name="T60" fmla="*/ 4 w 872"/>
                <a:gd name="T61" fmla="*/ 26 h 30"/>
                <a:gd name="T62" fmla="*/ 6 w 872"/>
                <a:gd name="T63" fmla="*/ 28 h 30"/>
                <a:gd name="T64" fmla="*/ 10 w 872"/>
                <a:gd name="T65" fmla="*/ 29 h 30"/>
                <a:gd name="T66" fmla="*/ 12 w 872"/>
                <a:gd name="T67" fmla="*/ 30 h 30"/>
                <a:gd name="T68" fmla="*/ 15 w 872"/>
                <a:gd name="T69" fmla="*/ 30 h 30"/>
                <a:gd name="T70" fmla="*/ 15 w 872"/>
                <a:gd name="T71"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2" h="30">
                  <a:moveTo>
                    <a:pt x="15" y="30"/>
                  </a:moveTo>
                  <a:lnTo>
                    <a:pt x="857" y="30"/>
                  </a:lnTo>
                  <a:lnTo>
                    <a:pt x="860" y="30"/>
                  </a:lnTo>
                  <a:lnTo>
                    <a:pt x="862" y="29"/>
                  </a:lnTo>
                  <a:lnTo>
                    <a:pt x="866" y="28"/>
                  </a:lnTo>
                  <a:lnTo>
                    <a:pt x="868" y="26"/>
                  </a:lnTo>
                  <a:lnTo>
                    <a:pt x="870" y="24"/>
                  </a:lnTo>
                  <a:lnTo>
                    <a:pt x="871" y="22"/>
                  </a:lnTo>
                  <a:lnTo>
                    <a:pt x="872" y="18"/>
                  </a:lnTo>
                  <a:lnTo>
                    <a:pt x="872" y="15"/>
                  </a:lnTo>
                  <a:lnTo>
                    <a:pt x="872" y="13"/>
                  </a:lnTo>
                  <a:lnTo>
                    <a:pt x="871" y="10"/>
                  </a:lnTo>
                  <a:lnTo>
                    <a:pt x="870" y="8"/>
                  </a:lnTo>
                  <a:lnTo>
                    <a:pt x="868" y="4"/>
                  </a:lnTo>
                  <a:lnTo>
                    <a:pt x="866" y="3"/>
                  </a:lnTo>
                  <a:lnTo>
                    <a:pt x="862" y="1"/>
                  </a:lnTo>
                  <a:lnTo>
                    <a:pt x="860" y="1"/>
                  </a:lnTo>
                  <a:lnTo>
                    <a:pt x="857" y="0"/>
                  </a:lnTo>
                  <a:lnTo>
                    <a:pt x="15" y="0"/>
                  </a:lnTo>
                  <a:lnTo>
                    <a:pt x="12" y="1"/>
                  </a:lnTo>
                  <a:lnTo>
                    <a:pt x="10" y="1"/>
                  </a:lnTo>
                  <a:lnTo>
                    <a:pt x="6" y="3"/>
                  </a:lnTo>
                  <a:lnTo>
                    <a:pt x="4" y="4"/>
                  </a:lnTo>
                  <a:lnTo>
                    <a:pt x="2" y="8"/>
                  </a:lnTo>
                  <a:lnTo>
                    <a:pt x="1" y="10"/>
                  </a:lnTo>
                  <a:lnTo>
                    <a:pt x="0" y="13"/>
                  </a:lnTo>
                  <a:lnTo>
                    <a:pt x="0" y="15"/>
                  </a:lnTo>
                  <a:lnTo>
                    <a:pt x="0" y="18"/>
                  </a:lnTo>
                  <a:lnTo>
                    <a:pt x="1" y="22"/>
                  </a:lnTo>
                  <a:lnTo>
                    <a:pt x="2" y="24"/>
                  </a:lnTo>
                  <a:lnTo>
                    <a:pt x="4" y="26"/>
                  </a:lnTo>
                  <a:lnTo>
                    <a:pt x="6" y="28"/>
                  </a:lnTo>
                  <a:lnTo>
                    <a:pt x="10" y="29"/>
                  </a:lnTo>
                  <a:lnTo>
                    <a:pt x="12" y="30"/>
                  </a:lnTo>
                  <a:lnTo>
                    <a:pt x="15" y="30"/>
                  </a:lnTo>
                  <a:lnTo>
                    <a:pt x="1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55">
              <a:extLst>
                <a:ext uri="{FF2B5EF4-FFF2-40B4-BE49-F238E27FC236}">
                  <a16:creationId xmlns:a16="http://schemas.microsoft.com/office/drawing/2014/main" id="{794F9CD5-FB21-2642-B72D-2722239D641C}"/>
                </a:ext>
              </a:extLst>
            </p:cNvPr>
            <p:cNvSpPr>
              <a:spLocks noEditPoints="1"/>
            </p:cNvSpPr>
            <p:nvPr/>
          </p:nvSpPr>
          <p:spPr bwMode="auto">
            <a:xfrm>
              <a:off x="11811000" y="3778250"/>
              <a:ext cx="66675" cy="114300"/>
            </a:xfrm>
            <a:custGeom>
              <a:avLst/>
              <a:gdLst>
                <a:gd name="T0" fmla="*/ 61 w 211"/>
                <a:gd name="T1" fmla="*/ 331 h 361"/>
                <a:gd name="T2" fmla="*/ 151 w 211"/>
                <a:gd name="T3" fmla="*/ 30 h 361"/>
                <a:gd name="T4" fmla="*/ 196 w 211"/>
                <a:gd name="T5" fmla="*/ 30 h 361"/>
                <a:gd name="T6" fmla="*/ 201 w 211"/>
                <a:gd name="T7" fmla="*/ 29 h 361"/>
                <a:gd name="T8" fmla="*/ 207 w 211"/>
                <a:gd name="T9" fmla="*/ 26 h 361"/>
                <a:gd name="T10" fmla="*/ 210 w 211"/>
                <a:gd name="T11" fmla="*/ 22 h 361"/>
                <a:gd name="T12" fmla="*/ 211 w 211"/>
                <a:gd name="T13" fmla="*/ 15 h 361"/>
                <a:gd name="T14" fmla="*/ 210 w 211"/>
                <a:gd name="T15" fmla="*/ 10 h 361"/>
                <a:gd name="T16" fmla="*/ 207 w 211"/>
                <a:gd name="T17" fmla="*/ 6 h 361"/>
                <a:gd name="T18" fmla="*/ 201 w 211"/>
                <a:gd name="T19" fmla="*/ 2 h 361"/>
                <a:gd name="T20" fmla="*/ 196 w 211"/>
                <a:gd name="T21" fmla="*/ 0 h 361"/>
                <a:gd name="T22" fmla="*/ 13 w 211"/>
                <a:gd name="T23" fmla="*/ 1 h 361"/>
                <a:gd name="T24" fmla="*/ 7 w 211"/>
                <a:gd name="T25" fmla="*/ 3 h 361"/>
                <a:gd name="T26" fmla="*/ 3 w 211"/>
                <a:gd name="T27" fmla="*/ 8 h 361"/>
                <a:gd name="T28" fmla="*/ 1 w 211"/>
                <a:gd name="T29" fmla="*/ 13 h 361"/>
                <a:gd name="T30" fmla="*/ 1 w 211"/>
                <a:gd name="T31" fmla="*/ 18 h 361"/>
                <a:gd name="T32" fmla="*/ 3 w 211"/>
                <a:gd name="T33" fmla="*/ 24 h 361"/>
                <a:gd name="T34" fmla="*/ 7 w 211"/>
                <a:gd name="T35" fmla="*/ 28 h 361"/>
                <a:gd name="T36" fmla="*/ 13 w 211"/>
                <a:gd name="T37" fmla="*/ 30 h 361"/>
                <a:gd name="T38" fmla="*/ 31 w 211"/>
                <a:gd name="T39" fmla="*/ 30 h 361"/>
                <a:gd name="T40" fmla="*/ 15 w 211"/>
                <a:gd name="T41" fmla="*/ 331 h 361"/>
                <a:gd name="T42" fmla="*/ 10 w 211"/>
                <a:gd name="T43" fmla="*/ 332 h 361"/>
                <a:gd name="T44" fmla="*/ 5 w 211"/>
                <a:gd name="T45" fmla="*/ 335 h 361"/>
                <a:gd name="T46" fmla="*/ 2 w 211"/>
                <a:gd name="T47" fmla="*/ 341 h 361"/>
                <a:gd name="T48" fmla="*/ 0 w 211"/>
                <a:gd name="T49" fmla="*/ 346 h 361"/>
                <a:gd name="T50" fmla="*/ 2 w 211"/>
                <a:gd name="T51" fmla="*/ 353 h 361"/>
                <a:gd name="T52" fmla="*/ 5 w 211"/>
                <a:gd name="T53" fmla="*/ 357 h 361"/>
                <a:gd name="T54" fmla="*/ 10 w 211"/>
                <a:gd name="T55" fmla="*/ 360 h 361"/>
                <a:gd name="T56" fmla="*/ 15 w 211"/>
                <a:gd name="T57" fmla="*/ 361 h 361"/>
                <a:gd name="T58" fmla="*/ 199 w 211"/>
                <a:gd name="T59" fmla="*/ 361 h 361"/>
                <a:gd name="T60" fmla="*/ 205 w 211"/>
                <a:gd name="T61" fmla="*/ 359 h 361"/>
                <a:gd name="T62" fmla="*/ 209 w 211"/>
                <a:gd name="T63" fmla="*/ 355 h 361"/>
                <a:gd name="T64" fmla="*/ 211 w 211"/>
                <a:gd name="T65" fmla="*/ 349 h 361"/>
                <a:gd name="T66" fmla="*/ 211 w 211"/>
                <a:gd name="T67" fmla="*/ 343 h 361"/>
                <a:gd name="T68" fmla="*/ 209 w 211"/>
                <a:gd name="T69" fmla="*/ 338 h 361"/>
                <a:gd name="T70" fmla="*/ 205 w 211"/>
                <a:gd name="T71" fmla="*/ 334 h 361"/>
                <a:gd name="T72" fmla="*/ 199 w 211"/>
                <a:gd name="T73" fmla="*/ 332 h 361"/>
                <a:gd name="T74" fmla="*/ 181 w 211"/>
                <a:gd name="T75" fmla="*/ 331 h 361"/>
                <a:gd name="T76" fmla="*/ 196 w 211"/>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361">
                  <a:moveTo>
                    <a:pt x="151" y="331"/>
                  </a:moveTo>
                  <a:lnTo>
                    <a:pt x="61" y="331"/>
                  </a:lnTo>
                  <a:lnTo>
                    <a:pt x="61" y="30"/>
                  </a:lnTo>
                  <a:lnTo>
                    <a:pt x="151" y="30"/>
                  </a:lnTo>
                  <a:lnTo>
                    <a:pt x="151" y="331"/>
                  </a:lnTo>
                  <a:close/>
                  <a:moveTo>
                    <a:pt x="196" y="30"/>
                  </a:moveTo>
                  <a:lnTo>
                    <a:pt x="199" y="30"/>
                  </a:lnTo>
                  <a:lnTo>
                    <a:pt x="201" y="29"/>
                  </a:lnTo>
                  <a:lnTo>
                    <a:pt x="205" y="28"/>
                  </a:lnTo>
                  <a:lnTo>
                    <a:pt x="207" y="26"/>
                  </a:lnTo>
                  <a:lnTo>
                    <a:pt x="209" y="24"/>
                  </a:lnTo>
                  <a:lnTo>
                    <a:pt x="210" y="22"/>
                  </a:lnTo>
                  <a:lnTo>
                    <a:pt x="211" y="18"/>
                  </a:lnTo>
                  <a:lnTo>
                    <a:pt x="211" y="15"/>
                  </a:lnTo>
                  <a:lnTo>
                    <a:pt x="211" y="13"/>
                  </a:lnTo>
                  <a:lnTo>
                    <a:pt x="210" y="10"/>
                  </a:lnTo>
                  <a:lnTo>
                    <a:pt x="209" y="8"/>
                  </a:lnTo>
                  <a:lnTo>
                    <a:pt x="207" y="6"/>
                  </a:lnTo>
                  <a:lnTo>
                    <a:pt x="205" y="3"/>
                  </a:lnTo>
                  <a:lnTo>
                    <a:pt x="201" y="2"/>
                  </a:lnTo>
                  <a:lnTo>
                    <a:pt x="199" y="1"/>
                  </a:lnTo>
                  <a:lnTo>
                    <a:pt x="196" y="0"/>
                  </a:lnTo>
                  <a:lnTo>
                    <a:pt x="15" y="0"/>
                  </a:lnTo>
                  <a:lnTo>
                    <a:pt x="13" y="1"/>
                  </a:lnTo>
                  <a:lnTo>
                    <a:pt x="10" y="2"/>
                  </a:lnTo>
                  <a:lnTo>
                    <a:pt x="7" y="3"/>
                  </a:lnTo>
                  <a:lnTo>
                    <a:pt x="5" y="6"/>
                  </a:lnTo>
                  <a:lnTo>
                    <a:pt x="3" y="8"/>
                  </a:lnTo>
                  <a:lnTo>
                    <a:pt x="2" y="10"/>
                  </a:lnTo>
                  <a:lnTo>
                    <a:pt x="1" y="13"/>
                  </a:lnTo>
                  <a:lnTo>
                    <a:pt x="0" y="15"/>
                  </a:lnTo>
                  <a:lnTo>
                    <a:pt x="1" y="18"/>
                  </a:lnTo>
                  <a:lnTo>
                    <a:pt x="2" y="22"/>
                  </a:lnTo>
                  <a:lnTo>
                    <a:pt x="3" y="24"/>
                  </a:lnTo>
                  <a:lnTo>
                    <a:pt x="5" y="26"/>
                  </a:lnTo>
                  <a:lnTo>
                    <a:pt x="7" y="28"/>
                  </a:lnTo>
                  <a:lnTo>
                    <a:pt x="10" y="29"/>
                  </a:lnTo>
                  <a:lnTo>
                    <a:pt x="13" y="30"/>
                  </a:lnTo>
                  <a:lnTo>
                    <a:pt x="15" y="31"/>
                  </a:lnTo>
                  <a:lnTo>
                    <a:pt x="31" y="30"/>
                  </a:lnTo>
                  <a:lnTo>
                    <a:pt x="31" y="331"/>
                  </a:lnTo>
                  <a:lnTo>
                    <a:pt x="15" y="331"/>
                  </a:lnTo>
                  <a:lnTo>
                    <a:pt x="13" y="332"/>
                  </a:lnTo>
                  <a:lnTo>
                    <a:pt x="10" y="332"/>
                  </a:lnTo>
                  <a:lnTo>
                    <a:pt x="7" y="334"/>
                  </a:lnTo>
                  <a:lnTo>
                    <a:pt x="5" y="335"/>
                  </a:lnTo>
                  <a:lnTo>
                    <a:pt x="3" y="338"/>
                  </a:lnTo>
                  <a:lnTo>
                    <a:pt x="2" y="341"/>
                  </a:lnTo>
                  <a:lnTo>
                    <a:pt x="1" y="343"/>
                  </a:lnTo>
                  <a:lnTo>
                    <a:pt x="0" y="346"/>
                  </a:lnTo>
                  <a:lnTo>
                    <a:pt x="1" y="349"/>
                  </a:lnTo>
                  <a:lnTo>
                    <a:pt x="2" y="353"/>
                  </a:lnTo>
                  <a:lnTo>
                    <a:pt x="3" y="355"/>
                  </a:lnTo>
                  <a:lnTo>
                    <a:pt x="5" y="357"/>
                  </a:lnTo>
                  <a:lnTo>
                    <a:pt x="7" y="359"/>
                  </a:lnTo>
                  <a:lnTo>
                    <a:pt x="10" y="360"/>
                  </a:lnTo>
                  <a:lnTo>
                    <a:pt x="13" y="361"/>
                  </a:lnTo>
                  <a:lnTo>
                    <a:pt x="15" y="361"/>
                  </a:lnTo>
                  <a:lnTo>
                    <a:pt x="196" y="361"/>
                  </a:lnTo>
                  <a:lnTo>
                    <a:pt x="199" y="361"/>
                  </a:lnTo>
                  <a:lnTo>
                    <a:pt x="201" y="360"/>
                  </a:lnTo>
                  <a:lnTo>
                    <a:pt x="205" y="359"/>
                  </a:lnTo>
                  <a:lnTo>
                    <a:pt x="207" y="357"/>
                  </a:lnTo>
                  <a:lnTo>
                    <a:pt x="209" y="355"/>
                  </a:lnTo>
                  <a:lnTo>
                    <a:pt x="210" y="353"/>
                  </a:lnTo>
                  <a:lnTo>
                    <a:pt x="211" y="349"/>
                  </a:lnTo>
                  <a:lnTo>
                    <a:pt x="211" y="346"/>
                  </a:lnTo>
                  <a:lnTo>
                    <a:pt x="211" y="343"/>
                  </a:lnTo>
                  <a:lnTo>
                    <a:pt x="210" y="341"/>
                  </a:lnTo>
                  <a:lnTo>
                    <a:pt x="209" y="338"/>
                  </a:lnTo>
                  <a:lnTo>
                    <a:pt x="207" y="335"/>
                  </a:lnTo>
                  <a:lnTo>
                    <a:pt x="205" y="334"/>
                  </a:lnTo>
                  <a:lnTo>
                    <a:pt x="201" y="332"/>
                  </a:lnTo>
                  <a:lnTo>
                    <a:pt x="199" y="332"/>
                  </a:lnTo>
                  <a:lnTo>
                    <a:pt x="196" y="331"/>
                  </a:lnTo>
                  <a:lnTo>
                    <a:pt x="181" y="331"/>
                  </a:lnTo>
                  <a:lnTo>
                    <a:pt x="181" y="30"/>
                  </a:lnTo>
                  <a:lnTo>
                    <a:pt x="19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56">
              <a:extLst>
                <a:ext uri="{FF2B5EF4-FFF2-40B4-BE49-F238E27FC236}">
                  <a16:creationId xmlns:a16="http://schemas.microsoft.com/office/drawing/2014/main" id="{53D31B92-4821-AB41-91F4-293CF0A3AF04}"/>
                </a:ext>
              </a:extLst>
            </p:cNvPr>
            <p:cNvSpPr>
              <a:spLocks noEditPoints="1"/>
            </p:cNvSpPr>
            <p:nvPr/>
          </p:nvSpPr>
          <p:spPr bwMode="auto">
            <a:xfrm>
              <a:off x="11620500" y="3778250"/>
              <a:ext cx="66675" cy="114300"/>
            </a:xfrm>
            <a:custGeom>
              <a:avLst/>
              <a:gdLst>
                <a:gd name="T0" fmla="*/ 60 w 211"/>
                <a:gd name="T1" fmla="*/ 331 h 361"/>
                <a:gd name="T2" fmla="*/ 150 w 211"/>
                <a:gd name="T3" fmla="*/ 30 h 361"/>
                <a:gd name="T4" fmla="*/ 195 w 211"/>
                <a:gd name="T5" fmla="*/ 30 h 361"/>
                <a:gd name="T6" fmla="*/ 201 w 211"/>
                <a:gd name="T7" fmla="*/ 29 h 361"/>
                <a:gd name="T8" fmla="*/ 206 w 211"/>
                <a:gd name="T9" fmla="*/ 26 h 361"/>
                <a:gd name="T10" fmla="*/ 209 w 211"/>
                <a:gd name="T11" fmla="*/ 22 h 361"/>
                <a:gd name="T12" fmla="*/ 211 w 211"/>
                <a:gd name="T13" fmla="*/ 15 h 361"/>
                <a:gd name="T14" fmla="*/ 209 w 211"/>
                <a:gd name="T15" fmla="*/ 10 h 361"/>
                <a:gd name="T16" fmla="*/ 206 w 211"/>
                <a:gd name="T17" fmla="*/ 6 h 361"/>
                <a:gd name="T18" fmla="*/ 201 w 211"/>
                <a:gd name="T19" fmla="*/ 2 h 361"/>
                <a:gd name="T20" fmla="*/ 195 w 211"/>
                <a:gd name="T21" fmla="*/ 0 h 361"/>
                <a:gd name="T22" fmla="*/ 12 w 211"/>
                <a:gd name="T23" fmla="*/ 1 h 361"/>
                <a:gd name="T24" fmla="*/ 6 w 211"/>
                <a:gd name="T25" fmla="*/ 3 h 361"/>
                <a:gd name="T26" fmla="*/ 2 w 211"/>
                <a:gd name="T27" fmla="*/ 8 h 361"/>
                <a:gd name="T28" fmla="*/ 0 w 211"/>
                <a:gd name="T29" fmla="*/ 13 h 361"/>
                <a:gd name="T30" fmla="*/ 0 w 211"/>
                <a:gd name="T31" fmla="*/ 18 h 361"/>
                <a:gd name="T32" fmla="*/ 2 w 211"/>
                <a:gd name="T33" fmla="*/ 24 h 361"/>
                <a:gd name="T34" fmla="*/ 6 w 211"/>
                <a:gd name="T35" fmla="*/ 28 h 361"/>
                <a:gd name="T36" fmla="*/ 12 w 211"/>
                <a:gd name="T37" fmla="*/ 30 h 361"/>
                <a:gd name="T38" fmla="*/ 30 w 211"/>
                <a:gd name="T39" fmla="*/ 30 h 361"/>
                <a:gd name="T40" fmla="*/ 15 w 211"/>
                <a:gd name="T41" fmla="*/ 331 h 361"/>
                <a:gd name="T42" fmla="*/ 10 w 211"/>
                <a:gd name="T43" fmla="*/ 332 h 361"/>
                <a:gd name="T44" fmla="*/ 4 w 211"/>
                <a:gd name="T45" fmla="*/ 335 h 361"/>
                <a:gd name="T46" fmla="*/ 1 w 211"/>
                <a:gd name="T47" fmla="*/ 341 h 361"/>
                <a:gd name="T48" fmla="*/ 0 w 211"/>
                <a:gd name="T49" fmla="*/ 346 h 361"/>
                <a:gd name="T50" fmla="*/ 1 w 211"/>
                <a:gd name="T51" fmla="*/ 353 h 361"/>
                <a:gd name="T52" fmla="*/ 4 w 211"/>
                <a:gd name="T53" fmla="*/ 357 h 361"/>
                <a:gd name="T54" fmla="*/ 10 w 211"/>
                <a:gd name="T55" fmla="*/ 360 h 361"/>
                <a:gd name="T56" fmla="*/ 15 w 211"/>
                <a:gd name="T57" fmla="*/ 361 h 361"/>
                <a:gd name="T58" fmla="*/ 198 w 211"/>
                <a:gd name="T59" fmla="*/ 361 h 361"/>
                <a:gd name="T60" fmla="*/ 204 w 211"/>
                <a:gd name="T61" fmla="*/ 359 h 361"/>
                <a:gd name="T62" fmla="*/ 208 w 211"/>
                <a:gd name="T63" fmla="*/ 355 h 361"/>
                <a:gd name="T64" fmla="*/ 210 w 211"/>
                <a:gd name="T65" fmla="*/ 349 h 361"/>
                <a:gd name="T66" fmla="*/ 210 w 211"/>
                <a:gd name="T67" fmla="*/ 343 h 361"/>
                <a:gd name="T68" fmla="*/ 208 w 211"/>
                <a:gd name="T69" fmla="*/ 338 h 361"/>
                <a:gd name="T70" fmla="*/ 204 w 211"/>
                <a:gd name="T71" fmla="*/ 334 h 361"/>
                <a:gd name="T72" fmla="*/ 198 w 211"/>
                <a:gd name="T73" fmla="*/ 332 h 361"/>
                <a:gd name="T74" fmla="*/ 180 w 211"/>
                <a:gd name="T75" fmla="*/ 331 h 361"/>
                <a:gd name="T76" fmla="*/ 195 w 211"/>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1" h="361">
                  <a:moveTo>
                    <a:pt x="150" y="331"/>
                  </a:moveTo>
                  <a:lnTo>
                    <a:pt x="60" y="331"/>
                  </a:lnTo>
                  <a:lnTo>
                    <a:pt x="60" y="30"/>
                  </a:lnTo>
                  <a:lnTo>
                    <a:pt x="150" y="30"/>
                  </a:lnTo>
                  <a:lnTo>
                    <a:pt x="150" y="331"/>
                  </a:lnTo>
                  <a:close/>
                  <a:moveTo>
                    <a:pt x="195" y="30"/>
                  </a:moveTo>
                  <a:lnTo>
                    <a:pt x="198" y="30"/>
                  </a:lnTo>
                  <a:lnTo>
                    <a:pt x="201" y="29"/>
                  </a:lnTo>
                  <a:lnTo>
                    <a:pt x="204" y="28"/>
                  </a:lnTo>
                  <a:lnTo>
                    <a:pt x="206" y="26"/>
                  </a:lnTo>
                  <a:lnTo>
                    <a:pt x="208" y="24"/>
                  </a:lnTo>
                  <a:lnTo>
                    <a:pt x="209" y="22"/>
                  </a:lnTo>
                  <a:lnTo>
                    <a:pt x="210" y="18"/>
                  </a:lnTo>
                  <a:lnTo>
                    <a:pt x="211" y="15"/>
                  </a:lnTo>
                  <a:lnTo>
                    <a:pt x="210" y="13"/>
                  </a:lnTo>
                  <a:lnTo>
                    <a:pt x="209" y="10"/>
                  </a:lnTo>
                  <a:lnTo>
                    <a:pt x="208" y="8"/>
                  </a:lnTo>
                  <a:lnTo>
                    <a:pt x="206" y="6"/>
                  </a:lnTo>
                  <a:lnTo>
                    <a:pt x="204" y="3"/>
                  </a:lnTo>
                  <a:lnTo>
                    <a:pt x="201" y="2"/>
                  </a:lnTo>
                  <a:lnTo>
                    <a:pt x="198" y="1"/>
                  </a:lnTo>
                  <a:lnTo>
                    <a:pt x="195" y="0"/>
                  </a:lnTo>
                  <a:lnTo>
                    <a:pt x="15" y="0"/>
                  </a:lnTo>
                  <a:lnTo>
                    <a:pt x="12" y="1"/>
                  </a:lnTo>
                  <a:lnTo>
                    <a:pt x="10" y="2"/>
                  </a:lnTo>
                  <a:lnTo>
                    <a:pt x="6" y="3"/>
                  </a:lnTo>
                  <a:lnTo>
                    <a:pt x="4" y="6"/>
                  </a:lnTo>
                  <a:lnTo>
                    <a:pt x="2" y="8"/>
                  </a:lnTo>
                  <a:lnTo>
                    <a:pt x="1" y="10"/>
                  </a:lnTo>
                  <a:lnTo>
                    <a:pt x="0" y="13"/>
                  </a:lnTo>
                  <a:lnTo>
                    <a:pt x="0" y="15"/>
                  </a:lnTo>
                  <a:lnTo>
                    <a:pt x="0" y="18"/>
                  </a:lnTo>
                  <a:lnTo>
                    <a:pt x="1" y="22"/>
                  </a:lnTo>
                  <a:lnTo>
                    <a:pt x="2" y="24"/>
                  </a:lnTo>
                  <a:lnTo>
                    <a:pt x="4" y="26"/>
                  </a:lnTo>
                  <a:lnTo>
                    <a:pt x="6" y="28"/>
                  </a:lnTo>
                  <a:lnTo>
                    <a:pt x="10" y="29"/>
                  </a:lnTo>
                  <a:lnTo>
                    <a:pt x="12" y="30"/>
                  </a:lnTo>
                  <a:lnTo>
                    <a:pt x="15" y="31"/>
                  </a:lnTo>
                  <a:lnTo>
                    <a:pt x="30" y="30"/>
                  </a:lnTo>
                  <a:lnTo>
                    <a:pt x="30" y="331"/>
                  </a:lnTo>
                  <a:lnTo>
                    <a:pt x="15" y="331"/>
                  </a:lnTo>
                  <a:lnTo>
                    <a:pt x="12" y="332"/>
                  </a:lnTo>
                  <a:lnTo>
                    <a:pt x="10" y="332"/>
                  </a:lnTo>
                  <a:lnTo>
                    <a:pt x="6" y="334"/>
                  </a:lnTo>
                  <a:lnTo>
                    <a:pt x="4" y="335"/>
                  </a:lnTo>
                  <a:lnTo>
                    <a:pt x="2" y="338"/>
                  </a:lnTo>
                  <a:lnTo>
                    <a:pt x="1" y="341"/>
                  </a:lnTo>
                  <a:lnTo>
                    <a:pt x="0" y="343"/>
                  </a:lnTo>
                  <a:lnTo>
                    <a:pt x="0" y="346"/>
                  </a:lnTo>
                  <a:lnTo>
                    <a:pt x="0" y="349"/>
                  </a:lnTo>
                  <a:lnTo>
                    <a:pt x="1" y="353"/>
                  </a:lnTo>
                  <a:lnTo>
                    <a:pt x="2" y="355"/>
                  </a:lnTo>
                  <a:lnTo>
                    <a:pt x="4" y="357"/>
                  </a:lnTo>
                  <a:lnTo>
                    <a:pt x="6" y="359"/>
                  </a:lnTo>
                  <a:lnTo>
                    <a:pt x="10" y="360"/>
                  </a:lnTo>
                  <a:lnTo>
                    <a:pt x="12" y="361"/>
                  </a:lnTo>
                  <a:lnTo>
                    <a:pt x="15" y="361"/>
                  </a:lnTo>
                  <a:lnTo>
                    <a:pt x="195" y="361"/>
                  </a:lnTo>
                  <a:lnTo>
                    <a:pt x="198" y="361"/>
                  </a:lnTo>
                  <a:lnTo>
                    <a:pt x="201" y="360"/>
                  </a:lnTo>
                  <a:lnTo>
                    <a:pt x="204" y="359"/>
                  </a:lnTo>
                  <a:lnTo>
                    <a:pt x="206" y="357"/>
                  </a:lnTo>
                  <a:lnTo>
                    <a:pt x="208" y="355"/>
                  </a:lnTo>
                  <a:lnTo>
                    <a:pt x="209" y="353"/>
                  </a:lnTo>
                  <a:lnTo>
                    <a:pt x="210" y="349"/>
                  </a:lnTo>
                  <a:lnTo>
                    <a:pt x="211" y="346"/>
                  </a:lnTo>
                  <a:lnTo>
                    <a:pt x="210" y="343"/>
                  </a:lnTo>
                  <a:lnTo>
                    <a:pt x="209" y="341"/>
                  </a:lnTo>
                  <a:lnTo>
                    <a:pt x="208" y="338"/>
                  </a:lnTo>
                  <a:lnTo>
                    <a:pt x="206" y="335"/>
                  </a:lnTo>
                  <a:lnTo>
                    <a:pt x="204" y="334"/>
                  </a:lnTo>
                  <a:lnTo>
                    <a:pt x="201" y="332"/>
                  </a:lnTo>
                  <a:lnTo>
                    <a:pt x="198" y="332"/>
                  </a:lnTo>
                  <a:lnTo>
                    <a:pt x="195" y="331"/>
                  </a:lnTo>
                  <a:lnTo>
                    <a:pt x="180" y="331"/>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57">
              <a:extLst>
                <a:ext uri="{FF2B5EF4-FFF2-40B4-BE49-F238E27FC236}">
                  <a16:creationId xmlns:a16="http://schemas.microsoft.com/office/drawing/2014/main" id="{960E52AE-8802-0847-9327-D53C61C9F2AC}"/>
                </a:ext>
              </a:extLst>
            </p:cNvPr>
            <p:cNvSpPr>
              <a:spLocks noEditPoints="1"/>
            </p:cNvSpPr>
            <p:nvPr/>
          </p:nvSpPr>
          <p:spPr bwMode="auto">
            <a:xfrm>
              <a:off x="11715750" y="3778250"/>
              <a:ext cx="66675" cy="114300"/>
            </a:xfrm>
            <a:custGeom>
              <a:avLst/>
              <a:gdLst>
                <a:gd name="T0" fmla="*/ 60 w 210"/>
                <a:gd name="T1" fmla="*/ 331 h 361"/>
                <a:gd name="T2" fmla="*/ 150 w 210"/>
                <a:gd name="T3" fmla="*/ 30 h 361"/>
                <a:gd name="T4" fmla="*/ 195 w 210"/>
                <a:gd name="T5" fmla="*/ 30 h 361"/>
                <a:gd name="T6" fmla="*/ 201 w 210"/>
                <a:gd name="T7" fmla="*/ 29 h 361"/>
                <a:gd name="T8" fmla="*/ 206 w 210"/>
                <a:gd name="T9" fmla="*/ 26 h 361"/>
                <a:gd name="T10" fmla="*/ 209 w 210"/>
                <a:gd name="T11" fmla="*/ 22 h 361"/>
                <a:gd name="T12" fmla="*/ 210 w 210"/>
                <a:gd name="T13" fmla="*/ 15 h 361"/>
                <a:gd name="T14" fmla="*/ 209 w 210"/>
                <a:gd name="T15" fmla="*/ 10 h 361"/>
                <a:gd name="T16" fmla="*/ 206 w 210"/>
                <a:gd name="T17" fmla="*/ 6 h 361"/>
                <a:gd name="T18" fmla="*/ 201 w 210"/>
                <a:gd name="T19" fmla="*/ 2 h 361"/>
                <a:gd name="T20" fmla="*/ 195 w 210"/>
                <a:gd name="T21" fmla="*/ 0 h 361"/>
                <a:gd name="T22" fmla="*/ 12 w 210"/>
                <a:gd name="T23" fmla="*/ 1 h 361"/>
                <a:gd name="T24" fmla="*/ 6 w 210"/>
                <a:gd name="T25" fmla="*/ 3 h 361"/>
                <a:gd name="T26" fmla="*/ 2 w 210"/>
                <a:gd name="T27" fmla="*/ 8 h 361"/>
                <a:gd name="T28" fmla="*/ 0 w 210"/>
                <a:gd name="T29" fmla="*/ 13 h 361"/>
                <a:gd name="T30" fmla="*/ 0 w 210"/>
                <a:gd name="T31" fmla="*/ 18 h 361"/>
                <a:gd name="T32" fmla="*/ 2 w 210"/>
                <a:gd name="T33" fmla="*/ 24 h 361"/>
                <a:gd name="T34" fmla="*/ 6 w 210"/>
                <a:gd name="T35" fmla="*/ 28 h 361"/>
                <a:gd name="T36" fmla="*/ 12 w 210"/>
                <a:gd name="T37" fmla="*/ 30 h 361"/>
                <a:gd name="T38" fmla="*/ 30 w 210"/>
                <a:gd name="T39" fmla="*/ 30 h 361"/>
                <a:gd name="T40" fmla="*/ 15 w 210"/>
                <a:gd name="T41" fmla="*/ 331 h 361"/>
                <a:gd name="T42" fmla="*/ 9 w 210"/>
                <a:gd name="T43" fmla="*/ 332 h 361"/>
                <a:gd name="T44" fmla="*/ 4 w 210"/>
                <a:gd name="T45" fmla="*/ 335 h 361"/>
                <a:gd name="T46" fmla="*/ 1 w 210"/>
                <a:gd name="T47" fmla="*/ 341 h 361"/>
                <a:gd name="T48" fmla="*/ 0 w 210"/>
                <a:gd name="T49" fmla="*/ 346 h 361"/>
                <a:gd name="T50" fmla="*/ 1 w 210"/>
                <a:gd name="T51" fmla="*/ 353 h 361"/>
                <a:gd name="T52" fmla="*/ 4 w 210"/>
                <a:gd name="T53" fmla="*/ 357 h 361"/>
                <a:gd name="T54" fmla="*/ 9 w 210"/>
                <a:gd name="T55" fmla="*/ 360 h 361"/>
                <a:gd name="T56" fmla="*/ 15 w 210"/>
                <a:gd name="T57" fmla="*/ 361 h 361"/>
                <a:gd name="T58" fmla="*/ 198 w 210"/>
                <a:gd name="T59" fmla="*/ 361 h 361"/>
                <a:gd name="T60" fmla="*/ 204 w 210"/>
                <a:gd name="T61" fmla="*/ 359 h 361"/>
                <a:gd name="T62" fmla="*/ 208 w 210"/>
                <a:gd name="T63" fmla="*/ 355 h 361"/>
                <a:gd name="T64" fmla="*/ 210 w 210"/>
                <a:gd name="T65" fmla="*/ 349 h 361"/>
                <a:gd name="T66" fmla="*/ 210 w 210"/>
                <a:gd name="T67" fmla="*/ 343 h 361"/>
                <a:gd name="T68" fmla="*/ 208 w 210"/>
                <a:gd name="T69" fmla="*/ 338 h 361"/>
                <a:gd name="T70" fmla="*/ 204 w 210"/>
                <a:gd name="T71" fmla="*/ 334 h 361"/>
                <a:gd name="T72" fmla="*/ 198 w 210"/>
                <a:gd name="T73" fmla="*/ 332 h 361"/>
                <a:gd name="T74" fmla="*/ 180 w 210"/>
                <a:gd name="T75" fmla="*/ 331 h 361"/>
                <a:gd name="T76" fmla="*/ 195 w 210"/>
                <a:gd name="T77" fmla="*/ 30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0" h="361">
                  <a:moveTo>
                    <a:pt x="150" y="331"/>
                  </a:moveTo>
                  <a:lnTo>
                    <a:pt x="60" y="331"/>
                  </a:lnTo>
                  <a:lnTo>
                    <a:pt x="60" y="30"/>
                  </a:lnTo>
                  <a:lnTo>
                    <a:pt x="150" y="30"/>
                  </a:lnTo>
                  <a:lnTo>
                    <a:pt x="150" y="331"/>
                  </a:lnTo>
                  <a:close/>
                  <a:moveTo>
                    <a:pt x="195" y="30"/>
                  </a:moveTo>
                  <a:lnTo>
                    <a:pt x="198" y="30"/>
                  </a:lnTo>
                  <a:lnTo>
                    <a:pt x="201" y="29"/>
                  </a:lnTo>
                  <a:lnTo>
                    <a:pt x="204" y="28"/>
                  </a:lnTo>
                  <a:lnTo>
                    <a:pt x="206" y="26"/>
                  </a:lnTo>
                  <a:lnTo>
                    <a:pt x="208" y="24"/>
                  </a:lnTo>
                  <a:lnTo>
                    <a:pt x="209" y="22"/>
                  </a:lnTo>
                  <a:lnTo>
                    <a:pt x="210" y="18"/>
                  </a:lnTo>
                  <a:lnTo>
                    <a:pt x="210" y="15"/>
                  </a:lnTo>
                  <a:lnTo>
                    <a:pt x="210" y="13"/>
                  </a:lnTo>
                  <a:lnTo>
                    <a:pt x="209" y="10"/>
                  </a:lnTo>
                  <a:lnTo>
                    <a:pt x="208" y="8"/>
                  </a:lnTo>
                  <a:lnTo>
                    <a:pt x="206" y="6"/>
                  </a:lnTo>
                  <a:lnTo>
                    <a:pt x="204" y="3"/>
                  </a:lnTo>
                  <a:lnTo>
                    <a:pt x="201" y="2"/>
                  </a:lnTo>
                  <a:lnTo>
                    <a:pt x="198" y="1"/>
                  </a:lnTo>
                  <a:lnTo>
                    <a:pt x="195" y="0"/>
                  </a:lnTo>
                  <a:lnTo>
                    <a:pt x="15" y="0"/>
                  </a:lnTo>
                  <a:lnTo>
                    <a:pt x="12" y="1"/>
                  </a:lnTo>
                  <a:lnTo>
                    <a:pt x="9" y="2"/>
                  </a:lnTo>
                  <a:lnTo>
                    <a:pt x="6" y="3"/>
                  </a:lnTo>
                  <a:lnTo>
                    <a:pt x="4" y="6"/>
                  </a:lnTo>
                  <a:lnTo>
                    <a:pt x="2" y="8"/>
                  </a:lnTo>
                  <a:lnTo>
                    <a:pt x="1" y="10"/>
                  </a:lnTo>
                  <a:lnTo>
                    <a:pt x="0" y="13"/>
                  </a:lnTo>
                  <a:lnTo>
                    <a:pt x="0" y="15"/>
                  </a:lnTo>
                  <a:lnTo>
                    <a:pt x="0" y="18"/>
                  </a:lnTo>
                  <a:lnTo>
                    <a:pt x="1" y="22"/>
                  </a:lnTo>
                  <a:lnTo>
                    <a:pt x="2" y="24"/>
                  </a:lnTo>
                  <a:lnTo>
                    <a:pt x="4" y="26"/>
                  </a:lnTo>
                  <a:lnTo>
                    <a:pt x="6" y="28"/>
                  </a:lnTo>
                  <a:lnTo>
                    <a:pt x="9" y="29"/>
                  </a:lnTo>
                  <a:lnTo>
                    <a:pt x="12" y="30"/>
                  </a:lnTo>
                  <a:lnTo>
                    <a:pt x="15" y="31"/>
                  </a:lnTo>
                  <a:lnTo>
                    <a:pt x="30" y="30"/>
                  </a:lnTo>
                  <a:lnTo>
                    <a:pt x="30" y="331"/>
                  </a:lnTo>
                  <a:lnTo>
                    <a:pt x="15" y="331"/>
                  </a:lnTo>
                  <a:lnTo>
                    <a:pt x="12" y="332"/>
                  </a:lnTo>
                  <a:lnTo>
                    <a:pt x="9" y="332"/>
                  </a:lnTo>
                  <a:lnTo>
                    <a:pt x="6" y="334"/>
                  </a:lnTo>
                  <a:lnTo>
                    <a:pt x="4" y="335"/>
                  </a:lnTo>
                  <a:lnTo>
                    <a:pt x="2" y="338"/>
                  </a:lnTo>
                  <a:lnTo>
                    <a:pt x="1" y="341"/>
                  </a:lnTo>
                  <a:lnTo>
                    <a:pt x="0" y="343"/>
                  </a:lnTo>
                  <a:lnTo>
                    <a:pt x="0" y="346"/>
                  </a:lnTo>
                  <a:lnTo>
                    <a:pt x="0" y="349"/>
                  </a:lnTo>
                  <a:lnTo>
                    <a:pt x="1" y="353"/>
                  </a:lnTo>
                  <a:lnTo>
                    <a:pt x="2" y="355"/>
                  </a:lnTo>
                  <a:lnTo>
                    <a:pt x="4" y="357"/>
                  </a:lnTo>
                  <a:lnTo>
                    <a:pt x="6" y="359"/>
                  </a:lnTo>
                  <a:lnTo>
                    <a:pt x="9" y="360"/>
                  </a:lnTo>
                  <a:lnTo>
                    <a:pt x="12" y="361"/>
                  </a:lnTo>
                  <a:lnTo>
                    <a:pt x="15" y="361"/>
                  </a:lnTo>
                  <a:lnTo>
                    <a:pt x="195" y="361"/>
                  </a:lnTo>
                  <a:lnTo>
                    <a:pt x="198" y="361"/>
                  </a:lnTo>
                  <a:lnTo>
                    <a:pt x="201" y="360"/>
                  </a:lnTo>
                  <a:lnTo>
                    <a:pt x="204" y="359"/>
                  </a:lnTo>
                  <a:lnTo>
                    <a:pt x="206" y="357"/>
                  </a:lnTo>
                  <a:lnTo>
                    <a:pt x="208" y="355"/>
                  </a:lnTo>
                  <a:lnTo>
                    <a:pt x="209" y="353"/>
                  </a:lnTo>
                  <a:lnTo>
                    <a:pt x="210" y="349"/>
                  </a:lnTo>
                  <a:lnTo>
                    <a:pt x="210" y="346"/>
                  </a:lnTo>
                  <a:lnTo>
                    <a:pt x="210" y="343"/>
                  </a:lnTo>
                  <a:lnTo>
                    <a:pt x="209" y="341"/>
                  </a:lnTo>
                  <a:lnTo>
                    <a:pt x="208" y="338"/>
                  </a:lnTo>
                  <a:lnTo>
                    <a:pt x="206" y="335"/>
                  </a:lnTo>
                  <a:lnTo>
                    <a:pt x="204" y="334"/>
                  </a:lnTo>
                  <a:lnTo>
                    <a:pt x="201" y="332"/>
                  </a:lnTo>
                  <a:lnTo>
                    <a:pt x="198" y="332"/>
                  </a:lnTo>
                  <a:lnTo>
                    <a:pt x="195" y="331"/>
                  </a:lnTo>
                  <a:lnTo>
                    <a:pt x="180" y="331"/>
                  </a:lnTo>
                  <a:lnTo>
                    <a:pt x="180" y="30"/>
                  </a:lnTo>
                  <a:lnTo>
                    <a:pt x="195"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58">
              <a:extLst>
                <a:ext uri="{FF2B5EF4-FFF2-40B4-BE49-F238E27FC236}">
                  <a16:creationId xmlns:a16="http://schemas.microsoft.com/office/drawing/2014/main" id="{0574A7EE-ECB1-A54E-9381-6EC9B854EE32}"/>
                </a:ext>
              </a:extLst>
            </p:cNvPr>
            <p:cNvSpPr>
              <a:spLocks noEditPoints="1"/>
            </p:cNvSpPr>
            <p:nvPr/>
          </p:nvSpPr>
          <p:spPr bwMode="auto">
            <a:xfrm>
              <a:off x="11610975" y="3644900"/>
              <a:ext cx="276225" cy="123825"/>
            </a:xfrm>
            <a:custGeom>
              <a:avLst/>
              <a:gdLst>
                <a:gd name="T0" fmla="*/ 436 w 872"/>
                <a:gd name="T1" fmla="*/ 36 h 391"/>
                <a:gd name="T2" fmla="*/ 816 w 872"/>
                <a:gd name="T3" fmla="*/ 361 h 391"/>
                <a:gd name="T4" fmla="*/ 56 w 872"/>
                <a:gd name="T5" fmla="*/ 361 h 391"/>
                <a:gd name="T6" fmla="*/ 436 w 872"/>
                <a:gd name="T7" fmla="*/ 36 h 391"/>
                <a:gd name="T8" fmla="*/ 15 w 872"/>
                <a:gd name="T9" fmla="*/ 391 h 391"/>
                <a:gd name="T10" fmla="*/ 857 w 872"/>
                <a:gd name="T11" fmla="*/ 391 h 391"/>
                <a:gd name="T12" fmla="*/ 861 w 872"/>
                <a:gd name="T13" fmla="*/ 391 h 391"/>
                <a:gd name="T14" fmla="*/ 866 w 872"/>
                <a:gd name="T15" fmla="*/ 389 h 391"/>
                <a:gd name="T16" fmla="*/ 869 w 872"/>
                <a:gd name="T17" fmla="*/ 386 h 391"/>
                <a:gd name="T18" fmla="*/ 871 w 872"/>
                <a:gd name="T19" fmla="*/ 382 h 391"/>
                <a:gd name="T20" fmla="*/ 872 w 872"/>
                <a:gd name="T21" fmla="*/ 377 h 391"/>
                <a:gd name="T22" fmla="*/ 872 w 872"/>
                <a:gd name="T23" fmla="*/ 373 h 391"/>
                <a:gd name="T24" fmla="*/ 870 w 872"/>
                <a:gd name="T25" fmla="*/ 369 h 391"/>
                <a:gd name="T26" fmla="*/ 867 w 872"/>
                <a:gd name="T27" fmla="*/ 365 h 391"/>
                <a:gd name="T28" fmla="*/ 446 w 872"/>
                <a:gd name="T29" fmla="*/ 4 h 391"/>
                <a:gd name="T30" fmla="*/ 441 w 872"/>
                <a:gd name="T31" fmla="*/ 1 h 391"/>
                <a:gd name="T32" fmla="*/ 436 w 872"/>
                <a:gd name="T33" fmla="*/ 0 h 391"/>
                <a:gd name="T34" fmla="*/ 431 w 872"/>
                <a:gd name="T35" fmla="*/ 1 h 391"/>
                <a:gd name="T36" fmla="*/ 426 w 872"/>
                <a:gd name="T37" fmla="*/ 4 h 391"/>
                <a:gd name="T38" fmla="*/ 5 w 872"/>
                <a:gd name="T39" fmla="*/ 365 h 391"/>
                <a:gd name="T40" fmla="*/ 2 w 872"/>
                <a:gd name="T41" fmla="*/ 369 h 391"/>
                <a:gd name="T42" fmla="*/ 0 w 872"/>
                <a:gd name="T43" fmla="*/ 373 h 391"/>
                <a:gd name="T44" fmla="*/ 0 w 872"/>
                <a:gd name="T45" fmla="*/ 377 h 391"/>
                <a:gd name="T46" fmla="*/ 1 w 872"/>
                <a:gd name="T47" fmla="*/ 382 h 391"/>
                <a:gd name="T48" fmla="*/ 3 w 872"/>
                <a:gd name="T49" fmla="*/ 386 h 391"/>
                <a:gd name="T50" fmla="*/ 6 w 872"/>
                <a:gd name="T51" fmla="*/ 389 h 391"/>
                <a:gd name="T52" fmla="*/ 11 w 872"/>
                <a:gd name="T53" fmla="*/ 391 h 391"/>
                <a:gd name="T54" fmla="*/ 15 w 872"/>
                <a:gd name="T55" fmla="*/ 391 h 391"/>
                <a:gd name="T56" fmla="*/ 15 w 872"/>
                <a:gd name="T57" fmla="*/ 39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2" h="391">
                  <a:moveTo>
                    <a:pt x="436" y="36"/>
                  </a:moveTo>
                  <a:lnTo>
                    <a:pt x="816" y="361"/>
                  </a:lnTo>
                  <a:lnTo>
                    <a:pt x="56" y="361"/>
                  </a:lnTo>
                  <a:lnTo>
                    <a:pt x="436" y="36"/>
                  </a:lnTo>
                  <a:close/>
                  <a:moveTo>
                    <a:pt x="15" y="391"/>
                  </a:moveTo>
                  <a:lnTo>
                    <a:pt x="857" y="391"/>
                  </a:lnTo>
                  <a:lnTo>
                    <a:pt x="861" y="391"/>
                  </a:lnTo>
                  <a:lnTo>
                    <a:pt x="866" y="389"/>
                  </a:lnTo>
                  <a:lnTo>
                    <a:pt x="869" y="386"/>
                  </a:lnTo>
                  <a:lnTo>
                    <a:pt x="871" y="382"/>
                  </a:lnTo>
                  <a:lnTo>
                    <a:pt x="872" y="377"/>
                  </a:lnTo>
                  <a:lnTo>
                    <a:pt x="872" y="373"/>
                  </a:lnTo>
                  <a:lnTo>
                    <a:pt x="870" y="369"/>
                  </a:lnTo>
                  <a:lnTo>
                    <a:pt x="867" y="365"/>
                  </a:lnTo>
                  <a:lnTo>
                    <a:pt x="446" y="4"/>
                  </a:lnTo>
                  <a:lnTo>
                    <a:pt x="441" y="1"/>
                  </a:lnTo>
                  <a:lnTo>
                    <a:pt x="436" y="0"/>
                  </a:lnTo>
                  <a:lnTo>
                    <a:pt x="431" y="1"/>
                  </a:lnTo>
                  <a:lnTo>
                    <a:pt x="426" y="4"/>
                  </a:lnTo>
                  <a:lnTo>
                    <a:pt x="5" y="365"/>
                  </a:lnTo>
                  <a:lnTo>
                    <a:pt x="2" y="369"/>
                  </a:lnTo>
                  <a:lnTo>
                    <a:pt x="0" y="373"/>
                  </a:lnTo>
                  <a:lnTo>
                    <a:pt x="0" y="377"/>
                  </a:lnTo>
                  <a:lnTo>
                    <a:pt x="1" y="382"/>
                  </a:lnTo>
                  <a:lnTo>
                    <a:pt x="3" y="386"/>
                  </a:lnTo>
                  <a:lnTo>
                    <a:pt x="6" y="389"/>
                  </a:lnTo>
                  <a:lnTo>
                    <a:pt x="11" y="391"/>
                  </a:lnTo>
                  <a:lnTo>
                    <a:pt x="15" y="391"/>
                  </a:lnTo>
                  <a:lnTo>
                    <a:pt x="15" y="3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2" name="Shape 2944">
            <a:extLst>
              <a:ext uri="{FF2B5EF4-FFF2-40B4-BE49-F238E27FC236}">
                <a16:creationId xmlns:a16="http://schemas.microsoft.com/office/drawing/2014/main" id="{CB988510-B0C4-7D48-BD58-2924D9DCA2E5}"/>
              </a:ext>
            </a:extLst>
          </p:cNvPr>
          <p:cNvSpPr>
            <a:spLocks noChangeAspect="1"/>
          </p:cNvSpPr>
          <p:nvPr/>
        </p:nvSpPr>
        <p:spPr>
          <a:xfrm>
            <a:off x="4626029" y="2788825"/>
            <a:ext cx="324001" cy="324000"/>
          </a:xfrm>
          <a:custGeom>
            <a:avLst/>
            <a:gdLst/>
            <a:ahLst/>
            <a:cxnLst>
              <a:cxn ang="0">
                <a:pos x="wd2" y="hd2"/>
              </a:cxn>
              <a:cxn ang="5400000">
                <a:pos x="wd2" y="hd2"/>
              </a:cxn>
              <a:cxn ang="10800000">
                <a:pos x="wd2" y="hd2"/>
              </a:cxn>
              <a:cxn ang="16200000">
                <a:pos x="wd2" y="hd2"/>
              </a:cxn>
            </a:cxnLst>
            <a:rect l="0" t="0" r="r" b="b"/>
            <a:pathLst>
              <a:path w="21600" h="21600" extrusionOk="0">
                <a:moveTo>
                  <a:pt x="17850" y="17620"/>
                </a:moveTo>
                <a:cubicBezTo>
                  <a:pt x="17270" y="17122"/>
                  <a:pt x="16604" y="16682"/>
                  <a:pt x="15855" y="16324"/>
                </a:cubicBezTo>
                <a:cubicBezTo>
                  <a:pt x="15868" y="16284"/>
                  <a:pt x="15882" y="16244"/>
                  <a:pt x="15896" y="16203"/>
                </a:cubicBezTo>
                <a:cubicBezTo>
                  <a:pt x="16131" y="15456"/>
                  <a:pt x="16320" y="14656"/>
                  <a:pt x="16454" y="13811"/>
                </a:cubicBezTo>
                <a:cubicBezTo>
                  <a:pt x="16471" y="13704"/>
                  <a:pt x="16484" y="13596"/>
                  <a:pt x="16499" y="13488"/>
                </a:cubicBezTo>
                <a:cubicBezTo>
                  <a:pt x="16544" y="13166"/>
                  <a:pt x="16581" y="12839"/>
                  <a:pt x="16610" y="12507"/>
                </a:cubicBezTo>
                <a:cubicBezTo>
                  <a:pt x="16621" y="12383"/>
                  <a:pt x="16632" y="12260"/>
                  <a:pt x="16641" y="12135"/>
                </a:cubicBezTo>
                <a:cubicBezTo>
                  <a:pt x="16660" y="11858"/>
                  <a:pt x="16664" y="11574"/>
                  <a:pt x="16673" y="11291"/>
                </a:cubicBezTo>
                <a:lnTo>
                  <a:pt x="20598" y="11291"/>
                </a:lnTo>
                <a:cubicBezTo>
                  <a:pt x="20476" y="13747"/>
                  <a:pt x="19450" y="15962"/>
                  <a:pt x="17850" y="17620"/>
                </a:cubicBezTo>
                <a:moveTo>
                  <a:pt x="13714" y="20178"/>
                </a:moveTo>
                <a:cubicBezTo>
                  <a:pt x="13925" y="19957"/>
                  <a:pt x="14127" y="19710"/>
                  <a:pt x="14321" y="19444"/>
                </a:cubicBezTo>
                <a:cubicBezTo>
                  <a:pt x="14339" y="19419"/>
                  <a:pt x="14357" y="19394"/>
                  <a:pt x="14375" y="19369"/>
                </a:cubicBezTo>
                <a:cubicBezTo>
                  <a:pt x="14764" y="18822"/>
                  <a:pt x="15116" y="18192"/>
                  <a:pt x="15420" y="17488"/>
                </a:cubicBezTo>
                <a:cubicBezTo>
                  <a:pt x="15436" y="17450"/>
                  <a:pt x="15451" y="17410"/>
                  <a:pt x="15467" y="17372"/>
                </a:cubicBezTo>
                <a:cubicBezTo>
                  <a:pt x="15485" y="17329"/>
                  <a:pt x="15499" y="17282"/>
                  <a:pt x="15517" y="17239"/>
                </a:cubicBezTo>
                <a:cubicBezTo>
                  <a:pt x="16123" y="17535"/>
                  <a:pt x="16665" y="17890"/>
                  <a:pt x="17142" y="18285"/>
                </a:cubicBezTo>
                <a:cubicBezTo>
                  <a:pt x="16149" y="19129"/>
                  <a:pt x="14989" y="19782"/>
                  <a:pt x="13714" y="20178"/>
                </a:cubicBezTo>
                <a:moveTo>
                  <a:pt x="11291" y="20569"/>
                </a:moveTo>
                <a:lnTo>
                  <a:pt x="11291" y="16221"/>
                </a:lnTo>
                <a:cubicBezTo>
                  <a:pt x="12498" y="16271"/>
                  <a:pt x="13638" y="16493"/>
                  <a:pt x="14652" y="16869"/>
                </a:cubicBezTo>
                <a:cubicBezTo>
                  <a:pt x="13850" y="18909"/>
                  <a:pt x="12654" y="20298"/>
                  <a:pt x="11291" y="20569"/>
                </a:cubicBezTo>
                <a:moveTo>
                  <a:pt x="11291" y="11291"/>
                </a:moveTo>
                <a:lnTo>
                  <a:pt x="15697" y="11291"/>
                </a:lnTo>
                <a:cubicBezTo>
                  <a:pt x="15655" y="12995"/>
                  <a:pt x="15392" y="14581"/>
                  <a:pt x="14971" y="15948"/>
                </a:cubicBezTo>
                <a:cubicBezTo>
                  <a:pt x="13855" y="15534"/>
                  <a:pt x="12608" y="15291"/>
                  <a:pt x="11291" y="15240"/>
                </a:cubicBezTo>
                <a:cubicBezTo>
                  <a:pt x="11291" y="15240"/>
                  <a:pt x="11291" y="11291"/>
                  <a:pt x="11291" y="11291"/>
                </a:cubicBezTo>
                <a:close/>
                <a:moveTo>
                  <a:pt x="11291" y="6360"/>
                </a:moveTo>
                <a:cubicBezTo>
                  <a:pt x="12608" y="6309"/>
                  <a:pt x="13855" y="6066"/>
                  <a:pt x="14971" y="5652"/>
                </a:cubicBezTo>
                <a:cubicBezTo>
                  <a:pt x="15392" y="7019"/>
                  <a:pt x="15655" y="8605"/>
                  <a:pt x="15697" y="10309"/>
                </a:cubicBezTo>
                <a:lnTo>
                  <a:pt x="11291" y="10309"/>
                </a:lnTo>
                <a:cubicBezTo>
                  <a:pt x="11291" y="10309"/>
                  <a:pt x="11291" y="6360"/>
                  <a:pt x="11291" y="6360"/>
                </a:cubicBezTo>
                <a:close/>
                <a:moveTo>
                  <a:pt x="11291" y="1031"/>
                </a:moveTo>
                <a:cubicBezTo>
                  <a:pt x="12654" y="1302"/>
                  <a:pt x="13850" y="2691"/>
                  <a:pt x="14652" y="4731"/>
                </a:cubicBezTo>
                <a:cubicBezTo>
                  <a:pt x="13638" y="5107"/>
                  <a:pt x="12498" y="5329"/>
                  <a:pt x="11291" y="5379"/>
                </a:cubicBezTo>
                <a:cubicBezTo>
                  <a:pt x="11291" y="5379"/>
                  <a:pt x="11291" y="1031"/>
                  <a:pt x="11291" y="1031"/>
                </a:cubicBezTo>
                <a:close/>
                <a:moveTo>
                  <a:pt x="17142" y="3315"/>
                </a:moveTo>
                <a:cubicBezTo>
                  <a:pt x="16665" y="3711"/>
                  <a:pt x="16123" y="4065"/>
                  <a:pt x="15517" y="4361"/>
                </a:cubicBezTo>
                <a:cubicBezTo>
                  <a:pt x="15499" y="4318"/>
                  <a:pt x="15485" y="4271"/>
                  <a:pt x="15467" y="4229"/>
                </a:cubicBezTo>
                <a:cubicBezTo>
                  <a:pt x="15451" y="4190"/>
                  <a:pt x="15436" y="4151"/>
                  <a:pt x="15420" y="4112"/>
                </a:cubicBezTo>
                <a:cubicBezTo>
                  <a:pt x="15116" y="3408"/>
                  <a:pt x="14764" y="2778"/>
                  <a:pt x="14375" y="2231"/>
                </a:cubicBezTo>
                <a:cubicBezTo>
                  <a:pt x="14357" y="2206"/>
                  <a:pt x="14339" y="2181"/>
                  <a:pt x="14321" y="2156"/>
                </a:cubicBezTo>
                <a:cubicBezTo>
                  <a:pt x="14127" y="1890"/>
                  <a:pt x="13925" y="1643"/>
                  <a:pt x="13714" y="1422"/>
                </a:cubicBezTo>
                <a:cubicBezTo>
                  <a:pt x="14989" y="1818"/>
                  <a:pt x="16149" y="2471"/>
                  <a:pt x="17142" y="3315"/>
                </a:cubicBezTo>
                <a:moveTo>
                  <a:pt x="20598" y="10309"/>
                </a:moveTo>
                <a:lnTo>
                  <a:pt x="16673" y="10309"/>
                </a:lnTo>
                <a:cubicBezTo>
                  <a:pt x="16664" y="10027"/>
                  <a:pt x="16660" y="9742"/>
                  <a:pt x="16641" y="9465"/>
                </a:cubicBezTo>
                <a:cubicBezTo>
                  <a:pt x="16632" y="9340"/>
                  <a:pt x="16621" y="9217"/>
                  <a:pt x="16610" y="9093"/>
                </a:cubicBezTo>
                <a:cubicBezTo>
                  <a:pt x="16581" y="8761"/>
                  <a:pt x="16544" y="8434"/>
                  <a:pt x="16499" y="8112"/>
                </a:cubicBezTo>
                <a:cubicBezTo>
                  <a:pt x="16484" y="8005"/>
                  <a:pt x="16471" y="7896"/>
                  <a:pt x="16454" y="7789"/>
                </a:cubicBezTo>
                <a:cubicBezTo>
                  <a:pt x="16320" y="6944"/>
                  <a:pt x="16131" y="6144"/>
                  <a:pt x="15896" y="5397"/>
                </a:cubicBezTo>
                <a:cubicBezTo>
                  <a:pt x="15882" y="5357"/>
                  <a:pt x="15868" y="5317"/>
                  <a:pt x="15855" y="5276"/>
                </a:cubicBezTo>
                <a:cubicBezTo>
                  <a:pt x="16604" y="4918"/>
                  <a:pt x="17270" y="4478"/>
                  <a:pt x="17850" y="3981"/>
                </a:cubicBezTo>
                <a:cubicBezTo>
                  <a:pt x="19450" y="5638"/>
                  <a:pt x="20476" y="7853"/>
                  <a:pt x="20598" y="10309"/>
                </a:cubicBezTo>
                <a:moveTo>
                  <a:pt x="10309" y="5379"/>
                </a:moveTo>
                <a:cubicBezTo>
                  <a:pt x="9101" y="5329"/>
                  <a:pt x="7961" y="5107"/>
                  <a:pt x="6947" y="4731"/>
                </a:cubicBezTo>
                <a:cubicBezTo>
                  <a:pt x="7749" y="2691"/>
                  <a:pt x="8945" y="1302"/>
                  <a:pt x="10309" y="1031"/>
                </a:cubicBezTo>
                <a:cubicBezTo>
                  <a:pt x="10309" y="1031"/>
                  <a:pt x="10309" y="5379"/>
                  <a:pt x="10309" y="5379"/>
                </a:cubicBezTo>
                <a:close/>
                <a:moveTo>
                  <a:pt x="10309" y="10309"/>
                </a:moveTo>
                <a:lnTo>
                  <a:pt x="5903" y="10309"/>
                </a:lnTo>
                <a:cubicBezTo>
                  <a:pt x="5945" y="8605"/>
                  <a:pt x="6207" y="7019"/>
                  <a:pt x="6629" y="5652"/>
                </a:cubicBezTo>
                <a:cubicBezTo>
                  <a:pt x="7745" y="6066"/>
                  <a:pt x="8991" y="6309"/>
                  <a:pt x="10309" y="6360"/>
                </a:cubicBezTo>
                <a:cubicBezTo>
                  <a:pt x="10309" y="6360"/>
                  <a:pt x="10309" y="10309"/>
                  <a:pt x="10309" y="10309"/>
                </a:cubicBezTo>
                <a:close/>
                <a:moveTo>
                  <a:pt x="10309" y="15240"/>
                </a:moveTo>
                <a:cubicBezTo>
                  <a:pt x="8991" y="15291"/>
                  <a:pt x="7745" y="15534"/>
                  <a:pt x="6629" y="15948"/>
                </a:cubicBezTo>
                <a:cubicBezTo>
                  <a:pt x="6207" y="14581"/>
                  <a:pt x="5945" y="12995"/>
                  <a:pt x="5903" y="11291"/>
                </a:cubicBezTo>
                <a:lnTo>
                  <a:pt x="10309" y="11291"/>
                </a:lnTo>
                <a:cubicBezTo>
                  <a:pt x="10309" y="11291"/>
                  <a:pt x="10309" y="15240"/>
                  <a:pt x="10309" y="15240"/>
                </a:cubicBezTo>
                <a:close/>
                <a:moveTo>
                  <a:pt x="10309" y="20569"/>
                </a:moveTo>
                <a:cubicBezTo>
                  <a:pt x="8945" y="20298"/>
                  <a:pt x="7749" y="18909"/>
                  <a:pt x="6947" y="16869"/>
                </a:cubicBezTo>
                <a:cubicBezTo>
                  <a:pt x="7961" y="16493"/>
                  <a:pt x="9101" y="16271"/>
                  <a:pt x="10309" y="16221"/>
                </a:cubicBezTo>
                <a:cubicBezTo>
                  <a:pt x="10309" y="16221"/>
                  <a:pt x="10309" y="20569"/>
                  <a:pt x="10309" y="20569"/>
                </a:cubicBezTo>
                <a:close/>
                <a:moveTo>
                  <a:pt x="4458" y="18285"/>
                </a:moveTo>
                <a:cubicBezTo>
                  <a:pt x="4934" y="17890"/>
                  <a:pt x="5476" y="17535"/>
                  <a:pt x="6083" y="17239"/>
                </a:cubicBezTo>
                <a:cubicBezTo>
                  <a:pt x="6100" y="17282"/>
                  <a:pt x="6115" y="17329"/>
                  <a:pt x="6132" y="17372"/>
                </a:cubicBezTo>
                <a:cubicBezTo>
                  <a:pt x="6149" y="17410"/>
                  <a:pt x="6163" y="17450"/>
                  <a:pt x="6180" y="17488"/>
                </a:cubicBezTo>
                <a:cubicBezTo>
                  <a:pt x="6484" y="18192"/>
                  <a:pt x="6835" y="18822"/>
                  <a:pt x="7224" y="19369"/>
                </a:cubicBezTo>
                <a:cubicBezTo>
                  <a:pt x="7242" y="19394"/>
                  <a:pt x="7261" y="19419"/>
                  <a:pt x="7279" y="19444"/>
                </a:cubicBezTo>
                <a:cubicBezTo>
                  <a:pt x="7472" y="19710"/>
                  <a:pt x="7674" y="19957"/>
                  <a:pt x="7886" y="20178"/>
                </a:cubicBezTo>
                <a:cubicBezTo>
                  <a:pt x="6610" y="19782"/>
                  <a:pt x="5451" y="19129"/>
                  <a:pt x="4458" y="18285"/>
                </a:cubicBezTo>
                <a:moveTo>
                  <a:pt x="1002" y="11291"/>
                </a:moveTo>
                <a:lnTo>
                  <a:pt x="4927" y="11291"/>
                </a:lnTo>
                <a:cubicBezTo>
                  <a:pt x="4935" y="11574"/>
                  <a:pt x="4940" y="11858"/>
                  <a:pt x="4958" y="12135"/>
                </a:cubicBezTo>
                <a:cubicBezTo>
                  <a:pt x="4967" y="12260"/>
                  <a:pt x="4979" y="12383"/>
                  <a:pt x="4989" y="12507"/>
                </a:cubicBezTo>
                <a:cubicBezTo>
                  <a:pt x="5018" y="12839"/>
                  <a:pt x="5055" y="13166"/>
                  <a:pt x="5100" y="13488"/>
                </a:cubicBezTo>
                <a:cubicBezTo>
                  <a:pt x="5116" y="13596"/>
                  <a:pt x="5129" y="13704"/>
                  <a:pt x="5146" y="13811"/>
                </a:cubicBezTo>
                <a:cubicBezTo>
                  <a:pt x="5280" y="14656"/>
                  <a:pt x="5468" y="15456"/>
                  <a:pt x="5704" y="16203"/>
                </a:cubicBezTo>
                <a:cubicBezTo>
                  <a:pt x="5718" y="16244"/>
                  <a:pt x="5731" y="16284"/>
                  <a:pt x="5744" y="16324"/>
                </a:cubicBezTo>
                <a:cubicBezTo>
                  <a:pt x="4996" y="16682"/>
                  <a:pt x="4330" y="17122"/>
                  <a:pt x="3749" y="17620"/>
                </a:cubicBezTo>
                <a:cubicBezTo>
                  <a:pt x="2150" y="15962"/>
                  <a:pt x="1123" y="13747"/>
                  <a:pt x="1002" y="11291"/>
                </a:cubicBezTo>
                <a:moveTo>
                  <a:pt x="3749" y="3981"/>
                </a:moveTo>
                <a:cubicBezTo>
                  <a:pt x="4330" y="4478"/>
                  <a:pt x="4996" y="4918"/>
                  <a:pt x="5744" y="5276"/>
                </a:cubicBezTo>
                <a:cubicBezTo>
                  <a:pt x="5731" y="5317"/>
                  <a:pt x="5718" y="5357"/>
                  <a:pt x="5704" y="5397"/>
                </a:cubicBezTo>
                <a:cubicBezTo>
                  <a:pt x="5469" y="6144"/>
                  <a:pt x="5280" y="6944"/>
                  <a:pt x="5146" y="7789"/>
                </a:cubicBezTo>
                <a:cubicBezTo>
                  <a:pt x="5129" y="7896"/>
                  <a:pt x="5116" y="8005"/>
                  <a:pt x="5100" y="8112"/>
                </a:cubicBezTo>
                <a:cubicBezTo>
                  <a:pt x="5055" y="8434"/>
                  <a:pt x="5018" y="8761"/>
                  <a:pt x="4989" y="9093"/>
                </a:cubicBezTo>
                <a:cubicBezTo>
                  <a:pt x="4979" y="9217"/>
                  <a:pt x="4967" y="9340"/>
                  <a:pt x="4958" y="9465"/>
                </a:cubicBezTo>
                <a:cubicBezTo>
                  <a:pt x="4940" y="9742"/>
                  <a:pt x="4935" y="10027"/>
                  <a:pt x="4927" y="10309"/>
                </a:cubicBezTo>
                <a:lnTo>
                  <a:pt x="1002" y="10309"/>
                </a:lnTo>
                <a:cubicBezTo>
                  <a:pt x="1123" y="7853"/>
                  <a:pt x="2150" y="5638"/>
                  <a:pt x="3749" y="3981"/>
                </a:cubicBezTo>
                <a:moveTo>
                  <a:pt x="7886" y="1422"/>
                </a:moveTo>
                <a:cubicBezTo>
                  <a:pt x="7674" y="1643"/>
                  <a:pt x="7472" y="1890"/>
                  <a:pt x="7279" y="2156"/>
                </a:cubicBezTo>
                <a:cubicBezTo>
                  <a:pt x="7261" y="2181"/>
                  <a:pt x="7242" y="2206"/>
                  <a:pt x="7224" y="2231"/>
                </a:cubicBezTo>
                <a:cubicBezTo>
                  <a:pt x="6835" y="2778"/>
                  <a:pt x="6484" y="3408"/>
                  <a:pt x="6180" y="4112"/>
                </a:cubicBezTo>
                <a:cubicBezTo>
                  <a:pt x="6163" y="4151"/>
                  <a:pt x="6149" y="4190"/>
                  <a:pt x="6132" y="4229"/>
                </a:cubicBezTo>
                <a:cubicBezTo>
                  <a:pt x="6115" y="4271"/>
                  <a:pt x="6100" y="4318"/>
                  <a:pt x="6083" y="4361"/>
                </a:cubicBezTo>
                <a:cubicBezTo>
                  <a:pt x="5476" y="4065"/>
                  <a:pt x="4934" y="3711"/>
                  <a:pt x="4458" y="3315"/>
                </a:cubicBezTo>
                <a:cubicBezTo>
                  <a:pt x="5451" y="2471"/>
                  <a:pt x="6610" y="1818"/>
                  <a:pt x="7886" y="1422"/>
                </a:cubicBezTo>
                <a:moveTo>
                  <a:pt x="10800" y="0"/>
                </a:moveTo>
                <a:cubicBezTo>
                  <a:pt x="4835" y="0"/>
                  <a:pt x="0" y="4835"/>
                  <a:pt x="0" y="10800"/>
                </a:cubicBezTo>
                <a:cubicBezTo>
                  <a:pt x="0" y="16765"/>
                  <a:pt x="4835" y="21600"/>
                  <a:pt x="10800" y="21600"/>
                </a:cubicBezTo>
                <a:cubicBezTo>
                  <a:pt x="16764" y="21600"/>
                  <a:pt x="21600" y="16765"/>
                  <a:pt x="21600" y="10800"/>
                </a:cubicBezTo>
                <a:cubicBezTo>
                  <a:pt x="21600" y="4835"/>
                  <a:pt x="16764" y="0"/>
                  <a:pt x="10800" y="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grpSp>
        <p:nvGrpSpPr>
          <p:cNvPr id="44" name="Group 43">
            <a:extLst>
              <a:ext uri="{FF2B5EF4-FFF2-40B4-BE49-F238E27FC236}">
                <a16:creationId xmlns:a16="http://schemas.microsoft.com/office/drawing/2014/main" id="{D61CA473-0B30-254F-9906-70292F06DE30}"/>
              </a:ext>
            </a:extLst>
          </p:cNvPr>
          <p:cNvGrpSpPr>
            <a:grpSpLocks noChangeAspect="1"/>
          </p:cNvGrpSpPr>
          <p:nvPr/>
        </p:nvGrpSpPr>
        <p:grpSpPr>
          <a:xfrm>
            <a:off x="4687678" y="5354222"/>
            <a:ext cx="248820" cy="324000"/>
            <a:chOff x="11066463" y="1360488"/>
            <a:chExt cx="220663" cy="287338"/>
          </a:xfrm>
          <a:solidFill>
            <a:schemeClr val="tx1"/>
          </a:solidFill>
        </p:grpSpPr>
        <p:sp>
          <p:nvSpPr>
            <p:cNvPr id="45" name="Freeform 180">
              <a:extLst>
                <a:ext uri="{FF2B5EF4-FFF2-40B4-BE49-F238E27FC236}">
                  <a16:creationId xmlns:a16="http://schemas.microsoft.com/office/drawing/2014/main" id="{AA1E6F5A-7BE6-9E44-BDDA-F2A83FE474D8}"/>
                </a:ext>
              </a:extLst>
            </p:cNvPr>
            <p:cNvSpPr>
              <a:spLocks noEditPoints="1"/>
            </p:cNvSpPr>
            <p:nvPr/>
          </p:nvSpPr>
          <p:spPr bwMode="auto">
            <a:xfrm>
              <a:off x="11066463" y="1360488"/>
              <a:ext cx="220663" cy="287338"/>
            </a:xfrm>
            <a:custGeom>
              <a:avLst/>
              <a:gdLst>
                <a:gd name="T0" fmla="*/ 30 w 691"/>
                <a:gd name="T1" fmla="*/ 871 h 901"/>
                <a:gd name="T2" fmla="*/ 30 w 691"/>
                <a:gd name="T3" fmla="*/ 30 h 901"/>
                <a:gd name="T4" fmla="*/ 421 w 691"/>
                <a:gd name="T5" fmla="*/ 30 h 901"/>
                <a:gd name="T6" fmla="*/ 421 w 691"/>
                <a:gd name="T7" fmla="*/ 254 h 901"/>
                <a:gd name="T8" fmla="*/ 421 w 691"/>
                <a:gd name="T9" fmla="*/ 258 h 901"/>
                <a:gd name="T10" fmla="*/ 422 w 691"/>
                <a:gd name="T11" fmla="*/ 261 h 901"/>
                <a:gd name="T12" fmla="*/ 423 w 691"/>
                <a:gd name="T13" fmla="*/ 263 h 901"/>
                <a:gd name="T14" fmla="*/ 425 w 691"/>
                <a:gd name="T15" fmla="*/ 265 h 901"/>
                <a:gd name="T16" fmla="*/ 427 w 691"/>
                <a:gd name="T17" fmla="*/ 267 h 901"/>
                <a:gd name="T18" fmla="*/ 429 w 691"/>
                <a:gd name="T19" fmla="*/ 268 h 901"/>
                <a:gd name="T20" fmla="*/ 432 w 691"/>
                <a:gd name="T21" fmla="*/ 269 h 901"/>
                <a:gd name="T22" fmla="*/ 436 w 691"/>
                <a:gd name="T23" fmla="*/ 269 h 901"/>
                <a:gd name="T24" fmla="*/ 660 w 691"/>
                <a:gd name="T25" fmla="*/ 269 h 901"/>
                <a:gd name="T26" fmla="*/ 660 w 691"/>
                <a:gd name="T27" fmla="*/ 871 h 901"/>
                <a:gd name="T28" fmla="*/ 30 w 691"/>
                <a:gd name="T29" fmla="*/ 871 h 901"/>
                <a:gd name="T30" fmla="*/ 450 w 691"/>
                <a:gd name="T31" fmla="*/ 52 h 901"/>
                <a:gd name="T32" fmla="*/ 640 w 691"/>
                <a:gd name="T33" fmla="*/ 239 h 901"/>
                <a:gd name="T34" fmla="*/ 450 w 691"/>
                <a:gd name="T35" fmla="*/ 239 h 901"/>
                <a:gd name="T36" fmla="*/ 450 w 691"/>
                <a:gd name="T37" fmla="*/ 52 h 901"/>
                <a:gd name="T38" fmla="*/ 686 w 691"/>
                <a:gd name="T39" fmla="*/ 244 h 901"/>
                <a:gd name="T40" fmla="*/ 446 w 691"/>
                <a:gd name="T41" fmla="*/ 4 h 901"/>
                <a:gd name="T42" fmla="*/ 444 w 691"/>
                <a:gd name="T43" fmla="*/ 2 h 901"/>
                <a:gd name="T44" fmla="*/ 441 w 691"/>
                <a:gd name="T45" fmla="*/ 1 h 901"/>
                <a:gd name="T46" fmla="*/ 439 w 691"/>
                <a:gd name="T47" fmla="*/ 0 h 901"/>
                <a:gd name="T48" fmla="*/ 436 w 691"/>
                <a:gd name="T49" fmla="*/ 0 h 901"/>
                <a:gd name="T50" fmla="*/ 15 w 691"/>
                <a:gd name="T51" fmla="*/ 0 h 901"/>
                <a:gd name="T52" fmla="*/ 12 w 691"/>
                <a:gd name="T53" fmla="*/ 0 h 901"/>
                <a:gd name="T54" fmla="*/ 9 w 691"/>
                <a:gd name="T55" fmla="*/ 1 h 901"/>
                <a:gd name="T56" fmla="*/ 6 w 691"/>
                <a:gd name="T57" fmla="*/ 2 h 901"/>
                <a:gd name="T58" fmla="*/ 4 w 691"/>
                <a:gd name="T59" fmla="*/ 4 h 901"/>
                <a:gd name="T60" fmla="*/ 2 w 691"/>
                <a:gd name="T61" fmla="*/ 6 h 901"/>
                <a:gd name="T62" fmla="*/ 1 w 691"/>
                <a:gd name="T63" fmla="*/ 9 h 901"/>
                <a:gd name="T64" fmla="*/ 0 w 691"/>
                <a:gd name="T65" fmla="*/ 11 h 901"/>
                <a:gd name="T66" fmla="*/ 0 w 691"/>
                <a:gd name="T67" fmla="*/ 15 h 901"/>
                <a:gd name="T68" fmla="*/ 0 w 691"/>
                <a:gd name="T69" fmla="*/ 886 h 901"/>
                <a:gd name="T70" fmla="*/ 0 w 691"/>
                <a:gd name="T71" fmla="*/ 889 h 901"/>
                <a:gd name="T72" fmla="*/ 1 w 691"/>
                <a:gd name="T73" fmla="*/ 891 h 901"/>
                <a:gd name="T74" fmla="*/ 2 w 691"/>
                <a:gd name="T75" fmla="*/ 894 h 901"/>
                <a:gd name="T76" fmla="*/ 4 w 691"/>
                <a:gd name="T77" fmla="*/ 897 h 901"/>
                <a:gd name="T78" fmla="*/ 6 w 691"/>
                <a:gd name="T79" fmla="*/ 898 h 901"/>
                <a:gd name="T80" fmla="*/ 9 w 691"/>
                <a:gd name="T81" fmla="*/ 900 h 901"/>
                <a:gd name="T82" fmla="*/ 12 w 691"/>
                <a:gd name="T83" fmla="*/ 900 h 901"/>
                <a:gd name="T84" fmla="*/ 15 w 691"/>
                <a:gd name="T85" fmla="*/ 901 h 901"/>
                <a:gd name="T86" fmla="*/ 676 w 691"/>
                <a:gd name="T87" fmla="*/ 901 h 901"/>
                <a:gd name="T88" fmla="*/ 678 w 691"/>
                <a:gd name="T89" fmla="*/ 900 h 901"/>
                <a:gd name="T90" fmla="*/ 682 w 691"/>
                <a:gd name="T91" fmla="*/ 900 h 901"/>
                <a:gd name="T92" fmla="*/ 684 w 691"/>
                <a:gd name="T93" fmla="*/ 898 h 901"/>
                <a:gd name="T94" fmla="*/ 686 w 691"/>
                <a:gd name="T95" fmla="*/ 897 h 901"/>
                <a:gd name="T96" fmla="*/ 688 w 691"/>
                <a:gd name="T97" fmla="*/ 894 h 901"/>
                <a:gd name="T98" fmla="*/ 689 w 691"/>
                <a:gd name="T99" fmla="*/ 891 h 901"/>
                <a:gd name="T100" fmla="*/ 690 w 691"/>
                <a:gd name="T101" fmla="*/ 889 h 901"/>
                <a:gd name="T102" fmla="*/ 691 w 691"/>
                <a:gd name="T103" fmla="*/ 886 h 901"/>
                <a:gd name="T104" fmla="*/ 691 w 691"/>
                <a:gd name="T105" fmla="*/ 254 h 901"/>
                <a:gd name="T106" fmla="*/ 689 w 691"/>
                <a:gd name="T107" fmla="*/ 249 h 901"/>
                <a:gd name="T108" fmla="*/ 686 w 691"/>
                <a:gd name="T109" fmla="*/ 244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1" h="901">
                  <a:moveTo>
                    <a:pt x="30" y="871"/>
                  </a:moveTo>
                  <a:lnTo>
                    <a:pt x="30" y="30"/>
                  </a:lnTo>
                  <a:lnTo>
                    <a:pt x="421" y="30"/>
                  </a:lnTo>
                  <a:lnTo>
                    <a:pt x="421" y="254"/>
                  </a:lnTo>
                  <a:lnTo>
                    <a:pt x="421" y="258"/>
                  </a:lnTo>
                  <a:lnTo>
                    <a:pt x="422" y="261"/>
                  </a:lnTo>
                  <a:lnTo>
                    <a:pt x="423" y="263"/>
                  </a:lnTo>
                  <a:lnTo>
                    <a:pt x="425" y="265"/>
                  </a:lnTo>
                  <a:lnTo>
                    <a:pt x="427" y="267"/>
                  </a:lnTo>
                  <a:lnTo>
                    <a:pt x="429" y="268"/>
                  </a:lnTo>
                  <a:lnTo>
                    <a:pt x="432" y="269"/>
                  </a:lnTo>
                  <a:lnTo>
                    <a:pt x="436" y="269"/>
                  </a:lnTo>
                  <a:lnTo>
                    <a:pt x="660" y="269"/>
                  </a:lnTo>
                  <a:lnTo>
                    <a:pt x="660" y="871"/>
                  </a:lnTo>
                  <a:lnTo>
                    <a:pt x="30" y="871"/>
                  </a:lnTo>
                  <a:close/>
                  <a:moveTo>
                    <a:pt x="450" y="52"/>
                  </a:moveTo>
                  <a:lnTo>
                    <a:pt x="640" y="239"/>
                  </a:lnTo>
                  <a:lnTo>
                    <a:pt x="450" y="239"/>
                  </a:lnTo>
                  <a:lnTo>
                    <a:pt x="450" y="52"/>
                  </a:lnTo>
                  <a:close/>
                  <a:moveTo>
                    <a:pt x="686" y="244"/>
                  </a:moveTo>
                  <a:lnTo>
                    <a:pt x="446" y="4"/>
                  </a:lnTo>
                  <a:lnTo>
                    <a:pt x="444" y="2"/>
                  </a:lnTo>
                  <a:lnTo>
                    <a:pt x="441" y="1"/>
                  </a:lnTo>
                  <a:lnTo>
                    <a:pt x="439" y="0"/>
                  </a:lnTo>
                  <a:lnTo>
                    <a:pt x="436" y="0"/>
                  </a:lnTo>
                  <a:lnTo>
                    <a:pt x="15" y="0"/>
                  </a:lnTo>
                  <a:lnTo>
                    <a:pt x="12" y="0"/>
                  </a:lnTo>
                  <a:lnTo>
                    <a:pt x="9" y="1"/>
                  </a:lnTo>
                  <a:lnTo>
                    <a:pt x="6" y="2"/>
                  </a:lnTo>
                  <a:lnTo>
                    <a:pt x="4" y="4"/>
                  </a:lnTo>
                  <a:lnTo>
                    <a:pt x="2" y="6"/>
                  </a:lnTo>
                  <a:lnTo>
                    <a:pt x="1" y="9"/>
                  </a:lnTo>
                  <a:lnTo>
                    <a:pt x="0" y="11"/>
                  </a:lnTo>
                  <a:lnTo>
                    <a:pt x="0" y="15"/>
                  </a:lnTo>
                  <a:lnTo>
                    <a:pt x="0" y="886"/>
                  </a:lnTo>
                  <a:lnTo>
                    <a:pt x="0" y="889"/>
                  </a:lnTo>
                  <a:lnTo>
                    <a:pt x="1" y="891"/>
                  </a:lnTo>
                  <a:lnTo>
                    <a:pt x="2" y="894"/>
                  </a:lnTo>
                  <a:lnTo>
                    <a:pt x="4" y="897"/>
                  </a:lnTo>
                  <a:lnTo>
                    <a:pt x="6" y="898"/>
                  </a:lnTo>
                  <a:lnTo>
                    <a:pt x="9" y="900"/>
                  </a:lnTo>
                  <a:lnTo>
                    <a:pt x="12" y="900"/>
                  </a:lnTo>
                  <a:lnTo>
                    <a:pt x="15" y="901"/>
                  </a:lnTo>
                  <a:lnTo>
                    <a:pt x="676" y="901"/>
                  </a:lnTo>
                  <a:lnTo>
                    <a:pt x="678" y="900"/>
                  </a:lnTo>
                  <a:lnTo>
                    <a:pt x="682" y="900"/>
                  </a:lnTo>
                  <a:lnTo>
                    <a:pt x="684" y="898"/>
                  </a:lnTo>
                  <a:lnTo>
                    <a:pt x="686" y="897"/>
                  </a:lnTo>
                  <a:lnTo>
                    <a:pt x="688" y="894"/>
                  </a:lnTo>
                  <a:lnTo>
                    <a:pt x="689" y="891"/>
                  </a:lnTo>
                  <a:lnTo>
                    <a:pt x="690" y="889"/>
                  </a:lnTo>
                  <a:lnTo>
                    <a:pt x="691" y="886"/>
                  </a:lnTo>
                  <a:lnTo>
                    <a:pt x="691" y="254"/>
                  </a:lnTo>
                  <a:lnTo>
                    <a:pt x="689" y="249"/>
                  </a:lnTo>
                  <a:lnTo>
                    <a:pt x="686" y="2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181">
              <a:extLst>
                <a:ext uri="{FF2B5EF4-FFF2-40B4-BE49-F238E27FC236}">
                  <a16:creationId xmlns:a16="http://schemas.microsoft.com/office/drawing/2014/main" id="{FBF26391-2F50-CF43-897A-370E55794845}"/>
                </a:ext>
              </a:extLst>
            </p:cNvPr>
            <p:cNvSpPr>
              <a:spLocks/>
            </p:cNvSpPr>
            <p:nvPr/>
          </p:nvSpPr>
          <p:spPr bwMode="auto">
            <a:xfrm>
              <a:off x="11180763" y="1474788"/>
              <a:ext cx="57150" cy="9525"/>
            </a:xfrm>
            <a:custGeom>
              <a:avLst/>
              <a:gdLst>
                <a:gd name="T0" fmla="*/ 167 w 182"/>
                <a:gd name="T1" fmla="*/ 0 h 31"/>
                <a:gd name="T2" fmla="*/ 15 w 182"/>
                <a:gd name="T3" fmla="*/ 0 h 31"/>
                <a:gd name="T4" fmla="*/ 13 w 182"/>
                <a:gd name="T5" fmla="*/ 1 h 31"/>
                <a:gd name="T6" fmla="*/ 10 w 182"/>
                <a:gd name="T7" fmla="*/ 2 h 31"/>
                <a:gd name="T8" fmla="*/ 8 w 182"/>
                <a:gd name="T9" fmla="*/ 3 h 31"/>
                <a:gd name="T10" fmla="*/ 5 w 182"/>
                <a:gd name="T11" fmla="*/ 6 h 31"/>
                <a:gd name="T12" fmla="*/ 4 w 182"/>
                <a:gd name="T13" fmla="*/ 8 h 31"/>
                <a:gd name="T14" fmla="*/ 1 w 182"/>
                <a:gd name="T15" fmla="*/ 10 h 31"/>
                <a:gd name="T16" fmla="*/ 1 w 182"/>
                <a:gd name="T17" fmla="*/ 13 h 31"/>
                <a:gd name="T18" fmla="*/ 0 w 182"/>
                <a:gd name="T19" fmla="*/ 15 h 31"/>
                <a:gd name="T20" fmla="*/ 1 w 182"/>
                <a:gd name="T21" fmla="*/ 20 h 31"/>
                <a:gd name="T22" fmla="*/ 1 w 182"/>
                <a:gd name="T23" fmla="*/ 22 h 31"/>
                <a:gd name="T24" fmla="*/ 4 w 182"/>
                <a:gd name="T25" fmla="*/ 25 h 31"/>
                <a:gd name="T26" fmla="*/ 5 w 182"/>
                <a:gd name="T27" fmla="*/ 27 h 31"/>
                <a:gd name="T28" fmla="*/ 8 w 182"/>
                <a:gd name="T29" fmla="*/ 28 h 31"/>
                <a:gd name="T30" fmla="*/ 10 w 182"/>
                <a:gd name="T31" fmla="*/ 30 h 31"/>
                <a:gd name="T32" fmla="*/ 13 w 182"/>
                <a:gd name="T33" fmla="*/ 30 h 31"/>
                <a:gd name="T34" fmla="*/ 15 w 182"/>
                <a:gd name="T35" fmla="*/ 31 h 31"/>
                <a:gd name="T36" fmla="*/ 167 w 182"/>
                <a:gd name="T37" fmla="*/ 31 h 31"/>
                <a:gd name="T38" fmla="*/ 171 w 182"/>
                <a:gd name="T39" fmla="*/ 30 h 31"/>
                <a:gd name="T40" fmla="*/ 173 w 182"/>
                <a:gd name="T41" fmla="*/ 30 h 31"/>
                <a:gd name="T42" fmla="*/ 176 w 182"/>
                <a:gd name="T43" fmla="*/ 28 h 31"/>
                <a:gd name="T44" fmla="*/ 178 w 182"/>
                <a:gd name="T45" fmla="*/ 27 h 31"/>
                <a:gd name="T46" fmla="*/ 180 w 182"/>
                <a:gd name="T47" fmla="*/ 25 h 31"/>
                <a:gd name="T48" fmla="*/ 181 w 182"/>
                <a:gd name="T49" fmla="*/ 22 h 31"/>
                <a:gd name="T50" fmla="*/ 182 w 182"/>
                <a:gd name="T51" fmla="*/ 20 h 31"/>
                <a:gd name="T52" fmla="*/ 182 w 182"/>
                <a:gd name="T53" fmla="*/ 15 h 31"/>
                <a:gd name="T54" fmla="*/ 182 w 182"/>
                <a:gd name="T55" fmla="*/ 13 h 31"/>
                <a:gd name="T56" fmla="*/ 181 w 182"/>
                <a:gd name="T57" fmla="*/ 10 h 31"/>
                <a:gd name="T58" fmla="*/ 180 w 182"/>
                <a:gd name="T59" fmla="*/ 8 h 31"/>
                <a:gd name="T60" fmla="*/ 178 w 182"/>
                <a:gd name="T61" fmla="*/ 6 h 31"/>
                <a:gd name="T62" fmla="*/ 176 w 182"/>
                <a:gd name="T63" fmla="*/ 3 h 31"/>
                <a:gd name="T64" fmla="*/ 173 w 182"/>
                <a:gd name="T65" fmla="*/ 2 h 31"/>
                <a:gd name="T66" fmla="*/ 171 w 182"/>
                <a:gd name="T67" fmla="*/ 1 h 31"/>
                <a:gd name="T68" fmla="*/ 167 w 182"/>
                <a:gd name="T6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1">
                  <a:moveTo>
                    <a:pt x="167" y="0"/>
                  </a:moveTo>
                  <a:lnTo>
                    <a:pt x="15" y="0"/>
                  </a:lnTo>
                  <a:lnTo>
                    <a:pt x="13" y="1"/>
                  </a:lnTo>
                  <a:lnTo>
                    <a:pt x="10" y="2"/>
                  </a:lnTo>
                  <a:lnTo>
                    <a:pt x="8" y="3"/>
                  </a:lnTo>
                  <a:lnTo>
                    <a:pt x="5" y="6"/>
                  </a:lnTo>
                  <a:lnTo>
                    <a:pt x="4" y="8"/>
                  </a:lnTo>
                  <a:lnTo>
                    <a:pt x="1" y="10"/>
                  </a:lnTo>
                  <a:lnTo>
                    <a:pt x="1" y="13"/>
                  </a:lnTo>
                  <a:lnTo>
                    <a:pt x="0" y="15"/>
                  </a:lnTo>
                  <a:lnTo>
                    <a:pt x="1" y="20"/>
                  </a:lnTo>
                  <a:lnTo>
                    <a:pt x="1" y="22"/>
                  </a:lnTo>
                  <a:lnTo>
                    <a:pt x="4" y="25"/>
                  </a:lnTo>
                  <a:lnTo>
                    <a:pt x="5" y="27"/>
                  </a:lnTo>
                  <a:lnTo>
                    <a:pt x="8" y="28"/>
                  </a:lnTo>
                  <a:lnTo>
                    <a:pt x="10" y="30"/>
                  </a:lnTo>
                  <a:lnTo>
                    <a:pt x="13" y="30"/>
                  </a:lnTo>
                  <a:lnTo>
                    <a:pt x="15" y="31"/>
                  </a:lnTo>
                  <a:lnTo>
                    <a:pt x="167" y="31"/>
                  </a:lnTo>
                  <a:lnTo>
                    <a:pt x="171" y="30"/>
                  </a:lnTo>
                  <a:lnTo>
                    <a:pt x="173" y="30"/>
                  </a:lnTo>
                  <a:lnTo>
                    <a:pt x="176" y="28"/>
                  </a:lnTo>
                  <a:lnTo>
                    <a:pt x="178" y="27"/>
                  </a:lnTo>
                  <a:lnTo>
                    <a:pt x="180" y="25"/>
                  </a:lnTo>
                  <a:lnTo>
                    <a:pt x="181" y="22"/>
                  </a:lnTo>
                  <a:lnTo>
                    <a:pt x="182" y="20"/>
                  </a:lnTo>
                  <a:lnTo>
                    <a:pt x="182" y="15"/>
                  </a:lnTo>
                  <a:lnTo>
                    <a:pt x="182" y="13"/>
                  </a:lnTo>
                  <a:lnTo>
                    <a:pt x="181" y="10"/>
                  </a:lnTo>
                  <a:lnTo>
                    <a:pt x="180" y="8"/>
                  </a:lnTo>
                  <a:lnTo>
                    <a:pt x="178" y="6"/>
                  </a:lnTo>
                  <a:lnTo>
                    <a:pt x="176" y="3"/>
                  </a:lnTo>
                  <a:lnTo>
                    <a:pt x="173" y="2"/>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182">
              <a:extLst>
                <a:ext uri="{FF2B5EF4-FFF2-40B4-BE49-F238E27FC236}">
                  <a16:creationId xmlns:a16="http://schemas.microsoft.com/office/drawing/2014/main" id="{170EB39D-007E-0F46-B772-A1C71F639CB7}"/>
                </a:ext>
              </a:extLst>
            </p:cNvPr>
            <p:cNvSpPr>
              <a:spLocks/>
            </p:cNvSpPr>
            <p:nvPr/>
          </p:nvSpPr>
          <p:spPr bwMode="auto">
            <a:xfrm>
              <a:off x="11180763" y="1522413"/>
              <a:ext cx="57150" cy="9525"/>
            </a:xfrm>
            <a:custGeom>
              <a:avLst/>
              <a:gdLst>
                <a:gd name="T0" fmla="*/ 167 w 182"/>
                <a:gd name="T1" fmla="*/ 0 h 30"/>
                <a:gd name="T2" fmla="*/ 15 w 182"/>
                <a:gd name="T3" fmla="*/ 0 h 30"/>
                <a:gd name="T4" fmla="*/ 13 w 182"/>
                <a:gd name="T5" fmla="*/ 0 h 30"/>
                <a:gd name="T6" fmla="*/ 10 w 182"/>
                <a:gd name="T7" fmla="*/ 1 h 30"/>
                <a:gd name="T8" fmla="*/ 8 w 182"/>
                <a:gd name="T9" fmla="*/ 2 h 30"/>
                <a:gd name="T10" fmla="*/ 5 w 182"/>
                <a:gd name="T11" fmla="*/ 4 h 30"/>
                <a:gd name="T12" fmla="*/ 4 w 182"/>
                <a:gd name="T13" fmla="*/ 7 h 30"/>
                <a:gd name="T14" fmla="*/ 1 w 182"/>
                <a:gd name="T15" fmla="*/ 10 h 30"/>
                <a:gd name="T16" fmla="*/ 1 w 182"/>
                <a:gd name="T17" fmla="*/ 12 h 30"/>
                <a:gd name="T18" fmla="*/ 0 w 182"/>
                <a:gd name="T19" fmla="*/ 15 h 30"/>
                <a:gd name="T20" fmla="*/ 1 w 182"/>
                <a:gd name="T21" fmla="*/ 18 h 30"/>
                <a:gd name="T22" fmla="*/ 1 w 182"/>
                <a:gd name="T23" fmla="*/ 22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2 h 30"/>
                <a:gd name="T50" fmla="*/ 182 w 182"/>
                <a:gd name="T51" fmla="*/ 18 h 30"/>
                <a:gd name="T52" fmla="*/ 182 w 182"/>
                <a:gd name="T53" fmla="*/ 15 h 30"/>
                <a:gd name="T54" fmla="*/ 182 w 182"/>
                <a:gd name="T55" fmla="*/ 12 h 30"/>
                <a:gd name="T56" fmla="*/ 181 w 182"/>
                <a:gd name="T57" fmla="*/ 10 h 30"/>
                <a:gd name="T58" fmla="*/ 180 w 182"/>
                <a:gd name="T59" fmla="*/ 7 h 30"/>
                <a:gd name="T60" fmla="*/ 178 w 182"/>
                <a:gd name="T61" fmla="*/ 4 h 30"/>
                <a:gd name="T62" fmla="*/ 176 w 182"/>
                <a:gd name="T63" fmla="*/ 2 h 30"/>
                <a:gd name="T64" fmla="*/ 173 w 182"/>
                <a:gd name="T65" fmla="*/ 1 h 30"/>
                <a:gd name="T66" fmla="*/ 171 w 182"/>
                <a:gd name="T67" fmla="*/ 0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0"/>
                  </a:lnTo>
                  <a:lnTo>
                    <a:pt x="10" y="1"/>
                  </a:lnTo>
                  <a:lnTo>
                    <a:pt x="8" y="2"/>
                  </a:lnTo>
                  <a:lnTo>
                    <a:pt x="5" y="4"/>
                  </a:lnTo>
                  <a:lnTo>
                    <a:pt x="4" y="7"/>
                  </a:lnTo>
                  <a:lnTo>
                    <a:pt x="1" y="10"/>
                  </a:lnTo>
                  <a:lnTo>
                    <a:pt x="1" y="12"/>
                  </a:lnTo>
                  <a:lnTo>
                    <a:pt x="0" y="15"/>
                  </a:lnTo>
                  <a:lnTo>
                    <a:pt x="1" y="18"/>
                  </a:lnTo>
                  <a:lnTo>
                    <a:pt x="1" y="22"/>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2"/>
                  </a:lnTo>
                  <a:lnTo>
                    <a:pt x="182" y="18"/>
                  </a:lnTo>
                  <a:lnTo>
                    <a:pt x="182" y="15"/>
                  </a:lnTo>
                  <a:lnTo>
                    <a:pt x="182" y="12"/>
                  </a:lnTo>
                  <a:lnTo>
                    <a:pt x="181" y="10"/>
                  </a:lnTo>
                  <a:lnTo>
                    <a:pt x="180" y="7"/>
                  </a:lnTo>
                  <a:lnTo>
                    <a:pt x="178" y="4"/>
                  </a:lnTo>
                  <a:lnTo>
                    <a:pt x="176" y="2"/>
                  </a:lnTo>
                  <a:lnTo>
                    <a:pt x="173" y="1"/>
                  </a:lnTo>
                  <a:lnTo>
                    <a:pt x="171" y="0"/>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183">
              <a:extLst>
                <a:ext uri="{FF2B5EF4-FFF2-40B4-BE49-F238E27FC236}">
                  <a16:creationId xmlns:a16="http://schemas.microsoft.com/office/drawing/2014/main" id="{498AAEE8-920E-4047-BDFB-26F098231608}"/>
                </a:ext>
              </a:extLst>
            </p:cNvPr>
            <p:cNvSpPr>
              <a:spLocks/>
            </p:cNvSpPr>
            <p:nvPr/>
          </p:nvSpPr>
          <p:spPr bwMode="auto">
            <a:xfrm>
              <a:off x="11180763" y="1579563"/>
              <a:ext cx="57150" cy="9525"/>
            </a:xfrm>
            <a:custGeom>
              <a:avLst/>
              <a:gdLst>
                <a:gd name="T0" fmla="*/ 167 w 182"/>
                <a:gd name="T1" fmla="*/ 0 h 30"/>
                <a:gd name="T2" fmla="*/ 15 w 182"/>
                <a:gd name="T3" fmla="*/ 0 h 30"/>
                <a:gd name="T4" fmla="*/ 13 w 182"/>
                <a:gd name="T5" fmla="*/ 1 h 30"/>
                <a:gd name="T6" fmla="*/ 10 w 182"/>
                <a:gd name="T7" fmla="*/ 1 h 30"/>
                <a:gd name="T8" fmla="*/ 8 w 182"/>
                <a:gd name="T9" fmla="*/ 3 h 30"/>
                <a:gd name="T10" fmla="*/ 5 w 182"/>
                <a:gd name="T11" fmla="*/ 5 h 30"/>
                <a:gd name="T12" fmla="*/ 4 w 182"/>
                <a:gd name="T13" fmla="*/ 7 h 30"/>
                <a:gd name="T14" fmla="*/ 1 w 182"/>
                <a:gd name="T15" fmla="*/ 10 h 30"/>
                <a:gd name="T16" fmla="*/ 1 w 182"/>
                <a:gd name="T17" fmla="*/ 13 h 30"/>
                <a:gd name="T18" fmla="*/ 0 w 182"/>
                <a:gd name="T19" fmla="*/ 15 h 30"/>
                <a:gd name="T20" fmla="*/ 1 w 182"/>
                <a:gd name="T21" fmla="*/ 18 h 30"/>
                <a:gd name="T22" fmla="*/ 1 w 182"/>
                <a:gd name="T23" fmla="*/ 21 h 30"/>
                <a:gd name="T24" fmla="*/ 4 w 182"/>
                <a:gd name="T25" fmla="*/ 24 h 30"/>
                <a:gd name="T26" fmla="*/ 5 w 182"/>
                <a:gd name="T27" fmla="*/ 26 h 30"/>
                <a:gd name="T28" fmla="*/ 8 w 182"/>
                <a:gd name="T29" fmla="*/ 28 h 30"/>
                <a:gd name="T30" fmla="*/ 10 w 182"/>
                <a:gd name="T31" fmla="*/ 29 h 30"/>
                <a:gd name="T32" fmla="*/ 13 w 182"/>
                <a:gd name="T33" fmla="*/ 30 h 30"/>
                <a:gd name="T34" fmla="*/ 15 w 182"/>
                <a:gd name="T35" fmla="*/ 30 h 30"/>
                <a:gd name="T36" fmla="*/ 167 w 182"/>
                <a:gd name="T37" fmla="*/ 30 h 30"/>
                <a:gd name="T38" fmla="*/ 171 w 182"/>
                <a:gd name="T39" fmla="*/ 30 h 30"/>
                <a:gd name="T40" fmla="*/ 173 w 182"/>
                <a:gd name="T41" fmla="*/ 29 h 30"/>
                <a:gd name="T42" fmla="*/ 176 w 182"/>
                <a:gd name="T43" fmla="*/ 28 h 30"/>
                <a:gd name="T44" fmla="*/ 178 w 182"/>
                <a:gd name="T45" fmla="*/ 26 h 30"/>
                <a:gd name="T46" fmla="*/ 180 w 182"/>
                <a:gd name="T47" fmla="*/ 24 h 30"/>
                <a:gd name="T48" fmla="*/ 181 w 182"/>
                <a:gd name="T49" fmla="*/ 21 h 30"/>
                <a:gd name="T50" fmla="*/ 182 w 182"/>
                <a:gd name="T51" fmla="*/ 18 h 30"/>
                <a:gd name="T52" fmla="*/ 182 w 182"/>
                <a:gd name="T53" fmla="*/ 15 h 30"/>
                <a:gd name="T54" fmla="*/ 182 w 182"/>
                <a:gd name="T55" fmla="*/ 13 h 30"/>
                <a:gd name="T56" fmla="*/ 181 w 182"/>
                <a:gd name="T57" fmla="*/ 10 h 30"/>
                <a:gd name="T58" fmla="*/ 180 w 182"/>
                <a:gd name="T59" fmla="*/ 7 h 30"/>
                <a:gd name="T60" fmla="*/ 178 w 182"/>
                <a:gd name="T61" fmla="*/ 5 h 30"/>
                <a:gd name="T62" fmla="*/ 176 w 182"/>
                <a:gd name="T63" fmla="*/ 3 h 30"/>
                <a:gd name="T64" fmla="*/ 173 w 182"/>
                <a:gd name="T65" fmla="*/ 1 h 30"/>
                <a:gd name="T66" fmla="*/ 171 w 182"/>
                <a:gd name="T67" fmla="*/ 1 h 30"/>
                <a:gd name="T68" fmla="*/ 167 w 182"/>
                <a:gd name="T69"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2" h="30">
                  <a:moveTo>
                    <a:pt x="167" y="0"/>
                  </a:moveTo>
                  <a:lnTo>
                    <a:pt x="15" y="0"/>
                  </a:lnTo>
                  <a:lnTo>
                    <a:pt x="13" y="1"/>
                  </a:lnTo>
                  <a:lnTo>
                    <a:pt x="10" y="1"/>
                  </a:lnTo>
                  <a:lnTo>
                    <a:pt x="8" y="3"/>
                  </a:lnTo>
                  <a:lnTo>
                    <a:pt x="5" y="5"/>
                  </a:lnTo>
                  <a:lnTo>
                    <a:pt x="4" y="7"/>
                  </a:lnTo>
                  <a:lnTo>
                    <a:pt x="1" y="10"/>
                  </a:lnTo>
                  <a:lnTo>
                    <a:pt x="1" y="13"/>
                  </a:lnTo>
                  <a:lnTo>
                    <a:pt x="0" y="15"/>
                  </a:lnTo>
                  <a:lnTo>
                    <a:pt x="1" y="18"/>
                  </a:lnTo>
                  <a:lnTo>
                    <a:pt x="1" y="21"/>
                  </a:lnTo>
                  <a:lnTo>
                    <a:pt x="4" y="24"/>
                  </a:lnTo>
                  <a:lnTo>
                    <a:pt x="5" y="26"/>
                  </a:lnTo>
                  <a:lnTo>
                    <a:pt x="8" y="28"/>
                  </a:lnTo>
                  <a:lnTo>
                    <a:pt x="10" y="29"/>
                  </a:lnTo>
                  <a:lnTo>
                    <a:pt x="13" y="30"/>
                  </a:lnTo>
                  <a:lnTo>
                    <a:pt x="15" y="30"/>
                  </a:lnTo>
                  <a:lnTo>
                    <a:pt x="167" y="30"/>
                  </a:lnTo>
                  <a:lnTo>
                    <a:pt x="171" y="30"/>
                  </a:lnTo>
                  <a:lnTo>
                    <a:pt x="173" y="29"/>
                  </a:lnTo>
                  <a:lnTo>
                    <a:pt x="176" y="28"/>
                  </a:lnTo>
                  <a:lnTo>
                    <a:pt x="178" y="26"/>
                  </a:lnTo>
                  <a:lnTo>
                    <a:pt x="180" y="24"/>
                  </a:lnTo>
                  <a:lnTo>
                    <a:pt x="181" y="21"/>
                  </a:lnTo>
                  <a:lnTo>
                    <a:pt x="182" y="18"/>
                  </a:lnTo>
                  <a:lnTo>
                    <a:pt x="182" y="15"/>
                  </a:lnTo>
                  <a:lnTo>
                    <a:pt x="182" y="13"/>
                  </a:lnTo>
                  <a:lnTo>
                    <a:pt x="181" y="10"/>
                  </a:lnTo>
                  <a:lnTo>
                    <a:pt x="180" y="7"/>
                  </a:lnTo>
                  <a:lnTo>
                    <a:pt x="178" y="5"/>
                  </a:lnTo>
                  <a:lnTo>
                    <a:pt x="176" y="3"/>
                  </a:lnTo>
                  <a:lnTo>
                    <a:pt x="173" y="1"/>
                  </a:lnTo>
                  <a:lnTo>
                    <a:pt x="171" y="1"/>
                  </a:lnTo>
                  <a:lnTo>
                    <a:pt x="16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184">
              <a:extLst>
                <a:ext uri="{FF2B5EF4-FFF2-40B4-BE49-F238E27FC236}">
                  <a16:creationId xmlns:a16="http://schemas.microsoft.com/office/drawing/2014/main" id="{76033E8C-B464-114C-A307-04096FD1718B}"/>
                </a:ext>
              </a:extLst>
            </p:cNvPr>
            <p:cNvSpPr>
              <a:spLocks/>
            </p:cNvSpPr>
            <p:nvPr/>
          </p:nvSpPr>
          <p:spPr bwMode="auto">
            <a:xfrm>
              <a:off x="11109325" y="1450976"/>
              <a:ext cx="57150" cy="39688"/>
            </a:xfrm>
            <a:custGeom>
              <a:avLst/>
              <a:gdLst>
                <a:gd name="T0" fmla="*/ 156 w 181"/>
                <a:gd name="T1" fmla="*/ 4 h 126"/>
                <a:gd name="T2" fmla="*/ 71 w 181"/>
                <a:gd name="T3" fmla="*/ 88 h 126"/>
                <a:gd name="T4" fmla="*/ 25 w 181"/>
                <a:gd name="T5" fmla="*/ 43 h 126"/>
                <a:gd name="T6" fmla="*/ 23 w 181"/>
                <a:gd name="T7" fmla="*/ 41 h 126"/>
                <a:gd name="T8" fmla="*/ 20 w 181"/>
                <a:gd name="T9" fmla="*/ 39 h 126"/>
                <a:gd name="T10" fmla="*/ 18 w 181"/>
                <a:gd name="T11" fmla="*/ 39 h 126"/>
                <a:gd name="T12" fmla="*/ 15 w 181"/>
                <a:gd name="T13" fmla="*/ 38 h 126"/>
                <a:gd name="T14" fmla="*/ 11 w 181"/>
                <a:gd name="T15" fmla="*/ 39 h 126"/>
                <a:gd name="T16" fmla="*/ 9 w 181"/>
                <a:gd name="T17" fmla="*/ 39 h 126"/>
                <a:gd name="T18" fmla="*/ 6 w 181"/>
                <a:gd name="T19" fmla="*/ 41 h 126"/>
                <a:gd name="T20" fmla="*/ 4 w 181"/>
                <a:gd name="T21" fmla="*/ 43 h 126"/>
                <a:gd name="T22" fmla="*/ 2 w 181"/>
                <a:gd name="T23" fmla="*/ 45 h 126"/>
                <a:gd name="T24" fmla="*/ 1 w 181"/>
                <a:gd name="T25" fmla="*/ 47 h 126"/>
                <a:gd name="T26" fmla="*/ 0 w 181"/>
                <a:gd name="T27" fmla="*/ 51 h 126"/>
                <a:gd name="T28" fmla="*/ 0 w 181"/>
                <a:gd name="T29" fmla="*/ 53 h 126"/>
                <a:gd name="T30" fmla="*/ 0 w 181"/>
                <a:gd name="T31" fmla="*/ 56 h 126"/>
                <a:gd name="T32" fmla="*/ 1 w 181"/>
                <a:gd name="T33" fmla="*/ 59 h 126"/>
                <a:gd name="T34" fmla="*/ 2 w 181"/>
                <a:gd name="T35" fmla="*/ 61 h 126"/>
                <a:gd name="T36" fmla="*/ 4 w 181"/>
                <a:gd name="T37" fmla="*/ 63 h 126"/>
                <a:gd name="T38" fmla="*/ 61 w 181"/>
                <a:gd name="T39" fmla="*/ 121 h 126"/>
                <a:gd name="T40" fmla="*/ 63 w 181"/>
                <a:gd name="T41" fmla="*/ 122 h 126"/>
                <a:gd name="T42" fmla="*/ 66 w 181"/>
                <a:gd name="T43" fmla="*/ 124 h 126"/>
                <a:gd name="T44" fmla="*/ 68 w 181"/>
                <a:gd name="T45" fmla="*/ 126 h 126"/>
                <a:gd name="T46" fmla="*/ 71 w 181"/>
                <a:gd name="T47" fmla="*/ 126 h 126"/>
                <a:gd name="T48" fmla="*/ 74 w 181"/>
                <a:gd name="T49" fmla="*/ 126 h 126"/>
                <a:gd name="T50" fmla="*/ 77 w 181"/>
                <a:gd name="T51" fmla="*/ 124 h 126"/>
                <a:gd name="T52" fmla="*/ 80 w 181"/>
                <a:gd name="T53" fmla="*/ 122 h 126"/>
                <a:gd name="T54" fmla="*/ 82 w 181"/>
                <a:gd name="T55" fmla="*/ 121 h 126"/>
                <a:gd name="T56" fmla="*/ 176 w 181"/>
                <a:gd name="T57" fmla="*/ 26 h 126"/>
                <a:gd name="T58" fmla="*/ 178 w 181"/>
                <a:gd name="T59" fmla="*/ 24 h 126"/>
                <a:gd name="T60" fmla="*/ 180 w 181"/>
                <a:gd name="T61" fmla="*/ 21 h 126"/>
                <a:gd name="T62" fmla="*/ 180 w 181"/>
                <a:gd name="T63" fmla="*/ 17 h 126"/>
                <a:gd name="T64" fmla="*/ 181 w 181"/>
                <a:gd name="T65" fmla="*/ 15 h 126"/>
                <a:gd name="T66" fmla="*/ 180 w 181"/>
                <a:gd name="T67" fmla="*/ 12 h 126"/>
                <a:gd name="T68" fmla="*/ 180 w 181"/>
                <a:gd name="T69" fmla="*/ 9 h 126"/>
                <a:gd name="T70" fmla="*/ 178 w 181"/>
                <a:gd name="T71" fmla="*/ 6 h 126"/>
                <a:gd name="T72" fmla="*/ 176 w 181"/>
                <a:gd name="T73" fmla="*/ 4 h 126"/>
                <a:gd name="T74" fmla="*/ 172 w 181"/>
                <a:gd name="T75" fmla="*/ 1 h 126"/>
                <a:gd name="T76" fmla="*/ 166 w 181"/>
                <a:gd name="T77" fmla="*/ 0 h 126"/>
                <a:gd name="T78" fmla="*/ 160 w 181"/>
                <a:gd name="T79" fmla="*/ 1 h 126"/>
                <a:gd name="T80" fmla="*/ 156 w 181"/>
                <a:gd name="T81" fmla="*/ 4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1" h="126">
                  <a:moveTo>
                    <a:pt x="156" y="4"/>
                  </a:moveTo>
                  <a:lnTo>
                    <a:pt x="71" y="88"/>
                  </a:lnTo>
                  <a:lnTo>
                    <a:pt x="25" y="43"/>
                  </a:lnTo>
                  <a:lnTo>
                    <a:pt x="23" y="41"/>
                  </a:lnTo>
                  <a:lnTo>
                    <a:pt x="20" y="39"/>
                  </a:lnTo>
                  <a:lnTo>
                    <a:pt x="18" y="39"/>
                  </a:lnTo>
                  <a:lnTo>
                    <a:pt x="15" y="38"/>
                  </a:lnTo>
                  <a:lnTo>
                    <a:pt x="11" y="39"/>
                  </a:lnTo>
                  <a:lnTo>
                    <a:pt x="9" y="39"/>
                  </a:lnTo>
                  <a:lnTo>
                    <a:pt x="6" y="41"/>
                  </a:lnTo>
                  <a:lnTo>
                    <a:pt x="4" y="43"/>
                  </a:lnTo>
                  <a:lnTo>
                    <a:pt x="2" y="45"/>
                  </a:lnTo>
                  <a:lnTo>
                    <a:pt x="1" y="47"/>
                  </a:lnTo>
                  <a:lnTo>
                    <a:pt x="0" y="51"/>
                  </a:lnTo>
                  <a:lnTo>
                    <a:pt x="0" y="53"/>
                  </a:lnTo>
                  <a:lnTo>
                    <a:pt x="0" y="56"/>
                  </a:lnTo>
                  <a:lnTo>
                    <a:pt x="1" y="59"/>
                  </a:lnTo>
                  <a:lnTo>
                    <a:pt x="2" y="61"/>
                  </a:lnTo>
                  <a:lnTo>
                    <a:pt x="4" y="63"/>
                  </a:lnTo>
                  <a:lnTo>
                    <a:pt x="61" y="121"/>
                  </a:lnTo>
                  <a:lnTo>
                    <a:pt x="63" y="122"/>
                  </a:lnTo>
                  <a:lnTo>
                    <a:pt x="66" y="124"/>
                  </a:lnTo>
                  <a:lnTo>
                    <a:pt x="68" y="126"/>
                  </a:lnTo>
                  <a:lnTo>
                    <a:pt x="71" y="126"/>
                  </a:lnTo>
                  <a:lnTo>
                    <a:pt x="74" y="126"/>
                  </a:lnTo>
                  <a:lnTo>
                    <a:pt x="77" y="124"/>
                  </a:lnTo>
                  <a:lnTo>
                    <a:pt x="80" y="122"/>
                  </a:lnTo>
                  <a:lnTo>
                    <a:pt x="82" y="121"/>
                  </a:lnTo>
                  <a:lnTo>
                    <a:pt x="176" y="26"/>
                  </a:lnTo>
                  <a:lnTo>
                    <a:pt x="178" y="24"/>
                  </a:lnTo>
                  <a:lnTo>
                    <a:pt x="180" y="21"/>
                  </a:lnTo>
                  <a:lnTo>
                    <a:pt x="180" y="17"/>
                  </a:lnTo>
                  <a:lnTo>
                    <a:pt x="181" y="15"/>
                  </a:lnTo>
                  <a:lnTo>
                    <a:pt x="180" y="12"/>
                  </a:lnTo>
                  <a:lnTo>
                    <a:pt x="180" y="9"/>
                  </a:lnTo>
                  <a:lnTo>
                    <a:pt x="178" y="6"/>
                  </a:lnTo>
                  <a:lnTo>
                    <a:pt x="176" y="4"/>
                  </a:lnTo>
                  <a:lnTo>
                    <a:pt x="172" y="1"/>
                  </a:lnTo>
                  <a:lnTo>
                    <a:pt x="166" y="0"/>
                  </a:lnTo>
                  <a:lnTo>
                    <a:pt x="160" y="1"/>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85">
              <a:extLst>
                <a:ext uri="{FF2B5EF4-FFF2-40B4-BE49-F238E27FC236}">
                  <a16:creationId xmlns:a16="http://schemas.microsoft.com/office/drawing/2014/main" id="{47308510-4B4C-934B-B26C-6CFC0316BCE3}"/>
                </a:ext>
              </a:extLst>
            </p:cNvPr>
            <p:cNvSpPr>
              <a:spLocks/>
            </p:cNvSpPr>
            <p:nvPr/>
          </p:nvSpPr>
          <p:spPr bwMode="auto">
            <a:xfrm>
              <a:off x="11109325" y="1504951"/>
              <a:ext cx="57150" cy="39688"/>
            </a:xfrm>
            <a:custGeom>
              <a:avLst/>
              <a:gdLst>
                <a:gd name="T0" fmla="*/ 156 w 181"/>
                <a:gd name="T1" fmla="*/ 4 h 124"/>
                <a:gd name="T2" fmla="*/ 71 w 181"/>
                <a:gd name="T3" fmla="*/ 88 h 124"/>
                <a:gd name="T4" fmla="*/ 25 w 181"/>
                <a:gd name="T5" fmla="*/ 41 h 124"/>
                <a:gd name="T6" fmla="*/ 23 w 181"/>
                <a:gd name="T7" fmla="*/ 39 h 124"/>
                <a:gd name="T8" fmla="*/ 20 w 181"/>
                <a:gd name="T9" fmla="*/ 38 h 124"/>
                <a:gd name="T10" fmla="*/ 18 w 181"/>
                <a:gd name="T11" fmla="*/ 37 h 124"/>
                <a:gd name="T12" fmla="*/ 15 w 181"/>
                <a:gd name="T13" fmla="*/ 37 h 124"/>
                <a:gd name="T14" fmla="*/ 11 w 181"/>
                <a:gd name="T15" fmla="*/ 37 h 124"/>
                <a:gd name="T16" fmla="*/ 9 w 181"/>
                <a:gd name="T17" fmla="*/ 38 h 124"/>
                <a:gd name="T18" fmla="*/ 6 w 181"/>
                <a:gd name="T19" fmla="*/ 39 h 124"/>
                <a:gd name="T20" fmla="*/ 4 w 181"/>
                <a:gd name="T21" fmla="*/ 41 h 124"/>
                <a:gd name="T22" fmla="*/ 2 w 181"/>
                <a:gd name="T23" fmla="*/ 43 h 124"/>
                <a:gd name="T24" fmla="*/ 1 w 181"/>
                <a:gd name="T25" fmla="*/ 47 h 124"/>
                <a:gd name="T26" fmla="*/ 0 w 181"/>
                <a:gd name="T27" fmla="*/ 49 h 124"/>
                <a:gd name="T28" fmla="*/ 0 w 181"/>
                <a:gd name="T29" fmla="*/ 52 h 124"/>
                <a:gd name="T30" fmla="*/ 0 w 181"/>
                <a:gd name="T31" fmla="*/ 55 h 124"/>
                <a:gd name="T32" fmla="*/ 1 w 181"/>
                <a:gd name="T33" fmla="*/ 57 h 124"/>
                <a:gd name="T34" fmla="*/ 2 w 181"/>
                <a:gd name="T35" fmla="*/ 61 h 124"/>
                <a:gd name="T36" fmla="*/ 4 w 181"/>
                <a:gd name="T37" fmla="*/ 63 h 124"/>
                <a:gd name="T38" fmla="*/ 61 w 181"/>
                <a:gd name="T39" fmla="*/ 119 h 124"/>
                <a:gd name="T40" fmla="*/ 63 w 181"/>
                <a:gd name="T41" fmla="*/ 122 h 124"/>
                <a:gd name="T42" fmla="*/ 66 w 181"/>
                <a:gd name="T43" fmla="*/ 123 h 124"/>
                <a:gd name="T44" fmla="*/ 68 w 181"/>
                <a:gd name="T45" fmla="*/ 124 h 124"/>
                <a:gd name="T46" fmla="*/ 71 w 181"/>
                <a:gd name="T47" fmla="*/ 124 h 124"/>
                <a:gd name="T48" fmla="*/ 74 w 181"/>
                <a:gd name="T49" fmla="*/ 124 h 124"/>
                <a:gd name="T50" fmla="*/ 77 w 181"/>
                <a:gd name="T51" fmla="*/ 123 h 124"/>
                <a:gd name="T52" fmla="*/ 80 w 181"/>
                <a:gd name="T53" fmla="*/ 122 h 124"/>
                <a:gd name="T54" fmla="*/ 82 w 181"/>
                <a:gd name="T55" fmla="*/ 119 h 124"/>
                <a:gd name="T56" fmla="*/ 176 w 181"/>
                <a:gd name="T57" fmla="*/ 25 h 124"/>
                <a:gd name="T58" fmla="*/ 178 w 181"/>
                <a:gd name="T59" fmla="*/ 23 h 124"/>
                <a:gd name="T60" fmla="*/ 180 w 181"/>
                <a:gd name="T61" fmla="*/ 20 h 124"/>
                <a:gd name="T62" fmla="*/ 180 w 181"/>
                <a:gd name="T63" fmla="*/ 18 h 124"/>
                <a:gd name="T64" fmla="*/ 181 w 181"/>
                <a:gd name="T65" fmla="*/ 14 h 124"/>
                <a:gd name="T66" fmla="*/ 180 w 181"/>
                <a:gd name="T67" fmla="*/ 11 h 124"/>
                <a:gd name="T68" fmla="*/ 180 w 181"/>
                <a:gd name="T69" fmla="*/ 9 h 124"/>
                <a:gd name="T70" fmla="*/ 178 w 181"/>
                <a:gd name="T71" fmla="*/ 6 h 124"/>
                <a:gd name="T72" fmla="*/ 176 w 181"/>
                <a:gd name="T73" fmla="*/ 4 h 124"/>
                <a:gd name="T74" fmla="*/ 174 w 181"/>
                <a:gd name="T75" fmla="*/ 2 h 124"/>
                <a:gd name="T76" fmla="*/ 172 w 181"/>
                <a:gd name="T77" fmla="*/ 1 h 124"/>
                <a:gd name="T78" fmla="*/ 169 w 181"/>
                <a:gd name="T79" fmla="*/ 0 h 124"/>
                <a:gd name="T80" fmla="*/ 166 w 181"/>
                <a:gd name="T81" fmla="*/ 0 h 124"/>
                <a:gd name="T82" fmla="*/ 163 w 181"/>
                <a:gd name="T83" fmla="*/ 0 h 124"/>
                <a:gd name="T84" fmla="*/ 160 w 181"/>
                <a:gd name="T85" fmla="*/ 1 h 124"/>
                <a:gd name="T86" fmla="*/ 158 w 181"/>
                <a:gd name="T87" fmla="*/ 2 h 124"/>
                <a:gd name="T88" fmla="*/ 156 w 181"/>
                <a:gd name="T89" fmla="*/ 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4">
                  <a:moveTo>
                    <a:pt x="156" y="4"/>
                  </a:moveTo>
                  <a:lnTo>
                    <a:pt x="71" y="88"/>
                  </a:lnTo>
                  <a:lnTo>
                    <a:pt x="25" y="41"/>
                  </a:lnTo>
                  <a:lnTo>
                    <a:pt x="23" y="39"/>
                  </a:lnTo>
                  <a:lnTo>
                    <a:pt x="20" y="38"/>
                  </a:lnTo>
                  <a:lnTo>
                    <a:pt x="18" y="37"/>
                  </a:lnTo>
                  <a:lnTo>
                    <a:pt x="15" y="37"/>
                  </a:lnTo>
                  <a:lnTo>
                    <a:pt x="11" y="37"/>
                  </a:lnTo>
                  <a:lnTo>
                    <a:pt x="9" y="38"/>
                  </a:lnTo>
                  <a:lnTo>
                    <a:pt x="6" y="39"/>
                  </a:lnTo>
                  <a:lnTo>
                    <a:pt x="4" y="41"/>
                  </a:lnTo>
                  <a:lnTo>
                    <a:pt x="2" y="43"/>
                  </a:lnTo>
                  <a:lnTo>
                    <a:pt x="1" y="47"/>
                  </a:lnTo>
                  <a:lnTo>
                    <a:pt x="0" y="49"/>
                  </a:lnTo>
                  <a:lnTo>
                    <a:pt x="0" y="52"/>
                  </a:lnTo>
                  <a:lnTo>
                    <a:pt x="0" y="55"/>
                  </a:lnTo>
                  <a:lnTo>
                    <a:pt x="1" y="57"/>
                  </a:lnTo>
                  <a:lnTo>
                    <a:pt x="2" y="61"/>
                  </a:lnTo>
                  <a:lnTo>
                    <a:pt x="4" y="63"/>
                  </a:lnTo>
                  <a:lnTo>
                    <a:pt x="61" y="119"/>
                  </a:lnTo>
                  <a:lnTo>
                    <a:pt x="63" y="122"/>
                  </a:lnTo>
                  <a:lnTo>
                    <a:pt x="66" y="123"/>
                  </a:lnTo>
                  <a:lnTo>
                    <a:pt x="68" y="124"/>
                  </a:lnTo>
                  <a:lnTo>
                    <a:pt x="71" y="124"/>
                  </a:lnTo>
                  <a:lnTo>
                    <a:pt x="74" y="124"/>
                  </a:lnTo>
                  <a:lnTo>
                    <a:pt x="77" y="123"/>
                  </a:lnTo>
                  <a:lnTo>
                    <a:pt x="80" y="122"/>
                  </a:lnTo>
                  <a:lnTo>
                    <a:pt x="82" y="119"/>
                  </a:lnTo>
                  <a:lnTo>
                    <a:pt x="176" y="25"/>
                  </a:lnTo>
                  <a:lnTo>
                    <a:pt x="178" y="23"/>
                  </a:lnTo>
                  <a:lnTo>
                    <a:pt x="180" y="20"/>
                  </a:lnTo>
                  <a:lnTo>
                    <a:pt x="180" y="18"/>
                  </a:lnTo>
                  <a:lnTo>
                    <a:pt x="181" y="14"/>
                  </a:lnTo>
                  <a:lnTo>
                    <a:pt x="180" y="11"/>
                  </a:lnTo>
                  <a:lnTo>
                    <a:pt x="180" y="9"/>
                  </a:lnTo>
                  <a:lnTo>
                    <a:pt x="178" y="6"/>
                  </a:lnTo>
                  <a:lnTo>
                    <a:pt x="176" y="4"/>
                  </a:lnTo>
                  <a:lnTo>
                    <a:pt x="174" y="2"/>
                  </a:lnTo>
                  <a:lnTo>
                    <a:pt x="172" y="1"/>
                  </a:lnTo>
                  <a:lnTo>
                    <a:pt x="169" y="0"/>
                  </a:lnTo>
                  <a:lnTo>
                    <a:pt x="166" y="0"/>
                  </a:lnTo>
                  <a:lnTo>
                    <a:pt x="163" y="0"/>
                  </a:lnTo>
                  <a:lnTo>
                    <a:pt x="160" y="1"/>
                  </a:lnTo>
                  <a:lnTo>
                    <a:pt x="158" y="2"/>
                  </a:lnTo>
                  <a:lnTo>
                    <a:pt x="15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186">
              <a:extLst>
                <a:ext uri="{FF2B5EF4-FFF2-40B4-BE49-F238E27FC236}">
                  <a16:creationId xmlns:a16="http://schemas.microsoft.com/office/drawing/2014/main" id="{03E97C0D-D2E0-5E42-ADAE-F44562E328E3}"/>
                </a:ext>
              </a:extLst>
            </p:cNvPr>
            <p:cNvSpPr>
              <a:spLocks/>
            </p:cNvSpPr>
            <p:nvPr/>
          </p:nvSpPr>
          <p:spPr bwMode="auto">
            <a:xfrm>
              <a:off x="11109325" y="1558926"/>
              <a:ext cx="57150" cy="39688"/>
            </a:xfrm>
            <a:custGeom>
              <a:avLst/>
              <a:gdLst>
                <a:gd name="T0" fmla="*/ 156 w 181"/>
                <a:gd name="T1" fmla="*/ 5 h 126"/>
                <a:gd name="T2" fmla="*/ 71 w 181"/>
                <a:gd name="T3" fmla="*/ 88 h 126"/>
                <a:gd name="T4" fmla="*/ 25 w 181"/>
                <a:gd name="T5" fmla="*/ 43 h 126"/>
                <a:gd name="T6" fmla="*/ 23 w 181"/>
                <a:gd name="T7" fmla="*/ 41 h 126"/>
                <a:gd name="T8" fmla="*/ 20 w 181"/>
                <a:gd name="T9" fmla="*/ 40 h 126"/>
                <a:gd name="T10" fmla="*/ 18 w 181"/>
                <a:gd name="T11" fmla="*/ 39 h 126"/>
                <a:gd name="T12" fmla="*/ 15 w 181"/>
                <a:gd name="T13" fmla="*/ 39 h 126"/>
                <a:gd name="T14" fmla="*/ 11 w 181"/>
                <a:gd name="T15" fmla="*/ 39 h 126"/>
                <a:gd name="T16" fmla="*/ 9 w 181"/>
                <a:gd name="T17" fmla="*/ 40 h 126"/>
                <a:gd name="T18" fmla="*/ 6 w 181"/>
                <a:gd name="T19" fmla="*/ 41 h 126"/>
                <a:gd name="T20" fmla="*/ 4 w 181"/>
                <a:gd name="T21" fmla="*/ 43 h 126"/>
                <a:gd name="T22" fmla="*/ 2 w 181"/>
                <a:gd name="T23" fmla="*/ 46 h 126"/>
                <a:gd name="T24" fmla="*/ 1 w 181"/>
                <a:gd name="T25" fmla="*/ 49 h 126"/>
                <a:gd name="T26" fmla="*/ 0 w 181"/>
                <a:gd name="T27" fmla="*/ 51 h 126"/>
                <a:gd name="T28" fmla="*/ 0 w 181"/>
                <a:gd name="T29" fmla="*/ 54 h 126"/>
                <a:gd name="T30" fmla="*/ 0 w 181"/>
                <a:gd name="T31" fmla="*/ 57 h 126"/>
                <a:gd name="T32" fmla="*/ 1 w 181"/>
                <a:gd name="T33" fmla="*/ 60 h 126"/>
                <a:gd name="T34" fmla="*/ 2 w 181"/>
                <a:gd name="T35" fmla="*/ 63 h 126"/>
                <a:gd name="T36" fmla="*/ 4 w 181"/>
                <a:gd name="T37" fmla="*/ 65 h 126"/>
                <a:gd name="T38" fmla="*/ 61 w 181"/>
                <a:gd name="T39" fmla="*/ 122 h 126"/>
                <a:gd name="T40" fmla="*/ 63 w 181"/>
                <a:gd name="T41" fmla="*/ 124 h 126"/>
                <a:gd name="T42" fmla="*/ 66 w 181"/>
                <a:gd name="T43" fmla="*/ 125 h 126"/>
                <a:gd name="T44" fmla="*/ 68 w 181"/>
                <a:gd name="T45" fmla="*/ 126 h 126"/>
                <a:gd name="T46" fmla="*/ 71 w 181"/>
                <a:gd name="T47" fmla="*/ 126 h 126"/>
                <a:gd name="T48" fmla="*/ 74 w 181"/>
                <a:gd name="T49" fmla="*/ 126 h 126"/>
                <a:gd name="T50" fmla="*/ 77 w 181"/>
                <a:gd name="T51" fmla="*/ 125 h 126"/>
                <a:gd name="T52" fmla="*/ 80 w 181"/>
                <a:gd name="T53" fmla="*/ 124 h 126"/>
                <a:gd name="T54" fmla="*/ 82 w 181"/>
                <a:gd name="T55" fmla="*/ 122 h 126"/>
                <a:gd name="T56" fmla="*/ 176 w 181"/>
                <a:gd name="T57" fmla="*/ 27 h 126"/>
                <a:gd name="T58" fmla="*/ 178 w 181"/>
                <a:gd name="T59" fmla="*/ 24 h 126"/>
                <a:gd name="T60" fmla="*/ 180 w 181"/>
                <a:gd name="T61" fmla="*/ 22 h 126"/>
                <a:gd name="T62" fmla="*/ 180 w 181"/>
                <a:gd name="T63" fmla="*/ 19 h 126"/>
                <a:gd name="T64" fmla="*/ 181 w 181"/>
                <a:gd name="T65" fmla="*/ 16 h 126"/>
                <a:gd name="T66" fmla="*/ 180 w 181"/>
                <a:gd name="T67" fmla="*/ 12 h 126"/>
                <a:gd name="T68" fmla="*/ 180 w 181"/>
                <a:gd name="T69" fmla="*/ 10 h 126"/>
                <a:gd name="T70" fmla="*/ 178 w 181"/>
                <a:gd name="T71" fmla="*/ 7 h 126"/>
                <a:gd name="T72" fmla="*/ 176 w 181"/>
                <a:gd name="T73" fmla="*/ 5 h 126"/>
                <a:gd name="T74" fmla="*/ 174 w 181"/>
                <a:gd name="T75" fmla="*/ 3 h 126"/>
                <a:gd name="T76" fmla="*/ 172 w 181"/>
                <a:gd name="T77" fmla="*/ 2 h 126"/>
                <a:gd name="T78" fmla="*/ 169 w 181"/>
                <a:gd name="T79" fmla="*/ 1 h 126"/>
                <a:gd name="T80" fmla="*/ 166 w 181"/>
                <a:gd name="T81" fmla="*/ 0 h 126"/>
                <a:gd name="T82" fmla="*/ 163 w 181"/>
                <a:gd name="T83" fmla="*/ 1 h 126"/>
                <a:gd name="T84" fmla="*/ 160 w 181"/>
                <a:gd name="T85" fmla="*/ 2 h 126"/>
                <a:gd name="T86" fmla="*/ 158 w 181"/>
                <a:gd name="T87" fmla="*/ 3 h 126"/>
                <a:gd name="T88" fmla="*/ 156 w 181"/>
                <a:gd name="T89"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 h="126">
                  <a:moveTo>
                    <a:pt x="156" y="5"/>
                  </a:moveTo>
                  <a:lnTo>
                    <a:pt x="71" y="88"/>
                  </a:lnTo>
                  <a:lnTo>
                    <a:pt x="25" y="43"/>
                  </a:lnTo>
                  <a:lnTo>
                    <a:pt x="23" y="41"/>
                  </a:lnTo>
                  <a:lnTo>
                    <a:pt x="20" y="40"/>
                  </a:lnTo>
                  <a:lnTo>
                    <a:pt x="18" y="39"/>
                  </a:lnTo>
                  <a:lnTo>
                    <a:pt x="15" y="39"/>
                  </a:lnTo>
                  <a:lnTo>
                    <a:pt x="11" y="39"/>
                  </a:lnTo>
                  <a:lnTo>
                    <a:pt x="9" y="40"/>
                  </a:lnTo>
                  <a:lnTo>
                    <a:pt x="6" y="41"/>
                  </a:lnTo>
                  <a:lnTo>
                    <a:pt x="4" y="43"/>
                  </a:lnTo>
                  <a:lnTo>
                    <a:pt x="2" y="46"/>
                  </a:lnTo>
                  <a:lnTo>
                    <a:pt x="1" y="49"/>
                  </a:lnTo>
                  <a:lnTo>
                    <a:pt x="0" y="51"/>
                  </a:lnTo>
                  <a:lnTo>
                    <a:pt x="0" y="54"/>
                  </a:lnTo>
                  <a:lnTo>
                    <a:pt x="0" y="57"/>
                  </a:lnTo>
                  <a:lnTo>
                    <a:pt x="1" y="60"/>
                  </a:lnTo>
                  <a:lnTo>
                    <a:pt x="2" y="63"/>
                  </a:lnTo>
                  <a:lnTo>
                    <a:pt x="4" y="65"/>
                  </a:lnTo>
                  <a:lnTo>
                    <a:pt x="61" y="122"/>
                  </a:lnTo>
                  <a:lnTo>
                    <a:pt x="63" y="124"/>
                  </a:lnTo>
                  <a:lnTo>
                    <a:pt x="66" y="125"/>
                  </a:lnTo>
                  <a:lnTo>
                    <a:pt x="68" y="126"/>
                  </a:lnTo>
                  <a:lnTo>
                    <a:pt x="71" y="126"/>
                  </a:lnTo>
                  <a:lnTo>
                    <a:pt x="74" y="126"/>
                  </a:lnTo>
                  <a:lnTo>
                    <a:pt x="77" y="125"/>
                  </a:lnTo>
                  <a:lnTo>
                    <a:pt x="80" y="124"/>
                  </a:lnTo>
                  <a:lnTo>
                    <a:pt x="82" y="122"/>
                  </a:lnTo>
                  <a:lnTo>
                    <a:pt x="176" y="27"/>
                  </a:lnTo>
                  <a:lnTo>
                    <a:pt x="178" y="24"/>
                  </a:lnTo>
                  <a:lnTo>
                    <a:pt x="180" y="22"/>
                  </a:lnTo>
                  <a:lnTo>
                    <a:pt x="180" y="19"/>
                  </a:lnTo>
                  <a:lnTo>
                    <a:pt x="181" y="16"/>
                  </a:lnTo>
                  <a:lnTo>
                    <a:pt x="180" y="12"/>
                  </a:lnTo>
                  <a:lnTo>
                    <a:pt x="180" y="10"/>
                  </a:lnTo>
                  <a:lnTo>
                    <a:pt x="178" y="7"/>
                  </a:lnTo>
                  <a:lnTo>
                    <a:pt x="176" y="5"/>
                  </a:lnTo>
                  <a:lnTo>
                    <a:pt x="174" y="3"/>
                  </a:lnTo>
                  <a:lnTo>
                    <a:pt x="172" y="2"/>
                  </a:lnTo>
                  <a:lnTo>
                    <a:pt x="169" y="1"/>
                  </a:lnTo>
                  <a:lnTo>
                    <a:pt x="166" y="0"/>
                  </a:lnTo>
                  <a:lnTo>
                    <a:pt x="163" y="1"/>
                  </a:lnTo>
                  <a:lnTo>
                    <a:pt x="160" y="2"/>
                  </a:lnTo>
                  <a:lnTo>
                    <a:pt x="158" y="3"/>
                  </a:lnTo>
                  <a:lnTo>
                    <a:pt x="156"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79487388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304800"/>
            <a:ext cx="9663113" cy="1385888"/>
          </a:xfrm>
          <a:prstGeom prst="rect">
            <a:avLst/>
          </a:prstGeom>
        </p:spPr>
        <p:txBody>
          <a:bodyPr/>
          <a:lstStyle/>
          <a:p>
            <a:r>
              <a:rPr lang="en-GB" dirty="0" err="1"/>
              <a:t>tCADENA</a:t>
            </a:r>
            <a:r>
              <a:rPr lang="en-GB" dirty="0"/>
              <a:t> DE GARANTÍA TIR</a:t>
            </a:r>
            <a:endParaRPr lang="fr-CH" dirty="0"/>
          </a:p>
        </p:txBody>
      </p:sp>
      <p:sp>
        <p:nvSpPr>
          <p:cNvPr id="7" name="Line 3"/>
          <p:cNvSpPr>
            <a:spLocks noChangeShapeType="1"/>
          </p:cNvSpPr>
          <p:nvPr/>
        </p:nvSpPr>
        <p:spPr bwMode="auto">
          <a:xfrm flipV="1">
            <a:off x="5742517" y="1824865"/>
            <a:ext cx="0" cy="711200"/>
          </a:xfrm>
          <a:prstGeom prst="line">
            <a:avLst/>
          </a:prstGeom>
          <a:noFill/>
          <a:ln w="38100">
            <a:solidFill>
              <a:schemeClr val="tx1"/>
            </a:solidFill>
            <a:round/>
            <a:headEnd/>
            <a:tailEnd type="triangle" w="med" len="med"/>
          </a:ln>
        </p:spPr>
        <p:txBody>
          <a:bodyPr/>
          <a:lstStyle/>
          <a:p>
            <a:pPr defTabSz="609585"/>
            <a:endParaRPr lang="en-GB" sz="2400">
              <a:solidFill>
                <a:srgbClr val="323232"/>
              </a:solidFill>
            </a:endParaRPr>
          </a:p>
        </p:txBody>
      </p:sp>
      <p:sp>
        <p:nvSpPr>
          <p:cNvPr id="8" name="Text Box 5"/>
          <p:cNvSpPr txBox="1">
            <a:spLocks noChangeArrowheads="1"/>
          </p:cNvSpPr>
          <p:nvPr/>
        </p:nvSpPr>
        <p:spPr bwMode="auto">
          <a:xfrm>
            <a:off x="4940300" y="1372329"/>
            <a:ext cx="2573867" cy="471924"/>
          </a:xfrm>
          <a:prstGeom prst="rect">
            <a:avLst/>
          </a:prstGeom>
          <a:solidFill>
            <a:srgbClr val="72AF2F"/>
          </a:solidFill>
          <a:ln w="9525">
            <a:noFill/>
            <a:miter lim="800000"/>
            <a:headEnd/>
            <a:tailEnd/>
          </a:ln>
          <a:effectLst/>
        </p:spPr>
        <p:txBody>
          <a:bodyPr wrap="square" anchor="ctr" anchorCtr="1">
            <a:normAutofit/>
          </a:bodyPr>
          <a:lstStyle/>
          <a:p>
            <a:pPr defTabSz="609585" eaLnBrk="0" hangingPunct="0">
              <a:defRPr/>
            </a:pPr>
            <a:r>
              <a:rPr lang="en-GB" sz="2267" dirty="0" err="1">
                <a:solidFill>
                  <a:srgbClr val="FFFFFF"/>
                </a:solidFill>
                <a:latin typeface="Tahoma" pitchFamily="34" charset="0"/>
              </a:rPr>
              <a:t>Aduanas</a:t>
            </a:r>
            <a:endParaRPr lang="en-GB" sz="2267" dirty="0">
              <a:solidFill>
                <a:srgbClr val="FFFFFF"/>
              </a:solidFill>
              <a:latin typeface="Tahoma" pitchFamily="34" charset="0"/>
            </a:endParaRPr>
          </a:p>
        </p:txBody>
      </p:sp>
      <p:sp>
        <p:nvSpPr>
          <p:cNvPr id="9" name="Rectangle 7"/>
          <p:cNvSpPr>
            <a:spLocks noChangeArrowheads="1"/>
          </p:cNvSpPr>
          <p:nvPr/>
        </p:nvSpPr>
        <p:spPr bwMode="auto">
          <a:xfrm>
            <a:off x="4943872" y="2451395"/>
            <a:ext cx="2592288" cy="914400"/>
          </a:xfrm>
          <a:prstGeom prst="rect">
            <a:avLst/>
          </a:prstGeom>
          <a:solidFill>
            <a:srgbClr val="0059C2"/>
          </a:solidFill>
          <a:ln w="9525">
            <a:noFill/>
            <a:miter lim="800000"/>
            <a:headEnd/>
            <a:tailEnd/>
          </a:ln>
          <a:effectLst/>
        </p:spPr>
        <p:txBody>
          <a:bodyPr wrap="square" anchor="ctr" anchorCtr="1">
            <a:normAutofit/>
          </a:bodyPr>
          <a:lstStyle/>
          <a:p>
            <a:pPr algn="ctr" defTabSz="609585" eaLnBrk="0" hangingPunct="0">
              <a:defRPr/>
            </a:pPr>
            <a:r>
              <a:rPr lang="en-GB" sz="2267" dirty="0" err="1">
                <a:solidFill>
                  <a:srgbClr val="FFFFFF"/>
                </a:solidFill>
                <a:latin typeface="Tahoma" pitchFamily="34" charset="0"/>
              </a:rPr>
              <a:t>Asociación</a:t>
            </a:r>
            <a:r>
              <a:rPr lang="en-GB" sz="2267" dirty="0">
                <a:solidFill>
                  <a:srgbClr val="FFFFFF"/>
                </a:solidFill>
                <a:latin typeface="Tahoma" pitchFamily="34" charset="0"/>
              </a:rPr>
              <a:t> Nacional</a:t>
            </a:r>
          </a:p>
        </p:txBody>
      </p:sp>
      <p:sp>
        <p:nvSpPr>
          <p:cNvPr id="10" name="Text Box 11"/>
          <p:cNvSpPr txBox="1">
            <a:spLocks noChangeArrowheads="1"/>
          </p:cNvSpPr>
          <p:nvPr/>
        </p:nvSpPr>
        <p:spPr bwMode="auto">
          <a:xfrm>
            <a:off x="6480043" y="1921835"/>
            <a:ext cx="3803915" cy="359009"/>
          </a:xfrm>
          <a:prstGeom prst="rect">
            <a:avLst/>
          </a:prstGeom>
          <a:noFill/>
          <a:ln w="9525">
            <a:noFill/>
            <a:miter lim="800000"/>
            <a:headEnd/>
            <a:tailEnd/>
          </a:ln>
        </p:spPr>
        <p:txBody>
          <a:bodyPr wrap="square">
            <a:spAutoFit/>
          </a:bodyPr>
          <a:lstStyle/>
          <a:p>
            <a:pPr defTabSz="609585">
              <a:spcBef>
                <a:spcPct val="50000"/>
              </a:spcBef>
            </a:pPr>
            <a:r>
              <a:rPr lang="en-GB" sz="1733" dirty="0" err="1">
                <a:solidFill>
                  <a:srgbClr val="0059C2"/>
                </a:solidFill>
              </a:rPr>
              <a:t>Acuerdo</a:t>
            </a:r>
            <a:r>
              <a:rPr lang="en-GB" sz="1733" dirty="0">
                <a:solidFill>
                  <a:srgbClr val="0059C2"/>
                </a:solidFill>
              </a:rPr>
              <a:t> de </a:t>
            </a:r>
            <a:r>
              <a:rPr lang="en-GB" sz="1733" dirty="0" err="1">
                <a:solidFill>
                  <a:srgbClr val="0059C2"/>
                </a:solidFill>
              </a:rPr>
              <a:t>Garantía</a:t>
            </a:r>
            <a:endParaRPr lang="en-GB" sz="1733" dirty="0">
              <a:solidFill>
                <a:srgbClr val="0059C2"/>
              </a:solidFill>
            </a:endParaRPr>
          </a:p>
        </p:txBody>
      </p:sp>
      <p:sp>
        <p:nvSpPr>
          <p:cNvPr id="11" name="Text Box 12"/>
          <p:cNvSpPr txBox="1">
            <a:spLocks noChangeArrowheads="1"/>
          </p:cNvSpPr>
          <p:nvPr/>
        </p:nvSpPr>
        <p:spPr bwMode="auto">
          <a:xfrm>
            <a:off x="719403" y="4706145"/>
            <a:ext cx="3855211" cy="851452"/>
          </a:xfrm>
          <a:prstGeom prst="rect">
            <a:avLst/>
          </a:prstGeom>
          <a:noFill/>
          <a:ln w="9525">
            <a:noFill/>
            <a:miter lim="800000"/>
            <a:headEnd/>
            <a:tailEnd/>
          </a:ln>
        </p:spPr>
        <p:txBody>
          <a:bodyPr wrap="square">
            <a:spAutoFit/>
          </a:bodyPr>
          <a:lstStyle/>
          <a:p>
            <a:pPr algn="ctr" defTabSz="609585">
              <a:defRPr/>
            </a:pPr>
            <a:r>
              <a:rPr lang="en-GB" sz="1733" u="sng" dirty="0" err="1">
                <a:solidFill>
                  <a:srgbClr val="0059C2"/>
                </a:solidFill>
              </a:rPr>
              <a:t>Contrato</a:t>
            </a:r>
            <a:r>
              <a:rPr lang="en-GB" sz="1733" u="sng" dirty="0">
                <a:solidFill>
                  <a:srgbClr val="0059C2"/>
                </a:solidFill>
              </a:rPr>
              <a:t> de Seguro Global</a:t>
            </a:r>
          </a:p>
          <a:p>
            <a:pPr algn="ctr" defTabSz="609585">
              <a:defRPr/>
            </a:pPr>
            <a:r>
              <a:rPr lang="es-ES" sz="1600" dirty="0">
                <a:solidFill>
                  <a:srgbClr val="0059C2"/>
                </a:solidFill>
              </a:rPr>
              <a:t>Responsabilidad de la Asociación Garante ante las Aduanas</a:t>
            </a:r>
            <a:endParaRPr lang="en-GB" sz="1600" dirty="0">
              <a:solidFill>
                <a:srgbClr val="0059C2"/>
              </a:solidFill>
            </a:endParaRPr>
          </a:p>
        </p:txBody>
      </p:sp>
      <p:cxnSp>
        <p:nvCxnSpPr>
          <p:cNvPr id="13" name="AutoShape 19"/>
          <p:cNvCxnSpPr>
            <a:cxnSpLocks noChangeShapeType="1"/>
            <a:stCxn id="9" idx="3"/>
            <a:endCxn id="16" idx="3"/>
          </p:cNvCxnSpPr>
          <p:nvPr/>
        </p:nvCxnSpPr>
        <p:spPr bwMode="auto">
          <a:xfrm>
            <a:off x="7536160" y="2908595"/>
            <a:ext cx="192880" cy="3034192"/>
          </a:xfrm>
          <a:prstGeom prst="bentConnector3">
            <a:avLst>
              <a:gd name="adj1" fmla="val 209401"/>
            </a:avLst>
          </a:prstGeom>
          <a:noFill/>
          <a:ln w="38100">
            <a:solidFill>
              <a:schemeClr val="tx1"/>
            </a:solidFill>
            <a:miter lim="800000"/>
            <a:headEnd type="triangle" w="med" len="med"/>
            <a:tailEnd/>
          </a:ln>
        </p:spPr>
      </p:cxnSp>
      <p:sp>
        <p:nvSpPr>
          <p:cNvPr id="14" name="Text Box 20"/>
          <p:cNvSpPr txBox="1">
            <a:spLocks noChangeArrowheads="1"/>
          </p:cNvSpPr>
          <p:nvPr/>
        </p:nvSpPr>
        <p:spPr bwMode="auto">
          <a:xfrm>
            <a:off x="3184989" y="3458006"/>
            <a:ext cx="3103033" cy="359009"/>
          </a:xfrm>
          <a:prstGeom prst="rect">
            <a:avLst/>
          </a:prstGeom>
          <a:noFill/>
          <a:ln w="9525" algn="ctr">
            <a:noFill/>
            <a:miter lim="800000"/>
            <a:headEnd/>
            <a:tailEnd/>
          </a:ln>
          <a:effectLst/>
        </p:spPr>
        <p:txBody>
          <a:bodyPr>
            <a:spAutoFit/>
          </a:bodyPr>
          <a:lstStyle/>
          <a:p>
            <a:pPr algn="r" defTabSz="609585">
              <a:spcBef>
                <a:spcPct val="50000"/>
              </a:spcBef>
              <a:defRPr/>
            </a:pPr>
            <a:r>
              <a:rPr lang="en-GB" sz="1733" dirty="0">
                <a:solidFill>
                  <a:srgbClr val="0059C2"/>
                </a:solidFill>
              </a:rPr>
              <a:t>Acta de </a:t>
            </a:r>
            <a:r>
              <a:rPr lang="en-GB" sz="1733" dirty="0" err="1">
                <a:solidFill>
                  <a:srgbClr val="0059C2"/>
                </a:solidFill>
              </a:rPr>
              <a:t>Compromiso</a:t>
            </a:r>
            <a:endParaRPr lang="en-GB" sz="1733" dirty="0">
              <a:solidFill>
                <a:srgbClr val="0059C2"/>
              </a:solidFill>
            </a:endParaRPr>
          </a:p>
        </p:txBody>
      </p:sp>
      <p:sp>
        <p:nvSpPr>
          <p:cNvPr id="15" name="Line 21"/>
          <p:cNvSpPr>
            <a:spLocks noChangeShapeType="1"/>
          </p:cNvSpPr>
          <p:nvPr/>
        </p:nvSpPr>
        <p:spPr bwMode="auto">
          <a:xfrm>
            <a:off x="6273800" y="3365795"/>
            <a:ext cx="0" cy="609600"/>
          </a:xfrm>
          <a:prstGeom prst="line">
            <a:avLst/>
          </a:prstGeom>
          <a:noFill/>
          <a:ln w="38100">
            <a:solidFill>
              <a:schemeClr val="tx1"/>
            </a:solidFill>
            <a:round/>
            <a:headEnd type="triangle" w="med" len="med"/>
            <a:tailEnd type="triangle" w="med" len="med"/>
          </a:ln>
        </p:spPr>
        <p:txBody>
          <a:bodyPr/>
          <a:lstStyle/>
          <a:p>
            <a:pPr defTabSz="609585"/>
            <a:endParaRPr lang="en-GB" sz="2400">
              <a:solidFill>
                <a:srgbClr val="323232"/>
              </a:solidFill>
            </a:endParaRPr>
          </a:p>
        </p:txBody>
      </p:sp>
      <p:sp>
        <p:nvSpPr>
          <p:cNvPr id="16" name="Text Box 30"/>
          <p:cNvSpPr txBox="1">
            <a:spLocks noChangeArrowheads="1"/>
          </p:cNvSpPr>
          <p:nvPr/>
        </p:nvSpPr>
        <p:spPr bwMode="auto">
          <a:xfrm>
            <a:off x="4847861" y="5270808"/>
            <a:ext cx="2881179" cy="1343957"/>
          </a:xfrm>
          <a:prstGeom prst="rect">
            <a:avLst/>
          </a:prstGeom>
          <a:solidFill>
            <a:srgbClr val="0059C2"/>
          </a:solidFill>
          <a:ln w="9525">
            <a:noFill/>
            <a:miter lim="800000"/>
            <a:headEnd/>
            <a:tailEnd/>
          </a:ln>
          <a:effectLst/>
        </p:spPr>
        <p:txBody>
          <a:bodyPr wrap="square" anchor="ctr" anchorCtr="1">
            <a:normAutofit/>
          </a:bodyPr>
          <a:lstStyle/>
          <a:p>
            <a:pPr algn="ctr" defTabSz="609585" eaLnBrk="0" hangingPunct="0">
              <a:spcBef>
                <a:spcPct val="50000"/>
              </a:spcBef>
              <a:defRPr/>
            </a:pPr>
            <a:r>
              <a:rPr lang="es-ES" sz="2133" dirty="0">
                <a:solidFill>
                  <a:srgbClr val="FFFFFF"/>
                </a:solidFill>
                <a:latin typeface="Tahoma" pitchFamily="34" charset="0"/>
              </a:rPr>
              <a:t>Institución Financiera Internacional (Asegurador Global)</a:t>
            </a:r>
            <a:endParaRPr lang="en-GB" sz="2133" dirty="0">
              <a:solidFill>
                <a:srgbClr val="FFFFFF"/>
              </a:solidFill>
              <a:latin typeface="Tahoma" pitchFamily="34" charset="0"/>
            </a:endParaRPr>
          </a:p>
        </p:txBody>
      </p:sp>
      <p:sp>
        <p:nvSpPr>
          <p:cNvPr id="18" name="Line 21"/>
          <p:cNvSpPr>
            <a:spLocks noChangeShapeType="1"/>
          </p:cNvSpPr>
          <p:nvPr/>
        </p:nvSpPr>
        <p:spPr bwMode="auto">
          <a:xfrm>
            <a:off x="6286501" y="1841784"/>
            <a:ext cx="0" cy="609600"/>
          </a:xfrm>
          <a:prstGeom prst="line">
            <a:avLst/>
          </a:prstGeom>
          <a:noFill/>
          <a:ln w="38100">
            <a:solidFill>
              <a:schemeClr val="tx1"/>
            </a:solidFill>
            <a:round/>
            <a:headEnd type="triangle" w="med" len="med"/>
            <a:tailEnd type="triangle" w="med" len="med"/>
          </a:ln>
        </p:spPr>
        <p:txBody>
          <a:bodyPr/>
          <a:lstStyle/>
          <a:p>
            <a:pPr defTabSz="609585"/>
            <a:endParaRPr lang="en-GB" sz="2400">
              <a:solidFill>
                <a:srgbClr val="323232"/>
              </a:solidFill>
            </a:endParaRPr>
          </a:p>
        </p:txBody>
      </p:sp>
      <p:sp>
        <p:nvSpPr>
          <p:cNvPr id="19" name="Line 21"/>
          <p:cNvSpPr>
            <a:spLocks noChangeShapeType="1"/>
          </p:cNvSpPr>
          <p:nvPr/>
        </p:nvSpPr>
        <p:spPr bwMode="auto">
          <a:xfrm>
            <a:off x="6288021" y="4661208"/>
            <a:ext cx="0" cy="609600"/>
          </a:xfrm>
          <a:prstGeom prst="line">
            <a:avLst/>
          </a:prstGeom>
          <a:noFill/>
          <a:ln w="38100">
            <a:solidFill>
              <a:schemeClr val="tx1"/>
            </a:solidFill>
            <a:round/>
            <a:headEnd type="triangle" w="med" len="med"/>
            <a:tailEnd type="triangle" w="med" len="med"/>
          </a:ln>
        </p:spPr>
        <p:txBody>
          <a:bodyPr/>
          <a:lstStyle/>
          <a:p>
            <a:pPr defTabSz="609585"/>
            <a:endParaRPr lang="en-GB" sz="2400">
              <a:solidFill>
                <a:srgbClr val="323232"/>
              </a:solidFill>
            </a:endParaRPr>
          </a:p>
        </p:txBody>
      </p:sp>
      <p:sp>
        <p:nvSpPr>
          <p:cNvPr id="20" name="Line 13"/>
          <p:cNvSpPr>
            <a:spLocks noChangeShapeType="1"/>
          </p:cNvSpPr>
          <p:nvPr/>
        </p:nvSpPr>
        <p:spPr bwMode="auto">
          <a:xfrm flipH="1">
            <a:off x="2927648" y="2881941"/>
            <a:ext cx="2016224" cy="0"/>
          </a:xfrm>
          <a:prstGeom prst="line">
            <a:avLst/>
          </a:prstGeom>
          <a:noFill/>
          <a:ln w="38100">
            <a:solidFill>
              <a:schemeClr val="tx1"/>
            </a:solidFill>
            <a:round/>
            <a:headEnd/>
            <a:tailEnd type="triangle" w="med" len="med"/>
          </a:ln>
        </p:spPr>
        <p:txBody>
          <a:bodyPr/>
          <a:lstStyle/>
          <a:p>
            <a:pPr defTabSz="609585"/>
            <a:endParaRPr lang="en-GB" sz="2400">
              <a:solidFill>
                <a:srgbClr val="323232"/>
              </a:solidFill>
            </a:endParaRPr>
          </a:p>
        </p:txBody>
      </p:sp>
      <p:sp>
        <p:nvSpPr>
          <p:cNvPr id="21" name="Text Box 5"/>
          <p:cNvSpPr txBox="1">
            <a:spLocks noChangeArrowheads="1"/>
          </p:cNvSpPr>
          <p:nvPr/>
        </p:nvSpPr>
        <p:spPr bwMode="auto">
          <a:xfrm>
            <a:off x="431371" y="2433148"/>
            <a:ext cx="2496277" cy="916800"/>
          </a:xfrm>
          <a:prstGeom prst="rect">
            <a:avLst/>
          </a:prstGeom>
          <a:solidFill>
            <a:schemeClr val="accent2">
              <a:lumMod val="60000"/>
              <a:lumOff val="40000"/>
            </a:schemeClr>
          </a:solidFill>
          <a:ln w="9525">
            <a:noFill/>
            <a:miter lim="800000"/>
            <a:headEnd/>
            <a:tailEnd/>
          </a:ln>
          <a:effectLst/>
        </p:spPr>
        <p:txBody>
          <a:bodyPr wrap="square" anchor="ctr" anchorCtr="1">
            <a:normAutofit/>
          </a:bodyPr>
          <a:lstStyle/>
          <a:p>
            <a:pPr algn="ctr" defTabSz="609585" eaLnBrk="0" hangingPunct="0">
              <a:spcBef>
                <a:spcPct val="50000"/>
              </a:spcBef>
              <a:defRPr/>
            </a:pPr>
            <a:r>
              <a:rPr lang="en-GB" sz="2267" dirty="0">
                <a:latin typeface="Tahoma" pitchFamily="34" charset="0"/>
              </a:rPr>
              <a:t>Titular del </a:t>
            </a:r>
            <a:r>
              <a:rPr lang="en-GB" sz="2267" dirty="0" err="1">
                <a:latin typeface="Tahoma" pitchFamily="34" charset="0"/>
              </a:rPr>
              <a:t>Cuaderno</a:t>
            </a:r>
            <a:r>
              <a:rPr lang="en-GB" sz="2267" dirty="0">
                <a:latin typeface="Tahoma" pitchFamily="34" charset="0"/>
              </a:rPr>
              <a:t> TIR</a:t>
            </a:r>
          </a:p>
        </p:txBody>
      </p:sp>
      <p:sp>
        <p:nvSpPr>
          <p:cNvPr id="22" name="Text Box 12"/>
          <p:cNvSpPr txBox="1">
            <a:spLocks noChangeArrowheads="1"/>
          </p:cNvSpPr>
          <p:nvPr/>
        </p:nvSpPr>
        <p:spPr bwMode="auto">
          <a:xfrm>
            <a:off x="2866042" y="2271136"/>
            <a:ext cx="2284131" cy="625684"/>
          </a:xfrm>
          <a:prstGeom prst="rect">
            <a:avLst/>
          </a:prstGeom>
          <a:noFill/>
          <a:ln w="9525" algn="ctr">
            <a:noFill/>
            <a:miter lim="800000"/>
            <a:headEnd/>
            <a:tailEnd/>
          </a:ln>
          <a:effectLst/>
        </p:spPr>
        <p:txBody>
          <a:bodyPr wrap="square">
            <a:spAutoFit/>
          </a:bodyPr>
          <a:lstStyle/>
          <a:p>
            <a:pPr algn="ctr" defTabSz="609585">
              <a:spcBef>
                <a:spcPct val="50000"/>
              </a:spcBef>
              <a:defRPr/>
            </a:pPr>
            <a:r>
              <a:rPr lang="en-GB" sz="1733" dirty="0" err="1">
                <a:solidFill>
                  <a:srgbClr val="0059C2"/>
                </a:solidFill>
              </a:rPr>
              <a:t>Declaración</a:t>
            </a:r>
            <a:r>
              <a:rPr lang="en-GB" sz="1733" dirty="0">
                <a:solidFill>
                  <a:srgbClr val="0059C2"/>
                </a:solidFill>
              </a:rPr>
              <a:t> de </a:t>
            </a:r>
            <a:r>
              <a:rPr lang="en-GB" sz="1733" dirty="0" err="1">
                <a:solidFill>
                  <a:srgbClr val="0059C2"/>
                </a:solidFill>
              </a:rPr>
              <a:t>Compromiso</a:t>
            </a:r>
            <a:endParaRPr lang="en-GB" sz="1733" dirty="0">
              <a:solidFill>
                <a:srgbClr val="0059C2"/>
              </a:solidFill>
            </a:endParaRPr>
          </a:p>
        </p:txBody>
      </p:sp>
      <p:pic>
        <p:nvPicPr>
          <p:cNvPr id="23" name="Picture 2" descr="http://confluence.iruworld.org/download/attachments/24772644/IRU_logo_colour_pos_rgb.png?version=2&amp;modificationDate=1461144893737&amp;api=v2"/>
          <p:cNvPicPr>
            <a:picLocks noChangeAspect="1" noChangeArrowheads="1"/>
          </p:cNvPicPr>
          <p:nvPr/>
        </p:nvPicPr>
        <p:blipFill>
          <a:blip r:embed="rId3"/>
          <a:srcRect/>
          <a:stretch>
            <a:fillRect/>
          </a:stretch>
        </p:blipFill>
        <p:spPr bwMode="auto">
          <a:xfrm>
            <a:off x="5655733" y="3994973"/>
            <a:ext cx="1117600" cy="675967"/>
          </a:xfrm>
          <a:prstGeom prst="rect">
            <a:avLst/>
          </a:prstGeom>
          <a:noFill/>
        </p:spPr>
      </p:pic>
      <p:grpSp>
        <p:nvGrpSpPr>
          <p:cNvPr id="27" name="Group 26"/>
          <p:cNvGrpSpPr/>
          <p:nvPr/>
        </p:nvGrpSpPr>
        <p:grpSpPr>
          <a:xfrm>
            <a:off x="0" y="0"/>
            <a:ext cx="12192001" cy="6858000"/>
            <a:chOff x="0" y="1"/>
            <a:chExt cx="12192001" cy="6858000"/>
          </a:xfrm>
        </p:grpSpPr>
        <p:sp>
          <p:nvSpPr>
            <p:cNvPr id="28" name="Frame 27">
              <a:extLst>
                <a:ext uri="{FF2B5EF4-FFF2-40B4-BE49-F238E27FC236}">
                  <a16:creationId xmlns:a16="http://schemas.microsoft.com/office/drawing/2014/main" id="{107858B0-6220-154A-8E7F-788CB8272078}"/>
                </a:ext>
              </a:extLst>
            </p:cNvPr>
            <p:cNvSpPr/>
            <p:nvPr/>
          </p:nvSpPr>
          <p:spPr>
            <a:xfrm>
              <a:off x="0" y="1"/>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rgbClr val="323232"/>
                </a:solidFill>
              </a:endParaRPr>
            </a:p>
          </p:txBody>
        </p:sp>
        <p:grpSp>
          <p:nvGrpSpPr>
            <p:cNvPr id="29" name="Group 28">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0" name="Rectangle 29">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grpSp>
            <p:nvGrpSpPr>
              <p:cNvPr id="31" name="Group 30">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2"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3"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4"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5"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6"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pic>
        <p:nvPicPr>
          <p:cNvPr id="37"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201447" y="3293693"/>
            <a:ext cx="1661187" cy="2263903"/>
          </a:xfrm>
          <a:prstGeom prst="rect">
            <a:avLst/>
          </a:prstGeom>
          <a:noFill/>
          <a:ln w="9525">
            <a:solidFill>
              <a:schemeClr val="bg1">
                <a:lumMod val="75000"/>
              </a:schemeClr>
            </a:solidFill>
            <a:miter lim="800000"/>
            <a:headEnd/>
            <a:tailEnd/>
          </a:ln>
          <a:effectLst>
            <a:outerShdw blurRad="50800" dist="38100" dir="2700000" algn="tl" rotWithShape="0">
              <a:prstClr val="black">
                <a:alpha val="40000"/>
              </a:prstClr>
            </a:outerShdw>
          </a:effectLst>
        </p:spPr>
      </p:pic>
      <p:sp>
        <p:nvSpPr>
          <p:cNvPr id="38" name="Text Box 13"/>
          <p:cNvSpPr txBox="1">
            <a:spLocks noChangeArrowheads="1"/>
          </p:cNvSpPr>
          <p:nvPr/>
        </p:nvSpPr>
        <p:spPr bwMode="auto">
          <a:xfrm>
            <a:off x="8991399" y="5769216"/>
            <a:ext cx="1967061" cy="292388"/>
          </a:xfrm>
          <a:prstGeom prst="rect">
            <a:avLst/>
          </a:prstGeom>
          <a:noFill/>
          <a:ln w="9525">
            <a:noFill/>
            <a:miter lim="800000"/>
            <a:headEnd/>
            <a:tailEnd/>
          </a:ln>
        </p:spPr>
        <p:txBody>
          <a:bodyPr wrap="square">
            <a:spAutoFit/>
          </a:bodyPr>
          <a:lstStyle/>
          <a:p>
            <a:pPr algn="ctr">
              <a:spcBef>
                <a:spcPct val="50000"/>
              </a:spcBef>
              <a:buNone/>
            </a:pPr>
            <a:r>
              <a:rPr lang="en-GB" sz="1300" dirty="0" err="1">
                <a:solidFill>
                  <a:schemeClr val="tx1">
                    <a:lumMod val="75000"/>
                  </a:schemeClr>
                </a:solidFill>
              </a:rPr>
              <a:t>Certificado</a:t>
            </a:r>
            <a:r>
              <a:rPr lang="en-GB" sz="1300" dirty="0">
                <a:solidFill>
                  <a:schemeClr val="tx1">
                    <a:lumMod val="75000"/>
                  </a:schemeClr>
                </a:solidFill>
              </a:rPr>
              <a:t> de Seguro</a:t>
            </a:r>
          </a:p>
        </p:txBody>
      </p:sp>
    </p:spTree>
    <p:extLst>
      <p:ext uri="{BB962C8B-B14F-4D97-AF65-F5344CB8AC3E}">
        <p14:creationId xmlns:p14="http://schemas.microsoft.com/office/powerpoint/2010/main" val="1482729928"/>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ame 15">
            <a:extLst>
              <a:ext uri="{FF2B5EF4-FFF2-40B4-BE49-F238E27FC236}">
                <a16:creationId xmlns:a16="http://schemas.microsoft.com/office/drawing/2014/main" id="{107858B0-6220-154A-8E7F-788CB8272078}"/>
              </a:ext>
            </a:extLst>
          </p:cNvPr>
          <p:cNvSpPr/>
          <p:nvPr/>
        </p:nvSpPr>
        <p:spPr>
          <a:xfrm>
            <a:off x="-2"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sp>
        <p:nvSpPr>
          <p:cNvPr id="262" name="Title 2">
            <a:extLst>
              <a:ext uri="{FF2B5EF4-FFF2-40B4-BE49-F238E27FC236}">
                <a16:creationId xmlns:a16="http://schemas.microsoft.com/office/drawing/2014/main" id="{A60D100C-3D97-2541-8CEE-A928ADE06199}"/>
              </a:ext>
            </a:extLst>
          </p:cNvPr>
          <p:cNvSpPr txBox="1">
            <a:spLocks/>
          </p:cNvSpPr>
          <p:nvPr/>
        </p:nvSpPr>
        <p:spPr>
          <a:xfrm>
            <a:off x="-1" y="269960"/>
            <a:ext cx="7350370" cy="810204"/>
          </a:xfrm>
          <a:prstGeom prst="rect">
            <a:avLst/>
          </a:prstGeom>
          <a:solidFill>
            <a:schemeClr val="accent3">
              <a:lumMod val="75000"/>
            </a:schemeClr>
          </a:solidFill>
        </p:spPr>
        <p:txBody>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r>
              <a:rPr lang="en-US" sz="4000" dirty="0">
                <a:solidFill>
                  <a:schemeClr val="bg1"/>
                </a:solidFill>
              </a:rPr>
              <a:t>  CÓMO PREVENIR </a:t>
            </a:r>
          </a:p>
        </p:txBody>
      </p:sp>
      <p:sp>
        <p:nvSpPr>
          <p:cNvPr id="263" name="Text Placeholder 3">
            <a:extLst>
              <a:ext uri="{FF2B5EF4-FFF2-40B4-BE49-F238E27FC236}">
                <a16:creationId xmlns:a16="http://schemas.microsoft.com/office/drawing/2014/main" id="{1F36C709-1A54-6E42-916A-AB2973E2D57C}"/>
              </a:ext>
            </a:extLst>
          </p:cNvPr>
          <p:cNvSpPr txBox="1">
            <a:spLocks/>
          </p:cNvSpPr>
          <p:nvPr/>
        </p:nvSpPr>
        <p:spPr>
          <a:xfrm>
            <a:off x="-1" y="1079948"/>
            <a:ext cx="7350370" cy="800367"/>
          </a:xfrm>
          <a:prstGeom prst="rect">
            <a:avLst/>
          </a:prstGeom>
          <a:solidFill>
            <a:schemeClr val="accent3"/>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4800" dirty="0">
                <a:solidFill>
                  <a:schemeClr val="bg1"/>
                </a:solidFill>
              </a:rPr>
              <a:t>  </a:t>
            </a:r>
            <a:r>
              <a:rPr lang="en-US" sz="4000" dirty="0">
                <a:solidFill>
                  <a:schemeClr val="bg1"/>
                </a:solidFill>
              </a:rPr>
              <a:t>RECLAMACIONES ADUANERAS</a:t>
            </a:r>
          </a:p>
        </p:txBody>
      </p:sp>
      <p:sp>
        <p:nvSpPr>
          <p:cNvPr id="264" name="Rectangle 263">
            <a:extLst>
              <a:ext uri="{FF2B5EF4-FFF2-40B4-BE49-F238E27FC236}">
                <a16:creationId xmlns:a16="http://schemas.microsoft.com/office/drawing/2014/main" id="{474B7F1A-7FDF-094A-BFCD-7DC2155563CA}"/>
              </a:ext>
            </a:extLst>
          </p:cNvPr>
          <p:cNvSpPr/>
          <p:nvPr/>
        </p:nvSpPr>
        <p:spPr>
          <a:xfrm>
            <a:off x="389467" y="2095248"/>
            <a:ext cx="5615917"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600"/>
              </a:spcAft>
            </a:pPr>
            <a:r>
              <a:rPr lang="es-ES" sz="2200" b="1" dirty="0">
                <a:solidFill>
                  <a:schemeClr val="tx1"/>
                </a:solidFill>
              </a:rPr>
              <a:t>Titular:</a:t>
            </a:r>
          </a:p>
          <a:p>
            <a:pPr marL="342900" indent="-342900">
              <a:spcAft>
                <a:spcPts val="600"/>
              </a:spcAft>
              <a:buFont typeface="Arial" panose="020B0604020202020204" pitchFamily="34" charset="0"/>
              <a:buChar char="•"/>
            </a:pPr>
            <a:r>
              <a:rPr lang="es-ES" sz="2000" dirty="0">
                <a:solidFill>
                  <a:schemeClr val="tx1"/>
                </a:solidFill>
              </a:rPr>
              <a:t>Verificar exactitud de los datos</a:t>
            </a:r>
          </a:p>
          <a:p>
            <a:pPr marL="342900" indent="-342900">
              <a:spcAft>
                <a:spcPts val="600"/>
              </a:spcAft>
              <a:buFont typeface="Arial" panose="020B0604020202020204" pitchFamily="34" charset="0"/>
              <a:buChar char="•"/>
            </a:pPr>
            <a:r>
              <a:rPr lang="es-ES" sz="2000" dirty="0">
                <a:solidFill>
                  <a:schemeClr val="tx1"/>
                </a:solidFill>
              </a:rPr>
              <a:t>Cumplir con formalidades aduaneras</a:t>
            </a:r>
          </a:p>
          <a:p>
            <a:pPr marL="342900" indent="-342900">
              <a:spcAft>
                <a:spcPts val="600"/>
              </a:spcAft>
              <a:buFont typeface="Arial" panose="020B0604020202020204" pitchFamily="34" charset="0"/>
              <a:buChar char="•"/>
            </a:pPr>
            <a:r>
              <a:rPr lang="es-ES" sz="2000" dirty="0">
                <a:solidFill>
                  <a:schemeClr val="tx1"/>
                </a:solidFill>
              </a:rPr>
              <a:t>En caso de incidente, informar a la autoridad competente más cercana</a:t>
            </a:r>
          </a:p>
          <a:p>
            <a:pPr marL="342900" indent="-342900">
              <a:spcAft>
                <a:spcPts val="600"/>
              </a:spcAft>
              <a:buFont typeface="Arial" panose="020B0604020202020204" pitchFamily="34" charset="0"/>
              <a:buChar char="•"/>
            </a:pPr>
            <a:r>
              <a:rPr lang="es-ES" sz="2000" dirty="0">
                <a:solidFill>
                  <a:schemeClr val="tx1"/>
                </a:solidFill>
              </a:rPr>
              <a:t>Seguir las directrices de seguridad</a:t>
            </a:r>
          </a:p>
          <a:p>
            <a:pPr marL="342900" indent="-342900">
              <a:spcAft>
                <a:spcPts val="600"/>
              </a:spcAft>
              <a:buFont typeface="Arial" panose="020B0604020202020204" pitchFamily="34" charset="0"/>
              <a:buChar char="•"/>
            </a:pPr>
            <a:r>
              <a:rPr lang="es-ES" sz="2000" dirty="0">
                <a:solidFill>
                  <a:schemeClr val="tx1"/>
                </a:solidFill>
              </a:rPr>
              <a:t>Utilizar únicamente socios comerciales confiables</a:t>
            </a:r>
          </a:p>
          <a:p>
            <a:pPr marL="342900" indent="-342900">
              <a:spcAft>
                <a:spcPts val="600"/>
              </a:spcAft>
              <a:buFont typeface="Arial" panose="020B0604020202020204" pitchFamily="34" charset="0"/>
              <a:buChar char="•"/>
            </a:pPr>
            <a:r>
              <a:rPr lang="es-ES" sz="2000" dirty="0">
                <a:solidFill>
                  <a:schemeClr val="tx1"/>
                </a:solidFill>
              </a:rPr>
              <a:t>Conservar documentos de cada transporte TIR</a:t>
            </a:r>
          </a:p>
          <a:p>
            <a:pPr marL="342900" indent="-342900">
              <a:spcAft>
                <a:spcPts val="600"/>
              </a:spcAft>
              <a:buFont typeface="Arial" panose="020B0604020202020204" pitchFamily="34" charset="0"/>
              <a:buChar char="•"/>
            </a:pPr>
            <a:r>
              <a:rPr lang="es-ES" sz="2000" dirty="0">
                <a:solidFill>
                  <a:schemeClr val="tx1"/>
                </a:solidFill>
              </a:rPr>
              <a:t>Responder a las consultas de Aduanas</a:t>
            </a:r>
          </a:p>
          <a:p>
            <a:pPr marL="342900" indent="-342900">
              <a:spcAft>
                <a:spcPts val="600"/>
              </a:spcAft>
              <a:buFont typeface="Arial" panose="020B0604020202020204" pitchFamily="34" charset="0"/>
              <a:buChar char="•"/>
            </a:pPr>
            <a:r>
              <a:rPr lang="es-ES" sz="2000" dirty="0">
                <a:solidFill>
                  <a:schemeClr val="tx1"/>
                </a:solidFill>
              </a:rPr>
              <a:t>Coordinar acciones con la Asociación Nacional</a:t>
            </a:r>
            <a:endParaRPr lang="en-GB" sz="2000" dirty="0">
              <a:solidFill>
                <a:schemeClr val="tx1"/>
              </a:solidFill>
            </a:endParaRPr>
          </a:p>
        </p:txBody>
      </p:sp>
      <p:sp>
        <p:nvSpPr>
          <p:cNvPr id="265" name="Rectangle 264">
            <a:extLst>
              <a:ext uri="{FF2B5EF4-FFF2-40B4-BE49-F238E27FC236}">
                <a16:creationId xmlns:a16="http://schemas.microsoft.com/office/drawing/2014/main" id="{C138080B-3B07-764F-B5B9-8B9BE84256EC}"/>
              </a:ext>
            </a:extLst>
          </p:cNvPr>
          <p:cNvSpPr/>
          <p:nvPr/>
        </p:nvSpPr>
        <p:spPr>
          <a:xfrm>
            <a:off x="7840412" y="2095248"/>
            <a:ext cx="3477549"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GB" dirty="0">
              <a:solidFill>
                <a:schemeClr val="tx1"/>
              </a:solidFill>
            </a:endParaRPr>
          </a:p>
        </p:txBody>
      </p:sp>
      <p:sp>
        <p:nvSpPr>
          <p:cNvPr id="266" name="Rectangle 265">
            <a:extLst>
              <a:ext uri="{FF2B5EF4-FFF2-40B4-BE49-F238E27FC236}">
                <a16:creationId xmlns:a16="http://schemas.microsoft.com/office/drawing/2014/main" id="{DC469EEF-C2CC-8045-98E8-836998E5F232}"/>
              </a:ext>
            </a:extLst>
          </p:cNvPr>
          <p:cNvSpPr/>
          <p:nvPr/>
        </p:nvSpPr>
        <p:spPr>
          <a:xfrm>
            <a:off x="6096000" y="2095248"/>
            <a:ext cx="5649774"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spcAft>
                <a:spcPts val="600"/>
              </a:spcAft>
            </a:pPr>
            <a:r>
              <a:rPr lang="en-GB" sz="2200" b="1" dirty="0" err="1">
                <a:solidFill>
                  <a:schemeClr val="tx1"/>
                </a:solidFill>
              </a:rPr>
              <a:t>Asociación</a:t>
            </a:r>
            <a:r>
              <a:rPr lang="en-GB" sz="2200" b="1" dirty="0">
                <a:solidFill>
                  <a:schemeClr val="tx1"/>
                </a:solidFill>
              </a:rPr>
              <a:t> </a:t>
            </a:r>
            <a:r>
              <a:rPr lang="en-GB" sz="2200" b="1" dirty="0" err="1">
                <a:solidFill>
                  <a:schemeClr val="tx1"/>
                </a:solidFill>
              </a:rPr>
              <a:t>emisora</a:t>
            </a:r>
            <a:r>
              <a:rPr lang="en-GB" sz="2200" b="1" dirty="0">
                <a:solidFill>
                  <a:schemeClr val="tx1"/>
                </a:solidFill>
              </a:rPr>
              <a:t> </a:t>
            </a:r>
            <a:r>
              <a:rPr lang="en-GB" sz="2200" b="1" dirty="0" err="1">
                <a:solidFill>
                  <a:schemeClr val="tx1"/>
                </a:solidFill>
              </a:rPr>
              <a:t>nacional</a:t>
            </a:r>
            <a:r>
              <a:rPr lang="en-GB" sz="2200" b="1" dirty="0">
                <a:solidFill>
                  <a:schemeClr val="tx1"/>
                </a:solidFill>
              </a:rPr>
              <a:t>:</a:t>
            </a:r>
          </a:p>
          <a:p>
            <a:pPr marL="342900" indent="-342900">
              <a:spcAft>
                <a:spcPts val="600"/>
              </a:spcAft>
              <a:buFont typeface="Arial" panose="020B0604020202020204" pitchFamily="34" charset="0"/>
              <a:buChar char="•"/>
            </a:pPr>
            <a:r>
              <a:rPr lang="es-ES" sz="2000" dirty="0">
                <a:solidFill>
                  <a:schemeClr val="tx1"/>
                </a:solidFill>
              </a:rPr>
              <a:t>Controles estrictos para permitir la detección temprana de irregularidades</a:t>
            </a:r>
          </a:p>
          <a:p>
            <a:pPr marL="342900" indent="-342900">
              <a:spcAft>
                <a:spcPts val="600"/>
              </a:spcAft>
              <a:buFont typeface="Arial" panose="020B0604020202020204" pitchFamily="34" charset="0"/>
              <a:buChar char="•"/>
            </a:pPr>
            <a:r>
              <a:rPr lang="es-ES" sz="2000" dirty="0">
                <a:solidFill>
                  <a:schemeClr val="tx1"/>
                </a:solidFill>
              </a:rPr>
              <a:t>Si hay irregularidades, aclarar circunstancias con los titulares del Cuaderno TIR y/o con la Aduana</a:t>
            </a:r>
          </a:p>
          <a:p>
            <a:pPr marL="342900" indent="-342900">
              <a:spcAft>
                <a:spcPts val="600"/>
              </a:spcAft>
              <a:buFont typeface="Arial" panose="020B0604020202020204" pitchFamily="34" charset="0"/>
              <a:buChar char="•"/>
            </a:pPr>
            <a:r>
              <a:rPr lang="es-ES" sz="2000" dirty="0">
                <a:solidFill>
                  <a:schemeClr val="tx1"/>
                </a:solidFill>
              </a:rPr>
              <a:t>Recolectar documentación del titular del Cuaderno TIR (finalización o ausencia de deuda aduanera)</a:t>
            </a:r>
          </a:p>
          <a:p>
            <a:pPr marL="342900" indent="-342900">
              <a:spcAft>
                <a:spcPts val="600"/>
              </a:spcAft>
              <a:buFont typeface="Arial" panose="020B0604020202020204" pitchFamily="34" charset="0"/>
              <a:buChar char="•"/>
            </a:pPr>
            <a:r>
              <a:rPr lang="es-ES" sz="2000" dirty="0">
                <a:solidFill>
                  <a:schemeClr val="tx1"/>
                </a:solidFill>
              </a:rPr>
              <a:t>Aplicar medidas hacia los titulares no cooperativos</a:t>
            </a:r>
            <a:endParaRPr lang="en-GB" sz="2000" dirty="0">
              <a:solidFill>
                <a:schemeClr val="tx1"/>
              </a:solidFill>
            </a:endParaRPr>
          </a:p>
        </p:txBody>
      </p:sp>
      <p:grpSp>
        <p:nvGrpSpPr>
          <p:cNvPr id="42" name="Group 41">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43" name="Rectangle 42">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44" name="Group 43">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45"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6"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7"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8"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9"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1518622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6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6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6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6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6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6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264">
                                            <p:txEl>
                                              <p:pRg st="8" end="8"/>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6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08B65CFF-DBAC-B349-82C3-C6FF1F494F7D}"/>
              </a:ext>
            </a:extLst>
          </p:cNvPr>
          <p:cNvSpPr>
            <a:spLocks noGrp="1"/>
          </p:cNvSpPr>
          <p:nvPr>
            <p:ph type="body" sz="quarter" idx="4294967295"/>
          </p:nvPr>
        </p:nvSpPr>
        <p:spPr>
          <a:xfrm>
            <a:off x="7031864" y="1560810"/>
            <a:ext cx="4468473" cy="4372281"/>
          </a:xfrm>
          <a:prstGeom prst="rect">
            <a:avLst/>
          </a:prstGeom>
        </p:spPr>
        <p:txBody>
          <a:bodyPr/>
          <a:lstStyle/>
          <a:p>
            <a:pPr marL="0" indent="0" algn="ctr">
              <a:buNone/>
            </a:pPr>
            <a:endParaRPr lang="en-US" b="1" dirty="0"/>
          </a:p>
          <a:p>
            <a:pPr marL="0" indent="0" algn="ctr">
              <a:buNone/>
            </a:pPr>
            <a:endParaRPr lang="en-US" b="1" dirty="0"/>
          </a:p>
          <a:p>
            <a:pPr marL="0" indent="0" algn="ctr">
              <a:buNone/>
            </a:pPr>
            <a:r>
              <a:rPr lang="en-US" b="1" dirty="0"/>
              <a:t>PAGAR DERECHOS E IMPUESTOS ADUANEROS</a:t>
            </a:r>
            <a:endParaRPr lang="en-GB" sz="2800" dirty="0">
              <a:ea typeface="Times New Roman" pitchFamily="18" charset="0"/>
              <a:cs typeface="Times New Roman" pitchFamily="18" charset="0"/>
            </a:endParaRPr>
          </a:p>
          <a:p>
            <a:pPr marL="228600" lvl="2" indent="0" eaLnBrk="0" fontAlgn="base" hangingPunct="0">
              <a:buNone/>
            </a:pPr>
            <a:r>
              <a:rPr lang="es-ES" sz="2800" dirty="0">
                <a:ea typeface="Times New Roman" pitchFamily="18" charset="0"/>
                <a:cs typeface="Times New Roman" pitchFamily="18" charset="0"/>
              </a:rPr>
              <a:t>Por la(s) persona(s) directamente responsables</a:t>
            </a:r>
          </a:p>
          <a:p>
            <a:pPr marL="228600" lvl="2" indent="0" eaLnBrk="0" fontAlgn="base" hangingPunct="0">
              <a:buNone/>
            </a:pPr>
            <a:endParaRPr lang="es-ES" sz="2800" dirty="0">
              <a:ea typeface="Times New Roman" pitchFamily="18" charset="0"/>
              <a:cs typeface="Times New Roman" pitchFamily="18" charset="0"/>
            </a:endParaRPr>
          </a:p>
          <a:p>
            <a:pPr marL="228600" lvl="2" indent="0" eaLnBrk="0" fontAlgn="base" hangingPunct="0">
              <a:buNone/>
            </a:pPr>
            <a:r>
              <a:rPr lang="es-ES" sz="2800" dirty="0">
                <a:ea typeface="Times New Roman" pitchFamily="18" charset="0"/>
                <a:cs typeface="Times New Roman" pitchFamily="18" charset="0"/>
              </a:rPr>
              <a:t>Por la asociación garante</a:t>
            </a:r>
            <a:endParaRPr lang="en-US" dirty="0"/>
          </a:p>
          <a:p>
            <a:endParaRPr lang="en-US" dirty="0"/>
          </a:p>
        </p:txBody>
      </p:sp>
      <p:sp>
        <p:nvSpPr>
          <p:cNvPr id="4" name="Text Placeholder 3">
            <a:extLst>
              <a:ext uri="{FF2B5EF4-FFF2-40B4-BE49-F238E27FC236}">
                <a16:creationId xmlns:a16="http://schemas.microsoft.com/office/drawing/2014/main" id="{D348CC1B-3600-514A-BCD8-FECB6E9845DD}"/>
              </a:ext>
            </a:extLst>
          </p:cNvPr>
          <p:cNvSpPr>
            <a:spLocks noGrp="1"/>
          </p:cNvSpPr>
          <p:nvPr>
            <p:ph type="body" sz="quarter" idx="4294967295"/>
          </p:nvPr>
        </p:nvSpPr>
        <p:spPr>
          <a:xfrm>
            <a:off x="1416676" y="1560810"/>
            <a:ext cx="4528498" cy="4372282"/>
          </a:xfrm>
          <a:prstGeom prst="rect">
            <a:avLst/>
          </a:prstGeom>
        </p:spPr>
        <p:txBody>
          <a:bodyPr/>
          <a:lstStyle/>
          <a:p>
            <a:endParaRPr lang="en-US" dirty="0"/>
          </a:p>
          <a:p>
            <a:pPr marL="0" indent="0" algn="ctr">
              <a:buNone/>
            </a:pPr>
            <a:endParaRPr lang="en-US" b="1" dirty="0">
              <a:solidFill>
                <a:srgbClr val="323232"/>
              </a:solidFill>
            </a:endParaRPr>
          </a:p>
          <a:p>
            <a:pPr marL="0" indent="0" algn="ctr">
              <a:buNone/>
            </a:pPr>
            <a:r>
              <a:rPr lang="en-US" b="1" dirty="0">
                <a:solidFill>
                  <a:srgbClr val="323232"/>
                </a:solidFill>
              </a:rPr>
              <a:t>PRESENTAR PRUEBA QUE CONFIRME</a:t>
            </a:r>
          </a:p>
          <a:p>
            <a:pPr marL="0" indent="0" algn="ctr">
              <a:buNone/>
            </a:pPr>
            <a:r>
              <a:rPr lang="es-ES" dirty="0">
                <a:solidFill>
                  <a:srgbClr val="323232"/>
                </a:solidFill>
              </a:rPr>
              <a:t>Finalización de la operación TIR</a:t>
            </a:r>
          </a:p>
          <a:p>
            <a:pPr marL="0" indent="0" algn="ctr">
              <a:buNone/>
            </a:pPr>
            <a:endParaRPr lang="en-GB" dirty="0">
              <a:solidFill>
                <a:srgbClr val="323232"/>
              </a:solidFill>
            </a:endParaRPr>
          </a:p>
          <a:p>
            <a:pPr marL="0" indent="0" algn="just">
              <a:buNone/>
            </a:pPr>
            <a:r>
              <a:rPr lang="en-GB" dirty="0" err="1">
                <a:solidFill>
                  <a:srgbClr val="323232"/>
                </a:solidFill>
              </a:rPr>
              <a:t>Ausencia</a:t>
            </a:r>
            <a:r>
              <a:rPr lang="en-GB" dirty="0">
                <a:solidFill>
                  <a:srgbClr val="323232"/>
                </a:solidFill>
              </a:rPr>
              <a:t> de </a:t>
            </a:r>
            <a:r>
              <a:rPr lang="en-GB" dirty="0" err="1">
                <a:solidFill>
                  <a:srgbClr val="323232"/>
                </a:solidFill>
              </a:rPr>
              <a:t>deuda</a:t>
            </a:r>
            <a:r>
              <a:rPr lang="en-GB" dirty="0">
                <a:solidFill>
                  <a:srgbClr val="323232"/>
                </a:solidFill>
              </a:rPr>
              <a:t> </a:t>
            </a:r>
            <a:r>
              <a:rPr lang="en-GB" dirty="0" err="1">
                <a:solidFill>
                  <a:srgbClr val="323232"/>
                </a:solidFill>
              </a:rPr>
              <a:t>aduanera</a:t>
            </a:r>
            <a:endParaRPr lang="en-US" dirty="0"/>
          </a:p>
        </p:txBody>
      </p:sp>
      <p:pic>
        <p:nvPicPr>
          <p:cNvPr id="6" name="Picture 5">
            <a:extLst>
              <a:ext uri="{FF2B5EF4-FFF2-40B4-BE49-F238E27FC236}">
                <a16:creationId xmlns:a16="http://schemas.microsoft.com/office/drawing/2014/main" id="{5A00F16D-FAFC-BA4D-A28B-D147BDDC23C1}"/>
              </a:ext>
            </a:extLst>
          </p:cNvPr>
          <p:cNvPicPr>
            <a:picLocks noChangeAspect="1"/>
          </p:cNvPicPr>
          <p:nvPr/>
        </p:nvPicPr>
        <p:blipFill>
          <a:blip r:embed="rId3"/>
          <a:stretch>
            <a:fillRect/>
          </a:stretch>
        </p:blipFill>
        <p:spPr>
          <a:xfrm>
            <a:off x="8681010" y="1509691"/>
            <a:ext cx="775155" cy="795587"/>
          </a:xfrm>
          <a:prstGeom prst="rect">
            <a:avLst/>
          </a:prstGeom>
        </p:spPr>
      </p:pic>
      <p:pic>
        <p:nvPicPr>
          <p:cNvPr id="7" name="Picture 6">
            <a:extLst>
              <a:ext uri="{FF2B5EF4-FFF2-40B4-BE49-F238E27FC236}">
                <a16:creationId xmlns:a16="http://schemas.microsoft.com/office/drawing/2014/main" id="{C4ABBE54-9183-0040-8842-6AFCF17E827A}"/>
              </a:ext>
            </a:extLst>
          </p:cNvPr>
          <p:cNvPicPr>
            <a:picLocks noChangeAspect="1"/>
          </p:cNvPicPr>
          <p:nvPr/>
        </p:nvPicPr>
        <p:blipFill>
          <a:blip r:embed="rId4"/>
          <a:stretch>
            <a:fillRect/>
          </a:stretch>
        </p:blipFill>
        <p:spPr>
          <a:xfrm>
            <a:off x="3337908" y="1560810"/>
            <a:ext cx="670676" cy="670676"/>
          </a:xfrm>
          <a:prstGeom prst="rect">
            <a:avLst/>
          </a:prstGeom>
        </p:spPr>
      </p:pic>
      <p:sp>
        <p:nvSpPr>
          <p:cNvPr id="8" name="Frame 7">
            <a:extLst>
              <a:ext uri="{FF2B5EF4-FFF2-40B4-BE49-F238E27FC236}">
                <a16:creationId xmlns:a16="http://schemas.microsoft.com/office/drawing/2014/main" id="{107858B0-6220-154A-8E7F-788CB8272078}"/>
              </a:ext>
            </a:extLst>
          </p:cNvPr>
          <p:cNvSpPr/>
          <p:nvPr/>
        </p:nvSpPr>
        <p:spPr>
          <a:xfrm>
            <a:off x="0" y="1"/>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rgbClr val="323232"/>
              </a:solidFill>
            </a:endParaRPr>
          </a:p>
        </p:txBody>
      </p:sp>
      <p:sp>
        <p:nvSpPr>
          <p:cNvPr id="11" name="Rectangle 10">
            <a:extLst>
              <a:ext uri="{FF2B5EF4-FFF2-40B4-BE49-F238E27FC236}">
                <a16:creationId xmlns:a16="http://schemas.microsoft.com/office/drawing/2014/main" id="{CFCF3D81-B831-6042-97F1-12BC3F4C8FF9}"/>
              </a:ext>
            </a:extLst>
          </p:cNvPr>
          <p:cNvSpPr/>
          <p:nvPr/>
        </p:nvSpPr>
        <p:spPr>
          <a:xfrm>
            <a:off x="11405421" y="6071421"/>
            <a:ext cx="786580" cy="786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grpSp>
        <p:nvGrpSpPr>
          <p:cNvPr id="12" name="Group 11">
            <a:extLst>
              <a:ext uri="{FF2B5EF4-FFF2-40B4-BE49-F238E27FC236}">
                <a16:creationId xmlns:a16="http://schemas.microsoft.com/office/drawing/2014/main" id="{D8E15381-5D1A-2849-898A-C0A349AC622C}"/>
              </a:ext>
            </a:extLst>
          </p:cNvPr>
          <p:cNvGrpSpPr/>
          <p:nvPr/>
        </p:nvGrpSpPr>
        <p:grpSpPr>
          <a:xfrm>
            <a:off x="11379365" y="6010352"/>
            <a:ext cx="786580" cy="786580"/>
            <a:chOff x="8554065" y="4553565"/>
            <a:chExt cx="589935" cy="589935"/>
          </a:xfrm>
        </p:grpSpPr>
        <p:sp>
          <p:nvSpPr>
            <p:cNvPr id="13" name="Rectangle 12">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4" name="Group 13">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15"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6"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8"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9"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20" name="Title 2">
            <a:extLst>
              <a:ext uri="{FF2B5EF4-FFF2-40B4-BE49-F238E27FC236}">
                <a16:creationId xmlns:a16="http://schemas.microsoft.com/office/drawing/2014/main" id="{A60D100C-3D97-2541-8CEE-A928ADE06199}"/>
              </a:ext>
            </a:extLst>
          </p:cNvPr>
          <p:cNvSpPr txBox="1">
            <a:spLocks/>
          </p:cNvSpPr>
          <p:nvPr/>
        </p:nvSpPr>
        <p:spPr>
          <a:xfrm>
            <a:off x="-1" y="269960"/>
            <a:ext cx="7723163" cy="645425"/>
          </a:xfrm>
          <a:prstGeom prst="rect">
            <a:avLst/>
          </a:prstGeom>
          <a:solidFill>
            <a:schemeClr val="accent3">
              <a:lumMod val="75000"/>
            </a:schemeClr>
          </a:solidFill>
        </p:spPr>
        <p:txBody>
          <a:bodyPr/>
          <a:lstStyle>
            <a:lvl1pPr algn="l" defTabSz="914400" rtl="0" eaLnBrk="1" latinLnBrk="0" hangingPunct="1">
              <a:lnSpc>
                <a:spcPct val="90000"/>
              </a:lnSpc>
              <a:spcBef>
                <a:spcPct val="0"/>
              </a:spcBef>
              <a:buNone/>
              <a:defRPr sz="4400" kern="1200">
                <a:solidFill>
                  <a:schemeClr val="tx1"/>
                </a:solidFill>
                <a:latin typeface="Corbel" panose="020B0503020204020204" pitchFamily="34" charset="0"/>
                <a:ea typeface="+mj-ea"/>
                <a:cs typeface="+mj-cs"/>
              </a:defRPr>
            </a:lvl1pPr>
          </a:lstStyle>
          <a:p>
            <a:r>
              <a:rPr lang="en-US" sz="4000" dirty="0">
                <a:solidFill>
                  <a:schemeClr val="bg1"/>
                </a:solidFill>
              </a:rPr>
              <a:t>CÓMO RESOLVER</a:t>
            </a:r>
          </a:p>
        </p:txBody>
      </p:sp>
      <p:sp>
        <p:nvSpPr>
          <p:cNvPr id="21" name="Text Placeholder 3">
            <a:extLst>
              <a:ext uri="{FF2B5EF4-FFF2-40B4-BE49-F238E27FC236}">
                <a16:creationId xmlns:a16="http://schemas.microsoft.com/office/drawing/2014/main" id="{1F36C709-1A54-6E42-916A-AB2973E2D57C}"/>
              </a:ext>
            </a:extLst>
          </p:cNvPr>
          <p:cNvSpPr txBox="1">
            <a:spLocks/>
          </p:cNvSpPr>
          <p:nvPr/>
        </p:nvSpPr>
        <p:spPr>
          <a:xfrm>
            <a:off x="-1" y="915385"/>
            <a:ext cx="7723163" cy="594306"/>
          </a:xfrm>
          <a:prstGeom prst="rect">
            <a:avLst/>
          </a:prstGeom>
          <a:solidFill>
            <a:schemeClr val="accent3"/>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4000" dirty="0">
                <a:solidFill>
                  <a:schemeClr val="bg1"/>
                </a:solidFill>
              </a:rPr>
              <a:t>UNA RECLAMACIÓN ADUANERA</a:t>
            </a:r>
          </a:p>
        </p:txBody>
      </p:sp>
    </p:spTree>
    <p:extLst>
      <p:ext uri="{BB962C8B-B14F-4D97-AF65-F5344CB8AC3E}">
        <p14:creationId xmlns:p14="http://schemas.microsoft.com/office/powerpoint/2010/main" val="1041128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a:extLst>
              <a:ext uri="{FF2B5EF4-FFF2-40B4-BE49-F238E27FC236}">
                <a16:creationId xmlns:a16="http://schemas.microsoft.com/office/drawing/2014/main" id="{A87AF180-46B4-244F-A47C-7CB21D1C4F9B}"/>
              </a:ext>
            </a:extLst>
          </p:cNvPr>
          <p:cNvSpPr>
            <a:spLocks noGrp="1"/>
          </p:cNvSpPr>
          <p:nvPr>
            <p:ph type="title"/>
          </p:nvPr>
        </p:nvSpPr>
        <p:spPr>
          <a:xfrm>
            <a:off x="-1" y="253060"/>
            <a:ext cx="4917807" cy="810204"/>
          </a:xfrm>
        </p:spPr>
        <p:txBody>
          <a:bodyPr/>
          <a:lstStyle/>
          <a:p>
            <a:r>
              <a:rPr lang="en-US" dirty="0"/>
              <a:t>ETAPAS DEL</a:t>
            </a:r>
          </a:p>
        </p:txBody>
      </p:sp>
      <p:sp>
        <p:nvSpPr>
          <p:cNvPr id="15" name="Text Placeholder 14">
            <a:extLst>
              <a:ext uri="{FF2B5EF4-FFF2-40B4-BE49-F238E27FC236}">
                <a16:creationId xmlns:a16="http://schemas.microsoft.com/office/drawing/2014/main" id="{D6E9BD56-F2DB-5F44-B8EB-C00FB5D37635}"/>
              </a:ext>
            </a:extLst>
          </p:cNvPr>
          <p:cNvSpPr>
            <a:spLocks noGrp="1"/>
          </p:cNvSpPr>
          <p:nvPr>
            <p:ph type="body" sz="quarter" idx="14"/>
          </p:nvPr>
        </p:nvSpPr>
        <p:spPr>
          <a:xfrm>
            <a:off x="-1" y="1063048"/>
            <a:ext cx="4917807" cy="737501"/>
          </a:xfrm>
        </p:spPr>
        <p:txBody>
          <a:bodyPr/>
          <a:lstStyle/>
          <a:p>
            <a:r>
              <a:rPr lang="en-US" dirty="0"/>
              <a:t>PROCEDIMIENTO</a:t>
            </a:r>
          </a:p>
        </p:txBody>
      </p:sp>
      <p:sp>
        <p:nvSpPr>
          <p:cNvPr id="19" name="Text Placeholder 18">
            <a:extLst>
              <a:ext uri="{FF2B5EF4-FFF2-40B4-BE49-F238E27FC236}">
                <a16:creationId xmlns:a16="http://schemas.microsoft.com/office/drawing/2014/main" id="{3C063F69-DEF1-2B44-AF4B-B2713D33AC93}"/>
              </a:ext>
            </a:extLst>
          </p:cNvPr>
          <p:cNvSpPr>
            <a:spLocks noGrp="1"/>
          </p:cNvSpPr>
          <p:nvPr>
            <p:ph type="body" sz="quarter" idx="18"/>
          </p:nvPr>
        </p:nvSpPr>
        <p:spPr>
          <a:xfrm>
            <a:off x="695459" y="2059516"/>
            <a:ext cx="2885941" cy="4077759"/>
          </a:xfrm>
        </p:spPr>
        <p:txBody>
          <a:bodyPr/>
          <a:lstStyle/>
          <a:p>
            <a:r>
              <a:rPr lang="es-ES" sz="3200" dirty="0"/>
              <a:t>Si una operación TIR no se finaliza debidamente, la Aduana debe:</a:t>
            </a:r>
            <a:endParaRPr lang="en-US" dirty="0"/>
          </a:p>
        </p:txBody>
      </p:sp>
      <p:sp>
        <p:nvSpPr>
          <p:cNvPr id="8" name="TextBox 7">
            <a:extLst>
              <a:ext uri="{FF2B5EF4-FFF2-40B4-BE49-F238E27FC236}">
                <a16:creationId xmlns:a16="http://schemas.microsoft.com/office/drawing/2014/main" id="{3F2E551C-FF3F-EA4B-B529-98D7E7A7E29A}"/>
              </a:ext>
            </a:extLst>
          </p:cNvPr>
          <p:cNvSpPr txBox="1"/>
          <p:nvPr/>
        </p:nvSpPr>
        <p:spPr>
          <a:xfrm>
            <a:off x="4190184" y="3909440"/>
            <a:ext cx="2103140" cy="307777"/>
          </a:xfrm>
          <a:prstGeom prst="rect">
            <a:avLst/>
          </a:prstGeom>
          <a:noFill/>
        </p:spPr>
        <p:txBody>
          <a:bodyPr wrap="none" rtlCol="0">
            <a:spAutoFit/>
          </a:bodyPr>
          <a:lstStyle/>
          <a:p>
            <a:pPr>
              <a:buNone/>
            </a:pPr>
            <a:r>
              <a:rPr lang="en-GB" sz="1400" dirty="0" err="1"/>
              <a:t>Realizar</a:t>
            </a:r>
            <a:r>
              <a:rPr lang="en-GB" sz="1400" dirty="0"/>
              <a:t> </a:t>
            </a:r>
            <a:r>
              <a:rPr lang="en-GB" sz="1400" dirty="0" err="1"/>
              <a:t>una</a:t>
            </a:r>
            <a:r>
              <a:rPr lang="en-GB" sz="1400" dirty="0"/>
              <a:t> </a:t>
            </a:r>
            <a:r>
              <a:rPr lang="en-GB" sz="1400" dirty="0" err="1"/>
              <a:t>investigación</a:t>
            </a:r>
            <a:endParaRPr lang="en-GB" sz="1400" u="sng" dirty="0"/>
          </a:p>
        </p:txBody>
      </p:sp>
      <p:sp>
        <p:nvSpPr>
          <p:cNvPr id="9" name="TextBox 8">
            <a:extLst>
              <a:ext uri="{FF2B5EF4-FFF2-40B4-BE49-F238E27FC236}">
                <a16:creationId xmlns:a16="http://schemas.microsoft.com/office/drawing/2014/main" id="{8BECAA9F-282E-674F-ADC5-7073C7315EAF}"/>
              </a:ext>
            </a:extLst>
          </p:cNvPr>
          <p:cNvSpPr txBox="1"/>
          <p:nvPr/>
        </p:nvSpPr>
        <p:spPr>
          <a:xfrm>
            <a:off x="4264963" y="4314454"/>
            <a:ext cx="1831037" cy="523220"/>
          </a:xfrm>
          <a:prstGeom prst="rect">
            <a:avLst/>
          </a:prstGeom>
          <a:noFill/>
        </p:spPr>
        <p:txBody>
          <a:bodyPr wrap="square" rtlCol="0">
            <a:spAutoFit/>
          </a:bodyPr>
          <a:lstStyle/>
          <a:p>
            <a:pPr algn="ctr"/>
            <a:r>
              <a:rPr lang="es-ES" sz="1400" i="1" dirty="0">
                <a:solidFill>
                  <a:srgbClr val="00B6F1"/>
                </a:solidFill>
              </a:rPr>
              <a:t>Y si no hay resultados satisfactorios</a:t>
            </a:r>
            <a:endParaRPr lang="en-US" sz="1400" i="1" dirty="0">
              <a:solidFill>
                <a:srgbClr val="00B6F1"/>
              </a:solidFill>
            </a:endParaRPr>
          </a:p>
        </p:txBody>
      </p:sp>
      <p:sp>
        <p:nvSpPr>
          <p:cNvPr id="10" name="TextBox 9">
            <a:extLst>
              <a:ext uri="{FF2B5EF4-FFF2-40B4-BE49-F238E27FC236}">
                <a16:creationId xmlns:a16="http://schemas.microsoft.com/office/drawing/2014/main" id="{D6ED9731-7B07-8044-879A-76D31A455B73}"/>
              </a:ext>
            </a:extLst>
          </p:cNvPr>
          <p:cNvSpPr txBox="1"/>
          <p:nvPr/>
        </p:nvSpPr>
        <p:spPr>
          <a:xfrm>
            <a:off x="6588607" y="3761995"/>
            <a:ext cx="2238870" cy="954107"/>
          </a:xfrm>
          <a:prstGeom prst="rect">
            <a:avLst/>
          </a:prstGeom>
          <a:noFill/>
        </p:spPr>
        <p:txBody>
          <a:bodyPr wrap="square" rtlCol="0">
            <a:spAutoFit/>
          </a:bodyPr>
          <a:lstStyle/>
          <a:p>
            <a:pPr algn="just">
              <a:spcBef>
                <a:spcPct val="70000"/>
              </a:spcBef>
              <a:buNone/>
            </a:pPr>
            <a:r>
              <a:rPr lang="es-ES" sz="1400" dirty="0"/>
              <a:t>Emitir una (Pre)Notificación de no finalización y la solicitud de pago de la deuda aduanera al titular</a:t>
            </a:r>
            <a:endParaRPr lang="en-GB" sz="1400" u="sng" dirty="0"/>
          </a:p>
        </p:txBody>
      </p:sp>
      <p:sp>
        <p:nvSpPr>
          <p:cNvPr id="11" name="TextBox 10">
            <a:extLst>
              <a:ext uri="{FF2B5EF4-FFF2-40B4-BE49-F238E27FC236}">
                <a16:creationId xmlns:a16="http://schemas.microsoft.com/office/drawing/2014/main" id="{68CE0A2D-9ACF-9C43-B2AB-7C623FC4FDA3}"/>
              </a:ext>
            </a:extLst>
          </p:cNvPr>
          <p:cNvSpPr txBox="1"/>
          <p:nvPr/>
        </p:nvSpPr>
        <p:spPr>
          <a:xfrm>
            <a:off x="6744930" y="4837674"/>
            <a:ext cx="1831037" cy="738664"/>
          </a:xfrm>
          <a:prstGeom prst="rect">
            <a:avLst/>
          </a:prstGeom>
          <a:noFill/>
        </p:spPr>
        <p:txBody>
          <a:bodyPr wrap="square" rtlCol="0">
            <a:spAutoFit/>
          </a:bodyPr>
          <a:lstStyle/>
          <a:p>
            <a:pPr algn="ctr"/>
            <a:endParaRPr lang="en-GB" sz="1400" dirty="0">
              <a:solidFill>
                <a:srgbClr val="323232"/>
              </a:solidFill>
            </a:endParaRPr>
          </a:p>
          <a:p>
            <a:pPr algn="ctr"/>
            <a:r>
              <a:rPr lang="es-ES" sz="1400" i="1" dirty="0">
                <a:solidFill>
                  <a:srgbClr val="00B6F1"/>
                </a:solidFill>
              </a:rPr>
              <a:t>Y si no hay resolución por parte del titular:</a:t>
            </a:r>
            <a:endParaRPr lang="en-US" sz="1400" i="1" dirty="0">
              <a:solidFill>
                <a:srgbClr val="00B6F1"/>
              </a:solidFill>
            </a:endParaRPr>
          </a:p>
        </p:txBody>
      </p:sp>
      <p:sp>
        <p:nvSpPr>
          <p:cNvPr id="12" name="TextBox 11">
            <a:extLst>
              <a:ext uri="{FF2B5EF4-FFF2-40B4-BE49-F238E27FC236}">
                <a16:creationId xmlns:a16="http://schemas.microsoft.com/office/drawing/2014/main" id="{28C68182-DDA3-E74C-B00E-392DB9C1C560}"/>
              </a:ext>
            </a:extLst>
          </p:cNvPr>
          <p:cNvSpPr txBox="1"/>
          <p:nvPr/>
        </p:nvSpPr>
        <p:spPr>
          <a:xfrm>
            <a:off x="9185846" y="3909440"/>
            <a:ext cx="2108926" cy="1169551"/>
          </a:xfrm>
          <a:prstGeom prst="rect">
            <a:avLst/>
          </a:prstGeom>
          <a:noFill/>
        </p:spPr>
        <p:txBody>
          <a:bodyPr wrap="square" rtlCol="0">
            <a:spAutoFit/>
          </a:bodyPr>
          <a:lstStyle/>
          <a:p>
            <a:pPr algn="just"/>
            <a:r>
              <a:rPr lang="es-ES" sz="1400" dirty="0"/>
              <a:t>Emitir una (Pre)Notificación y luego una solicitud de pago de la deuda aduanera a la Asociación Garante</a:t>
            </a:r>
            <a:endParaRPr lang="en-GB" sz="1400" u="sng" dirty="0"/>
          </a:p>
        </p:txBody>
      </p:sp>
      <p:pic>
        <p:nvPicPr>
          <p:cNvPr id="22" name="Picture 21">
            <a:extLst>
              <a:ext uri="{FF2B5EF4-FFF2-40B4-BE49-F238E27FC236}">
                <a16:creationId xmlns:a16="http://schemas.microsoft.com/office/drawing/2014/main" id="{A16A69E2-ADEC-7541-8D48-7D7CAC16FAAB}"/>
              </a:ext>
            </a:extLst>
          </p:cNvPr>
          <p:cNvPicPr>
            <a:picLocks noChangeAspect="1"/>
          </p:cNvPicPr>
          <p:nvPr/>
        </p:nvPicPr>
        <p:blipFill>
          <a:blip r:embed="rId3"/>
          <a:stretch>
            <a:fillRect/>
          </a:stretch>
        </p:blipFill>
        <p:spPr>
          <a:xfrm>
            <a:off x="4790941" y="2562896"/>
            <a:ext cx="708338" cy="850005"/>
          </a:xfrm>
          <a:prstGeom prst="rect">
            <a:avLst/>
          </a:prstGeom>
        </p:spPr>
      </p:pic>
      <p:pic>
        <p:nvPicPr>
          <p:cNvPr id="23" name="Picture 22">
            <a:extLst>
              <a:ext uri="{FF2B5EF4-FFF2-40B4-BE49-F238E27FC236}">
                <a16:creationId xmlns:a16="http://schemas.microsoft.com/office/drawing/2014/main" id="{E46EB44D-38C3-D54F-B7BC-BB3A063B3CEC}"/>
              </a:ext>
            </a:extLst>
          </p:cNvPr>
          <p:cNvPicPr>
            <a:picLocks noChangeAspect="1"/>
          </p:cNvPicPr>
          <p:nvPr/>
        </p:nvPicPr>
        <p:blipFill>
          <a:blip r:embed="rId4"/>
          <a:stretch>
            <a:fillRect/>
          </a:stretch>
        </p:blipFill>
        <p:spPr>
          <a:xfrm>
            <a:off x="7305585" y="2695195"/>
            <a:ext cx="670676" cy="670676"/>
          </a:xfrm>
          <a:prstGeom prst="rect">
            <a:avLst/>
          </a:prstGeom>
        </p:spPr>
      </p:pic>
      <p:pic>
        <p:nvPicPr>
          <p:cNvPr id="24" name="Picture 23">
            <a:extLst>
              <a:ext uri="{FF2B5EF4-FFF2-40B4-BE49-F238E27FC236}">
                <a16:creationId xmlns:a16="http://schemas.microsoft.com/office/drawing/2014/main" id="{4ECEA019-126F-884E-BC0B-9A0B18170E6D}"/>
              </a:ext>
            </a:extLst>
          </p:cNvPr>
          <p:cNvPicPr>
            <a:picLocks noChangeAspect="1"/>
          </p:cNvPicPr>
          <p:nvPr/>
        </p:nvPicPr>
        <p:blipFill>
          <a:blip r:embed="rId5"/>
          <a:stretch>
            <a:fillRect/>
          </a:stretch>
        </p:blipFill>
        <p:spPr>
          <a:xfrm>
            <a:off x="9904971" y="2695195"/>
            <a:ext cx="670676" cy="670676"/>
          </a:xfrm>
          <a:prstGeom prst="rect">
            <a:avLst/>
          </a:prstGeom>
        </p:spPr>
      </p:pic>
    </p:spTree>
    <p:extLst>
      <p:ext uri="{BB962C8B-B14F-4D97-AF65-F5344CB8AC3E}">
        <p14:creationId xmlns:p14="http://schemas.microsoft.com/office/powerpoint/2010/main" val="2027504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1"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00577290-3CB4-154E-9506-A17157A13913}"/>
              </a:ext>
            </a:extLst>
          </p:cNvPr>
          <p:cNvSpPr>
            <a:spLocks noGrp="1"/>
          </p:cNvSpPr>
          <p:nvPr>
            <p:ph type="title"/>
          </p:nvPr>
        </p:nvSpPr>
        <p:spPr>
          <a:xfrm>
            <a:off x="-1" y="253060"/>
            <a:ext cx="4385166" cy="810204"/>
          </a:xfrm>
        </p:spPr>
        <p:txBody>
          <a:bodyPr/>
          <a:lstStyle/>
          <a:p>
            <a:r>
              <a:rPr lang="de-DE" dirty="0"/>
              <a:t>INVESTIGACIÓN</a:t>
            </a:r>
          </a:p>
        </p:txBody>
      </p:sp>
      <p:sp>
        <p:nvSpPr>
          <p:cNvPr id="12" name="Text Placeholder 11">
            <a:extLst>
              <a:ext uri="{FF2B5EF4-FFF2-40B4-BE49-F238E27FC236}">
                <a16:creationId xmlns:a16="http://schemas.microsoft.com/office/drawing/2014/main" id="{E9D0FAD7-CF6C-6146-BC73-3CAADF6DEB7E}"/>
              </a:ext>
            </a:extLst>
          </p:cNvPr>
          <p:cNvSpPr>
            <a:spLocks noGrp="1"/>
          </p:cNvSpPr>
          <p:nvPr>
            <p:ph type="body" sz="quarter" idx="15"/>
          </p:nvPr>
        </p:nvSpPr>
        <p:spPr>
          <a:xfrm>
            <a:off x="391169" y="2350901"/>
            <a:ext cx="2126948" cy="3416320"/>
          </a:xfrm>
        </p:spPr>
        <p:txBody>
          <a:bodyPr/>
          <a:lstStyle/>
          <a:p>
            <a:r>
              <a:rPr lang="es-ES" sz="2400" dirty="0">
                <a:solidFill>
                  <a:srgbClr val="00B6F1"/>
                </a:solidFill>
              </a:rPr>
              <a:t>Obligación </a:t>
            </a:r>
            <a:r>
              <a:rPr lang="es-ES" sz="2400" dirty="0"/>
              <a:t>de la aduana de realizar una investigación si la operación TIR no se finaliza</a:t>
            </a:r>
            <a:endParaRPr lang="de-DE" sz="2400" dirty="0"/>
          </a:p>
        </p:txBody>
      </p:sp>
      <p:sp>
        <p:nvSpPr>
          <p:cNvPr id="17" name="TextBox 16">
            <a:extLst>
              <a:ext uri="{FF2B5EF4-FFF2-40B4-BE49-F238E27FC236}">
                <a16:creationId xmlns:a16="http://schemas.microsoft.com/office/drawing/2014/main" id="{A2A14E2F-3F33-5B40-B85F-EBC0DC9B2B64}"/>
              </a:ext>
            </a:extLst>
          </p:cNvPr>
          <p:cNvSpPr txBox="1"/>
          <p:nvPr/>
        </p:nvSpPr>
        <p:spPr>
          <a:xfrm>
            <a:off x="4313235" y="2679229"/>
            <a:ext cx="6800241" cy="400110"/>
          </a:xfrm>
          <a:prstGeom prst="rect">
            <a:avLst/>
          </a:prstGeom>
          <a:noFill/>
        </p:spPr>
        <p:txBody>
          <a:bodyPr wrap="square" rtlCol="0" anchor="ctr">
            <a:spAutoFit/>
          </a:bodyPr>
          <a:lstStyle/>
          <a:p>
            <a:r>
              <a:rPr lang="es-ES" sz="2000" dirty="0">
                <a:solidFill>
                  <a:schemeClr val="tx2"/>
                </a:solidFill>
              </a:rPr>
              <a:t>Determinar si la irregularidad genera una deuda aduanera</a:t>
            </a:r>
            <a:endParaRPr lang="en-GB" sz="2000" dirty="0">
              <a:solidFill>
                <a:schemeClr val="tx2"/>
              </a:solidFill>
            </a:endParaRPr>
          </a:p>
        </p:txBody>
      </p:sp>
      <p:sp>
        <p:nvSpPr>
          <p:cNvPr id="19" name="TextBox 18">
            <a:extLst>
              <a:ext uri="{FF2B5EF4-FFF2-40B4-BE49-F238E27FC236}">
                <a16:creationId xmlns:a16="http://schemas.microsoft.com/office/drawing/2014/main" id="{06CA92AE-5EF7-9643-B5E5-5E1E95E9EEE5}"/>
              </a:ext>
            </a:extLst>
          </p:cNvPr>
          <p:cNvSpPr txBox="1"/>
          <p:nvPr/>
        </p:nvSpPr>
        <p:spPr>
          <a:xfrm>
            <a:off x="4390510" y="3855873"/>
            <a:ext cx="6399410" cy="400110"/>
          </a:xfrm>
          <a:prstGeom prst="rect">
            <a:avLst/>
          </a:prstGeom>
          <a:noFill/>
        </p:spPr>
        <p:txBody>
          <a:bodyPr wrap="square" rtlCol="0" anchor="ctr">
            <a:spAutoFit/>
          </a:bodyPr>
          <a:lstStyle/>
          <a:p>
            <a:r>
              <a:rPr lang="es-ES" sz="2000" dirty="0">
                <a:solidFill>
                  <a:schemeClr val="tx2"/>
                </a:solidFill>
              </a:rPr>
              <a:t>En tal caso, identificar a los deudores (según la ley nacional)</a:t>
            </a:r>
            <a:endParaRPr lang="en-GB" sz="2000" dirty="0">
              <a:solidFill>
                <a:schemeClr val="tx2"/>
              </a:solidFill>
            </a:endParaRPr>
          </a:p>
        </p:txBody>
      </p:sp>
      <p:sp>
        <p:nvSpPr>
          <p:cNvPr id="21" name="TextBox 20">
            <a:extLst>
              <a:ext uri="{FF2B5EF4-FFF2-40B4-BE49-F238E27FC236}">
                <a16:creationId xmlns:a16="http://schemas.microsoft.com/office/drawing/2014/main" id="{34985154-E425-0443-B35F-8106FC93860C}"/>
              </a:ext>
            </a:extLst>
          </p:cNvPr>
          <p:cNvSpPr txBox="1"/>
          <p:nvPr/>
        </p:nvSpPr>
        <p:spPr>
          <a:xfrm>
            <a:off x="4313236" y="5186405"/>
            <a:ext cx="7599721" cy="1138773"/>
          </a:xfrm>
          <a:prstGeom prst="rect">
            <a:avLst/>
          </a:prstGeom>
          <a:noFill/>
        </p:spPr>
        <p:txBody>
          <a:bodyPr wrap="square" rtlCol="0" anchor="ctr">
            <a:spAutoFit/>
          </a:bodyPr>
          <a:lstStyle/>
          <a:p>
            <a:r>
              <a:rPr lang="es-ES" sz="2000" dirty="0">
                <a:solidFill>
                  <a:schemeClr val="tx2"/>
                </a:solidFill>
              </a:rPr>
              <a:t>Enviar (pre)notificación y solicitud de pago a los deudores:</a:t>
            </a:r>
          </a:p>
          <a:p>
            <a:pPr marL="285750" indent="-285750">
              <a:buFont typeface="Arial" panose="020B0604020202020204" pitchFamily="34" charset="0"/>
              <a:buChar char="•"/>
            </a:pPr>
            <a:r>
              <a:rPr lang="es-ES" sz="1600" dirty="0">
                <a:solidFill>
                  <a:schemeClr val="tx2"/>
                </a:solidFill>
              </a:rPr>
              <a:t>Titular del Cuaderno TIR</a:t>
            </a:r>
          </a:p>
          <a:p>
            <a:pPr marL="285750" indent="-285750">
              <a:buFont typeface="Arial" panose="020B0604020202020204" pitchFamily="34" charset="0"/>
              <a:buChar char="•"/>
            </a:pPr>
            <a:r>
              <a:rPr lang="es-ES" sz="1600" dirty="0">
                <a:solidFill>
                  <a:schemeClr val="tx2"/>
                </a:solidFill>
              </a:rPr>
              <a:t>Persona(s) que adquirieron la mercancía (por ejemplo, consignatario)</a:t>
            </a:r>
          </a:p>
          <a:p>
            <a:pPr marL="285750" indent="-285750">
              <a:buFont typeface="Arial" panose="020B0604020202020204" pitchFamily="34" charset="0"/>
              <a:buChar char="•"/>
            </a:pPr>
            <a:r>
              <a:rPr lang="es-ES" sz="1600" dirty="0">
                <a:solidFill>
                  <a:schemeClr val="tx2"/>
                </a:solidFill>
              </a:rPr>
              <a:t>Persona(s) que participaron en la retirada de la mercancía del control aduanero</a:t>
            </a:r>
            <a:endParaRPr lang="en-GB" sz="2000" dirty="0">
              <a:solidFill>
                <a:schemeClr val="tx2"/>
              </a:solidFill>
            </a:endParaRPr>
          </a:p>
        </p:txBody>
      </p:sp>
      <p:pic>
        <p:nvPicPr>
          <p:cNvPr id="28" name="Picture 27">
            <a:extLst>
              <a:ext uri="{FF2B5EF4-FFF2-40B4-BE49-F238E27FC236}">
                <a16:creationId xmlns:a16="http://schemas.microsoft.com/office/drawing/2014/main" id="{FEEE91C5-0C81-8549-A5A2-13A190AB225C}"/>
              </a:ext>
            </a:extLst>
          </p:cNvPr>
          <p:cNvPicPr>
            <a:picLocks noChangeAspect="1"/>
          </p:cNvPicPr>
          <p:nvPr/>
        </p:nvPicPr>
        <p:blipFill>
          <a:blip r:embed="rId3"/>
          <a:stretch>
            <a:fillRect/>
          </a:stretch>
        </p:blipFill>
        <p:spPr>
          <a:xfrm>
            <a:off x="3382143" y="2447103"/>
            <a:ext cx="670676" cy="670676"/>
          </a:xfrm>
          <a:prstGeom prst="rect">
            <a:avLst/>
          </a:prstGeom>
        </p:spPr>
      </p:pic>
      <p:pic>
        <p:nvPicPr>
          <p:cNvPr id="29" name="Picture 28">
            <a:extLst>
              <a:ext uri="{FF2B5EF4-FFF2-40B4-BE49-F238E27FC236}">
                <a16:creationId xmlns:a16="http://schemas.microsoft.com/office/drawing/2014/main" id="{1D04BC9A-2B6D-5F42-B6EC-1EB4F62374C2}"/>
              </a:ext>
            </a:extLst>
          </p:cNvPr>
          <p:cNvPicPr>
            <a:picLocks noChangeAspect="1"/>
          </p:cNvPicPr>
          <p:nvPr/>
        </p:nvPicPr>
        <p:blipFill>
          <a:blip r:embed="rId4"/>
          <a:stretch>
            <a:fillRect/>
          </a:stretch>
        </p:blipFill>
        <p:spPr>
          <a:xfrm>
            <a:off x="3408161" y="5345557"/>
            <a:ext cx="670676" cy="670676"/>
          </a:xfrm>
          <a:prstGeom prst="rect">
            <a:avLst/>
          </a:prstGeom>
        </p:spPr>
      </p:pic>
      <p:pic>
        <p:nvPicPr>
          <p:cNvPr id="31" name="Picture 30">
            <a:extLst>
              <a:ext uri="{FF2B5EF4-FFF2-40B4-BE49-F238E27FC236}">
                <a16:creationId xmlns:a16="http://schemas.microsoft.com/office/drawing/2014/main" id="{A3334DDB-E4E8-B44E-AF39-5414A8AC1CE9}"/>
              </a:ext>
            </a:extLst>
          </p:cNvPr>
          <p:cNvPicPr>
            <a:picLocks noChangeAspect="1"/>
          </p:cNvPicPr>
          <p:nvPr/>
        </p:nvPicPr>
        <p:blipFill>
          <a:blip r:embed="rId5"/>
          <a:stretch>
            <a:fillRect/>
          </a:stretch>
        </p:blipFill>
        <p:spPr>
          <a:xfrm>
            <a:off x="3382143" y="3697169"/>
            <a:ext cx="670676" cy="670676"/>
          </a:xfrm>
          <a:prstGeom prst="rect">
            <a:avLst/>
          </a:prstGeom>
        </p:spPr>
      </p:pic>
      <p:sp>
        <p:nvSpPr>
          <p:cNvPr id="32" name="TextBox 31">
            <a:extLst>
              <a:ext uri="{FF2B5EF4-FFF2-40B4-BE49-F238E27FC236}">
                <a16:creationId xmlns:a16="http://schemas.microsoft.com/office/drawing/2014/main" id="{A2A14E2F-3F33-5B40-B85F-EBC0DC9B2B64}"/>
              </a:ext>
            </a:extLst>
          </p:cNvPr>
          <p:cNvSpPr txBox="1"/>
          <p:nvPr/>
        </p:nvSpPr>
        <p:spPr>
          <a:xfrm>
            <a:off x="4390510" y="871643"/>
            <a:ext cx="5951226" cy="830997"/>
          </a:xfrm>
          <a:prstGeom prst="rect">
            <a:avLst/>
          </a:prstGeom>
          <a:noFill/>
        </p:spPr>
        <p:txBody>
          <a:bodyPr wrap="square" rtlCol="0" anchor="ctr">
            <a:spAutoFit/>
          </a:bodyPr>
          <a:lstStyle/>
          <a:p>
            <a:pPr algn="ctr">
              <a:defRPr/>
            </a:pPr>
            <a:r>
              <a:rPr lang="es-ES" sz="2400" b="1" dirty="0"/>
              <a:t>SI LA OPERACIÓN TIR NO SE FINALIZA ADUANAS DEBE:</a:t>
            </a:r>
            <a:endParaRPr lang="en-GB" sz="2400" b="1" dirty="0"/>
          </a:p>
        </p:txBody>
      </p:sp>
    </p:spTree>
    <p:extLst>
      <p:ext uri="{BB962C8B-B14F-4D97-AF65-F5344CB8AC3E}">
        <p14:creationId xmlns:p14="http://schemas.microsoft.com/office/powerpoint/2010/main" val="219282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9">
            <a:extLst>
              <a:ext uri="{FF2B5EF4-FFF2-40B4-BE49-F238E27FC236}">
                <a16:creationId xmlns:a16="http://schemas.microsoft.com/office/drawing/2014/main" id="{00577290-3CB4-154E-9506-A17157A13913}"/>
              </a:ext>
            </a:extLst>
          </p:cNvPr>
          <p:cNvSpPr>
            <a:spLocks noGrp="1"/>
          </p:cNvSpPr>
          <p:nvPr>
            <p:ph type="title"/>
          </p:nvPr>
        </p:nvSpPr>
        <p:spPr>
          <a:xfrm>
            <a:off x="-2" y="69158"/>
            <a:ext cx="3629465" cy="810204"/>
          </a:xfrm>
        </p:spPr>
        <p:txBody>
          <a:bodyPr/>
          <a:lstStyle/>
          <a:p>
            <a:r>
              <a:rPr lang="de-DE" sz="2800" dirty="0"/>
              <a:t>NOTIFICACIÓN</a:t>
            </a:r>
            <a:r>
              <a:rPr lang="de-DE" dirty="0"/>
              <a:t> </a:t>
            </a:r>
          </a:p>
        </p:txBody>
      </p:sp>
      <p:sp>
        <p:nvSpPr>
          <p:cNvPr id="12" name="Text Placeholder 11">
            <a:extLst>
              <a:ext uri="{FF2B5EF4-FFF2-40B4-BE49-F238E27FC236}">
                <a16:creationId xmlns:a16="http://schemas.microsoft.com/office/drawing/2014/main" id="{E9D0FAD7-CF6C-6146-BC73-3CAADF6DEB7E}"/>
              </a:ext>
            </a:extLst>
          </p:cNvPr>
          <p:cNvSpPr>
            <a:spLocks noGrp="1"/>
          </p:cNvSpPr>
          <p:nvPr>
            <p:ph type="body" sz="quarter" idx="15"/>
          </p:nvPr>
        </p:nvSpPr>
        <p:spPr>
          <a:xfrm>
            <a:off x="351944" y="2677783"/>
            <a:ext cx="2004889" cy="1643527"/>
          </a:xfrm>
        </p:spPr>
        <p:txBody>
          <a:bodyPr/>
          <a:lstStyle/>
          <a:p>
            <a:r>
              <a:rPr lang="es-ES" sz="2800" dirty="0"/>
              <a:t>Enviar a la Asociación Nacional y al Titular</a:t>
            </a:r>
            <a:endParaRPr lang="de-DE" sz="2400" dirty="0"/>
          </a:p>
        </p:txBody>
      </p:sp>
      <p:sp>
        <p:nvSpPr>
          <p:cNvPr id="17" name="TextBox 16">
            <a:extLst>
              <a:ext uri="{FF2B5EF4-FFF2-40B4-BE49-F238E27FC236}">
                <a16:creationId xmlns:a16="http://schemas.microsoft.com/office/drawing/2014/main" id="{A2A14E2F-3F33-5B40-B85F-EBC0DC9B2B64}"/>
              </a:ext>
            </a:extLst>
          </p:cNvPr>
          <p:cNvSpPr txBox="1"/>
          <p:nvPr/>
        </p:nvSpPr>
        <p:spPr>
          <a:xfrm>
            <a:off x="4313236" y="2679229"/>
            <a:ext cx="7109730" cy="400110"/>
          </a:xfrm>
          <a:prstGeom prst="rect">
            <a:avLst/>
          </a:prstGeom>
          <a:noFill/>
        </p:spPr>
        <p:txBody>
          <a:bodyPr wrap="square" rtlCol="0" anchor="ctr">
            <a:spAutoFit/>
          </a:bodyPr>
          <a:lstStyle/>
          <a:p>
            <a:r>
              <a:rPr lang="es-ES" sz="2000" dirty="0">
                <a:solidFill>
                  <a:schemeClr val="tx2"/>
                </a:solidFill>
              </a:rPr>
              <a:t>Dentro de 1 año desde la fecha de aceptación del Cuaderno TIR</a:t>
            </a:r>
            <a:endParaRPr lang="en-GB" sz="2000" dirty="0">
              <a:solidFill>
                <a:schemeClr val="tx2"/>
              </a:solidFill>
            </a:endParaRPr>
          </a:p>
        </p:txBody>
      </p:sp>
      <p:sp>
        <p:nvSpPr>
          <p:cNvPr id="19" name="TextBox 18">
            <a:extLst>
              <a:ext uri="{FF2B5EF4-FFF2-40B4-BE49-F238E27FC236}">
                <a16:creationId xmlns:a16="http://schemas.microsoft.com/office/drawing/2014/main" id="{06CA92AE-5EF7-9643-B5E5-5E1E95E9EEE5}"/>
              </a:ext>
            </a:extLst>
          </p:cNvPr>
          <p:cNvSpPr txBox="1"/>
          <p:nvPr/>
        </p:nvSpPr>
        <p:spPr>
          <a:xfrm>
            <a:off x="4390509" y="3701986"/>
            <a:ext cx="6852747" cy="707886"/>
          </a:xfrm>
          <a:prstGeom prst="rect">
            <a:avLst/>
          </a:prstGeom>
          <a:noFill/>
        </p:spPr>
        <p:txBody>
          <a:bodyPr wrap="square" rtlCol="0" anchor="ctr">
            <a:spAutoFit/>
          </a:bodyPr>
          <a:lstStyle/>
          <a:p>
            <a:r>
              <a:rPr lang="es-ES" sz="2000" dirty="0"/>
              <a:t>2 años si el certificado de finalización fue falsificado u obtenido de forma indebida o fraudulenta</a:t>
            </a:r>
            <a:endParaRPr lang="en-GB" sz="2000" dirty="0"/>
          </a:p>
        </p:txBody>
      </p:sp>
      <p:sp>
        <p:nvSpPr>
          <p:cNvPr id="21" name="TextBox 20">
            <a:extLst>
              <a:ext uri="{FF2B5EF4-FFF2-40B4-BE49-F238E27FC236}">
                <a16:creationId xmlns:a16="http://schemas.microsoft.com/office/drawing/2014/main" id="{34985154-E425-0443-B35F-8106FC93860C}"/>
              </a:ext>
            </a:extLst>
          </p:cNvPr>
          <p:cNvSpPr txBox="1"/>
          <p:nvPr/>
        </p:nvSpPr>
        <p:spPr>
          <a:xfrm>
            <a:off x="4546242" y="5454171"/>
            <a:ext cx="7366716" cy="400110"/>
          </a:xfrm>
          <a:prstGeom prst="rect">
            <a:avLst/>
          </a:prstGeom>
          <a:solidFill>
            <a:schemeClr val="accent3">
              <a:lumMod val="20000"/>
              <a:lumOff val="80000"/>
            </a:schemeClr>
          </a:solidFill>
        </p:spPr>
        <p:txBody>
          <a:bodyPr wrap="square" rtlCol="0" anchor="ctr">
            <a:spAutoFit/>
          </a:bodyPr>
          <a:lstStyle/>
          <a:p>
            <a:pPr algn="ctr">
              <a:spcBef>
                <a:spcPts val="800"/>
              </a:spcBef>
              <a:spcAft>
                <a:spcPts val="800"/>
              </a:spcAft>
              <a:buClr>
                <a:schemeClr val="bg1"/>
              </a:buClr>
              <a:buSzPct val="50000"/>
              <a:defRPr/>
            </a:pPr>
            <a:r>
              <a:rPr lang="es-ES" sz="2000" dirty="0">
                <a:latin typeface="Corbel" panose="020B0503020204020204" pitchFamily="34" charset="0"/>
              </a:rPr>
              <a:t>La notificación debe incluir una copia del </a:t>
            </a:r>
            <a:r>
              <a:rPr lang="es-ES" sz="2000" dirty="0" err="1">
                <a:latin typeface="Corbel" panose="020B0503020204020204" pitchFamily="34" charset="0"/>
              </a:rPr>
              <a:t>Voucher</a:t>
            </a:r>
            <a:r>
              <a:rPr lang="es-ES" sz="2000" dirty="0">
                <a:latin typeface="Corbel" panose="020B0503020204020204" pitchFamily="34" charset="0"/>
              </a:rPr>
              <a:t> 1</a:t>
            </a:r>
            <a:endParaRPr lang="en-GB" sz="2000" dirty="0">
              <a:solidFill>
                <a:schemeClr val="tx2"/>
              </a:solidFill>
            </a:endParaRPr>
          </a:p>
        </p:txBody>
      </p:sp>
      <p:sp>
        <p:nvSpPr>
          <p:cNvPr id="32" name="TextBox 31">
            <a:extLst>
              <a:ext uri="{FF2B5EF4-FFF2-40B4-BE49-F238E27FC236}">
                <a16:creationId xmlns:a16="http://schemas.microsoft.com/office/drawing/2014/main" id="{A2A14E2F-3F33-5B40-B85F-EBC0DC9B2B64}"/>
              </a:ext>
            </a:extLst>
          </p:cNvPr>
          <p:cNvSpPr txBox="1"/>
          <p:nvPr/>
        </p:nvSpPr>
        <p:spPr>
          <a:xfrm>
            <a:off x="4390510" y="871643"/>
            <a:ext cx="5951226" cy="830997"/>
          </a:xfrm>
          <a:prstGeom prst="rect">
            <a:avLst/>
          </a:prstGeom>
          <a:noFill/>
        </p:spPr>
        <p:txBody>
          <a:bodyPr wrap="square" rtlCol="0" anchor="ctr">
            <a:spAutoFit/>
          </a:bodyPr>
          <a:lstStyle/>
          <a:p>
            <a:pPr algn="ctr">
              <a:defRPr/>
            </a:pPr>
            <a:r>
              <a:rPr lang="es-ES" sz="2400" b="1" dirty="0"/>
              <a:t>SI LA OPERACIÓN TIR NO SE FINALIZA ADUANAS DEBE:</a:t>
            </a:r>
          </a:p>
        </p:txBody>
      </p:sp>
      <p:sp>
        <p:nvSpPr>
          <p:cNvPr id="11" name="Text Placeholder 3">
            <a:extLst>
              <a:ext uri="{FF2B5EF4-FFF2-40B4-BE49-F238E27FC236}">
                <a16:creationId xmlns:a16="http://schemas.microsoft.com/office/drawing/2014/main" id="{1F36C709-1A54-6E42-916A-AB2973E2D57C}"/>
              </a:ext>
            </a:extLst>
          </p:cNvPr>
          <p:cNvSpPr txBox="1">
            <a:spLocks/>
          </p:cNvSpPr>
          <p:nvPr/>
        </p:nvSpPr>
        <p:spPr>
          <a:xfrm>
            <a:off x="-9517" y="687390"/>
            <a:ext cx="3638981" cy="402045"/>
          </a:xfrm>
          <a:prstGeom prst="rect">
            <a:avLst/>
          </a:prstGeom>
          <a:solidFill>
            <a:schemeClr val="accent3"/>
          </a:solidFill>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orbel" panose="020B0503020204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orbel" panose="020B0503020204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orbel" panose="020B0503020204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orbel" panose="020B0503020204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solidFill>
                  <a:schemeClr val="bg1"/>
                </a:solidFill>
              </a:rPr>
              <a:t>DE NO FINALIZACIÓN</a:t>
            </a:r>
          </a:p>
        </p:txBody>
      </p:sp>
      <p:sp>
        <p:nvSpPr>
          <p:cNvPr id="13" name="TextBox 12"/>
          <p:cNvSpPr txBox="1"/>
          <p:nvPr/>
        </p:nvSpPr>
        <p:spPr>
          <a:xfrm>
            <a:off x="80411" y="4409871"/>
            <a:ext cx="2669662" cy="863884"/>
          </a:xfrm>
          <a:prstGeom prst="rect">
            <a:avLst/>
          </a:prstGeom>
          <a:noFill/>
          <a:effectLst/>
        </p:spPr>
        <p:txBody>
          <a:bodyPr wrap="square" rtlCol="0">
            <a:noAutofit/>
          </a:bodyPr>
          <a:lstStyle/>
          <a:p>
            <a:pPr algn="ctr"/>
            <a:r>
              <a:rPr lang="en-US" sz="3200" b="1" dirty="0" err="1">
                <a:latin typeface="+mj-lt"/>
              </a:rPr>
              <a:t>Artículo</a:t>
            </a:r>
            <a:r>
              <a:rPr lang="en-US" sz="3200" b="1" dirty="0">
                <a:latin typeface="+mj-lt"/>
              </a:rPr>
              <a:t> 11</a:t>
            </a:r>
            <a:endParaRPr lang="en-US" sz="3200" b="1" dirty="0"/>
          </a:p>
        </p:txBody>
      </p:sp>
      <p:pic>
        <p:nvPicPr>
          <p:cNvPr id="2" name="Picture 1"/>
          <p:cNvPicPr>
            <a:picLocks noChangeAspect="1"/>
          </p:cNvPicPr>
          <p:nvPr/>
        </p:nvPicPr>
        <p:blipFill>
          <a:blip r:embed="rId3"/>
          <a:stretch>
            <a:fillRect/>
          </a:stretch>
        </p:blipFill>
        <p:spPr>
          <a:xfrm>
            <a:off x="491140" y="5285096"/>
            <a:ext cx="1725318" cy="1270250"/>
          </a:xfrm>
          <a:prstGeom prst="rect">
            <a:avLst/>
          </a:prstGeom>
          <a:solidFill>
            <a:schemeClr val="bg2"/>
          </a:solidFill>
        </p:spPr>
      </p:pic>
      <p:sp>
        <p:nvSpPr>
          <p:cNvPr id="14" name="Shape 2625">
            <a:extLst>
              <a:ext uri="{FF2B5EF4-FFF2-40B4-BE49-F238E27FC236}">
                <a16:creationId xmlns:a16="http://schemas.microsoft.com/office/drawing/2014/main" id="{69BB783D-CADE-934B-AF27-D71AF1383614}"/>
              </a:ext>
            </a:extLst>
          </p:cNvPr>
          <p:cNvSpPr>
            <a:spLocks noChangeAspect="1"/>
          </p:cNvSpPr>
          <p:nvPr/>
        </p:nvSpPr>
        <p:spPr>
          <a:xfrm>
            <a:off x="3428917" y="5374389"/>
            <a:ext cx="743837" cy="614287"/>
          </a:xfrm>
          <a:custGeom>
            <a:avLst/>
            <a:gdLst/>
            <a:ahLst/>
            <a:cxnLst>
              <a:cxn ang="0">
                <a:pos x="wd2" y="hd2"/>
              </a:cxn>
              <a:cxn ang="5400000">
                <a:pos x="wd2" y="hd2"/>
              </a:cxn>
              <a:cxn ang="10800000">
                <a:pos x="wd2" y="hd2"/>
              </a:cxn>
              <a:cxn ang="16200000">
                <a:pos x="wd2" y="hd2"/>
              </a:cxn>
            </a:cxnLst>
            <a:rect l="0" t="0" r="r" b="b"/>
            <a:pathLst>
              <a:path w="21600" h="21600" extrusionOk="0">
                <a:moveTo>
                  <a:pt x="19636" y="20400"/>
                </a:moveTo>
                <a:lnTo>
                  <a:pt x="1964" y="20400"/>
                </a:lnTo>
                <a:cubicBezTo>
                  <a:pt x="1422" y="20400"/>
                  <a:pt x="982" y="19862"/>
                  <a:pt x="982" y="19200"/>
                </a:cubicBezTo>
                <a:cubicBezTo>
                  <a:pt x="982" y="18949"/>
                  <a:pt x="1025" y="18796"/>
                  <a:pt x="1048" y="18734"/>
                </a:cubicBezTo>
                <a:cubicBezTo>
                  <a:pt x="1065" y="18712"/>
                  <a:pt x="1048" y="18729"/>
                  <a:pt x="1078" y="18673"/>
                </a:cubicBezTo>
                <a:lnTo>
                  <a:pt x="9914" y="1873"/>
                </a:lnTo>
                <a:cubicBezTo>
                  <a:pt x="9930" y="1843"/>
                  <a:pt x="9944" y="1813"/>
                  <a:pt x="9957" y="1783"/>
                </a:cubicBezTo>
                <a:cubicBezTo>
                  <a:pt x="9960" y="1778"/>
                  <a:pt x="10234" y="1200"/>
                  <a:pt x="10800" y="1200"/>
                </a:cubicBezTo>
                <a:cubicBezTo>
                  <a:pt x="11366" y="1200"/>
                  <a:pt x="11588" y="1654"/>
                  <a:pt x="11617" y="1719"/>
                </a:cubicBezTo>
                <a:cubicBezTo>
                  <a:pt x="11641" y="1792"/>
                  <a:pt x="11650" y="1806"/>
                  <a:pt x="11686" y="1873"/>
                </a:cubicBezTo>
                <a:lnTo>
                  <a:pt x="20522" y="18673"/>
                </a:lnTo>
                <a:cubicBezTo>
                  <a:pt x="20535" y="18697"/>
                  <a:pt x="20548" y="18720"/>
                  <a:pt x="20562" y="18744"/>
                </a:cubicBezTo>
                <a:cubicBezTo>
                  <a:pt x="20576" y="18785"/>
                  <a:pt x="20618" y="18928"/>
                  <a:pt x="20618" y="19200"/>
                </a:cubicBezTo>
                <a:cubicBezTo>
                  <a:pt x="20618" y="19862"/>
                  <a:pt x="20177" y="20400"/>
                  <a:pt x="19636" y="20400"/>
                </a:cubicBezTo>
                <a:moveTo>
                  <a:pt x="21348" y="18023"/>
                </a:moveTo>
                <a:lnTo>
                  <a:pt x="12511" y="1223"/>
                </a:lnTo>
                <a:cubicBezTo>
                  <a:pt x="12511" y="1223"/>
                  <a:pt x="12058" y="0"/>
                  <a:pt x="10800" y="0"/>
                </a:cubicBezTo>
                <a:cubicBezTo>
                  <a:pt x="9616" y="0"/>
                  <a:pt x="9089" y="1223"/>
                  <a:pt x="9089" y="1223"/>
                </a:cubicBezTo>
                <a:lnTo>
                  <a:pt x="252" y="18023"/>
                </a:lnTo>
                <a:cubicBezTo>
                  <a:pt x="252" y="18023"/>
                  <a:pt x="0" y="18421"/>
                  <a:pt x="0" y="19200"/>
                </a:cubicBezTo>
                <a:cubicBezTo>
                  <a:pt x="0" y="20526"/>
                  <a:pt x="879" y="21600"/>
                  <a:pt x="1964" y="21600"/>
                </a:cubicBezTo>
                <a:lnTo>
                  <a:pt x="19636" y="21600"/>
                </a:lnTo>
                <a:cubicBezTo>
                  <a:pt x="20721" y="21600"/>
                  <a:pt x="21600" y="20526"/>
                  <a:pt x="21600" y="19200"/>
                </a:cubicBezTo>
                <a:cubicBezTo>
                  <a:pt x="21600" y="18362"/>
                  <a:pt x="21348" y="18023"/>
                  <a:pt x="21348" y="18023"/>
                </a:cubicBezTo>
                <a:moveTo>
                  <a:pt x="10800" y="15600"/>
                </a:moveTo>
                <a:cubicBezTo>
                  <a:pt x="10258" y="15600"/>
                  <a:pt x="9818" y="16138"/>
                  <a:pt x="9818" y="16800"/>
                </a:cubicBezTo>
                <a:cubicBezTo>
                  <a:pt x="9818" y="17462"/>
                  <a:pt x="10258" y="18000"/>
                  <a:pt x="10800" y="18000"/>
                </a:cubicBezTo>
                <a:cubicBezTo>
                  <a:pt x="11342" y="18000"/>
                  <a:pt x="11782" y="17462"/>
                  <a:pt x="11782" y="16800"/>
                </a:cubicBezTo>
                <a:cubicBezTo>
                  <a:pt x="11782" y="16138"/>
                  <a:pt x="11342" y="15600"/>
                  <a:pt x="10800" y="15600"/>
                </a:cubicBezTo>
                <a:moveTo>
                  <a:pt x="10800" y="6000"/>
                </a:moveTo>
                <a:cubicBezTo>
                  <a:pt x="10258" y="6000"/>
                  <a:pt x="9818" y="6538"/>
                  <a:pt x="9818" y="7200"/>
                </a:cubicBezTo>
                <a:lnTo>
                  <a:pt x="10309" y="13800"/>
                </a:lnTo>
                <a:cubicBezTo>
                  <a:pt x="10309" y="14132"/>
                  <a:pt x="10529" y="14400"/>
                  <a:pt x="10800" y="14400"/>
                </a:cubicBezTo>
                <a:cubicBezTo>
                  <a:pt x="11071" y="14400"/>
                  <a:pt x="11291" y="14132"/>
                  <a:pt x="11291" y="13800"/>
                </a:cubicBezTo>
                <a:lnTo>
                  <a:pt x="11782" y="7200"/>
                </a:lnTo>
                <a:cubicBezTo>
                  <a:pt x="11782" y="6538"/>
                  <a:pt x="11342" y="6000"/>
                  <a:pt x="10800" y="6000"/>
                </a:cubicBezTo>
              </a:path>
            </a:pathLst>
          </a:custGeom>
          <a:solidFill>
            <a:schemeClr val="tx1"/>
          </a:solidFill>
          <a:ln w="12700">
            <a:miter lim="400000"/>
          </a:ln>
        </p:spPr>
        <p:txBody>
          <a:bodyPr lIns="38090" tIns="38090" rIns="38090" bIns="38090" anchor="ctr"/>
          <a:lstStyle/>
          <a:p>
            <a:pPr defTabSz="457063">
              <a:defRPr sz="3000" cap="none">
                <a:solidFill>
                  <a:srgbClr val="FFFFFF"/>
                </a:solidFill>
                <a:effectLst>
                  <a:outerShdw blurRad="38100" dist="12700" dir="5400000" rotWithShape="0">
                    <a:srgbClr val="000000">
                      <a:alpha val="50000"/>
                    </a:srgbClr>
                  </a:outerShdw>
                </a:effectLst>
                <a:latin typeface="Gill Sans"/>
                <a:ea typeface="Gill Sans"/>
                <a:cs typeface="Gill Sans"/>
                <a:sym typeface="Gill Sans"/>
              </a:defRPr>
            </a:pPr>
            <a:endParaRPr sz="2999"/>
          </a:p>
        </p:txBody>
      </p:sp>
      <p:pic>
        <p:nvPicPr>
          <p:cNvPr id="3" name="Picture 2"/>
          <p:cNvPicPr>
            <a:picLocks noChangeAspect="1"/>
          </p:cNvPicPr>
          <p:nvPr/>
        </p:nvPicPr>
        <p:blipFill>
          <a:blip r:embed="rId4"/>
          <a:stretch>
            <a:fillRect/>
          </a:stretch>
        </p:blipFill>
        <p:spPr>
          <a:xfrm>
            <a:off x="3428917" y="2679229"/>
            <a:ext cx="447617" cy="407204"/>
          </a:xfrm>
          <a:prstGeom prst="rect">
            <a:avLst/>
          </a:prstGeom>
        </p:spPr>
      </p:pic>
    </p:spTree>
    <p:extLst>
      <p:ext uri="{BB962C8B-B14F-4D97-AF65-F5344CB8AC3E}">
        <p14:creationId xmlns:p14="http://schemas.microsoft.com/office/powerpoint/2010/main" val="1651754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21" grpId="0" animBg="1"/>
      <p:bldP spid="1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09092" y="304800"/>
            <a:ext cx="9775065" cy="1385888"/>
          </a:xfrm>
          <a:prstGeom prst="rect">
            <a:avLst/>
          </a:prstGeom>
        </p:spPr>
        <p:txBody>
          <a:bodyPr/>
          <a:lstStyle/>
          <a:p>
            <a:r>
              <a:rPr lang="en-GB" dirty="0">
                <a:solidFill>
                  <a:srgbClr val="404040"/>
                </a:solidFill>
              </a:rPr>
              <a:t>PROCESO DE MANEJO DE CASOS</a:t>
            </a:r>
            <a:endParaRPr lang="fr-CH" dirty="0"/>
          </a:p>
        </p:txBody>
      </p:sp>
      <p:sp>
        <p:nvSpPr>
          <p:cNvPr id="4" name="AutoShape 17"/>
          <p:cNvSpPr>
            <a:spLocks noChangeArrowheads="1"/>
          </p:cNvSpPr>
          <p:nvPr/>
        </p:nvSpPr>
        <p:spPr bwMode="auto">
          <a:xfrm>
            <a:off x="7034465" y="1422748"/>
            <a:ext cx="1461803" cy="803984"/>
          </a:xfrm>
          <a:prstGeom prst="flowChartAlternateProcess">
            <a:avLst/>
          </a:prstGeom>
          <a:solidFill>
            <a:srgbClr val="0059C2"/>
          </a:solidFill>
          <a:ln w="9525">
            <a:noFill/>
            <a:miter lim="800000"/>
            <a:headEnd/>
            <a:tailEnd/>
          </a:ln>
          <a:effectLst/>
        </p:spPr>
        <p:txBody>
          <a:bodyPr wrap="none" anchor="ctr"/>
          <a:lstStyle/>
          <a:p>
            <a:pPr algn="ctr" defTabSz="609585"/>
            <a:r>
              <a:rPr lang="fr-CH" sz="2133" b="1" dirty="0">
                <a:solidFill>
                  <a:srgbClr val="FFFFFF"/>
                </a:solidFill>
              </a:rPr>
              <a:t>ADUANAS</a:t>
            </a:r>
          </a:p>
        </p:txBody>
      </p:sp>
      <p:cxnSp>
        <p:nvCxnSpPr>
          <p:cNvPr id="5" name="Straight Arrow Connector 4"/>
          <p:cNvCxnSpPr/>
          <p:nvPr/>
        </p:nvCxnSpPr>
        <p:spPr>
          <a:xfrm>
            <a:off x="8636000" y="1886860"/>
            <a:ext cx="1066800" cy="0"/>
          </a:xfrm>
          <a:prstGeom prst="straightConnector1">
            <a:avLst/>
          </a:prstGeom>
          <a:noFill/>
          <a:ln w="38100">
            <a:solidFill>
              <a:schemeClr val="tx1"/>
            </a:solidFill>
            <a:round/>
            <a:headEnd/>
            <a:tailEnd type="triangle" w="med" len="med"/>
          </a:ln>
        </p:spPr>
      </p:cxnSp>
      <p:sp>
        <p:nvSpPr>
          <p:cNvPr id="6" name="Rectangle 21"/>
          <p:cNvSpPr>
            <a:spLocks noChangeArrowheads="1"/>
          </p:cNvSpPr>
          <p:nvPr/>
        </p:nvSpPr>
        <p:spPr bwMode="auto">
          <a:xfrm>
            <a:off x="9848374" y="1422749"/>
            <a:ext cx="1624223" cy="802988"/>
          </a:xfrm>
          <a:prstGeom prst="rect">
            <a:avLst/>
          </a:prstGeom>
          <a:solidFill>
            <a:srgbClr val="72AF2F"/>
          </a:solidFill>
          <a:ln w="9525">
            <a:noFill/>
            <a:miter lim="800000"/>
            <a:headEnd/>
            <a:tailEnd/>
          </a:ln>
          <a:effectLst/>
        </p:spPr>
        <p:txBody>
          <a:bodyPr wrap="none" anchor="ctr"/>
          <a:lstStyle/>
          <a:p>
            <a:pPr algn="ctr" defTabSz="609585"/>
            <a:r>
              <a:rPr lang="fr-CH" sz="2133" b="1" dirty="0">
                <a:solidFill>
                  <a:srgbClr val="FFFFFF"/>
                </a:solidFill>
              </a:rPr>
              <a:t>CASO </a:t>
            </a:r>
          </a:p>
          <a:p>
            <a:pPr algn="ctr" defTabSz="609585"/>
            <a:r>
              <a:rPr lang="fr-CH" sz="2133" b="1" dirty="0">
                <a:solidFill>
                  <a:srgbClr val="FFFFFF"/>
                </a:solidFill>
              </a:rPr>
              <a:t>CERRADO</a:t>
            </a:r>
          </a:p>
        </p:txBody>
      </p:sp>
      <p:cxnSp>
        <p:nvCxnSpPr>
          <p:cNvPr id="7" name="Straight Arrow Connector 6"/>
          <p:cNvCxnSpPr/>
          <p:nvPr/>
        </p:nvCxnSpPr>
        <p:spPr>
          <a:xfrm flipH="1">
            <a:off x="5317067" y="1802193"/>
            <a:ext cx="1591733" cy="0"/>
          </a:xfrm>
          <a:prstGeom prst="straightConnector1">
            <a:avLst/>
          </a:prstGeom>
          <a:noFill/>
          <a:ln w="38100">
            <a:solidFill>
              <a:schemeClr val="tx1"/>
            </a:solidFill>
            <a:round/>
            <a:headEnd/>
            <a:tailEnd type="triangle" w="med" len="med"/>
          </a:ln>
        </p:spPr>
      </p:cxnSp>
      <p:cxnSp>
        <p:nvCxnSpPr>
          <p:cNvPr id="8" name="Straight Arrow Connector 7"/>
          <p:cNvCxnSpPr/>
          <p:nvPr/>
        </p:nvCxnSpPr>
        <p:spPr>
          <a:xfrm>
            <a:off x="5453896" y="1998812"/>
            <a:ext cx="1218168" cy="0"/>
          </a:xfrm>
          <a:prstGeom prst="straightConnector1">
            <a:avLst/>
          </a:prstGeom>
          <a:noFill/>
          <a:ln w="38100">
            <a:solidFill>
              <a:schemeClr val="tx1"/>
            </a:solidFill>
            <a:round/>
            <a:headEnd/>
            <a:tailEnd type="triangle" w="med" len="med"/>
          </a:ln>
        </p:spPr>
      </p:cxnSp>
      <p:grpSp>
        <p:nvGrpSpPr>
          <p:cNvPr id="9" name="Group 8"/>
          <p:cNvGrpSpPr/>
          <p:nvPr/>
        </p:nvGrpSpPr>
        <p:grpSpPr>
          <a:xfrm>
            <a:off x="5741873" y="2190829"/>
            <a:ext cx="1150828" cy="820345"/>
            <a:chOff x="4301522" y="2564904"/>
            <a:chExt cx="1020411" cy="735647"/>
          </a:xfrm>
        </p:grpSpPr>
        <p:pic>
          <p:nvPicPr>
            <p:cNvPr id="10" name="Picture 9" descr="money.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72000" y="2564904"/>
              <a:ext cx="432048" cy="432048"/>
            </a:xfrm>
            <a:prstGeom prst="rect">
              <a:avLst/>
            </a:prstGeom>
          </p:spPr>
        </p:pic>
        <p:sp>
          <p:nvSpPr>
            <p:cNvPr id="11" name="TextBox 10"/>
            <p:cNvSpPr txBox="1"/>
            <p:nvPr/>
          </p:nvSpPr>
          <p:spPr>
            <a:xfrm>
              <a:off x="4301522" y="2996952"/>
              <a:ext cx="1020411" cy="303599"/>
            </a:xfrm>
            <a:prstGeom prst="rect">
              <a:avLst/>
            </a:prstGeom>
            <a:noFill/>
          </p:spPr>
          <p:txBody>
            <a:bodyPr wrap="none" rtlCol="0">
              <a:spAutoFit/>
            </a:bodyPr>
            <a:lstStyle/>
            <a:p>
              <a:pPr algn="ctr" defTabSz="609585"/>
              <a:r>
                <a:rPr lang="en-GB" sz="1600" b="1" dirty="0">
                  <a:solidFill>
                    <a:srgbClr val="00B050"/>
                  </a:solidFill>
                </a:rPr>
                <a:t>PAYMENT</a:t>
              </a:r>
            </a:p>
          </p:txBody>
        </p:sp>
      </p:grpSp>
      <p:sp>
        <p:nvSpPr>
          <p:cNvPr id="12" name="AutoShape 15"/>
          <p:cNvSpPr>
            <a:spLocks noChangeArrowheads="1"/>
          </p:cNvSpPr>
          <p:nvPr/>
        </p:nvSpPr>
        <p:spPr bwMode="auto">
          <a:xfrm>
            <a:off x="3453020" y="5427416"/>
            <a:ext cx="1302387" cy="1048377"/>
          </a:xfrm>
          <a:prstGeom prst="flowChartPreparation">
            <a:avLst/>
          </a:prstGeom>
          <a:solidFill>
            <a:srgbClr val="FF0000"/>
          </a:solidFill>
          <a:ln w="9525">
            <a:noFill/>
            <a:miter lim="800000"/>
            <a:headEnd/>
            <a:tailEnd/>
          </a:ln>
          <a:effectLst/>
        </p:spPr>
        <p:txBody>
          <a:bodyPr wrap="none" bIns="0" anchor="ctr" anchorCtr="1"/>
          <a:lstStyle/>
          <a:p>
            <a:pPr algn="ctr" defTabSz="609585">
              <a:lnSpc>
                <a:spcPct val="90000"/>
              </a:lnSpc>
            </a:pPr>
            <a:r>
              <a:rPr lang="fr-CH" sz="2133" b="1" dirty="0">
                <a:solidFill>
                  <a:srgbClr val="FFFFFF"/>
                </a:solidFill>
              </a:rPr>
              <a:t>TITULAR</a:t>
            </a:r>
          </a:p>
        </p:txBody>
      </p:sp>
      <p:cxnSp>
        <p:nvCxnSpPr>
          <p:cNvPr id="14" name="Straight Arrow Connector 13"/>
          <p:cNvCxnSpPr/>
          <p:nvPr/>
        </p:nvCxnSpPr>
        <p:spPr>
          <a:xfrm flipH="1" flipV="1">
            <a:off x="3887755" y="5014556"/>
            <a:ext cx="6912" cy="394437"/>
          </a:xfrm>
          <a:prstGeom prst="straightConnector1">
            <a:avLst/>
          </a:prstGeom>
          <a:noFill/>
          <a:ln w="38100">
            <a:solidFill>
              <a:schemeClr val="tx1"/>
            </a:solidFill>
            <a:round/>
            <a:headEnd/>
            <a:tailEnd type="triangle" w="med" len="med"/>
          </a:ln>
        </p:spPr>
      </p:cxnSp>
      <p:cxnSp>
        <p:nvCxnSpPr>
          <p:cNvPr id="15" name="Straight Arrow Connector 14"/>
          <p:cNvCxnSpPr/>
          <p:nvPr/>
        </p:nvCxnSpPr>
        <p:spPr>
          <a:xfrm>
            <a:off x="4079776" y="5032028"/>
            <a:ext cx="0" cy="321195"/>
          </a:xfrm>
          <a:prstGeom prst="straightConnector1">
            <a:avLst/>
          </a:prstGeom>
          <a:noFill/>
          <a:ln w="38100">
            <a:solidFill>
              <a:schemeClr val="tx1"/>
            </a:solidFill>
            <a:round/>
            <a:headEnd/>
            <a:tailEnd type="triangle" w="med" len="med"/>
          </a:ln>
        </p:spPr>
      </p:cxnSp>
      <p:sp>
        <p:nvSpPr>
          <p:cNvPr id="16" name="AutoShape 17"/>
          <p:cNvSpPr>
            <a:spLocks noChangeArrowheads="1"/>
          </p:cNvSpPr>
          <p:nvPr/>
        </p:nvSpPr>
        <p:spPr bwMode="auto">
          <a:xfrm>
            <a:off x="3186825" y="4179110"/>
            <a:ext cx="1949068" cy="831435"/>
          </a:xfrm>
          <a:prstGeom prst="flowChartAlternateProcess">
            <a:avLst/>
          </a:prstGeom>
          <a:solidFill>
            <a:srgbClr val="0059C2"/>
          </a:solidFill>
          <a:ln w="9525">
            <a:noFill/>
            <a:miter lim="800000"/>
            <a:headEnd/>
            <a:tailEnd/>
          </a:ln>
          <a:effectLst/>
        </p:spPr>
        <p:txBody>
          <a:bodyPr wrap="none" anchor="ctr"/>
          <a:lstStyle/>
          <a:p>
            <a:pPr algn="ctr" defTabSz="609585"/>
            <a:r>
              <a:rPr lang="fr-CH" sz="2133" b="1" dirty="0">
                <a:solidFill>
                  <a:srgbClr val="FFFFFF"/>
                </a:solidFill>
              </a:rPr>
              <a:t>ASOCIACIÓN</a:t>
            </a:r>
          </a:p>
          <a:p>
            <a:pPr algn="ctr" defTabSz="609585"/>
            <a:r>
              <a:rPr lang="fr-CH" sz="2133" b="1" dirty="0">
                <a:solidFill>
                  <a:srgbClr val="FFFFFF"/>
                </a:solidFill>
              </a:rPr>
              <a:t> EMISORA</a:t>
            </a:r>
          </a:p>
        </p:txBody>
      </p:sp>
      <p:sp>
        <p:nvSpPr>
          <p:cNvPr id="17" name="AutoShape 17"/>
          <p:cNvSpPr>
            <a:spLocks noChangeArrowheads="1"/>
          </p:cNvSpPr>
          <p:nvPr/>
        </p:nvSpPr>
        <p:spPr bwMode="auto">
          <a:xfrm>
            <a:off x="3186825" y="1320984"/>
            <a:ext cx="1949068" cy="1204481"/>
          </a:xfrm>
          <a:prstGeom prst="flowChartAlternateProcess">
            <a:avLst/>
          </a:prstGeom>
          <a:solidFill>
            <a:srgbClr val="0059C2"/>
          </a:solidFill>
          <a:ln w="9525">
            <a:noFill/>
            <a:miter lim="800000"/>
            <a:headEnd/>
            <a:tailEnd/>
          </a:ln>
          <a:effectLst/>
        </p:spPr>
        <p:txBody>
          <a:bodyPr wrap="none" anchor="ctr"/>
          <a:lstStyle/>
          <a:p>
            <a:pPr algn="ctr" defTabSz="609585"/>
            <a:r>
              <a:rPr lang="fr-CH" sz="1867" b="1" dirty="0">
                <a:solidFill>
                  <a:srgbClr val="FFFFFF"/>
                </a:solidFill>
              </a:rPr>
              <a:t>ASOCIACIÓN </a:t>
            </a:r>
          </a:p>
          <a:p>
            <a:pPr algn="ctr" defTabSz="609585"/>
            <a:r>
              <a:rPr lang="fr-CH" sz="1867" b="1" dirty="0">
                <a:solidFill>
                  <a:srgbClr val="FFFFFF"/>
                </a:solidFill>
              </a:rPr>
              <a:t>GARANTE</a:t>
            </a:r>
          </a:p>
        </p:txBody>
      </p:sp>
      <p:sp>
        <p:nvSpPr>
          <p:cNvPr id="18" name="AutoShape 17"/>
          <p:cNvSpPr>
            <a:spLocks noChangeArrowheads="1"/>
          </p:cNvSpPr>
          <p:nvPr/>
        </p:nvSpPr>
        <p:spPr bwMode="auto">
          <a:xfrm>
            <a:off x="3186825" y="2981607"/>
            <a:ext cx="1949068" cy="802988"/>
          </a:xfrm>
          <a:prstGeom prst="flowChartAlternateProcess">
            <a:avLst/>
          </a:prstGeom>
          <a:solidFill>
            <a:srgbClr val="0059C2"/>
          </a:solidFill>
          <a:ln w="9525">
            <a:noFill/>
            <a:miter lim="800000"/>
            <a:headEnd/>
            <a:tailEnd/>
          </a:ln>
          <a:effectLst/>
        </p:spPr>
        <p:txBody>
          <a:bodyPr wrap="none" anchor="ctr"/>
          <a:lstStyle/>
          <a:p>
            <a:pPr algn="ctr" defTabSz="609585"/>
            <a:r>
              <a:rPr lang="fr-CH" sz="2133" b="1" dirty="0">
                <a:solidFill>
                  <a:srgbClr val="FFFFFF"/>
                </a:solidFill>
              </a:rPr>
              <a:t>IRU</a:t>
            </a:r>
          </a:p>
        </p:txBody>
      </p:sp>
      <p:cxnSp>
        <p:nvCxnSpPr>
          <p:cNvPr id="19" name="Straight Arrow Connector 18"/>
          <p:cNvCxnSpPr/>
          <p:nvPr/>
        </p:nvCxnSpPr>
        <p:spPr>
          <a:xfrm flipH="1" flipV="1">
            <a:off x="3887755" y="3833985"/>
            <a:ext cx="6912" cy="305008"/>
          </a:xfrm>
          <a:prstGeom prst="straightConnector1">
            <a:avLst/>
          </a:prstGeom>
          <a:noFill/>
          <a:ln w="38100">
            <a:solidFill>
              <a:schemeClr val="tx1"/>
            </a:solidFill>
            <a:round/>
            <a:headEnd/>
            <a:tailEnd type="triangle" w="med" len="med"/>
          </a:ln>
        </p:spPr>
      </p:cxnSp>
      <p:cxnSp>
        <p:nvCxnSpPr>
          <p:cNvPr id="20" name="Straight Arrow Connector 19"/>
          <p:cNvCxnSpPr/>
          <p:nvPr/>
        </p:nvCxnSpPr>
        <p:spPr>
          <a:xfrm>
            <a:off x="4079776" y="3800657"/>
            <a:ext cx="0" cy="321195"/>
          </a:xfrm>
          <a:prstGeom prst="straightConnector1">
            <a:avLst/>
          </a:prstGeom>
          <a:noFill/>
          <a:ln w="38100">
            <a:solidFill>
              <a:schemeClr val="tx1"/>
            </a:solidFill>
            <a:round/>
            <a:headEnd/>
            <a:tailEnd type="triangle" w="med" len="med"/>
          </a:ln>
        </p:spPr>
      </p:cxnSp>
      <p:cxnSp>
        <p:nvCxnSpPr>
          <p:cNvPr id="21" name="Straight Arrow Connector 20"/>
          <p:cNvCxnSpPr/>
          <p:nvPr/>
        </p:nvCxnSpPr>
        <p:spPr>
          <a:xfrm flipV="1">
            <a:off x="3911600" y="2581127"/>
            <a:ext cx="0" cy="389467"/>
          </a:xfrm>
          <a:prstGeom prst="straightConnector1">
            <a:avLst/>
          </a:prstGeom>
          <a:noFill/>
          <a:ln w="38100">
            <a:solidFill>
              <a:schemeClr val="tx1"/>
            </a:solidFill>
            <a:round/>
            <a:headEnd/>
            <a:tailEnd type="triangle" w="med" len="med"/>
          </a:ln>
        </p:spPr>
      </p:cxnSp>
      <p:cxnSp>
        <p:nvCxnSpPr>
          <p:cNvPr id="22" name="Straight Arrow Connector 21"/>
          <p:cNvCxnSpPr/>
          <p:nvPr/>
        </p:nvCxnSpPr>
        <p:spPr>
          <a:xfrm>
            <a:off x="4079776" y="2603153"/>
            <a:ext cx="0" cy="321195"/>
          </a:xfrm>
          <a:prstGeom prst="straightConnector1">
            <a:avLst/>
          </a:prstGeom>
          <a:noFill/>
          <a:ln w="38100">
            <a:solidFill>
              <a:schemeClr val="tx1"/>
            </a:solidFill>
            <a:round/>
            <a:headEnd/>
            <a:tailEnd type="triangle" w="med" len="med"/>
          </a:ln>
        </p:spPr>
      </p:cxnSp>
      <p:cxnSp>
        <p:nvCxnSpPr>
          <p:cNvPr id="24" name="Straight Arrow Connector 23"/>
          <p:cNvCxnSpPr/>
          <p:nvPr/>
        </p:nvCxnSpPr>
        <p:spPr>
          <a:xfrm flipH="1">
            <a:off x="2725261" y="3312428"/>
            <a:ext cx="324844" cy="0"/>
          </a:xfrm>
          <a:prstGeom prst="straightConnector1">
            <a:avLst/>
          </a:prstGeom>
          <a:noFill/>
          <a:ln w="38100">
            <a:solidFill>
              <a:schemeClr val="tx1"/>
            </a:solidFill>
            <a:round/>
            <a:headEnd/>
            <a:tailEnd type="triangle" w="med" len="med"/>
          </a:ln>
        </p:spPr>
      </p:cxnSp>
      <p:sp>
        <p:nvSpPr>
          <p:cNvPr id="25" name="AutoShape 17"/>
          <p:cNvSpPr>
            <a:spLocks noChangeArrowheads="1"/>
          </p:cNvSpPr>
          <p:nvPr/>
        </p:nvSpPr>
        <p:spPr bwMode="auto">
          <a:xfrm>
            <a:off x="1198044" y="2869389"/>
            <a:ext cx="1461801" cy="802988"/>
          </a:xfrm>
          <a:prstGeom prst="flowChartAlternateProcess">
            <a:avLst/>
          </a:prstGeom>
          <a:solidFill>
            <a:schemeClr val="accent2">
              <a:lumMod val="60000"/>
              <a:lumOff val="40000"/>
            </a:schemeClr>
          </a:solidFill>
          <a:ln w="9525">
            <a:noFill/>
            <a:miter lim="800000"/>
            <a:headEnd/>
            <a:tailEnd/>
          </a:ln>
          <a:effectLst/>
        </p:spPr>
        <p:txBody>
          <a:bodyPr wrap="none" anchor="ctr"/>
          <a:lstStyle/>
          <a:p>
            <a:pPr algn="ctr" defTabSz="609585"/>
            <a:r>
              <a:rPr lang="fr-CH" sz="1600" b="1" dirty="0" err="1">
                <a:solidFill>
                  <a:srgbClr val="FFFFFF"/>
                </a:solidFill>
              </a:rPr>
              <a:t>Institución</a:t>
            </a:r>
            <a:r>
              <a:rPr lang="fr-CH" sz="1600" b="1" dirty="0">
                <a:solidFill>
                  <a:srgbClr val="FFFFFF"/>
                </a:solidFill>
              </a:rPr>
              <a:t> </a:t>
            </a:r>
          </a:p>
          <a:p>
            <a:pPr algn="ctr" defTabSz="609585"/>
            <a:r>
              <a:rPr lang="fr-CH" sz="1600" b="1" dirty="0" err="1">
                <a:solidFill>
                  <a:srgbClr val="FFFFFF"/>
                </a:solidFill>
              </a:rPr>
              <a:t>Financiera</a:t>
            </a:r>
            <a:endParaRPr lang="fr-CH" sz="1600" b="1" dirty="0">
              <a:solidFill>
                <a:srgbClr val="FFFFFF"/>
              </a:solidFill>
            </a:endParaRPr>
          </a:p>
          <a:p>
            <a:pPr algn="ctr" defTabSz="609585"/>
            <a:r>
              <a:rPr lang="fr-CH" sz="1600" b="1" dirty="0">
                <a:solidFill>
                  <a:srgbClr val="FFFFFF"/>
                </a:solidFill>
              </a:rPr>
              <a:t> Internacional</a:t>
            </a:r>
          </a:p>
        </p:txBody>
      </p:sp>
      <p:sp>
        <p:nvSpPr>
          <p:cNvPr id="27" name="Rounded Rectangle 26"/>
          <p:cNvSpPr/>
          <p:nvPr/>
        </p:nvSpPr>
        <p:spPr>
          <a:xfrm>
            <a:off x="914921" y="1105232"/>
            <a:ext cx="4588603" cy="5392043"/>
          </a:xfrm>
          <a:prstGeom prst="roundRect">
            <a:avLst>
              <a:gd name="adj" fmla="val 3216"/>
            </a:avLst>
          </a:prstGeom>
          <a:noFill/>
          <a:ln w="19050" cmpd="sng">
            <a:solidFill>
              <a:srgbClr val="0059C2"/>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defTabSz="609585"/>
            <a:r>
              <a:rPr lang="en-US" sz="2400" dirty="0">
                <a:solidFill>
                  <a:srgbClr val="FFFFFF"/>
                </a:solidFill>
              </a:rPr>
              <a:t>     </a:t>
            </a:r>
          </a:p>
        </p:txBody>
      </p:sp>
      <p:cxnSp>
        <p:nvCxnSpPr>
          <p:cNvPr id="35" name="Straight Arrow Connector 34"/>
          <p:cNvCxnSpPr/>
          <p:nvPr/>
        </p:nvCxnSpPr>
        <p:spPr>
          <a:xfrm flipH="1">
            <a:off x="4694144" y="2190833"/>
            <a:ext cx="2652149" cy="3673495"/>
          </a:xfrm>
          <a:prstGeom prst="straightConnector1">
            <a:avLst/>
          </a:prstGeom>
          <a:ln>
            <a:headEnd type="triangle"/>
            <a:tailEnd type="triangle"/>
          </a:ln>
        </p:spPr>
        <p:style>
          <a:lnRef idx="2">
            <a:schemeClr val="dk1"/>
          </a:lnRef>
          <a:fillRef idx="0">
            <a:schemeClr val="dk1"/>
          </a:fillRef>
          <a:effectRef idx="1">
            <a:schemeClr val="dk1"/>
          </a:effectRef>
          <a:fontRef idx="minor">
            <a:schemeClr val="tx1"/>
          </a:fontRef>
        </p:style>
      </p:cxnSp>
      <p:sp>
        <p:nvSpPr>
          <p:cNvPr id="41" name="Line Callout 1 40"/>
          <p:cNvSpPr/>
          <p:nvPr/>
        </p:nvSpPr>
        <p:spPr>
          <a:xfrm>
            <a:off x="6672065" y="3431226"/>
            <a:ext cx="1186935" cy="571031"/>
          </a:xfrm>
          <a:prstGeom prst="borderCallout1">
            <a:avLst>
              <a:gd name="adj1" fmla="val 18750"/>
              <a:gd name="adj2" fmla="val -8333"/>
              <a:gd name="adj3" fmla="val 140205"/>
              <a:gd name="adj4" fmla="val -57224"/>
            </a:avLst>
          </a:prstGeom>
          <a:solidFill>
            <a:schemeClr val="accent1"/>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609585"/>
            <a:r>
              <a:rPr lang="en-GB" sz="1067" dirty="0">
                <a:solidFill>
                  <a:schemeClr val="bg1"/>
                </a:solidFill>
              </a:rPr>
              <a:t>NO SATISFACTORIO</a:t>
            </a:r>
            <a:endParaRPr lang="en-US" sz="1067" dirty="0">
              <a:solidFill>
                <a:schemeClr val="bg1"/>
              </a:solidFill>
            </a:endParaRPr>
          </a:p>
        </p:txBody>
      </p:sp>
      <p:sp>
        <p:nvSpPr>
          <p:cNvPr id="29" name="Frame 28">
            <a:extLst>
              <a:ext uri="{FF2B5EF4-FFF2-40B4-BE49-F238E27FC236}">
                <a16:creationId xmlns:a16="http://schemas.microsoft.com/office/drawing/2014/main" id="{107858B0-6220-154A-8E7F-788CB8272078}"/>
              </a:ext>
            </a:extLst>
          </p:cNvPr>
          <p:cNvSpPr/>
          <p:nvPr/>
        </p:nvSpPr>
        <p:spPr>
          <a:xfrm>
            <a:off x="0" y="1"/>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rgbClr val="323232"/>
              </a:solidFill>
            </a:endParaRPr>
          </a:p>
        </p:txBody>
      </p:sp>
      <p:sp>
        <p:nvSpPr>
          <p:cNvPr id="30" name="Rectangle 29">
            <a:extLst>
              <a:ext uri="{FF2B5EF4-FFF2-40B4-BE49-F238E27FC236}">
                <a16:creationId xmlns:a16="http://schemas.microsoft.com/office/drawing/2014/main" id="{CFCF3D81-B831-6042-97F1-12BC3F4C8FF9}"/>
              </a:ext>
            </a:extLst>
          </p:cNvPr>
          <p:cNvSpPr/>
          <p:nvPr/>
        </p:nvSpPr>
        <p:spPr>
          <a:xfrm>
            <a:off x="11405421" y="6071421"/>
            <a:ext cx="786580" cy="7865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rgbClr val="FFFFFF"/>
              </a:solidFill>
            </a:endParaRPr>
          </a:p>
        </p:txBody>
      </p:sp>
      <p:grpSp>
        <p:nvGrpSpPr>
          <p:cNvPr id="31" name="Group 30">
            <a:extLst>
              <a:ext uri="{FF2B5EF4-FFF2-40B4-BE49-F238E27FC236}">
                <a16:creationId xmlns:a16="http://schemas.microsoft.com/office/drawing/2014/main" id="{D8E15381-5D1A-2849-898A-C0A349AC622C}"/>
              </a:ext>
            </a:extLst>
          </p:cNvPr>
          <p:cNvGrpSpPr/>
          <p:nvPr/>
        </p:nvGrpSpPr>
        <p:grpSpPr>
          <a:xfrm>
            <a:off x="11394396" y="6046695"/>
            <a:ext cx="786580" cy="786580"/>
            <a:chOff x="8554065" y="4553565"/>
            <a:chExt cx="589935" cy="589935"/>
          </a:xfrm>
        </p:grpSpPr>
        <p:sp>
          <p:nvSpPr>
            <p:cNvPr id="32" name="Rectangle 31">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3" name="Group 32">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4"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6"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7"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8"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9"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125764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500"/>
                            </p:stCondLst>
                            <p:childTnLst>
                              <p:par>
                                <p:cTn id="17" presetID="10" presetClass="entr" presetSubtype="0" fill="hold" grpId="0" nodeType="after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wipe(up)">
                                      <p:cBhvr>
                                        <p:cTn id="24" dur="500"/>
                                        <p:tgtEl>
                                          <p:spTgt spid="22"/>
                                        </p:tgtEl>
                                      </p:cBhvr>
                                    </p:animEffect>
                                  </p:childTnLst>
                                </p:cTn>
                              </p:par>
                            </p:childTnLst>
                          </p:cTn>
                        </p:par>
                        <p:par>
                          <p:cTn id="25" fill="hold">
                            <p:stCondLst>
                              <p:cond delay="500"/>
                            </p:stCondLst>
                            <p:childTnLst>
                              <p:par>
                                <p:cTn id="26" presetID="10" presetClass="entr" presetSubtype="0"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500"/>
                                        <p:tgtEl>
                                          <p:spTgt spid="18"/>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20"/>
                                        </p:tgtEl>
                                        <p:attrNameLst>
                                          <p:attrName>style.visibility</p:attrName>
                                        </p:attrNameLst>
                                      </p:cBhvr>
                                      <p:to>
                                        <p:strVal val="visible"/>
                                      </p:to>
                                    </p:set>
                                    <p:animEffect transition="in" filter="wipe(up)">
                                      <p:cBhvr>
                                        <p:cTn id="33" dur="500"/>
                                        <p:tgtEl>
                                          <p:spTgt spid="20"/>
                                        </p:tgtEl>
                                      </p:cBhvr>
                                    </p:animEffect>
                                  </p:childTnLst>
                                </p:cTn>
                              </p:par>
                              <p:par>
                                <p:cTn id="34" presetID="22" presetClass="entr" presetSubtype="2" fill="hold" nodeType="with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wipe(right)">
                                      <p:cBhvr>
                                        <p:cTn id="36" dur="500"/>
                                        <p:tgtEl>
                                          <p:spTgt spid="24"/>
                                        </p:tgtEl>
                                      </p:cBhvr>
                                    </p:animEffect>
                                  </p:childTnLst>
                                </p:cTn>
                              </p:par>
                            </p:childTnLst>
                          </p:cTn>
                        </p:par>
                        <p:par>
                          <p:cTn id="37" fill="hold">
                            <p:stCondLst>
                              <p:cond delay="500"/>
                            </p:stCondLst>
                            <p:childTnLst>
                              <p:par>
                                <p:cTn id="38" presetID="10" presetClass="entr" presetSubtype="0" fill="hold" grpId="0" nodeType="after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fade">
                                      <p:cBhvr>
                                        <p:cTn id="40" dur="500"/>
                                        <p:tgtEl>
                                          <p:spTgt spid="16"/>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5"/>
                                        </p:tgtEl>
                                        <p:attrNameLst>
                                          <p:attrName>style.visibility</p:attrName>
                                        </p:attrNameLst>
                                      </p:cBhvr>
                                      <p:to>
                                        <p:strVal val="visible"/>
                                      </p:to>
                                    </p:set>
                                    <p:animEffect transition="in" filter="fade">
                                      <p:cBhvr>
                                        <p:cTn id="43" dur="500"/>
                                        <p:tgtEl>
                                          <p:spTgt spid="2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5"/>
                                        </p:tgtEl>
                                        <p:attrNameLst>
                                          <p:attrName>style.visibility</p:attrName>
                                        </p:attrNameLst>
                                      </p:cBhvr>
                                      <p:to>
                                        <p:strVal val="visible"/>
                                      </p:to>
                                    </p:set>
                                    <p:animEffect transition="in" filter="wipe(up)">
                                      <p:cBhvr>
                                        <p:cTn id="48" dur="500"/>
                                        <p:tgtEl>
                                          <p:spTgt spid="15"/>
                                        </p:tgtEl>
                                      </p:cBhvr>
                                    </p:animEffect>
                                  </p:childTnLst>
                                </p:cTn>
                              </p:par>
                            </p:childTnLst>
                          </p:cTn>
                        </p:par>
                        <p:par>
                          <p:cTn id="49" fill="hold">
                            <p:stCondLst>
                              <p:cond delay="500"/>
                            </p:stCondLst>
                            <p:childTnLst>
                              <p:par>
                                <p:cTn id="50" presetID="26" presetClass="emph" presetSubtype="0" fill="hold" grpId="1" nodeType="afterEffect">
                                  <p:stCondLst>
                                    <p:cond delay="0"/>
                                  </p:stCondLst>
                                  <p:childTnLst>
                                    <p:animEffect transition="out" filter="fade">
                                      <p:cBhvr>
                                        <p:cTn id="51" dur="500" tmFilter="0, 0; .2, .5; .8, .5; 1, 0"/>
                                        <p:tgtEl>
                                          <p:spTgt spid="12"/>
                                        </p:tgtEl>
                                      </p:cBhvr>
                                    </p:animEffect>
                                    <p:animScale>
                                      <p:cBhvr>
                                        <p:cTn id="52" dur="250" autoRev="1" fill="hold"/>
                                        <p:tgtEl>
                                          <p:spTgt spid="12"/>
                                        </p:tgtEl>
                                      </p:cBhvr>
                                      <p:by x="105000" y="105000"/>
                                    </p:animScale>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nodeType="click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wipe(down)">
                                      <p:cBhvr>
                                        <p:cTn id="57" dur="500"/>
                                        <p:tgtEl>
                                          <p:spTgt spid="14"/>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4" fill="hold" nodeType="click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wipe(down)">
                                      <p:cBhvr>
                                        <p:cTn id="62" dur="500"/>
                                        <p:tgtEl>
                                          <p:spTgt spid="19"/>
                                        </p:tgtEl>
                                      </p:cBhvr>
                                    </p:animEffect>
                                  </p:childTnLst>
                                </p:cTn>
                              </p:par>
                              <p:par>
                                <p:cTn id="63" presetID="22" presetClass="entr" presetSubtype="4" fill="hold" nodeType="with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wipe(down)">
                                      <p:cBhvr>
                                        <p:cTn id="65" dur="500"/>
                                        <p:tgtEl>
                                          <p:spTgt spid="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8" fill="hold" nodeType="clickEffect">
                                  <p:stCondLst>
                                    <p:cond delay="0"/>
                                  </p:stCondLst>
                                  <p:childTnLst>
                                    <p:set>
                                      <p:cBhvr>
                                        <p:cTn id="69" dur="1" fill="hold">
                                          <p:stCondLst>
                                            <p:cond delay="0"/>
                                          </p:stCondLst>
                                        </p:cTn>
                                        <p:tgtEl>
                                          <p:spTgt spid="8"/>
                                        </p:tgtEl>
                                        <p:attrNameLst>
                                          <p:attrName>style.visibility</p:attrName>
                                        </p:attrNameLst>
                                      </p:cBhvr>
                                      <p:to>
                                        <p:strVal val="visible"/>
                                      </p:to>
                                    </p:set>
                                    <p:animEffect transition="in" filter="wipe(left)">
                                      <p:cBhvr>
                                        <p:cTn id="70" dur="500"/>
                                        <p:tgtEl>
                                          <p:spTgt spid="8"/>
                                        </p:tgtEl>
                                      </p:cBhvr>
                                    </p:animEffect>
                                  </p:childTnLst>
                                </p:cTn>
                              </p:par>
                            </p:childTnLst>
                          </p:cTn>
                        </p:par>
                        <p:par>
                          <p:cTn id="71" fill="hold">
                            <p:stCondLst>
                              <p:cond delay="500"/>
                            </p:stCondLst>
                            <p:childTnLst>
                              <p:par>
                                <p:cTn id="72" presetID="10" presetClass="entr" presetSubtype="0" fill="hold" nodeType="afterEffect">
                                  <p:stCondLst>
                                    <p:cond delay="0"/>
                                  </p:stCondLst>
                                  <p:childTnLst>
                                    <p:set>
                                      <p:cBhvr>
                                        <p:cTn id="73" dur="1" fill="hold">
                                          <p:stCondLst>
                                            <p:cond delay="0"/>
                                          </p:stCondLst>
                                        </p:cTn>
                                        <p:tgtEl>
                                          <p:spTgt spid="9"/>
                                        </p:tgtEl>
                                        <p:attrNameLst>
                                          <p:attrName>style.visibility</p:attrName>
                                        </p:attrNameLst>
                                      </p:cBhvr>
                                      <p:to>
                                        <p:strVal val="visible"/>
                                      </p:to>
                                    </p:set>
                                    <p:animEffect transition="in" filter="fade">
                                      <p:cBhvr>
                                        <p:cTn id="74" dur="500"/>
                                        <p:tgtEl>
                                          <p:spTgt spid="9"/>
                                        </p:tgtEl>
                                      </p:cBhvr>
                                    </p:animEffect>
                                  </p:childTnLst>
                                </p:cTn>
                              </p:par>
                            </p:childTnLst>
                          </p:cTn>
                        </p:par>
                      </p:childTnLst>
                    </p:cTn>
                  </p:par>
                  <p:par>
                    <p:cTn id="75" fill="hold">
                      <p:stCondLst>
                        <p:cond delay="indefinite"/>
                      </p:stCondLst>
                      <p:childTnLst>
                        <p:par>
                          <p:cTn id="76" fill="hold">
                            <p:stCondLst>
                              <p:cond delay="0"/>
                            </p:stCondLst>
                            <p:childTnLst>
                              <p:par>
                                <p:cTn id="77" presetID="22" presetClass="entr" presetSubtype="8" fill="hold" nodeType="clickEffect">
                                  <p:stCondLst>
                                    <p:cond delay="0"/>
                                  </p:stCondLst>
                                  <p:childTnLst>
                                    <p:set>
                                      <p:cBhvr>
                                        <p:cTn id="78" dur="1" fill="hold">
                                          <p:stCondLst>
                                            <p:cond delay="0"/>
                                          </p:stCondLst>
                                        </p:cTn>
                                        <p:tgtEl>
                                          <p:spTgt spid="5"/>
                                        </p:tgtEl>
                                        <p:attrNameLst>
                                          <p:attrName>style.visibility</p:attrName>
                                        </p:attrNameLst>
                                      </p:cBhvr>
                                      <p:to>
                                        <p:strVal val="visible"/>
                                      </p:to>
                                    </p:set>
                                    <p:animEffect transition="in" filter="wipe(left)">
                                      <p:cBhvr>
                                        <p:cTn id="79" dur="500"/>
                                        <p:tgtEl>
                                          <p:spTgt spid="5"/>
                                        </p:tgtEl>
                                      </p:cBhvr>
                                    </p:animEffect>
                                  </p:childTnLst>
                                </p:cTn>
                              </p:par>
                            </p:childTnLst>
                          </p:cTn>
                        </p:par>
                        <p:par>
                          <p:cTn id="80" fill="hold">
                            <p:stCondLst>
                              <p:cond delay="500"/>
                            </p:stCondLst>
                            <p:childTnLst>
                              <p:par>
                                <p:cTn id="81" presetID="10" presetClass="entr" presetSubtype="0" fill="hold" grpId="0" nodeType="afterEffect">
                                  <p:stCondLst>
                                    <p:cond delay="0"/>
                                  </p:stCondLst>
                                  <p:childTnLst>
                                    <p:set>
                                      <p:cBhvr>
                                        <p:cTn id="82" dur="1" fill="hold">
                                          <p:stCondLst>
                                            <p:cond delay="0"/>
                                          </p:stCondLst>
                                        </p:cTn>
                                        <p:tgtEl>
                                          <p:spTgt spid="6"/>
                                        </p:tgtEl>
                                        <p:attrNameLst>
                                          <p:attrName>style.visibility</p:attrName>
                                        </p:attrNameLst>
                                      </p:cBhvr>
                                      <p:to>
                                        <p:strVal val="visible"/>
                                      </p:to>
                                    </p:set>
                                    <p:animEffect transition="in" filter="fade">
                                      <p:cBhvr>
                                        <p:cTn id="83" dur="500"/>
                                        <p:tgtEl>
                                          <p:spTgt spid="6"/>
                                        </p:tgtEl>
                                      </p:cBhvr>
                                    </p:animEffect>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12" grpId="0" animBg="1"/>
      <p:bldP spid="12" grpId="1" animBg="1"/>
      <p:bldP spid="16" grpId="0" animBg="1"/>
      <p:bldP spid="17" grpId="0" animBg="1"/>
      <p:bldP spid="18" grpId="0" animBg="1"/>
      <p:bldP spid="25"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ame 15">
            <a:extLst>
              <a:ext uri="{FF2B5EF4-FFF2-40B4-BE49-F238E27FC236}">
                <a16:creationId xmlns:a16="http://schemas.microsoft.com/office/drawing/2014/main" id="{107858B0-6220-154A-8E7F-788CB8272078}"/>
              </a:ext>
            </a:extLst>
          </p:cNvPr>
          <p:cNvSpPr/>
          <p:nvPr/>
        </p:nvSpPr>
        <p:spPr>
          <a:xfrm>
            <a:off x="-1"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dirty="0">
              <a:solidFill>
                <a:schemeClr val="tx1"/>
              </a:solidFill>
            </a:endParaRPr>
          </a:p>
        </p:txBody>
      </p:sp>
      <p:grpSp>
        <p:nvGrpSpPr>
          <p:cNvPr id="34" name="Group 33">
            <a:extLst>
              <a:ext uri="{FF2B5EF4-FFF2-40B4-BE49-F238E27FC236}">
                <a16:creationId xmlns:a16="http://schemas.microsoft.com/office/drawing/2014/main" id="{D8E15381-5D1A-2849-898A-C0A349AC622C}"/>
              </a:ext>
            </a:extLst>
          </p:cNvPr>
          <p:cNvGrpSpPr/>
          <p:nvPr/>
        </p:nvGrpSpPr>
        <p:grpSpPr>
          <a:xfrm>
            <a:off x="11405421" y="6071421"/>
            <a:ext cx="786580" cy="786580"/>
            <a:chOff x="8554065" y="4553565"/>
            <a:chExt cx="589935" cy="589935"/>
          </a:xfrm>
        </p:grpSpPr>
        <p:sp>
          <p:nvSpPr>
            <p:cNvPr id="35" name="Rectangle 34">
              <a:extLst>
                <a:ext uri="{FF2B5EF4-FFF2-40B4-BE49-F238E27FC236}">
                  <a16:creationId xmlns:a16="http://schemas.microsoft.com/office/drawing/2014/main" id="{CFCF3D81-B831-6042-97F1-12BC3F4C8FF9}"/>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B5C7B178-3499-994C-9017-564236B32C42}"/>
                </a:ext>
              </a:extLst>
            </p:cNvPr>
            <p:cNvGrpSpPr>
              <a:grpSpLocks noChangeAspect="1"/>
            </p:cNvGrpSpPr>
            <p:nvPr/>
          </p:nvGrpSpPr>
          <p:grpSpPr>
            <a:xfrm>
              <a:off x="8741032" y="4783643"/>
              <a:ext cx="216000" cy="129778"/>
              <a:chOff x="5342425" y="2976487"/>
              <a:chExt cx="1506305" cy="905027"/>
            </a:xfrm>
          </p:grpSpPr>
          <p:sp>
            <p:nvSpPr>
              <p:cNvPr id="37" name="Freeform: Shape 30">
                <a:extLst>
                  <a:ext uri="{FF2B5EF4-FFF2-40B4-BE49-F238E27FC236}">
                    <a16:creationId xmlns:a16="http://schemas.microsoft.com/office/drawing/2014/main" id="{899BEA2F-6332-B34D-A688-685F1DFFE54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8" name="Freeform: Shape 31">
                <a:extLst>
                  <a:ext uri="{FF2B5EF4-FFF2-40B4-BE49-F238E27FC236}">
                    <a16:creationId xmlns:a16="http://schemas.microsoft.com/office/drawing/2014/main" id="{05D263DA-B733-5F47-9926-A600D3F244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39" name="Freeform: Shape 32">
                <a:extLst>
                  <a:ext uri="{FF2B5EF4-FFF2-40B4-BE49-F238E27FC236}">
                    <a16:creationId xmlns:a16="http://schemas.microsoft.com/office/drawing/2014/main" id="{1663E03E-D267-9F4A-AED0-C140BF05174C}"/>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3">
                <a:extLst>
                  <a:ext uri="{FF2B5EF4-FFF2-40B4-BE49-F238E27FC236}">
                    <a16:creationId xmlns:a16="http://schemas.microsoft.com/office/drawing/2014/main" id="{9BBEAFF0-F6CE-0D4E-82D7-BD4CE958709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4">
                <a:extLst>
                  <a:ext uri="{FF2B5EF4-FFF2-40B4-BE49-F238E27FC236}">
                    <a16:creationId xmlns:a16="http://schemas.microsoft.com/office/drawing/2014/main" id="{F8599A0B-A0E2-6849-A855-E172244D1E33}"/>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12" name="Rectangle 11">
            <a:extLst>
              <a:ext uri="{FF2B5EF4-FFF2-40B4-BE49-F238E27FC236}">
                <a16:creationId xmlns:a16="http://schemas.microsoft.com/office/drawing/2014/main" id="{4972565F-127C-A247-B724-D6CB59D0DEFB}"/>
              </a:ext>
            </a:extLst>
          </p:cNvPr>
          <p:cNvSpPr/>
          <p:nvPr/>
        </p:nvSpPr>
        <p:spPr>
          <a:xfrm>
            <a:off x="715787" y="638856"/>
            <a:ext cx="3572877"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dirty="0">
                <a:solidFill>
                  <a:schemeClr val="bg1"/>
                </a:solidFill>
              </a:rPr>
              <a:t>EN RESUMEN</a:t>
            </a:r>
            <a:endParaRPr lang="en-GB" sz="2000" b="1" dirty="0">
              <a:solidFill>
                <a:schemeClr val="bg1"/>
              </a:solidFill>
            </a:endParaRPr>
          </a:p>
        </p:txBody>
      </p:sp>
      <p:sp>
        <p:nvSpPr>
          <p:cNvPr id="13" name="Rectangle 12">
            <a:extLst>
              <a:ext uri="{FF2B5EF4-FFF2-40B4-BE49-F238E27FC236}">
                <a16:creationId xmlns:a16="http://schemas.microsoft.com/office/drawing/2014/main" id="{A68F24F8-A131-C541-83F4-282AEDF60BA1}"/>
              </a:ext>
            </a:extLst>
          </p:cNvPr>
          <p:cNvSpPr/>
          <p:nvPr/>
        </p:nvSpPr>
        <p:spPr>
          <a:xfrm>
            <a:off x="715787" y="1387039"/>
            <a:ext cx="9935041" cy="427924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285750" indent="-285750" algn="just">
              <a:spcAft>
                <a:spcPts val="600"/>
              </a:spcAft>
              <a:buFont typeface="Arial" panose="020B0604020202020204" pitchFamily="34" charset="0"/>
              <a:buChar char="•"/>
            </a:pPr>
            <a:r>
              <a:rPr lang="es-ES" sz="2800" dirty="0">
                <a:solidFill>
                  <a:schemeClr val="tx1"/>
                </a:solidFill>
              </a:rPr>
              <a:t>Tasa de reclamaciones de solo 0.009% en 2024</a:t>
            </a:r>
          </a:p>
          <a:p>
            <a:pPr marL="285750" indent="-285750" algn="just">
              <a:spcAft>
                <a:spcPts val="600"/>
              </a:spcAft>
              <a:buFont typeface="Arial" panose="020B0604020202020204" pitchFamily="34" charset="0"/>
              <a:buChar char="•"/>
            </a:pPr>
            <a:r>
              <a:rPr lang="es-ES" sz="2800" dirty="0">
                <a:solidFill>
                  <a:schemeClr val="tx1"/>
                </a:solidFill>
              </a:rPr>
              <a:t>Propósito: Pago de deudas aduaneras válidas</a:t>
            </a:r>
          </a:p>
          <a:p>
            <a:pPr marL="285750" indent="-285750" algn="just">
              <a:spcAft>
                <a:spcPts val="600"/>
              </a:spcAft>
              <a:buFont typeface="Arial" panose="020B0604020202020204" pitchFamily="34" charset="0"/>
              <a:buChar char="•"/>
            </a:pPr>
            <a:r>
              <a:rPr lang="es-ES" sz="2800" dirty="0">
                <a:solidFill>
                  <a:schemeClr val="tx1"/>
                </a:solidFill>
              </a:rPr>
              <a:t>Procedimiento simple de 2 pasos</a:t>
            </a:r>
          </a:p>
          <a:p>
            <a:pPr marL="285750" indent="-285750" algn="just">
              <a:spcAft>
                <a:spcPts val="600"/>
              </a:spcAft>
              <a:buFont typeface="Arial" panose="020B0604020202020204" pitchFamily="34" charset="0"/>
              <a:buChar char="•"/>
            </a:pPr>
            <a:r>
              <a:rPr lang="es-ES" sz="2800" dirty="0">
                <a:solidFill>
                  <a:schemeClr val="tx1"/>
                </a:solidFill>
              </a:rPr>
              <a:t>3 niveles legales</a:t>
            </a:r>
          </a:p>
          <a:p>
            <a:pPr marL="285750" indent="-285750" algn="just">
              <a:spcAft>
                <a:spcPts val="600"/>
              </a:spcAft>
              <a:buFont typeface="Arial" panose="020B0604020202020204" pitchFamily="34" charset="0"/>
              <a:buChar char="•"/>
            </a:pPr>
            <a:r>
              <a:rPr lang="es-ES" sz="2800" dirty="0">
                <a:solidFill>
                  <a:schemeClr val="tx1"/>
                </a:solidFill>
              </a:rPr>
              <a:t>Importancia de actuar primero con el titular del TIR antes que con la asociación nacional(el titular siempre sigue siendo directamente responsable)</a:t>
            </a:r>
          </a:p>
          <a:p>
            <a:pPr marL="285750" indent="-285750" algn="just">
              <a:spcAft>
                <a:spcPts val="600"/>
              </a:spcAft>
              <a:buFont typeface="Arial" panose="020B0604020202020204" pitchFamily="34" charset="0"/>
              <a:buChar char="•"/>
            </a:pPr>
            <a:r>
              <a:rPr lang="es-ES" sz="2800" dirty="0">
                <a:solidFill>
                  <a:schemeClr val="tx1"/>
                </a:solidFill>
              </a:rPr>
              <a:t>Importancia del respeto a los plazos</a:t>
            </a:r>
            <a:endParaRPr lang="en-GB" sz="2800" dirty="0">
              <a:solidFill>
                <a:srgbClr val="00B6F1"/>
              </a:solidFill>
            </a:endParaRPr>
          </a:p>
          <a:p>
            <a:pPr algn="ctr">
              <a:spcAft>
                <a:spcPts val="600"/>
              </a:spcAft>
            </a:pPr>
            <a:r>
              <a:rPr lang="es-ES" sz="2800" dirty="0">
                <a:solidFill>
                  <a:srgbClr val="00B6F1"/>
                </a:solidFill>
              </a:rPr>
              <a:t>Reclamación válida = pago por la Cadena de Garantía TIR</a:t>
            </a:r>
            <a:endParaRPr lang="en-GB" sz="2800" dirty="0">
              <a:solidFill>
                <a:srgbClr val="00B6F1"/>
              </a:solidFill>
            </a:endParaRPr>
          </a:p>
        </p:txBody>
      </p:sp>
    </p:spTree>
    <p:extLst>
      <p:ext uri="{BB962C8B-B14F-4D97-AF65-F5344CB8AC3E}">
        <p14:creationId xmlns:p14="http://schemas.microsoft.com/office/powerpoint/2010/main" val="191711465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8B9671-E927-3FDD-EB8C-698B9448AA29}"/>
            </a:ext>
          </a:extLst>
        </p:cNvPr>
        <p:cNvGrpSpPr/>
        <p:nvPr/>
      </p:nvGrpSpPr>
      <p:grpSpPr>
        <a:xfrm>
          <a:off x="0" y="0"/>
          <a:ext cx="0" cy="0"/>
          <a:chOff x="0" y="0"/>
          <a:chExt cx="0" cy="0"/>
        </a:xfrm>
      </p:grpSpPr>
      <p:sp>
        <p:nvSpPr>
          <p:cNvPr id="240" name="Rectangle 239">
            <a:extLst>
              <a:ext uri="{FF2B5EF4-FFF2-40B4-BE49-F238E27FC236}">
                <a16:creationId xmlns:a16="http://schemas.microsoft.com/office/drawing/2014/main" id="{04FD12C3-F9D7-86C4-A987-58849DEDDA3B}"/>
              </a:ext>
            </a:extLst>
          </p:cNvPr>
          <p:cNvSpPr/>
          <p:nvPr/>
        </p:nvSpPr>
        <p:spPr>
          <a:xfrm>
            <a:off x="217644" y="638856"/>
            <a:ext cx="1836000"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n-US" sz="2000" b="1" i="0" u="none" strike="noStrike" kern="1200" cap="none" spc="0" normalizeH="0" baseline="0" noProof="0" dirty="0">
                <a:ln>
                  <a:noFill/>
                </a:ln>
                <a:solidFill>
                  <a:srgbClr val="FFFFFF"/>
                </a:solidFill>
                <a:effectLst/>
                <a:uLnTx/>
                <a:uFillTx/>
                <a:latin typeface="Corbel" panose="020B0503020204020204"/>
                <a:ea typeface="+mn-ea"/>
                <a:cs typeface="+mn-cs"/>
              </a:rPr>
              <a:t> </a:t>
            </a:r>
            <a:r>
              <a:rPr lang="en-US" sz="2000" dirty="0"/>
              <a:t>¿</a:t>
            </a:r>
            <a:r>
              <a:rPr lang="es-AR" sz="2000" dirty="0"/>
              <a:t>Qué es TIR? </a:t>
            </a:r>
          </a:p>
        </p:txBody>
      </p:sp>
      <p:pic>
        <p:nvPicPr>
          <p:cNvPr id="223" name="Picture 222">
            <a:extLst>
              <a:ext uri="{FF2B5EF4-FFF2-40B4-BE49-F238E27FC236}">
                <a16:creationId xmlns:a16="http://schemas.microsoft.com/office/drawing/2014/main" id="{1EBBE826-374F-77D6-9DB7-33B156CA6D51}"/>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7545936" y="1381576"/>
            <a:ext cx="3245490" cy="3233483"/>
          </a:xfrm>
          <a:prstGeom prst="rect">
            <a:avLst/>
          </a:prstGeom>
        </p:spPr>
      </p:pic>
      <p:pic>
        <p:nvPicPr>
          <p:cNvPr id="224" name="Picture 223">
            <a:extLst>
              <a:ext uri="{FF2B5EF4-FFF2-40B4-BE49-F238E27FC236}">
                <a16:creationId xmlns:a16="http://schemas.microsoft.com/office/drawing/2014/main" id="{1CC75108-4031-A579-F2C6-DF7D26FECB5C}"/>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t="-431"/>
          <a:stretch/>
        </p:blipFill>
        <p:spPr>
          <a:xfrm>
            <a:off x="7537457" y="4688512"/>
            <a:ext cx="1510505" cy="1498906"/>
          </a:xfrm>
          <a:prstGeom prst="rect">
            <a:avLst/>
          </a:prstGeom>
        </p:spPr>
      </p:pic>
      <p:pic>
        <p:nvPicPr>
          <p:cNvPr id="226" name="Picture 1">
            <a:extLst>
              <a:ext uri="{FF2B5EF4-FFF2-40B4-BE49-F238E27FC236}">
                <a16:creationId xmlns:a16="http://schemas.microsoft.com/office/drawing/2014/main" id="{EBE506FA-5070-CB70-2725-631E55CD1E72}"/>
              </a:ext>
            </a:extLst>
          </p:cNvPr>
          <p:cNvPicPr>
            <a:picLocks noChangeAspect="1" noChangeArrowheads="1"/>
          </p:cNvPicPr>
          <p:nvPr/>
        </p:nvPicPr>
        <p:blipFill>
          <a:blip r:embed="rId5" cstate="print"/>
          <a:srcRect/>
          <a:stretch>
            <a:fillRect/>
          </a:stretch>
        </p:blipFill>
        <p:spPr bwMode="auto">
          <a:xfrm>
            <a:off x="4573887" y="1384806"/>
            <a:ext cx="1208846" cy="1699247"/>
          </a:xfrm>
          <a:prstGeom prst="rect">
            <a:avLst/>
          </a:prstGeom>
          <a:noFill/>
          <a:ln w="9525">
            <a:solidFill>
              <a:schemeClr val="bg2"/>
            </a:solidFill>
            <a:miter lim="800000"/>
            <a:headEnd/>
            <a:tailEnd/>
          </a:ln>
          <a:effectLst/>
        </p:spPr>
      </p:pic>
      <p:sp>
        <p:nvSpPr>
          <p:cNvPr id="453" name="Rectangle 452">
            <a:extLst>
              <a:ext uri="{FF2B5EF4-FFF2-40B4-BE49-F238E27FC236}">
                <a16:creationId xmlns:a16="http://schemas.microsoft.com/office/drawing/2014/main" id="{D50AE980-EB85-EDEA-F86A-9DF653273FF1}"/>
              </a:ext>
            </a:extLst>
          </p:cNvPr>
          <p:cNvSpPr/>
          <p:nvPr/>
        </p:nvSpPr>
        <p:spPr>
          <a:xfrm>
            <a:off x="5722873" y="1378418"/>
            <a:ext cx="1789196" cy="1705636"/>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s-ES" sz="1600" b="1" dirty="0">
                <a:solidFill>
                  <a:schemeClr val="tx1"/>
                </a:solidFill>
              </a:rPr>
              <a:t>Los operadores TIR son empresas profesionales acreditadas y de confianza</a:t>
            </a:r>
            <a:endParaRPr lang="en-US" sz="1600" b="1" dirty="0">
              <a:solidFill>
                <a:schemeClr val="tx1"/>
              </a:solidFill>
            </a:endParaRPr>
          </a:p>
        </p:txBody>
      </p:sp>
      <p:sp>
        <p:nvSpPr>
          <p:cNvPr id="455" name="Rectangle 454">
            <a:extLst>
              <a:ext uri="{FF2B5EF4-FFF2-40B4-BE49-F238E27FC236}">
                <a16:creationId xmlns:a16="http://schemas.microsoft.com/office/drawing/2014/main" id="{59D7EBF8-6EFF-63E9-393F-256827410496}"/>
              </a:ext>
            </a:extLst>
          </p:cNvPr>
          <p:cNvSpPr/>
          <p:nvPr/>
        </p:nvSpPr>
        <p:spPr>
          <a:xfrm>
            <a:off x="8980226" y="4789546"/>
            <a:ext cx="1865569" cy="1323439"/>
          </a:xfrm>
          <a:prstGeom prst="rect">
            <a:avLst/>
          </a:prstGeom>
        </p:spPr>
        <p:txBody>
          <a:bodyPr wrap="square">
            <a:spAutoFit/>
          </a:bodyPr>
          <a:lstStyle/>
          <a:p>
            <a:pPr algn="ctr"/>
            <a:r>
              <a:rPr lang="es-ES" sz="1600" b="1" dirty="0"/>
              <a:t>Los vehículos seguros garantizan la seguridad e integridad de la carga</a:t>
            </a:r>
            <a:endParaRPr lang="en-US" sz="1600" b="1" dirty="0"/>
          </a:p>
        </p:txBody>
      </p:sp>
      <p:sp>
        <p:nvSpPr>
          <p:cNvPr id="457" name="TextBox 456">
            <a:extLst>
              <a:ext uri="{FF2B5EF4-FFF2-40B4-BE49-F238E27FC236}">
                <a16:creationId xmlns:a16="http://schemas.microsoft.com/office/drawing/2014/main" id="{9C2B6CED-AD9A-9327-BACE-12D8F2208EFD}"/>
              </a:ext>
            </a:extLst>
          </p:cNvPr>
          <p:cNvSpPr txBox="1"/>
          <p:nvPr/>
        </p:nvSpPr>
        <p:spPr>
          <a:xfrm>
            <a:off x="4792837" y="5901266"/>
            <a:ext cx="2325260" cy="338554"/>
          </a:xfrm>
          <a:prstGeom prst="rect">
            <a:avLst/>
          </a:prstGeom>
          <a:noFill/>
        </p:spPr>
        <p:txBody>
          <a:bodyPr wrap="square">
            <a:spAutoFit/>
          </a:bodyPr>
          <a:lstStyle/>
          <a:p>
            <a:pPr algn="ctr"/>
            <a:r>
              <a:rPr lang="en-US" sz="1600" b="1" dirty="0">
                <a:solidFill>
                  <a:schemeClr val="tx1"/>
                </a:solidFill>
              </a:rPr>
              <a:t>El TIR es digital</a:t>
            </a:r>
          </a:p>
        </p:txBody>
      </p:sp>
      <p:sp>
        <p:nvSpPr>
          <p:cNvPr id="458" name="Rectangle 457">
            <a:extLst>
              <a:ext uri="{FF2B5EF4-FFF2-40B4-BE49-F238E27FC236}">
                <a16:creationId xmlns:a16="http://schemas.microsoft.com/office/drawing/2014/main" id="{6FE0F51B-56A0-EADE-5FC2-209DB6854950}"/>
              </a:ext>
            </a:extLst>
          </p:cNvPr>
          <p:cNvSpPr/>
          <p:nvPr/>
        </p:nvSpPr>
        <p:spPr>
          <a:xfrm>
            <a:off x="1135644" y="1378418"/>
            <a:ext cx="9655782" cy="4840726"/>
          </a:xfrm>
          <a:prstGeom prst="rect">
            <a:avLst/>
          </a:prstGeom>
          <a:noFill/>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pic>
        <p:nvPicPr>
          <p:cNvPr id="3" name="Picture 2" descr="A row of flags in front of a building&#10;&#10;Description automatically generated">
            <a:extLst>
              <a:ext uri="{FF2B5EF4-FFF2-40B4-BE49-F238E27FC236}">
                <a16:creationId xmlns:a16="http://schemas.microsoft.com/office/drawing/2014/main" id="{50EFB8E8-CC9F-F706-BDBF-F01E5BE23ABA}"/>
              </a:ext>
            </a:extLst>
          </p:cNvPr>
          <p:cNvPicPr>
            <a:picLocks noChangeAspect="1"/>
          </p:cNvPicPr>
          <p:nvPr/>
        </p:nvPicPr>
        <p:blipFill>
          <a:blip r:embed="rId6"/>
          <a:stretch>
            <a:fillRect/>
          </a:stretch>
        </p:blipFill>
        <p:spPr>
          <a:xfrm>
            <a:off x="1161142" y="1391101"/>
            <a:ext cx="3246120" cy="4838007"/>
          </a:xfrm>
          <a:prstGeom prst="rect">
            <a:avLst/>
          </a:prstGeom>
        </p:spPr>
      </p:pic>
      <p:pic>
        <p:nvPicPr>
          <p:cNvPr id="5" name="Picture 4" descr="A close-up of a truck&#10;&#10;Description automatically generated">
            <a:extLst>
              <a:ext uri="{FF2B5EF4-FFF2-40B4-BE49-F238E27FC236}">
                <a16:creationId xmlns:a16="http://schemas.microsoft.com/office/drawing/2014/main" id="{D8D3928F-87E7-84EA-865D-BCCDDEB715B9}"/>
              </a:ext>
            </a:extLst>
          </p:cNvPr>
          <p:cNvPicPr>
            <a:picLocks noChangeAspect="1"/>
          </p:cNvPicPr>
          <p:nvPr/>
        </p:nvPicPr>
        <p:blipFill>
          <a:blip r:embed="rId7"/>
          <a:stretch>
            <a:fillRect/>
          </a:stretch>
        </p:blipFill>
        <p:spPr>
          <a:xfrm>
            <a:off x="4584134" y="3141441"/>
            <a:ext cx="2776451" cy="2759825"/>
          </a:xfrm>
          <a:prstGeom prst="rect">
            <a:avLst/>
          </a:prstGeom>
        </p:spPr>
      </p:pic>
    </p:spTree>
    <p:extLst>
      <p:ext uri="{BB962C8B-B14F-4D97-AF65-F5344CB8AC3E}">
        <p14:creationId xmlns:p14="http://schemas.microsoft.com/office/powerpoint/2010/main" val="356742636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0555C2-BD27-55A7-2971-5B56CA8974B2}"/>
            </a:ext>
          </a:extLst>
        </p:cNvPr>
        <p:cNvGrpSpPr/>
        <p:nvPr/>
      </p:nvGrpSpPr>
      <p:grpSpPr>
        <a:xfrm>
          <a:off x="0" y="0"/>
          <a:ext cx="0" cy="0"/>
          <a:chOff x="0" y="0"/>
          <a:chExt cx="0" cy="0"/>
        </a:xfrm>
      </p:grpSpPr>
      <p:sp>
        <p:nvSpPr>
          <p:cNvPr id="240" name="Rectangle 239">
            <a:extLst>
              <a:ext uri="{FF2B5EF4-FFF2-40B4-BE49-F238E27FC236}">
                <a16:creationId xmlns:a16="http://schemas.microsoft.com/office/drawing/2014/main" id="{F4D53E7A-DE09-B418-0627-E7163C386226}"/>
              </a:ext>
            </a:extLst>
          </p:cNvPr>
          <p:cNvSpPr/>
          <p:nvPr/>
        </p:nvSpPr>
        <p:spPr>
          <a:xfrm>
            <a:off x="295466" y="426760"/>
            <a:ext cx="4787908" cy="394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Corbel" panose="020B0503020204020204"/>
                <a:ea typeface="+mn-ea"/>
                <a:cs typeface="+mn-cs"/>
              </a:rPr>
              <a:t> </a:t>
            </a:r>
            <a:r>
              <a:rPr kumimoji="0" lang="en-US" sz="2000" i="0" u="none" strike="noStrike" kern="1200" cap="none" spc="0" normalizeH="0" baseline="0" noProof="0">
                <a:ln>
                  <a:noFill/>
                </a:ln>
                <a:solidFill>
                  <a:srgbClr val="FFFFFF"/>
                </a:solidFill>
                <a:effectLst/>
                <a:uLnTx/>
                <a:uFillTx/>
                <a:latin typeface="Corbel" panose="020B0503020204020204"/>
                <a:ea typeface="+mn-ea"/>
                <a:cs typeface="+mn-cs"/>
              </a:rPr>
              <a:t>ESCENARIO – </a:t>
            </a:r>
            <a:r>
              <a:rPr kumimoji="0" lang="en-US" sz="2000" i="0" u="none" strike="noStrike" kern="1200" cap="none" spc="0" normalizeH="0" baseline="0" noProof="0" err="1">
                <a:ln>
                  <a:noFill/>
                </a:ln>
                <a:solidFill>
                  <a:srgbClr val="FFFFFF"/>
                </a:solidFill>
                <a:effectLst/>
                <a:uLnTx/>
                <a:uFillTx/>
                <a:latin typeface="Corbel" panose="020B0503020204020204"/>
                <a:ea typeface="+mn-ea"/>
                <a:cs typeface="+mn-cs"/>
              </a:rPr>
              <a:t>Corredores</a:t>
            </a:r>
            <a:r>
              <a:rPr kumimoji="0" lang="en-US" sz="2000" i="0" u="none" strike="noStrike" kern="1200" cap="none" spc="0" normalizeH="0" baseline="0" noProof="0">
                <a:ln>
                  <a:noFill/>
                </a:ln>
                <a:solidFill>
                  <a:srgbClr val="FFFFFF"/>
                </a:solidFill>
                <a:effectLst/>
                <a:uLnTx/>
                <a:uFillTx/>
                <a:latin typeface="Corbel" panose="020B0503020204020204"/>
                <a:ea typeface="+mn-ea"/>
                <a:cs typeface="+mn-cs"/>
              </a:rPr>
              <a:t>  </a:t>
            </a:r>
            <a:r>
              <a:rPr lang="en-US" sz="2000">
                <a:solidFill>
                  <a:srgbClr val="FFFFFF"/>
                </a:solidFill>
                <a:latin typeface="Corbel" panose="020B0503020204020204"/>
              </a:rPr>
              <a:t>B</a:t>
            </a:r>
            <a:r>
              <a:rPr kumimoji="0" lang="en-US" sz="2000" i="0" u="none" strike="noStrike" kern="1200" cap="none" spc="0" normalizeH="0" baseline="0" noProof="0" err="1">
                <a:ln>
                  <a:noFill/>
                </a:ln>
                <a:solidFill>
                  <a:srgbClr val="FFFFFF"/>
                </a:solidFill>
                <a:effectLst/>
                <a:uLnTx/>
                <a:uFillTx/>
                <a:latin typeface="Corbel" panose="020B0503020204020204"/>
                <a:ea typeface="+mn-ea"/>
                <a:cs typeface="+mn-cs"/>
              </a:rPr>
              <a:t>ioceánicos</a:t>
            </a:r>
            <a:endParaRPr kumimoji="0" lang="en-GB" sz="2000" i="0" u="none" strike="noStrike" kern="1200" cap="none" spc="0" normalizeH="0" baseline="0" noProof="0">
              <a:ln>
                <a:noFill/>
              </a:ln>
              <a:solidFill>
                <a:srgbClr val="FFFFFF"/>
              </a:solidFill>
              <a:effectLst/>
              <a:uLnTx/>
              <a:uFillTx/>
              <a:latin typeface="Corbel" panose="020B0503020204020204"/>
              <a:ea typeface="+mn-ea"/>
              <a:cs typeface="+mn-cs"/>
            </a:endParaRPr>
          </a:p>
        </p:txBody>
      </p:sp>
      <p:grpSp>
        <p:nvGrpSpPr>
          <p:cNvPr id="222" name="Group 221">
            <a:extLst>
              <a:ext uri="{FF2B5EF4-FFF2-40B4-BE49-F238E27FC236}">
                <a16:creationId xmlns:a16="http://schemas.microsoft.com/office/drawing/2014/main" id="{CAF703D4-446D-59F9-2FF6-5709CA5CDF91}"/>
              </a:ext>
            </a:extLst>
          </p:cNvPr>
          <p:cNvGrpSpPr/>
          <p:nvPr/>
        </p:nvGrpSpPr>
        <p:grpSpPr>
          <a:xfrm>
            <a:off x="11405421" y="6071421"/>
            <a:ext cx="786580" cy="786580"/>
            <a:chOff x="8554065" y="4553565"/>
            <a:chExt cx="589935" cy="589935"/>
          </a:xfrm>
        </p:grpSpPr>
        <p:sp>
          <p:nvSpPr>
            <p:cNvPr id="223" name="Rectangle 222">
              <a:extLst>
                <a:ext uri="{FF2B5EF4-FFF2-40B4-BE49-F238E27FC236}">
                  <a16:creationId xmlns:a16="http://schemas.microsoft.com/office/drawing/2014/main" id="{8D3932D9-3A9E-6D1E-48F8-70FF71CBB7A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224" name="Group 223">
              <a:extLst>
                <a:ext uri="{FF2B5EF4-FFF2-40B4-BE49-F238E27FC236}">
                  <a16:creationId xmlns:a16="http://schemas.microsoft.com/office/drawing/2014/main" id="{F353CE1C-9B65-48AB-7BF6-7E86B189460F}"/>
                </a:ext>
              </a:extLst>
            </p:cNvPr>
            <p:cNvGrpSpPr>
              <a:grpSpLocks noChangeAspect="1"/>
            </p:cNvGrpSpPr>
            <p:nvPr/>
          </p:nvGrpSpPr>
          <p:grpSpPr>
            <a:xfrm>
              <a:off x="8741032" y="4783643"/>
              <a:ext cx="216000" cy="129778"/>
              <a:chOff x="5342425" y="2976487"/>
              <a:chExt cx="1506305" cy="905027"/>
            </a:xfrm>
          </p:grpSpPr>
          <p:sp>
            <p:nvSpPr>
              <p:cNvPr id="225" name="Freeform: Shape 30">
                <a:extLst>
                  <a:ext uri="{FF2B5EF4-FFF2-40B4-BE49-F238E27FC236}">
                    <a16:creationId xmlns:a16="http://schemas.microsoft.com/office/drawing/2014/main" id="{4F46D053-E442-95EB-D9F7-DA72FE8C4748}"/>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26" name="Freeform: Shape 31">
                <a:extLst>
                  <a:ext uri="{FF2B5EF4-FFF2-40B4-BE49-F238E27FC236}">
                    <a16:creationId xmlns:a16="http://schemas.microsoft.com/office/drawing/2014/main" id="{7754AE52-EF71-BCD2-DD86-6F1362698F18}"/>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27" name="Freeform: Shape 32">
                <a:extLst>
                  <a:ext uri="{FF2B5EF4-FFF2-40B4-BE49-F238E27FC236}">
                    <a16:creationId xmlns:a16="http://schemas.microsoft.com/office/drawing/2014/main" id="{53161E25-9224-20CA-9866-0BC6AA41FB78}"/>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28" name="Freeform: Shape 33">
                <a:extLst>
                  <a:ext uri="{FF2B5EF4-FFF2-40B4-BE49-F238E27FC236}">
                    <a16:creationId xmlns:a16="http://schemas.microsoft.com/office/drawing/2014/main" id="{212840FB-2216-DBF9-C91F-D1356A3880A0}"/>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29" name="Freeform: Shape 34">
                <a:extLst>
                  <a:ext uri="{FF2B5EF4-FFF2-40B4-BE49-F238E27FC236}">
                    <a16:creationId xmlns:a16="http://schemas.microsoft.com/office/drawing/2014/main" id="{70971FCA-8D9A-F9C4-D131-37E1A5128D32}"/>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220" name="Frame 219">
            <a:extLst>
              <a:ext uri="{FF2B5EF4-FFF2-40B4-BE49-F238E27FC236}">
                <a16:creationId xmlns:a16="http://schemas.microsoft.com/office/drawing/2014/main" id="{6DEEDDC2-E250-A4A0-5DBF-89A07620E549}"/>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230" name="Group 229">
            <a:extLst>
              <a:ext uri="{FF2B5EF4-FFF2-40B4-BE49-F238E27FC236}">
                <a16:creationId xmlns:a16="http://schemas.microsoft.com/office/drawing/2014/main" id="{083C2C14-E7A1-7504-8A7F-3C62CFDF99B6}"/>
              </a:ext>
            </a:extLst>
          </p:cNvPr>
          <p:cNvGrpSpPr/>
          <p:nvPr/>
        </p:nvGrpSpPr>
        <p:grpSpPr>
          <a:xfrm>
            <a:off x="11411639" y="6071422"/>
            <a:ext cx="786580" cy="786580"/>
            <a:chOff x="8554065" y="4553565"/>
            <a:chExt cx="589935" cy="589935"/>
          </a:xfrm>
        </p:grpSpPr>
        <p:sp>
          <p:nvSpPr>
            <p:cNvPr id="231" name="Rectangle 230">
              <a:extLst>
                <a:ext uri="{FF2B5EF4-FFF2-40B4-BE49-F238E27FC236}">
                  <a16:creationId xmlns:a16="http://schemas.microsoft.com/office/drawing/2014/main" id="{ADB641D2-70E6-22EA-8FDC-86C6F6681EC3}"/>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232" name="Group 231">
              <a:extLst>
                <a:ext uri="{FF2B5EF4-FFF2-40B4-BE49-F238E27FC236}">
                  <a16:creationId xmlns:a16="http://schemas.microsoft.com/office/drawing/2014/main" id="{BCFE30F5-38EA-6554-9CB9-A7913CD6A710}"/>
                </a:ext>
              </a:extLst>
            </p:cNvPr>
            <p:cNvGrpSpPr>
              <a:grpSpLocks noChangeAspect="1"/>
            </p:cNvGrpSpPr>
            <p:nvPr/>
          </p:nvGrpSpPr>
          <p:grpSpPr>
            <a:xfrm>
              <a:off x="8741032" y="4783643"/>
              <a:ext cx="216000" cy="129778"/>
              <a:chOff x="5342425" y="2976487"/>
              <a:chExt cx="1506305" cy="905027"/>
            </a:xfrm>
          </p:grpSpPr>
          <p:sp>
            <p:nvSpPr>
              <p:cNvPr id="233" name="Freeform: Shape 30">
                <a:extLst>
                  <a:ext uri="{FF2B5EF4-FFF2-40B4-BE49-F238E27FC236}">
                    <a16:creationId xmlns:a16="http://schemas.microsoft.com/office/drawing/2014/main" id="{AF4A2BF3-AEAE-C364-C0E7-F3E7DDC74D08}"/>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4" name="Freeform: Shape 31">
                <a:extLst>
                  <a:ext uri="{FF2B5EF4-FFF2-40B4-BE49-F238E27FC236}">
                    <a16:creationId xmlns:a16="http://schemas.microsoft.com/office/drawing/2014/main" id="{C441E7CB-907B-17E6-A947-DAF1273569E7}"/>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5" name="Freeform: Shape 32">
                <a:extLst>
                  <a:ext uri="{FF2B5EF4-FFF2-40B4-BE49-F238E27FC236}">
                    <a16:creationId xmlns:a16="http://schemas.microsoft.com/office/drawing/2014/main" id="{A628F2F3-DB1E-4BD6-A0E9-5A35F2432F84}"/>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6" name="Freeform: Shape 33">
                <a:extLst>
                  <a:ext uri="{FF2B5EF4-FFF2-40B4-BE49-F238E27FC236}">
                    <a16:creationId xmlns:a16="http://schemas.microsoft.com/office/drawing/2014/main" id="{8F096964-F454-2C69-8203-7DA796FBF44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237" name="Freeform: Shape 34">
                <a:extLst>
                  <a:ext uri="{FF2B5EF4-FFF2-40B4-BE49-F238E27FC236}">
                    <a16:creationId xmlns:a16="http://schemas.microsoft.com/office/drawing/2014/main" id="{9B77C0AA-CF73-28D7-867C-7F5728690321}"/>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pic>
        <p:nvPicPr>
          <p:cNvPr id="3" name="Picture 2">
            <a:extLst>
              <a:ext uri="{FF2B5EF4-FFF2-40B4-BE49-F238E27FC236}">
                <a16:creationId xmlns:a16="http://schemas.microsoft.com/office/drawing/2014/main" id="{06889378-5D0F-74DE-2B59-4F2F6475EC43}"/>
              </a:ext>
            </a:extLst>
          </p:cNvPr>
          <p:cNvPicPr>
            <a:picLocks noChangeAspect="1"/>
          </p:cNvPicPr>
          <p:nvPr/>
        </p:nvPicPr>
        <p:blipFill>
          <a:blip r:embed="rId3"/>
          <a:stretch>
            <a:fillRect/>
          </a:stretch>
        </p:blipFill>
        <p:spPr>
          <a:xfrm>
            <a:off x="1181279" y="955366"/>
            <a:ext cx="9042864" cy="5422826"/>
          </a:xfrm>
          <a:prstGeom prst="rect">
            <a:avLst/>
          </a:prstGeom>
        </p:spPr>
      </p:pic>
    </p:spTree>
    <p:extLst>
      <p:ext uri="{BB962C8B-B14F-4D97-AF65-F5344CB8AC3E}">
        <p14:creationId xmlns:p14="http://schemas.microsoft.com/office/powerpoint/2010/main" val="39718814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2FC712-C229-5D33-F2CD-A596FF491F6F}"/>
            </a:ext>
          </a:extLst>
        </p:cNvPr>
        <p:cNvGrpSpPr/>
        <p:nvPr/>
      </p:nvGrpSpPr>
      <p:grpSpPr>
        <a:xfrm>
          <a:off x="0" y="0"/>
          <a:ext cx="0" cy="0"/>
          <a:chOff x="0" y="0"/>
          <a:chExt cx="0" cy="0"/>
        </a:xfrm>
      </p:grpSpPr>
      <p:grpSp>
        <p:nvGrpSpPr>
          <p:cNvPr id="619" name="Group 618">
            <a:extLst>
              <a:ext uri="{FF2B5EF4-FFF2-40B4-BE49-F238E27FC236}">
                <a16:creationId xmlns:a16="http://schemas.microsoft.com/office/drawing/2014/main" id="{6A9A11F4-0BAE-3CD1-844B-C715A2895AB8}"/>
              </a:ext>
            </a:extLst>
          </p:cNvPr>
          <p:cNvGrpSpPr/>
          <p:nvPr/>
        </p:nvGrpSpPr>
        <p:grpSpPr>
          <a:xfrm>
            <a:off x="3583487" y="-1289214"/>
            <a:ext cx="15853145" cy="8762485"/>
            <a:chOff x="3621587" y="-1289214"/>
            <a:chExt cx="15853145" cy="8762485"/>
          </a:xfrm>
          <a:solidFill>
            <a:srgbClr val="D7CFC1"/>
          </a:solidFill>
        </p:grpSpPr>
        <p:sp>
          <p:nvSpPr>
            <p:cNvPr id="11" name="Freeform 6">
              <a:extLst>
                <a:ext uri="{FF2B5EF4-FFF2-40B4-BE49-F238E27FC236}">
                  <a16:creationId xmlns:a16="http://schemas.microsoft.com/office/drawing/2014/main" id="{ECC4A2A9-159F-7A70-96E6-E587DFCFC1A4}"/>
                </a:ext>
              </a:extLst>
            </p:cNvPr>
            <p:cNvSpPr>
              <a:spLocks/>
            </p:cNvSpPr>
            <p:nvPr/>
          </p:nvSpPr>
          <p:spPr bwMode="auto">
            <a:xfrm>
              <a:off x="13460945" y="1307196"/>
              <a:ext cx="709272" cy="599170"/>
            </a:xfrm>
            <a:custGeom>
              <a:avLst/>
              <a:gdLst>
                <a:gd name="T0" fmla="*/ 23 w 236"/>
                <a:gd name="T1" fmla="*/ 66 h 189"/>
                <a:gd name="T2" fmla="*/ 37 w 236"/>
                <a:gd name="T3" fmla="*/ 54 h 189"/>
                <a:gd name="T4" fmla="*/ 58 w 236"/>
                <a:gd name="T5" fmla="*/ 45 h 189"/>
                <a:gd name="T6" fmla="*/ 71 w 236"/>
                <a:gd name="T7" fmla="*/ 24 h 189"/>
                <a:gd name="T8" fmla="*/ 82 w 236"/>
                <a:gd name="T9" fmla="*/ 22 h 189"/>
                <a:gd name="T10" fmla="*/ 97 w 236"/>
                <a:gd name="T11" fmla="*/ 23 h 189"/>
                <a:gd name="T12" fmla="*/ 116 w 236"/>
                <a:gd name="T13" fmla="*/ 30 h 189"/>
                <a:gd name="T14" fmla="*/ 134 w 236"/>
                <a:gd name="T15" fmla="*/ 27 h 189"/>
                <a:gd name="T16" fmla="*/ 147 w 236"/>
                <a:gd name="T17" fmla="*/ 18 h 189"/>
                <a:gd name="T18" fmla="*/ 149 w 236"/>
                <a:gd name="T19" fmla="*/ 7 h 189"/>
                <a:gd name="T20" fmla="*/ 165 w 236"/>
                <a:gd name="T21" fmla="*/ 4 h 189"/>
                <a:gd name="T22" fmla="*/ 170 w 236"/>
                <a:gd name="T23" fmla="*/ 12 h 189"/>
                <a:gd name="T24" fmla="*/ 182 w 236"/>
                <a:gd name="T25" fmla="*/ 36 h 189"/>
                <a:gd name="T26" fmla="*/ 193 w 236"/>
                <a:gd name="T27" fmla="*/ 29 h 189"/>
                <a:gd name="T28" fmla="*/ 214 w 236"/>
                <a:gd name="T29" fmla="*/ 22 h 189"/>
                <a:gd name="T30" fmla="*/ 236 w 236"/>
                <a:gd name="T31" fmla="*/ 28 h 189"/>
                <a:gd name="T32" fmla="*/ 219 w 236"/>
                <a:gd name="T33" fmla="*/ 34 h 189"/>
                <a:gd name="T34" fmla="*/ 183 w 236"/>
                <a:gd name="T35" fmla="*/ 40 h 189"/>
                <a:gd name="T36" fmla="*/ 181 w 236"/>
                <a:gd name="T37" fmla="*/ 58 h 189"/>
                <a:gd name="T38" fmla="*/ 179 w 236"/>
                <a:gd name="T39" fmla="*/ 77 h 189"/>
                <a:gd name="T40" fmla="*/ 178 w 236"/>
                <a:gd name="T41" fmla="*/ 93 h 189"/>
                <a:gd name="T42" fmla="*/ 172 w 236"/>
                <a:gd name="T43" fmla="*/ 106 h 189"/>
                <a:gd name="T44" fmla="*/ 157 w 236"/>
                <a:gd name="T45" fmla="*/ 123 h 189"/>
                <a:gd name="T46" fmla="*/ 155 w 236"/>
                <a:gd name="T47" fmla="*/ 142 h 189"/>
                <a:gd name="T48" fmla="*/ 135 w 236"/>
                <a:gd name="T49" fmla="*/ 142 h 189"/>
                <a:gd name="T50" fmla="*/ 121 w 236"/>
                <a:gd name="T51" fmla="*/ 148 h 189"/>
                <a:gd name="T52" fmla="*/ 116 w 236"/>
                <a:gd name="T53" fmla="*/ 178 h 189"/>
                <a:gd name="T54" fmla="*/ 82 w 236"/>
                <a:gd name="T55" fmla="*/ 184 h 189"/>
                <a:gd name="T56" fmla="*/ 68 w 236"/>
                <a:gd name="T57" fmla="*/ 186 h 189"/>
                <a:gd name="T58" fmla="*/ 20 w 236"/>
                <a:gd name="T59" fmla="*/ 179 h 189"/>
                <a:gd name="T60" fmla="*/ 29 w 236"/>
                <a:gd name="T61" fmla="*/ 147 h 189"/>
                <a:gd name="T62" fmla="*/ 11 w 236"/>
                <a:gd name="T63" fmla="*/ 130 h 189"/>
                <a:gd name="T64" fmla="*/ 8 w 236"/>
                <a:gd name="T65" fmla="*/ 102 h 189"/>
                <a:gd name="T66" fmla="*/ 2 w 236"/>
                <a:gd name="T67" fmla="*/ 8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 h="189">
                  <a:moveTo>
                    <a:pt x="4" y="58"/>
                  </a:moveTo>
                  <a:lnTo>
                    <a:pt x="23" y="66"/>
                  </a:lnTo>
                  <a:lnTo>
                    <a:pt x="35" y="63"/>
                  </a:lnTo>
                  <a:lnTo>
                    <a:pt x="37" y="54"/>
                  </a:lnTo>
                  <a:lnTo>
                    <a:pt x="50" y="51"/>
                  </a:lnTo>
                  <a:lnTo>
                    <a:pt x="58" y="45"/>
                  </a:lnTo>
                  <a:lnTo>
                    <a:pt x="58" y="28"/>
                  </a:lnTo>
                  <a:lnTo>
                    <a:pt x="71" y="24"/>
                  </a:lnTo>
                  <a:lnTo>
                    <a:pt x="72" y="17"/>
                  </a:lnTo>
                  <a:lnTo>
                    <a:pt x="82" y="22"/>
                  </a:lnTo>
                  <a:lnTo>
                    <a:pt x="87" y="23"/>
                  </a:lnTo>
                  <a:lnTo>
                    <a:pt x="97" y="23"/>
                  </a:lnTo>
                  <a:lnTo>
                    <a:pt x="110" y="27"/>
                  </a:lnTo>
                  <a:lnTo>
                    <a:pt x="116" y="30"/>
                  </a:lnTo>
                  <a:lnTo>
                    <a:pt x="127" y="23"/>
                  </a:lnTo>
                  <a:lnTo>
                    <a:pt x="134" y="27"/>
                  </a:lnTo>
                  <a:lnTo>
                    <a:pt x="137" y="18"/>
                  </a:lnTo>
                  <a:lnTo>
                    <a:pt x="147" y="18"/>
                  </a:lnTo>
                  <a:lnTo>
                    <a:pt x="149" y="15"/>
                  </a:lnTo>
                  <a:lnTo>
                    <a:pt x="149" y="7"/>
                  </a:lnTo>
                  <a:lnTo>
                    <a:pt x="154" y="0"/>
                  </a:lnTo>
                  <a:lnTo>
                    <a:pt x="165" y="4"/>
                  </a:lnTo>
                  <a:lnTo>
                    <a:pt x="165" y="11"/>
                  </a:lnTo>
                  <a:lnTo>
                    <a:pt x="170" y="12"/>
                  </a:lnTo>
                  <a:lnTo>
                    <a:pt x="173" y="29"/>
                  </a:lnTo>
                  <a:lnTo>
                    <a:pt x="182" y="36"/>
                  </a:lnTo>
                  <a:lnTo>
                    <a:pt x="186" y="31"/>
                  </a:lnTo>
                  <a:lnTo>
                    <a:pt x="193" y="29"/>
                  </a:lnTo>
                  <a:lnTo>
                    <a:pt x="202" y="20"/>
                  </a:lnTo>
                  <a:lnTo>
                    <a:pt x="214" y="22"/>
                  </a:lnTo>
                  <a:lnTo>
                    <a:pt x="232" y="22"/>
                  </a:lnTo>
                  <a:lnTo>
                    <a:pt x="236" y="28"/>
                  </a:lnTo>
                  <a:lnTo>
                    <a:pt x="227" y="30"/>
                  </a:lnTo>
                  <a:lnTo>
                    <a:pt x="219" y="34"/>
                  </a:lnTo>
                  <a:lnTo>
                    <a:pt x="200" y="36"/>
                  </a:lnTo>
                  <a:lnTo>
                    <a:pt x="183" y="40"/>
                  </a:lnTo>
                  <a:lnTo>
                    <a:pt x="175" y="50"/>
                  </a:lnTo>
                  <a:lnTo>
                    <a:pt x="181" y="58"/>
                  </a:lnTo>
                  <a:lnTo>
                    <a:pt x="185" y="69"/>
                  </a:lnTo>
                  <a:lnTo>
                    <a:pt x="179" y="77"/>
                  </a:lnTo>
                  <a:lnTo>
                    <a:pt x="182" y="85"/>
                  </a:lnTo>
                  <a:lnTo>
                    <a:pt x="178" y="93"/>
                  </a:lnTo>
                  <a:lnTo>
                    <a:pt x="162" y="92"/>
                  </a:lnTo>
                  <a:lnTo>
                    <a:pt x="172" y="106"/>
                  </a:lnTo>
                  <a:lnTo>
                    <a:pt x="162" y="111"/>
                  </a:lnTo>
                  <a:lnTo>
                    <a:pt x="157" y="123"/>
                  </a:lnTo>
                  <a:lnTo>
                    <a:pt x="160" y="136"/>
                  </a:lnTo>
                  <a:lnTo>
                    <a:pt x="155" y="142"/>
                  </a:lnTo>
                  <a:lnTo>
                    <a:pt x="148" y="140"/>
                  </a:lnTo>
                  <a:lnTo>
                    <a:pt x="135" y="142"/>
                  </a:lnTo>
                  <a:lnTo>
                    <a:pt x="134" y="148"/>
                  </a:lnTo>
                  <a:lnTo>
                    <a:pt x="121" y="148"/>
                  </a:lnTo>
                  <a:lnTo>
                    <a:pt x="113" y="160"/>
                  </a:lnTo>
                  <a:lnTo>
                    <a:pt x="116" y="178"/>
                  </a:lnTo>
                  <a:lnTo>
                    <a:pt x="95" y="186"/>
                  </a:lnTo>
                  <a:lnTo>
                    <a:pt x="82" y="184"/>
                  </a:lnTo>
                  <a:lnTo>
                    <a:pt x="79" y="189"/>
                  </a:lnTo>
                  <a:lnTo>
                    <a:pt x="68" y="186"/>
                  </a:lnTo>
                  <a:lnTo>
                    <a:pt x="51" y="189"/>
                  </a:lnTo>
                  <a:lnTo>
                    <a:pt x="20" y="179"/>
                  </a:lnTo>
                  <a:lnTo>
                    <a:pt x="33" y="160"/>
                  </a:lnTo>
                  <a:lnTo>
                    <a:pt x="29" y="147"/>
                  </a:lnTo>
                  <a:lnTo>
                    <a:pt x="15" y="143"/>
                  </a:lnTo>
                  <a:lnTo>
                    <a:pt x="11" y="130"/>
                  </a:lnTo>
                  <a:lnTo>
                    <a:pt x="3" y="113"/>
                  </a:lnTo>
                  <a:lnTo>
                    <a:pt x="8" y="102"/>
                  </a:lnTo>
                  <a:lnTo>
                    <a:pt x="0" y="99"/>
                  </a:lnTo>
                  <a:lnTo>
                    <a:pt x="2" y="84"/>
                  </a:lnTo>
                  <a:lnTo>
                    <a:pt x="4" y="5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2" name="Freeform 7">
              <a:extLst>
                <a:ext uri="{FF2B5EF4-FFF2-40B4-BE49-F238E27FC236}">
                  <a16:creationId xmlns:a16="http://schemas.microsoft.com/office/drawing/2014/main" id="{28A1B8B7-9EE5-D8E7-E021-61617151E036}"/>
                </a:ext>
              </a:extLst>
            </p:cNvPr>
            <p:cNvSpPr>
              <a:spLocks/>
            </p:cNvSpPr>
            <p:nvPr/>
          </p:nvSpPr>
          <p:spPr bwMode="auto">
            <a:xfrm>
              <a:off x="10933415" y="4223796"/>
              <a:ext cx="685229" cy="795726"/>
            </a:xfrm>
            <a:custGeom>
              <a:avLst/>
              <a:gdLst>
                <a:gd name="T0" fmla="*/ 92 w 228"/>
                <a:gd name="T1" fmla="*/ 16 h 251"/>
                <a:gd name="T2" fmla="*/ 102 w 228"/>
                <a:gd name="T3" fmla="*/ 35 h 251"/>
                <a:gd name="T4" fmla="*/ 121 w 228"/>
                <a:gd name="T5" fmla="*/ 44 h 251"/>
                <a:gd name="T6" fmla="*/ 137 w 228"/>
                <a:gd name="T7" fmla="*/ 44 h 251"/>
                <a:gd name="T8" fmla="*/ 144 w 228"/>
                <a:gd name="T9" fmla="*/ 27 h 251"/>
                <a:gd name="T10" fmla="*/ 157 w 228"/>
                <a:gd name="T11" fmla="*/ 23 h 251"/>
                <a:gd name="T12" fmla="*/ 165 w 228"/>
                <a:gd name="T13" fmla="*/ 30 h 251"/>
                <a:gd name="T14" fmla="*/ 187 w 228"/>
                <a:gd name="T15" fmla="*/ 43 h 251"/>
                <a:gd name="T16" fmla="*/ 188 w 228"/>
                <a:gd name="T17" fmla="*/ 63 h 251"/>
                <a:gd name="T18" fmla="*/ 195 w 228"/>
                <a:gd name="T19" fmla="*/ 84 h 251"/>
                <a:gd name="T20" fmla="*/ 198 w 228"/>
                <a:gd name="T21" fmla="*/ 107 h 251"/>
                <a:gd name="T22" fmla="*/ 217 w 228"/>
                <a:gd name="T23" fmla="*/ 104 h 251"/>
                <a:gd name="T24" fmla="*/ 227 w 228"/>
                <a:gd name="T25" fmla="*/ 112 h 251"/>
                <a:gd name="T26" fmla="*/ 228 w 228"/>
                <a:gd name="T27" fmla="*/ 132 h 251"/>
                <a:gd name="T28" fmla="*/ 227 w 228"/>
                <a:gd name="T29" fmla="*/ 147 h 251"/>
                <a:gd name="T30" fmla="*/ 186 w 228"/>
                <a:gd name="T31" fmla="*/ 213 h 251"/>
                <a:gd name="T32" fmla="*/ 209 w 228"/>
                <a:gd name="T33" fmla="*/ 243 h 251"/>
                <a:gd name="T34" fmla="*/ 132 w 228"/>
                <a:gd name="T35" fmla="*/ 248 h 251"/>
                <a:gd name="T36" fmla="*/ 46 w 228"/>
                <a:gd name="T37" fmla="*/ 239 h 251"/>
                <a:gd name="T38" fmla="*/ 33 w 228"/>
                <a:gd name="T39" fmla="*/ 231 h 251"/>
                <a:gd name="T40" fmla="*/ 10 w 228"/>
                <a:gd name="T41" fmla="*/ 234 h 251"/>
                <a:gd name="T42" fmla="*/ 0 w 228"/>
                <a:gd name="T43" fmla="*/ 225 h 251"/>
                <a:gd name="T44" fmla="*/ 9 w 228"/>
                <a:gd name="T45" fmla="*/ 188 h 251"/>
                <a:gd name="T46" fmla="*/ 16 w 228"/>
                <a:gd name="T47" fmla="*/ 160 h 251"/>
                <a:gd name="T48" fmla="*/ 31 w 228"/>
                <a:gd name="T49" fmla="*/ 138 h 251"/>
                <a:gd name="T50" fmla="*/ 39 w 228"/>
                <a:gd name="T51" fmla="*/ 113 h 251"/>
                <a:gd name="T52" fmla="*/ 33 w 228"/>
                <a:gd name="T53" fmla="*/ 94 h 251"/>
                <a:gd name="T54" fmla="*/ 24 w 228"/>
                <a:gd name="T55" fmla="*/ 69 h 251"/>
                <a:gd name="T56" fmla="*/ 31 w 228"/>
                <a:gd name="T57" fmla="*/ 56 h 251"/>
                <a:gd name="T58" fmla="*/ 22 w 228"/>
                <a:gd name="T59" fmla="*/ 22 h 251"/>
                <a:gd name="T60" fmla="*/ 14 w 228"/>
                <a:gd name="T61" fmla="*/ 5 h 251"/>
                <a:gd name="T62" fmla="*/ 27 w 228"/>
                <a:gd name="T63" fmla="*/ 3 h 251"/>
                <a:gd name="T64" fmla="*/ 88 w 228"/>
                <a:gd name="T65" fmla="*/ 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8" h="251">
                  <a:moveTo>
                    <a:pt x="88" y="1"/>
                  </a:moveTo>
                  <a:lnTo>
                    <a:pt x="92" y="16"/>
                  </a:lnTo>
                  <a:lnTo>
                    <a:pt x="97" y="29"/>
                  </a:lnTo>
                  <a:lnTo>
                    <a:pt x="102" y="35"/>
                  </a:lnTo>
                  <a:lnTo>
                    <a:pt x="109" y="46"/>
                  </a:lnTo>
                  <a:lnTo>
                    <a:pt x="121" y="44"/>
                  </a:lnTo>
                  <a:lnTo>
                    <a:pt x="127" y="42"/>
                  </a:lnTo>
                  <a:lnTo>
                    <a:pt x="137" y="44"/>
                  </a:lnTo>
                  <a:lnTo>
                    <a:pt x="140" y="39"/>
                  </a:lnTo>
                  <a:lnTo>
                    <a:pt x="144" y="27"/>
                  </a:lnTo>
                  <a:lnTo>
                    <a:pt x="156" y="26"/>
                  </a:lnTo>
                  <a:lnTo>
                    <a:pt x="157" y="23"/>
                  </a:lnTo>
                  <a:lnTo>
                    <a:pt x="166" y="22"/>
                  </a:lnTo>
                  <a:lnTo>
                    <a:pt x="165" y="30"/>
                  </a:lnTo>
                  <a:lnTo>
                    <a:pt x="187" y="30"/>
                  </a:lnTo>
                  <a:lnTo>
                    <a:pt x="187" y="43"/>
                  </a:lnTo>
                  <a:lnTo>
                    <a:pt x="190" y="51"/>
                  </a:lnTo>
                  <a:lnTo>
                    <a:pt x="188" y="63"/>
                  </a:lnTo>
                  <a:lnTo>
                    <a:pt x="189" y="76"/>
                  </a:lnTo>
                  <a:lnTo>
                    <a:pt x="195" y="84"/>
                  </a:lnTo>
                  <a:lnTo>
                    <a:pt x="193" y="109"/>
                  </a:lnTo>
                  <a:lnTo>
                    <a:pt x="198" y="107"/>
                  </a:lnTo>
                  <a:lnTo>
                    <a:pt x="206" y="107"/>
                  </a:lnTo>
                  <a:lnTo>
                    <a:pt x="217" y="104"/>
                  </a:lnTo>
                  <a:lnTo>
                    <a:pt x="226" y="105"/>
                  </a:lnTo>
                  <a:lnTo>
                    <a:pt x="227" y="112"/>
                  </a:lnTo>
                  <a:lnTo>
                    <a:pt x="225" y="122"/>
                  </a:lnTo>
                  <a:lnTo>
                    <a:pt x="228" y="132"/>
                  </a:lnTo>
                  <a:lnTo>
                    <a:pt x="225" y="140"/>
                  </a:lnTo>
                  <a:lnTo>
                    <a:pt x="227" y="147"/>
                  </a:lnTo>
                  <a:lnTo>
                    <a:pt x="188" y="146"/>
                  </a:lnTo>
                  <a:lnTo>
                    <a:pt x="186" y="213"/>
                  </a:lnTo>
                  <a:lnTo>
                    <a:pt x="198" y="230"/>
                  </a:lnTo>
                  <a:lnTo>
                    <a:pt x="209" y="243"/>
                  </a:lnTo>
                  <a:lnTo>
                    <a:pt x="176" y="251"/>
                  </a:lnTo>
                  <a:lnTo>
                    <a:pt x="132" y="248"/>
                  </a:lnTo>
                  <a:lnTo>
                    <a:pt x="120" y="238"/>
                  </a:lnTo>
                  <a:lnTo>
                    <a:pt x="46" y="239"/>
                  </a:lnTo>
                  <a:lnTo>
                    <a:pt x="43" y="240"/>
                  </a:lnTo>
                  <a:lnTo>
                    <a:pt x="33" y="231"/>
                  </a:lnTo>
                  <a:lnTo>
                    <a:pt x="21" y="230"/>
                  </a:lnTo>
                  <a:lnTo>
                    <a:pt x="10" y="234"/>
                  </a:lnTo>
                  <a:lnTo>
                    <a:pt x="1" y="238"/>
                  </a:lnTo>
                  <a:lnTo>
                    <a:pt x="0" y="225"/>
                  </a:lnTo>
                  <a:lnTo>
                    <a:pt x="2" y="206"/>
                  </a:lnTo>
                  <a:lnTo>
                    <a:pt x="9" y="188"/>
                  </a:lnTo>
                  <a:lnTo>
                    <a:pt x="10" y="179"/>
                  </a:lnTo>
                  <a:lnTo>
                    <a:pt x="16" y="160"/>
                  </a:lnTo>
                  <a:lnTo>
                    <a:pt x="21" y="151"/>
                  </a:lnTo>
                  <a:lnTo>
                    <a:pt x="31" y="138"/>
                  </a:lnTo>
                  <a:lnTo>
                    <a:pt x="37" y="129"/>
                  </a:lnTo>
                  <a:lnTo>
                    <a:pt x="39" y="113"/>
                  </a:lnTo>
                  <a:lnTo>
                    <a:pt x="39" y="101"/>
                  </a:lnTo>
                  <a:lnTo>
                    <a:pt x="33" y="94"/>
                  </a:lnTo>
                  <a:lnTo>
                    <a:pt x="29" y="81"/>
                  </a:lnTo>
                  <a:lnTo>
                    <a:pt x="24" y="69"/>
                  </a:lnTo>
                  <a:lnTo>
                    <a:pt x="25" y="64"/>
                  </a:lnTo>
                  <a:lnTo>
                    <a:pt x="31" y="56"/>
                  </a:lnTo>
                  <a:lnTo>
                    <a:pt x="25" y="36"/>
                  </a:lnTo>
                  <a:lnTo>
                    <a:pt x="22" y="22"/>
                  </a:lnTo>
                  <a:lnTo>
                    <a:pt x="13" y="9"/>
                  </a:lnTo>
                  <a:lnTo>
                    <a:pt x="14" y="5"/>
                  </a:lnTo>
                  <a:lnTo>
                    <a:pt x="22" y="2"/>
                  </a:lnTo>
                  <a:lnTo>
                    <a:pt x="27" y="3"/>
                  </a:lnTo>
                  <a:lnTo>
                    <a:pt x="34" y="0"/>
                  </a:lnTo>
                  <a:lnTo>
                    <a:pt x="88"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3" name="Freeform 8">
              <a:extLst>
                <a:ext uri="{FF2B5EF4-FFF2-40B4-BE49-F238E27FC236}">
                  <a16:creationId xmlns:a16="http://schemas.microsoft.com/office/drawing/2014/main" id="{48B251D2-1640-F48E-93E4-C0FD69DA594A}"/>
                </a:ext>
              </a:extLst>
            </p:cNvPr>
            <p:cNvSpPr>
              <a:spLocks/>
            </p:cNvSpPr>
            <p:nvPr/>
          </p:nvSpPr>
          <p:spPr bwMode="auto">
            <a:xfrm>
              <a:off x="10954452" y="4131860"/>
              <a:ext cx="60107" cy="88767"/>
            </a:xfrm>
            <a:custGeom>
              <a:avLst/>
              <a:gdLst>
                <a:gd name="T0" fmla="*/ 10 w 20"/>
                <a:gd name="T1" fmla="*/ 26 h 28"/>
                <a:gd name="T2" fmla="*/ 5 w 20"/>
                <a:gd name="T3" fmla="*/ 28 h 28"/>
                <a:gd name="T4" fmla="*/ 0 w 20"/>
                <a:gd name="T5" fmla="*/ 12 h 28"/>
                <a:gd name="T6" fmla="*/ 7 w 20"/>
                <a:gd name="T7" fmla="*/ 3 h 28"/>
                <a:gd name="T8" fmla="*/ 13 w 20"/>
                <a:gd name="T9" fmla="*/ 0 h 28"/>
                <a:gd name="T10" fmla="*/ 20 w 20"/>
                <a:gd name="T11" fmla="*/ 7 h 28"/>
                <a:gd name="T12" fmla="*/ 13 w 20"/>
                <a:gd name="T13" fmla="*/ 11 h 28"/>
                <a:gd name="T14" fmla="*/ 10 w 20"/>
                <a:gd name="T15" fmla="*/ 16 h 28"/>
                <a:gd name="T16" fmla="*/ 10 w 20"/>
                <a:gd name="T1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0" y="26"/>
                  </a:moveTo>
                  <a:lnTo>
                    <a:pt x="5" y="28"/>
                  </a:lnTo>
                  <a:lnTo>
                    <a:pt x="0" y="12"/>
                  </a:lnTo>
                  <a:lnTo>
                    <a:pt x="7" y="3"/>
                  </a:lnTo>
                  <a:lnTo>
                    <a:pt x="13" y="0"/>
                  </a:lnTo>
                  <a:lnTo>
                    <a:pt x="20" y="7"/>
                  </a:lnTo>
                  <a:lnTo>
                    <a:pt x="13" y="11"/>
                  </a:lnTo>
                  <a:lnTo>
                    <a:pt x="10" y="16"/>
                  </a:lnTo>
                  <a:lnTo>
                    <a:pt x="10" y="2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4" name="Freeform 9">
              <a:extLst>
                <a:ext uri="{FF2B5EF4-FFF2-40B4-BE49-F238E27FC236}">
                  <a16:creationId xmlns:a16="http://schemas.microsoft.com/office/drawing/2014/main" id="{DD74776F-984A-374E-E57F-CC4FF640DFBE}"/>
                </a:ext>
              </a:extLst>
            </p:cNvPr>
            <p:cNvSpPr>
              <a:spLocks/>
            </p:cNvSpPr>
            <p:nvPr/>
          </p:nvSpPr>
          <p:spPr bwMode="auto">
            <a:xfrm>
              <a:off x="11270019" y="1031386"/>
              <a:ext cx="93169" cy="199723"/>
            </a:xfrm>
            <a:custGeom>
              <a:avLst/>
              <a:gdLst>
                <a:gd name="T0" fmla="*/ 22 w 31"/>
                <a:gd name="T1" fmla="*/ 17 h 63"/>
                <a:gd name="T2" fmla="*/ 20 w 31"/>
                <a:gd name="T3" fmla="*/ 24 h 63"/>
                <a:gd name="T4" fmla="*/ 23 w 31"/>
                <a:gd name="T5" fmla="*/ 33 h 63"/>
                <a:gd name="T6" fmla="*/ 31 w 31"/>
                <a:gd name="T7" fmla="*/ 38 h 63"/>
                <a:gd name="T8" fmla="*/ 31 w 31"/>
                <a:gd name="T9" fmla="*/ 44 h 63"/>
                <a:gd name="T10" fmla="*/ 25 w 31"/>
                <a:gd name="T11" fmla="*/ 46 h 63"/>
                <a:gd name="T12" fmla="*/ 25 w 31"/>
                <a:gd name="T13" fmla="*/ 53 h 63"/>
                <a:gd name="T14" fmla="*/ 18 w 31"/>
                <a:gd name="T15" fmla="*/ 63 h 63"/>
                <a:gd name="T16" fmla="*/ 15 w 31"/>
                <a:gd name="T17" fmla="*/ 62 h 63"/>
                <a:gd name="T18" fmla="*/ 14 w 31"/>
                <a:gd name="T19" fmla="*/ 57 h 63"/>
                <a:gd name="T20" fmla="*/ 4 w 31"/>
                <a:gd name="T21" fmla="*/ 50 h 63"/>
                <a:gd name="T22" fmla="*/ 2 w 31"/>
                <a:gd name="T23" fmla="*/ 40 h 63"/>
                <a:gd name="T24" fmla="*/ 3 w 31"/>
                <a:gd name="T25" fmla="*/ 26 h 63"/>
                <a:gd name="T26" fmla="*/ 4 w 31"/>
                <a:gd name="T27" fmla="*/ 20 h 63"/>
                <a:gd name="T28" fmla="*/ 1 w 31"/>
                <a:gd name="T29" fmla="*/ 17 h 63"/>
                <a:gd name="T30" fmla="*/ 0 w 31"/>
                <a:gd name="T31" fmla="*/ 10 h 63"/>
                <a:gd name="T32" fmla="*/ 6 w 31"/>
                <a:gd name="T33" fmla="*/ 0 h 63"/>
                <a:gd name="T34" fmla="*/ 7 w 31"/>
                <a:gd name="T35" fmla="*/ 4 h 63"/>
                <a:gd name="T36" fmla="*/ 12 w 31"/>
                <a:gd name="T37" fmla="*/ 2 h 63"/>
                <a:gd name="T38" fmla="*/ 16 w 31"/>
                <a:gd name="T39" fmla="*/ 8 h 63"/>
                <a:gd name="T40" fmla="*/ 20 w 31"/>
                <a:gd name="T41" fmla="*/ 10 h 63"/>
                <a:gd name="T42" fmla="*/ 22 w 31"/>
                <a:gd name="T43"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63">
                  <a:moveTo>
                    <a:pt x="22" y="17"/>
                  </a:moveTo>
                  <a:lnTo>
                    <a:pt x="20" y="24"/>
                  </a:lnTo>
                  <a:lnTo>
                    <a:pt x="23" y="33"/>
                  </a:lnTo>
                  <a:lnTo>
                    <a:pt x="31" y="38"/>
                  </a:lnTo>
                  <a:lnTo>
                    <a:pt x="31" y="44"/>
                  </a:lnTo>
                  <a:lnTo>
                    <a:pt x="25" y="46"/>
                  </a:lnTo>
                  <a:lnTo>
                    <a:pt x="25" y="53"/>
                  </a:lnTo>
                  <a:lnTo>
                    <a:pt x="18" y="63"/>
                  </a:lnTo>
                  <a:lnTo>
                    <a:pt x="15" y="62"/>
                  </a:lnTo>
                  <a:lnTo>
                    <a:pt x="14" y="57"/>
                  </a:lnTo>
                  <a:lnTo>
                    <a:pt x="4" y="50"/>
                  </a:lnTo>
                  <a:lnTo>
                    <a:pt x="2" y="40"/>
                  </a:lnTo>
                  <a:lnTo>
                    <a:pt x="3" y="26"/>
                  </a:lnTo>
                  <a:lnTo>
                    <a:pt x="4" y="20"/>
                  </a:lnTo>
                  <a:lnTo>
                    <a:pt x="1" y="17"/>
                  </a:lnTo>
                  <a:lnTo>
                    <a:pt x="0" y="10"/>
                  </a:lnTo>
                  <a:lnTo>
                    <a:pt x="6" y="0"/>
                  </a:lnTo>
                  <a:lnTo>
                    <a:pt x="7" y="4"/>
                  </a:lnTo>
                  <a:lnTo>
                    <a:pt x="12" y="2"/>
                  </a:lnTo>
                  <a:lnTo>
                    <a:pt x="16" y="8"/>
                  </a:lnTo>
                  <a:lnTo>
                    <a:pt x="20" y="10"/>
                  </a:lnTo>
                  <a:lnTo>
                    <a:pt x="22"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5" name="Freeform 10">
              <a:extLst>
                <a:ext uri="{FF2B5EF4-FFF2-40B4-BE49-F238E27FC236}">
                  <a16:creationId xmlns:a16="http://schemas.microsoft.com/office/drawing/2014/main" id="{46577124-AF6E-06A4-9659-F68BA731FF1E}"/>
                </a:ext>
              </a:extLst>
            </p:cNvPr>
            <p:cNvSpPr>
              <a:spLocks/>
            </p:cNvSpPr>
            <p:nvPr/>
          </p:nvSpPr>
          <p:spPr bwMode="auto">
            <a:xfrm>
              <a:off x="13070247" y="2121941"/>
              <a:ext cx="255459" cy="234595"/>
            </a:xfrm>
            <a:custGeom>
              <a:avLst/>
              <a:gdLst>
                <a:gd name="T0" fmla="*/ 0 w 85"/>
                <a:gd name="T1" fmla="*/ 38 h 74"/>
                <a:gd name="T2" fmla="*/ 3 w 85"/>
                <a:gd name="T3" fmla="*/ 37 h 74"/>
                <a:gd name="T4" fmla="*/ 4 w 85"/>
                <a:gd name="T5" fmla="*/ 42 h 74"/>
                <a:gd name="T6" fmla="*/ 18 w 85"/>
                <a:gd name="T7" fmla="*/ 39 h 74"/>
                <a:gd name="T8" fmla="*/ 33 w 85"/>
                <a:gd name="T9" fmla="*/ 40 h 74"/>
                <a:gd name="T10" fmla="*/ 44 w 85"/>
                <a:gd name="T11" fmla="*/ 40 h 74"/>
                <a:gd name="T12" fmla="*/ 54 w 85"/>
                <a:gd name="T13" fmla="*/ 26 h 74"/>
                <a:gd name="T14" fmla="*/ 66 w 85"/>
                <a:gd name="T15" fmla="*/ 13 h 74"/>
                <a:gd name="T16" fmla="*/ 76 w 85"/>
                <a:gd name="T17" fmla="*/ 0 h 74"/>
                <a:gd name="T18" fmla="*/ 80 w 85"/>
                <a:gd name="T19" fmla="*/ 7 h 74"/>
                <a:gd name="T20" fmla="*/ 85 w 85"/>
                <a:gd name="T21" fmla="*/ 24 h 74"/>
                <a:gd name="T22" fmla="*/ 75 w 85"/>
                <a:gd name="T23" fmla="*/ 24 h 74"/>
                <a:gd name="T24" fmla="*/ 76 w 85"/>
                <a:gd name="T25" fmla="*/ 37 h 74"/>
                <a:gd name="T26" fmla="*/ 79 w 85"/>
                <a:gd name="T27" fmla="*/ 40 h 74"/>
                <a:gd name="T28" fmla="*/ 72 w 85"/>
                <a:gd name="T29" fmla="*/ 44 h 74"/>
                <a:gd name="T30" fmla="*/ 72 w 85"/>
                <a:gd name="T31" fmla="*/ 53 h 74"/>
                <a:gd name="T32" fmla="*/ 68 w 85"/>
                <a:gd name="T33" fmla="*/ 61 h 74"/>
                <a:gd name="T34" fmla="*/ 69 w 85"/>
                <a:gd name="T35" fmla="*/ 70 h 74"/>
                <a:gd name="T36" fmla="*/ 65 w 85"/>
                <a:gd name="T37" fmla="*/ 74 h 74"/>
                <a:gd name="T38" fmla="*/ 10 w 85"/>
                <a:gd name="T39" fmla="*/ 64 h 74"/>
                <a:gd name="T40" fmla="*/ 1 w 85"/>
                <a:gd name="T41" fmla="*/ 43 h 74"/>
                <a:gd name="T42" fmla="*/ 0 w 85"/>
                <a:gd name="T43"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74">
                  <a:moveTo>
                    <a:pt x="0" y="38"/>
                  </a:moveTo>
                  <a:lnTo>
                    <a:pt x="3" y="37"/>
                  </a:lnTo>
                  <a:lnTo>
                    <a:pt x="4" y="42"/>
                  </a:lnTo>
                  <a:lnTo>
                    <a:pt x="18" y="39"/>
                  </a:lnTo>
                  <a:lnTo>
                    <a:pt x="33" y="40"/>
                  </a:lnTo>
                  <a:lnTo>
                    <a:pt x="44" y="40"/>
                  </a:lnTo>
                  <a:lnTo>
                    <a:pt x="54" y="26"/>
                  </a:lnTo>
                  <a:lnTo>
                    <a:pt x="66" y="13"/>
                  </a:lnTo>
                  <a:lnTo>
                    <a:pt x="76" y="0"/>
                  </a:lnTo>
                  <a:lnTo>
                    <a:pt x="80" y="7"/>
                  </a:lnTo>
                  <a:lnTo>
                    <a:pt x="85" y="24"/>
                  </a:lnTo>
                  <a:lnTo>
                    <a:pt x="75" y="24"/>
                  </a:lnTo>
                  <a:lnTo>
                    <a:pt x="76" y="37"/>
                  </a:lnTo>
                  <a:lnTo>
                    <a:pt x="79" y="40"/>
                  </a:lnTo>
                  <a:lnTo>
                    <a:pt x="72" y="44"/>
                  </a:lnTo>
                  <a:lnTo>
                    <a:pt x="72" y="53"/>
                  </a:lnTo>
                  <a:lnTo>
                    <a:pt x="68" y="61"/>
                  </a:lnTo>
                  <a:lnTo>
                    <a:pt x="69" y="70"/>
                  </a:lnTo>
                  <a:lnTo>
                    <a:pt x="65" y="74"/>
                  </a:lnTo>
                  <a:lnTo>
                    <a:pt x="10" y="64"/>
                  </a:lnTo>
                  <a:lnTo>
                    <a:pt x="1" y="43"/>
                  </a:lnTo>
                  <a:lnTo>
                    <a:pt x="0" y="3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6" name="Freeform 11">
              <a:extLst>
                <a:ext uri="{FF2B5EF4-FFF2-40B4-BE49-F238E27FC236}">
                  <a16:creationId xmlns:a16="http://schemas.microsoft.com/office/drawing/2014/main" id="{847DF320-456F-A46D-94D4-95C9A5956337}"/>
                </a:ext>
              </a:extLst>
            </p:cNvPr>
            <p:cNvSpPr>
              <a:spLocks noEditPoints="1"/>
            </p:cNvSpPr>
            <p:nvPr/>
          </p:nvSpPr>
          <p:spPr bwMode="auto">
            <a:xfrm>
              <a:off x="6924509" y="5276308"/>
              <a:ext cx="850527" cy="2174769"/>
            </a:xfrm>
            <a:custGeom>
              <a:avLst/>
              <a:gdLst>
                <a:gd name="T0" fmla="*/ 331 w 1160"/>
                <a:gd name="T1" fmla="*/ 82 h 2811"/>
                <a:gd name="T2" fmla="*/ 436 w 1160"/>
                <a:gd name="T3" fmla="*/ 17 h 2811"/>
                <a:gd name="T4" fmla="*/ 602 w 1160"/>
                <a:gd name="T5" fmla="*/ 174 h 2811"/>
                <a:gd name="T6" fmla="*/ 761 w 1160"/>
                <a:gd name="T7" fmla="*/ 250 h 2811"/>
                <a:gd name="T8" fmla="*/ 855 w 1160"/>
                <a:gd name="T9" fmla="*/ 321 h 2811"/>
                <a:gd name="T10" fmla="*/ 877 w 1160"/>
                <a:gd name="T11" fmla="*/ 473 h 2811"/>
                <a:gd name="T12" fmla="*/ 1016 w 1160"/>
                <a:gd name="T13" fmla="*/ 472 h 2811"/>
                <a:gd name="T14" fmla="*/ 1076 w 1160"/>
                <a:gd name="T15" fmla="*/ 332 h 2811"/>
                <a:gd name="T16" fmla="*/ 1153 w 1160"/>
                <a:gd name="T17" fmla="*/ 365 h 2811"/>
                <a:gd name="T18" fmla="*/ 1105 w 1160"/>
                <a:gd name="T19" fmla="*/ 480 h 2811"/>
                <a:gd name="T20" fmla="*/ 990 w 1160"/>
                <a:gd name="T21" fmla="*/ 597 h 2811"/>
                <a:gd name="T22" fmla="*/ 904 w 1160"/>
                <a:gd name="T23" fmla="*/ 781 h 2811"/>
                <a:gd name="T24" fmla="*/ 914 w 1160"/>
                <a:gd name="T25" fmla="*/ 953 h 2811"/>
                <a:gd name="T26" fmla="*/ 907 w 1160"/>
                <a:gd name="T27" fmla="*/ 1027 h 2811"/>
                <a:gd name="T28" fmla="*/ 1014 w 1160"/>
                <a:gd name="T29" fmla="*/ 1144 h 2811"/>
                <a:gd name="T30" fmla="*/ 1067 w 1160"/>
                <a:gd name="T31" fmla="*/ 1239 h 2811"/>
                <a:gd name="T32" fmla="*/ 1027 w 1160"/>
                <a:gd name="T33" fmla="*/ 1389 h 2811"/>
                <a:gd name="T34" fmla="*/ 797 w 1160"/>
                <a:gd name="T35" fmla="*/ 1452 h 2811"/>
                <a:gd name="T36" fmla="*/ 745 w 1160"/>
                <a:gd name="T37" fmla="*/ 1494 h 2811"/>
                <a:gd name="T38" fmla="*/ 770 w 1160"/>
                <a:gd name="T39" fmla="*/ 1600 h 2811"/>
                <a:gd name="T40" fmla="*/ 668 w 1160"/>
                <a:gd name="T41" fmla="*/ 1641 h 2811"/>
                <a:gd name="T42" fmla="*/ 573 w 1160"/>
                <a:gd name="T43" fmla="*/ 1632 h 2811"/>
                <a:gd name="T44" fmla="*/ 659 w 1160"/>
                <a:gd name="T45" fmla="*/ 1741 h 2811"/>
                <a:gd name="T46" fmla="*/ 722 w 1160"/>
                <a:gd name="T47" fmla="*/ 1759 h 2811"/>
                <a:gd name="T48" fmla="*/ 626 w 1160"/>
                <a:gd name="T49" fmla="*/ 1837 h 2811"/>
                <a:gd name="T50" fmla="*/ 639 w 1160"/>
                <a:gd name="T51" fmla="*/ 1966 h 2811"/>
                <a:gd name="T52" fmla="*/ 536 w 1160"/>
                <a:gd name="T53" fmla="*/ 2010 h 2811"/>
                <a:gd name="T54" fmla="*/ 623 w 1160"/>
                <a:gd name="T55" fmla="*/ 2134 h 2811"/>
                <a:gd name="T56" fmla="*/ 695 w 1160"/>
                <a:gd name="T57" fmla="*/ 2225 h 2811"/>
                <a:gd name="T58" fmla="*/ 626 w 1160"/>
                <a:gd name="T59" fmla="*/ 2369 h 2811"/>
                <a:gd name="T60" fmla="*/ 567 w 1160"/>
                <a:gd name="T61" fmla="*/ 2441 h 2811"/>
                <a:gd name="T62" fmla="*/ 683 w 1160"/>
                <a:gd name="T63" fmla="*/ 2574 h 2811"/>
                <a:gd name="T64" fmla="*/ 590 w 1160"/>
                <a:gd name="T65" fmla="*/ 2557 h 2811"/>
                <a:gd name="T66" fmla="*/ 383 w 1160"/>
                <a:gd name="T67" fmla="*/ 2498 h 2811"/>
                <a:gd name="T68" fmla="*/ 317 w 1160"/>
                <a:gd name="T69" fmla="*/ 2442 h 2811"/>
                <a:gd name="T70" fmla="*/ 241 w 1160"/>
                <a:gd name="T71" fmla="*/ 2324 h 2811"/>
                <a:gd name="T72" fmla="*/ 278 w 1160"/>
                <a:gd name="T73" fmla="*/ 2234 h 2811"/>
                <a:gd name="T74" fmla="*/ 264 w 1160"/>
                <a:gd name="T75" fmla="*/ 2121 h 2811"/>
                <a:gd name="T76" fmla="*/ 226 w 1160"/>
                <a:gd name="T77" fmla="*/ 1961 h 2811"/>
                <a:gd name="T78" fmla="*/ 232 w 1160"/>
                <a:gd name="T79" fmla="*/ 1914 h 2811"/>
                <a:gd name="T80" fmla="*/ 206 w 1160"/>
                <a:gd name="T81" fmla="*/ 1862 h 2811"/>
                <a:gd name="T82" fmla="*/ 119 w 1160"/>
                <a:gd name="T83" fmla="*/ 1733 h 2811"/>
                <a:gd name="T84" fmla="*/ 99 w 1160"/>
                <a:gd name="T85" fmla="*/ 1613 h 2811"/>
                <a:gd name="T86" fmla="*/ 88 w 1160"/>
                <a:gd name="T87" fmla="*/ 1451 h 2811"/>
                <a:gd name="T88" fmla="*/ 78 w 1160"/>
                <a:gd name="T89" fmla="*/ 1338 h 2811"/>
                <a:gd name="T90" fmla="*/ 98 w 1160"/>
                <a:gd name="T91" fmla="*/ 1204 h 2811"/>
                <a:gd name="T92" fmla="*/ 102 w 1160"/>
                <a:gd name="T93" fmla="*/ 1051 h 2811"/>
                <a:gd name="T94" fmla="*/ 63 w 1160"/>
                <a:gd name="T95" fmla="*/ 957 h 2811"/>
                <a:gd name="T96" fmla="*/ 27 w 1160"/>
                <a:gd name="T97" fmla="*/ 723 h 2811"/>
                <a:gd name="T98" fmla="*/ 17 w 1160"/>
                <a:gd name="T99" fmla="*/ 564 h 2811"/>
                <a:gd name="T100" fmla="*/ 94 w 1160"/>
                <a:gd name="T101" fmla="*/ 431 h 2811"/>
                <a:gd name="T102" fmla="*/ 77 w 1160"/>
                <a:gd name="T103" fmla="*/ 370 h 2811"/>
                <a:gd name="T104" fmla="*/ 128 w 1160"/>
                <a:gd name="T105" fmla="*/ 186 h 2811"/>
                <a:gd name="T106" fmla="*/ 130 w 1160"/>
                <a:gd name="T107" fmla="*/ 77 h 2811"/>
                <a:gd name="T108" fmla="*/ 281 w 1160"/>
                <a:gd name="T109" fmla="*/ 20 h 2811"/>
                <a:gd name="T110" fmla="*/ 889 w 1160"/>
                <a:gd name="T111" fmla="*/ 2811 h 2811"/>
                <a:gd name="T112" fmla="*/ 806 w 1160"/>
                <a:gd name="T113" fmla="*/ 2780 h 2811"/>
                <a:gd name="T114" fmla="*/ 662 w 1160"/>
                <a:gd name="T115" fmla="*/ 2598 h 2811"/>
                <a:gd name="T116" fmla="*/ 759 w 1160"/>
                <a:gd name="T117" fmla="*/ 2697 h 2811"/>
                <a:gd name="T118" fmla="*/ 959 w 1160"/>
                <a:gd name="T119" fmla="*/ 2766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0" h="2811">
                  <a:moveTo>
                    <a:pt x="281" y="20"/>
                  </a:moveTo>
                  <a:lnTo>
                    <a:pt x="331" y="82"/>
                  </a:lnTo>
                  <a:lnTo>
                    <a:pt x="352" y="13"/>
                  </a:lnTo>
                  <a:lnTo>
                    <a:pt x="436" y="17"/>
                  </a:lnTo>
                  <a:lnTo>
                    <a:pt x="450" y="35"/>
                  </a:lnTo>
                  <a:lnTo>
                    <a:pt x="602" y="174"/>
                  </a:lnTo>
                  <a:lnTo>
                    <a:pt x="663" y="187"/>
                  </a:lnTo>
                  <a:lnTo>
                    <a:pt x="761" y="250"/>
                  </a:lnTo>
                  <a:lnTo>
                    <a:pt x="840" y="283"/>
                  </a:lnTo>
                  <a:lnTo>
                    <a:pt x="855" y="321"/>
                  </a:lnTo>
                  <a:lnTo>
                    <a:pt x="801" y="450"/>
                  </a:lnTo>
                  <a:lnTo>
                    <a:pt x="877" y="473"/>
                  </a:lnTo>
                  <a:lnTo>
                    <a:pt x="960" y="486"/>
                  </a:lnTo>
                  <a:lnTo>
                    <a:pt x="1016" y="472"/>
                  </a:lnTo>
                  <a:lnTo>
                    <a:pt x="1074" y="407"/>
                  </a:lnTo>
                  <a:lnTo>
                    <a:pt x="1076" y="332"/>
                  </a:lnTo>
                  <a:lnTo>
                    <a:pt x="1111" y="316"/>
                  </a:lnTo>
                  <a:lnTo>
                    <a:pt x="1153" y="365"/>
                  </a:lnTo>
                  <a:lnTo>
                    <a:pt x="1160" y="433"/>
                  </a:lnTo>
                  <a:lnTo>
                    <a:pt x="1105" y="480"/>
                  </a:lnTo>
                  <a:lnTo>
                    <a:pt x="1060" y="514"/>
                  </a:lnTo>
                  <a:lnTo>
                    <a:pt x="990" y="597"/>
                  </a:lnTo>
                  <a:lnTo>
                    <a:pt x="911" y="713"/>
                  </a:lnTo>
                  <a:lnTo>
                    <a:pt x="904" y="781"/>
                  </a:lnTo>
                  <a:lnTo>
                    <a:pt x="899" y="868"/>
                  </a:lnTo>
                  <a:lnTo>
                    <a:pt x="914" y="953"/>
                  </a:lnTo>
                  <a:lnTo>
                    <a:pt x="902" y="972"/>
                  </a:lnTo>
                  <a:lnTo>
                    <a:pt x="907" y="1027"/>
                  </a:lnTo>
                  <a:lnTo>
                    <a:pt x="910" y="1071"/>
                  </a:lnTo>
                  <a:lnTo>
                    <a:pt x="1014" y="1144"/>
                  </a:lnTo>
                  <a:lnTo>
                    <a:pt x="1015" y="1202"/>
                  </a:lnTo>
                  <a:lnTo>
                    <a:pt x="1067" y="1239"/>
                  </a:lnTo>
                  <a:lnTo>
                    <a:pt x="1071" y="1280"/>
                  </a:lnTo>
                  <a:lnTo>
                    <a:pt x="1027" y="1389"/>
                  </a:lnTo>
                  <a:lnTo>
                    <a:pt x="933" y="1434"/>
                  </a:lnTo>
                  <a:lnTo>
                    <a:pt x="797" y="1452"/>
                  </a:lnTo>
                  <a:lnTo>
                    <a:pt x="719" y="1443"/>
                  </a:lnTo>
                  <a:lnTo>
                    <a:pt x="745" y="1494"/>
                  </a:lnTo>
                  <a:lnTo>
                    <a:pt x="747" y="1557"/>
                  </a:lnTo>
                  <a:lnTo>
                    <a:pt x="770" y="1600"/>
                  </a:lnTo>
                  <a:lnTo>
                    <a:pt x="736" y="1629"/>
                  </a:lnTo>
                  <a:lnTo>
                    <a:pt x="668" y="1641"/>
                  </a:lnTo>
                  <a:lnTo>
                    <a:pt x="594" y="1610"/>
                  </a:lnTo>
                  <a:lnTo>
                    <a:pt x="573" y="1632"/>
                  </a:lnTo>
                  <a:lnTo>
                    <a:pt x="606" y="1716"/>
                  </a:lnTo>
                  <a:lnTo>
                    <a:pt x="659" y="1741"/>
                  </a:lnTo>
                  <a:lnTo>
                    <a:pt x="689" y="1715"/>
                  </a:lnTo>
                  <a:lnTo>
                    <a:pt x="722" y="1759"/>
                  </a:lnTo>
                  <a:lnTo>
                    <a:pt x="666" y="1785"/>
                  </a:lnTo>
                  <a:lnTo>
                    <a:pt x="626" y="1837"/>
                  </a:lnTo>
                  <a:lnTo>
                    <a:pt x="641" y="1922"/>
                  </a:lnTo>
                  <a:lnTo>
                    <a:pt x="639" y="1966"/>
                  </a:lnTo>
                  <a:lnTo>
                    <a:pt x="575" y="1967"/>
                  </a:lnTo>
                  <a:lnTo>
                    <a:pt x="536" y="2010"/>
                  </a:lnTo>
                  <a:lnTo>
                    <a:pt x="537" y="2072"/>
                  </a:lnTo>
                  <a:lnTo>
                    <a:pt x="623" y="2134"/>
                  </a:lnTo>
                  <a:lnTo>
                    <a:pt x="693" y="2150"/>
                  </a:lnTo>
                  <a:lnTo>
                    <a:pt x="695" y="2225"/>
                  </a:lnTo>
                  <a:lnTo>
                    <a:pt x="633" y="2272"/>
                  </a:lnTo>
                  <a:lnTo>
                    <a:pt x="626" y="2369"/>
                  </a:lnTo>
                  <a:lnTo>
                    <a:pt x="578" y="2402"/>
                  </a:lnTo>
                  <a:lnTo>
                    <a:pt x="567" y="2441"/>
                  </a:lnTo>
                  <a:lnTo>
                    <a:pt x="621" y="2527"/>
                  </a:lnTo>
                  <a:lnTo>
                    <a:pt x="683" y="2574"/>
                  </a:lnTo>
                  <a:lnTo>
                    <a:pt x="654" y="2570"/>
                  </a:lnTo>
                  <a:lnTo>
                    <a:pt x="590" y="2557"/>
                  </a:lnTo>
                  <a:lnTo>
                    <a:pt x="429" y="2546"/>
                  </a:lnTo>
                  <a:lnTo>
                    <a:pt x="383" y="2498"/>
                  </a:lnTo>
                  <a:lnTo>
                    <a:pt x="359" y="2436"/>
                  </a:lnTo>
                  <a:lnTo>
                    <a:pt x="317" y="2442"/>
                  </a:lnTo>
                  <a:lnTo>
                    <a:pt x="282" y="2412"/>
                  </a:lnTo>
                  <a:lnTo>
                    <a:pt x="241" y="2324"/>
                  </a:lnTo>
                  <a:lnTo>
                    <a:pt x="277" y="2287"/>
                  </a:lnTo>
                  <a:lnTo>
                    <a:pt x="278" y="2234"/>
                  </a:lnTo>
                  <a:lnTo>
                    <a:pt x="255" y="2192"/>
                  </a:lnTo>
                  <a:lnTo>
                    <a:pt x="264" y="2121"/>
                  </a:lnTo>
                  <a:lnTo>
                    <a:pt x="250" y="2010"/>
                  </a:lnTo>
                  <a:lnTo>
                    <a:pt x="226" y="1961"/>
                  </a:lnTo>
                  <a:lnTo>
                    <a:pt x="250" y="1945"/>
                  </a:lnTo>
                  <a:lnTo>
                    <a:pt x="232" y="1914"/>
                  </a:lnTo>
                  <a:lnTo>
                    <a:pt x="195" y="1897"/>
                  </a:lnTo>
                  <a:lnTo>
                    <a:pt x="206" y="1862"/>
                  </a:lnTo>
                  <a:lnTo>
                    <a:pt x="165" y="1830"/>
                  </a:lnTo>
                  <a:lnTo>
                    <a:pt x="119" y="1733"/>
                  </a:lnTo>
                  <a:lnTo>
                    <a:pt x="141" y="1716"/>
                  </a:lnTo>
                  <a:lnTo>
                    <a:pt x="99" y="1613"/>
                  </a:lnTo>
                  <a:lnTo>
                    <a:pt x="90" y="1526"/>
                  </a:lnTo>
                  <a:lnTo>
                    <a:pt x="88" y="1451"/>
                  </a:lnTo>
                  <a:lnTo>
                    <a:pt x="121" y="1420"/>
                  </a:lnTo>
                  <a:lnTo>
                    <a:pt x="78" y="1338"/>
                  </a:lnTo>
                  <a:lnTo>
                    <a:pt x="58" y="1260"/>
                  </a:lnTo>
                  <a:lnTo>
                    <a:pt x="98" y="1204"/>
                  </a:lnTo>
                  <a:lnTo>
                    <a:pt x="80" y="1134"/>
                  </a:lnTo>
                  <a:lnTo>
                    <a:pt x="102" y="1051"/>
                  </a:lnTo>
                  <a:lnTo>
                    <a:pt x="85" y="973"/>
                  </a:lnTo>
                  <a:lnTo>
                    <a:pt x="63" y="957"/>
                  </a:lnTo>
                  <a:lnTo>
                    <a:pt x="0" y="811"/>
                  </a:lnTo>
                  <a:lnTo>
                    <a:pt x="27" y="723"/>
                  </a:lnTo>
                  <a:lnTo>
                    <a:pt x="5" y="641"/>
                  </a:lnTo>
                  <a:lnTo>
                    <a:pt x="17" y="564"/>
                  </a:lnTo>
                  <a:lnTo>
                    <a:pt x="51" y="484"/>
                  </a:lnTo>
                  <a:lnTo>
                    <a:pt x="94" y="431"/>
                  </a:lnTo>
                  <a:lnTo>
                    <a:pt x="67" y="397"/>
                  </a:lnTo>
                  <a:lnTo>
                    <a:pt x="77" y="370"/>
                  </a:lnTo>
                  <a:lnTo>
                    <a:pt x="54" y="228"/>
                  </a:lnTo>
                  <a:lnTo>
                    <a:pt x="128" y="186"/>
                  </a:lnTo>
                  <a:lnTo>
                    <a:pt x="142" y="98"/>
                  </a:lnTo>
                  <a:lnTo>
                    <a:pt x="130" y="77"/>
                  </a:lnTo>
                  <a:lnTo>
                    <a:pt x="182" y="0"/>
                  </a:lnTo>
                  <a:lnTo>
                    <a:pt x="281" y="20"/>
                  </a:lnTo>
                  <a:moveTo>
                    <a:pt x="947" y="2807"/>
                  </a:moveTo>
                  <a:lnTo>
                    <a:pt x="889" y="2811"/>
                  </a:lnTo>
                  <a:lnTo>
                    <a:pt x="845" y="2782"/>
                  </a:lnTo>
                  <a:lnTo>
                    <a:pt x="806" y="2780"/>
                  </a:lnTo>
                  <a:lnTo>
                    <a:pt x="739" y="2780"/>
                  </a:lnTo>
                  <a:lnTo>
                    <a:pt x="662" y="2598"/>
                  </a:lnTo>
                  <a:lnTo>
                    <a:pt x="702" y="2636"/>
                  </a:lnTo>
                  <a:lnTo>
                    <a:pt x="759" y="2697"/>
                  </a:lnTo>
                  <a:lnTo>
                    <a:pt x="862" y="2746"/>
                  </a:lnTo>
                  <a:lnTo>
                    <a:pt x="959" y="2766"/>
                  </a:lnTo>
                  <a:lnTo>
                    <a:pt x="947" y="2807"/>
                  </a:lnTo>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7" name="Freeform 12">
              <a:extLst>
                <a:ext uri="{FF2B5EF4-FFF2-40B4-BE49-F238E27FC236}">
                  <a16:creationId xmlns:a16="http://schemas.microsoft.com/office/drawing/2014/main" id="{37DBFAC0-EAF7-6F2B-0327-488B41DF89FE}"/>
                </a:ext>
              </a:extLst>
            </p:cNvPr>
            <p:cNvSpPr>
              <a:spLocks/>
            </p:cNvSpPr>
            <p:nvPr/>
          </p:nvSpPr>
          <p:spPr bwMode="auto">
            <a:xfrm>
              <a:off x="12502227" y="1126491"/>
              <a:ext cx="174313" cy="161683"/>
            </a:xfrm>
            <a:custGeom>
              <a:avLst/>
              <a:gdLst>
                <a:gd name="T0" fmla="*/ 0 w 58"/>
                <a:gd name="T1" fmla="*/ 3 h 51"/>
                <a:gd name="T2" fmla="*/ 23 w 58"/>
                <a:gd name="T3" fmla="*/ 0 h 51"/>
                <a:gd name="T4" fmla="*/ 27 w 58"/>
                <a:gd name="T5" fmla="*/ 5 h 51"/>
                <a:gd name="T6" fmla="*/ 34 w 58"/>
                <a:gd name="T7" fmla="*/ 9 h 51"/>
                <a:gd name="T8" fmla="*/ 32 w 58"/>
                <a:gd name="T9" fmla="*/ 14 h 51"/>
                <a:gd name="T10" fmla="*/ 42 w 58"/>
                <a:gd name="T11" fmla="*/ 21 h 51"/>
                <a:gd name="T12" fmla="*/ 39 w 58"/>
                <a:gd name="T13" fmla="*/ 27 h 51"/>
                <a:gd name="T14" fmla="*/ 47 w 58"/>
                <a:gd name="T15" fmla="*/ 33 h 51"/>
                <a:gd name="T16" fmla="*/ 55 w 58"/>
                <a:gd name="T17" fmla="*/ 36 h 51"/>
                <a:gd name="T18" fmla="*/ 58 w 58"/>
                <a:gd name="T19" fmla="*/ 51 h 51"/>
                <a:gd name="T20" fmla="*/ 52 w 58"/>
                <a:gd name="T21" fmla="*/ 51 h 51"/>
                <a:gd name="T22" fmla="*/ 43 w 58"/>
                <a:gd name="T23" fmla="*/ 39 h 51"/>
                <a:gd name="T24" fmla="*/ 42 w 58"/>
                <a:gd name="T25" fmla="*/ 36 h 51"/>
                <a:gd name="T26" fmla="*/ 35 w 58"/>
                <a:gd name="T27" fmla="*/ 36 h 51"/>
                <a:gd name="T28" fmla="*/ 29 w 58"/>
                <a:gd name="T29" fmla="*/ 31 h 51"/>
                <a:gd name="T30" fmla="*/ 26 w 58"/>
                <a:gd name="T31" fmla="*/ 31 h 51"/>
                <a:gd name="T32" fmla="*/ 18 w 58"/>
                <a:gd name="T33" fmla="*/ 25 h 51"/>
                <a:gd name="T34" fmla="*/ 4 w 58"/>
                <a:gd name="T35" fmla="*/ 20 h 51"/>
                <a:gd name="T36" fmla="*/ 4 w 58"/>
                <a:gd name="T37" fmla="*/ 10 h 51"/>
                <a:gd name="T38" fmla="*/ 0 w 58"/>
                <a:gd name="T3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1">
                  <a:moveTo>
                    <a:pt x="0" y="3"/>
                  </a:moveTo>
                  <a:lnTo>
                    <a:pt x="23" y="0"/>
                  </a:lnTo>
                  <a:lnTo>
                    <a:pt x="27" y="5"/>
                  </a:lnTo>
                  <a:lnTo>
                    <a:pt x="34" y="9"/>
                  </a:lnTo>
                  <a:lnTo>
                    <a:pt x="32" y="14"/>
                  </a:lnTo>
                  <a:lnTo>
                    <a:pt x="42" y="21"/>
                  </a:lnTo>
                  <a:lnTo>
                    <a:pt x="39" y="27"/>
                  </a:lnTo>
                  <a:lnTo>
                    <a:pt x="47" y="33"/>
                  </a:lnTo>
                  <a:lnTo>
                    <a:pt x="55" y="36"/>
                  </a:lnTo>
                  <a:lnTo>
                    <a:pt x="58" y="51"/>
                  </a:lnTo>
                  <a:lnTo>
                    <a:pt x="52" y="51"/>
                  </a:lnTo>
                  <a:lnTo>
                    <a:pt x="43" y="39"/>
                  </a:lnTo>
                  <a:lnTo>
                    <a:pt x="42" y="36"/>
                  </a:lnTo>
                  <a:lnTo>
                    <a:pt x="35" y="36"/>
                  </a:lnTo>
                  <a:lnTo>
                    <a:pt x="29" y="31"/>
                  </a:lnTo>
                  <a:lnTo>
                    <a:pt x="26" y="31"/>
                  </a:lnTo>
                  <a:lnTo>
                    <a:pt x="18" y="25"/>
                  </a:lnTo>
                  <a:lnTo>
                    <a:pt x="4" y="20"/>
                  </a:lnTo>
                  <a:lnTo>
                    <a:pt x="4" y="10"/>
                  </a:lnTo>
                  <a:lnTo>
                    <a:pt x="0"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8" name="Freeform 13">
              <a:extLst>
                <a:ext uri="{FF2B5EF4-FFF2-40B4-BE49-F238E27FC236}">
                  <a16:creationId xmlns:a16="http://schemas.microsoft.com/office/drawing/2014/main" id="{6D24D03D-AB03-15C9-3721-1A88472E4D73}"/>
                </a:ext>
              </a:extLst>
            </p:cNvPr>
            <p:cNvSpPr>
              <a:spLocks noEditPoints="1"/>
            </p:cNvSpPr>
            <p:nvPr/>
          </p:nvSpPr>
          <p:spPr bwMode="auto">
            <a:xfrm>
              <a:off x="16298036" y="4540818"/>
              <a:ext cx="2196943" cy="2165261"/>
            </a:xfrm>
            <a:custGeom>
              <a:avLst/>
              <a:gdLst>
                <a:gd name="T0" fmla="*/ 2629 w 2996"/>
                <a:gd name="T1" fmla="*/ 334 h 2800"/>
                <a:gd name="T2" fmla="*/ 2651 w 2996"/>
                <a:gd name="T3" fmla="*/ 521 h 2800"/>
                <a:gd name="T4" fmla="*/ 2668 w 2996"/>
                <a:gd name="T5" fmla="*/ 706 h 2800"/>
                <a:gd name="T6" fmla="*/ 2806 w 2996"/>
                <a:gd name="T7" fmla="*/ 849 h 2800"/>
                <a:gd name="T8" fmla="*/ 2893 w 2996"/>
                <a:gd name="T9" fmla="*/ 1012 h 2800"/>
                <a:gd name="T10" fmla="*/ 2961 w 2996"/>
                <a:gd name="T11" fmla="*/ 1174 h 2800"/>
                <a:gd name="T12" fmla="*/ 2955 w 2996"/>
                <a:gd name="T13" fmla="*/ 1413 h 2800"/>
                <a:gd name="T14" fmla="*/ 2851 w 2996"/>
                <a:gd name="T15" fmla="*/ 1675 h 2800"/>
                <a:gd name="T16" fmla="*/ 2654 w 2996"/>
                <a:gd name="T17" fmla="*/ 1904 h 2800"/>
                <a:gd name="T18" fmla="*/ 2448 w 2996"/>
                <a:gd name="T19" fmla="*/ 2127 h 2800"/>
                <a:gd name="T20" fmla="*/ 2290 w 2996"/>
                <a:gd name="T21" fmla="*/ 2305 h 2800"/>
                <a:gd name="T22" fmla="*/ 2014 w 2996"/>
                <a:gd name="T23" fmla="*/ 2412 h 2800"/>
                <a:gd name="T24" fmla="*/ 1930 w 2996"/>
                <a:gd name="T25" fmla="*/ 2332 h 2800"/>
                <a:gd name="T26" fmla="*/ 1719 w 2996"/>
                <a:gd name="T27" fmla="*/ 2350 h 2800"/>
                <a:gd name="T28" fmla="*/ 1669 w 2996"/>
                <a:gd name="T29" fmla="*/ 2167 h 2800"/>
                <a:gd name="T30" fmla="*/ 1641 w 2996"/>
                <a:gd name="T31" fmla="*/ 2018 h 2800"/>
                <a:gd name="T32" fmla="*/ 1600 w 2996"/>
                <a:gd name="T33" fmla="*/ 1996 h 2800"/>
                <a:gd name="T34" fmla="*/ 1521 w 2996"/>
                <a:gd name="T35" fmla="*/ 1993 h 2800"/>
                <a:gd name="T36" fmla="*/ 1427 w 2996"/>
                <a:gd name="T37" fmla="*/ 1919 h 2800"/>
                <a:gd name="T38" fmla="*/ 1303 w 2996"/>
                <a:gd name="T39" fmla="*/ 1814 h 2800"/>
                <a:gd name="T40" fmla="*/ 922 w 2996"/>
                <a:gd name="T41" fmla="*/ 1840 h 2800"/>
                <a:gd name="T42" fmla="*/ 664 w 2996"/>
                <a:gd name="T43" fmla="*/ 1942 h 2800"/>
                <a:gd name="T44" fmla="*/ 458 w 2996"/>
                <a:gd name="T45" fmla="*/ 1970 h 2800"/>
                <a:gd name="T46" fmla="*/ 274 w 2996"/>
                <a:gd name="T47" fmla="*/ 2025 h 2800"/>
                <a:gd name="T48" fmla="*/ 87 w 2996"/>
                <a:gd name="T49" fmla="*/ 2072 h 2800"/>
                <a:gd name="T50" fmla="*/ 59 w 2996"/>
                <a:gd name="T51" fmla="*/ 1942 h 2800"/>
                <a:gd name="T52" fmla="*/ 124 w 2996"/>
                <a:gd name="T53" fmla="*/ 1783 h 2800"/>
                <a:gd name="T54" fmla="*/ 123 w 2996"/>
                <a:gd name="T55" fmla="*/ 1544 h 2800"/>
                <a:gd name="T56" fmla="*/ 91 w 2996"/>
                <a:gd name="T57" fmla="*/ 1352 h 2800"/>
                <a:gd name="T58" fmla="*/ 138 w 2996"/>
                <a:gd name="T59" fmla="*/ 1298 h 2800"/>
                <a:gd name="T60" fmla="*/ 141 w 2996"/>
                <a:gd name="T61" fmla="*/ 1193 h 2800"/>
                <a:gd name="T62" fmla="*/ 189 w 2996"/>
                <a:gd name="T63" fmla="*/ 1055 h 2800"/>
                <a:gd name="T64" fmla="*/ 270 w 2996"/>
                <a:gd name="T65" fmla="*/ 950 h 2800"/>
                <a:gd name="T66" fmla="*/ 476 w 2996"/>
                <a:gd name="T67" fmla="*/ 848 h 2800"/>
                <a:gd name="T68" fmla="*/ 621 w 2996"/>
                <a:gd name="T69" fmla="*/ 798 h 2800"/>
                <a:gd name="T70" fmla="*/ 812 w 2996"/>
                <a:gd name="T71" fmla="*/ 730 h 2800"/>
                <a:gd name="T72" fmla="*/ 910 w 2996"/>
                <a:gd name="T73" fmla="*/ 561 h 2800"/>
                <a:gd name="T74" fmla="*/ 1008 w 2996"/>
                <a:gd name="T75" fmla="*/ 505 h 2800"/>
                <a:gd name="T76" fmla="*/ 1134 w 2996"/>
                <a:gd name="T77" fmla="*/ 375 h 2800"/>
                <a:gd name="T78" fmla="*/ 1232 w 2996"/>
                <a:gd name="T79" fmla="*/ 313 h 2800"/>
                <a:gd name="T80" fmla="*/ 1358 w 2996"/>
                <a:gd name="T81" fmla="*/ 307 h 2800"/>
                <a:gd name="T82" fmla="*/ 1476 w 2996"/>
                <a:gd name="T83" fmla="*/ 320 h 2800"/>
                <a:gd name="T84" fmla="*/ 1588 w 2996"/>
                <a:gd name="T85" fmla="*/ 159 h 2800"/>
                <a:gd name="T86" fmla="*/ 1743 w 2996"/>
                <a:gd name="T87" fmla="*/ 80 h 2800"/>
                <a:gd name="T88" fmla="*/ 1815 w 2996"/>
                <a:gd name="T89" fmla="*/ 95 h 2800"/>
                <a:gd name="T90" fmla="*/ 1988 w 2996"/>
                <a:gd name="T91" fmla="*/ 110 h 2800"/>
                <a:gd name="T92" fmla="*/ 2038 w 2996"/>
                <a:gd name="T93" fmla="*/ 189 h 2800"/>
                <a:gd name="T94" fmla="*/ 1954 w 2996"/>
                <a:gd name="T95" fmla="*/ 303 h 2800"/>
                <a:gd name="T96" fmla="*/ 2027 w 2996"/>
                <a:gd name="T97" fmla="*/ 443 h 2800"/>
                <a:gd name="T98" fmla="*/ 2161 w 2996"/>
                <a:gd name="T99" fmla="*/ 545 h 2800"/>
                <a:gd name="T100" fmla="*/ 2310 w 2996"/>
                <a:gd name="T101" fmla="*/ 525 h 2800"/>
                <a:gd name="T102" fmla="*/ 2381 w 2996"/>
                <a:gd name="T103" fmla="*/ 332 h 2800"/>
                <a:gd name="T104" fmla="*/ 2425 w 2996"/>
                <a:gd name="T105" fmla="*/ 177 h 2800"/>
                <a:gd name="T106" fmla="*/ 2466 w 2996"/>
                <a:gd name="T107" fmla="*/ 32 h 2800"/>
                <a:gd name="T108" fmla="*/ 2530 w 2996"/>
                <a:gd name="T109" fmla="*/ 105 h 2800"/>
                <a:gd name="T110" fmla="*/ 2540 w 2996"/>
                <a:gd name="T111" fmla="*/ 264 h 2800"/>
                <a:gd name="T112" fmla="*/ 2023 w 2996"/>
                <a:gd name="T113" fmla="*/ 2562 h 2800"/>
                <a:gd name="T114" fmla="*/ 1911 w 2996"/>
                <a:gd name="T115" fmla="*/ 2764 h 2800"/>
                <a:gd name="T116" fmla="*/ 1765 w 2996"/>
                <a:gd name="T117" fmla="*/ 2793 h 2800"/>
                <a:gd name="T118" fmla="*/ 1824 w 2996"/>
                <a:gd name="T119" fmla="*/ 2553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6" h="2800">
                  <a:moveTo>
                    <a:pt x="2540" y="264"/>
                  </a:moveTo>
                  <a:lnTo>
                    <a:pt x="2557" y="330"/>
                  </a:lnTo>
                  <a:lnTo>
                    <a:pt x="2610" y="298"/>
                  </a:lnTo>
                  <a:lnTo>
                    <a:pt x="2629" y="334"/>
                  </a:lnTo>
                  <a:lnTo>
                    <a:pt x="2659" y="368"/>
                  </a:lnTo>
                  <a:lnTo>
                    <a:pt x="2645" y="405"/>
                  </a:lnTo>
                  <a:lnTo>
                    <a:pt x="2647" y="478"/>
                  </a:lnTo>
                  <a:lnTo>
                    <a:pt x="2651" y="521"/>
                  </a:lnTo>
                  <a:lnTo>
                    <a:pt x="2667" y="531"/>
                  </a:lnTo>
                  <a:lnTo>
                    <a:pt x="2673" y="604"/>
                  </a:lnTo>
                  <a:lnTo>
                    <a:pt x="2656" y="648"/>
                  </a:lnTo>
                  <a:lnTo>
                    <a:pt x="2668" y="706"/>
                  </a:lnTo>
                  <a:lnTo>
                    <a:pt x="2738" y="750"/>
                  </a:lnTo>
                  <a:lnTo>
                    <a:pt x="2780" y="791"/>
                  </a:lnTo>
                  <a:lnTo>
                    <a:pt x="2821" y="828"/>
                  </a:lnTo>
                  <a:lnTo>
                    <a:pt x="2806" y="849"/>
                  </a:lnTo>
                  <a:lnTo>
                    <a:pt x="2835" y="902"/>
                  </a:lnTo>
                  <a:lnTo>
                    <a:pt x="2839" y="994"/>
                  </a:lnTo>
                  <a:lnTo>
                    <a:pt x="2873" y="975"/>
                  </a:lnTo>
                  <a:lnTo>
                    <a:pt x="2893" y="1012"/>
                  </a:lnTo>
                  <a:lnTo>
                    <a:pt x="2914" y="999"/>
                  </a:lnTo>
                  <a:lnTo>
                    <a:pt x="2901" y="1089"/>
                  </a:lnTo>
                  <a:lnTo>
                    <a:pt x="2937" y="1142"/>
                  </a:lnTo>
                  <a:lnTo>
                    <a:pt x="2961" y="1174"/>
                  </a:lnTo>
                  <a:lnTo>
                    <a:pt x="2996" y="1243"/>
                  </a:lnTo>
                  <a:lnTo>
                    <a:pt x="2994" y="1311"/>
                  </a:lnTo>
                  <a:lnTo>
                    <a:pt x="2979" y="1360"/>
                  </a:lnTo>
                  <a:lnTo>
                    <a:pt x="2955" y="1413"/>
                  </a:lnTo>
                  <a:lnTo>
                    <a:pt x="2963" y="1485"/>
                  </a:lnTo>
                  <a:lnTo>
                    <a:pt x="2930" y="1560"/>
                  </a:lnTo>
                  <a:lnTo>
                    <a:pt x="2902" y="1599"/>
                  </a:lnTo>
                  <a:lnTo>
                    <a:pt x="2851" y="1675"/>
                  </a:lnTo>
                  <a:lnTo>
                    <a:pt x="2832" y="1724"/>
                  </a:lnTo>
                  <a:lnTo>
                    <a:pt x="2792" y="1785"/>
                  </a:lnTo>
                  <a:lnTo>
                    <a:pt x="2726" y="1862"/>
                  </a:lnTo>
                  <a:lnTo>
                    <a:pt x="2654" y="1904"/>
                  </a:lnTo>
                  <a:lnTo>
                    <a:pt x="2597" y="1970"/>
                  </a:lnTo>
                  <a:lnTo>
                    <a:pt x="2553" y="2012"/>
                  </a:lnTo>
                  <a:lnTo>
                    <a:pt x="2496" y="2085"/>
                  </a:lnTo>
                  <a:lnTo>
                    <a:pt x="2448" y="2127"/>
                  </a:lnTo>
                  <a:lnTo>
                    <a:pt x="2397" y="2191"/>
                  </a:lnTo>
                  <a:lnTo>
                    <a:pt x="2357" y="2249"/>
                  </a:lnTo>
                  <a:lnTo>
                    <a:pt x="2347" y="2276"/>
                  </a:lnTo>
                  <a:lnTo>
                    <a:pt x="2290" y="2305"/>
                  </a:lnTo>
                  <a:lnTo>
                    <a:pt x="2210" y="2308"/>
                  </a:lnTo>
                  <a:lnTo>
                    <a:pt x="2127" y="2343"/>
                  </a:lnTo>
                  <a:lnTo>
                    <a:pt x="2077" y="2376"/>
                  </a:lnTo>
                  <a:lnTo>
                    <a:pt x="2014" y="2412"/>
                  </a:lnTo>
                  <a:lnTo>
                    <a:pt x="1977" y="2375"/>
                  </a:lnTo>
                  <a:lnTo>
                    <a:pt x="1943" y="2360"/>
                  </a:lnTo>
                  <a:lnTo>
                    <a:pt x="1977" y="2316"/>
                  </a:lnTo>
                  <a:lnTo>
                    <a:pt x="1930" y="2332"/>
                  </a:lnTo>
                  <a:lnTo>
                    <a:pt x="1836" y="2393"/>
                  </a:lnTo>
                  <a:lnTo>
                    <a:pt x="1788" y="2370"/>
                  </a:lnTo>
                  <a:lnTo>
                    <a:pt x="1756" y="2357"/>
                  </a:lnTo>
                  <a:lnTo>
                    <a:pt x="1719" y="2350"/>
                  </a:lnTo>
                  <a:lnTo>
                    <a:pt x="1664" y="2326"/>
                  </a:lnTo>
                  <a:lnTo>
                    <a:pt x="1646" y="2274"/>
                  </a:lnTo>
                  <a:lnTo>
                    <a:pt x="1665" y="2210"/>
                  </a:lnTo>
                  <a:lnTo>
                    <a:pt x="1669" y="2167"/>
                  </a:lnTo>
                  <a:lnTo>
                    <a:pt x="1651" y="2132"/>
                  </a:lnTo>
                  <a:lnTo>
                    <a:pt x="1587" y="2122"/>
                  </a:lnTo>
                  <a:lnTo>
                    <a:pt x="1630" y="2081"/>
                  </a:lnTo>
                  <a:lnTo>
                    <a:pt x="1641" y="2018"/>
                  </a:lnTo>
                  <a:lnTo>
                    <a:pt x="1580" y="2077"/>
                  </a:lnTo>
                  <a:lnTo>
                    <a:pt x="1510" y="2092"/>
                  </a:lnTo>
                  <a:lnTo>
                    <a:pt x="1568" y="2045"/>
                  </a:lnTo>
                  <a:lnTo>
                    <a:pt x="1600" y="1996"/>
                  </a:lnTo>
                  <a:lnTo>
                    <a:pt x="1646" y="1955"/>
                  </a:lnTo>
                  <a:lnTo>
                    <a:pt x="1667" y="1892"/>
                  </a:lnTo>
                  <a:lnTo>
                    <a:pt x="1578" y="1964"/>
                  </a:lnTo>
                  <a:lnTo>
                    <a:pt x="1521" y="1993"/>
                  </a:lnTo>
                  <a:lnTo>
                    <a:pt x="1464" y="2061"/>
                  </a:lnTo>
                  <a:lnTo>
                    <a:pt x="1424" y="2026"/>
                  </a:lnTo>
                  <a:lnTo>
                    <a:pt x="1446" y="1981"/>
                  </a:lnTo>
                  <a:lnTo>
                    <a:pt x="1427" y="1919"/>
                  </a:lnTo>
                  <a:lnTo>
                    <a:pt x="1402" y="1888"/>
                  </a:lnTo>
                  <a:lnTo>
                    <a:pt x="1424" y="1868"/>
                  </a:lnTo>
                  <a:lnTo>
                    <a:pt x="1352" y="1816"/>
                  </a:lnTo>
                  <a:lnTo>
                    <a:pt x="1303" y="1814"/>
                  </a:lnTo>
                  <a:lnTo>
                    <a:pt x="1250" y="1773"/>
                  </a:lnTo>
                  <a:lnTo>
                    <a:pt x="1118" y="1781"/>
                  </a:lnTo>
                  <a:lnTo>
                    <a:pt x="1014" y="1811"/>
                  </a:lnTo>
                  <a:lnTo>
                    <a:pt x="922" y="1840"/>
                  </a:lnTo>
                  <a:lnTo>
                    <a:pt x="856" y="1834"/>
                  </a:lnTo>
                  <a:lnTo>
                    <a:pt x="764" y="1877"/>
                  </a:lnTo>
                  <a:lnTo>
                    <a:pt x="694" y="1897"/>
                  </a:lnTo>
                  <a:lnTo>
                    <a:pt x="664" y="1942"/>
                  </a:lnTo>
                  <a:lnTo>
                    <a:pt x="624" y="1976"/>
                  </a:lnTo>
                  <a:lnTo>
                    <a:pt x="563" y="1978"/>
                  </a:lnTo>
                  <a:lnTo>
                    <a:pt x="515" y="1986"/>
                  </a:lnTo>
                  <a:lnTo>
                    <a:pt x="458" y="1970"/>
                  </a:lnTo>
                  <a:lnTo>
                    <a:pt x="404" y="1979"/>
                  </a:lnTo>
                  <a:lnTo>
                    <a:pt x="353" y="1983"/>
                  </a:lnTo>
                  <a:lnTo>
                    <a:pt x="294" y="2029"/>
                  </a:lnTo>
                  <a:lnTo>
                    <a:pt x="274" y="2025"/>
                  </a:lnTo>
                  <a:lnTo>
                    <a:pt x="230" y="2049"/>
                  </a:lnTo>
                  <a:lnTo>
                    <a:pt x="185" y="2076"/>
                  </a:lnTo>
                  <a:lnTo>
                    <a:pt x="135" y="2072"/>
                  </a:lnTo>
                  <a:lnTo>
                    <a:pt x="87" y="2072"/>
                  </a:lnTo>
                  <a:lnTo>
                    <a:pt x="32" y="2018"/>
                  </a:lnTo>
                  <a:lnTo>
                    <a:pt x="0" y="2002"/>
                  </a:lnTo>
                  <a:lnTo>
                    <a:pt x="19" y="1953"/>
                  </a:lnTo>
                  <a:lnTo>
                    <a:pt x="59" y="1942"/>
                  </a:lnTo>
                  <a:lnTo>
                    <a:pt x="78" y="1923"/>
                  </a:lnTo>
                  <a:lnTo>
                    <a:pt x="86" y="1892"/>
                  </a:lnTo>
                  <a:lnTo>
                    <a:pt x="115" y="1833"/>
                  </a:lnTo>
                  <a:lnTo>
                    <a:pt x="124" y="1783"/>
                  </a:lnTo>
                  <a:lnTo>
                    <a:pt x="114" y="1697"/>
                  </a:lnTo>
                  <a:lnTo>
                    <a:pt x="117" y="1648"/>
                  </a:lnTo>
                  <a:lnTo>
                    <a:pt x="135" y="1600"/>
                  </a:lnTo>
                  <a:lnTo>
                    <a:pt x="123" y="1544"/>
                  </a:lnTo>
                  <a:lnTo>
                    <a:pt x="128" y="1519"/>
                  </a:lnTo>
                  <a:lnTo>
                    <a:pt x="105" y="1486"/>
                  </a:lnTo>
                  <a:lnTo>
                    <a:pt x="115" y="1419"/>
                  </a:lnTo>
                  <a:lnTo>
                    <a:pt x="91" y="1352"/>
                  </a:lnTo>
                  <a:lnTo>
                    <a:pt x="90" y="1315"/>
                  </a:lnTo>
                  <a:lnTo>
                    <a:pt x="113" y="1352"/>
                  </a:lnTo>
                  <a:lnTo>
                    <a:pt x="108" y="1273"/>
                  </a:lnTo>
                  <a:lnTo>
                    <a:pt x="138" y="1298"/>
                  </a:lnTo>
                  <a:lnTo>
                    <a:pt x="151" y="1331"/>
                  </a:lnTo>
                  <a:lnTo>
                    <a:pt x="161" y="1287"/>
                  </a:lnTo>
                  <a:lnTo>
                    <a:pt x="142" y="1220"/>
                  </a:lnTo>
                  <a:lnTo>
                    <a:pt x="141" y="1193"/>
                  </a:lnTo>
                  <a:lnTo>
                    <a:pt x="130" y="1168"/>
                  </a:lnTo>
                  <a:lnTo>
                    <a:pt x="149" y="1119"/>
                  </a:lnTo>
                  <a:lnTo>
                    <a:pt x="169" y="1098"/>
                  </a:lnTo>
                  <a:lnTo>
                    <a:pt x="189" y="1055"/>
                  </a:lnTo>
                  <a:lnTo>
                    <a:pt x="191" y="1005"/>
                  </a:lnTo>
                  <a:lnTo>
                    <a:pt x="235" y="944"/>
                  </a:lnTo>
                  <a:lnTo>
                    <a:pt x="227" y="1009"/>
                  </a:lnTo>
                  <a:lnTo>
                    <a:pt x="270" y="950"/>
                  </a:lnTo>
                  <a:lnTo>
                    <a:pt x="336" y="922"/>
                  </a:lnTo>
                  <a:lnTo>
                    <a:pt x="379" y="886"/>
                  </a:lnTo>
                  <a:lnTo>
                    <a:pt x="442" y="854"/>
                  </a:lnTo>
                  <a:lnTo>
                    <a:pt x="476" y="848"/>
                  </a:lnTo>
                  <a:lnTo>
                    <a:pt x="495" y="858"/>
                  </a:lnTo>
                  <a:lnTo>
                    <a:pt x="559" y="826"/>
                  </a:lnTo>
                  <a:lnTo>
                    <a:pt x="606" y="817"/>
                  </a:lnTo>
                  <a:lnTo>
                    <a:pt x="621" y="798"/>
                  </a:lnTo>
                  <a:lnTo>
                    <a:pt x="642" y="791"/>
                  </a:lnTo>
                  <a:lnTo>
                    <a:pt x="682" y="793"/>
                  </a:lnTo>
                  <a:lnTo>
                    <a:pt x="765" y="768"/>
                  </a:lnTo>
                  <a:lnTo>
                    <a:pt x="812" y="730"/>
                  </a:lnTo>
                  <a:lnTo>
                    <a:pt x="840" y="684"/>
                  </a:lnTo>
                  <a:lnTo>
                    <a:pt x="891" y="641"/>
                  </a:lnTo>
                  <a:lnTo>
                    <a:pt x="900" y="607"/>
                  </a:lnTo>
                  <a:lnTo>
                    <a:pt x="910" y="561"/>
                  </a:lnTo>
                  <a:lnTo>
                    <a:pt x="974" y="489"/>
                  </a:lnTo>
                  <a:lnTo>
                    <a:pt x="993" y="562"/>
                  </a:lnTo>
                  <a:lnTo>
                    <a:pt x="1028" y="545"/>
                  </a:lnTo>
                  <a:lnTo>
                    <a:pt x="1008" y="505"/>
                  </a:lnTo>
                  <a:lnTo>
                    <a:pt x="1038" y="464"/>
                  </a:lnTo>
                  <a:lnTo>
                    <a:pt x="1068" y="482"/>
                  </a:lnTo>
                  <a:lnTo>
                    <a:pt x="1087" y="417"/>
                  </a:lnTo>
                  <a:lnTo>
                    <a:pt x="1134" y="375"/>
                  </a:lnTo>
                  <a:lnTo>
                    <a:pt x="1157" y="342"/>
                  </a:lnTo>
                  <a:lnTo>
                    <a:pt x="1196" y="327"/>
                  </a:lnTo>
                  <a:lnTo>
                    <a:pt x="1201" y="303"/>
                  </a:lnTo>
                  <a:lnTo>
                    <a:pt x="1232" y="313"/>
                  </a:lnTo>
                  <a:lnTo>
                    <a:pt x="1236" y="292"/>
                  </a:lnTo>
                  <a:lnTo>
                    <a:pt x="1271" y="280"/>
                  </a:lnTo>
                  <a:lnTo>
                    <a:pt x="1308" y="268"/>
                  </a:lnTo>
                  <a:lnTo>
                    <a:pt x="1358" y="307"/>
                  </a:lnTo>
                  <a:lnTo>
                    <a:pt x="1392" y="358"/>
                  </a:lnTo>
                  <a:lnTo>
                    <a:pt x="1439" y="358"/>
                  </a:lnTo>
                  <a:lnTo>
                    <a:pt x="1485" y="366"/>
                  </a:lnTo>
                  <a:lnTo>
                    <a:pt x="1476" y="320"/>
                  </a:lnTo>
                  <a:lnTo>
                    <a:pt x="1521" y="251"/>
                  </a:lnTo>
                  <a:lnTo>
                    <a:pt x="1558" y="229"/>
                  </a:lnTo>
                  <a:lnTo>
                    <a:pt x="1549" y="208"/>
                  </a:lnTo>
                  <a:lnTo>
                    <a:pt x="1588" y="159"/>
                  </a:lnTo>
                  <a:lnTo>
                    <a:pt x="1637" y="129"/>
                  </a:lnTo>
                  <a:lnTo>
                    <a:pt x="1674" y="139"/>
                  </a:lnTo>
                  <a:lnTo>
                    <a:pt x="1739" y="123"/>
                  </a:lnTo>
                  <a:lnTo>
                    <a:pt x="1743" y="80"/>
                  </a:lnTo>
                  <a:lnTo>
                    <a:pt x="1691" y="52"/>
                  </a:lnTo>
                  <a:lnTo>
                    <a:pt x="1733" y="39"/>
                  </a:lnTo>
                  <a:lnTo>
                    <a:pt x="1780" y="60"/>
                  </a:lnTo>
                  <a:lnTo>
                    <a:pt x="1815" y="95"/>
                  </a:lnTo>
                  <a:lnTo>
                    <a:pt x="1876" y="117"/>
                  </a:lnTo>
                  <a:lnTo>
                    <a:pt x="1898" y="108"/>
                  </a:lnTo>
                  <a:lnTo>
                    <a:pt x="1941" y="135"/>
                  </a:lnTo>
                  <a:lnTo>
                    <a:pt x="1988" y="110"/>
                  </a:lnTo>
                  <a:lnTo>
                    <a:pt x="2015" y="118"/>
                  </a:lnTo>
                  <a:lnTo>
                    <a:pt x="2035" y="101"/>
                  </a:lnTo>
                  <a:lnTo>
                    <a:pt x="2064" y="143"/>
                  </a:lnTo>
                  <a:lnTo>
                    <a:pt x="2038" y="189"/>
                  </a:lnTo>
                  <a:lnTo>
                    <a:pt x="2005" y="223"/>
                  </a:lnTo>
                  <a:lnTo>
                    <a:pt x="1978" y="226"/>
                  </a:lnTo>
                  <a:lnTo>
                    <a:pt x="1982" y="260"/>
                  </a:lnTo>
                  <a:lnTo>
                    <a:pt x="1954" y="303"/>
                  </a:lnTo>
                  <a:lnTo>
                    <a:pt x="1921" y="345"/>
                  </a:lnTo>
                  <a:lnTo>
                    <a:pt x="1923" y="369"/>
                  </a:lnTo>
                  <a:lnTo>
                    <a:pt x="1974" y="416"/>
                  </a:lnTo>
                  <a:lnTo>
                    <a:pt x="2027" y="443"/>
                  </a:lnTo>
                  <a:lnTo>
                    <a:pt x="2060" y="472"/>
                  </a:lnTo>
                  <a:lnTo>
                    <a:pt x="2105" y="523"/>
                  </a:lnTo>
                  <a:lnTo>
                    <a:pt x="2126" y="523"/>
                  </a:lnTo>
                  <a:lnTo>
                    <a:pt x="2161" y="545"/>
                  </a:lnTo>
                  <a:lnTo>
                    <a:pt x="2167" y="571"/>
                  </a:lnTo>
                  <a:lnTo>
                    <a:pt x="2232" y="600"/>
                  </a:lnTo>
                  <a:lnTo>
                    <a:pt x="2287" y="571"/>
                  </a:lnTo>
                  <a:lnTo>
                    <a:pt x="2310" y="525"/>
                  </a:lnTo>
                  <a:lnTo>
                    <a:pt x="2332" y="487"/>
                  </a:lnTo>
                  <a:lnTo>
                    <a:pt x="2350" y="440"/>
                  </a:lnTo>
                  <a:lnTo>
                    <a:pt x="2384" y="373"/>
                  </a:lnTo>
                  <a:lnTo>
                    <a:pt x="2381" y="332"/>
                  </a:lnTo>
                  <a:lnTo>
                    <a:pt x="2390" y="307"/>
                  </a:lnTo>
                  <a:lnTo>
                    <a:pt x="2389" y="258"/>
                  </a:lnTo>
                  <a:lnTo>
                    <a:pt x="2408" y="194"/>
                  </a:lnTo>
                  <a:lnTo>
                    <a:pt x="2425" y="177"/>
                  </a:lnTo>
                  <a:lnTo>
                    <a:pt x="2417" y="148"/>
                  </a:lnTo>
                  <a:lnTo>
                    <a:pt x="2441" y="103"/>
                  </a:lnTo>
                  <a:lnTo>
                    <a:pt x="2461" y="56"/>
                  </a:lnTo>
                  <a:lnTo>
                    <a:pt x="2466" y="32"/>
                  </a:lnTo>
                  <a:lnTo>
                    <a:pt x="2498" y="0"/>
                  </a:lnTo>
                  <a:lnTo>
                    <a:pt x="2514" y="42"/>
                  </a:lnTo>
                  <a:lnTo>
                    <a:pt x="2512" y="95"/>
                  </a:lnTo>
                  <a:lnTo>
                    <a:pt x="2530" y="105"/>
                  </a:lnTo>
                  <a:lnTo>
                    <a:pt x="2528" y="141"/>
                  </a:lnTo>
                  <a:lnTo>
                    <a:pt x="2549" y="184"/>
                  </a:lnTo>
                  <a:lnTo>
                    <a:pt x="2548" y="233"/>
                  </a:lnTo>
                  <a:lnTo>
                    <a:pt x="2540" y="264"/>
                  </a:lnTo>
                  <a:moveTo>
                    <a:pt x="1865" y="2560"/>
                  </a:moveTo>
                  <a:lnTo>
                    <a:pt x="1914" y="2590"/>
                  </a:lnTo>
                  <a:lnTo>
                    <a:pt x="1959" y="2578"/>
                  </a:lnTo>
                  <a:lnTo>
                    <a:pt x="2023" y="2562"/>
                  </a:lnTo>
                  <a:lnTo>
                    <a:pt x="2061" y="2567"/>
                  </a:lnTo>
                  <a:lnTo>
                    <a:pt x="2004" y="2667"/>
                  </a:lnTo>
                  <a:lnTo>
                    <a:pt x="1962" y="2696"/>
                  </a:lnTo>
                  <a:lnTo>
                    <a:pt x="1911" y="2764"/>
                  </a:lnTo>
                  <a:lnTo>
                    <a:pt x="1902" y="2741"/>
                  </a:lnTo>
                  <a:lnTo>
                    <a:pt x="1816" y="2800"/>
                  </a:lnTo>
                  <a:lnTo>
                    <a:pt x="1805" y="2795"/>
                  </a:lnTo>
                  <a:lnTo>
                    <a:pt x="1765" y="2793"/>
                  </a:lnTo>
                  <a:lnTo>
                    <a:pt x="1769" y="2721"/>
                  </a:lnTo>
                  <a:lnTo>
                    <a:pt x="1795" y="2665"/>
                  </a:lnTo>
                  <a:lnTo>
                    <a:pt x="1800" y="2592"/>
                  </a:lnTo>
                  <a:lnTo>
                    <a:pt x="1824" y="2553"/>
                  </a:lnTo>
                  <a:lnTo>
                    <a:pt x="1865" y="2560"/>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 name="Freeform 14">
              <a:extLst>
                <a:ext uri="{FF2B5EF4-FFF2-40B4-BE49-F238E27FC236}">
                  <a16:creationId xmlns:a16="http://schemas.microsoft.com/office/drawing/2014/main" id="{1072CB53-C540-5849-093D-79B21D2F1D60}"/>
                </a:ext>
              </a:extLst>
            </p:cNvPr>
            <p:cNvSpPr>
              <a:spLocks/>
            </p:cNvSpPr>
            <p:nvPr/>
          </p:nvSpPr>
          <p:spPr bwMode="auto">
            <a:xfrm>
              <a:off x="10762108" y="619258"/>
              <a:ext cx="360646" cy="171192"/>
            </a:xfrm>
            <a:custGeom>
              <a:avLst/>
              <a:gdLst>
                <a:gd name="T0" fmla="*/ 120 w 120"/>
                <a:gd name="T1" fmla="*/ 19 h 54"/>
                <a:gd name="T2" fmla="*/ 119 w 120"/>
                <a:gd name="T3" fmla="*/ 27 h 54"/>
                <a:gd name="T4" fmla="*/ 110 w 120"/>
                <a:gd name="T5" fmla="*/ 27 h 54"/>
                <a:gd name="T6" fmla="*/ 114 w 120"/>
                <a:gd name="T7" fmla="*/ 32 h 54"/>
                <a:gd name="T8" fmla="*/ 109 w 120"/>
                <a:gd name="T9" fmla="*/ 45 h 54"/>
                <a:gd name="T10" fmla="*/ 107 w 120"/>
                <a:gd name="T11" fmla="*/ 48 h 54"/>
                <a:gd name="T12" fmla="*/ 92 w 120"/>
                <a:gd name="T13" fmla="*/ 49 h 54"/>
                <a:gd name="T14" fmla="*/ 85 w 120"/>
                <a:gd name="T15" fmla="*/ 54 h 54"/>
                <a:gd name="T16" fmla="*/ 71 w 120"/>
                <a:gd name="T17" fmla="*/ 52 h 54"/>
                <a:gd name="T18" fmla="*/ 47 w 120"/>
                <a:gd name="T19" fmla="*/ 47 h 54"/>
                <a:gd name="T20" fmla="*/ 43 w 120"/>
                <a:gd name="T21" fmla="*/ 40 h 54"/>
                <a:gd name="T22" fmla="*/ 27 w 120"/>
                <a:gd name="T23" fmla="*/ 43 h 54"/>
                <a:gd name="T24" fmla="*/ 25 w 120"/>
                <a:gd name="T25" fmla="*/ 47 h 54"/>
                <a:gd name="T26" fmla="*/ 15 w 120"/>
                <a:gd name="T27" fmla="*/ 44 h 54"/>
                <a:gd name="T28" fmla="*/ 7 w 120"/>
                <a:gd name="T29" fmla="*/ 44 h 54"/>
                <a:gd name="T30" fmla="*/ 0 w 120"/>
                <a:gd name="T31" fmla="*/ 40 h 54"/>
                <a:gd name="T32" fmla="*/ 2 w 120"/>
                <a:gd name="T33" fmla="*/ 35 h 54"/>
                <a:gd name="T34" fmla="*/ 1 w 120"/>
                <a:gd name="T35" fmla="*/ 31 h 54"/>
                <a:gd name="T36" fmla="*/ 6 w 120"/>
                <a:gd name="T37" fmla="*/ 30 h 54"/>
                <a:gd name="T38" fmla="*/ 15 w 120"/>
                <a:gd name="T39" fmla="*/ 36 h 54"/>
                <a:gd name="T40" fmla="*/ 16 w 120"/>
                <a:gd name="T41" fmla="*/ 30 h 54"/>
                <a:gd name="T42" fmla="*/ 31 w 120"/>
                <a:gd name="T43" fmla="*/ 31 h 54"/>
                <a:gd name="T44" fmla="*/ 42 w 120"/>
                <a:gd name="T45" fmla="*/ 28 h 54"/>
                <a:gd name="T46" fmla="*/ 50 w 120"/>
                <a:gd name="T47" fmla="*/ 28 h 54"/>
                <a:gd name="T48" fmla="*/ 55 w 120"/>
                <a:gd name="T49" fmla="*/ 32 h 54"/>
                <a:gd name="T50" fmla="*/ 57 w 120"/>
                <a:gd name="T51" fmla="*/ 29 h 54"/>
                <a:gd name="T52" fmla="*/ 53 w 120"/>
                <a:gd name="T53" fmla="*/ 16 h 54"/>
                <a:gd name="T54" fmla="*/ 59 w 120"/>
                <a:gd name="T55" fmla="*/ 13 h 54"/>
                <a:gd name="T56" fmla="*/ 64 w 120"/>
                <a:gd name="T57" fmla="*/ 4 h 54"/>
                <a:gd name="T58" fmla="*/ 77 w 120"/>
                <a:gd name="T59" fmla="*/ 10 h 54"/>
                <a:gd name="T60" fmla="*/ 85 w 120"/>
                <a:gd name="T61" fmla="*/ 2 h 54"/>
                <a:gd name="T62" fmla="*/ 90 w 120"/>
                <a:gd name="T63" fmla="*/ 0 h 54"/>
                <a:gd name="T64" fmla="*/ 103 w 120"/>
                <a:gd name="T65" fmla="*/ 7 h 54"/>
                <a:gd name="T66" fmla="*/ 111 w 120"/>
                <a:gd name="T67" fmla="*/ 6 h 54"/>
                <a:gd name="T68" fmla="*/ 119 w 120"/>
                <a:gd name="T69" fmla="*/ 9 h 54"/>
                <a:gd name="T70" fmla="*/ 118 w 120"/>
                <a:gd name="T71" fmla="*/ 12 h 54"/>
                <a:gd name="T72" fmla="*/ 120 w 120"/>
                <a:gd name="T7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54">
                  <a:moveTo>
                    <a:pt x="120" y="19"/>
                  </a:moveTo>
                  <a:lnTo>
                    <a:pt x="119" y="27"/>
                  </a:lnTo>
                  <a:lnTo>
                    <a:pt x="110" y="27"/>
                  </a:lnTo>
                  <a:lnTo>
                    <a:pt x="114" y="32"/>
                  </a:lnTo>
                  <a:lnTo>
                    <a:pt x="109" y="45"/>
                  </a:lnTo>
                  <a:lnTo>
                    <a:pt x="107" y="48"/>
                  </a:lnTo>
                  <a:lnTo>
                    <a:pt x="92" y="49"/>
                  </a:lnTo>
                  <a:lnTo>
                    <a:pt x="85" y="54"/>
                  </a:lnTo>
                  <a:lnTo>
                    <a:pt x="71" y="52"/>
                  </a:lnTo>
                  <a:lnTo>
                    <a:pt x="47" y="47"/>
                  </a:lnTo>
                  <a:lnTo>
                    <a:pt x="43" y="40"/>
                  </a:lnTo>
                  <a:lnTo>
                    <a:pt x="27" y="43"/>
                  </a:lnTo>
                  <a:lnTo>
                    <a:pt x="25" y="47"/>
                  </a:lnTo>
                  <a:lnTo>
                    <a:pt x="15" y="44"/>
                  </a:lnTo>
                  <a:lnTo>
                    <a:pt x="7" y="44"/>
                  </a:lnTo>
                  <a:lnTo>
                    <a:pt x="0" y="40"/>
                  </a:lnTo>
                  <a:lnTo>
                    <a:pt x="2" y="35"/>
                  </a:lnTo>
                  <a:lnTo>
                    <a:pt x="1" y="31"/>
                  </a:lnTo>
                  <a:lnTo>
                    <a:pt x="6" y="30"/>
                  </a:lnTo>
                  <a:lnTo>
                    <a:pt x="15" y="36"/>
                  </a:lnTo>
                  <a:lnTo>
                    <a:pt x="16" y="30"/>
                  </a:lnTo>
                  <a:lnTo>
                    <a:pt x="31" y="31"/>
                  </a:lnTo>
                  <a:lnTo>
                    <a:pt x="42" y="28"/>
                  </a:lnTo>
                  <a:lnTo>
                    <a:pt x="50" y="28"/>
                  </a:lnTo>
                  <a:lnTo>
                    <a:pt x="55" y="32"/>
                  </a:lnTo>
                  <a:lnTo>
                    <a:pt x="57" y="29"/>
                  </a:lnTo>
                  <a:lnTo>
                    <a:pt x="53" y="16"/>
                  </a:lnTo>
                  <a:lnTo>
                    <a:pt x="59" y="13"/>
                  </a:lnTo>
                  <a:lnTo>
                    <a:pt x="64" y="4"/>
                  </a:lnTo>
                  <a:lnTo>
                    <a:pt x="77" y="10"/>
                  </a:lnTo>
                  <a:lnTo>
                    <a:pt x="85" y="2"/>
                  </a:lnTo>
                  <a:lnTo>
                    <a:pt x="90" y="0"/>
                  </a:lnTo>
                  <a:lnTo>
                    <a:pt x="103" y="7"/>
                  </a:lnTo>
                  <a:lnTo>
                    <a:pt x="111" y="6"/>
                  </a:lnTo>
                  <a:lnTo>
                    <a:pt x="119" y="9"/>
                  </a:lnTo>
                  <a:lnTo>
                    <a:pt x="118" y="12"/>
                  </a:lnTo>
                  <a:lnTo>
                    <a:pt x="120" y="1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 name="Freeform 15">
              <a:extLst>
                <a:ext uri="{FF2B5EF4-FFF2-40B4-BE49-F238E27FC236}">
                  <a16:creationId xmlns:a16="http://schemas.microsoft.com/office/drawing/2014/main" id="{FE20EE89-C9F6-6204-73E9-43997C3C7D86}"/>
                </a:ext>
              </a:extLst>
            </p:cNvPr>
            <p:cNvSpPr>
              <a:spLocks/>
            </p:cNvSpPr>
            <p:nvPr/>
          </p:nvSpPr>
          <p:spPr bwMode="auto">
            <a:xfrm>
              <a:off x="12580368" y="1224769"/>
              <a:ext cx="78139" cy="63404"/>
            </a:xfrm>
            <a:custGeom>
              <a:avLst/>
              <a:gdLst>
                <a:gd name="T0" fmla="*/ 14 w 108"/>
                <a:gd name="T1" fmla="*/ 1 h 85"/>
                <a:gd name="T2" fmla="*/ 38 w 108"/>
                <a:gd name="T3" fmla="*/ 23 h 85"/>
                <a:gd name="T4" fmla="*/ 69 w 108"/>
                <a:gd name="T5" fmla="*/ 23 h 85"/>
                <a:gd name="T6" fmla="*/ 71 w 108"/>
                <a:gd name="T7" fmla="*/ 36 h 85"/>
                <a:gd name="T8" fmla="*/ 108 w 108"/>
                <a:gd name="T9" fmla="*/ 85 h 85"/>
                <a:gd name="T10" fmla="*/ 58 w 108"/>
                <a:gd name="T11" fmla="*/ 74 h 85"/>
                <a:gd name="T12" fmla="*/ 16 w 108"/>
                <a:gd name="T13" fmla="*/ 35 h 85"/>
                <a:gd name="T14" fmla="*/ 0 w 108"/>
                <a:gd name="T15" fmla="*/ 3 h 85"/>
                <a:gd name="T16" fmla="*/ 14 w 108"/>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5">
                  <a:moveTo>
                    <a:pt x="14" y="1"/>
                  </a:moveTo>
                  <a:lnTo>
                    <a:pt x="38" y="23"/>
                  </a:lnTo>
                  <a:lnTo>
                    <a:pt x="69" y="23"/>
                  </a:lnTo>
                  <a:lnTo>
                    <a:pt x="71" y="36"/>
                  </a:lnTo>
                  <a:lnTo>
                    <a:pt x="108" y="85"/>
                  </a:lnTo>
                  <a:lnTo>
                    <a:pt x="58" y="74"/>
                  </a:lnTo>
                  <a:lnTo>
                    <a:pt x="16" y="35"/>
                  </a:lnTo>
                  <a:lnTo>
                    <a:pt x="0" y="3"/>
                  </a:lnTo>
                  <a:lnTo>
                    <a:pt x="14" y="0"/>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 name="Freeform 16">
              <a:extLst>
                <a:ext uri="{FF2B5EF4-FFF2-40B4-BE49-F238E27FC236}">
                  <a16:creationId xmlns:a16="http://schemas.microsoft.com/office/drawing/2014/main" id="{A09ACDAF-1B93-043B-F7DF-2E3C3F35826C}"/>
                </a:ext>
              </a:extLst>
            </p:cNvPr>
            <p:cNvSpPr>
              <a:spLocks/>
            </p:cNvSpPr>
            <p:nvPr/>
          </p:nvSpPr>
          <p:spPr bwMode="auto">
            <a:xfrm>
              <a:off x="12571351" y="1085281"/>
              <a:ext cx="285513" cy="234595"/>
            </a:xfrm>
            <a:custGeom>
              <a:avLst/>
              <a:gdLst>
                <a:gd name="T0" fmla="*/ 40 w 95"/>
                <a:gd name="T1" fmla="*/ 13 h 74"/>
                <a:gd name="T2" fmla="*/ 48 w 95"/>
                <a:gd name="T3" fmla="*/ 15 h 74"/>
                <a:gd name="T4" fmla="*/ 50 w 95"/>
                <a:gd name="T5" fmla="*/ 9 h 74"/>
                <a:gd name="T6" fmla="*/ 58 w 95"/>
                <a:gd name="T7" fmla="*/ 1 h 74"/>
                <a:gd name="T8" fmla="*/ 69 w 95"/>
                <a:gd name="T9" fmla="*/ 12 h 74"/>
                <a:gd name="T10" fmla="*/ 81 w 95"/>
                <a:gd name="T11" fmla="*/ 27 h 74"/>
                <a:gd name="T12" fmla="*/ 89 w 95"/>
                <a:gd name="T13" fmla="*/ 28 h 74"/>
                <a:gd name="T14" fmla="*/ 95 w 95"/>
                <a:gd name="T15" fmla="*/ 33 h 74"/>
                <a:gd name="T16" fmla="*/ 82 w 95"/>
                <a:gd name="T17" fmla="*/ 35 h 74"/>
                <a:gd name="T18" fmla="*/ 82 w 95"/>
                <a:gd name="T19" fmla="*/ 51 h 74"/>
                <a:gd name="T20" fmla="*/ 80 w 95"/>
                <a:gd name="T21" fmla="*/ 58 h 74"/>
                <a:gd name="T22" fmla="*/ 75 w 95"/>
                <a:gd name="T23" fmla="*/ 63 h 74"/>
                <a:gd name="T24" fmla="*/ 77 w 95"/>
                <a:gd name="T25" fmla="*/ 73 h 74"/>
                <a:gd name="T26" fmla="*/ 73 w 95"/>
                <a:gd name="T27" fmla="*/ 74 h 74"/>
                <a:gd name="T28" fmla="*/ 61 w 95"/>
                <a:gd name="T29" fmla="*/ 63 h 74"/>
                <a:gd name="T30" fmla="*/ 65 w 95"/>
                <a:gd name="T31" fmla="*/ 53 h 74"/>
                <a:gd name="T32" fmla="*/ 59 w 95"/>
                <a:gd name="T33" fmla="*/ 47 h 74"/>
                <a:gd name="T34" fmla="*/ 52 w 95"/>
                <a:gd name="T35" fmla="*/ 49 h 74"/>
                <a:gd name="T36" fmla="*/ 35 w 95"/>
                <a:gd name="T37" fmla="*/ 64 h 74"/>
                <a:gd name="T38" fmla="*/ 32 w 95"/>
                <a:gd name="T39" fmla="*/ 49 h 74"/>
                <a:gd name="T40" fmla="*/ 24 w 95"/>
                <a:gd name="T41" fmla="*/ 46 h 74"/>
                <a:gd name="T42" fmla="*/ 16 w 95"/>
                <a:gd name="T43" fmla="*/ 40 h 74"/>
                <a:gd name="T44" fmla="*/ 19 w 95"/>
                <a:gd name="T45" fmla="*/ 34 h 74"/>
                <a:gd name="T46" fmla="*/ 9 w 95"/>
                <a:gd name="T47" fmla="*/ 27 h 74"/>
                <a:gd name="T48" fmla="*/ 11 w 95"/>
                <a:gd name="T49" fmla="*/ 22 h 74"/>
                <a:gd name="T50" fmla="*/ 4 w 95"/>
                <a:gd name="T51" fmla="*/ 18 h 74"/>
                <a:gd name="T52" fmla="*/ 0 w 95"/>
                <a:gd name="T53" fmla="*/ 13 h 74"/>
                <a:gd name="T54" fmla="*/ 3 w 95"/>
                <a:gd name="T55" fmla="*/ 9 h 74"/>
                <a:gd name="T56" fmla="*/ 17 w 95"/>
                <a:gd name="T57" fmla="*/ 15 h 74"/>
                <a:gd name="T58" fmla="*/ 26 w 95"/>
                <a:gd name="T59" fmla="*/ 17 h 74"/>
                <a:gd name="T60" fmla="*/ 28 w 95"/>
                <a:gd name="T61" fmla="*/ 14 h 74"/>
                <a:gd name="T62" fmla="*/ 18 w 95"/>
                <a:gd name="T63" fmla="*/ 3 h 74"/>
                <a:gd name="T64" fmla="*/ 21 w 95"/>
                <a:gd name="T65" fmla="*/ 0 h 74"/>
                <a:gd name="T66" fmla="*/ 26 w 95"/>
                <a:gd name="T67" fmla="*/ 1 h 74"/>
                <a:gd name="T68" fmla="*/ 40 w 95"/>
                <a:gd name="T69" fmla="*/ 1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74">
                  <a:moveTo>
                    <a:pt x="40" y="13"/>
                  </a:moveTo>
                  <a:lnTo>
                    <a:pt x="48" y="15"/>
                  </a:lnTo>
                  <a:lnTo>
                    <a:pt x="50" y="9"/>
                  </a:lnTo>
                  <a:lnTo>
                    <a:pt x="58" y="1"/>
                  </a:lnTo>
                  <a:lnTo>
                    <a:pt x="69" y="12"/>
                  </a:lnTo>
                  <a:lnTo>
                    <a:pt x="81" y="27"/>
                  </a:lnTo>
                  <a:lnTo>
                    <a:pt x="89" y="28"/>
                  </a:lnTo>
                  <a:lnTo>
                    <a:pt x="95" y="33"/>
                  </a:lnTo>
                  <a:lnTo>
                    <a:pt x="82" y="35"/>
                  </a:lnTo>
                  <a:lnTo>
                    <a:pt x="82" y="51"/>
                  </a:lnTo>
                  <a:lnTo>
                    <a:pt x="80" y="58"/>
                  </a:lnTo>
                  <a:lnTo>
                    <a:pt x="75" y="63"/>
                  </a:lnTo>
                  <a:lnTo>
                    <a:pt x="77" y="73"/>
                  </a:lnTo>
                  <a:lnTo>
                    <a:pt x="73" y="74"/>
                  </a:lnTo>
                  <a:lnTo>
                    <a:pt x="61" y="63"/>
                  </a:lnTo>
                  <a:lnTo>
                    <a:pt x="65" y="53"/>
                  </a:lnTo>
                  <a:lnTo>
                    <a:pt x="59" y="47"/>
                  </a:lnTo>
                  <a:lnTo>
                    <a:pt x="52" y="49"/>
                  </a:lnTo>
                  <a:lnTo>
                    <a:pt x="35" y="64"/>
                  </a:lnTo>
                  <a:lnTo>
                    <a:pt x="32" y="49"/>
                  </a:lnTo>
                  <a:lnTo>
                    <a:pt x="24" y="46"/>
                  </a:lnTo>
                  <a:lnTo>
                    <a:pt x="16" y="40"/>
                  </a:lnTo>
                  <a:lnTo>
                    <a:pt x="19" y="34"/>
                  </a:lnTo>
                  <a:lnTo>
                    <a:pt x="9" y="27"/>
                  </a:lnTo>
                  <a:lnTo>
                    <a:pt x="11" y="22"/>
                  </a:lnTo>
                  <a:lnTo>
                    <a:pt x="4" y="18"/>
                  </a:lnTo>
                  <a:lnTo>
                    <a:pt x="0" y="13"/>
                  </a:lnTo>
                  <a:lnTo>
                    <a:pt x="3" y="9"/>
                  </a:lnTo>
                  <a:lnTo>
                    <a:pt x="17" y="15"/>
                  </a:lnTo>
                  <a:lnTo>
                    <a:pt x="26" y="17"/>
                  </a:lnTo>
                  <a:lnTo>
                    <a:pt x="28" y="14"/>
                  </a:lnTo>
                  <a:lnTo>
                    <a:pt x="18" y="3"/>
                  </a:lnTo>
                  <a:lnTo>
                    <a:pt x="21" y="0"/>
                  </a:lnTo>
                  <a:lnTo>
                    <a:pt x="26" y="1"/>
                  </a:lnTo>
                  <a:lnTo>
                    <a:pt x="40" y="1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 name="Freeform 17">
              <a:extLst>
                <a:ext uri="{FF2B5EF4-FFF2-40B4-BE49-F238E27FC236}">
                  <a16:creationId xmlns:a16="http://schemas.microsoft.com/office/drawing/2014/main" id="{0B6FA416-20B9-7258-0FC8-6CEA10A4D673}"/>
                </a:ext>
              </a:extLst>
            </p:cNvPr>
            <p:cNvSpPr>
              <a:spLocks/>
            </p:cNvSpPr>
            <p:nvPr/>
          </p:nvSpPr>
          <p:spPr bwMode="auto">
            <a:xfrm>
              <a:off x="11901150" y="3992370"/>
              <a:ext cx="93169" cy="142660"/>
            </a:xfrm>
            <a:custGeom>
              <a:avLst/>
              <a:gdLst>
                <a:gd name="T0" fmla="*/ 5 w 31"/>
                <a:gd name="T1" fmla="*/ 45 h 45"/>
                <a:gd name="T2" fmla="*/ 4 w 31"/>
                <a:gd name="T3" fmla="*/ 20 h 45"/>
                <a:gd name="T4" fmla="*/ 0 w 31"/>
                <a:gd name="T5" fmla="*/ 10 h 45"/>
                <a:gd name="T6" fmla="*/ 11 w 31"/>
                <a:gd name="T7" fmla="*/ 12 h 45"/>
                <a:gd name="T8" fmla="*/ 16 w 31"/>
                <a:gd name="T9" fmla="*/ 0 h 45"/>
                <a:gd name="T10" fmla="*/ 26 w 31"/>
                <a:gd name="T11" fmla="*/ 2 h 45"/>
                <a:gd name="T12" fmla="*/ 27 w 31"/>
                <a:gd name="T13" fmla="*/ 10 h 45"/>
                <a:gd name="T14" fmla="*/ 31 w 31"/>
                <a:gd name="T15" fmla="*/ 14 h 45"/>
                <a:gd name="T16" fmla="*/ 31 w 31"/>
                <a:gd name="T17" fmla="*/ 21 h 45"/>
                <a:gd name="T18" fmla="*/ 27 w 31"/>
                <a:gd name="T19" fmla="*/ 25 h 45"/>
                <a:gd name="T20" fmla="*/ 19 w 31"/>
                <a:gd name="T21" fmla="*/ 36 h 45"/>
                <a:gd name="T22" fmla="*/ 12 w 31"/>
                <a:gd name="T23" fmla="*/ 44 h 45"/>
                <a:gd name="T24" fmla="*/ 5 w 31"/>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5">
                  <a:moveTo>
                    <a:pt x="5" y="45"/>
                  </a:moveTo>
                  <a:lnTo>
                    <a:pt x="4" y="20"/>
                  </a:lnTo>
                  <a:lnTo>
                    <a:pt x="0" y="10"/>
                  </a:lnTo>
                  <a:lnTo>
                    <a:pt x="11" y="12"/>
                  </a:lnTo>
                  <a:lnTo>
                    <a:pt x="16" y="0"/>
                  </a:lnTo>
                  <a:lnTo>
                    <a:pt x="26" y="2"/>
                  </a:lnTo>
                  <a:lnTo>
                    <a:pt x="27" y="10"/>
                  </a:lnTo>
                  <a:lnTo>
                    <a:pt x="31" y="14"/>
                  </a:lnTo>
                  <a:lnTo>
                    <a:pt x="31" y="21"/>
                  </a:lnTo>
                  <a:lnTo>
                    <a:pt x="27" y="25"/>
                  </a:lnTo>
                  <a:lnTo>
                    <a:pt x="19" y="36"/>
                  </a:lnTo>
                  <a:lnTo>
                    <a:pt x="12" y="44"/>
                  </a:lnTo>
                  <a:lnTo>
                    <a:pt x="5" y="4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3" name="Freeform 18">
              <a:extLst>
                <a:ext uri="{FF2B5EF4-FFF2-40B4-BE49-F238E27FC236}">
                  <a16:creationId xmlns:a16="http://schemas.microsoft.com/office/drawing/2014/main" id="{CEF9B2AF-7C47-3CAA-3283-29DBB9755B37}"/>
                </a:ext>
              </a:extLst>
            </p:cNvPr>
            <p:cNvSpPr>
              <a:spLocks/>
            </p:cNvSpPr>
            <p:nvPr/>
          </p:nvSpPr>
          <p:spPr bwMode="auto">
            <a:xfrm>
              <a:off x="10416488" y="463919"/>
              <a:ext cx="174313" cy="126807"/>
            </a:xfrm>
            <a:custGeom>
              <a:avLst/>
              <a:gdLst>
                <a:gd name="T0" fmla="*/ 13 w 58"/>
                <a:gd name="T1" fmla="*/ 3 h 40"/>
                <a:gd name="T2" fmla="*/ 24 w 58"/>
                <a:gd name="T3" fmla="*/ 4 h 40"/>
                <a:gd name="T4" fmla="*/ 39 w 58"/>
                <a:gd name="T5" fmla="*/ 0 h 40"/>
                <a:gd name="T6" fmla="*/ 49 w 58"/>
                <a:gd name="T7" fmla="*/ 9 h 40"/>
                <a:gd name="T8" fmla="*/ 58 w 58"/>
                <a:gd name="T9" fmla="*/ 14 h 40"/>
                <a:gd name="T10" fmla="*/ 57 w 58"/>
                <a:gd name="T11" fmla="*/ 27 h 40"/>
                <a:gd name="T12" fmla="*/ 53 w 58"/>
                <a:gd name="T13" fmla="*/ 28 h 40"/>
                <a:gd name="T14" fmla="*/ 51 w 58"/>
                <a:gd name="T15" fmla="*/ 40 h 40"/>
                <a:gd name="T16" fmla="*/ 37 w 58"/>
                <a:gd name="T17" fmla="*/ 30 h 40"/>
                <a:gd name="T18" fmla="*/ 29 w 58"/>
                <a:gd name="T19" fmla="*/ 32 h 40"/>
                <a:gd name="T20" fmla="*/ 17 w 58"/>
                <a:gd name="T21" fmla="*/ 22 h 40"/>
                <a:gd name="T22" fmla="*/ 10 w 58"/>
                <a:gd name="T23" fmla="*/ 14 h 40"/>
                <a:gd name="T24" fmla="*/ 3 w 58"/>
                <a:gd name="T25" fmla="*/ 14 h 40"/>
                <a:gd name="T26" fmla="*/ 0 w 58"/>
                <a:gd name="T27" fmla="*/ 7 h 40"/>
                <a:gd name="T28" fmla="*/ 13 w 58"/>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0">
                  <a:moveTo>
                    <a:pt x="13" y="3"/>
                  </a:moveTo>
                  <a:lnTo>
                    <a:pt x="24" y="4"/>
                  </a:lnTo>
                  <a:lnTo>
                    <a:pt x="39" y="0"/>
                  </a:lnTo>
                  <a:lnTo>
                    <a:pt x="49" y="9"/>
                  </a:lnTo>
                  <a:lnTo>
                    <a:pt x="58" y="14"/>
                  </a:lnTo>
                  <a:lnTo>
                    <a:pt x="57" y="27"/>
                  </a:lnTo>
                  <a:lnTo>
                    <a:pt x="53" y="28"/>
                  </a:lnTo>
                  <a:lnTo>
                    <a:pt x="51" y="40"/>
                  </a:lnTo>
                  <a:lnTo>
                    <a:pt x="37" y="30"/>
                  </a:lnTo>
                  <a:lnTo>
                    <a:pt x="29" y="32"/>
                  </a:lnTo>
                  <a:lnTo>
                    <a:pt x="17" y="22"/>
                  </a:lnTo>
                  <a:lnTo>
                    <a:pt x="10" y="14"/>
                  </a:lnTo>
                  <a:lnTo>
                    <a:pt x="3" y="14"/>
                  </a:lnTo>
                  <a:lnTo>
                    <a:pt x="0" y="7"/>
                  </a:lnTo>
                  <a:lnTo>
                    <a:pt x="13"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 name="Freeform 19">
              <a:extLst>
                <a:ext uri="{FF2B5EF4-FFF2-40B4-BE49-F238E27FC236}">
                  <a16:creationId xmlns:a16="http://schemas.microsoft.com/office/drawing/2014/main" id="{E7E93C33-D85C-BDB4-D7B9-BBFE7EBF4C5C}"/>
                </a:ext>
              </a:extLst>
            </p:cNvPr>
            <p:cNvSpPr>
              <a:spLocks/>
            </p:cNvSpPr>
            <p:nvPr/>
          </p:nvSpPr>
          <p:spPr bwMode="auto">
            <a:xfrm>
              <a:off x="10338347" y="3031793"/>
              <a:ext cx="168302" cy="402619"/>
            </a:xfrm>
            <a:custGeom>
              <a:avLst/>
              <a:gdLst>
                <a:gd name="T0" fmla="*/ 36 w 56"/>
                <a:gd name="T1" fmla="*/ 124 h 127"/>
                <a:gd name="T2" fmla="*/ 20 w 56"/>
                <a:gd name="T3" fmla="*/ 127 h 127"/>
                <a:gd name="T4" fmla="*/ 16 w 56"/>
                <a:gd name="T5" fmla="*/ 113 h 127"/>
                <a:gd name="T6" fmla="*/ 17 w 56"/>
                <a:gd name="T7" fmla="*/ 65 h 127"/>
                <a:gd name="T8" fmla="*/ 13 w 56"/>
                <a:gd name="T9" fmla="*/ 61 h 127"/>
                <a:gd name="T10" fmla="*/ 12 w 56"/>
                <a:gd name="T11" fmla="*/ 50 h 127"/>
                <a:gd name="T12" fmla="*/ 6 w 56"/>
                <a:gd name="T13" fmla="*/ 43 h 127"/>
                <a:gd name="T14" fmla="*/ 0 w 56"/>
                <a:gd name="T15" fmla="*/ 37 h 127"/>
                <a:gd name="T16" fmla="*/ 3 w 56"/>
                <a:gd name="T17" fmla="*/ 26 h 127"/>
                <a:gd name="T18" fmla="*/ 9 w 56"/>
                <a:gd name="T19" fmla="*/ 23 h 127"/>
                <a:gd name="T20" fmla="*/ 13 w 56"/>
                <a:gd name="T21" fmla="*/ 14 h 127"/>
                <a:gd name="T22" fmla="*/ 22 w 56"/>
                <a:gd name="T23" fmla="*/ 13 h 127"/>
                <a:gd name="T24" fmla="*/ 26 w 56"/>
                <a:gd name="T25" fmla="*/ 6 h 127"/>
                <a:gd name="T26" fmla="*/ 32 w 56"/>
                <a:gd name="T27" fmla="*/ 0 h 127"/>
                <a:gd name="T28" fmla="*/ 38 w 56"/>
                <a:gd name="T29" fmla="*/ 0 h 127"/>
                <a:gd name="T30" fmla="*/ 52 w 56"/>
                <a:gd name="T31" fmla="*/ 12 h 127"/>
                <a:gd name="T32" fmla="*/ 52 w 56"/>
                <a:gd name="T33" fmla="*/ 19 h 127"/>
                <a:gd name="T34" fmla="*/ 56 w 56"/>
                <a:gd name="T35" fmla="*/ 31 h 127"/>
                <a:gd name="T36" fmla="*/ 52 w 56"/>
                <a:gd name="T37" fmla="*/ 40 h 127"/>
                <a:gd name="T38" fmla="*/ 54 w 56"/>
                <a:gd name="T39" fmla="*/ 45 h 127"/>
                <a:gd name="T40" fmla="*/ 45 w 56"/>
                <a:gd name="T41" fmla="*/ 58 h 127"/>
                <a:gd name="T42" fmla="*/ 40 w 56"/>
                <a:gd name="T43" fmla="*/ 64 h 127"/>
                <a:gd name="T44" fmla="*/ 36 w 56"/>
                <a:gd name="T45" fmla="*/ 78 h 127"/>
                <a:gd name="T46" fmla="*/ 37 w 56"/>
                <a:gd name="T47" fmla="*/ 91 h 127"/>
                <a:gd name="T48" fmla="*/ 36 w 56"/>
                <a:gd name="T4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27">
                  <a:moveTo>
                    <a:pt x="36" y="124"/>
                  </a:moveTo>
                  <a:lnTo>
                    <a:pt x="20" y="127"/>
                  </a:lnTo>
                  <a:lnTo>
                    <a:pt x="16" y="113"/>
                  </a:lnTo>
                  <a:lnTo>
                    <a:pt x="17" y="65"/>
                  </a:lnTo>
                  <a:lnTo>
                    <a:pt x="13" y="61"/>
                  </a:lnTo>
                  <a:lnTo>
                    <a:pt x="12" y="50"/>
                  </a:lnTo>
                  <a:lnTo>
                    <a:pt x="6" y="43"/>
                  </a:lnTo>
                  <a:lnTo>
                    <a:pt x="0" y="37"/>
                  </a:lnTo>
                  <a:lnTo>
                    <a:pt x="3" y="26"/>
                  </a:lnTo>
                  <a:lnTo>
                    <a:pt x="9" y="23"/>
                  </a:lnTo>
                  <a:lnTo>
                    <a:pt x="13" y="14"/>
                  </a:lnTo>
                  <a:lnTo>
                    <a:pt x="22" y="13"/>
                  </a:lnTo>
                  <a:lnTo>
                    <a:pt x="26" y="6"/>
                  </a:lnTo>
                  <a:lnTo>
                    <a:pt x="32" y="0"/>
                  </a:lnTo>
                  <a:lnTo>
                    <a:pt x="38" y="0"/>
                  </a:lnTo>
                  <a:lnTo>
                    <a:pt x="52" y="12"/>
                  </a:lnTo>
                  <a:lnTo>
                    <a:pt x="52" y="19"/>
                  </a:lnTo>
                  <a:lnTo>
                    <a:pt x="56" y="31"/>
                  </a:lnTo>
                  <a:lnTo>
                    <a:pt x="52" y="40"/>
                  </a:lnTo>
                  <a:lnTo>
                    <a:pt x="54" y="45"/>
                  </a:lnTo>
                  <a:lnTo>
                    <a:pt x="45" y="58"/>
                  </a:lnTo>
                  <a:lnTo>
                    <a:pt x="40" y="64"/>
                  </a:lnTo>
                  <a:lnTo>
                    <a:pt x="36" y="78"/>
                  </a:lnTo>
                  <a:lnTo>
                    <a:pt x="37" y="91"/>
                  </a:lnTo>
                  <a:lnTo>
                    <a:pt x="36" y="12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5" name="Freeform 20">
              <a:extLst>
                <a:ext uri="{FF2B5EF4-FFF2-40B4-BE49-F238E27FC236}">
                  <a16:creationId xmlns:a16="http://schemas.microsoft.com/office/drawing/2014/main" id="{3B878505-C2FE-8595-EB12-6AB969EF799F}"/>
                </a:ext>
              </a:extLst>
            </p:cNvPr>
            <p:cNvSpPr>
              <a:spLocks/>
            </p:cNvSpPr>
            <p:nvPr/>
          </p:nvSpPr>
          <p:spPr bwMode="auto">
            <a:xfrm>
              <a:off x="9995733" y="2841582"/>
              <a:ext cx="420755" cy="364575"/>
            </a:xfrm>
            <a:custGeom>
              <a:avLst/>
              <a:gdLst>
                <a:gd name="T0" fmla="*/ 49 w 140"/>
                <a:gd name="T1" fmla="*/ 114 h 115"/>
                <a:gd name="T2" fmla="*/ 36 w 140"/>
                <a:gd name="T3" fmla="*/ 109 h 115"/>
                <a:gd name="T4" fmla="*/ 28 w 140"/>
                <a:gd name="T5" fmla="*/ 110 h 115"/>
                <a:gd name="T6" fmla="*/ 21 w 140"/>
                <a:gd name="T7" fmla="*/ 115 h 115"/>
                <a:gd name="T8" fmla="*/ 13 w 140"/>
                <a:gd name="T9" fmla="*/ 110 h 115"/>
                <a:gd name="T10" fmla="*/ 10 w 140"/>
                <a:gd name="T11" fmla="*/ 103 h 115"/>
                <a:gd name="T12" fmla="*/ 1 w 140"/>
                <a:gd name="T13" fmla="*/ 99 h 115"/>
                <a:gd name="T14" fmla="*/ 0 w 140"/>
                <a:gd name="T15" fmla="*/ 87 h 115"/>
                <a:gd name="T16" fmla="*/ 5 w 140"/>
                <a:gd name="T17" fmla="*/ 78 h 115"/>
                <a:gd name="T18" fmla="*/ 5 w 140"/>
                <a:gd name="T19" fmla="*/ 71 h 115"/>
                <a:gd name="T20" fmla="*/ 19 w 140"/>
                <a:gd name="T21" fmla="*/ 54 h 115"/>
                <a:gd name="T22" fmla="*/ 22 w 140"/>
                <a:gd name="T23" fmla="*/ 40 h 115"/>
                <a:gd name="T24" fmla="*/ 27 w 140"/>
                <a:gd name="T25" fmla="*/ 34 h 115"/>
                <a:gd name="T26" fmla="*/ 36 w 140"/>
                <a:gd name="T27" fmla="*/ 37 h 115"/>
                <a:gd name="T28" fmla="*/ 44 w 140"/>
                <a:gd name="T29" fmla="*/ 33 h 115"/>
                <a:gd name="T30" fmla="*/ 46 w 140"/>
                <a:gd name="T31" fmla="*/ 28 h 115"/>
                <a:gd name="T32" fmla="*/ 61 w 140"/>
                <a:gd name="T33" fmla="*/ 18 h 115"/>
                <a:gd name="T34" fmla="*/ 64 w 140"/>
                <a:gd name="T35" fmla="*/ 12 h 115"/>
                <a:gd name="T36" fmla="*/ 81 w 140"/>
                <a:gd name="T37" fmla="*/ 3 h 115"/>
                <a:gd name="T38" fmla="*/ 91 w 140"/>
                <a:gd name="T39" fmla="*/ 0 h 115"/>
                <a:gd name="T40" fmla="*/ 95 w 140"/>
                <a:gd name="T41" fmla="*/ 4 h 115"/>
                <a:gd name="T42" fmla="*/ 107 w 140"/>
                <a:gd name="T43" fmla="*/ 4 h 115"/>
                <a:gd name="T44" fmla="*/ 106 w 140"/>
                <a:gd name="T45" fmla="*/ 14 h 115"/>
                <a:gd name="T46" fmla="*/ 108 w 140"/>
                <a:gd name="T47" fmla="*/ 24 h 115"/>
                <a:gd name="T48" fmla="*/ 118 w 140"/>
                <a:gd name="T49" fmla="*/ 37 h 115"/>
                <a:gd name="T50" fmla="*/ 119 w 140"/>
                <a:gd name="T51" fmla="*/ 47 h 115"/>
                <a:gd name="T52" fmla="*/ 140 w 140"/>
                <a:gd name="T53" fmla="*/ 52 h 115"/>
                <a:gd name="T54" fmla="*/ 140 w 140"/>
                <a:gd name="T55" fmla="*/ 66 h 115"/>
                <a:gd name="T56" fmla="*/ 136 w 140"/>
                <a:gd name="T57" fmla="*/ 73 h 115"/>
                <a:gd name="T58" fmla="*/ 127 w 140"/>
                <a:gd name="T59" fmla="*/ 74 h 115"/>
                <a:gd name="T60" fmla="*/ 123 w 140"/>
                <a:gd name="T61" fmla="*/ 83 h 115"/>
                <a:gd name="T62" fmla="*/ 117 w 140"/>
                <a:gd name="T63" fmla="*/ 86 h 115"/>
                <a:gd name="T64" fmla="*/ 101 w 140"/>
                <a:gd name="T65" fmla="*/ 85 h 115"/>
                <a:gd name="T66" fmla="*/ 92 w 140"/>
                <a:gd name="T67" fmla="*/ 84 h 115"/>
                <a:gd name="T68" fmla="*/ 86 w 140"/>
                <a:gd name="T69" fmla="*/ 87 h 115"/>
                <a:gd name="T70" fmla="*/ 78 w 140"/>
                <a:gd name="T71" fmla="*/ 86 h 115"/>
                <a:gd name="T72" fmla="*/ 47 w 140"/>
                <a:gd name="T73" fmla="*/ 87 h 115"/>
                <a:gd name="T74" fmla="*/ 46 w 140"/>
                <a:gd name="T75" fmla="*/ 98 h 115"/>
                <a:gd name="T76" fmla="*/ 49 w 140"/>
                <a:gd name="T77" fmla="*/ 1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115">
                  <a:moveTo>
                    <a:pt x="49" y="114"/>
                  </a:moveTo>
                  <a:lnTo>
                    <a:pt x="36" y="109"/>
                  </a:lnTo>
                  <a:lnTo>
                    <a:pt x="28" y="110"/>
                  </a:lnTo>
                  <a:lnTo>
                    <a:pt x="21" y="115"/>
                  </a:lnTo>
                  <a:lnTo>
                    <a:pt x="13" y="110"/>
                  </a:lnTo>
                  <a:lnTo>
                    <a:pt x="10" y="103"/>
                  </a:lnTo>
                  <a:lnTo>
                    <a:pt x="1" y="99"/>
                  </a:lnTo>
                  <a:lnTo>
                    <a:pt x="0" y="87"/>
                  </a:lnTo>
                  <a:lnTo>
                    <a:pt x="5" y="78"/>
                  </a:lnTo>
                  <a:lnTo>
                    <a:pt x="5" y="71"/>
                  </a:lnTo>
                  <a:lnTo>
                    <a:pt x="19" y="54"/>
                  </a:lnTo>
                  <a:lnTo>
                    <a:pt x="22" y="40"/>
                  </a:lnTo>
                  <a:lnTo>
                    <a:pt x="27" y="34"/>
                  </a:lnTo>
                  <a:lnTo>
                    <a:pt x="36" y="37"/>
                  </a:lnTo>
                  <a:lnTo>
                    <a:pt x="44" y="33"/>
                  </a:lnTo>
                  <a:lnTo>
                    <a:pt x="46" y="28"/>
                  </a:lnTo>
                  <a:lnTo>
                    <a:pt x="61" y="18"/>
                  </a:lnTo>
                  <a:lnTo>
                    <a:pt x="64" y="12"/>
                  </a:lnTo>
                  <a:lnTo>
                    <a:pt x="81" y="3"/>
                  </a:lnTo>
                  <a:lnTo>
                    <a:pt x="91" y="0"/>
                  </a:lnTo>
                  <a:lnTo>
                    <a:pt x="95" y="4"/>
                  </a:lnTo>
                  <a:lnTo>
                    <a:pt x="107" y="4"/>
                  </a:lnTo>
                  <a:lnTo>
                    <a:pt x="106" y="14"/>
                  </a:lnTo>
                  <a:lnTo>
                    <a:pt x="108" y="24"/>
                  </a:lnTo>
                  <a:lnTo>
                    <a:pt x="118" y="37"/>
                  </a:lnTo>
                  <a:lnTo>
                    <a:pt x="119" y="47"/>
                  </a:lnTo>
                  <a:lnTo>
                    <a:pt x="140" y="52"/>
                  </a:lnTo>
                  <a:lnTo>
                    <a:pt x="140" y="66"/>
                  </a:lnTo>
                  <a:lnTo>
                    <a:pt x="136" y="73"/>
                  </a:lnTo>
                  <a:lnTo>
                    <a:pt x="127" y="74"/>
                  </a:lnTo>
                  <a:lnTo>
                    <a:pt x="123" y="83"/>
                  </a:lnTo>
                  <a:lnTo>
                    <a:pt x="117" y="86"/>
                  </a:lnTo>
                  <a:lnTo>
                    <a:pt x="101" y="85"/>
                  </a:lnTo>
                  <a:lnTo>
                    <a:pt x="92" y="84"/>
                  </a:lnTo>
                  <a:lnTo>
                    <a:pt x="86" y="87"/>
                  </a:lnTo>
                  <a:lnTo>
                    <a:pt x="78" y="86"/>
                  </a:lnTo>
                  <a:lnTo>
                    <a:pt x="47" y="87"/>
                  </a:lnTo>
                  <a:lnTo>
                    <a:pt x="46" y="98"/>
                  </a:lnTo>
                  <a:lnTo>
                    <a:pt x="49" y="11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 name="Freeform 21">
              <a:extLst>
                <a:ext uri="{FF2B5EF4-FFF2-40B4-BE49-F238E27FC236}">
                  <a16:creationId xmlns:a16="http://schemas.microsoft.com/office/drawing/2014/main" id="{5A8D90E4-16F8-FAE1-14F1-69DE345C954E}"/>
                </a:ext>
              </a:extLst>
            </p:cNvPr>
            <p:cNvSpPr>
              <a:spLocks/>
            </p:cNvSpPr>
            <p:nvPr/>
          </p:nvSpPr>
          <p:spPr bwMode="auto">
            <a:xfrm>
              <a:off x="15020746" y="2096579"/>
              <a:ext cx="291524" cy="380426"/>
            </a:xfrm>
            <a:custGeom>
              <a:avLst/>
              <a:gdLst>
                <a:gd name="T0" fmla="*/ 94 w 97"/>
                <a:gd name="T1" fmla="*/ 92 h 120"/>
                <a:gd name="T2" fmla="*/ 97 w 97"/>
                <a:gd name="T3" fmla="*/ 106 h 120"/>
                <a:gd name="T4" fmla="*/ 90 w 97"/>
                <a:gd name="T5" fmla="*/ 103 h 120"/>
                <a:gd name="T6" fmla="*/ 94 w 97"/>
                <a:gd name="T7" fmla="*/ 120 h 120"/>
                <a:gd name="T8" fmla="*/ 87 w 97"/>
                <a:gd name="T9" fmla="*/ 109 h 120"/>
                <a:gd name="T10" fmla="*/ 84 w 97"/>
                <a:gd name="T11" fmla="*/ 99 h 120"/>
                <a:gd name="T12" fmla="*/ 79 w 97"/>
                <a:gd name="T13" fmla="*/ 89 h 120"/>
                <a:gd name="T14" fmla="*/ 69 w 97"/>
                <a:gd name="T15" fmla="*/ 76 h 120"/>
                <a:gd name="T16" fmla="*/ 53 w 97"/>
                <a:gd name="T17" fmla="*/ 76 h 120"/>
                <a:gd name="T18" fmla="*/ 56 w 97"/>
                <a:gd name="T19" fmla="*/ 84 h 120"/>
                <a:gd name="T20" fmla="*/ 52 w 97"/>
                <a:gd name="T21" fmla="*/ 96 h 120"/>
                <a:gd name="T22" fmla="*/ 44 w 97"/>
                <a:gd name="T23" fmla="*/ 92 h 120"/>
                <a:gd name="T24" fmla="*/ 42 w 97"/>
                <a:gd name="T25" fmla="*/ 95 h 120"/>
                <a:gd name="T26" fmla="*/ 36 w 97"/>
                <a:gd name="T27" fmla="*/ 93 h 120"/>
                <a:gd name="T28" fmla="*/ 29 w 97"/>
                <a:gd name="T29" fmla="*/ 91 h 120"/>
                <a:gd name="T30" fmla="*/ 23 w 97"/>
                <a:gd name="T31" fmla="*/ 74 h 120"/>
                <a:gd name="T32" fmla="*/ 14 w 97"/>
                <a:gd name="T33" fmla="*/ 58 h 120"/>
                <a:gd name="T34" fmla="*/ 15 w 97"/>
                <a:gd name="T35" fmla="*/ 46 h 120"/>
                <a:gd name="T36" fmla="*/ 3 w 97"/>
                <a:gd name="T37" fmla="*/ 40 h 120"/>
                <a:gd name="T38" fmla="*/ 6 w 97"/>
                <a:gd name="T39" fmla="*/ 33 h 120"/>
                <a:gd name="T40" fmla="*/ 16 w 97"/>
                <a:gd name="T41" fmla="*/ 25 h 120"/>
                <a:gd name="T42" fmla="*/ 0 w 97"/>
                <a:gd name="T43" fmla="*/ 14 h 120"/>
                <a:gd name="T44" fmla="*/ 4 w 97"/>
                <a:gd name="T45" fmla="*/ 0 h 120"/>
                <a:gd name="T46" fmla="*/ 20 w 97"/>
                <a:gd name="T47" fmla="*/ 9 h 120"/>
                <a:gd name="T48" fmla="*/ 28 w 97"/>
                <a:gd name="T49" fmla="*/ 10 h 120"/>
                <a:gd name="T50" fmla="*/ 33 w 97"/>
                <a:gd name="T51" fmla="*/ 24 h 120"/>
                <a:gd name="T52" fmla="*/ 50 w 97"/>
                <a:gd name="T53" fmla="*/ 27 h 120"/>
                <a:gd name="T54" fmla="*/ 67 w 97"/>
                <a:gd name="T55" fmla="*/ 27 h 120"/>
                <a:gd name="T56" fmla="*/ 78 w 97"/>
                <a:gd name="T57" fmla="*/ 31 h 120"/>
                <a:gd name="T58" fmla="*/ 73 w 97"/>
                <a:gd name="T59" fmla="*/ 48 h 120"/>
                <a:gd name="T60" fmla="*/ 65 w 97"/>
                <a:gd name="T61" fmla="*/ 49 h 120"/>
                <a:gd name="T62" fmla="*/ 62 w 97"/>
                <a:gd name="T63" fmla="*/ 61 h 120"/>
                <a:gd name="T64" fmla="*/ 74 w 97"/>
                <a:gd name="T65" fmla="*/ 72 h 120"/>
                <a:gd name="T66" fmla="*/ 74 w 97"/>
                <a:gd name="T67" fmla="*/ 59 h 120"/>
                <a:gd name="T68" fmla="*/ 79 w 97"/>
                <a:gd name="T69" fmla="*/ 59 h 120"/>
                <a:gd name="T70" fmla="*/ 94 w 97"/>
                <a:gd name="T71"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20">
                  <a:moveTo>
                    <a:pt x="94" y="92"/>
                  </a:moveTo>
                  <a:lnTo>
                    <a:pt x="97" y="106"/>
                  </a:lnTo>
                  <a:lnTo>
                    <a:pt x="90" y="103"/>
                  </a:lnTo>
                  <a:lnTo>
                    <a:pt x="94" y="120"/>
                  </a:lnTo>
                  <a:lnTo>
                    <a:pt x="87" y="109"/>
                  </a:lnTo>
                  <a:lnTo>
                    <a:pt x="84" y="99"/>
                  </a:lnTo>
                  <a:lnTo>
                    <a:pt x="79" y="89"/>
                  </a:lnTo>
                  <a:lnTo>
                    <a:pt x="69" y="76"/>
                  </a:lnTo>
                  <a:lnTo>
                    <a:pt x="53" y="76"/>
                  </a:lnTo>
                  <a:lnTo>
                    <a:pt x="56" y="84"/>
                  </a:lnTo>
                  <a:lnTo>
                    <a:pt x="52" y="96"/>
                  </a:lnTo>
                  <a:lnTo>
                    <a:pt x="44" y="92"/>
                  </a:lnTo>
                  <a:lnTo>
                    <a:pt x="42" y="95"/>
                  </a:lnTo>
                  <a:lnTo>
                    <a:pt x="36" y="93"/>
                  </a:lnTo>
                  <a:lnTo>
                    <a:pt x="29" y="91"/>
                  </a:lnTo>
                  <a:lnTo>
                    <a:pt x="23" y="74"/>
                  </a:lnTo>
                  <a:lnTo>
                    <a:pt x="14" y="58"/>
                  </a:lnTo>
                  <a:lnTo>
                    <a:pt x="15" y="46"/>
                  </a:lnTo>
                  <a:lnTo>
                    <a:pt x="3" y="40"/>
                  </a:lnTo>
                  <a:lnTo>
                    <a:pt x="6" y="33"/>
                  </a:lnTo>
                  <a:lnTo>
                    <a:pt x="16" y="25"/>
                  </a:lnTo>
                  <a:lnTo>
                    <a:pt x="0" y="14"/>
                  </a:lnTo>
                  <a:lnTo>
                    <a:pt x="4" y="0"/>
                  </a:lnTo>
                  <a:lnTo>
                    <a:pt x="20" y="9"/>
                  </a:lnTo>
                  <a:lnTo>
                    <a:pt x="28" y="10"/>
                  </a:lnTo>
                  <a:lnTo>
                    <a:pt x="33" y="24"/>
                  </a:lnTo>
                  <a:lnTo>
                    <a:pt x="50" y="27"/>
                  </a:lnTo>
                  <a:lnTo>
                    <a:pt x="67" y="27"/>
                  </a:lnTo>
                  <a:lnTo>
                    <a:pt x="78" y="31"/>
                  </a:lnTo>
                  <a:lnTo>
                    <a:pt x="73" y="48"/>
                  </a:lnTo>
                  <a:lnTo>
                    <a:pt x="65" y="49"/>
                  </a:lnTo>
                  <a:lnTo>
                    <a:pt x="62" y="61"/>
                  </a:lnTo>
                  <a:lnTo>
                    <a:pt x="74" y="72"/>
                  </a:lnTo>
                  <a:lnTo>
                    <a:pt x="74" y="59"/>
                  </a:lnTo>
                  <a:lnTo>
                    <a:pt x="79" y="59"/>
                  </a:lnTo>
                  <a:lnTo>
                    <a:pt x="94" y="9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 name="Freeform 22">
              <a:extLst>
                <a:ext uri="{FF2B5EF4-FFF2-40B4-BE49-F238E27FC236}">
                  <a16:creationId xmlns:a16="http://schemas.microsoft.com/office/drawing/2014/main" id="{2B3CFC53-38C5-29F0-BB26-7AF62ECC9FA1}"/>
                </a:ext>
              </a:extLst>
            </p:cNvPr>
            <p:cNvSpPr>
              <a:spLocks/>
            </p:cNvSpPr>
            <p:nvPr/>
          </p:nvSpPr>
          <p:spPr bwMode="auto">
            <a:xfrm>
              <a:off x="11414278" y="929940"/>
              <a:ext cx="306550" cy="196555"/>
            </a:xfrm>
            <a:custGeom>
              <a:avLst/>
              <a:gdLst>
                <a:gd name="T0" fmla="*/ 3 w 102"/>
                <a:gd name="T1" fmla="*/ 0 h 62"/>
                <a:gd name="T2" fmla="*/ 9 w 102"/>
                <a:gd name="T3" fmla="*/ 9 h 62"/>
                <a:gd name="T4" fmla="*/ 15 w 102"/>
                <a:gd name="T5" fmla="*/ 7 h 62"/>
                <a:gd name="T6" fmla="*/ 28 w 102"/>
                <a:gd name="T7" fmla="*/ 10 h 62"/>
                <a:gd name="T8" fmla="*/ 53 w 102"/>
                <a:gd name="T9" fmla="*/ 12 h 62"/>
                <a:gd name="T10" fmla="*/ 60 w 102"/>
                <a:gd name="T11" fmla="*/ 6 h 62"/>
                <a:gd name="T12" fmla="*/ 80 w 102"/>
                <a:gd name="T13" fmla="*/ 2 h 62"/>
                <a:gd name="T14" fmla="*/ 92 w 102"/>
                <a:gd name="T15" fmla="*/ 9 h 62"/>
                <a:gd name="T16" fmla="*/ 102 w 102"/>
                <a:gd name="T17" fmla="*/ 11 h 62"/>
                <a:gd name="T18" fmla="*/ 95 w 102"/>
                <a:gd name="T19" fmla="*/ 20 h 62"/>
                <a:gd name="T20" fmla="*/ 91 w 102"/>
                <a:gd name="T21" fmla="*/ 34 h 62"/>
                <a:gd name="T22" fmla="*/ 98 w 102"/>
                <a:gd name="T23" fmla="*/ 46 h 62"/>
                <a:gd name="T24" fmla="*/ 83 w 102"/>
                <a:gd name="T25" fmla="*/ 43 h 62"/>
                <a:gd name="T26" fmla="*/ 66 w 102"/>
                <a:gd name="T27" fmla="*/ 50 h 62"/>
                <a:gd name="T28" fmla="*/ 67 w 102"/>
                <a:gd name="T29" fmla="*/ 60 h 62"/>
                <a:gd name="T30" fmla="*/ 52 w 102"/>
                <a:gd name="T31" fmla="*/ 62 h 62"/>
                <a:gd name="T32" fmla="*/ 40 w 102"/>
                <a:gd name="T33" fmla="*/ 55 h 62"/>
                <a:gd name="T34" fmla="*/ 27 w 102"/>
                <a:gd name="T35" fmla="*/ 60 h 62"/>
                <a:gd name="T36" fmla="*/ 14 w 102"/>
                <a:gd name="T37" fmla="*/ 60 h 62"/>
                <a:gd name="T38" fmla="*/ 12 w 102"/>
                <a:gd name="T39" fmla="*/ 46 h 62"/>
                <a:gd name="T40" fmla="*/ 3 w 102"/>
                <a:gd name="T41" fmla="*/ 40 h 62"/>
                <a:gd name="T42" fmla="*/ 5 w 102"/>
                <a:gd name="T43" fmla="*/ 37 h 62"/>
                <a:gd name="T44" fmla="*/ 3 w 102"/>
                <a:gd name="T45" fmla="*/ 34 h 62"/>
                <a:gd name="T46" fmla="*/ 5 w 102"/>
                <a:gd name="T47" fmla="*/ 28 h 62"/>
                <a:gd name="T48" fmla="*/ 11 w 102"/>
                <a:gd name="T49" fmla="*/ 21 h 62"/>
                <a:gd name="T50" fmla="*/ 2 w 102"/>
                <a:gd name="T51" fmla="*/ 13 h 62"/>
                <a:gd name="T52" fmla="*/ 0 w 102"/>
                <a:gd name="T53" fmla="*/ 5 h 62"/>
                <a:gd name="T54" fmla="*/ 3 w 102"/>
                <a:gd name="T5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62">
                  <a:moveTo>
                    <a:pt x="3" y="0"/>
                  </a:moveTo>
                  <a:lnTo>
                    <a:pt x="9" y="9"/>
                  </a:lnTo>
                  <a:lnTo>
                    <a:pt x="15" y="7"/>
                  </a:lnTo>
                  <a:lnTo>
                    <a:pt x="28" y="10"/>
                  </a:lnTo>
                  <a:lnTo>
                    <a:pt x="53" y="12"/>
                  </a:lnTo>
                  <a:lnTo>
                    <a:pt x="60" y="6"/>
                  </a:lnTo>
                  <a:lnTo>
                    <a:pt x="80" y="2"/>
                  </a:lnTo>
                  <a:lnTo>
                    <a:pt x="92" y="9"/>
                  </a:lnTo>
                  <a:lnTo>
                    <a:pt x="102" y="11"/>
                  </a:lnTo>
                  <a:lnTo>
                    <a:pt x="95" y="20"/>
                  </a:lnTo>
                  <a:lnTo>
                    <a:pt x="91" y="34"/>
                  </a:lnTo>
                  <a:lnTo>
                    <a:pt x="98" y="46"/>
                  </a:lnTo>
                  <a:lnTo>
                    <a:pt x="83" y="43"/>
                  </a:lnTo>
                  <a:lnTo>
                    <a:pt x="66" y="50"/>
                  </a:lnTo>
                  <a:lnTo>
                    <a:pt x="67" y="60"/>
                  </a:lnTo>
                  <a:lnTo>
                    <a:pt x="52" y="62"/>
                  </a:lnTo>
                  <a:lnTo>
                    <a:pt x="40" y="55"/>
                  </a:lnTo>
                  <a:lnTo>
                    <a:pt x="27" y="60"/>
                  </a:lnTo>
                  <a:lnTo>
                    <a:pt x="14" y="60"/>
                  </a:lnTo>
                  <a:lnTo>
                    <a:pt x="12" y="46"/>
                  </a:lnTo>
                  <a:lnTo>
                    <a:pt x="3" y="40"/>
                  </a:lnTo>
                  <a:lnTo>
                    <a:pt x="5" y="37"/>
                  </a:lnTo>
                  <a:lnTo>
                    <a:pt x="3" y="34"/>
                  </a:lnTo>
                  <a:lnTo>
                    <a:pt x="5" y="28"/>
                  </a:lnTo>
                  <a:lnTo>
                    <a:pt x="11" y="21"/>
                  </a:lnTo>
                  <a:lnTo>
                    <a:pt x="2" y="13"/>
                  </a:lnTo>
                  <a:lnTo>
                    <a:pt x="0" y="5"/>
                  </a:lnTo>
                  <a:lnTo>
                    <a:pt x="3"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 name="Freeform 23">
              <a:extLst>
                <a:ext uri="{FF2B5EF4-FFF2-40B4-BE49-F238E27FC236}">
                  <a16:creationId xmlns:a16="http://schemas.microsoft.com/office/drawing/2014/main" id="{ECAF21BA-29FD-190D-8217-9FD5B373C99C}"/>
                </a:ext>
              </a:extLst>
            </p:cNvPr>
            <p:cNvSpPr>
              <a:spLocks/>
            </p:cNvSpPr>
            <p:nvPr/>
          </p:nvSpPr>
          <p:spPr bwMode="auto">
            <a:xfrm>
              <a:off x="6428620" y="2179004"/>
              <a:ext cx="45080" cy="98278"/>
            </a:xfrm>
            <a:custGeom>
              <a:avLst/>
              <a:gdLst>
                <a:gd name="T0" fmla="*/ 13 w 15"/>
                <a:gd name="T1" fmla="*/ 30 h 31"/>
                <a:gd name="T2" fmla="*/ 8 w 15"/>
                <a:gd name="T3" fmla="*/ 31 h 31"/>
                <a:gd name="T4" fmla="*/ 5 w 15"/>
                <a:gd name="T5" fmla="*/ 19 h 31"/>
                <a:gd name="T6" fmla="*/ 0 w 15"/>
                <a:gd name="T7" fmla="*/ 13 h 31"/>
                <a:gd name="T8" fmla="*/ 6 w 15"/>
                <a:gd name="T9" fmla="*/ 0 h 31"/>
                <a:gd name="T10" fmla="*/ 11 w 15"/>
                <a:gd name="T11" fmla="*/ 0 h 31"/>
                <a:gd name="T12" fmla="*/ 15 w 15"/>
                <a:gd name="T13" fmla="*/ 18 h 31"/>
                <a:gd name="T14" fmla="*/ 13 w 15"/>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1">
                  <a:moveTo>
                    <a:pt x="13" y="30"/>
                  </a:moveTo>
                  <a:lnTo>
                    <a:pt x="8" y="31"/>
                  </a:lnTo>
                  <a:lnTo>
                    <a:pt x="5" y="19"/>
                  </a:lnTo>
                  <a:lnTo>
                    <a:pt x="0" y="13"/>
                  </a:lnTo>
                  <a:lnTo>
                    <a:pt x="6" y="0"/>
                  </a:lnTo>
                  <a:lnTo>
                    <a:pt x="11" y="0"/>
                  </a:lnTo>
                  <a:lnTo>
                    <a:pt x="15" y="18"/>
                  </a:lnTo>
                  <a:lnTo>
                    <a:pt x="13" y="3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 name="Freeform 24">
              <a:extLst>
                <a:ext uri="{FF2B5EF4-FFF2-40B4-BE49-F238E27FC236}">
                  <a16:creationId xmlns:a16="http://schemas.microsoft.com/office/drawing/2014/main" id="{3730F24B-6CE2-0A0D-8D90-DD99BF16949C}"/>
                </a:ext>
              </a:extLst>
            </p:cNvPr>
            <p:cNvSpPr>
              <a:spLocks/>
            </p:cNvSpPr>
            <p:nvPr/>
          </p:nvSpPr>
          <p:spPr bwMode="auto">
            <a:xfrm>
              <a:off x="6419604" y="2068047"/>
              <a:ext cx="63113" cy="31704"/>
            </a:xfrm>
            <a:custGeom>
              <a:avLst/>
              <a:gdLst>
                <a:gd name="T0" fmla="*/ 20 w 21"/>
                <a:gd name="T1" fmla="*/ 6 h 10"/>
                <a:gd name="T2" fmla="*/ 0 w 21"/>
                <a:gd name="T3" fmla="*/ 10 h 10"/>
                <a:gd name="T4" fmla="*/ 0 w 21"/>
                <a:gd name="T5" fmla="*/ 2 h 10"/>
                <a:gd name="T6" fmla="*/ 9 w 21"/>
                <a:gd name="T7" fmla="*/ 0 h 10"/>
                <a:gd name="T8" fmla="*/ 21 w 21"/>
                <a:gd name="T9" fmla="*/ 1 h 10"/>
                <a:gd name="T10" fmla="*/ 20 w 21"/>
                <a:gd name="T11" fmla="*/ 6 h 10"/>
              </a:gdLst>
              <a:ahLst/>
              <a:cxnLst>
                <a:cxn ang="0">
                  <a:pos x="T0" y="T1"/>
                </a:cxn>
                <a:cxn ang="0">
                  <a:pos x="T2" y="T3"/>
                </a:cxn>
                <a:cxn ang="0">
                  <a:pos x="T4" y="T5"/>
                </a:cxn>
                <a:cxn ang="0">
                  <a:pos x="T6" y="T7"/>
                </a:cxn>
                <a:cxn ang="0">
                  <a:pos x="T8" y="T9"/>
                </a:cxn>
                <a:cxn ang="0">
                  <a:pos x="T10" y="T11"/>
                </a:cxn>
              </a:cxnLst>
              <a:rect l="0" t="0" r="r" b="b"/>
              <a:pathLst>
                <a:path w="21" h="10">
                  <a:moveTo>
                    <a:pt x="20" y="6"/>
                  </a:moveTo>
                  <a:lnTo>
                    <a:pt x="0" y="10"/>
                  </a:lnTo>
                  <a:lnTo>
                    <a:pt x="0" y="2"/>
                  </a:lnTo>
                  <a:lnTo>
                    <a:pt x="9" y="0"/>
                  </a:lnTo>
                  <a:lnTo>
                    <a:pt x="21" y="1"/>
                  </a:lnTo>
                  <a:lnTo>
                    <a:pt x="20"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 name="Freeform 25">
              <a:extLst>
                <a:ext uri="{FF2B5EF4-FFF2-40B4-BE49-F238E27FC236}">
                  <a16:creationId xmlns:a16="http://schemas.microsoft.com/office/drawing/2014/main" id="{B523C4D6-7EC4-F6A0-CE41-F3910FBE7393}"/>
                </a:ext>
              </a:extLst>
            </p:cNvPr>
            <p:cNvSpPr>
              <a:spLocks/>
            </p:cNvSpPr>
            <p:nvPr/>
          </p:nvSpPr>
          <p:spPr bwMode="auto">
            <a:xfrm>
              <a:off x="6485722" y="2058537"/>
              <a:ext cx="39070" cy="76084"/>
            </a:xfrm>
            <a:custGeom>
              <a:avLst/>
              <a:gdLst>
                <a:gd name="T0" fmla="*/ 13 w 13"/>
                <a:gd name="T1" fmla="*/ 9 h 24"/>
                <a:gd name="T2" fmla="*/ 7 w 13"/>
                <a:gd name="T3" fmla="*/ 24 h 24"/>
                <a:gd name="T4" fmla="*/ 5 w 13"/>
                <a:gd name="T5" fmla="*/ 21 h 24"/>
                <a:gd name="T6" fmla="*/ 7 w 13"/>
                <a:gd name="T7" fmla="*/ 10 h 24"/>
                <a:gd name="T8" fmla="*/ 0 w 13"/>
                <a:gd name="T9" fmla="*/ 2 h 24"/>
                <a:gd name="T10" fmla="*/ 1 w 13"/>
                <a:gd name="T11" fmla="*/ 0 h 24"/>
                <a:gd name="T12" fmla="*/ 13 w 1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3" y="9"/>
                  </a:moveTo>
                  <a:lnTo>
                    <a:pt x="7" y="24"/>
                  </a:lnTo>
                  <a:lnTo>
                    <a:pt x="5" y="21"/>
                  </a:lnTo>
                  <a:lnTo>
                    <a:pt x="7" y="10"/>
                  </a:lnTo>
                  <a:lnTo>
                    <a:pt x="0" y="2"/>
                  </a:lnTo>
                  <a:lnTo>
                    <a:pt x="1" y="0"/>
                  </a:lnTo>
                  <a:lnTo>
                    <a:pt x="13"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 name="Freeform 26">
              <a:extLst>
                <a:ext uri="{FF2B5EF4-FFF2-40B4-BE49-F238E27FC236}">
                  <a16:creationId xmlns:a16="http://schemas.microsoft.com/office/drawing/2014/main" id="{39CFB3FE-7777-5CCD-FD45-2801119D818E}"/>
                </a:ext>
              </a:extLst>
            </p:cNvPr>
            <p:cNvSpPr>
              <a:spLocks/>
            </p:cNvSpPr>
            <p:nvPr/>
          </p:nvSpPr>
          <p:spPr bwMode="auto">
            <a:xfrm>
              <a:off x="11077673" y="866534"/>
              <a:ext cx="195350" cy="168024"/>
            </a:xfrm>
            <a:custGeom>
              <a:avLst/>
              <a:gdLst>
                <a:gd name="T0" fmla="*/ 54 w 65"/>
                <a:gd name="T1" fmla="*/ 7 h 53"/>
                <a:gd name="T2" fmla="*/ 60 w 65"/>
                <a:gd name="T3" fmla="*/ 7 h 53"/>
                <a:gd name="T4" fmla="*/ 56 w 65"/>
                <a:gd name="T5" fmla="*/ 16 h 53"/>
                <a:gd name="T6" fmla="*/ 65 w 65"/>
                <a:gd name="T7" fmla="*/ 24 h 53"/>
                <a:gd name="T8" fmla="*/ 64 w 65"/>
                <a:gd name="T9" fmla="*/ 34 h 53"/>
                <a:gd name="T10" fmla="*/ 60 w 65"/>
                <a:gd name="T11" fmla="*/ 35 h 53"/>
                <a:gd name="T12" fmla="*/ 57 w 65"/>
                <a:gd name="T13" fmla="*/ 37 h 53"/>
                <a:gd name="T14" fmla="*/ 52 w 65"/>
                <a:gd name="T15" fmla="*/ 42 h 53"/>
                <a:gd name="T16" fmla="*/ 50 w 65"/>
                <a:gd name="T17" fmla="*/ 53 h 53"/>
                <a:gd name="T18" fmla="*/ 35 w 65"/>
                <a:gd name="T19" fmla="*/ 45 h 53"/>
                <a:gd name="T20" fmla="*/ 28 w 65"/>
                <a:gd name="T21" fmla="*/ 37 h 53"/>
                <a:gd name="T22" fmla="*/ 21 w 65"/>
                <a:gd name="T23" fmla="*/ 32 h 53"/>
                <a:gd name="T24" fmla="*/ 13 w 65"/>
                <a:gd name="T25" fmla="*/ 24 h 53"/>
                <a:gd name="T26" fmla="*/ 9 w 65"/>
                <a:gd name="T27" fmla="*/ 18 h 53"/>
                <a:gd name="T28" fmla="*/ 0 w 65"/>
                <a:gd name="T29" fmla="*/ 8 h 53"/>
                <a:gd name="T30" fmla="*/ 3 w 65"/>
                <a:gd name="T31" fmla="*/ 0 h 53"/>
                <a:gd name="T32" fmla="*/ 9 w 65"/>
                <a:gd name="T33" fmla="*/ 5 h 53"/>
                <a:gd name="T34" fmla="*/ 13 w 65"/>
                <a:gd name="T35" fmla="*/ 0 h 53"/>
                <a:gd name="T36" fmla="*/ 20 w 65"/>
                <a:gd name="T37" fmla="*/ 0 h 53"/>
                <a:gd name="T38" fmla="*/ 35 w 65"/>
                <a:gd name="T39" fmla="*/ 3 h 53"/>
                <a:gd name="T40" fmla="*/ 46 w 65"/>
                <a:gd name="T41" fmla="*/ 3 h 53"/>
                <a:gd name="T42" fmla="*/ 54 w 65"/>
                <a:gd name="T43"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53">
                  <a:moveTo>
                    <a:pt x="54" y="7"/>
                  </a:moveTo>
                  <a:lnTo>
                    <a:pt x="60" y="7"/>
                  </a:lnTo>
                  <a:lnTo>
                    <a:pt x="56" y="16"/>
                  </a:lnTo>
                  <a:lnTo>
                    <a:pt x="65" y="24"/>
                  </a:lnTo>
                  <a:lnTo>
                    <a:pt x="64" y="34"/>
                  </a:lnTo>
                  <a:lnTo>
                    <a:pt x="60" y="35"/>
                  </a:lnTo>
                  <a:lnTo>
                    <a:pt x="57" y="37"/>
                  </a:lnTo>
                  <a:lnTo>
                    <a:pt x="52" y="42"/>
                  </a:lnTo>
                  <a:lnTo>
                    <a:pt x="50" y="53"/>
                  </a:lnTo>
                  <a:lnTo>
                    <a:pt x="35" y="45"/>
                  </a:lnTo>
                  <a:lnTo>
                    <a:pt x="28" y="37"/>
                  </a:lnTo>
                  <a:lnTo>
                    <a:pt x="21" y="32"/>
                  </a:lnTo>
                  <a:lnTo>
                    <a:pt x="13" y="24"/>
                  </a:lnTo>
                  <a:lnTo>
                    <a:pt x="9" y="18"/>
                  </a:lnTo>
                  <a:lnTo>
                    <a:pt x="0" y="8"/>
                  </a:lnTo>
                  <a:lnTo>
                    <a:pt x="3" y="0"/>
                  </a:lnTo>
                  <a:lnTo>
                    <a:pt x="9" y="5"/>
                  </a:lnTo>
                  <a:lnTo>
                    <a:pt x="13" y="0"/>
                  </a:lnTo>
                  <a:lnTo>
                    <a:pt x="20" y="0"/>
                  </a:lnTo>
                  <a:lnTo>
                    <a:pt x="35" y="3"/>
                  </a:lnTo>
                  <a:lnTo>
                    <a:pt x="46" y="3"/>
                  </a:lnTo>
                  <a:lnTo>
                    <a:pt x="54"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 name="Freeform 27">
              <a:extLst>
                <a:ext uri="{FF2B5EF4-FFF2-40B4-BE49-F238E27FC236}">
                  <a16:creationId xmlns:a16="http://schemas.microsoft.com/office/drawing/2014/main" id="{51D1517B-9640-46A9-B261-2D352DA3B63E}"/>
                </a:ext>
              </a:extLst>
            </p:cNvPr>
            <p:cNvSpPr>
              <a:spLocks/>
            </p:cNvSpPr>
            <p:nvPr/>
          </p:nvSpPr>
          <p:spPr bwMode="auto">
            <a:xfrm>
              <a:off x="11390234" y="169088"/>
              <a:ext cx="438787" cy="304342"/>
            </a:xfrm>
            <a:custGeom>
              <a:avLst/>
              <a:gdLst>
                <a:gd name="T0" fmla="*/ 1 w 146"/>
                <a:gd name="T1" fmla="*/ 44 h 96"/>
                <a:gd name="T2" fmla="*/ 15 w 146"/>
                <a:gd name="T3" fmla="*/ 44 h 96"/>
                <a:gd name="T4" fmla="*/ 31 w 146"/>
                <a:gd name="T5" fmla="*/ 37 h 96"/>
                <a:gd name="T6" fmla="*/ 33 w 146"/>
                <a:gd name="T7" fmla="*/ 26 h 96"/>
                <a:gd name="T8" fmla="*/ 45 w 146"/>
                <a:gd name="T9" fmla="*/ 20 h 96"/>
                <a:gd name="T10" fmla="*/ 42 w 146"/>
                <a:gd name="T11" fmla="*/ 11 h 96"/>
                <a:gd name="T12" fmla="*/ 50 w 146"/>
                <a:gd name="T13" fmla="*/ 7 h 96"/>
                <a:gd name="T14" fmla="*/ 65 w 146"/>
                <a:gd name="T15" fmla="*/ 0 h 96"/>
                <a:gd name="T16" fmla="*/ 82 w 146"/>
                <a:gd name="T17" fmla="*/ 5 h 96"/>
                <a:gd name="T18" fmla="*/ 85 w 146"/>
                <a:gd name="T19" fmla="*/ 10 h 96"/>
                <a:gd name="T20" fmla="*/ 93 w 146"/>
                <a:gd name="T21" fmla="*/ 7 h 96"/>
                <a:gd name="T22" fmla="*/ 109 w 146"/>
                <a:gd name="T23" fmla="*/ 12 h 96"/>
                <a:gd name="T24" fmla="*/ 112 w 146"/>
                <a:gd name="T25" fmla="*/ 21 h 96"/>
                <a:gd name="T26" fmla="*/ 110 w 146"/>
                <a:gd name="T27" fmla="*/ 27 h 96"/>
                <a:gd name="T28" fmla="*/ 122 w 146"/>
                <a:gd name="T29" fmla="*/ 40 h 96"/>
                <a:gd name="T30" fmla="*/ 129 w 146"/>
                <a:gd name="T31" fmla="*/ 43 h 96"/>
                <a:gd name="T32" fmla="*/ 129 w 146"/>
                <a:gd name="T33" fmla="*/ 47 h 96"/>
                <a:gd name="T34" fmla="*/ 140 w 146"/>
                <a:gd name="T35" fmla="*/ 50 h 96"/>
                <a:gd name="T36" fmla="*/ 146 w 146"/>
                <a:gd name="T37" fmla="*/ 56 h 96"/>
                <a:gd name="T38" fmla="*/ 140 w 146"/>
                <a:gd name="T39" fmla="*/ 60 h 96"/>
                <a:gd name="T40" fmla="*/ 128 w 146"/>
                <a:gd name="T41" fmla="*/ 59 h 96"/>
                <a:gd name="T42" fmla="*/ 125 w 146"/>
                <a:gd name="T43" fmla="*/ 61 h 96"/>
                <a:gd name="T44" fmla="*/ 130 w 146"/>
                <a:gd name="T45" fmla="*/ 68 h 96"/>
                <a:gd name="T46" fmla="*/ 136 w 146"/>
                <a:gd name="T47" fmla="*/ 81 h 96"/>
                <a:gd name="T48" fmla="*/ 123 w 146"/>
                <a:gd name="T49" fmla="*/ 82 h 96"/>
                <a:gd name="T50" fmla="*/ 119 w 146"/>
                <a:gd name="T51" fmla="*/ 86 h 96"/>
                <a:gd name="T52" fmla="*/ 119 w 146"/>
                <a:gd name="T53" fmla="*/ 96 h 96"/>
                <a:gd name="T54" fmla="*/ 113 w 146"/>
                <a:gd name="T55" fmla="*/ 95 h 96"/>
                <a:gd name="T56" fmla="*/ 99 w 146"/>
                <a:gd name="T57" fmla="*/ 95 h 96"/>
                <a:gd name="T58" fmla="*/ 94 w 146"/>
                <a:gd name="T59" fmla="*/ 91 h 96"/>
                <a:gd name="T60" fmla="*/ 88 w 146"/>
                <a:gd name="T61" fmla="*/ 94 h 96"/>
                <a:gd name="T62" fmla="*/ 82 w 146"/>
                <a:gd name="T63" fmla="*/ 91 h 96"/>
                <a:gd name="T64" fmla="*/ 70 w 146"/>
                <a:gd name="T65" fmla="*/ 91 h 96"/>
                <a:gd name="T66" fmla="*/ 51 w 146"/>
                <a:gd name="T67" fmla="*/ 86 h 96"/>
                <a:gd name="T68" fmla="*/ 35 w 146"/>
                <a:gd name="T69" fmla="*/ 84 h 96"/>
                <a:gd name="T70" fmla="*/ 23 w 146"/>
                <a:gd name="T71" fmla="*/ 85 h 96"/>
                <a:gd name="T72" fmla="*/ 15 w 146"/>
                <a:gd name="T73" fmla="*/ 90 h 96"/>
                <a:gd name="T74" fmla="*/ 8 w 146"/>
                <a:gd name="T75" fmla="*/ 91 h 96"/>
                <a:gd name="T76" fmla="*/ 6 w 146"/>
                <a:gd name="T77" fmla="*/ 82 h 96"/>
                <a:gd name="T78" fmla="*/ 0 w 146"/>
                <a:gd name="T79" fmla="*/ 73 h 96"/>
                <a:gd name="T80" fmla="*/ 9 w 146"/>
                <a:gd name="T81" fmla="*/ 69 h 96"/>
                <a:gd name="T82" fmla="*/ 8 w 146"/>
                <a:gd name="T83" fmla="*/ 61 h 96"/>
                <a:gd name="T84" fmla="*/ 3 w 146"/>
                <a:gd name="T85" fmla="*/ 53 h 96"/>
                <a:gd name="T86" fmla="*/ 1 w 146"/>
                <a:gd name="T87"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96">
                  <a:moveTo>
                    <a:pt x="1" y="44"/>
                  </a:moveTo>
                  <a:lnTo>
                    <a:pt x="15" y="44"/>
                  </a:lnTo>
                  <a:lnTo>
                    <a:pt x="31" y="37"/>
                  </a:lnTo>
                  <a:lnTo>
                    <a:pt x="33" y="26"/>
                  </a:lnTo>
                  <a:lnTo>
                    <a:pt x="45" y="20"/>
                  </a:lnTo>
                  <a:lnTo>
                    <a:pt x="42" y="11"/>
                  </a:lnTo>
                  <a:lnTo>
                    <a:pt x="50" y="7"/>
                  </a:lnTo>
                  <a:lnTo>
                    <a:pt x="65" y="0"/>
                  </a:lnTo>
                  <a:lnTo>
                    <a:pt x="82" y="5"/>
                  </a:lnTo>
                  <a:lnTo>
                    <a:pt x="85" y="10"/>
                  </a:lnTo>
                  <a:lnTo>
                    <a:pt x="93" y="7"/>
                  </a:lnTo>
                  <a:lnTo>
                    <a:pt x="109" y="12"/>
                  </a:lnTo>
                  <a:lnTo>
                    <a:pt x="112" y="21"/>
                  </a:lnTo>
                  <a:lnTo>
                    <a:pt x="110" y="27"/>
                  </a:lnTo>
                  <a:lnTo>
                    <a:pt x="122" y="40"/>
                  </a:lnTo>
                  <a:lnTo>
                    <a:pt x="129" y="43"/>
                  </a:lnTo>
                  <a:lnTo>
                    <a:pt x="129" y="47"/>
                  </a:lnTo>
                  <a:lnTo>
                    <a:pt x="140" y="50"/>
                  </a:lnTo>
                  <a:lnTo>
                    <a:pt x="146" y="56"/>
                  </a:lnTo>
                  <a:lnTo>
                    <a:pt x="140" y="60"/>
                  </a:lnTo>
                  <a:lnTo>
                    <a:pt x="128" y="59"/>
                  </a:lnTo>
                  <a:lnTo>
                    <a:pt x="125" y="61"/>
                  </a:lnTo>
                  <a:lnTo>
                    <a:pt x="130" y="68"/>
                  </a:lnTo>
                  <a:lnTo>
                    <a:pt x="136" y="81"/>
                  </a:lnTo>
                  <a:lnTo>
                    <a:pt x="123" y="82"/>
                  </a:lnTo>
                  <a:lnTo>
                    <a:pt x="119" y="86"/>
                  </a:lnTo>
                  <a:lnTo>
                    <a:pt x="119" y="96"/>
                  </a:lnTo>
                  <a:lnTo>
                    <a:pt x="113" y="95"/>
                  </a:lnTo>
                  <a:lnTo>
                    <a:pt x="99" y="95"/>
                  </a:lnTo>
                  <a:lnTo>
                    <a:pt x="94" y="91"/>
                  </a:lnTo>
                  <a:lnTo>
                    <a:pt x="88" y="94"/>
                  </a:lnTo>
                  <a:lnTo>
                    <a:pt x="82" y="91"/>
                  </a:lnTo>
                  <a:lnTo>
                    <a:pt x="70" y="91"/>
                  </a:lnTo>
                  <a:lnTo>
                    <a:pt x="51" y="86"/>
                  </a:lnTo>
                  <a:lnTo>
                    <a:pt x="35" y="84"/>
                  </a:lnTo>
                  <a:lnTo>
                    <a:pt x="23" y="85"/>
                  </a:lnTo>
                  <a:lnTo>
                    <a:pt x="15" y="90"/>
                  </a:lnTo>
                  <a:lnTo>
                    <a:pt x="8" y="91"/>
                  </a:lnTo>
                  <a:lnTo>
                    <a:pt x="6" y="82"/>
                  </a:lnTo>
                  <a:lnTo>
                    <a:pt x="0" y="73"/>
                  </a:lnTo>
                  <a:lnTo>
                    <a:pt x="9" y="69"/>
                  </a:lnTo>
                  <a:lnTo>
                    <a:pt x="8" y="61"/>
                  </a:lnTo>
                  <a:lnTo>
                    <a:pt x="3" y="53"/>
                  </a:lnTo>
                  <a:lnTo>
                    <a:pt x="1" y="44"/>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 name="Freeform 28">
              <a:extLst>
                <a:ext uri="{FF2B5EF4-FFF2-40B4-BE49-F238E27FC236}">
                  <a16:creationId xmlns:a16="http://schemas.microsoft.com/office/drawing/2014/main" id="{4D2B7EEF-AD98-49C8-29CB-649F7EE371CE}"/>
                </a:ext>
              </a:extLst>
            </p:cNvPr>
            <p:cNvSpPr>
              <a:spLocks/>
            </p:cNvSpPr>
            <p:nvPr/>
          </p:nvSpPr>
          <p:spPr bwMode="auto">
            <a:xfrm>
              <a:off x="5767434" y="2619665"/>
              <a:ext cx="78139" cy="171192"/>
            </a:xfrm>
            <a:custGeom>
              <a:avLst/>
              <a:gdLst>
                <a:gd name="T0" fmla="*/ 6 w 26"/>
                <a:gd name="T1" fmla="*/ 14 h 54"/>
                <a:gd name="T2" fmla="*/ 6 w 26"/>
                <a:gd name="T3" fmla="*/ 11 h 54"/>
                <a:gd name="T4" fmla="*/ 9 w 26"/>
                <a:gd name="T5" fmla="*/ 11 h 54"/>
                <a:gd name="T6" fmla="*/ 12 w 26"/>
                <a:gd name="T7" fmla="*/ 13 h 54"/>
                <a:gd name="T8" fmla="*/ 20 w 26"/>
                <a:gd name="T9" fmla="*/ 0 h 54"/>
                <a:gd name="T10" fmla="*/ 23 w 26"/>
                <a:gd name="T11" fmla="*/ 0 h 54"/>
                <a:gd name="T12" fmla="*/ 23 w 26"/>
                <a:gd name="T13" fmla="*/ 3 h 54"/>
                <a:gd name="T14" fmla="*/ 26 w 26"/>
                <a:gd name="T15" fmla="*/ 3 h 54"/>
                <a:gd name="T16" fmla="*/ 25 w 26"/>
                <a:gd name="T17" fmla="*/ 9 h 54"/>
                <a:gd name="T18" fmla="*/ 21 w 26"/>
                <a:gd name="T19" fmla="*/ 18 h 54"/>
                <a:gd name="T20" fmla="*/ 22 w 26"/>
                <a:gd name="T21" fmla="*/ 21 h 54"/>
                <a:gd name="T22" fmla="*/ 19 w 26"/>
                <a:gd name="T23" fmla="*/ 29 h 54"/>
                <a:gd name="T24" fmla="*/ 20 w 26"/>
                <a:gd name="T25" fmla="*/ 31 h 54"/>
                <a:gd name="T26" fmla="*/ 17 w 26"/>
                <a:gd name="T27" fmla="*/ 41 h 54"/>
                <a:gd name="T28" fmla="*/ 13 w 26"/>
                <a:gd name="T29" fmla="*/ 46 h 54"/>
                <a:gd name="T30" fmla="*/ 10 w 26"/>
                <a:gd name="T31" fmla="*/ 47 h 54"/>
                <a:gd name="T32" fmla="*/ 5 w 26"/>
                <a:gd name="T33" fmla="*/ 54 h 54"/>
                <a:gd name="T34" fmla="*/ 0 w 26"/>
                <a:gd name="T35" fmla="*/ 54 h 54"/>
                <a:gd name="T36" fmla="*/ 4 w 26"/>
                <a:gd name="T37" fmla="*/ 31 h 54"/>
                <a:gd name="T38" fmla="*/ 6 w 26"/>
                <a:gd name="T3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4">
                  <a:moveTo>
                    <a:pt x="6" y="14"/>
                  </a:moveTo>
                  <a:lnTo>
                    <a:pt x="6" y="11"/>
                  </a:lnTo>
                  <a:lnTo>
                    <a:pt x="9" y="11"/>
                  </a:lnTo>
                  <a:lnTo>
                    <a:pt x="12" y="13"/>
                  </a:lnTo>
                  <a:lnTo>
                    <a:pt x="20" y="0"/>
                  </a:lnTo>
                  <a:lnTo>
                    <a:pt x="23" y="0"/>
                  </a:lnTo>
                  <a:lnTo>
                    <a:pt x="23" y="3"/>
                  </a:lnTo>
                  <a:lnTo>
                    <a:pt x="26" y="3"/>
                  </a:lnTo>
                  <a:lnTo>
                    <a:pt x="25" y="9"/>
                  </a:lnTo>
                  <a:lnTo>
                    <a:pt x="21" y="18"/>
                  </a:lnTo>
                  <a:lnTo>
                    <a:pt x="22" y="21"/>
                  </a:lnTo>
                  <a:lnTo>
                    <a:pt x="19" y="29"/>
                  </a:lnTo>
                  <a:lnTo>
                    <a:pt x="20" y="31"/>
                  </a:lnTo>
                  <a:lnTo>
                    <a:pt x="17" y="41"/>
                  </a:lnTo>
                  <a:lnTo>
                    <a:pt x="13" y="46"/>
                  </a:lnTo>
                  <a:lnTo>
                    <a:pt x="10" y="47"/>
                  </a:lnTo>
                  <a:lnTo>
                    <a:pt x="5" y="54"/>
                  </a:lnTo>
                  <a:lnTo>
                    <a:pt x="0" y="54"/>
                  </a:lnTo>
                  <a:lnTo>
                    <a:pt x="4" y="31"/>
                  </a:lnTo>
                  <a:lnTo>
                    <a:pt x="6" y="1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 name="Freeform 29">
              <a:extLst>
                <a:ext uri="{FF2B5EF4-FFF2-40B4-BE49-F238E27FC236}">
                  <a16:creationId xmlns:a16="http://schemas.microsoft.com/office/drawing/2014/main" id="{B1FBD13C-B610-3765-B2BC-F07DFC2BB24D}"/>
                </a:ext>
              </a:extLst>
            </p:cNvPr>
            <p:cNvSpPr>
              <a:spLocks/>
            </p:cNvSpPr>
            <p:nvPr/>
          </p:nvSpPr>
          <p:spPr bwMode="auto">
            <a:xfrm>
              <a:off x="6819320" y="4480585"/>
              <a:ext cx="691240" cy="865470"/>
            </a:xfrm>
            <a:custGeom>
              <a:avLst/>
              <a:gdLst>
                <a:gd name="T0" fmla="*/ 141 w 230"/>
                <a:gd name="T1" fmla="*/ 255 h 273"/>
                <a:gd name="T2" fmla="*/ 121 w 230"/>
                <a:gd name="T3" fmla="*/ 254 h 273"/>
                <a:gd name="T4" fmla="*/ 116 w 230"/>
                <a:gd name="T5" fmla="*/ 271 h 273"/>
                <a:gd name="T6" fmla="*/ 104 w 230"/>
                <a:gd name="T7" fmla="*/ 256 h 273"/>
                <a:gd name="T8" fmla="*/ 79 w 230"/>
                <a:gd name="T9" fmla="*/ 251 h 273"/>
                <a:gd name="T10" fmla="*/ 67 w 230"/>
                <a:gd name="T11" fmla="*/ 270 h 273"/>
                <a:gd name="T12" fmla="*/ 54 w 230"/>
                <a:gd name="T13" fmla="*/ 273 h 273"/>
                <a:gd name="T14" fmla="*/ 43 w 230"/>
                <a:gd name="T15" fmla="*/ 244 h 273"/>
                <a:gd name="T16" fmla="*/ 31 w 230"/>
                <a:gd name="T17" fmla="*/ 221 h 273"/>
                <a:gd name="T18" fmla="*/ 34 w 230"/>
                <a:gd name="T19" fmla="*/ 201 h 273"/>
                <a:gd name="T20" fmla="*/ 24 w 230"/>
                <a:gd name="T21" fmla="*/ 192 h 273"/>
                <a:gd name="T22" fmla="*/ 20 w 230"/>
                <a:gd name="T23" fmla="*/ 177 h 273"/>
                <a:gd name="T24" fmla="*/ 10 w 230"/>
                <a:gd name="T25" fmla="*/ 163 h 273"/>
                <a:gd name="T26" fmla="*/ 19 w 230"/>
                <a:gd name="T27" fmla="*/ 140 h 273"/>
                <a:gd name="T28" fmla="*/ 10 w 230"/>
                <a:gd name="T29" fmla="*/ 123 h 273"/>
                <a:gd name="T30" fmla="*/ 13 w 230"/>
                <a:gd name="T31" fmla="*/ 116 h 273"/>
                <a:gd name="T32" fmla="*/ 10 w 230"/>
                <a:gd name="T33" fmla="*/ 108 h 273"/>
                <a:gd name="T34" fmla="*/ 16 w 230"/>
                <a:gd name="T35" fmla="*/ 98 h 273"/>
                <a:gd name="T36" fmla="*/ 15 w 230"/>
                <a:gd name="T37" fmla="*/ 80 h 273"/>
                <a:gd name="T38" fmla="*/ 15 w 230"/>
                <a:gd name="T39" fmla="*/ 65 h 273"/>
                <a:gd name="T40" fmla="*/ 18 w 230"/>
                <a:gd name="T41" fmla="*/ 58 h 273"/>
                <a:gd name="T42" fmla="*/ 0 w 230"/>
                <a:gd name="T43" fmla="*/ 25 h 273"/>
                <a:gd name="T44" fmla="*/ 14 w 230"/>
                <a:gd name="T45" fmla="*/ 27 h 273"/>
                <a:gd name="T46" fmla="*/ 23 w 230"/>
                <a:gd name="T47" fmla="*/ 26 h 273"/>
                <a:gd name="T48" fmla="*/ 27 w 230"/>
                <a:gd name="T49" fmla="*/ 20 h 273"/>
                <a:gd name="T50" fmla="*/ 43 w 230"/>
                <a:gd name="T51" fmla="*/ 12 h 273"/>
                <a:gd name="T52" fmla="*/ 52 w 230"/>
                <a:gd name="T53" fmla="*/ 4 h 273"/>
                <a:gd name="T54" fmla="*/ 76 w 230"/>
                <a:gd name="T55" fmla="*/ 0 h 273"/>
                <a:gd name="T56" fmla="*/ 74 w 230"/>
                <a:gd name="T57" fmla="*/ 16 h 273"/>
                <a:gd name="T58" fmla="*/ 77 w 230"/>
                <a:gd name="T59" fmla="*/ 24 h 273"/>
                <a:gd name="T60" fmla="*/ 76 w 230"/>
                <a:gd name="T61" fmla="*/ 38 h 273"/>
                <a:gd name="T62" fmla="*/ 97 w 230"/>
                <a:gd name="T63" fmla="*/ 56 h 273"/>
                <a:gd name="T64" fmla="*/ 118 w 230"/>
                <a:gd name="T65" fmla="*/ 60 h 273"/>
                <a:gd name="T66" fmla="*/ 126 w 230"/>
                <a:gd name="T67" fmla="*/ 68 h 273"/>
                <a:gd name="T68" fmla="*/ 138 w 230"/>
                <a:gd name="T69" fmla="*/ 72 h 273"/>
                <a:gd name="T70" fmla="*/ 146 w 230"/>
                <a:gd name="T71" fmla="*/ 78 h 273"/>
                <a:gd name="T72" fmla="*/ 158 w 230"/>
                <a:gd name="T73" fmla="*/ 77 h 273"/>
                <a:gd name="T74" fmla="*/ 169 w 230"/>
                <a:gd name="T75" fmla="*/ 84 h 273"/>
                <a:gd name="T76" fmla="*/ 170 w 230"/>
                <a:gd name="T77" fmla="*/ 96 h 273"/>
                <a:gd name="T78" fmla="*/ 174 w 230"/>
                <a:gd name="T79" fmla="*/ 102 h 273"/>
                <a:gd name="T80" fmla="*/ 175 w 230"/>
                <a:gd name="T81" fmla="*/ 111 h 273"/>
                <a:gd name="T82" fmla="*/ 170 w 230"/>
                <a:gd name="T83" fmla="*/ 111 h 273"/>
                <a:gd name="T84" fmla="*/ 179 w 230"/>
                <a:gd name="T85" fmla="*/ 135 h 273"/>
                <a:gd name="T86" fmla="*/ 213 w 230"/>
                <a:gd name="T87" fmla="*/ 136 h 273"/>
                <a:gd name="T88" fmla="*/ 212 w 230"/>
                <a:gd name="T89" fmla="*/ 148 h 273"/>
                <a:gd name="T90" fmla="*/ 214 w 230"/>
                <a:gd name="T91" fmla="*/ 156 h 273"/>
                <a:gd name="T92" fmla="*/ 225 w 230"/>
                <a:gd name="T93" fmla="*/ 162 h 273"/>
                <a:gd name="T94" fmla="*/ 230 w 230"/>
                <a:gd name="T95" fmla="*/ 175 h 273"/>
                <a:gd name="T96" fmla="*/ 228 w 230"/>
                <a:gd name="T97" fmla="*/ 191 h 273"/>
                <a:gd name="T98" fmla="*/ 224 w 230"/>
                <a:gd name="T99" fmla="*/ 201 h 273"/>
                <a:gd name="T100" fmla="*/ 227 w 230"/>
                <a:gd name="T101" fmla="*/ 212 h 273"/>
                <a:gd name="T102" fmla="*/ 222 w 230"/>
                <a:gd name="T103" fmla="*/ 217 h 273"/>
                <a:gd name="T104" fmla="*/ 221 w 230"/>
                <a:gd name="T105" fmla="*/ 210 h 273"/>
                <a:gd name="T106" fmla="*/ 203 w 230"/>
                <a:gd name="T107" fmla="*/ 200 h 273"/>
                <a:gd name="T108" fmla="*/ 186 w 230"/>
                <a:gd name="T109" fmla="*/ 199 h 273"/>
                <a:gd name="T110" fmla="*/ 155 w 230"/>
                <a:gd name="T111" fmla="*/ 205 h 273"/>
                <a:gd name="T112" fmla="*/ 148 w 230"/>
                <a:gd name="T113" fmla="*/ 224 h 273"/>
                <a:gd name="T114" fmla="*/ 149 w 230"/>
                <a:gd name="T115" fmla="*/ 235 h 273"/>
                <a:gd name="T116" fmla="*/ 145 w 230"/>
                <a:gd name="T117" fmla="*/ 260 h 273"/>
                <a:gd name="T118" fmla="*/ 141 w 230"/>
                <a:gd name="T119" fmla="*/ 2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73">
                  <a:moveTo>
                    <a:pt x="141" y="255"/>
                  </a:moveTo>
                  <a:lnTo>
                    <a:pt x="121" y="254"/>
                  </a:lnTo>
                  <a:lnTo>
                    <a:pt x="116" y="271"/>
                  </a:lnTo>
                  <a:lnTo>
                    <a:pt x="104" y="256"/>
                  </a:lnTo>
                  <a:lnTo>
                    <a:pt x="79" y="251"/>
                  </a:lnTo>
                  <a:lnTo>
                    <a:pt x="67" y="270"/>
                  </a:lnTo>
                  <a:lnTo>
                    <a:pt x="54" y="273"/>
                  </a:lnTo>
                  <a:lnTo>
                    <a:pt x="43" y="244"/>
                  </a:lnTo>
                  <a:lnTo>
                    <a:pt x="31" y="221"/>
                  </a:lnTo>
                  <a:lnTo>
                    <a:pt x="34" y="201"/>
                  </a:lnTo>
                  <a:lnTo>
                    <a:pt x="24" y="192"/>
                  </a:lnTo>
                  <a:lnTo>
                    <a:pt x="20" y="177"/>
                  </a:lnTo>
                  <a:lnTo>
                    <a:pt x="10" y="163"/>
                  </a:lnTo>
                  <a:lnTo>
                    <a:pt x="19" y="140"/>
                  </a:lnTo>
                  <a:lnTo>
                    <a:pt x="10" y="123"/>
                  </a:lnTo>
                  <a:lnTo>
                    <a:pt x="13" y="116"/>
                  </a:lnTo>
                  <a:lnTo>
                    <a:pt x="10" y="108"/>
                  </a:lnTo>
                  <a:lnTo>
                    <a:pt x="16" y="98"/>
                  </a:lnTo>
                  <a:lnTo>
                    <a:pt x="15" y="80"/>
                  </a:lnTo>
                  <a:lnTo>
                    <a:pt x="15" y="65"/>
                  </a:lnTo>
                  <a:lnTo>
                    <a:pt x="18" y="58"/>
                  </a:lnTo>
                  <a:lnTo>
                    <a:pt x="0" y="25"/>
                  </a:lnTo>
                  <a:lnTo>
                    <a:pt x="14" y="27"/>
                  </a:lnTo>
                  <a:lnTo>
                    <a:pt x="23" y="26"/>
                  </a:lnTo>
                  <a:lnTo>
                    <a:pt x="27" y="20"/>
                  </a:lnTo>
                  <a:lnTo>
                    <a:pt x="43" y="12"/>
                  </a:lnTo>
                  <a:lnTo>
                    <a:pt x="52" y="4"/>
                  </a:lnTo>
                  <a:lnTo>
                    <a:pt x="76" y="0"/>
                  </a:lnTo>
                  <a:lnTo>
                    <a:pt x="74" y="16"/>
                  </a:lnTo>
                  <a:lnTo>
                    <a:pt x="77" y="24"/>
                  </a:lnTo>
                  <a:lnTo>
                    <a:pt x="76" y="38"/>
                  </a:lnTo>
                  <a:lnTo>
                    <a:pt x="97" y="56"/>
                  </a:lnTo>
                  <a:lnTo>
                    <a:pt x="118" y="60"/>
                  </a:lnTo>
                  <a:lnTo>
                    <a:pt x="126" y="68"/>
                  </a:lnTo>
                  <a:lnTo>
                    <a:pt x="138" y="72"/>
                  </a:lnTo>
                  <a:lnTo>
                    <a:pt x="146" y="78"/>
                  </a:lnTo>
                  <a:lnTo>
                    <a:pt x="158" y="77"/>
                  </a:lnTo>
                  <a:lnTo>
                    <a:pt x="169" y="84"/>
                  </a:lnTo>
                  <a:lnTo>
                    <a:pt x="170" y="96"/>
                  </a:lnTo>
                  <a:lnTo>
                    <a:pt x="174" y="102"/>
                  </a:lnTo>
                  <a:lnTo>
                    <a:pt x="175" y="111"/>
                  </a:lnTo>
                  <a:lnTo>
                    <a:pt x="170" y="111"/>
                  </a:lnTo>
                  <a:lnTo>
                    <a:pt x="179" y="135"/>
                  </a:lnTo>
                  <a:lnTo>
                    <a:pt x="213" y="136"/>
                  </a:lnTo>
                  <a:lnTo>
                    <a:pt x="212" y="148"/>
                  </a:lnTo>
                  <a:lnTo>
                    <a:pt x="214" y="156"/>
                  </a:lnTo>
                  <a:lnTo>
                    <a:pt x="225" y="162"/>
                  </a:lnTo>
                  <a:lnTo>
                    <a:pt x="230" y="175"/>
                  </a:lnTo>
                  <a:lnTo>
                    <a:pt x="228" y="191"/>
                  </a:lnTo>
                  <a:lnTo>
                    <a:pt x="224" y="201"/>
                  </a:lnTo>
                  <a:lnTo>
                    <a:pt x="227" y="212"/>
                  </a:lnTo>
                  <a:lnTo>
                    <a:pt x="222" y="217"/>
                  </a:lnTo>
                  <a:lnTo>
                    <a:pt x="221" y="210"/>
                  </a:lnTo>
                  <a:lnTo>
                    <a:pt x="203" y="200"/>
                  </a:lnTo>
                  <a:lnTo>
                    <a:pt x="186" y="199"/>
                  </a:lnTo>
                  <a:lnTo>
                    <a:pt x="155" y="205"/>
                  </a:lnTo>
                  <a:lnTo>
                    <a:pt x="148" y="224"/>
                  </a:lnTo>
                  <a:lnTo>
                    <a:pt x="149" y="235"/>
                  </a:lnTo>
                  <a:lnTo>
                    <a:pt x="145" y="260"/>
                  </a:lnTo>
                  <a:lnTo>
                    <a:pt x="141" y="25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 name="Freeform 30">
              <a:extLst>
                <a:ext uri="{FF2B5EF4-FFF2-40B4-BE49-F238E27FC236}">
                  <a16:creationId xmlns:a16="http://schemas.microsoft.com/office/drawing/2014/main" id="{C03D14E0-099A-AE6F-7443-6B30A9203E31}"/>
                </a:ext>
              </a:extLst>
            </p:cNvPr>
            <p:cNvSpPr>
              <a:spLocks/>
            </p:cNvSpPr>
            <p:nvPr/>
          </p:nvSpPr>
          <p:spPr bwMode="auto">
            <a:xfrm>
              <a:off x="6563863" y="3491475"/>
              <a:ext cx="2163880" cy="2571046"/>
            </a:xfrm>
            <a:custGeom>
              <a:avLst/>
              <a:gdLst>
                <a:gd name="T0" fmla="*/ 390 w 720"/>
                <a:gd name="T1" fmla="*/ 680 h 811"/>
                <a:gd name="T2" fmla="*/ 383 w 720"/>
                <a:gd name="T3" fmla="*/ 644 h 811"/>
                <a:gd name="T4" fmla="*/ 378 w 720"/>
                <a:gd name="T5" fmla="*/ 605 h 811"/>
                <a:gd name="T6" fmla="*/ 358 w 720"/>
                <a:gd name="T7" fmla="*/ 580 h 811"/>
                <a:gd name="T8" fmla="*/ 315 w 720"/>
                <a:gd name="T9" fmla="*/ 568 h 811"/>
                <a:gd name="T10" fmla="*/ 309 w 720"/>
                <a:gd name="T11" fmla="*/ 513 h 811"/>
                <a:gd name="T12" fmla="*/ 299 w 720"/>
                <a:gd name="T13" fmla="*/ 468 h 811"/>
                <a:gd name="T14" fmla="*/ 255 w 720"/>
                <a:gd name="T15" fmla="*/ 423 h 811"/>
                <a:gd name="T16" fmla="*/ 254 w 720"/>
                <a:gd name="T17" fmla="*/ 396 h 811"/>
                <a:gd name="T18" fmla="*/ 211 w 720"/>
                <a:gd name="T19" fmla="*/ 380 h 811"/>
                <a:gd name="T20" fmla="*/ 162 w 720"/>
                <a:gd name="T21" fmla="*/ 336 h 811"/>
                <a:gd name="T22" fmla="*/ 128 w 720"/>
                <a:gd name="T23" fmla="*/ 324 h 811"/>
                <a:gd name="T24" fmla="*/ 85 w 720"/>
                <a:gd name="T25" fmla="*/ 337 h 811"/>
                <a:gd name="T26" fmla="*/ 52 w 720"/>
                <a:gd name="T27" fmla="*/ 319 h 811"/>
                <a:gd name="T28" fmla="*/ 19 w 720"/>
                <a:gd name="T29" fmla="*/ 297 h 811"/>
                <a:gd name="T30" fmla="*/ 4 w 720"/>
                <a:gd name="T31" fmla="*/ 253 h 811"/>
                <a:gd name="T32" fmla="*/ 19 w 720"/>
                <a:gd name="T33" fmla="*/ 219 h 811"/>
                <a:gd name="T34" fmla="*/ 73 w 720"/>
                <a:gd name="T35" fmla="*/ 199 h 811"/>
                <a:gd name="T36" fmla="*/ 70 w 720"/>
                <a:gd name="T37" fmla="*/ 113 h 811"/>
                <a:gd name="T38" fmla="*/ 85 w 720"/>
                <a:gd name="T39" fmla="*/ 89 h 811"/>
                <a:gd name="T40" fmla="*/ 116 w 720"/>
                <a:gd name="T41" fmla="*/ 67 h 811"/>
                <a:gd name="T42" fmla="*/ 138 w 720"/>
                <a:gd name="T43" fmla="*/ 94 h 811"/>
                <a:gd name="T44" fmla="*/ 177 w 720"/>
                <a:gd name="T45" fmla="*/ 78 h 811"/>
                <a:gd name="T46" fmla="*/ 176 w 720"/>
                <a:gd name="T47" fmla="*/ 58 h 811"/>
                <a:gd name="T48" fmla="*/ 170 w 720"/>
                <a:gd name="T49" fmla="*/ 23 h 811"/>
                <a:gd name="T50" fmla="*/ 216 w 720"/>
                <a:gd name="T51" fmla="*/ 23 h 811"/>
                <a:gd name="T52" fmla="*/ 251 w 720"/>
                <a:gd name="T53" fmla="*/ 0 h 811"/>
                <a:gd name="T54" fmla="*/ 263 w 720"/>
                <a:gd name="T55" fmla="*/ 27 h 811"/>
                <a:gd name="T56" fmla="*/ 261 w 720"/>
                <a:gd name="T57" fmla="*/ 72 h 811"/>
                <a:gd name="T58" fmla="*/ 289 w 720"/>
                <a:gd name="T59" fmla="*/ 78 h 811"/>
                <a:gd name="T60" fmla="*/ 318 w 720"/>
                <a:gd name="T61" fmla="*/ 70 h 811"/>
                <a:gd name="T62" fmla="*/ 328 w 720"/>
                <a:gd name="T63" fmla="*/ 57 h 811"/>
                <a:gd name="T64" fmla="*/ 363 w 720"/>
                <a:gd name="T65" fmla="*/ 66 h 811"/>
                <a:gd name="T66" fmla="*/ 384 w 720"/>
                <a:gd name="T67" fmla="*/ 65 h 811"/>
                <a:gd name="T68" fmla="*/ 414 w 720"/>
                <a:gd name="T69" fmla="*/ 22 h 811"/>
                <a:gd name="T70" fmla="*/ 439 w 720"/>
                <a:gd name="T71" fmla="*/ 88 h 811"/>
                <a:gd name="T72" fmla="*/ 464 w 720"/>
                <a:gd name="T73" fmla="*/ 135 h 811"/>
                <a:gd name="T74" fmla="*/ 540 w 720"/>
                <a:gd name="T75" fmla="*/ 154 h 811"/>
                <a:gd name="T76" fmla="*/ 622 w 720"/>
                <a:gd name="T77" fmla="*/ 169 h 811"/>
                <a:gd name="T78" fmla="*/ 703 w 720"/>
                <a:gd name="T79" fmla="*/ 216 h 811"/>
                <a:gd name="T80" fmla="*/ 713 w 720"/>
                <a:gd name="T81" fmla="*/ 296 h 811"/>
                <a:gd name="T82" fmla="*/ 656 w 720"/>
                <a:gd name="T83" fmla="*/ 380 h 811"/>
                <a:gd name="T84" fmla="*/ 646 w 720"/>
                <a:gd name="T85" fmla="*/ 467 h 811"/>
                <a:gd name="T86" fmla="*/ 622 w 720"/>
                <a:gd name="T87" fmla="*/ 544 h 811"/>
                <a:gd name="T88" fmla="*/ 584 w 720"/>
                <a:gd name="T89" fmla="*/ 587 h 811"/>
                <a:gd name="T90" fmla="*/ 505 w 720"/>
                <a:gd name="T91" fmla="*/ 626 h 811"/>
                <a:gd name="T92" fmla="*/ 495 w 720"/>
                <a:gd name="T93" fmla="*/ 695 h 811"/>
                <a:gd name="T94" fmla="*/ 453 w 720"/>
                <a:gd name="T95" fmla="*/ 770 h 811"/>
                <a:gd name="T96" fmla="*/ 422 w 720"/>
                <a:gd name="T97" fmla="*/ 799 h 811"/>
                <a:gd name="T98" fmla="*/ 380 w 720"/>
                <a:gd name="T99" fmla="*/ 75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0" h="811">
                  <a:moveTo>
                    <a:pt x="342" y="737"/>
                  </a:moveTo>
                  <a:lnTo>
                    <a:pt x="362" y="709"/>
                  </a:lnTo>
                  <a:lnTo>
                    <a:pt x="379" y="689"/>
                  </a:lnTo>
                  <a:lnTo>
                    <a:pt x="390" y="680"/>
                  </a:lnTo>
                  <a:lnTo>
                    <a:pt x="403" y="669"/>
                  </a:lnTo>
                  <a:lnTo>
                    <a:pt x="401" y="652"/>
                  </a:lnTo>
                  <a:lnTo>
                    <a:pt x="391" y="640"/>
                  </a:lnTo>
                  <a:lnTo>
                    <a:pt x="383" y="644"/>
                  </a:lnTo>
                  <a:lnTo>
                    <a:pt x="385" y="632"/>
                  </a:lnTo>
                  <a:lnTo>
                    <a:pt x="386" y="620"/>
                  </a:lnTo>
                  <a:lnTo>
                    <a:pt x="385" y="608"/>
                  </a:lnTo>
                  <a:lnTo>
                    <a:pt x="378" y="605"/>
                  </a:lnTo>
                  <a:lnTo>
                    <a:pt x="371" y="608"/>
                  </a:lnTo>
                  <a:lnTo>
                    <a:pt x="365" y="607"/>
                  </a:lnTo>
                  <a:lnTo>
                    <a:pt x="362" y="599"/>
                  </a:lnTo>
                  <a:lnTo>
                    <a:pt x="358" y="580"/>
                  </a:lnTo>
                  <a:lnTo>
                    <a:pt x="354" y="574"/>
                  </a:lnTo>
                  <a:lnTo>
                    <a:pt x="341" y="568"/>
                  </a:lnTo>
                  <a:lnTo>
                    <a:pt x="334" y="572"/>
                  </a:lnTo>
                  <a:lnTo>
                    <a:pt x="315" y="568"/>
                  </a:lnTo>
                  <a:lnTo>
                    <a:pt x="313" y="540"/>
                  </a:lnTo>
                  <a:lnTo>
                    <a:pt x="307" y="529"/>
                  </a:lnTo>
                  <a:lnTo>
                    <a:pt x="312" y="524"/>
                  </a:lnTo>
                  <a:lnTo>
                    <a:pt x="309" y="513"/>
                  </a:lnTo>
                  <a:lnTo>
                    <a:pt x="313" y="503"/>
                  </a:lnTo>
                  <a:lnTo>
                    <a:pt x="315" y="487"/>
                  </a:lnTo>
                  <a:lnTo>
                    <a:pt x="310" y="474"/>
                  </a:lnTo>
                  <a:lnTo>
                    <a:pt x="299" y="468"/>
                  </a:lnTo>
                  <a:lnTo>
                    <a:pt x="297" y="460"/>
                  </a:lnTo>
                  <a:lnTo>
                    <a:pt x="298" y="448"/>
                  </a:lnTo>
                  <a:lnTo>
                    <a:pt x="264" y="447"/>
                  </a:lnTo>
                  <a:lnTo>
                    <a:pt x="255" y="423"/>
                  </a:lnTo>
                  <a:lnTo>
                    <a:pt x="260" y="423"/>
                  </a:lnTo>
                  <a:lnTo>
                    <a:pt x="259" y="414"/>
                  </a:lnTo>
                  <a:lnTo>
                    <a:pt x="255" y="408"/>
                  </a:lnTo>
                  <a:lnTo>
                    <a:pt x="254" y="396"/>
                  </a:lnTo>
                  <a:lnTo>
                    <a:pt x="243" y="389"/>
                  </a:lnTo>
                  <a:lnTo>
                    <a:pt x="231" y="390"/>
                  </a:lnTo>
                  <a:lnTo>
                    <a:pt x="223" y="384"/>
                  </a:lnTo>
                  <a:lnTo>
                    <a:pt x="211" y="380"/>
                  </a:lnTo>
                  <a:lnTo>
                    <a:pt x="203" y="372"/>
                  </a:lnTo>
                  <a:lnTo>
                    <a:pt x="182" y="368"/>
                  </a:lnTo>
                  <a:lnTo>
                    <a:pt x="161" y="350"/>
                  </a:lnTo>
                  <a:lnTo>
                    <a:pt x="162" y="336"/>
                  </a:lnTo>
                  <a:lnTo>
                    <a:pt x="159" y="328"/>
                  </a:lnTo>
                  <a:lnTo>
                    <a:pt x="161" y="312"/>
                  </a:lnTo>
                  <a:lnTo>
                    <a:pt x="137" y="316"/>
                  </a:lnTo>
                  <a:lnTo>
                    <a:pt x="128" y="324"/>
                  </a:lnTo>
                  <a:lnTo>
                    <a:pt x="112" y="332"/>
                  </a:lnTo>
                  <a:lnTo>
                    <a:pt x="108" y="338"/>
                  </a:lnTo>
                  <a:lnTo>
                    <a:pt x="99" y="339"/>
                  </a:lnTo>
                  <a:lnTo>
                    <a:pt x="85" y="337"/>
                  </a:lnTo>
                  <a:lnTo>
                    <a:pt x="75" y="341"/>
                  </a:lnTo>
                  <a:lnTo>
                    <a:pt x="67" y="338"/>
                  </a:lnTo>
                  <a:lnTo>
                    <a:pt x="66" y="307"/>
                  </a:lnTo>
                  <a:lnTo>
                    <a:pt x="52" y="319"/>
                  </a:lnTo>
                  <a:lnTo>
                    <a:pt x="36" y="318"/>
                  </a:lnTo>
                  <a:lnTo>
                    <a:pt x="28" y="307"/>
                  </a:lnTo>
                  <a:lnTo>
                    <a:pt x="16" y="306"/>
                  </a:lnTo>
                  <a:lnTo>
                    <a:pt x="19" y="297"/>
                  </a:lnTo>
                  <a:lnTo>
                    <a:pt x="9" y="284"/>
                  </a:lnTo>
                  <a:lnTo>
                    <a:pt x="0" y="266"/>
                  </a:lnTo>
                  <a:lnTo>
                    <a:pt x="5" y="262"/>
                  </a:lnTo>
                  <a:lnTo>
                    <a:pt x="4" y="253"/>
                  </a:lnTo>
                  <a:lnTo>
                    <a:pt x="15" y="247"/>
                  </a:lnTo>
                  <a:lnTo>
                    <a:pt x="13" y="236"/>
                  </a:lnTo>
                  <a:lnTo>
                    <a:pt x="18" y="229"/>
                  </a:lnTo>
                  <a:lnTo>
                    <a:pt x="19" y="219"/>
                  </a:lnTo>
                  <a:lnTo>
                    <a:pt x="39" y="205"/>
                  </a:lnTo>
                  <a:lnTo>
                    <a:pt x="54" y="201"/>
                  </a:lnTo>
                  <a:lnTo>
                    <a:pt x="56" y="198"/>
                  </a:lnTo>
                  <a:lnTo>
                    <a:pt x="73" y="199"/>
                  </a:lnTo>
                  <a:lnTo>
                    <a:pt x="80" y="142"/>
                  </a:lnTo>
                  <a:lnTo>
                    <a:pt x="81" y="133"/>
                  </a:lnTo>
                  <a:lnTo>
                    <a:pt x="78" y="121"/>
                  </a:lnTo>
                  <a:lnTo>
                    <a:pt x="70" y="113"/>
                  </a:lnTo>
                  <a:lnTo>
                    <a:pt x="70" y="98"/>
                  </a:lnTo>
                  <a:lnTo>
                    <a:pt x="80" y="95"/>
                  </a:lnTo>
                  <a:lnTo>
                    <a:pt x="84" y="97"/>
                  </a:lnTo>
                  <a:lnTo>
                    <a:pt x="85" y="89"/>
                  </a:lnTo>
                  <a:lnTo>
                    <a:pt x="74" y="87"/>
                  </a:lnTo>
                  <a:lnTo>
                    <a:pt x="74" y="74"/>
                  </a:lnTo>
                  <a:lnTo>
                    <a:pt x="109" y="74"/>
                  </a:lnTo>
                  <a:lnTo>
                    <a:pt x="116" y="67"/>
                  </a:lnTo>
                  <a:lnTo>
                    <a:pt x="121" y="74"/>
                  </a:lnTo>
                  <a:lnTo>
                    <a:pt x="124" y="86"/>
                  </a:lnTo>
                  <a:lnTo>
                    <a:pt x="128" y="83"/>
                  </a:lnTo>
                  <a:lnTo>
                    <a:pt x="138" y="94"/>
                  </a:lnTo>
                  <a:lnTo>
                    <a:pt x="152" y="93"/>
                  </a:lnTo>
                  <a:lnTo>
                    <a:pt x="156" y="87"/>
                  </a:lnTo>
                  <a:lnTo>
                    <a:pt x="169" y="82"/>
                  </a:lnTo>
                  <a:lnTo>
                    <a:pt x="177" y="78"/>
                  </a:lnTo>
                  <a:lnTo>
                    <a:pt x="179" y="70"/>
                  </a:lnTo>
                  <a:lnTo>
                    <a:pt x="192" y="64"/>
                  </a:lnTo>
                  <a:lnTo>
                    <a:pt x="191" y="59"/>
                  </a:lnTo>
                  <a:lnTo>
                    <a:pt x="176" y="58"/>
                  </a:lnTo>
                  <a:lnTo>
                    <a:pt x="173" y="44"/>
                  </a:lnTo>
                  <a:lnTo>
                    <a:pt x="174" y="30"/>
                  </a:lnTo>
                  <a:lnTo>
                    <a:pt x="166" y="25"/>
                  </a:lnTo>
                  <a:lnTo>
                    <a:pt x="170" y="23"/>
                  </a:lnTo>
                  <a:lnTo>
                    <a:pt x="183" y="26"/>
                  </a:lnTo>
                  <a:lnTo>
                    <a:pt x="198" y="31"/>
                  </a:lnTo>
                  <a:lnTo>
                    <a:pt x="203" y="26"/>
                  </a:lnTo>
                  <a:lnTo>
                    <a:pt x="216" y="23"/>
                  </a:lnTo>
                  <a:lnTo>
                    <a:pt x="237" y="15"/>
                  </a:lnTo>
                  <a:lnTo>
                    <a:pt x="244" y="7"/>
                  </a:lnTo>
                  <a:lnTo>
                    <a:pt x="242" y="1"/>
                  </a:lnTo>
                  <a:lnTo>
                    <a:pt x="251" y="0"/>
                  </a:lnTo>
                  <a:lnTo>
                    <a:pt x="255" y="5"/>
                  </a:lnTo>
                  <a:lnTo>
                    <a:pt x="253" y="14"/>
                  </a:lnTo>
                  <a:lnTo>
                    <a:pt x="259" y="18"/>
                  </a:lnTo>
                  <a:lnTo>
                    <a:pt x="263" y="27"/>
                  </a:lnTo>
                  <a:lnTo>
                    <a:pt x="258" y="34"/>
                  </a:lnTo>
                  <a:lnTo>
                    <a:pt x="255" y="52"/>
                  </a:lnTo>
                  <a:lnTo>
                    <a:pt x="259" y="63"/>
                  </a:lnTo>
                  <a:lnTo>
                    <a:pt x="261" y="72"/>
                  </a:lnTo>
                  <a:lnTo>
                    <a:pt x="272" y="82"/>
                  </a:lnTo>
                  <a:lnTo>
                    <a:pt x="281" y="83"/>
                  </a:lnTo>
                  <a:lnTo>
                    <a:pt x="283" y="79"/>
                  </a:lnTo>
                  <a:lnTo>
                    <a:pt x="289" y="78"/>
                  </a:lnTo>
                  <a:lnTo>
                    <a:pt x="297" y="74"/>
                  </a:lnTo>
                  <a:lnTo>
                    <a:pt x="303" y="69"/>
                  </a:lnTo>
                  <a:lnTo>
                    <a:pt x="313" y="71"/>
                  </a:lnTo>
                  <a:lnTo>
                    <a:pt x="318" y="70"/>
                  </a:lnTo>
                  <a:lnTo>
                    <a:pt x="328" y="72"/>
                  </a:lnTo>
                  <a:lnTo>
                    <a:pt x="329" y="67"/>
                  </a:lnTo>
                  <a:lnTo>
                    <a:pt x="326" y="63"/>
                  </a:lnTo>
                  <a:lnTo>
                    <a:pt x="328" y="57"/>
                  </a:lnTo>
                  <a:lnTo>
                    <a:pt x="336" y="59"/>
                  </a:lnTo>
                  <a:lnTo>
                    <a:pt x="344" y="57"/>
                  </a:lnTo>
                  <a:lnTo>
                    <a:pt x="355" y="61"/>
                  </a:lnTo>
                  <a:lnTo>
                    <a:pt x="363" y="66"/>
                  </a:lnTo>
                  <a:lnTo>
                    <a:pt x="368" y="60"/>
                  </a:lnTo>
                  <a:lnTo>
                    <a:pt x="373" y="61"/>
                  </a:lnTo>
                  <a:lnTo>
                    <a:pt x="375" y="67"/>
                  </a:lnTo>
                  <a:lnTo>
                    <a:pt x="384" y="65"/>
                  </a:lnTo>
                  <a:lnTo>
                    <a:pt x="391" y="57"/>
                  </a:lnTo>
                  <a:lnTo>
                    <a:pt x="397" y="42"/>
                  </a:lnTo>
                  <a:lnTo>
                    <a:pt x="408" y="23"/>
                  </a:lnTo>
                  <a:lnTo>
                    <a:pt x="414" y="22"/>
                  </a:lnTo>
                  <a:lnTo>
                    <a:pt x="419" y="34"/>
                  </a:lnTo>
                  <a:lnTo>
                    <a:pt x="429" y="70"/>
                  </a:lnTo>
                  <a:lnTo>
                    <a:pt x="438" y="73"/>
                  </a:lnTo>
                  <a:lnTo>
                    <a:pt x="439" y="88"/>
                  </a:lnTo>
                  <a:lnTo>
                    <a:pt x="425" y="105"/>
                  </a:lnTo>
                  <a:lnTo>
                    <a:pt x="430" y="111"/>
                  </a:lnTo>
                  <a:lnTo>
                    <a:pt x="463" y="114"/>
                  </a:lnTo>
                  <a:lnTo>
                    <a:pt x="464" y="135"/>
                  </a:lnTo>
                  <a:lnTo>
                    <a:pt x="478" y="121"/>
                  </a:lnTo>
                  <a:lnTo>
                    <a:pt x="501" y="129"/>
                  </a:lnTo>
                  <a:lnTo>
                    <a:pt x="531" y="142"/>
                  </a:lnTo>
                  <a:lnTo>
                    <a:pt x="540" y="154"/>
                  </a:lnTo>
                  <a:lnTo>
                    <a:pt x="537" y="165"/>
                  </a:lnTo>
                  <a:lnTo>
                    <a:pt x="559" y="159"/>
                  </a:lnTo>
                  <a:lnTo>
                    <a:pt x="595" y="170"/>
                  </a:lnTo>
                  <a:lnTo>
                    <a:pt x="622" y="169"/>
                  </a:lnTo>
                  <a:lnTo>
                    <a:pt x="649" y="186"/>
                  </a:lnTo>
                  <a:lnTo>
                    <a:pt x="673" y="210"/>
                  </a:lnTo>
                  <a:lnTo>
                    <a:pt x="687" y="216"/>
                  </a:lnTo>
                  <a:lnTo>
                    <a:pt x="703" y="216"/>
                  </a:lnTo>
                  <a:lnTo>
                    <a:pt x="710" y="223"/>
                  </a:lnTo>
                  <a:lnTo>
                    <a:pt x="716" y="249"/>
                  </a:lnTo>
                  <a:lnTo>
                    <a:pt x="720" y="262"/>
                  </a:lnTo>
                  <a:lnTo>
                    <a:pt x="713" y="296"/>
                  </a:lnTo>
                  <a:lnTo>
                    <a:pt x="704" y="310"/>
                  </a:lnTo>
                  <a:lnTo>
                    <a:pt x="679" y="339"/>
                  </a:lnTo>
                  <a:lnTo>
                    <a:pt x="668" y="362"/>
                  </a:lnTo>
                  <a:lnTo>
                    <a:pt x="656" y="380"/>
                  </a:lnTo>
                  <a:lnTo>
                    <a:pt x="651" y="381"/>
                  </a:lnTo>
                  <a:lnTo>
                    <a:pt x="647" y="396"/>
                  </a:lnTo>
                  <a:lnTo>
                    <a:pt x="649" y="435"/>
                  </a:lnTo>
                  <a:lnTo>
                    <a:pt x="646" y="467"/>
                  </a:lnTo>
                  <a:lnTo>
                    <a:pt x="645" y="481"/>
                  </a:lnTo>
                  <a:lnTo>
                    <a:pt x="640" y="489"/>
                  </a:lnTo>
                  <a:lnTo>
                    <a:pt x="638" y="516"/>
                  </a:lnTo>
                  <a:lnTo>
                    <a:pt x="622" y="544"/>
                  </a:lnTo>
                  <a:lnTo>
                    <a:pt x="620" y="565"/>
                  </a:lnTo>
                  <a:lnTo>
                    <a:pt x="606" y="574"/>
                  </a:lnTo>
                  <a:lnTo>
                    <a:pt x="603" y="587"/>
                  </a:lnTo>
                  <a:lnTo>
                    <a:pt x="584" y="587"/>
                  </a:lnTo>
                  <a:lnTo>
                    <a:pt x="556" y="595"/>
                  </a:lnTo>
                  <a:lnTo>
                    <a:pt x="544" y="604"/>
                  </a:lnTo>
                  <a:lnTo>
                    <a:pt x="525" y="610"/>
                  </a:lnTo>
                  <a:lnTo>
                    <a:pt x="505" y="626"/>
                  </a:lnTo>
                  <a:lnTo>
                    <a:pt x="492" y="647"/>
                  </a:lnTo>
                  <a:lnTo>
                    <a:pt x="491" y="662"/>
                  </a:lnTo>
                  <a:lnTo>
                    <a:pt x="496" y="674"/>
                  </a:lnTo>
                  <a:lnTo>
                    <a:pt x="495" y="695"/>
                  </a:lnTo>
                  <a:lnTo>
                    <a:pt x="492" y="705"/>
                  </a:lnTo>
                  <a:lnTo>
                    <a:pt x="481" y="717"/>
                  </a:lnTo>
                  <a:lnTo>
                    <a:pt x="466" y="753"/>
                  </a:lnTo>
                  <a:lnTo>
                    <a:pt x="453" y="770"/>
                  </a:lnTo>
                  <a:lnTo>
                    <a:pt x="443" y="779"/>
                  </a:lnTo>
                  <a:lnTo>
                    <a:pt x="438" y="799"/>
                  </a:lnTo>
                  <a:lnTo>
                    <a:pt x="429" y="811"/>
                  </a:lnTo>
                  <a:lnTo>
                    <a:pt x="422" y="799"/>
                  </a:lnTo>
                  <a:lnTo>
                    <a:pt x="428" y="789"/>
                  </a:lnTo>
                  <a:lnTo>
                    <a:pt x="416" y="775"/>
                  </a:lnTo>
                  <a:lnTo>
                    <a:pt x="400" y="764"/>
                  </a:lnTo>
                  <a:lnTo>
                    <a:pt x="380" y="750"/>
                  </a:lnTo>
                  <a:lnTo>
                    <a:pt x="374" y="751"/>
                  </a:lnTo>
                  <a:lnTo>
                    <a:pt x="353" y="735"/>
                  </a:lnTo>
                  <a:lnTo>
                    <a:pt x="342" y="737"/>
                  </a:lnTo>
                  <a:close/>
                </a:path>
              </a:pathLst>
            </a:custGeom>
            <a:solidFill>
              <a:schemeClr val="accent3"/>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 name="Freeform 31">
              <a:extLst>
                <a:ext uri="{FF2B5EF4-FFF2-40B4-BE49-F238E27FC236}">
                  <a16:creationId xmlns:a16="http://schemas.microsoft.com/office/drawing/2014/main" id="{D0F3B517-B2F2-59F3-F228-92D5CB08EFD4}"/>
                </a:ext>
              </a:extLst>
            </p:cNvPr>
            <p:cNvSpPr>
              <a:spLocks/>
            </p:cNvSpPr>
            <p:nvPr/>
          </p:nvSpPr>
          <p:spPr bwMode="auto">
            <a:xfrm>
              <a:off x="16598573" y="3478797"/>
              <a:ext cx="66118" cy="95108"/>
            </a:xfrm>
            <a:custGeom>
              <a:avLst/>
              <a:gdLst>
                <a:gd name="T0" fmla="*/ 0 w 22"/>
                <a:gd name="T1" fmla="*/ 19 h 30"/>
                <a:gd name="T2" fmla="*/ 7 w 22"/>
                <a:gd name="T3" fmla="*/ 12 h 30"/>
                <a:gd name="T4" fmla="*/ 22 w 22"/>
                <a:gd name="T5" fmla="*/ 0 h 30"/>
                <a:gd name="T6" fmla="*/ 22 w 22"/>
                <a:gd name="T7" fmla="*/ 11 h 30"/>
                <a:gd name="T8" fmla="*/ 21 w 22"/>
                <a:gd name="T9" fmla="*/ 24 h 30"/>
                <a:gd name="T10" fmla="*/ 12 w 22"/>
                <a:gd name="T11" fmla="*/ 23 h 30"/>
                <a:gd name="T12" fmla="*/ 9 w 22"/>
                <a:gd name="T13" fmla="*/ 30 h 30"/>
                <a:gd name="T14" fmla="*/ 0 w 22"/>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0" y="19"/>
                  </a:moveTo>
                  <a:lnTo>
                    <a:pt x="7" y="12"/>
                  </a:lnTo>
                  <a:lnTo>
                    <a:pt x="22" y="0"/>
                  </a:lnTo>
                  <a:lnTo>
                    <a:pt x="22" y="11"/>
                  </a:lnTo>
                  <a:lnTo>
                    <a:pt x="21" y="24"/>
                  </a:lnTo>
                  <a:lnTo>
                    <a:pt x="12" y="23"/>
                  </a:lnTo>
                  <a:lnTo>
                    <a:pt x="9" y="30"/>
                  </a:lnTo>
                  <a:lnTo>
                    <a:pt x="0"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 name="Freeform 32">
              <a:extLst>
                <a:ext uri="{FF2B5EF4-FFF2-40B4-BE49-F238E27FC236}">
                  <a16:creationId xmlns:a16="http://schemas.microsoft.com/office/drawing/2014/main" id="{30346287-8816-3CC3-69E9-2AB254F3644F}"/>
                </a:ext>
              </a:extLst>
            </p:cNvPr>
            <p:cNvSpPr>
              <a:spLocks/>
            </p:cNvSpPr>
            <p:nvPr/>
          </p:nvSpPr>
          <p:spPr bwMode="auto">
            <a:xfrm>
              <a:off x="15035770" y="1976112"/>
              <a:ext cx="177320" cy="101448"/>
            </a:xfrm>
            <a:custGeom>
              <a:avLst/>
              <a:gdLst>
                <a:gd name="T0" fmla="*/ 49 w 59"/>
                <a:gd name="T1" fmla="*/ 11 h 32"/>
                <a:gd name="T2" fmla="*/ 57 w 59"/>
                <a:gd name="T3" fmla="*/ 17 h 32"/>
                <a:gd name="T4" fmla="*/ 59 w 59"/>
                <a:gd name="T5" fmla="*/ 30 h 32"/>
                <a:gd name="T6" fmla="*/ 45 w 59"/>
                <a:gd name="T7" fmla="*/ 31 h 32"/>
                <a:gd name="T8" fmla="*/ 29 w 59"/>
                <a:gd name="T9" fmla="*/ 29 h 32"/>
                <a:gd name="T10" fmla="*/ 19 w 59"/>
                <a:gd name="T11" fmla="*/ 32 h 32"/>
                <a:gd name="T12" fmla="*/ 1 w 59"/>
                <a:gd name="T13" fmla="*/ 24 h 32"/>
                <a:gd name="T14" fmla="*/ 0 w 59"/>
                <a:gd name="T15" fmla="*/ 20 h 32"/>
                <a:gd name="T16" fmla="*/ 8 w 59"/>
                <a:gd name="T17" fmla="*/ 5 h 32"/>
                <a:gd name="T18" fmla="*/ 17 w 59"/>
                <a:gd name="T19" fmla="*/ 0 h 32"/>
                <a:gd name="T20" fmla="*/ 30 w 59"/>
                <a:gd name="T21" fmla="*/ 4 h 32"/>
                <a:gd name="T22" fmla="*/ 40 w 59"/>
                <a:gd name="T23" fmla="*/ 5 h 32"/>
                <a:gd name="T24" fmla="*/ 49 w 59"/>
                <a:gd name="T25"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32">
                  <a:moveTo>
                    <a:pt x="49" y="11"/>
                  </a:moveTo>
                  <a:lnTo>
                    <a:pt x="57" y="17"/>
                  </a:lnTo>
                  <a:lnTo>
                    <a:pt x="59" y="30"/>
                  </a:lnTo>
                  <a:lnTo>
                    <a:pt x="45" y="31"/>
                  </a:lnTo>
                  <a:lnTo>
                    <a:pt x="29" y="29"/>
                  </a:lnTo>
                  <a:lnTo>
                    <a:pt x="19" y="32"/>
                  </a:lnTo>
                  <a:lnTo>
                    <a:pt x="1" y="24"/>
                  </a:lnTo>
                  <a:lnTo>
                    <a:pt x="0" y="20"/>
                  </a:lnTo>
                  <a:lnTo>
                    <a:pt x="8" y="5"/>
                  </a:lnTo>
                  <a:lnTo>
                    <a:pt x="17" y="0"/>
                  </a:lnTo>
                  <a:lnTo>
                    <a:pt x="30" y="4"/>
                  </a:lnTo>
                  <a:lnTo>
                    <a:pt x="40" y="5"/>
                  </a:lnTo>
                  <a:lnTo>
                    <a:pt x="49" y="1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 name="Freeform 33">
              <a:extLst>
                <a:ext uri="{FF2B5EF4-FFF2-40B4-BE49-F238E27FC236}">
                  <a16:creationId xmlns:a16="http://schemas.microsoft.com/office/drawing/2014/main" id="{8CC582ED-8285-5163-59BC-AA275EEDDD12}"/>
                </a:ext>
              </a:extLst>
            </p:cNvPr>
            <p:cNvSpPr>
              <a:spLocks/>
            </p:cNvSpPr>
            <p:nvPr/>
          </p:nvSpPr>
          <p:spPr bwMode="auto">
            <a:xfrm>
              <a:off x="11366189" y="5000501"/>
              <a:ext cx="519933" cy="605513"/>
            </a:xfrm>
            <a:custGeom>
              <a:avLst/>
              <a:gdLst>
                <a:gd name="T0" fmla="*/ 108 w 173"/>
                <a:gd name="T1" fmla="*/ 19 h 191"/>
                <a:gd name="T2" fmla="*/ 112 w 173"/>
                <a:gd name="T3" fmla="*/ 22 h 191"/>
                <a:gd name="T4" fmla="*/ 117 w 173"/>
                <a:gd name="T5" fmla="*/ 34 h 191"/>
                <a:gd name="T6" fmla="*/ 137 w 173"/>
                <a:gd name="T7" fmla="*/ 57 h 191"/>
                <a:gd name="T8" fmla="*/ 144 w 173"/>
                <a:gd name="T9" fmla="*/ 59 h 191"/>
                <a:gd name="T10" fmla="*/ 144 w 173"/>
                <a:gd name="T11" fmla="*/ 67 h 191"/>
                <a:gd name="T12" fmla="*/ 149 w 173"/>
                <a:gd name="T13" fmla="*/ 80 h 191"/>
                <a:gd name="T14" fmla="*/ 162 w 173"/>
                <a:gd name="T15" fmla="*/ 83 h 191"/>
                <a:gd name="T16" fmla="*/ 173 w 173"/>
                <a:gd name="T17" fmla="*/ 92 h 191"/>
                <a:gd name="T18" fmla="*/ 147 w 173"/>
                <a:gd name="T19" fmla="*/ 108 h 191"/>
                <a:gd name="T20" fmla="*/ 130 w 173"/>
                <a:gd name="T21" fmla="*/ 123 h 191"/>
                <a:gd name="T22" fmla="*/ 124 w 173"/>
                <a:gd name="T23" fmla="*/ 137 h 191"/>
                <a:gd name="T24" fmla="*/ 118 w 173"/>
                <a:gd name="T25" fmla="*/ 145 h 191"/>
                <a:gd name="T26" fmla="*/ 108 w 173"/>
                <a:gd name="T27" fmla="*/ 146 h 191"/>
                <a:gd name="T28" fmla="*/ 104 w 173"/>
                <a:gd name="T29" fmla="*/ 156 h 191"/>
                <a:gd name="T30" fmla="*/ 102 w 173"/>
                <a:gd name="T31" fmla="*/ 163 h 191"/>
                <a:gd name="T32" fmla="*/ 90 w 173"/>
                <a:gd name="T33" fmla="*/ 168 h 191"/>
                <a:gd name="T34" fmla="*/ 76 w 173"/>
                <a:gd name="T35" fmla="*/ 167 h 191"/>
                <a:gd name="T36" fmla="*/ 68 w 173"/>
                <a:gd name="T37" fmla="*/ 161 h 191"/>
                <a:gd name="T38" fmla="*/ 60 w 173"/>
                <a:gd name="T39" fmla="*/ 158 h 191"/>
                <a:gd name="T40" fmla="*/ 51 w 173"/>
                <a:gd name="T41" fmla="*/ 163 h 191"/>
                <a:gd name="T42" fmla="*/ 47 w 173"/>
                <a:gd name="T43" fmla="*/ 173 h 191"/>
                <a:gd name="T44" fmla="*/ 38 w 173"/>
                <a:gd name="T45" fmla="*/ 179 h 191"/>
                <a:gd name="T46" fmla="*/ 28 w 173"/>
                <a:gd name="T47" fmla="*/ 189 h 191"/>
                <a:gd name="T48" fmla="*/ 16 w 173"/>
                <a:gd name="T49" fmla="*/ 191 h 191"/>
                <a:gd name="T50" fmla="*/ 12 w 173"/>
                <a:gd name="T51" fmla="*/ 183 h 191"/>
                <a:gd name="T52" fmla="*/ 14 w 173"/>
                <a:gd name="T53" fmla="*/ 171 h 191"/>
                <a:gd name="T54" fmla="*/ 4 w 173"/>
                <a:gd name="T55" fmla="*/ 151 h 191"/>
                <a:gd name="T56" fmla="*/ 0 w 173"/>
                <a:gd name="T57" fmla="*/ 148 h 191"/>
                <a:gd name="T58" fmla="*/ 2 w 173"/>
                <a:gd name="T59" fmla="*/ 87 h 191"/>
                <a:gd name="T60" fmla="*/ 20 w 173"/>
                <a:gd name="T61" fmla="*/ 87 h 191"/>
                <a:gd name="T62" fmla="*/ 23 w 173"/>
                <a:gd name="T63" fmla="*/ 13 h 191"/>
                <a:gd name="T64" fmla="*/ 36 w 173"/>
                <a:gd name="T65" fmla="*/ 12 h 191"/>
                <a:gd name="T66" fmla="*/ 65 w 173"/>
                <a:gd name="T67" fmla="*/ 5 h 191"/>
                <a:gd name="T68" fmla="*/ 71 w 173"/>
                <a:gd name="T69" fmla="*/ 13 h 191"/>
                <a:gd name="T70" fmla="*/ 83 w 173"/>
                <a:gd name="T71" fmla="*/ 5 h 191"/>
                <a:gd name="T72" fmla="*/ 89 w 173"/>
                <a:gd name="T73" fmla="*/ 5 h 191"/>
                <a:gd name="T74" fmla="*/ 99 w 173"/>
                <a:gd name="T75" fmla="*/ 0 h 191"/>
                <a:gd name="T76" fmla="*/ 102 w 173"/>
                <a:gd name="T77" fmla="*/ 2 h 191"/>
                <a:gd name="T78" fmla="*/ 108 w 173"/>
                <a:gd name="T79"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91">
                  <a:moveTo>
                    <a:pt x="108" y="19"/>
                  </a:moveTo>
                  <a:lnTo>
                    <a:pt x="112" y="22"/>
                  </a:lnTo>
                  <a:lnTo>
                    <a:pt x="117" y="34"/>
                  </a:lnTo>
                  <a:lnTo>
                    <a:pt x="137" y="57"/>
                  </a:lnTo>
                  <a:lnTo>
                    <a:pt x="144" y="59"/>
                  </a:lnTo>
                  <a:lnTo>
                    <a:pt x="144" y="67"/>
                  </a:lnTo>
                  <a:lnTo>
                    <a:pt x="149" y="80"/>
                  </a:lnTo>
                  <a:lnTo>
                    <a:pt x="162" y="83"/>
                  </a:lnTo>
                  <a:lnTo>
                    <a:pt x="173" y="92"/>
                  </a:lnTo>
                  <a:lnTo>
                    <a:pt x="147" y="108"/>
                  </a:lnTo>
                  <a:lnTo>
                    <a:pt x="130" y="123"/>
                  </a:lnTo>
                  <a:lnTo>
                    <a:pt x="124" y="137"/>
                  </a:lnTo>
                  <a:lnTo>
                    <a:pt x="118" y="145"/>
                  </a:lnTo>
                  <a:lnTo>
                    <a:pt x="108" y="146"/>
                  </a:lnTo>
                  <a:lnTo>
                    <a:pt x="104" y="156"/>
                  </a:lnTo>
                  <a:lnTo>
                    <a:pt x="102" y="163"/>
                  </a:lnTo>
                  <a:lnTo>
                    <a:pt x="90" y="168"/>
                  </a:lnTo>
                  <a:lnTo>
                    <a:pt x="76" y="167"/>
                  </a:lnTo>
                  <a:lnTo>
                    <a:pt x="68" y="161"/>
                  </a:lnTo>
                  <a:lnTo>
                    <a:pt x="60" y="158"/>
                  </a:lnTo>
                  <a:lnTo>
                    <a:pt x="51" y="163"/>
                  </a:lnTo>
                  <a:lnTo>
                    <a:pt x="47" y="173"/>
                  </a:lnTo>
                  <a:lnTo>
                    <a:pt x="38" y="179"/>
                  </a:lnTo>
                  <a:lnTo>
                    <a:pt x="28" y="189"/>
                  </a:lnTo>
                  <a:lnTo>
                    <a:pt x="16" y="191"/>
                  </a:lnTo>
                  <a:lnTo>
                    <a:pt x="12" y="183"/>
                  </a:lnTo>
                  <a:lnTo>
                    <a:pt x="14" y="171"/>
                  </a:lnTo>
                  <a:lnTo>
                    <a:pt x="4" y="151"/>
                  </a:lnTo>
                  <a:lnTo>
                    <a:pt x="0" y="148"/>
                  </a:lnTo>
                  <a:lnTo>
                    <a:pt x="2" y="87"/>
                  </a:lnTo>
                  <a:lnTo>
                    <a:pt x="20" y="87"/>
                  </a:lnTo>
                  <a:lnTo>
                    <a:pt x="23" y="13"/>
                  </a:lnTo>
                  <a:lnTo>
                    <a:pt x="36" y="12"/>
                  </a:lnTo>
                  <a:lnTo>
                    <a:pt x="65" y="5"/>
                  </a:lnTo>
                  <a:lnTo>
                    <a:pt x="71" y="13"/>
                  </a:lnTo>
                  <a:lnTo>
                    <a:pt x="83" y="5"/>
                  </a:lnTo>
                  <a:lnTo>
                    <a:pt x="89" y="5"/>
                  </a:lnTo>
                  <a:lnTo>
                    <a:pt x="99" y="0"/>
                  </a:lnTo>
                  <a:lnTo>
                    <a:pt x="102" y="2"/>
                  </a:lnTo>
                  <a:lnTo>
                    <a:pt x="108"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 name="Freeform 34">
              <a:extLst>
                <a:ext uri="{FF2B5EF4-FFF2-40B4-BE49-F238E27FC236}">
                  <a16:creationId xmlns:a16="http://schemas.microsoft.com/office/drawing/2014/main" id="{832ECD20-84BD-4C4A-D3E0-426E66580417}"/>
                </a:ext>
              </a:extLst>
            </p:cNvPr>
            <p:cNvSpPr>
              <a:spLocks/>
            </p:cNvSpPr>
            <p:nvPr/>
          </p:nvSpPr>
          <p:spPr bwMode="auto">
            <a:xfrm>
              <a:off x="11095706" y="3104709"/>
              <a:ext cx="712277" cy="583322"/>
            </a:xfrm>
            <a:custGeom>
              <a:avLst/>
              <a:gdLst>
                <a:gd name="T0" fmla="*/ 14 w 237"/>
                <a:gd name="T1" fmla="*/ 77 h 184"/>
                <a:gd name="T2" fmla="*/ 29 w 237"/>
                <a:gd name="T3" fmla="*/ 76 h 184"/>
                <a:gd name="T4" fmla="*/ 33 w 237"/>
                <a:gd name="T5" fmla="*/ 70 h 184"/>
                <a:gd name="T6" fmla="*/ 36 w 237"/>
                <a:gd name="T7" fmla="*/ 71 h 184"/>
                <a:gd name="T8" fmla="*/ 40 w 237"/>
                <a:gd name="T9" fmla="*/ 75 h 184"/>
                <a:gd name="T10" fmla="*/ 64 w 237"/>
                <a:gd name="T11" fmla="*/ 68 h 184"/>
                <a:gd name="T12" fmla="*/ 71 w 237"/>
                <a:gd name="T13" fmla="*/ 59 h 184"/>
                <a:gd name="T14" fmla="*/ 81 w 237"/>
                <a:gd name="T15" fmla="*/ 52 h 184"/>
                <a:gd name="T16" fmla="*/ 79 w 237"/>
                <a:gd name="T17" fmla="*/ 45 h 184"/>
                <a:gd name="T18" fmla="*/ 84 w 237"/>
                <a:gd name="T19" fmla="*/ 43 h 184"/>
                <a:gd name="T20" fmla="*/ 102 w 237"/>
                <a:gd name="T21" fmla="*/ 44 h 184"/>
                <a:gd name="T22" fmla="*/ 119 w 237"/>
                <a:gd name="T23" fmla="*/ 35 h 184"/>
                <a:gd name="T24" fmla="*/ 132 w 237"/>
                <a:gd name="T25" fmla="*/ 12 h 184"/>
                <a:gd name="T26" fmla="*/ 141 w 237"/>
                <a:gd name="T27" fmla="*/ 3 h 184"/>
                <a:gd name="T28" fmla="*/ 152 w 237"/>
                <a:gd name="T29" fmla="*/ 0 h 184"/>
                <a:gd name="T30" fmla="*/ 155 w 237"/>
                <a:gd name="T31" fmla="*/ 9 h 184"/>
                <a:gd name="T32" fmla="*/ 165 w 237"/>
                <a:gd name="T33" fmla="*/ 22 h 184"/>
                <a:gd name="T34" fmla="*/ 165 w 237"/>
                <a:gd name="T35" fmla="*/ 30 h 184"/>
                <a:gd name="T36" fmla="*/ 163 w 237"/>
                <a:gd name="T37" fmla="*/ 39 h 184"/>
                <a:gd name="T38" fmla="*/ 164 w 237"/>
                <a:gd name="T39" fmla="*/ 45 h 184"/>
                <a:gd name="T40" fmla="*/ 170 w 237"/>
                <a:gd name="T41" fmla="*/ 51 h 184"/>
                <a:gd name="T42" fmla="*/ 185 w 237"/>
                <a:gd name="T43" fmla="*/ 61 h 184"/>
                <a:gd name="T44" fmla="*/ 195 w 237"/>
                <a:gd name="T45" fmla="*/ 69 h 184"/>
                <a:gd name="T46" fmla="*/ 195 w 237"/>
                <a:gd name="T47" fmla="*/ 76 h 184"/>
                <a:gd name="T48" fmla="*/ 207 w 237"/>
                <a:gd name="T49" fmla="*/ 86 h 184"/>
                <a:gd name="T50" fmla="*/ 215 w 237"/>
                <a:gd name="T51" fmla="*/ 95 h 184"/>
                <a:gd name="T52" fmla="*/ 220 w 237"/>
                <a:gd name="T53" fmla="*/ 108 h 184"/>
                <a:gd name="T54" fmla="*/ 234 w 237"/>
                <a:gd name="T55" fmla="*/ 116 h 184"/>
                <a:gd name="T56" fmla="*/ 237 w 237"/>
                <a:gd name="T57" fmla="*/ 123 h 184"/>
                <a:gd name="T58" fmla="*/ 231 w 237"/>
                <a:gd name="T59" fmla="*/ 125 h 184"/>
                <a:gd name="T60" fmla="*/ 219 w 237"/>
                <a:gd name="T61" fmla="*/ 124 h 184"/>
                <a:gd name="T62" fmla="*/ 205 w 237"/>
                <a:gd name="T63" fmla="*/ 122 h 184"/>
                <a:gd name="T64" fmla="*/ 198 w 237"/>
                <a:gd name="T65" fmla="*/ 124 h 184"/>
                <a:gd name="T66" fmla="*/ 196 w 237"/>
                <a:gd name="T67" fmla="*/ 129 h 184"/>
                <a:gd name="T68" fmla="*/ 190 w 237"/>
                <a:gd name="T69" fmla="*/ 130 h 184"/>
                <a:gd name="T70" fmla="*/ 182 w 237"/>
                <a:gd name="T71" fmla="*/ 125 h 184"/>
                <a:gd name="T72" fmla="*/ 162 w 237"/>
                <a:gd name="T73" fmla="*/ 136 h 184"/>
                <a:gd name="T74" fmla="*/ 154 w 237"/>
                <a:gd name="T75" fmla="*/ 133 h 184"/>
                <a:gd name="T76" fmla="*/ 151 w 237"/>
                <a:gd name="T77" fmla="*/ 135 h 184"/>
                <a:gd name="T78" fmla="*/ 146 w 237"/>
                <a:gd name="T79" fmla="*/ 148 h 184"/>
                <a:gd name="T80" fmla="*/ 132 w 237"/>
                <a:gd name="T81" fmla="*/ 144 h 184"/>
                <a:gd name="T82" fmla="*/ 119 w 237"/>
                <a:gd name="T83" fmla="*/ 142 h 184"/>
                <a:gd name="T84" fmla="*/ 107 w 237"/>
                <a:gd name="T85" fmla="*/ 134 h 184"/>
                <a:gd name="T86" fmla="*/ 92 w 237"/>
                <a:gd name="T87" fmla="*/ 127 h 184"/>
                <a:gd name="T88" fmla="*/ 82 w 237"/>
                <a:gd name="T89" fmla="*/ 133 h 184"/>
                <a:gd name="T90" fmla="*/ 75 w 237"/>
                <a:gd name="T91" fmla="*/ 144 h 184"/>
                <a:gd name="T92" fmla="*/ 73 w 237"/>
                <a:gd name="T93" fmla="*/ 159 h 184"/>
                <a:gd name="T94" fmla="*/ 61 w 237"/>
                <a:gd name="T95" fmla="*/ 157 h 184"/>
                <a:gd name="T96" fmla="*/ 49 w 237"/>
                <a:gd name="T97" fmla="*/ 154 h 184"/>
                <a:gd name="T98" fmla="*/ 38 w 237"/>
                <a:gd name="T99" fmla="*/ 165 h 184"/>
                <a:gd name="T100" fmla="*/ 29 w 237"/>
                <a:gd name="T101" fmla="*/ 184 h 184"/>
                <a:gd name="T102" fmla="*/ 27 w 237"/>
                <a:gd name="T103" fmla="*/ 178 h 184"/>
                <a:gd name="T104" fmla="*/ 26 w 237"/>
                <a:gd name="T105" fmla="*/ 169 h 184"/>
                <a:gd name="T106" fmla="*/ 17 w 237"/>
                <a:gd name="T107" fmla="*/ 162 h 184"/>
                <a:gd name="T108" fmla="*/ 10 w 237"/>
                <a:gd name="T109" fmla="*/ 152 h 184"/>
                <a:gd name="T110" fmla="*/ 9 w 237"/>
                <a:gd name="T111" fmla="*/ 144 h 184"/>
                <a:gd name="T112" fmla="*/ 0 w 237"/>
                <a:gd name="T113" fmla="*/ 133 h 184"/>
                <a:gd name="T114" fmla="*/ 2 w 237"/>
                <a:gd name="T115" fmla="*/ 127 h 184"/>
                <a:gd name="T116" fmla="*/ 0 w 237"/>
                <a:gd name="T117" fmla="*/ 118 h 184"/>
                <a:gd name="T118" fmla="*/ 1 w 237"/>
                <a:gd name="T119" fmla="*/ 102 h 184"/>
                <a:gd name="T120" fmla="*/ 5 w 237"/>
                <a:gd name="T121" fmla="*/ 98 h 184"/>
                <a:gd name="T122" fmla="*/ 14 w 237"/>
                <a:gd name="T123" fmla="*/ 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84">
                  <a:moveTo>
                    <a:pt x="14" y="77"/>
                  </a:moveTo>
                  <a:lnTo>
                    <a:pt x="29" y="76"/>
                  </a:lnTo>
                  <a:lnTo>
                    <a:pt x="33" y="70"/>
                  </a:lnTo>
                  <a:lnTo>
                    <a:pt x="36" y="71"/>
                  </a:lnTo>
                  <a:lnTo>
                    <a:pt x="40" y="75"/>
                  </a:lnTo>
                  <a:lnTo>
                    <a:pt x="64" y="68"/>
                  </a:lnTo>
                  <a:lnTo>
                    <a:pt x="71" y="59"/>
                  </a:lnTo>
                  <a:lnTo>
                    <a:pt x="81" y="52"/>
                  </a:lnTo>
                  <a:lnTo>
                    <a:pt x="79" y="45"/>
                  </a:lnTo>
                  <a:lnTo>
                    <a:pt x="84" y="43"/>
                  </a:lnTo>
                  <a:lnTo>
                    <a:pt x="102" y="44"/>
                  </a:lnTo>
                  <a:lnTo>
                    <a:pt x="119" y="35"/>
                  </a:lnTo>
                  <a:lnTo>
                    <a:pt x="132" y="12"/>
                  </a:lnTo>
                  <a:lnTo>
                    <a:pt x="141" y="3"/>
                  </a:lnTo>
                  <a:lnTo>
                    <a:pt x="152" y="0"/>
                  </a:lnTo>
                  <a:lnTo>
                    <a:pt x="155" y="9"/>
                  </a:lnTo>
                  <a:lnTo>
                    <a:pt x="165" y="22"/>
                  </a:lnTo>
                  <a:lnTo>
                    <a:pt x="165" y="30"/>
                  </a:lnTo>
                  <a:lnTo>
                    <a:pt x="163" y="39"/>
                  </a:lnTo>
                  <a:lnTo>
                    <a:pt x="164" y="45"/>
                  </a:lnTo>
                  <a:lnTo>
                    <a:pt x="170" y="51"/>
                  </a:lnTo>
                  <a:lnTo>
                    <a:pt x="185" y="61"/>
                  </a:lnTo>
                  <a:lnTo>
                    <a:pt x="195" y="69"/>
                  </a:lnTo>
                  <a:lnTo>
                    <a:pt x="195" y="76"/>
                  </a:lnTo>
                  <a:lnTo>
                    <a:pt x="207" y="86"/>
                  </a:lnTo>
                  <a:lnTo>
                    <a:pt x="215" y="95"/>
                  </a:lnTo>
                  <a:lnTo>
                    <a:pt x="220" y="108"/>
                  </a:lnTo>
                  <a:lnTo>
                    <a:pt x="234" y="116"/>
                  </a:lnTo>
                  <a:lnTo>
                    <a:pt x="237" y="123"/>
                  </a:lnTo>
                  <a:lnTo>
                    <a:pt x="231" y="125"/>
                  </a:lnTo>
                  <a:lnTo>
                    <a:pt x="219" y="124"/>
                  </a:lnTo>
                  <a:lnTo>
                    <a:pt x="205" y="122"/>
                  </a:lnTo>
                  <a:lnTo>
                    <a:pt x="198" y="124"/>
                  </a:lnTo>
                  <a:lnTo>
                    <a:pt x="196" y="129"/>
                  </a:lnTo>
                  <a:lnTo>
                    <a:pt x="190" y="130"/>
                  </a:lnTo>
                  <a:lnTo>
                    <a:pt x="182" y="125"/>
                  </a:lnTo>
                  <a:lnTo>
                    <a:pt x="162" y="136"/>
                  </a:lnTo>
                  <a:lnTo>
                    <a:pt x="154" y="133"/>
                  </a:lnTo>
                  <a:lnTo>
                    <a:pt x="151" y="135"/>
                  </a:lnTo>
                  <a:lnTo>
                    <a:pt x="146" y="148"/>
                  </a:lnTo>
                  <a:lnTo>
                    <a:pt x="132" y="144"/>
                  </a:lnTo>
                  <a:lnTo>
                    <a:pt x="119" y="142"/>
                  </a:lnTo>
                  <a:lnTo>
                    <a:pt x="107" y="134"/>
                  </a:lnTo>
                  <a:lnTo>
                    <a:pt x="92" y="127"/>
                  </a:lnTo>
                  <a:lnTo>
                    <a:pt x="82" y="133"/>
                  </a:lnTo>
                  <a:lnTo>
                    <a:pt x="75" y="144"/>
                  </a:lnTo>
                  <a:lnTo>
                    <a:pt x="73" y="159"/>
                  </a:lnTo>
                  <a:lnTo>
                    <a:pt x="61" y="157"/>
                  </a:lnTo>
                  <a:lnTo>
                    <a:pt x="49" y="154"/>
                  </a:lnTo>
                  <a:lnTo>
                    <a:pt x="38" y="165"/>
                  </a:lnTo>
                  <a:lnTo>
                    <a:pt x="29" y="184"/>
                  </a:lnTo>
                  <a:lnTo>
                    <a:pt x="27" y="178"/>
                  </a:lnTo>
                  <a:lnTo>
                    <a:pt x="26" y="169"/>
                  </a:lnTo>
                  <a:lnTo>
                    <a:pt x="17" y="162"/>
                  </a:lnTo>
                  <a:lnTo>
                    <a:pt x="10" y="152"/>
                  </a:lnTo>
                  <a:lnTo>
                    <a:pt x="9" y="144"/>
                  </a:lnTo>
                  <a:lnTo>
                    <a:pt x="0" y="133"/>
                  </a:lnTo>
                  <a:lnTo>
                    <a:pt x="2" y="127"/>
                  </a:lnTo>
                  <a:lnTo>
                    <a:pt x="0" y="118"/>
                  </a:lnTo>
                  <a:lnTo>
                    <a:pt x="1" y="102"/>
                  </a:lnTo>
                  <a:lnTo>
                    <a:pt x="5" y="98"/>
                  </a:lnTo>
                  <a:lnTo>
                    <a:pt x="14" y="7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 name="Freeform 35">
              <a:extLst>
                <a:ext uri="{FF2B5EF4-FFF2-40B4-BE49-F238E27FC236}">
                  <a16:creationId xmlns:a16="http://schemas.microsoft.com/office/drawing/2014/main" id="{4E0AB647-39BD-1DEB-4455-8C20274065B0}"/>
                </a:ext>
              </a:extLst>
            </p:cNvPr>
            <p:cNvSpPr>
              <a:spLocks/>
            </p:cNvSpPr>
            <p:nvPr/>
          </p:nvSpPr>
          <p:spPr bwMode="auto">
            <a:xfrm>
              <a:off x="7483514" y="749238"/>
              <a:ext cx="111200" cy="69744"/>
            </a:xfrm>
            <a:custGeom>
              <a:avLst/>
              <a:gdLst>
                <a:gd name="T0" fmla="*/ 11 w 37"/>
                <a:gd name="T1" fmla="*/ 10 h 22"/>
                <a:gd name="T2" fmla="*/ 22 w 37"/>
                <a:gd name="T3" fmla="*/ 13 h 22"/>
                <a:gd name="T4" fmla="*/ 37 w 37"/>
                <a:gd name="T5" fmla="*/ 12 h 22"/>
                <a:gd name="T6" fmla="*/ 26 w 37"/>
                <a:gd name="T7" fmla="*/ 21 h 22"/>
                <a:gd name="T8" fmla="*/ 20 w 37"/>
                <a:gd name="T9" fmla="*/ 22 h 22"/>
                <a:gd name="T10" fmla="*/ 2 w 37"/>
                <a:gd name="T11" fmla="*/ 13 h 22"/>
                <a:gd name="T12" fmla="*/ 0 w 37"/>
                <a:gd name="T13" fmla="*/ 6 h 22"/>
                <a:gd name="T14" fmla="*/ 8 w 37"/>
                <a:gd name="T15" fmla="*/ 0 h 22"/>
                <a:gd name="T16" fmla="*/ 11 w 37"/>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1" y="10"/>
                  </a:moveTo>
                  <a:lnTo>
                    <a:pt x="22" y="13"/>
                  </a:lnTo>
                  <a:lnTo>
                    <a:pt x="37" y="12"/>
                  </a:lnTo>
                  <a:lnTo>
                    <a:pt x="26" y="21"/>
                  </a:lnTo>
                  <a:lnTo>
                    <a:pt x="20" y="22"/>
                  </a:lnTo>
                  <a:lnTo>
                    <a:pt x="2" y="13"/>
                  </a:lnTo>
                  <a:lnTo>
                    <a:pt x="0" y="6"/>
                  </a:lnTo>
                  <a:lnTo>
                    <a:pt x="8" y="0"/>
                  </a:lnTo>
                  <a:lnTo>
                    <a:pt x="11" y="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 name="Freeform 36">
              <a:extLst>
                <a:ext uri="{FF2B5EF4-FFF2-40B4-BE49-F238E27FC236}">
                  <a16:creationId xmlns:a16="http://schemas.microsoft.com/office/drawing/2014/main" id="{748C8109-DA1A-5E33-099F-CDD21FD4FDDE}"/>
                </a:ext>
              </a:extLst>
            </p:cNvPr>
            <p:cNvSpPr>
              <a:spLocks noEditPoints="1"/>
            </p:cNvSpPr>
            <p:nvPr/>
          </p:nvSpPr>
          <p:spPr bwMode="auto">
            <a:xfrm>
              <a:off x="4415009" y="-1276533"/>
              <a:ext cx="4180499" cy="2374495"/>
            </a:xfrm>
            <a:custGeom>
              <a:avLst/>
              <a:gdLst>
                <a:gd name="T0" fmla="*/ 5030 w 5699"/>
                <a:gd name="T1" fmla="*/ 189 h 3068"/>
                <a:gd name="T2" fmla="*/ 4486 w 5699"/>
                <a:gd name="T3" fmla="*/ 395 h 3068"/>
                <a:gd name="T4" fmla="*/ 4419 w 5699"/>
                <a:gd name="T5" fmla="*/ 225 h 3068"/>
                <a:gd name="T6" fmla="*/ 4392 w 5699"/>
                <a:gd name="T7" fmla="*/ 58 h 3068"/>
                <a:gd name="T8" fmla="*/ 5423 w 5699"/>
                <a:gd name="T9" fmla="*/ 7 h 3068"/>
                <a:gd name="T10" fmla="*/ 4022 w 5699"/>
                <a:gd name="T11" fmla="*/ 136 h 3068"/>
                <a:gd name="T12" fmla="*/ 3430 w 5699"/>
                <a:gd name="T13" fmla="*/ 261 h 3068"/>
                <a:gd name="T14" fmla="*/ 3861 w 5699"/>
                <a:gd name="T15" fmla="*/ 239 h 3068"/>
                <a:gd name="T16" fmla="*/ 3040 w 5699"/>
                <a:gd name="T17" fmla="*/ 281 h 3068"/>
                <a:gd name="T18" fmla="*/ 2702 w 5699"/>
                <a:gd name="T19" fmla="*/ 373 h 3068"/>
                <a:gd name="T20" fmla="*/ 3998 w 5699"/>
                <a:gd name="T21" fmla="*/ 378 h 3068"/>
                <a:gd name="T22" fmla="*/ 4259 w 5699"/>
                <a:gd name="T23" fmla="*/ 497 h 3068"/>
                <a:gd name="T24" fmla="*/ 3108 w 5699"/>
                <a:gd name="T25" fmla="*/ 415 h 3068"/>
                <a:gd name="T26" fmla="*/ 2781 w 5699"/>
                <a:gd name="T27" fmla="*/ 376 h 3068"/>
                <a:gd name="T28" fmla="*/ 3397 w 5699"/>
                <a:gd name="T29" fmla="*/ 466 h 3068"/>
                <a:gd name="T30" fmla="*/ 3741 w 5699"/>
                <a:gd name="T31" fmla="*/ 428 h 3068"/>
                <a:gd name="T32" fmla="*/ 2485 w 5699"/>
                <a:gd name="T33" fmla="*/ 522 h 3068"/>
                <a:gd name="T34" fmla="*/ 3658 w 5699"/>
                <a:gd name="T35" fmla="*/ 525 h 3068"/>
                <a:gd name="T36" fmla="*/ 3220 w 5699"/>
                <a:gd name="T37" fmla="*/ 713 h 3068"/>
                <a:gd name="T38" fmla="*/ 4363 w 5699"/>
                <a:gd name="T39" fmla="*/ 644 h 3068"/>
                <a:gd name="T40" fmla="*/ 4935 w 5699"/>
                <a:gd name="T41" fmla="*/ 1030 h 3068"/>
                <a:gd name="T42" fmla="*/ 4609 w 5699"/>
                <a:gd name="T43" fmla="*/ 1331 h 3068"/>
                <a:gd name="T44" fmla="*/ 3970 w 5699"/>
                <a:gd name="T45" fmla="*/ 1206 h 3068"/>
                <a:gd name="T46" fmla="*/ 4260 w 5699"/>
                <a:gd name="T47" fmla="*/ 820 h 3068"/>
                <a:gd name="T48" fmla="*/ 4081 w 5699"/>
                <a:gd name="T49" fmla="*/ 547 h 3068"/>
                <a:gd name="T50" fmla="*/ 3095 w 5699"/>
                <a:gd name="T51" fmla="*/ 573 h 3068"/>
                <a:gd name="T52" fmla="*/ 2829 w 5699"/>
                <a:gd name="T53" fmla="*/ 664 h 3068"/>
                <a:gd name="T54" fmla="*/ 2787 w 5699"/>
                <a:gd name="T55" fmla="*/ 885 h 3068"/>
                <a:gd name="T56" fmla="*/ 2450 w 5699"/>
                <a:gd name="T57" fmla="*/ 782 h 3068"/>
                <a:gd name="T58" fmla="*/ 3509 w 5699"/>
                <a:gd name="T59" fmla="*/ 917 h 3068"/>
                <a:gd name="T60" fmla="*/ 3972 w 5699"/>
                <a:gd name="T61" fmla="*/ 981 h 3068"/>
                <a:gd name="T62" fmla="*/ 2985 w 5699"/>
                <a:gd name="T63" fmla="*/ 1402 h 3068"/>
                <a:gd name="T64" fmla="*/ 3247 w 5699"/>
                <a:gd name="T65" fmla="*/ 1941 h 3068"/>
                <a:gd name="T66" fmla="*/ 3750 w 5699"/>
                <a:gd name="T67" fmla="*/ 1783 h 3068"/>
                <a:gd name="T68" fmla="*/ 4337 w 5699"/>
                <a:gd name="T69" fmla="*/ 1477 h 3068"/>
                <a:gd name="T70" fmla="*/ 4740 w 5699"/>
                <a:gd name="T71" fmla="*/ 1945 h 3068"/>
                <a:gd name="T72" fmla="*/ 4219 w 5699"/>
                <a:gd name="T73" fmla="*/ 2347 h 3068"/>
                <a:gd name="T74" fmla="*/ 4164 w 5699"/>
                <a:gd name="T75" fmla="*/ 2685 h 3068"/>
                <a:gd name="T76" fmla="*/ 4034 w 5699"/>
                <a:gd name="T77" fmla="*/ 2767 h 3068"/>
                <a:gd name="T78" fmla="*/ 3533 w 5699"/>
                <a:gd name="T79" fmla="*/ 2788 h 3068"/>
                <a:gd name="T80" fmla="*/ 2912 w 5699"/>
                <a:gd name="T81" fmla="*/ 3023 h 3068"/>
                <a:gd name="T82" fmla="*/ 2877 w 5699"/>
                <a:gd name="T83" fmla="*/ 2695 h 3068"/>
                <a:gd name="T84" fmla="*/ 2569 w 5699"/>
                <a:gd name="T85" fmla="*/ 2536 h 3068"/>
                <a:gd name="T86" fmla="*/ 1634 w 5699"/>
                <a:gd name="T87" fmla="*/ 2455 h 3068"/>
                <a:gd name="T88" fmla="*/ 264 w 5699"/>
                <a:gd name="T89" fmla="*/ 2180 h 3068"/>
                <a:gd name="T90" fmla="*/ 224 w 5699"/>
                <a:gd name="T91" fmla="*/ 1603 h 3068"/>
                <a:gd name="T92" fmla="*/ 1272 w 5699"/>
                <a:gd name="T93" fmla="*/ 843 h 3068"/>
                <a:gd name="T94" fmla="*/ 1966 w 5699"/>
                <a:gd name="T95" fmla="*/ 852 h 3068"/>
                <a:gd name="T96" fmla="*/ 2624 w 5699"/>
                <a:gd name="T97" fmla="*/ 901 h 3068"/>
                <a:gd name="T98" fmla="*/ 3256 w 5699"/>
                <a:gd name="T99" fmla="*/ 947 h 3068"/>
                <a:gd name="T100" fmla="*/ 3159 w 5699"/>
                <a:gd name="T101" fmla="*/ 875 h 3068"/>
                <a:gd name="T102" fmla="*/ 4305 w 5699"/>
                <a:gd name="T103" fmla="*/ 930 h 3068"/>
                <a:gd name="T104" fmla="*/ 3839 w 5699"/>
                <a:gd name="T105" fmla="*/ 1271 h 3068"/>
                <a:gd name="T106" fmla="*/ 3588 w 5699"/>
                <a:gd name="T107" fmla="*/ 1392 h 3068"/>
                <a:gd name="T108" fmla="*/ 3812 w 5699"/>
                <a:gd name="T109" fmla="*/ 1392 h 3068"/>
                <a:gd name="T110" fmla="*/ 4766 w 5699"/>
                <a:gd name="T111" fmla="*/ 2387 h 3068"/>
                <a:gd name="T112" fmla="*/ 4866 w 5699"/>
                <a:gd name="T113" fmla="*/ 2637 h 3068"/>
                <a:gd name="T114" fmla="*/ 4753 w 5699"/>
                <a:gd name="T115" fmla="*/ 2312 h 3068"/>
                <a:gd name="T116" fmla="*/ 117 w 5699"/>
                <a:gd name="T117" fmla="*/ 2327 h 3068"/>
                <a:gd name="T118" fmla="*/ 4287 w 5699"/>
                <a:gd name="T119" fmla="*/ 2375 h 3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99" h="3068">
                  <a:moveTo>
                    <a:pt x="5423" y="7"/>
                  </a:moveTo>
                  <a:lnTo>
                    <a:pt x="5539" y="10"/>
                  </a:lnTo>
                  <a:lnTo>
                    <a:pt x="5629" y="17"/>
                  </a:lnTo>
                  <a:lnTo>
                    <a:pt x="5699" y="30"/>
                  </a:lnTo>
                  <a:lnTo>
                    <a:pt x="5686" y="44"/>
                  </a:lnTo>
                  <a:lnTo>
                    <a:pt x="5555" y="66"/>
                  </a:lnTo>
                  <a:lnTo>
                    <a:pt x="5436" y="76"/>
                  </a:lnTo>
                  <a:lnTo>
                    <a:pt x="5383" y="88"/>
                  </a:lnTo>
                  <a:lnTo>
                    <a:pt x="5484" y="87"/>
                  </a:lnTo>
                  <a:lnTo>
                    <a:pt x="5346" y="120"/>
                  </a:lnTo>
                  <a:lnTo>
                    <a:pt x="5257" y="135"/>
                  </a:lnTo>
                  <a:lnTo>
                    <a:pt x="5136" y="180"/>
                  </a:lnTo>
                  <a:lnTo>
                    <a:pt x="5030" y="189"/>
                  </a:lnTo>
                  <a:lnTo>
                    <a:pt x="4989" y="201"/>
                  </a:lnTo>
                  <a:lnTo>
                    <a:pt x="4840" y="207"/>
                  </a:lnTo>
                  <a:lnTo>
                    <a:pt x="4898" y="214"/>
                  </a:lnTo>
                  <a:lnTo>
                    <a:pt x="4856" y="224"/>
                  </a:lnTo>
                  <a:lnTo>
                    <a:pt x="4869" y="253"/>
                  </a:lnTo>
                  <a:lnTo>
                    <a:pt x="4804" y="273"/>
                  </a:lnTo>
                  <a:lnTo>
                    <a:pt x="4714" y="290"/>
                  </a:lnTo>
                  <a:lnTo>
                    <a:pt x="4669" y="313"/>
                  </a:lnTo>
                  <a:lnTo>
                    <a:pt x="4584" y="331"/>
                  </a:lnTo>
                  <a:lnTo>
                    <a:pt x="4578" y="345"/>
                  </a:lnTo>
                  <a:lnTo>
                    <a:pt x="4664" y="343"/>
                  </a:lnTo>
                  <a:lnTo>
                    <a:pt x="4652" y="357"/>
                  </a:lnTo>
                  <a:lnTo>
                    <a:pt x="4486" y="395"/>
                  </a:lnTo>
                  <a:lnTo>
                    <a:pt x="4373" y="377"/>
                  </a:lnTo>
                  <a:lnTo>
                    <a:pt x="4218" y="387"/>
                  </a:lnTo>
                  <a:lnTo>
                    <a:pt x="4152" y="380"/>
                  </a:lnTo>
                  <a:lnTo>
                    <a:pt x="4062" y="376"/>
                  </a:lnTo>
                  <a:lnTo>
                    <a:pt x="4086" y="347"/>
                  </a:lnTo>
                  <a:lnTo>
                    <a:pt x="4191" y="333"/>
                  </a:lnTo>
                  <a:lnTo>
                    <a:pt x="4212" y="290"/>
                  </a:lnTo>
                  <a:lnTo>
                    <a:pt x="4246" y="285"/>
                  </a:lnTo>
                  <a:lnTo>
                    <a:pt x="4349" y="311"/>
                  </a:lnTo>
                  <a:lnTo>
                    <a:pt x="4322" y="273"/>
                  </a:lnTo>
                  <a:lnTo>
                    <a:pt x="4256" y="262"/>
                  </a:lnTo>
                  <a:lnTo>
                    <a:pt x="4319" y="239"/>
                  </a:lnTo>
                  <a:lnTo>
                    <a:pt x="4419" y="225"/>
                  </a:lnTo>
                  <a:lnTo>
                    <a:pt x="4453" y="206"/>
                  </a:lnTo>
                  <a:lnTo>
                    <a:pt x="4411" y="184"/>
                  </a:lnTo>
                  <a:lnTo>
                    <a:pt x="4423" y="155"/>
                  </a:lnTo>
                  <a:lnTo>
                    <a:pt x="4548" y="157"/>
                  </a:lnTo>
                  <a:lnTo>
                    <a:pt x="4578" y="163"/>
                  </a:lnTo>
                  <a:lnTo>
                    <a:pt x="4673" y="143"/>
                  </a:lnTo>
                  <a:lnTo>
                    <a:pt x="4575" y="137"/>
                  </a:lnTo>
                  <a:lnTo>
                    <a:pt x="4408" y="140"/>
                  </a:lnTo>
                  <a:lnTo>
                    <a:pt x="4347" y="122"/>
                  </a:lnTo>
                  <a:lnTo>
                    <a:pt x="4335" y="100"/>
                  </a:lnTo>
                  <a:lnTo>
                    <a:pt x="4300" y="85"/>
                  </a:lnTo>
                  <a:lnTo>
                    <a:pt x="4312" y="67"/>
                  </a:lnTo>
                  <a:lnTo>
                    <a:pt x="4392" y="58"/>
                  </a:lnTo>
                  <a:lnTo>
                    <a:pt x="4447" y="56"/>
                  </a:lnTo>
                  <a:lnTo>
                    <a:pt x="4547" y="48"/>
                  </a:lnTo>
                  <a:lnTo>
                    <a:pt x="4636" y="29"/>
                  </a:lnTo>
                  <a:lnTo>
                    <a:pt x="4688" y="32"/>
                  </a:lnTo>
                  <a:lnTo>
                    <a:pt x="4721" y="46"/>
                  </a:lnTo>
                  <a:lnTo>
                    <a:pt x="4787" y="19"/>
                  </a:lnTo>
                  <a:lnTo>
                    <a:pt x="4855" y="11"/>
                  </a:lnTo>
                  <a:lnTo>
                    <a:pt x="4941" y="5"/>
                  </a:lnTo>
                  <a:lnTo>
                    <a:pt x="5080" y="3"/>
                  </a:lnTo>
                  <a:lnTo>
                    <a:pt x="5098" y="9"/>
                  </a:lnTo>
                  <a:lnTo>
                    <a:pt x="5236" y="0"/>
                  </a:lnTo>
                  <a:lnTo>
                    <a:pt x="5329" y="3"/>
                  </a:lnTo>
                  <a:lnTo>
                    <a:pt x="5423" y="7"/>
                  </a:lnTo>
                  <a:moveTo>
                    <a:pt x="4382" y="188"/>
                  </a:moveTo>
                  <a:lnTo>
                    <a:pt x="4419" y="206"/>
                  </a:lnTo>
                  <a:lnTo>
                    <a:pt x="4335" y="223"/>
                  </a:lnTo>
                  <a:lnTo>
                    <a:pt x="4199" y="267"/>
                  </a:lnTo>
                  <a:lnTo>
                    <a:pt x="4110" y="271"/>
                  </a:lnTo>
                  <a:lnTo>
                    <a:pt x="4018" y="263"/>
                  </a:lnTo>
                  <a:lnTo>
                    <a:pt x="3994" y="240"/>
                  </a:lnTo>
                  <a:lnTo>
                    <a:pt x="4019" y="219"/>
                  </a:lnTo>
                  <a:lnTo>
                    <a:pt x="4074" y="204"/>
                  </a:lnTo>
                  <a:lnTo>
                    <a:pt x="3987" y="204"/>
                  </a:lnTo>
                  <a:lnTo>
                    <a:pt x="3958" y="185"/>
                  </a:lnTo>
                  <a:lnTo>
                    <a:pt x="3959" y="160"/>
                  </a:lnTo>
                  <a:lnTo>
                    <a:pt x="4022" y="136"/>
                  </a:lnTo>
                  <a:lnTo>
                    <a:pt x="4075" y="119"/>
                  </a:lnTo>
                  <a:lnTo>
                    <a:pt x="4127" y="116"/>
                  </a:lnTo>
                  <a:lnTo>
                    <a:pt x="4123" y="103"/>
                  </a:lnTo>
                  <a:lnTo>
                    <a:pt x="4233" y="101"/>
                  </a:lnTo>
                  <a:lnTo>
                    <a:pt x="4257" y="129"/>
                  </a:lnTo>
                  <a:lnTo>
                    <a:pt x="4321" y="141"/>
                  </a:lnTo>
                  <a:lnTo>
                    <a:pt x="4386" y="151"/>
                  </a:lnTo>
                  <a:lnTo>
                    <a:pt x="4382" y="188"/>
                  </a:lnTo>
                  <a:moveTo>
                    <a:pt x="3671" y="265"/>
                  </a:moveTo>
                  <a:lnTo>
                    <a:pt x="3660" y="289"/>
                  </a:lnTo>
                  <a:lnTo>
                    <a:pt x="3589" y="283"/>
                  </a:lnTo>
                  <a:lnTo>
                    <a:pt x="3534" y="263"/>
                  </a:lnTo>
                  <a:lnTo>
                    <a:pt x="3430" y="261"/>
                  </a:lnTo>
                  <a:lnTo>
                    <a:pt x="3498" y="244"/>
                  </a:lnTo>
                  <a:lnTo>
                    <a:pt x="3458" y="230"/>
                  </a:lnTo>
                  <a:lnTo>
                    <a:pt x="3484" y="208"/>
                  </a:lnTo>
                  <a:lnTo>
                    <a:pt x="3567" y="216"/>
                  </a:lnTo>
                  <a:lnTo>
                    <a:pt x="3669" y="237"/>
                  </a:lnTo>
                  <a:lnTo>
                    <a:pt x="3671" y="265"/>
                  </a:lnTo>
                  <a:moveTo>
                    <a:pt x="3857" y="280"/>
                  </a:moveTo>
                  <a:lnTo>
                    <a:pt x="3771" y="293"/>
                  </a:lnTo>
                  <a:lnTo>
                    <a:pt x="3748" y="279"/>
                  </a:lnTo>
                  <a:lnTo>
                    <a:pt x="3753" y="257"/>
                  </a:lnTo>
                  <a:lnTo>
                    <a:pt x="3779" y="233"/>
                  </a:lnTo>
                  <a:lnTo>
                    <a:pt x="3838" y="235"/>
                  </a:lnTo>
                  <a:lnTo>
                    <a:pt x="3861" y="239"/>
                  </a:lnTo>
                  <a:lnTo>
                    <a:pt x="3894" y="259"/>
                  </a:lnTo>
                  <a:lnTo>
                    <a:pt x="3857" y="280"/>
                  </a:lnTo>
                  <a:moveTo>
                    <a:pt x="3231" y="248"/>
                  </a:moveTo>
                  <a:lnTo>
                    <a:pt x="3157" y="260"/>
                  </a:lnTo>
                  <a:lnTo>
                    <a:pt x="3078" y="260"/>
                  </a:lnTo>
                  <a:lnTo>
                    <a:pt x="3090" y="251"/>
                  </a:lnTo>
                  <a:lnTo>
                    <a:pt x="3163" y="234"/>
                  </a:lnTo>
                  <a:lnTo>
                    <a:pt x="3185" y="237"/>
                  </a:lnTo>
                  <a:lnTo>
                    <a:pt x="3231" y="248"/>
                  </a:lnTo>
                  <a:moveTo>
                    <a:pt x="3135" y="302"/>
                  </a:moveTo>
                  <a:lnTo>
                    <a:pt x="3021" y="319"/>
                  </a:lnTo>
                  <a:lnTo>
                    <a:pt x="2975" y="300"/>
                  </a:lnTo>
                  <a:lnTo>
                    <a:pt x="3040" y="281"/>
                  </a:lnTo>
                  <a:lnTo>
                    <a:pt x="3119" y="275"/>
                  </a:lnTo>
                  <a:lnTo>
                    <a:pt x="3175" y="284"/>
                  </a:lnTo>
                  <a:lnTo>
                    <a:pt x="3135" y="302"/>
                  </a:lnTo>
                  <a:moveTo>
                    <a:pt x="3917" y="312"/>
                  </a:moveTo>
                  <a:lnTo>
                    <a:pt x="3893" y="314"/>
                  </a:lnTo>
                  <a:lnTo>
                    <a:pt x="3806" y="310"/>
                  </a:lnTo>
                  <a:lnTo>
                    <a:pt x="3812" y="294"/>
                  </a:lnTo>
                  <a:lnTo>
                    <a:pt x="3909" y="294"/>
                  </a:lnTo>
                  <a:lnTo>
                    <a:pt x="3930" y="305"/>
                  </a:lnTo>
                  <a:lnTo>
                    <a:pt x="3917" y="312"/>
                  </a:lnTo>
                  <a:moveTo>
                    <a:pt x="2839" y="305"/>
                  </a:moveTo>
                  <a:lnTo>
                    <a:pt x="2768" y="351"/>
                  </a:lnTo>
                  <a:lnTo>
                    <a:pt x="2702" y="373"/>
                  </a:lnTo>
                  <a:lnTo>
                    <a:pt x="2651" y="376"/>
                  </a:lnTo>
                  <a:lnTo>
                    <a:pt x="2523" y="402"/>
                  </a:lnTo>
                  <a:lnTo>
                    <a:pt x="2430" y="412"/>
                  </a:lnTo>
                  <a:lnTo>
                    <a:pt x="2382" y="398"/>
                  </a:lnTo>
                  <a:lnTo>
                    <a:pt x="2382" y="398"/>
                  </a:lnTo>
                  <a:lnTo>
                    <a:pt x="2530" y="352"/>
                  </a:lnTo>
                  <a:lnTo>
                    <a:pt x="2686" y="313"/>
                  </a:lnTo>
                  <a:lnTo>
                    <a:pt x="2760" y="314"/>
                  </a:lnTo>
                  <a:lnTo>
                    <a:pt x="2839" y="305"/>
                  </a:lnTo>
                  <a:moveTo>
                    <a:pt x="3847" y="338"/>
                  </a:moveTo>
                  <a:lnTo>
                    <a:pt x="3880" y="358"/>
                  </a:lnTo>
                  <a:lnTo>
                    <a:pt x="3977" y="357"/>
                  </a:lnTo>
                  <a:lnTo>
                    <a:pt x="3998" y="378"/>
                  </a:lnTo>
                  <a:lnTo>
                    <a:pt x="3963" y="401"/>
                  </a:lnTo>
                  <a:lnTo>
                    <a:pt x="4005" y="415"/>
                  </a:lnTo>
                  <a:lnTo>
                    <a:pt x="4022" y="430"/>
                  </a:lnTo>
                  <a:lnTo>
                    <a:pt x="4087" y="433"/>
                  </a:lnTo>
                  <a:lnTo>
                    <a:pt x="4155" y="438"/>
                  </a:lnTo>
                  <a:lnTo>
                    <a:pt x="4247" y="425"/>
                  </a:lnTo>
                  <a:lnTo>
                    <a:pt x="4354" y="419"/>
                  </a:lnTo>
                  <a:lnTo>
                    <a:pt x="4431" y="424"/>
                  </a:lnTo>
                  <a:lnTo>
                    <a:pt x="4463" y="448"/>
                  </a:lnTo>
                  <a:lnTo>
                    <a:pt x="4451" y="474"/>
                  </a:lnTo>
                  <a:lnTo>
                    <a:pt x="4405" y="491"/>
                  </a:lnTo>
                  <a:lnTo>
                    <a:pt x="4317" y="505"/>
                  </a:lnTo>
                  <a:lnTo>
                    <a:pt x="4259" y="497"/>
                  </a:lnTo>
                  <a:lnTo>
                    <a:pt x="4104" y="507"/>
                  </a:lnTo>
                  <a:lnTo>
                    <a:pt x="3998" y="509"/>
                  </a:lnTo>
                  <a:lnTo>
                    <a:pt x="3924" y="501"/>
                  </a:lnTo>
                  <a:lnTo>
                    <a:pt x="3810" y="480"/>
                  </a:lnTo>
                  <a:lnTo>
                    <a:pt x="3828" y="444"/>
                  </a:lnTo>
                  <a:lnTo>
                    <a:pt x="3855" y="413"/>
                  </a:lnTo>
                  <a:lnTo>
                    <a:pt x="3834" y="386"/>
                  </a:lnTo>
                  <a:lnTo>
                    <a:pt x="3740" y="378"/>
                  </a:lnTo>
                  <a:lnTo>
                    <a:pt x="3704" y="359"/>
                  </a:lnTo>
                  <a:lnTo>
                    <a:pt x="3751" y="334"/>
                  </a:lnTo>
                  <a:lnTo>
                    <a:pt x="3847" y="338"/>
                  </a:lnTo>
                  <a:moveTo>
                    <a:pt x="3116" y="393"/>
                  </a:moveTo>
                  <a:lnTo>
                    <a:pt x="3108" y="415"/>
                  </a:lnTo>
                  <a:lnTo>
                    <a:pt x="3165" y="405"/>
                  </a:lnTo>
                  <a:lnTo>
                    <a:pt x="3214" y="408"/>
                  </a:lnTo>
                  <a:lnTo>
                    <a:pt x="3186" y="439"/>
                  </a:lnTo>
                  <a:lnTo>
                    <a:pt x="3120" y="469"/>
                  </a:lnTo>
                  <a:lnTo>
                    <a:pt x="2937" y="479"/>
                  </a:lnTo>
                  <a:lnTo>
                    <a:pt x="2775" y="507"/>
                  </a:lnTo>
                  <a:lnTo>
                    <a:pt x="2696" y="508"/>
                  </a:lnTo>
                  <a:lnTo>
                    <a:pt x="2716" y="487"/>
                  </a:lnTo>
                  <a:lnTo>
                    <a:pt x="2856" y="459"/>
                  </a:lnTo>
                  <a:lnTo>
                    <a:pt x="2618" y="466"/>
                  </a:lnTo>
                  <a:lnTo>
                    <a:pt x="2563" y="455"/>
                  </a:lnTo>
                  <a:lnTo>
                    <a:pt x="2712" y="393"/>
                  </a:lnTo>
                  <a:lnTo>
                    <a:pt x="2781" y="376"/>
                  </a:lnTo>
                  <a:lnTo>
                    <a:pt x="2894" y="397"/>
                  </a:lnTo>
                  <a:lnTo>
                    <a:pt x="2935" y="434"/>
                  </a:lnTo>
                  <a:lnTo>
                    <a:pt x="3017" y="439"/>
                  </a:lnTo>
                  <a:lnTo>
                    <a:pt x="3020" y="379"/>
                  </a:lnTo>
                  <a:lnTo>
                    <a:pt x="3094" y="356"/>
                  </a:lnTo>
                  <a:lnTo>
                    <a:pt x="3136" y="364"/>
                  </a:lnTo>
                  <a:lnTo>
                    <a:pt x="3116" y="393"/>
                  </a:lnTo>
                  <a:moveTo>
                    <a:pt x="3634" y="361"/>
                  </a:moveTo>
                  <a:lnTo>
                    <a:pt x="3639" y="390"/>
                  </a:lnTo>
                  <a:lnTo>
                    <a:pt x="3605" y="422"/>
                  </a:lnTo>
                  <a:lnTo>
                    <a:pt x="3531" y="469"/>
                  </a:lnTo>
                  <a:lnTo>
                    <a:pt x="3440" y="476"/>
                  </a:lnTo>
                  <a:lnTo>
                    <a:pt x="3397" y="466"/>
                  </a:lnTo>
                  <a:lnTo>
                    <a:pt x="3440" y="428"/>
                  </a:lnTo>
                  <a:lnTo>
                    <a:pt x="3353" y="433"/>
                  </a:lnTo>
                  <a:lnTo>
                    <a:pt x="3406" y="385"/>
                  </a:lnTo>
                  <a:lnTo>
                    <a:pt x="3457" y="387"/>
                  </a:lnTo>
                  <a:lnTo>
                    <a:pt x="3555" y="366"/>
                  </a:lnTo>
                  <a:lnTo>
                    <a:pt x="3621" y="369"/>
                  </a:lnTo>
                  <a:lnTo>
                    <a:pt x="3634" y="361"/>
                  </a:lnTo>
                  <a:moveTo>
                    <a:pt x="3759" y="471"/>
                  </a:moveTo>
                  <a:lnTo>
                    <a:pt x="3706" y="496"/>
                  </a:lnTo>
                  <a:lnTo>
                    <a:pt x="3637" y="491"/>
                  </a:lnTo>
                  <a:lnTo>
                    <a:pt x="3593" y="474"/>
                  </a:lnTo>
                  <a:lnTo>
                    <a:pt x="3651" y="445"/>
                  </a:lnTo>
                  <a:lnTo>
                    <a:pt x="3741" y="428"/>
                  </a:lnTo>
                  <a:lnTo>
                    <a:pt x="3762" y="450"/>
                  </a:lnTo>
                  <a:lnTo>
                    <a:pt x="3759" y="471"/>
                  </a:lnTo>
                  <a:moveTo>
                    <a:pt x="2102" y="711"/>
                  </a:moveTo>
                  <a:lnTo>
                    <a:pt x="1922" y="744"/>
                  </a:lnTo>
                  <a:lnTo>
                    <a:pt x="1931" y="714"/>
                  </a:lnTo>
                  <a:lnTo>
                    <a:pt x="1854" y="677"/>
                  </a:lnTo>
                  <a:lnTo>
                    <a:pt x="1914" y="648"/>
                  </a:lnTo>
                  <a:lnTo>
                    <a:pt x="2013" y="599"/>
                  </a:lnTo>
                  <a:lnTo>
                    <a:pt x="2115" y="555"/>
                  </a:lnTo>
                  <a:lnTo>
                    <a:pt x="2118" y="515"/>
                  </a:lnTo>
                  <a:lnTo>
                    <a:pt x="2304" y="505"/>
                  </a:lnTo>
                  <a:lnTo>
                    <a:pt x="2359" y="518"/>
                  </a:lnTo>
                  <a:lnTo>
                    <a:pt x="2485" y="522"/>
                  </a:lnTo>
                  <a:lnTo>
                    <a:pt x="2511" y="541"/>
                  </a:lnTo>
                  <a:lnTo>
                    <a:pt x="2532" y="569"/>
                  </a:lnTo>
                  <a:lnTo>
                    <a:pt x="2446" y="586"/>
                  </a:lnTo>
                  <a:lnTo>
                    <a:pt x="2261" y="633"/>
                  </a:lnTo>
                  <a:lnTo>
                    <a:pt x="2138" y="681"/>
                  </a:lnTo>
                  <a:lnTo>
                    <a:pt x="2102" y="711"/>
                  </a:lnTo>
                  <a:moveTo>
                    <a:pt x="3636" y="616"/>
                  </a:moveTo>
                  <a:lnTo>
                    <a:pt x="3531" y="667"/>
                  </a:lnTo>
                  <a:lnTo>
                    <a:pt x="3474" y="664"/>
                  </a:lnTo>
                  <a:lnTo>
                    <a:pt x="3499" y="605"/>
                  </a:lnTo>
                  <a:lnTo>
                    <a:pt x="3534" y="571"/>
                  </a:lnTo>
                  <a:lnTo>
                    <a:pt x="3589" y="543"/>
                  </a:lnTo>
                  <a:lnTo>
                    <a:pt x="3658" y="525"/>
                  </a:lnTo>
                  <a:lnTo>
                    <a:pt x="3762" y="528"/>
                  </a:lnTo>
                  <a:lnTo>
                    <a:pt x="3844" y="544"/>
                  </a:lnTo>
                  <a:lnTo>
                    <a:pt x="3710" y="603"/>
                  </a:lnTo>
                  <a:lnTo>
                    <a:pt x="3636" y="616"/>
                  </a:lnTo>
                  <a:moveTo>
                    <a:pt x="3338" y="545"/>
                  </a:moveTo>
                  <a:lnTo>
                    <a:pt x="3385" y="558"/>
                  </a:lnTo>
                  <a:lnTo>
                    <a:pt x="3485" y="550"/>
                  </a:lnTo>
                  <a:lnTo>
                    <a:pt x="3479" y="569"/>
                  </a:lnTo>
                  <a:lnTo>
                    <a:pt x="3398" y="601"/>
                  </a:lnTo>
                  <a:lnTo>
                    <a:pt x="3448" y="630"/>
                  </a:lnTo>
                  <a:lnTo>
                    <a:pt x="3378" y="692"/>
                  </a:lnTo>
                  <a:lnTo>
                    <a:pt x="3265" y="718"/>
                  </a:lnTo>
                  <a:lnTo>
                    <a:pt x="3220" y="713"/>
                  </a:lnTo>
                  <a:lnTo>
                    <a:pt x="3210" y="686"/>
                  </a:lnTo>
                  <a:lnTo>
                    <a:pt x="3133" y="634"/>
                  </a:lnTo>
                  <a:lnTo>
                    <a:pt x="3157" y="612"/>
                  </a:lnTo>
                  <a:lnTo>
                    <a:pt x="3254" y="620"/>
                  </a:lnTo>
                  <a:lnTo>
                    <a:pt x="3243" y="577"/>
                  </a:lnTo>
                  <a:lnTo>
                    <a:pt x="3338" y="545"/>
                  </a:lnTo>
                  <a:moveTo>
                    <a:pt x="4004" y="590"/>
                  </a:moveTo>
                  <a:lnTo>
                    <a:pt x="4008" y="632"/>
                  </a:lnTo>
                  <a:lnTo>
                    <a:pt x="4104" y="578"/>
                  </a:lnTo>
                  <a:lnTo>
                    <a:pt x="4258" y="551"/>
                  </a:lnTo>
                  <a:lnTo>
                    <a:pt x="4288" y="620"/>
                  </a:lnTo>
                  <a:lnTo>
                    <a:pt x="4244" y="664"/>
                  </a:lnTo>
                  <a:lnTo>
                    <a:pt x="4363" y="644"/>
                  </a:lnTo>
                  <a:lnTo>
                    <a:pt x="4434" y="618"/>
                  </a:lnTo>
                  <a:lnTo>
                    <a:pt x="4523" y="652"/>
                  </a:lnTo>
                  <a:lnTo>
                    <a:pt x="4571" y="684"/>
                  </a:lnTo>
                  <a:lnTo>
                    <a:pt x="4556" y="714"/>
                  </a:lnTo>
                  <a:lnTo>
                    <a:pt x="4665" y="699"/>
                  </a:lnTo>
                  <a:lnTo>
                    <a:pt x="4689" y="743"/>
                  </a:lnTo>
                  <a:lnTo>
                    <a:pt x="4799" y="771"/>
                  </a:lnTo>
                  <a:lnTo>
                    <a:pt x="4828" y="799"/>
                  </a:lnTo>
                  <a:lnTo>
                    <a:pt x="4836" y="866"/>
                  </a:lnTo>
                  <a:lnTo>
                    <a:pt x="4715" y="899"/>
                  </a:lnTo>
                  <a:lnTo>
                    <a:pt x="4815" y="946"/>
                  </a:lnTo>
                  <a:lnTo>
                    <a:pt x="4893" y="962"/>
                  </a:lnTo>
                  <a:lnTo>
                    <a:pt x="4935" y="1030"/>
                  </a:lnTo>
                  <a:lnTo>
                    <a:pt x="5020" y="1035"/>
                  </a:lnTo>
                  <a:lnTo>
                    <a:pt x="4975" y="1087"/>
                  </a:lnTo>
                  <a:lnTo>
                    <a:pt x="4828" y="1174"/>
                  </a:lnTo>
                  <a:lnTo>
                    <a:pt x="4776" y="1142"/>
                  </a:lnTo>
                  <a:lnTo>
                    <a:pt x="4727" y="1070"/>
                  </a:lnTo>
                  <a:lnTo>
                    <a:pt x="4649" y="1079"/>
                  </a:lnTo>
                  <a:lnTo>
                    <a:pt x="4617" y="1122"/>
                  </a:lnTo>
                  <a:lnTo>
                    <a:pt x="4652" y="1166"/>
                  </a:lnTo>
                  <a:lnTo>
                    <a:pt x="4710" y="1201"/>
                  </a:lnTo>
                  <a:lnTo>
                    <a:pt x="4723" y="1221"/>
                  </a:lnTo>
                  <a:lnTo>
                    <a:pt x="4721" y="1296"/>
                  </a:lnTo>
                  <a:lnTo>
                    <a:pt x="4672" y="1352"/>
                  </a:lnTo>
                  <a:lnTo>
                    <a:pt x="4609" y="1331"/>
                  </a:lnTo>
                  <a:lnTo>
                    <a:pt x="4496" y="1269"/>
                  </a:lnTo>
                  <a:lnTo>
                    <a:pt x="4542" y="1335"/>
                  </a:lnTo>
                  <a:lnTo>
                    <a:pt x="4579" y="1382"/>
                  </a:lnTo>
                  <a:lnTo>
                    <a:pt x="4575" y="1409"/>
                  </a:lnTo>
                  <a:lnTo>
                    <a:pt x="4431" y="1378"/>
                  </a:lnTo>
                  <a:lnTo>
                    <a:pt x="4330" y="1333"/>
                  </a:lnTo>
                  <a:lnTo>
                    <a:pt x="4281" y="1296"/>
                  </a:lnTo>
                  <a:lnTo>
                    <a:pt x="4313" y="1274"/>
                  </a:lnTo>
                  <a:lnTo>
                    <a:pt x="4250" y="1235"/>
                  </a:lnTo>
                  <a:lnTo>
                    <a:pt x="4189" y="1198"/>
                  </a:lnTo>
                  <a:lnTo>
                    <a:pt x="4176" y="1220"/>
                  </a:lnTo>
                  <a:lnTo>
                    <a:pt x="4002" y="1232"/>
                  </a:lnTo>
                  <a:lnTo>
                    <a:pt x="3970" y="1206"/>
                  </a:lnTo>
                  <a:lnTo>
                    <a:pt x="4044" y="1151"/>
                  </a:lnTo>
                  <a:lnTo>
                    <a:pt x="4152" y="1149"/>
                  </a:lnTo>
                  <a:lnTo>
                    <a:pt x="4275" y="1140"/>
                  </a:lnTo>
                  <a:lnTo>
                    <a:pt x="4273" y="1113"/>
                  </a:lnTo>
                  <a:lnTo>
                    <a:pt x="4317" y="1076"/>
                  </a:lnTo>
                  <a:lnTo>
                    <a:pt x="4435" y="1004"/>
                  </a:lnTo>
                  <a:lnTo>
                    <a:pt x="4441" y="971"/>
                  </a:lnTo>
                  <a:lnTo>
                    <a:pt x="4436" y="946"/>
                  </a:lnTo>
                  <a:lnTo>
                    <a:pt x="4376" y="911"/>
                  </a:lnTo>
                  <a:lnTo>
                    <a:pt x="4282" y="887"/>
                  </a:lnTo>
                  <a:lnTo>
                    <a:pt x="4330" y="868"/>
                  </a:lnTo>
                  <a:lnTo>
                    <a:pt x="4305" y="824"/>
                  </a:lnTo>
                  <a:lnTo>
                    <a:pt x="4260" y="820"/>
                  </a:lnTo>
                  <a:lnTo>
                    <a:pt x="4235" y="796"/>
                  </a:lnTo>
                  <a:lnTo>
                    <a:pt x="4191" y="817"/>
                  </a:lnTo>
                  <a:lnTo>
                    <a:pt x="4086" y="826"/>
                  </a:lnTo>
                  <a:lnTo>
                    <a:pt x="3902" y="810"/>
                  </a:lnTo>
                  <a:lnTo>
                    <a:pt x="3805" y="789"/>
                  </a:lnTo>
                  <a:lnTo>
                    <a:pt x="3727" y="779"/>
                  </a:lnTo>
                  <a:lnTo>
                    <a:pt x="3704" y="754"/>
                  </a:lnTo>
                  <a:lnTo>
                    <a:pt x="3787" y="722"/>
                  </a:lnTo>
                  <a:lnTo>
                    <a:pt x="3712" y="722"/>
                  </a:lnTo>
                  <a:lnTo>
                    <a:pt x="3758" y="652"/>
                  </a:lnTo>
                  <a:lnTo>
                    <a:pt x="3854" y="592"/>
                  </a:lnTo>
                  <a:lnTo>
                    <a:pt x="3932" y="565"/>
                  </a:lnTo>
                  <a:lnTo>
                    <a:pt x="4081" y="547"/>
                  </a:lnTo>
                  <a:lnTo>
                    <a:pt x="4004" y="590"/>
                  </a:lnTo>
                  <a:moveTo>
                    <a:pt x="4530" y="594"/>
                  </a:moveTo>
                  <a:lnTo>
                    <a:pt x="4520" y="612"/>
                  </a:lnTo>
                  <a:lnTo>
                    <a:pt x="4467" y="610"/>
                  </a:lnTo>
                  <a:lnTo>
                    <a:pt x="4412" y="609"/>
                  </a:lnTo>
                  <a:lnTo>
                    <a:pt x="4347" y="618"/>
                  </a:lnTo>
                  <a:lnTo>
                    <a:pt x="4336" y="614"/>
                  </a:lnTo>
                  <a:lnTo>
                    <a:pt x="4308" y="578"/>
                  </a:lnTo>
                  <a:lnTo>
                    <a:pt x="4331" y="554"/>
                  </a:lnTo>
                  <a:lnTo>
                    <a:pt x="4359" y="550"/>
                  </a:lnTo>
                  <a:lnTo>
                    <a:pt x="4471" y="557"/>
                  </a:lnTo>
                  <a:lnTo>
                    <a:pt x="4530" y="594"/>
                  </a:lnTo>
                  <a:moveTo>
                    <a:pt x="3095" y="573"/>
                  </a:moveTo>
                  <a:lnTo>
                    <a:pt x="3001" y="617"/>
                  </a:lnTo>
                  <a:lnTo>
                    <a:pt x="2972" y="570"/>
                  </a:lnTo>
                  <a:lnTo>
                    <a:pt x="3000" y="561"/>
                  </a:lnTo>
                  <a:lnTo>
                    <a:pt x="3072" y="558"/>
                  </a:lnTo>
                  <a:lnTo>
                    <a:pt x="3095" y="573"/>
                  </a:lnTo>
                  <a:moveTo>
                    <a:pt x="2573" y="593"/>
                  </a:moveTo>
                  <a:lnTo>
                    <a:pt x="2509" y="624"/>
                  </a:lnTo>
                  <a:lnTo>
                    <a:pt x="2649" y="604"/>
                  </a:lnTo>
                  <a:lnTo>
                    <a:pt x="2682" y="638"/>
                  </a:lnTo>
                  <a:lnTo>
                    <a:pt x="2780" y="603"/>
                  </a:lnTo>
                  <a:lnTo>
                    <a:pt x="2803" y="625"/>
                  </a:lnTo>
                  <a:lnTo>
                    <a:pt x="2772" y="692"/>
                  </a:lnTo>
                  <a:lnTo>
                    <a:pt x="2829" y="664"/>
                  </a:lnTo>
                  <a:lnTo>
                    <a:pt x="2869" y="595"/>
                  </a:lnTo>
                  <a:lnTo>
                    <a:pt x="2926" y="585"/>
                  </a:lnTo>
                  <a:lnTo>
                    <a:pt x="2965" y="596"/>
                  </a:lnTo>
                  <a:lnTo>
                    <a:pt x="2994" y="623"/>
                  </a:lnTo>
                  <a:lnTo>
                    <a:pt x="2956" y="689"/>
                  </a:lnTo>
                  <a:lnTo>
                    <a:pt x="2922" y="738"/>
                  </a:lnTo>
                  <a:lnTo>
                    <a:pt x="2976" y="773"/>
                  </a:lnTo>
                  <a:lnTo>
                    <a:pt x="3041" y="806"/>
                  </a:lnTo>
                  <a:lnTo>
                    <a:pt x="3005" y="837"/>
                  </a:lnTo>
                  <a:lnTo>
                    <a:pt x="2910" y="843"/>
                  </a:lnTo>
                  <a:lnTo>
                    <a:pt x="2919" y="870"/>
                  </a:lnTo>
                  <a:lnTo>
                    <a:pt x="2875" y="897"/>
                  </a:lnTo>
                  <a:lnTo>
                    <a:pt x="2787" y="885"/>
                  </a:lnTo>
                  <a:lnTo>
                    <a:pt x="2712" y="866"/>
                  </a:lnTo>
                  <a:lnTo>
                    <a:pt x="2644" y="870"/>
                  </a:lnTo>
                  <a:lnTo>
                    <a:pt x="2517" y="895"/>
                  </a:lnTo>
                  <a:lnTo>
                    <a:pt x="2367" y="906"/>
                  </a:lnTo>
                  <a:lnTo>
                    <a:pt x="2263" y="912"/>
                  </a:lnTo>
                  <a:lnTo>
                    <a:pt x="2269" y="878"/>
                  </a:lnTo>
                  <a:lnTo>
                    <a:pt x="2215" y="859"/>
                  </a:lnTo>
                  <a:lnTo>
                    <a:pt x="2158" y="867"/>
                  </a:lnTo>
                  <a:lnTo>
                    <a:pt x="2154" y="810"/>
                  </a:lnTo>
                  <a:lnTo>
                    <a:pt x="2198" y="803"/>
                  </a:lnTo>
                  <a:lnTo>
                    <a:pt x="2294" y="791"/>
                  </a:lnTo>
                  <a:lnTo>
                    <a:pt x="2367" y="794"/>
                  </a:lnTo>
                  <a:lnTo>
                    <a:pt x="2450" y="782"/>
                  </a:lnTo>
                  <a:lnTo>
                    <a:pt x="2365" y="765"/>
                  </a:lnTo>
                  <a:lnTo>
                    <a:pt x="2244" y="771"/>
                  </a:lnTo>
                  <a:lnTo>
                    <a:pt x="2170" y="770"/>
                  </a:lnTo>
                  <a:lnTo>
                    <a:pt x="2171" y="744"/>
                  </a:lnTo>
                  <a:lnTo>
                    <a:pt x="2326" y="716"/>
                  </a:lnTo>
                  <a:lnTo>
                    <a:pt x="2244" y="717"/>
                  </a:lnTo>
                  <a:lnTo>
                    <a:pt x="2172" y="699"/>
                  </a:lnTo>
                  <a:lnTo>
                    <a:pt x="2278" y="647"/>
                  </a:lnTo>
                  <a:lnTo>
                    <a:pt x="2347" y="620"/>
                  </a:lnTo>
                  <a:lnTo>
                    <a:pt x="2535" y="580"/>
                  </a:lnTo>
                  <a:lnTo>
                    <a:pt x="2573" y="593"/>
                  </a:lnTo>
                  <a:moveTo>
                    <a:pt x="3571" y="843"/>
                  </a:moveTo>
                  <a:lnTo>
                    <a:pt x="3509" y="917"/>
                  </a:lnTo>
                  <a:lnTo>
                    <a:pt x="3629" y="860"/>
                  </a:lnTo>
                  <a:lnTo>
                    <a:pt x="3656" y="907"/>
                  </a:lnTo>
                  <a:lnTo>
                    <a:pt x="3596" y="961"/>
                  </a:lnTo>
                  <a:lnTo>
                    <a:pt x="3611" y="1010"/>
                  </a:lnTo>
                  <a:lnTo>
                    <a:pt x="3711" y="957"/>
                  </a:lnTo>
                  <a:lnTo>
                    <a:pt x="3800" y="894"/>
                  </a:lnTo>
                  <a:lnTo>
                    <a:pt x="3866" y="816"/>
                  </a:lnTo>
                  <a:lnTo>
                    <a:pt x="3938" y="821"/>
                  </a:lnTo>
                  <a:lnTo>
                    <a:pt x="4010" y="832"/>
                  </a:lnTo>
                  <a:lnTo>
                    <a:pt x="4055" y="867"/>
                  </a:lnTo>
                  <a:lnTo>
                    <a:pt x="4032" y="903"/>
                  </a:lnTo>
                  <a:lnTo>
                    <a:pt x="3962" y="942"/>
                  </a:lnTo>
                  <a:lnTo>
                    <a:pt x="3972" y="981"/>
                  </a:lnTo>
                  <a:lnTo>
                    <a:pt x="3939" y="1016"/>
                  </a:lnTo>
                  <a:lnTo>
                    <a:pt x="3792" y="1068"/>
                  </a:lnTo>
                  <a:lnTo>
                    <a:pt x="3706" y="1080"/>
                  </a:lnTo>
                  <a:lnTo>
                    <a:pt x="3664" y="1057"/>
                  </a:lnTo>
                  <a:lnTo>
                    <a:pt x="3619" y="1095"/>
                  </a:lnTo>
                  <a:lnTo>
                    <a:pt x="3518" y="1158"/>
                  </a:lnTo>
                  <a:lnTo>
                    <a:pt x="3477" y="1191"/>
                  </a:lnTo>
                  <a:lnTo>
                    <a:pt x="3373" y="1242"/>
                  </a:lnTo>
                  <a:lnTo>
                    <a:pt x="3287" y="1247"/>
                  </a:lnTo>
                  <a:lnTo>
                    <a:pt x="3218" y="1280"/>
                  </a:lnTo>
                  <a:lnTo>
                    <a:pt x="3178" y="1330"/>
                  </a:lnTo>
                  <a:lnTo>
                    <a:pt x="3103" y="1339"/>
                  </a:lnTo>
                  <a:lnTo>
                    <a:pt x="2985" y="1402"/>
                  </a:lnTo>
                  <a:lnTo>
                    <a:pt x="2858" y="1490"/>
                  </a:lnTo>
                  <a:lnTo>
                    <a:pt x="2792" y="1552"/>
                  </a:lnTo>
                  <a:lnTo>
                    <a:pt x="2726" y="1644"/>
                  </a:lnTo>
                  <a:lnTo>
                    <a:pt x="2806" y="1657"/>
                  </a:lnTo>
                  <a:lnTo>
                    <a:pt x="2785" y="1732"/>
                  </a:lnTo>
                  <a:lnTo>
                    <a:pt x="2776" y="1793"/>
                  </a:lnTo>
                  <a:lnTo>
                    <a:pt x="2872" y="1777"/>
                  </a:lnTo>
                  <a:lnTo>
                    <a:pt x="2966" y="1812"/>
                  </a:lnTo>
                  <a:lnTo>
                    <a:pt x="3010" y="1842"/>
                  </a:lnTo>
                  <a:lnTo>
                    <a:pt x="3032" y="1880"/>
                  </a:lnTo>
                  <a:lnTo>
                    <a:pt x="3098" y="1903"/>
                  </a:lnTo>
                  <a:lnTo>
                    <a:pt x="3146" y="1937"/>
                  </a:lnTo>
                  <a:lnTo>
                    <a:pt x="3247" y="1941"/>
                  </a:lnTo>
                  <a:lnTo>
                    <a:pt x="3311" y="1949"/>
                  </a:lnTo>
                  <a:lnTo>
                    <a:pt x="3264" y="2020"/>
                  </a:lnTo>
                  <a:lnTo>
                    <a:pt x="3242" y="2102"/>
                  </a:lnTo>
                  <a:lnTo>
                    <a:pt x="3244" y="2194"/>
                  </a:lnTo>
                  <a:lnTo>
                    <a:pt x="3304" y="2272"/>
                  </a:lnTo>
                  <a:lnTo>
                    <a:pt x="3366" y="2245"/>
                  </a:lnTo>
                  <a:lnTo>
                    <a:pt x="3439" y="2160"/>
                  </a:lnTo>
                  <a:lnTo>
                    <a:pt x="3468" y="2031"/>
                  </a:lnTo>
                  <a:lnTo>
                    <a:pt x="3445" y="1988"/>
                  </a:lnTo>
                  <a:lnTo>
                    <a:pt x="3565" y="1950"/>
                  </a:lnTo>
                  <a:lnTo>
                    <a:pt x="3664" y="1893"/>
                  </a:lnTo>
                  <a:lnTo>
                    <a:pt x="3727" y="1837"/>
                  </a:lnTo>
                  <a:lnTo>
                    <a:pt x="3750" y="1783"/>
                  </a:lnTo>
                  <a:lnTo>
                    <a:pt x="3744" y="1715"/>
                  </a:lnTo>
                  <a:lnTo>
                    <a:pt x="3702" y="1655"/>
                  </a:lnTo>
                  <a:lnTo>
                    <a:pt x="3820" y="1572"/>
                  </a:lnTo>
                  <a:lnTo>
                    <a:pt x="3835" y="1501"/>
                  </a:lnTo>
                  <a:lnTo>
                    <a:pt x="3888" y="1379"/>
                  </a:lnTo>
                  <a:lnTo>
                    <a:pt x="3939" y="1361"/>
                  </a:lnTo>
                  <a:lnTo>
                    <a:pt x="4028" y="1382"/>
                  </a:lnTo>
                  <a:lnTo>
                    <a:pt x="4084" y="1390"/>
                  </a:lnTo>
                  <a:lnTo>
                    <a:pt x="4144" y="1370"/>
                  </a:lnTo>
                  <a:lnTo>
                    <a:pt x="4184" y="1396"/>
                  </a:lnTo>
                  <a:lnTo>
                    <a:pt x="4232" y="1441"/>
                  </a:lnTo>
                  <a:lnTo>
                    <a:pt x="4233" y="1471"/>
                  </a:lnTo>
                  <a:lnTo>
                    <a:pt x="4337" y="1477"/>
                  </a:lnTo>
                  <a:lnTo>
                    <a:pt x="4301" y="1543"/>
                  </a:lnTo>
                  <a:lnTo>
                    <a:pt x="4270" y="1643"/>
                  </a:lnTo>
                  <a:lnTo>
                    <a:pt x="4320" y="1656"/>
                  </a:lnTo>
                  <a:lnTo>
                    <a:pt x="4342" y="1702"/>
                  </a:lnTo>
                  <a:lnTo>
                    <a:pt x="4451" y="1658"/>
                  </a:lnTo>
                  <a:lnTo>
                    <a:pt x="4550" y="1571"/>
                  </a:lnTo>
                  <a:lnTo>
                    <a:pt x="4608" y="1534"/>
                  </a:lnTo>
                  <a:lnTo>
                    <a:pt x="4621" y="1605"/>
                  </a:lnTo>
                  <a:lnTo>
                    <a:pt x="4655" y="1706"/>
                  </a:lnTo>
                  <a:lnTo>
                    <a:pt x="4683" y="1802"/>
                  </a:lnTo>
                  <a:lnTo>
                    <a:pt x="4637" y="1853"/>
                  </a:lnTo>
                  <a:lnTo>
                    <a:pt x="4702" y="1898"/>
                  </a:lnTo>
                  <a:lnTo>
                    <a:pt x="4740" y="1945"/>
                  </a:lnTo>
                  <a:lnTo>
                    <a:pt x="4833" y="1966"/>
                  </a:lnTo>
                  <a:lnTo>
                    <a:pt x="4864" y="1992"/>
                  </a:lnTo>
                  <a:lnTo>
                    <a:pt x="4864" y="2061"/>
                  </a:lnTo>
                  <a:lnTo>
                    <a:pt x="4910" y="2072"/>
                  </a:lnTo>
                  <a:lnTo>
                    <a:pt x="4925" y="2102"/>
                  </a:lnTo>
                  <a:lnTo>
                    <a:pt x="4899" y="2195"/>
                  </a:lnTo>
                  <a:lnTo>
                    <a:pt x="4842" y="2226"/>
                  </a:lnTo>
                  <a:lnTo>
                    <a:pt x="4786" y="2254"/>
                  </a:lnTo>
                  <a:lnTo>
                    <a:pt x="4670" y="2284"/>
                  </a:lnTo>
                  <a:lnTo>
                    <a:pt x="4565" y="2352"/>
                  </a:lnTo>
                  <a:lnTo>
                    <a:pt x="4450" y="2365"/>
                  </a:lnTo>
                  <a:lnTo>
                    <a:pt x="4317" y="2348"/>
                  </a:lnTo>
                  <a:lnTo>
                    <a:pt x="4219" y="2347"/>
                  </a:lnTo>
                  <a:lnTo>
                    <a:pt x="4149" y="2353"/>
                  </a:lnTo>
                  <a:lnTo>
                    <a:pt x="4073" y="2412"/>
                  </a:lnTo>
                  <a:lnTo>
                    <a:pt x="3976" y="2449"/>
                  </a:lnTo>
                  <a:lnTo>
                    <a:pt x="3840" y="2559"/>
                  </a:lnTo>
                  <a:lnTo>
                    <a:pt x="3736" y="2636"/>
                  </a:lnTo>
                  <a:lnTo>
                    <a:pt x="3798" y="2622"/>
                  </a:lnTo>
                  <a:lnTo>
                    <a:pt x="3943" y="2513"/>
                  </a:lnTo>
                  <a:lnTo>
                    <a:pt x="4107" y="2444"/>
                  </a:lnTo>
                  <a:lnTo>
                    <a:pt x="4208" y="2435"/>
                  </a:lnTo>
                  <a:lnTo>
                    <a:pt x="4252" y="2476"/>
                  </a:lnTo>
                  <a:lnTo>
                    <a:pt x="4171" y="2532"/>
                  </a:lnTo>
                  <a:lnTo>
                    <a:pt x="4162" y="2622"/>
                  </a:lnTo>
                  <a:lnTo>
                    <a:pt x="4164" y="2685"/>
                  </a:lnTo>
                  <a:lnTo>
                    <a:pt x="4238" y="2727"/>
                  </a:lnTo>
                  <a:lnTo>
                    <a:pt x="4353" y="2715"/>
                  </a:lnTo>
                  <a:lnTo>
                    <a:pt x="4448" y="2621"/>
                  </a:lnTo>
                  <a:lnTo>
                    <a:pt x="4434" y="2681"/>
                  </a:lnTo>
                  <a:lnTo>
                    <a:pt x="4469" y="2712"/>
                  </a:lnTo>
                  <a:lnTo>
                    <a:pt x="4370" y="2766"/>
                  </a:lnTo>
                  <a:lnTo>
                    <a:pt x="4206" y="2816"/>
                  </a:lnTo>
                  <a:lnTo>
                    <a:pt x="4129" y="2850"/>
                  </a:lnTo>
                  <a:lnTo>
                    <a:pt x="4035" y="2911"/>
                  </a:lnTo>
                  <a:lnTo>
                    <a:pt x="3985" y="2905"/>
                  </a:lnTo>
                  <a:lnTo>
                    <a:pt x="4004" y="2834"/>
                  </a:lnTo>
                  <a:lnTo>
                    <a:pt x="4142" y="2764"/>
                  </a:lnTo>
                  <a:lnTo>
                    <a:pt x="4034" y="2767"/>
                  </a:lnTo>
                  <a:lnTo>
                    <a:pt x="3955" y="2777"/>
                  </a:lnTo>
                  <a:lnTo>
                    <a:pt x="3927" y="2730"/>
                  </a:lnTo>
                  <a:lnTo>
                    <a:pt x="3965" y="2616"/>
                  </a:lnTo>
                  <a:lnTo>
                    <a:pt x="3943" y="2592"/>
                  </a:lnTo>
                  <a:lnTo>
                    <a:pt x="3894" y="2606"/>
                  </a:lnTo>
                  <a:lnTo>
                    <a:pt x="3879" y="2584"/>
                  </a:lnTo>
                  <a:lnTo>
                    <a:pt x="3806" y="2647"/>
                  </a:lnTo>
                  <a:lnTo>
                    <a:pt x="3764" y="2712"/>
                  </a:lnTo>
                  <a:lnTo>
                    <a:pt x="3727" y="2750"/>
                  </a:lnTo>
                  <a:lnTo>
                    <a:pt x="3694" y="2763"/>
                  </a:lnTo>
                  <a:lnTo>
                    <a:pt x="3671" y="2767"/>
                  </a:lnTo>
                  <a:lnTo>
                    <a:pt x="3657" y="2788"/>
                  </a:lnTo>
                  <a:lnTo>
                    <a:pt x="3533" y="2788"/>
                  </a:lnTo>
                  <a:lnTo>
                    <a:pt x="3430" y="2789"/>
                  </a:lnTo>
                  <a:lnTo>
                    <a:pt x="3394" y="2804"/>
                  </a:lnTo>
                  <a:lnTo>
                    <a:pt x="3301" y="2864"/>
                  </a:lnTo>
                  <a:lnTo>
                    <a:pt x="3291" y="2871"/>
                  </a:lnTo>
                  <a:lnTo>
                    <a:pt x="3258" y="2904"/>
                  </a:lnTo>
                  <a:lnTo>
                    <a:pt x="3195" y="2904"/>
                  </a:lnTo>
                  <a:lnTo>
                    <a:pt x="3128" y="2904"/>
                  </a:lnTo>
                  <a:lnTo>
                    <a:pt x="3093" y="2917"/>
                  </a:lnTo>
                  <a:lnTo>
                    <a:pt x="3098" y="2934"/>
                  </a:lnTo>
                  <a:lnTo>
                    <a:pt x="3095" y="2960"/>
                  </a:lnTo>
                  <a:lnTo>
                    <a:pt x="3091" y="2968"/>
                  </a:lnTo>
                  <a:lnTo>
                    <a:pt x="2987" y="3010"/>
                  </a:lnTo>
                  <a:lnTo>
                    <a:pt x="2912" y="3023"/>
                  </a:lnTo>
                  <a:lnTo>
                    <a:pt x="2816" y="3068"/>
                  </a:lnTo>
                  <a:lnTo>
                    <a:pt x="2799" y="3068"/>
                  </a:lnTo>
                  <a:lnTo>
                    <a:pt x="2780" y="3055"/>
                  </a:lnTo>
                  <a:lnTo>
                    <a:pt x="2777" y="3043"/>
                  </a:lnTo>
                  <a:lnTo>
                    <a:pt x="2782" y="3034"/>
                  </a:lnTo>
                  <a:lnTo>
                    <a:pt x="2807" y="3005"/>
                  </a:lnTo>
                  <a:lnTo>
                    <a:pt x="2856" y="2958"/>
                  </a:lnTo>
                  <a:lnTo>
                    <a:pt x="2894" y="2909"/>
                  </a:lnTo>
                  <a:lnTo>
                    <a:pt x="2908" y="2836"/>
                  </a:lnTo>
                  <a:lnTo>
                    <a:pt x="2923" y="2760"/>
                  </a:lnTo>
                  <a:lnTo>
                    <a:pt x="2868" y="2720"/>
                  </a:lnTo>
                  <a:lnTo>
                    <a:pt x="2882" y="2705"/>
                  </a:lnTo>
                  <a:lnTo>
                    <a:pt x="2877" y="2695"/>
                  </a:lnTo>
                  <a:lnTo>
                    <a:pt x="2858" y="2695"/>
                  </a:lnTo>
                  <a:lnTo>
                    <a:pt x="2850" y="2682"/>
                  </a:lnTo>
                  <a:lnTo>
                    <a:pt x="2855" y="2662"/>
                  </a:lnTo>
                  <a:lnTo>
                    <a:pt x="2838" y="2671"/>
                  </a:lnTo>
                  <a:lnTo>
                    <a:pt x="2822" y="2668"/>
                  </a:lnTo>
                  <a:lnTo>
                    <a:pt x="2829" y="2660"/>
                  </a:lnTo>
                  <a:lnTo>
                    <a:pt x="2817" y="2652"/>
                  </a:lnTo>
                  <a:lnTo>
                    <a:pt x="2820" y="2630"/>
                  </a:lnTo>
                  <a:lnTo>
                    <a:pt x="2779" y="2603"/>
                  </a:lnTo>
                  <a:lnTo>
                    <a:pt x="2738" y="2575"/>
                  </a:lnTo>
                  <a:lnTo>
                    <a:pt x="2687" y="2543"/>
                  </a:lnTo>
                  <a:lnTo>
                    <a:pt x="2639" y="2513"/>
                  </a:lnTo>
                  <a:lnTo>
                    <a:pt x="2569" y="2536"/>
                  </a:lnTo>
                  <a:lnTo>
                    <a:pt x="2547" y="2537"/>
                  </a:lnTo>
                  <a:lnTo>
                    <a:pt x="2475" y="2515"/>
                  </a:lnTo>
                  <a:lnTo>
                    <a:pt x="2416" y="2526"/>
                  </a:lnTo>
                  <a:lnTo>
                    <a:pt x="2365" y="2500"/>
                  </a:lnTo>
                  <a:lnTo>
                    <a:pt x="2304" y="2487"/>
                  </a:lnTo>
                  <a:lnTo>
                    <a:pt x="2260" y="2482"/>
                  </a:lnTo>
                  <a:lnTo>
                    <a:pt x="2247" y="2468"/>
                  </a:lnTo>
                  <a:lnTo>
                    <a:pt x="2258" y="2422"/>
                  </a:lnTo>
                  <a:lnTo>
                    <a:pt x="2236" y="2423"/>
                  </a:lnTo>
                  <a:lnTo>
                    <a:pt x="2219" y="2455"/>
                  </a:lnTo>
                  <a:lnTo>
                    <a:pt x="2083" y="2455"/>
                  </a:lnTo>
                  <a:lnTo>
                    <a:pt x="1858" y="2455"/>
                  </a:lnTo>
                  <a:lnTo>
                    <a:pt x="1634" y="2455"/>
                  </a:lnTo>
                  <a:lnTo>
                    <a:pt x="1436" y="2455"/>
                  </a:lnTo>
                  <a:lnTo>
                    <a:pt x="1239" y="2455"/>
                  </a:lnTo>
                  <a:lnTo>
                    <a:pt x="1045" y="2455"/>
                  </a:lnTo>
                  <a:lnTo>
                    <a:pt x="844" y="2455"/>
                  </a:lnTo>
                  <a:lnTo>
                    <a:pt x="779" y="2455"/>
                  </a:lnTo>
                  <a:lnTo>
                    <a:pt x="584" y="2455"/>
                  </a:lnTo>
                  <a:lnTo>
                    <a:pt x="397" y="2455"/>
                  </a:lnTo>
                  <a:lnTo>
                    <a:pt x="388" y="2455"/>
                  </a:lnTo>
                  <a:lnTo>
                    <a:pt x="316" y="2373"/>
                  </a:lnTo>
                  <a:lnTo>
                    <a:pt x="294" y="2337"/>
                  </a:lnTo>
                  <a:lnTo>
                    <a:pt x="200" y="2303"/>
                  </a:lnTo>
                  <a:lnTo>
                    <a:pt x="217" y="2230"/>
                  </a:lnTo>
                  <a:lnTo>
                    <a:pt x="264" y="2180"/>
                  </a:lnTo>
                  <a:lnTo>
                    <a:pt x="209" y="2145"/>
                  </a:lnTo>
                  <a:lnTo>
                    <a:pt x="249" y="2079"/>
                  </a:lnTo>
                  <a:lnTo>
                    <a:pt x="220" y="2019"/>
                  </a:lnTo>
                  <a:lnTo>
                    <a:pt x="253" y="1977"/>
                  </a:lnTo>
                  <a:lnTo>
                    <a:pt x="320" y="1938"/>
                  </a:lnTo>
                  <a:lnTo>
                    <a:pt x="362" y="1887"/>
                  </a:lnTo>
                  <a:lnTo>
                    <a:pt x="300" y="1836"/>
                  </a:lnTo>
                  <a:lnTo>
                    <a:pt x="319" y="1744"/>
                  </a:lnTo>
                  <a:lnTo>
                    <a:pt x="333" y="1687"/>
                  </a:lnTo>
                  <a:lnTo>
                    <a:pt x="311" y="1651"/>
                  </a:lnTo>
                  <a:lnTo>
                    <a:pt x="302" y="1618"/>
                  </a:lnTo>
                  <a:lnTo>
                    <a:pt x="309" y="1577"/>
                  </a:lnTo>
                  <a:lnTo>
                    <a:pt x="224" y="1603"/>
                  </a:lnTo>
                  <a:lnTo>
                    <a:pt x="121" y="1647"/>
                  </a:lnTo>
                  <a:lnTo>
                    <a:pt x="119" y="1595"/>
                  </a:lnTo>
                  <a:lnTo>
                    <a:pt x="111" y="1561"/>
                  </a:lnTo>
                  <a:lnTo>
                    <a:pt x="75" y="1539"/>
                  </a:lnTo>
                  <a:lnTo>
                    <a:pt x="18" y="1536"/>
                  </a:lnTo>
                  <a:lnTo>
                    <a:pt x="510" y="1099"/>
                  </a:lnTo>
                  <a:lnTo>
                    <a:pt x="854" y="828"/>
                  </a:lnTo>
                  <a:lnTo>
                    <a:pt x="933" y="845"/>
                  </a:lnTo>
                  <a:lnTo>
                    <a:pt x="974" y="880"/>
                  </a:lnTo>
                  <a:lnTo>
                    <a:pt x="1022" y="886"/>
                  </a:lnTo>
                  <a:lnTo>
                    <a:pt x="1108" y="856"/>
                  </a:lnTo>
                  <a:lnTo>
                    <a:pt x="1202" y="834"/>
                  </a:lnTo>
                  <a:lnTo>
                    <a:pt x="1272" y="843"/>
                  </a:lnTo>
                  <a:lnTo>
                    <a:pt x="1392" y="812"/>
                  </a:lnTo>
                  <a:lnTo>
                    <a:pt x="1502" y="794"/>
                  </a:lnTo>
                  <a:lnTo>
                    <a:pt x="1503" y="823"/>
                  </a:lnTo>
                  <a:lnTo>
                    <a:pt x="1564" y="807"/>
                  </a:lnTo>
                  <a:lnTo>
                    <a:pt x="1617" y="774"/>
                  </a:lnTo>
                  <a:lnTo>
                    <a:pt x="1644" y="781"/>
                  </a:lnTo>
                  <a:lnTo>
                    <a:pt x="1659" y="845"/>
                  </a:lnTo>
                  <a:lnTo>
                    <a:pt x="1788" y="796"/>
                  </a:lnTo>
                  <a:lnTo>
                    <a:pt x="1732" y="850"/>
                  </a:lnTo>
                  <a:lnTo>
                    <a:pt x="1812" y="839"/>
                  </a:lnTo>
                  <a:lnTo>
                    <a:pt x="1857" y="818"/>
                  </a:lnTo>
                  <a:lnTo>
                    <a:pt x="1917" y="822"/>
                  </a:lnTo>
                  <a:lnTo>
                    <a:pt x="1966" y="852"/>
                  </a:lnTo>
                  <a:lnTo>
                    <a:pt x="2065" y="878"/>
                  </a:lnTo>
                  <a:lnTo>
                    <a:pt x="2127" y="890"/>
                  </a:lnTo>
                  <a:lnTo>
                    <a:pt x="2185" y="886"/>
                  </a:lnTo>
                  <a:lnTo>
                    <a:pt x="2220" y="922"/>
                  </a:lnTo>
                  <a:lnTo>
                    <a:pt x="2105" y="958"/>
                  </a:lnTo>
                  <a:lnTo>
                    <a:pt x="2189" y="974"/>
                  </a:lnTo>
                  <a:lnTo>
                    <a:pt x="2347" y="965"/>
                  </a:lnTo>
                  <a:lnTo>
                    <a:pt x="2407" y="953"/>
                  </a:lnTo>
                  <a:lnTo>
                    <a:pt x="2423" y="997"/>
                  </a:lnTo>
                  <a:lnTo>
                    <a:pt x="2520" y="960"/>
                  </a:lnTo>
                  <a:lnTo>
                    <a:pt x="2494" y="929"/>
                  </a:lnTo>
                  <a:lnTo>
                    <a:pt x="2554" y="904"/>
                  </a:lnTo>
                  <a:lnTo>
                    <a:pt x="2624" y="901"/>
                  </a:lnTo>
                  <a:lnTo>
                    <a:pt x="2675" y="893"/>
                  </a:lnTo>
                  <a:lnTo>
                    <a:pt x="2702" y="911"/>
                  </a:lnTo>
                  <a:lnTo>
                    <a:pt x="2720" y="950"/>
                  </a:lnTo>
                  <a:lnTo>
                    <a:pt x="2787" y="944"/>
                  </a:lnTo>
                  <a:lnTo>
                    <a:pt x="2854" y="977"/>
                  </a:lnTo>
                  <a:lnTo>
                    <a:pt x="2951" y="965"/>
                  </a:lnTo>
                  <a:lnTo>
                    <a:pt x="3030" y="967"/>
                  </a:lnTo>
                  <a:lnTo>
                    <a:pt x="3064" y="922"/>
                  </a:lnTo>
                  <a:lnTo>
                    <a:pt x="3124" y="909"/>
                  </a:lnTo>
                  <a:lnTo>
                    <a:pt x="3188" y="934"/>
                  </a:lnTo>
                  <a:lnTo>
                    <a:pt x="3128" y="1003"/>
                  </a:lnTo>
                  <a:lnTo>
                    <a:pt x="3213" y="945"/>
                  </a:lnTo>
                  <a:lnTo>
                    <a:pt x="3256" y="947"/>
                  </a:lnTo>
                  <a:lnTo>
                    <a:pt x="3344" y="874"/>
                  </a:lnTo>
                  <a:lnTo>
                    <a:pt x="3325" y="830"/>
                  </a:lnTo>
                  <a:lnTo>
                    <a:pt x="3288" y="801"/>
                  </a:lnTo>
                  <a:lnTo>
                    <a:pt x="3365" y="724"/>
                  </a:lnTo>
                  <a:lnTo>
                    <a:pt x="3475" y="674"/>
                  </a:lnTo>
                  <a:lnTo>
                    <a:pt x="3534" y="685"/>
                  </a:lnTo>
                  <a:lnTo>
                    <a:pt x="3559" y="715"/>
                  </a:lnTo>
                  <a:lnTo>
                    <a:pt x="3561" y="794"/>
                  </a:lnTo>
                  <a:lnTo>
                    <a:pt x="3483" y="829"/>
                  </a:lnTo>
                  <a:lnTo>
                    <a:pt x="3571" y="843"/>
                  </a:lnTo>
                  <a:moveTo>
                    <a:pt x="3269" y="871"/>
                  </a:moveTo>
                  <a:lnTo>
                    <a:pt x="3213" y="896"/>
                  </a:lnTo>
                  <a:lnTo>
                    <a:pt x="3159" y="875"/>
                  </a:lnTo>
                  <a:lnTo>
                    <a:pt x="3107" y="882"/>
                  </a:lnTo>
                  <a:lnTo>
                    <a:pt x="3062" y="850"/>
                  </a:lnTo>
                  <a:lnTo>
                    <a:pt x="3131" y="828"/>
                  </a:lnTo>
                  <a:lnTo>
                    <a:pt x="3197" y="797"/>
                  </a:lnTo>
                  <a:lnTo>
                    <a:pt x="3236" y="818"/>
                  </a:lnTo>
                  <a:lnTo>
                    <a:pt x="3257" y="830"/>
                  </a:lnTo>
                  <a:lnTo>
                    <a:pt x="3261" y="844"/>
                  </a:lnTo>
                  <a:lnTo>
                    <a:pt x="3269" y="871"/>
                  </a:lnTo>
                  <a:moveTo>
                    <a:pt x="4250" y="1014"/>
                  </a:moveTo>
                  <a:lnTo>
                    <a:pt x="4184" y="1017"/>
                  </a:lnTo>
                  <a:lnTo>
                    <a:pt x="4195" y="981"/>
                  </a:lnTo>
                  <a:lnTo>
                    <a:pt x="4247" y="940"/>
                  </a:lnTo>
                  <a:lnTo>
                    <a:pt x="4305" y="930"/>
                  </a:lnTo>
                  <a:lnTo>
                    <a:pt x="4334" y="951"/>
                  </a:lnTo>
                  <a:lnTo>
                    <a:pt x="4313" y="982"/>
                  </a:lnTo>
                  <a:lnTo>
                    <a:pt x="4300" y="992"/>
                  </a:lnTo>
                  <a:lnTo>
                    <a:pt x="4250" y="1014"/>
                  </a:lnTo>
                  <a:moveTo>
                    <a:pt x="3649" y="1125"/>
                  </a:moveTo>
                  <a:lnTo>
                    <a:pt x="3636" y="1158"/>
                  </a:lnTo>
                  <a:lnTo>
                    <a:pt x="3673" y="1146"/>
                  </a:lnTo>
                  <a:lnTo>
                    <a:pt x="3692" y="1166"/>
                  </a:lnTo>
                  <a:lnTo>
                    <a:pt x="3737" y="1192"/>
                  </a:lnTo>
                  <a:lnTo>
                    <a:pt x="3787" y="1215"/>
                  </a:lnTo>
                  <a:lnTo>
                    <a:pt x="3768" y="1251"/>
                  </a:lnTo>
                  <a:lnTo>
                    <a:pt x="3814" y="1246"/>
                  </a:lnTo>
                  <a:lnTo>
                    <a:pt x="3839" y="1271"/>
                  </a:lnTo>
                  <a:lnTo>
                    <a:pt x="3772" y="1295"/>
                  </a:lnTo>
                  <a:lnTo>
                    <a:pt x="3693" y="1277"/>
                  </a:lnTo>
                  <a:lnTo>
                    <a:pt x="3684" y="1242"/>
                  </a:lnTo>
                  <a:lnTo>
                    <a:pt x="3599" y="1283"/>
                  </a:lnTo>
                  <a:lnTo>
                    <a:pt x="3489" y="1323"/>
                  </a:lnTo>
                  <a:lnTo>
                    <a:pt x="3500" y="1278"/>
                  </a:lnTo>
                  <a:lnTo>
                    <a:pt x="3416" y="1285"/>
                  </a:lnTo>
                  <a:lnTo>
                    <a:pt x="3493" y="1247"/>
                  </a:lnTo>
                  <a:lnTo>
                    <a:pt x="3543" y="1187"/>
                  </a:lnTo>
                  <a:lnTo>
                    <a:pt x="3612" y="1118"/>
                  </a:lnTo>
                  <a:lnTo>
                    <a:pt x="3649" y="1125"/>
                  </a:lnTo>
                  <a:moveTo>
                    <a:pt x="3684" y="1349"/>
                  </a:moveTo>
                  <a:lnTo>
                    <a:pt x="3588" y="1392"/>
                  </a:lnTo>
                  <a:lnTo>
                    <a:pt x="3547" y="1390"/>
                  </a:lnTo>
                  <a:lnTo>
                    <a:pt x="3548" y="1369"/>
                  </a:lnTo>
                  <a:lnTo>
                    <a:pt x="3615" y="1333"/>
                  </a:lnTo>
                  <a:lnTo>
                    <a:pt x="3695" y="1334"/>
                  </a:lnTo>
                  <a:lnTo>
                    <a:pt x="3684" y="1349"/>
                  </a:lnTo>
                  <a:moveTo>
                    <a:pt x="3812" y="1392"/>
                  </a:moveTo>
                  <a:lnTo>
                    <a:pt x="3764" y="1432"/>
                  </a:lnTo>
                  <a:lnTo>
                    <a:pt x="3741" y="1426"/>
                  </a:lnTo>
                  <a:lnTo>
                    <a:pt x="3740" y="1403"/>
                  </a:lnTo>
                  <a:lnTo>
                    <a:pt x="3746" y="1397"/>
                  </a:lnTo>
                  <a:lnTo>
                    <a:pt x="3783" y="1374"/>
                  </a:lnTo>
                  <a:lnTo>
                    <a:pt x="3807" y="1376"/>
                  </a:lnTo>
                  <a:lnTo>
                    <a:pt x="3812" y="1392"/>
                  </a:lnTo>
                  <a:moveTo>
                    <a:pt x="43" y="2029"/>
                  </a:moveTo>
                  <a:lnTo>
                    <a:pt x="64" y="2040"/>
                  </a:lnTo>
                  <a:lnTo>
                    <a:pt x="130" y="2033"/>
                  </a:lnTo>
                  <a:lnTo>
                    <a:pt x="37" y="2126"/>
                  </a:lnTo>
                  <a:lnTo>
                    <a:pt x="41" y="2192"/>
                  </a:lnTo>
                  <a:lnTo>
                    <a:pt x="15" y="2192"/>
                  </a:lnTo>
                  <a:lnTo>
                    <a:pt x="6" y="2154"/>
                  </a:lnTo>
                  <a:lnTo>
                    <a:pt x="12" y="2116"/>
                  </a:lnTo>
                  <a:lnTo>
                    <a:pt x="0" y="2091"/>
                  </a:lnTo>
                  <a:lnTo>
                    <a:pt x="18" y="2055"/>
                  </a:lnTo>
                  <a:lnTo>
                    <a:pt x="43" y="2029"/>
                  </a:lnTo>
                  <a:moveTo>
                    <a:pt x="4831" y="2315"/>
                  </a:moveTo>
                  <a:lnTo>
                    <a:pt x="4766" y="2387"/>
                  </a:lnTo>
                  <a:lnTo>
                    <a:pt x="4817" y="2359"/>
                  </a:lnTo>
                  <a:lnTo>
                    <a:pt x="4855" y="2377"/>
                  </a:lnTo>
                  <a:lnTo>
                    <a:pt x="4824" y="2406"/>
                  </a:lnTo>
                  <a:lnTo>
                    <a:pt x="4875" y="2429"/>
                  </a:lnTo>
                  <a:lnTo>
                    <a:pt x="4911" y="2409"/>
                  </a:lnTo>
                  <a:lnTo>
                    <a:pt x="4969" y="2434"/>
                  </a:lnTo>
                  <a:lnTo>
                    <a:pt x="4932" y="2495"/>
                  </a:lnTo>
                  <a:lnTo>
                    <a:pt x="4982" y="2481"/>
                  </a:lnTo>
                  <a:lnTo>
                    <a:pt x="4978" y="2525"/>
                  </a:lnTo>
                  <a:lnTo>
                    <a:pt x="4985" y="2577"/>
                  </a:lnTo>
                  <a:lnTo>
                    <a:pt x="4937" y="2650"/>
                  </a:lnTo>
                  <a:lnTo>
                    <a:pt x="4906" y="2653"/>
                  </a:lnTo>
                  <a:lnTo>
                    <a:pt x="4866" y="2637"/>
                  </a:lnTo>
                  <a:lnTo>
                    <a:pt x="4899" y="2569"/>
                  </a:lnTo>
                  <a:lnTo>
                    <a:pt x="4884" y="2559"/>
                  </a:lnTo>
                  <a:lnTo>
                    <a:pt x="4786" y="2631"/>
                  </a:lnTo>
                  <a:lnTo>
                    <a:pt x="4747" y="2628"/>
                  </a:lnTo>
                  <a:lnTo>
                    <a:pt x="4805" y="2589"/>
                  </a:lnTo>
                  <a:lnTo>
                    <a:pt x="4747" y="2569"/>
                  </a:lnTo>
                  <a:lnTo>
                    <a:pt x="4675" y="2574"/>
                  </a:lnTo>
                  <a:lnTo>
                    <a:pt x="4546" y="2571"/>
                  </a:lnTo>
                  <a:lnTo>
                    <a:pt x="4544" y="2546"/>
                  </a:lnTo>
                  <a:lnTo>
                    <a:pt x="4594" y="2517"/>
                  </a:lnTo>
                  <a:lnTo>
                    <a:pt x="4572" y="2494"/>
                  </a:lnTo>
                  <a:lnTo>
                    <a:pt x="4643" y="2444"/>
                  </a:lnTo>
                  <a:lnTo>
                    <a:pt x="4753" y="2312"/>
                  </a:lnTo>
                  <a:lnTo>
                    <a:pt x="4808" y="2265"/>
                  </a:lnTo>
                  <a:lnTo>
                    <a:pt x="4873" y="2237"/>
                  </a:lnTo>
                  <a:lnTo>
                    <a:pt x="4902" y="2241"/>
                  </a:lnTo>
                  <a:lnTo>
                    <a:pt x="4883" y="2263"/>
                  </a:lnTo>
                  <a:lnTo>
                    <a:pt x="4831" y="2315"/>
                  </a:lnTo>
                  <a:moveTo>
                    <a:pt x="326" y="2496"/>
                  </a:moveTo>
                  <a:lnTo>
                    <a:pt x="285" y="2507"/>
                  </a:lnTo>
                  <a:lnTo>
                    <a:pt x="202" y="2469"/>
                  </a:lnTo>
                  <a:lnTo>
                    <a:pt x="202" y="2440"/>
                  </a:lnTo>
                  <a:lnTo>
                    <a:pt x="163" y="2411"/>
                  </a:lnTo>
                  <a:lnTo>
                    <a:pt x="167" y="2387"/>
                  </a:lnTo>
                  <a:lnTo>
                    <a:pt x="110" y="2372"/>
                  </a:lnTo>
                  <a:lnTo>
                    <a:pt x="117" y="2327"/>
                  </a:lnTo>
                  <a:lnTo>
                    <a:pt x="137" y="2308"/>
                  </a:lnTo>
                  <a:lnTo>
                    <a:pt x="192" y="2326"/>
                  </a:lnTo>
                  <a:lnTo>
                    <a:pt x="223" y="2339"/>
                  </a:lnTo>
                  <a:lnTo>
                    <a:pt x="278" y="2347"/>
                  </a:lnTo>
                  <a:lnTo>
                    <a:pt x="281" y="2376"/>
                  </a:lnTo>
                  <a:lnTo>
                    <a:pt x="286" y="2415"/>
                  </a:lnTo>
                  <a:lnTo>
                    <a:pt x="329" y="2450"/>
                  </a:lnTo>
                  <a:lnTo>
                    <a:pt x="326" y="2496"/>
                  </a:lnTo>
                  <a:moveTo>
                    <a:pt x="4418" y="2446"/>
                  </a:moveTo>
                  <a:lnTo>
                    <a:pt x="4385" y="2448"/>
                  </a:lnTo>
                  <a:lnTo>
                    <a:pt x="4309" y="2422"/>
                  </a:lnTo>
                  <a:lnTo>
                    <a:pt x="4262" y="2382"/>
                  </a:lnTo>
                  <a:lnTo>
                    <a:pt x="4287" y="2375"/>
                  </a:lnTo>
                  <a:lnTo>
                    <a:pt x="4366" y="2396"/>
                  </a:lnTo>
                  <a:lnTo>
                    <a:pt x="4421" y="2431"/>
                  </a:lnTo>
                  <a:lnTo>
                    <a:pt x="4418" y="2446"/>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 name="Freeform 37">
              <a:extLst>
                <a:ext uri="{FF2B5EF4-FFF2-40B4-BE49-F238E27FC236}">
                  <a16:creationId xmlns:a16="http://schemas.microsoft.com/office/drawing/2014/main" id="{B2663345-EAF2-4112-B0E9-3CF1BEB2E8F3}"/>
                </a:ext>
              </a:extLst>
            </p:cNvPr>
            <p:cNvSpPr>
              <a:spLocks/>
            </p:cNvSpPr>
            <p:nvPr/>
          </p:nvSpPr>
          <p:spPr bwMode="auto">
            <a:xfrm>
              <a:off x="10593806" y="698515"/>
              <a:ext cx="213383" cy="133148"/>
            </a:xfrm>
            <a:custGeom>
              <a:avLst/>
              <a:gdLst>
                <a:gd name="T0" fmla="*/ 57 w 71"/>
                <a:gd name="T1" fmla="*/ 6 h 42"/>
                <a:gd name="T2" fmla="*/ 58 w 71"/>
                <a:gd name="T3" fmla="*/ 10 h 42"/>
                <a:gd name="T4" fmla="*/ 56 w 71"/>
                <a:gd name="T5" fmla="*/ 15 h 42"/>
                <a:gd name="T6" fmla="*/ 63 w 71"/>
                <a:gd name="T7" fmla="*/ 19 h 42"/>
                <a:gd name="T8" fmla="*/ 71 w 71"/>
                <a:gd name="T9" fmla="*/ 19 h 42"/>
                <a:gd name="T10" fmla="*/ 71 w 71"/>
                <a:gd name="T11" fmla="*/ 27 h 42"/>
                <a:gd name="T12" fmla="*/ 64 w 71"/>
                <a:gd name="T13" fmla="*/ 31 h 42"/>
                <a:gd name="T14" fmla="*/ 51 w 71"/>
                <a:gd name="T15" fmla="*/ 28 h 42"/>
                <a:gd name="T16" fmla="*/ 48 w 71"/>
                <a:gd name="T17" fmla="*/ 37 h 42"/>
                <a:gd name="T18" fmla="*/ 40 w 71"/>
                <a:gd name="T19" fmla="*/ 37 h 42"/>
                <a:gd name="T20" fmla="*/ 38 w 71"/>
                <a:gd name="T21" fmla="*/ 34 h 42"/>
                <a:gd name="T22" fmla="*/ 29 w 71"/>
                <a:gd name="T23" fmla="*/ 41 h 42"/>
                <a:gd name="T24" fmla="*/ 21 w 71"/>
                <a:gd name="T25" fmla="*/ 42 h 42"/>
                <a:gd name="T26" fmla="*/ 13 w 71"/>
                <a:gd name="T27" fmla="*/ 38 h 42"/>
                <a:gd name="T28" fmla="*/ 8 w 71"/>
                <a:gd name="T29" fmla="*/ 29 h 42"/>
                <a:gd name="T30" fmla="*/ 0 w 71"/>
                <a:gd name="T31" fmla="*/ 32 h 42"/>
                <a:gd name="T32" fmla="*/ 0 w 71"/>
                <a:gd name="T33" fmla="*/ 22 h 42"/>
                <a:gd name="T34" fmla="*/ 11 w 71"/>
                <a:gd name="T35" fmla="*/ 11 h 42"/>
                <a:gd name="T36" fmla="*/ 11 w 71"/>
                <a:gd name="T37" fmla="*/ 6 h 42"/>
                <a:gd name="T38" fmla="*/ 18 w 71"/>
                <a:gd name="T39" fmla="*/ 8 h 42"/>
                <a:gd name="T40" fmla="*/ 22 w 71"/>
                <a:gd name="T41" fmla="*/ 4 h 42"/>
                <a:gd name="T42" fmla="*/ 36 w 71"/>
                <a:gd name="T43" fmla="*/ 4 h 42"/>
                <a:gd name="T44" fmla="*/ 40 w 71"/>
                <a:gd name="T45" fmla="*/ 0 h 42"/>
                <a:gd name="T46" fmla="*/ 57 w 71"/>
                <a:gd name="T47"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2">
                  <a:moveTo>
                    <a:pt x="57" y="6"/>
                  </a:moveTo>
                  <a:lnTo>
                    <a:pt x="58" y="10"/>
                  </a:lnTo>
                  <a:lnTo>
                    <a:pt x="56" y="15"/>
                  </a:lnTo>
                  <a:lnTo>
                    <a:pt x="63" y="19"/>
                  </a:lnTo>
                  <a:lnTo>
                    <a:pt x="71" y="19"/>
                  </a:lnTo>
                  <a:lnTo>
                    <a:pt x="71" y="27"/>
                  </a:lnTo>
                  <a:lnTo>
                    <a:pt x="64" y="31"/>
                  </a:lnTo>
                  <a:lnTo>
                    <a:pt x="51" y="28"/>
                  </a:lnTo>
                  <a:lnTo>
                    <a:pt x="48" y="37"/>
                  </a:lnTo>
                  <a:lnTo>
                    <a:pt x="40" y="37"/>
                  </a:lnTo>
                  <a:lnTo>
                    <a:pt x="38" y="34"/>
                  </a:lnTo>
                  <a:lnTo>
                    <a:pt x="29" y="41"/>
                  </a:lnTo>
                  <a:lnTo>
                    <a:pt x="21" y="42"/>
                  </a:lnTo>
                  <a:lnTo>
                    <a:pt x="13" y="38"/>
                  </a:lnTo>
                  <a:lnTo>
                    <a:pt x="8" y="29"/>
                  </a:lnTo>
                  <a:lnTo>
                    <a:pt x="0" y="32"/>
                  </a:lnTo>
                  <a:lnTo>
                    <a:pt x="0" y="22"/>
                  </a:lnTo>
                  <a:lnTo>
                    <a:pt x="11" y="11"/>
                  </a:lnTo>
                  <a:lnTo>
                    <a:pt x="11" y="6"/>
                  </a:lnTo>
                  <a:lnTo>
                    <a:pt x="18" y="8"/>
                  </a:lnTo>
                  <a:lnTo>
                    <a:pt x="22" y="4"/>
                  </a:lnTo>
                  <a:lnTo>
                    <a:pt x="36" y="4"/>
                  </a:lnTo>
                  <a:lnTo>
                    <a:pt x="40" y="0"/>
                  </a:lnTo>
                  <a:lnTo>
                    <a:pt x="57" y="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 name="Freeform 38">
              <a:extLst>
                <a:ext uri="{FF2B5EF4-FFF2-40B4-BE49-F238E27FC236}">
                  <a16:creationId xmlns:a16="http://schemas.microsoft.com/office/drawing/2014/main" id="{EAFCCC15-01FF-BF46-C5F2-F88326D69FFA}"/>
                </a:ext>
              </a:extLst>
            </p:cNvPr>
            <p:cNvSpPr>
              <a:spLocks noEditPoints="1"/>
            </p:cNvSpPr>
            <p:nvPr/>
          </p:nvSpPr>
          <p:spPr bwMode="auto">
            <a:xfrm>
              <a:off x="6810305" y="4997328"/>
              <a:ext cx="733314" cy="2475943"/>
            </a:xfrm>
            <a:custGeom>
              <a:avLst/>
              <a:gdLst>
                <a:gd name="T0" fmla="*/ 233 w 999"/>
                <a:gd name="T1" fmla="*/ 450 h 3202"/>
                <a:gd name="T2" fmla="*/ 296 w 999"/>
                <a:gd name="T3" fmla="*/ 460 h 3202"/>
                <a:gd name="T4" fmla="*/ 208 w 999"/>
                <a:gd name="T5" fmla="*/ 590 h 3202"/>
                <a:gd name="T6" fmla="*/ 221 w 999"/>
                <a:gd name="T7" fmla="*/ 759 h 3202"/>
                <a:gd name="T8" fmla="*/ 205 w 999"/>
                <a:gd name="T9" fmla="*/ 846 h 3202"/>
                <a:gd name="T10" fmla="*/ 159 w 999"/>
                <a:gd name="T11" fmla="*/ 1003 h 3202"/>
                <a:gd name="T12" fmla="*/ 154 w 999"/>
                <a:gd name="T13" fmla="*/ 1173 h 3202"/>
                <a:gd name="T14" fmla="*/ 239 w 999"/>
                <a:gd name="T15" fmla="*/ 1335 h 3202"/>
                <a:gd name="T16" fmla="*/ 234 w 999"/>
                <a:gd name="T17" fmla="*/ 1496 h 3202"/>
                <a:gd name="T18" fmla="*/ 212 w 999"/>
                <a:gd name="T19" fmla="*/ 1622 h 3202"/>
                <a:gd name="T20" fmla="*/ 275 w 999"/>
                <a:gd name="T21" fmla="*/ 1782 h 3202"/>
                <a:gd name="T22" fmla="*/ 244 w 999"/>
                <a:gd name="T23" fmla="*/ 1888 h 3202"/>
                <a:gd name="T24" fmla="*/ 295 w 999"/>
                <a:gd name="T25" fmla="*/ 2078 h 3202"/>
                <a:gd name="T26" fmla="*/ 319 w 999"/>
                <a:gd name="T27" fmla="*/ 2192 h 3202"/>
                <a:gd name="T28" fmla="*/ 349 w 999"/>
                <a:gd name="T29" fmla="*/ 2259 h 3202"/>
                <a:gd name="T30" fmla="*/ 404 w 999"/>
                <a:gd name="T31" fmla="*/ 2307 h 3202"/>
                <a:gd name="T32" fmla="*/ 404 w 999"/>
                <a:gd name="T33" fmla="*/ 2372 h 3202"/>
                <a:gd name="T34" fmla="*/ 409 w 999"/>
                <a:gd name="T35" fmla="*/ 2554 h 3202"/>
                <a:gd name="T36" fmla="*/ 431 w 999"/>
                <a:gd name="T37" fmla="*/ 2649 h 3202"/>
                <a:gd name="T38" fmla="*/ 436 w 999"/>
                <a:gd name="T39" fmla="*/ 2774 h 3202"/>
                <a:gd name="T40" fmla="*/ 513 w 999"/>
                <a:gd name="T41" fmla="*/ 2798 h 3202"/>
                <a:gd name="T42" fmla="*/ 583 w 999"/>
                <a:gd name="T43" fmla="*/ 2908 h 3202"/>
                <a:gd name="T44" fmla="*/ 808 w 999"/>
                <a:gd name="T45" fmla="*/ 2932 h 3202"/>
                <a:gd name="T46" fmla="*/ 728 w 999"/>
                <a:gd name="T47" fmla="*/ 2952 h 3202"/>
                <a:gd name="T48" fmla="*/ 706 w 999"/>
                <a:gd name="T49" fmla="*/ 3058 h 3202"/>
                <a:gd name="T50" fmla="*/ 596 w 999"/>
                <a:gd name="T51" fmla="*/ 3033 h 3202"/>
                <a:gd name="T52" fmla="*/ 498 w 999"/>
                <a:gd name="T53" fmla="*/ 2976 h 3202"/>
                <a:gd name="T54" fmla="*/ 354 w 999"/>
                <a:gd name="T55" fmla="*/ 2877 h 3202"/>
                <a:gd name="T56" fmla="*/ 296 w 999"/>
                <a:gd name="T57" fmla="*/ 2774 h 3202"/>
                <a:gd name="T58" fmla="*/ 226 w 999"/>
                <a:gd name="T59" fmla="*/ 2552 h 3202"/>
                <a:gd name="T60" fmla="*/ 162 w 999"/>
                <a:gd name="T61" fmla="*/ 2463 h 3202"/>
                <a:gd name="T62" fmla="*/ 173 w 999"/>
                <a:gd name="T63" fmla="*/ 2250 h 3202"/>
                <a:gd name="T64" fmla="*/ 237 w 999"/>
                <a:gd name="T65" fmla="*/ 2105 h 3202"/>
                <a:gd name="T66" fmla="*/ 196 w 999"/>
                <a:gd name="T67" fmla="*/ 2188 h 3202"/>
                <a:gd name="T68" fmla="*/ 132 w 999"/>
                <a:gd name="T69" fmla="*/ 2056 h 3202"/>
                <a:gd name="T70" fmla="*/ 124 w 999"/>
                <a:gd name="T71" fmla="*/ 1842 h 3202"/>
                <a:gd name="T72" fmla="*/ 50 w 999"/>
                <a:gd name="T73" fmla="*/ 1664 h 3202"/>
                <a:gd name="T74" fmla="*/ 88 w 999"/>
                <a:gd name="T75" fmla="*/ 1524 h 3202"/>
                <a:gd name="T76" fmla="*/ 107 w 999"/>
                <a:gd name="T77" fmla="*/ 1262 h 3202"/>
                <a:gd name="T78" fmla="*/ 72 w 999"/>
                <a:gd name="T79" fmla="*/ 1065 h 3202"/>
                <a:gd name="T80" fmla="*/ 68 w 999"/>
                <a:gd name="T81" fmla="*/ 856 h 3202"/>
                <a:gd name="T82" fmla="*/ 52 w 999"/>
                <a:gd name="T83" fmla="*/ 515 h 3202"/>
                <a:gd name="T84" fmla="*/ 28 w 999"/>
                <a:gd name="T85" fmla="*/ 185 h 3202"/>
                <a:gd name="T86" fmla="*/ 36 w 999"/>
                <a:gd name="T87" fmla="*/ 43 h 3202"/>
                <a:gd name="T88" fmla="*/ 93 w 999"/>
                <a:gd name="T89" fmla="*/ 57 h 3202"/>
                <a:gd name="T90" fmla="*/ 152 w 999"/>
                <a:gd name="T91" fmla="*/ 155 h 3202"/>
                <a:gd name="T92" fmla="*/ 189 w 999"/>
                <a:gd name="T93" fmla="*/ 333 h 3202"/>
                <a:gd name="T94" fmla="*/ 893 w 999"/>
                <a:gd name="T95" fmla="*/ 3142 h 3202"/>
                <a:gd name="T96" fmla="*/ 999 w 999"/>
                <a:gd name="T97" fmla="*/ 3144 h 3202"/>
                <a:gd name="T98" fmla="*/ 950 w 999"/>
                <a:gd name="T99" fmla="*/ 3202 h 3202"/>
                <a:gd name="T100" fmla="*/ 878 w 999"/>
                <a:gd name="T101" fmla="*/ 3193 h 3202"/>
                <a:gd name="T102" fmla="*/ 750 w 999"/>
                <a:gd name="T103" fmla="*/ 3157 h 3202"/>
                <a:gd name="T104" fmla="*/ 565 w 999"/>
                <a:gd name="T105" fmla="*/ 3068 h 3202"/>
                <a:gd name="T106" fmla="*/ 497 w 999"/>
                <a:gd name="T107" fmla="*/ 2993 h 3202"/>
                <a:gd name="T108" fmla="*/ 708 w 999"/>
                <a:gd name="T109" fmla="*/ 3077 h 3202"/>
                <a:gd name="T110" fmla="*/ 721 w 999"/>
                <a:gd name="T111" fmla="*/ 2984 h 3202"/>
                <a:gd name="T112" fmla="*/ 816 w 999"/>
                <a:gd name="T113" fmla="*/ 2960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9" h="3202">
                  <a:moveTo>
                    <a:pt x="189" y="333"/>
                  </a:moveTo>
                  <a:lnTo>
                    <a:pt x="233" y="450"/>
                  </a:lnTo>
                  <a:lnTo>
                    <a:pt x="284" y="439"/>
                  </a:lnTo>
                  <a:lnTo>
                    <a:pt x="296" y="460"/>
                  </a:lnTo>
                  <a:lnTo>
                    <a:pt x="282" y="548"/>
                  </a:lnTo>
                  <a:lnTo>
                    <a:pt x="208" y="590"/>
                  </a:lnTo>
                  <a:lnTo>
                    <a:pt x="231" y="732"/>
                  </a:lnTo>
                  <a:lnTo>
                    <a:pt x="221" y="759"/>
                  </a:lnTo>
                  <a:lnTo>
                    <a:pt x="248" y="793"/>
                  </a:lnTo>
                  <a:lnTo>
                    <a:pt x="205" y="846"/>
                  </a:lnTo>
                  <a:lnTo>
                    <a:pt x="171" y="926"/>
                  </a:lnTo>
                  <a:lnTo>
                    <a:pt x="159" y="1003"/>
                  </a:lnTo>
                  <a:lnTo>
                    <a:pt x="181" y="1085"/>
                  </a:lnTo>
                  <a:lnTo>
                    <a:pt x="154" y="1173"/>
                  </a:lnTo>
                  <a:lnTo>
                    <a:pt x="217" y="1319"/>
                  </a:lnTo>
                  <a:lnTo>
                    <a:pt x="239" y="1335"/>
                  </a:lnTo>
                  <a:lnTo>
                    <a:pt x="256" y="1413"/>
                  </a:lnTo>
                  <a:lnTo>
                    <a:pt x="234" y="1496"/>
                  </a:lnTo>
                  <a:lnTo>
                    <a:pt x="252" y="1566"/>
                  </a:lnTo>
                  <a:lnTo>
                    <a:pt x="212" y="1622"/>
                  </a:lnTo>
                  <a:lnTo>
                    <a:pt x="232" y="1700"/>
                  </a:lnTo>
                  <a:lnTo>
                    <a:pt x="275" y="1782"/>
                  </a:lnTo>
                  <a:lnTo>
                    <a:pt x="242" y="1813"/>
                  </a:lnTo>
                  <a:lnTo>
                    <a:pt x="244" y="1888"/>
                  </a:lnTo>
                  <a:lnTo>
                    <a:pt x="253" y="1975"/>
                  </a:lnTo>
                  <a:lnTo>
                    <a:pt x="295" y="2078"/>
                  </a:lnTo>
                  <a:lnTo>
                    <a:pt x="273" y="2095"/>
                  </a:lnTo>
                  <a:lnTo>
                    <a:pt x="319" y="2192"/>
                  </a:lnTo>
                  <a:lnTo>
                    <a:pt x="360" y="2224"/>
                  </a:lnTo>
                  <a:lnTo>
                    <a:pt x="349" y="2259"/>
                  </a:lnTo>
                  <a:lnTo>
                    <a:pt x="386" y="2276"/>
                  </a:lnTo>
                  <a:lnTo>
                    <a:pt x="404" y="2307"/>
                  </a:lnTo>
                  <a:lnTo>
                    <a:pt x="380" y="2323"/>
                  </a:lnTo>
                  <a:lnTo>
                    <a:pt x="404" y="2372"/>
                  </a:lnTo>
                  <a:lnTo>
                    <a:pt x="418" y="2483"/>
                  </a:lnTo>
                  <a:lnTo>
                    <a:pt x="409" y="2554"/>
                  </a:lnTo>
                  <a:lnTo>
                    <a:pt x="432" y="2596"/>
                  </a:lnTo>
                  <a:lnTo>
                    <a:pt x="431" y="2649"/>
                  </a:lnTo>
                  <a:lnTo>
                    <a:pt x="395" y="2686"/>
                  </a:lnTo>
                  <a:lnTo>
                    <a:pt x="436" y="2774"/>
                  </a:lnTo>
                  <a:lnTo>
                    <a:pt x="471" y="2804"/>
                  </a:lnTo>
                  <a:lnTo>
                    <a:pt x="513" y="2798"/>
                  </a:lnTo>
                  <a:lnTo>
                    <a:pt x="537" y="2860"/>
                  </a:lnTo>
                  <a:lnTo>
                    <a:pt x="583" y="2908"/>
                  </a:lnTo>
                  <a:lnTo>
                    <a:pt x="744" y="2919"/>
                  </a:lnTo>
                  <a:lnTo>
                    <a:pt x="808" y="2932"/>
                  </a:lnTo>
                  <a:lnTo>
                    <a:pt x="751" y="2931"/>
                  </a:lnTo>
                  <a:lnTo>
                    <a:pt x="728" y="2952"/>
                  </a:lnTo>
                  <a:lnTo>
                    <a:pt x="683" y="2981"/>
                  </a:lnTo>
                  <a:lnTo>
                    <a:pt x="706" y="3058"/>
                  </a:lnTo>
                  <a:lnTo>
                    <a:pt x="680" y="3060"/>
                  </a:lnTo>
                  <a:lnTo>
                    <a:pt x="596" y="3033"/>
                  </a:lnTo>
                  <a:lnTo>
                    <a:pt x="498" y="2976"/>
                  </a:lnTo>
                  <a:lnTo>
                    <a:pt x="498" y="2976"/>
                  </a:lnTo>
                  <a:lnTo>
                    <a:pt x="397" y="2929"/>
                  </a:lnTo>
                  <a:lnTo>
                    <a:pt x="354" y="2877"/>
                  </a:lnTo>
                  <a:lnTo>
                    <a:pt x="352" y="2829"/>
                  </a:lnTo>
                  <a:lnTo>
                    <a:pt x="296" y="2774"/>
                  </a:lnTo>
                  <a:lnTo>
                    <a:pt x="230" y="2632"/>
                  </a:lnTo>
                  <a:lnTo>
                    <a:pt x="226" y="2552"/>
                  </a:lnTo>
                  <a:lnTo>
                    <a:pt x="272" y="2488"/>
                  </a:lnTo>
                  <a:lnTo>
                    <a:pt x="162" y="2463"/>
                  </a:lnTo>
                  <a:lnTo>
                    <a:pt x="199" y="2389"/>
                  </a:lnTo>
                  <a:lnTo>
                    <a:pt x="173" y="2250"/>
                  </a:lnTo>
                  <a:lnTo>
                    <a:pt x="258" y="2280"/>
                  </a:lnTo>
                  <a:lnTo>
                    <a:pt x="237" y="2105"/>
                  </a:lnTo>
                  <a:lnTo>
                    <a:pt x="184" y="2083"/>
                  </a:lnTo>
                  <a:lnTo>
                    <a:pt x="196" y="2188"/>
                  </a:lnTo>
                  <a:lnTo>
                    <a:pt x="150" y="2176"/>
                  </a:lnTo>
                  <a:lnTo>
                    <a:pt x="132" y="2056"/>
                  </a:lnTo>
                  <a:lnTo>
                    <a:pt x="109" y="1900"/>
                  </a:lnTo>
                  <a:lnTo>
                    <a:pt x="124" y="1842"/>
                  </a:lnTo>
                  <a:lnTo>
                    <a:pt x="81" y="1759"/>
                  </a:lnTo>
                  <a:lnTo>
                    <a:pt x="50" y="1664"/>
                  </a:lnTo>
                  <a:lnTo>
                    <a:pt x="79" y="1661"/>
                  </a:lnTo>
                  <a:lnTo>
                    <a:pt x="88" y="1524"/>
                  </a:lnTo>
                  <a:lnTo>
                    <a:pt x="105" y="1389"/>
                  </a:lnTo>
                  <a:lnTo>
                    <a:pt x="107" y="1262"/>
                  </a:lnTo>
                  <a:lnTo>
                    <a:pt x="65" y="1135"/>
                  </a:lnTo>
                  <a:lnTo>
                    <a:pt x="72" y="1065"/>
                  </a:lnTo>
                  <a:lnTo>
                    <a:pt x="44" y="960"/>
                  </a:lnTo>
                  <a:lnTo>
                    <a:pt x="68" y="856"/>
                  </a:lnTo>
                  <a:lnTo>
                    <a:pt x="55" y="691"/>
                  </a:lnTo>
                  <a:lnTo>
                    <a:pt x="52" y="515"/>
                  </a:lnTo>
                  <a:lnTo>
                    <a:pt x="50" y="324"/>
                  </a:lnTo>
                  <a:lnTo>
                    <a:pt x="28" y="185"/>
                  </a:lnTo>
                  <a:lnTo>
                    <a:pt x="0" y="65"/>
                  </a:lnTo>
                  <a:lnTo>
                    <a:pt x="36" y="43"/>
                  </a:lnTo>
                  <a:lnTo>
                    <a:pt x="51" y="0"/>
                  </a:lnTo>
                  <a:lnTo>
                    <a:pt x="93" y="57"/>
                  </a:lnTo>
                  <a:lnTo>
                    <a:pt x="110" y="119"/>
                  </a:lnTo>
                  <a:lnTo>
                    <a:pt x="152" y="155"/>
                  </a:lnTo>
                  <a:lnTo>
                    <a:pt x="138" y="237"/>
                  </a:lnTo>
                  <a:lnTo>
                    <a:pt x="189" y="333"/>
                  </a:lnTo>
                  <a:moveTo>
                    <a:pt x="816" y="2960"/>
                  </a:moveTo>
                  <a:lnTo>
                    <a:pt x="893" y="3142"/>
                  </a:lnTo>
                  <a:lnTo>
                    <a:pt x="960" y="3142"/>
                  </a:lnTo>
                  <a:lnTo>
                    <a:pt x="999" y="3144"/>
                  </a:lnTo>
                  <a:lnTo>
                    <a:pt x="992" y="3177"/>
                  </a:lnTo>
                  <a:lnTo>
                    <a:pt x="950" y="3202"/>
                  </a:lnTo>
                  <a:lnTo>
                    <a:pt x="918" y="3200"/>
                  </a:lnTo>
                  <a:lnTo>
                    <a:pt x="878" y="3193"/>
                  </a:lnTo>
                  <a:lnTo>
                    <a:pt x="821" y="3169"/>
                  </a:lnTo>
                  <a:lnTo>
                    <a:pt x="750" y="3157"/>
                  </a:lnTo>
                  <a:lnTo>
                    <a:pt x="650" y="3112"/>
                  </a:lnTo>
                  <a:lnTo>
                    <a:pt x="565" y="3068"/>
                  </a:lnTo>
                  <a:lnTo>
                    <a:pt x="436" y="2976"/>
                  </a:lnTo>
                  <a:lnTo>
                    <a:pt x="497" y="2993"/>
                  </a:lnTo>
                  <a:lnTo>
                    <a:pt x="611" y="3048"/>
                  </a:lnTo>
                  <a:lnTo>
                    <a:pt x="708" y="3077"/>
                  </a:lnTo>
                  <a:lnTo>
                    <a:pt x="724" y="3040"/>
                  </a:lnTo>
                  <a:lnTo>
                    <a:pt x="721" y="2984"/>
                  </a:lnTo>
                  <a:lnTo>
                    <a:pt x="766" y="2950"/>
                  </a:lnTo>
                  <a:lnTo>
                    <a:pt x="816" y="2960"/>
                  </a:lnTo>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 name="Freeform 39">
              <a:extLst>
                <a:ext uri="{FF2B5EF4-FFF2-40B4-BE49-F238E27FC236}">
                  <a16:creationId xmlns:a16="http://schemas.microsoft.com/office/drawing/2014/main" id="{B76B5B07-A23F-E34E-64F3-18A900CE40B5}"/>
                </a:ext>
              </a:extLst>
            </p:cNvPr>
            <p:cNvSpPr>
              <a:spLocks/>
            </p:cNvSpPr>
            <p:nvPr/>
          </p:nvSpPr>
          <p:spPr bwMode="auto">
            <a:xfrm>
              <a:off x="16198858" y="2515047"/>
              <a:ext cx="123222" cy="123639"/>
            </a:xfrm>
            <a:custGeom>
              <a:avLst/>
              <a:gdLst>
                <a:gd name="T0" fmla="*/ 33 w 41"/>
                <a:gd name="T1" fmla="*/ 29 h 39"/>
                <a:gd name="T2" fmla="*/ 19 w 41"/>
                <a:gd name="T3" fmla="*/ 39 h 39"/>
                <a:gd name="T4" fmla="*/ 3 w 41"/>
                <a:gd name="T5" fmla="*/ 33 h 39"/>
                <a:gd name="T6" fmla="*/ 0 w 41"/>
                <a:gd name="T7" fmla="*/ 15 h 39"/>
                <a:gd name="T8" fmla="*/ 7 w 41"/>
                <a:gd name="T9" fmla="*/ 6 h 39"/>
                <a:gd name="T10" fmla="*/ 25 w 41"/>
                <a:gd name="T11" fmla="*/ 0 h 39"/>
                <a:gd name="T12" fmla="*/ 36 w 41"/>
                <a:gd name="T13" fmla="*/ 0 h 39"/>
                <a:gd name="T14" fmla="*/ 41 w 41"/>
                <a:gd name="T15" fmla="*/ 8 h 39"/>
                <a:gd name="T16" fmla="*/ 35 w 41"/>
                <a:gd name="T17" fmla="*/ 17 h 39"/>
                <a:gd name="T18" fmla="*/ 33 w 41"/>
                <a:gd name="T19"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33" y="29"/>
                  </a:moveTo>
                  <a:lnTo>
                    <a:pt x="19" y="39"/>
                  </a:lnTo>
                  <a:lnTo>
                    <a:pt x="3" y="33"/>
                  </a:lnTo>
                  <a:lnTo>
                    <a:pt x="0" y="15"/>
                  </a:lnTo>
                  <a:lnTo>
                    <a:pt x="7" y="6"/>
                  </a:lnTo>
                  <a:lnTo>
                    <a:pt x="25" y="0"/>
                  </a:lnTo>
                  <a:lnTo>
                    <a:pt x="36" y="0"/>
                  </a:lnTo>
                  <a:lnTo>
                    <a:pt x="41" y="8"/>
                  </a:lnTo>
                  <a:lnTo>
                    <a:pt x="35" y="17"/>
                  </a:lnTo>
                  <a:lnTo>
                    <a:pt x="33" y="2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 name="Freeform 40">
              <a:extLst>
                <a:ext uri="{FF2B5EF4-FFF2-40B4-BE49-F238E27FC236}">
                  <a16:creationId xmlns:a16="http://schemas.microsoft.com/office/drawing/2014/main" id="{8D9E11DE-CE19-140C-1056-C7E79980A49A}"/>
                </a:ext>
              </a:extLst>
            </p:cNvPr>
            <p:cNvSpPr>
              <a:spLocks/>
            </p:cNvSpPr>
            <p:nvPr/>
          </p:nvSpPr>
          <p:spPr bwMode="auto">
            <a:xfrm>
              <a:off x="14056015" y="340278"/>
              <a:ext cx="2828072" cy="2162089"/>
            </a:xfrm>
            <a:custGeom>
              <a:avLst/>
              <a:gdLst>
                <a:gd name="T0" fmla="*/ 872 w 941"/>
                <a:gd name="T1" fmla="*/ 114 h 682"/>
                <a:gd name="T2" fmla="*/ 932 w 941"/>
                <a:gd name="T3" fmla="*/ 118 h 682"/>
                <a:gd name="T4" fmla="*/ 919 w 941"/>
                <a:gd name="T5" fmla="*/ 164 h 682"/>
                <a:gd name="T6" fmla="*/ 928 w 941"/>
                <a:gd name="T7" fmla="*/ 214 h 682"/>
                <a:gd name="T8" fmla="*/ 895 w 941"/>
                <a:gd name="T9" fmla="*/ 232 h 682"/>
                <a:gd name="T10" fmla="*/ 873 w 941"/>
                <a:gd name="T11" fmla="*/ 251 h 682"/>
                <a:gd name="T12" fmla="*/ 825 w 941"/>
                <a:gd name="T13" fmla="*/ 291 h 682"/>
                <a:gd name="T14" fmla="*/ 813 w 941"/>
                <a:gd name="T15" fmla="*/ 265 h 682"/>
                <a:gd name="T16" fmla="*/ 771 w 941"/>
                <a:gd name="T17" fmla="*/ 289 h 682"/>
                <a:gd name="T18" fmla="*/ 781 w 941"/>
                <a:gd name="T19" fmla="*/ 317 h 682"/>
                <a:gd name="T20" fmla="*/ 833 w 941"/>
                <a:gd name="T21" fmla="*/ 325 h 682"/>
                <a:gd name="T22" fmla="*/ 827 w 941"/>
                <a:gd name="T23" fmla="*/ 354 h 682"/>
                <a:gd name="T24" fmla="*/ 849 w 941"/>
                <a:gd name="T25" fmla="*/ 410 h 682"/>
                <a:gd name="T26" fmla="*/ 880 w 941"/>
                <a:gd name="T27" fmla="*/ 466 h 682"/>
                <a:gd name="T28" fmla="*/ 903 w 941"/>
                <a:gd name="T29" fmla="*/ 517 h 682"/>
                <a:gd name="T30" fmla="*/ 871 w 941"/>
                <a:gd name="T31" fmla="*/ 593 h 682"/>
                <a:gd name="T32" fmla="*/ 801 w 941"/>
                <a:gd name="T33" fmla="*/ 642 h 682"/>
                <a:gd name="T34" fmla="*/ 744 w 941"/>
                <a:gd name="T35" fmla="*/ 659 h 682"/>
                <a:gd name="T36" fmla="*/ 727 w 941"/>
                <a:gd name="T37" fmla="*/ 659 h 682"/>
                <a:gd name="T38" fmla="*/ 664 w 941"/>
                <a:gd name="T39" fmla="*/ 642 h 682"/>
                <a:gd name="T40" fmla="*/ 624 w 941"/>
                <a:gd name="T41" fmla="*/ 629 h 682"/>
                <a:gd name="T42" fmla="*/ 576 w 941"/>
                <a:gd name="T43" fmla="*/ 640 h 682"/>
                <a:gd name="T44" fmla="*/ 569 w 941"/>
                <a:gd name="T45" fmla="*/ 649 h 682"/>
                <a:gd name="T46" fmla="*/ 535 w 941"/>
                <a:gd name="T47" fmla="*/ 627 h 682"/>
                <a:gd name="T48" fmla="*/ 494 w 941"/>
                <a:gd name="T49" fmla="*/ 582 h 682"/>
                <a:gd name="T50" fmla="*/ 491 w 941"/>
                <a:gd name="T51" fmla="*/ 527 h 682"/>
                <a:gd name="T52" fmla="*/ 456 w 941"/>
                <a:gd name="T53" fmla="*/ 505 h 682"/>
                <a:gd name="T54" fmla="*/ 401 w 941"/>
                <a:gd name="T55" fmla="*/ 508 h 682"/>
                <a:gd name="T56" fmla="*/ 356 w 941"/>
                <a:gd name="T57" fmla="*/ 520 h 682"/>
                <a:gd name="T58" fmla="*/ 321 w 941"/>
                <a:gd name="T59" fmla="*/ 520 h 682"/>
                <a:gd name="T60" fmla="*/ 253 w 941"/>
                <a:gd name="T61" fmla="*/ 508 h 682"/>
                <a:gd name="T62" fmla="*/ 199 w 941"/>
                <a:gd name="T63" fmla="*/ 478 h 682"/>
                <a:gd name="T64" fmla="*/ 129 w 941"/>
                <a:gd name="T65" fmla="*/ 449 h 682"/>
                <a:gd name="T66" fmla="*/ 120 w 941"/>
                <a:gd name="T67" fmla="*/ 408 h 682"/>
                <a:gd name="T68" fmla="*/ 54 w 941"/>
                <a:gd name="T69" fmla="*/ 342 h 682"/>
                <a:gd name="T70" fmla="*/ 26 w 941"/>
                <a:gd name="T71" fmla="*/ 307 h 682"/>
                <a:gd name="T72" fmla="*/ 3 w 941"/>
                <a:gd name="T73" fmla="*/ 280 h 682"/>
                <a:gd name="T74" fmla="*/ 42 w 941"/>
                <a:gd name="T75" fmla="*/ 264 h 682"/>
                <a:gd name="T76" fmla="*/ 91 w 941"/>
                <a:gd name="T77" fmla="*/ 230 h 682"/>
                <a:gd name="T78" fmla="*/ 68 w 941"/>
                <a:gd name="T79" fmla="*/ 172 h 682"/>
                <a:gd name="T80" fmla="*/ 136 w 941"/>
                <a:gd name="T81" fmla="*/ 130 h 682"/>
                <a:gd name="T82" fmla="*/ 151 w 941"/>
                <a:gd name="T83" fmla="*/ 85 h 682"/>
                <a:gd name="T84" fmla="*/ 213 w 941"/>
                <a:gd name="T85" fmla="*/ 116 h 682"/>
                <a:gd name="T86" fmla="*/ 267 w 941"/>
                <a:gd name="T87" fmla="*/ 168 h 682"/>
                <a:gd name="T88" fmla="*/ 343 w 941"/>
                <a:gd name="T89" fmla="*/ 205 h 682"/>
                <a:gd name="T90" fmla="*/ 433 w 941"/>
                <a:gd name="T91" fmla="*/ 219 h 682"/>
                <a:gd name="T92" fmla="*/ 512 w 941"/>
                <a:gd name="T93" fmla="*/ 241 h 682"/>
                <a:gd name="T94" fmla="*/ 591 w 941"/>
                <a:gd name="T95" fmla="*/ 214 h 682"/>
                <a:gd name="T96" fmla="*/ 590 w 941"/>
                <a:gd name="T97" fmla="*/ 182 h 682"/>
                <a:gd name="T98" fmla="*/ 632 w 941"/>
                <a:gd name="T99" fmla="*/ 164 h 682"/>
                <a:gd name="T100" fmla="*/ 687 w 941"/>
                <a:gd name="T101" fmla="*/ 134 h 682"/>
                <a:gd name="T102" fmla="*/ 659 w 941"/>
                <a:gd name="T103" fmla="*/ 108 h 682"/>
                <a:gd name="T104" fmla="*/ 616 w 941"/>
                <a:gd name="T105" fmla="*/ 107 h 682"/>
                <a:gd name="T106" fmla="*/ 652 w 941"/>
                <a:gd name="T107" fmla="*/ 66 h 682"/>
                <a:gd name="T108" fmla="*/ 642 w 941"/>
                <a:gd name="T109" fmla="*/ 18 h 682"/>
                <a:gd name="T110" fmla="*/ 672 w 941"/>
                <a:gd name="T111" fmla="*/ 0 h 682"/>
                <a:gd name="T112" fmla="*/ 757 w 941"/>
                <a:gd name="T113" fmla="*/ 4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1" h="682">
                  <a:moveTo>
                    <a:pt x="791" y="74"/>
                  </a:moveTo>
                  <a:lnTo>
                    <a:pt x="823" y="80"/>
                  </a:lnTo>
                  <a:lnTo>
                    <a:pt x="852" y="95"/>
                  </a:lnTo>
                  <a:lnTo>
                    <a:pt x="872" y="114"/>
                  </a:lnTo>
                  <a:lnTo>
                    <a:pt x="896" y="114"/>
                  </a:lnTo>
                  <a:lnTo>
                    <a:pt x="905" y="106"/>
                  </a:lnTo>
                  <a:lnTo>
                    <a:pt x="927" y="100"/>
                  </a:lnTo>
                  <a:lnTo>
                    <a:pt x="932" y="118"/>
                  </a:lnTo>
                  <a:lnTo>
                    <a:pt x="930" y="126"/>
                  </a:lnTo>
                  <a:lnTo>
                    <a:pt x="940" y="148"/>
                  </a:lnTo>
                  <a:lnTo>
                    <a:pt x="941" y="168"/>
                  </a:lnTo>
                  <a:lnTo>
                    <a:pt x="919" y="164"/>
                  </a:lnTo>
                  <a:lnTo>
                    <a:pt x="909" y="171"/>
                  </a:lnTo>
                  <a:lnTo>
                    <a:pt x="924" y="189"/>
                  </a:lnTo>
                  <a:lnTo>
                    <a:pt x="936" y="213"/>
                  </a:lnTo>
                  <a:lnTo>
                    <a:pt x="928" y="214"/>
                  </a:lnTo>
                  <a:lnTo>
                    <a:pt x="934" y="224"/>
                  </a:lnTo>
                  <a:lnTo>
                    <a:pt x="916" y="212"/>
                  </a:lnTo>
                  <a:lnTo>
                    <a:pt x="916" y="223"/>
                  </a:lnTo>
                  <a:lnTo>
                    <a:pt x="895" y="232"/>
                  </a:lnTo>
                  <a:lnTo>
                    <a:pt x="904" y="243"/>
                  </a:lnTo>
                  <a:lnTo>
                    <a:pt x="889" y="243"/>
                  </a:lnTo>
                  <a:lnTo>
                    <a:pt x="877" y="236"/>
                  </a:lnTo>
                  <a:lnTo>
                    <a:pt x="873" y="251"/>
                  </a:lnTo>
                  <a:lnTo>
                    <a:pt x="861" y="262"/>
                  </a:lnTo>
                  <a:lnTo>
                    <a:pt x="853" y="275"/>
                  </a:lnTo>
                  <a:lnTo>
                    <a:pt x="833" y="281"/>
                  </a:lnTo>
                  <a:lnTo>
                    <a:pt x="825" y="291"/>
                  </a:lnTo>
                  <a:lnTo>
                    <a:pt x="809" y="296"/>
                  </a:lnTo>
                  <a:lnTo>
                    <a:pt x="814" y="287"/>
                  </a:lnTo>
                  <a:lnTo>
                    <a:pt x="806" y="279"/>
                  </a:lnTo>
                  <a:lnTo>
                    <a:pt x="813" y="265"/>
                  </a:lnTo>
                  <a:lnTo>
                    <a:pt x="799" y="254"/>
                  </a:lnTo>
                  <a:lnTo>
                    <a:pt x="788" y="261"/>
                  </a:lnTo>
                  <a:lnTo>
                    <a:pt x="776" y="275"/>
                  </a:lnTo>
                  <a:lnTo>
                    <a:pt x="771" y="289"/>
                  </a:lnTo>
                  <a:lnTo>
                    <a:pt x="755" y="290"/>
                  </a:lnTo>
                  <a:lnTo>
                    <a:pt x="751" y="299"/>
                  </a:lnTo>
                  <a:lnTo>
                    <a:pt x="766" y="313"/>
                  </a:lnTo>
                  <a:lnTo>
                    <a:pt x="781" y="317"/>
                  </a:lnTo>
                  <a:lnTo>
                    <a:pt x="786" y="326"/>
                  </a:lnTo>
                  <a:lnTo>
                    <a:pt x="802" y="332"/>
                  </a:lnTo>
                  <a:lnTo>
                    <a:pt x="815" y="317"/>
                  </a:lnTo>
                  <a:lnTo>
                    <a:pt x="833" y="325"/>
                  </a:lnTo>
                  <a:lnTo>
                    <a:pt x="845" y="326"/>
                  </a:lnTo>
                  <a:lnTo>
                    <a:pt x="852" y="337"/>
                  </a:lnTo>
                  <a:lnTo>
                    <a:pt x="830" y="343"/>
                  </a:lnTo>
                  <a:lnTo>
                    <a:pt x="827" y="354"/>
                  </a:lnTo>
                  <a:lnTo>
                    <a:pt x="815" y="364"/>
                  </a:lnTo>
                  <a:lnTo>
                    <a:pt x="811" y="378"/>
                  </a:lnTo>
                  <a:lnTo>
                    <a:pt x="834" y="390"/>
                  </a:lnTo>
                  <a:lnTo>
                    <a:pt x="849" y="410"/>
                  </a:lnTo>
                  <a:lnTo>
                    <a:pt x="867" y="429"/>
                  </a:lnTo>
                  <a:lnTo>
                    <a:pt x="884" y="445"/>
                  </a:lnTo>
                  <a:lnTo>
                    <a:pt x="889" y="461"/>
                  </a:lnTo>
                  <a:lnTo>
                    <a:pt x="880" y="466"/>
                  </a:lnTo>
                  <a:lnTo>
                    <a:pt x="888" y="477"/>
                  </a:lnTo>
                  <a:lnTo>
                    <a:pt x="900" y="484"/>
                  </a:lnTo>
                  <a:lnTo>
                    <a:pt x="903" y="501"/>
                  </a:lnTo>
                  <a:lnTo>
                    <a:pt x="903" y="517"/>
                  </a:lnTo>
                  <a:lnTo>
                    <a:pt x="894" y="519"/>
                  </a:lnTo>
                  <a:lnTo>
                    <a:pt x="888" y="541"/>
                  </a:lnTo>
                  <a:lnTo>
                    <a:pt x="881" y="569"/>
                  </a:lnTo>
                  <a:lnTo>
                    <a:pt x="871" y="593"/>
                  </a:lnTo>
                  <a:lnTo>
                    <a:pt x="851" y="613"/>
                  </a:lnTo>
                  <a:lnTo>
                    <a:pt x="830" y="630"/>
                  </a:lnTo>
                  <a:lnTo>
                    <a:pt x="810" y="632"/>
                  </a:lnTo>
                  <a:lnTo>
                    <a:pt x="801" y="642"/>
                  </a:lnTo>
                  <a:lnTo>
                    <a:pt x="793" y="635"/>
                  </a:lnTo>
                  <a:lnTo>
                    <a:pt x="785" y="645"/>
                  </a:lnTo>
                  <a:lnTo>
                    <a:pt x="762" y="656"/>
                  </a:lnTo>
                  <a:lnTo>
                    <a:pt x="744" y="659"/>
                  </a:lnTo>
                  <a:lnTo>
                    <a:pt x="742" y="681"/>
                  </a:lnTo>
                  <a:lnTo>
                    <a:pt x="732" y="682"/>
                  </a:lnTo>
                  <a:lnTo>
                    <a:pt x="725" y="667"/>
                  </a:lnTo>
                  <a:lnTo>
                    <a:pt x="727" y="659"/>
                  </a:lnTo>
                  <a:lnTo>
                    <a:pt x="702" y="652"/>
                  </a:lnTo>
                  <a:lnTo>
                    <a:pt x="694" y="656"/>
                  </a:lnTo>
                  <a:lnTo>
                    <a:pt x="675" y="650"/>
                  </a:lnTo>
                  <a:lnTo>
                    <a:pt x="664" y="642"/>
                  </a:lnTo>
                  <a:lnTo>
                    <a:pt x="665" y="630"/>
                  </a:lnTo>
                  <a:lnTo>
                    <a:pt x="648" y="626"/>
                  </a:lnTo>
                  <a:lnTo>
                    <a:pt x="638" y="618"/>
                  </a:lnTo>
                  <a:lnTo>
                    <a:pt x="624" y="629"/>
                  </a:lnTo>
                  <a:lnTo>
                    <a:pt x="608" y="632"/>
                  </a:lnTo>
                  <a:lnTo>
                    <a:pt x="593" y="632"/>
                  </a:lnTo>
                  <a:lnTo>
                    <a:pt x="585" y="637"/>
                  </a:lnTo>
                  <a:lnTo>
                    <a:pt x="576" y="640"/>
                  </a:lnTo>
                  <a:lnTo>
                    <a:pt x="583" y="663"/>
                  </a:lnTo>
                  <a:lnTo>
                    <a:pt x="573" y="663"/>
                  </a:lnTo>
                  <a:lnTo>
                    <a:pt x="571" y="658"/>
                  </a:lnTo>
                  <a:lnTo>
                    <a:pt x="569" y="649"/>
                  </a:lnTo>
                  <a:lnTo>
                    <a:pt x="557" y="656"/>
                  </a:lnTo>
                  <a:lnTo>
                    <a:pt x="548" y="652"/>
                  </a:lnTo>
                  <a:lnTo>
                    <a:pt x="533" y="644"/>
                  </a:lnTo>
                  <a:lnTo>
                    <a:pt x="535" y="627"/>
                  </a:lnTo>
                  <a:lnTo>
                    <a:pt x="523" y="623"/>
                  </a:lnTo>
                  <a:lnTo>
                    <a:pt x="515" y="604"/>
                  </a:lnTo>
                  <a:lnTo>
                    <a:pt x="497" y="607"/>
                  </a:lnTo>
                  <a:lnTo>
                    <a:pt x="494" y="582"/>
                  </a:lnTo>
                  <a:lnTo>
                    <a:pt x="507" y="565"/>
                  </a:lnTo>
                  <a:lnTo>
                    <a:pt x="504" y="548"/>
                  </a:lnTo>
                  <a:lnTo>
                    <a:pt x="500" y="532"/>
                  </a:lnTo>
                  <a:lnTo>
                    <a:pt x="491" y="527"/>
                  </a:lnTo>
                  <a:lnTo>
                    <a:pt x="482" y="515"/>
                  </a:lnTo>
                  <a:lnTo>
                    <a:pt x="472" y="516"/>
                  </a:lnTo>
                  <a:lnTo>
                    <a:pt x="452" y="513"/>
                  </a:lnTo>
                  <a:lnTo>
                    <a:pt x="456" y="505"/>
                  </a:lnTo>
                  <a:lnTo>
                    <a:pt x="445" y="492"/>
                  </a:lnTo>
                  <a:lnTo>
                    <a:pt x="434" y="500"/>
                  </a:lnTo>
                  <a:lnTo>
                    <a:pt x="418" y="495"/>
                  </a:lnTo>
                  <a:lnTo>
                    <a:pt x="401" y="508"/>
                  </a:lnTo>
                  <a:lnTo>
                    <a:pt x="389" y="524"/>
                  </a:lnTo>
                  <a:lnTo>
                    <a:pt x="375" y="527"/>
                  </a:lnTo>
                  <a:lnTo>
                    <a:pt x="366" y="521"/>
                  </a:lnTo>
                  <a:lnTo>
                    <a:pt x="356" y="520"/>
                  </a:lnTo>
                  <a:lnTo>
                    <a:pt x="343" y="516"/>
                  </a:lnTo>
                  <a:lnTo>
                    <a:pt x="334" y="521"/>
                  </a:lnTo>
                  <a:lnTo>
                    <a:pt x="326" y="536"/>
                  </a:lnTo>
                  <a:lnTo>
                    <a:pt x="321" y="520"/>
                  </a:lnTo>
                  <a:lnTo>
                    <a:pt x="311" y="524"/>
                  </a:lnTo>
                  <a:lnTo>
                    <a:pt x="290" y="522"/>
                  </a:lnTo>
                  <a:lnTo>
                    <a:pt x="269" y="517"/>
                  </a:lnTo>
                  <a:lnTo>
                    <a:pt x="253" y="508"/>
                  </a:lnTo>
                  <a:lnTo>
                    <a:pt x="238" y="504"/>
                  </a:lnTo>
                  <a:lnTo>
                    <a:pt x="230" y="494"/>
                  </a:lnTo>
                  <a:lnTo>
                    <a:pt x="219" y="491"/>
                  </a:lnTo>
                  <a:lnTo>
                    <a:pt x="199" y="478"/>
                  </a:lnTo>
                  <a:lnTo>
                    <a:pt x="183" y="472"/>
                  </a:lnTo>
                  <a:lnTo>
                    <a:pt x="177" y="476"/>
                  </a:lnTo>
                  <a:lnTo>
                    <a:pt x="149" y="462"/>
                  </a:lnTo>
                  <a:lnTo>
                    <a:pt x="129" y="449"/>
                  </a:lnTo>
                  <a:lnTo>
                    <a:pt x="119" y="426"/>
                  </a:lnTo>
                  <a:lnTo>
                    <a:pt x="132" y="429"/>
                  </a:lnTo>
                  <a:lnTo>
                    <a:pt x="130" y="418"/>
                  </a:lnTo>
                  <a:lnTo>
                    <a:pt x="120" y="408"/>
                  </a:lnTo>
                  <a:lnTo>
                    <a:pt x="118" y="391"/>
                  </a:lnTo>
                  <a:lnTo>
                    <a:pt x="93" y="366"/>
                  </a:lnTo>
                  <a:lnTo>
                    <a:pt x="63" y="358"/>
                  </a:lnTo>
                  <a:lnTo>
                    <a:pt x="54" y="342"/>
                  </a:lnTo>
                  <a:lnTo>
                    <a:pt x="38" y="333"/>
                  </a:lnTo>
                  <a:lnTo>
                    <a:pt x="34" y="327"/>
                  </a:lnTo>
                  <a:lnTo>
                    <a:pt x="28" y="315"/>
                  </a:lnTo>
                  <a:lnTo>
                    <a:pt x="26" y="307"/>
                  </a:lnTo>
                  <a:lnTo>
                    <a:pt x="15" y="302"/>
                  </a:lnTo>
                  <a:lnTo>
                    <a:pt x="9" y="304"/>
                  </a:lnTo>
                  <a:lnTo>
                    <a:pt x="0" y="285"/>
                  </a:lnTo>
                  <a:lnTo>
                    <a:pt x="3" y="280"/>
                  </a:lnTo>
                  <a:lnTo>
                    <a:pt x="0" y="276"/>
                  </a:lnTo>
                  <a:lnTo>
                    <a:pt x="13" y="266"/>
                  </a:lnTo>
                  <a:lnTo>
                    <a:pt x="23" y="262"/>
                  </a:lnTo>
                  <a:lnTo>
                    <a:pt x="42" y="264"/>
                  </a:lnTo>
                  <a:lnTo>
                    <a:pt x="44" y="252"/>
                  </a:lnTo>
                  <a:lnTo>
                    <a:pt x="65" y="249"/>
                  </a:lnTo>
                  <a:lnTo>
                    <a:pt x="68" y="241"/>
                  </a:lnTo>
                  <a:lnTo>
                    <a:pt x="91" y="230"/>
                  </a:lnTo>
                  <a:lnTo>
                    <a:pt x="92" y="225"/>
                  </a:lnTo>
                  <a:lnTo>
                    <a:pt x="87" y="213"/>
                  </a:lnTo>
                  <a:lnTo>
                    <a:pt x="96" y="208"/>
                  </a:lnTo>
                  <a:lnTo>
                    <a:pt x="68" y="172"/>
                  </a:lnTo>
                  <a:lnTo>
                    <a:pt x="98" y="164"/>
                  </a:lnTo>
                  <a:lnTo>
                    <a:pt x="104" y="160"/>
                  </a:lnTo>
                  <a:lnTo>
                    <a:pt x="101" y="123"/>
                  </a:lnTo>
                  <a:lnTo>
                    <a:pt x="136" y="130"/>
                  </a:lnTo>
                  <a:lnTo>
                    <a:pt x="141" y="121"/>
                  </a:lnTo>
                  <a:lnTo>
                    <a:pt x="133" y="100"/>
                  </a:lnTo>
                  <a:lnTo>
                    <a:pt x="146" y="98"/>
                  </a:lnTo>
                  <a:lnTo>
                    <a:pt x="151" y="85"/>
                  </a:lnTo>
                  <a:lnTo>
                    <a:pt x="157" y="83"/>
                  </a:lnTo>
                  <a:lnTo>
                    <a:pt x="168" y="97"/>
                  </a:lnTo>
                  <a:lnTo>
                    <a:pt x="186" y="108"/>
                  </a:lnTo>
                  <a:lnTo>
                    <a:pt x="213" y="116"/>
                  </a:lnTo>
                  <a:lnTo>
                    <a:pt x="232" y="132"/>
                  </a:lnTo>
                  <a:lnTo>
                    <a:pt x="236" y="156"/>
                  </a:lnTo>
                  <a:lnTo>
                    <a:pt x="246" y="165"/>
                  </a:lnTo>
                  <a:lnTo>
                    <a:pt x="267" y="168"/>
                  </a:lnTo>
                  <a:lnTo>
                    <a:pt x="290" y="171"/>
                  </a:lnTo>
                  <a:lnTo>
                    <a:pt x="316" y="184"/>
                  </a:lnTo>
                  <a:lnTo>
                    <a:pt x="327" y="186"/>
                  </a:lnTo>
                  <a:lnTo>
                    <a:pt x="343" y="205"/>
                  </a:lnTo>
                  <a:lnTo>
                    <a:pt x="358" y="217"/>
                  </a:lnTo>
                  <a:lnTo>
                    <a:pt x="376" y="217"/>
                  </a:lnTo>
                  <a:lnTo>
                    <a:pt x="412" y="222"/>
                  </a:lnTo>
                  <a:lnTo>
                    <a:pt x="433" y="219"/>
                  </a:lnTo>
                  <a:lnTo>
                    <a:pt x="451" y="222"/>
                  </a:lnTo>
                  <a:lnTo>
                    <a:pt x="481" y="234"/>
                  </a:lnTo>
                  <a:lnTo>
                    <a:pt x="502" y="234"/>
                  </a:lnTo>
                  <a:lnTo>
                    <a:pt x="512" y="241"/>
                  </a:lnTo>
                  <a:lnTo>
                    <a:pt x="527" y="230"/>
                  </a:lnTo>
                  <a:lnTo>
                    <a:pt x="550" y="222"/>
                  </a:lnTo>
                  <a:lnTo>
                    <a:pt x="575" y="222"/>
                  </a:lnTo>
                  <a:lnTo>
                    <a:pt x="591" y="214"/>
                  </a:lnTo>
                  <a:lnTo>
                    <a:pt x="598" y="203"/>
                  </a:lnTo>
                  <a:lnTo>
                    <a:pt x="606" y="196"/>
                  </a:lnTo>
                  <a:lnTo>
                    <a:pt x="600" y="190"/>
                  </a:lnTo>
                  <a:lnTo>
                    <a:pt x="590" y="182"/>
                  </a:lnTo>
                  <a:lnTo>
                    <a:pt x="592" y="169"/>
                  </a:lnTo>
                  <a:lnTo>
                    <a:pt x="602" y="171"/>
                  </a:lnTo>
                  <a:lnTo>
                    <a:pt x="621" y="175"/>
                  </a:lnTo>
                  <a:lnTo>
                    <a:pt x="632" y="164"/>
                  </a:lnTo>
                  <a:lnTo>
                    <a:pt x="653" y="156"/>
                  </a:lnTo>
                  <a:lnTo>
                    <a:pt x="657" y="142"/>
                  </a:lnTo>
                  <a:lnTo>
                    <a:pt x="665" y="137"/>
                  </a:lnTo>
                  <a:lnTo>
                    <a:pt x="687" y="134"/>
                  </a:lnTo>
                  <a:lnTo>
                    <a:pt x="702" y="136"/>
                  </a:lnTo>
                  <a:lnTo>
                    <a:pt x="699" y="129"/>
                  </a:lnTo>
                  <a:lnTo>
                    <a:pt x="676" y="115"/>
                  </a:lnTo>
                  <a:lnTo>
                    <a:pt x="659" y="108"/>
                  </a:lnTo>
                  <a:lnTo>
                    <a:pt x="651" y="116"/>
                  </a:lnTo>
                  <a:lnTo>
                    <a:pt x="633" y="112"/>
                  </a:lnTo>
                  <a:lnTo>
                    <a:pt x="625" y="115"/>
                  </a:lnTo>
                  <a:lnTo>
                    <a:pt x="616" y="107"/>
                  </a:lnTo>
                  <a:lnTo>
                    <a:pt x="615" y="87"/>
                  </a:lnTo>
                  <a:lnTo>
                    <a:pt x="613" y="71"/>
                  </a:lnTo>
                  <a:lnTo>
                    <a:pt x="638" y="79"/>
                  </a:lnTo>
                  <a:lnTo>
                    <a:pt x="652" y="66"/>
                  </a:lnTo>
                  <a:lnTo>
                    <a:pt x="646" y="57"/>
                  </a:lnTo>
                  <a:lnTo>
                    <a:pt x="646" y="36"/>
                  </a:lnTo>
                  <a:lnTo>
                    <a:pt x="650" y="30"/>
                  </a:lnTo>
                  <a:lnTo>
                    <a:pt x="642" y="18"/>
                  </a:lnTo>
                  <a:lnTo>
                    <a:pt x="630" y="14"/>
                  </a:lnTo>
                  <a:lnTo>
                    <a:pt x="635" y="4"/>
                  </a:lnTo>
                  <a:lnTo>
                    <a:pt x="652" y="0"/>
                  </a:lnTo>
                  <a:lnTo>
                    <a:pt x="672" y="0"/>
                  </a:lnTo>
                  <a:lnTo>
                    <a:pt x="700" y="5"/>
                  </a:lnTo>
                  <a:lnTo>
                    <a:pt x="719" y="13"/>
                  </a:lnTo>
                  <a:lnTo>
                    <a:pt x="744" y="33"/>
                  </a:lnTo>
                  <a:lnTo>
                    <a:pt x="757" y="42"/>
                  </a:lnTo>
                  <a:lnTo>
                    <a:pt x="771" y="54"/>
                  </a:lnTo>
                  <a:lnTo>
                    <a:pt x="791" y="74"/>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 name="Freeform 41">
              <a:extLst>
                <a:ext uri="{FF2B5EF4-FFF2-40B4-BE49-F238E27FC236}">
                  <a16:creationId xmlns:a16="http://schemas.microsoft.com/office/drawing/2014/main" id="{AF7F889D-FD29-C537-B14D-5456E68B1F32}"/>
                </a:ext>
              </a:extLst>
            </p:cNvPr>
            <p:cNvSpPr>
              <a:spLocks/>
            </p:cNvSpPr>
            <p:nvPr/>
          </p:nvSpPr>
          <p:spPr bwMode="auto">
            <a:xfrm>
              <a:off x="9824425" y="3145924"/>
              <a:ext cx="330594" cy="405787"/>
            </a:xfrm>
            <a:custGeom>
              <a:avLst/>
              <a:gdLst>
                <a:gd name="T0" fmla="*/ 105 w 110"/>
                <a:gd name="T1" fmla="*/ 115 h 128"/>
                <a:gd name="T2" fmla="*/ 97 w 110"/>
                <a:gd name="T3" fmla="*/ 115 h 128"/>
                <a:gd name="T4" fmla="*/ 84 w 110"/>
                <a:gd name="T5" fmla="*/ 111 h 128"/>
                <a:gd name="T6" fmla="*/ 72 w 110"/>
                <a:gd name="T7" fmla="*/ 111 h 128"/>
                <a:gd name="T8" fmla="*/ 50 w 110"/>
                <a:gd name="T9" fmla="*/ 115 h 128"/>
                <a:gd name="T10" fmla="*/ 37 w 110"/>
                <a:gd name="T11" fmla="*/ 121 h 128"/>
                <a:gd name="T12" fmla="*/ 19 w 110"/>
                <a:gd name="T13" fmla="*/ 128 h 128"/>
                <a:gd name="T14" fmla="*/ 16 w 110"/>
                <a:gd name="T15" fmla="*/ 128 h 128"/>
                <a:gd name="T16" fmla="*/ 17 w 110"/>
                <a:gd name="T17" fmla="*/ 111 h 128"/>
                <a:gd name="T18" fmla="*/ 19 w 110"/>
                <a:gd name="T19" fmla="*/ 108 h 128"/>
                <a:gd name="T20" fmla="*/ 18 w 110"/>
                <a:gd name="T21" fmla="*/ 100 h 128"/>
                <a:gd name="T22" fmla="*/ 11 w 110"/>
                <a:gd name="T23" fmla="*/ 91 h 128"/>
                <a:gd name="T24" fmla="*/ 5 w 110"/>
                <a:gd name="T25" fmla="*/ 90 h 128"/>
                <a:gd name="T26" fmla="*/ 0 w 110"/>
                <a:gd name="T27" fmla="*/ 84 h 128"/>
                <a:gd name="T28" fmla="*/ 3 w 110"/>
                <a:gd name="T29" fmla="*/ 75 h 128"/>
                <a:gd name="T30" fmla="*/ 2 w 110"/>
                <a:gd name="T31" fmla="*/ 65 h 128"/>
                <a:gd name="T32" fmla="*/ 3 w 110"/>
                <a:gd name="T33" fmla="*/ 59 h 128"/>
                <a:gd name="T34" fmla="*/ 6 w 110"/>
                <a:gd name="T35" fmla="*/ 59 h 128"/>
                <a:gd name="T36" fmla="*/ 7 w 110"/>
                <a:gd name="T37" fmla="*/ 50 h 128"/>
                <a:gd name="T38" fmla="*/ 5 w 110"/>
                <a:gd name="T39" fmla="*/ 46 h 128"/>
                <a:gd name="T40" fmla="*/ 7 w 110"/>
                <a:gd name="T41" fmla="*/ 43 h 128"/>
                <a:gd name="T42" fmla="*/ 14 w 110"/>
                <a:gd name="T43" fmla="*/ 40 h 128"/>
                <a:gd name="T44" fmla="*/ 9 w 110"/>
                <a:gd name="T45" fmla="*/ 24 h 128"/>
                <a:gd name="T46" fmla="*/ 5 w 110"/>
                <a:gd name="T47" fmla="*/ 15 h 128"/>
                <a:gd name="T48" fmla="*/ 7 w 110"/>
                <a:gd name="T49" fmla="*/ 8 h 128"/>
                <a:gd name="T50" fmla="*/ 11 w 110"/>
                <a:gd name="T51" fmla="*/ 6 h 128"/>
                <a:gd name="T52" fmla="*/ 13 w 110"/>
                <a:gd name="T53" fmla="*/ 5 h 128"/>
                <a:gd name="T54" fmla="*/ 18 w 110"/>
                <a:gd name="T55" fmla="*/ 7 h 128"/>
                <a:gd name="T56" fmla="*/ 32 w 110"/>
                <a:gd name="T57" fmla="*/ 8 h 128"/>
                <a:gd name="T58" fmla="*/ 35 w 110"/>
                <a:gd name="T59" fmla="*/ 2 h 128"/>
                <a:gd name="T60" fmla="*/ 39 w 110"/>
                <a:gd name="T61" fmla="*/ 2 h 128"/>
                <a:gd name="T62" fmla="*/ 44 w 110"/>
                <a:gd name="T63" fmla="*/ 0 h 128"/>
                <a:gd name="T64" fmla="*/ 47 w 110"/>
                <a:gd name="T65" fmla="*/ 9 h 128"/>
                <a:gd name="T66" fmla="*/ 51 w 110"/>
                <a:gd name="T67" fmla="*/ 6 h 128"/>
                <a:gd name="T68" fmla="*/ 58 w 110"/>
                <a:gd name="T69" fmla="*/ 3 h 128"/>
                <a:gd name="T70" fmla="*/ 67 w 110"/>
                <a:gd name="T71" fmla="*/ 7 h 128"/>
                <a:gd name="T72" fmla="*/ 70 w 110"/>
                <a:gd name="T73" fmla="*/ 14 h 128"/>
                <a:gd name="T74" fmla="*/ 78 w 110"/>
                <a:gd name="T75" fmla="*/ 19 h 128"/>
                <a:gd name="T76" fmla="*/ 85 w 110"/>
                <a:gd name="T77" fmla="*/ 14 h 128"/>
                <a:gd name="T78" fmla="*/ 93 w 110"/>
                <a:gd name="T79" fmla="*/ 13 h 128"/>
                <a:gd name="T80" fmla="*/ 106 w 110"/>
                <a:gd name="T81" fmla="*/ 18 h 128"/>
                <a:gd name="T82" fmla="*/ 110 w 110"/>
                <a:gd name="T83" fmla="*/ 48 h 128"/>
                <a:gd name="T84" fmla="*/ 103 w 110"/>
                <a:gd name="T85" fmla="*/ 65 h 128"/>
                <a:gd name="T86" fmla="*/ 98 w 110"/>
                <a:gd name="T87" fmla="*/ 88 h 128"/>
                <a:gd name="T88" fmla="*/ 106 w 110"/>
                <a:gd name="T89" fmla="*/ 107 h 128"/>
                <a:gd name="T90" fmla="*/ 105 w 110"/>
                <a:gd name="T91" fmla="*/ 1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0" h="128">
                  <a:moveTo>
                    <a:pt x="105" y="115"/>
                  </a:moveTo>
                  <a:lnTo>
                    <a:pt x="97" y="115"/>
                  </a:lnTo>
                  <a:lnTo>
                    <a:pt x="84" y="111"/>
                  </a:lnTo>
                  <a:lnTo>
                    <a:pt x="72" y="111"/>
                  </a:lnTo>
                  <a:lnTo>
                    <a:pt x="50" y="115"/>
                  </a:lnTo>
                  <a:lnTo>
                    <a:pt x="37" y="121"/>
                  </a:lnTo>
                  <a:lnTo>
                    <a:pt x="19" y="128"/>
                  </a:lnTo>
                  <a:lnTo>
                    <a:pt x="16" y="128"/>
                  </a:lnTo>
                  <a:lnTo>
                    <a:pt x="17" y="111"/>
                  </a:lnTo>
                  <a:lnTo>
                    <a:pt x="19" y="108"/>
                  </a:lnTo>
                  <a:lnTo>
                    <a:pt x="18" y="100"/>
                  </a:lnTo>
                  <a:lnTo>
                    <a:pt x="11" y="91"/>
                  </a:lnTo>
                  <a:lnTo>
                    <a:pt x="5" y="90"/>
                  </a:lnTo>
                  <a:lnTo>
                    <a:pt x="0" y="84"/>
                  </a:lnTo>
                  <a:lnTo>
                    <a:pt x="3" y="75"/>
                  </a:lnTo>
                  <a:lnTo>
                    <a:pt x="2" y="65"/>
                  </a:lnTo>
                  <a:lnTo>
                    <a:pt x="3" y="59"/>
                  </a:lnTo>
                  <a:lnTo>
                    <a:pt x="6" y="59"/>
                  </a:lnTo>
                  <a:lnTo>
                    <a:pt x="7" y="50"/>
                  </a:lnTo>
                  <a:lnTo>
                    <a:pt x="5" y="46"/>
                  </a:lnTo>
                  <a:lnTo>
                    <a:pt x="7" y="43"/>
                  </a:lnTo>
                  <a:lnTo>
                    <a:pt x="14" y="40"/>
                  </a:lnTo>
                  <a:lnTo>
                    <a:pt x="9" y="24"/>
                  </a:lnTo>
                  <a:lnTo>
                    <a:pt x="5" y="15"/>
                  </a:lnTo>
                  <a:lnTo>
                    <a:pt x="7" y="8"/>
                  </a:lnTo>
                  <a:lnTo>
                    <a:pt x="11" y="6"/>
                  </a:lnTo>
                  <a:lnTo>
                    <a:pt x="13" y="5"/>
                  </a:lnTo>
                  <a:lnTo>
                    <a:pt x="18" y="7"/>
                  </a:lnTo>
                  <a:lnTo>
                    <a:pt x="32" y="8"/>
                  </a:lnTo>
                  <a:lnTo>
                    <a:pt x="35" y="2"/>
                  </a:lnTo>
                  <a:lnTo>
                    <a:pt x="39" y="2"/>
                  </a:lnTo>
                  <a:lnTo>
                    <a:pt x="44" y="0"/>
                  </a:lnTo>
                  <a:lnTo>
                    <a:pt x="47" y="9"/>
                  </a:lnTo>
                  <a:lnTo>
                    <a:pt x="51" y="6"/>
                  </a:lnTo>
                  <a:lnTo>
                    <a:pt x="58" y="3"/>
                  </a:lnTo>
                  <a:lnTo>
                    <a:pt x="67" y="7"/>
                  </a:lnTo>
                  <a:lnTo>
                    <a:pt x="70" y="14"/>
                  </a:lnTo>
                  <a:lnTo>
                    <a:pt x="78" y="19"/>
                  </a:lnTo>
                  <a:lnTo>
                    <a:pt x="85" y="14"/>
                  </a:lnTo>
                  <a:lnTo>
                    <a:pt x="93" y="13"/>
                  </a:lnTo>
                  <a:lnTo>
                    <a:pt x="106" y="18"/>
                  </a:lnTo>
                  <a:lnTo>
                    <a:pt x="110" y="48"/>
                  </a:lnTo>
                  <a:lnTo>
                    <a:pt x="103" y="65"/>
                  </a:lnTo>
                  <a:lnTo>
                    <a:pt x="98" y="88"/>
                  </a:lnTo>
                  <a:lnTo>
                    <a:pt x="106" y="107"/>
                  </a:lnTo>
                  <a:lnTo>
                    <a:pt x="105" y="1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 name="Freeform 42">
              <a:extLst>
                <a:ext uri="{FF2B5EF4-FFF2-40B4-BE49-F238E27FC236}">
                  <a16:creationId xmlns:a16="http://schemas.microsoft.com/office/drawing/2014/main" id="{ED391E32-19C3-4930-DA77-79745AC9F063}"/>
                </a:ext>
              </a:extLst>
            </p:cNvPr>
            <p:cNvSpPr>
              <a:spLocks/>
            </p:cNvSpPr>
            <p:nvPr/>
          </p:nvSpPr>
          <p:spPr bwMode="auto">
            <a:xfrm>
              <a:off x="10765112" y="2990581"/>
              <a:ext cx="417750" cy="732322"/>
            </a:xfrm>
            <a:custGeom>
              <a:avLst/>
              <a:gdLst>
                <a:gd name="T0" fmla="*/ 85 w 139"/>
                <a:gd name="T1" fmla="*/ 220 h 231"/>
                <a:gd name="T2" fmla="*/ 82 w 139"/>
                <a:gd name="T3" fmla="*/ 219 h 231"/>
                <a:gd name="T4" fmla="*/ 71 w 139"/>
                <a:gd name="T5" fmla="*/ 222 h 231"/>
                <a:gd name="T6" fmla="*/ 60 w 139"/>
                <a:gd name="T7" fmla="*/ 219 h 231"/>
                <a:gd name="T8" fmla="*/ 52 w 139"/>
                <a:gd name="T9" fmla="*/ 220 h 231"/>
                <a:gd name="T10" fmla="*/ 22 w 139"/>
                <a:gd name="T11" fmla="*/ 220 h 231"/>
                <a:gd name="T12" fmla="*/ 24 w 139"/>
                <a:gd name="T13" fmla="*/ 204 h 231"/>
                <a:gd name="T14" fmla="*/ 17 w 139"/>
                <a:gd name="T15" fmla="*/ 190 h 231"/>
                <a:gd name="T16" fmla="*/ 9 w 139"/>
                <a:gd name="T17" fmla="*/ 186 h 231"/>
                <a:gd name="T18" fmla="*/ 5 w 139"/>
                <a:gd name="T19" fmla="*/ 177 h 231"/>
                <a:gd name="T20" fmla="*/ 0 w 139"/>
                <a:gd name="T21" fmla="*/ 174 h 231"/>
                <a:gd name="T22" fmla="*/ 0 w 139"/>
                <a:gd name="T23" fmla="*/ 168 h 231"/>
                <a:gd name="T24" fmla="*/ 5 w 139"/>
                <a:gd name="T25" fmla="*/ 154 h 231"/>
                <a:gd name="T26" fmla="*/ 14 w 139"/>
                <a:gd name="T27" fmla="*/ 134 h 231"/>
                <a:gd name="T28" fmla="*/ 19 w 139"/>
                <a:gd name="T29" fmla="*/ 133 h 231"/>
                <a:gd name="T30" fmla="*/ 30 w 139"/>
                <a:gd name="T31" fmla="*/ 121 h 231"/>
                <a:gd name="T32" fmla="*/ 37 w 139"/>
                <a:gd name="T33" fmla="*/ 121 h 231"/>
                <a:gd name="T34" fmla="*/ 47 w 139"/>
                <a:gd name="T35" fmla="*/ 129 h 231"/>
                <a:gd name="T36" fmla="*/ 60 w 139"/>
                <a:gd name="T37" fmla="*/ 122 h 231"/>
                <a:gd name="T38" fmla="*/ 61 w 139"/>
                <a:gd name="T39" fmla="*/ 114 h 231"/>
                <a:gd name="T40" fmla="*/ 66 w 139"/>
                <a:gd name="T41" fmla="*/ 105 h 231"/>
                <a:gd name="T42" fmla="*/ 68 w 139"/>
                <a:gd name="T43" fmla="*/ 95 h 231"/>
                <a:gd name="T44" fmla="*/ 78 w 139"/>
                <a:gd name="T45" fmla="*/ 86 h 231"/>
                <a:gd name="T46" fmla="*/ 81 w 139"/>
                <a:gd name="T47" fmla="*/ 72 h 231"/>
                <a:gd name="T48" fmla="*/ 85 w 139"/>
                <a:gd name="T49" fmla="*/ 67 h 231"/>
                <a:gd name="T50" fmla="*/ 88 w 139"/>
                <a:gd name="T51" fmla="*/ 56 h 231"/>
                <a:gd name="T52" fmla="*/ 93 w 139"/>
                <a:gd name="T53" fmla="*/ 43 h 231"/>
                <a:gd name="T54" fmla="*/ 108 w 139"/>
                <a:gd name="T55" fmla="*/ 27 h 231"/>
                <a:gd name="T56" fmla="*/ 108 w 139"/>
                <a:gd name="T57" fmla="*/ 20 h 231"/>
                <a:gd name="T58" fmla="*/ 110 w 139"/>
                <a:gd name="T59" fmla="*/ 16 h 231"/>
                <a:gd name="T60" fmla="*/ 103 w 139"/>
                <a:gd name="T61" fmla="*/ 8 h 231"/>
                <a:gd name="T62" fmla="*/ 104 w 139"/>
                <a:gd name="T63" fmla="*/ 1 h 231"/>
                <a:gd name="T64" fmla="*/ 109 w 139"/>
                <a:gd name="T65" fmla="*/ 0 h 231"/>
                <a:gd name="T66" fmla="*/ 116 w 139"/>
                <a:gd name="T67" fmla="*/ 14 h 231"/>
                <a:gd name="T68" fmla="*/ 118 w 139"/>
                <a:gd name="T69" fmla="*/ 27 h 231"/>
                <a:gd name="T70" fmla="*/ 117 w 139"/>
                <a:gd name="T71" fmla="*/ 41 h 231"/>
                <a:gd name="T72" fmla="*/ 127 w 139"/>
                <a:gd name="T73" fmla="*/ 60 h 231"/>
                <a:gd name="T74" fmla="*/ 117 w 139"/>
                <a:gd name="T75" fmla="*/ 60 h 231"/>
                <a:gd name="T76" fmla="*/ 112 w 139"/>
                <a:gd name="T77" fmla="*/ 61 h 231"/>
                <a:gd name="T78" fmla="*/ 104 w 139"/>
                <a:gd name="T79" fmla="*/ 59 h 231"/>
                <a:gd name="T80" fmla="*/ 100 w 139"/>
                <a:gd name="T81" fmla="*/ 69 h 231"/>
                <a:gd name="T82" fmla="*/ 111 w 139"/>
                <a:gd name="T83" fmla="*/ 81 h 231"/>
                <a:gd name="T84" fmla="*/ 119 w 139"/>
                <a:gd name="T85" fmla="*/ 85 h 231"/>
                <a:gd name="T86" fmla="*/ 121 w 139"/>
                <a:gd name="T87" fmla="*/ 93 h 231"/>
                <a:gd name="T88" fmla="*/ 127 w 139"/>
                <a:gd name="T89" fmla="*/ 107 h 231"/>
                <a:gd name="T90" fmla="*/ 124 w 139"/>
                <a:gd name="T91" fmla="*/ 113 h 231"/>
                <a:gd name="T92" fmla="*/ 115 w 139"/>
                <a:gd name="T93" fmla="*/ 134 h 231"/>
                <a:gd name="T94" fmla="*/ 111 w 139"/>
                <a:gd name="T95" fmla="*/ 138 h 231"/>
                <a:gd name="T96" fmla="*/ 110 w 139"/>
                <a:gd name="T97" fmla="*/ 154 h 231"/>
                <a:gd name="T98" fmla="*/ 112 w 139"/>
                <a:gd name="T99" fmla="*/ 163 h 231"/>
                <a:gd name="T100" fmla="*/ 110 w 139"/>
                <a:gd name="T101" fmla="*/ 169 h 231"/>
                <a:gd name="T102" fmla="*/ 119 w 139"/>
                <a:gd name="T103" fmla="*/ 180 h 231"/>
                <a:gd name="T104" fmla="*/ 120 w 139"/>
                <a:gd name="T105" fmla="*/ 188 h 231"/>
                <a:gd name="T106" fmla="*/ 127 w 139"/>
                <a:gd name="T107" fmla="*/ 198 h 231"/>
                <a:gd name="T108" fmla="*/ 136 w 139"/>
                <a:gd name="T109" fmla="*/ 205 h 231"/>
                <a:gd name="T110" fmla="*/ 137 w 139"/>
                <a:gd name="T111" fmla="*/ 214 h 231"/>
                <a:gd name="T112" fmla="*/ 139 w 139"/>
                <a:gd name="T113" fmla="*/ 220 h 231"/>
                <a:gd name="T114" fmla="*/ 137 w 139"/>
                <a:gd name="T115" fmla="*/ 231 h 231"/>
                <a:gd name="T116" fmla="*/ 123 w 139"/>
                <a:gd name="T117" fmla="*/ 227 h 231"/>
                <a:gd name="T118" fmla="*/ 108 w 139"/>
                <a:gd name="T119" fmla="*/ 221 h 231"/>
                <a:gd name="T120" fmla="*/ 85 w 139"/>
                <a:gd name="T121" fmla="*/ 22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1">
                  <a:moveTo>
                    <a:pt x="85" y="220"/>
                  </a:moveTo>
                  <a:lnTo>
                    <a:pt x="82" y="219"/>
                  </a:lnTo>
                  <a:lnTo>
                    <a:pt x="71" y="222"/>
                  </a:lnTo>
                  <a:lnTo>
                    <a:pt x="60" y="219"/>
                  </a:lnTo>
                  <a:lnTo>
                    <a:pt x="52" y="220"/>
                  </a:lnTo>
                  <a:lnTo>
                    <a:pt x="22" y="220"/>
                  </a:lnTo>
                  <a:lnTo>
                    <a:pt x="24" y="204"/>
                  </a:lnTo>
                  <a:lnTo>
                    <a:pt x="17" y="190"/>
                  </a:lnTo>
                  <a:lnTo>
                    <a:pt x="9" y="186"/>
                  </a:lnTo>
                  <a:lnTo>
                    <a:pt x="5" y="177"/>
                  </a:lnTo>
                  <a:lnTo>
                    <a:pt x="0" y="174"/>
                  </a:lnTo>
                  <a:lnTo>
                    <a:pt x="0" y="168"/>
                  </a:lnTo>
                  <a:lnTo>
                    <a:pt x="5" y="154"/>
                  </a:lnTo>
                  <a:lnTo>
                    <a:pt x="14" y="134"/>
                  </a:lnTo>
                  <a:lnTo>
                    <a:pt x="19" y="133"/>
                  </a:lnTo>
                  <a:lnTo>
                    <a:pt x="30" y="121"/>
                  </a:lnTo>
                  <a:lnTo>
                    <a:pt x="37" y="121"/>
                  </a:lnTo>
                  <a:lnTo>
                    <a:pt x="47" y="129"/>
                  </a:lnTo>
                  <a:lnTo>
                    <a:pt x="60" y="122"/>
                  </a:lnTo>
                  <a:lnTo>
                    <a:pt x="61" y="114"/>
                  </a:lnTo>
                  <a:lnTo>
                    <a:pt x="66" y="105"/>
                  </a:lnTo>
                  <a:lnTo>
                    <a:pt x="68" y="95"/>
                  </a:lnTo>
                  <a:lnTo>
                    <a:pt x="78" y="86"/>
                  </a:lnTo>
                  <a:lnTo>
                    <a:pt x="81" y="72"/>
                  </a:lnTo>
                  <a:lnTo>
                    <a:pt x="85" y="67"/>
                  </a:lnTo>
                  <a:lnTo>
                    <a:pt x="88" y="56"/>
                  </a:lnTo>
                  <a:lnTo>
                    <a:pt x="93" y="43"/>
                  </a:lnTo>
                  <a:lnTo>
                    <a:pt x="108" y="27"/>
                  </a:lnTo>
                  <a:lnTo>
                    <a:pt x="108" y="20"/>
                  </a:lnTo>
                  <a:lnTo>
                    <a:pt x="110" y="16"/>
                  </a:lnTo>
                  <a:lnTo>
                    <a:pt x="103" y="8"/>
                  </a:lnTo>
                  <a:lnTo>
                    <a:pt x="104" y="1"/>
                  </a:lnTo>
                  <a:lnTo>
                    <a:pt x="109" y="0"/>
                  </a:lnTo>
                  <a:lnTo>
                    <a:pt x="116" y="14"/>
                  </a:lnTo>
                  <a:lnTo>
                    <a:pt x="118" y="27"/>
                  </a:lnTo>
                  <a:lnTo>
                    <a:pt x="117" y="41"/>
                  </a:lnTo>
                  <a:lnTo>
                    <a:pt x="127" y="60"/>
                  </a:lnTo>
                  <a:lnTo>
                    <a:pt x="117" y="60"/>
                  </a:lnTo>
                  <a:lnTo>
                    <a:pt x="112" y="61"/>
                  </a:lnTo>
                  <a:lnTo>
                    <a:pt x="104" y="59"/>
                  </a:lnTo>
                  <a:lnTo>
                    <a:pt x="100" y="69"/>
                  </a:lnTo>
                  <a:lnTo>
                    <a:pt x="111" y="81"/>
                  </a:lnTo>
                  <a:lnTo>
                    <a:pt x="119" y="85"/>
                  </a:lnTo>
                  <a:lnTo>
                    <a:pt x="121" y="93"/>
                  </a:lnTo>
                  <a:lnTo>
                    <a:pt x="127" y="107"/>
                  </a:lnTo>
                  <a:lnTo>
                    <a:pt x="124" y="113"/>
                  </a:lnTo>
                  <a:lnTo>
                    <a:pt x="115" y="134"/>
                  </a:lnTo>
                  <a:lnTo>
                    <a:pt x="111" y="138"/>
                  </a:lnTo>
                  <a:lnTo>
                    <a:pt x="110" y="154"/>
                  </a:lnTo>
                  <a:lnTo>
                    <a:pt x="112" y="163"/>
                  </a:lnTo>
                  <a:lnTo>
                    <a:pt x="110" y="169"/>
                  </a:lnTo>
                  <a:lnTo>
                    <a:pt x="119" y="180"/>
                  </a:lnTo>
                  <a:lnTo>
                    <a:pt x="120" y="188"/>
                  </a:lnTo>
                  <a:lnTo>
                    <a:pt x="127" y="198"/>
                  </a:lnTo>
                  <a:lnTo>
                    <a:pt x="136" y="205"/>
                  </a:lnTo>
                  <a:lnTo>
                    <a:pt x="137" y="214"/>
                  </a:lnTo>
                  <a:lnTo>
                    <a:pt x="139" y="220"/>
                  </a:lnTo>
                  <a:lnTo>
                    <a:pt x="137" y="231"/>
                  </a:lnTo>
                  <a:lnTo>
                    <a:pt x="123" y="227"/>
                  </a:lnTo>
                  <a:lnTo>
                    <a:pt x="108" y="221"/>
                  </a:lnTo>
                  <a:lnTo>
                    <a:pt x="85" y="2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 name="Freeform 43">
              <a:extLst>
                <a:ext uri="{FF2B5EF4-FFF2-40B4-BE49-F238E27FC236}">
                  <a16:creationId xmlns:a16="http://schemas.microsoft.com/office/drawing/2014/main" id="{E9BA9B4C-7FD3-E4F1-25CB-1944FA2D1F62}"/>
                </a:ext>
              </a:extLst>
            </p:cNvPr>
            <p:cNvSpPr>
              <a:spLocks/>
            </p:cNvSpPr>
            <p:nvPr/>
          </p:nvSpPr>
          <p:spPr bwMode="auto">
            <a:xfrm>
              <a:off x="10969480" y="3491475"/>
              <a:ext cx="1048881" cy="1220534"/>
            </a:xfrm>
            <a:custGeom>
              <a:avLst/>
              <a:gdLst>
                <a:gd name="T0" fmla="*/ 342 w 349"/>
                <a:gd name="T1" fmla="*/ 61 h 385"/>
                <a:gd name="T2" fmla="*/ 343 w 349"/>
                <a:gd name="T3" fmla="*/ 71 h 385"/>
                <a:gd name="T4" fmla="*/ 329 w 349"/>
                <a:gd name="T5" fmla="*/ 87 h 385"/>
                <a:gd name="T6" fmla="*/ 324 w 349"/>
                <a:gd name="T7" fmla="*/ 114 h 385"/>
                <a:gd name="T8" fmla="*/ 320 w 349"/>
                <a:gd name="T9" fmla="*/ 137 h 385"/>
                <a:gd name="T10" fmla="*/ 314 w 349"/>
                <a:gd name="T11" fmla="*/ 155 h 385"/>
                <a:gd name="T12" fmla="*/ 310 w 349"/>
                <a:gd name="T13" fmla="*/ 168 h 385"/>
                <a:gd name="T14" fmla="*/ 315 w 349"/>
                <a:gd name="T15" fmla="*/ 203 h 385"/>
                <a:gd name="T16" fmla="*/ 316 w 349"/>
                <a:gd name="T17" fmla="*/ 233 h 385"/>
                <a:gd name="T18" fmla="*/ 330 w 349"/>
                <a:gd name="T19" fmla="*/ 256 h 385"/>
                <a:gd name="T20" fmla="*/ 332 w 349"/>
                <a:gd name="T21" fmla="*/ 281 h 385"/>
                <a:gd name="T22" fmla="*/ 303 w 349"/>
                <a:gd name="T23" fmla="*/ 287 h 385"/>
                <a:gd name="T24" fmla="*/ 301 w 349"/>
                <a:gd name="T25" fmla="*/ 309 h 385"/>
                <a:gd name="T26" fmla="*/ 295 w 349"/>
                <a:gd name="T27" fmla="*/ 354 h 385"/>
                <a:gd name="T28" fmla="*/ 312 w 349"/>
                <a:gd name="T29" fmla="*/ 366 h 385"/>
                <a:gd name="T30" fmla="*/ 318 w 349"/>
                <a:gd name="T31" fmla="*/ 385 h 385"/>
                <a:gd name="T32" fmla="*/ 297 w 349"/>
                <a:gd name="T33" fmla="*/ 373 h 385"/>
                <a:gd name="T34" fmla="*/ 276 w 349"/>
                <a:gd name="T35" fmla="*/ 362 h 385"/>
                <a:gd name="T36" fmla="*/ 261 w 349"/>
                <a:gd name="T37" fmla="*/ 357 h 385"/>
                <a:gd name="T38" fmla="*/ 241 w 349"/>
                <a:gd name="T39" fmla="*/ 345 h 385"/>
                <a:gd name="T40" fmla="*/ 221 w 349"/>
                <a:gd name="T41" fmla="*/ 344 h 385"/>
                <a:gd name="T42" fmla="*/ 214 w 349"/>
                <a:gd name="T43" fmla="*/ 336 h 385"/>
                <a:gd name="T44" fmla="*/ 194 w 349"/>
                <a:gd name="T45" fmla="*/ 338 h 385"/>
                <a:gd name="T46" fmla="*/ 181 w 349"/>
                <a:gd name="T47" fmla="*/ 340 h 385"/>
                <a:gd name="T48" fmla="*/ 177 w 349"/>
                <a:gd name="T49" fmla="*/ 307 h 385"/>
                <a:gd name="T50" fmla="*/ 178 w 349"/>
                <a:gd name="T51" fmla="*/ 282 h 385"/>
                <a:gd name="T52" fmla="*/ 175 w 349"/>
                <a:gd name="T53" fmla="*/ 261 h 385"/>
                <a:gd name="T54" fmla="*/ 154 w 349"/>
                <a:gd name="T55" fmla="*/ 253 h 385"/>
                <a:gd name="T56" fmla="*/ 144 w 349"/>
                <a:gd name="T57" fmla="*/ 257 h 385"/>
                <a:gd name="T58" fmla="*/ 128 w 349"/>
                <a:gd name="T59" fmla="*/ 270 h 385"/>
                <a:gd name="T60" fmla="*/ 115 w 349"/>
                <a:gd name="T61" fmla="*/ 273 h 385"/>
                <a:gd name="T62" fmla="*/ 97 w 349"/>
                <a:gd name="T63" fmla="*/ 277 h 385"/>
                <a:gd name="T64" fmla="*/ 85 w 349"/>
                <a:gd name="T65" fmla="*/ 260 h 385"/>
                <a:gd name="T66" fmla="*/ 76 w 349"/>
                <a:gd name="T67" fmla="*/ 232 h 385"/>
                <a:gd name="T68" fmla="*/ 15 w 349"/>
                <a:gd name="T69" fmla="*/ 234 h 385"/>
                <a:gd name="T70" fmla="*/ 2 w 349"/>
                <a:gd name="T71" fmla="*/ 236 h 385"/>
                <a:gd name="T72" fmla="*/ 5 w 349"/>
                <a:gd name="T73" fmla="*/ 228 h 385"/>
                <a:gd name="T74" fmla="*/ 8 w 349"/>
                <a:gd name="T75" fmla="*/ 213 h 385"/>
                <a:gd name="T76" fmla="*/ 20 w 349"/>
                <a:gd name="T77" fmla="*/ 211 h 385"/>
                <a:gd name="T78" fmla="*/ 36 w 349"/>
                <a:gd name="T79" fmla="*/ 203 h 385"/>
                <a:gd name="T80" fmla="*/ 44 w 349"/>
                <a:gd name="T81" fmla="*/ 213 h 385"/>
                <a:gd name="T82" fmla="*/ 66 w 349"/>
                <a:gd name="T83" fmla="*/ 190 h 385"/>
                <a:gd name="T84" fmla="*/ 70 w 349"/>
                <a:gd name="T85" fmla="*/ 166 h 385"/>
                <a:gd name="T86" fmla="*/ 86 w 349"/>
                <a:gd name="T87" fmla="*/ 135 h 385"/>
                <a:gd name="T88" fmla="*/ 101 w 349"/>
                <a:gd name="T89" fmla="*/ 118 h 385"/>
                <a:gd name="T90" fmla="*/ 104 w 349"/>
                <a:gd name="T91" fmla="*/ 103 h 385"/>
                <a:gd name="T92" fmla="*/ 105 w 349"/>
                <a:gd name="T93" fmla="*/ 73 h 385"/>
                <a:gd name="T94" fmla="*/ 114 w 349"/>
                <a:gd name="T95" fmla="*/ 49 h 385"/>
                <a:gd name="T96" fmla="*/ 117 w 349"/>
                <a:gd name="T97" fmla="*/ 22 h 385"/>
                <a:gd name="T98" fmla="*/ 134 w 349"/>
                <a:gd name="T99" fmla="*/ 5 h 385"/>
                <a:gd name="T100" fmla="*/ 161 w 349"/>
                <a:gd name="T101" fmla="*/ 20 h 385"/>
                <a:gd name="T102" fmla="*/ 188 w 349"/>
                <a:gd name="T103" fmla="*/ 26 h 385"/>
                <a:gd name="T104" fmla="*/ 196 w 349"/>
                <a:gd name="T105" fmla="*/ 11 h 385"/>
                <a:gd name="T106" fmla="*/ 224 w 349"/>
                <a:gd name="T107" fmla="*/ 3 h 385"/>
                <a:gd name="T108" fmla="*/ 238 w 349"/>
                <a:gd name="T109" fmla="*/ 7 h 385"/>
                <a:gd name="T110" fmla="*/ 247 w 349"/>
                <a:gd name="T111" fmla="*/ 0 h 385"/>
                <a:gd name="T112" fmla="*/ 273 w 349"/>
                <a:gd name="T113" fmla="*/ 3 h 385"/>
                <a:gd name="T114" fmla="*/ 290 w 349"/>
                <a:gd name="T115" fmla="*/ 18 h 385"/>
                <a:gd name="T116" fmla="*/ 303 w 349"/>
                <a:gd name="T117" fmla="*/ 17 h 385"/>
                <a:gd name="T118" fmla="*/ 322 w 349"/>
                <a:gd name="T119" fmla="*/ 14 h 385"/>
                <a:gd name="T120" fmla="*/ 343 w 349"/>
                <a:gd name="T121" fmla="*/ 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 h="385">
                  <a:moveTo>
                    <a:pt x="343" y="37"/>
                  </a:moveTo>
                  <a:lnTo>
                    <a:pt x="342" y="61"/>
                  </a:lnTo>
                  <a:lnTo>
                    <a:pt x="349" y="64"/>
                  </a:lnTo>
                  <a:lnTo>
                    <a:pt x="343" y="71"/>
                  </a:lnTo>
                  <a:lnTo>
                    <a:pt x="336" y="77"/>
                  </a:lnTo>
                  <a:lnTo>
                    <a:pt x="329" y="87"/>
                  </a:lnTo>
                  <a:lnTo>
                    <a:pt x="325" y="97"/>
                  </a:lnTo>
                  <a:lnTo>
                    <a:pt x="324" y="114"/>
                  </a:lnTo>
                  <a:lnTo>
                    <a:pt x="320" y="122"/>
                  </a:lnTo>
                  <a:lnTo>
                    <a:pt x="320" y="137"/>
                  </a:lnTo>
                  <a:lnTo>
                    <a:pt x="314" y="143"/>
                  </a:lnTo>
                  <a:lnTo>
                    <a:pt x="314" y="155"/>
                  </a:lnTo>
                  <a:lnTo>
                    <a:pt x="311" y="157"/>
                  </a:lnTo>
                  <a:lnTo>
                    <a:pt x="310" y="168"/>
                  </a:lnTo>
                  <a:lnTo>
                    <a:pt x="314" y="178"/>
                  </a:lnTo>
                  <a:lnTo>
                    <a:pt x="315" y="203"/>
                  </a:lnTo>
                  <a:lnTo>
                    <a:pt x="318" y="222"/>
                  </a:lnTo>
                  <a:lnTo>
                    <a:pt x="316" y="233"/>
                  </a:lnTo>
                  <a:lnTo>
                    <a:pt x="320" y="245"/>
                  </a:lnTo>
                  <a:lnTo>
                    <a:pt x="330" y="256"/>
                  </a:lnTo>
                  <a:lnTo>
                    <a:pt x="340" y="283"/>
                  </a:lnTo>
                  <a:lnTo>
                    <a:pt x="332" y="281"/>
                  </a:lnTo>
                  <a:lnTo>
                    <a:pt x="308" y="284"/>
                  </a:lnTo>
                  <a:lnTo>
                    <a:pt x="303" y="287"/>
                  </a:lnTo>
                  <a:lnTo>
                    <a:pt x="297" y="300"/>
                  </a:lnTo>
                  <a:lnTo>
                    <a:pt x="301" y="309"/>
                  </a:lnTo>
                  <a:lnTo>
                    <a:pt x="297" y="334"/>
                  </a:lnTo>
                  <a:lnTo>
                    <a:pt x="295" y="354"/>
                  </a:lnTo>
                  <a:lnTo>
                    <a:pt x="300" y="358"/>
                  </a:lnTo>
                  <a:lnTo>
                    <a:pt x="312" y="366"/>
                  </a:lnTo>
                  <a:lnTo>
                    <a:pt x="317" y="363"/>
                  </a:lnTo>
                  <a:lnTo>
                    <a:pt x="318" y="385"/>
                  </a:lnTo>
                  <a:lnTo>
                    <a:pt x="304" y="385"/>
                  </a:lnTo>
                  <a:lnTo>
                    <a:pt x="297" y="373"/>
                  </a:lnTo>
                  <a:lnTo>
                    <a:pt x="290" y="364"/>
                  </a:lnTo>
                  <a:lnTo>
                    <a:pt x="276" y="362"/>
                  </a:lnTo>
                  <a:lnTo>
                    <a:pt x="273" y="351"/>
                  </a:lnTo>
                  <a:lnTo>
                    <a:pt x="261" y="357"/>
                  </a:lnTo>
                  <a:lnTo>
                    <a:pt x="247" y="354"/>
                  </a:lnTo>
                  <a:lnTo>
                    <a:pt x="241" y="345"/>
                  </a:lnTo>
                  <a:lnTo>
                    <a:pt x="229" y="343"/>
                  </a:lnTo>
                  <a:lnTo>
                    <a:pt x="221" y="344"/>
                  </a:lnTo>
                  <a:lnTo>
                    <a:pt x="220" y="337"/>
                  </a:lnTo>
                  <a:lnTo>
                    <a:pt x="214" y="336"/>
                  </a:lnTo>
                  <a:lnTo>
                    <a:pt x="205" y="335"/>
                  </a:lnTo>
                  <a:lnTo>
                    <a:pt x="194" y="338"/>
                  </a:lnTo>
                  <a:lnTo>
                    <a:pt x="186" y="338"/>
                  </a:lnTo>
                  <a:lnTo>
                    <a:pt x="181" y="340"/>
                  </a:lnTo>
                  <a:lnTo>
                    <a:pt x="183" y="315"/>
                  </a:lnTo>
                  <a:lnTo>
                    <a:pt x="177" y="307"/>
                  </a:lnTo>
                  <a:lnTo>
                    <a:pt x="176" y="294"/>
                  </a:lnTo>
                  <a:lnTo>
                    <a:pt x="178" y="282"/>
                  </a:lnTo>
                  <a:lnTo>
                    <a:pt x="175" y="274"/>
                  </a:lnTo>
                  <a:lnTo>
                    <a:pt x="175" y="261"/>
                  </a:lnTo>
                  <a:lnTo>
                    <a:pt x="153" y="261"/>
                  </a:lnTo>
                  <a:lnTo>
                    <a:pt x="154" y="253"/>
                  </a:lnTo>
                  <a:lnTo>
                    <a:pt x="145" y="254"/>
                  </a:lnTo>
                  <a:lnTo>
                    <a:pt x="144" y="257"/>
                  </a:lnTo>
                  <a:lnTo>
                    <a:pt x="132" y="258"/>
                  </a:lnTo>
                  <a:lnTo>
                    <a:pt x="128" y="270"/>
                  </a:lnTo>
                  <a:lnTo>
                    <a:pt x="125" y="275"/>
                  </a:lnTo>
                  <a:lnTo>
                    <a:pt x="115" y="273"/>
                  </a:lnTo>
                  <a:lnTo>
                    <a:pt x="109" y="275"/>
                  </a:lnTo>
                  <a:lnTo>
                    <a:pt x="97" y="277"/>
                  </a:lnTo>
                  <a:lnTo>
                    <a:pt x="90" y="266"/>
                  </a:lnTo>
                  <a:lnTo>
                    <a:pt x="85" y="260"/>
                  </a:lnTo>
                  <a:lnTo>
                    <a:pt x="80" y="247"/>
                  </a:lnTo>
                  <a:lnTo>
                    <a:pt x="76" y="232"/>
                  </a:lnTo>
                  <a:lnTo>
                    <a:pt x="22" y="231"/>
                  </a:lnTo>
                  <a:lnTo>
                    <a:pt x="15" y="234"/>
                  </a:lnTo>
                  <a:lnTo>
                    <a:pt x="10" y="233"/>
                  </a:lnTo>
                  <a:lnTo>
                    <a:pt x="2" y="236"/>
                  </a:lnTo>
                  <a:lnTo>
                    <a:pt x="0" y="230"/>
                  </a:lnTo>
                  <a:lnTo>
                    <a:pt x="5" y="228"/>
                  </a:lnTo>
                  <a:lnTo>
                    <a:pt x="5" y="218"/>
                  </a:lnTo>
                  <a:lnTo>
                    <a:pt x="8" y="213"/>
                  </a:lnTo>
                  <a:lnTo>
                    <a:pt x="15" y="209"/>
                  </a:lnTo>
                  <a:lnTo>
                    <a:pt x="20" y="211"/>
                  </a:lnTo>
                  <a:lnTo>
                    <a:pt x="26" y="203"/>
                  </a:lnTo>
                  <a:lnTo>
                    <a:pt x="36" y="203"/>
                  </a:lnTo>
                  <a:lnTo>
                    <a:pt x="37" y="209"/>
                  </a:lnTo>
                  <a:lnTo>
                    <a:pt x="44" y="213"/>
                  </a:lnTo>
                  <a:lnTo>
                    <a:pt x="55" y="200"/>
                  </a:lnTo>
                  <a:lnTo>
                    <a:pt x="66" y="190"/>
                  </a:lnTo>
                  <a:lnTo>
                    <a:pt x="70" y="183"/>
                  </a:lnTo>
                  <a:lnTo>
                    <a:pt x="70" y="166"/>
                  </a:lnTo>
                  <a:lnTo>
                    <a:pt x="78" y="146"/>
                  </a:lnTo>
                  <a:lnTo>
                    <a:pt x="86" y="135"/>
                  </a:lnTo>
                  <a:lnTo>
                    <a:pt x="98" y="125"/>
                  </a:lnTo>
                  <a:lnTo>
                    <a:pt x="101" y="118"/>
                  </a:lnTo>
                  <a:lnTo>
                    <a:pt x="101" y="111"/>
                  </a:lnTo>
                  <a:lnTo>
                    <a:pt x="104" y="103"/>
                  </a:lnTo>
                  <a:lnTo>
                    <a:pt x="103" y="92"/>
                  </a:lnTo>
                  <a:lnTo>
                    <a:pt x="105" y="73"/>
                  </a:lnTo>
                  <a:lnTo>
                    <a:pt x="109" y="60"/>
                  </a:lnTo>
                  <a:lnTo>
                    <a:pt x="114" y="49"/>
                  </a:lnTo>
                  <a:lnTo>
                    <a:pt x="115" y="37"/>
                  </a:lnTo>
                  <a:lnTo>
                    <a:pt x="117" y="22"/>
                  </a:lnTo>
                  <a:lnTo>
                    <a:pt x="124" y="11"/>
                  </a:lnTo>
                  <a:lnTo>
                    <a:pt x="134" y="5"/>
                  </a:lnTo>
                  <a:lnTo>
                    <a:pt x="149" y="12"/>
                  </a:lnTo>
                  <a:lnTo>
                    <a:pt x="161" y="20"/>
                  </a:lnTo>
                  <a:lnTo>
                    <a:pt x="174" y="22"/>
                  </a:lnTo>
                  <a:lnTo>
                    <a:pt x="188" y="26"/>
                  </a:lnTo>
                  <a:lnTo>
                    <a:pt x="193" y="13"/>
                  </a:lnTo>
                  <a:lnTo>
                    <a:pt x="196" y="11"/>
                  </a:lnTo>
                  <a:lnTo>
                    <a:pt x="204" y="14"/>
                  </a:lnTo>
                  <a:lnTo>
                    <a:pt x="224" y="3"/>
                  </a:lnTo>
                  <a:lnTo>
                    <a:pt x="232" y="8"/>
                  </a:lnTo>
                  <a:lnTo>
                    <a:pt x="238" y="7"/>
                  </a:lnTo>
                  <a:lnTo>
                    <a:pt x="240" y="2"/>
                  </a:lnTo>
                  <a:lnTo>
                    <a:pt x="247" y="0"/>
                  </a:lnTo>
                  <a:lnTo>
                    <a:pt x="261" y="2"/>
                  </a:lnTo>
                  <a:lnTo>
                    <a:pt x="273" y="3"/>
                  </a:lnTo>
                  <a:lnTo>
                    <a:pt x="279" y="1"/>
                  </a:lnTo>
                  <a:lnTo>
                    <a:pt x="290" y="18"/>
                  </a:lnTo>
                  <a:lnTo>
                    <a:pt x="298" y="20"/>
                  </a:lnTo>
                  <a:lnTo>
                    <a:pt x="303" y="17"/>
                  </a:lnTo>
                  <a:lnTo>
                    <a:pt x="312" y="18"/>
                  </a:lnTo>
                  <a:lnTo>
                    <a:pt x="322" y="14"/>
                  </a:lnTo>
                  <a:lnTo>
                    <a:pt x="326" y="23"/>
                  </a:lnTo>
                  <a:lnTo>
                    <a:pt x="343" y="3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 name="Freeform 44">
              <a:extLst>
                <a:ext uri="{FF2B5EF4-FFF2-40B4-BE49-F238E27FC236}">
                  <a16:creationId xmlns:a16="http://schemas.microsoft.com/office/drawing/2014/main" id="{F811D2AE-F584-5AA1-25DF-EEDD280F7621}"/>
                </a:ext>
              </a:extLst>
            </p:cNvPr>
            <p:cNvSpPr>
              <a:spLocks/>
            </p:cNvSpPr>
            <p:nvPr/>
          </p:nvSpPr>
          <p:spPr bwMode="auto">
            <a:xfrm>
              <a:off x="10909371" y="3592923"/>
              <a:ext cx="405726" cy="576981"/>
            </a:xfrm>
            <a:custGeom>
              <a:avLst/>
              <a:gdLst>
                <a:gd name="T0" fmla="*/ 35 w 135"/>
                <a:gd name="T1" fmla="*/ 177 h 182"/>
                <a:gd name="T2" fmla="*/ 28 w 135"/>
                <a:gd name="T3" fmla="*/ 170 h 182"/>
                <a:gd name="T4" fmla="*/ 22 w 135"/>
                <a:gd name="T5" fmla="*/ 173 h 182"/>
                <a:gd name="T6" fmla="*/ 15 w 135"/>
                <a:gd name="T7" fmla="*/ 182 h 182"/>
                <a:gd name="T8" fmla="*/ 0 w 135"/>
                <a:gd name="T9" fmla="*/ 160 h 182"/>
                <a:gd name="T10" fmla="*/ 14 w 135"/>
                <a:gd name="T11" fmla="*/ 149 h 182"/>
                <a:gd name="T12" fmla="*/ 7 w 135"/>
                <a:gd name="T13" fmla="*/ 135 h 182"/>
                <a:gd name="T14" fmla="*/ 14 w 135"/>
                <a:gd name="T15" fmla="*/ 130 h 182"/>
                <a:gd name="T16" fmla="*/ 26 w 135"/>
                <a:gd name="T17" fmla="*/ 127 h 182"/>
                <a:gd name="T18" fmla="*/ 27 w 135"/>
                <a:gd name="T19" fmla="*/ 118 h 182"/>
                <a:gd name="T20" fmla="*/ 37 w 135"/>
                <a:gd name="T21" fmla="*/ 128 h 182"/>
                <a:gd name="T22" fmla="*/ 53 w 135"/>
                <a:gd name="T23" fmla="*/ 129 h 182"/>
                <a:gd name="T24" fmla="*/ 59 w 135"/>
                <a:gd name="T25" fmla="*/ 119 h 182"/>
                <a:gd name="T26" fmla="*/ 61 w 135"/>
                <a:gd name="T27" fmla="*/ 105 h 182"/>
                <a:gd name="T28" fmla="*/ 60 w 135"/>
                <a:gd name="T29" fmla="*/ 89 h 182"/>
                <a:gd name="T30" fmla="*/ 51 w 135"/>
                <a:gd name="T31" fmla="*/ 77 h 182"/>
                <a:gd name="T32" fmla="*/ 59 w 135"/>
                <a:gd name="T33" fmla="*/ 53 h 182"/>
                <a:gd name="T34" fmla="*/ 54 w 135"/>
                <a:gd name="T35" fmla="*/ 48 h 182"/>
                <a:gd name="T36" fmla="*/ 40 w 135"/>
                <a:gd name="T37" fmla="*/ 50 h 182"/>
                <a:gd name="T38" fmla="*/ 35 w 135"/>
                <a:gd name="T39" fmla="*/ 39 h 182"/>
                <a:gd name="T40" fmla="*/ 37 w 135"/>
                <a:gd name="T41" fmla="*/ 30 h 182"/>
                <a:gd name="T42" fmla="*/ 60 w 135"/>
                <a:gd name="T43" fmla="*/ 31 h 182"/>
                <a:gd name="T44" fmla="*/ 75 w 135"/>
                <a:gd name="T45" fmla="*/ 37 h 182"/>
                <a:gd name="T46" fmla="*/ 89 w 135"/>
                <a:gd name="T47" fmla="*/ 41 h 182"/>
                <a:gd name="T48" fmla="*/ 91 w 135"/>
                <a:gd name="T49" fmla="*/ 30 h 182"/>
                <a:gd name="T50" fmla="*/ 100 w 135"/>
                <a:gd name="T51" fmla="*/ 11 h 182"/>
                <a:gd name="T52" fmla="*/ 111 w 135"/>
                <a:gd name="T53" fmla="*/ 0 h 182"/>
                <a:gd name="T54" fmla="*/ 123 w 135"/>
                <a:gd name="T55" fmla="*/ 3 h 182"/>
                <a:gd name="T56" fmla="*/ 135 w 135"/>
                <a:gd name="T57" fmla="*/ 5 h 182"/>
                <a:gd name="T58" fmla="*/ 134 w 135"/>
                <a:gd name="T59" fmla="*/ 17 h 182"/>
                <a:gd name="T60" fmla="*/ 129 w 135"/>
                <a:gd name="T61" fmla="*/ 28 h 182"/>
                <a:gd name="T62" fmla="*/ 125 w 135"/>
                <a:gd name="T63" fmla="*/ 41 h 182"/>
                <a:gd name="T64" fmla="*/ 123 w 135"/>
                <a:gd name="T65" fmla="*/ 60 h 182"/>
                <a:gd name="T66" fmla="*/ 124 w 135"/>
                <a:gd name="T67" fmla="*/ 71 h 182"/>
                <a:gd name="T68" fmla="*/ 121 w 135"/>
                <a:gd name="T69" fmla="*/ 79 h 182"/>
                <a:gd name="T70" fmla="*/ 121 w 135"/>
                <a:gd name="T71" fmla="*/ 86 h 182"/>
                <a:gd name="T72" fmla="*/ 118 w 135"/>
                <a:gd name="T73" fmla="*/ 93 h 182"/>
                <a:gd name="T74" fmla="*/ 106 w 135"/>
                <a:gd name="T75" fmla="*/ 103 h 182"/>
                <a:gd name="T76" fmla="*/ 98 w 135"/>
                <a:gd name="T77" fmla="*/ 114 h 182"/>
                <a:gd name="T78" fmla="*/ 90 w 135"/>
                <a:gd name="T79" fmla="*/ 134 h 182"/>
                <a:gd name="T80" fmla="*/ 90 w 135"/>
                <a:gd name="T81" fmla="*/ 151 h 182"/>
                <a:gd name="T82" fmla="*/ 86 w 135"/>
                <a:gd name="T83" fmla="*/ 158 h 182"/>
                <a:gd name="T84" fmla="*/ 75 w 135"/>
                <a:gd name="T85" fmla="*/ 168 h 182"/>
                <a:gd name="T86" fmla="*/ 64 w 135"/>
                <a:gd name="T87" fmla="*/ 181 h 182"/>
                <a:gd name="T88" fmla="*/ 57 w 135"/>
                <a:gd name="T89" fmla="*/ 177 h 182"/>
                <a:gd name="T90" fmla="*/ 56 w 135"/>
                <a:gd name="T91" fmla="*/ 171 h 182"/>
                <a:gd name="T92" fmla="*/ 46 w 135"/>
                <a:gd name="T93" fmla="*/ 171 h 182"/>
                <a:gd name="T94" fmla="*/ 40 w 135"/>
                <a:gd name="T95" fmla="*/ 179 h 182"/>
                <a:gd name="T96" fmla="*/ 35 w 135"/>
                <a:gd name="T9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182">
                  <a:moveTo>
                    <a:pt x="35" y="177"/>
                  </a:moveTo>
                  <a:lnTo>
                    <a:pt x="28" y="170"/>
                  </a:lnTo>
                  <a:lnTo>
                    <a:pt x="22" y="173"/>
                  </a:lnTo>
                  <a:lnTo>
                    <a:pt x="15" y="182"/>
                  </a:lnTo>
                  <a:lnTo>
                    <a:pt x="0" y="160"/>
                  </a:lnTo>
                  <a:lnTo>
                    <a:pt x="14" y="149"/>
                  </a:lnTo>
                  <a:lnTo>
                    <a:pt x="7" y="135"/>
                  </a:lnTo>
                  <a:lnTo>
                    <a:pt x="14" y="130"/>
                  </a:lnTo>
                  <a:lnTo>
                    <a:pt x="26" y="127"/>
                  </a:lnTo>
                  <a:lnTo>
                    <a:pt x="27" y="118"/>
                  </a:lnTo>
                  <a:lnTo>
                    <a:pt x="37" y="128"/>
                  </a:lnTo>
                  <a:lnTo>
                    <a:pt x="53" y="129"/>
                  </a:lnTo>
                  <a:lnTo>
                    <a:pt x="59" y="119"/>
                  </a:lnTo>
                  <a:lnTo>
                    <a:pt x="61" y="105"/>
                  </a:lnTo>
                  <a:lnTo>
                    <a:pt x="60" y="89"/>
                  </a:lnTo>
                  <a:lnTo>
                    <a:pt x="51" y="77"/>
                  </a:lnTo>
                  <a:lnTo>
                    <a:pt x="59" y="53"/>
                  </a:lnTo>
                  <a:lnTo>
                    <a:pt x="54" y="48"/>
                  </a:lnTo>
                  <a:lnTo>
                    <a:pt x="40" y="50"/>
                  </a:lnTo>
                  <a:lnTo>
                    <a:pt x="35" y="39"/>
                  </a:lnTo>
                  <a:lnTo>
                    <a:pt x="37" y="30"/>
                  </a:lnTo>
                  <a:lnTo>
                    <a:pt x="60" y="31"/>
                  </a:lnTo>
                  <a:lnTo>
                    <a:pt x="75" y="37"/>
                  </a:lnTo>
                  <a:lnTo>
                    <a:pt x="89" y="41"/>
                  </a:lnTo>
                  <a:lnTo>
                    <a:pt x="91" y="30"/>
                  </a:lnTo>
                  <a:lnTo>
                    <a:pt x="100" y="11"/>
                  </a:lnTo>
                  <a:lnTo>
                    <a:pt x="111" y="0"/>
                  </a:lnTo>
                  <a:lnTo>
                    <a:pt x="123" y="3"/>
                  </a:lnTo>
                  <a:lnTo>
                    <a:pt x="135" y="5"/>
                  </a:lnTo>
                  <a:lnTo>
                    <a:pt x="134" y="17"/>
                  </a:lnTo>
                  <a:lnTo>
                    <a:pt x="129" y="28"/>
                  </a:lnTo>
                  <a:lnTo>
                    <a:pt x="125" y="41"/>
                  </a:lnTo>
                  <a:lnTo>
                    <a:pt x="123" y="60"/>
                  </a:lnTo>
                  <a:lnTo>
                    <a:pt x="124" y="71"/>
                  </a:lnTo>
                  <a:lnTo>
                    <a:pt x="121" y="79"/>
                  </a:lnTo>
                  <a:lnTo>
                    <a:pt x="121" y="86"/>
                  </a:lnTo>
                  <a:lnTo>
                    <a:pt x="118" y="93"/>
                  </a:lnTo>
                  <a:lnTo>
                    <a:pt x="106" y="103"/>
                  </a:lnTo>
                  <a:lnTo>
                    <a:pt x="98" y="114"/>
                  </a:lnTo>
                  <a:lnTo>
                    <a:pt x="90" y="134"/>
                  </a:lnTo>
                  <a:lnTo>
                    <a:pt x="90" y="151"/>
                  </a:lnTo>
                  <a:lnTo>
                    <a:pt x="86" y="158"/>
                  </a:lnTo>
                  <a:lnTo>
                    <a:pt x="75" y="168"/>
                  </a:lnTo>
                  <a:lnTo>
                    <a:pt x="64" y="181"/>
                  </a:lnTo>
                  <a:lnTo>
                    <a:pt x="57" y="177"/>
                  </a:lnTo>
                  <a:lnTo>
                    <a:pt x="56" y="171"/>
                  </a:lnTo>
                  <a:lnTo>
                    <a:pt x="46" y="171"/>
                  </a:lnTo>
                  <a:lnTo>
                    <a:pt x="40" y="179"/>
                  </a:lnTo>
                  <a:lnTo>
                    <a:pt x="35" y="17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 name="Freeform 45">
              <a:extLst>
                <a:ext uri="{FF2B5EF4-FFF2-40B4-BE49-F238E27FC236}">
                  <a16:creationId xmlns:a16="http://schemas.microsoft.com/office/drawing/2014/main" id="{752C08C9-BB7E-902A-647B-956CD8349C2E}"/>
                </a:ext>
              </a:extLst>
            </p:cNvPr>
            <p:cNvSpPr>
              <a:spLocks/>
            </p:cNvSpPr>
            <p:nvPr/>
          </p:nvSpPr>
          <p:spPr bwMode="auto">
            <a:xfrm>
              <a:off x="6278350" y="3019112"/>
              <a:ext cx="670203" cy="1103236"/>
            </a:xfrm>
            <a:custGeom>
              <a:avLst/>
              <a:gdLst>
                <a:gd name="T0" fmla="*/ 59 w 223"/>
                <a:gd name="T1" fmla="*/ 257 h 348"/>
                <a:gd name="T2" fmla="*/ 44 w 223"/>
                <a:gd name="T3" fmla="*/ 253 h 348"/>
                <a:gd name="T4" fmla="*/ 24 w 223"/>
                <a:gd name="T5" fmla="*/ 241 h 348"/>
                <a:gd name="T6" fmla="*/ 3 w 223"/>
                <a:gd name="T7" fmla="*/ 230 h 348"/>
                <a:gd name="T8" fmla="*/ 7 w 223"/>
                <a:gd name="T9" fmla="*/ 222 h 348"/>
                <a:gd name="T10" fmla="*/ 11 w 223"/>
                <a:gd name="T11" fmla="*/ 204 h 348"/>
                <a:gd name="T12" fmla="*/ 28 w 223"/>
                <a:gd name="T13" fmla="*/ 189 h 348"/>
                <a:gd name="T14" fmla="*/ 28 w 223"/>
                <a:gd name="T15" fmla="*/ 173 h 348"/>
                <a:gd name="T16" fmla="*/ 29 w 223"/>
                <a:gd name="T17" fmla="*/ 142 h 348"/>
                <a:gd name="T18" fmla="*/ 30 w 223"/>
                <a:gd name="T19" fmla="*/ 119 h 348"/>
                <a:gd name="T20" fmla="*/ 26 w 223"/>
                <a:gd name="T21" fmla="*/ 98 h 348"/>
                <a:gd name="T22" fmla="*/ 36 w 223"/>
                <a:gd name="T23" fmla="*/ 94 h 348"/>
                <a:gd name="T24" fmla="*/ 34 w 223"/>
                <a:gd name="T25" fmla="*/ 78 h 348"/>
                <a:gd name="T26" fmla="*/ 58 w 223"/>
                <a:gd name="T27" fmla="*/ 64 h 348"/>
                <a:gd name="T28" fmla="*/ 67 w 223"/>
                <a:gd name="T29" fmla="*/ 55 h 348"/>
                <a:gd name="T30" fmla="*/ 82 w 223"/>
                <a:gd name="T31" fmla="*/ 28 h 348"/>
                <a:gd name="T32" fmla="*/ 96 w 223"/>
                <a:gd name="T33" fmla="*/ 23 h 348"/>
                <a:gd name="T34" fmla="*/ 125 w 223"/>
                <a:gd name="T35" fmla="*/ 15 h 348"/>
                <a:gd name="T36" fmla="*/ 142 w 223"/>
                <a:gd name="T37" fmla="*/ 0 h 348"/>
                <a:gd name="T38" fmla="*/ 152 w 223"/>
                <a:gd name="T39" fmla="*/ 7 h 348"/>
                <a:gd name="T40" fmla="*/ 137 w 223"/>
                <a:gd name="T41" fmla="*/ 17 h 348"/>
                <a:gd name="T42" fmla="*/ 124 w 223"/>
                <a:gd name="T43" fmla="*/ 34 h 348"/>
                <a:gd name="T44" fmla="*/ 115 w 223"/>
                <a:gd name="T45" fmla="*/ 56 h 348"/>
                <a:gd name="T46" fmla="*/ 118 w 223"/>
                <a:gd name="T47" fmla="*/ 70 h 348"/>
                <a:gd name="T48" fmla="*/ 124 w 223"/>
                <a:gd name="T49" fmla="*/ 84 h 348"/>
                <a:gd name="T50" fmla="*/ 123 w 223"/>
                <a:gd name="T51" fmla="*/ 100 h 348"/>
                <a:gd name="T52" fmla="*/ 128 w 223"/>
                <a:gd name="T53" fmla="*/ 106 h 348"/>
                <a:gd name="T54" fmla="*/ 156 w 223"/>
                <a:gd name="T55" fmla="*/ 111 h 348"/>
                <a:gd name="T56" fmla="*/ 178 w 223"/>
                <a:gd name="T57" fmla="*/ 132 h 348"/>
                <a:gd name="T58" fmla="*/ 199 w 223"/>
                <a:gd name="T59" fmla="*/ 131 h 348"/>
                <a:gd name="T60" fmla="*/ 216 w 223"/>
                <a:gd name="T61" fmla="*/ 132 h 348"/>
                <a:gd name="T62" fmla="*/ 208 w 223"/>
                <a:gd name="T63" fmla="*/ 150 h 348"/>
                <a:gd name="T64" fmla="*/ 210 w 223"/>
                <a:gd name="T65" fmla="*/ 179 h 348"/>
                <a:gd name="T66" fmla="*/ 215 w 223"/>
                <a:gd name="T67" fmla="*/ 189 h 348"/>
                <a:gd name="T68" fmla="*/ 212 w 223"/>
                <a:gd name="T69" fmla="*/ 204 h 348"/>
                <a:gd name="T70" fmla="*/ 223 w 223"/>
                <a:gd name="T71" fmla="*/ 232 h 348"/>
                <a:gd name="T72" fmla="*/ 216 w 223"/>
                <a:gd name="T73" fmla="*/ 223 h 348"/>
                <a:gd name="T74" fmla="*/ 204 w 223"/>
                <a:gd name="T75" fmla="*/ 223 h 348"/>
                <a:gd name="T76" fmla="*/ 169 w 223"/>
                <a:gd name="T77" fmla="*/ 236 h 348"/>
                <a:gd name="T78" fmla="*/ 179 w 223"/>
                <a:gd name="T79" fmla="*/ 246 h 348"/>
                <a:gd name="T80" fmla="*/ 165 w 223"/>
                <a:gd name="T81" fmla="*/ 247 h 348"/>
                <a:gd name="T82" fmla="*/ 173 w 223"/>
                <a:gd name="T83" fmla="*/ 270 h 348"/>
                <a:gd name="T84" fmla="*/ 175 w 223"/>
                <a:gd name="T85" fmla="*/ 291 h 348"/>
                <a:gd name="T86" fmla="*/ 159 w 223"/>
                <a:gd name="T87" fmla="*/ 337 h 348"/>
                <a:gd name="T88" fmla="*/ 165 w 223"/>
                <a:gd name="T89" fmla="*/ 315 h 348"/>
                <a:gd name="T90" fmla="*/ 139 w 223"/>
                <a:gd name="T91" fmla="*/ 307 h 348"/>
                <a:gd name="T92" fmla="*/ 123 w 223"/>
                <a:gd name="T93" fmla="*/ 309 h 348"/>
                <a:gd name="T94" fmla="*/ 98 w 223"/>
                <a:gd name="T95" fmla="*/ 285 h 348"/>
                <a:gd name="T96" fmla="*/ 84 w 223"/>
                <a:gd name="T97" fmla="*/ 270 h 348"/>
                <a:gd name="T98" fmla="*/ 66 w 223"/>
                <a:gd name="T99" fmla="*/ 26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348">
                  <a:moveTo>
                    <a:pt x="66" y="261"/>
                  </a:moveTo>
                  <a:lnTo>
                    <a:pt x="59" y="257"/>
                  </a:lnTo>
                  <a:lnTo>
                    <a:pt x="50" y="250"/>
                  </a:lnTo>
                  <a:lnTo>
                    <a:pt x="44" y="253"/>
                  </a:lnTo>
                  <a:lnTo>
                    <a:pt x="29" y="250"/>
                  </a:lnTo>
                  <a:lnTo>
                    <a:pt x="24" y="241"/>
                  </a:lnTo>
                  <a:lnTo>
                    <a:pt x="21" y="242"/>
                  </a:lnTo>
                  <a:lnTo>
                    <a:pt x="3" y="230"/>
                  </a:lnTo>
                  <a:lnTo>
                    <a:pt x="0" y="223"/>
                  </a:lnTo>
                  <a:lnTo>
                    <a:pt x="7" y="222"/>
                  </a:lnTo>
                  <a:lnTo>
                    <a:pt x="6" y="211"/>
                  </a:lnTo>
                  <a:lnTo>
                    <a:pt x="11" y="204"/>
                  </a:lnTo>
                  <a:lnTo>
                    <a:pt x="20" y="202"/>
                  </a:lnTo>
                  <a:lnTo>
                    <a:pt x="28" y="189"/>
                  </a:lnTo>
                  <a:lnTo>
                    <a:pt x="35" y="179"/>
                  </a:lnTo>
                  <a:lnTo>
                    <a:pt x="28" y="173"/>
                  </a:lnTo>
                  <a:lnTo>
                    <a:pt x="32" y="161"/>
                  </a:lnTo>
                  <a:lnTo>
                    <a:pt x="29" y="142"/>
                  </a:lnTo>
                  <a:lnTo>
                    <a:pt x="33" y="137"/>
                  </a:lnTo>
                  <a:lnTo>
                    <a:pt x="30" y="119"/>
                  </a:lnTo>
                  <a:lnTo>
                    <a:pt x="23" y="108"/>
                  </a:lnTo>
                  <a:lnTo>
                    <a:pt x="26" y="98"/>
                  </a:lnTo>
                  <a:lnTo>
                    <a:pt x="32" y="100"/>
                  </a:lnTo>
                  <a:lnTo>
                    <a:pt x="36" y="94"/>
                  </a:lnTo>
                  <a:lnTo>
                    <a:pt x="32" y="81"/>
                  </a:lnTo>
                  <a:lnTo>
                    <a:pt x="34" y="78"/>
                  </a:lnTo>
                  <a:lnTo>
                    <a:pt x="44" y="79"/>
                  </a:lnTo>
                  <a:lnTo>
                    <a:pt x="58" y="64"/>
                  </a:lnTo>
                  <a:lnTo>
                    <a:pt x="66" y="62"/>
                  </a:lnTo>
                  <a:lnTo>
                    <a:pt x="67" y="55"/>
                  </a:lnTo>
                  <a:lnTo>
                    <a:pt x="71" y="38"/>
                  </a:lnTo>
                  <a:lnTo>
                    <a:pt x="82" y="28"/>
                  </a:lnTo>
                  <a:lnTo>
                    <a:pt x="94" y="28"/>
                  </a:lnTo>
                  <a:lnTo>
                    <a:pt x="96" y="23"/>
                  </a:lnTo>
                  <a:lnTo>
                    <a:pt x="110" y="25"/>
                  </a:lnTo>
                  <a:lnTo>
                    <a:pt x="125" y="15"/>
                  </a:lnTo>
                  <a:lnTo>
                    <a:pt x="132" y="10"/>
                  </a:lnTo>
                  <a:lnTo>
                    <a:pt x="142" y="0"/>
                  </a:lnTo>
                  <a:lnTo>
                    <a:pt x="148" y="1"/>
                  </a:lnTo>
                  <a:lnTo>
                    <a:pt x="152" y="7"/>
                  </a:lnTo>
                  <a:lnTo>
                    <a:pt x="149" y="14"/>
                  </a:lnTo>
                  <a:lnTo>
                    <a:pt x="137" y="17"/>
                  </a:lnTo>
                  <a:lnTo>
                    <a:pt x="131" y="28"/>
                  </a:lnTo>
                  <a:lnTo>
                    <a:pt x="124" y="34"/>
                  </a:lnTo>
                  <a:lnTo>
                    <a:pt x="118" y="41"/>
                  </a:lnTo>
                  <a:lnTo>
                    <a:pt x="115" y="56"/>
                  </a:lnTo>
                  <a:lnTo>
                    <a:pt x="109" y="68"/>
                  </a:lnTo>
                  <a:lnTo>
                    <a:pt x="118" y="70"/>
                  </a:lnTo>
                  <a:lnTo>
                    <a:pt x="120" y="79"/>
                  </a:lnTo>
                  <a:lnTo>
                    <a:pt x="124" y="84"/>
                  </a:lnTo>
                  <a:lnTo>
                    <a:pt x="125" y="92"/>
                  </a:lnTo>
                  <a:lnTo>
                    <a:pt x="123" y="100"/>
                  </a:lnTo>
                  <a:lnTo>
                    <a:pt x="123" y="104"/>
                  </a:lnTo>
                  <a:lnTo>
                    <a:pt x="128" y="106"/>
                  </a:lnTo>
                  <a:lnTo>
                    <a:pt x="132" y="113"/>
                  </a:lnTo>
                  <a:lnTo>
                    <a:pt x="156" y="111"/>
                  </a:lnTo>
                  <a:lnTo>
                    <a:pt x="166" y="114"/>
                  </a:lnTo>
                  <a:lnTo>
                    <a:pt x="178" y="132"/>
                  </a:lnTo>
                  <a:lnTo>
                    <a:pt x="186" y="129"/>
                  </a:lnTo>
                  <a:lnTo>
                    <a:pt x="199" y="131"/>
                  </a:lnTo>
                  <a:lnTo>
                    <a:pt x="210" y="128"/>
                  </a:lnTo>
                  <a:lnTo>
                    <a:pt x="216" y="132"/>
                  </a:lnTo>
                  <a:lnTo>
                    <a:pt x="212" y="143"/>
                  </a:lnTo>
                  <a:lnTo>
                    <a:pt x="208" y="150"/>
                  </a:lnTo>
                  <a:lnTo>
                    <a:pt x="206" y="165"/>
                  </a:lnTo>
                  <a:lnTo>
                    <a:pt x="210" y="179"/>
                  </a:lnTo>
                  <a:lnTo>
                    <a:pt x="215" y="185"/>
                  </a:lnTo>
                  <a:lnTo>
                    <a:pt x="215" y="189"/>
                  </a:lnTo>
                  <a:lnTo>
                    <a:pt x="206" y="200"/>
                  </a:lnTo>
                  <a:lnTo>
                    <a:pt x="212" y="204"/>
                  </a:lnTo>
                  <a:lnTo>
                    <a:pt x="217" y="212"/>
                  </a:lnTo>
                  <a:lnTo>
                    <a:pt x="223" y="232"/>
                  </a:lnTo>
                  <a:lnTo>
                    <a:pt x="219" y="235"/>
                  </a:lnTo>
                  <a:lnTo>
                    <a:pt x="216" y="223"/>
                  </a:lnTo>
                  <a:lnTo>
                    <a:pt x="211" y="216"/>
                  </a:lnTo>
                  <a:lnTo>
                    <a:pt x="204" y="223"/>
                  </a:lnTo>
                  <a:lnTo>
                    <a:pt x="169" y="223"/>
                  </a:lnTo>
                  <a:lnTo>
                    <a:pt x="169" y="236"/>
                  </a:lnTo>
                  <a:lnTo>
                    <a:pt x="180" y="238"/>
                  </a:lnTo>
                  <a:lnTo>
                    <a:pt x="179" y="246"/>
                  </a:lnTo>
                  <a:lnTo>
                    <a:pt x="175" y="244"/>
                  </a:lnTo>
                  <a:lnTo>
                    <a:pt x="165" y="247"/>
                  </a:lnTo>
                  <a:lnTo>
                    <a:pt x="165" y="262"/>
                  </a:lnTo>
                  <a:lnTo>
                    <a:pt x="173" y="270"/>
                  </a:lnTo>
                  <a:lnTo>
                    <a:pt x="176" y="282"/>
                  </a:lnTo>
                  <a:lnTo>
                    <a:pt x="175" y="291"/>
                  </a:lnTo>
                  <a:lnTo>
                    <a:pt x="168" y="348"/>
                  </a:lnTo>
                  <a:lnTo>
                    <a:pt x="159" y="337"/>
                  </a:lnTo>
                  <a:lnTo>
                    <a:pt x="153" y="336"/>
                  </a:lnTo>
                  <a:lnTo>
                    <a:pt x="165" y="315"/>
                  </a:lnTo>
                  <a:lnTo>
                    <a:pt x="150" y="305"/>
                  </a:lnTo>
                  <a:lnTo>
                    <a:pt x="139" y="307"/>
                  </a:lnTo>
                  <a:lnTo>
                    <a:pt x="133" y="303"/>
                  </a:lnTo>
                  <a:lnTo>
                    <a:pt x="123" y="309"/>
                  </a:lnTo>
                  <a:lnTo>
                    <a:pt x="109" y="306"/>
                  </a:lnTo>
                  <a:lnTo>
                    <a:pt x="98" y="285"/>
                  </a:lnTo>
                  <a:lnTo>
                    <a:pt x="89" y="279"/>
                  </a:lnTo>
                  <a:lnTo>
                    <a:pt x="84" y="270"/>
                  </a:lnTo>
                  <a:lnTo>
                    <a:pt x="71" y="260"/>
                  </a:lnTo>
                  <a:lnTo>
                    <a:pt x="66" y="26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 name="Freeform 46">
              <a:extLst>
                <a:ext uri="{FF2B5EF4-FFF2-40B4-BE49-F238E27FC236}">
                  <a16:creationId xmlns:a16="http://schemas.microsoft.com/office/drawing/2014/main" id="{95BF807A-F724-0FE5-4E4A-BD6827A96007}"/>
                </a:ext>
              </a:extLst>
            </p:cNvPr>
            <p:cNvSpPr>
              <a:spLocks/>
            </p:cNvSpPr>
            <p:nvPr/>
          </p:nvSpPr>
          <p:spPr bwMode="auto">
            <a:xfrm>
              <a:off x="5917704" y="3098369"/>
              <a:ext cx="180324" cy="199723"/>
            </a:xfrm>
            <a:custGeom>
              <a:avLst/>
              <a:gdLst>
                <a:gd name="T0" fmla="*/ 51 w 60"/>
                <a:gd name="T1" fmla="*/ 63 h 63"/>
                <a:gd name="T2" fmla="*/ 41 w 60"/>
                <a:gd name="T3" fmla="*/ 58 h 63"/>
                <a:gd name="T4" fmla="*/ 38 w 60"/>
                <a:gd name="T5" fmla="*/ 53 h 63"/>
                <a:gd name="T6" fmla="*/ 40 w 60"/>
                <a:gd name="T7" fmla="*/ 50 h 63"/>
                <a:gd name="T8" fmla="*/ 40 w 60"/>
                <a:gd name="T9" fmla="*/ 45 h 63"/>
                <a:gd name="T10" fmla="*/ 35 w 60"/>
                <a:gd name="T11" fmla="*/ 40 h 63"/>
                <a:gd name="T12" fmla="*/ 28 w 60"/>
                <a:gd name="T13" fmla="*/ 36 h 63"/>
                <a:gd name="T14" fmla="*/ 22 w 60"/>
                <a:gd name="T15" fmla="*/ 34 h 63"/>
                <a:gd name="T16" fmla="*/ 21 w 60"/>
                <a:gd name="T17" fmla="*/ 28 h 63"/>
                <a:gd name="T18" fmla="*/ 17 w 60"/>
                <a:gd name="T19" fmla="*/ 24 h 63"/>
                <a:gd name="T20" fmla="*/ 18 w 60"/>
                <a:gd name="T21" fmla="*/ 30 h 63"/>
                <a:gd name="T22" fmla="*/ 14 w 60"/>
                <a:gd name="T23" fmla="*/ 35 h 63"/>
                <a:gd name="T24" fmla="*/ 10 w 60"/>
                <a:gd name="T25" fmla="*/ 29 h 63"/>
                <a:gd name="T26" fmla="*/ 4 w 60"/>
                <a:gd name="T27" fmla="*/ 27 h 63"/>
                <a:gd name="T28" fmla="*/ 2 w 60"/>
                <a:gd name="T29" fmla="*/ 23 h 63"/>
                <a:gd name="T30" fmla="*/ 2 w 60"/>
                <a:gd name="T31" fmla="*/ 17 h 63"/>
                <a:gd name="T32" fmla="*/ 5 w 60"/>
                <a:gd name="T33" fmla="*/ 10 h 63"/>
                <a:gd name="T34" fmla="*/ 0 w 60"/>
                <a:gd name="T35" fmla="*/ 7 h 63"/>
                <a:gd name="T36" fmla="*/ 5 w 60"/>
                <a:gd name="T37" fmla="*/ 3 h 63"/>
                <a:gd name="T38" fmla="*/ 8 w 60"/>
                <a:gd name="T39" fmla="*/ 0 h 63"/>
                <a:gd name="T40" fmla="*/ 19 w 60"/>
                <a:gd name="T41" fmla="*/ 6 h 63"/>
                <a:gd name="T42" fmla="*/ 24 w 60"/>
                <a:gd name="T43" fmla="*/ 3 h 63"/>
                <a:gd name="T44" fmla="*/ 29 w 60"/>
                <a:gd name="T45" fmla="*/ 5 h 63"/>
                <a:gd name="T46" fmla="*/ 32 w 60"/>
                <a:gd name="T47" fmla="*/ 9 h 63"/>
                <a:gd name="T48" fmla="*/ 37 w 60"/>
                <a:gd name="T49" fmla="*/ 11 h 63"/>
                <a:gd name="T50" fmla="*/ 42 w 60"/>
                <a:gd name="T51" fmla="*/ 6 h 63"/>
                <a:gd name="T52" fmla="*/ 46 w 60"/>
                <a:gd name="T53" fmla="*/ 17 h 63"/>
                <a:gd name="T54" fmla="*/ 52 w 60"/>
                <a:gd name="T55" fmla="*/ 26 h 63"/>
                <a:gd name="T56" fmla="*/ 60 w 60"/>
                <a:gd name="T57" fmla="*/ 35 h 63"/>
                <a:gd name="T58" fmla="*/ 53 w 60"/>
                <a:gd name="T59" fmla="*/ 36 h 63"/>
                <a:gd name="T60" fmla="*/ 53 w 60"/>
                <a:gd name="T61" fmla="*/ 45 h 63"/>
                <a:gd name="T62" fmla="*/ 57 w 60"/>
                <a:gd name="T63" fmla="*/ 48 h 63"/>
                <a:gd name="T64" fmla="*/ 54 w 60"/>
                <a:gd name="T65" fmla="*/ 51 h 63"/>
                <a:gd name="T66" fmla="*/ 54 w 60"/>
                <a:gd name="T67" fmla="*/ 54 h 63"/>
                <a:gd name="T68" fmla="*/ 52 w 60"/>
                <a:gd name="T69" fmla="*/ 58 h 63"/>
                <a:gd name="T70" fmla="*/ 51 w 60"/>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63">
                  <a:moveTo>
                    <a:pt x="51" y="63"/>
                  </a:moveTo>
                  <a:lnTo>
                    <a:pt x="41" y="58"/>
                  </a:lnTo>
                  <a:lnTo>
                    <a:pt x="38" y="53"/>
                  </a:lnTo>
                  <a:lnTo>
                    <a:pt x="40" y="50"/>
                  </a:lnTo>
                  <a:lnTo>
                    <a:pt x="40" y="45"/>
                  </a:lnTo>
                  <a:lnTo>
                    <a:pt x="35" y="40"/>
                  </a:lnTo>
                  <a:lnTo>
                    <a:pt x="28" y="36"/>
                  </a:lnTo>
                  <a:lnTo>
                    <a:pt x="22" y="34"/>
                  </a:lnTo>
                  <a:lnTo>
                    <a:pt x="21" y="28"/>
                  </a:lnTo>
                  <a:lnTo>
                    <a:pt x="17" y="24"/>
                  </a:lnTo>
                  <a:lnTo>
                    <a:pt x="18" y="30"/>
                  </a:lnTo>
                  <a:lnTo>
                    <a:pt x="14" y="35"/>
                  </a:lnTo>
                  <a:lnTo>
                    <a:pt x="10" y="29"/>
                  </a:lnTo>
                  <a:lnTo>
                    <a:pt x="4" y="27"/>
                  </a:lnTo>
                  <a:lnTo>
                    <a:pt x="2" y="23"/>
                  </a:lnTo>
                  <a:lnTo>
                    <a:pt x="2" y="17"/>
                  </a:lnTo>
                  <a:lnTo>
                    <a:pt x="5" y="10"/>
                  </a:lnTo>
                  <a:lnTo>
                    <a:pt x="0" y="7"/>
                  </a:lnTo>
                  <a:lnTo>
                    <a:pt x="5" y="3"/>
                  </a:lnTo>
                  <a:lnTo>
                    <a:pt x="8" y="0"/>
                  </a:lnTo>
                  <a:lnTo>
                    <a:pt x="19" y="6"/>
                  </a:lnTo>
                  <a:lnTo>
                    <a:pt x="24" y="3"/>
                  </a:lnTo>
                  <a:lnTo>
                    <a:pt x="29" y="5"/>
                  </a:lnTo>
                  <a:lnTo>
                    <a:pt x="32" y="9"/>
                  </a:lnTo>
                  <a:lnTo>
                    <a:pt x="37" y="11"/>
                  </a:lnTo>
                  <a:lnTo>
                    <a:pt x="42" y="6"/>
                  </a:lnTo>
                  <a:lnTo>
                    <a:pt x="46" y="17"/>
                  </a:lnTo>
                  <a:lnTo>
                    <a:pt x="52" y="26"/>
                  </a:lnTo>
                  <a:lnTo>
                    <a:pt x="60" y="35"/>
                  </a:lnTo>
                  <a:lnTo>
                    <a:pt x="53" y="36"/>
                  </a:lnTo>
                  <a:lnTo>
                    <a:pt x="53" y="45"/>
                  </a:lnTo>
                  <a:lnTo>
                    <a:pt x="57" y="48"/>
                  </a:lnTo>
                  <a:lnTo>
                    <a:pt x="54" y="51"/>
                  </a:lnTo>
                  <a:lnTo>
                    <a:pt x="54" y="54"/>
                  </a:lnTo>
                  <a:lnTo>
                    <a:pt x="52" y="58"/>
                  </a:lnTo>
                  <a:lnTo>
                    <a:pt x="51" y="6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 name="Freeform 47">
              <a:extLst>
                <a:ext uri="{FF2B5EF4-FFF2-40B4-BE49-F238E27FC236}">
                  <a16:creationId xmlns:a16="http://schemas.microsoft.com/office/drawing/2014/main" id="{1A63AFAF-B617-CEC6-1398-D4D285C2FCF7}"/>
                </a:ext>
              </a:extLst>
            </p:cNvPr>
            <p:cNvSpPr>
              <a:spLocks/>
            </p:cNvSpPr>
            <p:nvPr/>
          </p:nvSpPr>
          <p:spPr bwMode="auto">
            <a:xfrm>
              <a:off x="6046937" y="2312153"/>
              <a:ext cx="571022" cy="218747"/>
            </a:xfrm>
            <a:custGeom>
              <a:avLst/>
              <a:gdLst>
                <a:gd name="T0" fmla="*/ 53 w 190"/>
                <a:gd name="T1" fmla="*/ 0 h 69"/>
                <a:gd name="T2" fmla="*/ 68 w 190"/>
                <a:gd name="T3" fmla="*/ 1 h 69"/>
                <a:gd name="T4" fmla="*/ 82 w 190"/>
                <a:gd name="T5" fmla="*/ 1 h 69"/>
                <a:gd name="T6" fmla="*/ 98 w 190"/>
                <a:gd name="T7" fmla="*/ 8 h 69"/>
                <a:gd name="T8" fmla="*/ 104 w 190"/>
                <a:gd name="T9" fmla="*/ 16 h 69"/>
                <a:gd name="T10" fmla="*/ 121 w 190"/>
                <a:gd name="T11" fmla="*/ 14 h 69"/>
                <a:gd name="T12" fmla="*/ 127 w 190"/>
                <a:gd name="T13" fmla="*/ 19 h 69"/>
                <a:gd name="T14" fmla="*/ 140 w 190"/>
                <a:gd name="T15" fmla="*/ 31 h 69"/>
                <a:gd name="T16" fmla="*/ 150 w 190"/>
                <a:gd name="T17" fmla="*/ 41 h 69"/>
                <a:gd name="T18" fmla="*/ 156 w 190"/>
                <a:gd name="T19" fmla="*/ 40 h 69"/>
                <a:gd name="T20" fmla="*/ 166 w 190"/>
                <a:gd name="T21" fmla="*/ 45 h 69"/>
                <a:gd name="T22" fmla="*/ 164 w 190"/>
                <a:gd name="T23" fmla="*/ 51 h 69"/>
                <a:gd name="T24" fmla="*/ 177 w 190"/>
                <a:gd name="T25" fmla="*/ 51 h 69"/>
                <a:gd name="T26" fmla="*/ 190 w 190"/>
                <a:gd name="T27" fmla="*/ 60 h 69"/>
                <a:gd name="T28" fmla="*/ 187 w 190"/>
                <a:gd name="T29" fmla="*/ 65 h 69"/>
                <a:gd name="T30" fmla="*/ 175 w 190"/>
                <a:gd name="T31" fmla="*/ 67 h 69"/>
                <a:gd name="T32" fmla="*/ 163 w 190"/>
                <a:gd name="T33" fmla="*/ 68 h 69"/>
                <a:gd name="T34" fmla="*/ 151 w 190"/>
                <a:gd name="T35" fmla="*/ 67 h 69"/>
                <a:gd name="T36" fmla="*/ 124 w 190"/>
                <a:gd name="T37" fmla="*/ 69 h 69"/>
                <a:gd name="T38" fmla="*/ 138 w 190"/>
                <a:gd name="T39" fmla="*/ 57 h 69"/>
                <a:gd name="T40" fmla="*/ 131 w 190"/>
                <a:gd name="T41" fmla="*/ 52 h 69"/>
                <a:gd name="T42" fmla="*/ 120 w 190"/>
                <a:gd name="T43" fmla="*/ 50 h 69"/>
                <a:gd name="T44" fmla="*/ 114 w 190"/>
                <a:gd name="T45" fmla="*/ 45 h 69"/>
                <a:gd name="T46" fmla="*/ 112 w 190"/>
                <a:gd name="T47" fmla="*/ 33 h 69"/>
                <a:gd name="T48" fmla="*/ 101 w 190"/>
                <a:gd name="T49" fmla="*/ 34 h 69"/>
                <a:gd name="T50" fmla="*/ 86 w 190"/>
                <a:gd name="T51" fmla="*/ 28 h 69"/>
                <a:gd name="T52" fmla="*/ 81 w 190"/>
                <a:gd name="T53" fmla="*/ 24 h 69"/>
                <a:gd name="T54" fmla="*/ 58 w 190"/>
                <a:gd name="T55" fmla="*/ 20 h 69"/>
                <a:gd name="T56" fmla="*/ 52 w 190"/>
                <a:gd name="T57" fmla="*/ 16 h 69"/>
                <a:gd name="T58" fmla="*/ 60 w 190"/>
                <a:gd name="T59" fmla="*/ 11 h 69"/>
                <a:gd name="T60" fmla="*/ 42 w 190"/>
                <a:gd name="T61" fmla="*/ 10 h 69"/>
                <a:gd name="T62" fmla="*/ 28 w 190"/>
                <a:gd name="T63" fmla="*/ 21 h 69"/>
                <a:gd name="T64" fmla="*/ 20 w 190"/>
                <a:gd name="T65" fmla="*/ 21 h 69"/>
                <a:gd name="T66" fmla="*/ 17 w 190"/>
                <a:gd name="T67" fmla="*/ 26 h 69"/>
                <a:gd name="T68" fmla="*/ 7 w 190"/>
                <a:gd name="T69" fmla="*/ 28 h 69"/>
                <a:gd name="T70" fmla="*/ 0 w 190"/>
                <a:gd name="T71" fmla="*/ 27 h 69"/>
                <a:gd name="T72" fmla="*/ 11 w 190"/>
                <a:gd name="T73" fmla="*/ 20 h 69"/>
                <a:gd name="T74" fmla="*/ 16 w 190"/>
                <a:gd name="T75" fmla="*/ 13 h 69"/>
                <a:gd name="T76" fmla="*/ 25 w 190"/>
                <a:gd name="T77" fmla="*/ 8 h 69"/>
                <a:gd name="T78" fmla="*/ 34 w 190"/>
                <a:gd name="T79" fmla="*/ 4 h 69"/>
                <a:gd name="T80" fmla="*/ 48 w 190"/>
                <a:gd name="T81" fmla="*/ 2 h 69"/>
                <a:gd name="T82" fmla="*/ 53 w 190"/>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0" h="69">
                  <a:moveTo>
                    <a:pt x="53" y="0"/>
                  </a:moveTo>
                  <a:lnTo>
                    <a:pt x="68" y="1"/>
                  </a:lnTo>
                  <a:lnTo>
                    <a:pt x="82" y="1"/>
                  </a:lnTo>
                  <a:lnTo>
                    <a:pt x="98" y="8"/>
                  </a:lnTo>
                  <a:lnTo>
                    <a:pt x="104" y="16"/>
                  </a:lnTo>
                  <a:lnTo>
                    <a:pt x="121" y="14"/>
                  </a:lnTo>
                  <a:lnTo>
                    <a:pt x="127" y="19"/>
                  </a:lnTo>
                  <a:lnTo>
                    <a:pt x="140" y="31"/>
                  </a:lnTo>
                  <a:lnTo>
                    <a:pt x="150" y="41"/>
                  </a:lnTo>
                  <a:lnTo>
                    <a:pt x="156" y="40"/>
                  </a:lnTo>
                  <a:lnTo>
                    <a:pt x="166" y="45"/>
                  </a:lnTo>
                  <a:lnTo>
                    <a:pt x="164" y="51"/>
                  </a:lnTo>
                  <a:lnTo>
                    <a:pt x="177" y="51"/>
                  </a:lnTo>
                  <a:lnTo>
                    <a:pt x="190" y="60"/>
                  </a:lnTo>
                  <a:lnTo>
                    <a:pt x="187" y="65"/>
                  </a:lnTo>
                  <a:lnTo>
                    <a:pt x="175" y="67"/>
                  </a:lnTo>
                  <a:lnTo>
                    <a:pt x="163" y="68"/>
                  </a:lnTo>
                  <a:lnTo>
                    <a:pt x="151" y="67"/>
                  </a:lnTo>
                  <a:lnTo>
                    <a:pt x="124" y="69"/>
                  </a:lnTo>
                  <a:lnTo>
                    <a:pt x="138" y="57"/>
                  </a:lnTo>
                  <a:lnTo>
                    <a:pt x="131" y="52"/>
                  </a:lnTo>
                  <a:lnTo>
                    <a:pt x="120" y="50"/>
                  </a:lnTo>
                  <a:lnTo>
                    <a:pt x="114" y="45"/>
                  </a:lnTo>
                  <a:lnTo>
                    <a:pt x="112" y="33"/>
                  </a:lnTo>
                  <a:lnTo>
                    <a:pt x="101" y="34"/>
                  </a:lnTo>
                  <a:lnTo>
                    <a:pt x="86" y="28"/>
                  </a:lnTo>
                  <a:lnTo>
                    <a:pt x="81" y="24"/>
                  </a:lnTo>
                  <a:lnTo>
                    <a:pt x="58" y="20"/>
                  </a:lnTo>
                  <a:lnTo>
                    <a:pt x="52" y="16"/>
                  </a:lnTo>
                  <a:lnTo>
                    <a:pt x="60" y="11"/>
                  </a:lnTo>
                  <a:lnTo>
                    <a:pt x="42" y="10"/>
                  </a:lnTo>
                  <a:lnTo>
                    <a:pt x="28" y="21"/>
                  </a:lnTo>
                  <a:lnTo>
                    <a:pt x="20" y="21"/>
                  </a:lnTo>
                  <a:lnTo>
                    <a:pt x="17" y="26"/>
                  </a:lnTo>
                  <a:lnTo>
                    <a:pt x="7" y="28"/>
                  </a:lnTo>
                  <a:lnTo>
                    <a:pt x="0" y="27"/>
                  </a:lnTo>
                  <a:lnTo>
                    <a:pt x="11" y="20"/>
                  </a:lnTo>
                  <a:lnTo>
                    <a:pt x="16" y="13"/>
                  </a:lnTo>
                  <a:lnTo>
                    <a:pt x="25" y="8"/>
                  </a:lnTo>
                  <a:lnTo>
                    <a:pt x="34" y="4"/>
                  </a:lnTo>
                  <a:lnTo>
                    <a:pt x="48" y="2"/>
                  </a:lnTo>
                  <a:lnTo>
                    <a:pt x="53"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 name="Freeform 48">
              <a:extLst>
                <a:ext uri="{FF2B5EF4-FFF2-40B4-BE49-F238E27FC236}">
                  <a16:creationId xmlns:a16="http://schemas.microsoft.com/office/drawing/2014/main" id="{7B8753BB-643D-E17A-1701-E50D11C83B04}"/>
                </a:ext>
              </a:extLst>
            </p:cNvPr>
            <p:cNvSpPr>
              <a:spLocks/>
            </p:cNvSpPr>
            <p:nvPr/>
          </p:nvSpPr>
          <p:spPr bwMode="auto">
            <a:xfrm>
              <a:off x="11997322" y="1491068"/>
              <a:ext cx="93169" cy="44383"/>
            </a:xfrm>
            <a:custGeom>
              <a:avLst/>
              <a:gdLst>
                <a:gd name="T0" fmla="*/ 0 w 31"/>
                <a:gd name="T1" fmla="*/ 11 h 14"/>
                <a:gd name="T2" fmla="*/ 1 w 31"/>
                <a:gd name="T3" fmla="*/ 11 h 14"/>
                <a:gd name="T4" fmla="*/ 3 w 31"/>
                <a:gd name="T5" fmla="*/ 6 h 14"/>
                <a:gd name="T6" fmla="*/ 16 w 31"/>
                <a:gd name="T7" fmla="*/ 6 h 14"/>
                <a:gd name="T8" fmla="*/ 31 w 31"/>
                <a:gd name="T9" fmla="*/ 0 h 14"/>
                <a:gd name="T10" fmla="*/ 20 w 31"/>
                <a:gd name="T11" fmla="*/ 9 h 14"/>
                <a:gd name="T12" fmla="*/ 22 w 31"/>
                <a:gd name="T13" fmla="*/ 12 h 14"/>
                <a:gd name="T14" fmla="*/ 20 w 31"/>
                <a:gd name="T15" fmla="*/ 12 h 14"/>
                <a:gd name="T16" fmla="*/ 17 w 31"/>
                <a:gd name="T17" fmla="*/ 13 h 14"/>
                <a:gd name="T18" fmla="*/ 14 w 31"/>
                <a:gd name="T19" fmla="*/ 13 h 14"/>
                <a:gd name="T20" fmla="*/ 13 w 31"/>
                <a:gd name="T21" fmla="*/ 14 h 14"/>
                <a:gd name="T22" fmla="*/ 13 w 31"/>
                <a:gd name="T23" fmla="*/ 12 h 14"/>
                <a:gd name="T24" fmla="*/ 11 w 31"/>
                <a:gd name="T25" fmla="*/ 10 h 14"/>
                <a:gd name="T26" fmla="*/ 8 w 31"/>
                <a:gd name="T27" fmla="*/ 10 h 14"/>
                <a:gd name="T28" fmla="*/ 4 w 31"/>
                <a:gd name="T29" fmla="*/ 12 h 14"/>
                <a:gd name="T30" fmla="*/ 0 w 3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4">
                  <a:moveTo>
                    <a:pt x="0" y="11"/>
                  </a:moveTo>
                  <a:lnTo>
                    <a:pt x="1" y="11"/>
                  </a:lnTo>
                  <a:lnTo>
                    <a:pt x="3" y="6"/>
                  </a:lnTo>
                  <a:lnTo>
                    <a:pt x="16" y="6"/>
                  </a:lnTo>
                  <a:lnTo>
                    <a:pt x="31" y="0"/>
                  </a:lnTo>
                  <a:lnTo>
                    <a:pt x="20" y="9"/>
                  </a:lnTo>
                  <a:lnTo>
                    <a:pt x="22" y="12"/>
                  </a:lnTo>
                  <a:lnTo>
                    <a:pt x="20" y="12"/>
                  </a:lnTo>
                  <a:lnTo>
                    <a:pt x="17" y="13"/>
                  </a:lnTo>
                  <a:lnTo>
                    <a:pt x="14" y="13"/>
                  </a:lnTo>
                  <a:lnTo>
                    <a:pt x="13" y="14"/>
                  </a:lnTo>
                  <a:lnTo>
                    <a:pt x="13" y="12"/>
                  </a:lnTo>
                  <a:lnTo>
                    <a:pt x="11" y="10"/>
                  </a:lnTo>
                  <a:lnTo>
                    <a:pt x="8" y="10"/>
                  </a:lnTo>
                  <a:lnTo>
                    <a:pt x="4" y="12"/>
                  </a:lnTo>
                  <a:lnTo>
                    <a:pt x="0" y="1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 name="Freeform 49">
              <a:extLst>
                <a:ext uri="{FF2B5EF4-FFF2-40B4-BE49-F238E27FC236}">
                  <a16:creationId xmlns:a16="http://schemas.microsoft.com/office/drawing/2014/main" id="{BFDA82CD-BB33-3A59-CE48-427DF588D18D}"/>
                </a:ext>
              </a:extLst>
            </p:cNvPr>
            <p:cNvSpPr>
              <a:spLocks/>
            </p:cNvSpPr>
            <p:nvPr/>
          </p:nvSpPr>
          <p:spPr bwMode="auto">
            <a:xfrm>
              <a:off x="11973278" y="1522770"/>
              <a:ext cx="93169" cy="38044"/>
            </a:xfrm>
            <a:custGeom>
              <a:avLst/>
              <a:gdLst>
                <a:gd name="T0" fmla="*/ 30 w 31"/>
                <a:gd name="T1" fmla="*/ 2 h 12"/>
                <a:gd name="T2" fmla="*/ 31 w 31"/>
                <a:gd name="T3" fmla="*/ 4 h 12"/>
                <a:gd name="T4" fmla="*/ 14 w 31"/>
                <a:gd name="T5" fmla="*/ 12 h 12"/>
                <a:gd name="T6" fmla="*/ 5 w 31"/>
                <a:gd name="T7" fmla="*/ 10 h 12"/>
                <a:gd name="T8" fmla="*/ 0 w 31"/>
                <a:gd name="T9" fmla="*/ 2 h 12"/>
                <a:gd name="T10" fmla="*/ 8 w 31"/>
                <a:gd name="T11" fmla="*/ 1 h 12"/>
                <a:gd name="T12" fmla="*/ 12 w 31"/>
                <a:gd name="T13" fmla="*/ 2 h 12"/>
                <a:gd name="T14" fmla="*/ 16 w 31"/>
                <a:gd name="T15" fmla="*/ 0 h 12"/>
                <a:gd name="T16" fmla="*/ 19 w 31"/>
                <a:gd name="T17" fmla="*/ 0 h 12"/>
                <a:gd name="T18" fmla="*/ 21 w 31"/>
                <a:gd name="T19" fmla="*/ 2 h 12"/>
                <a:gd name="T20" fmla="*/ 21 w 31"/>
                <a:gd name="T21" fmla="*/ 4 h 12"/>
                <a:gd name="T22" fmla="*/ 22 w 31"/>
                <a:gd name="T23" fmla="*/ 3 h 12"/>
                <a:gd name="T24" fmla="*/ 25 w 31"/>
                <a:gd name="T25" fmla="*/ 3 h 12"/>
                <a:gd name="T26" fmla="*/ 28 w 31"/>
                <a:gd name="T27" fmla="*/ 2 h 12"/>
                <a:gd name="T28" fmla="*/ 30 w 31"/>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2">
                  <a:moveTo>
                    <a:pt x="30" y="2"/>
                  </a:moveTo>
                  <a:lnTo>
                    <a:pt x="31" y="4"/>
                  </a:lnTo>
                  <a:lnTo>
                    <a:pt x="14" y="12"/>
                  </a:lnTo>
                  <a:lnTo>
                    <a:pt x="5" y="10"/>
                  </a:lnTo>
                  <a:lnTo>
                    <a:pt x="0" y="2"/>
                  </a:lnTo>
                  <a:lnTo>
                    <a:pt x="8" y="1"/>
                  </a:lnTo>
                  <a:lnTo>
                    <a:pt x="12" y="2"/>
                  </a:lnTo>
                  <a:lnTo>
                    <a:pt x="16" y="0"/>
                  </a:lnTo>
                  <a:lnTo>
                    <a:pt x="19" y="0"/>
                  </a:lnTo>
                  <a:lnTo>
                    <a:pt x="21" y="2"/>
                  </a:lnTo>
                  <a:lnTo>
                    <a:pt x="21" y="4"/>
                  </a:lnTo>
                  <a:lnTo>
                    <a:pt x="22" y="3"/>
                  </a:lnTo>
                  <a:lnTo>
                    <a:pt x="25" y="3"/>
                  </a:lnTo>
                  <a:lnTo>
                    <a:pt x="28" y="2"/>
                  </a:lnTo>
                  <a:lnTo>
                    <a:pt x="30" y="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 name="Freeform 50">
              <a:extLst>
                <a:ext uri="{FF2B5EF4-FFF2-40B4-BE49-F238E27FC236}">
                  <a16:creationId xmlns:a16="http://schemas.microsoft.com/office/drawing/2014/main" id="{9B8B22BB-052B-3C6F-5390-4048E09BD045}"/>
                </a:ext>
              </a:extLst>
            </p:cNvPr>
            <p:cNvSpPr>
              <a:spLocks/>
            </p:cNvSpPr>
            <p:nvPr/>
          </p:nvSpPr>
          <p:spPr bwMode="auto">
            <a:xfrm>
              <a:off x="10882321" y="486108"/>
              <a:ext cx="321578" cy="164852"/>
            </a:xfrm>
            <a:custGeom>
              <a:avLst/>
              <a:gdLst>
                <a:gd name="T0" fmla="*/ 79 w 107"/>
                <a:gd name="T1" fmla="*/ 51 h 52"/>
                <a:gd name="T2" fmla="*/ 71 w 107"/>
                <a:gd name="T3" fmla="*/ 48 h 52"/>
                <a:gd name="T4" fmla="*/ 63 w 107"/>
                <a:gd name="T5" fmla="*/ 49 h 52"/>
                <a:gd name="T6" fmla="*/ 50 w 107"/>
                <a:gd name="T7" fmla="*/ 43 h 52"/>
                <a:gd name="T8" fmla="*/ 45 w 107"/>
                <a:gd name="T9" fmla="*/ 44 h 52"/>
                <a:gd name="T10" fmla="*/ 37 w 107"/>
                <a:gd name="T11" fmla="*/ 52 h 52"/>
                <a:gd name="T12" fmla="*/ 24 w 107"/>
                <a:gd name="T13" fmla="*/ 46 h 52"/>
                <a:gd name="T14" fmla="*/ 14 w 107"/>
                <a:gd name="T15" fmla="*/ 37 h 52"/>
                <a:gd name="T16" fmla="*/ 6 w 107"/>
                <a:gd name="T17" fmla="*/ 32 h 52"/>
                <a:gd name="T18" fmla="*/ 4 w 107"/>
                <a:gd name="T19" fmla="*/ 24 h 52"/>
                <a:gd name="T20" fmla="*/ 0 w 107"/>
                <a:gd name="T21" fmla="*/ 18 h 52"/>
                <a:gd name="T22" fmla="*/ 12 w 107"/>
                <a:gd name="T23" fmla="*/ 13 h 52"/>
                <a:gd name="T24" fmla="*/ 17 w 107"/>
                <a:gd name="T25" fmla="*/ 8 h 52"/>
                <a:gd name="T26" fmla="*/ 28 w 107"/>
                <a:gd name="T27" fmla="*/ 4 h 52"/>
                <a:gd name="T28" fmla="*/ 32 w 107"/>
                <a:gd name="T29" fmla="*/ 0 h 52"/>
                <a:gd name="T30" fmla="*/ 36 w 107"/>
                <a:gd name="T31" fmla="*/ 3 h 52"/>
                <a:gd name="T32" fmla="*/ 43 w 107"/>
                <a:gd name="T33" fmla="*/ 1 h 52"/>
                <a:gd name="T34" fmla="*/ 51 w 107"/>
                <a:gd name="T35" fmla="*/ 7 h 52"/>
                <a:gd name="T36" fmla="*/ 63 w 107"/>
                <a:gd name="T37" fmla="*/ 9 h 52"/>
                <a:gd name="T38" fmla="*/ 63 w 107"/>
                <a:gd name="T39" fmla="*/ 15 h 52"/>
                <a:gd name="T40" fmla="*/ 72 w 107"/>
                <a:gd name="T41" fmla="*/ 19 h 52"/>
                <a:gd name="T42" fmla="*/ 74 w 107"/>
                <a:gd name="T43" fmla="*/ 14 h 52"/>
                <a:gd name="T44" fmla="*/ 85 w 107"/>
                <a:gd name="T45" fmla="*/ 16 h 52"/>
                <a:gd name="T46" fmla="*/ 87 w 107"/>
                <a:gd name="T47" fmla="*/ 22 h 52"/>
                <a:gd name="T48" fmla="*/ 99 w 107"/>
                <a:gd name="T49" fmla="*/ 23 h 52"/>
                <a:gd name="T50" fmla="*/ 107 w 107"/>
                <a:gd name="T51" fmla="*/ 33 h 52"/>
                <a:gd name="T52" fmla="*/ 103 w 107"/>
                <a:gd name="T53" fmla="*/ 33 h 52"/>
                <a:gd name="T54" fmla="*/ 100 w 107"/>
                <a:gd name="T55" fmla="*/ 37 h 52"/>
                <a:gd name="T56" fmla="*/ 97 w 107"/>
                <a:gd name="T57" fmla="*/ 38 h 52"/>
                <a:gd name="T58" fmla="*/ 96 w 107"/>
                <a:gd name="T59" fmla="*/ 42 h 52"/>
                <a:gd name="T60" fmla="*/ 93 w 107"/>
                <a:gd name="T61" fmla="*/ 43 h 52"/>
                <a:gd name="T62" fmla="*/ 93 w 107"/>
                <a:gd name="T63" fmla="*/ 45 h 52"/>
                <a:gd name="T64" fmla="*/ 88 w 107"/>
                <a:gd name="T65" fmla="*/ 47 h 52"/>
                <a:gd name="T66" fmla="*/ 80 w 107"/>
                <a:gd name="T67" fmla="*/ 47 h 52"/>
                <a:gd name="T68" fmla="*/ 79 w 107"/>
                <a:gd name="T69"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52">
                  <a:moveTo>
                    <a:pt x="79" y="51"/>
                  </a:moveTo>
                  <a:lnTo>
                    <a:pt x="71" y="48"/>
                  </a:lnTo>
                  <a:lnTo>
                    <a:pt x="63" y="49"/>
                  </a:lnTo>
                  <a:lnTo>
                    <a:pt x="50" y="43"/>
                  </a:lnTo>
                  <a:lnTo>
                    <a:pt x="45" y="44"/>
                  </a:lnTo>
                  <a:lnTo>
                    <a:pt x="37" y="52"/>
                  </a:lnTo>
                  <a:lnTo>
                    <a:pt x="24" y="46"/>
                  </a:lnTo>
                  <a:lnTo>
                    <a:pt x="14" y="37"/>
                  </a:lnTo>
                  <a:lnTo>
                    <a:pt x="6" y="32"/>
                  </a:lnTo>
                  <a:lnTo>
                    <a:pt x="4" y="24"/>
                  </a:lnTo>
                  <a:lnTo>
                    <a:pt x="0" y="18"/>
                  </a:lnTo>
                  <a:lnTo>
                    <a:pt x="12" y="13"/>
                  </a:lnTo>
                  <a:lnTo>
                    <a:pt x="17" y="8"/>
                  </a:lnTo>
                  <a:lnTo>
                    <a:pt x="28" y="4"/>
                  </a:lnTo>
                  <a:lnTo>
                    <a:pt x="32" y="0"/>
                  </a:lnTo>
                  <a:lnTo>
                    <a:pt x="36" y="3"/>
                  </a:lnTo>
                  <a:lnTo>
                    <a:pt x="43" y="1"/>
                  </a:lnTo>
                  <a:lnTo>
                    <a:pt x="51" y="7"/>
                  </a:lnTo>
                  <a:lnTo>
                    <a:pt x="63" y="9"/>
                  </a:lnTo>
                  <a:lnTo>
                    <a:pt x="63" y="15"/>
                  </a:lnTo>
                  <a:lnTo>
                    <a:pt x="72" y="19"/>
                  </a:lnTo>
                  <a:lnTo>
                    <a:pt x="74" y="14"/>
                  </a:lnTo>
                  <a:lnTo>
                    <a:pt x="85" y="16"/>
                  </a:lnTo>
                  <a:lnTo>
                    <a:pt x="87" y="22"/>
                  </a:lnTo>
                  <a:lnTo>
                    <a:pt x="99" y="23"/>
                  </a:lnTo>
                  <a:lnTo>
                    <a:pt x="107" y="33"/>
                  </a:lnTo>
                  <a:lnTo>
                    <a:pt x="103" y="33"/>
                  </a:lnTo>
                  <a:lnTo>
                    <a:pt x="100" y="37"/>
                  </a:lnTo>
                  <a:lnTo>
                    <a:pt x="97" y="38"/>
                  </a:lnTo>
                  <a:lnTo>
                    <a:pt x="96" y="42"/>
                  </a:lnTo>
                  <a:lnTo>
                    <a:pt x="93" y="43"/>
                  </a:lnTo>
                  <a:lnTo>
                    <a:pt x="93" y="45"/>
                  </a:lnTo>
                  <a:lnTo>
                    <a:pt x="88" y="47"/>
                  </a:lnTo>
                  <a:lnTo>
                    <a:pt x="80" y="47"/>
                  </a:lnTo>
                  <a:lnTo>
                    <a:pt x="79" y="5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 name="Freeform 51">
              <a:extLst>
                <a:ext uri="{FF2B5EF4-FFF2-40B4-BE49-F238E27FC236}">
                  <a16:creationId xmlns:a16="http://schemas.microsoft.com/office/drawing/2014/main" id="{96B6F78B-0E0A-0666-A3CC-0F018EF1D179}"/>
                </a:ext>
              </a:extLst>
            </p:cNvPr>
            <p:cNvSpPr>
              <a:spLocks/>
            </p:cNvSpPr>
            <p:nvPr/>
          </p:nvSpPr>
          <p:spPr bwMode="auto">
            <a:xfrm>
              <a:off x="10581784" y="242004"/>
              <a:ext cx="429772" cy="491386"/>
            </a:xfrm>
            <a:custGeom>
              <a:avLst/>
              <a:gdLst>
                <a:gd name="T0" fmla="*/ 58 w 143"/>
                <a:gd name="T1" fmla="*/ 0 h 155"/>
                <a:gd name="T2" fmla="*/ 59 w 143"/>
                <a:gd name="T3" fmla="*/ 8 h 155"/>
                <a:gd name="T4" fmla="*/ 75 w 143"/>
                <a:gd name="T5" fmla="*/ 12 h 155"/>
                <a:gd name="T6" fmla="*/ 75 w 143"/>
                <a:gd name="T7" fmla="*/ 20 h 155"/>
                <a:gd name="T8" fmla="*/ 90 w 143"/>
                <a:gd name="T9" fmla="*/ 16 h 155"/>
                <a:gd name="T10" fmla="*/ 99 w 143"/>
                <a:gd name="T11" fmla="*/ 10 h 155"/>
                <a:gd name="T12" fmla="*/ 117 w 143"/>
                <a:gd name="T13" fmla="*/ 18 h 155"/>
                <a:gd name="T14" fmla="*/ 125 w 143"/>
                <a:gd name="T15" fmla="*/ 25 h 155"/>
                <a:gd name="T16" fmla="*/ 129 w 143"/>
                <a:gd name="T17" fmla="*/ 35 h 155"/>
                <a:gd name="T18" fmla="*/ 125 w 143"/>
                <a:gd name="T19" fmla="*/ 40 h 155"/>
                <a:gd name="T20" fmla="*/ 131 w 143"/>
                <a:gd name="T21" fmla="*/ 47 h 155"/>
                <a:gd name="T22" fmla="*/ 136 w 143"/>
                <a:gd name="T23" fmla="*/ 58 h 155"/>
                <a:gd name="T24" fmla="*/ 136 w 143"/>
                <a:gd name="T25" fmla="*/ 65 h 155"/>
                <a:gd name="T26" fmla="*/ 143 w 143"/>
                <a:gd name="T27" fmla="*/ 78 h 155"/>
                <a:gd name="T28" fmla="*/ 136 w 143"/>
                <a:gd name="T29" fmla="*/ 80 h 155"/>
                <a:gd name="T30" fmla="*/ 132 w 143"/>
                <a:gd name="T31" fmla="*/ 77 h 155"/>
                <a:gd name="T32" fmla="*/ 128 w 143"/>
                <a:gd name="T33" fmla="*/ 81 h 155"/>
                <a:gd name="T34" fmla="*/ 117 w 143"/>
                <a:gd name="T35" fmla="*/ 85 h 155"/>
                <a:gd name="T36" fmla="*/ 112 w 143"/>
                <a:gd name="T37" fmla="*/ 90 h 155"/>
                <a:gd name="T38" fmla="*/ 100 w 143"/>
                <a:gd name="T39" fmla="*/ 95 h 155"/>
                <a:gd name="T40" fmla="*/ 104 w 143"/>
                <a:gd name="T41" fmla="*/ 101 h 155"/>
                <a:gd name="T42" fmla="*/ 106 w 143"/>
                <a:gd name="T43" fmla="*/ 109 h 155"/>
                <a:gd name="T44" fmla="*/ 114 w 143"/>
                <a:gd name="T45" fmla="*/ 114 h 155"/>
                <a:gd name="T46" fmla="*/ 124 w 143"/>
                <a:gd name="T47" fmla="*/ 123 h 155"/>
                <a:gd name="T48" fmla="*/ 119 w 143"/>
                <a:gd name="T49" fmla="*/ 132 h 155"/>
                <a:gd name="T50" fmla="*/ 113 w 143"/>
                <a:gd name="T51" fmla="*/ 135 h 155"/>
                <a:gd name="T52" fmla="*/ 117 w 143"/>
                <a:gd name="T53" fmla="*/ 148 h 155"/>
                <a:gd name="T54" fmla="*/ 115 w 143"/>
                <a:gd name="T55" fmla="*/ 151 h 155"/>
                <a:gd name="T56" fmla="*/ 110 w 143"/>
                <a:gd name="T57" fmla="*/ 147 h 155"/>
                <a:gd name="T58" fmla="*/ 102 w 143"/>
                <a:gd name="T59" fmla="*/ 147 h 155"/>
                <a:gd name="T60" fmla="*/ 91 w 143"/>
                <a:gd name="T61" fmla="*/ 150 h 155"/>
                <a:gd name="T62" fmla="*/ 76 w 143"/>
                <a:gd name="T63" fmla="*/ 149 h 155"/>
                <a:gd name="T64" fmla="*/ 75 w 143"/>
                <a:gd name="T65" fmla="*/ 155 h 155"/>
                <a:gd name="T66" fmla="*/ 66 w 143"/>
                <a:gd name="T67" fmla="*/ 149 h 155"/>
                <a:gd name="T68" fmla="*/ 61 w 143"/>
                <a:gd name="T69" fmla="*/ 150 h 155"/>
                <a:gd name="T70" fmla="*/ 44 w 143"/>
                <a:gd name="T71" fmla="*/ 144 h 155"/>
                <a:gd name="T72" fmla="*/ 40 w 143"/>
                <a:gd name="T73" fmla="*/ 148 h 155"/>
                <a:gd name="T74" fmla="*/ 26 w 143"/>
                <a:gd name="T75" fmla="*/ 148 h 155"/>
                <a:gd name="T76" fmla="*/ 28 w 143"/>
                <a:gd name="T77" fmla="*/ 134 h 155"/>
                <a:gd name="T78" fmla="*/ 35 w 143"/>
                <a:gd name="T79" fmla="*/ 120 h 155"/>
                <a:gd name="T80" fmla="*/ 12 w 143"/>
                <a:gd name="T81" fmla="*/ 116 h 155"/>
                <a:gd name="T82" fmla="*/ 4 w 143"/>
                <a:gd name="T83" fmla="*/ 111 h 155"/>
                <a:gd name="T84" fmla="*/ 5 w 143"/>
                <a:gd name="T85" fmla="*/ 102 h 155"/>
                <a:gd name="T86" fmla="*/ 2 w 143"/>
                <a:gd name="T87" fmla="*/ 97 h 155"/>
                <a:gd name="T88" fmla="*/ 3 w 143"/>
                <a:gd name="T89" fmla="*/ 84 h 155"/>
                <a:gd name="T90" fmla="*/ 0 w 143"/>
                <a:gd name="T91" fmla="*/ 63 h 155"/>
                <a:gd name="T92" fmla="*/ 9 w 143"/>
                <a:gd name="T93" fmla="*/ 63 h 155"/>
                <a:gd name="T94" fmla="*/ 13 w 143"/>
                <a:gd name="T95" fmla="*/ 55 h 155"/>
                <a:gd name="T96" fmla="*/ 16 w 143"/>
                <a:gd name="T97" fmla="*/ 37 h 155"/>
                <a:gd name="T98" fmla="*/ 13 w 143"/>
                <a:gd name="T99" fmla="*/ 30 h 155"/>
                <a:gd name="T100" fmla="*/ 16 w 143"/>
                <a:gd name="T101" fmla="*/ 26 h 155"/>
                <a:gd name="T102" fmla="*/ 29 w 143"/>
                <a:gd name="T103" fmla="*/ 25 h 155"/>
                <a:gd name="T104" fmla="*/ 32 w 143"/>
                <a:gd name="T105" fmla="*/ 29 h 155"/>
                <a:gd name="T106" fmla="*/ 42 w 143"/>
                <a:gd name="T107" fmla="*/ 19 h 155"/>
                <a:gd name="T108" fmla="*/ 38 w 143"/>
                <a:gd name="T109" fmla="*/ 12 h 155"/>
                <a:gd name="T110" fmla="*/ 36 w 143"/>
                <a:gd name="T111" fmla="*/ 1 h 155"/>
                <a:gd name="T112" fmla="*/ 48 w 143"/>
                <a:gd name="T113" fmla="*/ 3 h 155"/>
                <a:gd name="T114" fmla="*/ 58 w 143"/>
                <a:gd name="T11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58" y="0"/>
                  </a:moveTo>
                  <a:lnTo>
                    <a:pt x="59" y="8"/>
                  </a:lnTo>
                  <a:lnTo>
                    <a:pt x="75" y="12"/>
                  </a:lnTo>
                  <a:lnTo>
                    <a:pt x="75" y="20"/>
                  </a:lnTo>
                  <a:lnTo>
                    <a:pt x="90" y="16"/>
                  </a:lnTo>
                  <a:lnTo>
                    <a:pt x="99" y="10"/>
                  </a:lnTo>
                  <a:lnTo>
                    <a:pt x="117" y="18"/>
                  </a:lnTo>
                  <a:lnTo>
                    <a:pt x="125" y="25"/>
                  </a:lnTo>
                  <a:lnTo>
                    <a:pt x="129" y="35"/>
                  </a:lnTo>
                  <a:lnTo>
                    <a:pt x="125" y="40"/>
                  </a:lnTo>
                  <a:lnTo>
                    <a:pt x="131" y="47"/>
                  </a:lnTo>
                  <a:lnTo>
                    <a:pt x="136" y="58"/>
                  </a:lnTo>
                  <a:lnTo>
                    <a:pt x="136" y="65"/>
                  </a:lnTo>
                  <a:lnTo>
                    <a:pt x="143" y="78"/>
                  </a:lnTo>
                  <a:lnTo>
                    <a:pt x="136" y="80"/>
                  </a:lnTo>
                  <a:lnTo>
                    <a:pt x="132" y="77"/>
                  </a:lnTo>
                  <a:lnTo>
                    <a:pt x="128" y="81"/>
                  </a:lnTo>
                  <a:lnTo>
                    <a:pt x="117" y="85"/>
                  </a:lnTo>
                  <a:lnTo>
                    <a:pt x="112" y="90"/>
                  </a:lnTo>
                  <a:lnTo>
                    <a:pt x="100" y="95"/>
                  </a:lnTo>
                  <a:lnTo>
                    <a:pt x="104" y="101"/>
                  </a:lnTo>
                  <a:lnTo>
                    <a:pt x="106" y="109"/>
                  </a:lnTo>
                  <a:lnTo>
                    <a:pt x="114" y="114"/>
                  </a:lnTo>
                  <a:lnTo>
                    <a:pt x="124" y="123"/>
                  </a:lnTo>
                  <a:lnTo>
                    <a:pt x="119" y="132"/>
                  </a:lnTo>
                  <a:lnTo>
                    <a:pt x="113" y="135"/>
                  </a:lnTo>
                  <a:lnTo>
                    <a:pt x="117" y="148"/>
                  </a:lnTo>
                  <a:lnTo>
                    <a:pt x="115" y="151"/>
                  </a:lnTo>
                  <a:lnTo>
                    <a:pt x="110" y="147"/>
                  </a:lnTo>
                  <a:lnTo>
                    <a:pt x="102" y="147"/>
                  </a:lnTo>
                  <a:lnTo>
                    <a:pt x="91" y="150"/>
                  </a:lnTo>
                  <a:lnTo>
                    <a:pt x="76" y="149"/>
                  </a:lnTo>
                  <a:lnTo>
                    <a:pt x="75" y="155"/>
                  </a:lnTo>
                  <a:lnTo>
                    <a:pt x="66" y="149"/>
                  </a:lnTo>
                  <a:lnTo>
                    <a:pt x="61" y="150"/>
                  </a:lnTo>
                  <a:lnTo>
                    <a:pt x="44" y="144"/>
                  </a:lnTo>
                  <a:lnTo>
                    <a:pt x="40" y="148"/>
                  </a:lnTo>
                  <a:lnTo>
                    <a:pt x="26" y="148"/>
                  </a:lnTo>
                  <a:lnTo>
                    <a:pt x="28" y="134"/>
                  </a:lnTo>
                  <a:lnTo>
                    <a:pt x="35" y="120"/>
                  </a:lnTo>
                  <a:lnTo>
                    <a:pt x="12" y="116"/>
                  </a:lnTo>
                  <a:lnTo>
                    <a:pt x="4" y="111"/>
                  </a:lnTo>
                  <a:lnTo>
                    <a:pt x="5" y="102"/>
                  </a:lnTo>
                  <a:lnTo>
                    <a:pt x="2" y="97"/>
                  </a:lnTo>
                  <a:lnTo>
                    <a:pt x="3" y="84"/>
                  </a:lnTo>
                  <a:lnTo>
                    <a:pt x="0" y="63"/>
                  </a:lnTo>
                  <a:lnTo>
                    <a:pt x="9" y="63"/>
                  </a:lnTo>
                  <a:lnTo>
                    <a:pt x="13" y="55"/>
                  </a:lnTo>
                  <a:lnTo>
                    <a:pt x="16" y="37"/>
                  </a:lnTo>
                  <a:lnTo>
                    <a:pt x="13" y="30"/>
                  </a:lnTo>
                  <a:lnTo>
                    <a:pt x="16" y="26"/>
                  </a:lnTo>
                  <a:lnTo>
                    <a:pt x="29" y="25"/>
                  </a:lnTo>
                  <a:lnTo>
                    <a:pt x="32" y="29"/>
                  </a:lnTo>
                  <a:lnTo>
                    <a:pt x="42" y="19"/>
                  </a:lnTo>
                  <a:lnTo>
                    <a:pt x="38" y="12"/>
                  </a:lnTo>
                  <a:lnTo>
                    <a:pt x="36" y="1"/>
                  </a:lnTo>
                  <a:lnTo>
                    <a:pt x="48" y="3"/>
                  </a:lnTo>
                  <a:lnTo>
                    <a:pt x="58"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 name="Freeform 52">
              <a:extLst>
                <a:ext uri="{FF2B5EF4-FFF2-40B4-BE49-F238E27FC236}">
                  <a16:creationId xmlns:a16="http://schemas.microsoft.com/office/drawing/2014/main" id="{083907F4-C9F3-C287-0B57-62188AE9FE14}"/>
                </a:ext>
              </a:extLst>
            </p:cNvPr>
            <p:cNvSpPr>
              <a:spLocks/>
            </p:cNvSpPr>
            <p:nvPr/>
          </p:nvSpPr>
          <p:spPr bwMode="auto">
            <a:xfrm>
              <a:off x="12583372" y="3003261"/>
              <a:ext cx="90163" cy="114129"/>
            </a:xfrm>
            <a:custGeom>
              <a:avLst/>
              <a:gdLst>
                <a:gd name="T0" fmla="*/ 25 w 30"/>
                <a:gd name="T1" fmla="*/ 0 h 36"/>
                <a:gd name="T2" fmla="*/ 30 w 30"/>
                <a:gd name="T3" fmla="*/ 6 h 36"/>
                <a:gd name="T4" fmla="*/ 30 w 30"/>
                <a:gd name="T5" fmla="*/ 15 h 36"/>
                <a:gd name="T6" fmla="*/ 20 w 30"/>
                <a:gd name="T7" fmla="*/ 20 h 36"/>
                <a:gd name="T8" fmla="*/ 28 w 30"/>
                <a:gd name="T9" fmla="*/ 25 h 36"/>
                <a:gd name="T10" fmla="*/ 21 w 30"/>
                <a:gd name="T11" fmla="*/ 36 h 36"/>
                <a:gd name="T12" fmla="*/ 17 w 30"/>
                <a:gd name="T13" fmla="*/ 33 h 36"/>
                <a:gd name="T14" fmla="*/ 13 w 30"/>
                <a:gd name="T15" fmla="*/ 34 h 36"/>
                <a:gd name="T16" fmla="*/ 3 w 30"/>
                <a:gd name="T17" fmla="*/ 34 h 36"/>
                <a:gd name="T18" fmla="*/ 2 w 30"/>
                <a:gd name="T19" fmla="*/ 28 h 36"/>
                <a:gd name="T20" fmla="*/ 0 w 30"/>
                <a:gd name="T21" fmla="*/ 22 h 36"/>
                <a:gd name="T22" fmla="*/ 6 w 30"/>
                <a:gd name="T23" fmla="*/ 12 h 36"/>
                <a:gd name="T24" fmla="*/ 12 w 30"/>
                <a:gd name="T25" fmla="*/ 3 h 36"/>
                <a:gd name="T26" fmla="*/ 20 w 30"/>
                <a:gd name="T27" fmla="*/ 5 h 36"/>
                <a:gd name="T28" fmla="*/ 25 w 30"/>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6">
                  <a:moveTo>
                    <a:pt x="25" y="0"/>
                  </a:moveTo>
                  <a:lnTo>
                    <a:pt x="30" y="6"/>
                  </a:lnTo>
                  <a:lnTo>
                    <a:pt x="30" y="15"/>
                  </a:lnTo>
                  <a:lnTo>
                    <a:pt x="20" y="20"/>
                  </a:lnTo>
                  <a:lnTo>
                    <a:pt x="28" y="25"/>
                  </a:lnTo>
                  <a:lnTo>
                    <a:pt x="21" y="36"/>
                  </a:lnTo>
                  <a:lnTo>
                    <a:pt x="17" y="33"/>
                  </a:lnTo>
                  <a:lnTo>
                    <a:pt x="13" y="34"/>
                  </a:lnTo>
                  <a:lnTo>
                    <a:pt x="3" y="34"/>
                  </a:lnTo>
                  <a:lnTo>
                    <a:pt x="2" y="28"/>
                  </a:lnTo>
                  <a:lnTo>
                    <a:pt x="0" y="22"/>
                  </a:lnTo>
                  <a:lnTo>
                    <a:pt x="6" y="12"/>
                  </a:lnTo>
                  <a:lnTo>
                    <a:pt x="12" y="3"/>
                  </a:lnTo>
                  <a:lnTo>
                    <a:pt x="20" y="5"/>
                  </a:lnTo>
                  <a:lnTo>
                    <a:pt x="25"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 name="Freeform 53">
              <a:extLst>
                <a:ext uri="{FF2B5EF4-FFF2-40B4-BE49-F238E27FC236}">
                  <a16:creationId xmlns:a16="http://schemas.microsoft.com/office/drawing/2014/main" id="{B1C2D475-02F5-A358-CD3C-1537E59A7222}"/>
                </a:ext>
              </a:extLst>
            </p:cNvPr>
            <p:cNvSpPr>
              <a:spLocks/>
            </p:cNvSpPr>
            <p:nvPr/>
          </p:nvSpPr>
          <p:spPr bwMode="auto">
            <a:xfrm>
              <a:off x="10798171" y="172256"/>
              <a:ext cx="81148" cy="82427"/>
            </a:xfrm>
            <a:custGeom>
              <a:avLst/>
              <a:gdLst>
                <a:gd name="T0" fmla="*/ 27 w 27"/>
                <a:gd name="T1" fmla="*/ 10 h 26"/>
                <a:gd name="T2" fmla="*/ 20 w 27"/>
                <a:gd name="T3" fmla="*/ 26 h 26"/>
                <a:gd name="T4" fmla="*/ 3 w 27"/>
                <a:gd name="T5" fmla="*/ 15 h 26"/>
                <a:gd name="T6" fmla="*/ 0 w 27"/>
                <a:gd name="T7" fmla="*/ 6 h 26"/>
                <a:gd name="T8" fmla="*/ 22 w 27"/>
                <a:gd name="T9" fmla="*/ 0 h 26"/>
                <a:gd name="T10" fmla="*/ 27 w 27"/>
                <a:gd name="T11" fmla="*/ 10 h 26"/>
              </a:gdLst>
              <a:ahLst/>
              <a:cxnLst>
                <a:cxn ang="0">
                  <a:pos x="T0" y="T1"/>
                </a:cxn>
                <a:cxn ang="0">
                  <a:pos x="T2" y="T3"/>
                </a:cxn>
                <a:cxn ang="0">
                  <a:pos x="T4" y="T5"/>
                </a:cxn>
                <a:cxn ang="0">
                  <a:pos x="T6" y="T7"/>
                </a:cxn>
                <a:cxn ang="0">
                  <a:pos x="T8" y="T9"/>
                </a:cxn>
                <a:cxn ang="0">
                  <a:pos x="T10" y="T11"/>
                </a:cxn>
              </a:cxnLst>
              <a:rect l="0" t="0" r="r" b="b"/>
              <a:pathLst>
                <a:path w="27" h="26">
                  <a:moveTo>
                    <a:pt x="27" y="10"/>
                  </a:moveTo>
                  <a:lnTo>
                    <a:pt x="20" y="26"/>
                  </a:lnTo>
                  <a:lnTo>
                    <a:pt x="3" y="15"/>
                  </a:lnTo>
                  <a:lnTo>
                    <a:pt x="0" y="6"/>
                  </a:lnTo>
                  <a:lnTo>
                    <a:pt x="22" y="0"/>
                  </a:lnTo>
                  <a:lnTo>
                    <a:pt x="27" y="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 name="Freeform 54">
              <a:extLst>
                <a:ext uri="{FF2B5EF4-FFF2-40B4-BE49-F238E27FC236}">
                  <a16:creationId xmlns:a16="http://schemas.microsoft.com/office/drawing/2014/main" id="{1FF0B0EF-8568-C0E5-F859-12643F98E29D}"/>
                </a:ext>
              </a:extLst>
            </p:cNvPr>
            <p:cNvSpPr>
              <a:spLocks/>
            </p:cNvSpPr>
            <p:nvPr/>
          </p:nvSpPr>
          <p:spPr bwMode="auto">
            <a:xfrm>
              <a:off x="10665934" y="70810"/>
              <a:ext cx="129233" cy="180705"/>
            </a:xfrm>
            <a:custGeom>
              <a:avLst/>
              <a:gdLst>
                <a:gd name="T0" fmla="*/ 43 w 43"/>
                <a:gd name="T1" fmla="*/ 25 h 57"/>
                <a:gd name="T2" fmla="*/ 40 w 43"/>
                <a:gd name="T3" fmla="*/ 33 h 57"/>
                <a:gd name="T4" fmla="*/ 35 w 43"/>
                <a:gd name="T5" fmla="*/ 30 h 57"/>
                <a:gd name="T6" fmla="*/ 25 w 43"/>
                <a:gd name="T7" fmla="*/ 44 h 57"/>
                <a:gd name="T8" fmla="*/ 30 w 43"/>
                <a:gd name="T9" fmla="*/ 54 h 57"/>
                <a:gd name="T10" fmla="*/ 20 w 43"/>
                <a:gd name="T11" fmla="*/ 57 h 57"/>
                <a:gd name="T12" fmla="*/ 8 w 43"/>
                <a:gd name="T13" fmla="*/ 55 h 57"/>
                <a:gd name="T14" fmla="*/ 2 w 43"/>
                <a:gd name="T15" fmla="*/ 44 h 57"/>
                <a:gd name="T16" fmla="*/ 0 w 43"/>
                <a:gd name="T17" fmla="*/ 24 h 57"/>
                <a:gd name="T18" fmla="*/ 2 w 43"/>
                <a:gd name="T19" fmla="*/ 18 h 57"/>
                <a:gd name="T20" fmla="*/ 6 w 43"/>
                <a:gd name="T21" fmla="*/ 12 h 57"/>
                <a:gd name="T22" fmla="*/ 20 w 43"/>
                <a:gd name="T23" fmla="*/ 11 h 57"/>
                <a:gd name="T24" fmla="*/ 25 w 43"/>
                <a:gd name="T25" fmla="*/ 6 h 57"/>
                <a:gd name="T26" fmla="*/ 36 w 43"/>
                <a:gd name="T27" fmla="*/ 0 h 57"/>
                <a:gd name="T28" fmla="*/ 37 w 43"/>
                <a:gd name="T29" fmla="*/ 10 h 57"/>
                <a:gd name="T30" fmla="*/ 32 w 43"/>
                <a:gd name="T31" fmla="*/ 16 h 57"/>
                <a:gd name="T32" fmla="*/ 35 w 43"/>
                <a:gd name="T33" fmla="*/ 22 h 57"/>
                <a:gd name="T34" fmla="*/ 43 w 43"/>
                <a:gd name="T35" fmla="*/ 2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7">
                  <a:moveTo>
                    <a:pt x="43" y="25"/>
                  </a:moveTo>
                  <a:lnTo>
                    <a:pt x="40" y="33"/>
                  </a:lnTo>
                  <a:lnTo>
                    <a:pt x="35" y="30"/>
                  </a:lnTo>
                  <a:lnTo>
                    <a:pt x="25" y="44"/>
                  </a:lnTo>
                  <a:lnTo>
                    <a:pt x="30" y="54"/>
                  </a:lnTo>
                  <a:lnTo>
                    <a:pt x="20" y="57"/>
                  </a:lnTo>
                  <a:lnTo>
                    <a:pt x="8" y="55"/>
                  </a:lnTo>
                  <a:lnTo>
                    <a:pt x="2" y="44"/>
                  </a:lnTo>
                  <a:lnTo>
                    <a:pt x="0" y="24"/>
                  </a:lnTo>
                  <a:lnTo>
                    <a:pt x="2" y="18"/>
                  </a:lnTo>
                  <a:lnTo>
                    <a:pt x="6" y="12"/>
                  </a:lnTo>
                  <a:lnTo>
                    <a:pt x="20" y="11"/>
                  </a:lnTo>
                  <a:lnTo>
                    <a:pt x="25" y="6"/>
                  </a:lnTo>
                  <a:lnTo>
                    <a:pt x="36" y="0"/>
                  </a:lnTo>
                  <a:lnTo>
                    <a:pt x="37" y="10"/>
                  </a:lnTo>
                  <a:lnTo>
                    <a:pt x="32" y="16"/>
                  </a:lnTo>
                  <a:lnTo>
                    <a:pt x="35" y="22"/>
                  </a:lnTo>
                  <a:lnTo>
                    <a:pt x="43" y="2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 name="Freeform 55">
              <a:extLst>
                <a:ext uri="{FF2B5EF4-FFF2-40B4-BE49-F238E27FC236}">
                  <a16:creationId xmlns:a16="http://schemas.microsoft.com/office/drawing/2014/main" id="{FC723596-7CBD-7D87-BA36-9F02A8853695}"/>
                </a:ext>
              </a:extLst>
            </p:cNvPr>
            <p:cNvSpPr>
              <a:spLocks/>
            </p:cNvSpPr>
            <p:nvPr/>
          </p:nvSpPr>
          <p:spPr bwMode="auto">
            <a:xfrm>
              <a:off x="6726155" y="2527730"/>
              <a:ext cx="198355" cy="152171"/>
            </a:xfrm>
            <a:custGeom>
              <a:avLst/>
              <a:gdLst>
                <a:gd name="T0" fmla="*/ 7 w 66"/>
                <a:gd name="T1" fmla="*/ 4 h 48"/>
                <a:gd name="T2" fmla="*/ 10 w 66"/>
                <a:gd name="T3" fmla="*/ 0 h 48"/>
                <a:gd name="T4" fmla="*/ 24 w 66"/>
                <a:gd name="T5" fmla="*/ 0 h 48"/>
                <a:gd name="T6" fmla="*/ 34 w 66"/>
                <a:gd name="T7" fmla="*/ 6 h 48"/>
                <a:gd name="T8" fmla="*/ 39 w 66"/>
                <a:gd name="T9" fmla="*/ 5 h 48"/>
                <a:gd name="T10" fmla="*/ 41 w 66"/>
                <a:gd name="T11" fmla="*/ 13 h 48"/>
                <a:gd name="T12" fmla="*/ 51 w 66"/>
                <a:gd name="T13" fmla="*/ 12 h 48"/>
                <a:gd name="T14" fmla="*/ 50 w 66"/>
                <a:gd name="T15" fmla="*/ 18 h 48"/>
                <a:gd name="T16" fmla="*/ 58 w 66"/>
                <a:gd name="T17" fmla="*/ 19 h 48"/>
                <a:gd name="T18" fmla="*/ 66 w 66"/>
                <a:gd name="T19" fmla="*/ 27 h 48"/>
                <a:gd name="T20" fmla="*/ 58 w 66"/>
                <a:gd name="T21" fmla="*/ 35 h 48"/>
                <a:gd name="T22" fmla="*/ 50 w 66"/>
                <a:gd name="T23" fmla="*/ 31 h 48"/>
                <a:gd name="T24" fmla="*/ 42 w 66"/>
                <a:gd name="T25" fmla="*/ 31 h 48"/>
                <a:gd name="T26" fmla="*/ 36 w 66"/>
                <a:gd name="T27" fmla="*/ 30 h 48"/>
                <a:gd name="T28" fmla="*/ 32 w 66"/>
                <a:gd name="T29" fmla="*/ 34 h 48"/>
                <a:gd name="T30" fmla="*/ 25 w 66"/>
                <a:gd name="T31" fmla="*/ 36 h 48"/>
                <a:gd name="T32" fmla="*/ 23 w 66"/>
                <a:gd name="T33" fmla="*/ 30 h 48"/>
                <a:gd name="T34" fmla="*/ 17 w 66"/>
                <a:gd name="T35" fmla="*/ 34 h 48"/>
                <a:gd name="T36" fmla="*/ 8 w 66"/>
                <a:gd name="T37" fmla="*/ 48 h 48"/>
                <a:gd name="T38" fmla="*/ 4 w 66"/>
                <a:gd name="T39" fmla="*/ 44 h 48"/>
                <a:gd name="T40" fmla="*/ 3 w 66"/>
                <a:gd name="T41" fmla="*/ 39 h 48"/>
                <a:gd name="T42" fmla="*/ 4 w 66"/>
                <a:gd name="T43" fmla="*/ 33 h 48"/>
                <a:gd name="T44" fmla="*/ 0 w 66"/>
                <a:gd name="T45" fmla="*/ 27 h 48"/>
                <a:gd name="T46" fmla="*/ 5 w 66"/>
                <a:gd name="T47" fmla="*/ 23 h 48"/>
                <a:gd name="T48" fmla="*/ 8 w 66"/>
                <a:gd name="T49" fmla="*/ 15 h 48"/>
                <a:gd name="T50" fmla="*/ 7 w 66"/>
                <a:gd name="T5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48">
                  <a:moveTo>
                    <a:pt x="7" y="4"/>
                  </a:moveTo>
                  <a:lnTo>
                    <a:pt x="10" y="0"/>
                  </a:lnTo>
                  <a:lnTo>
                    <a:pt x="24" y="0"/>
                  </a:lnTo>
                  <a:lnTo>
                    <a:pt x="34" y="6"/>
                  </a:lnTo>
                  <a:lnTo>
                    <a:pt x="39" y="5"/>
                  </a:lnTo>
                  <a:lnTo>
                    <a:pt x="41" y="13"/>
                  </a:lnTo>
                  <a:lnTo>
                    <a:pt x="51" y="12"/>
                  </a:lnTo>
                  <a:lnTo>
                    <a:pt x="50" y="18"/>
                  </a:lnTo>
                  <a:lnTo>
                    <a:pt x="58" y="19"/>
                  </a:lnTo>
                  <a:lnTo>
                    <a:pt x="66" y="27"/>
                  </a:lnTo>
                  <a:lnTo>
                    <a:pt x="58" y="35"/>
                  </a:lnTo>
                  <a:lnTo>
                    <a:pt x="50" y="31"/>
                  </a:lnTo>
                  <a:lnTo>
                    <a:pt x="42" y="31"/>
                  </a:lnTo>
                  <a:lnTo>
                    <a:pt x="36" y="30"/>
                  </a:lnTo>
                  <a:lnTo>
                    <a:pt x="32" y="34"/>
                  </a:lnTo>
                  <a:lnTo>
                    <a:pt x="25" y="36"/>
                  </a:lnTo>
                  <a:lnTo>
                    <a:pt x="23" y="30"/>
                  </a:lnTo>
                  <a:lnTo>
                    <a:pt x="17" y="34"/>
                  </a:lnTo>
                  <a:lnTo>
                    <a:pt x="8" y="48"/>
                  </a:lnTo>
                  <a:lnTo>
                    <a:pt x="4" y="44"/>
                  </a:lnTo>
                  <a:lnTo>
                    <a:pt x="3" y="39"/>
                  </a:lnTo>
                  <a:lnTo>
                    <a:pt x="4" y="33"/>
                  </a:lnTo>
                  <a:lnTo>
                    <a:pt x="0" y="27"/>
                  </a:lnTo>
                  <a:lnTo>
                    <a:pt x="5" y="23"/>
                  </a:lnTo>
                  <a:lnTo>
                    <a:pt x="8" y="15"/>
                  </a:lnTo>
                  <a:lnTo>
                    <a:pt x="7"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1" name="Freeform 56">
              <a:extLst>
                <a:ext uri="{FF2B5EF4-FFF2-40B4-BE49-F238E27FC236}">
                  <a16:creationId xmlns:a16="http://schemas.microsoft.com/office/drawing/2014/main" id="{74705EF0-FE30-1575-F1E0-F9ACB527A014}"/>
                </a:ext>
              </a:extLst>
            </p:cNvPr>
            <p:cNvSpPr>
              <a:spLocks/>
            </p:cNvSpPr>
            <p:nvPr/>
          </p:nvSpPr>
          <p:spPr bwMode="auto">
            <a:xfrm>
              <a:off x="9833442" y="1395963"/>
              <a:ext cx="1108990" cy="1188833"/>
            </a:xfrm>
            <a:custGeom>
              <a:avLst/>
              <a:gdLst>
                <a:gd name="T0" fmla="*/ 369 w 369"/>
                <a:gd name="T1" fmla="*/ 283 h 375"/>
                <a:gd name="T2" fmla="*/ 309 w 369"/>
                <a:gd name="T3" fmla="*/ 322 h 375"/>
                <a:gd name="T4" fmla="*/ 257 w 369"/>
                <a:gd name="T5" fmla="*/ 363 h 375"/>
                <a:gd name="T6" fmla="*/ 231 w 369"/>
                <a:gd name="T7" fmla="*/ 372 h 375"/>
                <a:gd name="T8" fmla="*/ 211 w 369"/>
                <a:gd name="T9" fmla="*/ 375 h 375"/>
                <a:gd name="T10" fmla="*/ 211 w 369"/>
                <a:gd name="T11" fmla="*/ 361 h 375"/>
                <a:gd name="T12" fmla="*/ 203 w 369"/>
                <a:gd name="T13" fmla="*/ 358 h 375"/>
                <a:gd name="T14" fmla="*/ 191 w 369"/>
                <a:gd name="T15" fmla="*/ 352 h 375"/>
                <a:gd name="T16" fmla="*/ 187 w 369"/>
                <a:gd name="T17" fmla="*/ 342 h 375"/>
                <a:gd name="T18" fmla="*/ 126 w 369"/>
                <a:gd name="T19" fmla="*/ 297 h 375"/>
                <a:gd name="T20" fmla="*/ 66 w 369"/>
                <a:gd name="T21" fmla="*/ 252 h 375"/>
                <a:gd name="T22" fmla="*/ 0 w 369"/>
                <a:gd name="T23" fmla="*/ 201 h 375"/>
                <a:gd name="T24" fmla="*/ 1 w 369"/>
                <a:gd name="T25" fmla="*/ 197 h 375"/>
                <a:gd name="T26" fmla="*/ 1 w 369"/>
                <a:gd name="T27" fmla="*/ 196 h 375"/>
                <a:gd name="T28" fmla="*/ 1 w 369"/>
                <a:gd name="T29" fmla="*/ 171 h 375"/>
                <a:gd name="T30" fmla="*/ 30 w 369"/>
                <a:gd name="T31" fmla="*/ 156 h 375"/>
                <a:gd name="T32" fmla="*/ 48 w 369"/>
                <a:gd name="T33" fmla="*/ 153 h 375"/>
                <a:gd name="T34" fmla="*/ 62 w 369"/>
                <a:gd name="T35" fmla="*/ 147 h 375"/>
                <a:gd name="T36" fmla="*/ 69 w 369"/>
                <a:gd name="T37" fmla="*/ 137 h 375"/>
                <a:gd name="T38" fmla="*/ 90 w 369"/>
                <a:gd name="T39" fmla="*/ 129 h 375"/>
                <a:gd name="T40" fmla="*/ 91 w 369"/>
                <a:gd name="T41" fmla="*/ 113 h 375"/>
                <a:gd name="T42" fmla="*/ 101 w 369"/>
                <a:gd name="T43" fmla="*/ 112 h 375"/>
                <a:gd name="T44" fmla="*/ 109 w 369"/>
                <a:gd name="T45" fmla="*/ 104 h 375"/>
                <a:gd name="T46" fmla="*/ 132 w 369"/>
                <a:gd name="T47" fmla="*/ 100 h 375"/>
                <a:gd name="T48" fmla="*/ 135 w 369"/>
                <a:gd name="T49" fmla="*/ 92 h 375"/>
                <a:gd name="T50" fmla="*/ 130 w 369"/>
                <a:gd name="T51" fmla="*/ 88 h 375"/>
                <a:gd name="T52" fmla="*/ 124 w 369"/>
                <a:gd name="T53" fmla="*/ 66 h 375"/>
                <a:gd name="T54" fmla="*/ 123 w 369"/>
                <a:gd name="T55" fmla="*/ 53 h 375"/>
                <a:gd name="T56" fmla="*/ 117 w 369"/>
                <a:gd name="T57" fmla="*/ 40 h 375"/>
                <a:gd name="T58" fmla="*/ 134 w 369"/>
                <a:gd name="T59" fmla="*/ 29 h 375"/>
                <a:gd name="T60" fmla="*/ 152 w 369"/>
                <a:gd name="T61" fmla="*/ 25 h 375"/>
                <a:gd name="T62" fmla="*/ 163 w 369"/>
                <a:gd name="T63" fmla="*/ 17 h 375"/>
                <a:gd name="T64" fmla="*/ 179 w 369"/>
                <a:gd name="T65" fmla="*/ 11 h 375"/>
                <a:gd name="T66" fmla="*/ 209 w 369"/>
                <a:gd name="T67" fmla="*/ 7 h 375"/>
                <a:gd name="T68" fmla="*/ 237 w 369"/>
                <a:gd name="T69" fmla="*/ 5 h 375"/>
                <a:gd name="T70" fmla="*/ 246 w 369"/>
                <a:gd name="T71" fmla="*/ 8 h 375"/>
                <a:gd name="T72" fmla="*/ 262 w 369"/>
                <a:gd name="T73" fmla="*/ 0 h 375"/>
                <a:gd name="T74" fmla="*/ 280 w 369"/>
                <a:gd name="T75" fmla="*/ 0 h 375"/>
                <a:gd name="T76" fmla="*/ 287 w 369"/>
                <a:gd name="T77" fmla="*/ 5 h 375"/>
                <a:gd name="T78" fmla="*/ 299 w 369"/>
                <a:gd name="T79" fmla="*/ 3 h 375"/>
                <a:gd name="T80" fmla="*/ 296 w 369"/>
                <a:gd name="T81" fmla="*/ 14 h 375"/>
                <a:gd name="T82" fmla="*/ 299 w 369"/>
                <a:gd name="T83" fmla="*/ 34 h 375"/>
                <a:gd name="T84" fmla="*/ 295 w 369"/>
                <a:gd name="T85" fmla="*/ 51 h 375"/>
                <a:gd name="T86" fmla="*/ 285 w 369"/>
                <a:gd name="T87" fmla="*/ 62 h 375"/>
                <a:gd name="T88" fmla="*/ 287 w 369"/>
                <a:gd name="T89" fmla="*/ 78 h 375"/>
                <a:gd name="T90" fmla="*/ 302 w 369"/>
                <a:gd name="T91" fmla="*/ 90 h 375"/>
                <a:gd name="T92" fmla="*/ 302 w 369"/>
                <a:gd name="T93" fmla="*/ 95 h 375"/>
                <a:gd name="T94" fmla="*/ 313 w 369"/>
                <a:gd name="T95" fmla="*/ 104 h 375"/>
                <a:gd name="T96" fmla="*/ 321 w 369"/>
                <a:gd name="T97" fmla="*/ 141 h 375"/>
                <a:gd name="T98" fmla="*/ 327 w 369"/>
                <a:gd name="T99" fmla="*/ 159 h 375"/>
                <a:gd name="T100" fmla="*/ 329 w 369"/>
                <a:gd name="T101" fmla="*/ 169 h 375"/>
                <a:gd name="T102" fmla="*/ 326 w 369"/>
                <a:gd name="T103" fmla="*/ 186 h 375"/>
                <a:gd name="T104" fmla="*/ 327 w 369"/>
                <a:gd name="T105" fmla="*/ 195 h 375"/>
                <a:gd name="T106" fmla="*/ 325 w 369"/>
                <a:gd name="T107" fmla="*/ 207 h 375"/>
                <a:gd name="T108" fmla="*/ 327 w 369"/>
                <a:gd name="T109" fmla="*/ 220 h 375"/>
                <a:gd name="T110" fmla="*/ 320 w 369"/>
                <a:gd name="T111" fmla="*/ 228 h 375"/>
                <a:gd name="T112" fmla="*/ 331 w 369"/>
                <a:gd name="T113" fmla="*/ 244 h 375"/>
                <a:gd name="T114" fmla="*/ 332 w 369"/>
                <a:gd name="T115" fmla="*/ 252 h 375"/>
                <a:gd name="T116" fmla="*/ 339 w 369"/>
                <a:gd name="T117" fmla="*/ 264 h 375"/>
                <a:gd name="T118" fmla="*/ 347 w 369"/>
                <a:gd name="T119" fmla="*/ 260 h 375"/>
                <a:gd name="T120" fmla="*/ 361 w 369"/>
                <a:gd name="T121" fmla="*/ 270 h 375"/>
                <a:gd name="T122" fmla="*/ 369 w 369"/>
                <a:gd name="T123" fmla="*/ 28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9" h="375">
                  <a:moveTo>
                    <a:pt x="369" y="283"/>
                  </a:moveTo>
                  <a:lnTo>
                    <a:pt x="309" y="322"/>
                  </a:lnTo>
                  <a:lnTo>
                    <a:pt x="257" y="363"/>
                  </a:lnTo>
                  <a:lnTo>
                    <a:pt x="231" y="372"/>
                  </a:lnTo>
                  <a:lnTo>
                    <a:pt x="211" y="375"/>
                  </a:lnTo>
                  <a:lnTo>
                    <a:pt x="211" y="361"/>
                  </a:lnTo>
                  <a:lnTo>
                    <a:pt x="203" y="358"/>
                  </a:lnTo>
                  <a:lnTo>
                    <a:pt x="191" y="352"/>
                  </a:lnTo>
                  <a:lnTo>
                    <a:pt x="187" y="342"/>
                  </a:lnTo>
                  <a:lnTo>
                    <a:pt x="126" y="297"/>
                  </a:lnTo>
                  <a:lnTo>
                    <a:pt x="66" y="252"/>
                  </a:lnTo>
                  <a:lnTo>
                    <a:pt x="0" y="201"/>
                  </a:lnTo>
                  <a:lnTo>
                    <a:pt x="1" y="197"/>
                  </a:lnTo>
                  <a:lnTo>
                    <a:pt x="1" y="196"/>
                  </a:lnTo>
                  <a:lnTo>
                    <a:pt x="1" y="171"/>
                  </a:lnTo>
                  <a:lnTo>
                    <a:pt x="30" y="156"/>
                  </a:lnTo>
                  <a:lnTo>
                    <a:pt x="48" y="153"/>
                  </a:lnTo>
                  <a:lnTo>
                    <a:pt x="62" y="147"/>
                  </a:lnTo>
                  <a:lnTo>
                    <a:pt x="69" y="137"/>
                  </a:lnTo>
                  <a:lnTo>
                    <a:pt x="90" y="129"/>
                  </a:lnTo>
                  <a:lnTo>
                    <a:pt x="91" y="113"/>
                  </a:lnTo>
                  <a:lnTo>
                    <a:pt x="101" y="112"/>
                  </a:lnTo>
                  <a:lnTo>
                    <a:pt x="109" y="104"/>
                  </a:lnTo>
                  <a:lnTo>
                    <a:pt x="132" y="100"/>
                  </a:lnTo>
                  <a:lnTo>
                    <a:pt x="135" y="92"/>
                  </a:lnTo>
                  <a:lnTo>
                    <a:pt x="130" y="88"/>
                  </a:lnTo>
                  <a:lnTo>
                    <a:pt x="124" y="66"/>
                  </a:lnTo>
                  <a:lnTo>
                    <a:pt x="123" y="53"/>
                  </a:lnTo>
                  <a:lnTo>
                    <a:pt x="117" y="40"/>
                  </a:lnTo>
                  <a:lnTo>
                    <a:pt x="134" y="29"/>
                  </a:lnTo>
                  <a:lnTo>
                    <a:pt x="152" y="25"/>
                  </a:lnTo>
                  <a:lnTo>
                    <a:pt x="163" y="17"/>
                  </a:lnTo>
                  <a:lnTo>
                    <a:pt x="179" y="11"/>
                  </a:lnTo>
                  <a:lnTo>
                    <a:pt x="209" y="7"/>
                  </a:lnTo>
                  <a:lnTo>
                    <a:pt x="237" y="5"/>
                  </a:lnTo>
                  <a:lnTo>
                    <a:pt x="246" y="8"/>
                  </a:lnTo>
                  <a:lnTo>
                    <a:pt x="262" y="0"/>
                  </a:lnTo>
                  <a:lnTo>
                    <a:pt x="280" y="0"/>
                  </a:lnTo>
                  <a:lnTo>
                    <a:pt x="287" y="5"/>
                  </a:lnTo>
                  <a:lnTo>
                    <a:pt x="299" y="3"/>
                  </a:lnTo>
                  <a:lnTo>
                    <a:pt x="296" y="14"/>
                  </a:lnTo>
                  <a:lnTo>
                    <a:pt x="299" y="34"/>
                  </a:lnTo>
                  <a:lnTo>
                    <a:pt x="295" y="51"/>
                  </a:lnTo>
                  <a:lnTo>
                    <a:pt x="285" y="62"/>
                  </a:lnTo>
                  <a:lnTo>
                    <a:pt x="287" y="78"/>
                  </a:lnTo>
                  <a:lnTo>
                    <a:pt x="302" y="90"/>
                  </a:lnTo>
                  <a:lnTo>
                    <a:pt x="302" y="95"/>
                  </a:lnTo>
                  <a:lnTo>
                    <a:pt x="313" y="104"/>
                  </a:lnTo>
                  <a:lnTo>
                    <a:pt x="321" y="141"/>
                  </a:lnTo>
                  <a:lnTo>
                    <a:pt x="327" y="159"/>
                  </a:lnTo>
                  <a:lnTo>
                    <a:pt x="329" y="169"/>
                  </a:lnTo>
                  <a:lnTo>
                    <a:pt x="326" y="186"/>
                  </a:lnTo>
                  <a:lnTo>
                    <a:pt x="327" y="195"/>
                  </a:lnTo>
                  <a:lnTo>
                    <a:pt x="325" y="207"/>
                  </a:lnTo>
                  <a:lnTo>
                    <a:pt x="327" y="220"/>
                  </a:lnTo>
                  <a:lnTo>
                    <a:pt x="320" y="228"/>
                  </a:lnTo>
                  <a:lnTo>
                    <a:pt x="331" y="244"/>
                  </a:lnTo>
                  <a:lnTo>
                    <a:pt x="332" y="252"/>
                  </a:lnTo>
                  <a:lnTo>
                    <a:pt x="339" y="264"/>
                  </a:lnTo>
                  <a:lnTo>
                    <a:pt x="347" y="260"/>
                  </a:lnTo>
                  <a:lnTo>
                    <a:pt x="361" y="270"/>
                  </a:lnTo>
                  <a:lnTo>
                    <a:pt x="369" y="28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2" name="Freeform 57">
              <a:extLst>
                <a:ext uri="{FF2B5EF4-FFF2-40B4-BE49-F238E27FC236}">
                  <a16:creationId xmlns:a16="http://schemas.microsoft.com/office/drawing/2014/main" id="{80A94E0F-ACA4-10DE-8D5F-70C2476C3C80}"/>
                </a:ext>
              </a:extLst>
            </p:cNvPr>
            <p:cNvSpPr>
              <a:spLocks/>
            </p:cNvSpPr>
            <p:nvPr/>
          </p:nvSpPr>
          <p:spPr bwMode="auto">
            <a:xfrm>
              <a:off x="6170158" y="3748262"/>
              <a:ext cx="315568" cy="415300"/>
            </a:xfrm>
            <a:custGeom>
              <a:avLst/>
              <a:gdLst>
                <a:gd name="T0" fmla="*/ 13 w 105"/>
                <a:gd name="T1" fmla="*/ 99 h 131"/>
                <a:gd name="T2" fmla="*/ 22 w 105"/>
                <a:gd name="T3" fmla="*/ 84 h 131"/>
                <a:gd name="T4" fmla="*/ 18 w 105"/>
                <a:gd name="T5" fmla="*/ 75 h 131"/>
                <a:gd name="T6" fmla="*/ 11 w 105"/>
                <a:gd name="T7" fmla="*/ 84 h 131"/>
                <a:gd name="T8" fmla="*/ 0 w 105"/>
                <a:gd name="T9" fmla="*/ 75 h 131"/>
                <a:gd name="T10" fmla="*/ 4 w 105"/>
                <a:gd name="T11" fmla="*/ 69 h 131"/>
                <a:gd name="T12" fmla="*/ 0 w 105"/>
                <a:gd name="T13" fmla="*/ 50 h 131"/>
                <a:gd name="T14" fmla="*/ 7 w 105"/>
                <a:gd name="T15" fmla="*/ 47 h 131"/>
                <a:gd name="T16" fmla="*/ 10 w 105"/>
                <a:gd name="T17" fmla="*/ 34 h 131"/>
                <a:gd name="T18" fmla="*/ 17 w 105"/>
                <a:gd name="T19" fmla="*/ 21 h 131"/>
                <a:gd name="T20" fmla="*/ 16 w 105"/>
                <a:gd name="T21" fmla="*/ 12 h 131"/>
                <a:gd name="T22" fmla="*/ 26 w 105"/>
                <a:gd name="T23" fmla="*/ 8 h 131"/>
                <a:gd name="T24" fmla="*/ 39 w 105"/>
                <a:gd name="T25" fmla="*/ 0 h 131"/>
                <a:gd name="T26" fmla="*/ 57 w 105"/>
                <a:gd name="T27" fmla="*/ 12 h 131"/>
                <a:gd name="T28" fmla="*/ 60 w 105"/>
                <a:gd name="T29" fmla="*/ 11 h 131"/>
                <a:gd name="T30" fmla="*/ 65 w 105"/>
                <a:gd name="T31" fmla="*/ 20 h 131"/>
                <a:gd name="T32" fmla="*/ 80 w 105"/>
                <a:gd name="T33" fmla="*/ 23 h 131"/>
                <a:gd name="T34" fmla="*/ 86 w 105"/>
                <a:gd name="T35" fmla="*/ 20 h 131"/>
                <a:gd name="T36" fmla="*/ 95 w 105"/>
                <a:gd name="T37" fmla="*/ 27 h 131"/>
                <a:gd name="T38" fmla="*/ 102 w 105"/>
                <a:gd name="T39" fmla="*/ 31 h 131"/>
                <a:gd name="T40" fmla="*/ 105 w 105"/>
                <a:gd name="T41" fmla="*/ 47 h 131"/>
                <a:gd name="T42" fmla="*/ 99 w 105"/>
                <a:gd name="T43" fmla="*/ 61 h 131"/>
                <a:gd name="T44" fmla="*/ 80 w 105"/>
                <a:gd name="T45" fmla="*/ 83 h 131"/>
                <a:gd name="T46" fmla="*/ 58 w 105"/>
                <a:gd name="T47" fmla="*/ 91 h 131"/>
                <a:gd name="T48" fmla="*/ 47 w 105"/>
                <a:gd name="T49" fmla="*/ 109 h 131"/>
                <a:gd name="T50" fmla="*/ 44 w 105"/>
                <a:gd name="T51" fmla="*/ 123 h 131"/>
                <a:gd name="T52" fmla="*/ 34 w 105"/>
                <a:gd name="T53" fmla="*/ 131 h 131"/>
                <a:gd name="T54" fmla="*/ 26 w 105"/>
                <a:gd name="T55" fmla="*/ 121 h 131"/>
                <a:gd name="T56" fmla="*/ 18 w 105"/>
                <a:gd name="T57" fmla="*/ 119 h 131"/>
                <a:gd name="T58" fmla="*/ 10 w 105"/>
                <a:gd name="T59" fmla="*/ 120 h 131"/>
                <a:gd name="T60" fmla="*/ 10 w 105"/>
                <a:gd name="T61" fmla="*/ 113 h 131"/>
                <a:gd name="T62" fmla="*/ 15 w 105"/>
                <a:gd name="T63" fmla="*/ 108 h 131"/>
                <a:gd name="T64" fmla="*/ 13 w 105"/>
                <a:gd name="T65"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31">
                  <a:moveTo>
                    <a:pt x="13" y="99"/>
                  </a:moveTo>
                  <a:lnTo>
                    <a:pt x="22" y="84"/>
                  </a:lnTo>
                  <a:lnTo>
                    <a:pt x="18" y="75"/>
                  </a:lnTo>
                  <a:lnTo>
                    <a:pt x="11" y="84"/>
                  </a:lnTo>
                  <a:lnTo>
                    <a:pt x="0" y="75"/>
                  </a:lnTo>
                  <a:lnTo>
                    <a:pt x="4" y="69"/>
                  </a:lnTo>
                  <a:lnTo>
                    <a:pt x="0" y="50"/>
                  </a:lnTo>
                  <a:lnTo>
                    <a:pt x="7" y="47"/>
                  </a:lnTo>
                  <a:lnTo>
                    <a:pt x="10" y="34"/>
                  </a:lnTo>
                  <a:lnTo>
                    <a:pt x="17" y="21"/>
                  </a:lnTo>
                  <a:lnTo>
                    <a:pt x="16" y="12"/>
                  </a:lnTo>
                  <a:lnTo>
                    <a:pt x="26" y="8"/>
                  </a:lnTo>
                  <a:lnTo>
                    <a:pt x="39" y="0"/>
                  </a:lnTo>
                  <a:lnTo>
                    <a:pt x="57" y="12"/>
                  </a:lnTo>
                  <a:lnTo>
                    <a:pt x="60" y="11"/>
                  </a:lnTo>
                  <a:lnTo>
                    <a:pt x="65" y="20"/>
                  </a:lnTo>
                  <a:lnTo>
                    <a:pt x="80" y="23"/>
                  </a:lnTo>
                  <a:lnTo>
                    <a:pt x="86" y="20"/>
                  </a:lnTo>
                  <a:lnTo>
                    <a:pt x="95" y="27"/>
                  </a:lnTo>
                  <a:lnTo>
                    <a:pt x="102" y="31"/>
                  </a:lnTo>
                  <a:lnTo>
                    <a:pt x="105" y="47"/>
                  </a:lnTo>
                  <a:lnTo>
                    <a:pt x="99" y="61"/>
                  </a:lnTo>
                  <a:lnTo>
                    <a:pt x="80" y="83"/>
                  </a:lnTo>
                  <a:lnTo>
                    <a:pt x="58" y="91"/>
                  </a:lnTo>
                  <a:lnTo>
                    <a:pt x="47" y="109"/>
                  </a:lnTo>
                  <a:lnTo>
                    <a:pt x="44" y="123"/>
                  </a:lnTo>
                  <a:lnTo>
                    <a:pt x="34" y="131"/>
                  </a:lnTo>
                  <a:lnTo>
                    <a:pt x="26" y="121"/>
                  </a:lnTo>
                  <a:lnTo>
                    <a:pt x="18" y="119"/>
                  </a:lnTo>
                  <a:lnTo>
                    <a:pt x="10" y="120"/>
                  </a:lnTo>
                  <a:lnTo>
                    <a:pt x="10" y="113"/>
                  </a:lnTo>
                  <a:lnTo>
                    <a:pt x="15" y="108"/>
                  </a:lnTo>
                  <a:lnTo>
                    <a:pt x="13" y="9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3" name="Freeform 58">
              <a:extLst>
                <a:ext uri="{FF2B5EF4-FFF2-40B4-BE49-F238E27FC236}">
                  <a16:creationId xmlns:a16="http://schemas.microsoft.com/office/drawing/2014/main" id="{C62841C2-37F4-3729-60C3-284A6E278696}"/>
                </a:ext>
              </a:extLst>
            </p:cNvPr>
            <p:cNvSpPr>
              <a:spLocks/>
            </p:cNvSpPr>
            <p:nvPr/>
          </p:nvSpPr>
          <p:spPr bwMode="auto">
            <a:xfrm>
              <a:off x="11603615" y="1757366"/>
              <a:ext cx="685229" cy="630874"/>
            </a:xfrm>
            <a:custGeom>
              <a:avLst/>
              <a:gdLst>
                <a:gd name="T0" fmla="*/ 181 w 228"/>
                <a:gd name="T1" fmla="*/ 44 h 199"/>
                <a:gd name="T2" fmla="*/ 177 w 228"/>
                <a:gd name="T3" fmla="*/ 52 h 199"/>
                <a:gd name="T4" fmla="*/ 175 w 228"/>
                <a:gd name="T5" fmla="*/ 68 h 199"/>
                <a:gd name="T6" fmla="*/ 171 w 228"/>
                <a:gd name="T7" fmla="*/ 79 h 199"/>
                <a:gd name="T8" fmla="*/ 167 w 228"/>
                <a:gd name="T9" fmla="*/ 82 h 199"/>
                <a:gd name="T10" fmla="*/ 160 w 228"/>
                <a:gd name="T11" fmla="*/ 75 h 199"/>
                <a:gd name="T12" fmla="*/ 152 w 228"/>
                <a:gd name="T13" fmla="*/ 66 h 199"/>
                <a:gd name="T14" fmla="*/ 137 w 228"/>
                <a:gd name="T15" fmla="*/ 36 h 199"/>
                <a:gd name="T16" fmla="*/ 135 w 228"/>
                <a:gd name="T17" fmla="*/ 38 h 199"/>
                <a:gd name="T18" fmla="*/ 144 w 228"/>
                <a:gd name="T19" fmla="*/ 60 h 199"/>
                <a:gd name="T20" fmla="*/ 157 w 228"/>
                <a:gd name="T21" fmla="*/ 81 h 199"/>
                <a:gd name="T22" fmla="*/ 173 w 228"/>
                <a:gd name="T23" fmla="*/ 113 h 199"/>
                <a:gd name="T24" fmla="*/ 180 w 228"/>
                <a:gd name="T25" fmla="*/ 125 h 199"/>
                <a:gd name="T26" fmla="*/ 187 w 228"/>
                <a:gd name="T27" fmla="*/ 136 h 199"/>
                <a:gd name="T28" fmla="*/ 204 w 228"/>
                <a:gd name="T29" fmla="*/ 159 h 199"/>
                <a:gd name="T30" fmla="*/ 201 w 228"/>
                <a:gd name="T31" fmla="*/ 163 h 199"/>
                <a:gd name="T32" fmla="*/ 203 w 228"/>
                <a:gd name="T33" fmla="*/ 176 h 199"/>
                <a:gd name="T34" fmla="*/ 225 w 228"/>
                <a:gd name="T35" fmla="*/ 195 h 199"/>
                <a:gd name="T36" fmla="*/ 228 w 228"/>
                <a:gd name="T37" fmla="*/ 199 h 199"/>
                <a:gd name="T38" fmla="*/ 157 w 228"/>
                <a:gd name="T39" fmla="*/ 199 h 199"/>
                <a:gd name="T40" fmla="*/ 87 w 228"/>
                <a:gd name="T41" fmla="*/ 199 h 199"/>
                <a:gd name="T42" fmla="*/ 15 w 228"/>
                <a:gd name="T43" fmla="*/ 199 h 199"/>
                <a:gd name="T44" fmla="*/ 11 w 228"/>
                <a:gd name="T45" fmla="*/ 123 h 199"/>
                <a:gd name="T46" fmla="*/ 6 w 228"/>
                <a:gd name="T47" fmla="*/ 49 h 199"/>
                <a:gd name="T48" fmla="*/ 0 w 228"/>
                <a:gd name="T49" fmla="*/ 32 h 199"/>
                <a:gd name="T50" fmla="*/ 4 w 228"/>
                <a:gd name="T51" fmla="*/ 19 h 199"/>
                <a:gd name="T52" fmla="*/ 1 w 228"/>
                <a:gd name="T53" fmla="*/ 11 h 199"/>
                <a:gd name="T54" fmla="*/ 6 w 228"/>
                <a:gd name="T55" fmla="*/ 1 h 199"/>
                <a:gd name="T56" fmla="*/ 29 w 228"/>
                <a:gd name="T57" fmla="*/ 0 h 199"/>
                <a:gd name="T58" fmla="*/ 47 w 228"/>
                <a:gd name="T59" fmla="*/ 6 h 199"/>
                <a:gd name="T60" fmla="*/ 65 w 228"/>
                <a:gd name="T61" fmla="*/ 12 h 199"/>
                <a:gd name="T62" fmla="*/ 73 w 228"/>
                <a:gd name="T63" fmla="*/ 15 h 199"/>
                <a:gd name="T64" fmla="*/ 86 w 228"/>
                <a:gd name="T65" fmla="*/ 9 h 199"/>
                <a:gd name="T66" fmla="*/ 93 w 228"/>
                <a:gd name="T67" fmla="*/ 3 h 199"/>
                <a:gd name="T68" fmla="*/ 108 w 228"/>
                <a:gd name="T69" fmla="*/ 1 h 199"/>
                <a:gd name="T70" fmla="*/ 121 w 228"/>
                <a:gd name="T71" fmla="*/ 4 h 199"/>
                <a:gd name="T72" fmla="*/ 126 w 228"/>
                <a:gd name="T73" fmla="*/ 14 h 199"/>
                <a:gd name="T74" fmla="*/ 130 w 228"/>
                <a:gd name="T75" fmla="*/ 7 h 199"/>
                <a:gd name="T76" fmla="*/ 144 w 228"/>
                <a:gd name="T77" fmla="*/ 12 h 199"/>
                <a:gd name="T78" fmla="*/ 158 w 228"/>
                <a:gd name="T79" fmla="*/ 13 h 199"/>
                <a:gd name="T80" fmla="*/ 166 w 228"/>
                <a:gd name="T81" fmla="*/ 8 h 199"/>
                <a:gd name="T82" fmla="*/ 181 w 228"/>
                <a:gd name="T83" fmla="*/ 4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199">
                  <a:moveTo>
                    <a:pt x="181" y="44"/>
                  </a:moveTo>
                  <a:lnTo>
                    <a:pt x="177" y="52"/>
                  </a:lnTo>
                  <a:lnTo>
                    <a:pt x="175" y="68"/>
                  </a:lnTo>
                  <a:lnTo>
                    <a:pt x="171" y="79"/>
                  </a:lnTo>
                  <a:lnTo>
                    <a:pt x="167" y="82"/>
                  </a:lnTo>
                  <a:lnTo>
                    <a:pt x="160" y="75"/>
                  </a:lnTo>
                  <a:lnTo>
                    <a:pt x="152" y="66"/>
                  </a:lnTo>
                  <a:lnTo>
                    <a:pt x="137" y="36"/>
                  </a:lnTo>
                  <a:lnTo>
                    <a:pt x="135" y="38"/>
                  </a:lnTo>
                  <a:lnTo>
                    <a:pt x="144" y="60"/>
                  </a:lnTo>
                  <a:lnTo>
                    <a:pt x="157" y="81"/>
                  </a:lnTo>
                  <a:lnTo>
                    <a:pt x="173" y="113"/>
                  </a:lnTo>
                  <a:lnTo>
                    <a:pt x="180" y="125"/>
                  </a:lnTo>
                  <a:lnTo>
                    <a:pt x="187" y="136"/>
                  </a:lnTo>
                  <a:lnTo>
                    <a:pt x="204" y="159"/>
                  </a:lnTo>
                  <a:lnTo>
                    <a:pt x="201" y="163"/>
                  </a:lnTo>
                  <a:lnTo>
                    <a:pt x="203" y="176"/>
                  </a:lnTo>
                  <a:lnTo>
                    <a:pt x="225" y="195"/>
                  </a:lnTo>
                  <a:lnTo>
                    <a:pt x="228" y="199"/>
                  </a:lnTo>
                  <a:lnTo>
                    <a:pt x="157" y="199"/>
                  </a:lnTo>
                  <a:lnTo>
                    <a:pt x="87" y="199"/>
                  </a:lnTo>
                  <a:lnTo>
                    <a:pt x="15" y="199"/>
                  </a:lnTo>
                  <a:lnTo>
                    <a:pt x="11" y="123"/>
                  </a:lnTo>
                  <a:lnTo>
                    <a:pt x="6" y="49"/>
                  </a:lnTo>
                  <a:lnTo>
                    <a:pt x="0" y="32"/>
                  </a:lnTo>
                  <a:lnTo>
                    <a:pt x="4" y="19"/>
                  </a:lnTo>
                  <a:lnTo>
                    <a:pt x="1" y="11"/>
                  </a:lnTo>
                  <a:lnTo>
                    <a:pt x="6" y="1"/>
                  </a:lnTo>
                  <a:lnTo>
                    <a:pt x="29" y="0"/>
                  </a:lnTo>
                  <a:lnTo>
                    <a:pt x="47" y="6"/>
                  </a:lnTo>
                  <a:lnTo>
                    <a:pt x="65" y="12"/>
                  </a:lnTo>
                  <a:lnTo>
                    <a:pt x="73" y="15"/>
                  </a:lnTo>
                  <a:lnTo>
                    <a:pt x="86" y="9"/>
                  </a:lnTo>
                  <a:lnTo>
                    <a:pt x="93" y="3"/>
                  </a:lnTo>
                  <a:lnTo>
                    <a:pt x="108" y="1"/>
                  </a:lnTo>
                  <a:lnTo>
                    <a:pt x="121" y="4"/>
                  </a:lnTo>
                  <a:lnTo>
                    <a:pt x="126" y="14"/>
                  </a:lnTo>
                  <a:lnTo>
                    <a:pt x="130" y="7"/>
                  </a:lnTo>
                  <a:lnTo>
                    <a:pt x="144" y="12"/>
                  </a:lnTo>
                  <a:lnTo>
                    <a:pt x="158" y="13"/>
                  </a:lnTo>
                  <a:lnTo>
                    <a:pt x="166" y="8"/>
                  </a:lnTo>
                  <a:lnTo>
                    <a:pt x="181" y="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2" name="Freeform 59">
              <a:extLst>
                <a:ext uri="{FF2B5EF4-FFF2-40B4-BE49-F238E27FC236}">
                  <a16:creationId xmlns:a16="http://schemas.microsoft.com/office/drawing/2014/main" id="{05EB603C-4A31-AA89-BA76-83E924668EF7}"/>
                </a:ext>
              </a:extLst>
            </p:cNvPr>
            <p:cNvSpPr>
              <a:spLocks/>
            </p:cNvSpPr>
            <p:nvPr/>
          </p:nvSpPr>
          <p:spPr bwMode="auto">
            <a:xfrm>
              <a:off x="12282833" y="2654537"/>
              <a:ext cx="375674" cy="364575"/>
            </a:xfrm>
            <a:custGeom>
              <a:avLst/>
              <a:gdLst>
                <a:gd name="T0" fmla="*/ 112 w 125"/>
                <a:gd name="T1" fmla="*/ 113 h 115"/>
                <a:gd name="T2" fmla="*/ 106 w 125"/>
                <a:gd name="T3" fmla="*/ 106 h 115"/>
                <a:gd name="T4" fmla="*/ 98 w 125"/>
                <a:gd name="T5" fmla="*/ 94 h 115"/>
                <a:gd name="T6" fmla="*/ 89 w 125"/>
                <a:gd name="T7" fmla="*/ 87 h 115"/>
                <a:gd name="T8" fmla="*/ 84 w 125"/>
                <a:gd name="T9" fmla="*/ 80 h 115"/>
                <a:gd name="T10" fmla="*/ 68 w 125"/>
                <a:gd name="T11" fmla="*/ 72 h 115"/>
                <a:gd name="T12" fmla="*/ 56 w 125"/>
                <a:gd name="T13" fmla="*/ 71 h 115"/>
                <a:gd name="T14" fmla="*/ 51 w 125"/>
                <a:gd name="T15" fmla="*/ 67 h 115"/>
                <a:gd name="T16" fmla="*/ 41 w 125"/>
                <a:gd name="T17" fmla="*/ 72 h 115"/>
                <a:gd name="T18" fmla="*/ 29 w 125"/>
                <a:gd name="T19" fmla="*/ 63 h 115"/>
                <a:gd name="T20" fmla="*/ 24 w 125"/>
                <a:gd name="T21" fmla="*/ 78 h 115"/>
                <a:gd name="T22" fmla="*/ 3 w 125"/>
                <a:gd name="T23" fmla="*/ 74 h 115"/>
                <a:gd name="T24" fmla="*/ 0 w 125"/>
                <a:gd name="T25" fmla="*/ 65 h 115"/>
                <a:gd name="T26" fmla="*/ 7 w 125"/>
                <a:gd name="T27" fmla="*/ 35 h 115"/>
                <a:gd name="T28" fmla="*/ 8 w 125"/>
                <a:gd name="T29" fmla="*/ 21 h 115"/>
                <a:gd name="T30" fmla="*/ 13 w 125"/>
                <a:gd name="T31" fmla="*/ 15 h 115"/>
                <a:gd name="T32" fmla="*/ 27 w 125"/>
                <a:gd name="T33" fmla="*/ 11 h 115"/>
                <a:gd name="T34" fmla="*/ 35 w 125"/>
                <a:gd name="T35" fmla="*/ 0 h 115"/>
                <a:gd name="T36" fmla="*/ 47 w 125"/>
                <a:gd name="T37" fmla="*/ 23 h 115"/>
                <a:gd name="T38" fmla="*/ 53 w 125"/>
                <a:gd name="T39" fmla="*/ 43 h 115"/>
                <a:gd name="T40" fmla="*/ 63 w 125"/>
                <a:gd name="T41" fmla="*/ 53 h 115"/>
                <a:gd name="T42" fmla="*/ 89 w 125"/>
                <a:gd name="T43" fmla="*/ 72 h 115"/>
                <a:gd name="T44" fmla="*/ 100 w 125"/>
                <a:gd name="T45" fmla="*/ 84 h 115"/>
                <a:gd name="T46" fmla="*/ 110 w 125"/>
                <a:gd name="T47" fmla="*/ 96 h 115"/>
                <a:gd name="T48" fmla="*/ 116 w 125"/>
                <a:gd name="T49" fmla="*/ 103 h 115"/>
                <a:gd name="T50" fmla="*/ 125 w 125"/>
                <a:gd name="T51" fmla="*/ 110 h 115"/>
                <a:gd name="T52" fmla="*/ 120 w 125"/>
                <a:gd name="T53" fmla="*/ 115 h 115"/>
                <a:gd name="T54" fmla="*/ 112 w 125"/>
                <a:gd name="T55" fmla="*/ 1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15">
                  <a:moveTo>
                    <a:pt x="112" y="113"/>
                  </a:moveTo>
                  <a:lnTo>
                    <a:pt x="106" y="106"/>
                  </a:lnTo>
                  <a:lnTo>
                    <a:pt x="98" y="94"/>
                  </a:lnTo>
                  <a:lnTo>
                    <a:pt x="89" y="87"/>
                  </a:lnTo>
                  <a:lnTo>
                    <a:pt x="84" y="80"/>
                  </a:lnTo>
                  <a:lnTo>
                    <a:pt x="68" y="72"/>
                  </a:lnTo>
                  <a:lnTo>
                    <a:pt x="56" y="71"/>
                  </a:lnTo>
                  <a:lnTo>
                    <a:pt x="51" y="67"/>
                  </a:lnTo>
                  <a:lnTo>
                    <a:pt x="41" y="72"/>
                  </a:lnTo>
                  <a:lnTo>
                    <a:pt x="29" y="63"/>
                  </a:lnTo>
                  <a:lnTo>
                    <a:pt x="24" y="78"/>
                  </a:lnTo>
                  <a:lnTo>
                    <a:pt x="3" y="74"/>
                  </a:lnTo>
                  <a:lnTo>
                    <a:pt x="0" y="65"/>
                  </a:lnTo>
                  <a:lnTo>
                    <a:pt x="7" y="35"/>
                  </a:lnTo>
                  <a:lnTo>
                    <a:pt x="8" y="21"/>
                  </a:lnTo>
                  <a:lnTo>
                    <a:pt x="13" y="15"/>
                  </a:lnTo>
                  <a:lnTo>
                    <a:pt x="27" y="11"/>
                  </a:lnTo>
                  <a:lnTo>
                    <a:pt x="35" y="0"/>
                  </a:lnTo>
                  <a:lnTo>
                    <a:pt x="47" y="23"/>
                  </a:lnTo>
                  <a:lnTo>
                    <a:pt x="53" y="43"/>
                  </a:lnTo>
                  <a:lnTo>
                    <a:pt x="63" y="53"/>
                  </a:lnTo>
                  <a:lnTo>
                    <a:pt x="89" y="72"/>
                  </a:lnTo>
                  <a:lnTo>
                    <a:pt x="100" y="84"/>
                  </a:lnTo>
                  <a:lnTo>
                    <a:pt x="110" y="96"/>
                  </a:lnTo>
                  <a:lnTo>
                    <a:pt x="116" y="103"/>
                  </a:lnTo>
                  <a:lnTo>
                    <a:pt x="125" y="110"/>
                  </a:lnTo>
                  <a:lnTo>
                    <a:pt x="120" y="115"/>
                  </a:lnTo>
                  <a:lnTo>
                    <a:pt x="112" y="1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3" name="Freeform 60">
              <a:extLst>
                <a:ext uri="{FF2B5EF4-FFF2-40B4-BE49-F238E27FC236}">
                  <a16:creationId xmlns:a16="http://schemas.microsoft.com/office/drawing/2014/main" id="{73FD7F82-A1FF-CC7A-10F7-577885BBCC19}"/>
                </a:ext>
              </a:extLst>
            </p:cNvPr>
            <p:cNvSpPr>
              <a:spLocks/>
            </p:cNvSpPr>
            <p:nvPr/>
          </p:nvSpPr>
          <p:spPr bwMode="auto">
            <a:xfrm>
              <a:off x="9827431" y="961642"/>
              <a:ext cx="622118" cy="510405"/>
            </a:xfrm>
            <a:custGeom>
              <a:avLst/>
              <a:gdLst>
                <a:gd name="T0" fmla="*/ 5 w 207"/>
                <a:gd name="T1" fmla="*/ 39 h 161"/>
                <a:gd name="T2" fmla="*/ 6 w 207"/>
                <a:gd name="T3" fmla="*/ 24 h 161"/>
                <a:gd name="T4" fmla="*/ 0 w 207"/>
                <a:gd name="T5" fmla="*/ 15 h 161"/>
                <a:gd name="T6" fmla="*/ 24 w 207"/>
                <a:gd name="T7" fmla="*/ 0 h 161"/>
                <a:gd name="T8" fmla="*/ 44 w 207"/>
                <a:gd name="T9" fmla="*/ 4 h 161"/>
                <a:gd name="T10" fmla="*/ 66 w 207"/>
                <a:gd name="T11" fmla="*/ 4 h 161"/>
                <a:gd name="T12" fmla="*/ 84 w 207"/>
                <a:gd name="T13" fmla="*/ 7 h 161"/>
                <a:gd name="T14" fmla="*/ 98 w 207"/>
                <a:gd name="T15" fmla="*/ 6 h 161"/>
                <a:gd name="T16" fmla="*/ 125 w 207"/>
                <a:gd name="T17" fmla="*/ 7 h 161"/>
                <a:gd name="T18" fmla="*/ 131 w 207"/>
                <a:gd name="T19" fmla="*/ 15 h 161"/>
                <a:gd name="T20" fmla="*/ 162 w 207"/>
                <a:gd name="T21" fmla="*/ 24 h 161"/>
                <a:gd name="T22" fmla="*/ 168 w 207"/>
                <a:gd name="T23" fmla="*/ 20 h 161"/>
                <a:gd name="T24" fmla="*/ 187 w 207"/>
                <a:gd name="T25" fmla="*/ 29 h 161"/>
                <a:gd name="T26" fmla="*/ 206 w 207"/>
                <a:gd name="T27" fmla="*/ 27 h 161"/>
                <a:gd name="T28" fmla="*/ 207 w 207"/>
                <a:gd name="T29" fmla="*/ 38 h 161"/>
                <a:gd name="T30" fmla="*/ 191 w 207"/>
                <a:gd name="T31" fmla="*/ 52 h 161"/>
                <a:gd name="T32" fmla="*/ 170 w 207"/>
                <a:gd name="T33" fmla="*/ 57 h 161"/>
                <a:gd name="T34" fmla="*/ 169 w 207"/>
                <a:gd name="T35" fmla="*/ 63 h 161"/>
                <a:gd name="T36" fmla="*/ 158 w 207"/>
                <a:gd name="T37" fmla="*/ 75 h 161"/>
                <a:gd name="T38" fmla="*/ 152 w 207"/>
                <a:gd name="T39" fmla="*/ 92 h 161"/>
                <a:gd name="T40" fmla="*/ 158 w 207"/>
                <a:gd name="T41" fmla="*/ 103 h 161"/>
                <a:gd name="T42" fmla="*/ 148 w 207"/>
                <a:gd name="T43" fmla="*/ 113 h 161"/>
                <a:gd name="T44" fmla="*/ 145 w 207"/>
                <a:gd name="T45" fmla="*/ 126 h 161"/>
                <a:gd name="T46" fmla="*/ 132 w 207"/>
                <a:gd name="T47" fmla="*/ 130 h 161"/>
                <a:gd name="T48" fmla="*/ 119 w 207"/>
                <a:gd name="T49" fmla="*/ 146 h 161"/>
                <a:gd name="T50" fmla="*/ 98 w 207"/>
                <a:gd name="T51" fmla="*/ 146 h 161"/>
                <a:gd name="T52" fmla="*/ 81 w 207"/>
                <a:gd name="T53" fmla="*/ 146 h 161"/>
                <a:gd name="T54" fmla="*/ 70 w 207"/>
                <a:gd name="T55" fmla="*/ 153 h 161"/>
                <a:gd name="T56" fmla="*/ 64 w 207"/>
                <a:gd name="T57" fmla="*/ 161 h 161"/>
                <a:gd name="T58" fmla="*/ 55 w 207"/>
                <a:gd name="T59" fmla="*/ 159 h 161"/>
                <a:gd name="T60" fmla="*/ 49 w 207"/>
                <a:gd name="T61" fmla="*/ 152 h 161"/>
                <a:gd name="T62" fmla="*/ 44 w 207"/>
                <a:gd name="T63" fmla="*/ 140 h 161"/>
                <a:gd name="T64" fmla="*/ 29 w 207"/>
                <a:gd name="T65" fmla="*/ 137 h 161"/>
                <a:gd name="T66" fmla="*/ 27 w 207"/>
                <a:gd name="T67" fmla="*/ 130 h 161"/>
                <a:gd name="T68" fmla="*/ 34 w 207"/>
                <a:gd name="T69" fmla="*/ 123 h 161"/>
                <a:gd name="T70" fmla="*/ 36 w 207"/>
                <a:gd name="T71" fmla="*/ 117 h 161"/>
                <a:gd name="T72" fmla="*/ 31 w 207"/>
                <a:gd name="T73" fmla="*/ 111 h 161"/>
                <a:gd name="T74" fmla="*/ 36 w 207"/>
                <a:gd name="T75" fmla="*/ 98 h 161"/>
                <a:gd name="T76" fmla="*/ 29 w 207"/>
                <a:gd name="T77" fmla="*/ 85 h 161"/>
                <a:gd name="T78" fmla="*/ 37 w 207"/>
                <a:gd name="T79" fmla="*/ 83 h 161"/>
                <a:gd name="T80" fmla="*/ 37 w 207"/>
                <a:gd name="T81" fmla="*/ 74 h 161"/>
                <a:gd name="T82" fmla="*/ 40 w 207"/>
                <a:gd name="T83" fmla="*/ 71 h 161"/>
                <a:gd name="T84" fmla="*/ 41 w 207"/>
                <a:gd name="T85" fmla="*/ 55 h 161"/>
                <a:gd name="T86" fmla="*/ 49 w 207"/>
                <a:gd name="T87" fmla="*/ 49 h 161"/>
                <a:gd name="T88" fmla="*/ 44 w 207"/>
                <a:gd name="T89" fmla="*/ 39 h 161"/>
                <a:gd name="T90" fmla="*/ 35 w 207"/>
                <a:gd name="T91" fmla="*/ 38 h 161"/>
                <a:gd name="T92" fmla="*/ 32 w 207"/>
                <a:gd name="T93" fmla="*/ 40 h 161"/>
                <a:gd name="T94" fmla="*/ 22 w 207"/>
                <a:gd name="T95" fmla="*/ 40 h 161"/>
                <a:gd name="T96" fmla="*/ 18 w 207"/>
                <a:gd name="T97" fmla="*/ 30 h 161"/>
                <a:gd name="T98" fmla="*/ 11 w 207"/>
                <a:gd name="T99" fmla="*/ 33 h 161"/>
                <a:gd name="T100" fmla="*/ 5 w 207"/>
                <a:gd name="T101"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161">
                  <a:moveTo>
                    <a:pt x="5" y="39"/>
                  </a:moveTo>
                  <a:lnTo>
                    <a:pt x="6" y="24"/>
                  </a:lnTo>
                  <a:lnTo>
                    <a:pt x="0" y="15"/>
                  </a:lnTo>
                  <a:lnTo>
                    <a:pt x="24" y="0"/>
                  </a:lnTo>
                  <a:lnTo>
                    <a:pt x="44" y="4"/>
                  </a:lnTo>
                  <a:lnTo>
                    <a:pt x="66" y="4"/>
                  </a:lnTo>
                  <a:lnTo>
                    <a:pt x="84" y="7"/>
                  </a:lnTo>
                  <a:lnTo>
                    <a:pt x="98" y="6"/>
                  </a:lnTo>
                  <a:lnTo>
                    <a:pt x="125" y="7"/>
                  </a:lnTo>
                  <a:lnTo>
                    <a:pt x="131" y="15"/>
                  </a:lnTo>
                  <a:lnTo>
                    <a:pt x="162" y="24"/>
                  </a:lnTo>
                  <a:lnTo>
                    <a:pt x="168" y="20"/>
                  </a:lnTo>
                  <a:lnTo>
                    <a:pt x="187" y="29"/>
                  </a:lnTo>
                  <a:lnTo>
                    <a:pt x="206" y="27"/>
                  </a:lnTo>
                  <a:lnTo>
                    <a:pt x="207" y="38"/>
                  </a:lnTo>
                  <a:lnTo>
                    <a:pt x="191" y="52"/>
                  </a:lnTo>
                  <a:lnTo>
                    <a:pt x="170" y="57"/>
                  </a:lnTo>
                  <a:lnTo>
                    <a:pt x="169" y="63"/>
                  </a:lnTo>
                  <a:lnTo>
                    <a:pt x="158" y="75"/>
                  </a:lnTo>
                  <a:lnTo>
                    <a:pt x="152" y="92"/>
                  </a:lnTo>
                  <a:lnTo>
                    <a:pt x="158" y="103"/>
                  </a:lnTo>
                  <a:lnTo>
                    <a:pt x="148" y="113"/>
                  </a:lnTo>
                  <a:lnTo>
                    <a:pt x="145" y="126"/>
                  </a:lnTo>
                  <a:lnTo>
                    <a:pt x="132" y="130"/>
                  </a:lnTo>
                  <a:lnTo>
                    <a:pt x="119" y="146"/>
                  </a:lnTo>
                  <a:lnTo>
                    <a:pt x="98" y="146"/>
                  </a:lnTo>
                  <a:lnTo>
                    <a:pt x="81" y="146"/>
                  </a:lnTo>
                  <a:lnTo>
                    <a:pt x="70" y="153"/>
                  </a:lnTo>
                  <a:lnTo>
                    <a:pt x="64" y="161"/>
                  </a:lnTo>
                  <a:lnTo>
                    <a:pt x="55" y="159"/>
                  </a:lnTo>
                  <a:lnTo>
                    <a:pt x="49" y="152"/>
                  </a:lnTo>
                  <a:lnTo>
                    <a:pt x="44" y="140"/>
                  </a:lnTo>
                  <a:lnTo>
                    <a:pt x="29" y="137"/>
                  </a:lnTo>
                  <a:lnTo>
                    <a:pt x="27" y="130"/>
                  </a:lnTo>
                  <a:lnTo>
                    <a:pt x="34" y="123"/>
                  </a:lnTo>
                  <a:lnTo>
                    <a:pt x="36" y="117"/>
                  </a:lnTo>
                  <a:lnTo>
                    <a:pt x="31" y="111"/>
                  </a:lnTo>
                  <a:lnTo>
                    <a:pt x="36" y="98"/>
                  </a:lnTo>
                  <a:lnTo>
                    <a:pt x="29" y="85"/>
                  </a:lnTo>
                  <a:lnTo>
                    <a:pt x="37" y="83"/>
                  </a:lnTo>
                  <a:lnTo>
                    <a:pt x="37" y="74"/>
                  </a:lnTo>
                  <a:lnTo>
                    <a:pt x="40" y="71"/>
                  </a:lnTo>
                  <a:lnTo>
                    <a:pt x="41" y="55"/>
                  </a:lnTo>
                  <a:lnTo>
                    <a:pt x="49" y="49"/>
                  </a:lnTo>
                  <a:lnTo>
                    <a:pt x="44" y="39"/>
                  </a:lnTo>
                  <a:lnTo>
                    <a:pt x="35" y="38"/>
                  </a:lnTo>
                  <a:lnTo>
                    <a:pt x="32" y="40"/>
                  </a:lnTo>
                  <a:lnTo>
                    <a:pt x="22" y="40"/>
                  </a:lnTo>
                  <a:lnTo>
                    <a:pt x="18" y="30"/>
                  </a:lnTo>
                  <a:lnTo>
                    <a:pt x="11" y="33"/>
                  </a:lnTo>
                  <a:lnTo>
                    <a:pt x="5" y="3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4" name="Freeform 61">
              <a:extLst>
                <a:ext uri="{FF2B5EF4-FFF2-40B4-BE49-F238E27FC236}">
                  <a16:creationId xmlns:a16="http://schemas.microsoft.com/office/drawing/2014/main" id="{312BB14E-3312-D0FC-F585-D004C93BA332}"/>
                </a:ext>
              </a:extLst>
            </p:cNvPr>
            <p:cNvSpPr>
              <a:spLocks/>
            </p:cNvSpPr>
            <p:nvPr/>
          </p:nvSpPr>
          <p:spPr bwMode="auto">
            <a:xfrm>
              <a:off x="11336137" y="-46488"/>
              <a:ext cx="213383" cy="133148"/>
            </a:xfrm>
            <a:custGeom>
              <a:avLst/>
              <a:gdLst>
                <a:gd name="T0" fmla="*/ 19 w 71"/>
                <a:gd name="T1" fmla="*/ 36 h 42"/>
                <a:gd name="T2" fmla="*/ 19 w 71"/>
                <a:gd name="T3" fmla="*/ 24 h 42"/>
                <a:gd name="T4" fmla="*/ 14 w 71"/>
                <a:gd name="T5" fmla="*/ 27 h 42"/>
                <a:gd name="T6" fmla="*/ 3 w 71"/>
                <a:gd name="T7" fmla="*/ 20 h 42"/>
                <a:gd name="T8" fmla="*/ 0 w 71"/>
                <a:gd name="T9" fmla="*/ 9 h 42"/>
                <a:gd name="T10" fmla="*/ 18 w 71"/>
                <a:gd name="T11" fmla="*/ 3 h 42"/>
                <a:gd name="T12" fmla="*/ 36 w 71"/>
                <a:gd name="T13" fmla="*/ 0 h 42"/>
                <a:gd name="T14" fmla="*/ 53 w 71"/>
                <a:gd name="T15" fmla="*/ 4 h 42"/>
                <a:gd name="T16" fmla="*/ 68 w 71"/>
                <a:gd name="T17" fmla="*/ 3 h 42"/>
                <a:gd name="T18" fmla="*/ 71 w 71"/>
                <a:gd name="T19" fmla="*/ 7 h 42"/>
                <a:gd name="T20" fmla="*/ 62 w 71"/>
                <a:gd name="T21" fmla="*/ 18 h 42"/>
                <a:gd name="T22" fmla="*/ 70 w 71"/>
                <a:gd name="T23" fmla="*/ 36 h 42"/>
                <a:gd name="T24" fmla="*/ 65 w 71"/>
                <a:gd name="T25" fmla="*/ 42 h 42"/>
                <a:gd name="T26" fmla="*/ 53 w 71"/>
                <a:gd name="T27" fmla="*/ 42 h 42"/>
                <a:gd name="T28" fmla="*/ 38 w 71"/>
                <a:gd name="T29" fmla="*/ 35 h 42"/>
                <a:gd name="T30" fmla="*/ 31 w 71"/>
                <a:gd name="T31" fmla="*/ 32 h 42"/>
                <a:gd name="T32" fmla="*/ 19 w 71"/>
                <a:gd name="T33"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42">
                  <a:moveTo>
                    <a:pt x="19" y="36"/>
                  </a:moveTo>
                  <a:lnTo>
                    <a:pt x="19" y="24"/>
                  </a:lnTo>
                  <a:lnTo>
                    <a:pt x="14" y="27"/>
                  </a:lnTo>
                  <a:lnTo>
                    <a:pt x="3" y="20"/>
                  </a:lnTo>
                  <a:lnTo>
                    <a:pt x="0" y="9"/>
                  </a:lnTo>
                  <a:lnTo>
                    <a:pt x="18" y="3"/>
                  </a:lnTo>
                  <a:lnTo>
                    <a:pt x="36" y="0"/>
                  </a:lnTo>
                  <a:lnTo>
                    <a:pt x="53" y="4"/>
                  </a:lnTo>
                  <a:lnTo>
                    <a:pt x="68" y="3"/>
                  </a:lnTo>
                  <a:lnTo>
                    <a:pt x="71" y="7"/>
                  </a:lnTo>
                  <a:lnTo>
                    <a:pt x="62" y="18"/>
                  </a:lnTo>
                  <a:lnTo>
                    <a:pt x="70" y="36"/>
                  </a:lnTo>
                  <a:lnTo>
                    <a:pt x="65" y="42"/>
                  </a:lnTo>
                  <a:lnTo>
                    <a:pt x="53" y="42"/>
                  </a:lnTo>
                  <a:lnTo>
                    <a:pt x="38" y="35"/>
                  </a:lnTo>
                  <a:lnTo>
                    <a:pt x="31" y="32"/>
                  </a:lnTo>
                  <a:lnTo>
                    <a:pt x="19" y="3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5" name="Freeform 62">
              <a:extLst>
                <a:ext uri="{FF2B5EF4-FFF2-40B4-BE49-F238E27FC236}">
                  <a16:creationId xmlns:a16="http://schemas.microsoft.com/office/drawing/2014/main" id="{46F6BDC7-C893-4F1B-0408-8FEEF14725E4}"/>
                </a:ext>
              </a:extLst>
            </p:cNvPr>
            <p:cNvSpPr>
              <a:spLocks/>
            </p:cNvSpPr>
            <p:nvPr/>
          </p:nvSpPr>
          <p:spPr bwMode="auto">
            <a:xfrm>
              <a:off x="12111526" y="2854263"/>
              <a:ext cx="817466" cy="757682"/>
            </a:xfrm>
            <a:custGeom>
              <a:avLst/>
              <a:gdLst>
                <a:gd name="T0" fmla="*/ 86 w 272"/>
                <a:gd name="T1" fmla="*/ 0 h 239"/>
                <a:gd name="T2" fmla="*/ 98 w 272"/>
                <a:gd name="T3" fmla="*/ 9 h 239"/>
                <a:gd name="T4" fmla="*/ 108 w 272"/>
                <a:gd name="T5" fmla="*/ 4 h 239"/>
                <a:gd name="T6" fmla="*/ 113 w 272"/>
                <a:gd name="T7" fmla="*/ 8 h 239"/>
                <a:gd name="T8" fmla="*/ 125 w 272"/>
                <a:gd name="T9" fmla="*/ 9 h 239"/>
                <a:gd name="T10" fmla="*/ 141 w 272"/>
                <a:gd name="T11" fmla="*/ 17 h 239"/>
                <a:gd name="T12" fmla="*/ 146 w 272"/>
                <a:gd name="T13" fmla="*/ 24 h 239"/>
                <a:gd name="T14" fmla="*/ 155 w 272"/>
                <a:gd name="T15" fmla="*/ 31 h 239"/>
                <a:gd name="T16" fmla="*/ 163 w 272"/>
                <a:gd name="T17" fmla="*/ 43 h 239"/>
                <a:gd name="T18" fmla="*/ 169 w 272"/>
                <a:gd name="T19" fmla="*/ 50 h 239"/>
                <a:gd name="T20" fmla="*/ 163 w 272"/>
                <a:gd name="T21" fmla="*/ 59 h 239"/>
                <a:gd name="T22" fmla="*/ 157 w 272"/>
                <a:gd name="T23" fmla="*/ 69 h 239"/>
                <a:gd name="T24" fmla="*/ 159 w 272"/>
                <a:gd name="T25" fmla="*/ 75 h 239"/>
                <a:gd name="T26" fmla="*/ 160 w 272"/>
                <a:gd name="T27" fmla="*/ 81 h 239"/>
                <a:gd name="T28" fmla="*/ 170 w 272"/>
                <a:gd name="T29" fmla="*/ 81 h 239"/>
                <a:gd name="T30" fmla="*/ 174 w 272"/>
                <a:gd name="T31" fmla="*/ 80 h 239"/>
                <a:gd name="T32" fmla="*/ 178 w 272"/>
                <a:gd name="T33" fmla="*/ 83 h 239"/>
                <a:gd name="T34" fmla="*/ 175 w 272"/>
                <a:gd name="T35" fmla="*/ 91 h 239"/>
                <a:gd name="T36" fmla="*/ 182 w 272"/>
                <a:gd name="T37" fmla="*/ 102 h 239"/>
                <a:gd name="T38" fmla="*/ 189 w 272"/>
                <a:gd name="T39" fmla="*/ 112 h 239"/>
                <a:gd name="T40" fmla="*/ 196 w 272"/>
                <a:gd name="T41" fmla="*/ 119 h 239"/>
                <a:gd name="T42" fmla="*/ 257 w 272"/>
                <a:gd name="T43" fmla="*/ 144 h 239"/>
                <a:gd name="T44" fmla="*/ 272 w 272"/>
                <a:gd name="T45" fmla="*/ 144 h 239"/>
                <a:gd name="T46" fmla="*/ 222 w 272"/>
                <a:gd name="T47" fmla="*/ 207 h 239"/>
                <a:gd name="T48" fmla="*/ 198 w 272"/>
                <a:gd name="T49" fmla="*/ 207 h 239"/>
                <a:gd name="T50" fmla="*/ 182 w 272"/>
                <a:gd name="T51" fmla="*/ 222 h 239"/>
                <a:gd name="T52" fmla="*/ 170 w 272"/>
                <a:gd name="T53" fmla="*/ 222 h 239"/>
                <a:gd name="T54" fmla="*/ 165 w 272"/>
                <a:gd name="T55" fmla="*/ 229 h 239"/>
                <a:gd name="T56" fmla="*/ 152 w 272"/>
                <a:gd name="T57" fmla="*/ 229 h 239"/>
                <a:gd name="T58" fmla="*/ 145 w 272"/>
                <a:gd name="T59" fmla="*/ 222 h 239"/>
                <a:gd name="T60" fmla="*/ 128 w 272"/>
                <a:gd name="T61" fmla="*/ 231 h 239"/>
                <a:gd name="T62" fmla="*/ 123 w 272"/>
                <a:gd name="T63" fmla="*/ 239 h 239"/>
                <a:gd name="T64" fmla="*/ 111 w 272"/>
                <a:gd name="T65" fmla="*/ 238 h 239"/>
                <a:gd name="T66" fmla="*/ 107 w 272"/>
                <a:gd name="T67" fmla="*/ 235 h 239"/>
                <a:gd name="T68" fmla="*/ 102 w 272"/>
                <a:gd name="T69" fmla="*/ 236 h 239"/>
                <a:gd name="T70" fmla="*/ 96 w 272"/>
                <a:gd name="T71" fmla="*/ 236 h 239"/>
                <a:gd name="T72" fmla="*/ 73 w 272"/>
                <a:gd name="T73" fmla="*/ 218 h 239"/>
                <a:gd name="T74" fmla="*/ 60 w 272"/>
                <a:gd name="T75" fmla="*/ 218 h 239"/>
                <a:gd name="T76" fmla="*/ 54 w 272"/>
                <a:gd name="T77" fmla="*/ 211 h 239"/>
                <a:gd name="T78" fmla="*/ 54 w 272"/>
                <a:gd name="T79" fmla="*/ 200 h 239"/>
                <a:gd name="T80" fmla="*/ 44 w 272"/>
                <a:gd name="T81" fmla="*/ 196 h 239"/>
                <a:gd name="T82" fmla="*/ 33 w 272"/>
                <a:gd name="T83" fmla="*/ 173 h 239"/>
                <a:gd name="T84" fmla="*/ 25 w 272"/>
                <a:gd name="T85" fmla="*/ 169 h 239"/>
                <a:gd name="T86" fmla="*/ 21 w 272"/>
                <a:gd name="T87" fmla="*/ 160 h 239"/>
                <a:gd name="T88" fmla="*/ 12 w 272"/>
                <a:gd name="T89" fmla="*/ 150 h 239"/>
                <a:gd name="T90" fmla="*/ 0 w 272"/>
                <a:gd name="T91" fmla="*/ 149 h 239"/>
                <a:gd name="T92" fmla="*/ 6 w 272"/>
                <a:gd name="T93" fmla="*/ 137 h 239"/>
                <a:gd name="T94" fmla="*/ 16 w 272"/>
                <a:gd name="T95" fmla="*/ 136 h 239"/>
                <a:gd name="T96" fmla="*/ 19 w 272"/>
                <a:gd name="T97" fmla="*/ 130 h 239"/>
                <a:gd name="T98" fmla="*/ 18 w 272"/>
                <a:gd name="T99" fmla="*/ 111 h 239"/>
                <a:gd name="T100" fmla="*/ 23 w 272"/>
                <a:gd name="T101" fmla="*/ 89 h 239"/>
                <a:gd name="T102" fmla="*/ 31 w 272"/>
                <a:gd name="T103" fmla="*/ 84 h 239"/>
                <a:gd name="T104" fmla="*/ 33 w 272"/>
                <a:gd name="T105" fmla="*/ 75 h 239"/>
                <a:gd name="T106" fmla="*/ 40 w 272"/>
                <a:gd name="T107" fmla="*/ 59 h 239"/>
                <a:gd name="T108" fmla="*/ 51 w 272"/>
                <a:gd name="T109" fmla="*/ 49 h 239"/>
                <a:gd name="T110" fmla="*/ 57 w 272"/>
                <a:gd name="T111" fmla="*/ 28 h 239"/>
                <a:gd name="T112" fmla="*/ 60 w 272"/>
                <a:gd name="T113" fmla="*/ 11 h 239"/>
                <a:gd name="T114" fmla="*/ 81 w 272"/>
                <a:gd name="T115" fmla="*/ 15 h 239"/>
                <a:gd name="T116" fmla="*/ 86 w 272"/>
                <a:gd name="T11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9">
                  <a:moveTo>
                    <a:pt x="86" y="0"/>
                  </a:moveTo>
                  <a:lnTo>
                    <a:pt x="98" y="9"/>
                  </a:lnTo>
                  <a:lnTo>
                    <a:pt x="108" y="4"/>
                  </a:lnTo>
                  <a:lnTo>
                    <a:pt x="113" y="8"/>
                  </a:lnTo>
                  <a:lnTo>
                    <a:pt x="125" y="9"/>
                  </a:lnTo>
                  <a:lnTo>
                    <a:pt x="141" y="17"/>
                  </a:lnTo>
                  <a:lnTo>
                    <a:pt x="146" y="24"/>
                  </a:lnTo>
                  <a:lnTo>
                    <a:pt x="155" y="31"/>
                  </a:lnTo>
                  <a:lnTo>
                    <a:pt x="163" y="43"/>
                  </a:lnTo>
                  <a:lnTo>
                    <a:pt x="169" y="50"/>
                  </a:lnTo>
                  <a:lnTo>
                    <a:pt x="163" y="59"/>
                  </a:lnTo>
                  <a:lnTo>
                    <a:pt x="157" y="69"/>
                  </a:lnTo>
                  <a:lnTo>
                    <a:pt x="159" y="75"/>
                  </a:lnTo>
                  <a:lnTo>
                    <a:pt x="160" y="81"/>
                  </a:lnTo>
                  <a:lnTo>
                    <a:pt x="170" y="81"/>
                  </a:lnTo>
                  <a:lnTo>
                    <a:pt x="174" y="80"/>
                  </a:lnTo>
                  <a:lnTo>
                    <a:pt x="178" y="83"/>
                  </a:lnTo>
                  <a:lnTo>
                    <a:pt x="175" y="91"/>
                  </a:lnTo>
                  <a:lnTo>
                    <a:pt x="182" y="102"/>
                  </a:lnTo>
                  <a:lnTo>
                    <a:pt x="189" y="112"/>
                  </a:lnTo>
                  <a:lnTo>
                    <a:pt x="196" y="119"/>
                  </a:lnTo>
                  <a:lnTo>
                    <a:pt x="257" y="144"/>
                  </a:lnTo>
                  <a:lnTo>
                    <a:pt x="272" y="144"/>
                  </a:lnTo>
                  <a:lnTo>
                    <a:pt x="222" y="207"/>
                  </a:lnTo>
                  <a:lnTo>
                    <a:pt x="198" y="207"/>
                  </a:lnTo>
                  <a:lnTo>
                    <a:pt x="182" y="222"/>
                  </a:lnTo>
                  <a:lnTo>
                    <a:pt x="170" y="222"/>
                  </a:lnTo>
                  <a:lnTo>
                    <a:pt x="165" y="229"/>
                  </a:lnTo>
                  <a:lnTo>
                    <a:pt x="152" y="229"/>
                  </a:lnTo>
                  <a:lnTo>
                    <a:pt x="145" y="222"/>
                  </a:lnTo>
                  <a:lnTo>
                    <a:pt x="128" y="231"/>
                  </a:lnTo>
                  <a:lnTo>
                    <a:pt x="123" y="239"/>
                  </a:lnTo>
                  <a:lnTo>
                    <a:pt x="111" y="238"/>
                  </a:lnTo>
                  <a:lnTo>
                    <a:pt x="107" y="235"/>
                  </a:lnTo>
                  <a:lnTo>
                    <a:pt x="102" y="236"/>
                  </a:lnTo>
                  <a:lnTo>
                    <a:pt x="96" y="236"/>
                  </a:lnTo>
                  <a:lnTo>
                    <a:pt x="73" y="218"/>
                  </a:lnTo>
                  <a:lnTo>
                    <a:pt x="60" y="218"/>
                  </a:lnTo>
                  <a:lnTo>
                    <a:pt x="54" y="211"/>
                  </a:lnTo>
                  <a:lnTo>
                    <a:pt x="54" y="200"/>
                  </a:lnTo>
                  <a:lnTo>
                    <a:pt x="44" y="196"/>
                  </a:lnTo>
                  <a:lnTo>
                    <a:pt x="33" y="173"/>
                  </a:lnTo>
                  <a:lnTo>
                    <a:pt x="25" y="169"/>
                  </a:lnTo>
                  <a:lnTo>
                    <a:pt x="21" y="160"/>
                  </a:lnTo>
                  <a:lnTo>
                    <a:pt x="12" y="150"/>
                  </a:lnTo>
                  <a:lnTo>
                    <a:pt x="0" y="149"/>
                  </a:lnTo>
                  <a:lnTo>
                    <a:pt x="6" y="137"/>
                  </a:lnTo>
                  <a:lnTo>
                    <a:pt x="16" y="136"/>
                  </a:lnTo>
                  <a:lnTo>
                    <a:pt x="19" y="130"/>
                  </a:lnTo>
                  <a:lnTo>
                    <a:pt x="18" y="111"/>
                  </a:lnTo>
                  <a:lnTo>
                    <a:pt x="23" y="89"/>
                  </a:lnTo>
                  <a:lnTo>
                    <a:pt x="31" y="84"/>
                  </a:lnTo>
                  <a:lnTo>
                    <a:pt x="33" y="75"/>
                  </a:lnTo>
                  <a:lnTo>
                    <a:pt x="40" y="59"/>
                  </a:lnTo>
                  <a:lnTo>
                    <a:pt x="51" y="49"/>
                  </a:lnTo>
                  <a:lnTo>
                    <a:pt x="57" y="28"/>
                  </a:lnTo>
                  <a:lnTo>
                    <a:pt x="60" y="11"/>
                  </a:lnTo>
                  <a:lnTo>
                    <a:pt x="81" y="15"/>
                  </a:lnTo>
                  <a:lnTo>
                    <a:pt x="86"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6" name="Freeform 63">
              <a:extLst>
                <a:ext uri="{FF2B5EF4-FFF2-40B4-BE49-F238E27FC236}">
                  <a16:creationId xmlns:a16="http://schemas.microsoft.com/office/drawing/2014/main" id="{41776C73-A8BB-2998-ED54-E5AC8B7FC0C1}"/>
                </a:ext>
              </a:extLst>
            </p:cNvPr>
            <p:cNvSpPr>
              <a:spLocks/>
            </p:cNvSpPr>
            <p:nvPr/>
          </p:nvSpPr>
          <p:spPr bwMode="auto">
            <a:xfrm>
              <a:off x="11122754" y="-658340"/>
              <a:ext cx="528948" cy="599170"/>
            </a:xfrm>
            <a:custGeom>
              <a:avLst/>
              <a:gdLst>
                <a:gd name="T0" fmla="*/ 106 w 176"/>
                <a:gd name="T1" fmla="*/ 19 h 189"/>
                <a:gd name="T2" fmla="*/ 107 w 176"/>
                <a:gd name="T3" fmla="*/ 31 h 189"/>
                <a:gd name="T4" fmla="*/ 131 w 176"/>
                <a:gd name="T5" fmla="*/ 43 h 189"/>
                <a:gd name="T6" fmla="*/ 122 w 176"/>
                <a:gd name="T7" fmla="*/ 56 h 189"/>
                <a:gd name="T8" fmla="*/ 144 w 176"/>
                <a:gd name="T9" fmla="*/ 77 h 189"/>
                <a:gd name="T10" fmla="*/ 138 w 176"/>
                <a:gd name="T11" fmla="*/ 93 h 189"/>
                <a:gd name="T12" fmla="*/ 154 w 176"/>
                <a:gd name="T13" fmla="*/ 106 h 189"/>
                <a:gd name="T14" fmla="*/ 151 w 176"/>
                <a:gd name="T15" fmla="*/ 119 h 189"/>
                <a:gd name="T16" fmla="*/ 176 w 176"/>
                <a:gd name="T17" fmla="*/ 132 h 189"/>
                <a:gd name="T18" fmla="*/ 173 w 176"/>
                <a:gd name="T19" fmla="*/ 141 h 189"/>
                <a:gd name="T20" fmla="*/ 162 w 176"/>
                <a:gd name="T21" fmla="*/ 152 h 189"/>
                <a:gd name="T22" fmla="*/ 136 w 176"/>
                <a:gd name="T23" fmla="*/ 176 h 189"/>
                <a:gd name="T24" fmla="*/ 110 w 176"/>
                <a:gd name="T25" fmla="*/ 178 h 189"/>
                <a:gd name="T26" fmla="*/ 85 w 176"/>
                <a:gd name="T27" fmla="*/ 185 h 189"/>
                <a:gd name="T28" fmla="*/ 62 w 176"/>
                <a:gd name="T29" fmla="*/ 189 h 189"/>
                <a:gd name="T30" fmla="*/ 52 w 176"/>
                <a:gd name="T31" fmla="*/ 179 h 189"/>
                <a:gd name="T32" fmla="*/ 37 w 176"/>
                <a:gd name="T33" fmla="*/ 172 h 189"/>
                <a:gd name="T34" fmla="*/ 37 w 176"/>
                <a:gd name="T35" fmla="*/ 153 h 189"/>
                <a:gd name="T36" fmla="*/ 27 w 176"/>
                <a:gd name="T37" fmla="*/ 136 h 189"/>
                <a:gd name="T38" fmla="*/ 32 w 176"/>
                <a:gd name="T39" fmla="*/ 125 h 189"/>
                <a:gd name="T40" fmla="*/ 43 w 176"/>
                <a:gd name="T41" fmla="*/ 114 h 189"/>
                <a:gd name="T42" fmla="*/ 71 w 176"/>
                <a:gd name="T43" fmla="*/ 93 h 189"/>
                <a:gd name="T44" fmla="*/ 80 w 176"/>
                <a:gd name="T45" fmla="*/ 90 h 189"/>
                <a:gd name="T46" fmla="*/ 76 w 176"/>
                <a:gd name="T47" fmla="*/ 82 h 189"/>
                <a:gd name="T48" fmla="*/ 55 w 176"/>
                <a:gd name="T49" fmla="*/ 73 h 189"/>
                <a:gd name="T50" fmla="*/ 49 w 176"/>
                <a:gd name="T51" fmla="*/ 66 h 189"/>
                <a:gd name="T52" fmla="*/ 43 w 176"/>
                <a:gd name="T53" fmla="*/ 39 h 189"/>
                <a:gd name="T54" fmla="*/ 20 w 176"/>
                <a:gd name="T55" fmla="*/ 27 h 189"/>
                <a:gd name="T56" fmla="*/ 0 w 176"/>
                <a:gd name="T57" fmla="*/ 18 h 189"/>
                <a:gd name="T58" fmla="*/ 7 w 176"/>
                <a:gd name="T59" fmla="*/ 13 h 189"/>
                <a:gd name="T60" fmla="*/ 24 w 176"/>
                <a:gd name="T61" fmla="*/ 22 h 189"/>
                <a:gd name="T62" fmla="*/ 41 w 176"/>
                <a:gd name="T63" fmla="*/ 22 h 189"/>
                <a:gd name="T64" fmla="*/ 56 w 176"/>
                <a:gd name="T65" fmla="*/ 26 h 189"/>
                <a:gd name="T66" fmla="*/ 67 w 176"/>
                <a:gd name="T67" fmla="*/ 18 h 189"/>
                <a:gd name="T68" fmla="*/ 71 w 176"/>
                <a:gd name="T69" fmla="*/ 5 h 189"/>
                <a:gd name="T70" fmla="*/ 90 w 176"/>
                <a:gd name="T71" fmla="*/ 0 h 189"/>
                <a:gd name="T72" fmla="*/ 108 w 176"/>
                <a:gd name="T73" fmla="*/ 6 h 189"/>
                <a:gd name="T74" fmla="*/ 106 w 176"/>
                <a:gd name="T75" fmla="*/ 1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189">
                  <a:moveTo>
                    <a:pt x="106" y="19"/>
                  </a:moveTo>
                  <a:lnTo>
                    <a:pt x="107" y="31"/>
                  </a:lnTo>
                  <a:lnTo>
                    <a:pt x="131" y="43"/>
                  </a:lnTo>
                  <a:lnTo>
                    <a:pt x="122" y="56"/>
                  </a:lnTo>
                  <a:lnTo>
                    <a:pt x="144" y="77"/>
                  </a:lnTo>
                  <a:lnTo>
                    <a:pt x="138" y="93"/>
                  </a:lnTo>
                  <a:lnTo>
                    <a:pt x="154" y="106"/>
                  </a:lnTo>
                  <a:lnTo>
                    <a:pt x="151" y="119"/>
                  </a:lnTo>
                  <a:lnTo>
                    <a:pt x="176" y="132"/>
                  </a:lnTo>
                  <a:lnTo>
                    <a:pt x="173" y="141"/>
                  </a:lnTo>
                  <a:lnTo>
                    <a:pt x="162" y="152"/>
                  </a:lnTo>
                  <a:lnTo>
                    <a:pt x="136" y="176"/>
                  </a:lnTo>
                  <a:lnTo>
                    <a:pt x="110" y="178"/>
                  </a:lnTo>
                  <a:lnTo>
                    <a:pt x="85" y="185"/>
                  </a:lnTo>
                  <a:lnTo>
                    <a:pt x="62" y="189"/>
                  </a:lnTo>
                  <a:lnTo>
                    <a:pt x="52" y="179"/>
                  </a:lnTo>
                  <a:lnTo>
                    <a:pt x="37" y="172"/>
                  </a:lnTo>
                  <a:lnTo>
                    <a:pt x="37" y="153"/>
                  </a:lnTo>
                  <a:lnTo>
                    <a:pt x="27" y="136"/>
                  </a:lnTo>
                  <a:lnTo>
                    <a:pt x="32" y="125"/>
                  </a:lnTo>
                  <a:lnTo>
                    <a:pt x="43" y="114"/>
                  </a:lnTo>
                  <a:lnTo>
                    <a:pt x="71" y="93"/>
                  </a:lnTo>
                  <a:lnTo>
                    <a:pt x="80" y="90"/>
                  </a:lnTo>
                  <a:lnTo>
                    <a:pt x="76" y="82"/>
                  </a:lnTo>
                  <a:lnTo>
                    <a:pt x="55" y="73"/>
                  </a:lnTo>
                  <a:lnTo>
                    <a:pt x="49" y="66"/>
                  </a:lnTo>
                  <a:lnTo>
                    <a:pt x="43" y="39"/>
                  </a:lnTo>
                  <a:lnTo>
                    <a:pt x="20" y="27"/>
                  </a:lnTo>
                  <a:lnTo>
                    <a:pt x="0" y="18"/>
                  </a:lnTo>
                  <a:lnTo>
                    <a:pt x="7" y="13"/>
                  </a:lnTo>
                  <a:lnTo>
                    <a:pt x="24" y="22"/>
                  </a:lnTo>
                  <a:lnTo>
                    <a:pt x="41" y="22"/>
                  </a:lnTo>
                  <a:lnTo>
                    <a:pt x="56" y="26"/>
                  </a:lnTo>
                  <a:lnTo>
                    <a:pt x="67" y="18"/>
                  </a:lnTo>
                  <a:lnTo>
                    <a:pt x="71" y="5"/>
                  </a:lnTo>
                  <a:lnTo>
                    <a:pt x="90" y="0"/>
                  </a:lnTo>
                  <a:lnTo>
                    <a:pt x="108" y="6"/>
                  </a:lnTo>
                  <a:lnTo>
                    <a:pt x="106" y="1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7" name="Freeform 64">
              <a:extLst>
                <a:ext uri="{FF2B5EF4-FFF2-40B4-BE49-F238E27FC236}">
                  <a16:creationId xmlns:a16="http://schemas.microsoft.com/office/drawing/2014/main" id="{E7DBBA07-2D06-6FC8-76D7-4C78DF0C0626}"/>
                </a:ext>
              </a:extLst>
            </p:cNvPr>
            <p:cNvSpPr>
              <a:spLocks/>
            </p:cNvSpPr>
            <p:nvPr/>
          </p:nvSpPr>
          <p:spPr bwMode="auto">
            <a:xfrm>
              <a:off x="7741975" y="7187953"/>
              <a:ext cx="159287" cy="76084"/>
            </a:xfrm>
            <a:custGeom>
              <a:avLst/>
              <a:gdLst>
                <a:gd name="T0" fmla="*/ 0 w 53"/>
                <a:gd name="T1" fmla="*/ 15 h 24"/>
                <a:gd name="T2" fmla="*/ 15 w 53"/>
                <a:gd name="T3" fmla="*/ 3 h 24"/>
                <a:gd name="T4" fmla="*/ 30 w 53"/>
                <a:gd name="T5" fmla="*/ 8 h 24"/>
                <a:gd name="T6" fmla="*/ 37 w 53"/>
                <a:gd name="T7" fmla="*/ 0 h 24"/>
                <a:gd name="T8" fmla="*/ 53 w 53"/>
                <a:gd name="T9" fmla="*/ 9 h 24"/>
                <a:gd name="T10" fmla="*/ 50 w 53"/>
                <a:gd name="T11" fmla="*/ 16 h 24"/>
                <a:gd name="T12" fmla="*/ 31 w 53"/>
                <a:gd name="T13" fmla="*/ 22 h 24"/>
                <a:gd name="T14" fmla="*/ 21 w 53"/>
                <a:gd name="T15" fmla="*/ 15 h 24"/>
                <a:gd name="T16" fmla="*/ 11 w 53"/>
                <a:gd name="T17" fmla="*/ 24 h 24"/>
                <a:gd name="T18" fmla="*/ 0 w 5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5"/>
                  </a:moveTo>
                  <a:lnTo>
                    <a:pt x="15" y="3"/>
                  </a:lnTo>
                  <a:lnTo>
                    <a:pt x="30" y="8"/>
                  </a:lnTo>
                  <a:lnTo>
                    <a:pt x="37" y="0"/>
                  </a:lnTo>
                  <a:lnTo>
                    <a:pt x="53" y="9"/>
                  </a:lnTo>
                  <a:lnTo>
                    <a:pt x="50" y="16"/>
                  </a:lnTo>
                  <a:lnTo>
                    <a:pt x="31" y="22"/>
                  </a:lnTo>
                  <a:lnTo>
                    <a:pt x="21" y="15"/>
                  </a:lnTo>
                  <a:lnTo>
                    <a:pt x="11" y="24"/>
                  </a:lnTo>
                  <a:lnTo>
                    <a:pt x="0" y="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8" name="Freeform 65">
              <a:extLst>
                <a:ext uri="{FF2B5EF4-FFF2-40B4-BE49-F238E27FC236}">
                  <a16:creationId xmlns:a16="http://schemas.microsoft.com/office/drawing/2014/main" id="{298D6F23-491B-7805-DC3E-12A14158A695}"/>
                </a:ext>
              </a:extLst>
            </p:cNvPr>
            <p:cNvSpPr>
              <a:spLocks/>
            </p:cNvSpPr>
            <p:nvPr/>
          </p:nvSpPr>
          <p:spPr bwMode="auto">
            <a:xfrm>
              <a:off x="7630775" y="3459776"/>
              <a:ext cx="159287" cy="244108"/>
            </a:xfrm>
            <a:custGeom>
              <a:avLst/>
              <a:gdLst>
                <a:gd name="T0" fmla="*/ 36 w 53"/>
                <a:gd name="T1" fmla="*/ 67 h 77"/>
                <a:gd name="T2" fmla="*/ 29 w 53"/>
                <a:gd name="T3" fmla="*/ 75 h 77"/>
                <a:gd name="T4" fmla="*/ 20 w 53"/>
                <a:gd name="T5" fmla="*/ 77 h 77"/>
                <a:gd name="T6" fmla="*/ 18 w 53"/>
                <a:gd name="T7" fmla="*/ 71 h 77"/>
                <a:gd name="T8" fmla="*/ 13 w 53"/>
                <a:gd name="T9" fmla="*/ 70 h 77"/>
                <a:gd name="T10" fmla="*/ 8 w 53"/>
                <a:gd name="T11" fmla="*/ 76 h 77"/>
                <a:gd name="T12" fmla="*/ 0 w 53"/>
                <a:gd name="T13" fmla="*/ 71 h 77"/>
                <a:gd name="T14" fmla="*/ 4 w 53"/>
                <a:gd name="T15" fmla="*/ 62 h 77"/>
                <a:gd name="T16" fmla="*/ 6 w 53"/>
                <a:gd name="T17" fmla="*/ 53 h 77"/>
                <a:gd name="T18" fmla="*/ 10 w 53"/>
                <a:gd name="T19" fmla="*/ 44 h 77"/>
                <a:gd name="T20" fmla="*/ 2 w 53"/>
                <a:gd name="T21" fmla="*/ 32 h 77"/>
                <a:gd name="T22" fmla="*/ 1 w 53"/>
                <a:gd name="T23" fmla="*/ 18 h 77"/>
                <a:gd name="T24" fmla="*/ 11 w 53"/>
                <a:gd name="T25" fmla="*/ 0 h 77"/>
                <a:gd name="T26" fmla="*/ 17 w 53"/>
                <a:gd name="T27" fmla="*/ 2 h 77"/>
                <a:gd name="T28" fmla="*/ 31 w 53"/>
                <a:gd name="T29" fmla="*/ 7 h 77"/>
                <a:gd name="T30" fmla="*/ 50 w 53"/>
                <a:gd name="T31" fmla="*/ 25 h 77"/>
                <a:gd name="T32" fmla="*/ 53 w 53"/>
                <a:gd name="T33" fmla="*/ 33 h 77"/>
                <a:gd name="T34" fmla="*/ 42 w 53"/>
                <a:gd name="T35" fmla="*/ 52 h 77"/>
                <a:gd name="T36" fmla="*/ 36 w 53"/>
                <a:gd name="T3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77">
                  <a:moveTo>
                    <a:pt x="36" y="67"/>
                  </a:moveTo>
                  <a:lnTo>
                    <a:pt x="29" y="75"/>
                  </a:lnTo>
                  <a:lnTo>
                    <a:pt x="20" y="77"/>
                  </a:lnTo>
                  <a:lnTo>
                    <a:pt x="18" y="71"/>
                  </a:lnTo>
                  <a:lnTo>
                    <a:pt x="13" y="70"/>
                  </a:lnTo>
                  <a:lnTo>
                    <a:pt x="8" y="76"/>
                  </a:lnTo>
                  <a:lnTo>
                    <a:pt x="0" y="71"/>
                  </a:lnTo>
                  <a:lnTo>
                    <a:pt x="4" y="62"/>
                  </a:lnTo>
                  <a:lnTo>
                    <a:pt x="6" y="53"/>
                  </a:lnTo>
                  <a:lnTo>
                    <a:pt x="10" y="44"/>
                  </a:lnTo>
                  <a:lnTo>
                    <a:pt x="2" y="32"/>
                  </a:lnTo>
                  <a:lnTo>
                    <a:pt x="1" y="18"/>
                  </a:lnTo>
                  <a:lnTo>
                    <a:pt x="11" y="0"/>
                  </a:lnTo>
                  <a:lnTo>
                    <a:pt x="17" y="2"/>
                  </a:lnTo>
                  <a:lnTo>
                    <a:pt x="31" y="7"/>
                  </a:lnTo>
                  <a:lnTo>
                    <a:pt x="50" y="25"/>
                  </a:lnTo>
                  <a:lnTo>
                    <a:pt x="53" y="33"/>
                  </a:lnTo>
                  <a:lnTo>
                    <a:pt x="42" y="52"/>
                  </a:lnTo>
                  <a:lnTo>
                    <a:pt x="36" y="6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199" name="Freeform 66">
              <a:extLst>
                <a:ext uri="{FF2B5EF4-FFF2-40B4-BE49-F238E27FC236}">
                  <a16:creationId xmlns:a16="http://schemas.microsoft.com/office/drawing/2014/main" id="{B6AA1BAB-D6B4-38C9-DD29-0E2DCB5483C3}"/>
                </a:ext>
              </a:extLst>
            </p:cNvPr>
            <p:cNvSpPr>
              <a:spLocks/>
            </p:cNvSpPr>
            <p:nvPr/>
          </p:nvSpPr>
          <p:spPr bwMode="auto">
            <a:xfrm>
              <a:off x="10726041" y="1012365"/>
              <a:ext cx="51091" cy="104620"/>
            </a:xfrm>
            <a:custGeom>
              <a:avLst/>
              <a:gdLst>
                <a:gd name="T0" fmla="*/ 17 w 17"/>
                <a:gd name="T1" fmla="*/ 17 h 33"/>
                <a:gd name="T2" fmla="*/ 13 w 17"/>
                <a:gd name="T3" fmla="*/ 33 h 33"/>
                <a:gd name="T4" fmla="*/ 5 w 17"/>
                <a:gd name="T5" fmla="*/ 29 h 33"/>
                <a:gd name="T6" fmla="*/ 0 w 17"/>
                <a:gd name="T7" fmla="*/ 15 h 33"/>
                <a:gd name="T8" fmla="*/ 3 w 17"/>
                <a:gd name="T9" fmla="*/ 7 h 33"/>
                <a:gd name="T10" fmla="*/ 14 w 17"/>
                <a:gd name="T11" fmla="*/ 0 h 33"/>
                <a:gd name="T12" fmla="*/ 17 w 17"/>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7" y="17"/>
                  </a:moveTo>
                  <a:lnTo>
                    <a:pt x="13" y="33"/>
                  </a:lnTo>
                  <a:lnTo>
                    <a:pt x="5" y="29"/>
                  </a:lnTo>
                  <a:lnTo>
                    <a:pt x="0" y="15"/>
                  </a:lnTo>
                  <a:lnTo>
                    <a:pt x="3" y="7"/>
                  </a:lnTo>
                  <a:lnTo>
                    <a:pt x="14" y="0"/>
                  </a:lnTo>
                  <a:lnTo>
                    <a:pt x="17"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0" name="Freeform 67">
              <a:extLst>
                <a:ext uri="{FF2B5EF4-FFF2-40B4-BE49-F238E27FC236}">
                  <a16:creationId xmlns:a16="http://schemas.microsoft.com/office/drawing/2014/main" id="{1424AF5F-63BA-4353-034F-A31885BC9075}"/>
                </a:ext>
              </a:extLst>
            </p:cNvPr>
            <p:cNvSpPr>
              <a:spLocks/>
            </p:cNvSpPr>
            <p:nvPr/>
          </p:nvSpPr>
          <p:spPr bwMode="auto">
            <a:xfrm>
              <a:off x="10073875" y="486108"/>
              <a:ext cx="613100" cy="567471"/>
            </a:xfrm>
            <a:custGeom>
              <a:avLst/>
              <a:gdLst>
                <a:gd name="T0" fmla="*/ 131 w 204"/>
                <a:gd name="T1" fmla="*/ 15 h 179"/>
                <a:gd name="T2" fmla="*/ 143 w 204"/>
                <a:gd name="T3" fmla="*/ 25 h 179"/>
                <a:gd name="T4" fmla="*/ 151 w 204"/>
                <a:gd name="T5" fmla="*/ 23 h 179"/>
                <a:gd name="T6" fmla="*/ 165 w 204"/>
                <a:gd name="T7" fmla="*/ 33 h 179"/>
                <a:gd name="T8" fmla="*/ 169 w 204"/>
                <a:gd name="T9" fmla="*/ 34 h 179"/>
                <a:gd name="T10" fmla="*/ 173 w 204"/>
                <a:gd name="T11" fmla="*/ 34 h 179"/>
                <a:gd name="T12" fmla="*/ 181 w 204"/>
                <a:gd name="T13" fmla="*/ 39 h 179"/>
                <a:gd name="T14" fmla="*/ 204 w 204"/>
                <a:gd name="T15" fmla="*/ 43 h 179"/>
                <a:gd name="T16" fmla="*/ 197 w 204"/>
                <a:gd name="T17" fmla="*/ 57 h 179"/>
                <a:gd name="T18" fmla="*/ 195 w 204"/>
                <a:gd name="T19" fmla="*/ 71 h 179"/>
                <a:gd name="T20" fmla="*/ 191 w 204"/>
                <a:gd name="T21" fmla="*/ 75 h 179"/>
                <a:gd name="T22" fmla="*/ 184 w 204"/>
                <a:gd name="T23" fmla="*/ 73 h 179"/>
                <a:gd name="T24" fmla="*/ 184 w 204"/>
                <a:gd name="T25" fmla="*/ 78 h 179"/>
                <a:gd name="T26" fmla="*/ 173 w 204"/>
                <a:gd name="T27" fmla="*/ 89 h 179"/>
                <a:gd name="T28" fmla="*/ 173 w 204"/>
                <a:gd name="T29" fmla="*/ 99 h 179"/>
                <a:gd name="T30" fmla="*/ 181 w 204"/>
                <a:gd name="T31" fmla="*/ 96 h 179"/>
                <a:gd name="T32" fmla="*/ 186 w 204"/>
                <a:gd name="T33" fmla="*/ 105 h 179"/>
                <a:gd name="T34" fmla="*/ 186 w 204"/>
                <a:gd name="T35" fmla="*/ 110 h 179"/>
                <a:gd name="T36" fmla="*/ 191 w 204"/>
                <a:gd name="T37" fmla="*/ 118 h 179"/>
                <a:gd name="T38" fmla="*/ 186 w 204"/>
                <a:gd name="T39" fmla="*/ 124 h 179"/>
                <a:gd name="T40" fmla="*/ 190 w 204"/>
                <a:gd name="T41" fmla="*/ 140 h 179"/>
                <a:gd name="T42" fmla="*/ 199 w 204"/>
                <a:gd name="T43" fmla="*/ 143 h 179"/>
                <a:gd name="T44" fmla="*/ 198 w 204"/>
                <a:gd name="T45" fmla="*/ 151 h 179"/>
                <a:gd name="T46" fmla="*/ 183 w 204"/>
                <a:gd name="T47" fmla="*/ 163 h 179"/>
                <a:gd name="T48" fmla="*/ 150 w 204"/>
                <a:gd name="T49" fmla="*/ 157 h 179"/>
                <a:gd name="T50" fmla="*/ 126 w 204"/>
                <a:gd name="T51" fmla="*/ 164 h 179"/>
                <a:gd name="T52" fmla="*/ 124 w 204"/>
                <a:gd name="T53" fmla="*/ 177 h 179"/>
                <a:gd name="T54" fmla="*/ 105 w 204"/>
                <a:gd name="T55" fmla="*/ 179 h 179"/>
                <a:gd name="T56" fmla="*/ 86 w 204"/>
                <a:gd name="T57" fmla="*/ 170 h 179"/>
                <a:gd name="T58" fmla="*/ 80 w 204"/>
                <a:gd name="T59" fmla="*/ 174 h 179"/>
                <a:gd name="T60" fmla="*/ 49 w 204"/>
                <a:gd name="T61" fmla="*/ 165 h 179"/>
                <a:gd name="T62" fmla="*/ 43 w 204"/>
                <a:gd name="T63" fmla="*/ 157 h 179"/>
                <a:gd name="T64" fmla="*/ 51 w 204"/>
                <a:gd name="T65" fmla="*/ 145 h 179"/>
                <a:gd name="T66" fmla="*/ 55 w 204"/>
                <a:gd name="T67" fmla="*/ 104 h 179"/>
                <a:gd name="T68" fmla="*/ 38 w 204"/>
                <a:gd name="T69" fmla="*/ 83 h 179"/>
                <a:gd name="T70" fmla="*/ 26 w 204"/>
                <a:gd name="T71" fmla="*/ 72 h 179"/>
                <a:gd name="T72" fmla="*/ 2 w 204"/>
                <a:gd name="T73" fmla="*/ 65 h 179"/>
                <a:gd name="T74" fmla="*/ 0 w 204"/>
                <a:gd name="T75" fmla="*/ 50 h 179"/>
                <a:gd name="T76" fmla="*/ 21 w 204"/>
                <a:gd name="T77" fmla="*/ 45 h 179"/>
                <a:gd name="T78" fmla="*/ 48 w 204"/>
                <a:gd name="T79" fmla="*/ 50 h 179"/>
                <a:gd name="T80" fmla="*/ 44 w 204"/>
                <a:gd name="T81" fmla="*/ 27 h 179"/>
                <a:gd name="T82" fmla="*/ 58 w 204"/>
                <a:gd name="T83" fmla="*/ 36 h 179"/>
                <a:gd name="T84" fmla="*/ 96 w 204"/>
                <a:gd name="T85" fmla="*/ 20 h 179"/>
                <a:gd name="T86" fmla="*/ 100 w 204"/>
                <a:gd name="T87" fmla="*/ 4 h 179"/>
                <a:gd name="T88" fmla="*/ 114 w 204"/>
                <a:gd name="T89" fmla="*/ 0 h 179"/>
                <a:gd name="T90" fmla="*/ 117 w 204"/>
                <a:gd name="T91" fmla="*/ 7 h 179"/>
                <a:gd name="T92" fmla="*/ 124 w 204"/>
                <a:gd name="T93" fmla="*/ 7 h 179"/>
                <a:gd name="T94" fmla="*/ 131 w 204"/>
                <a:gd name="T95" fmla="*/ 1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79">
                  <a:moveTo>
                    <a:pt x="131" y="15"/>
                  </a:moveTo>
                  <a:lnTo>
                    <a:pt x="143" y="25"/>
                  </a:lnTo>
                  <a:lnTo>
                    <a:pt x="151" y="23"/>
                  </a:lnTo>
                  <a:lnTo>
                    <a:pt x="165" y="33"/>
                  </a:lnTo>
                  <a:lnTo>
                    <a:pt x="169" y="34"/>
                  </a:lnTo>
                  <a:lnTo>
                    <a:pt x="173" y="34"/>
                  </a:lnTo>
                  <a:lnTo>
                    <a:pt x="181" y="39"/>
                  </a:lnTo>
                  <a:lnTo>
                    <a:pt x="204" y="43"/>
                  </a:lnTo>
                  <a:lnTo>
                    <a:pt x="197" y="57"/>
                  </a:lnTo>
                  <a:lnTo>
                    <a:pt x="195" y="71"/>
                  </a:lnTo>
                  <a:lnTo>
                    <a:pt x="191" y="75"/>
                  </a:lnTo>
                  <a:lnTo>
                    <a:pt x="184" y="73"/>
                  </a:lnTo>
                  <a:lnTo>
                    <a:pt x="184" y="78"/>
                  </a:lnTo>
                  <a:lnTo>
                    <a:pt x="173" y="89"/>
                  </a:lnTo>
                  <a:lnTo>
                    <a:pt x="173" y="99"/>
                  </a:lnTo>
                  <a:lnTo>
                    <a:pt x="181" y="96"/>
                  </a:lnTo>
                  <a:lnTo>
                    <a:pt x="186" y="105"/>
                  </a:lnTo>
                  <a:lnTo>
                    <a:pt x="186" y="110"/>
                  </a:lnTo>
                  <a:lnTo>
                    <a:pt x="191" y="118"/>
                  </a:lnTo>
                  <a:lnTo>
                    <a:pt x="186" y="124"/>
                  </a:lnTo>
                  <a:lnTo>
                    <a:pt x="190" y="140"/>
                  </a:lnTo>
                  <a:lnTo>
                    <a:pt x="199" y="143"/>
                  </a:lnTo>
                  <a:lnTo>
                    <a:pt x="198" y="151"/>
                  </a:lnTo>
                  <a:lnTo>
                    <a:pt x="183" y="163"/>
                  </a:lnTo>
                  <a:lnTo>
                    <a:pt x="150" y="157"/>
                  </a:lnTo>
                  <a:lnTo>
                    <a:pt x="126" y="164"/>
                  </a:lnTo>
                  <a:lnTo>
                    <a:pt x="124" y="177"/>
                  </a:lnTo>
                  <a:lnTo>
                    <a:pt x="105" y="179"/>
                  </a:lnTo>
                  <a:lnTo>
                    <a:pt x="86" y="170"/>
                  </a:lnTo>
                  <a:lnTo>
                    <a:pt x="80" y="174"/>
                  </a:lnTo>
                  <a:lnTo>
                    <a:pt x="49" y="165"/>
                  </a:lnTo>
                  <a:lnTo>
                    <a:pt x="43" y="157"/>
                  </a:lnTo>
                  <a:lnTo>
                    <a:pt x="51" y="145"/>
                  </a:lnTo>
                  <a:lnTo>
                    <a:pt x="55" y="104"/>
                  </a:lnTo>
                  <a:lnTo>
                    <a:pt x="38" y="83"/>
                  </a:lnTo>
                  <a:lnTo>
                    <a:pt x="26" y="72"/>
                  </a:lnTo>
                  <a:lnTo>
                    <a:pt x="2" y="65"/>
                  </a:lnTo>
                  <a:lnTo>
                    <a:pt x="0" y="50"/>
                  </a:lnTo>
                  <a:lnTo>
                    <a:pt x="21" y="45"/>
                  </a:lnTo>
                  <a:lnTo>
                    <a:pt x="48" y="50"/>
                  </a:lnTo>
                  <a:lnTo>
                    <a:pt x="44" y="27"/>
                  </a:lnTo>
                  <a:lnTo>
                    <a:pt x="58" y="36"/>
                  </a:lnTo>
                  <a:lnTo>
                    <a:pt x="96" y="20"/>
                  </a:lnTo>
                  <a:lnTo>
                    <a:pt x="100" y="4"/>
                  </a:lnTo>
                  <a:lnTo>
                    <a:pt x="114" y="0"/>
                  </a:lnTo>
                  <a:lnTo>
                    <a:pt x="117" y="7"/>
                  </a:lnTo>
                  <a:lnTo>
                    <a:pt x="124" y="7"/>
                  </a:lnTo>
                  <a:lnTo>
                    <a:pt x="131"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1" name="Freeform 68">
              <a:extLst>
                <a:ext uri="{FF2B5EF4-FFF2-40B4-BE49-F238E27FC236}">
                  <a16:creationId xmlns:a16="http://schemas.microsoft.com/office/drawing/2014/main" id="{7B375C21-CD7E-6AFB-5625-56E5778E5D0D}"/>
                </a:ext>
              </a:extLst>
            </p:cNvPr>
            <p:cNvSpPr>
              <a:spLocks/>
            </p:cNvSpPr>
            <p:nvPr/>
          </p:nvSpPr>
          <p:spPr bwMode="auto">
            <a:xfrm>
              <a:off x="10783145" y="3684859"/>
              <a:ext cx="309557" cy="415300"/>
            </a:xfrm>
            <a:custGeom>
              <a:avLst/>
              <a:gdLst>
                <a:gd name="T0" fmla="*/ 42 w 103"/>
                <a:gd name="T1" fmla="*/ 131 h 131"/>
                <a:gd name="T2" fmla="*/ 23 w 103"/>
                <a:gd name="T3" fmla="*/ 110 h 131"/>
                <a:gd name="T4" fmla="*/ 11 w 103"/>
                <a:gd name="T5" fmla="*/ 93 h 131"/>
                <a:gd name="T6" fmla="*/ 0 w 103"/>
                <a:gd name="T7" fmla="*/ 71 h 131"/>
                <a:gd name="T8" fmla="*/ 1 w 103"/>
                <a:gd name="T9" fmla="*/ 65 h 131"/>
                <a:gd name="T10" fmla="*/ 5 w 103"/>
                <a:gd name="T11" fmla="*/ 58 h 131"/>
                <a:gd name="T12" fmla="*/ 9 w 103"/>
                <a:gd name="T13" fmla="*/ 43 h 131"/>
                <a:gd name="T14" fmla="*/ 13 w 103"/>
                <a:gd name="T15" fmla="*/ 27 h 131"/>
                <a:gd name="T16" fmla="*/ 19 w 103"/>
                <a:gd name="T17" fmla="*/ 26 h 131"/>
                <a:gd name="T18" fmla="*/ 46 w 103"/>
                <a:gd name="T19" fmla="*/ 26 h 131"/>
                <a:gd name="T20" fmla="*/ 46 w 103"/>
                <a:gd name="T21" fmla="*/ 1 h 131"/>
                <a:gd name="T22" fmla="*/ 54 w 103"/>
                <a:gd name="T23" fmla="*/ 0 h 131"/>
                <a:gd name="T24" fmla="*/ 65 w 103"/>
                <a:gd name="T25" fmla="*/ 3 h 131"/>
                <a:gd name="T26" fmla="*/ 76 w 103"/>
                <a:gd name="T27" fmla="*/ 0 h 131"/>
                <a:gd name="T28" fmla="*/ 79 w 103"/>
                <a:gd name="T29" fmla="*/ 1 h 131"/>
                <a:gd name="T30" fmla="*/ 77 w 103"/>
                <a:gd name="T31" fmla="*/ 10 h 131"/>
                <a:gd name="T32" fmla="*/ 82 w 103"/>
                <a:gd name="T33" fmla="*/ 21 h 131"/>
                <a:gd name="T34" fmla="*/ 96 w 103"/>
                <a:gd name="T35" fmla="*/ 19 h 131"/>
                <a:gd name="T36" fmla="*/ 101 w 103"/>
                <a:gd name="T37" fmla="*/ 24 h 131"/>
                <a:gd name="T38" fmla="*/ 93 w 103"/>
                <a:gd name="T39" fmla="*/ 48 h 131"/>
                <a:gd name="T40" fmla="*/ 102 w 103"/>
                <a:gd name="T41" fmla="*/ 60 h 131"/>
                <a:gd name="T42" fmla="*/ 103 w 103"/>
                <a:gd name="T43" fmla="*/ 76 h 131"/>
                <a:gd name="T44" fmla="*/ 101 w 103"/>
                <a:gd name="T45" fmla="*/ 90 h 131"/>
                <a:gd name="T46" fmla="*/ 95 w 103"/>
                <a:gd name="T47" fmla="*/ 100 h 131"/>
                <a:gd name="T48" fmla="*/ 79 w 103"/>
                <a:gd name="T49" fmla="*/ 99 h 131"/>
                <a:gd name="T50" fmla="*/ 69 w 103"/>
                <a:gd name="T51" fmla="*/ 89 h 131"/>
                <a:gd name="T52" fmla="*/ 68 w 103"/>
                <a:gd name="T53" fmla="*/ 98 h 131"/>
                <a:gd name="T54" fmla="*/ 56 w 103"/>
                <a:gd name="T55" fmla="*/ 101 h 131"/>
                <a:gd name="T56" fmla="*/ 49 w 103"/>
                <a:gd name="T57" fmla="*/ 106 h 131"/>
                <a:gd name="T58" fmla="*/ 56 w 103"/>
                <a:gd name="T59" fmla="*/ 120 h 131"/>
                <a:gd name="T60" fmla="*/ 42 w 103"/>
                <a:gd name="T6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1">
                  <a:moveTo>
                    <a:pt x="42" y="131"/>
                  </a:moveTo>
                  <a:lnTo>
                    <a:pt x="23" y="110"/>
                  </a:lnTo>
                  <a:lnTo>
                    <a:pt x="11" y="93"/>
                  </a:lnTo>
                  <a:lnTo>
                    <a:pt x="0" y="71"/>
                  </a:lnTo>
                  <a:lnTo>
                    <a:pt x="1" y="65"/>
                  </a:lnTo>
                  <a:lnTo>
                    <a:pt x="5" y="58"/>
                  </a:lnTo>
                  <a:lnTo>
                    <a:pt x="9" y="43"/>
                  </a:lnTo>
                  <a:lnTo>
                    <a:pt x="13" y="27"/>
                  </a:lnTo>
                  <a:lnTo>
                    <a:pt x="19" y="26"/>
                  </a:lnTo>
                  <a:lnTo>
                    <a:pt x="46" y="26"/>
                  </a:lnTo>
                  <a:lnTo>
                    <a:pt x="46" y="1"/>
                  </a:lnTo>
                  <a:lnTo>
                    <a:pt x="54" y="0"/>
                  </a:lnTo>
                  <a:lnTo>
                    <a:pt x="65" y="3"/>
                  </a:lnTo>
                  <a:lnTo>
                    <a:pt x="76" y="0"/>
                  </a:lnTo>
                  <a:lnTo>
                    <a:pt x="79" y="1"/>
                  </a:lnTo>
                  <a:lnTo>
                    <a:pt x="77" y="10"/>
                  </a:lnTo>
                  <a:lnTo>
                    <a:pt x="82" y="21"/>
                  </a:lnTo>
                  <a:lnTo>
                    <a:pt x="96" y="19"/>
                  </a:lnTo>
                  <a:lnTo>
                    <a:pt x="101" y="24"/>
                  </a:lnTo>
                  <a:lnTo>
                    <a:pt x="93" y="48"/>
                  </a:lnTo>
                  <a:lnTo>
                    <a:pt x="102" y="60"/>
                  </a:lnTo>
                  <a:lnTo>
                    <a:pt x="103" y="76"/>
                  </a:lnTo>
                  <a:lnTo>
                    <a:pt x="101" y="90"/>
                  </a:lnTo>
                  <a:lnTo>
                    <a:pt x="95" y="100"/>
                  </a:lnTo>
                  <a:lnTo>
                    <a:pt x="79" y="99"/>
                  </a:lnTo>
                  <a:lnTo>
                    <a:pt x="69" y="89"/>
                  </a:lnTo>
                  <a:lnTo>
                    <a:pt x="68" y="98"/>
                  </a:lnTo>
                  <a:lnTo>
                    <a:pt x="56" y="101"/>
                  </a:lnTo>
                  <a:lnTo>
                    <a:pt x="49" y="106"/>
                  </a:lnTo>
                  <a:lnTo>
                    <a:pt x="56" y="120"/>
                  </a:lnTo>
                  <a:lnTo>
                    <a:pt x="42" y="13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2" name="Freeform 69">
              <a:extLst>
                <a:ext uri="{FF2B5EF4-FFF2-40B4-BE49-F238E27FC236}">
                  <a16:creationId xmlns:a16="http://schemas.microsoft.com/office/drawing/2014/main" id="{E7ECE747-C49E-0FEB-4FAE-742F8ADFC1AB}"/>
                </a:ext>
              </a:extLst>
            </p:cNvPr>
            <p:cNvSpPr>
              <a:spLocks/>
            </p:cNvSpPr>
            <p:nvPr/>
          </p:nvSpPr>
          <p:spPr bwMode="auto">
            <a:xfrm>
              <a:off x="9944640" y="229322"/>
              <a:ext cx="90163" cy="82427"/>
            </a:xfrm>
            <a:custGeom>
              <a:avLst/>
              <a:gdLst>
                <a:gd name="T0" fmla="*/ 30 w 30"/>
                <a:gd name="T1" fmla="*/ 13 h 26"/>
                <a:gd name="T2" fmla="*/ 21 w 30"/>
                <a:gd name="T3" fmla="*/ 26 h 26"/>
                <a:gd name="T4" fmla="*/ 10 w 30"/>
                <a:gd name="T5" fmla="*/ 22 h 26"/>
                <a:gd name="T6" fmla="*/ 0 w 30"/>
                <a:gd name="T7" fmla="*/ 23 h 26"/>
                <a:gd name="T8" fmla="*/ 4 w 30"/>
                <a:gd name="T9" fmla="*/ 12 h 26"/>
                <a:gd name="T10" fmla="*/ 1 w 30"/>
                <a:gd name="T11" fmla="*/ 1 h 26"/>
                <a:gd name="T12" fmla="*/ 14 w 30"/>
                <a:gd name="T13" fmla="*/ 0 h 26"/>
                <a:gd name="T14" fmla="*/ 30 w 30"/>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30" y="13"/>
                  </a:moveTo>
                  <a:lnTo>
                    <a:pt x="21" y="26"/>
                  </a:lnTo>
                  <a:lnTo>
                    <a:pt x="10" y="22"/>
                  </a:lnTo>
                  <a:lnTo>
                    <a:pt x="0" y="23"/>
                  </a:lnTo>
                  <a:lnTo>
                    <a:pt x="4" y="12"/>
                  </a:lnTo>
                  <a:lnTo>
                    <a:pt x="1" y="1"/>
                  </a:lnTo>
                  <a:lnTo>
                    <a:pt x="14" y="0"/>
                  </a:lnTo>
                  <a:lnTo>
                    <a:pt x="30" y="1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3" name="Freeform 70">
              <a:extLst>
                <a:ext uri="{FF2B5EF4-FFF2-40B4-BE49-F238E27FC236}">
                  <a16:creationId xmlns:a16="http://schemas.microsoft.com/office/drawing/2014/main" id="{7F951B1A-ACCA-7B62-E0CA-435671BA4AA1}"/>
                </a:ext>
              </a:extLst>
            </p:cNvPr>
            <p:cNvSpPr>
              <a:spLocks/>
            </p:cNvSpPr>
            <p:nvPr/>
          </p:nvSpPr>
          <p:spPr bwMode="auto">
            <a:xfrm>
              <a:off x="10016770" y="16915"/>
              <a:ext cx="360646" cy="545277"/>
            </a:xfrm>
            <a:custGeom>
              <a:avLst/>
              <a:gdLst>
                <a:gd name="T0" fmla="*/ 49 w 120"/>
                <a:gd name="T1" fmla="*/ 0 h 172"/>
                <a:gd name="T2" fmla="*/ 32 w 120"/>
                <a:gd name="T3" fmla="*/ 21 h 172"/>
                <a:gd name="T4" fmla="*/ 47 w 120"/>
                <a:gd name="T5" fmla="*/ 18 h 172"/>
                <a:gd name="T6" fmla="*/ 64 w 120"/>
                <a:gd name="T7" fmla="*/ 18 h 172"/>
                <a:gd name="T8" fmla="*/ 60 w 120"/>
                <a:gd name="T9" fmla="*/ 34 h 172"/>
                <a:gd name="T10" fmla="*/ 46 w 120"/>
                <a:gd name="T11" fmla="*/ 51 h 172"/>
                <a:gd name="T12" fmla="*/ 62 w 120"/>
                <a:gd name="T13" fmla="*/ 53 h 172"/>
                <a:gd name="T14" fmla="*/ 63 w 120"/>
                <a:gd name="T15" fmla="*/ 55 h 172"/>
                <a:gd name="T16" fmla="*/ 76 w 120"/>
                <a:gd name="T17" fmla="*/ 78 h 172"/>
                <a:gd name="T18" fmla="*/ 87 w 120"/>
                <a:gd name="T19" fmla="*/ 82 h 172"/>
                <a:gd name="T20" fmla="*/ 96 w 120"/>
                <a:gd name="T21" fmla="*/ 104 h 172"/>
                <a:gd name="T22" fmla="*/ 101 w 120"/>
                <a:gd name="T23" fmla="*/ 112 h 172"/>
                <a:gd name="T24" fmla="*/ 120 w 120"/>
                <a:gd name="T25" fmla="*/ 116 h 172"/>
                <a:gd name="T26" fmla="*/ 118 w 120"/>
                <a:gd name="T27" fmla="*/ 129 h 172"/>
                <a:gd name="T28" fmla="*/ 110 w 120"/>
                <a:gd name="T29" fmla="*/ 135 h 172"/>
                <a:gd name="T30" fmla="*/ 116 w 120"/>
                <a:gd name="T31" fmla="*/ 145 h 172"/>
                <a:gd name="T32" fmla="*/ 102 w 120"/>
                <a:gd name="T33" fmla="*/ 155 h 172"/>
                <a:gd name="T34" fmla="*/ 81 w 120"/>
                <a:gd name="T35" fmla="*/ 155 h 172"/>
                <a:gd name="T36" fmla="*/ 54 w 120"/>
                <a:gd name="T37" fmla="*/ 161 h 172"/>
                <a:gd name="T38" fmla="*/ 46 w 120"/>
                <a:gd name="T39" fmla="*/ 157 h 172"/>
                <a:gd name="T40" fmla="*/ 36 w 120"/>
                <a:gd name="T41" fmla="*/ 166 h 172"/>
                <a:gd name="T42" fmla="*/ 21 w 120"/>
                <a:gd name="T43" fmla="*/ 164 h 172"/>
                <a:gd name="T44" fmla="*/ 10 w 120"/>
                <a:gd name="T45" fmla="*/ 172 h 172"/>
                <a:gd name="T46" fmla="*/ 1 w 120"/>
                <a:gd name="T47" fmla="*/ 168 h 172"/>
                <a:gd name="T48" fmla="*/ 25 w 120"/>
                <a:gd name="T49" fmla="*/ 147 h 172"/>
                <a:gd name="T50" fmla="*/ 39 w 120"/>
                <a:gd name="T51" fmla="*/ 142 h 172"/>
                <a:gd name="T52" fmla="*/ 39 w 120"/>
                <a:gd name="T53" fmla="*/ 142 h 172"/>
                <a:gd name="T54" fmla="*/ 15 w 120"/>
                <a:gd name="T55" fmla="*/ 139 h 172"/>
                <a:gd name="T56" fmla="*/ 11 w 120"/>
                <a:gd name="T57" fmla="*/ 131 h 172"/>
                <a:gd name="T58" fmla="*/ 27 w 120"/>
                <a:gd name="T59" fmla="*/ 125 h 172"/>
                <a:gd name="T60" fmla="*/ 19 w 120"/>
                <a:gd name="T61" fmla="*/ 114 h 172"/>
                <a:gd name="T62" fmla="*/ 22 w 120"/>
                <a:gd name="T63" fmla="*/ 101 h 172"/>
                <a:gd name="T64" fmla="*/ 45 w 120"/>
                <a:gd name="T65" fmla="*/ 102 h 172"/>
                <a:gd name="T66" fmla="*/ 45 w 120"/>
                <a:gd name="T67" fmla="*/ 102 h 172"/>
                <a:gd name="T68" fmla="*/ 48 w 120"/>
                <a:gd name="T69" fmla="*/ 91 h 172"/>
                <a:gd name="T70" fmla="*/ 38 w 120"/>
                <a:gd name="T71" fmla="*/ 79 h 172"/>
                <a:gd name="T72" fmla="*/ 37 w 120"/>
                <a:gd name="T73" fmla="*/ 79 h 172"/>
                <a:gd name="T74" fmla="*/ 19 w 120"/>
                <a:gd name="T75" fmla="*/ 75 h 172"/>
                <a:gd name="T76" fmla="*/ 15 w 120"/>
                <a:gd name="T77" fmla="*/ 70 h 172"/>
                <a:gd name="T78" fmla="*/ 21 w 120"/>
                <a:gd name="T79" fmla="*/ 61 h 172"/>
                <a:gd name="T80" fmla="*/ 16 w 120"/>
                <a:gd name="T81" fmla="*/ 55 h 172"/>
                <a:gd name="T82" fmla="*/ 8 w 120"/>
                <a:gd name="T83" fmla="*/ 65 h 172"/>
                <a:gd name="T84" fmla="*/ 8 w 120"/>
                <a:gd name="T85" fmla="*/ 46 h 172"/>
                <a:gd name="T86" fmla="*/ 0 w 120"/>
                <a:gd name="T87" fmla="*/ 36 h 172"/>
                <a:gd name="T88" fmla="*/ 7 w 120"/>
                <a:gd name="T89" fmla="*/ 15 h 172"/>
                <a:gd name="T90" fmla="*/ 19 w 120"/>
                <a:gd name="T91" fmla="*/ 0 h 172"/>
                <a:gd name="T92" fmla="*/ 31 w 120"/>
                <a:gd name="T93" fmla="*/ 1 h 172"/>
                <a:gd name="T94" fmla="*/ 49 w 120"/>
                <a:gd name="T9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72">
                  <a:moveTo>
                    <a:pt x="49" y="0"/>
                  </a:moveTo>
                  <a:lnTo>
                    <a:pt x="32" y="21"/>
                  </a:lnTo>
                  <a:lnTo>
                    <a:pt x="47" y="18"/>
                  </a:lnTo>
                  <a:lnTo>
                    <a:pt x="64" y="18"/>
                  </a:lnTo>
                  <a:lnTo>
                    <a:pt x="60" y="34"/>
                  </a:lnTo>
                  <a:lnTo>
                    <a:pt x="46" y="51"/>
                  </a:lnTo>
                  <a:lnTo>
                    <a:pt x="62" y="53"/>
                  </a:lnTo>
                  <a:lnTo>
                    <a:pt x="63" y="55"/>
                  </a:lnTo>
                  <a:lnTo>
                    <a:pt x="76" y="78"/>
                  </a:lnTo>
                  <a:lnTo>
                    <a:pt x="87" y="82"/>
                  </a:lnTo>
                  <a:lnTo>
                    <a:pt x="96" y="104"/>
                  </a:lnTo>
                  <a:lnTo>
                    <a:pt x="101" y="112"/>
                  </a:lnTo>
                  <a:lnTo>
                    <a:pt x="120" y="116"/>
                  </a:lnTo>
                  <a:lnTo>
                    <a:pt x="118" y="129"/>
                  </a:lnTo>
                  <a:lnTo>
                    <a:pt x="110" y="135"/>
                  </a:lnTo>
                  <a:lnTo>
                    <a:pt x="116" y="145"/>
                  </a:lnTo>
                  <a:lnTo>
                    <a:pt x="102" y="155"/>
                  </a:lnTo>
                  <a:lnTo>
                    <a:pt x="81" y="155"/>
                  </a:lnTo>
                  <a:lnTo>
                    <a:pt x="54" y="161"/>
                  </a:lnTo>
                  <a:lnTo>
                    <a:pt x="46" y="157"/>
                  </a:lnTo>
                  <a:lnTo>
                    <a:pt x="36" y="166"/>
                  </a:lnTo>
                  <a:lnTo>
                    <a:pt x="21" y="164"/>
                  </a:lnTo>
                  <a:lnTo>
                    <a:pt x="10" y="172"/>
                  </a:lnTo>
                  <a:lnTo>
                    <a:pt x="1" y="168"/>
                  </a:lnTo>
                  <a:lnTo>
                    <a:pt x="25" y="147"/>
                  </a:lnTo>
                  <a:lnTo>
                    <a:pt x="39" y="142"/>
                  </a:lnTo>
                  <a:lnTo>
                    <a:pt x="39" y="142"/>
                  </a:lnTo>
                  <a:lnTo>
                    <a:pt x="15" y="139"/>
                  </a:lnTo>
                  <a:lnTo>
                    <a:pt x="11" y="131"/>
                  </a:lnTo>
                  <a:lnTo>
                    <a:pt x="27" y="125"/>
                  </a:lnTo>
                  <a:lnTo>
                    <a:pt x="19" y="114"/>
                  </a:lnTo>
                  <a:lnTo>
                    <a:pt x="22" y="101"/>
                  </a:lnTo>
                  <a:lnTo>
                    <a:pt x="45" y="102"/>
                  </a:lnTo>
                  <a:lnTo>
                    <a:pt x="45" y="102"/>
                  </a:lnTo>
                  <a:lnTo>
                    <a:pt x="48" y="91"/>
                  </a:lnTo>
                  <a:lnTo>
                    <a:pt x="38" y="79"/>
                  </a:lnTo>
                  <a:lnTo>
                    <a:pt x="37" y="79"/>
                  </a:lnTo>
                  <a:lnTo>
                    <a:pt x="19" y="75"/>
                  </a:lnTo>
                  <a:lnTo>
                    <a:pt x="15" y="70"/>
                  </a:lnTo>
                  <a:lnTo>
                    <a:pt x="21" y="61"/>
                  </a:lnTo>
                  <a:lnTo>
                    <a:pt x="16" y="55"/>
                  </a:lnTo>
                  <a:lnTo>
                    <a:pt x="8" y="65"/>
                  </a:lnTo>
                  <a:lnTo>
                    <a:pt x="8" y="46"/>
                  </a:lnTo>
                  <a:lnTo>
                    <a:pt x="0" y="36"/>
                  </a:lnTo>
                  <a:lnTo>
                    <a:pt x="7" y="15"/>
                  </a:lnTo>
                  <a:lnTo>
                    <a:pt x="19" y="0"/>
                  </a:lnTo>
                  <a:lnTo>
                    <a:pt x="31" y="1"/>
                  </a:lnTo>
                  <a:lnTo>
                    <a:pt x="49"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4" name="Freeform 71">
              <a:extLst>
                <a:ext uri="{FF2B5EF4-FFF2-40B4-BE49-F238E27FC236}">
                  <a16:creationId xmlns:a16="http://schemas.microsoft.com/office/drawing/2014/main" id="{A14426DF-9979-9A66-6BE8-D3AB75BEE024}"/>
                </a:ext>
              </a:extLst>
            </p:cNvPr>
            <p:cNvSpPr>
              <a:spLocks/>
            </p:cNvSpPr>
            <p:nvPr/>
          </p:nvSpPr>
          <p:spPr bwMode="auto">
            <a:xfrm>
              <a:off x="12294855" y="974320"/>
              <a:ext cx="360646" cy="164852"/>
            </a:xfrm>
            <a:custGeom>
              <a:avLst/>
              <a:gdLst>
                <a:gd name="T0" fmla="*/ 33 w 120"/>
                <a:gd name="T1" fmla="*/ 42 h 52"/>
                <a:gd name="T2" fmla="*/ 34 w 120"/>
                <a:gd name="T3" fmla="*/ 33 h 52"/>
                <a:gd name="T4" fmla="*/ 28 w 120"/>
                <a:gd name="T5" fmla="*/ 19 h 52"/>
                <a:gd name="T6" fmla="*/ 17 w 120"/>
                <a:gd name="T7" fmla="*/ 11 h 52"/>
                <a:gd name="T8" fmla="*/ 7 w 120"/>
                <a:gd name="T9" fmla="*/ 9 h 52"/>
                <a:gd name="T10" fmla="*/ 0 w 120"/>
                <a:gd name="T11" fmla="*/ 3 h 52"/>
                <a:gd name="T12" fmla="*/ 1 w 120"/>
                <a:gd name="T13" fmla="*/ 0 h 52"/>
                <a:gd name="T14" fmla="*/ 16 w 120"/>
                <a:gd name="T15" fmla="*/ 4 h 52"/>
                <a:gd name="T16" fmla="*/ 41 w 120"/>
                <a:gd name="T17" fmla="*/ 7 h 52"/>
                <a:gd name="T18" fmla="*/ 66 w 120"/>
                <a:gd name="T19" fmla="*/ 17 h 52"/>
                <a:gd name="T20" fmla="*/ 69 w 120"/>
                <a:gd name="T21" fmla="*/ 21 h 52"/>
                <a:gd name="T22" fmla="*/ 79 w 120"/>
                <a:gd name="T23" fmla="*/ 18 h 52"/>
                <a:gd name="T24" fmla="*/ 95 w 120"/>
                <a:gd name="T25" fmla="*/ 22 h 52"/>
                <a:gd name="T26" fmla="*/ 102 w 120"/>
                <a:gd name="T27" fmla="*/ 30 h 52"/>
                <a:gd name="T28" fmla="*/ 113 w 120"/>
                <a:gd name="T29" fmla="*/ 35 h 52"/>
                <a:gd name="T30" fmla="*/ 110 w 120"/>
                <a:gd name="T31" fmla="*/ 38 h 52"/>
                <a:gd name="T32" fmla="*/ 120 w 120"/>
                <a:gd name="T33" fmla="*/ 49 h 52"/>
                <a:gd name="T34" fmla="*/ 118 w 120"/>
                <a:gd name="T35" fmla="*/ 52 h 52"/>
                <a:gd name="T36" fmla="*/ 109 w 120"/>
                <a:gd name="T37" fmla="*/ 50 h 52"/>
                <a:gd name="T38" fmla="*/ 95 w 120"/>
                <a:gd name="T39" fmla="*/ 44 h 52"/>
                <a:gd name="T40" fmla="*/ 92 w 120"/>
                <a:gd name="T41" fmla="*/ 48 h 52"/>
                <a:gd name="T42" fmla="*/ 69 w 120"/>
                <a:gd name="T43" fmla="*/ 51 h 52"/>
                <a:gd name="T44" fmla="*/ 51 w 120"/>
                <a:gd name="T45" fmla="*/ 41 h 52"/>
                <a:gd name="T46" fmla="*/ 33 w 120"/>
                <a:gd name="T4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52">
                  <a:moveTo>
                    <a:pt x="33" y="42"/>
                  </a:moveTo>
                  <a:lnTo>
                    <a:pt x="34" y="33"/>
                  </a:lnTo>
                  <a:lnTo>
                    <a:pt x="28" y="19"/>
                  </a:lnTo>
                  <a:lnTo>
                    <a:pt x="17" y="11"/>
                  </a:lnTo>
                  <a:lnTo>
                    <a:pt x="7" y="9"/>
                  </a:lnTo>
                  <a:lnTo>
                    <a:pt x="0" y="3"/>
                  </a:lnTo>
                  <a:lnTo>
                    <a:pt x="1" y="0"/>
                  </a:lnTo>
                  <a:lnTo>
                    <a:pt x="16" y="4"/>
                  </a:lnTo>
                  <a:lnTo>
                    <a:pt x="41" y="7"/>
                  </a:lnTo>
                  <a:lnTo>
                    <a:pt x="66" y="17"/>
                  </a:lnTo>
                  <a:lnTo>
                    <a:pt x="69" y="21"/>
                  </a:lnTo>
                  <a:lnTo>
                    <a:pt x="79" y="18"/>
                  </a:lnTo>
                  <a:lnTo>
                    <a:pt x="95" y="22"/>
                  </a:lnTo>
                  <a:lnTo>
                    <a:pt x="102" y="30"/>
                  </a:lnTo>
                  <a:lnTo>
                    <a:pt x="113" y="35"/>
                  </a:lnTo>
                  <a:lnTo>
                    <a:pt x="110" y="38"/>
                  </a:lnTo>
                  <a:lnTo>
                    <a:pt x="120" y="49"/>
                  </a:lnTo>
                  <a:lnTo>
                    <a:pt x="118" y="52"/>
                  </a:lnTo>
                  <a:lnTo>
                    <a:pt x="109" y="50"/>
                  </a:lnTo>
                  <a:lnTo>
                    <a:pt x="95" y="44"/>
                  </a:lnTo>
                  <a:lnTo>
                    <a:pt x="92" y="48"/>
                  </a:lnTo>
                  <a:lnTo>
                    <a:pt x="69" y="51"/>
                  </a:lnTo>
                  <a:lnTo>
                    <a:pt x="51" y="41"/>
                  </a:lnTo>
                  <a:lnTo>
                    <a:pt x="33" y="4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5" name="Freeform 72">
              <a:extLst>
                <a:ext uri="{FF2B5EF4-FFF2-40B4-BE49-F238E27FC236}">
                  <a16:creationId xmlns:a16="http://schemas.microsoft.com/office/drawing/2014/main" id="{F7B16430-C1E6-2C7E-CB5D-2E69DE5EDD54}"/>
                </a:ext>
              </a:extLst>
            </p:cNvPr>
            <p:cNvSpPr>
              <a:spLocks/>
            </p:cNvSpPr>
            <p:nvPr/>
          </p:nvSpPr>
          <p:spPr bwMode="auto">
            <a:xfrm>
              <a:off x="10118953" y="3107879"/>
              <a:ext cx="237428" cy="418470"/>
            </a:xfrm>
            <a:custGeom>
              <a:avLst/>
              <a:gdLst>
                <a:gd name="T0" fmla="*/ 79 w 79"/>
                <a:gd name="T1" fmla="*/ 107 h 132"/>
                <a:gd name="T2" fmla="*/ 50 w 79"/>
                <a:gd name="T3" fmla="*/ 119 h 132"/>
                <a:gd name="T4" fmla="*/ 40 w 79"/>
                <a:gd name="T5" fmla="*/ 127 h 132"/>
                <a:gd name="T6" fmla="*/ 23 w 79"/>
                <a:gd name="T7" fmla="*/ 132 h 132"/>
                <a:gd name="T8" fmla="*/ 7 w 79"/>
                <a:gd name="T9" fmla="*/ 127 h 132"/>
                <a:gd name="T10" fmla="*/ 8 w 79"/>
                <a:gd name="T11" fmla="*/ 119 h 132"/>
                <a:gd name="T12" fmla="*/ 0 w 79"/>
                <a:gd name="T13" fmla="*/ 100 h 132"/>
                <a:gd name="T14" fmla="*/ 5 w 79"/>
                <a:gd name="T15" fmla="*/ 77 h 132"/>
                <a:gd name="T16" fmla="*/ 12 w 79"/>
                <a:gd name="T17" fmla="*/ 60 h 132"/>
                <a:gd name="T18" fmla="*/ 8 w 79"/>
                <a:gd name="T19" fmla="*/ 30 h 132"/>
                <a:gd name="T20" fmla="*/ 5 w 79"/>
                <a:gd name="T21" fmla="*/ 14 h 132"/>
                <a:gd name="T22" fmla="*/ 6 w 79"/>
                <a:gd name="T23" fmla="*/ 3 h 132"/>
                <a:gd name="T24" fmla="*/ 37 w 79"/>
                <a:gd name="T25" fmla="*/ 2 h 132"/>
                <a:gd name="T26" fmla="*/ 45 w 79"/>
                <a:gd name="T27" fmla="*/ 3 h 132"/>
                <a:gd name="T28" fmla="*/ 51 w 79"/>
                <a:gd name="T29" fmla="*/ 0 h 132"/>
                <a:gd name="T30" fmla="*/ 60 w 79"/>
                <a:gd name="T31" fmla="*/ 1 h 132"/>
                <a:gd name="T32" fmla="*/ 58 w 79"/>
                <a:gd name="T33" fmla="*/ 8 h 132"/>
                <a:gd name="T34" fmla="*/ 66 w 79"/>
                <a:gd name="T35" fmla="*/ 19 h 132"/>
                <a:gd name="T36" fmla="*/ 66 w 79"/>
                <a:gd name="T37" fmla="*/ 34 h 132"/>
                <a:gd name="T38" fmla="*/ 68 w 79"/>
                <a:gd name="T39" fmla="*/ 50 h 132"/>
                <a:gd name="T40" fmla="*/ 72 w 79"/>
                <a:gd name="T41" fmla="*/ 58 h 132"/>
                <a:gd name="T42" fmla="*/ 68 w 79"/>
                <a:gd name="T43" fmla="*/ 76 h 132"/>
                <a:gd name="T44" fmla="*/ 70 w 79"/>
                <a:gd name="T45" fmla="*/ 87 h 132"/>
                <a:gd name="T46" fmla="*/ 75 w 79"/>
                <a:gd name="T47" fmla="*/ 100 h 132"/>
                <a:gd name="T48" fmla="*/ 79 w 79"/>
                <a:gd name="T49" fmla="*/ 10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132">
                  <a:moveTo>
                    <a:pt x="79" y="107"/>
                  </a:moveTo>
                  <a:lnTo>
                    <a:pt x="50" y="119"/>
                  </a:lnTo>
                  <a:lnTo>
                    <a:pt x="40" y="127"/>
                  </a:lnTo>
                  <a:lnTo>
                    <a:pt x="23" y="132"/>
                  </a:lnTo>
                  <a:lnTo>
                    <a:pt x="7" y="127"/>
                  </a:lnTo>
                  <a:lnTo>
                    <a:pt x="8" y="119"/>
                  </a:lnTo>
                  <a:lnTo>
                    <a:pt x="0" y="100"/>
                  </a:lnTo>
                  <a:lnTo>
                    <a:pt x="5" y="77"/>
                  </a:lnTo>
                  <a:lnTo>
                    <a:pt x="12" y="60"/>
                  </a:lnTo>
                  <a:lnTo>
                    <a:pt x="8" y="30"/>
                  </a:lnTo>
                  <a:lnTo>
                    <a:pt x="5" y="14"/>
                  </a:lnTo>
                  <a:lnTo>
                    <a:pt x="6" y="3"/>
                  </a:lnTo>
                  <a:lnTo>
                    <a:pt x="37" y="2"/>
                  </a:lnTo>
                  <a:lnTo>
                    <a:pt x="45" y="3"/>
                  </a:lnTo>
                  <a:lnTo>
                    <a:pt x="51" y="0"/>
                  </a:lnTo>
                  <a:lnTo>
                    <a:pt x="60" y="1"/>
                  </a:lnTo>
                  <a:lnTo>
                    <a:pt x="58" y="8"/>
                  </a:lnTo>
                  <a:lnTo>
                    <a:pt x="66" y="19"/>
                  </a:lnTo>
                  <a:lnTo>
                    <a:pt x="66" y="34"/>
                  </a:lnTo>
                  <a:lnTo>
                    <a:pt x="68" y="50"/>
                  </a:lnTo>
                  <a:lnTo>
                    <a:pt x="72" y="58"/>
                  </a:lnTo>
                  <a:lnTo>
                    <a:pt x="68" y="76"/>
                  </a:lnTo>
                  <a:lnTo>
                    <a:pt x="70" y="87"/>
                  </a:lnTo>
                  <a:lnTo>
                    <a:pt x="75" y="100"/>
                  </a:lnTo>
                  <a:lnTo>
                    <a:pt x="79" y="10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6" name="Freeform 73">
              <a:extLst>
                <a:ext uri="{FF2B5EF4-FFF2-40B4-BE49-F238E27FC236}">
                  <a16:creationId xmlns:a16="http://schemas.microsoft.com/office/drawing/2014/main" id="{1DF0C21F-5257-CB38-19DB-7A74A15562EC}"/>
                </a:ext>
              </a:extLst>
            </p:cNvPr>
            <p:cNvSpPr>
              <a:spLocks/>
            </p:cNvSpPr>
            <p:nvPr/>
          </p:nvSpPr>
          <p:spPr bwMode="auto">
            <a:xfrm>
              <a:off x="9466785" y="3009602"/>
              <a:ext cx="399720" cy="348724"/>
            </a:xfrm>
            <a:custGeom>
              <a:avLst/>
              <a:gdLst>
                <a:gd name="T0" fmla="*/ 116 w 133"/>
                <a:gd name="T1" fmla="*/ 101 h 110"/>
                <a:gd name="T2" fmla="*/ 108 w 133"/>
                <a:gd name="T3" fmla="*/ 110 h 110"/>
                <a:gd name="T4" fmla="*/ 105 w 133"/>
                <a:gd name="T5" fmla="*/ 97 h 110"/>
                <a:gd name="T6" fmla="*/ 93 w 133"/>
                <a:gd name="T7" fmla="*/ 86 h 110"/>
                <a:gd name="T8" fmla="*/ 84 w 133"/>
                <a:gd name="T9" fmla="*/ 88 h 110"/>
                <a:gd name="T10" fmla="*/ 81 w 133"/>
                <a:gd name="T11" fmla="*/ 75 h 110"/>
                <a:gd name="T12" fmla="*/ 78 w 133"/>
                <a:gd name="T13" fmla="*/ 60 h 110"/>
                <a:gd name="T14" fmla="*/ 58 w 133"/>
                <a:gd name="T15" fmla="*/ 53 h 110"/>
                <a:gd name="T16" fmla="*/ 49 w 133"/>
                <a:gd name="T17" fmla="*/ 57 h 110"/>
                <a:gd name="T18" fmla="*/ 44 w 133"/>
                <a:gd name="T19" fmla="*/ 67 h 110"/>
                <a:gd name="T20" fmla="*/ 26 w 133"/>
                <a:gd name="T21" fmla="*/ 64 h 110"/>
                <a:gd name="T22" fmla="*/ 14 w 133"/>
                <a:gd name="T23" fmla="*/ 53 h 110"/>
                <a:gd name="T24" fmla="*/ 8 w 133"/>
                <a:gd name="T25" fmla="*/ 40 h 110"/>
                <a:gd name="T26" fmla="*/ 0 w 133"/>
                <a:gd name="T27" fmla="*/ 32 h 110"/>
                <a:gd name="T28" fmla="*/ 14 w 133"/>
                <a:gd name="T29" fmla="*/ 22 h 110"/>
                <a:gd name="T30" fmla="*/ 22 w 133"/>
                <a:gd name="T31" fmla="*/ 19 h 110"/>
                <a:gd name="T32" fmla="*/ 24 w 133"/>
                <a:gd name="T33" fmla="*/ 9 h 110"/>
                <a:gd name="T34" fmla="*/ 26 w 133"/>
                <a:gd name="T35" fmla="*/ 0 h 110"/>
                <a:gd name="T36" fmla="*/ 48 w 133"/>
                <a:gd name="T37" fmla="*/ 5 h 110"/>
                <a:gd name="T38" fmla="*/ 54 w 133"/>
                <a:gd name="T39" fmla="*/ 2 h 110"/>
                <a:gd name="T40" fmla="*/ 66 w 133"/>
                <a:gd name="T41" fmla="*/ 3 h 110"/>
                <a:gd name="T42" fmla="*/ 70 w 133"/>
                <a:gd name="T43" fmla="*/ 10 h 110"/>
                <a:gd name="T44" fmla="*/ 78 w 133"/>
                <a:gd name="T45" fmla="*/ 8 h 110"/>
                <a:gd name="T46" fmla="*/ 91 w 133"/>
                <a:gd name="T47" fmla="*/ 15 h 110"/>
                <a:gd name="T48" fmla="*/ 102 w 133"/>
                <a:gd name="T49" fmla="*/ 8 h 110"/>
                <a:gd name="T50" fmla="*/ 110 w 133"/>
                <a:gd name="T51" fmla="*/ 6 h 110"/>
                <a:gd name="T52" fmla="*/ 116 w 133"/>
                <a:gd name="T53" fmla="*/ 16 h 110"/>
                <a:gd name="T54" fmla="*/ 120 w 133"/>
                <a:gd name="T55" fmla="*/ 30 h 110"/>
                <a:gd name="T56" fmla="*/ 123 w 133"/>
                <a:gd name="T57" fmla="*/ 35 h 110"/>
                <a:gd name="T58" fmla="*/ 124 w 133"/>
                <a:gd name="T59" fmla="*/ 43 h 110"/>
                <a:gd name="T60" fmla="*/ 126 w 133"/>
                <a:gd name="T61" fmla="*/ 51 h 110"/>
                <a:gd name="T62" fmla="*/ 128 w 133"/>
                <a:gd name="T63" fmla="*/ 67 h 110"/>
                <a:gd name="T64" fmla="*/ 126 w 133"/>
                <a:gd name="T65" fmla="*/ 86 h 110"/>
                <a:gd name="T66" fmla="*/ 126 w 133"/>
                <a:gd name="T67" fmla="*/ 93 h 110"/>
                <a:gd name="T68" fmla="*/ 122 w 133"/>
                <a:gd name="T69"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10">
                  <a:moveTo>
                    <a:pt x="122" y="102"/>
                  </a:moveTo>
                  <a:lnTo>
                    <a:pt x="116" y="101"/>
                  </a:lnTo>
                  <a:lnTo>
                    <a:pt x="113" y="110"/>
                  </a:lnTo>
                  <a:lnTo>
                    <a:pt x="108" y="110"/>
                  </a:lnTo>
                  <a:lnTo>
                    <a:pt x="104" y="105"/>
                  </a:lnTo>
                  <a:lnTo>
                    <a:pt x="105" y="97"/>
                  </a:lnTo>
                  <a:lnTo>
                    <a:pt x="98" y="84"/>
                  </a:lnTo>
                  <a:lnTo>
                    <a:pt x="93" y="86"/>
                  </a:lnTo>
                  <a:lnTo>
                    <a:pt x="89" y="87"/>
                  </a:lnTo>
                  <a:lnTo>
                    <a:pt x="84" y="88"/>
                  </a:lnTo>
                  <a:lnTo>
                    <a:pt x="84" y="80"/>
                  </a:lnTo>
                  <a:lnTo>
                    <a:pt x="81" y="75"/>
                  </a:lnTo>
                  <a:lnTo>
                    <a:pt x="82" y="69"/>
                  </a:lnTo>
                  <a:lnTo>
                    <a:pt x="78" y="60"/>
                  </a:lnTo>
                  <a:lnTo>
                    <a:pt x="73" y="53"/>
                  </a:lnTo>
                  <a:lnTo>
                    <a:pt x="58" y="53"/>
                  </a:lnTo>
                  <a:lnTo>
                    <a:pt x="54" y="57"/>
                  </a:lnTo>
                  <a:lnTo>
                    <a:pt x="49" y="57"/>
                  </a:lnTo>
                  <a:lnTo>
                    <a:pt x="46" y="61"/>
                  </a:lnTo>
                  <a:lnTo>
                    <a:pt x="44" y="67"/>
                  </a:lnTo>
                  <a:lnTo>
                    <a:pt x="34" y="76"/>
                  </a:lnTo>
                  <a:lnTo>
                    <a:pt x="26" y="64"/>
                  </a:lnTo>
                  <a:lnTo>
                    <a:pt x="19" y="56"/>
                  </a:lnTo>
                  <a:lnTo>
                    <a:pt x="14" y="53"/>
                  </a:lnTo>
                  <a:lnTo>
                    <a:pt x="10" y="49"/>
                  </a:lnTo>
                  <a:lnTo>
                    <a:pt x="8" y="40"/>
                  </a:lnTo>
                  <a:lnTo>
                    <a:pt x="5" y="35"/>
                  </a:lnTo>
                  <a:lnTo>
                    <a:pt x="0" y="32"/>
                  </a:lnTo>
                  <a:lnTo>
                    <a:pt x="8" y="22"/>
                  </a:lnTo>
                  <a:lnTo>
                    <a:pt x="14" y="22"/>
                  </a:lnTo>
                  <a:lnTo>
                    <a:pt x="18" y="19"/>
                  </a:lnTo>
                  <a:lnTo>
                    <a:pt x="22" y="19"/>
                  </a:lnTo>
                  <a:lnTo>
                    <a:pt x="25" y="16"/>
                  </a:lnTo>
                  <a:lnTo>
                    <a:pt x="24" y="9"/>
                  </a:lnTo>
                  <a:lnTo>
                    <a:pt x="26" y="7"/>
                  </a:lnTo>
                  <a:lnTo>
                    <a:pt x="26" y="0"/>
                  </a:lnTo>
                  <a:lnTo>
                    <a:pt x="35" y="0"/>
                  </a:lnTo>
                  <a:lnTo>
                    <a:pt x="48" y="5"/>
                  </a:lnTo>
                  <a:lnTo>
                    <a:pt x="52" y="5"/>
                  </a:lnTo>
                  <a:lnTo>
                    <a:pt x="54" y="2"/>
                  </a:lnTo>
                  <a:lnTo>
                    <a:pt x="64" y="4"/>
                  </a:lnTo>
                  <a:lnTo>
                    <a:pt x="66" y="3"/>
                  </a:lnTo>
                  <a:lnTo>
                    <a:pt x="67" y="10"/>
                  </a:lnTo>
                  <a:lnTo>
                    <a:pt x="70" y="10"/>
                  </a:lnTo>
                  <a:lnTo>
                    <a:pt x="75" y="8"/>
                  </a:lnTo>
                  <a:lnTo>
                    <a:pt x="78" y="8"/>
                  </a:lnTo>
                  <a:lnTo>
                    <a:pt x="83" y="14"/>
                  </a:lnTo>
                  <a:lnTo>
                    <a:pt x="91" y="15"/>
                  </a:lnTo>
                  <a:lnTo>
                    <a:pt x="96" y="11"/>
                  </a:lnTo>
                  <a:lnTo>
                    <a:pt x="102" y="8"/>
                  </a:lnTo>
                  <a:lnTo>
                    <a:pt x="106" y="5"/>
                  </a:lnTo>
                  <a:lnTo>
                    <a:pt x="110" y="6"/>
                  </a:lnTo>
                  <a:lnTo>
                    <a:pt x="114" y="10"/>
                  </a:lnTo>
                  <a:lnTo>
                    <a:pt x="116" y="16"/>
                  </a:lnTo>
                  <a:lnTo>
                    <a:pt x="123" y="25"/>
                  </a:lnTo>
                  <a:lnTo>
                    <a:pt x="120" y="30"/>
                  </a:lnTo>
                  <a:lnTo>
                    <a:pt x="119" y="37"/>
                  </a:lnTo>
                  <a:lnTo>
                    <a:pt x="123" y="35"/>
                  </a:lnTo>
                  <a:lnTo>
                    <a:pt x="125" y="37"/>
                  </a:lnTo>
                  <a:lnTo>
                    <a:pt x="124" y="43"/>
                  </a:lnTo>
                  <a:lnTo>
                    <a:pt x="130" y="49"/>
                  </a:lnTo>
                  <a:lnTo>
                    <a:pt x="126" y="51"/>
                  </a:lnTo>
                  <a:lnTo>
                    <a:pt x="124" y="58"/>
                  </a:lnTo>
                  <a:lnTo>
                    <a:pt x="128" y="67"/>
                  </a:lnTo>
                  <a:lnTo>
                    <a:pt x="133" y="83"/>
                  </a:lnTo>
                  <a:lnTo>
                    <a:pt x="126" y="86"/>
                  </a:lnTo>
                  <a:lnTo>
                    <a:pt x="124" y="89"/>
                  </a:lnTo>
                  <a:lnTo>
                    <a:pt x="126" y="93"/>
                  </a:lnTo>
                  <a:lnTo>
                    <a:pt x="125" y="102"/>
                  </a:lnTo>
                  <a:lnTo>
                    <a:pt x="122" y="10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7" name="Freeform 74">
              <a:extLst>
                <a:ext uri="{FF2B5EF4-FFF2-40B4-BE49-F238E27FC236}">
                  <a16:creationId xmlns:a16="http://schemas.microsoft.com/office/drawing/2014/main" id="{410CD805-FBBD-2656-ADEC-2441CA42DD0E}"/>
                </a:ext>
              </a:extLst>
            </p:cNvPr>
            <p:cNvSpPr>
              <a:spLocks/>
            </p:cNvSpPr>
            <p:nvPr/>
          </p:nvSpPr>
          <p:spPr bwMode="auto">
            <a:xfrm>
              <a:off x="9373616" y="2924007"/>
              <a:ext cx="165298" cy="50723"/>
            </a:xfrm>
            <a:custGeom>
              <a:avLst/>
              <a:gdLst>
                <a:gd name="T0" fmla="*/ 0 w 55"/>
                <a:gd name="T1" fmla="*/ 15 h 16"/>
                <a:gd name="T2" fmla="*/ 3 w 55"/>
                <a:gd name="T3" fmla="*/ 6 h 16"/>
                <a:gd name="T4" fmla="*/ 23 w 55"/>
                <a:gd name="T5" fmla="*/ 5 h 16"/>
                <a:gd name="T6" fmla="*/ 27 w 55"/>
                <a:gd name="T7" fmla="*/ 0 h 16"/>
                <a:gd name="T8" fmla="*/ 33 w 55"/>
                <a:gd name="T9" fmla="*/ 0 h 16"/>
                <a:gd name="T10" fmla="*/ 40 w 55"/>
                <a:gd name="T11" fmla="*/ 5 h 16"/>
                <a:gd name="T12" fmla="*/ 45 w 55"/>
                <a:gd name="T13" fmla="*/ 5 h 16"/>
                <a:gd name="T14" fmla="*/ 51 w 55"/>
                <a:gd name="T15" fmla="*/ 2 h 16"/>
                <a:gd name="T16" fmla="*/ 55 w 55"/>
                <a:gd name="T17" fmla="*/ 8 h 16"/>
                <a:gd name="T18" fmla="*/ 47 w 55"/>
                <a:gd name="T19" fmla="*/ 13 h 16"/>
                <a:gd name="T20" fmla="*/ 39 w 55"/>
                <a:gd name="T21" fmla="*/ 12 h 16"/>
                <a:gd name="T22" fmla="*/ 31 w 55"/>
                <a:gd name="T23" fmla="*/ 8 h 16"/>
                <a:gd name="T24" fmla="*/ 25 w 55"/>
                <a:gd name="T25" fmla="*/ 13 h 16"/>
                <a:gd name="T26" fmla="*/ 21 w 55"/>
                <a:gd name="T27" fmla="*/ 13 h 16"/>
                <a:gd name="T28" fmla="*/ 17 w 55"/>
                <a:gd name="T29" fmla="*/ 16 h 16"/>
                <a:gd name="T30" fmla="*/ 0 w 55"/>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16">
                  <a:moveTo>
                    <a:pt x="0" y="15"/>
                  </a:moveTo>
                  <a:lnTo>
                    <a:pt x="3" y="6"/>
                  </a:lnTo>
                  <a:lnTo>
                    <a:pt x="23" y="5"/>
                  </a:lnTo>
                  <a:lnTo>
                    <a:pt x="27" y="0"/>
                  </a:lnTo>
                  <a:lnTo>
                    <a:pt x="33" y="0"/>
                  </a:lnTo>
                  <a:lnTo>
                    <a:pt x="40" y="5"/>
                  </a:lnTo>
                  <a:lnTo>
                    <a:pt x="45" y="5"/>
                  </a:lnTo>
                  <a:lnTo>
                    <a:pt x="51" y="2"/>
                  </a:lnTo>
                  <a:lnTo>
                    <a:pt x="55" y="8"/>
                  </a:lnTo>
                  <a:lnTo>
                    <a:pt x="47" y="13"/>
                  </a:lnTo>
                  <a:lnTo>
                    <a:pt x="39" y="12"/>
                  </a:lnTo>
                  <a:lnTo>
                    <a:pt x="31" y="8"/>
                  </a:lnTo>
                  <a:lnTo>
                    <a:pt x="25" y="13"/>
                  </a:lnTo>
                  <a:lnTo>
                    <a:pt x="21" y="13"/>
                  </a:lnTo>
                  <a:lnTo>
                    <a:pt x="17" y="16"/>
                  </a:lnTo>
                  <a:lnTo>
                    <a:pt x="0" y="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8" name="Freeform 75">
              <a:extLst>
                <a:ext uri="{FF2B5EF4-FFF2-40B4-BE49-F238E27FC236}">
                  <a16:creationId xmlns:a16="http://schemas.microsoft.com/office/drawing/2014/main" id="{700F8B92-00CA-7CFC-C9A7-5CC2E7E5D8E1}"/>
                </a:ext>
              </a:extLst>
            </p:cNvPr>
            <p:cNvSpPr>
              <a:spLocks/>
            </p:cNvSpPr>
            <p:nvPr/>
          </p:nvSpPr>
          <p:spPr bwMode="auto">
            <a:xfrm>
              <a:off x="9382633" y="3006434"/>
              <a:ext cx="162291" cy="104620"/>
            </a:xfrm>
            <a:custGeom>
              <a:avLst/>
              <a:gdLst>
                <a:gd name="T0" fmla="*/ 28 w 54"/>
                <a:gd name="T1" fmla="*/ 33 h 33"/>
                <a:gd name="T2" fmla="*/ 18 w 54"/>
                <a:gd name="T3" fmla="*/ 24 h 33"/>
                <a:gd name="T4" fmla="*/ 10 w 54"/>
                <a:gd name="T5" fmla="*/ 23 h 33"/>
                <a:gd name="T6" fmla="*/ 6 w 54"/>
                <a:gd name="T7" fmla="*/ 17 h 33"/>
                <a:gd name="T8" fmla="*/ 6 w 54"/>
                <a:gd name="T9" fmla="*/ 14 h 33"/>
                <a:gd name="T10" fmla="*/ 1 w 54"/>
                <a:gd name="T11" fmla="*/ 10 h 33"/>
                <a:gd name="T12" fmla="*/ 0 w 54"/>
                <a:gd name="T13" fmla="*/ 5 h 33"/>
                <a:gd name="T14" fmla="*/ 10 w 54"/>
                <a:gd name="T15" fmla="*/ 2 h 33"/>
                <a:gd name="T16" fmla="*/ 16 w 54"/>
                <a:gd name="T17" fmla="*/ 2 h 33"/>
                <a:gd name="T18" fmla="*/ 21 w 54"/>
                <a:gd name="T19" fmla="*/ 0 h 33"/>
                <a:gd name="T20" fmla="*/ 54 w 54"/>
                <a:gd name="T21" fmla="*/ 1 h 33"/>
                <a:gd name="T22" fmla="*/ 54 w 54"/>
                <a:gd name="T23" fmla="*/ 8 h 33"/>
                <a:gd name="T24" fmla="*/ 52 w 54"/>
                <a:gd name="T25" fmla="*/ 10 h 33"/>
                <a:gd name="T26" fmla="*/ 53 w 54"/>
                <a:gd name="T27" fmla="*/ 17 h 33"/>
                <a:gd name="T28" fmla="*/ 50 w 54"/>
                <a:gd name="T29" fmla="*/ 20 h 33"/>
                <a:gd name="T30" fmla="*/ 46 w 54"/>
                <a:gd name="T31" fmla="*/ 20 h 33"/>
                <a:gd name="T32" fmla="*/ 42 w 54"/>
                <a:gd name="T33" fmla="*/ 23 h 33"/>
                <a:gd name="T34" fmla="*/ 36 w 54"/>
                <a:gd name="T35" fmla="*/ 23 h 33"/>
                <a:gd name="T36" fmla="*/ 28 w 54"/>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33">
                  <a:moveTo>
                    <a:pt x="28" y="33"/>
                  </a:moveTo>
                  <a:lnTo>
                    <a:pt x="18" y="24"/>
                  </a:lnTo>
                  <a:lnTo>
                    <a:pt x="10" y="23"/>
                  </a:lnTo>
                  <a:lnTo>
                    <a:pt x="6" y="17"/>
                  </a:lnTo>
                  <a:lnTo>
                    <a:pt x="6" y="14"/>
                  </a:lnTo>
                  <a:lnTo>
                    <a:pt x="1" y="10"/>
                  </a:lnTo>
                  <a:lnTo>
                    <a:pt x="0" y="5"/>
                  </a:lnTo>
                  <a:lnTo>
                    <a:pt x="10" y="2"/>
                  </a:lnTo>
                  <a:lnTo>
                    <a:pt x="16" y="2"/>
                  </a:lnTo>
                  <a:lnTo>
                    <a:pt x="21" y="0"/>
                  </a:lnTo>
                  <a:lnTo>
                    <a:pt x="54" y="1"/>
                  </a:lnTo>
                  <a:lnTo>
                    <a:pt x="54" y="8"/>
                  </a:lnTo>
                  <a:lnTo>
                    <a:pt x="52" y="10"/>
                  </a:lnTo>
                  <a:lnTo>
                    <a:pt x="53" y="17"/>
                  </a:lnTo>
                  <a:lnTo>
                    <a:pt x="50" y="20"/>
                  </a:lnTo>
                  <a:lnTo>
                    <a:pt x="46" y="20"/>
                  </a:lnTo>
                  <a:lnTo>
                    <a:pt x="42" y="23"/>
                  </a:lnTo>
                  <a:lnTo>
                    <a:pt x="36" y="23"/>
                  </a:lnTo>
                  <a:lnTo>
                    <a:pt x="28" y="3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09" name="Freeform 76">
              <a:extLst>
                <a:ext uri="{FF2B5EF4-FFF2-40B4-BE49-F238E27FC236}">
                  <a16:creationId xmlns:a16="http://schemas.microsoft.com/office/drawing/2014/main" id="{E1AC4690-D4DD-47AE-BCAC-E0FD5D8CBA86}"/>
                </a:ext>
              </a:extLst>
            </p:cNvPr>
            <p:cNvSpPr>
              <a:spLocks/>
            </p:cNvSpPr>
            <p:nvPr/>
          </p:nvSpPr>
          <p:spPr bwMode="auto">
            <a:xfrm>
              <a:off x="10810193" y="3688031"/>
              <a:ext cx="111200" cy="82427"/>
            </a:xfrm>
            <a:custGeom>
              <a:avLst/>
              <a:gdLst>
                <a:gd name="T0" fmla="*/ 4 w 37"/>
                <a:gd name="T1" fmla="*/ 26 h 26"/>
                <a:gd name="T2" fmla="*/ 0 w 37"/>
                <a:gd name="T3" fmla="*/ 23 h 26"/>
                <a:gd name="T4" fmla="*/ 7 w 37"/>
                <a:gd name="T5" fmla="*/ 0 h 26"/>
                <a:gd name="T6" fmla="*/ 37 w 37"/>
                <a:gd name="T7" fmla="*/ 0 h 26"/>
                <a:gd name="T8" fmla="*/ 37 w 37"/>
                <a:gd name="T9" fmla="*/ 25 h 26"/>
                <a:gd name="T10" fmla="*/ 10 w 37"/>
                <a:gd name="T11" fmla="*/ 25 h 26"/>
                <a:gd name="T12" fmla="*/ 4 w 3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4" y="26"/>
                  </a:moveTo>
                  <a:lnTo>
                    <a:pt x="0" y="23"/>
                  </a:lnTo>
                  <a:lnTo>
                    <a:pt x="7" y="0"/>
                  </a:lnTo>
                  <a:lnTo>
                    <a:pt x="37" y="0"/>
                  </a:lnTo>
                  <a:lnTo>
                    <a:pt x="37" y="25"/>
                  </a:lnTo>
                  <a:lnTo>
                    <a:pt x="10" y="25"/>
                  </a:lnTo>
                  <a:lnTo>
                    <a:pt x="4" y="2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0" name="Freeform 77">
              <a:extLst>
                <a:ext uri="{FF2B5EF4-FFF2-40B4-BE49-F238E27FC236}">
                  <a16:creationId xmlns:a16="http://schemas.microsoft.com/office/drawing/2014/main" id="{170519FA-8B92-4305-2AB5-DA97FA4AA5B4}"/>
                </a:ext>
              </a:extLst>
            </p:cNvPr>
            <p:cNvSpPr>
              <a:spLocks/>
            </p:cNvSpPr>
            <p:nvPr/>
          </p:nvSpPr>
          <p:spPr bwMode="auto">
            <a:xfrm>
              <a:off x="11519463" y="1487898"/>
              <a:ext cx="144259" cy="50723"/>
            </a:xfrm>
            <a:custGeom>
              <a:avLst/>
              <a:gdLst>
                <a:gd name="T0" fmla="*/ 2 w 48"/>
                <a:gd name="T1" fmla="*/ 0 h 16"/>
                <a:gd name="T2" fmla="*/ 12 w 48"/>
                <a:gd name="T3" fmla="*/ 7 h 16"/>
                <a:gd name="T4" fmla="*/ 25 w 48"/>
                <a:gd name="T5" fmla="*/ 6 h 16"/>
                <a:gd name="T6" fmla="*/ 39 w 48"/>
                <a:gd name="T7" fmla="*/ 7 h 16"/>
                <a:gd name="T8" fmla="*/ 38 w 48"/>
                <a:gd name="T9" fmla="*/ 11 h 16"/>
                <a:gd name="T10" fmla="*/ 48 w 48"/>
                <a:gd name="T11" fmla="*/ 8 h 16"/>
                <a:gd name="T12" fmla="*/ 46 w 48"/>
                <a:gd name="T13" fmla="*/ 14 h 16"/>
                <a:gd name="T14" fmla="*/ 21 w 48"/>
                <a:gd name="T15" fmla="*/ 16 h 16"/>
                <a:gd name="T16" fmla="*/ 21 w 48"/>
                <a:gd name="T17" fmla="*/ 13 h 16"/>
                <a:gd name="T18" fmla="*/ 0 w 48"/>
                <a:gd name="T19" fmla="*/ 9 h 16"/>
                <a:gd name="T20" fmla="*/ 2 w 4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6">
                  <a:moveTo>
                    <a:pt x="2" y="0"/>
                  </a:moveTo>
                  <a:lnTo>
                    <a:pt x="12" y="7"/>
                  </a:lnTo>
                  <a:lnTo>
                    <a:pt x="25" y="6"/>
                  </a:lnTo>
                  <a:lnTo>
                    <a:pt x="39" y="7"/>
                  </a:lnTo>
                  <a:lnTo>
                    <a:pt x="38" y="11"/>
                  </a:lnTo>
                  <a:lnTo>
                    <a:pt x="48" y="8"/>
                  </a:lnTo>
                  <a:lnTo>
                    <a:pt x="46" y="14"/>
                  </a:lnTo>
                  <a:lnTo>
                    <a:pt x="21" y="16"/>
                  </a:lnTo>
                  <a:lnTo>
                    <a:pt x="21" y="13"/>
                  </a:lnTo>
                  <a:lnTo>
                    <a:pt x="0" y="9"/>
                  </a:lnTo>
                  <a:lnTo>
                    <a:pt x="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1" name="Freeform 78">
              <a:extLst>
                <a:ext uri="{FF2B5EF4-FFF2-40B4-BE49-F238E27FC236}">
                  <a16:creationId xmlns:a16="http://schemas.microsoft.com/office/drawing/2014/main" id="{D02E63C1-A2F1-F16F-15FD-CEDE64908C76}"/>
                </a:ext>
              </a:extLst>
            </p:cNvPr>
            <p:cNvSpPr>
              <a:spLocks/>
            </p:cNvSpPr>
            <p:nvPr/>
          </p:nvSpPr>
          <p:spPr bwMode="auto">
            <a:xfrm>
              <a:off x="11324115" y="1088449"/>
              <a:ext cx="315568" cy="351894"/>
            </a:xfrm>
            <a:custGeom>
              <a:avLst/>
              <a:gdLst>
                <a:gd name="T0" fmla="*/ 105 w 105"/>
                <a:gd name="T1" fmla="*/ 5 h 111"/>
                <a:gd name="T2" fmla="*/ 101 w 105"/>
                <a:gd name="T3" fmla="*/ 18 h 111"/>
                <a:gd name="T4" fmla="*/ 98 w 105"/>
                <a:gd name="T5" fmla="*/ 20 h 111"/>
                <a:gd name="T6" fmla="*/ 87 w 105"/>
                <a:gd name="T7" fmla="*/ 20 h 111"/>
                <a:gd name="T8" fmla="*/ 78 w 105"/>
                <a:gd name="T9" fmla="*/ 18 h 111"/>
                <a:gd name="T10" fmla="*/ 58 w 105"/>
                <a:gd name="T11" fmla="*/ 23 h 111"/>
                <a:gd name="T12" fmla="*/ 71 w 105"/>
                <a:gd name="T13" fmla="*/ 35 h 111"/>
                <a:gd name="T14" fmla="*/ 63 w 105"/>
                <a:gd name="T15" fmla="*/ 38 h 111"/>
                <a:gd name="T16" fmla="*/ 54 w 105"/>
                <a:gd name="T17" fmla="*/ 38 h 111"/>
                <a:gd name="T18" fmla="*/ 44 w 105"/>
                <a:gd name="T19" fmla="*/ 28 h 111"/>
                <a:gd name="T20" fmla="*/ 41 w 105"/>
                <a:gd name="T21" fmla="*/ 32 h 111"/>
                <a:gd name="T22" fmla="*/ 46 w 105"/>
                <a:gd name="T23" fmla="*/ 44 h 111"/>
                <a:gd name="T24" fmla="*/ 55 w 105"/>
                <a:gd name="T25" fmla="*/ 54 h 111"/>
                <a:gd name="T26" fmla="*/ 49 w 105"/>
                <a:gd name="T27" fmla="*/ 59 h 111"/>
                <a:gd name="T28" fmla="*/ 59 w 105"/>
                <a:gd name="T29" fmla="*/ 68 h 111"/>
                <a:gd name="T30" fmla="*/ 68 w 105"/>
                <a:gd name="T31" fmla="*/ 74 h 111"/>
                <a:gd name="T32" fmla="*/ 70 w 105"/>
                <a:gd name="T33" fmla="*/ 86 h 111"/>
                <a:gd name="T34" fmla="*/ 53 w 105"/>
                <a:gd name="T35" fmla="*/ 80 h 111"/>
                <a:gd name="T36" fmla="*/ 59 w 105"/>
                <a:gd name="T37" fmla="*/ 91 h 111"/>
                <a:gd name="T38" fmla="*/ 49 w 105"/>
                <a:gd name="T39" fmla="*/ 93 h 111"/>
                <a:gd name="T40" fmla="*/ 57 w 105"/>
                <a:gd name="T41" fmla="*/ 111 h 111"/>
                <a:gd name="T42" fmla="*/ 45 w 105"/>
                <a:gd name="T43" fmla="*/ 111 h 111"/>
                <a:gd name="T44" fmla="*/ 30 w 105"/>
                <a:gd name="T45" fmla="*/ 102 h 111"/>
                <a:gd name="T46" fmla="*/ 23 w 105"/>
                <a:gd name="T47" fmla="*/ 86 h 111"/>
                <a:gd name="T48" fmla="*/ 19 w 105"/>
                <a:gd name="T49" fmla="*/ 72 h 111"/>
                <a:gd name="T50" fmla="*/ 11 w 105"/>
                <a:gd name="T51" fmla="*/ 63 h 111"/>
                <a:gd name="T52" fmla="*/ 2 w 105"/>
                <a:gd name="T53" fmla="*/ 51 h 111"/>
                <a:gd name="T54" fmla="*/ 0 w 105"/>
                <a:gd name="T55" fmla="*/ 45 h 111"/>
                <a:gd name="T56" fmla="*/ 7 w 105"/>
                <a:gd name="T57" fmla="*/ 35 h 111"/>
                <a:gd name="T58" fmla="*/ 7 w 105"/>
                <a:gd name="T59" fmla="*/ 28 h 111"/>
                <a:gd name="T60" fmla="*/ 13 w 105"/>
                <a:gd name="T61" fmla="*/ 26 h 111"/>
                <a:gd name="T62" fmla="*/ 13 w 105"/>
                <a:gd name="T63" fmla="*/ 20 h 111"/>
                <a:gd name="T64" fmla="*/ 24 w 105"/>
                <a:gd name="T65" fmla="*/ 18 h 111"/>
                <a:gd name="T66" fmla="*/ 30 w 105"/>
                <a:gd name="T67" fmla="*/ 14 h 111"/>
                <a:gd name="T68" fmla="*/ 39 w 105"/>
                <a:gd name="T69" fmla="*/ 14 h 111"/>
                <a:gd name="T70" fmla="*/ 41 w 105"/>
                <a:gd name="T71" fmla="*/ 10 h 111"/>
                <a:gd name="T72" fmla="*/ 44 w 105"/>
                <a:gd name="T73" fmla="*/ 10 h 111"/>
                <a:gd name="T74" fmla="*/ 57 w 105"/>
                <a:gd name="T75" fmla="*/ 10 h 111"/>
                <a:gd name="T76" fmla="*/ 70 w 105"/>
                <a:gd name="T77" fmla="*/ 5 h 111"/>
                <a:gd name="T78" fmla="*/ 82 w 105"/>
                <a:gd name="T79" fmla="*/ 12 h 111"/>
                <a:gd name="T80" fmla="*/ 97 w 105"/>
                <a:gd name="T81" fmla="*/ 10 h 111"/>
                <a:gd name="T82" fmla="*/ 96 w 105"/>
                <a:gd name="T83" fmla="*/ 0 h 111"/>
                <a:gd name="T84" fmla="*/ 105 w 105"/>
                <a:gd name="T8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111">
                  <a:moveTo>
                    <a:pt x="105" y="5"/>
                  </a:moveTo>
                  <a:lnTo>
                    <a:pt x="101" y="18"/>
                  </a:lnTo>
                  <a:lnTo>
                    <a:pt x="98" y="20"/>
                  </a:lnTo>
                  <a:lnTo>
                    <a:pt x="87" y="20"/>
                  </a:lnTo>
                  <a:lnTo>
                    <a:pt x="78" y="18"/>
                  </a:lnTo>
                  <a:lnTo>
                    <a:pt x="58" y="23"/>
                  </a:lnTo>
                  <a:lnTo>
                    <a:pt x="71" y="35"/>
                  </a:lnTo>
                  <a:lnTo>
                    <a:pt x="63" y="38"/>
                  </a:lnTo>
                  <a:lnTo>
                    <a:pt x="54" y="38"/>
                  </a:lnTo>
                  <a:lnTo>
                    <a:pt x="44" y="28"/>
                  </a:lnTo>
                  <a:lnTo>
                    <a:pt x="41" y="32"/>
                  </a:lnTo>
                  <a:lnTo>
                    <a:pt x="46" y="44"/>
                  </a:lnTo>
                  <a:lnTo>
                    <a:pt x="55" y="54"/>
                  </a:lnTo>
                  <a:lnTo>
                    <a:pt x="49" y="59"/>
                  </a:lnTo>
                  <a:lnTo>
                    <a:pt x="59" y="68"/>
                  </a:lnTo>
                  <a:lnTo>
                    <a:pt x="68" y="74"/>
                  </a:lnTo>
                  <a:lnTo>
                    <a:pt x="70" y="86"/>
                  </a:lnTo>
                  <a:lnTo>
                    <a:pt x="53" y="80"/>
                  </a:lnTo>
                  <a:lnTo>
                    <a:pt x="59" y="91"/>
                  </a:lnTo>
                  <a:lnTo>
                    <a:pt x="49" y="93"/>
                  </a:lnTo>
                  <a:lnTo>
                    <a:pt x="57" y="111"/>
                  </a:lnTo>
                  <a:lnTo>
                    <a:pt x="45" y="111"/>
                  </a:lnTo>
                  <a:lnTo>
                    <a:pt x="30" y="102"/>
                  </a:lnTo>
                  <a:lnTo>
                    <a:pt x="23" y="86"/>
                  </a:lnTo>
                  <a:lnTo>
                    <a:pt x="19" y="72"/>
                  </a:lnTo>
                  <a:lnTo>
                    <a:pt x="11" y="63"/>
                  </a:lnTo>
                  <a:lnTo>
                    <a:pt x="2" y="51"/>
                  </a:lnTo>
                  <a:lnTo>
                    <a:pt x="0" y="45"/>
                  </a:lnTo>
                  <a:lnTo>
                    <a:pt x="7" y="35"/>
                  </a:lnTo>
                  <a:lnTo>
                    <a:pt x="7" y="28"/>
                  </a:lnTo>
                  <a:lnTo>
                    <a:pt x="13" y="26"/>
                  </a:lnTo>
                  <a:lnTo>
                    <a:pt x="13" y="20"/>
                  </a:lnTo>
                  <a:lnTo>
                    <a:pt x="24" y="18"/>
                  </a:lnTo>
                  <a:lnTo>
                    <a:pt x="30" y="14"/>
                  </a:lnTo>
                  <a:lnTo>
                    <a:pt x="39" y="14"/>
                  </a:lnTo>
                  <a:lnTo>
                    <a:pt x="41" y="10"/>
                  </a:lnTo>
                  <a:lnTo>
                    <a:pt x="44" y="10"/>
                  </a:lnTo>
                  <a:lnTo>
                    <a:pt x="57" y="10"/>
                  </a:lnTo>
                  <a:lnTo>
                    <a:pt x="70" y="5"/>
                  </a:lnTo>
                  <a:lnTo>
                    <a:pt x="82" y="12"/>
                  </a:lnTo>
                  <a:lnTo>
                    <a:pt x="97" y="10"/>
                  </a:lnTo>
                  <a:lnTo>
                    <a:pt x="96" y="0"/>
                  </a:lnTo>
                  <a:lnTo>
                    <a:pt x="105"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2" name="Freeform 79">
              <a:extLst>
                <a:ext uri="{FF2B5EF4-FFF2-40B4-BE49-F238E27FC236}">
                  <a16:creationId xmlns:a16="http://schemas.microsoft.com/office/drawing/2014/main" id="{39466D6D-9E4A-9C96-B2A0-EBF8FC145196}"/>
                </a:ext>
              </a:extLst>
            </p:cNvPr>
            <p:cNvSpPr>
              <a:spLocks/>
            </p:cNvSpPr>
            <p:nvPr/>
          </p:nvSpPr>
          <p:spPr bwMode="auto">
            <a:xfrm>
              <a:off x="8042514" y="-1289214"/>
              <a:ext cx="2184919" cy="1217364"/>
            </a:xfrm>
            <a:custGeom>
              <a:avLst/>
              <a:gdLst>
                <a:gd name="T0" fmla="*/ 429 w 727"/>
                <a:gd name="T1" fmla="*/ 5 h 384"/>
                <a:gd name="T2" fmla="*/ 571 w 727"/>
                <a:gd name="T3" fmla="*/ 1 h 384"/>
                <a:gd name="T4" fmla="*/ 571 w 727"/>
                <a:gd name="T5" fmla="*/ 16 h 384"/>
                <a:gd name="T6" fmla="*/ 556 w 727"/>
                <a:gd name="T7" fmla="*/ 18 h 384"/>
                <a:gd name="T8" fmla="*/ 618 w 727"/>
                <a:gd name="T9" fmla="*/ 23 h 384"/>
                <a:gd name="T10" fmla="*/ 689 w 727"/>
                <a:gd name="T11" fmla="*/ 20 h 384"/>
                <a:gd name="T12" fmla="*/ 679 w 727"/>
                <a:gd name="T13" fmla="*/ 38 h 384"/>
                <a:gd name="T14" fmla="*/ 662 w 727"/>
                <a:gd name="T15" fmla="*/ 44 h 384"/>
                <a:gd name="T16" fmla="*/ 631 w 727"/>
                <a:gd name="T17" fmla="*/ 79 h 384"/>
                <a:gd name="T18" fmla="*/ 603 w 727"/>
                <a:gd name="T19" fmla="*/ 94 h 384"/>
                <a:gd name="T20" fmla="*/ 610 w 727"/>
                <a:gd name="T21" fmla="*/ 116 h 384"/>
                <a:gd name="T22" fmla="*/ 608 w 727"/>
                <a:gd name="T23" fmla="*/ 138 h 384"/>
                <a:gd name="T24" fmla="*/ 567 w 727"/>
                <a:gd name="T25" fmla="*/ 146 h 384"/>
                <a:gd name="T26" fmla="*/ 555 w 727"/>
                <a:gd name="T27" fmla="*/ 158 h 384"/>
                <a:gd name="T28" fmla="*/ 578 w 727"/>
                <a:gd name="T29" fmla="*/ 176 h 384"/>
                <a:gd name="T30" fmla="*/ 548 w 727"/>
                <a:gd name="T31" fmla="*/ 187 h 384"/>
                <a:gd name="T32" fmla="*/ 518 w 727"/>
                <a:gd name="T33" fmla="*/ 198 h 384"/>
                <a:gd name="T34" fmla="*/ 532 w 727"/>
                <a:gd name="T35" fmla="*/ 214 h 384"/>
                <a:gd name="T36" fmla="*/ 436 w 727"/>
                <a:gd name="T37" fmla="*/ 234 h 384"/>
                <a:gd name="T38" fmla="*/ 362 w 727"/>
                <a:gd name="T39" fmla="*/ 273 h 384"/>
                <a:gd name="T40" fmla="*/ 311 w 727"/>
                <a:gd name="T41" fmla="*/ 282 h 384"/>
                <a:gd name="T42" fmla="*/ 280 w 727"/>
                <a:gd name="T43" fmla="*/ 319 h 384"/>
                <a:gd name="T44" fmla="*/ 241 w 727"/>
                <a:gd name="T45" fmla="*/ 364 h 384"/>
                <a:gd name="T46" fmla="*/ 190 w 727"/>
                <a:gd name="T47" fmla="*/ 369 h 384"/>
                <a:gd name="T48" fmla="*/ 148 w 727"/>
                <a:gd name="T49" fmla="*/ 340 h 384"/>
                <a:gd name="T50" fmla="*/ 136 w 727"/>
                <a:gd name="T51" fmla="*/ 288 h 384"/>
                <a:gd name="T52" fmla="*/ 129 w 727"/>
                <a:gd name="T53" fmla="*/ 251 h 384"/>
                <a:gd name="T54" fmla="*/ 185 w 727"/>
                <a:gd name="T55" fmla="*/ 216 h 384"/>
                <a:gd name="T56" fmla="*/ 167 w 727"/>
                <a:gd name="T57" fmla="*/ 211 h 384"/>
                <a:gd name="T58" fmla="*/ 146 w 727"/>
                <a:gd name="T59" fmla="*/ 196 h 384"/>
                <a:gd name="T60" fmla="*/ 193 w 727"/>
                <a:gd name="T61" fmla="*/ 191 h 384"/>
                <a:gd name="T62" fmla="*/ 153 w 727"/>
                <a:gd name="T63" fmla="*/ 177 h 384"/>
                <a:gd name="T64" fmla="*/ 163 w 727"/>
                <a:gd name="T65" fmla="*/ 151 h 384"/>
                <a:gd name="T66" fmla="*/ 143 w 727"/>
                <a:gd name="T67" fmla="*/ 117 h 384"/>
                <a:gd name="T68" fmla="*/ 96 w 727"/>
                <a:gd name="T69" fmla="*/ 101 h 384"/>
                <a:gd name="T70" fmla="*/ 23 w 727"/>
                <a:gd name="T71" fmla="*/ 98 h 384"/>
                <a:gd name="T72" fmla="*/ 69 w 727"/>
                <a:gd name="T73" fmla="*/ 83 h 384"/>
                <a:gd name="T74" fmla="*/ 7 w 727"/>
                <a:gd name="T75" fmla="*/ 67 h 384"/>
                <a:gd name="T76" fmla="*/ 114 w 727"/>
                <a:gd name="T77" fmla="*/ 49 h 384"/>
                <a:gd name="T78" fmla="*/ 148 w 727"/>
                <a:gd name="T79" fmla="*/ 29 h 384"/>
                <a:gd name="T80" fmla="*/ 195 w 727"/>
                <a:gd name="T81" fmla="*/ 19 h 384"/>
                <a:gd name="T82" fmla="*/ 274 w 727"/>
                <a:gd name="T83" fmla="*/ 21 h 384"/>
                <a:gd name="T84" fmla="*/ 347 w 727"/>
                <a:gd name="T85" fmla="*/ 20 h 384"/>
                <a:gd name="T86" fmla="*/ 350 w 727"/>
                <a:gd name="T87"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84">
                  <a:moveTo>
                    <a:pt x="350" y="12"/>
                  </a:moveTo>
                  <a:lnTo>
                    <a:pt x="392" y="5"/>
                  </a:lnTo>
                  <a:lnTo>
                    <a:pt x="429" y="5"/>
                  </a:lnTo>
                  <a:lnTo>
                    <a:pt x="446" y="1"/>
                  </a:lnTo>
                  <a:lnTo>
                    <a:pt x="485" y="0"/>
                  </a:lnTo>
                  <a:lnTo>
                    <a:pt x="571" y="1"/>
                  </a:lnTo>
                  <a:lnTo>
                    <a:pt x="636" y="10"/>
                  </a:lnTo>
                  <a:lnTo>
                    <a:pt x="614" y="15"/>
                  </a:lnTo>
                  <a:lnTo>
                    <a:pt x="571" y="16"/>
                  </a:lnTo>
                  <a:lnTo>
                    <a:pt x="511" y="17"/>
                  </a:lnTo>
                  <a:lnTo>
                    <a:pt x="516" y="19"/>
                  </a:lnTo>
                  <a:lnTo>
                    <a:pt x="556" y="18"/>
                  </a:lnTo>
                  <a:lnTo>
                    <a:pt x="588" y="22"/>
                  </a:lnTo>
                  <a:lnTo>
                    <a:pt x="610" y="18"/>
                  </a:lnTo>
                  <a:lnTo>
                    <a:pt x="618" y="23"/>
                  </a:lnTo>
                  <a:lnTo>
                    <a:pt x="604" y="30"/>
                  </a:lnTo>
                  <a:lnTo>
                    <a:pt x="634" y="26"/>
                  </a:lnTo>
                  <a:lnTo>
                    <a:pt x="689" y="20"/>
                  </a:lnTo>
                  <a:lnTo>
                    <a:pt x="722" y="23"/>
                  </a:lnTo>
                  <a:lnTo>
                    <a:pt x="727" y="28"/>
                  </a:lnTo>
                  <a:lnTo>
                    <a:pt x="679" y="38"/>
                  </a:lnTo>
                  <a:lnTo>
                    <a:pt x="672" y="41"/>
                  </a:lnTo>
                  <a:lnTo>
                    <a:pt x="636" y="43"/>
                  </a:lnTo>
                  <a:lnTo>
                    <a:pt x="662" y="44"/>
                  </a:lnTo>
                  <a:lnTo>
                    <a:pt x="646" y="54"/>
                  </a:lnTo>
                  <a:lnTo>
                    <a:pt x="634" y="63"/>
                  </a:lnTo>
                  <a:lnTo>
                    <a:pt x="631" y="79"/>
                  </a:lnTo>
                  <a:lnTo>
                    <a:pt x="643" y="88"/>
                  </a:lnTo>
                  <a:lnTo>
                    <a:pt x="624" y="89"/>
                  </a:lnTo>
                  <a:lnTo>
                    <a:pt x="603" y="94"/>
                  </a:lnTo>
                  <a:lnTo>
                    <a:pt x="624" y="102"/>
                  </a:lnTo>
                  <a:lnTo>
                    <a:pt x="624" y="115"/>
                  </a:lnTo>
                  <a:lnTo>
                    <a:pt x="610" y="116"/>
                  </a:lnTo>
                  <a:lnTo>
                    <a:pt x="623" y="130"/>
                  </a:lnTo>
                  <a:lnTo>
                    <a:pt x="595" y="131"/>
                  </a:lnTo>
                  <a:lnTo>
                    <a:pt x="608" y="138"/>
                  </a:lnTo>
                  <a:lnTo>
                    <a:pt x="603" y="143"/>
                  </a:lnTo>
                  <a:lnTo>
                    <a:pt x="585" y="146"/>
                  </a:lnTo>
                  <a:lnTo>
                    <a:pt x="567" y="146"/>
                  </a:lnTo>
                  <a:lnTo>
                    <a:pt x="580" y="157"/>
                  </a:lnTo>
                  <a:lnTo>
                    <a:pt x="579" y="164"/>
                  </a:lnTo>
                  <a:lnTo>
                    <a:pt x="555" y="158"/>
                  </a:lnTo>
                  <a:lnTo>
                    <a:pt x="548" y="162"/>
                  </a:lnTo>
                  <a:lnTo>
                    <a:pt x="564" y="166"/>
                  </a:lnTo>
                  <a:lnTo>
                    <a:pt x="578" y="176"/>
                  </a:lnTo>
                  <a:lnTo>
                    <a:pt x="580" y="190"/>
                  </a:lnTo>
                  <a:lnTo>
                    <a:pt x="556" y="193"/>
                  </a:lnTo>
                  <a:lnTo>
                    <a:pt x="548" y="187"/>
                  </a:lnTo>
                  <a:lnTo>
                    <a:pt x="534" y="177"/>
                  </a:lnTo>
                  <a:lnTo>
                    <a:pt x="536" y="189"/>
                  </a:lnTo>
                  <a:lnTo>
                    <a:pt x="518" y="198"/>
                  </a:lnTo>
                  <a:lnTo>
                    <a:pt x="553" y="198"/>
                  </a:lnTo>
                  <a:lnTo>
                    <a:pt x="571" y="199"/>
                  </a:lnTo>
                  <a:lnTo>
                    <a:pt x="532" y="214"/>
                  </a:lnTo>
                  <a:lnTo>
                    <a:pt x="492" y="228"/>
                  </a:lnTo>
                  <a:lnTo>
                    <a:pt x="451" y="234"/>
                  </a:lnTo>
                  <a:lnTo>
                    <a:pt x="436" y="234"/>
                  </a:lnTo>
                  <a:lnTo>
                    <a:pt x="420" y="241"/>
                  </a:lnTo>
                  <a:lnTo>
                    <a:pt x="396" y="260"/>
                  </a:lnTo>
                  <a:lnTo>
                    <a:pt x="362" y="273"/>
                  </a:lnTo>
                  <a:lnTo>
                    <a:pt x="353" y="274"/>
                  </a:lnTo>
                  <a:lnTo>
                    <a:pt x="333" y="278"/>
                  </a:lnTo>
                  <a:lnTo>
                    <a:pt x="311" y="282"/>
                  </a:lnTo>
                  <a:lnTo>
                    <a:pt x="295" y="294"/>
                  </a:lnTo>
                  <a:lnTo>
                    <a:pt x="291" y="307"/>
                  </a:lnTo>
                  <a:lnTo>
                    <a:pt x="280" y="319"/>
                  </a:lnTo>
                  <a:lnTo>
                    <a:pt x="251" y="334"/>
                  </a:lnTo>
                  <a:lnTo>
                    <a:pt x="252" y="349"/>
                  </a:lnTo>
                  <a:lnTo>
                    <a:pt x="241" y="364"/>
                  </a:lnTo>
                  <a:lnTo>
                    <a:pt x="227" y="383"/>
                  </a:lnTo>
                  <a:lnTo>
                    <a:pt x="206" y="384"/>
                  </a:lnTo>
                  <a:lnTo>
                    <a:pt x="190" y="369"/>
                  </a:lnTo>
                  <a:lnTo>
                    <a:pt x="161" y="369"/>
                  </a:lnTo>
                  <a:lnTo>
                    <a:pt x="150" y="358"/>
                  </a:lnTo>
                  <a:lnTo>
                    <a:pt x="148" y="340"/>
                  </a:lnTo>
                  <a:lnTo>
                    <a:pt x="133" y="316"/>
                  </a:lnTo>
                  <a:lnTo>
                    <a:pt x="130" y="304"/>
                  </a:lnTo>
                  <a:lnTo>
                    <a:pt x="136" y="288"/>
                  </a:lnTo>
                  <a:lnTo>
                    <a:pt x="124" y="271"/>
                  </a:lnTo>
                  <a:lnTo>
                    <a:pt x="135" y="257"/>
                  </a:lnTo>
                  <a:lnTo>
                    <a:pt x="129" y="251"/>
                  </a:lnTo>
                  <a:lnTo>
                    <a:pt x="153" y="230"/>
                  </a:lnTo>
                  <a:lnTo>
                    <a:pt x="176" y="223"/>
                  </a:lnTo>
                  <a:lnTo>
                    <a:pt x="185" y="216"/>
                  </a:lnTo>
                  <a:lnTo>
                    <a:pt x="194" y="203"/>
                  </a:lnTo>
                  <a:lnTo>
                    <a:pt x="176" y="209"/>
                  </a:lnTo>
                  <a:lnTo>
                    <a:pt x="167" y="211"/>
                  </a:lnTo>
                  <a:lnTo>
                    <a:pt x="154" y="214"/>
                  </a:lnTo>
                  <a:lnTo>
                    <a:pt x="141" y="208"/>
                  </a:lnTo>
                  <a:lnTo>
                    <a:pt x="146" y="196"/>
                  </a:lnTo>
                  <a:lnTo>
                    <a:pt x="156" y="187"/>
                  </a:lnTo>
                  <a:lnTo>
                    <a:pt x="168" y="187"/>
                  </a:lnTo>
                  <a:lnTo>
                    <a:pt x="193" y="191"/>
                  </a:lnTo>
                  <a:lnTo>
                    <a:pt x="176" y="181"/>
                  </a:lnTo>
                  <a:lnTo>
                    <a:pt x="167" y="175"/>
                  </a:lnTo>
                  <a:lnTo>
                    <a:pt x="153" y="177"/>
                  </a:lnTo>
                  <a:lnTo>
                    <a:pt x="145" y="173"/>
                  </a:lnTo>
                  <a:lnTo>
                    <a:pt x="168" y="158"/>
                  </a:lnTo>
                  <a:lnTo>
                    <a:pt x="163" y="151"/>
                  </a:lnTo>
                  <a:lnTo>
                    <a:pt x="160" y="140"/>
                  </a:lnTo>
                  <a:lnTo>
                    <a:pt x="155" y="123"/>
                  </a:lnTo>
                  <a:lnTo>
                    <a:pt x="143" y="117"/>
                  </a:lnTo>
                  <a:lnTo>
                    <a:pt x="148" y="111"/>
                  </a:lnTo>
                  <a:lnTo>
                    <a:pt x="121" y="102"/>
                  </a:lnTo>
                  <a:lnTo>
                    <a:pt x="96" y="101"/>
                  </a:lnTo>
                  <a:lnTo>
                    <a:pt x="63" y="101"/>
                  </a:lnTo>
                  <a:lnTo>
                    <a:pt x="33" y="102"/>
                  </a:lnTo>
                  <a:lnTo>
                    <a:pt x="23" y="98"/>
                  </a:lnTo>
                  <a:lnTo>
                    <a:pt x="10" y="88"/>
                  </a:lnTo>
                  <a:lnTo>
                    <a:pt x="45" y="83"/>
                  </a:lnTo>
                  <a:lnTo>
                    <a:pt x="69" y="83"/>
                  </a:lnTo>
                  <a:lnTo>
                    <a:pt x="21" y="79"/>
                  </a:lnTo>
                  <a:lnTo>
                    <a:pt x="0" y="73"/>
                  </a:lnTo>
                  <a:lnTo>
                    <a:pt x="7" y="67"/>
                  </a:lnTo>
                  <a:lnTo>
                    <a:pt x="57" y="60"/>
                  </a:lnTo>
                  <a:lnTo>
                    <a:pt x="105" y="54"/>
                  </a:lnTo>
                  <a:lnTo>
                    <a:pt x="114" y="49"/>
                  </a:lnTo>
                  <a:lnTo>
                    <a:pt x="87" y="44"/>
                  </a:lnTo>
                  <a:lnTo>
                    <a:pt x="101" y="38"/>
                  </a:lnTo>
                  <a:lnTo>
                    <a:pt x="148" y="29"/>
                  </a:lnTo>
                  <a:lnTo>
                    <a:pt x="166" y="28"/>
                  </a:lnTo>
                  <a:lnTo>
                    <a:pt x="166" y="22"/>
                  </a:lnTo>
                  <a:lnTo>
                    <a:pt x="195" y="19"/>
                  </a:lnTo>
                  <a:lnTo>
                    <a:pt x="231" y="17"/>
                  </a:lnTo>
                  <a:lnTo>
                    <a:pt x="265" y="17"/>
                  </a:lnTo>
                  <a:lnTo>
                    <a:pt x="274" y="21"/>
                  </a:lnTo>
                  <a:lnTo>
                    <a:pt x="309" y="14"/>
                  </a:lnTo>
                  <a:lnTo>
                    <a:pt x="332" y="19"/>
                  </a:lnTo>
                  <a:lnTo>
                    <a:pt x="347" y="20"/>
                  </a:lnTo>
                  <a:lnTo>
                    <a:pt x="367" y="24"/>
                  </a:lnTo>
                  <a:lnTo>
                    <a:pt x="345" y="17"/>
                  </a:lnTo>
                  <a:lnTo>
                    <a:pt x="350"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3" name="Freeform 80">
              <a:extLst>
                <a:ext uri="{FF2B5EF4-FFF2-40B4-BE49-F238E27FC236}">
                  <a16:creationId xmlns:a16="http://schemas.microsoft.com/office/drawing/2014/main" id="{EE796BB0-DAFD-2C15-D0DC-34D9169D46A6}"/>
                </a:ext>
              </a:extLst>
            </p:cNvPr>
            <p:cNvSpPr>
              <a:spLocks/>
            </p:cNvSpPr>
            <p:nvPr/>
          </p:nvSpPr>
          <p:spPr bwMode="auto">
            <a:xfrm>
              <a:off x="5593121" y="2664050"/>
              <a:ext cx="225405" cy="269472"/>
            </a:xfrm>
            <a:custGeom>
              <a:avLst/>
              <a:gdLst>
                <a:gd name="T0" fmla="*/ 37 w 75"/>
                <a:gd name="T1" fmla="*/ 85 h 85"/>
                <a:gd name="T2" fmla="*/ 28 w 75"/>
                <a:gd name="T3" fmla="*/ 81 h 85"/>
                <a:gd name="T4" fmla="*/ 17 w 75"/>
                <a:gd name="T5" fmla="*/ 81 h 85"/>
                <a:gd name="T6" fmla="*/ 9 w 75"/>
                <a:gd name="T7" fmla="*/ 77 h 85"/>
                <a:gd name="T8" fmla="*/ 0 w 75"/>
                <a:gd name="T9" fmla="*/ 68 h 85"/>
                <a:gd name="T10" fmla="*/ 1 w 75"/>
                <a:gd name="T11" fmla="*/ 62 h 85"/>
                <a:gd name="T12" fmla="*/ 4 w 75"/>
                <a:gd name="T13" fmla="*/ 58 h 85"/>
                <a:gd name="T14" fmla="*/ 2 w 75"/>
                <a:gd name="T15" fmla="*/ 54 h 85"/>
                <a:gd name="T16" fmla="*/ 12 w 75"/>
                <a:gd name="T17" fmla="*/ 37 h 85"/>
                <a:gd name="T18" fmla="*/ 36 w 75"/>
                <a:gd name="T19" fmla="*/ 37 h 85"/>
                <a:gd name="T20" fmla="*/ 37 w 75"/>
                <a:gd name="T21" fmla="*/ 29 h 85"/>
                <a:gd name="T22" fmla="*/ 34 w 75"/>
                <a:gd name="T23" fmla="*/ 28 h 85"/>
                <a:gd name="T24" fmla="*/ 33 w 75"/>
                <a:gd name="T25" fmla="*/ 24 h 85"/>
                <a:gd name="T26" fmla="*/ 27 w 75"/>
                <a:gd name="T27" fmla="*/ 19 h 85"/>
                <a:gd name="T28" fmla="*/ 21 w 75"/>
                <a:gd name="T29" fmla="*/ 12 h 85"/>
                <a:gd name="T30" fmla="*/ 29 w 75"/>
                <a:gd name="T31" fmla="*/ 12 h 85"/>
                <a:gd name="T32" fmla="*/ 30 w 75"/>
                <a:gd name="T33" fmla="*/ 0 h 85"/>
                <a:gd name="T34" fmla="*/ 47 w 75"/>
                <a:gd name="T35" fmla="*/ 0 h 85"/>
                <a:gd name="T36" fmla="*/ 64 w 75"/>
                <a:gd name="T37" fmla="*/ 0 h 85"/>
                <a:gd name="T38" fmla="*/ 62 w 75"/>
                <a:gd name="T39" fmla="*/ 17 h 85"/>
                <a:gd name="T40" fmla="*/ 58 w 75"/>
                <a:gd name="T41" fmla="*/ 40 h 85"/>
                <a:gd name="T42" fmla="*/ 63 w 75"/>
                <a:gd name="T43" fmla="*/ 40 h 85"/>
                <a:gd name="T44" fmla="*/ 69 w 75"/>
                <a:gd name="T45" fmla="*/ 44 h 85"/>
                <a:gd name="T46" fmla="*/ 71 w 75"/>
                <a:gd name="T47" fmla="*/ 41 h 85"/>
                <a:gd name="T48" fmla="*/ 75 w 75"/>
                <a:gd name="T49" fmla="*/ 44 h 85"/>
                <a:gd name="T50" fmla="*/ 66 w 75"/>
                <a:gd name="T51" fmla="*/ 52 h 85"/>
                <a:gd name="T52" fmla="*/ 57 w 75"/>
                <a:gd name="T53" fmla="*/ 58 h 85"/>
                <a:gd name="T54" fmla="*/ 55 w 75"/>
                <a:gd name="T55" fmla="*/ 61 h 85"/>
                <a:gd name="T56" fmla="*/ 56 w 75"/>
                <a:gd name="T57" fmla="*/ 66 h 85"/>
                <a:gd name="T58" fmla="*/ 52 w 75"/>
                <a:gd name="T59" fmla="*/ 71 h 85"/>
                <a:gd name="T60" fmla="*/ 48 w 75"/>
                <a:gd name="T61" fmla="*/ 72 h 85"/>
                <a:gd name="T62" fmla="*/ 49 w 75"/>
                <a:gd name="T63" fmla="*/ 74 h 85"/>
                <a:gd name="T64" fmla="*/ 45 w 75"/>
                <a:gd name="T65" fmla="*/ 77 h 85"/>
                <a:gd name="T66" fmla="*/ 38 w 75"/>
                <a:gd name="T67" fmla="*/ 82 h 85"/>
                <a:gd name="T68" fmla="*/ 37 w 75"/>
                <a:gd name="T6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85">
                  <a:moveTo>
                    <a:pt x="37" y="85"/>
                  </a:moveTo>
                  <a:lnTo>
                    <a:pt x="28" y="81"/>
                  </a:lnTo>
                  <a:lnTo>
                    <a:pt x="17" y="81"/>
                  </a:lnTo>
                  <a:lnTo>
                    <a:pt x="9" y="77"/>
                  </a:lnTo>
                  <a:lnTo>
                    <a:pt x="0" y="68"/>
                  </a:lnTo>
                  <a:lnTo>
                    <a:pt x="1" y="62"/>
                  </a:lnTo>
                  <a:lnTo>
                    <a:pt x="4" y="58"/>
                  </a:lnTo>
                  <a:lnTo>
                    <a:pt x="2" y="54"/>
                  </a:lnTo>
                  <a:lnTo>
                    <a:pt x="12" y="37"/>
                  </a:lnTo>
                  <a:lnTo>
                    <a:pt x="36" y="37"/>
                  </a:lnTo>
                  <a:lnTo>
                    <a:pt x="37" y="29"/>
                  </a:lnTo>
                  <a:lnTo>
                    <a:pt x="34" y="28"/>
                  </a:lnTo>
                  <a:lnTo>
                    <a:pt x="33" y="24"/>
                  </a:lnTo>
                  <a:lnTo>
                    <a:pt x="27" y="19"/>
                  </a:lnTo>
                  <a:lnTo>
                    <a:pt x="21" y="12"/>
                  </a:lnTo>
                  <a:lnTo>
                    <a:pt x="29" y="12"/>
                  </a:lnTo>
                  <a:lnTo>
                    <a:pt x="30" y="0"/>
                  </a:lnTo>
                  <a:lnTo>
                    <a:pt x="47" y="0"/>
                  </a:lnTo>
                  <a:lnTo>
                    <a:pt x="64" y="0"/>
                  </a:lnTo>
                  <a:lnTo>
                    <a:pt x="62" y="17"/>
                  </a:lnTo>
                  <a:lnTo>
                    <a:pt x="58" y="40"/>
                  </a:lnTo>
                  <a:lnTo>
                    <a:pt x="63" y="40"/>
                  </a:lnTo>
                  <a:lnTo>
                    <a:pt x="69" y="44"/>
                  </a:lnTo>
                  <a:lnTo>
                    <a:pt x="71" y="41"/>
                  </a:lnTo>
                  <a:lnTo>
                    <a:pt x="75" y="44"/>
                  </a:lnTo>
                  <a:lnTo>
                    <a:pt x="66" y="52"/>
                  </a:lnTo>
                  <a:lnTo>
                    <a:pt x="57" y="58"/>
                  </a:lnTo>
                  <a:lnTo>
                    <a:pt x="55" y="61"/>
                  </a:lnTo>
                  <a:lnTo>
                    <a:pt x="56" y="66"/>
                  </a:lnTo>
                  <a:lnTo>
                    <a:pt x="52" y="71"/>
                  </a:lnTo>
                  <a:lnTo>
                    <a:pt x="48" y="72"/>
                  </a:lnTo>
                  <a:lnTo>
                    <a:pt x="49" y="74"/>
                  </a:lnTo>
                  <a:lnTo>
                    <a:pt x="45" y="77"/>
                  </a:lnTo>
                  <a:lnTo>
                    <a:pt x="38" y="82"/>
                  </a:lnTo>
                  <a:lnTo>
                    <a:pt x="37" y="8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4" name="Freeform 81">
              <a:extLst>
                <a:ext uri="{FF2B5EF4-FFF2-40B4-BE49-F238E27FC236}">
                  <a16:creationId xmlns:a16="http://schemas.microsoft.com/office/drawing/2014/main" id="{5CF02EE2-7448-EFE9-4EB0-4C1455F502F2}"/>
                </a:ext>
              </a:extLst>
            </p:cNvPr>
            <p:cNvSpPr>
              <a:spLocks/>
            </p:cNvSpPr>
            <p:nvPr/>
          </p:nvSpPr>
          <p:spPr bwMode="auto">
            <a:xfrm>
              <a:off x="7255103" y="3288584"/>
              <a:ext cx="264474" cy="466023"/>
            </a:xfrm>
            <a:custGeom>
              <a:avLst/>
              <a:gdLst>
                <a:gd name="T0" fmla="*/ 32 w 88"/>
                <a:gd name="T1" fmla="*/ 0 h 147"/>
                <a:gd name="T2" fmla="*/ 43 w 88"/>
                <a:gd name="T3" fmla="*/ 7 h 147"/>
                <a:gd name="T4" fmla="*/ 54 w 88"/>
                <a:gd name="T5" fmla="*/ 21 h 147"/>
                <a:gd name="T6" fmla="*/ 54 w 88"/>
                <a:gd name="T7" fmla="*/ 32 h 147"/>
                <a:gd name="T8" fmla="*/ 61 w 88"/>
                <a:gd name="T9" fmla="*/ 32 h 147"/>
                <a:gd name="T10" fmla="*/ 71 w 88"/>
                <a:gd name="T11" fmla="*/ 42 h 147"/>
                <a:gd name="T12" fmla="*/ 78 w 88"/>
                <a:gd name="T13" fmla="*/ 49 h 147"/>
                <a:gd name="T14" fmla="*/ 74 w 88"/>
                <a:gd name="T15" fmla="*/ 68 h 147"/>
                <a:gd name="T16" fmla="*/ 63 w 88"/>
                <a:gd name="T17" fmla="*/ 73 h 147"/>
                <a:gd name="T18" fmla="*/ 64 w 88"/>
                <a:gd name="T19" fmla="*/ 78 h 147"/>
                <a:gd name="T20" fmla="*/ 61 w 88"/>
                <a:gd name="T21" fmla="*/ 89 h 147"/>
                <a:gd name="T22" fmla="*/ 68 w 88"/>
                <a:gd name="T23" fmla="*/ 104 h 147"/>
                <a:gd name="T24" fmla="*/ 74 w 88"/>
                <a:gd name="T25" fmla="*/ 104 h 147"/>
                <a:gd name="T26" fmla="*/ 77 w 88"/>
                <a:gd name="T27" fmla="*/ 116 h 147"/>
                <a:gd name="T28" fmla="*/ 88 w 88"/>
                <a:gd name="T29" fmla="*/ 134 h 147"/>
                <a:gd name="T30" fmla="*/ 83 w 88"/>
                <a:gd name="T31" fmla="*/ 135 h 147"/>
                <a:gd name="T32" fmla="*/ 73 w 88"/>
                <a:gd name="T33" fmla="*/ 133 h 147"/>
                <a:gd name="T34" fmla="*/ 67 w 88"/>
                <a:gd name="T35" fmla="*/ 138 h 147"/>
                <a:gd name="T36" fmla="*/ 59 w 88"/>
                <a:gd name="T37" fmla="*/ 142 h 147"/>
                <a:gd name="T38" fmla="*/ 53 w 88"/>
                <a:gd name="T39" fmla="*/ 143 h 147"/>
                <a:gd name="T40" fmla="*/ 51 w 88"/>
                <a:gd name="T41" fmla="*/ 147 h 147"/>
                <a:gd name="T42" fmla="*/ 42 w 88"/>
                <a:gd name="T43" fmla="*/ 146 h 147"/>
                <a:gd name="T44" fmla="*/ 31 w 88"/>
                <a:gd name="T45" fmla="*/ 136 h 147"/>
                <a:gd name="T46" fmla="*/ 29 w 88"/>
                <a:gd name="T47" fmla="*/ 127 h 147"/>
                <a:gd name="T48" fmla="*/ 25 w 88"/>
                <a:gd name="T49" fmla="*/ 116 h 147"/>
                <a:gd name="T50" fmla="*/ 28 w 88"/>
                <a:gd name="T51" fmla="*/ 98 h 147"/>
                <a:gd name="T52" fmla="*/ 33 w 88"/>
                <a:gd name="T53" fmla="*/ 91 h 147"/>
                <a:gd name="T54" fmla="*/ 29 w 88"/>
                <a:gd name="T55" fmla="*/ 82 h 147"/>
                <a:gd name="T56" fmla="*/ 23 w 88"/>
                <a:gd name="T57" fmla="*/ 78 h 147"/>
                <a:gd name="T58" fmla="*/ 25 w 88"/>
                <a:gd name="T59" fmla="*/ 69 h 147"/>
                <a:gd name="T60" fmla="*/ 21 w 88"/>
                <a:gd name="T61" fmla="*/ 64 h 147"/>
                <a:gd name="T62" fmla="*/ 12 w 88"/>
                <a:gd name="T63" fmla="*/ 65 h 147"/>
                <a:gd name="T64" fmla="*/ 0 w 88"/>
                <a:gd name="T65" fmla="*/ 50 h 147"/>
                <a:gd name="T66" fmla="*/ 5 w 88"/>
                <a:gd name="T67" fmla="*/ 44 h 147"/>
                <a:gd name="T68" fmla="*/ 5 w 88"/>
                <a:gd name="T69" fmla="*/ 34 h 147"/>
                <a:gd name="T70" fmla="*/ 16 w 88"/>
                <a:gd name="T71" fmla="*/ 31 h 147"/>
                <a:gd name="T72" fmla="*/ 21 w 88"/>
                <a:gd name="T73" fmla="*/ 27 h 147"/>
                <a:gd name="T74" fmla="*/ 15 w 88"/>
                <a:gd name="T75" fmla="*/ 19 h 147"/>
                <a:gd name="T76" fmla="*/ 17 w 88"/>
                <a:gd name="T77" fmla="*/ 12 h 147"/>
                <a:gd name="T78" fmla="*/ 32 w 88"/>
                <a:gd name="T7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47">
                  <a:moveTo>
                    <a:pt x="32" y="0"/>
                  </a:moveTo>
                  <a:lnTo>
                    <a:pt x="43" y="7"/>
                  </a:lnTo>
                  <a:lnTo>
                    <a:pt x="54" y="21"/>
                  </a:lnTo>
                  <a:lnTo>
                    <a:pt x="54" y="32"/>
                  </a:lnTo>
                  <a:lnTo>
                    <a:pt x="61" y="32"/>
                  </a:lnTo>
                  <a:lnTo>
                    <a:pt x="71" y="42"/>
                  </a:lnTo>
                  <a:lnTo>
                    <a:pt x="78" y="49"/>
                  </a:lnTo>
                  <a:lnTo>
                    <a:pt x="74" y="68"/>
                  </a:lnTo>
                  <a:lnTo>
                    <a:pt x="63" y="73"/>
                  </a:lnTo>
                  <a:lnTo>
                    <a:pt x="64" y="78"/>
                  </a:lnTo>
                  <a:lnTo>
                    <a:pt x="61" y="89"/>
                  </a:lnTo>
                  <a:lnTo>
                    <a:pt x="68" y="104"/>
                  </a:lnTo>
                  <a:lnTo>
                    <a:pt x="74" y="104"/>
                  </a:lnTo>
                  <a:lnTo>
                    <a:pt x="77" y="116"/>
                  </a:lnTo>
                  <a:lnTo>
                    <a:pt x="88" y="134"/>
                  </a:lnTo>
                  <a:lnTo>
                    <a:pt x="83" y="135"/>
                  </a:lnTo>
                  <a:lnTo>
                    <a:pt x="73" y="133"/>
                  </a:lnTo>
                  <a:lnTo>
                    <a:pt x="67" y="138"/>
                  </a:lnTo>
                  <a:lnTo>
                    <a:pt x="59" y="142"/>
                  </a:lnTo>
                  <a:lnTo>
                    <a:pt x="53" y="143"/>
                  </a:lnTo>
                  <a:lnTo>
                    <a:pt x="51" y="147"/>
                  </a:lnTo>
                  <a:lnTo>
                    <a:pt x="42" y="146"/>
                  </a:lnTo>
                  <a:lnTo>
                    <a:pt x="31" y="136"/>
                  </a:lnTo>
                  <a:lnTo>
                    <a:pt x="29" y="127"/>
                  </a:lnTo>
                  <a:lnTo>
                    <a:pt x="25" y="116"/>
                  </a:lnTo>
                  <a:lnTo>
                    <a:pt x="28" y="98"/>
                  </a:lnTo>
                  <a:lnTo>
                    <a:pt x="33" y="91"/>
                  </a:lnTo>
                  <a:lnTo>
                    <a:pt x="29" y="82"/>
                  </a:lnTo>
                  <a:lnTo>
                    <a:pt x="23" y="78"/>
                  </a:lnTo>
                  <a:lnTo>
                    <a:pt x="25" y="69"/>
                  </a:lnTo>
                  <a:lnTo>
                    <a:pt x="21" y="64"/>
                  </a:lnTo>
                  <a:lnTo>
                    <a:pt x="12" y="65"/>
                  </a:lnTo>
                  <a:lnTo>
                    <a:pt x="0" y="50"/>
                  </a:lnTo>
                  <a:lnTo>
                    <a:pt x="5" y="44"/>
                  </a:lnTo>
                  <a:lnTo>
                    <a:pt x="5" y="34"/>
                  </a:lnTo>
                  <a:lnTo>
                    <a:pt x="16" y="31"/>
                  </a:lnTo>
                  <a:lnTo>
                    <a:pt x="21" y="27"/>
                  </a:lnTo>
                  <a:lnTo>
                    <a:pt x="15" y="19"/>
                  </a:lnTo>
                  <a:lnTo>
                    <a:pt x="17" y="12"/>
                  </a:lnTo>
                  <a:lnTo>
                    <a:pt x="32"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5" name="Freeform 82">
              <a:extLst>
                <a:ext uri="{FF2B5EF4-FFF2-40B4-BE49-F238E27FC236}">
                  <a16:creationId xmlns:a16="http://schemas.microsoft.com/office/drawing/2014/main" id="{4C6B856C-9EC4-1D05-A860-F595585164E6}"/>
                </a:ext>
              </a:extLst>
            </p:cNvPr>
            <p:cNvSpPr>
              <a:spLocks/>
            </p:cNvSpPr>
            <p:nvPr/>
          </p:nvSpPr>
          <p:spPr bwMode="auto">
            <a:xfrm>
              <a:off x="5749402" y="2784517"/>
              <a:ext cx="342613" cy="199723"/>
            </a:xfrm>
            <a:custGeom>
              <a:avLst/>
              <a:gdLst>
                <a:gd name="T0" fmla="*/ 34 w 114"/>
                <a:gd name="T1" fmla="*/ 63 h 63"/>
                <a:gd name="T2" fmla="*/ 32 w 114"/>
                <a:gd name="T3" fmla="*/ 56 h 63"/>
                <a:gd name="T4" fmla="*/ 27 w 114"/>
                <a:gd name="T5" fmla="*/ 54 h 63"/>
                <a:gd name="T6" fmla="*/ 29 w 114"/>
                <a:gd name="T7" fmla="*/ 46 h 63"/>
                <a:gd name="T8" fmla="*/ 26 w 114"/>
                <a:gd name="T9" fmla="*/ 44 h 63"/>
                <a:gd name="T10" fmla="*/ 23 w 114"/>
                <a:gd name="T11" fmla="*/ 42 h 63"/>
                <a:gd name="T12" fmla="*/ 14 w 114"/>
                <a:gd name="T13" fmla="*/ 45 h 63"/>
                <a:gd name="T14" fmla="*/ 14 w 114"/>
                <a:gd name="T15" fmla="*/ 42 h 63"/>
                <a:gd name="T16" fmla="*/ 9 w 114"/>
                <a:gd name="T17" fmla="*/ 39 h 63"/>
                <a:gd name="T18" fmla="*/ 5 w 114"/>
                <a:gd name="T19" fmla="*/ 34 h 63"/>
                <a:gd name="T20" fmla="*/ 0 w 114"/>
                <a:gd name="T21" fmla="*/ 33 h 63"/>
                <a:gd name="T22" fmla="*/ 4 w 114"/>
                <a:gd name="T23" fmla="*/ 28 h 63"/>
                <a:gd name="T24" fmla="*/ 3 w 114"/>
                <a:gd name="T25" fmla="*/ 23 h 63"/>
                <a:gd name="T26" fmla="*/ 5 w 114"/>
                <a:gd name="T27" fmla="*/ 19 h 63"/>
                <a:gd name="T28" fmla="*/ 14 w 114"/>
                <a:gd name="T29" fmla="*/ 14 h 63"/>
                <a:gd name="T30" fmla="*/ 23 w 114"/>
                <a:gd name="T31" fmla="*/ 6 h 63"/>
                <a:gd name="T32" fmla="*/ 25 w 114"/>
                <a:gd name="T33" fmla="*/ 7 h 63"/>
                <a:gd name="T34" fmla="*/ 30 w 114"/>
                <a:gd name="T35" fmla="*/ 3 h 63"/>
                <a:gd name="T36" fmla="*/ 35 w 114"/>
                <a:gd name="T37" fmla="*/ 2 h 63"/>
                <a:gd name="T38" fmla="*/ 36 w 114"/>
                <a:gd name="T39" fmla="*/ 4 h 63"/>
                <a:gd name="T40" fmla="*/ 39 w 114"/>
                <a:gd name="T41" fmla="*/ 3 h 63"/>
                <a:gd name="T42" fmla="*/ 48 w 114"/>
                <a:gd name="T43" fmla="*/ 5 h 63"/>
                <a:gd name="T44" fmla="*/ 56 w 114"/>
                <a:gd name="T45" fmla="*/ 4 h 63"/>
                <a:gd name="T46" fmla="*/ 62 w 114"/>
                <a:gd name="T47" fmla="*/ 2 h 63"/>
                <a:gd name="T48" fmla="*/ 65 w 114"/>
                <a:gd name="T49" fmla="*/ 0 h 63"/>
                <a:gd name="T50" fmla="*/ 70 w 114"/>
                <a:gd name="T51" fmla="*/ 1 h 63"/>
                <a:gd name="T52" fmla="*/ 74 w 114"/>
                <a:gd name="T53" fmla="*/ 2 h 63"/>
                <a:gd name="T54" fmla="*/ 79 w 114"/>
                <a:gd name="T55" fmla="*/ 2 h 63"/>
                <a:gd name="T56" fmla="*/ 83 w 114"/>
                <a:gd name="T57" fmla="*/ 0 h 63"/>
                <a:gd name="T58" fmla="*/ 91 w 114"/>
                <a:gd name="T59" fmla="*/ 3 h 63"/>
                <a:gd name="T60" fmla="*/ 94 w 114"/>
                <a:gd name="T61" fmla="*/ 3 h 63"/>
                <a:gd name="T62" fmla="*/ 99 w 114"/>
                <a:gd name="T63" fmla="*/ 7 h 63"/>
                <a:gd name="T64" fmla="*/ 104 w 114"/>
                <a:gd name="T65" fmla="*/ 12 h 63"/>
                <a:gd name="T66" fmla="*/ 110 w 114"/>
                <a:gd name="T67" fmla="*/ 15 h 63"/>
                <a:gd name="T68" fmla="*/ 114 w 114"/>
                <a:gd name="T69" fmla="*/ 21 h 63"/>
                <a:gd name="T70" fmla="*/ 108 w 114"/>
                <a:gd name="T71" fmla="*/ 20 h 63"/>
                <a:gd name="T72" fmla="*/ 105 w 114"/>
                <a:gd name="T73" fmla="*/ 23 h 63"/>
                <a:gd name="T74" fmla="*/ 99 w 114"/>
                <a:gd name="T75" fmla="*/ 26 h 63"/>
                <a:gd name="T76" fmla="*/ 94 w 114"/>
                <a:gd name="T77" fmla="*/ 26 h 63"/>
                <a:gd name="T78" fmla="*/ 90 w 114"/>
                <a:gd name="T79" fmla="*/ 29 h 63"/>
                <a:gd name="T80" fmla="*/ 86 w 114"/>
                <a:gd name="T81" fmla="*/ 28 h 63"/>
                <a:gd name="T82" fmla="*/ 84 w 114"/>
                <a:gd name="T83" fmla="*/ 25 h 63"/>
                <a:gd name="T84" fmla="*/ 82 w 114"/>
                <a:gd name="T85" fmla="*/ 25 h 63"/>
                <a:gd name="T86" fmla="*/ 79 w 114"/>
                <a:gd name="T87" fmla="*/ 30 h 63"/>
                <a:gd name="T88" fmla="*/ 77 w 114"/>
                <a:gd name="T89" fmla="*/ 30 h 63"/>
                <a:gd name="T90" fmla="*/ 76 w 114"/>
                <a:gd name="T91" fmla="*/ 34 h 63"/>
                <a:gd name="T92" fmla="*/ 69 w 114"/>
                <a:gd name="T93" fmla="*/ 40 h 63"/>
                <a:gd name="T94" fmla="*/ 66 w 114"/>
                <a:gd name="T95" fmla="*/ 42 h 63"/>
                <a:gd name="T96" fmla="*/ 64 w 114"/>
                <a:gd name="T97" fmla="*/ 45 h 63"/>
                <a:gd name="T98" fmla="*/ 59 w 114"/>
                <a:gd name="T99" fmla="*/ 41 h 63"/>
                <a:gd name="T100" fmla="*/ 54 w 114"/>
                <a:gd name="T101" fmla="*/ 46 h 63"/>
                <a:gd name="T102" fmla="*/ 51 w 114"/>
                <a:gd name="T103" fmla="*/ 46 h 63"/>
                <a:gd name="T104" fmla="*/ 46 w 114"/>
                <a:gd name="T105" fmla="*/ 47 h 63"/>
                <a:gd name="T106" fmla="*/ 46 w 114"/>
                <a:gd name="T107" fmla="*/ 57 h 63"/>
                <a:gd name="T108" fmla="*/ 43 w 114"/>
                <a:gd name="T109" fmla="*/ 57 h 63"/>
                <a:gd name="T110" fmla="*/ 40 w 114"/>
                <a:gd name="T111" fmla="*/ 62 h 63"/>
                <a:gd name="T112" fmla="*/ 34 w 114"/>
                <a:gd name="T11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63">
                  <a:moveTo>
                    <a:pt x="34" y="63"/>
                  </a:moveTo>
                  <a:lnTo>
                    <a:pt x="32" y="56"/>
                  </a:lnTo>
                  <a:lnTo>
                    <a:pt x="27" y="54"/>
                  </a:lnTo>
                  <a:lnTo>
                    <a:pt x="29" y="46"/>
                  </a:lnTo>
                  <a:lnTo>
                    <a:pt x="26" y="44"/>
                  </a:lnTo>
                  <a:lnTo>
                    <a:pt x="23" y="42"/>
                  </a:lnTo>
                  <a:lnTo>
                    <a:pt x="14" y="45"/>
                  </a:lnTo>
                  <a:lnTo>
                    <a:pt x="14" y="42"/>
                  </a:lnTo>
                  <a:lnTo>
                    <a:pt x="9" y="39"/>
                  </a:lnTo>
                  <a:lnTo>
                    <a:pt x="5" y="34"/>
                  </a:lnTo>
                  <a:lnTo>
                    <a:pt x="0" y="33"/>
                  </a:lnTo>
                  <a:lnTo>
                    <a:pt x="4" y="28"/>
                  </a:lnTo>
                  <a:lnTo>
                    <a:pt x="3" y="23"/>
                  </a:lnTo>
                  <a:lnTo>
                    <a:pt x="5" y="19"/>
                  </a:lnTo>
                  <a:lnTo>
                    <a:pt x="14" y="14"/>
                  </a:lnTo>
                  <a:lnTo>
                    <a:pt x="23" y="6"/>
                  </a:lnTo>
                  <a:lnTo>
                    <a:pt x="25" y="7"/>
                  </a:lnTo>
                  <a:lnTo>
                    <a:pt x="30" y="3"/>
                  </a:lnTo>
                  <a:lnTo>
                    <a:pt x="35" y="2"/>
                  </a:lnTo>
                  <a:lnTo>
                    <a:pt x="36" y="4"/>
                  </a:lnTo>
                  <a:lnTo>
                    <a:pt x="39" y="3"/>
                  </a:lnTo>
                  <a:lnTo>
                    <a:pt x="48" y="5"/>
                  </a:lnTo>
                  <a:lnTo>
                    <a:pt x="56" y="4"/>
                  </a:lnTo>
                  <a:lnTo>
                    <a:pt x="62" y="2"/>
                  </a:lnTo>
                  <a:lnTo>
                    <a:pt x="65" y="0"/>
                  </a:lnTo>
                  <a:lnTo>
                    <a:pt x="70" y="1"/>
                  </a:lnTo>
                  <a:lnTo>
                    <a:pt x="74" y="2"/>
                  </a:lnTo>
                  <a:lnTo>
                    <a:pt x="79" y="2"/>
                  </a:lnTo>
                  <a:lnTo>
                    <a:pt x="83" y="0"/>
                  </a:lnTo>
                  <a:lnTo>
                    <a:pt x="91" y="3"/>
                  </a:lnTo>
                  <a:lnTo>
                    <a:pt x="94" y="3"/>
                  </a:lnTo>
                  <a:lnTo>
                    <a:pt x="99" y="7"/>
                  </a:lnTo>
                  <a:lnTo>
                    <a:pt x="104" y="12"/>
                  </a:lnTo>
                  <a:lnTo>
                    <a:pt x="110" y="15"/>
                  </a:lnTo>
                  <a:lnTo>
                    <a:pt x="114" y="21"/>
                  </a:lnTo>
                  <a:lnTo>
                    <a:pt x="108" y="20"/>
                  </a:lnTo>
                  <a:lnTo>
                    <a:pt x="105" y="23"/>
                  </a:lnTo>
                  <a:lnTo>
                    <a:pt x="99" y="26"/>
                  </a:lnTo>
                  <a:lnTo>
                    <a:pt x="94" y="26"/>
                  </a:lnTo>
                  <a:lnTo>
                    <a:pt x="90" y="29"/>
                  </a:lnTo>
                  <a:lnTo>
                    <a:pt x="86" y="28"/>
                  </a:lnTo>
                  <a:lnTo>
                    <a:pt x="84" y="25"/>
                  </a:lnTo>
                  <a:lnTo>
                    <a:pt x="82" y="25"/>
                  </a:lnTo>
                  <a:lnTo>
                    <a:pt x="79" y="30"/>
                  </a:lnTo>
                  <a:lnTo>
                    <a:pt x="77" y="30"/>
                  </a:lnTo>
                  <a:lnTo>
                    <a:pt x="76" y="34"/>
                  </a:lnTo>
                  <a:lnTo>
                    <a:pt x="69" y="40"/>
                  </a:lnTo>
                  <a:lnTo>
                    <a:pt x="66" y="42"/>
                  </a:lnTo>
                  <a:lnTo>
                    <a:pt x="64" y="45"/>
                  </a:lnTo>
                  <a:lnTo>
                    <a:pt x="59" y="41"/>
                  </a:lnTo>
                  <a:lnTo>
                    <a:pt x="54" y="46"/>
                  </a:lnTo>
                  <a:lnTo>
                    <a:pt x="51" y="46"/>
                  </a:lnTo>
                  <a:lnTo>
                    <a:pt x="46" y="47"/>
                  </a:lnTo>
                  <a:lnTo>
                    <a:pt x="46" y="57"/>
                  </a:lnTo>
                  <a:lnTo>
                    <a:pt x="43" y="57"/>
                  </a:lnTo>
                  <a:lnTo>
                    <a:pt x="40" y="62"/>
                  </a:lnTo>
                  <a:lnTo>
                    <a:pt x="34" y="6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6" name="Freeform 83">
              <a:extLst>
                <a:ext uri="{FF2B5EF4-FFF2-40B4-BE49-F238E27FC236}">
                  <a16:creationId xmlns:a16="http://schemas.microsoft.com/office/drawing/2014/main" id="{4CE51E4F-653F-498E-4CAB-9A645A45BFD8}"/>
                </a:ext>
              </a:extLst>
            </p:cNvPr>
            <p:cNvSpPr>
              <a:spLocks/>
            </p:cNvSpPr>
            <p:nvPr/>
          </p:nvSpPr>
          <p:spPr bwMode="auto">
            <a:xfrm>
              <a:off x="10972484" y="784110"/>
              <a:ext cx="282507" cy="259959"/>
            </a:xfrm>
            <a:custGeom>
              <a:avLst/>
              <a:gdLst>
                <a:gd name="T0" fmla="*/ 343 w 386"/>
                <a:gd name="T1" fmla="*/ 50 h 337"/>
                <a:gd name="T2" fmla="*/ 363 w 386"/>
                <a:gd name="T3" fmla="*/ 82 h 337"/>
                <a:gd name="T4" fmla="*/ 386 w 386"/>
                <a:gd name="T5" fmla="*/ 106 h 337"/>
                <a:gd name="T6" fmla="*/ 363 w 386"/>
                <a:gd name="T7" fmla="*/ 137 h 337"/>
                <a:gd name="T8" fmla="*/ 331 w 386"/>
                <a:gd name="T9" fmla="*/ 119 h 337"/>
                <a:gd name="T10" fmla="*/ 284 w 386"/>
                <a:gd name="T11" fmla="*/ 120 h 337"/>
                <a:gd name="T12" fmla="*/ 225 w 386"/>
                <a:gd name="T13" fmla="*/ 106 h 337"/>
                <a:gd name="T14" fmla="*/ 194 w 386"/>
                <a:gd name="T15" fmla="*/ 108 h 337"/>
                <a:gd name="T16" fmla="*/ 181 w 386"/>
                <a:gd name="T17" fmla="*/ 125 h 337"/>
                <a:gd name="T18" fmla="*/ 155 w 386"/>
                <a:gd name="T19" fmla="*/ 106 h 337"/>
                <a:gd name="T20" fmla="*/ 144 w 386"/>
                <a:gd name="T21" fmla="*/ 141 h 337"/>
                <a:gd name="T22" fmla="*/ 180 w 386"/>
                <a:gd name="T23" fmla="*/ 180 h 337"/>
                <a:gd name="T24" fmla="*/ 196 w 386"/>
                <a:gd name="T25" fmla="*/ 206 h 337"/>
                <a:gd name="T26" fmla="*/ 230 w 386"/>
                <a:gd name="T27" fmla="*/ 237 h 337"/>
                <a:gd name="T28" fmla="*/ 257 w 386"/>
                <a:gd name="T29" fmla="*/ 256 h 337"/>
                <a:gd name="T30" fmla="*/ 286 w 386"/>
                <a:gd name="T31" fmla="*/ 291 h 337"/>
                <a:gd name="T32" fmla="*/ 349 w 386"/>
                <a:gd name="T33" fmla="*/ 323 h 337"/>
                <a:gd name="T34" fmla="*/ 342 w 386"/>
                <a:gd name="T35" fmla="*/ 337 h 337"/>
                <a:gd name="T36" fmla="*/ 276 w 386"/>
                <a:gd name="T37" fmla="*/ 306 h 337"/>
                <a:gd name="T38" fmla="*/ 234 w 386"/>
                <a:gd name="T39" fmla="*/ 276 h 337"/>
                <a:gd name="T40" fmla="*/ 170 w 386"/>
                <a:gd name="T41" fmla="*/ 251 h 337"/>
                <a:gd name="T42" fmla="*/ 108 w 386"/>
                <a:gd name="T43" fmla="*/ 189 h 337"/>
                <a:gd name="T44" fmla="*/ 121 w 386"/>
                <a:gd name="T45" fmla="*/ 183 h 337"/>
                <a:gd name="T46" fmla="*/ 88 w 386"/>
                <a:gd name="T47" fmla="*/ 148 h 337"/>
                <a:gd name="T48" fmla="*/ 85 w 386"/>
                <a:gd name="T49" fmla="*/ 119 h 337"/>
                <a:gd name="T50" fmla="*/ 40 w 386"/>
                <a:gd name="T51" fmla="*/ 106 h 337"/>
                <a:gd name="T52" fmla="*/ 22 w 386"/>
                <a:gd name="T53" fmla="*/ 142 h 337"/>
                <a:gd name="T54" fmla="*/ 0 w 386"/>
                <a:gd name="T55" fmla="*/ 114 h 337"/>
                <a:gd name="T56" fmla="*/ 0 w 386"/>
                <a:gd name="T57" fmla="*/ 85 h 337"/>
                <a:gd name="T58" fmla="*/ 2 w 386"/>
                <a:gd name="T59" fmla="*/ 84 h 337"/>
                <a:gd name="T60" fmla="*/ 49 w 386"/>
                <a:gd name="T61" fmla="*/ 87 h 337"/>
                <a:gd name="T62" fmla="*/ 61 w 386"/>
                <a:gd name="T63" fmla="*/ 72 h 337"/>
                <a:gd name="T64" fmla="*/ 85 w 386"/>
                <a:gd name="T65" fmla="*/ 86 h 337"/>
                <a:gd name="T66" fmla="*/ 111 w 386"/>
                <a:gd name="T67" fmla="*/ 88 h 337"/>
                <a:gd name="T68" fmla="*/ 109 w 386"/>
                <a:gd name="T69" fmla="*/ 64 h 337"/>
                <a:gd name="T70" fmla="*/ 132 w 386"/>
                <a:gd name="T71" fmla="*/ 56 h 337"/>
                <a:gd name="T72" fmla="*/ 136 w 386"/>
                <a:gd name="T73" fmla="*/ 22 h 337"/>
                <a:gd name="T74" fmla="*/ 187 w 386"/>
                <a:gd name="T75" fmla="*/ 0 h 337"/>
                <a:gd name="T76" fmla="*/ 210 w 386"/>
                <a:gd name="T77" fmla="*/ 10 h 337"/>
                <a:gd name="T78" fmla="*/ 263 w 386"/>
                <a:gd name="T79" fmla="*/ 46 h 337"/>
                <a:gd name="T80" fmla="*/ 320 w 386"/>
                <a:gd name="T81" fmla="*/ 62 h 337"/>
                <a:gd name="T82" fmla="*/ 344 w 386"/>
                <a:gd name="T83" fmla="*/ 5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37">
                  <a:moveTo>
                    <a:pt x="343" y="50"/>
                  </a:moveTo>
                  <a:lnTo>
                    <a:pt x="363" y="82"/>
                  </a:lnTo>
                  <a:lnTo>
                    <a:pt x="386" y="106"/>
                  </a:lnTo>
                  <a:lnTo>
                    <a:pt x="363" y="137"/>
                  </a:lnTo>
                  <a:lnTo>
                    <a:pt x="331" y="119"/>
                  </a:lnTo>
                  <a:lnTo>
                    <a:pt x="284" y="120"/>
                  </a:lnTo>
                  <a:lnTo>
                    <a:pt x="225" y="106"/>
                  </a:lnTo>
                  <a:lnTo>
                    <a:pt x="194" y="108"/>
                  </a:lnTo>
                  <a:lnTo>
                    <a:pt x="181" y="125"/>
                  </a:lnTo>
                  <a:lnTo>
                    <a:pt x="155" y="106"/>
                  </a:lnTo>
                  <a:lnTo>
                    <a:pt x="144" y="141"/>
                  </a:lnTo>
                  <a:lnTo>
                    <a:pt x="180" y="180"/>
                  </a:lnTo>
                  <a:lnTo>
                    <a:pt x="196" y="206"/>
                  </a:lnTo>
                  <a:lnTo>
                    <a:pt x="230" y="237"/>
                  </a:lnTo>
                  <a:lnTo>
                    <a:pt x="257" y="256"/>
                  </a:lnTo>
                  <a:lnTo>
                    <a:pt x="286" y="291"/>
                  </a:lnTo>
                  <a:lnTo>
                    <a:pt x="349" y="323"/>
                  </a:lnTo>
                  <a:lnTo>
                    <a:pt x="342" y="337"/>
                  </a:lnTo>
                  <a:lnTo>
                    <a:pt x="276" y="306"/>
                  </a:lnTo>
                  <a:lnTo>
                    <a:pt x="234" y="276"/>
                  </a:lnTo>
                  <a:lnTo>
                    <a:pt x="170" y="251"/>
                  </a:lnTo>
                  <a:lnTo>
                    <a:pt x="108" y="189"/>
                  </a:lnTo>
                  <a:lnTo>
                    <a:pt x="121" y="183"/>
                  </a:lnTo>
                  <a:lnTo>
                    <a:pt x="88" y="148"/>
                  </a:lnTo>
                  <a:lnTo>
                    <a:pt x="85" y="119"/>
                  </a:lnTo>
                  <a:lnTo>
                    <a:pt x="40" y="106"/>
                  </a:lnTo>
                  <a:lnTo>
                    <a:pt x="22" y="142"/>
                  </a:lnTo>
                  <a:lnTo>
                    <a:pt x="0" y="114"/>
                  </a:lnTo>
                  <a:lnTo>
                    <a:pt x="0" y="85"/>
                  </a:lnTo>
                  <a:lnTo>
                    <a:pt x="2" y="84"/>
                  </a:lnTo>
                  <a:lnTo>
                    <a:pt x="49" y="87"/>
                  </a:lnTo>
                  <a:lnTo>
                    <a:pt x="61" y="72"/>
                  </a:lnTo>
                  <a:lnTo>
                    <a:pt x="85" y="86"/>
                  </a:lnTo>
                  <a:lnTo>
                    <a:pt x="111" y="88"/>
                  </a:lnTo>
                  <a:lnTo>
                    <a:pt x="109" y="64"/>
                  </a:lnTo>
                  <a:lnTo>
                    <a:pt x="132" y="56"/>
                  </a:lnTo>
                  <a:lnTo>
                    <a:pt x="136" y="22"/>
                  </a:lnTo>
                  <a:lnTo>
                    <a:pt x="187" y="0"/>
                  </a:lnTo>
                  <a:lnTo>
                    <a:pt x="210" y="10"/>
                  </a:lnTo>
                  <a:lnTo>
                    <a:pt x="263" y="46"/>
                  </a:lnTo>
                  <a:lnTo>
                    <a:pt x="320" y="62"/>
                  </a:lnTo>
                  <a:lnTo>
                    <a:pt x="344" y="50"/>
                  </a:lnTo>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7" name="Freeform 84">
              <a:extLst>
                <a:ext uri="{FF2B5EF4-FFF2-40B4-BE49-F238E27FC236}">
                  <a16:creationId xmlns:a16="http://schemas.microsoft.com/office/drawing/2014/main" id="{97B2E99F-DF01-E819-19D4-4BFE957D432E}"/>
                </a:ext>
              </a:extLst>
            </p:cNvPr>
            <p:cNvSpPr>
              <a:spLocks/>
            </p:cNvSpPr>
            <p:nvPr/>
          </p:nvSpPr>
          <p:spPr bwMode="auto">
            <a:xfrm>
              <a:off x="6587907" y="2527730"/>
              <a:ext cx="162291" cy="123639"/>
            </a:xfrm>
            <a:custGeom>
              <a:avLst/>
              <a:gdLst>
                <a:gd name="T0" fmla="*/ 27 w 54"/>
                <a:gd name="T1" fmla="*/ 0 h 39"/>
                <a:gd name="T2" fmla="*/ 38 w 54"/>
                <a:gd name="T3" fmla="*/ 0 h 39"/>
                <a:gd name="T4" fmla="*/ 53 w 54"/>
                <a:gd name="T5" fmla="*/ 4 h 39"/>
                <a:gd name="T6" fmla="*/ 54 w 54"/>
                <a:gd name="T7" fmla="*/ 15 h 39"/>
                <a:gd name="T8" fmla="*/ 51 w 54"/>
                <a:gd name="T9" fmla="*/ 23 h 39"/>
                <a:gd name="T10" fmla="*/ 46 w 54"/>
                <a:gd name="T11" fmla="*/ 27 h 39"/>
                <a:gd name="T12" fmla="*/ 50 w 54"/>
                <a:gd name="T13" fmla="*/ 33 h 39"/>
                <a:gd name="T14" fmla="*/ 49 w 54"/>
                <a:gd name="T15" fmla="*/ 39 h 39"/>
                <a:gd name="T16" fmla="*/ 38 w 54"/>
                <a:gd name="T17" fmla="*/ 35 h 39"/>
                <a:gd name="T18" fmla="*/ 29 w 54"/>
                <a:gd name="T19" fmla="*/ 36 h 39"/>
                <a:gd name="T20" fmla="*/ 18 w 54"/>
                <a:gd name="T21" fmla="*/ 35 h 39"/>
                <a:gd name="T22" fmla="*/ 9 w 54"/>
                <a:gd name="T23" fmla="*/ 39 h 39"/>
                <a:gd name="T24" fmla="*/ 0 w 54"/>
                <a:gd name="T25" fmla="*/ 32 h 39"/>
                <a:gd name="T26" fmla="*/ 3 w 54"/>
                <a:gd name="T27" fmla="*/ 26 h 39"/>
                <a:gd name="T28" fmla="*/ 19 w 54"/>
                <a:gd name="T29" fmla="*/ 29 h 39"/>
                <a:gd name="T30" fmla="*/ 33 w 54"/>
                <a:gd name="T31" fmla="*/ 30 h 39"/>
                <a:gd name="T32" fmla="*/ 39 w 54"/>
                <a:gd name="T33" fmla="*/ 26 h 39"/>
                <a:gd name="T34" fmla="*/ 32 w 54"/>
                <a:gd name="T35" fmla="*/ 17 h 39"/>
                <a:gd name="T36" fmla="*/ 33 w 54"/>
                <a:gd name="T37" fmla="*/ 9 h 39"/>
                <a:gd name="T38" fmla="*/ 22 w 54"/>
                <a:gd name="T39" fmla="*/ 5 h 39"/>
                <a:gd name="T40" fmla="*/ 27 w 54"/>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39">
                  <a:moveTo>
                    <a:pt x="27" y="0"/>
                  </a:moveTo>
                  <a:lnTo>
                    <a:pt x="38" y="0"/>
                  </a:lnTo>
                  <a:lnTo>
                    <a:pt x="53" y="4"/>
                  </a:lnTo>
                  <a:lnTo>
                    <a:pt x="54" y="15"/>
                  </a:lnTo>
                  <a:lnTo>
                    <a:pt x="51" y="23"/>
                  </a:lnTo>
                  <a:lnTo>
                    <a:pt x="46" y="27"/>
                  </a:lnTo>
                  <a:lnTo>
                    <a:pt x="50" y="33"/>
                  </a:lnTo>
                  <a:lnTo>
                    <a:pt x="49" y="39"/>
                  </a:lnTo>
                  <a:lnTo>
                    <a:pt x="38" y="35"/>
                  </a:lnTo>
                  <a:lnTo>
                    <a:pt x="29" y="36"/>
                  </a:lnTo>
                  <a:lnTo>
                    <a:pt x="18" y="35"/>
                  </a:lnTo>
                  <a:lnTo>
                    <a:pt x="9" y="39"/>
                  </a:lnTo>
                  <a:lnTo>
                    <a:pt x="0" y="32"/>
                  </a:lnTo>
                  <a:lnTo>
                    <a:pt x="3" y="26"/>
                  </a:lnTo>
                  <a:lnTo>
                    <a:pt x="19" y="29"/>
                  </a:lnTo>
                  <a:lnTo>
                    <a:pt x="33" y="30"/>
                  </a:lnTo>
                  <a:lnTo>
                    <a:pt x="39" y="26"/>
                  </a:lnTo>
                  <a:lnTo>
                    <a:pt x="32" y="17"/>
                  </a:lnTo>
                  <a:lnTo>
                    <a:pt x="33" y="9"/>
                  </a:lnTo>
                  <a:lnTo>
                    <a:pt x="22" y="5"/>
                  </a:lnTo>
                  <a:lnTo>
                    <a:pt x="27"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8" name="Freeform 85">
              <a:extLst>
                <a:ext uri="{FF2B5EF4-FFF2-40B4-BE49-F238E27FC236}">
                  <a16:creationId xmlns:a16="http://schemas.microsoft.com/office/drawing/2014/main" id="{FCFF1834-0D14-8846-0641-9A2785F4A231}"/>
                </a:ext>
              </a:extLst>
            </p:cNvPr>
            <p:cNvSpPr>
              <a:spLocks/>
            </p:cNvSpPr>
            <p:nvPr/>
          </p:nvSpPr>
          <p:spPr bwMode="auto">
            <a:xfrm>
              <a:off x="11089695" y="647790"/>
              <a:ext cx="312561" cy="183873"/>
            </a:xfrm>
            <a:custGeom>
              <a:avLst/>
              <a:gdLst>
                <a:gd name="T0" fmla="*/ 0 w 104"/>
                <a:gd name="T1" fmla="*/ 36 h 58"/>
                <a:gd name="T2" fmla="*/ 5 w 104"/>
                <a:gd name="T3" fmla="*/ 23 h 58"/>
                <a:gd name="T4" fmla="*/ 1 w 104"/>
                <a:gd name="T5" fmla="*/ 18 h 58"/>
                <a:gd name="T6" fmla="*/ 10 w 104"/>
                <a:gd name="T7" fmla="*/ 18 h 58"/>
                <a:gd name="T8" fmla="*/ 11 w 104"/>
                <a:gd name="T9" fmla="*/ 10 h 58"/>
                <a:gd name="T10" fmla="*/ 20 w 104"/>
                <a:gd name="T11" fmla="*/ 15 h 58"/>
                <a:gd name="T12" fmla="*/ 26 w 104"/>
                <a:gd name="T13" fmla="*/ 17 h 58"/>
                <a:gd name="T14" fmla="*/ 39 w 104"/>
                <a:gd name="T15" fmla="*/ 15 h 58"/>
                <a:gd name="T16" fmla="*/ 40 w 104"/>
                <a:gd name="T17" fmla="*/ 11 h 58"/>
                <a:gd name="T18" fmla="*/ 46 w 104"/>
                <a:gd name="T19" fmla="*/ 10 h 58"/>
                <a:gd name="T20" fmla="*/ 54 w 104"/>
                <a:gd name="T21" fmla="*/ 7 h 58"/>
                <a:gd name="T22" fmla="*/ 56 w 104"/>
                <a:gd name="T23" fmla="*/ 8 h 58"/>
                <a:gd name="T24" fmla="*/ 63 w 104"/>
                <a:gd name="T25" fmla="*/ 6 h 58"/>
                <a:gd name="T26" fmla="*/ 66 w 104"/>
                <a:gd name="T27" fmla="*/ 1 h 58"/>
                <a:gd name="T28" fmla="*/ 72 w 104"/>
                <a:gd name="T29" fmla="*/ 0 h 58"/>
                <a:gd name="T30" fmla="*/ 90 w 104"/>
                <a:gd name="T31" fmla="*/ 6 h 58"/>
                <a:gd name="T32" fmla="*/ 93 w 104"/>
                <a:gd name="T33" fmla="*/ 4 h 58"/>
                <a:gd name="T34" fmla="*/ 102 w 104"/>
                <a:gd name="T35" fmla="*/ 9 h 58"/>
                <a:gd name="T36" fmla="*/ 104 w 104"/>
                <a:gd name="T37" fmla="*/ 15 h 58"/>
                <a:gd name="T38" fmla="*/ 95 w 104"/>
                <a:gd name="T39" fmla="*/ 19 h 58"/>
                <a:gd name="T40" fmla="*/ 89 w 104"/>
                <a:gd name="T41" fmla="*/ 33 h 58"/>
                <a:gd name="T42" fmla="*/ 80 w 104"/>
                <a:gd name="T43" fmla="*/ 47 h 58"/>
                <a:gd name="T44" fmla="*/ 67 w 104"/>
                <a:gd name="T45" fmla="*/ 51 h 58"/>
                <a:gd name="T46" fmla="*/ 57 w 104"/>
                <a:gd name="T47" fmla="*/ 50 h 58"/>
                <a:gd name="T48" fmla="*/ 45 w 104"/>
                <a:gd name="T49" fmla="*/ 55 h 58"/>
                <a:gd name="T50" fmla="*/ 39 w 104"/>
                <a:gd name="T51" fmla="*/ 58 h 58"/>
                <a:gd name="T52" fmla="*/ 25 w 104"/>
                <a:gd name="T53" fmla="*/ 54 h 58"/>
                <a:gd name="T54" fmla="*/ 12 w 104"/>
                <a:gd name="T55" fmla="*/ 45 h 58"/>
                <a:gd name="T56" fmla="*/ 7 w 104"/>
                <a:gd name="T57" fmla="*/ 43 h 58"/>
                <a:gd name="T58" fmla="*/ 3 w 104"/>
                <a:gd name="T59" fmla="*/ 36 h 58"/>
                <a:gd name="T60" fmla="*/ 0 w 104"/>
                <a:gd name="T6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58">
                  <a:moveTo>
                    <a:pt x="0" y="36"/>
                  </a:moveTo>
                  <a:lnTo>
                    <a:pt x="5" y="23"/>
                  </a:lnTo>
                  <a:lnTo>
                    <a:pt x="1" y="18"/>
                  </a:lnTo>
                  <a:lnTo>
                    <a:pt x="10" y="18"/>
                  </a:lnTo>
                  <a:lnTo>
                    <a:pt x="11" y="10"/>
                  </a:lnTo>
                  <a:lnTo>
                    <a:pt x="20" y="15"/>
                  </a:lnTo>
                  <a:lnTo>
                    <a:pt x="26" y="17"/>
                  </a:lnTo>
                  <a:lnTo>
                    <a:pt x="39" y="15"/>
                  </a:lnTo>
                  <a:lnTo>
                    <a:pt x="40" y="11"/>
                  </a:lnTo>
                  <a:lnTo>
                    <a:pt x="46" y="10"/>
                  </a:lnTo>
                  <a:lnTo>
                    <a:pt x="54" y="7"/>
                  </a:lnTo>
                  <a:lnTo>
                    <a:pt x="56" y="8"/>
                  </a:lnTo>
                  <a:lnTo>
                    <a:pt x="63" y="6"/>
                  </a:lnTo>
                  <a:lnTo>
                    <a:pt x="66" y="1"/>
                  </a:lnTo>
                  <a:lnTo>
                    <a:pt x="72" y="0"/>
                  </a:lnTo>
                  <a:lnTo>
                    <a:pt x="90" y="6"/>
                  </a:lnTo>
                  <a:lnTo>
                    <a:pt x="93" y="4"/>
                  </a:lnTo>
                  <a:lnTo>
                    <a:pt x="102" y="9"/>
                  </a:lnTo>
                  <a:lnTo>
                    <a:pt x="104" y="15"/>
                  </a:lnTo>
                  <a:lnTo>
                    <a:pt x="95" y="19"/>
                  </a:lnTo>
                  <a:lnTo>
                    <a:pt x="89" y="33"/>
                  </a:lnTo>
                  <a:lnTo>
                    <a:pt x="80" y="47"/>
                  </a:lnTo>
                  <a:lnTo>
                    <a:pt x="67" y="51"/>
                  </a:lnTo>
                  <a:lnTo>
                    <a:pt x="57" y="50"/>
                  </a:lnTo>
                  <a:lnTo>
                    <a:pt x="45" y="55"/>
                  </a:lnTo>
                  <a:lnTo>
                    <a:pt x="39" y="58"/>
                  </a:lnTo>
                  <a:lnTo>
                    <a:pt x="25" y="54"/>
                  </a:lnTo>
                  <a:lnTo>
                    <a:pt x="12" y="45"/>
                  </a:lnTo>
                  <a:lnTo>
                    <a:pt x="7" y="43"/>
                  </a:lnTo>
                  <a:lnTo>
                    <a:pt x="3" y="36"/>
                  </a:lnTo>
                  <a:lnTo>
                    <a:pt x="0" y="3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19" name="Freeform 86">
              <a:extLst>
                <a:ext uri="{FF2B5EF4-FFF2-40B4-BE49-F238E27FC236}">
                  <a16:creationId xmlns:a16="http://schemas.microsoft.com/office/drawing/2014/main" id="{338791D8-61FD-AC96-9250-3A2851C41CA1}"/>
                </a:ext>
              </a:extLst>
            </p:cNvPr>
            <p:cNvSpPr>
              <a:spLocks noEditPoints="1"/>
            </p:cNvSpPr>
            <p:nvPr/>
          </p:nvSpPr>
          <p:spPr bwMode="auto">
            <a:xfrm>
              <a:off x="15552699" y="3478797"/>
              <a:ext cx="2527532" cy="1043004"/>
            </a:xfrm>
            <a:custGeom>
              <a:avLst/>
              <a:gdLst>
                <a:gd name="T0" fmla="*/ 552 w 3445"/>
                <a:gd name="T1" fmla="*/ 826 h 1349"/>
                <a:gd name="T2" fmla="*/ 373 w 3445"/>
                <a:gd name="T3" fmla="*/ 522 h 1349"/>
                <a:gd name="T4" fmla="*/ 188 w 3445"/>
                <a:gd name="T5" fmla="*/ 258 h 1349"/>
                <a:gd name="T6" fmla="*/ 0 w 3445"/>
                <a:gd name="T7" fmla="*/ 0 h 1349"/>
                <a:gd name="T8" fmla="*/ 294 w 3445"/>
                <a:gd name="T9" fmla="*/ 161 h 1349"/>
                <a:gd name="T10" fmla="*/ 550 w 3445"/>
                <a:gd name="T11" fmla="*/ 347 h 1349"/>
                <a:gd name="T12" fmla="*/ 664 w 3445"/>
                <a:gd name="T13" fmla="*/ 557 h 1349"/>
                <a:gd name="T14" fmla="*/ 784 w 3445"/>
                <a:gd name="T15" fmla="*/ 673 h 1349"/>
                <a:gd name="T16" fmla="*/ 1707 w 3445"/>
                <a:gd name="T17" fmla="*/ 311 h 1349"/>
                <a:gd name="T18" fmla="*/ 1681 w 3445"/>
                <a:gd name="T19" fmla="*/ 535 h 1349"/>
                <a:gd name="T20" fmla="*/ 1562 w 3445"/>
                <a:gd name="T21" fmla="*/ 778 h 1349"/>
                <a:gd name="T22" fmla="*/ 1357 w 3445"/>
                <a:gd name="T23" fmla="*/ 732 h 1349"/>
                <a:gd name="T24" fmla="*/ 1129 w 3445"/>
                <a:gd name="T25" fmla="*/ 716 h 1349"/>
                <a:gd name="T26" fmla="*/ 1037 w 3445"/>
                <a:gd name="T27" fmla="*/ 431 h 1349"/>
                <a:gd name="T28" fmla="*/ 1154 w 3445"/>
                <a:gd name="T29" fmla="*/ 401 h 1349"/>
                <a:gd name="T30" fmla="*/ 1330 w 3445"/>
                <a:gd name="T31" fmla="*/ 339 h 1349"/>
                <a:gd name="T32" fmla="*/ 1527 w 3445"/>
                <a:gd name="T33" fmla="*/ 197 h 1349"/>
                <a:gd name="T34" fmla="*/ 1662 w 3445"/>
                <a:gd name="T35" fmla="*/ 191 h 1349"/>
                <a:gd name="T36" fmla="*/ 2518 w 3445"/>
                <a:gd name="T37" fmla="*/ 445 h 1349"/>
                <a:gd name="T38" fmla="*/ 2477 w 3445"/>
                <a:gd name="T39" fmla="*/ 543 h 1349"/>
                <a:gd name="T40" fmla="*/ 2463 w 3445"/>
                <a:gd name="T41" fmla="*/ 281 h 1349"/>
                <a:gd name="T42" fmla="*/ 2262 w 3445"/>
                <a:gd name="T43" fmla="*/ 346 h 1349"/>
                <a:gd name="T44" fmla="*/ 1948 w 3445"/>
                <a:gd name="T45" fmla="*/ 434 h 1349"/>
                <a:gd name="T46" fmla="*/ 1979 w 3445"/>
                <a:gd name="T47" fmla="*/ 548 h 1349"/>
                <a:gd name="T48" fmla="*/ 2047 w 3445"/>
                <a:gd name="T49" fmla="*/ 596 h 1349"/>
                <a:gd name="T50" fmla="*/ 2098 w 3445"/>
                <a:gd name="T51" fmla="*/ 865 h 1349"/>
                <a:gd name="T52" fmla="*/ 2065 w 3445"/>
                <a:gd name="T53" fmla="*/ 847 h 1349"/>
                <a:gd name="T54" fmla="*/ 1931 w 3445"/>
                <a:gd name="T55" fmla="*/ 773 h 1349"/>
                <a:gd name="T56" fmla="*/ 1889 w 3445"/>
                <a:gd name="T57" fmla="*/ 937 h 1349"/>
                <a:gd name="T58" fmla="*/ 1826 w 3445"/>
                <a:gd name="T59" fmla="*/ 764 h 1349"/>
                <a:gd name="T60" fmla="*/ 1816 w 3445"/>
                <a:gd name="T61" fmla="*/ 582 h 1349"/>
                <a:gd name="T62" fmla="*/ 1993 w 3445"/>
                <a:gd name="T63" fmla="*/ 380 h 1349"/>
                <a:gd name="T64" fmla="*/ 2262 w 3445"/>
                <a:gd name="T65" fmla="*/ 346 h 1349"/>
                <a:gd name="T66" fmla="*/ 3092 w 3445"/>
                <a:gd name="T67" fmla="*/ 663 h 1349"/>
                <a:gd name="T68" fmla="*/ 3365 w 3445"/>
                <a:gd name="T69" fmla="*/ 672 h 1349"/>
                <a:gd name="T70" fmla="*/ 3353 w 3445"/>
                <a:gd name="T71" fmla="*/ 1173 h 1349"/>
                <a:gd name="T72" fmla="*/ 3200 w 3445"/>
                <a:gd name="T73" fmla="*/ 1114 h 1349"/>
                <a:gd name="T74" fmla="*/ 3062 w 3445"/>
                <a:gd name="T75" fmla="*/ 854 h 1349"/>
                <a:gd name="T76" fmla="*/ 2838 w 3445"/>
                <a:gd name="T77" fmla="*/ 817 h 1349"/>
                <a:gd name="T78" fmla="*/ 2849 w 3445"/>
                <a:gd name="T79" fmla="*/ 676 h 1349"/>
                <a:gd name="T80" fmla="*/ 2758 w 3445"/>
                <a:gd name="T81" fmla="*/ 604 h 1349"/>
                <a:gd name="T82" fmla="*/ 2800 w 3445"/>
                <a:gd name="T83" fmla="*/ 498 h 1349"/>
                <a:gd name="T84" fmla="*/ 2677 w 3445"/>
                <a:gd name="T85" fmla="*/ 795 h 1349"/>
                <a:gd name="T86" fmla="*/ 2458 w 3445"/>
                <a:gd name="T87" fmla="*/ 755 h 1349"/>
                <a:gd name="T88" fmla="*/ 2409 w 3445"/>
                <a:gd name="T89" fmla="*/ 761 h 1349"/>
                <a:gd name="T90" fmla="*/ 2391 w 3445"/>
                <a:gd name="T91" fmla="*/ 733 h 1349"/>
                <a:gd name="T92" fmla="*/ 2914 w 3445"/>
                <a:gd name="T93" fmla="*/ 990 h 1349"/>
                <a:gd name="T94" fmla="*/ 2960 w 3445"/>
                <a:gd name="T95" fmla="*/ 996 h 1349"/>
                <a:gd name="T96" fmla="*/ 1295 w 3445"/>
                <a:gd name="T97" fmla="*/ 1058 h 1349"/>
                <a:gd name="T98" fmla="*/ 1431 w 3445"/>
                <a:gd name="T99" fmla="*/ 1212 h 1349"/>
                <a:gd name="T100" fmla="*/ 1136 w 3445"/>
                <a:gd name="T101" fmla="*/ 1158 h 1349"/>
                <a:gd name="T102" fmla="*/ 830 w 3445"/>
                <a:gd name="T103" fmla="*/ 1093 h 1349"/>
                <a:gd name="T104" fmla="*/ 898 w 3445"/>
                <a:gd name="T105" fmla="*/ 974 h 1349"/>
                <a:gd name="T106" fmla="*/ 2061 w 3445"/>
                <a:gd name="T107" fmla="*/ 1156 h 1349"/>
                <a:gd name="T108" fmla="*/ 1835 w 3445"/>
                <a:gd name="T109" fmla="*/ 1186 h 1349"/>
                <a:gd name="T110" fmla="*/ 2061 w 3445"/>
                <a:gd name="T111" fmla="*/ 1156 h 1349"/>
                <a:gd name="T112" fmla="*/ 1774 w 3445"/>
                <a:gd name="T113" fmla="*/ 1208 h 1349"/>
                <a:gd name="T114" fmla="*/ 1622 w 3445"/>
                <a:gd name="T115" fmla="*/ 1187 h 1349"/>
                <a:gd name="T116" fmla="*/ 2095 w 3445"/>
                <a:gd name="T117" fmla="*/ 1349 h 1349"/>
                <a:gd name="T118" fmla="*/ 2210 w 3445"/>
                <a:gd name="T119" fmla="*/ 1224 h 1349"/>
                <a:gd name="T120" fmla="*/ 1881 w 3445"/>
                <a:gd name="T121" fmla="*/ 1339 h 1349"/>
                <a:gd name="T122" fmla="*/ 1864 w 3445"/>
                <a:gd name="T123" fmla="*/ 1290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5" h="1349">
                  <a:moveTo>
                    <a:pt x="789" y="965"/>
                  </a:moveTo>
                  <a:lnTo>
                    <a:pt x="706" y="967"/>
                  </a:lnTo>
                  <a:lnTo>
                    <a:pt x="646" y="895"/>
                  </a:lnTo>
                  <a:lnTo>
                    <a:pt x="552" y="826"/>
                  </a:lnTo>
                  <a:lnTo>
                    <a:pt x="521" y="774"/>
                  </a:lnTo>
                  <a:lnTo>
                    <a:pt x="466" y="705"/>
                  </a:lnTo>
                  <a:lnTo>
                    <a:pt x="429" y="641"/>
                  </a:lnTo>
                  <a:lnTo>
                    <a:pt x="373" y="522"/>
                  </a:lnTo>
                  <a:lnTo>
                    <a:pt x="307" y="451"/>
                  </a:lnTo>
                  <a:lnTo>
                    <a:pt x="285" y="378"/>
                  </a:lnTo>
                  <a:lnTo>
                    <a:pt x="257" y="311"/>
                  </a:lnTo>
                  <a:lnTo>
                    <a:pt x="188" y="258"/>
                  </a:lnTo>
                  <a:lnTo>
                    <a:pt x="147" y="185"/>
                  </a:lnTo>
                  <a:lnTo>
                    <a:pt x="89" y="137"/>
                  </a:lnTo>
                  <a:lnTo>
                    <a:pt x="8" y="43"/>
                  </a:lnTo>
                  <a:lnTo>
                    <a:pt x="0" y="0"/>
                  </a:lnTo>
                  <a:lnTo>
                    <a:pt x="48" y="3"/>
                  </a:lnTo>
                  <a:lnTo>
                    <a:pt x="165" y="20"/>
                  </a:lnTo>
                  <a:lnTo>
                    <a:pt x="234" y="103"/>
                  </a:lnTo>
                  <a:lnTo>
                    <a:pt x="294" y="161"/>
                  </a:lnTo>
                  <a:lnTo>
                    <a:pt x="337" y="196"/>
                  </a:lnTo>
                  <a:lnTo>
                    <a:pt x="410" y="288"/>
                  </a:lnTo>
                  <a:lnTo>
                    <a:pt x="486" y="289"/>
                  </a:lnTo>
                  <a:lnTo>
                    <a:pt x="550" y="347"/>
                  </a:lnTo>
                  <a:lnTo>
                    <a:pt x="594" y="419"/>
                  </a:lnTo>
                  <a:lnTo>
                    <a:pt x="652" y="458"/>
                  </a:lnTo>
                  <a:lnTo>
                    <a:pt x="621" y="527"/>
                  </a:lnTo>
                  <a:lnTo>
                    <a:pt x="664" y="557"/>
                  </a:lnTo>
                  <a:lnTo>
                    <a:pt x="691" y="559"/>
                  </a:lnTo>
                  <a:lnTo>
                    <a:pt x="703" y="618"/>
                  </a:lnTo>
                  <a:lnTo>
                    <a:pt x="729" y="666"/>
                  </a:lnTo>
                  <a:lnTo>
                    <a:pt x="784" y="673"/>
                  </a:lnTo>
                  <a:lnTo>
                    <a:pt x="819" y="727"/>
                  </a:lnTo>
                  <a:lnTo>
                    <a:pt x="797" y="833"/>
                  </a:lnTo>
                  <a:lnTo>
                    <a:pt x="789" y="965"/>
                  </a:lnTo>
                  <a:moveTo>
                    <a:pt x="1707" y="311"/>
                  </a:moveTo>
                  <a:lnTo>
                    <a:pt x="1792" y="390"/>
                  </a:lnTo>
                  <a:lnTo>
                    <a:pt x="1703" y="400"/>
                  </a:lnTo>
                  <a:lnTo>
                    <a:pt x="1678" y="458"/>
                  </a:lnTo>
                  <a:lnTo>
                    <a:pt x="1681" y="535"/>
                  </a:lnTo>
                  <a:lnTo>
                    <a:pt x="1608" y="593"/>
                  </a:lnTo>
                  <a:lnTo>
                    <a:pt x="1605" y="678"/>
                  </a:lnTo>
                  <a:lnTo>
                    <a:pt x="1572" y="808"/>
                  </a:lnTo>
                  <a:lnTo>
                    <a:pt x="1562" y="778"/>
                  </a:lnTo>
                  <a:lnTo>
                    <a:pt x="1475" y="816"/>
                  </a:lnTo>
                  <a:lnTo>
                    <a:pt x="1447" y="764"/>
                  </a:lnTo>
                  <a:lnTo>
                    <a:pt x="1394" y="759"/>
                  </a:lnTo>
                  <a:lnTo>
                    <a:pt x="1357" y="732"/>
                  </a:lnTo>
                  <a:lnTo>
                    <a:pt x="1267" y="763"/>
                  </a:lnTo>
                  <a:lnTo>
                    <a:pt x="1240" y="722"/>
                  </a:lnTo>
                  <a:lnTo>
                    <a:pt x="1191" y="726"/>
                  </a:lnTo>
                  <a:lnTo>
                    <a:pt x="1129" y="716"/>
                  </a:lnTo>
                  <a:lnTo>
                    <a:pt x="1120" y="602"/>
                  </a:lnTo>
                  <a:lnTo>
                    <a:pt x="1083" y="578"/>
                  </a:lnTo>
                  <a:lnTo>
                    <a:pt x="1047" y="506"/>
                  </a:lnTo>
                  <a:lnTo>
                    <a:pt x="1037" y="431"/>
                  </a:lnTo>
                  <a:lnTo>
                    <a:pt x="1045" y="352"/>
                  </a:lnTo>
                  <a:lnTo>
                    <a:pt x="1089" y="296"/>
                  </a:lnTo>
                  <a:lnTo>
                    <a:pt x="1102" y="353"/>
                  </a:lnTo>
                  <a:lnTo>
                    <a:pt x="1154" y="401"/>
                  </a:lnTo>
                  <a:lnTo>
                    <a:pt x="1202" y="383"/>
                  </a:lnTo>
                  <a:lnTo>
                    <a:pt x="1250" y="389"/>
                  </a:lnTo>
                  <a:lnTo>
                    <a:pt x="1294" y="346"/>
                  </a:lnTo>
                  <a:lnTo>
                    <a:pt x="1330" y="339"/>
                  </a:lnTo>
                  <a:lnTo>
                    <a:pt x="1401" y="363"/>
                  </a:lnTo>
                  <a:lnTo>
                    <a:pt x="1463" y="345"/>
                  </a:lnTo>
                  <a:lnTo>
                    <a:pt x="1499" y="226"/>
                  </a:lnTo>
                  <a:lnTo>
                    <a:pt x="1527" y="197"/>
                  </a:lnTo>
                  <a:lnTo>
                    <a:pt x="1550" y="100"/>
                  </a:lnTo>
                  <a:lnTo>
                    <a:pt x="1637" y="100"/>
                  </a:lnTo>
                  <a:lnTo>
                    <a:pt x="1702" y="114"/>
                  </a:lnTo>
                  <a:lnTo>
                    <a:pt x="1662" y="191"/>
                  </a:lnTo>
                  <a:lnTo>
                    <a:pt x="1719" y="272"/>
                  </a:lnTo>
                  <a:lnTo>
                    <a:pt x="1707" y="311"/>
                  </a:lnTo>
                  <a:moveTo>
                    <a:pt x="2521" y="370"/>
                  </a:moveTo>
                  <a:lnTo>
                    <a:pt x="2518" y="445"/>
                  </a:lnTo>
                  <a:lnTo>
                    <a:pt x="2479" y="436"/>
                  </a:lnTo>
                  <a:lnTo>
                    <a:pt x="2468" y="488"/>
                  </a:lnTo>
                  <a:lnTo>
                    <a:pt x="2498" y="533"/>
                  </a:lnTo>
                  <a:lnTo>
                    <a:pt x="2477" y="543"/>
                  </a:lnTo>
                  <a:lnTo>
                    <a:pt x="2447" y="489"/>
                  </a:lnTo>
                  <a:lnTo>
                    <a:pt x="2424" y="380"/>
                  </a:lnTo>
                  <a:lnTo>
                    <a:pt x="2439" y="312"/>
                  </a:lnTo>
                  <a:lnTo>
                    <a:pt x="2463" y="281"/>
                  </a:lnTo>
                  <a:lnTo>
                    <a:pt x="2469" y="328"/>
                  </a:lnTo>
                  <a:lnTo>
                    <a:pt x="2514" y="335"/>
                  </a:lnTo>
                  <a:lnTo>
                    <a:pt x="2521" y="370"/>
                  </a:lnTo>
                  <a:moveTo>
                    <a:pt x="2262" y="346"/>
                  </a:moveTo>
                  <a:lnTo>
                    <a:pt x="2202" y="430"/>
                  </a:lnTo>
                  <a:lnTo>
                    <a:pt x="2145" y="446"/>
                  </a:lnTo>
                  <a:lnTo>
                    <a:pt x="2073" y="430"/>
                  </a:lnTo>
                  <a:lnTo>
                    <a:pt x="1948" y="434"/>
                  </a:lnTo>
                  <a:lnTo>
                    <a:pt x="1882" y="446"/>
                  </a:lnTo>
                  <a:lnTo>
                    <a:pt x="1871" y="511"/>
                  </a:lnTo>
                  <a:lnTo>
                    <a:pt x="1938" y="586"/>
                  </a:lnTo>
                  <a:lnTo>
                    <a:pt x="1979" y="548"/>
                  </a:lnTo>
                  <a:lnTo>
                    <a:pt x="2119" y="519"/>
                  </a:lnTo>
                  <a:lnTo>
                    <a:pt x="2113" y="558"/>
                  </a:lnTo>
                  <a:lnTo>
                    <a:pt x="2080" y="546"/>
                  </a:lnTo>
                  <a:lnTo>
                    <a:pt x="2047" y="596"/>
                  </a:lnTo>
                  <a:lnTo>
                    <a:pt x="1980" y="629"/>
                  </a:lnTo>
                  <a:lnTo>
                    <a:pt x="2049" y="738"/>
                  </a:lnTo>
                  <a:lnTo>
                    <a:pt x="2034" y="767"/>
                  </a:lnTo>
                  <a:lnTo>
                    <a:pt x="2098" y="865"/>
                  </a:lnTo>
                  <a:lnTo>
                    <a:pt x="2095" y="921"/>
                  </a:lnTo>
                  <a:lnTo>
                    <a:pt x="2054" y="946"/>
                  </a:lnTo>
                  <a:lnTo>
                    <a:pt x="2026" y="916"/>
                  </a:lnTo>
                  <a:lnTo>
                    <a:pt x="2065" y="847"/>
                  </a:lnTo>
                  <a:lnTo>
                    <a:pt x="1990" y="880"/>
                  </a:lnTo>
                  <a:lnTo>
                    <a:pt x="1972" y="856"/>
                  </a:lnTo>
                  <a:lnTo>
                    <a:pt x="1983" y="823"/>
                  </a:lnTo>
                  <a:lnTo>
                    <a:pt x="1931" y="773"/>
                  </a:lnTo>
                  <a:lnTo>
                    <a:pt x="1939" y="690"/>
                  </a:lnTo>
                  <a:lnTo>
                    <a:pt x="1888" y="716"/>
                  </a:lnTo>
                  <a:lnTo>
                    <a:pt x="1891" y="815"/>
                  </a:lnTo>
                  <a:lnTo>
                    <a:pt x="1889" y="937"/>
                  </a:lnTo>
                  <a:lnTo>
                    <a:pt x="1841" y="950"/>
                  </a:lnTo>
                  <a:lnTo>
                    <a:pt x="1809" y="925"/>
                  </a:lnTo>
                  <a:lnTo>
                    <a:pt x="1834" y="846"/>
                  </a:lnTo>
                  <a:lnTo>
                    <a:pt x="1826" y="764"/>
                  </a:lnTo>
                  <a:lnTo>
                    <a:pt x="1794" y="763"/>
                  </a:lnTo>
                  <a:lnTo>
                    <a:pt x="1772" y="705"/>
                  </a:lnTo>
                  <a:lnTo>
                    <a:pt x="1805" y="649"/>
                  </a:lnTo>
                  <a:lnTo>
                    <a:pt x="1816" y="582"/>
                  </a:lnTo>
                  <a:lnTo>
                    <a:pt x="1855" y="453"/>
                  </a:lnTo>
                  <a:lnTo>
                    <a:pt x="1871" y="418"/>
                  </a:lnTo>
                  <a:lnTo>
                    <a:pt x="1934" y="355"/>
                  </a:lnTo>
                  <a:lnTo>
                    <a:pt x="1993" y="380"/>
                  </a:lnTo>
                  <a:lnTo>
                    <a:pt x="2088" y="392"/>
                  </a:lnTo>
                  <a:lnTo>
                    <a:pt x="2175" y="388"/>
                  </a:lnTo>
                  <a:lnTo>
                    <a:pt x="2248" y="327"/>
                  </a:lnTo>
                  <a:lnTo>
                    <a:pt x="2262" y="346"/>
                  </a:lnTo>
                  <a:moveTo>
                    <a:pt x="2932" y="565"/>
                  </a:moveTo>
                  <a:lnTo>
                    <a:pt x="2950" y="702"/>
                  </a:lnTo>
                  <a:lnTo>
                    <a:pt x="3026" y="753"/>
                  </a:lnTo>
                  <a:lnTo>
                    <a:pt x="3092" y="663"/>
                  </a:lnTo>
                  <a:lnTo>
                    <a:pt x="3179" y="612"/>
                  </a:lnTo>
                  <a:lnTo>
                    <a:pt x="3246" y="612"/>
                  </a:lnTo>
                  <a:lnTo>
                    <a:pt x="3310" y="641"/>
                  </a:lnTo>
                  <a:lnTo>
                    <a:pt x="3365" y="672"/>
                  </a:lnTo>
                  <a:lnTo>
                    <a:pt x="3445" y="688"/>
                  </a:lnTo>
                  <a:lnTo>
                    <a:pt x="3434" y="965"/>
                  </a:lnTo>
                  <a:lnTo>
                    <a:pt x="3414" y="1243"/>
                  </a:lnTo>
                  <a:lnTo>
                    <a:pt x="3353" y="1173"/>
                  </a:lnTo>
                  <a:lnTo>
                    <a:pt x="3279" y="1156"/>
                  </a:lnTo>
                  <a:lnTo>
                    <a:pt x="3258" y="1180"/>
                  </a:lnTo>
                  <a:lnTo>
                    <a:pt x="3163" y="1183"/>
                  </a:lnTo>
                  <a:lnTo>
                    <a:pt x="3200" y="1114"/>
                  </a:lnTo>
                  <a:lnTo>
                    <a:pt x="3249" y="1090"/>
                  </a:lnTo>
                  <a:lnTo>
                    <a:pt x="3236" y="997"/>
                  </a:lnTo>
                  <a:lnTo>
                    <a:pt x="3205" y="926"/>
                  </a:lnTo>
                  <a:lnTo>
                    <a:pt x="3062" y="854"/>
                  </a:lnTo>
                  <a:lnTo>
                    <a:pt x="3001" y="847"/>
                  </a:lnTo>
                  <a:lnTo>
                    <a:pt x="2891" y="768"/>
                  </a:lnTo>
                  <a:lnTo>
                    <a:pt x="2867" y="809"/>
                  </a:lnTo>
                  <a:lnTo>
                    <a:pt x="2838" y="817"/>
                  </a:lnTo>
                  <a:lnTo>
                    <a:pt x="2822" y="786"/>
                  </a:lnTo>
                  <a:lnTo>
                    <a:pt x="2823" y="749"/>
                  </a:lnTo>
                  <a:lnTo>
                    <a:pt x="2767" y="707"/>
                  </a:lnTo>
                  <a:lnTo>
                    <a:pt x="2849" y="676"/>
                  </a:lnTo>
                  <a:lnTo>
                    <a:pt x="2902" y="678"/>
                  </a:lnTo>
                  <a:lnTo>
                    <a:pt x="2897" y="655"/>
                  </a:lnTo>
                  <a:lnTo>
                    <a:pt x="2787" y="655"/>
                  </a:lnTo>
                  <a:lnTo>
                    <a:pt x="2758" y="604"/>
                  </a:lnTo>
                  <a:lnTo>
                    <a:pt x="2691" y="589"/>
                  </a:lnTo>
                  <a:lnTo>
                    <a:pt x="2659" y="546"/>
                  </a:lnTo>
                  <a:lnTo>
                    <a:pt x="2761" y="526"/>
                  </a:lnTo>
                  <a:lnTo>
                    <a:pt x="2800" y="498"/>
                  </a:lnTo>
                  <a:lnTo>
                    <a:pt x="2920" y="533"/>
                  </a:lnTo>
                  <a:lnTo>
                    <a:pt x="2932" y="565"/>
                  </a:lnTo>
                  <a:moveTo>
                    <a:pt x="2652" y="730"/>
                  </a:moveTo>
                  <a:lnTo>
                    <a:pt x="2677" y="795"/>
                  </a:lnTo>
                  <a:lnTo>
                    <a:pt x="2615" y="760"/>
                  </a:lnTo>
                  <a:lnTo>
                    <a:pt x="2552" y="753"/>
                  </a:lnTo>
                  <a:lnTo>
                    <a:pt x="2510" y="758"/>
                  </a:lnTo>
                  <a:lnTo>
                    <a:pt x="2458" y="755"/>
                  </a:lnTo>
                  <a:lnTo>
                    <a:pt x="2477" y="709"/>
                  </a:lnTo>
                  <a:lnTo>
                    <a:pt x="2570" y="705"/>
                  </a:lnTo>
                  <a:lnTo>
                    <a:pt x="2652" y="730"/>
                  </a:lnTo>
                  <a:moveTo>
                    <a:pt x="2409" y="761"/>
                  </a:moveTo>
                  <a:lnTo>
                    <a:pt x="2380" y="789"/>
                  </a:lnTo>
                  <a:lnTo>
                    <a:pt x="2328" y="774"/>
                  </a:lnTo>
                  <a:lnTo>
                    <a:pt x="2315" y="737"/>
                  </a:lnTo>
                  <a:lnTo>
                    <a:pt x="2391" y="733"/>
                  </a:lnTo>
                  <a:lnTo>
                    <a:pt x="2409" y="761"/>
                  </a:lnTo>
                  <a:moveTo>
                    <a:pt x="2960" y="996"/>
                  </a:moveTo>
                  <a:lnTo>
                    <a:pt x="2917" y="1054"/>
                  </a:lnTo>
                  <a:lnTo>
                    <a:pt x="2914" y="990"/>
                  </a:lnTo>
                  <a:lnTo>
                    <a:pt x="2929" y="959"/>
                  </a:lnTo>
                  <a:lnTo>
                    <a:pt x="2947" y="930"/>
                  </a:lnTo>
                  <a:lnTo>
                    <a:pt x="2962" y="955"/>
                  </a:lnTo>
                  <a:lnTo>
                    <a:pt x="2960" y="996"/>
                  </a:lnTo>
                  <a:moveTo>
                    <a:pt x="996" y="1044"/>
                  </a:moveTo>
                  <a:lnTo>
                    <a:pt x="1139" y="1052"/>
                  </a:lnTo>
                  <a:lnTo>
                    <a:pt x="1158" y="1017"/>
                  </a:lnTo>
                  <a:lnTo>
                    <a:pt x="1295" y="1058"/>
                  </a:lnTo>
                  <a:lnTo>
                    <a:pt x="1319" y="1113"/>
                  </a:lnTo>
                  <a:lnTo>
                    <a:pt x="1431" y="1129"/>
                  </a:lnTo>
                  <a:lnTo>
                    <a:pt x="1519" y="1179"/>
                  </a:lnTo>
                  <a:lnTo>
                    <a:pt x="1431" y="1212"/>
                  </a:lnTo>
                  <a:lnTo>
                    <a:pt x="1351" y="1177"/>
                  </a:lnTo>
                  <a:lnTo>
                    <a:pt x="1283" y="1180"/>
                  </a:lnTo>
                  <a:lnTo>
                    <a:pt x="1206" y="1174"/>
                  </a:lnTo>
                  <a:lnTo>
                    <a:pt x="1136" y="1158"/>
                  </a:lnTo>
                  <a:lnTo>
                    <a:pt x="1052" y="1126"/>
                  </a:lnTo>
                  <a:lnTo>
                    <a:pt x="997" y="1117"/>
                  </a:lnTo>
                  <a:lnTo>
                    <a:pt x="965" y="1128"/>
                  </a:lnTo>
                  <a:lnTo>
                    <a:pt x="830" y="1093"/>
                  </a:lnTo>
                  <a:lnTo>
                    <a:pt x="819" y="1056"/>
                  </a:lnTo>
                  <a:lnTo>
                    <a:pt x="751" y="1050"/>
                  </a:lnTo>
                  <a:lnTo>
                    <a:pt x="807" y="969"/>
                  </a:lnTo>
                  <a:lnTo>
                    <a:pt x="898" y="974"/>
                  </a:lnTo>
                  <a:lnTo>
                    <a:pt x="957" y="1007"/>
                  </a:lnTo>
                  <a:lnTo>
                    <a:pt x="987" y="1013"/>
                  </a:lnTo>
                  <a:lnTo>
                    <a:pt x="996" y="1044"/>
                  </a:lnTo>
                  <a:moveTo>
                    <a:pt x="2061" y="1156"/>
                  </a:moveTo>
                  <a:lnTo>
                    <a:pt x="2046" y="1203"/>
                  </a:lnTo>
                  <a:lnTo>
                    <a:pt x="1932" y="1227"/>
                  </a:lnTo>
                  <a:lnTo>
                    <a:pt x="1833" y="1217"/>
                  </a:lnTo>
                  <a:lnTo>
                    <a:pt x="1835" y="1186"/>
                  </a:lnTo>
                  <a:lnTo>
                    <a:pt x="1896" y="1168"/>
                  </a:lnTo>
                  <a:lnTo>
                    <a:pt x="1941" y="1193"/>
                  </a:lnTo>
                  <a:lnTo>
                    <a:pt x="1991" y="1187"/>
                  </a:lnTo>
                  <a:lnTo>
                    <a:pt x="2061" y="1156"/>
                  </a:lnTo>
                  <a:moveTo>
                    <a:pt x="1685" y="1156"/>
                  </a:moveTo>
                  <a:lnTo>
                    <a:pt x="1711" y="1179"/>
                  </a:lnTo>
                  <a:lnTo>
                    <a:pt x="1758" y="1172"/>
                  </a:lnTo>
                  <a:lnTo>
                    <a:pt x="1774" y="1208"/>
                  </a:lnTo>
                  <a:lnTo>
                    <a:pt x="1685" y="1225"/>
                  </a:lnTo>
                  <a:lnTo>
                    <a:pt x="1633" y="1236"/>
                  </a:lnTo>
                  <a:lnTo>
                    <a:pt x="1592" y="1236"/>
                  </a:lnTo>
                  <a:lnTo>
                    <a:pt x="1622" y="1187"/>
                  </a:lnTo>
                  <a:lnTo>
                    <a:pt x="1663" y="1186"/>
                  </a:lnTo>
                  <a:lnTo>
                    <a:pt x="1685" y="1156"/>
                  </a:lnTo>
                  <a:moveTo>
                    <a:pt x="2161" y="1330"/>
                  </a:moveTo>
                  <a:lnTo>
                    <a:pt x="2095" y="1349"/>
                  </a:lnTo>
                  <a:lnTo>
                    <a:pt x="2087" y="1339"/>
                  </a:lnTo>
                  <a:lnTo>
                    <a:pt x="2097" y="1310"/>
                  </a:lnTo>
                  <a:lnTo>
                    <a:pt x="2133" y="1258"/>
                  </a:lnTo>
                  <a:lnTo>
                    <a:pt x="2210" y="1224"/>
                  </a:lnTo>
                  <a:lnTo>
                    <a:pt x="2217" y="1241"/>
                  </a:lnTo>
                  <a:lnTo>
                    <a:pt x="2216" y="1266"/>
                  </a:lnTo>
                  <a:lnTo>
                    <a:pt x="2161" y="1330"/>
                  </a:lnTo>
                  <a:moveTo>
                    <a:pt x="1881" y="1339"/>
                  </a:moveTo>
                  <a:lnTo>
                    <a:pt x="1850" y="1340"/>
                  </a:lnTo>
                  <a:lnTo>
                    <a:pt x="1756" y="1280"/>
                  </a:lnTo>
                  <a:lnTo>
                    <a:pt x="1827" y="1264"/>
                  </a:lnTo>
                  <a:lnTo>
                    <a:pt x="1864" y="1290"/>
                  </a:lnTo>
                  <a:lnTo>
                    <a:pt x="1888" y="1316"/>
                  </a:lnTo>
                  <a:lnTo>
                    <a:pt x="1881" y="1339"/>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21" name="Freeform 87">
              <a:extLst>
                <a:ext uri="{FF2B5EF4-FFF2-40B4-BE49-F238E27FC236}">
                  <a16:creationId xmlns:a16="http://schemas.microsoft.com/office/drawing/2014/main" id="{6155EB7F-C1F2-2C24-8012-E25E52302B0A}"/>
                </a:ext>
              </a:extLst>
            </p:cNvPr>
            <p:cNvSpPr>
              <a:spLocks/>
            </p:cNvSpPr>
            <p:nvPr/>
          </p:nvSpPr>
          <p:spPr bwMode="auto">
            <a:xfrm>
              <a:off x="13968858" y="1500579"/>
              <a:ext cx="1514716" cy="1813364"/>
            </a:xfrm>
            <a:custGeom>
              <a:avLst/>
              <a:gdLst>
                <a:gd name="T0" fmla="*/ 149 w 504"/>
                <a:gd name="T1" fmla="*/ 42 h 572"/>
                <a:gd name="T2" fmla="*/ 148 w 504"/>
                <a:gd name="T3" fmla="*/ 60 h 572"/>
                <a:gd name="T4" fmla="*/ 206 w 504"/>
                <a:gd name="T5" fmla="*/ 110 h 572"/>
                <a:gd name="T6" fmla="*/ 212 w 504"/>
                <a:gd name="T7" fmla="*/ 147 h 572"/>
                <a:gd name="T8" fmla="*/ 282 w 504"/>
                <a:gd name="T9" fmla="*/ 172 h 572"/>
                <a:gd name="T10" fmla="*/ 330 w 504"/>
                <a:gd name="T11" fmla="*/ 189 h 572"/>
                <a:gd name="T12" fmla="*/ 340 w 504"/>
                <a:gd name="T13" fmla="*/ 167 h 572"/>
                <a:gd name="T14" fmla="*/ 355 w 504"/>
                <a:gd name="T15" fmla="*/ 170 h 572"/>
                <a:gd name="T16" fmla="*/ 384 w 504"/>
                <a:gd name="T17" fmla="*/ 179 h 572"/>
                <a:gd name="T18" fmla="*/ 412 w 504"/>
                <a:gd name="T19" fmla="*/ 167 h 572"/>
                <a:gd name="T20" fmla="*/ 430 w 504"/>
                <a:gd name="T21" fmla="*/ 142 h 572"/>
                <a:gd name="T22" fmla="*/ 474 w 504"/>
                <a:gd name="T23" fmla="*/ 126 h 572"/>
                <a:gd name="T24" fmla="*/ 501 w 504"/>
                <a:gd name="T25" fmla="*/ 150 h 572"/>
                <a:gd name="T26" fmla="*/ 504 w 504"/>
                <a:gd name="T27" fmla="*/ 175 h 572"/>
                <a:gd name="T28" fmla="*/ 473 w 504"/>
                <a:gd name="T29" fmla="*/ 197 h 572"/>
                <a:gd name="T30" fmla="*/ 463 w 504"/>
                <a:gd name="T31" fmla="*/ 242 h 572"/>
                <a:gd name="T32" fmla="*/ 449 w 504"/>
                <a:gd name="T33" fmla="*/ 266 h 572"/>
                <a:gd name="T34" fmla="*/ 429 w 504"/>
                <a:gd name="T35" fmla="*/ 247 h 572"/>
                <a:gd name="T36" fmla="*/ 412 w 504"/>
                <a:gd name="T37" fmla="*/ 249 h 572"/>
                <a:gd name="T38" fmla="*/ 428 w 504"/>
                <a:gd name="T39" fmla="*/ 219 h 572"/>
                <a:gd name="T40" fmla="*/ 383 w 504"/>
                <a:gd name="T41" fmla="*/ 212 h 572"/>
                <a:gd name="T42" fmla="*/ 354 w 504"/>
                <a:gd name="T43" fmla="*/ 188 h 572"/>
                <a:gd name="T44" fmla="*/ 356 w 504"/>
                <a:gd name="T45" fmla="*/ 221 h 572"/>
                <a:gd name="T46" fmla="*/ 364 w 504"/>
                <a:gd name="T47" fmla="*/ 246 h 572"/>
                <a:gd name="T48" fmla="*/ 378 w 504"/>
                <a:gd name="T49" fmla="*/ 287 h 572"/>
                <a:gd name="T50" fmla="*/ 347 w 504"/>
                <a:gd name="T51" fmla="*/ 306 h 572"/>
                <a:gd name="T52" fmla="*/ 298 w 504"/>
                <a:gd name="T53" fmla="*/ 357 h 572"/>
                <a:gd name="T54" fmla="*/ 271 w 504"/>
                <a:gd name="T55" fmla="*/ 394 h 572"/>
                <a:gd name="T56" fmla="*/ 238 w 504"/>
                <a:gd name="T57" fmla="*/ 407 h 572"/>
                <a:gd name="T58" fmla="*/ 243 w 504"/>
                <a:gd name="T59" fmla="*/ 467 h 572"/>
                <a:gd name="T60" fmla="*/ 230 w 504"/>
                <a:gd name="T61" fmla="*/ 523 h 572"/>
                <a:gd name="T62" fmla="*/ 212 w 504"/>
                <a:gd name="T63" fmla="*/ 552 h 572"/>
                <a:gd name="T64" fmla="*/ 181 w 504"/>
                <a:gd name="T65" fmla="*/ 553 h 572"/>
                <a:gd name="T66" fmla="*/ 156 w 504"/>
                <a:gd name="T67" fmla="*/ 493 h 572"/>
                <a:gd name="T68" fmla="*/ 134 w 504"/>
                <a:gd name="T69" fmla="*/ 434 h 572"/>
                <a:gd name="T70" fmla="*/ 95 w 504"/>
                <a:gd name="T71" fmla="*/ 338 h 572"/>
                <a:gd name="T72" fmla="*/ 61 w 504"/>
                <a:gd name="T73" fmla="*/ 306 h 572"/>
                <a:gd name="T74" fmla="*/ 29 w 504"/>
                <a:gd name="T75" fmla="*/ 271 h 572"/>
                <a:gd name="T76" fmla="*/ 10 w 504"/>
                <a:gd name="T77" fmla="*/ 231 h 572"/>
                <a:gd name="T78" fmla="*/ 31 w 504"/>
                <a:gd name="T79" fmla="*/ 203 h 572"/>
                <a:gd name="T80" fmla="*/ 29 w 504"/>
                <a:gd name="T81" fmla="*/ 156 h 572"/>
                <a:gd name="T82" fmla="*/ 72 w 504"/>
                <a:gd name="T83" fmla="*/ 115 h 572"/>
                <a:gd name="T84" fmla="*/ 94 w 504"/>
                <a:gd name="T85" fmla="*/ 67 h 572"/>
                <a:gd name="T86" fmla="*/ 58 w 504"/>
                <a:gd name="T87" fmla="*/ 25 h 572"/>
                <a:gd name="T88" fmla="*/ 110 w 504"/>
                <a:gd name="T89" fmla="*/ 1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4" h="572">
                  <a:moveTo>
                    <a:pt x="122" y="0"/>
                  </a:moveTo>
                  <a:lnTo>
                    <a:pt x="147" y="25"/>
                  </a:lnTo>
                  <a:lnTo>
                    <a:pt x="149" y="42"/>
                  </a:lnTo>
                  <a:lnTo>
                    <a:pt x="159" y="52"/>
                  </a:lnTo>
                  <a:lnTo>
                    <a:pt x="161" y="63"/>
                  </a:lnTo>
                  <a:lnTo>
                    <a:pt x="148" y="60"/>
                  </a:lnTo>
                  <a:lnTo>
                    <a:pt x="158" y="83"/>
                  </a:lnTo>
                  <a:lnTo>
                    <a:pt x="178" y="96"/>
                  </a:lnTo>
                  <a:lnTo>
                    <a:pt x="206" y="110"/>
                  </a:lnTo>
                  <a:lnTo>
                    <a:pt x="197" y="120"/>
                  </a:lnTo>
                  <a:lnTo>
                    <a:pt x="194" y="139"/>
                  </a:lnTo>
                  <a:lnTo>
                    <a:pt x="212" y="147"/>
                  </a:lnTo>
                  <a:lnTo>
                    <a:pt x="231" y="157"/>
                  </a:lnTo>
                  <a:lnTo>
                    <a:pt x="257" y="169"/>
                  </a:lnTo>
                  <a:lnTo>
                    <a:pt x="282" y="172"/>
                  </a:lnTo>
                  <a:lnTo>
                    <a:pt x="294" y="182"/>
                  </a:lnTo>
                  <a:lnTo>
                    <a:pt x="308" y="184"/>
                  </a:lnTo>
                  <a:lnTo>
                    <a:pt x="330" y="189"/>
                  </a:lnTo>
                  <a:lnTo>
                    <a:pt x="345" y="189"/>
                  </a:lnTo>
                  <a:lnTo>
                    <a:pt x="346" y="181"/>
                  </a:lnTo>
                  <a:lnTo>
                    <a:pt x="340" y="167"/>
                  </a:lnTo>
                  <a:lnTo>
                    <a:pt x="340" y="158"/>
                  </a:lnTo>
                  <a:lnTo>
                    <a:pt x="350" y="154"/>
                  </a:lnTo>
                  <a:lnTo>
                    <a:pt x="355" y="170"/>
                  </a:lnTo>
                  <a:lnTo>
                    <a:pt x="356" y="174"/>
                  </a:lnTo>
                  <a:lnTo>
                    <a:pt x="374" y="182"/>
                  </a:lnTo>
                  <a:lnTo>
                    <a:pt x="384" y="179"/>
                  </a:lnTo>
                  <a:lnTo>
                    <a:pt x="400" y="181"/>
                  </a:lnTo>
                  <a:lnTo>
                    <a:pt x="414" y="180"/>
                  </a:lnTo>
                  <a:lnTo>
                    <a:pt x="412" y="167"/>
                  </a:lnTo>
                  <a:lnTo>
                    <a:pt x="404" y="161"/>
                  </a:lnTo>
                  <a:lnTo>
                    <a:pt x="418" y="158"/>
                  </a:lnTo>
                  <a:lnTo>
                    <a:pt x="430" y="142"/>
                  </a:lnTo>
                  <a:lnTo>
                    <a:pt x="447" y="129"/>
                  </a:lnTo>
                  <a:lnTo>
                    <a:pt x="463" y="134"/>
                  </a:lnTo>
                  <a:lnTo>
                    <a:pt x="474" y="126"/>
                  </a:lnTo>
                  <a:lnTo>
                    <a:pt x="485" y="139"/>
                  </a:lnTo>
                  <a:lnTo>
                    <a:pt x="481" y="147"/>
                  </a:lnTo>
                  <a:lnTo>
                    <a:pt x="501" y="150"/>
                  </a:lnTo>
                  <a:lnTo>
                    <a:pt x="504" y="158"/>
                  </a:lnTo>
                  <a:lnTo>
                    <a:pt x="499" y="162"/>
                  </a:lnTo>
                  <a:lnTo>
                    <a:pt x="504" y="175"/>
                  </a:lnTo>
                  <a:lnTo>
                    <a:pt x="490" y="171"/>
                  </a:lnTo>
                  <a:lnTo>
                    <a:pt x="470" y="185"/>
                  </a:lnTo>
                  <a:lnTo>
                    <a:pt x="473" y="197"/>
                  </a:lnTo>
                  <a:lnTo>
                    <a:pt x="467" y="215"/>
                  </a:lnTo>
                  <a:lnTo>
                    <a:pt x="468" y="225"/>
                  </a:lnTo>
                  <a:lnTo>
                    <a:pt x="463" y="242"/>
                  </a:lnTo>
                  <a:lnTo>
                    <a:pt x="449" y="237"/>
                  </a:lnTo>
                  <a:lnTo>
                    <a:pt x="452" y="259"/>
                  </a:lnTo>
                  <a:lnTo>
                    <a:pt x="449" y="266"/>
                  </a:lnTo>
                  <a:lnTo>
                    <a:pt x="452" y="274"/>
                  </a:lnTo>
                  <a:lnTo>
                    <a:pt x="444" y="280"/>
                  </a:lnTo>
                  <a:lnTo>
                    <a:pt x="429" y="247"/>
                  </a:lnTo>
                  <a:lnTo>
                    <a:pt x="424" y="247"/>
                  </a:lnTo>
                  <a:lnTo>
                    <a:pt x="424" y="260"/>
                  </a:lnTo>
                  <a:lnTo>
                    <a:pt x="412" y="249"/>
                  </a:lnTo>
                  <a:lnTo>
                    <a:pt x="415" y="237"/>
                  </a:lnTo>
                  <a:lnTo>
                    <a:pt x="423" y="236"/>
                  </a:lnTo>
                  <a:lnTo>
                    <a:pt x="428" y="219"/>
                  </a:lnTo>
                  <a:lnTo>
                    <a:pt x="417" y="215"/>
                  </a:lnTo>
                  <a:lnTo>
                    <a:pt x="400" y="215"/>
                  </a:lnTo>
                  <a:lnTo>
                    <a:pt x="383" y="212"/>
                  </a:lnTo>
                  <a:lnTo>
                    <a:pt x="378" y="198"/>
                  </a:lnTo>
                  <a:lnTo>
                    <a:pt x="370" y="197"/>
                  </a:lnTo>
                  <a:lnTo>
                    <a:pt x="354" y="188"/>
                  </a:lnTo>
                  <a:lnTo>
                    <a:pt x="350" y="202"/>
                  </a:lnTo>
                  <a:lnTo>
                    <a:pt x="366" y="213"/>
                  </a:lnTo>
                  <a:lnTo>
                    <a:pt x="356" y="221"/>
                  </a:lnTo>
                  <a:lnTo>
                    <a:pt x="353" y="228"/>
                  </a:lnTo>
                  <a:lnTo>
                    <a:pt x="365" y="234"/>
                  </a:lnTo>
                  <a:lnTo>
                    <a:pt x="364" y="246"/>
                  </a:lnTo>
                  <a:lnTo>
                    <a:pt x="373" y="262"/>
                  </a:lnTo>
                  <a:lnTo>
                    <a:pt x="379" y="279"/>
                  </a:lnTo>
                  <a:lnTo>
                    <a:pt x="378" y="287"/>
                  </a:lnTo>
                  <a:lnTo>
                    <a:pt x="365" y="286"/>
                  </a:lnTo>
                  <a:lnTo>
                    <a:pt x="344" y="291"/>
                  </a:lnTo>
                  <a:lnTo>
                    <a:pt x="347" y="306"/>
                  </a:lnTo>
                  <a:lnTo>
                    <a:pt x="339" y="319"/>
                  </a:lnTo>
                  <a:lnTo>
                    <a:pt x="315" y="333"/>
                  </a:lnTo>
                  <a:lnTo>
                    <a:pt x="298" y="357"/>
                  </a:lnTo>
                  <a:lnTo>
                    <a:pt x="286" y="370"/>
                  </a:lnTo>
                  <a:lnTo>
                    <a:pt x="270" y="384"/>
                  </a:lnTo>
                  <a:lnTo>
                    <a:pt x="271" y="394"/>
                  </a:lnTo>
                  <a:lnTo>
                    <a:pt x="262" y="399"/>
                  </a:lnTo>
                  <a:lnTo>
                    <a:pt x="246" y="406"/>
                  </a:lnTo>
                  <a:lnTo>
                    <a:pt x="238" y="407"/>
                  </a:lnTo>
                  <a:lnTo>
                    <a:pt x="234" y="423"/>
                  </a:lnTo>
                  <a:lnTo>
                    <a:pt x="241" y="450"/>
                  </a:lnTo>
                  <a:lnTo>
                    <a:pt x="243" y="467"/>
                  </a:lnTo>
                  <a:lnTo>
                    <a:pt x="237" y="487"/>
                  </a:lnTo>
                  <a:lnTo>
                    <a:pt x="239" y="522"/>
                  </a:lnTo>
                  <a:lnTo>
                    <a:pt x="230" y="523"/>
                  </a:lnTo>
                  <a:lnTo>
                    <a:pt x="222" y="539"/>
                  </a:lnTo>
                  <a:lnTo>
                    <a:pt x="228" y="546"/>
                  </a:lnTo>
                  <a:lnTo>
                    <a:pt x="212" y="552"/>
                  </a:lnTo>
                  <a:lnTo>
                    <a:pt x="206" y="566"/>
                  </a:lnTo>
                  <a:lnTo>
                    <a:pt x="199" y="572"/>
                  </a:lnTo>
                  <a:lnTo>
                    <a:pt x="181" y="553"/>
                  </a:lnTo>
                  <a:lnTo>
                    <a:pt x="171" y="523"/>
                  </a:lnTo>
                  <a:lnTo>
                    <a:pt x="163" y="503"/>
                  </a:lnTo>
                  <a:lnTo>
                    <a:pt x="156" y="493"/>
                  </a:lnTo>
                  <a:lnTo>
                    <a:pt x="144" y="473"/>
                  </a:lnTo>
                  <a:lnTo>
                    <a:pt x="138" y="447"/>
                  </a:lnTo>
                  <a:lnTo>
                    <a:pt x="134" y="434"/>
                  </a:lnTo>
                  <a:lnTo>
                    <a:pt x="115" y="405"/>
                  </a:lnTo>
                  <a:lnTo>
                    <a:pt x="103" y="365"/>
                  </a:lnTo>
                  <a:lnTo>
                    <a:pt x="95" y="338"/>
                  </a:lnTo>
                  <a:lnTo>
                    <a:pt x="92" y="313"/>
                  </a:lnTo>
                  <a:lnTo>
                    <a:pt x="86" y="294"/>
                  </a:lnTo>
                  <a:lnTo>
                    <a:pt x="61" y="306"/>
                  </a:lnTo>
                  <a:lnTo>
                    <a:pt x="48" y="304"/>
                  </a:lnTo>
                  <a:lnTo>
                    <a:pt x="22" y="279"/>
                  </a:lnTo>
                  <a:lnTo>
                    <a:pt x="29" y="271"/>
                  </a:lnTo>
                  <a:lnTo>
                    <a:pt x="23" y="263"/>
                  </a:lnTo>
                  <a:lnTo>
                    <a:pt x="0" y="245"/>
                  </a:lnTo>
                  <a:lnTo>
                    <a:pt x="10" y="231"/>
                  </a:lnTo>
                  <a:lnTo>
                    <a:pt x="49" y="231"/>
                  </a:lnTo>
                  <a:lnTo>
                    <a:pt x="43" y="213"/>
                  </a:lnTo>
                  <a:lnTo>
                    <a:pt x="31" y="203"/>
                  </a:lnTo>
                  <a:lnTo>
                    <a:pt x="27" y="187"/>
                  </a:lnTo>
                  <a:lnTo>
                    <a:pt x="13" y="178"/>
                  </a:lnTo>
                  <a:lnTo>
                    <a:pt x="29" y="156"/>
                  </a:lnTo>
                  <a:lnTo>
                    <a:pt x="50" y="158"/>
                  </a:lnTo>
                  <a:lnTo>
                    <a:pt x="65" y="136"/>
                  </a:lnTo>
                  <a:lnTo>
                    <a:pt x="72" y="115"/>
                  </a:lnTo>
                  <a:lnTo>
                    <a:pt x="85" y="94"/>
                  </a:lnTo>
                  <a:lnTo>
                    <a:pt x="81" y="79"/>
                  </a:lnTo>
                  <a:lnTo>
                    <a:pt x="94" y="67"/>
                  </a:lnTo>
                  <a:lnTo>
                    <a:pt x="77" y="57"/>
                  </a:lnTo>
                  <a:lnTo>
                    <a:pt x="68" y="43"/>
                  </a:lnTo>
                  <a:lnTo>
                    <a:pt x="58" y="25"/>
                  </a:lnTo>
                  <a:lnTo>
                    <a:pt x="64" y="16"/>
                  </a:lnTo>
                  <a:lnTo>
                    <a:pt x="92" y="21"/>
                  </a:lnTo>
                  <a:lnTo>
                    <a:pt x="110" y="18"/>
                  </a:lnTo>
                  <a:lnTo>
                    <a:pt x="12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49" name="Freeform 88">
              <a:extLst>
                <a:ext uri="{FF2B5EF4-FFF2-40B4-BE49-F238E27FC236}">
                  <a16:creationId xmlns:a16="http://schemas.microsoft.com/office/drawing/2014/main" id="{D33D3F14-D2A7-3FC3-5F3E-CB0C251778E6}"/>
                </a:ext>
              </a:extLst>
            </p:cNvPr>
            <p:cNvSpPr>
              <a:spLocks/>
            </p:cNvSpPr>
            <p:nvPr/>
          </p:nvSpPr>
          <p:spPr bwMode="auto">
            <a:xfrm>
              <a:off x="9824425" y="232492"/>
              <a:ext cx="189339" cy="218747"/>
            </a:xfrm>
            <a:custGeom>
              <a:avLst/>
              <a:gdLst>
                <a:gd name="T0" fmla="*/ 61 w 63"/>
                <a:gd name="T1" fmla="*/ 25 h 69"/>
                <a:gd name="T2" fmla="*/ 63 w 63"/>
                <a:gd name="T3" fmla="*/ 40 h 69"/>
                <a:gd name="T4" fmla="*/ 51 w 63"/>
                <a:gd name="T5" fmla="*/ 57 h 69"/>
                <a:gd name="T6" fmla="*/ 22 w 63"/>
                <a:gd name="T7" fmla="*/ 69 h 69"/>
                <a:gd name="T8" fmla="*/ 0 w 63"/>
                <a:gd name="T9" fmla="*/ 66 h 69"/>
                <a:gd name="T10" fmla="*/ 14 w 63"/>
                <a:gd name="T11" fmla="*/ 45 h 69"/>
                <a:gd name="T12" fmla="*/ 7 w 63"/>
                <a:gd name="T13" fmla="*/ 25 h 69"/>
                <a:gd name="T14" fmla="*/ 29 w 63"/>
                <a:gd name="T15" fmla="*/ 10 h 69"/>
                <a:gd name="T16" fmla="*/ 41 w 63"/>
                <a:gd name="T17" fmla="*/ 0 h 69"/>
                <a:gd name="T18" fmla="*/ 44 w 63"/>
                <a:gd name="T19" fmla="*/ 11 h 69"/>
                <a:gd name="T20" fmla="*/ 40 w 63"/>
                <a:gd name="T21" fmla="*/ 22 h 69"/>
                <a:gd name="T22" fmla="*/ 50 w 63"/>
                <a:gd name="T23" fmla="*/ 21 h 69"/>
                <a:gd name="T24" fmla="*/ 61 w 63"/>
                <a:gd name="T2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9">
                  <a:moveTo>
                    <a:pt x="61" y="25"/>
                  </a:moveTo>
                  <a:lnTo>
                    <a:pt x="63" y="40"/>
                  </a:lnTo>
                  <a:lnTo>
                    <a:pt x="51" y="57"/>
                  </a:lnTo>
                  <a:lnTo>
                    <a:pt x="22" y="69"/>
                  </a:lnTo>
                  <a:lnTo>
                    <a:pt x="0" y="66"/>
                  </a:lnTo>
                  <a:lnTo>
                    <a:pt x="14" y="45"/>
                  </a:lnTo>
                  <a:lnTo>
                    <a:pt x="7" y="25"/>
                  </a:lnTo>
                  <a:lnTo>
                    <a:pt x="29" y="10"/>
                  </a:lnTo>
                  <a:lnTo>
                    <a:pt x="41" y="0"/>
                  </a:lnTo>
                  <a:lnTo>
                    <a:pt x="44" y="11"/>
                  </a:lnTo>
                  <a:lnTo>
                    <a:pt x="40" y="22"/>
                  </a:lnTo>
                  <a:lnTo>
                    <a:pt x="50" y="21"/>
                  </a:lnTo>
                  <a:lnTo>
                    <a:pt x="61" y="2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0" name="Freeform 89">
              <a:extLst>
                <a:ext uri="{FF2B5EF4-FFF2-40B4-BE49-F238E27FC236}">
                  <a16:creationId xmlns:a16="http://schemas.microsoft.com/office/drawing/2014/main" id="{4E7DFCF2-3AD1-FFC5-49D5-A706EFB3F8A4}"/>
                </a:ext>
              </a:extLst>
            </p:cNvPr>
            <p:cNvSpPr>
              <a:spLocks/>
            </p:cNvSpPr>
            <p:nvPr/>
          </p:nvSpPr>
          <p:spPr bwMode="auto">
            <a:xfrm>
              <a:off x="12547309" y="1224769"/>
              <a:ext cx="1133033" cy="960577"/>
            </a:xfrm>
            <a:custGeom>
              <a:avLst/>
              <a:gdLst>
                <a:gd name="T0" fmla="*/ 190 w 377"/>
                <a:gd name="T1" fmla="*/ 48 h 303"/>
                <a:gd name="T2" fmla="*/ 211 w 377"/>
                <a:gd name="T3" fmla="*/ 37 h 303"/>
                <a:gd name="T4" fmla="*/ 231 w 377"/>
                <a:gd name="T5" fmla="*/ 35 h 303"/>
                <a:gd name="T6" fmla="*/ 266 w 377"/>
                <a:gd name="T7" fmla="*/ 48 h 303"/>
                <a:gd name="T8" fmla="*/ 302 w 377"/>
                <a:gd name="T9" fmla="*/ 67 h 303"/>
                <a:gd name="T10" fmla="*/ 306 w 377"/>
                <a:gd name="T11" fmla="*/ 110 h 303"/>
                <a:gd name="T12" fmla="*/ 312 w 377"/>
                <a:gd name="T13" fmla="*/ 128 h 303"/>
                <a:gd name="T14" fmla="*/ 315 w 377"/>
                <a:gd name="T15" fmla="*/ 156 h 303"/>
                <a:gd name="T16" fmla="*/ 333 w 377"/>
                <a:gd name="T17" fmla="*/ 173 h 303"/>
                <a:gd name="T18" fmla="*/ 324 w 377"/>
                <a:gd name="T19" fmla="*/ 205 h 303"/>
                <a:gd name="T20" fmla="*/ 343 w 377"/>
                <a:gd name="T21" fmla="*/ 228 h 303"/>
                <a:gd name="T22" fmla="*/ 365 w 377"/>
                <a:gd name="T23" fmla="*/ 256 h 303"/>
                <a:gd name="T24" fmla="*/ 377 w 377"/>
                <a:gd name="T25" fmla="*/ 268 h 303"/>
                <a:gd name="T26" fmla="*/ 349 w 377"/>
                <a:gd name="T27" fmla="*/ 303 h 303"/>
                <a:gd name="T28" fmla="*/ 295 w 377"/>
                <a:gd name="T29" fmla="*/ 292 h 303"/>
                <a:gd name="T30" fmla="*/ 264 w 377"/>
                <a:gd name="T31" fmla="*/ 264 h 303"/>
                <a:gd name="T32" fmla="*/ 241 w 377"/>
                <a:gd name="T33" fmla="*/ 264 h 303"/>
                <a:gd name="T34" fmla="*/ 202 w 377"/>
                <a:gd name="T35" fmla="*/ 268 h 303"/>
                <a:gd name="T36" fmla="*/ 164 w 377"/>
                <a:gd name="T37" fmla="*/ 246 h 303"/>
                <a:gd name="T38" fmla="*/ 133 w 377"/>
                <a:gd name="T39" fmla="*/ 198 h 303"/>
                <a:gd name="T40" fmla="*/ 112 w 377"/>
                <a:gd name="T41" fmla="*/ 195 h 303"/>
                <a:gd name="T42" fmla="*/ 96 w 377"/>
                <a:gd name="T43" fmla="*/ 192 h 303"/>
                <a:gd name="T44" fmla="*/ 88 w 377"/>
                <a:gd name="T45" fmla="*/ 181 h 303"/>
                <a:gd name="T46" fmla="*/ 78 w 377"/>
                <a:gd name="T47" fmla="*/ 150 h 303"/>
                <a:gd name="T48" fmla="*/ 40 w 377"/>
                <a:gd name="T49" fmla="*/ 119 h 303"/>
                <a:gd name="T50" fmla="*/ 49 w 377"/>
                <a:gd name="T51" fmla="*/ 96 h 303"/>
                <a:gd name="T52" fmla="*/ 34 w 377"/>
                <a:gd name="T53" fmla="*/ 77 h 303"/>
                <a:gd name="T54" fmla="*/ 7 w 377"/>
                <a:gd name="T55" fmla="*/ 36 h 303"/>
                <a:gd name="T56" fmla="*/ 0 w 377"/>
                <a:gd name="T57" fmla="*/ 6 h 303"/>
                <a:gd name="T58" fmla="*/ 15 w 377"/>
                <a:gd name="T59" fmla="*/ 8 h 303"/>
                <a:gd name="T60" fmla="*/ 37 w 377"/>
                <a:gd name="T61" fmla="*/ 20 h 303"/>
                <a:gd name="T62" fmla="*/ 60 w 377"/>
                <a:gd name="T63" fmla="*/ 5 h 303"/>
                <a:gd name="T64" fmla="*/ 73 w 377"/>
                <a:gd name="T65" fmla="*/ 9 h 303"/>
                <a:gd name="T66" fmla="*/ 81 w 377"/>
                <a:gd name="T67" fmla="*/ 30 h 303"/>
                <a:gd name="T68" fmla="*/ 93 w 377"/>
                <a:gd name="T69" fmla="*/ 44 h 303"/>
                <a:gd name="T70" fmla="*/ 124 w 377"/>
                <a:gd name="T71" fmla="*/ 59 h 303"/>
                <a:gd name="T72" fmla="*/ 175 w 377"/>
                <a:gd name="T73" fmla="*/ 5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7" h="303">
                  <a:moveTo>
                    <a:pt x="176" y="52"/>
                  </a:moveTo>
                  <a:lnTo>
                    <a:pt x="190" y="48"/>
                  </a:lnTo>
                  <a:lnTo>
                    <a:pt x="200" y="36"/>
                  </a:lnTo>
                  <a:lnTo>
                    <a:pt x="211" y="37"/>
                  </a:lnTo>
                  <a:lnTo>
                    <a:pt x="218" y="33"/>
                  </a:lnTo>
                  <a:lnTo>
                    <a:pt x="231" y="35"/>
                  </a:lnTo>
                  <a:lnTo>
                    <a:pt x="252" y="45"/>
                  </a:lnTo>
                  <a:lnTo>
                    <a:pt x="266" y="48"/>
                  </a:lnTo>
                  <a:lnTo>
                    <a:pt x="289" y="66"/>
                  </a:lnTo>
                  <a:lnTo>
                    <a:pt x="302" y="67"/>
                  </a:lnTo>
                  <a:lnTo>
                    <a:pt x="308" y="84"/>
                  </a:lnTo>
                  <a:lnTo>
                    <a:pt x="306" y="110"/>
                  </a:lnTo>
                  <a:lnTo>
                    <a:pt x="304" y="125"/>
                  </a:lnTo>
                  <a:lnTo>
                    <a:pt x="312" y="128"/>
                  </a:lnTo>
                  <a:lnTo>
                    <a:pt x="307" y="139"/>
                  </a:lnTo>
                  <a:lnTo>
                    <a:pt x="315" y="156"/>
                  </a:lnTo>
                  <a:lnTo>
                    <a:pt x="319" y="169"/>
                  </a:lnTo>
                  <a:lnTo>
                    <a:pt x="333" y="173"/>
                  </a:lnTo>
                  <a:lnTo>
                    <a:pt x="337" y="186"/>
                  </a:lnTo>
                  <a:lnTo>
                    <a:pt x="324" y="205"/>
                  </a:lnTo>
                  <a:lnTo>
                    <a:pt x="334" y="216"/>
                  </a:lnTo>
                  <a:lnTo>
                    <a:pt x="343" y="228"/>
                  </a:lnTo>
                  <a:lnTo>
                    <a:pt x="362" y="237"/>
                  </a:lnTo>
                  <a:lnTo>
                    <a:pt x="365" y="256"/>
                  </a:lnTo>
                  <a:lnTo>
                    <a:pt x="374" y="259"/>
                  </a:lnTo>
                  <a:lnTo>
                    <a:pt x="377" y="268"/>
                  </a:lnTo>
                  <a:lnTo>
                    <a:pt x="353" y="279"/>
                  </a:lnTo>
                  <a:lnTo>
                    <a:pt x="349" y="303"/>
                  </a:lnTo>
                  <a:lnTo>
                    <a:pt x="315" y="297"/>
                  </a:lnTo>
                  <a:lnTo>
                    <a:pt x="295" y="292"/>
                  </a:lnTo>
                  <a:lnTo>
                    <a:pt x="274" y="290"/>
                  </a:lnTo>
                  <a:lnTo>
                    <a:pt x="264" y="264"/>
                  </a:lnTo>
                  <a:lnTo>
                    <a:pt x="255" y="260"/>
                  </a:lnTo>
                  <a:lnTo>
                    <a:pt x="241" y="264"/>
                  </a:lnTo>
                  <a:lnTo>
                    <a:pt x="225" y="274"/>
                  </a:lnTo>
                  <a:lnTo>
                    <a:pt x="202" y="268"/>
                  </a:lnTo>
                  <a:lnTo>
                    <a:pt x="182" y="251"/>
                  </a:lnTo>
                  <a:lnTo>
                    <a:pt x="164" y="246"/>
                  </a:lnTo>
                  <a:lnTo>
                    <a:pt x="150" y="226"/>
                  </a:lnTo>
                  <a:lnTo>
                    <a:pt x="133" y="198"/>
                  </a:lnTo>
                  <a:lnTo>
                    <a:pt x="124" y="202"/>
                  </a:lnTo>
                  <a:lnTo>
                    <a:pt x="112" y="195"/>
                  </a:lnTo>
                  <a:lnTo>
                    <a:pt x="107" y="203"/>
                  </a:lnTo>
                  <a:lnTo>
                    <a:pt x="96" y="192"/>
                  </a:lnTo>
                  <a:lnTo>
                    <a:pt x="94" y="181"/>
                  </a:lnTo>
                  <a:lnTo>
                    <a:pt x="88" y="181"/>
                  </a:lnTo>
                  <a:lnTo>
                    <a:pt x="89" y="166"/>
                  </a:lnTo>
                  <a:lnTo>
                    <a:pt x="78" y="150"/>
                  </a:lnTo>
                  <a:lnTo>
                    <a:pt x="55" y="139"/>
                  </a:lnTo>
                  <a:lnTo>
                    <a:pt x="40" y="119"/>
                  </a:lnTo>
                  <a:lnTo>
                    <a:pt x="42" y="103"/>
                  </a:lnTo>
                  <a:lnTo>
                    <a:pt x="49" y="96"/>
                  </a:lnTo>
                  <a:lnTo>
                    <a:pt x="46" y="84"/>
                  </a:lnTo>
                  <a:lnTo>
                    <a:pt x="34" y="77"/>
                  </a:lnTo>
                  <a:lnTo>
                    <a:pt x="19" y="53"/>
                  </a:lnTo>
                  <a:lnTo>
                    <a:pt x="7" y="36"/>
                  </a:lnTo>
                  <a:lnTo>
                    <a:pt x="9" y="30"/>
                  </a:lnTo>
                  <a:lnTo>
                    <a:pt x="0" y="6"/>
                  </a:lnTo>
                  <a:lnTo>
                    <a:pt x="11" y="0"/>
                  </a:lnTo>
                  <a:lnTo>
                    <a:pt x="15" y="8"/>
                  </a:lnTo>
                  <a:lnTo>
                    <a:pt x="25" y="18"/>
                  </a:lnTo>
                  <a:lnTo>
                    <a:pt x="37" y="20"/>
                  </a:lnTo>
                  <a:lnTo>
                    <a:pt x="43" y="20"/>
                  </a:lnTo>
                  <a:lnTo>
                    <a:pt x="60" y="5"/>
                  </a:lnTo>
                  <a:lnTo>
                    <a:pt x="67" y="3"/>
                  </a:lnTo>
                  <a:lnTo>
                    <a:pt x="73" y="9"/>
                  </a:lnTo>
                  <a:lnTo>
                    <a:pt x="69" y="19"/>
                  </a:lnTo>
                  <a:lnTo>
                    <a:pt x="81" y="30"/>
                  </a:lnTo>
                  <a:lnTo>
                    <a:pt x="85" y="29"/>
                  </a:lnTo>
                  <a:lnTo>
                    <a:pt x="93" y="44"/>
                  </a:lnTo>
                  <a:lnTo>
                    <a:pt x="110" y="49"/>
                  </a:lnTo>
                  <a:lnTo>
                    <a:pt x="124" y="59"/>
                  </a:lnTo>
                  <a:lnTo>
                    <a:pt x="149" y="63"/>
                  </a:lnTo>
                  <a:lnTo>
                    <a:pt x="175" y="57"/>
                  </a:lnTo>
                  <a:lnTo>
                    <a:pt x="176" y="5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1" name="Freeform 90">
              <a:extLst>
                <a:ext uri="{FF2B5EF4-FFF2-40B4-BE49-F238E27FC236}">
                  <a16:creationId xmlns:a16="http://schemas.microsoft.com/office/drawing/2014/main" id="{37522CC3-E69F-F238-7263-A9D910E9E818}"/>
                </a:ext>
              </a:extLst>
            </p:cNvPr>
            <p:cNvSpPr>
              <a:spLocks/>
            </p:cNvSpPr>
            <p:nvPr/>
          </p:nvSpPr>
          <p:spPr bwMode="auto">
            <a:xfrm>
              <a:off x="12327916" y="1376940"/>
              <a:ext cx="540970" cy="545277"/>
            </a:xfrm>
            <a:custGeom>
              <a:avLst/>
              <a:gdLst>
                <a:gd name="T0" fmla="*/ 107 w 180"/>
                <a:gd name="T1" fmla="*/ 29 h 172"/>
                <a:gd name="T2" fmla="*/ 119 w 180"/>
                <a:gd name="T3" fmla="*/ 36 h 172"/>
                <a:gd name="T4" fmla="*/ 122 w 180"/>
                <a:gd name="T5" fmla="*/ 48 h 172"/>
                <a:gd name="T6" fmla="*/ 115 w 180"/>
                <a:gd name="T7" fmla="*/ 55 h 172"/>
                <a:gd name="T8" fmla="*/ 113 w 180"/>
                <a:gd name="T9" fmla="*/ 71 h 172"/>
                <a:gd name="T10" fmla="*/ 128 w 180"/>
                <a:gd name="T11" fmla="*/ 91 h 172"/>
                <a:gd name="T12" fmla="*/ 151 w 180"/>
                <a:gd name="T13" fmla="*/ 102 h 172"/>
                <a:gd name="T14" fmla="*/ 162 w 180"/>
                <a:gd name="T15" fmla="*/ 118 h 172"/>
                <a:gd name="T16" fmla="*/ 161 w 180"/>
                <a:gd name="T17" fmla="*/ 133 h 172"/>
                <a:gd name="T18" fmla="*/ 167 w 180"/>
                <a:gd name="T19" fmla="*/ 133 h 172"/>
                <a:gd name="T20" fmla="*/ 169 w 180"/>
                <a:gd name="T21" fmla="*/ 144 h 172"/>
                <a:gd name="T22" fmla="*/ 180 w 180"/>
                <a:gd name="T23" fmla="*/ 155 h 172"/>
                <a:gd name="T24" fmla="*/ 169 w 180"/>
                <a:gd name="T25" fmla="*/ 154 h 172"/>
                <a:gd name="T26" fmla="*/ 157 w 180"/>
                <a:gd name="T27" fmla="*/ 152 h 172"/>
                <a:gd name="T28" fmla="*/ 147 w 180"/>
                <a:gd name="T29" fmla="*/ 172 h 172"/>
                <a:gd name="T30" fmla="*/ 114 w 180"/>
                <a:gd name="T31" fmla="*/ 170 h 172"/>
                <a:gd name="T32" fmla="*/ 59 w 180"/>
                <a:gd name="T33" fmla="*/ 129 h 172"/>
                <a:gd name="T34" fmla="*/ 31 w 180"/>
                <a:gd name="T35" fmla="*/ 114 h 172"/>
                <a:gd name="T36" fmla="*/ 10 w 180"/>
                <a:gd name="T37" fmla="*/ 109 h 172"/>
                <a:gd name="T38" fmla="*/ 0 w 180"/>
                <a:gd name="T39" fmla="*/ 83 h 172"/>
                <a:gd name="T40" fmla="*/ 35 w 180"/>
                <a:gd name="T41" fmla="*/ 62 h 172"/>
                <a:gd name="T42" fmla="*/ 38 w 180"/>
                <a:gd name="T43" fmla="*/ 37 h 172"/>
                <a:gd name="T44" fmla="*/ 35 w 180"/>
                <a:gd name="T45" fmla="*/ 22 h 172"/>
                <a:gd name="T46" fmla="*/ 43 w 180"/>
                <a:gd name="T47" fmla="*/ 17 h 172"/>
                <a:gd name="T48" fmla="*/ 50 w 180"/>
                <a:gd name="T49" fmla="*/ 4 h 172"/>
                <a:gd name="T50" fmla="*/ 57 w 180"/>
                <a:gd name="T51" fmla="*/ 0 h 172"/>
                <a:gd name="T52" fmla="*/ 78 w 180"/>
                <a:gd name="T53" fmla="*/ 3 h 172"/>
                <a:gd name="T54" fmla="*/ 84 w 180"/>
                <a:gd name="T55" fmla="*/ 8 h 172"/>
                <a:gd name="T56" fmla="*/ 92 w 180"/>
                <a:gd name="T57" fmla="*/ 5 h 172"/>
                <a:gd name="T58" fmla="*/ 107 w 180"/>
                <a:gd name="T59" fmla="*/ 2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72">
                  <a:moveTo>
                    <a:pt x="107" y="29"/>
                  </a:moveTo>
                  <a:lnTo>
                    <a:pt x="119" y="36"/>
                  </a:lnTo>
                  <a:lnTo>
                    <a:pt x="122" y="48"/>
                  </a:lnTo>
                  <a:lnTo>
                    <a:pt x="115" y="55"/>
                  </a:lnTo>
                  <a:lnTo>
                    <a:pt x="113" y="71"/>
                  </a:lnTo>
                  <a:lnTo>
                    <a:pt x="128" y="91"/>
                  </a:lnTo>
                  <a:lnTo>
                    <a:pt x="151" y="102"/>
                  </a:lnTo>
                  <a:lnTo>
                    <a:pt x="162" y="118"/>
                  </a:lnTo>
                  <a:lnTo>
                    <a:pt x="161" y="133"/>
                  </a:lnTo>
                  <a:lnTo>
                    <a:pt x="167" y="133"/>
                  </a:lnTo>
                  <a:lnTo>
                    <a:pt x="169" y="144"/>
                  </a:lnTo>
                  <a:lnTo>
                    <a:pt x="180" y="155"/>
                  </a:lnTo>
                  <a:lnTo>
                    <a:pt x="169" y="154"/>
                  </a:lnTo>
                  <a:lnTo>
                    <a:pt x="157" y="152"/>
                  </a:lnTo>
                  <a:lnTo>
                    <a:pt x="147" y="172"/>
                  </a:lnTo>
                  <a:lnTo>
                    <a:pt x="114" y="170"/>
                  </a:lnTo>
                  <a:lnTo>
                    <a:pt x="59" y="129"/>
                  </a:lnTo>
                  <a:lnTo>
                    <a:pt x="31" y="114"/>
                  </a:lnTo>
                  <a:lnTo>
                    <a:pt x="10" y="109"/>
                  </a:lnTo>
                  <a:lnTo>
                    <a:pt x="0" y="83"/>
                  </a:lnTo>
                  <a:lnTo>
                    <a:pt x="35" y="62"/>
                  </a:lnTo>
                  <a:lnTo>
                    <a:pt x="38" y="37"/>
                  </a:lnTo>
                  <a:lnTo>
                    <a:pt x="35" y="22"/>
                  </a:lnTo>
                  <a:lnTo>
                    <a:pt x="43" y="17"/>
                  </a:lnTo>
                  <a:lnTo>
                    <a:pt x="50" y="4"/>
                  </a:lnTo>
                  <a:lnTo>
                    <a:pt x="57" y="0"/>
                  </a:lnTo>
                  <a:lnTo>
                    <a:pt x="78" y="3"/>
                  </a:lnTo>
                  <a:lnTo>
                    <a:pt x="84" y="8"/>
                  </a:lnTo>
                  <a:lnTo>
                    <a:pt x="92" y="5"/>
                  </a:lnTo>
                  <a:lnTo>
                    <a:pt x="107" y="2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2" name="Freeform 91">
              <a:extLst>
                <a:ext uri="{FF2B5EF4-FFF2-40B4-BE49-F238E27FC236}">
                  <a16:creationId xmlns:a16="http://schemas.microsoft.com/office/drawing/2014/main" id="{ED670B4F-5553-686C-3DD2-E888E777E164}"/>
                </a:ext>
              </a:extLst>
            </p:cNvPr>
            <p:cNvSpPr>
              <a:spLocks/>
            </p:cNvSpPr>
            <p:nvPr/>
          </p:nvSpPr>
          <p:spPr bwMode="auto">
            <a:xfrm>
              <a:off x="9493005" y="-455446"/>
              <a:ext cx="444798" cy="177532"/>
            </a:xfrm>
            <a:custGeom>
              <a:avLst/>
              <a:gdLst>
                <a:gd name="T0" fmla="*/ 138 w 148"/>
                <a:gd name="T1" fmla="*/ 1 h 56"/>
                <a:gd name="T2" fmla="*/ 133 w 148"/>
                <a:gd name="T3" fmla="*/ 13 h 56"/>
                <a:gd name="T4" fmla="*/ 148 w 148"/>
                <a:gd name="T5" fmla="*/ 25 h 56"/>
                <a:gd name="T6" fmla="*/ 128 w 148"/>
                <a:gd name="T7" fmla="*/ 39 h 56"/>
                <a:gd name="T8" fmla="*/ 85 w 148"/>
                <a:gd name="T9" fmla="*/ 52 h 56"/>
                <a:gd name="T10" fmla="*/ 73 w 148"/>
                <a:gd name="T11" fmla="*/ 56 h 56"/>
                <a:gd name="T12" fmla="*/ 54 w 148"/>
                <a:gd name="T13" fmla="*/ 53 h 56"/>
                <a:gd name="T14" fmla="*/ 16 w 148"/>
                <a:gd name="T15" fmla="*/ 47 h 56"/>
                <a:gd name="T16" fmla="*/ 31 w 148"/>
                <a:gd name="T17" fmla="*/ 39 h 56"/>
                <a:gd name="T18" fmla="*/ 2 w 148"/>
                <a:gd name="T19" fmla="*/ 30 h 56"/>
                <a:gd name="T20" fmla="*/ 28 w 148"/>
                <a:gd name="T21" fmla="*/ 26 h 56"/>
                <a:gd name="T22" fmla="*/ 28 w 148"/>
                <a:gd name="T23" fmla="*/ 21 h 56"/>
                <a:gd name="T24" fmla="*/ 0 w 148"/>
                <a:gd name="T25" fmla="*/ 17 h 56"/>
                <a:gd name="T26" fmla="*/ 12 w 148"/>
                <a:gd name="T27" fmla="*/ 5 h 56"/>
                <a:gd name="T28" fmla="*/ 33 w 148"/>
                <a:gd name="T29" fmla="*/ 2 h 56"/>
                <a:gd name="T30" fmla="*/ 52 w 148"/>
                <a:gd name="T31" fmla="*/ 14 h 56"/>
                <a:gd name="T32" fmla="*/ 75 w 148"/>
                <a:gd name="T33" fmla="*/ 4 h 56"/>
                <a:gd name="T34" fmla="*/ 91 w 148"/>
                <a:gd name="T35" fmla="*/ 9 h 56"/>
                <a:gd name="T36" fmla="*/ 115 w 148"/>
                <a:gd name="T37" fmla="*/ 0 h 56"/>
                <a:gd name="T38" fmla="*/ 138 w 148"/>
                <a:gd name="T3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56">
                  <a:moveTo>
                    <a:pt x="138" y="1"/>
                  </a:moveTo>
                  <a:lnTo>
                    <a:pt x="133" y="13"/>
                  </a:lnTo>
                  <a:lnTo>
                    <a:pt x="148" y="25"/>
                  </a:lnTo>
                  <a:lnTo>
                    <a:pt x="128" y="39"/>
                  </a:lnTo>
                  <a:lnTo>
                    <a:pt x="85" y="52"/>
                  </a:lnTo>
                  <a:lnTo>
                    <a:pt x="73" y="56"/>
                  </a:lnTo>
                  <a:lnTo>
                    <a:pt x="54" y="53"/>
                  </a:lnTo>
                  <a:lnTo>
                    <a:pt x="16" y="47"/>
                  </a:lnTo>
                  <a:lnTo>
                    <a:pt x="31" y="39"/>
                  </a:lnTo>
                  <a:lnTo>
                    <a:pt x="2" y="30"/>
                  </a:lnTo>
                  <a:lnTo>
                    <a:pt x="28" y="26"/>
                  </a:lnTo>
                  <a:lnTo>
                    <a:pt x="28" y="21"/>
                  </a:lnTo>
                  <a:lnTo>
                    <a:pt x="0" y="17"/>
                  </a:lnTo>
                  <a:lnTo>
                    <a:pt x="12" y="5"/>
                  </a:lnTo>
                  <a:lnTo>
                    <a:pt x="33" y="2"/>
                  </a:lnTo>
                  <a:lnTo>
                    <a:pt x="52" y="14"/>
                  </a:lnTo>
                  <a:lnTo>
                    <a:pt x="75" y="4"/>
                  </a:lnTo>
                  <a:lnTo>
                    <a:pt x="91" y="9"/>
                  </a:lnTo>
                  <a:lnTo>
                    <a:pt x="115" y="0"/>
                  </a:lnTo>
                  <a:lnTo>
                    <a:pt x="138"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3" name="Freeform 92">
              <a:extLst>
                <a:ext uri="{FF2B5EF4-FFF2-40B4-BE49-F238E27FC236}">
                  <a16:creationId xmlns:a16="http://schemas.microsoft.com/office/drawing/2014/main" id="{78FEB01F-B1D8-3B3C-EA98-564DFBE39E77}"/>
                </a:ext>
              </a:extLst>
            </p:cNvPr>
            <p:cNvSpPr>
              <a:spLocks/>
            </p:cNvSpPr>
            <p:nvPr/>
          </p:nvSpPr>
          <p:spPr bwMode="auto">
            <a:xfrm>
              <a:off x="12102511" y="1646409"/>
              <a:ext cx="72128" cy="250449"/>
            </a:xfrm>
            <a:custGeom>
              <a:avLst/>
              <a:gdLst>
                <a:gd name="T0" fmla="*/ 23 w 24"/>
                <a:gd name="T1" fmla="*/ 12 h 79"/>
                <a:gd name="T2" fmla="*/ 20 w 24"/>
                <a:gd name="T3" fmla="*/ 19 h 79"/>
                <a:gd name="T4" fmla="*/ 14 w 24"/>
                <a:gd name="T5" fmla="*/ 16 h 79"/>
                <a:gd name="T6" fmla="*/ 11 w 24"/>
                <a:gd name="T7" fmla="*/ 30 h 79"/>
                <a:gd name="T8" fmla="*/ 16 w 24"/>
                <a:gd name="T9" fmla="*/ 32 h 79"/>
                <a:gd name="T10" fmla="*/ 12 w 24"/>
                <a:gd name="T11" fmla="*/ 35 h 79"/>
                <a:gd name="T12" fmla="*/ 12 w 24"/>
                <a:gd name="T13" fmla="*/ 40 h 79"/>
                <a:gd name="T14" fmla="*/ 20 w 24"/>
                <a:gd name="T15" fmla="*/ 37 h 79"/>
                <a:gd name="T16" fmla="*/ 21 w 24"/>
                <a:gd name="T17" fmla="*/ 45 h 79"/>
                <a:gd name="T18" fmla="*/ 15 w 24"/>
                <a:gd name="T19" fmla="*/ 79 h 79"/>
                <a:gd name="T20" fmla="*/ 0 w 24"/>
                <a:gd name="T21" fmla="*/ 43 h 79"/>
                <a:gd name="T22" fmla="*/ 5 w 24"/>
                <a:gd name="T23" fmla="*/ 36 h 79"/>
                <a:gd name="T24" fmla="*/ 3 w 24"/>
                <a:gd name="T25" fmla="*/ 35 h 79"/>
                <a:gd name="T26" fmla="*/ 7 w 24"/>
                <a:gd name="T27" fmla="*/ 25 h 79"/>
                <a:gd name="T28" fmla="*/ 9 w 24"/>
                <a:gd name="T29" fmla="*/ 10 h 79"/>
                <a:gd name="T30" fmla="*/ 11 w 24"/>
                <a:gd name="T31" fmla="*/ 4 h 79"/>
                <a:gd name="T32" fmla="*/ 11 w 24"/>
                <a:gd name="T33" fmla="*/ 4 h 79"/>
                <a:gd name="T34" fmla="*/ 17 w 24"/>
                <a:gd name="T35" fmla="*/ 4 h 79"/>
                <a:gd name="T36" fmla="*/ 18 w 24"/>
                <a:gd name="T37" fmla="*/ 1 h 79"/>
                <a:gd name="T38" fmla="*/ 23 w 24"/>
                <a:gd name="T39" fmla="*/ 0 h 79"/>
                <a:gd name="T40" fmla="*/ 24 w 24"/>
                <a:gd name="T41" fmla="*/ 9 h 79"/>
                <a:gd name="T42" fmla="*/ 22 w 24"/>
                <a:gd name="T43" fmla="*/ 12 h 79"/>
                <a:gd name="T44" fmla="*/ 23 w 24"/>
                <a:gd name="T45"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9">
                  <a:moveTo>
                    <a:pt x="23" y="12"/>
                  </a:moveTo>
                  <a:lnTo>
                    <a:pt x="20" y="19"/>
                  </a:lnTo>
                  <a:lnTo>
                    <a:pt x="14" y="16"/>
                  </a:lnTo>
                  <a:lnTo>
                    <a:pt x="11" y="30"/>
                  </a:lnTo>
                  <a:lnTo>
                    <a:pt x="16" y="32"/>
                  </a:lnTo>
                  <a:lnTo>
                    <a:pt x="12" y="35"/>
                  </a:lnTo>
                  <a:lnTo>
                    <a:pt x="12" y="40"/>
                  </a:lnTo>
                  <a:lnTo>
                    <a:pt x="20" y="37"/>
                  </a:lnTo>
                  <a:lnTo>
                    <a:pt x="21" y="45"/>
                  </a:lnTo>
                  <a:lnTo>
                    <a:pt x="15" y="79"/>
                  </a:lnTo>
                  <a:lnTo>
                    <a:pt x="0" y="43"/>
                  </a:lnTo>
                  <a:lnTo>
                    <a:pt x="5" y="36"/>
                  </a:lnTo>
                  <a:lnTo>
                    <a:pt x="3" y="35"/>
                  </a:lnTo>
                  <a:lnTo>
                    <a:pt x="7" y="25"/>
                  </a:lnTo>
                  <a:lnTo>
                    <a:pt x="9" y="10"/>
                  </a:lnTo>
                  <a:lnTo>
                    <a:pt x="11" y="4"/>
                  </a:lnTo>
                  <a:lnTo>
                    <a:pt x="11" y="4"/>
                  </a:lnTo>
                  <a:lnTo>
                    <a:pt x="17" y="4"/>
                  </a:lnTo>
                  <a:lnTo>
                    <a:pt x="18" y="1"/>
                  </a:lnTo>
                  <a:lnTo>
                    <a:pt x="23" y="0"/>
                  </a:lnTo>
                  <a:lnTo>
                    <a:pt x="24" y="9"/>
                  </a:lnTo>
                  <a:lnTo>
                    <a:pt x="22" y="12"/>
                  </a:lnTo>
                  <a:lnTo>
                    <a:pt x="23"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4" name="Freeform 93">
              <a:extLst>
                <a:ext uri="{FF2B5EF4-FFF2-40B4-BE49-F238E27FC236}">
                  <a16:creationId xmlns:a16="http://schemas.microsoft.com/office/drawing/2014/main" id="{F95199EB-3703-A6E6-6E4B-2D655D2E032A}"/>
                </a:ext>
              </a:extLst>
            </p:cNvPr>
            <p:cNvSpPr>
              <a:spLocks/>
            </p:cNvSpPr>
            <p:nvPr/>
          </p:nvSpPr>
          <p:spPr bwMode="auto">
            <a:xfrm>
              <a:off x="10936419" y="1323047"/>
              <a:ext cx="156281" cy="104620"/>
            </a:xfrm>
            <a:custGeom>
              <a:avLst/>
              <a:gdLst>
                <a:gd name="T0" fmla="*/ 52 w 52"/>
                <a:gd name="T1" fmla="*/ 0 h 33"/>
                <a:gd name="T2" fmla="*/ 47 w 52"/>
                <a:gd name="T3" fmla="*/ 16 h 33"/>
                <a:gd name="T4" fmla="*/ 50 w 52"/>
                <a:gd name="T5" fmla="*/ 23 h 33"/>
                <a:gd name="T6" fmla="*/ 47 w 52"/>
                <a:gd name="T7" fmla="*/ 33 h 33"/>
                <a:gd name="T8" fmla="*/ 33 w 52"/>
                <a:gd name="T9" fmla="*/ 25 h 33"/>
                <a:gd name="T10" fmla="*/ 24 w 52"/>
                <a:gd name="T11" fmla="*/ 23 h 33"/>
                <a:gd name="T12" fmla="*/ 0 w 52"/>
                <a:gd name="T13" fmla="*/ 13 h 33"/>
                <a:gd name="T14" fmla="*/ 2 w 52"/>
                <a:gd name="T15" fmla="*/ 2 h 33"/>
                <a:gd name="T16" fmla="*/ 22 w 52"/>
                <a:gd name="T17" fmla="*/ 4 h 33"/>
                <a:gd name="T18" fmla="*/ 39 w 52"/>
                <a:gd name="T19" fmla="*/ 2 h 33"/>
                <a:gd name="T20" fmla="*/ 52 w 52"/>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3">
                  <a:moveTo>
                    <a:pt x="52" y="0"/>
                  </a:moveTo>
                  <a:lnTo>
                    <a:pt x="47" y="16"/>
                  </a:lnTo>
                  <a:lnTo>
                    <a:pt x="50" y="23"/>
                  </a:lnTo>
                  <a:lnTo>
                    <a:pt x="47" y="33"/>
                  </a:lnTo>
                  <a:lnTo>
                    <a:pt x="33" y="25"/>
                  </a:lnTo>
                  <a:lnTo>
                    <a:pt x="24" y="23"/>
                  </a:lnTo>
                  <a:lnTo>
                    <a:pt x="0" y="13"/>
                  </a:lnTo>
                  <a:lnTo>
                    <a:pt x="2" y="2"/>
                  </a:lnTo>
                  <a:lnTo>
                    <a:pt x="22" y="4"/>
                  </a:lnTo>
                  <a:lnTo>
                    <a:pt x="39" y="2"/>
                  </a:lnTo>
                  <a:lnTo>
                    <a:pt x="5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5" name="Freeform 94">
              <a:extLst>
                <a:ext uri="{FF2B5EF4-FFF2-40B4-BE49-F238E27FC236}">
                  <a16:creationId xmlns:a16="http://schemas.microsoft.com/office/drawing/2014/main" id="{6B8322E8-DF78-5D58-AC72-8DFC7D070C61}"/>
                </a:ext>
              </a:extLst>
            </p:cNvPr>
            <p:cNvSpPr>
              <a:spLocks/>
            </p:cNvSpPr>
            <p:nvPr/>
          </p:nvSpPr>
          <p:spPr bwMode="auto">
            <a:xfrm>
              <a:off x="10711015" y="1126491"/>
              <a:ext cx="84152" cy="152171"/>
            </a:xfrm>
            <a:custGeom>
              <a:avLst/>
              <a:gdLst>
                <a:gd name="T0" fmla="*/ 17 w 28"/>
                <a:gd name="T1" fmla="*/ 0 h 48"/>
                <a:gd name="T2" fmla="*/ 28 w 28"/>
                <a:gd name="T3" fmla="*/ 15 h 48"/>
                <a:gd name="T4" fmla="*/ 27 w 28"/>
                <a:gd name="T5" fmla="*/ 42 h 48"/>
                <a:gd name="T6" fmla="*/ 19 w 28"/>
                <a:gd name="T7" fmla="*/ 41 h 48"/>
                <a:gd name="T8" fmla="*/ 12 w 28"/>
                <a:gd name="T9" fmla="*/ 48 h 48"/>
                <a:gd name="T10" fmla="*/ 6 w 28"/>
                <a:gd name="T11" fmla="*/ 43 h 48"/>
                <a:gd name="T12" fmla="*/ 4 w 28"/>
                <a:gd name="T13" fmla="*/ 18 h 48"/>
                <a:gd name="T14" fmla="*/ 0 w 28"/>
                <a:gd name="T15" fmla="*/ 6 h 48"/>
                <a:gd name="T16" fmla="*/ 9 w 28"/>
                <a:gd name="T17" fmla="*/ 7 h 48"/>
                <a:gd name="T18" fmla="*/ 17 w 2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8">
                  <a:moveTo>
                    <a:pt x="17" y="0"/>
                  </a:moveTo>
                  <a:lnTo>
                    <a:pt x="28" y="15"/>
                  </a:lnTo>
                  <a:lnTo>
                    <a:pt x="27" y="42"/>
                  </a:lnTo>
                  <a:lnTo>
                    <a:pt x="19" y="41"/>
                  </a:lnTo>
                  <a:lnTo>
                    <a:pt x="12" y="48"/>
                  </a:lnTo>
                  <a:lnTo>
                    <a:pt x="6" y="43"/>
                  </a:lnTo>
                  <a:lnTo>
                    <a:pt x="4" y="18"/>
                  </a:lnTo>
                  <a:lnTo>
                    <a:pt x="0" y="6"/>
                  </a:lnTo>
                  <a:lnTo>
                    <a:pt x="9" y="7"/>
                  </a:lnTo>
                  <a:lnTo>
                    <a:pt x="17"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6" name="Freeform 95">
              <a:extLst>
                <a:ext uri="{FF2B5EF4-FFF2-40B4-BE49-F238E27FC236}">
                  <a16:creationId xmlns:a16="http://schemas.microsoft.com/office/drawing/2014/main" id="{C24BBF4A-669E-E7D3-5795-E39D0C4031FE}"/>
                </a:ext>
              </a:extLst>
            </p:cNvPr>
            <p:cNvSpPr>
              <a:spLocks/>
            </p:cNvSpPr>
            <p:nvPr/>
          </p:nvSpPr>
          <p:spPr bwMode="auto">
            <a:xfrm>
              <a:off x="10632875" y="746065"/>
              <a:ext cx="604085" cy="596000"/>
            </a:xfrm>
            <a:custGeom>
              <a:avLst/>
              <a:gdLst>
                <a:gd name="T0" fmla="*/ 114 w 201"/>
                <a:gd name="T1" fmla="*/ 12 h 188"/>
                <a:gd name="T2" fmla="*/ 117 w 201"/>
                <a:gd name="T3" fmla="*/ 31 h 188"/>
                <a:gd name="T4" fmla="*/ 91 w 201"/>
                <a:gd name="T5" fmla="*/ 35 h 188"/>
                <a:gd name="T6" fmla="*/ 91 w 201"/>
                <a:gd name="T7" fmla="*/ 51 h 188"/>
                <a:gd name="T8" fmla="*/ 113 w 201"/>
                <a:gd name="T9" fmla="*/ 72 h 188"/>
                <a:gd name="T10" fmla="*/ 142 w 201"/>
                <a:gd name="T11" fmla="*/ 105 h 188"/>
                <a:gd name="T12" fmla="*/ 160 w 201"/>
                <a:gd name="T13" fmla="*/ 110 h 188"/>
                <a:gd name="T14" fmla="*/ 171 w 201"/>
                <a:gd name="T15" fmla="*/ 121 h 188"/>
                <a:gd name="T16" fmla="*/ 199 w 201"/>
                <a:gd name="T17" fmla="*/ 138 h 188"/>
                <a:gd name="T18" fmla="*/ 198 w 201"/>
                <a:gd name="T19" fmla="*/ 149 h 188"/>
                <a:gd name="T20" fmla="*/ 173 w 201"/>
                <a:gd name="T21" fmla="*/ 136 h 188"/>
                <a:gd name="T22" fmla="*/ 180 w 201"/>
                <a:gd name="T23" fmla="*/ 157 h 188"/>
                <a:gd name="T24" fmla="*/ 172 w 201"/>
                <a:gd name="T25" fmla="*/ 169 h 188"/>
                <a:gd name="T26" fmla="*/ 156 w 201"/>
                <a:gd name="T27" fmla="*/ 188 h 188"/>
                <a:gd name="T28" fmla="*/ 159 w 201"/>
                <a:gd name="T29" fmla="*/ 171 h 188"/>
                <a:gd name="T30" fmla="*/ 155 w 201"/>
                <a:gd name="T31" fmla="*/ 155 h 188"/>
                <a:gd name="T32" fmla="*/ 142 w 201"/>
                <a:gd name="T33" fmla="*/ 142 h 188"/>
                <a:gd name="T34" fmla="*/ 125 w 201"/>
                <a:gd name="T35" fmla="*/ 129 h 188"/>
                <a:gd name="T36" fmla="*/ 105 w 201"/>
                <a:gd name="T37" fmla="*/ 120 h 188"/>
                <a:gd name="T38" fmla="*/ 76 w 201"/>
                <a:gd name="T39" fmla="*/ 97 h 188"/>
                <a:gd name="T40" fmla="*/ 58 w 201"/>
                <a:gd name="T41" fmla="*/ 65 h 188"/>
                <a:gd name="T42" fmla="*/ 35 w 201"/>
                <a:gd name="T43" fmla="*/ 56 h 188"/>
                <a:gd name="T44" fmla="*/ 19 w 201"/>
                <a:gd name="T45" fmla="*/ 68 h 188"/>
                <a:gd name="T46" fmla="*/ 13 w 201"/>
                <a:gd name="T47" fmla="*/ 61 h 188"/>
                <a:gd name="T48" fmla="*/ 0 w 201"/>
                <a:gd name="T49" fmla="*/ 42 h 188"/>
                <a:gd name="T50" fmla="*/ 0 w 201"/>
                <a:gd name="T51" fmla="*/ 28 h 188"/>
                <a:gd name="T52" fmla="*/ 8 w 201"/>
                <a:gd name="T53" fmla="*/ 27 h 188"/>
                <a:gd name="T54" fmla="*/ 25 w 201"/>
                <a:gd name="T55" fmla="*/ 19 h 188"/>
                <a:gd name="T56" fmla="*/ 35 w 201"/>
                <a:gd name="T57" fmla="*/ 22 h 188"/>
                <a:gd name="T58" fmla="*/ 51 w 201"/>
                <a:gd name="T59" fmla="*/ 16 h 188"/>
                <a:gd name="T60" fmla="*/ 58 w 201"/>
                <a:gd name="T61" fmla="*/ 4 h 188"/>
                <a:gd name="T62" fmla="*/ 70 w 201"/>
                <a:gd name="T63" fmla="*/ 3 h 188"/>
                <a:gd name="T64" fmla="*/ 90 w 201"/>
                <a:gd name="T65"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1" h="188">
                  <a:moveTo>
                    <a:pt x="90" y="7"/>
                  </a:moveTo>
                  <a:lnTo>
                    <a:pt x="114" y="12"/>
                  </a:lnTo>
                  <a:lnTo>
                    <a:pt x="113" y="22"/>
                  </a:lnTo>
                  <a:lnTo>
                    <a:pt x="117" y="31"/>
                  </a:lnTo>
                  <a:lnTo>
                    <a:pt x="104" y="28"/>
                  </a:lnTo>
                  <a:lnTo>
                    <a:pt x="91" y="35"/>
                  </a:lnTo>
                  <a:lnTo>
                    <a:pt x="93" y="45"/>
                  </a:lnTo>
                  <a:lnTo>
                    <a:pt x="91" y="51"/>
                  </a:lnTo>
                  <a:lnTo>
                    <a:pt x="97" y="61"/>
                  </a:lnTo>
                  <a:lnTo>
                    <a:pt x="113" y="72"/>
                  </a:lnTo>
                  <a:lnTo>
                    <a:pt x="122" y="89"/>
                  </a:lnTo>
                  <a:lnTo>
                    <a:pt x="142" y="105"/>
                  </a:lnTo>
                  <a:lnTo>
                    <a:pt x="155" y="105"/>
                  </a:lnTo>
                  <a:lnTo>
                    <a:pt x="160" y="110"/>
                  </a:lnTo>
                  <a:lnTo>
                    <a:pt x="155" y="114"/>
                  </a:lnTo>
                  <a:lnTo>
                    <a:pt x="171" y="121"/>
                  </a:lnTo>
                  <a:lnTo>
                    <a:pt x="183" y="127"/>
                  </a:lnTo>
                  <a:lnTo>
                    <a:pt x="199" y="138"/>
                  </a:lnTo>
                  <a:lnTo>
                    <a:pt x="201" y="142"/>
                  </a:lnTo>
                  <a:lnTo>
                    <a:pt x="198" y="149"/>
                  </a:lnTo>
                  <a:lnTo>
                    <a:pt x="188" y="140"/>
                  </a:lnTo>
                  <a:lnTo>
                    <a:pt x="173" y="136"/>
                  </a:lnTo>
                  <a:lnTo>
                    <a:pt x="167" y="150"/>
                  </a:lnTo>
                  <a:lnTo>
                    <a:pt x="180" y="157"/>
                  </a:lnTo>
                  <a:lnTo>
                    <a:pt x="179" y="168"/>
                  </a:lnTo>
                  <a:lnTo>
                    <a:pt x="172" y="169"/>
                  </a:lnTo>
                  <a:lnTo>
                    <a:pt x="163" y="187"/>
                  </a:lnTo>
                  <a:lnTo>
                    <a:pt x="156" y="188"/>
                  </a:lnTo>
                  <a:lnTo>
                    <a:pt x="156" y="182"/>
                  </a:lnTo>
                  <a:lnTo>
                    <a:pt x="159" y="171"/>
                  </a:lnTo>
                  <a:lnTo>
                    <a:pt x="162" y="167"/>
                  </a:lnTo>
                  <a:lnTo>
                    <a:pt x="155" y="155"/>
                  </a:lnTo>
                  <a:lnTo>
                    <a:pt x="149" y="144"/>
                  </a:lnTo>
                  <a:lnTo>
                    <a:pt x="142" y="142"/>
                  </a:lnTo>
                  <a:lnTo>
                    <a:pt x="136" y="133"/>
                  </a:lnTo>
                  <a:lnTo>
                    <a:pt x="125" y="129"/>
                  </a:lnTo>
                  <a:lnTo>
                    <a:pt x="118" y="121"/>
                  </a:lnTo>
                  <a:lnTo>
                    <a:pt x="105" y="120"/>
                  </a:lnTo>
                  <a:lnTo>
                    <a:pt x="91" y="110"/>
                  </a:lnTo>
                  <a:lnTo>
                    <a:pt x="76" y="97"/>
                  </a:lnTo>
                  <a:lnTo>
                    <a:pt x="64" y="85"/>
                  </a:lnTo>
                  <a:lnTo>
                    <a:pt x="58" y="65"/>
                  </a:lnTo>
                  <a:lnTo>
                    <a:pt x="49" y="63"/>
                  </a:lnTo>
                  <a:lnTo>
                    <a:pt x="35" y="56"/>
                  </a:lnTo>
                  <a:lnTo>
                    <a:pt x="28" y="58"/>
                  </a:lnTo>
                  <a:lnTo>
                    <a:pt x="19" y="68"/>
                  </a:lnTo>
                  <a:lnTo>
                    <a:pt x="12" y="69"/>
                  </a:lnTo>
                  <a:lnTo>
                    <a:pt x="13" y="61"/>
                  </a:lnTo>
                  <a:lnTo>
                    <a:pt x="4" y="58"/>
                  </a:lnTo>
                  <a:lnTo>
                    <a:pt x="0" y="42"/>
                  </a:lnTo>
                  <a:lnTo>
                    <a:pt x="5" y="36"/>
                  </a:lnTo>
                  <a:lnTo>
                    <a:pt x="0" y="28"/>
                  </a:lnTo>
                  <a:lnTo>
                    <a:pt x="0" y="23"/>
                  </a:lnTo>
                  <a:lnTo>
                    <a:pt x="8" y="27"/>
                  </a:lnTo>
                  <a:lnTo>
                    <a:pt x="16" y="26"/>
                  </a:lnTo>
                  <a:lnTo>
                    <a:pt x="25" y="19"/>
                  </a:lnTo>
                  <a:lnTo>
                    <a:pt x="27" y="22"/>
                  </a:lnTo>
                  <a:lnTo>
                    <a:pt x="35" y="22"/>
                  </a:lnTo>
                  <a:lnTo>
                    <a:pt x="38" y="13"/>
                  </a:lnTo>
                  <a:lnTo>
                    <a:pt x="51" y="16"/>
                  </a:lnTo>
                  <a:lnTo>
                    <a:pt x="58" y="12"/>
                  </a:lnTo>
                  <a:lnTo>
                    <a:pt x="58" y="4"/>
                  </a:lnTo>
                  <a:lnTo>
                    <a:pt x="68" y="7"/>
                  </a:lnTo>
                  <a:lnTo>
                    <a:pt x="70" y="3"/>
                  </a:lnTo>
                  <a:lnTo>
                    <a:pt x="86" y="0"/>
                  </a:lnTo>
                  <a:lnTo>
                    <a:pt x="90"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7" name="Freeform 96">
              <a:extLst>
                <a:ext uri="{FF2B5EF4-FFF2-40B4-BE49-F238E27FC236}">
                  <a16:creationId xmlns:a16="http://schemas.microsoft.com/office/drawing/2014/main" id="{F2315FDE-E8FB-EA50-3C0D-CB16E5C123EF}"/>
                </a:ext>
              </a:extLst>
            </p:cNvPr>
            <p:cNvSpPr>
              <a:spLocks/>
            </p:cNvSpPr>
            <p:nvPr/>
          </p:nvSpPr>
          <p:spPr bwMode="auto">
            <a:xfrm>
              <a:off x="6377530" y="2619665"/>
              <a:ext cx="114204" cy="53895"/>
            </a:xfrm>
            <a:custGeom>
              <a:avLst/>
              <a:gdLst>
                <a:gd name="T0" fmla="*/ 14 w 38"/>
                <a:gd name="T1" fmla="*/ 0 h 17"/>
                <a:gd name="T2" fmla="*/ 26 w 38"/>
                <a:gd name="T3" fmla="*/ 2 h 17"/>
                <a:gd name="T4" fmla="*/ 35 w 38"/>
                <a:gd name="T5" fmla="*/ 7 h 17"/>
                <a:gd name="T6" fmla="*/ 38 w 38"/>
                <a:gd name="T7" fmla="*/ 13 h 17"/>
                <a:gd name="T8" fmla="*/ 25 w 38"/>
                <a:gd name="T9" fmla="*/ 13 h 17"/>
                <a:gd name="T10" fmla="*/ 19 w 38"/>
                <a:gd name="T11" fmla="*/ 17 h 17"/>
                <a:gd name="T12" fmla="*/ 9 w 38"/>
                <a:gd name="T13" fmla="*/ 13 h 17"/>
                <a:gd name="T14" fmla="*/ 0 w 38"/>
                <a:gd name="T15" fmla="*/ 6 h 17"/>
                <a:gd name="T16" fmla="*/ 2 w 38"/>
                <a:gd name="T17" fmla="*/ 1 h 17"/>
                <a:gd name="T18" fmla="*/ 10 w 38"/>
                <a:gd name="T19" fmla="*/ 0 h 17"/>
                <a:gd name="T20" fmla="*/ 14 w 3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7">
                  <a:moveTo>
                    <a:pt x="14" y="0"/>
                  </a:moveTo>
                  <a:lnTo>
                    <a:pt x="26" y="2"/>
                  </a:lnTo>
                  <a:lnTo>
                    <a:pt x="35" y="7"/>
                  </a:lnTo>
                  <a:lnTo>
                    <a:pt x="38" y="13"/>
                  </a:lnTo>
                  <a:lnTo>
                    <a:pt x="25" y="13"/>
                  </a:lnTo>
                  <a:lnTo>
                    <a:pt x="19" y="17"/>
                  </a:lnTo>
                  <a:lnTo>
                    <a:pt x="9" y="13"/>
                  </a:lnTo>
                  <a:lnTo>
                    <a:pt x="0" y="6"/>
                  </a:lnTo>
                  <a:lnTo>
                    <a:pt x="2" y="1"/>
                  </a:lnTo>
                  <a:lnTo>
                    <a:pt x="10" y="0"/>
                  </a:lnTo>
                  <a:lnTo>
                    <a:pt x="1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8" name="Freeform 97">
              <a:extLst>
                <a:ext uri="{FF2B5EF4-FFF2-40B4-BE49-F238E27FC236}">
                  <a16:creationId xmlns:a16="http://schemas.microsoft.com/office/drawing/2014/main" id="{740190B0-0BAF-FE80-2429-B4AF7B5649D5}"/>
                </a:ext>
              </a:extLst>
            </p:cNvPr>
            <p:cNvSpPr>
              <a:spLocks/>
            </p:cNvSpPr>
            <p:nvPr/>
          </p:nvSpPr>
          <p:spPr bwMode="auto">
            <a:xfrm>
              <a:off x="12147592" y="1640067"/>
              <a:ext cx="210376" cy="275810"/>
            </a:xfrm>
            <a:custGeom>
              <a:avLst/>
              <a:gdLst>
                <a:gd name="T0" fmla="*/ 5 w 70"/>
                <a:gd name="T1" fmla="*/ 21 h 87"/>
                <a:gd name="T2" fmla="*/ 8 w 70"/>
                <a:gd name="T3" fmla="*/ 14 h 87"/>
                <a:gd name="T4" fmla="*/ 28 w 70"/>
                <a:gd name="T5" fmla="*/ 22 h 87"/>
                <a:gd name="T6" fmla="*/ 60 w 70"/>
                <a:gd name="T7" fmla="*/ 0 h 87"/>
                <a:gd name="T8" fmla="*/ 70 w 70"/>
                <a:gd name="T9" fmla="*/ 26 h 87"/>
                <a:gd name="T10" fmla="*/ 67 w 70"/>
                <a:gd name="T11" fmla="*/ 29 h 87"/>
                <a:gd name="T12" fmla="*/ 33 w 70"/>
                <a:gd name="T13" fmla="*/ 39 h 87"/>
                <a:gd name="T14" fmla="*/ 52 w 70"/>
                <a:gd name="T15" fmla="*/ 60 h 87"/>
                <a:gd name="T16" fmla="*/ 47 w 70"/>
                <a:gd name="T17" fmla="*/ 63 h 87"/>
                <a:gd name="T18" fmla="*/ 45 w 70"/>
                <a:gd name="T19" fmla="*/ 70 h 87"/>
                <a:gd name="T20" fmla="*/ 32 w 70"/>
                <a:gd name="T21" fmla="*/ 73 h 87"/>
                <a:gd name="T22" fmla="*/ 28 w 70"/>
                <a:gd name="T23" fmla="*/ 81 h 87"/>
                <a:gd name="T24" fmla="*/ 21 w 70"/>
                <a:gd name="T25" fmla="*/ 87 h 87"/>
                <a:gd name="T26" fmla="*/ 1 w 70"/>
                <a:gd name="T27" fmla="*/ 84 h 87"/>
                <a:gd name="T28" fmla="*/ 0 w 70"/>
                <a:gd name="T29" fmla="*/ 81 h 87"/>
                <a:gd name="T30" fmla="*/ 6 w 70"/>
                <a:gd name="T31" fmla="*/ 47 h 87"/>
                <a:gd name="T32" fmla="*/ 5 w 70"/>
                <a:gd name="T33" fmla="*/ 39 h 87"/>
                <a:gd name="T34" fmla="*/ 7 w 70"/>
                <a:gd name="T35" fmla="*/ 33 h 87"/>
                <a:gd name="T36" fmla="*/ 5 w 70"/>
                <a:gd name="T37"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87">
                  <a:moveTo>
                    <a:pt x="5" y="21"/>
                  </a:moveTo>
                  <a:lnTo>
                    <a:pt x="8" y="14"/>
                  </a:lnTo>
                  <a:lnTo>
                    <a:pt x="28" y="22"/>
                  </a:lnTo>
                  <a:lnTo>
                    <a:pt x="60" y="0"/>
                  </a:lnTo>
                  <a:lnTo>
                    <a:pt x="70" y="26"/>
                  </a:lnTo>
                  <a:lnTo>
                    <a:pt x="67" y="29"/>
                  </a:lnTo>
                  <a:lnTo>
                    <a:pt x="33" y="39"/>
                  </a:lnTo>
                  <a:lnTo>
                    <a:pt x="52" y="60"/>
                  </a:lnTo>
                  <a:lnTo>
                    <a:pt x="47" y="63"/>
                  </a:lnTo>
                  <a:lnTo>
                    <a:pt x="45" y="70"/>
                  </a:lnTo>
                  <a:lnTo>
                    <a:pt x="32" y="73"/>
                  </a:lnTo>
                  <a:lnTo>
                    <a:pt x="28" y="81"/>
                  </a:lnTo>
                  <a:lnTo>
                    <a:pt x="21" y="87"/>
                  </a:lnTo>
                  <a:lnTo>
                    <a:pt x="1" y="84"/>
                  </a:lnTo>
                  <a:lnTo>
                    <a:pt x="0" y="81"/>
                  </a:lnTo>
                  <a:lnTo>
                    <a:pt x="6" y="47"/>
                  </a:lnTo>
                  <a:lnTo>
                    <a:pt x="5" y="39"/>
                  </a:lnTo>
                  <a:lnTo>
                    <a:pt x="7" y="33"/>
                  </a:lnTo>
                  <a:lnTo>
                    <a:pt x="5"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69" name="Freeform 98">
              <a:extLst>
                <a:ext uri="{FF2B5EF4-FFF2-40B4-BE49-F238E27FC236}">
                  <a16:creationId xmlns:a16="http://schemas.microsoft.com/office/drawing/2014/main" id="{C6015B8E-793A-7304-3D3D-25CE9E134AB7}"/>
                </a:ext>
              </a:extLst>
            </p:cNvPr>
            <p:cNvSpPr>
              <a:spLocks/>
            </p:cNvSpPr>
            <p:nvPr/>
          </p:nvSpPr>
          <p:spPr bwMode="auto">
            <a:xfrm>
              <a:off x="17220689" y="1576663"/>
              <a:ext cx="114204" cy="107788"/>
            </a:xfrm>
            <a:custGeom>
              <a:avLst/>
              <a:gdLst>
                <a:gd name="T0" fmla="*/ 33 w 38"/>
                <a:gd name="T1" fmla="*/ 4 h 34"/>
                <a:gd name="T2" fmla="*/ 38 w 38"/>
                <a:gd name="T3" fmla="*/ 11 h 34"/>
                <a:gd name="T4" fmla="*/ 34 w 38"/>
                <a:gd name="T5" fmla="*/ 24 h 34"/>
                <a:gd name="T6" fmla="*/ 24 w 38"/>
                <a:gd name="T7" fmla="*/ 17 h 34"/>
                <a:gd name="T8" fmla="*/ 17 w 38"/>
                <a:gd name="T9" fmla="*/ 22 h 34"/>
                <a:gd name="T10" fmla="*/ 17 w 38"/>
                <a:gd name="T11" fmla="*/ 34 h 34"/>
                <a:gd name="T12" fmla="*/ 4 w 38"/>
                <a:gd name="T13" fmla="*/ 28 h 34"/>
                <a:gd name="T14" fmla="*/ 0 w 38"/>
                <a:gd name="T15" fmla="*/ 18 h 34"/>
                <a:gd name="T16" fmla="*/ 4 w 38"/>
                <a:gd name="T17" fmla="*/ 6 h 34"/>
                <a:gd name="T18" fmla="*/ 15 w 38"/>
                <a:gd name="T19" fmla="*/ 8 h 34"/>
                <a:gd name="T20" fmla="*/ 19 w 38"/>
                <a:gd name="T21" fmla="*/ 0 h 34"/>
                <a:gd name="T22" fmla="*/ 33 w 38"/>
                <a:gd name="T2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4">
                  <a:moveTo>
                    <a:pt x="33" y="4"/>
                  </a:moveTo>
                  <a:lnTo>
                    <a:pt x="38" y="11"/>
                  </a:lnTo>
                  <a:lnTo>
                    <a:pt x="34" y="24"/>
                  </a:lnTo>
                  <a:lnTo>
                    <a:pt x="24" y="17"/>
                  </a:lnTo>
                  <a:lnTo>
                    <a:pt x="17" y="22"/>
                  </a:lnTo>
                  <a:lnTo>
                    <a:pt x="17" y="34"/>
                  </a:lnTo>
                  <a:lnTo>
                    <a:pt x="4" y="28"/>
                  </a:lnTo>
                  <a:lnTo>
                    <a:pt x="0" y="18"/>
                  </a:lnTo>
                  <a:lnTo>
                    <a:pt x="4" y="6"/>
                  </a:lnTo>
                  <a:lnTo>
                    <a:pt x="15" y="8"/>
                  </a:lnTo>
                  <a:lnTo>
                    <a:pt x="19" y="0"/>
                  </a:lnTo>
                  <a:lnTo>
                    <a:pt x="33"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0" name="Freeform 99">
              <a:extLst>
                <a:ext uri="{FF2B5EF4-FFF2-40B4-BE49-F238E27FC236}">
                  <a16:creationId xmlns:a16="http://schemas.microsoft.com/office/drawing/2014/main" id="{575FE8E5-54A0-E169-9CDC-501E2B4E1D91}"/>
                </a:ext>
              </a:extLst>
            </p:cNvPr>
            <p:cNvSpPr>
              <a:spLocks/>
            </p:cNvSpPr>
            <p:nvPr/>
          </p:nvSpPr>
          <p:spPr bwMode="auto">
            <a:xfrm>
              <a:off x="17070419" y="1116981"/>
              <a:ext cx="522937" cy="678425"/>
            </a:xfrm>
            <a:custGeom>
              <a:avLst/>
              <a:gdLst>
                <a:gd name="T0" fmla="*/ 164 w 174"/>
                <a:gd name="T1" fmla="*/ 87 h 214"/>
                <a:gd name="T2" fmla="*/ 166 w 174"/>
                <a:gd name="T3" fmla="*/ 104 h 214"/>
                <a:gd name="T4" fmla="*/ 174 w 174"/>
                <a:gd name="T5" fmla="*/ 114 h 214"/>
                <a:gd name="T6" fmla="*/ 171 w 174"/>
                <a:gd name="T7" fmla="*/ 129 h 214"/>
                <a:gd name="T8" fmla="*/ 154 w 174"/>
                <a:gd name="T9" fmla="*/ 139 h 214"/>
                <a:gd name="T10" fmla="*/ 124 w 174"/>
                <a:gd name="T11" fmla="*/ 140 h 214"/>
                <a:gd name="T12" fmla="*/ 109 w 174"/>
                <a:gd name="T13" fmla="*/ 163 h 214"/>
                <a:gd name="T14" fmla="*/ 94 w 174"/>
                <a:gd name="T15" fmla="*/ 155 h 214"/>
                <a:gd name="T16" fmla="*/ 87 w 174"/>
                <a:gd name="T17" fmla="*/ 140 h 214"/>
                <a:gd name="T18" fmla="*/ 59 w 174"/>
                <a:gd name="T19" fmla="*/ 145 h 214"/>
                <a:gd name="T20" fmla="*/ 42 w 174"/>
                <a:gd name="T21" fmla="*/ 154 h 214"/>
                <a:gd name="T22" fmla="*/ 22 w 174"/>
                <a:gd name="T23" fmla="*/ 155 h 214"/>
                <a:gd name="T24" fmla="*/ 46 w 174"/>
                <a:gd name="T25" fmla="*/ 170 h 214"/>
                <a:gd name="T26" fmla="*/ 48 w 174"/>
                <a:gd name="T27" fmla="*/ 205 h 214"/>
                <a:gd name="T28" fmla="*/ 40 w 174"/>
                <a:gd name="T29" fmla="*/ 214 h 214"/>
                <a:gd name="T30" fmla="*/ 28 w 174"/>
                <a:gd name="T31" fmla="*/ 206 h 214"/>
                <a:gd name="T32" fmla="*/ 26 w 174"/>
                <a:gd name="T33" fmla="*/ 187 h 214"/>
                <a:gd name="T34" fmla="*/ 12 w 174"/>
                <a:gd name="T35" fmla="*/ 181 h 214"/>
                <a:gd name="T36" fmla="*/ 0 w 174"/>
                <a:gd name="T37" fmla="*/ 167 h 214"/>
                <a:gd name="T38" fmla="*/ 14 w 174"/>
                <a:gd name="T39" fmla="*/ 160 h 214"/>
                <a:gd name="T40" fmla="*/ 17 w 174"/>
                <a:gd name="T41" fmla="*/ 148 h 214"/>
                <a:gd name="T42" fmla="*/ 30 w 174"/>
                <a:gd name="T43" fmla="*/ 137 h 214"/>
                <a:gd name="T44" fmla="*/ 37 w 174"/>
                <a:gd name="T45" fmla="*/ 123 h 214"/>
                <a:gd name="T46" fmla="*/ 68 w 174"/>
                <a:gd name="T47" fmla="*/ 117 h 214"/>
                <a:gd name="T48" fmla="*/ 89 w 174"/>
                <a:gd name="T49" fmla="*/ 121 h 214"/>
                <a:gd name="T50" fmla="*/ 89 w 174"/>
                <a:gd name="T51" fmla="*/ 84 h 214"/>
                <a:gd name="T52" fmla="*/ 106 w 174"/>
                <a:gd name="T53" fmla="*/ 94 h 214"/>
                <a:gd name="T54" fmla="*/ 120 w 174"/>
                <a:gd name="T55" fmla="*/ 73 h 214"/>
                <a:gd name="T56" fmla="*/ 126 w 174"/>
                <a:gd name="T57" fmla="*/ 65 h 214"/>
                <a:gd name="T58" fmla="*/ 123 w 174"/>
                <a:gd name="T59" fmla="*/ 40 h 214"/>
                <a:gd name="T60" fmla="*/ 108 w 174"/>
                <a:gd name="T61" fmla="*/ 17 h 214"/>
                <a:gd name="T62" fmla="*/ 107 w 174"/>
                <a:gd name="T63" fmla="*/ 4 h 214"/>
                <a:gd name="T64" fmla="*/ 123 w 174"/>
                <a:gd name="T65" fmla="*/ 0 h 214"/>
                <a:gd name="T66" fmla="*/ 149 w 174"/>
                <a:gd name="T67" fmla="*/ 29 h 214"/>
                <a:gd name="T68" fmla="*/ 157 w 174"/>
                <a:gd name="T69" fmla="*/ 45 h 214"/>
                <a:gd name="T70" fmla="*/ 153 w 174"/>
                <a:gd name="T71" fmla="*/ 66 h 214"/>
                <a:gd name="T72" fmla="*/ 164 w 174"/>
                <a:gd name="T73" fmla="*/ 8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4">
                  <a:moveTo>
                    <a:pt x="164" y="87"/>
                  </a:moveTo>
                  <a:lnTo>
                    <a:pt x="166" y="104"/>
                  </a:lnTo>
                  <a:lnTo>
                    <a:pt x="174" y="114"/>
                  </a:lnTo>
                  <a:lnTo>
                    <a:pt x="171" y="129"/>
                  </a:lnTo>
                  <a:lnTo>
                    <a:pt x="154" y="139"/>
                  </a:lnTo>
                  <a:lnTo>
                    <a:pt x="124" y="140"/>
                  </a:lnTo>
                  <a:lnTo>
                    <a:pt x="109" y="163"/>
                  </a:lnTo>
                  <a:lnTo>
                    <a:pt x="94" y="155"/>
                  </a:lnTo>
                  <a:lnTo>
                    <a:pt x="87" y="140"/>
                  </a:lnTo>
                  <a:lnTo>
                    <a:pt x="59" y="145"/>
                  </a:lnTo>
                  <a:lnTo>
                    <a:pt x="42" y="154"/>
                  </a:lnTo>
                  <a:lnTo>
                    <a:pt x="22" y="155"/>
                  </a:lnTo>
                  <a:lnTo>
                    <a:pt x="46" y="170"/>
                  </a:lnTo>
                  <a:lnTo>
                    <a:pt x="48" y="205"/>
                  </a:lnTo>
                  <a:lnTo>
                    <a:pt x="40" y="214"/>
                  </a:lnTo>
                  <a:lnTo>
                    <a:pt x="28" y="206"/>
                  </a:lnTo>
                  <a:lnTo>
                    <a:pt x="26" y="187"/>
                  </a:lnTo>
                  <a:lnTo>
                    <a:pt x="12" y="181"/>
                  </a:lnTo>
                  <a:lnTo>
                    <a:pt x="0" y="167"/>
                  </a:lnTo>
                  <a:lnTo>
                    <a:pt x="14" y="160"/>
                  </a:lnTo>
                  <a:lnTo>
                    <a:pt x="17" y="148"/>
                  </a:lnTo>
                  <a:lnTo>
                    <a:pt x="30" y="137"/>
                  </a:lnTo>
                  <a:lnTo>
                    <a:pt x="37" y="123"/>
                  </a:lnTo>
                  <a:lnTo>
                    <a:pt x="68" y="117"/>
                  </a:lnTo>
                  <a:lnTo>
                    <a:pt x="89" y="121"/>
                  </a:lnTo>
                  <a:lnTo>
                    <a:pt x="89" y="84"/>
                  </a:lnTo>
                  <a:lnTo>
                    <a:pt x="106" y="94"/>
                  </a:lnTo>
                  <a:lnTo>
                    <a:pt x="120" y="73"/>
                  </a:lnTo>
                  <a:lnTo>
                    <a:pt x="126" y="65"/>
                  </a:lnTo>
                  <a:lnTo>
                    <a:pt x="123" y="40"/>
                  </a:lnTo>
                  <a:lnTo>
                    <a:pt x="108" y="17"/>
                  </a:lnTo>
                  <a:lnTo>
                    <a:pt x="107" y="4"/>
                  </a:lnTo>
                  <a:lnTo>
                    <a:pt x="123" y="0"/>
                  </a:lnTo>
                  <a:lnTo>
                    <a:pt x="149" y="29"/>
                  </a:lnTo>
                  <a:lnTo>
                    <a:pt x="157" y="45"/>
                  </a:lnTo>
                  <a:lnTo>
                    <a:pt x="153" y="66"/>
                  </a:lnTo>
                  <a:lnTo>
                    <a:pt x="164" y="8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1" name="Freeform 100">
              <a:extLst>
                <a:ext uri="{FF2B5EF4-FFF2-40B4-BE49-F238E27FC236}">
                  <a16:creationId xmlns:a16="http://schemas.microsoft.com/office/drawing/2014/main" id="{FBC6151D-9897-3C2C-66C2-32E1805D9844}"/>
                </a:ext>
              </a:extLst>
            </p:cNvPr>
            <p:cNvSpPr>
              <a:spLocks/>
            </p:cNvSpPr>
            <p:nvPr/>
          </p:nvSpPr>
          <p:spPr bwMode="auto">
            <a:xfrm>
              <a:off x="17307846" y="844343"/>
              <a:ext cx="270485" cy="259959"/>
            </a:xfrm>
            <a:custGeom>
              <a:avLst/>
              <a:gdLst>
                <a:gd name="T0" fmla="*/ 51 w 90"/>
                <a:gd name="T1" fmla="*/ 29 h 82"/>
                <a:gd name="T2" fmla="*/ 65 w 90"/>
                <a:gd name="T3" fmla="*/ 33 h 82"/>
                <a:gd name="T4" fmla="*/ 71 w 90"/>
                <a:gd name="T5" fmla="*/ 24 h 82"/>
                <a:gd name="T6" fmla="*/ 90 w 90"/>
                <a:gd name="T7" fmla="*/ 47 h 82"/>
                <a:gd name="T8" fmla="*/ 69 w 90"/>
                <a:gd name="T9" fmla="*/ 53 h 82"/>
                <a:gd name="T10" fmla="*/ 67 w 90"/>
                <a:gd name="T11" fmla="*/ 73 h 82"/>
                <a:gd name="T12" fmla="*/ 32 w 90"/>
                <a:gd name="T13" fmla="*/ 59 h 82"/>
                <a:gd name="T14" fmla="*/ 36 w 90"/>
                <a:gd name="T15" fmla="*/ 82 h 82"/>
                <a:gd name="T16" fmla="*/ 18 w 90"/>
                <a:gd name="T17" fmla="*/ 82 h 82"/>
                <a:gd name="T18" fmla="*/ 3 w 90"/>
                <a:gd name="T19" fmla="*/ 62 h 82"/>
                <a:gd name="T20" fmla="*/ 2 w 90"/>
                <a:gd name="T21" fmla="*/ 46 h 82"/>
                <a:gd name="T22" fmla="*/ 19 w 90"/>
                <a:gd name="T23" fmla="*/ 45 h 82"/>
                <a:gd name="T24" fmla="*/ 6 w 90"/>
                <a:gd name="T25" fmla="*/ 16 h 82"/>
                <a:gd name="T26" fmla="*/ 0 w 90"/>
                <a:gd name="T27" fmla="*/ 0 h 82"/>
                <a:gd name="T28" fmla="*/ 33 w 90"/>
                <a:gd name="T29" fmla="*/ 22 h 82"/>
                <a:gd name="T30" fmla="*/ 51 w 90"/>
                <a:gd name="T31" fmla="*/ 2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2">
                  <a:moveTo>
                    <a:pt x="51" y="29"/>
                  </a:moveTo>
                  <a:lnTo>
                    <a:pt x="65" y="33"/>
                  </a:lnTo>
                  <a:lnTo>
                    <a:pt x="71" y="24"/>
                  </a:lnTo>
                  <a:lnTo>
                    <a:pt x="90" y="47"/>
                  </a:lnTo>
                  <a:lnTo>
                    <a:pt x="69" y="53"/>
                  </a:lnTo>
                  <a:lnTo>
                    <a:pt x="67" y="73"/>
                  </a:lnTo>
                  <a:lnTo>
                    <a:pt x="32" y="59"/>
                  </a:lnTo>
                  <a:lnTo>
                    <a:pt x="36" y="82"/>
                  </a:lnTo>
                  <a:lnTo>
                    <a:pt x="18" y="82"/>
                  </a:lnTo>
                  <a:lnTo>
                    <a:pt x="3" y="62"/>
                  </a:lnTo>
                  <a:lnTo>
                    <a:pt x="2" y="46"/>
                  </a:lnTo>
                  <a:lnTo>
                    <a:pt x="19" y="45"/>
                  </a:lnTo>
                  <a:lnTo>
                    <a:pt x="6" y="16"/>
                  </a:lnTo>
                  <a:lnTo>
                    <a:pt x="0" y="0"/>
                  </a:lnTo>
                  <a:lnTo>
                    <a:pt x="33" y="22"/>
                  </a:lnTo>
                  <a:lnTo>
                    <a:pt x="51" y="2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2" name="Freeform 101">
              <a:extLst>
                <a:ext uri="{FF2B5EF4-FFF2-40B4-BE49-F238E27FC236}">
                  <a16:creationId xmlns:a16="http://schemas.microsoft.com/office/drawing/2014/main" id="{07705DDC-FFBE-5F2E-EBEF-24DD174368A1}"/>
                </a:ext>
              </a:extLst>
            </p:cNvPr>
            <p:cNvSpPr>
              <a:spLocks/>
            </p:cNvSpPr>
            <p:nvPr/>
          </p:nvSpPr>
          <p:spPr bwMode="auto">
            <a:xfrm>
              <a:off x="12550316" y="216641"/>
              <a:ext cx="1959515" cy="947897"/>
            </a:xfrm>
            <a:custGeom>
              <a:avLst/>
              <a:gdLst>
                <a:gd name="T0" fmla="*/ 429 w 652"/>
                <a:gd name="T1" fmla="*/ 270 h 299"/>
                <a:gd name="T2" fmla="*/ 408 w 652"/>
                <a:gd name="T3" fmla="*/ 299 h 299"/>
                <a:gd name="T4" fmla="*/ 395 w 652"/>
                <a:gd name="T5" fmla="*/ 289 h 299"/>
                <a:gd name="T6" fmla="*/ 365 w 652"/>
                <a:gd name="T7" fmla="*/ 272 h 299"/>
                <a:gd name="T8" fmla="*/ 352 w 652"/>
                <a:gd name="T9" fmla="*/ 251 h 299"/>
                <a:gd name="T10" fmla="*/ 300 w 652"/>
                <a:gd name="T11" fmla="*/ 237 h 299"/>
                <a:gd name="T12" fmla="*/ 260 w 652"/>
                <a:gd name="T13" fmla="*/ 222 h 299"/>
                <a:gd name="T14" fmla="*/ 215 w 652"/>
                <a:gd name="T15" fmla="*/ 200 h 299"/>
                <a:gd name="T16" fmla="*/ 172 w 652"/>
                <a:gd name="T17" fmla="*/ 210 h 299"/>
                <a:gd name="T18" fmla="*/ 183 w 652"/>
                <a:gd name="T19" fmla="*/ 286 h 299"/>
                <a:gd name="T20" fmla="*/ 155 w 652"/>
                <a:gd name="T21" fmla="*/ 265 h 299"/>
                <a:gd name="T22" fmla="*/ 131 w 652"/>
                <a:gd name="T23" fmla="*/ 276 h 299"/>
                <a:gd name="T24" fmla="*/ 131 w 652"/>
                <a:gd name="T25" fmla="*/ 262 h 299"/>
                <a:gd name="T26" fmla="*/ 106 w 652"/>
                <a:gd name="T27" fmla="*/ 248 h 299"/>
                <a:gd name="T28" fmla="*/ 84 w 652"/>
                <a:gd name="T29" fmla="*/ 224 h 299"/>
                <a:gd name="T30" fmla="*/ 98 w 652"/>
                <a:gd name="T31" fmla="*/ 220 h 299"/>
                <a:gd name="T32" fmla="*/ 108 w 652"/>
                <a:gd name="T33" fmla="*/ 201 h 299"/>
                <a:gd name="T34" fmla="*/ 121 w 652"/>
                <a:gd name="T35" fmla="*/ 184 h 299"/>
                <a:gd name="T36" fmla="*/ 99 w 652"/>
                <a:gd name="T37" fmla="*/ 173 h 299"/>
                <a:gd name="T38" fmla="*/ 67 w 652"/>
                <a:gd name="T39" fmla="*/ 177 h 299"/>
                <a:gd name="T40" fmla="*/ 44 w 652"/>
                <a:gd name="T41" fmla="*/ 178 h 299"/>
                <a:gd name="T42" fmla="*/ 29 w 652"/>
                <a:gd name="T43" fmla="*/ 154 h 299"/>
                <a:gd name="T44" fmla="*/ 0 w 652"/>
                <a:gd name="T45" fmla="*/ 140 h 299"/>
                <a:gd name="T46" fmla="*/ 0 w 652"/>
                <a:gd name="T47" fmla="*/ 121 h 299"/>
                <a:gd name="T48" fmla="*/ 26 w 652"/>
                <a:gd name="T49" fmla="*/ 110 h 299"/>
                <a:gd name="T50" fmla="*/ 51 w 652"/>
                <a:gd name="T51" fmla="*/ 74 h 299"/>
                <a:gd name="T52" fmla="*/ 115 w 652"/>
                <a:gd name="T53" fmla="*/ 87 h 299"/>
                <a:gd name="T54" fmla="*/ 150 w 652"/>
                <a:gd name="T55" fmla="*/ 87 h 299"/>
                <a:gd name="T56" fmla="*/ 199 w 652"/>
                <a:gd name="T57" fmla="*/ 97 h 299"/>
                <a:gd name="T58" fmla="*/ 224 w 652"/>
                <a:gd name="T59" fmla="*/ 92 h 299"/>
                <a:gd name="T60" fmla="*/ 194 w 652"/>
                <a:gd name="T61" fmla="*/ 69 h 299"/>
                <a:gd name="T62" fmla="*/ 201 w 652"/>
                <a:gd name="T63" fmla="*/ 53 h 299"/>
                <a:gd name="T64" fmla="*/ 198 w 652"/>
                <a:gd name="T65" fmla="*/ 34 h 299"/>
                <a:gd name="T66" fmla="*/ 257 w 652"/>
                <a:gd name="T67" fmla="*/ 21 h 299"/>
                <a:gd name="T68" fmla="*/ 298 w 652"/>
                <a:gd name="T69" fmla="*/ 9 h 299"/>
                <a:gd name="T70" fmla="*/ 338 w 652"/>
                <a:gd name="T71" fmla="*/ 5 h 299"/>
                <a:gd name="T72" fmla="*/ 366 w 652"/>
                <a:gd name="T73" fmla="*/ 20 h 299"/>
                <a:gd name="T74" fmla="*/ 393 w 652"/>
                <a:gd name="T75" fmla="*/ 38 h 299"/>
                <a:gd name="T76" fmla="*/ 437 w 652"/>
                <a:gd name="T77" fmla="*/ 18 h 299"/>
                <a:gd name="T78" fmla="*/ 462 w 652"/>
                <a:gd name="T79" fmla="*/ 39 h 299"/>
                <a:gd name="T80" fmla="*/ 524 w 652"/>
                <a:gd name="T81" fmla="*/ 80 h 299"/>
                <a:gd name="T82" fmla="*/ 571 w 652"/>
                <a:gd name="T83" fmla="*/ 86 h 299"/>
                <a:gd name="T84" fmla="*/ 595 w 652"/>
                <a:gd name="T85" fmla="*/ 102 h 299"/>
                <a:gd name="T86" fmla="*/ 619 w 652"/>
                <a:gd name="T87" fmla="*/ 114 h 299"/>
                <a:gd name="T88" fmla="*/ 652 w 652"/>
                <a:gd name="T89" fmla="*/ 124 h 299"/>
                <a:gd name="T90" fmla="*/ 634 w 652"/>
                <a:gd name="T91" fmla="*/ 139 h 299"/>
                <a:gd name="T92" fmla="*/ 637 w 652"/>
                <a:gd name="T93" fmla="*/ 169 h 299"/>
                <a:gd name="T94" fmla="*/ 605 w 652"/>
                <a:gd name="T95" fmla="*/ 199 h 299"/>
                <a:gd name="T96" fmla="*/ 569 w 652"/>
                <a:gd name="T97" fmla="*/ 211 h 299"/>
                <a:gd name="T98" fmla="*/ 588 w 652"/>
                <a:gd name="T99" fmla="*/ 252 h 299"/>
                <a:gd name="T100" fmla="*/ 581 w 652"/>
                <a:gd name="T101" fmla="*/ 261 h 299"/>
                <a:gd name="T102" fmla="*/ 545 w 652"/>
                <a:gd name="T103" fmla="*/ 252 h 299"/>
                <a:gd name="T104" fmla="*/ 512 w 652"/>
                <a:gd name="T105" fmla="*/ 253 h 299"/>
                <a:gd name="T106" fmla="*/ 477 w 652"/>
                <a:gd name="T107" fmla="*/ 249 h 299"/>
                <a:gd name="T108" fmla="*/ 449 w 652"/>
                <a:gd name="T109" fmla="*/ 254 h 299"/>
                <a:gd name="T110" fmla="*/ 438 w 652"/>
                <a:gd name="T111" fmla="*/ 26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299">
                  <a:moveTo>
                    <a:pt x="438" y="266"/>
                  </a:moveTo>
                  <a:lnTo>
                    <a:pt x="429" y="270"/>
                  </a:lnTo>
                  <a:lnTo>
                    <a:pt x="412" y="284"/>
                  </a:lnTo>
                  <a:lnTo>
                    <a:pt x="408" y="299"/>
                  </a:lnTo>
                  <a:lnTo>
                    <a:pt x="402" y="299"/>
                  </a:lnTo>
                  <a:lnTo>
                    <a:pt x="395" y="289"/>
                  </a:lnTo>
                  <a:lnTo>
                    <a:pt x="373" y="288"/>
                  </a:lnTo>
                  <a:lnTo>
                    <a:pt x="365" y="272"/>
                  </a:lnTo>
                  <a:lnTo>
                    <a:pt x="357" y="271"/>
                  </a:lnTo>
                  <a:lnTo>
                    <a:pt x="352" y="251"/>
                  </a:lnTo>
                  <a:lnTo>
                    <a:pt x="328" y="236"/>
                  </a:lnTo>
                  <a:lnTo>
                    <a:pt x="300" y="237"/>
                  </a:lnTo>
                  <a:lnTo>
                    <a:pt x="281" y="240"/>
                  </a:lnTo>
                  <a:lnTo>
                    <a:pt x="260" y="222"/>
                  </a:lnTo>
                  <a:lnTo>
                    <a:pt x="245" y="214"/>
                  </a:lnTo>
                  <a:lnTo>
                    <a:pt x="215" y="200"/>
                  </a:lnTo>
                  <a:lnTo>
                    <a:pt x="211" y="198"/>
                  </a:lnTo>
                  <a:lnTo>
                    <a:pt x="172" y="210"/>
                  </a:lnTo>
                  <a:lnTo>
                    <a:pt x="192" y="285"/>
                  </a:lnTo>
                  <a:lnTo>
                    <a:pt x="183" y="286"/>
                  </a:lnTo>
                  <a:lnTo>
                    <a:pt x="168" y="270"/>
                  </a:lnTo>
                  <a:lnTo>
                    <a:pt x="155" y="265"/>
                  </a:lnTo>
                  <a:lnTo>
                    <a:pt x="137" y="269"/>
                  </a:lnTo>
                  <a:lnTo>
                    <a:pt x="131" y="276"/>
                  </a:lnTo>
                  <a:lnTo>
                    <a:pt x="129" y="271"/>
                  </a:lnTo>
                  <a:lnTo>
                    <a:pt x="131" y="262"/>
                  </a:lnTo>
                  <a:lnTo>
                    <a:pt x="127" y="255"/>
                  </a:lnTo>
                  <a:lnTo>
                    <a:pt x="106" y="248"/>
                  </a:lnTo>
                  <a:lnTo>
                    <a:pt x="94" y="230"/>
                  </a:lnTo>
                  <a:lnTo>
                    <a:pt x="84" y="224"/>
                  </a:lnTo>
                  <a:lnTo>
                    <a:pt x="81" y="218"/>
                  </a:lnTo>
                  <a:lnTo>
                    <a:pt x="98" y="220"/>
                  </a:lnTo>
                  <a:lnTo>
                    <a:pt x="95" y="205"/>
                  </a:lnTo>
                  <a:lnTo>
                    <a:pt x="108" y="201"/>
                  </a:lnTo>
                  <a:lnTo>
                    <a:pt x="123" y="204"/>
                  </a:lnTo>
                  <a:lnTo>
                    <a:pt x="121" y="184"/>
                  </a:lnTo>
                  <a:lnTo>
                    <a:pt x="115" y="172"/>
                  </a:lnTo>
                  <a:lnTo>
                    <a:pt x="99" y="173"/>
                  </a:lnTo>
                  <a:lnTo>
                    <a:pt x="84" y="168"/>
                  </a:lnTo>
                  <a:lnTo>
                    <a:pt x="67" y="177"/>
                  </a:lnTo>
                  <a:lnTo>
                    <a:pt x="53" y="181"/>
                  </a:lnTo>
                  <a:lnTo>
                    <a:pt x="44" y="178"/>
                  </a:lnTo>
                  <a:lnTo>
                    <a:pt x="43" y="167"/>
                  </a:lnTo>
                  <a:lnTo>
                    <a:pt x="29" y="154"/>
                  </a:lnTo>
                  <a:lnTo>
                    <a:pt x="17" y="154"/>
                  </a:lnTo>
                  <a:lnTo>
                    <a:pt x="0" y="140"/>
                  </a:lnTo>
                  <a:lnTo>
                    <a:pt x="6" y="125"/>
                  </a:lnTo>
                  <a:lnTo>
                    <a:pt x="0" y="121"/>
                  </a:lnTo>
                  <a:lnTo>
                    <a:pt x="7" y="99"/>
                  </a:lnTo>
                  <a:lnTo>
                    <a:pt x="26" y="110"/>
                  </a:lnTo>
                  <a:lnTo>
                    <a:pt x="25" y="96"/>
                  </a:lnTo>
                  <a:lnTo>
                    <a:pt x="51" y="74"/>
                  </a:lnTo>
                  <a:lnTo>
                    <a:pt x="76" y="73"/>
                  </a:lnTo>
                  <a:lnTo>
                    <a:pt x="115" y="87"/>
                  </a:lnTo>
                  <a:lnTo>
                    <a:pt x="136" y="95"/>
                  </a:lnTo>
                  <a:lnTo>
                    <a:pt x="150" y="87"/>
                  </a:lnTo>
                  <a:lnTo>
                    <a:pt x="175" y="87"/>
                  </a:lnTo>
                  <a:lnTo>
                    <a:pt x="199" y="97"/>
                  </a:lnTo>
                  <a:lnTo>
                    <a:pt x="202" y="91"/>
                  </a:lnTo>
                  <a:lnTo>
                    <a:pt x="224" y="92"/>
                  </a:lnTo>
                  <a:lnTo>
                    <a:pt x="225" y="82"/>
                  </a:lnTo>
                  <a:lnTo>
                    <a:pt x="194" y="69"/>
                  </a:lnTo>
                  <a:lnTo>
                    <a:pt x="206" y="59"/>
                  </a:lnTo>
                  <a:lnTo>
                    <a:pt x="201" y="53"/>
                  </a:lnTo>
                  <a:lnTo>
                    <a:pt x="214" y="48"/>
                  </a:lnTo>
                  <a:lnTo>
                    <a:pt x="198" y="34"/>
                  </a:lnTo>
                  <a:lnTo>
                    <a:pt x="202" y="28"/>
                  </a:lnTo>
                  <a:lnTo>
                    <a:pt x="257" y="21"/>
                  </a:lnTo>
                  <a:lnTo>
                    <a:pt x="263" y="16"/>
                  </a:lnTo>
                  <a:lnTo>
                    <a:pt x="298" y="9"/>
                  </a:lnTo>
                  <a:lnTo>
                    <a:pt x="309" y="0"/>
                  </a:lnTo>
                  <a:lnTo>
                    <a:pt x="338" y="5"/>
                  </a:lnTo>
                  <a:lnTo>
                    <a:pt x="352" y="25"/>
                  </a:lnTo>
                  <a:lnTo>
                    <a:pt x="366" y="20"/>
                  </a:lnTo>
                  <a:lnTo>
                    <a:pt x="389" y="27"/>
                  </a:lnTo>
                  <a:lnTo>
                    <a:pt x="393" y="38"/>
                  </a:lnTo>
                  <a:lnTo>
                    <a:pt x="407" y="37"/>
                  </a:lnTo>
                  <a:lnTo>
                    <a:pt x="437" y="18"/>
                  </a:lnTo>
                  <a:lnTo>
                    <a:pt x="434" y="24"/>
                  </a:lnTo>
                  <a:lnTo>
                    <a:pt x="462" y="39"/>
                  </a:lnTo>
                  <a:lnTo>
                    <a:pt x="520" y="90"/>
                  </a:lnTo>
                  <a:lnTo>
                    <a:pt x="524" y="80"/>
                  </a:lnTo>
                  <a:lnTo>
                    <a:pt x="551" y="92"/>
                  </a:lnTo>
                  <a:lnTo>
                    <a:pt x="571" y="86"/>
                  </a:lnTo>
                  <a:lnTo>
                    <a:pt x="582" y="90"/>
                  </a:lnTo>
                  <a:lnTo>
                    <a:pt x="595" y="102"/>
                  </a:lnTo>
                  <a:lnTo>
                    <a:pt x="608" y="106"/>
                  </a:lnTo>
                  <a:lnTo>
                    <a:pt x="619" y="114"/>
                  </a:lnTo>
                  <a:lnTo>
                    <a:pt x="638" y="111"/>
                  </a:lnTo>
                  <a:lnTo>
                    <a:pt x="652" y="124"/>
                  </a:lnTo>
                  <a:lnTo>
                    <a:pt x="647" y="137"/>
                  </a:lnTo>
                  <a:lnTo>
                    <a:pt x="634" y="139"/>
                  </a:lnTo>
                  <a:lnTo>
                    <a:pt x="642" y="160"/>
                  </a:lnTo>
                  <a:lnTo>
                    <a:pt x="637" y="169"/>
                  </a:lnTo>
                  <a:lnTo>
                    <a:pt x="602" y="162"/>
                  </a:lnTo>
                  <a:lnTo>
                    <a:pt x="605" y="199"/>
                  </a:lnTo>
                  <a:lnTo>
                    <a:pt x="599" y="203"/>
                  </a:lnTo>
                  <a:lnTo>
                    <a:pt x="569" y="211"/>
                  </a:lnTo>
                  <a:lnTo>
                    <a:pt x="597" y="247"/>
                  </a:lnTo>
                  <a:lnTo>
                    <a:pt x="588" y="252"/>
                  </a:lnTo>
                  <a:lnTo>
                    <a:pt x="593" y="264"/>
                  </a:lnTo>
                  <a:lnTo>
                    <a:pt x="581" y="261"/>
                  </a:lnTo>
                  <a:lnTo>
                    <a:pt x="571" y="254"/>
                  </a:lnTo>
                  <a:lnTo>
                    <a:pt x="545" y="252"/>
                  </a:lnTo>
                  <a:lnTo>
                    <a:pt x="517" y="251"/>
                  </a:lnTo>
                  <a:lnTo>
                    <a:pt x="512" y="253"/>
                  </a:lnTo>
                  <a:lnTo>
                    <a:pt x="485" y="245"/>
                  </a:lnTo>
                  <a:lnTo>
                    <a:pt x="477" y="249"/>
                  </a:lnTo>
                  <a:lnTo>
                    <a:pt x="479" y="261"/>
                  </a:lnTo>
                  <a:lnTo>
                    <a:pt x="449" y="254"/>
                  </a:lnTo>
                  <a:lnTo>
                    <a:pt x="439" y="257"/>
                  </a:lnTo>
                  <a:lnTo>
                    <a:pt x="438" y="26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3" name="Freeform 102">
              <a:extLst>
                <a:ext uri="{FF2B5EF4-FFF2-40B4-BE49-F238E27FC236}">
                  <a16:creationId xmlns:a16="http://schemas.microsoft.com/office/drawing/2014/main" id="{BFE592B8-FF71-1C73-38B4-F7804BFB9942}"/>
                </a:ext>
              </a:extLst>
            </p:cNvPr>
            <p:cNvSpPr>
              <a:spLocks/>
            </p:cNvSpPr>
            <p:nvPr/>
          </p:nvSpPr>
          <p:spPr bwMode="auto">
            <a:xfrm>
              <a:off x="12168629" y="3475627"/>
              <a:ext cx="438787" cy="672087"/>
            </a:xfrm>
            <a:custGeom>
              <a:avLst/>
              <a:gdLst>
                <a:gd name="T0" fmla="*/ 131 w 146"/>
                <a:gd name="T1" fmla="*/ 132 h 212"/>
                <a:gd name="T2" fmla="*/ 141 w 146"/>
                <a:gd name="T3" fmla="*/ 149 h 212"/>
                <a:gd name="T4" fmla="*/ 128 w 146"/>
                <a:gd name="T5" fmla="*/ 158 h 212"/>
                <a:gd name="T6" fmla="*/ 124 w 146"/>
                <a:gd name="T7" fmla="*/ 166 h 212"/>
                <a:gd name="T8" fmla="*/ 117 w 146"/>
                <a:gd name="T9" fmla="*/ 168 h 212"/>
                <a:gd name="T10" fmla="*/ 114 w 146"/>
                <a:gd name="T11" fmla="*/ 183 h 212"/>
                <a:gd name="T12" fmla="*/ 108 w 146"/>
                <a:gd name="T13" fmla="*/ 191 h 212"/>
                <a:gd name="T14" fmla="*/ 104 w 146"/>
                <a:gd name="T15" fmla="*/ 205 h 212"/>
                <a:gd name="T16" fmla="*/ 97 w 146"/>
                <a:gd name="T17" fmla="*/ 212 h 212"/>
                <a:gd name="T18" fmla="*/ 71 w 146"/>
                <a:gd name="T19" fmla="*/ 191 h 212"/>
                <a:gd name="T20" fmla="*/ 70 w 146"/>
                <a:gd name="T21" fmla="*/ 179 h 212"/>
                <a:gd name="T22" fmla="*/ 3 w 146"/>
                <a:gd name="T23" fmla="*/ 136 h 212"/>
                <a:gd name="T24" fmla="*/ 0 w 146"/>
                <a:gd name="T25" fmla="*/ 134 h 212"/>
                <a:gd name="T26" fmla="*/ 0 w 146"/>
                <a:gd name="T27" fmla="*/ 112 h 212"/>
                <a:gd name="T28" fmla="*/ 5 w 146"/>
                <a:gd name="T29" fmla="*/ 104 h 212"/>
                <a:gd name="T30" fmla="*/ 14 w 146"/>
                <a:gd name="T31" fmla="*/ 90 h 212"/>
                <a:gd name="T32" fmla="*/ 21 w 146"/>
                <a:gd name="T33" fmla="*/ 75 h 212"/>
                <a:gd name="T34" fmla="*/ 13 w 146"/>
                <a:gd name="T35" fmla="*/ 51 h 212"/>
                <a:gd name="T36" fmla="*/ 11 w 146"/>
                <a:gd name="T37" fmla="*/ 41 h 212"/>
                <a:gd name="T38" fmla="*/ 2 w 146"/>
                <a:gd name="T39" fmla="*/ 26 h 212"/>
                <a:gd name="T40" fmla="*/ 13 w 146"/>
                <a:gd name="T41" fmla="*/ 14 h 212"/>
                <a:gd name="T42" fmla="*/ 25 w 146"/>
                <a:gd name="T43" fmla="*/ 0 h 212"/>
                <a:gd name="T44" fmla="*/ 35 w 146"/>
                <a:gd name="T45" fmla="*/ 4 h 212"/>
                <a:gd name="T46" fmla="*/ 35 w 146"/>
                <a:gd name="T47" fmla="*/ 15 h 212"/>
                <a:gd name="T48" fmla="*/ 41 w 146"/>
                <a:gd name="T49" fmla="*/ 22 h 212"/>
                <a:gd name="T50" fmla="*/ 54 w 146"/>
                <a:gd name="T51" fmla="*/ 22 h 212"/>
                <a:gd name="T52" fmla="*/ 77 w 146"/>
                <a:gd name="T53" fmla="*/ 40 h 212"/>
                <a:gd name="T54" fmla="*/ 83 w 146"/>
                <a:gd name="T55" fmla="*/ 40 h 212"/>
                <a:gd name="T56" fmla="*/ 88 w 146"/>
                <a:gd name="T57" fmla="*/ 39 h 212"/>
                <a:gd name="T58" fmla="*/ 92 w 146"/>
                <a:gd name="T59" fmla="*/ 42 h 212"/>
                <a:gd name="T60" fmla="*/ 104 w 146"/>
                <a:gd name="T61" fmla="*/ 43 h 212"/>
                <a:gd name="T62" fmla="*/ 109 w 146"/>
                <a:gd name="T63" fmla="*/ 35 h 212"/>
                <a:gd name="T64" fmla="*/ 126 w 146"/>
                <a:gd name="T65" fmla="*/ 26 h 212"/>
                <a:gd name="T66" fmla="*/ 133 w 146"/>
                <a:gd name="T67" fmla="*/ 33 h 212"/>
                <a:gd name="T68" fmla="*/ 146 w 146"/>
                <a:gd name="T69" fmla="*/ 33 h 212"/>
                <a:gd name="T70" fmla="*/ 130 w 146"/>
                <a:gd name="T71" fmla="*/ 56 h 212"/>
                <a:gd name="T72" fmla="*/ 131 w 146"/>
                <a:gd name="T73" fmla="*/ 13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212">
                  <a:moveTo>
                    <a:pt x="131" y="132"/>
                  </a:moveTo>
                  <a:lnTo>
                    <a:pt x="141" y="149"/>
                  </a:lnTo>
                  <a:lnTo>
                    <a:pt x="128" y="158"/>
                  </a:lnTo>
                  <a:lnTo>
                    <a:pt x="124" y="166"/>
                  </a:lnTo>
                  <a:lnTo>
                    <a:pt x="117" y="168"/>
                  </a:lnTo>
                  <a:lnTo>
                    <a:pt x="114" y="183"/>
                  </a:lnTo>
                  <a:lnTo>
                    <a:pt x="108" y="191"/>
                  </a:lnTo>
                  <a:lnTo>
                    <a:pt x="104" y="205"/>
                  </a:lnTo>
                  <a:lnTo>
                    <a:pt x="97" y="212"/>
                  </a:lnTo>
                  <a:lnTo>
                    <a:pt x="71" y="191"/>
                  </a:lnTo>
                  <a:lnTo>
                    <a:pt x="70" y="179"/>
                  </a:lnTo>
                  <a:lnTo>
                    <a:pt x="3" y="136"/>
                  </a:lnTo>
                  <a:lnTo>
                    <a:pt x="0" y="134"/>
                  </a:lnTo>
                  <a:lnTo>
                    <a:pt x="0" y="112"/>
                  </a:lnTo>
                  <a:lnTo>
                    <a:pt x="5" y="104"/>
                  </a:lnTo>
                  <a:lnTo>
                    <a:pt x="14" y="90"/>
                  </a:lnTo>
                  <a:lnTo>
                    <a:pt x="21" y="75"/>
                  </a:lnTo>
                  <a:lnTo>
                    <a:pt x="13" y="51"/>
                  </a:lnTo>
                  <a:lnTo>
                    <a:pt x="11" y="41"/>
                  </a:lnTo>
                  <a:lnTo>
                    <a:pt x="2" y="26"/>
                  </a:lnTo>
                  <a:lnTo>
                    <a:pt x="13" y="14"/>
                  </a:lnTo>
                  <a:lnTo>
                    <a:pt x="25" y="0"/>
                  </a:lnTo>
                  <a:lnTo>
                    <a:pt x="35" y="4"/>
                  </a:lnTo>
                  <a:lnTo>
                    <a:pt x="35" y="15"/>
                  </a:lnTo>
                  <a:lnTo>
                    <a:pt x="41" y="22"/>
                  </a:lnTo>
                  <a:lnTo>
                    <a:pt x="54" y="22"/>
                  </a:lnTo>
                  <a:lnTo>
                    <a:pt x="77" y="40"/>
                  </a:lnTo>
                  <a:lnTo>
                    <a:pt x="83" y="40"/>
                  </a:lnTo>
                  <a:lnTo>
                    <a:pt x="88" y="39"/>
                  </a:lnTo>
                  <a:lnTo>
                    <a:pt x="92" y="42"/>
                  </a:lnTo>
                  <a:lnTo>
                    <a:pt x="104" y="43"/>
                  </a:lnTo>
                  <a:lnTo>
                    <a:pt x="109" y="35"/>
                  </a:lnTo>
                  <a:lnTo>
                    <a:pt x="126" y="26"/>
                  </a:lnTo>
                  <a:lnTo>
                    <a:pt x="133" y="33"/>
                  </a:lnTo>
                  <a:lnTo>
                    <a:pt x="146" y="33"/>
                  </a:lnTo>
                  <a:lnTo>
                    <a:pt x="130" y="56"/>
                  </a:lnTo>
                  <a:lnTo>
                    <a:pt x="131" y="13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4" name="Freeform 103">
              <a:extLst>
                <a:ext uri="{FF2B5EF4-FFF2-40B4-BE49-F238E27FC236}">
                  <a16:creationId xmlns:a16="http://schemas.microsoft.com/office/drawing/2014/main" id="{E36DD4D8-1841-D997-6DD3-9D6EB76735A3}"/>
                </a:ext>
              </a:extLst>
            </p:cNvPr>
            <p:cNvSpPr>
              <a:spLocks/>
            </p:cNvSpPr>
            <p:nvPr/>
          </p:nvSpPr>
          <p:spPr bwMode="auto">
            <a:xfrm>
              <a:off x="13833613" y="993344"/>
              <a:ext cx="498894" cy="259959"/>
            </a:xfrm>
            <a:custGeom>
              <a:avLst/>
              <a:gdLst>
                <a:gd name="T0" fmla="*/ 11 w 166"/>
                <a:gd name="T1" fmla="*/ 21 h 82"/>
                <a:gd name="T2" fmla="*/ 12 w 166"/>
                <a:gd name="T3" fmla="*/ 12 h 82"/>
                <a:gd name="T4" fmla="*/ 22 w 166"/>
                <a:gd name="T5" fmla="*/ 9 h 82"/>
                <a:gd name="T6" fmla="*/ 52 w 166"/>
                <a:gd name="T7" fmla="*/ 16 h 82"/>
                <a:gd name="T8" fmla="*/ 50 w 166"/>
                <a:gd name="T9" fmla="*/ 4 h 82"/>
                <a:gd name="T10" fmla="*/ 58 w 166"/>
                <a:gd name="T11" fmla="*/ 0 h 82"/>
                <a:gd name="T12" fmla="*/ 85 w 166"/>
                <a:gd name="T13" fmla="*/ 8 h 82"/>
                <a:gd name="T14" fmla="*/ 90 w 166"/>
                <a:gd name="T15" fmla="*/ 6 h 82"/>
                <a:gd name="T16" fmla="*/ 118 w 166"/>
                <a:gd name="T17" fmla="*/ 7 h 82"/>
                <a:gd name="T18" fmla="*/ 144 w 166"/>
                <a:gd name="T19" fmla="*/ 9 h 82"/>
                <a:gd name="T20" fmla="*/ 154 w 166"/>
                <a:gd name="T21" fmla="*/ 16 h 82"/>
                <a:gd name="T22" fmla="*/ 166 w 166"/>
                <a:gd name="T23" fmla="*/ 19 h 82"/>
                <a:gd name="T24" fmla="*/ 165 w 166"/>
                <a:gd name="T25" fmla="*/ 24 h 82"/>
                <a:gd name="T26" fmla="*/ 142 w 166"/>
                <a:gd name="T27" fmla="*/ 35 h 82"/>
                <a:gd name="T28" fmla="*/ 139 w 166"/>
                <a:gd name="T29" fmla="*/ 43 h 82"/>
                <a:gd name="T30" fmla="*/ 118 w 166"/>
                <a:gd name="T31" fmla="*/ 46 h 82"/>
                <a:gd name="T32" fmla="*/ 116 w 166"/>
                <a:gd name="T33" fmla="*/ 58 h 82"/>
                <a:gd name="T34" fmla="*/ 97 w 166"/>
                <a:gd name="T35" fmla="*/ 56 h 82"/>
                <a:gd name="T36" fmla="*/ 87 w 166"/>
                <a:gd name="T37" fmla="*/ 60 h 82"/>
                <a:gd name="T38" fmla="*/ 74 w 166"/>
                <a:gd name="T39" fmla="*/ 70 h 82"/>
                <a:gd name="T40" fmla="*/ 77 w 166"/>
                <a:gd name="T41" fmla="*/ 74 h 82"/>
                <a:gd name="T42" fmla="*/ 74 w 166"/>
                <a:gd name="T43" fmla="*/ 79 h 82"/>
                <a:gd name="T44" fmla="*/ 43 w 166"/>
                <a:gd name="T45" fmla="*/ 82 h 82"/>
                <a:gd name="T46" fmla="*/ 20 w 166"/>
                <a:gd name="T47" fmla="*/ 76 h 82"/>
                <a:gd name="T48" fmla="*/ 2 w 166"/>
                <a:gd name="T49" fmla="*/ 77 h 82"/>
                <a:gd name="T50" fmla="*/ 0 w 166"/>
                <a:gd name="T51" fmla="*/ 65 h 82"/>
                <a:gd name="T52" fmla="*/ 20 w 166"/>
                <a:gd name="T53" fmla="*/ 69 h 82"/>
                <a:gd name="T54" fmla="*/ 24 w 166"/>
                <a:gd name="T55" fmla="*/ 62 h 82"/>
                <a:gd name="T56" fmla="*/ 37 w 166"/>
                <a:gd name="T57" fmla="*/ 64 h 82"/>
                <a:gd name="T58" fmla="*/ 55 w 166"/>
                <a:gd name="T59" fmla="*/ 49 h 82"/>
                <a:gd name="T60" fmla="*/ 31 w 166"/>
                <a:gd name="T61" fmla="*/ 39 h 82"/>
                <a:gd name="T62" fmla="*/ 21 w 166"/>
                <a:gd name="T63" fmla="*/ 44 h 82"/>
                <a:gd name="T64" fmla="*/ 6 w 166"/>
                <a:gd name="T65" fmla="*/ 36 h 82"/>
                <a:gd name="T66" fmla="*/ 16 w 166"/>
                <a:gd name="T67" fmla="*/ 23 h 82"/>
                <a:gd name="T68" fmla="*/ 11 w 166"/>
                <a:gd name="T69"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82">
                  <a:moveTo>
                    <a:pt x="11" y="21"/>
                  </a:moveTo>
                  <a:lnTo>
                    <a:pt x="12" y="12"/>
                  </a:lnTo>
                  <a:lnTo>
                    <a:pt x="22" y="9"/>
                  </a:lnTo>
                  <a:lnTo>
                    <a:pt x="52" y="16"/>
                  </a:lnTo>
                  <a:lnTo>
                    <a:pt x="50" y="4"/>
                  </a:lnTo>
                  <a:lnTo>
                    <a:pt x="58" y="0"/>
                  </a:lnTo>
                  <a:lnTo>
                    <a:pt x="85" y="8"/>
                  </a:lnTo>
                  <a:lnTo>
                    <a:pt x="90" y="6"/>
                  </a:lnTo>
                  <a:lnTo>
                    <a:pt x="118" y="7"/>
                  </a:lnTo>
                  <a:lnTo>
                    <a:pt x="144" y="9"/>
                  </a:lnTo>
                  <a:lnTo>
                    <a:pt x="154" y="16"/>
                  </a:lnTo>
                  <a:lnTo>
                    <a:pt x="166" y="19"/>
                  </a:lnTo>
                  <a:lnTo>
                    <a:pt x="165" y="24"/>
                  </a:lnTo>
                  <a:lnTo>
                    <a:pt x="142" y="35"/>
                  </a:lnTo>
                  <a:lnTo>
                    <a:pt x="139" y="43"/>
                  </a:lnTo>
                  <a:lnTo>
                    <a:pt x="118" y="46"/>
                  </a:lnTo>
                  <a:lnTo>
                    <a:pt x="116" y="58"/>
                  </a:lnTo>
                  <a:lnTo>
                    <a:pt x="97" y="56"/>
                  </a:lnTo>
                  <a:lnTo>
                    <a:pt x="87" y="60"/>
                  </a:lnTo>
                  <a:lnTo>
                    <a:pt x="74" y="70"/>
                  </a:lnTo>
                  <a:lnTo>
                    <a:pt x="77" y="74"/>
                  </a:lnTo>
                  <a:lnTo>
                    <a:pt x="74" y="79"/>
                  </a:lnTo>
                  <a:lnTo>
                    <a:pt x="43" y="82"/>
                  </a:lnTo>
                  <a:lnTo>
                    <a:pt x="20" y="76"/>
                  </a:lnTo>
                  <a:lnTo>
                    <a:pt x="2" y="77"/>
                  </a:lnTo>
                  <a:lnTo>
                    <a:pt x="0" y="65"/>
                  </a:lnTo>
                  <a:lnTo>
                    <a:pt x="20" y="69"/>
                  </a:lnTo>
                  <a:lnTo>
                    <a:pt x="24" y="62"/>
                  </a:lnTo>
                  <a:lnTo>
                    <a:pt x="37" y="64"/>
                  </a:lnTo>
                  <a:lnTo>
                    <a:pt x="55" y="49"/>
                  </a:lnTo>
                  <a:lnTo>
                    <a:pt x="31" y="39"/>
                  </a:lnTo>
                  <a:lnTo>
                    <a:pt x="21" y="44"/>
                  </a:lnTo>
                  <a:lnTo>
                    <a:pt x="6" y="36"/>
                  </a:lnTo>
                  <a:lnTo>
                    <a:pt x="16" y="23"/>
                  </a:lnTo>
                  <a:lnTo>
                    <a:pt x="11"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5" name="Freeform 104">
              <a:extLst>
                <a:ext uri="{FF2B5EF4-FFF2-40B4-BE49-F238E27FC236}">
                  <a16:creationId xmlns:a16="http://schemas.microsoft.com/office/drawing/2014/main" id="{5A51A7C4-52C8-8653-5B78-00FD86D0DBE3}"/>
                </a:ext>
              </a:extLst>
            </p:cNvPr>
            <p:cNvSpPr>
              <a:spLocks/>
            </p:cNvSpPr>
            <p:nvPr/>
          </p:nvSpPr>
          <p:spPr bwMode="auto">
            <a:xfrm>
              <a:off x="15904329" y="2879624"/>
              <a:ext cx="291524" cy="269472"/>
            </a:xfrm>
            <a:custGeom>
              <a:avLst/>
              <a:gdLst>
                <a:gd name="T0" fmla="*/ 27 w 97"/>
                <a:gd name="T1" fmla="*/ 81 h 85"/>
                <a:gd name="T2" fmla="*/ 18 w 97"/>
                <a:gd name="T3" fmla="*/ 71 h 85"/>
                <a:gd name="T4" fmla="*/ 7 w 97"/>
                <a:gd name="T5" fmla="*/ 49 h 85"/>
                <a:gd name="T6" fmla="*/ 0 w 97"/>
                <a:gd name="T7" fmla="*/ 24 h 85"/>
                <a:gd name="T8" fmla="*/ 10 w 97"/>
                <a:gd name="T9" fmla="*/ 7 h 85"/>
                <a:gd name="T10" fmla="*/ 33 w 97"/>
                <a:gd name="T11" fmla="*/ 3 h 85"/>
                <a:gd name="T12" fmla="*/ 51 w 97"/>
                <a:gd name="T13" fmla="*/ 6 h 85"/>
                <a:gd name="T14" fmla="*/ 67 w 97"/>
                <a:gd name="T15" fmla="*/ 14 h 85"/>
                <a:gd name="T16" fmla="*/ 73 w 97"/>
                <a:gd name="T17" fmla="*/ 0 h 85"/>
                <a:gd name="T18" fmla="*/ 90 w 97"/>
                <a:gd name="T19" fmla="*/ 7 h 85"/>
                <a:gd name="T20" fmla="*/ 96 w 97"/>
                <a:gd name="T21" fmla="*/ 21 h 85"/>
                <a:gd name="T22" fmla="*/ 97 w 97"/>
                <a:gd name="T23" fmla="*/ 46 h 85"/>
                <a:gd name="T24" fmla="*/ 68 w 97"/>
                <a:gd name="T25" fmla="*/ 62 h 85"/>
                <a:gd name="T26" fmla="*/ 77 w 97"/>
                <a:gd name="T27" fmla="*/ 75 h 85"/>
                <a:gd name="T28" fmla="*/ 58 w 97"/>
                <a:gd name="T29" fmla="*/ 76 h 85"/>
                <a:gd name="T30" fmla="*/ 42 w 97"/>
                <a:gd name="T31" fmla="*/ 85 h 85"/>
                <a:gd name="T32" fmla="*/ 27 w 97"/>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5">
                  <a:moveTo>
                    <a:pt x="27" y="81"/>
                  </a:moveTo>
                  <a:lnTo>
                    <a:pt x="18" y="71"/>
                  </a:lnTo>
                  <a:lnTo>
                    <a:pt x="7" y="49"/>
                  </a:lnTo>
                  <a:lnTo>
                    <a:pt x="0" y="24"/>
                  </a:lnTo>
                  <a:lnTo>
                    <a:pt x="10" y="7"/>
                  </a:lnTo>
                  <a:lnTo>
                    <a:pt x="33" y="3"/>
                  </a:lnTo>
                  <a:lnTo>
                    <a:pt x="51" y="6"/>
                  </a:lnTo>
                  <a:lnTo>
                    <a:pt x="67" y="14"/>
                  </a:lnTo>
                  <a:lnTo>
                    <a:pt x="73" y="0"/>
                  </a:lnTo>
                  <a:lnTo>
                    <a:pt x="90" y="7"/>
                  </a:lnTo>
                  <a:lnTo>
                    <a:pt x="96" y="21"/>
                  </a:lnTo>
                  <a:lnTo>
                    <a:pt x="97" y="46"/>
                  </a:lnTo>
                  <a:lnTo>
                    <a:pt x="68" y="62"/>
                  </a:lnTo>
                  <a:lnTo>
                    <a:pt x="77" y="75"/>
                  </a:lnTo>
                  <a:lnTo>
                    <a:pt x="58" y="76"/>
                  </a:lnTo>
                  <a:lnTo>
                    <a:pt x="42" y="85"/>
                  </a:lnTo>
                  <a:lnTo>
                    <a:pt x="27" y="8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6" name="Freeform 105">
              <a:extLst>
                <a:ext uri="{FF2B5EF4-FFF2-40B4-BE49-F238E27FC236}">
                  <a16:creationId xmlns:a16="http://schemas.microsoft.com/office/drawing/2014/main" id="{056658F0-0089-40A4-C58B-FD60D160BE3A}"/>
                </a:ext>
              </a:extLst>
            </p:cNvPr>
            <p:cNvSpPr>
              <a:spLocks/>
            </p:cNvSpPr>
            <p:nvPr/>
          </p:nvSpPr>
          <p:spPr bwMode="auto">
            <a:xfrm>
              <a:off x="16781904" y="1297683"/>
              <a:ext cx="231415" cy="275810"/>
            </a:xfrm>
            <a:custGeom>
              <a:avLst/>
              <a:gdLst>
                <a:gd name="T0" fmla="*/ 29 w 77"/>
                <a:gd name="T1" fmla="*/ 0 h 87"/>
                <a:gd name="T2" fmla="*/ 55 w 77"/>
                <a:gd name="T3" fmla="*/ 24 h 87"/>
                <a:gd name="T4" fmla="*/ 66 w 77"/>
                <a:gd name="T5" fmla="*/ 38 h 87"/>
                <a:gd name="T6" fmla="*/ 77 w 77"/>
                <a:gd name="T7" fmla="*/ 62 h 87"/>
                <a:gd name="T8" fmla="*/ 75 w 77"/>
                <a:gd name="T9" fmla="*/ 73 h 87"/>
                <a:gd name="T10" fmla="*/ 61 w 77"/>
                <a:gd name="T11" fmla="*/ 77 h 87"/>
                <a:gd name="T12" fmla="*/ 51 w 77"/>
                <a:gd name="T13" fmla="*/ 85 h 87"/>
                <a:gd name="T14" fmla="*/ 36 w 77"/>
                <a:gd name="T15" fmla="*/ 87 h 87"/>
                <a:gd name="T16" fmla="*/ 29 w 77"/>
                <a:gd name="T17" fmla="*/ 76 h 87"/>
                <a:gd name="T18" fmla="*/ 26 w 77"/>
                <a:gd name="T19" fmla="*/ 61 h 87"/>
                <a:gd name="T20" fmla="*/ 9 w 77"/>
                <a:gd name="T21" fmla="*/ 39 h 87"/>
                <a:gd name="T22" fmla="*/ 20 w 77"/>
                <a:gd name="T23" fmla="*/ 35 h 87"/>
                <a:gd name="T24" fmla="*/ 0 w 77"/>
                <a:gd name="T25" fmla="*/ 18 h 87"/>
                <a:gd name="T26" fmla="*/ 1 w 77"/>
                <a:gd name="T27" fmla="*/ 16 h 87"/>
                <a:gd name="T28" fmla="*/ 8 w 77"/>
                <a:gd name="T29" fmla="*/ 17 h 87"/>
                <a:gd name="T30" fmla="*/ 11 w 77"/>
                <a:gd name="T31" fmla="*/ 7 h 87"/>
                <a:gd name="T32" fmla="*/ 22 w 77"/>
                <a:gd name="T33" fmla="*/ 6 h 87"/>
                <a:gd name="T34" fmla="*/ 29 w 77"/>
                <a:gd name="T35" fmla="*/ 5 h 87"/>
                <a:gd name="T36" fmla="*/ 29 w 77"/>
                <a:gd name="T3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7">
                  <a:moveTo>
                    <a:pt x="29" y="0"/>
                  </a:moveTo>
                  <a:lnTo>
                    <a:pt x="55" y="24"/>
                  </a:lnTo>
                  <a:lnTo>
                    <a:pt x="66" y="38"/>
                  </a:lnTo>
                  <a:lnTo>
                    <a:pt x="77" y="62"/>
                  </a:lnTo>
                  <a:lnTo>
                    <a:pt x="75" y="73"/>
                  </a:lnTo>
                  <a:lnTo>
                    <a:pt x="61" y="77"/>
                  </a:lnTo>
                  <a:lnTo>
                    <a:pt x="51" y="85"/>
                  </a:lnTo>
                  <a:lnTo>
                    <a:pt x="36" y="87"/>
                  </a:lnTo>
                  <a:lnTo>
                    <a:pt x="29" y="76"/>
                  </a:lnTo>
                  <a:lnTo>
                    <a:pt x="26" y="61"/>
                  </a:lnTo>
                  <a:lnTo>
                    <a:pt x="9" y="39"/>
                  </a:lnTo>
                  <a:lnTo>
                    <a:pt x="20" y="35"/>
                  </a:lnTo>
                  <a:lnTo>
                    <a:pt x="0" y="18"/>
                  </a:lnTo>
                  <a:lnTo>
                    <a:pt x="1" y="16"/>
                  </a:lnTo>
                  <a:lnTo>
                    <a:pt x="8" y="17"/>
                  </a:lnTo>
                  <a:lnTo>
                    <a:pt x="11" y="7"/>
                  </a:lnTo>
                  <a:lnTo>
                    <a:pt x="22" y="6"/>
                  </a:lnTo>
                  <a:lnTo>
                    <a:pt x="29" y="5"/>
                  </a:lnTo>
                  <a:lnTo>
                    <a:pt x="29"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7" name="Freeform 106">
              <a:extLst>
                <a:ext uri="{FF2B5EF4-FFF2-40B4-BE49-F238E27FC236}">
                  <a16:creationId xmlns:a16="http://schemas.microsoft.com/office/drawing/2014/main" id="{224DA013-4D2A-C7ED-A647-3CEA810C7394}"/>
                </a:ext>
              </a:extLst>
            </p:cNvPr>
            <p:cNvSpPr>
              <a:spLocks/>
            </p:cNvSpPr>
            <p:nvPr/>
          </p:nvSpPr>
          <p:spPr bwMode="auto">
            <a:xfrm>
              <a:off x="11306082" y="993344"/>
              <a:ext cx="84152" cy="91937"/>
            </a:xfrm>
            <a:custGeom>
              <a:avLst/>
              <a:gdLst>
                <a:gd name="T0" fmla="*/ 12 w 28"/>
                <a:gd name="T1" fmla="*/ 25 h 29"/>
                <a:gd name="T2" fmla="*/ 12 w 28"/>
                <a:gd name="T3" fmla="*/ 29 h 29"/>
                <a:gd name="T4" fmla="*/ 10 w 28"/>
                <a:gd name="T5" fmla="*/ 29 h 29"/>
                <a:gd name="T6" fmla="*/ 8 w 28"/>
                <a:gd name="T7" fmla="*/ 22 h 29"/>
                <a:gd name="T8" fmla="*/ 4 w 28"/>
                <a:gd name="T9" fmla="*/ 20 h 29"/>
                <a:gd name="T10" fmla="*/ 0 w 28"/>
                <a:gd name="T11" fmla="*/ 14 h 29"/>
                <a:gd name="T12" fmla="*/ 2 w 28"/>
                <a:gd name="T13" fmla="*/ 9 h 29"/>
                <a:gd name="T14" fmla="*/ 6 w 28"/>
                <a:gd name="T15" fmla="*/ 8 h 29"/>
                <a:gd name="T16" fmla="*/ 8 w 28"/>
                <a:gd name="T17" fmla="*/ 1 h 29"/>
                <a:gd name="T18" fmla="*/ 11 w 28"/>
                <a:gd name="T19" fmla="*/ 0 h 29"/>
                <a:gd name="T20" fmla="*/ 13 w 28"/>
                <a:gd name="T21" fmla="*/ 3 h 29"/>
                <a:gd name="T22" fmla="*/ 17 w 28"/>
                <a:gd name="T23" fmla="*/ 4 h 29"/>
                <a:gd name="T24" fmla="*/ 19 w 28"/>
                <a:gd name="T25" fmla="*/ 7 h 29"/>
                <a:gd name="T26" fmla="*/ 22 w 28"/>
                <a:gd name="T27" fmla="*/ 8 h 29"/>
                <a:gd name="T28" fmla="*/ 26 w 28"/>
                <a:gd name="T29" fmla="*/ 12 h 29"/>
                <a:gd name="T30" fmla="*/ 28 w 28"/>
                <a:gd name="T31" fmla="*/ 12 h 29"/>
                <a:gd name="T32" fmla="*/ 27 w 28"/>
                <a:gd name="T33" fmla="*/ 17 h 29"/>
                <a:gd name="T34" fmla="*/ 25 w 28"/>
                <a:gd name="T35" fmla="*/ 20 h 29"/>
                <a:gd name="T36" fmla="*/ 25 w 28"/>
                <a:gd name="T37" fmla="*/ 21 h 29"/>
                <a:gd name="T38" fmla="*/ 22 w 28"/>
                <a:gd name="T39" fmla="*/ 22 h 29"/>
                <a:gd name="T40" fmla="*/ 12 w 28"/>
                <a:gd name="T4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12" y="25"/>
                  </a:moveTo>
                  <a:lnTo>
                    <a:pt x="12" y="29"/>
                  </a:lnTo>
                  <a:lnTo>
                    <a:pt x="10" y="29"/>
                  </a:lnTo>
                  <a:lnTo>
                    <a:pt x="8" y="22"/>
                  </a:lnTo>
                  <a:lnTo>
                    <a:pt x="4" y="20"/>
                  </a:lnTo>
                  <a:lnTo>
                    <a:pt x="0" y="14"/>
                  </a:lnTo>
                  <a:lnTo>
                    <a:pt x="2" y="9"/>
                  </a:lnTo>
                  <a:lnTo>
                    <a:pt x="6" y="8"/>
                  </a:lnTo>
                  <a:lnTo>
                    <a:pt x="8" y="1"/>
                  </a:lnTo>
                  <a:lnTo>
                    <a:pt x="11" y="0"/>
                  </a:lnTo>
                  <a:lnTo>
                    <a:pt x="13" y="3"/>
                  </a:lnTo>
                  <a:lnTo>
                    <a:pt x="17" y="4"/>
                  </a:lnTo>
                  <a:lnTo>
                    <a:pt x="19" y="7"/>
                  </a:lnTo>
                  <a:lnTo>
                    <a:pt x="22" y="8"/>
                  </a:lnTo>
                  <a:lnTo>
                    <a:pt x="26" y="12"/>
                  </a:lnTo>
                  <a:lnTo>
                    <a:pt x="28" y="12"/>
                  </a:lnTo>
                  <a:lnTo>
                    <a:pt x="27" y="17"/>
                  </a:lnTo>
                  <a:lnTo>
                    <a:pt x="25" y="20"/>
                  </a:lnTo>
                  <a:lnTo>
                    <a:pt x="25" y="21"/>
                  </a:lnTo>
                  <a:lnTo>
                    <a:pt x="22" y="22"/>
                  </a:lnTo>
                  <a:lnTo>
                    <a:pt x="12" y="2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8" name="Freeform 107">
              <a:extLst>
                <a:ext uri="{FF2B5EF4-FFF2-40B4-BE49-F238E27FC236}">
                  <a16:creationId xmlns:a16="http://schemas.microsoft.com/office/drawing/2014/main" id="{276A69A5-965A-A895-5672-802E5D911B89}"/>
                </a:ext>
              </a:extLst>
            </p:cNvPr>
            <p:cNvSpPr>
              <a:spLocks/>
            </p:cNvSpPr>
            <p:nvPr/>
          </p:nvSpPr>
          <p:spPr bwMode="auto">
            <a:xfrm>
              <a:off x="12769707" y="1858813"/>
              <a:ext cx="102185" cy="101448"/>
            </a:xfrm>
            <a:custGeom>
              <a:avLst/>
              <a:gdLst>
                <a:gd name="T0" fmla="*/ 22 w 34"/>
                <a:gd name="T1" fmla="*/ 2 h 32"/>
                <a:gd name="T2" fmla="*/ 27 w 34"/>
                <a:gd name="T3" fmla="*/ 11 h 32"/>
                <a:gd name="T4" fmla="*/ 26 w 34"/>
                <a:gd name="T5" fmla="*/ 16 h 32"/>
                <a:gd name="T6" fmla="*/ 34 w 34"/>
                <a:gd name="T7" fmla="*/ 31 h 32"/>
                <a:gd name="T8" fmla="*/ 21 w 34"/>
                <a:gd name="T9" fmla="*/ 32 h 32"/>
                <a:gd name="T10" fmla="*/ 16 w 34"/>
                <a:gd name="T11" fmla="*/ 22 h 32"/>
                <a:gd name="T12" fmla="*/ 0 w 34"/>
                <a:gd name="T13" fmla="*/ 20 h 32"/>
                <a:gd name="T14" fmla="*/ 10 w 34"/>
                <a:gd name="T15" fmla="*/ 0 h 32"/>
                <a:gd name="T16" fmla="*/ 22 w 34"/>
                <a:gd name="T1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2" y="2"/>
                  </a:moveTo>
                  <a:lnTo>
                    <a:pt x="27" y="11"/>
                  </a:lnTo>
                  <a:lnTo>
                    <a:pt x="26" y="16"/>
                  </a:lnTo>
                  <a:lnTo>
                    <a:pt x="34" y="31"/>
                  </a:lnTo>
                  <a:lnTo>
                    <a:pt x="21" y="32"/>
                  </a:lnTo>
                  <a:lnTo>
                    <a:pt x="16" y="22"/>
                  </a:lnTo>
                  <a:lnTo>
                    <a:pt x="0" y="20"/>
                  </a:lnTo>
                  <a:lnTo>
                    <a:pt x="10" y="0"/>
                  </a:lnTo>
                  <a:lnTo>
                    <a:pt x="22" y="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79" name="Freeform 108">
              <a:extLst>
                <a:ext uri="{FF2B5EF4-FFF2-40B4-BE49-F238E27FC236}">
                  <a16:creationId xmlns:a16="http://schemas.microsoft.com/office/drawing/2014/main" id="{C024AD99-AC24-F8FC-D840-3CAC9F6085FE}"/>
                </a:ext>
              </a:extLst>
            </p:cNvPr>
            <p:cNvSpPr>
              <a:spLocks/>
            </p:cNvSpPr>
            <p:nvPr/>
          </p:nvSpPr>
          <p:spPr bwMode="auto">
            <a:xfrm>
              <a:off x="15724005" y="2359708"/>
              <a:ext cx="453815" cy="564298"/>
            </a:xfrm>
            <a:custGeom>
              <a:avLst/>
              <a:gdLst>
                <a:gd name="T0" fmla="*/ 111 w 151"/>
                <a:gd name="T1" fmla="*/ 170 h 178"/>
                <a:gd name="T2" fmla="*/ 116 w 151"/>
                <a:gd name="T3" fmla="*/ 161 h 178"/>
                <a:gd name="T4" fmla="*/ 114 w 151"/>
                <a:gd name="T5" fmla="*/ 143 h 178"/>
                <a:gd name="T6" fmla="*/ 97 w 151"/>
                <a:gd name="T7" fmla="*/ 125 h 178"/>
                <a:gd name="T8" fmla="*/ 93 w 151"/>
                <a:gd name="T9" fmla="*/ 104 h 178"/>
                <a:gd name="T10" fmla="*/ 77 w 151"/>
                <a:gd name="T11" fmla="*/ 87 h 178"/>
                <a:gd name="T12" fmla="*/ 63 w 151"/>
                <a:gd name="T13" fmla="*/ 86 h 178"/>
                <a:gd name="T14" fmla="*/ 60 w 151"/>
                <a:gd name="T15" fmla="*/ 93 h 178"/>
                <a:gd name="T16" fmla="*/ 50 w 151"/>
                <a:gd name="T17" fmla="*/ 94 h 178"/>
                <a:gd name="T18" fmla="*/ 44 w 151"/>
                <a:gd name="T19" fmla="*/ 90 h 178"/>
                <a:gd name="T20" fmla="*/ 26 w 151"/>
                <a:gd name="T21" fmla="*/ 103 h 178"/>
                <a:gd name="T22" fmla="*/ 23 w 151"/>
                <a:gd name="T23" fmla="*/ 84 h 178"/>
                <a:gd name="T24" fmla="*/ 24 w 151"/>
                <a:gd name="T25" fmla="*/ 62 h 178"/>
                <a:gd name="T26" fmla="*/ 12 w 151"/>
                <a:gd name="T27" fmla="*/ 61 h 178"/>
                <a:gd name="T28" fmla="*/ 9 w 151"/>
                <a:gd name="T29" fmla="*/ 49 h 178"/>
                <a:gd name="T30" fmla="*/ 0 w 151"/>
                <a:gd name="T31" fmla="*/ 42 h 178"/>
                <a:gd name="T32" fmla="*/ 3 w 151"/>
                <a:gd name="T33" fmla="*/ 34 h 178"/>
                <a:gd name="T34" fmla="*/ 16 w 151"/>
                <a:gd name="T35" fmla="*/ 21 h 178"/>
                <a:gd name="T36" fmla="*/ 18 w 151"/>
                <a:gd name="T37" fmla="*/ 26 h 178"/>
                <a:gd name="T38" fmla="*/ 28 w 151"/>
                <a:gd name="T39" fmla="*/ 26 h 178"/>
                <a:gd name="T40" fmla="*/ 21 w 151"/>
                <a:gd name="T41" fmla="*/ 3 h 178"/>
                <a:gd name="T42" fmla="*/ 30 w 151"/>
                <a:gd name="T43" fmla="*/ 0 h 178"/>
                <a:gd name="T44" fmla="*/ 43 w 151"/>
                <a:gd name="T45" fmla="*/ 16 h 178"/>
                <a:gd name="T46" fmla="*/ 55 w 151"/>
                <a:gd name="T47" fmla="*/ 35 h 178"/>
                <a:gd name="T48" fmla="*/ 77 w 151"/>
                <a:gd name="T49" fmla="*/ 35 h 178"/>
                <a:gd name="T50" fmla="*/ 87 w 151"/>
                <a:gd name="T51" fmla="*/ 53 h 178"/>
                <a:gd name="T52" fmla="*/ 76 w 151"/>
                <a:gd name="T53" fmla="*/ 59 h 178"/>
                <a:gd name="T54" fmla="*/ 72 w 151"/>
                <a:gd name="T55" fmla="*/ 66 h 178"/>
                <a:gd name="T56" fmla="*/ 96 w 151"/>
                <a:gd name="T57" fmla="*/ 79 h 178"/>
                <a:gd name="T58" fmla="*/ 115 w 151"/>
                <a:gd name="T59" fmla="*/ 103 h 178"/>
                <a:gd name="T60" fmla="*/ 129 w 151"/>
                <a:gd name="T61" fmla="*/ 122 h 178"/>
                <a:gd name="T62" fmla="*/ 145 w 151"/>
                <a:gd name="T63" fmla="*/ 136 h 178"/>
                <a:gd name="T64" fmla="*/ 151 w 151"/>
                <a:gd name="T65" fmla="*/ 151 h 178"/>
                <a:gd name="T66" fmla="*/ 150 w 151"/>
                <a:gd name="T67" fmla="*/ 171 h 178"/>
                <a:gd name="T68" fmla="*/ 133 w 151"/>
                <a:gd name="T69" fmla="*/ 164 h 178"/>
                <a:gd name="T70" fmla="*/ 127 w 151"/>
                <a:gd name="T71" fmla="*/ 178 h 178"/>
                <a:gd name="T72" fmla="*/ 111 w 151"/>
                <a:gd name="T73"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78">
                  <a:moveTo>
                    <a:pt x="111" y="170"/>
                  </a:moveTo>
                  <a:lnTo>
                    <a:pt x="116" y="161"/>
                  </a:lnTo>
                  <a:lnTo>
                    <a:pt x="114" y="143"/>
                  </a:lnTo>
                  <a:lnTo>
                    <a:pt x="97" y="125"/>
                  </a:lnTo>
                  <a:lnTo>
                    <a:pt x="93" y="104"/>
                  </a:lnTo>
                  <a:lnTo>
                    <a:pt x="77" y="87"/>
                  </a:lnTo>
                  <a:lnTo>
                    <a:pt x="63" y="86"/>
                  </a:lnTo>
                  <a:lnTo>
                    <a:pt x="60" y="93"/>
                  </a:lnTo>
                  <a:lnTo>
                    <a:pt x="50" y="94"/>
                  </a:lnTo>
                  <a:lnTo>
                    <a:pt x="44" y="90"/>
                  </a:lnTo>
                  <a:lnTo>
                    <a:pt x="26" y="103"/>
                  </a:lnTo>
                  <a:lnTo>
                    <a:pt x="23" y="84"/>
                  </a:lnTo>
                  <a:lnTo>
                    <a:pt x="24" y="62"/>
                  </a:lnTo>
                  <a:lnTo>
                    <a:pt x="12" y="61"/>
                  </a:lnTo>
                  <a:lnTo>
                    <a:pt x="9" y="49"/>
                  </a:lnTo>
                  <a:lnTo>
                    <a:pt x="0" y="42"/>
                  </a:lnTo>
                  <a:lnTo>
                    <a:pt x="3" y="34"/>
                  </a:lnTo>
                  <a:lnTo>
                    <a:pt x="16" y="21"/>
                  </a:lnTo>
                  <a:lnTo>
                    <a:pt x="18" y="26"/>
                  </a:lnTo>
                  <a:lnTo>
                    <a:pt x="28" y="26"/>
                  </a:lnTo>
                  <a:lnTo>
                    <a:pt x="21" y="3"/>
                  </a:lnTo>
                  <a:lnTo>
                    <a:pt x="30" y="0"/>
                  </a:lnTo>
                  <a:lnTo>
                    <a:pt x="43" y="16"/>
                  </a:lnTo>
                  <a:lnTo>
                    <a:pt x="55" y="35"/>
                  </a:lnTo>
                  <a:lnTo>
                    <a:pt x="77" y="35"/>
                  </a:lnTo>
                  <a:lnTo>
                    <a:pt x="87" y="53"/>
                  </a:lnTo>
                  <a:lnTo>
                    <a:pt x="76" y="59"/>
                  </a:lnTo>
                  <a:lnTo>
                    <a:pt x="72" y="66"/>
                  </a:lnTo>
                  <a:lnTo>
                    <a:pt x="96" y="79"/>
                  </a:lnTo>
                  <a:lnTo>
                    <a:pt x="115" y="103"/>
                  </a:lnTo>
                  <a:lnTo>
                    <a:pt x="129" y="122"/>
                  </a:lnTo>
                  <a:lnTo>
                    <a:pt x="145" y="136"/>
                  </a:lnTo>
                  <a:lnTo>
                    <a:pt x="151" y="151"/>
                  </a:lnTo>
                  <a:lnTo>
                    <a:pt x="150" y="171"/>
                  </a:lnTo>
                  <a:lnTo>
                    <a:pt x="133" y="164"/>
                  </a:lnTo>
                  <a:lnTo>
                    <a:pt x="127" y="178"/>
                  </a:lnTo>
                  <a:lnTo>
                    <a:pt x="111" y="17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0" name="Freeform 109">
              <a:extLst>
                <a:ext uri="{FF2B5EF4-FFF2-40B4-BE49-F238E27FC236}">
                  <a16:creationId xmlns:a16="http://schemas.microsoft.com/office/drawing/2014/main" id="{F3E8DAF1-E0A2-7292-3014-9675EDAECB6E}"/>
                </a:ext>
              </a:extLst>
            </p:cNvPr>
            <p:cNvSpPr>
              <a:spLocks/>
            </p:cNvSpPr>
            <p:nvPr/>
          </p:nvSpPr>
          <p:spPr bwMode="auto">
            <a:xfrm>
              <a:off x="12135570" y="1557642"/>
              <a:ext cx="72128" cy="101448"/>
            </a:xfrm>
            <a:custGeom>
              <a:avLst/>
              <a:gdLst>
                <a:gd name="T0" fmla="*/ 12 w 24"/>
                <a:gd name="T1" fmla="*/ 28 h 32"/>
                <a:gd name="T2" fmla="*/ 7 w 24"/>
                <a:gd name="T3" fmla="*/ 29 h 32"/>
                <a:gd name="T4" fmla="*/ 6 w 24"/>
                <a:gd name="T5" fmla="*/ 32 h 32"/>
                <a:gd name="T6" fmla="*/ 0 w 24"/>
                <a:gd name="T7" fmla="*/ 32 h 32"/>
                <a:gd name="T8" fmla="*/ 5 w 24"/>
                <a:gd name="T9" fmla="*/ 15 h 32"/>
                <a:gd name="T10" fmla="*/ 12 w 24"/>
                <a:gd name="T11" fmla="*/ 1 h 32"/>
                <a:gd name="T12" fmla="*/ 12 w 24"/>
                <a:gd name="T13" fmla="*/ 0 h 32"/>
                <a:gd name="T14" fmla="*/ 20 w 24"/>
                <a:gd name="T15" fmla="*/ 1 h 32"/>
                <a:gd name="T16" fmla="*/ 24 w 24"/>
                <a:gd name="T17" fmla="*/ 9 h 32"/>
                <a:gd name="T18" fmla="*/ 15 w 24"/>
                <a:gd name="T19" fmla="*/ 17 h 32"/>
                <a:gd name="T20" fmla="*/ 12 w 24"/>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12" y="28"/>
                  </a:moveTo>
                  <a:lnTo>
                    <a:pt x="7" y="29"/>
                  </a:lnTo>
                  <a:lnTo>
                    <a:pt x="6" y="32"/>
                  </a:lnTo>
                  <a:lnTo>
                    <a:pt x="0" y="32"/>
                  </a:lnTo>
                  <a:lnTo>
                    <a:pt x="5" y="15"/>
                  </a:lnTo>
                  <a:lnTo>
                    <a:pt x="12" y="1"/>
                  </a:lnTo>
                  <a:lnTo>
                    <a:pt x="12" y="0"/>
                  </a:lnTo>
                  <a:lnTo>
                    <a:pt x="20" y="1"/>
                  </a:lnTo>
                  <a:lnTo>
                    <a:pt x="24" y="9"/>
                  </a:lnTo>
                  <a:lnTo>
                    <a:pt x="15" y="17"/>
                  </a:lnTo>
                  <a:lnTo>
                    <a:pt x="12" y="2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1" name="Freeform 110">
              <a:extLst>
                <a:ext uri="{FF2B5EF4-FFF2-40B4-BE49-F238E27FC236}">
                  <a16:creationId xmlns:a16="http://schemas.microsoft.com/office/drawing/2014/main" id="{91633C76-5EE3-8691-DBDE-567B6AFDA699}"/>
                </a:ext>
              </a:extLst>
            </p:cNvPr>
            <p:cNvSpPr>
              <a:spLocks/>
            </p:cNvSpPr>
            <p:nvPr/>
          </p:nvSpPr>
          <p:spPr bwMode="auto">
            <a:xfrm>
              <a:off x="9668144" y="3275901"/>
              <a:ext cx="213383" cy="275810"/>
            </a:xfrm>
            <a:custGeom>
              <a:avLst/>
              <a:gdLst>
                <a:gd name="T0" fmla="*/ 68 w 71"/>
                <a:gd name="T1" fmla="*/ 87 h 87"/>
                <a:gd name="T2" fmla="*/ 63 w 71"/>
                <a:gd name="T3" fmla="*/ 87 h 87"/>
                <a:gd name="T4" fmla="*/ 44 w 71"/>
                <a:gd name="T5" fmla="*/ 77 h 87"/>
                <a:gd name="T6" fmla="*/ 27 w 71"/>
                <a:gd name="T7" fmla="*/ 61 h 87"/>
                <a:gd name="T8" fmla="*/ 12 w 71"/>
                <a:gd name="T9" fmla="*/ 50 h 87"/>
                <a:gd name="T10" fmla="*/ 0 w 71"/>
                <a:gd name="T11" fmla="*/ 37 h 87"/>
                <a:gd name="T12" fmla="*/ 4 w 71"/>
                <a:gd name="T13" fmla="*/ 30 h 87"/>
                <a:gd name="T14" fmla="*/ 5 w 71"/>
                <a:gd name="T15" fmla="*/ 24 h 87"/>
                <a:gd name="T16" fmla="*/ 13 w 71"/>
                <a:gd name="T17" fmla="*/ 12 h 87"/>
                <a:gd name="T18" fmla="*/ 22 w 71"/>
                <a:gd name="T19" fmla="*/ 3 h 87"/>
                <a:gd name="T20" fmla="*/ 26 w 71"/>
                <a:gd name="T21" fmla="*/ 2 h 87"/>
                <a:gd name="T22" fmla="*/ 31 w 71"/>
                <a:gd name="T23" fmla="*/ 0 h 87"/>
                <a:gd name="T24" fmla="*/ 38 w 71"/>
                <a:gd name="T25" fmla="*/ 13 h 87"/>
                <a:gd name="T26" fmla="*/ 37 w 71"/>
                <a:gd name="T27" fmla="*/ 21 h 87"/>
                <a:gd name="T28" fmla="*/ 41 w 71"/>
                <a:gd name="T29" fmla="*/ 26 h 87"/>
                <a:gd name="T30" fmla="*/ 46 w 71"/>
                <a:gd name="T31" fmla="*/ 26 h 87"/>
                <a:gd name="T32" fmla="*/ 49 w 71"/>
                <a:gd name="T33" fmla="*/ 17 h 87"/>
                <a:gd name="T34" fmla="*/ 55 w 71"/>
                <a:gd name="T35" fmla="*/ 18 h 87"/>
                <a:gd name="T36" fmla="*/ 54 w 71"/>
                <a:gd name="T37" fmla="*/ 24 h 87"/>
                <a:gd name="T38" fmla="*/ 55 w 71"/>
                <a:gd name="T39" fmla="*/ 34 h 87"/>
                <a:gd name="T40" fmla="*/ 52 w 71"/>
                <a:gd name="T41" fmla="*/ 43 h 87"/>
                <a:gd name="T42" fmla="*/ 57 w 71"/>
                <a:gd name="T43" fmla="*/ 49 h 87"/>
                <a:gd name="T44" fmla="*/ 63 w 71"/>
                <a:gd name="T45" fmla="*/ 50 h 87"/>
                <a:gd name="T46" fmla="*/ 70 w 71"/>
                <a:gd name="T47" fmla="*/ 59 h 87"/>
                <a:gd name="T48" fmla="*/ 71 w 71"/>
                <a:gd name="T49" fmla="*/ 67 h 87"/>
                <a:gd name="T50" fmla="*/ 69 w 71"/>
                <a:gd name="T51" fmla="*/ 70 h 87"/>
                <a:gd name="T52" fmla="*/ 68 w 71"/>
                <a:gd name="T5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87">
                  <a:moveTo>
                    <a:pt x="68" y="87"/>
                  </a:moveTo>
                  <a:lnTo>
                    <a:pt x="63" y="87"/>
                  </a:lnTo>
                  <a:lnTo>
                    <a:pt x="44" y="77"/>
                  </a:lnTo>
                  <a:lnTo>
                    <a:pt x="27" y="61"/>
                  </a:lnTo>
                  <a:lnTo>
                    <a:pt x="12" y="50"/>
                  </a:lnTo>
                  <a:lnTo>
                    <a:pt x="0" y="37"/>
                  </a:lnTo>
                  <a:lnTo>
                    <a:pt x="4" y="30"/>
                  </a:lnTo>
                  <a:lnTo>
                    <a:pt x="5" y="24"/>
                  </a:lnTo>
                  <a:lnTo>
                    <a:pt x="13" y="12"/>
                  </a:lnTo>
                  <a:lnTo>
                    <a:pt x="22" y="3"/>
                  </a:lnTo>
                  <a:lnTo>
                    <a:pt x="26" y="2"/>
                  </a:lnTo>
                  <a:lnTo>
                    <a:pt x="31" y="0"/>
                  </a:lnTo>
                  <a:lnTo>
                    <a:pt x="38" y="13"/>
                  </a:lnTo>
                  <a:lnTo>
                    <a:pt x="37" y="21"/>
                  </a:lnTo>
                  <a:lnTo>
                    <a:pt x="41" y="26"/>
                  </a:lnTo>
                  <a:lnTo>
                    <a:pt x="46" y="26"/>
                  </a:lnTo>
                  <a:lnTo>
                    <a:pt x="49" y="17"/>
                  </a:lnTo>
                  <a:lnTo>
                    <a:pt x="55" y="18"/>
                  </a:lnTo>
                  <a:lnTo>
                    <a:pt x="54" y="24"/>
                  </a:lnTo>
                  <a:lnTo>
                    <a:pt x="55" y="34"/>
                  </a:lnTo>
                  <a:lnTo>
                    <a:pt x="52" y="43"/>
                  </a:lnTo>
                  <a:lnTo>
                    <a:pt x="57" y="49"/>
                  </a:lnTo>
                  <a:lnTo>
                    <a:pt x="63" y="50"/>
                  </a:lnTo>
                  <a:lnTo>
                    <a:pt x="70" y="59"/>
                  </a:lnTo>
                  <a:lnTo>
                    <a:pt x="71" y="67"/>
                  </a:lnTo>
                  <a:lnTo>
                    <a:pt x="69" y="70"/>
                  </a:lnTo>
                  <a:lnTo>
                    <a:pt x="68" y="8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2" name="Freeform 111">
              <a:extLst>
                <a:ext uri="{FF2B5EF4-FFF2-40B4-BE49-F238E27FC236}">
                  <a16:creationId xmlns:a16="http://schemas.microsoft.com/office/drawing/2014/main" id="{3F47D789-3C6B-B5F7-04BE-D7C90E7E7E6B}"/>
                </a:ext>
              </a:extLst>
            </p:cNvPr>
            <p:cNvSpPr>
              <a:spLocks/>
            </p:cNvSpPr>
            <p:nvPr/>
          </p:nvSpPr>
          <p:spPr bwMode="auto">
            <a:xfrm>
              <a:off x="10795167" y="1655920"/>
              <a:ext cx="859542" cy="894002"/>
            </a:xfrm>
            <a:custGeom>
              <a:avLst/>
              <a:gdLst>
                <a:gd name="T0" fmla="*/ 101 w 286"/>
                <a:gd name="T1" fmla="*/ 213 h 282"/>
                <a:gd name="T2" fmla="*/ 88 w 286"/>
                <a:gd name="T3" fmla="*/ 221 h 282"/>
                <a:gd name="T4" fmla="*/ 78 w 286"/>
                <a:gd name="T5" fmla="*/ 210 h 282"/>
                <a:gd name="T6" fmla="*/ 49 w 286"/>
                <a:gd name="T7" fmla="*/ 201 h 282"/>
                <a:gd name="T8" fmla="*/ 41 w 286"/>
                <a:gd name="T9" fmla="*/ 188 h 282"/>
                <a:gd name="T10" fmla="*/ 27 w 286"/>
                <a:gd name="T11" fmla="*/ 178 h 282"/>
                <a:gd name="T12" fmla="*/ 19 w 286"/>
                <a:gd name="T13" fmla="*/ 182 h 282"/>
                <a:gd name="T14" fmla="*/ 12 w 286"/>
                <a:gd name="T15" fmla="*/ 170 h 282"/>
                <a:gd name="T16" fmla="*/ 11 w 286"/>
                <a:gd name="T17" fmla="*/ 162 h 282"/>
                <a:gd name="T18" fmla="*/ 0 w 286"/>
                <a:gd name="T19" fmla="*/ 146 h 282"/>
                <a:gd name="T20" fmla="*/ 7 w 286"/>
                <a:gd name="T21" fmla="*/ 138 h 282"/>
                <a:gd name="T22" fmla="*/ 5 w 286"/>
                <a:gd name="T23" fmla="*/ 125 h 282"/>
                <a:gd name="T24" fmla="*/ 7 w 286"/>
                <a:gd name="T25" fmla="*/ 113 h 282"/>
                <a:gd name="T26" fmla="*/ 6 w 286"/>
                <a:gd name="T27" fmla="*/ 104 h 282"/>
                <a:gd name="T28" fmla="*/ 9 w 286"/>
                <a:gd name="T29" fmla="*/ 87 h 282"/>
                <a:gd name="T30" fmla="*/ 7 w 286"/>
                <a:gd name="T31" fmla="*/ 77 h 282"/>
                <a:gd name="T32" fmla="*/ 1 w 286"/>
                <a:gd name="T33" fmla="*/ 59 h 282"/>
                <a:gd name="T34" fmla="*/ 10 w 286"/>
                <a:gd name="T35" fmla="*/ 54 h 282"/>
                <a:gd name="T36" fmla="*/ 11 w 286"/>
                <a:gd name="T37" fmla="*/ 45 h 282"/>
                <a:gd name="T38" fmla="*/ 9 w 286"/>
                <a:gd name="T39" fmla="*/ 37 h 282"/>
                <a:gd name="T40" fmla="*/ 21 w 286"/>
                <a:gd name="T41" fmla="*/ 29 h 282"/>
                <a:gd name="T42" fmla="*/ 26 w 286"/>
                <a:gd name="T43" fmla="*/ 22 h 282"/>
                <a:gd name="T44" fmla="*/ 34 w 286"/>
                <a:gd name="T45" fmla="*/ 16 h 282"/>
                <a:gd name="T46" fmla="*/ 35 w 286"/>
                <a:gd name="T47" fmla="*/ 0 h 282"/>
                <a:gd name="T48" fmla="*/ 55 w 286"/>
                <a:gd name="T49" fmla="*/ 7 h 282"/>
                <a:gd name="T50" fmla="*/ 63 w 286"/>
                <a:gd name="T51" fmla="*/ 6 h 282"/>
                <a:gd name="T52" fmla="*/ 77 w 286"/>
                <a:gd name="T53" fmla="*/ 9 h 282"/>
                <a:gd name="T54" fmla="*/ 101 w 286"/>
                <a:gd name="T55" fmla="*/ 18 h 282"/>
                <a:gd name="T56" fmla="*/ 110 w 286"/>
                <a:gd name="T57" fmla="*/ 37 h 282"/>
                <a:gd name="T58" fmla="*/ 126 w 286"/>
                <a:gd name="T59" fmla="*/ 41 h 282"/>
                <a:gd name="T60" fmla="*/ 151 w 286"/>
                <a:gd name="T61" fmla="*/ 50 h 282"/>
                <a:gd name="T62" fmla="*/ 170 w 286"/>
                <a:gd name="T63" fmla="*/ 60 h 282"/>
                <a:gd name="T64" fmla="*/ 178 w 286"/>
                <a:gd name="T65" fmla="*/ 54 h 282"/>
                <a:gd name="T66" fmla="*/ 186 w 286"/>
                <a:gd name="T67" fmla="*/ 45 h 282"/>
                <a:gd name="T68" fmla="*/ 181 w 286"/>
                <a:gd name="T69" fmla="*/ 29 h 282"/>
                <a:gd name="T70" fmla="*/ 186 w 286"/>
                <a:gd name="T71" fmla="*/ 19 h 282"/>
                <a:gd name="T72" fmla="*/ 198 w 286"/>
                <a:gd name="T73" fmla="*/ 9 h 282"/>
                <a:gd name="T74" fmla="*/ 210 w 286"/>
                <a:gd name="T75" fmla="*/ 6 h 282"/>
                <a:gd name="T76" fmla="*/ 234 w 286"/>
                <a:gd name="T77" fmla="*/ 11 h 282"/>
                <a:gd name="T78" fmla="*/ 241 w 286"/>
                <a:gd name="T79" fmla="*/ 20 h 282"/>
                <a:gd name="T80" fmla="*/ 247 w 286"/>
                <a:gd name="T81" fmla="*/ 20 h 282"/>
                <a:gd name="T82" fmla="*/ 253 w 286"/>
                <a:gd name="T83" fmla="*/ 23 h 282"/>
                <a:gd name="T84" fmla="*/ 270 w 286"/>
                <a:gd name="T85" fmla="*/ 26 h 282"/>
                <a:gd name="T86" fmla="*/ 275 w 286"/>
                <a:gd name="T87" fmla="*/ 33 h 282"/>
                <a:gd name="T88" fmla="*/ 270 w 286"/>
                <a:gd name="T89" fmla="*/ 43 h 282"/>
                <a:gd name="T90" fmla="*/ 273 w 286"/>
                <a:gd name="T91" fmla="*/ 51 h 282"/>
                <a:gd name="T92" fmla="*/ 269 w 286"/>
                <a:gd name="T93" fmla="*/ 64 h 282"/>
                <a:gd name="T94" fmla="*/ 275 w 286"/>
                <a:gd name="T95" fmla="*/ 81 h 282"/>
                <a:gd name="T96" fmla="*/ 280 w 286"/>
                <a:gd name="T97" fmla="*/ 155 h 282"/>
                <a:gd name="T98" fmla="*/ 284 w 286"/>
                <a:gd name="T99" fmla="*/ 231 h 282"/>
                <a:gd name="T100" fmla="*/ 286 w 286"/>
                <a:gd name="T101" fmla="*/ 273 h 282"/>
                <a:gd name="T102" fmla="*/ 265 w 286"/>
                <a:gd name="T103" fmla="*/ 273 h 282"/>
                <a:gd name="T104" fmla="*/ 265 w 286"/>
                <a:gd name="T105" fmla="*/ 282 h 282"/>
                <a:gd name="T106" fmla="*/ 192 w 286"/>
                <a:gd name="T107" fmla="*/ 242 h 282"/>
                <a:gd name="T108" fmla="*/ 119 w 286"/>
                <a:gd name="T109" fmla="*/ 202 h 282"/>
                <a:gd name="T110" fmla="*/ 101 w 286"/>
                <a:gd name="T111" fmla="*/ 2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 h="282">
                  <a:moveTo>
                    <a:pt x="101" y="213"/>
                  </a:moveTo>
                  <a:lnTo>
                    <a:pt x="88" y="221"/>
                  </a:lnTo>
                  <a:lnTo>
                    <a:pt x="78" y="210"/>
                  </a:lnTo>
                  <a:lnTo>
                    <a:pt x="49" y="201"/>
                  </a:lnTo>
                  <a:lnTo>
                    <a:pt x="41" y="188"/>
                  </a:lnTo>
                  <a:lnTo>
                    <a:pt x="27" y="178"/>
                  </a:lnTo>
                  <a:lnTo>
                    <a:pt x="19" y="182"/>
                  </a:lnTo>
                  <a:lnTo>
                    <a:pt x="12" y="170"/>
                  </a:lnTo>
                  <a:lnTo>
                    <a:pt x="11" y="162"/>
                  </a:lnTo>
                  <a:lnTo>
                    <a:pt x="0" y="146"/>
                  </a:lnTo>
                  <a:lnTo>
                    <a:pt x="7" y="138"/>
                  </a:lnTo>
                  <a:lnTo>
                    <a:pt x="5" y="125"/>
                  </a:lnTo>
                  <a:lnTo>
                    <a:pt x="7" y="113"/>
                  </a:lnTo>
                  <a:lnTo>
                    <a:pt x="6" y="104"/>
                  </a:lnTo>
                  <a:lnTo>
                    <a:pt x="9" y="87"/>
                  </a:lnTo>
                  <a:lnTo>
                    <a:pt x="7" y="77"/>
                  </a:lnTo>
                  <a:lnTo>
                    <a:pt x="1" y="59"/>
                  </a:lnTo>
                  <a:lnTo>
                    <a:pt x="10" y="54"/>
                  </a:lnTo>
                  <a:lnTo>
                    <a:pt x="11" y="45"/>
                  </a:lnTo>
                  <a:lnTo>
                    <a:pt x="9" y="37"/>
                  </a:lnTo>
                  <a:lnTo>
                    <a:pt x="21" y="29"/>
                  </a:lnTo>
                  <a:lnTo>
                    <a:pt x="26" y="22"/>
                  </a:lnTo>
                  <a:lnTo>
                    <a:pt x="34" y="16"/>
                  </a:lnTo>
                  <a:lnTo>
                    <a:pt x="35" y="0"/>
                  </a:lnTo>
                  <a:lnTo>
                    <a:pt x="55" y="7"/>
                  </a:lnTo>
                  <a:lnTo>
                    <a:pt x="63" y="6"/>
                  </a:lnTo>
                  <a:lnTo>
                    <a:pt x="77" y="9"/>
                  </a:lnTo>
                  <a:lnTo>
                    <a:pt x="101" y="18"/>
                  </a:lnTo>
                  <a:lnTo>
                    <a:pt x="110" y="37"/>
                  </a:lnTo>
                  <a:lnTo>
                    <a:pt x="126" y="41"/>
                  </a:lnTo>
                  <a:lnTo>
                    <a:pt x="151" y="50"/>
                  </a:lnTo>
                  <a:lnTo>
                    <a:pt x="170" y="60"/>
                  </a:lnTo>
                  <a:lnTo>
                    <a:pt x="178" y="54"/>
                  </a:lnTo>
                  <a:lnTo>
                    <a:pt x="186" y="45"/>
                  </a:lnTo>
                  <a:lnTo>
                    <a:pt x="181" y="29"/>
                  </a:lnTo>
                  <a:lnTo>
                    <a:pt x="186" y="19"/>
                  </a:lnTo>
                  <a:lnTo>
                    <a:pt x="198" y="9"/>
                  </a:lnTo>
                  <a:lnTo>
                    <a:pt x="210" y="6"/>
                  </a:lnTo>
                  <a:lnTo>
                    <a:pt x="234" y="11"/>
                  </a:lnTo>
                  <a:lnTo>
                    <a:pt x="241" y="20"/>
                  </a:lnTo>
                  <a:lnTo>
                    <a:pt x="247" y="20"/>
                  </a:lnTo>
                  <a:lnTo>
                    <a:pt x="253" y="23"/>
                  </a:lnTo>
                  <a:lnTo>
                    <a:pt x="270" y="26"/>
                  </a:lnTo>
                  <a:lnTo>
                    <a:pt x="275" y="33"/>
                  </a:lnTo>
                  <a:lnTo>
                    <a:pt x="270" y="43"/>
                  </a:lnTo>
                  <a:lnTo>
                    <a:pt x="273" y="51"/>
                  </a:lnTo>
                  <a:lnTo>
                    <a:pt x="269" y="64"/>
                  </a:lnTo>
                  <a:lnTo>
                    <a:pt x="275" y="81"/>
                  </a:lnTo>
                  <a:lnTo>
                    <a:pt x="280" y="155"/>
                  </a:lnTo>
                  <a:lnTo>
                    <a:pt x="284" y="231"/>
                  </a:lnTo>
                  <a:lnTo>
                    <a:pt x="286" y="273"/>
                  </a:lnTo>
                  <a:lnTo>
                    <a:pt x="265" y="273"/>
                  </a:lnTo>
                  <a:lnTo>
                    <a:pt x="265" y="282"/>
                  </a:lnTo>
                  <a:lnTo>
                    <a:pt x="192" y="242"/>
                  </a:lnTo>
                  <a:lnTo>
                    <a:pt x="119" y="202"/>
                  </a:lnTo>
                  <a:lnTo>
                    <a:pt x="101" y="2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3" name="Freeform 112">
              <a:extLst>
                <a:ext uri="{FF2B5EF4-FFF2-40B4-BE49-F238E27FC236}">
                  <a16:creationId xmlns:a16="http://schemas.microsoft.com/office/drawing/2014/main" id="{71584999-6975-9F00-3813-261083F08E14}"/>
                </a:ext>
              </a:extLst>
            </p:cNvPr>
            <p:cNvSpPr>
              <a:spLocks/>
            </p:cNvSpPr>
            <p:nvPr/>
          </p:nvSpPr>
          <p:spPr bwMode="auto">
            <a:xfrm>
              <a:off x="14687146" y="3190304"/>
              <a:ext cx="117211" cy="253619"/>
            </a:xfrm>
            <a:custGeom>
              <a:avLst/>
              <a:gdLst>
                <a:gd name="T0" fmla="*/ 39 w 39"/>
                <a:gd name="T1" fmla="*/ 48 h 80"/>
                <a:gd name="T2" fmla="*/ 37 w 39"/>
                <a:gd name="T3" fmla="*/ 70 h 80"/>
                <a:gd name="T4" fmla="*/ 29 w 39"/>
                <a:gd name="T5" fmla="*/ 76 h 80"/>
                <a:gd name="T6" fmla="*/ 14 w 39"/>
                <a:gd name="T7" fmla="*/ 80 h 80"/>
                <a:gd name="T8" fmla="*/ 4 w 39"/>
                <a:gd name="T9" fmla="*/ 64 h 80"/>
                <a:gd name="T10" fmla="*/ 0 w 39"/>
                <a:gd name="T11" fmla="*/ 34 h 80"/>
                <a:gd name="T12" fmla="*/ 6 w 39"/>
                <a:gd name="T13" fmla="*/ 0 h 80"/>
                <a:gd name="T14" fmla="*/ 19 w 39"/>
                <a:gd name="T15" fmla="*/ 12 h 80"/>
                <a:gd name="T16" fmla="*/ 29 w 39"/>
                <a:gd name="T17" fmla="*/ 26 h 80"/>
                <a:gd name="T18" fmla="*/ 39 w 39"/>
                <a:gd name="T19"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0">
                  <a:moveTo>
                    <a:pt x="39" y="48"/>
                  </a:moveTo>
                  <a:lnTo>
                    <a:pt x="37" y="70"/>
                  </a:lnTo>
                  <a:lnTo>
                    <a:pt x="29" y="76"/>
                  </a:lnTo>
                  <a:lnTo>
                    <a:pt x="14" y="80"/>
                  </a:lnTo>
                  <a:lnTo>
                    <a:pt x="4" y="64"/>
                  </a:lnTo>
                  <a:lnTo>
                    <a:pt x="0" y="34"/>
                  </a:lnTo>
                  <a:lnTo>
                    <a:pt x="6" y="0"/>
                  </a:lnTo>
                  <a:lnTo>
                    <a:pt x="19" y="12"/>
                  </a:lnTo>
                  <a:lnTo>
                    <a:pt x="29" y="26"/>
                  </a:lnTo>
                  <a:lnTo>
                    <a:pt x="39" y="4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4" name="Freeform 113">
              <a:extLst>
                <a:ext uri="{FF2B5EF4-FFF2-40B4-BE49-F238E27FC236}">
                  <a16:creationId xmlns:a16="http://schemas.microsoft.com/office/drawing/2014/main" id="{8C7F05FC-C1EF-2A45-C6E4-C4810514E114}"/>
                </a:ext>
              </a:extLst>
            </p:cNvPr>
            <p:cNvSpPr>
              <a:spLocks/>
            </p:cNvSpPr>
            <p:nvPr/>
          </p:nvSpPr>
          <p:spPr bwMode="auto">
            <a:xfrm>
              <a:off x="11726839" y="5726480"/>
              <a:ext cx="126226" cy="129980"/>
            </a:xfrm>
            <a:custGeom>
              <a:avLst/>
              <a:gdLst>
                <a:gd name="T0" fmla="*/ 36 w 42"/>
                <a:gd name="T1" fmla="*/ 6 h 41"/>
                <a:gd name="T2" fmla="*/ 42 w 42"/>
                <a:gd name="T3" fmla="*/ 12 h 41"/>
                <a:gd name="T4" fmla="*/ 36 w 42"/>
                <a:gd name="T5" fmla="*/ 22 h 41"/>
                <a:gd name="T6" fmla="*/ 32 w 42"/>
                <a:gd name="T7" fmla="*/ 29 h 41"/>
                <a:gd name="T8" fmla="*/ 22 w 42"/>
                <a:gd name="T9" fmla="*/ 32 h 41"/>
                <a:gd name="T10" fmla="*/ 18 w 42"/>
                <a:gd name="T11" fmla="*/ 39 h 41"/>
                <a:gd name="T12" fmla="*/ 12 w 42"/>
                <a:gd name="T13" fmla="*/ 41 h 41"/>
                <a:gd name="T14" fmla="*/ 0 w 42"/>
                <a:gd name="T15" fmla="*/ 25 h 41"/>
                <a:gd name="T16" fmla="*/ 10 w 42"/>
                <a:gd name="T17" fmla="*/ 12 h 41"/>
                <a:gd name="T18" fmla="*/ 20 w 42"/>
                <a:gd name="T19" fmla="*/ 4 h 41"/>
                <a:gd name="T20" fmla="*/ 29 w 42"/>
                <a:gd name="T21" fmla="*/ 0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42" y="12"/>
                  </a:lnTo>
                  <a:lnTo>
                    <a:pt x="36" y="22"/>
                  </a:lnTo>
                  <a:lnTo>
                    <a:pt x="32" y="29"/>
                  </a:lnTo>
                  <a:lnTo>
                    <a:pt x="22" y="32"/>
                  </a:lnTo>
                  <a:lnTo>
                    <a:pt x="18" y="39"/>
                  </a:lnTo>
                  <a:lnTo>
                    <a:pt x="12" y="41"/>
                  </a:lnTo>
                  <a:lnTo>
                    <a:pt x="0" y="25"/>
                  </a:lnTo>
                  <a:lnTo>
                    <a:pt x="10" y="12"/>
                  </a:lnTo>
                  <a:lnTo>
                    <a:pt x="20" y="4"/>
                  </a:lnTo>
                  <a:lnTo>
                    <a:pt x="29" y="0"/>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5" name="Freeform 114">
              <a:extLst>
                <a:ext uri="{FF2B5EF4-FFF2-40B4-BE49-F238E27FC236}">
                  <a16:creationId xmlns:a16="http://schemas.microsoft.com/office/drawing/2014/main" id="{F87EDCF1-1A5C-8D97-2B77-433E7F5FCC03}"/>
                </a:ext>
              </a:extLst>
            </p:cNvPr>
            <p:cNvSpPr>
              <a:spLocks/>
            </p:cNvSpPr>
            <p:nvPr/>
          </p:nvSpPr>
          <p:spPr bwMode="auto">
            <a:xfrm>
              <a:off x="11261002" y="156405"/>
              <a:ext cx="264474" cy="152171"/>
            </a:xfrm>
            <a:custGeom>
              <a:avLst/>
              <a:gdLst>
                <a:gd name="T0" fmla="*/ 31 w 88"/>
                <a:gd name="T1" fmla="*/ 40 h 48"/>
                <a:gd name="T2" fmla="*/ 29 w 88"/>
                <a:gd name="T3" fmla="*/ 35 h 48"/>
                <a:gd name="T4" fmla="*/ 30 w 88"/>
                <a:gd name="T5" fmla="*/ 30 h 48"/>
                <a:gd name="T6" fmla="*/ 22 w 88"/>
                <a:gd name="T7" fmla="*/ 27 h 48"/>
                <a:gd name="T8" fmla="*/ 6 w 88"/>
                <a:gd name="T9" fmla="*/ 23 h 48"/>
                <a:gd name="T10" fmla="*/ 0 w 88"/>
                <a:gd name="T11" fmla="*/ 7 h 48"/>
                <a:gd name="T12" fmla="*/ 17 w 88"/>
                <a:gd name="T13" fmla="*/ 0 h 48"/>
                <a:gd name="T14" fmla="*/ 42 w 88"/>
                <a:gd name="T15" fmla="*/ 2 h 48"/>
                <a:gd name="T16" fmla="*/ 57 w 88"/>
                <a:gd name="T17" fmla="*/ 0 h 48"/>
                <a:gd name="T18" fmla="*/ 60 w 88"/>
                <a:gd name="T19" fmla="*/ 4 h 48"/>
                <a:gd name="T20" fmla="*/ 68 w 88"/>
                <a:gd name="T21" fmla="*/ 5 h 48"/>
                <a:gd name="T22" fmla="*/ 85 w 88"/>
                <a:gd name="T23" fmla="*/ 15 h 48"/>
                <a:gd name="T24" fmla="*/ 88 w 88"/>
                <a:gd name="T25" fmla="*/ 24 h 48"/>
                <a:gd name="T26" fmla="*/ 76 w 88"/>
                <a:gd name="T27" fmla="*/ 30 h 48"/>
                <a:gd name="T28" fmla="*/ 74 w 88"/>
                <a:gd name="T29" fmla="*/ 41 h 48"/>
                <a:gd name="T30" fmla="*/ 58 w 88"/>
                <a:gd name="T31" fmla="*/ 48 h 48"/>
                <a:gd name="T32" fmla="*/ 44 w 88"/>
                <a:gd name="T33" fmla="*/ 48 h 48"/>
                <a:gd name="T34" fmla="*/ 39 w 88"/>
                <a:gd name="T35" fmla="*/ 42 h 48"/>
                <a:gd name="T36" fmla="*/ 31 w 88"/>
                <a:gd name="T3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48">
                  <a:moveTo>
                    <a:pt x="31" y="40"/>
                  </a:moveTo>
                  <a:lnTo>
                    <a:pt x="29" y="35"/>
                  </a:lnTo>
                  <a:lnTo>
                    <a:pt x="30" y="30"/>
                  </a:lnTo>
                  <a:lnTo>
                    <a:pt x="22" y="27"/>
                  </a:lnTo>
                  <a:lnTo>
                    <a:pt x="6" y="23"/>
                  </a:lnTo>
                  <a:lnTo>
                    <a:pt x="0" y="7"/>
                  </a:lnTo>
                  <a:lnTo>
                    <a:pt x="17" y="0"/>
                  </a:lnTo>
                  <a:lnTo>
                    <a:pt x="42" y="2"/>
                  </a:lnTo>
                  <a:lnTo>
                    <a:pt x="57" y="0"/>
                  </a:lnTo>
                  <a:lnTo>
                    <a:pt x="60" y="4"/>
                  </a:lnTo>
                  <a:lnTo>
                    <a:pt x="68" y="5"/>
                  </a:lnTo>
                  <a:lnTo>
                    <a:pt x="85" y="15"/>
                  </a:lnTo>
                  <a:lnTo>
                    <a:pt x="88" y="24"/>
                  </a:lnTo>
                  <a:lnTo>
                    <a:pt x="76" y="30"/>
                  </a:lnTo>
                  <a:lnTo>
                    <a:pt x="74" y="41"/>
                  </a:lnTo>
                  <a:lnTo>
                    <a:pt x="58" y="48"/>
                  </a:lnTo>
                  <a:lnTo>
                    <a:pt x="44" y="48"/>
                  </a:lnTo>
                  <a:lnTo>
                    <a:pt x="39" y="42"/>
                  </a:lnTo>
                  <a:lnTo>
                    <a:pt x="31" y="4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6" name="Freeform 115">
              <a:extLst>
                <a:ext uri="{FF2B5EF4-FFF2-40B4-BE49-F238E27FC236}">
                  <a16:creationId xmlns:a16="http://schemas.microsoft.com/office/drawing/2014/main" id="{3AD08EDF-8C79-9966-CD8E-C1703EA9A23D}"/>
                </a:ext>
              </a:extLst>
            </p:cNvPr>
            <p:cNvSpPr>
              <a:spLocks/>
            </p:cNvSpPr>
            <p:nvPr/>
          </p:nvSpPr>
          <p:spPr bwMode="auto">
            <a:xfrm>
              <a:off x="10569760" y="549514"/>
              <a:ext cx="27050" cy="44383"/>
            </a:xfrm>
            <a:custGeom>
              <a:avLst/>
              <a:gdLst>
                <a:gd name="T0" fmla="*/ 6 w 9"/>
                <a:gd name="T1" fmla="*/ 0 h 14"/>
                <a:gd name="T2" fmla="*/ 9 w 9"/>
                <a:gd name="T3" fmla="*/ 5 h 14"/>
                <a:gd name="T4" fmla="*/ 8 w 9"/>
                <a:gd name="T5" fmla="*/ 14 h 14"/>
                <a:gd name="T6" fmla="*/ 4 w 9"/>
                <a:gd name="T7" fmla="*/ 14 h 14"/>
                <a:gd name="T8" fmla="*/ 0 w 9"/>
                <a:gd name="T9" fmla="*/ 13 h 14"/>
                <a:gd name="T10" fmla="*/ 2 w 9"/>
                <a:gd name="T11" fmla="*/ 1 h 14"/>
                <a:gd name="T12" fmla="*/ 6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6" y="0"/>
                  </a:moveTo>
                  <a:lnTo>
                    <a:pt x="9" y="5"/>
                  </a:lnTo>
                  <a:lnTo>
                    <a:pt x="8" y="14"/>
                  </a:lnTo>
                  <a:lnTo>
                    <a:pt x="4" y="14"/>
                  </a:lnTo>
                  <a:lnTo>
                    <a:pt x="0" y="13"/>
                  </a:lnTo>
                  <a:lnTo>
                    <a:pt x="2" y="1"/>
                  </a:lnTo>
                  <a:lnTo>
                    <a:pt x="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7" name="Freeform 116">
              <a:extLst>
                <a:ext uri="{FF2B5EF4-FFF2-40B4-BE49-F238E27FC236}">
                  <a16:creationId xmlns:a16="http://schemas.microsoft.com/office/drawing/2014/main" id="{F1F96104-1A1F-A904-DEEF-D0CF6B99D9D2}"/>
                </a:ext>
              </a:extLst>
            </p:cNvPr>
            <p:cNvSpPr>
              <a:spLocks/>
            </p:cNvSpPr>
            <p:nvPr/>
          </p:nvSpPr>
          <p:spPr bwMode="auto">
            <a:xfrm>
              <a:off x="11257997" y="54960"/>
              <a:ext cx="327589" cy="149001"/>
            </a:xfrm>
            <a:custGeom>
              <a:avLst/>
              <a:gdLst>
                <a:gd name="T0" fmla="*/ 1 w 109"/>
                <a:gd name="T1" fmla="*/ 39 h 47"/>
                <a:gd name="T2" fmla="*/ 0 w 109"/>
                <a:gd name="T3" fmla="*/ 24 h 47"/>
                <a:gd name="T4" fmla="*/ 5 w 109"/>
                <a:gd name="T5" fmla="*/ 11 h 47"/>
                <a:gd name="T6" fmla="*/ 18 w 109"/>
                <a:gd name="T7" fmla="*/ 5 h 47"/>
                <a:gd name="T8" fmla="*/ 33 w 109"/>
                <a:gd name="T9" fmla="*/ 19 h 47"/>
                <a:gd name="T10" fmla="*/ 45 w 109"/>
                <a:gd name="T11" fmla="*/ 19 h 47"/>
                <a:gd name="T12" fmla="*/ 45 w 109"/>
                <a:gd name="T13" fmla="*/ 4 h 47"/>
                <a:gd name="T14" fmla="*/ 57 w 109"/>
                <a:gd name="T15" fmla="*/ 0 h 47"/>
                <a:gd name="T16" fmla="*/ 64 w 109"/>
                <a:gd name="T17" fmla="*/ 3 h 47"/>
                <a:gd name="T18" fmla="*/ 79 w 109"/>
                <a:gd name="T19" fmla="*/ 10 h 47"/>
                <a:gd name="T20" fmla="*/ 91 w 109"/>
                <a:gd name="T21" fmla="*/ 10 h 47"/>
                <a:gd name="T22" fmla="*/ 99 w 109"/>
                <a:gd name="T23" fmla="*/ 15 h 47"/>
                <a:gd name="T24" fmla="*/ 102 w 109"/>
                <a:gd name="T25" fmla="*/ 24 h 47"/>
                <a:gd name="T26" fmla="*/ 109 w 109"/>
                <a:gd name="T27" fmla="*/ 36 h 47"/>
                <a:gd name="T28" fmla="*/ 94 w 109"/>
                <a:gd name="T29" fmla="*/ 43 h 47"/>
                <a:gd name="T30" fmla="*/ 86 w 109"/>
                <a:gd name="T31" fmla="*/ 47 h 47"/>
                <a:gd name="T32" fmla="*/ 69 w 109"/>
                <a:gd name="T33" fmla="*/ 37 h 47"/>
                <a:gd name="T34" fmla="*/ 61 w 109"/>
                <a:gd name="T35" fmla="*/ 36 h 47"/>
                <a:gd name="T36" fmla="*/ 58 w 109"/>
                <a:gd name="T37" fmla="*/ 32 h 47"/>
                <a:gd name="T38" fmla="*/ 43 w 109"/>
                <a:gd name="T39" fmla="*/ 34 h 47"/>
                <a:gd name="T40" fmla="*/ 18 w 109"/>
                <a:gd name="T41" fmla="*/ 32 h 47"/>
                <a:gd name="T42" fmla="*/ 1 w 109"/>
                <a:gd name="T43"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47">
                  <a:moveTo>
                    <a:pt x="1" y="39"/>
                  </a:moveTo>
                  <a:lnTo>
                    <a:pt x="0" y="24"/>
                  </a:lnTo>
                  <a:lnTo>
                    <a:pt x="5" y="11"/>
                  </a:lnTo>
                  <a:lnTo>
                    <a:pt x="18" y="5"/>
                  </a:lnTo>
                  <a:lnTo>
                    <a:pt x="33" y="19"/>
                  </a:lnTo>
                  <a:lnTo>
                    <a:pt x="45" y="19"/>
                  </a:lnTo>
                  <a:lnTo>
                    <a:pt x="45" y="4"/>
                  </a:lnTo>
                  <a:lnTo>
                    <a:pt x="57" y="0"/>
                  </a:lnTo>
                  <a:lnTo>
                    <a:pt x="64" y="3"/>
                  </a:lnTo>
                  <a:lnTo>
                    <a:pt x="79" y="10"/>
                  </a:lnTo>
                  <a:lnTo>
                    <a:pt x="91" y="10"/>
                  </a:lnTo>
                  <a:lnTo>
                    <a:pt x="99" y="15"/>
                  </a:lnTo>
                  <a:lnTo>
                    <a:pt x="102" y="24"/>
                  </a:lnTo>
                  <a:lnTo>
                    <a:pt x="109" y="36"/>
                  </a:lnTo>
                  <a:lnTo>
                    <a:pt x="94" y="43"/>
                  </a:lnTo>
                  <a:lnTo>
                    <a:pt x="86" y="47"/>
                  </a:lnTo>
                  <a:lnTo>
                    <a:pt x="69" y="37"/>
                  </a:lnTo>
                  <a:lnTo>
                    <a:pt x="61" y="36"/>
                  </a:lnTo>
                  <a:lnTo>
                    <a:pt x="58" y="32"/>
                  </a:lnTo>
                  <a:lnTo>
                    <a:pt x="43" y="34"/>
                  </a:lnTo>
                  <a:lnTo>
                    <a:pt x="18" y="32"/>
                  </a:lnTo>
                  <a:lnTo>
                    <a:pt x="1" y="3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8" name="Freeform 117">
              <a:extLst>
                <a:ext uri="{FF2B5EF4-FFF2-40B4-BE49-F238E27FC236}">
                  <a16:creationId xmlns:a16="http://schemas.microsoft.com/office/drawing/2014/main" id="{02D9F3FB-3C28-F8F6-F170-97A0B0FCC513}"/>
                </a:ext>
              </a:extLst>
            </p:cNvPr>
            <p:cNvSpPr>
              <a:spLocks/>
            </p:cNvSpPr>
            <p:nvPr/>
          </p:nvSpPr>
          <p:spPr bwMode="auto">
            <a:xfrm>
              <a:off x="9596137" y="1484719"/>
              <a:ext cx="643037" cy="532605"/>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35 w 10000"/>
                <a:gd name="connsiteY36" fmla="*/ 9697 h 10000"/>
                <a:gd name="connsiteX37" fmla="*/ 279 w 10000"/>
                <a:gd name="connsiteY37" fmla="*/ 9495 h 10000"/>
                <a:gd name="connsiteX38" fmla="*/ 488 w 10000"/>
                <a:gd name="connsiteY38" fmla="*/ 9125 h 10000"/>
                <a:gd name="connsiteX39" fmla="*/ 453 w 10000"/>
                <a:gd name="connsiteY39" fmla="*/ 8889 h 10000"/>
                <a:gd name="connsiteX40" fmla="*/ 697 w 10000"/>
                <a:gd name="connsiteY40" fmla="*/ 8384 h 10000"/>
                <a:gd name="connsiteX41" fmla="*/ 1045 w 10000"/>
                <a:gd name="connsiteY41" fmla="*/ 7946 h 10000"/>
                <a:gd name="connsiteX42" fmla="*/ 1289 w 10000"/>
                <a:gd name="connsiteY42" fmla="*/ 7845 h 10000"/>
                <a:gd name="connsiteX43" fmla="*/ 1463 w 10000"/>
                <a:gd name="connsiteY43" fmla="*/ 7441 h 10000"/>
                <a:gd name="connsiteX44" fmla="*/ 1463 w 10000"/>
                <a:gd name="connsiteY44" fmla="*/ 7071 h 10000"/>
                <a:gd name="connsiteX45" fmla="*/ 1707 w 10000"/>
                <a:gd name="connsiteY45" fmla="*/ 6633 h 10000"/>
                <a:gd name="connsiteX46" fmla="*/ 2125 w 10000"/>
                <a:gd name="connsiteY46" fmla="*/ 6364 h 10000"/>
                <a:gd name="connsiteX47" fmla="*/ 2544 w 10000"/>
                <a:gd name="connsiteY47" fmla="*/ 5657 h 10000"/>
                <a:gd name="connsiteX48" fmla="*/ 2578 w 10000"/>
                <a:gd name="connsiteY48" fmla="*/ 5657 h 10000"/>
                <a:gd name="connsiteX49" fmla="*/ 2892 w 10000"/>
                <a:gd name="connsiteY49" fmla="*/ 5387 h 10000"/>
                <a:gd name="connsiteX50" fmla="*/ 3449 w 10000"/>
                <a:gd name="connsiteY50" fmla="*/ 5320 h 10000"/>
                <a:gd name="connsiteX51" fmla="*/ 3972 w 10000"/>
                <a:gd name="connsiteY51" fmla="*/ 4848 h 10000"/>
                <a:gd name="connsiteX52" fmla="*/ 4286 w 10000"/>
                <a:gd name="connsiteY52" fmla="*/ 4646 h 10000"/>
                <a:gd name="connsiteX53" fmla="*/ 4808 w 10000"/>
                <a:gd name="connsiteY53" fmla="*/ 4074 h 10000"/>
                <a:gd name="connsiteX54" fmla="*/ 4669 w 10000"/>
                <a:gd name="connsiteY54" fmla="*/ 3199 h 10000"/>
                <a:gd name="connsiteX55" fmla="*/ 4913 w 10000"/>
                <a:gd name="connsiteY55" fmla="*/ 2593 h 10000"/>
                <a:gd name="connsiteX56" fmla="*/ 5017 w 10000"/>
                <a:gd name="connsiteY56" fmla="*/ 2222 h 10000"/>
                <a:gd name="connsiteX57" fmla="*/ 5436 w 10000"/>
                <a:gd name="connsiteY57" fmla="*/ 1751 h 10000"/>
                <a:gd name="connsiteX58" fmla="*/ 6028 w 10000"/>
                <a:gd name="connsiteY58" fmla="*/ 1448 h 10000"/>
                <a:gd name="connsiteX59" fmla="*/ 6481 w 10000"/>
                <a:gd name="connsiteY59" fmla="*/ 1145 h 10000"/>
                <a:gd name="connsiteX60" fmla="*/ 6899 w 10000"/>
                <a:gd name="connsiteY60" fmla="*/ 438 h 10000"/>
                <a:gd name="connsiteX61" fmla="*/ 7108 w 10000"/>
                <a:gd name="connsiteY61" fmla="*/ 0 h 10000"/>
                <a:gd name="connsiteX62" fmla="*/ 7561 w 10000"/>
                <a:gd name="connsiteY62"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0 w 10000"/>
                <a:gd name="connsiteY34" fmla="*/ 10000 h 10000"/>
                <a:gd name="connsiteX35" fmla="*/ 35 w 10000"/>
                <a:gd name="connsiteY35" fmla="*/ 9697 h 10000"/>
                <a:gd name="connsiteX36" fmla="*/ 279 w 10000"/>
                <a:gd name="connsiteY36" fmla="*/ 9495 h 10000"/>
                <a:gd name="connsiteX37" fmla="*/ 488 w 10000"/>
                <a:gd name="connsiteY37" fmla="*/ 9125 h 10000"/>
                <a:gd name="connsiteX38" fmla="*/ 453 w 10000"/>
                <a:gd name="connsiteY38" fmla="*/ 8889 h 10000"/>
                <a:gd name="connsiteX39" fmla="*/ 697 w 10000"/>
                <a:gd name="connsiteY39" fmla="*/ 8384 h 10000"/>
                <a:gd name="connsiteX40" fmla="*/ 1045 w 10000"/>
                <a:gd name="connsiteY40" fmla="*/ 7946 h 10000"/>
                <a:gd name="connsiteX41" fmla="*/ 1289 w 10000"/>
                <a:gd name="connsiteY41" fmla="*/ 7845 h 10000"/>
                <a:gd name="connsiteX42" fmla="*/ 1463 w 10000"/>
                <a:gd name="connsiteY42" fmla="*/ 7441 h 10000"/>
                <a:gd name="connsiteX43" fmla="*/ 1463 w 10000"/>
                <a:gd name="connsiteY43" fmla="*/ 7071 h 10000"/>
                <a:gd name="connsiteX44" fmla="*/ 1707 w 10000"/>
                <a:gd name="connsiteY44" fmla="*/ 6633 h 10000"/>
                <a:gd name="connsiteX45" fmla="*/ 2125 w 10000"/>
                <a:gd name="connsiteY45" fmla="*/ 6364 h 10000"/>
                <a:gd name="connsiteX46" fmla="*/ 2544 w 10000"/>
                <a:gd name="connsiteY46" fmla="*/ 5657 h 10000"/>
                <a:gd name="connsiteX47" fmla="*/ 2578 w 10000"/>
                <a:gd name="connsiteY47" fmla="*/ 5657 h 10000"/>
                <a:gd name="connsiteX48" fmla="*/ 2892 w 10000"/>
                <a:gd name="connsiteY48" fmla="*/ 5387 h 10000"/>
                <a:gd name="connsiteX49" fmla="*/ 3449 w 10000"/>
                <a:gd name="connsiteY49" fmla="*/ 5320 h 10000"/>
                <a:gd name="connsiteX50" fmla="*/ 3972 w 10000"/>
                <a:gd name="connsiteY50" fmla="*/ 4848 h 10000"/>
                <a:gd name="connsiteX51" fmla="*/ 4286 w 10000"/>
                <a:gd name="connsiteY51" fmla="*/ 4646 h 10000"/>
                <a:gd name="connsiteX52" fmla="*/ 4808 w 10000"/>
                <a:gd name="connsiteY52" fmla="*/ 4074 h 10000"/>
                <a:gd name="connsiteX53" fmla="*/ 4669 w 10000"/>
                <a:gd name="connsiteY53" fmla="*/ 3199 h 10000"/>
                <a:gd name="connsiteX54" fmla="*/ 4913 w 10000"/>
                <a:gd name="connsiteY54" fmla="*/ 2593 h 10000"/>
                <a:gd name="connsiteX55" fmla="*/ 5017 w 10000"/>
                <a:gd name="connsiteY55" fmla="*/ 2222 h 10000"/>
                <a:gd name="connsiteX56" fmla="*/ 5436 w 10000"/>
                <a:gd name="connsiteY56" fmla="*/ 1751 h 10000"/>
                <a:gd name="connsiteX57" fmla="*/ 6028 w 10000"/>
                <a:gd name="connsiteY57" fmla="*/ 1448 h 10000"/>
                <a:gd name="connsiteX58" fmla="*/ 6481 w 10000"/>
                <a:gd name="connsiteY58" fmla="*/ 1145 h 10000"/>
                <a:gd name="connsiteX59" fmla="*/ 6899 w 10000"/>
                <a:gd name="connsiteY59" fmla="*/ 438 h 10000"/>
                <a:gd name="connsiteX60" fmla="*/ 7108 w 10000"/>
                <a:gd name="connsiteY60" fmla="*/ 0 h 10000"/>
                <a:gd name="connsiteX61" fmla="*/ 7561 w 10000"/>
                <a:gd name="connsiteY61"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0 w 10000"/>
                <a:gd name="connsiteY33" fmla="*/ 10000 h 10000"/>
                <a:gd name="connsiteX34" fmla="*/ 35 w 10000"/>
                <a:gd name="connsiteY34" fmla="*/ 9697 h 10000"/>
                <a:gd name="connsiteX35" fmla="*/ 279 w 10000"/>
                <a:gd name="connsiteY35" fmla="*/ 9495 h 10000"/>
                <a:gd name="connsiteX36" fmla="*/ 488 w 10000"/>
                <a:gd name="connsiteY36" fmla="*/ 9125 h 10000"/>
                <a:gd name="connsiteX37" fmla="*/ 453 w 10000"/>
                <a:gd name="connsiteY37" fmla="*/ 8889 h 10000"/>
                <a:gd name="connsiteX38" fmla="*/ 697 w 10000"/>
                <a:gd name="connsiteY38" fmla="*/ 8384 h 10000"/>
                <a:gd name="connsiteX39" fmla="*/ 1045 w 10000"/>
                <a:gd name="connsiteY39" fmla="*/ 7946 h 10000"/>
                <a:gd name="connsiteX40" fmla="*/ 1289 w 10000"/>
                <a:gd name="connsiteY40" fmla="*/ 7845 h 10000"/>
                <a:gd name="connsiteX41" fmla="*/ 1463 w 10000"/>
                <a:gd name="connsiteY41" fmla="*/ 7441 h 10000"/>
                <a:gd name="connsiteX42" fmla="*/ 1463 w 10000"/>
                <a:gd name="connsiteY42" fmla="*/ 7071 h 10000"/>
                <a:gd name="connsiteX43" fmla="*/ 1707 w 10000"/>
                <a:gd name="connsiteY43" fmla="*/ 6633 h 10000"/>
                <a:gd name="connsiteX44" fmla="*/ 2125 w 10000"/>
                <a:gd name="connsiteY44" fmla="*/ 6364 h 10000"/>
                <a:gd name="connsiteX45" fmla="*/ 2544 w 10000"/>
                <a:gd name="connsiteY45" fmla="*/ 5657 h 10000"/>
                <a:gd name="connsiteX46" fmla="*/ 2578 w 10000"/>
                <a:gd name="connsiteY46" fmla="*/ 5657 h 10000"/>
                <a:gd name="connsiteX47" fmla="*/ 2892 w 10000"/>
                <a:gd name="connsiteY47" fmla="*/ 5387 h 10000"/>
                <a:gd name="connsiteX48" fmla="*/ 3449 w 10000"/>
                <a:gd name="connsiteY48" fmla="*/ 5320 h 10000"/>
                <a:gd name="connsiteX49" fmla="*/ 3972 w 10000"/>
                <a:gd name="connsiteY49" fmla="*/ 4848 h 10000"/>
                <a:gd name="connsiteX50" fmla="*/ 4286 w 10000"/>
                <a:gd name="connsiteY50" fmla="*/ 4646 h 10000"/>
                <a:gd name="connsiteX51" fmla="*/ 4808 w 10000"/>
                <a:gd name="connsiteY51" fmla="*/ 4074 h 10000"/>
                <a:gd name="connsiteX52" fmla="*/ 4669 w 10000"/>
                <a:gd name="connsiteY52" fmla="*/ 3199 h 10000"/>
                <a:gd name="connsiteX53" fmla="*/ 4913 w 10000"/>
                <a:gd name="connsiteY53" fmla="*/ 2593 h 10000"/>
                <a:gd name="connsiteX54" fmla="*/ 5017 w 10000"/>
                <a:gd name="connsiteY54" fmla="*/ 2222 h 10000"/>
                <a:gd name="connsiteX55" fmla="*/ 5436 w 10000"/>
                <a:gd name="connsiteY55" fmla="*/ 1751 h 10000"/>
                <a:gd name="connsiteX56" fmla="*/ 6028 w 10000"/>
                <a:gd name="connsiteY56" fmla="*/ 1448 h 10000"/>
                <a:gd name="connsiteX57" fmla="*/ 6481 w 10000"/>
                <a:gd name="connsiteY57" fmla="*/ 1145 h 10000"/>
                <a:gd name="connsiteX58" fmla="*/ 6899 w 10000"/>
                <a:gd name="connsiteY58" fmla="*/ 438 h 10000"/>
                <a:gd name="connsiteX59" fmla="*/ 7108 w 10000"/>
                <a:gd name="connsiteY59" fmla="*/ 0 h 10000"/>
                <a:gd name="connsiteX60" fmla="*/ 7561 w 10000"/>
                <a:gd name="connsiteY60" fmla="*/ 0 h 10000"/>
                <a:gd name="connsiteX0" fmla="*/ 7526 w 9965"/>
                <a:gd name="connsiteY0" fmla="*/ 0 h 9697"/>
                <a:gd name="connsiteX1" fmla="*/ 7874 w 9965"/>
                <a:gd name="connsiteY1" fmla="*/ 303 h 9697"/>
                <a:gd name="connsiteX2" fmla="*/ 8467 w 9965"/>
                <a:gd name="connsiteY2" fmla="*/ 236 h 9697"/>
                <a:gd name="connsiteX3" fmla="*/ 9059 w 9965"/>
                <a:gd name="connsiteY3" fmla="*/ 404 h 9697"/>
                <a:gd name="connsiteX4" fmla="*/ 9338 w 9965"/>
                <a:gd name="connsiteY4" fmla="*/ 404 h 9697"/>
                <a:gd name="connsiteX5" fmla="*/ 9547 w 9965"/>
                <a:gd name="connsiteY5" fmla="*/ 842 h 9697"/>
                <a:gd name="connsiteX6" fmla="*/ 9582 w 9965"/>
                <a:gd name="connsiteY6" fmla="*/ 1279 h 9697"/>
                <a:gd name="connsiteX7" fmla="*/ 9791 w 9965"/>
                <a:gd name="connsiteY7" fmla="*/ 2020 h 9697"/>
                <a:gd name="connsiteX8" fmla="*/ 9965 w 9965"/>
                <a:gd name="connsiteY8" fmla="*/ 2155 h 9697"/>
                <a:gd name="connsiteX9" fmla="*/ 9860 w 9965"/>
                <a:gd name="connsiteY9" fmla="*/ 2424 h 9697"/>
                <a:gd name="connsiteX10" fmla="*/ 9059 w 9965"/>
                <a:gd name="connsiteY10" fmla="*/ 2559 h 9697"/>
                <a:gd name="connsiteX11" fmla="*/ 8780 w 9965"/>
                <a:gd name="connsiteY11" fmla="*/ 2828 h 9697"/>
                <a:gd name="connsiteX12" fmla="*/ 8397 w 9965"/>
                <a:gd name="connsiteY12" fmla="*/ 2862 h 9697"/>
                <a:gd name="connsiteX13" fmla="*/ 8397 w 9965"/>
                <a:gd name="connsiteY13" fmla="*/ 3401 h 9697"/>
                <a:gd name="connsiteX14" fmla="*/ 7665 w 9965"/>
                <a:gd name="connsiteY14" fmla="*/ 3670 h 9697"/>
                <a:gd name="connsiteX15" fmla="*/ 7421 w 9965"/>
                <a:gd name="connsiteY15" fmla="*/ 4007 h 9697"/>
                <a:gd name="connsiteX16" fmla="*/ 6934 w 9965"/>
                <a:gd name="connsiteY16" fmla="*/ 4209 h 9697"/>
                <a:gd name="connsiteX17" fmla="*/ 6306 w 9965"/>
                <a:gd name="connsiteY17" fmla="*/ 4310 h 9697"/>
                <a:gd name="connsiteX18" fmla="*/ 5296 w 9965"/>
                <a:gd name="connsiteY18" fmla="*/ 4815 h 9697"/>
                <a:gd name="connsiteX19" fmla="*/ 5296 w 9965"/>
                <a:gd name="connsiteY19" fmla="*/ 5657 h 9697"/>
                <a:gd name="connsiteX20" fmla="*/ 5191 w 9965"/>
                <a:gd name="connsiteY20" fmla="*/ 5657 h 9697"/>
                <a:gd name="connsiteX21" fmla="*/ 5191 w 9965"/>
                <a:gd name="connsiteY21" fmla="*/ 5657 h 9697"/>
                <a:gd name="connsiteX22" fmla="*/ 5191 w 9965"/>
                <a:gd name="connsiteY22" fmla="*/ 6027 h 9697"/>
                <a:gd name="connsiteX23" fmla="*/ 4808 w 9965"/>
                <a:gd name="connsiteY23" fmla="*/ 6061 h 9697"/>
                <a:gd name="connsiteX24" fmla="*/ 4599 w 9965"/>
                <a:gd name="connsiteY24" fmla="*/ 6195 h 9697"/>
                <a:gd name="connsiteX25" fmla="*/ 4320 w 9965"/>
                <a:gd name="connsiteY25" fmla="*/ 6195 h 9697"/>
                <a:gd name="connsiteX26" fmla="*/ 4111 w 9965"/>
                <a:gd name="connsiteY26" fmla="*/ 6128 h 9697"/>
                <a:gd name="connsiteX27" fmla="*/ 3589 w 9965"/>
                <a:gd name="connsiteY27" fmla="*/ 6195 h 9697"/>
                <a:gd name="connsiteX28" fmla="*/ 3380 w 9965"/>
                <a:gd name="connsiteY28" fmla="*/ 6734 h 9697"/>
                <a:gd name="connsiteX29" fmla="*/ 3171 w 9965"/>
                <a:gd name="connsiteY29" fmla="*/ 6801 h 9697"/>
                <a:gd name="connsiteX30" fmla="*/ 2857 w 9965"/>
                <a:gd name="connsiteY30" fmla="*/ 7677 h 9697"/>
                <a:gd name="connsiteX31" fmla="*/ 1986 w 9965"/>
                <a:gd name="connsiteY31" fmla="*/ 8418 h 9697"/>
                <a:gd name="connsiteX32" fmla="*/ 1742 w 9965"/>
                <a:gd name="connsiteY32" fmla="*/ 9394 h 9697"/>
                <a:gd name="connsiteX33" fmla="*/ 0 w 9965"/>
                <a:gd name="connsiteY33" fmla="*/ 9697 h 9697"/>
                <a:gd name="connsiteX34" fmla="*/ 244 w 9965"/>
                <a:gd name="connsiteY34" fmla="*/ 9495 h 9697"/>
                <a:gd name="connsiteX35" fmla="*/ 453 w 9965"/>
                <a:gd name="connsiteY35" fmla="*/ 9125 h 9697"/>
                <a:gd name="connsiteX36" fmla="*/ 418 w 9965"/>
                <a:gd name="connsiteY36" fmla="*/ 8889 h 9697"/>
                <a:gd name="connsiteX37" fmla="*/ 662 w 9965"/>
                <a:gd name="connsiteY37" fmla="*/ 8384 h 9697"/>
                <a:gd name="connsiteX38" fmla="*/ 1010 w 9965"/>
                <a:gd name="connsiteY38" fmla="*/ 7946 h 9697"/>
                <a:gd name="connsiteX39" fmla="*/ 1254 w 9965"/>
                <a:gd name="connsiteY39" fmla="*/ 7845 h 9697"/>
                <a:gd name="connsiteX40" fmla="*/ 1428 w 9965"/>
                <a:gd name="connsiteY40" fmla="*/ 7441 h 9697"/>
                <a:gd name="connsiteX41" fmla="*/ 1428 w 9965"/>
                <a:gd name="connsiteY41" fmla="*/ 7071 h 9697"/>
                <a:gd name="connsiteX42" fmla="*/ 1672 w 9965"/>
                <a:gd name="connsiteY42" fmla="*/ 6633 h 9697"/>
                <a:gd name="connsiteX43" fmla="*/ 2090 w 9965"/>
                <a:gd name="connsiteY43" fmla="*/ 6364 h 9697"/>
                <a:gd name="connsiteX44" fmla="*/ 2509 w 9965"/>
                <a:gd name="connsiteY44" fmla="*/ 5657 h 9697"/>
                <a:gd name="connsiteX45" fmla="*/ 2543 w 9965"/>
                <a:gd name="connsiteY45" fmla="*/ 5657 h 9697"/>
                <a:gd name="connsiteX46" fmla="*/ 2857 w 9965"/>
                <a:gd name="connsiteY46" fmla="*/ 5387 h 9697"/>
                <a:gd name="connsiteX47" fmla="*/ 3414 w 9965"/>
                <a:gd name="connsiteY47" fmla="*/ 5320 h 9697"/>
                <a:gd name="connsiteX48" fmla="*/ 3937 w 9965"/>
                <a:gd name="connsiteY48" fmla="*/ 4848 h 9697"/>
                <a:gd name="connsiteX49" fmla="*/ 4251 w 9965"/>
                <a:gd name="connsiteY49" fmla="*/ 4646 h 9697"/>
                <a:gd name="connsiteX50" fmla="*/ 4773 w 9965"/>
                <a:gd name="connsiteY50" fmla="*/ 4074 h 9697"/>
                <a:gd name="connsiteX51" fmla="*/ 4634 w 9965"/>
                <a:gd name="connsiteY51" fmla="*/ 3199 h 9697"/>
                <a:gd name="connsiteX52" fmla="*/ 4878 w 9965"/>
                <a:gd name="connsiteY52" fmla="*/ 2593 h 9697"/>
                <a:gd name="connsiteX53" fmla="*/ 4982 w 9965"/>
                <a:gd name="connsiteY53" fmla="*/ 2222 h 9697"/>
                <a:gd name="connsiteX54" fmla="*/ 5401 w 9965"/>
                <a:gd name="connsiteY54" fmla="*/ 1751 h 9697"/>
                <a:gd name="connsiteX55" fmla="*/ 5993 w 9965"/>
                <a:gd name="connsiteY55" fmla="*/ 1448 h 9697"/>
                <a:gd name="connsiteX56" fmla="*/ 6446 w 9965"/>
                <a:gd name="connsiteY56" fmla="*/ 1145 h 9697"/>
                <a:gd name="connsiteX57" fmla="*/ 6864 w 9965"/>
                <a:gd name="connsiteY57" fmla="*/ 438 h 9697"/>
                <a:gd name="connsiteX58" fmla="*/ 7073 w 9965"/>
                <a:gd name="connsiteY58" fmla="*/ 0 h 9697"/>
                <a:gd name="connsiteX59" fmla="*/ 7526 w 9965"/>
                <a:gd name="connsiteY59" fmla="*/ 0 h 9697"/>
                <a:gd name="connsiteX0" fmla="*/ 7552 w 10000"/>
                <a:gd name="connsiteY0" fmla="*/ 0 h 10000"/>
                <a:gd name="connsiteX1" fmla="*/ 7902 w 10000"/>
                <a:gd name="connsiteY1" fmla="*/ 312 h 10000"/>
                <a:gd name="connsiteX2" fmla="*/ 8497 w 10000"/>
                <a:gd name="connsiteY2" fmla="*/ 243 h 10000"/>
                <a:gd name="connsiteX3" fmla="*/ 9091 w 10000"/>
                <a:gd name="connsiteY3" fmla="*/ 417 h 10000"/>
                <a:gd name="connsiteX4" fmla="*/ 9371 w 10000"/>
                <a:gd name="connsiteY4" fmla="*/ 417 h 10000"/>
                <a:gd name="connsiteX5" fmla="*/ 9581 w 10000"/>
                <a:gd name="connsiteY5" fmla="*/ 868 h 10000"/>
                <a:gd name="connsiteX6" fmla="*/ 9616 w 10000"/>
                <a:gd name="connsiteY6" fmla="*/ 1319 h 10000"/>
                <a:gd name="connsiteX7" fmla="*/ 9825 w 10000"/>
                <a:gd name="connsiteY7" fmla="*/ 2083 h 10000"/>
                <a:gd name="connsiteX8" fmla="*/ 10000 w 10000"/>
                <a:gd name="connsiteY8" fmla="*/ 2222 h 10000"/>
                <a:gd name="connsiteX9" fmla="*/ 9895 w 10000"/>
                <a:gd name="connsiteY9" fmla="*/ 2500 h 10000"/>
                <a:gd name="connsiteX10" fmla="*/ 9091 w 10000"/>
                <a:gd name="connsiteY10" fmla="*/ 2639 h 10000"/>
                <a:gd name="connsiteX11" fmla="*/ 8811 w 10000"/>
                <a:gd name="connsiteY11" fmla="*/ 2916 h 10000"/>
                <a:gd name="connsiteX12" fmla="*/ 8426 w 10000"/>
                <a:gd name="connsiteY12" fmla="*/ 2951 h 10000"/>
                <a:gd name="connsiteX13" fmla="*/ 8426 w 10000"/>
                <a:gd name="connsiteY13" fmla="*/ 3507 h 10000"/>
                <a:gd name="connsiteX14" fmla="*/ 7692 w 10000"/>
                <a:gd name="connsiteY14" fmla="*/ 3785 h 10000"/>
                <a:gd name="connsiteX15" fmla="*/ 7447 w 10000"/>
                <a:gd name="connsiteY15" fmla="*/ 4132 h 10000"/>
                <a:gd name="connsiteX16" fmla="*/ 6958 w 10000"/>
                <a:gd name="connsiteY16" fmla="*/ 4341 h 10000"/>
                <a:gd name="connsiteX17" fmla="*/ 6328 w 10000"/>
                <a:gd name="connsiteY17" fmla="*/ 4445 h 10000"/>
                <a:gd name="connsiteX18" fmla="*/ 5315 w 10000"/>
                <a:gd name="connsiteY18" fmla="*/ 4965 h 10000"/>
                <a:gd name="connsiteX19" fmla="*/ 5315 w 10000"/>
                <a:gd name="connsiteY19" fmla="*/ 5834 h 10000"/>
                <a:gd name="connsiteX20" fmla="*/ 5209 w 10000"/>
                <a:gd name="connsiteY20" fmla="*/ 5834 h 10000"/>
                <a:gd name="connsiteX21" fmla="*/ 5209 w 10000"/>
                <a:gd name="connsiteY21" fmla="*/ 5834 h 10000"/>
                <a:gd name="connsiteX22" fmla="*/ 5209 w 10000"/>
                <a:gd name="connsiteY22" fmla="*/ 6215 h 10000"/>
                <a:gd name="connsiteX23" fmla="*/ 4825 w 10000"/>
                <a:gd name="connsiteY23" fmla="*/ 6250 h 10000"/>
                <a:gd name="connsiteX24" fmla="*/ 4615 w 10000"/>
                <a:gd name="connsiteY24" fmla="*/ 6389 h 10000"/>
                <a:gd name="connsiteX25" fmla="*/ 4335 w 10000"/>
                <a:gd name="connsiteY25" fmla="*/ 6389 h 10000"/>
                <a:gd name="connsiteX26" fmla="*/ 4125 w 10000"/>
                <a:gd name="connsiteY26" fmla="*/ 6319 h 10000"/>
                <a:gd name="connsiteX27" fmla="*/ 3602 w 10000"/>
                <a:gd name="connsiteY27" fmla="*/ 6389 h 10000"/>
                <a:gd name="connsiteX28" fmla="*/ 3392 w 10000"/>
                <a:gd name="connsiteY28" fmla="*/ 6944 h 10000"/>
                <a:gd name="connsiteX29" fmla="*/ 3182 w 10000"/>
                <a:gd name="connsiteY29" fmla="*/ 7014 h 10000"/>
                <a:gd name="connsiteX30" fmla="*/ 2867 w 10000"/>
                <a:gd name="connsiteY30" fmla="*/ 7917 h 10000"/>
                <a:gd name="connsiteX31" fmla="*/ 1993 w 10000"/>
                <a:gd name="connsiteY31" fmla="*/ 8681 h 10000"/>
                <a:gd name="connsiteX32" fmla="*/ 1748 w 10000"/>
                <a:gd name="connsiteY32" fmla="*/ 9688 h 10000"/>
                <a:gd name="connsiteX33" fmla="*/ 0 w 10000"/>
                <a:gd name="connsiteY33" fmla="*/ 10000 h 10000"/>
                <a:gd name="connsiteX34" fmla="*/ 455 w 10000"/>
                <a:gd name="connsiteY34" fmla="*/ 9410 h 10000"/>
                <a:gd name="connsiteX35" fmla="*/ 419 w 10000"/>
                <a:gd name="connsiteY35" fmla="*/ 9167 h 10000"/>
                <a:gd name="connsiteX36" fmla="*/ 664 w 10000"/>
                <a:gd name="connsiteY36" fmla="*/ 8646 h 10000"/>
                <a:gd name="connsiteX37" fmla="*/ 1014 w 10000"/>
                <a:gd name="connsiteY37" fmla="*/ 8194 h 10000"/>
                <a:gd name="connsiteX38" fmla="*/ 1258 w 10000"/>
                <a:gd name="connsiteY38" fmla="*/ 8090 h 10000"/>
                <a:gd name="connsiteX39" fmla="*/ 1433 w 10000"/>
                <a:gd name="connsiteY39" fmla="*/ 7674 h 10000"/>
                <a:gd name="connsiteX40" fmla="*/ 1433 w 10000"/>
                <a:gd name="connsiteY40" fmla="*/ 7292 h 10000"/>
                <a:gd name="connsiteX41" fmla="*/ 1678 w 10000"/>
                <a:gd name="connsiteY41" fmla="*/ 6840 h 10000"/>
                <a:gd name="connsiteX42" fmla="*/ 2097 w 10000"/>
                <a:gd name="connsiteY42" fmla="*/ 6563 h 10000"/>
                <a:gd name="connsiteX43" fmla="*/ 2518 w 10000"/>
                <a:gd name="connsiteY43" fmla="*/ 5834 h 10000"/>
                <a:gd name="connsiteX44" fmla="*/ 2552 w 10000"/>
                <a:gd name="connsiteY44" fmla="*/ 5834 h 10000"/>
                <a:gd name="connsiteX45" fmla="*/ 2867 w 10000"/>
                <a:gd name="connsiteY45" fmla="*/ 5555 h 10000"/>
                <a:gd name="connsiteX46" fmla="*/ 3426 w 10000"/>
                <a:gd name="connsiteY46" fmla="*/ 5486 h 10000"/>
                <a:gd name="connsiteX47" fmla="*/ 3951 w 10000"/>
                <a:gd name="connsiteY47" fmla="*/ 4999 h 10000"/>
                <a:gd name="connsiteX48" fmla="*/ 4266 w 10000"/>
                <a:gd name="connsiteY48" fmla="*/ 4791 h 10000"/>
                <a:gd name="connsiteX49" fmla="*/ 4790 w 10000"/>
                <a:gd name="connsiteY49" fmla="*/ 4201 h 10000"/>
                <a:gd name="connsiteX50" fmla="*/ 4650 w 10000"/>
                <a:gd name="connsiteY50" fmla="*/ 3299 h 10000"/>
                <a:gd name="connsiteX51" fmla="*/ 4895 w 10000"/>
                <a:gd name="connsiteY51" fmla="*/ 2674 h 10000"/>
                <a:gd name="connsiteX52" fmla="*/ 4999 w 10000"/>
                <a:gd name="connsiteY52" fmla="*/ 2291 h 10000"/>
                <a:gd name="connsiteX53" fmla="*/ 5420 w 10000"/>
                <a:gd name="connsiteY53" fmla="*/ 1806 h 10000"/>
                <a:gd name="connsiteX54" fmla="*/ 6014 w 10000"/>
                <a:gd name="connsiteY54" fmla="*/ 1493 h 10000"/>
                <a:gd name="connsiteX55" fmla="*/ 6469 w 10000"/>
                <a:gd name="connsiteY55" fmla="*/ 1181 h 10000"/>
                <a:gd name="connsiteX56" fmla="*/ 6888 w 10000"/>
                <a:gd name="connsiteY56" fmla="*/ 452 h 10000"/>
                <a:gd name="connsiteX57" fmla="*/ 7098 w 10000"/>
                <a:gd name="connsiteY57" fmla="*/ 0 h 10000"/>
                <a:gd name="connsiteX58" fmla="*/ 7552 w 10000"/>
                <a:gd name="connsiteY58" fmla="*/ 0 h 10000"/>
                <a:gd name="connsiteX0" fmla="*/ 7133 w 9581"/>
                <a:gd name="connsiteY0" fmla="*/ 0 h 9688"/>
                <a:gd name="connsiteX1" fmla="*/ 7483 w 9581"/>
                <a:gd name="connsiteY1" fmla="*/ 312 h 9688"/>
                <a:gd name="connsiteX2" fmla="*/ 8078 w 9581"/>
                <a:gd name="connsiteY2" fmla="*/ 243 h 9688"/>
                <a:gd name="connsiteX3" fmla="*/ 8672 w 9581"/>
                <a:gd name="connsiteY3" fmla="*/ 417 h 9688"/>
                <a:gd name="connsiteX4" fmla="*/ 8952 w 9581"/>
                <a:gd name="connsiteY4" fmla="*/ 417 h 9688"/>
                <a:gd name="connsiteX5" fmla="*/ 9162 w 9581"/>
                <a:gd name="connsiteY5" fmla="*/ 868 h 9688"/>
                <a:gd name="connsiteX6" fmla="*/ 9197 w 9581"/>
                <a:gd name="connsiteY6" fmla="*/ 1319 h 9688"/>
                <a:gd name="connsiteX7" fmla="*/ 9406 w 9581"/>
                <a:gd name="connsiteY7" fmla="*/ 2083 h 9688"/>
                <a:gd name="connsiteX8" fmla="*/ 9581 w 9581"/>
                <a:gd name="connsiteY8" fmla="*/ 2222 h 9688"/>
                <a:gd name="connsiteX9" fmla="*/ 9476 w 9581"/>
                <a:gd name="connsiteY9" fmla="*/ 2500 h 9688"/>
                <a:gd name="connsiteX10" fmla="*/ 8672 w 9581"/>
                <a:gd name="connsiteY10" fmla="*/ 2639 h 9688"/>
                <a:gd name="connsiteX11" fmla="*/ 8392 w 9581"/>
                <a:gd name="connsiteY11" fmla="*/ 2916 h 9688"/>
                <a:gd name="connsiteX12" fmla="*/ 8007 w 9581"/>
                <a:gd name="connsiteY12" fmla="*/ 2951 h 9688"/>
                <a:gd name="connsiteX13" fmla="*/ 8007 w 9581"/>
                <a:gd name="connsiteY13" fmla="*/ 3507 h 9688"/>
                <a:gd name="connsiteX14" fmla="*/ 7273 w 9581"/>
                <a:gd name="connsiteY14" fmla="*/ 3785 h 9688"/>
                <a:gd name="connsiteX15" fmla="*/ 7028 w 9581"/>
                <a:gd name="connsiteY15" fmla="*/ 4132 h 9688"/>
                <a:gd name="connsiteX16" fmla="*/ 6539 w 9581"/>
                <a:gd name="connsiteY16" fmla="*/ 4341 h 9688"/>
                <a:gd name="connsiteX17" fmla="*/ 5909 w 9581"/>
                <a:gd name="connsiteY17" fmla="*/ 4445 h 9688"/>
                <a:gd name="connsiteX18" fmla="*/ 4896 w 9581"/>
                <a:gd name="connsiteY18" fmla="*/ 4965 h 9688"/>
                <a:gd name="connsiteX19" fmla="*/ 4896 w 9581"/>
                <a:gd name="connsiteY19" fmla="*/ 5834 h 9688"/>
                <a:gd name="connsiteX20" fmla="*/ 4790 w 9581"/>
                <a:gd name="connsiteY20" fmla="*/ 5834 h 9688"/>
                <a:gd name="connsiteX21" fmla="*/ 4790 w 9581"/>
                <a:gd name="connsiteY21" fmla="*/ 5834 h 9688"/>
                <a:gd name="connsiteX22" fmla="*/ 4790 w 9581"/>
                <a:gd name="connsiteY22" fmla="*/ 6215 h 9688"/>
                <a:gd name="connsiteX23" fmla="*/ 4406 w 9581"/>
                <a:gd name="connsiteY23" fmla="*/ 6250 h 9688"/>
                <a:gd name="connsiteX24" fmla="*/ 4196 w 9581"/>
                <a:gd name="connsiteY24" fmla="*/ 6389 h 9688"/>
                <a:gd name="connsiteX25" fmla="*/ 3916 w 9581"/>
                <a:gd name="connsiteY25" fmla="*/ 6389 h 9688"/>
                <a:gd name="connsiteX26" fmla="*/ 3706 w 9581"/>
                <a:gd name="connsiteY26" fmla="*/ 6319 h 9688"/>
                <a:gd name="connsiteX27" fmla="*/ 3183 w 9581"/>
                <a:gd name="connsiteY27" fmla="*/ 6389 h 9688"/>
                <a:gd name="connsiteX28" fmla="*/ 2973 w 9581"/>
                <a:gd name="connsiteY28" fmla="*/ 6944 h 9688"/>
                <a:gd name="connsiteX29" fmla="*/ 2763 w 9581"/>
                <a:gd name="connsiteY29" fmla="*/ 7014 h 9688"/>
                <a:gd name="connsiteX30" fmla="*/ 2448 w 9581"/>
                <a:gd name="connsiteY30" fmla="*/ 7917 h 9688"/>
                <a:gd name="connsiteX31" fmla="*/ 1574 w 9581"/>
                <a:gd name="connsiteY31" fmla="*/ 8681 h 9688"/>
                <a:gd name="connsiteX32" fmla="*/ 1329 w 9581"/>
                <a:gd name="connsiteY32" fmla="*/ 9688 h 9688"/>
                <a:gd name="connsiteX33" fmla="*/ 36 w 9581"/>
                <a:gd name="connsiteY33" fmla="*/ 9410 h 9688"/>
                <a:gd name="connsiteX34" fmla="*/ 0 w 9581"/>
                <a:gd name="connsiteY34" fmla="*/ 9167 h 9688"/>
                <a:gd name="connsiteX35" fmla="*/ 245 w 9581"/>
                <a:gd name="connsiteY35" fmla="*/ 8646 h 9688"/>
                <a:gd name="connsiteX36" fmla="*/ 595 w 9581"/>
                <a:gd name="connsiteY36" fmla="*/ 8194 h 9688"/>
                <a:gd name="connsiteX37" fmla="*/ 839 w 9581"/>
                <a:gd name="connsiteY37" fmla="*/ 8090 h 9688"/>
                <a:gd name="connsiteX38" fmla="*/ 1014 w 9581"/>
                <a:gd name="connsiteY38" fmla="*/ 7674 h 9688"/>
                <a:gd name="connsiteX39" fmla="*/ 1014 w 9581"/>
                <a:gd name="connsiteY39" fmla="*/ 7292 h 9688"/>
                <a:gd name="connsiteX40" fmla="*/ 1259 w 9581"/>
                <a:gd name="connsiteY40" fmla="*/ 6840 h 9688"/>
                <a:gd name="connsiteX41" fmla="*/ 1678 w 9581"/>
                <a:gd name="connsiteY41" fmla="*/ 6563 h 9688"/>
                <a:gd name="connsiteX42" fmla="*/ 2099 w 9581"/>
                <a:gd name="connsiteY42" fmla="*/ 5834 h 9688"/>
                <a:gd name="connsiteX43" fmla="*/ 2133 w 9581"/>
                <a:gd name="connsiteY43" fmla="*/ 5834 h 9688"/>
                <a:gd name="connsiteX44" fmla="*/ 2448 w 9581"/>
                <a:gd name="connsiteY44" fmla="*/ 5555 h 9688"/>
                <a:gd name="connsiteX45" fmla="*/ 3007 w 9581"/>
                <a:gd name="connsiteY45" fmla="*/ 5486 h 9688"/>
                <a:gd name="connsiteX46" fmla="*/ 3532 w 9581"/>
                <a:gd name="connsiteY46" fmla="*/ 4999 h 9688"/>
                <a:gd name="connsiteX47" fmla="*/ 3847 w 9581"/>
                <a:gd name="connsiteY47" fmla="*/ 4791 h 9688"/>
                <a:gd name="connsiteX48" fmla="*/ 4371 w 9581"/>
                <a:gd name="connsiteY48" fmla="*/ 4201 h 9688"/>
                <a:gd name="connsiteX49" fmla="*/ 4231 w 9581"/>
                <a:gd name="connsiteY49" fmla="*/ 3299 h 9688"/>
                <a:gd name="connsiteX50" fmla="*/ 4476 w 9581"/>
                <a:gd name="connsiteY50" fmla="*/ 2674 h 9688"/>
                <a:gd name="connsiteX51" fmla="*/ 4580 w 9581"/>
                <a:gd name="connsiteY51" fmla="*/ 2291 h 9688"/>
                <a:gd name="connsiteX52" fmla="*/ 5001 w 9581"/>
                <a:gd name="connsiteY52" fmla="*/ 1806 h 9688"/>
                <a:gd name="connsiteX53" fmla="*/ 5595 w 9581"/>
                <a:gd name="connsiteY53" fmla="*/ 1493 h 9688"/>
                <a:gd name="connsiteX54" fmla="*/ 6050 w 9581"/>
                <a:gd name="connsiteY54" fmla="*/ 1181 h 9688"/>
                <a:gd name="connsiteX55" fmla="*/ 6469 w 9581"/>
                <a:gd name="connsiteY55" fmla="*/ 452 h 9688"/>
                <a:gd name="connsiteX56" fmla="*/ 6679 w 9581"/>
                <a:gd name="connsiteY56" fmla="*/ 0 h 9688"/>
                <a:gd name="connsiteX57" fmla="*/ 7133 w 9581"/>
                <a:gd name="connsiteY57" fmla="*/ 0 h 9688"/>
                <a:gd name="connsiteX0" fmla="*/ 7445 w 10000"/>
                <a:gd name="connsiteY0" fmla="*/ 0 h 10000"/>
                <a:gd name="connsiteX1" fmla="*/ 7810 w 10000"/>
                <a:gd name="connsiteY1" fmla="*/ 322 h 10000"/>
                <a:gd name="connsiteX2" fmla="*/ 8431 w 10000"/>
                <a:gd name="connsiteY2" fmla="*/ 251 h 10000"/>
                <a:gd name="connsiteX3" fmla="*/ 9051 w 10000"/>
                <a:gd name="connsiteY3" fmla="*/ 430 h 10000"/>
                <a:gd name="connsiteX4" fmla="*/ 9343 w 10000"/>
                <a:gd name="connsiteY4" fmla="*/ 430 h 10000"/>
                <a:gd name="connsiteX5" fmla="*/ 9563 w 10000"/>
                <a:gd name="connsiteY5" fmla="*/ 896 h 10000"/>
                <a:gd name="connsiteX6" fmla="*/ 9599 w 10000"/>
                <a:gd name="connsiteY6" fmla="*/ 1361 h 10000"/>
                <a:gd name="connsiteX7" fmla="*/ 9817 w 10000"/>
                <a:gd name="connsiteY7" fmla="*/ 2150 h 10000"/>
                <a:gd name="connsiteX8" fmla="*/ 10000 w 10000"/>
                <a:gd name="connsiteY8" fmla="*/ 2294 h 10000"/>
                <a:gd name="connsiteX9" fmla="*/ 9890 w 10000"/>
                <a:gd name="connsiteY9" fmla="*/ 2581 h 10000"/>
                <a:gd name="connsiteX10" fmla="*/ 9051 w 10000"/>
                <a:gd name="connsiteY10" fmla="*/ 2724 h 10000"/>
                <a:gd name="connsiteX11" fmla="*/ 8759 w 10000"/>
                <a:gd name="connsiteY11" fmla="*/ 3010 h 10000"/>
                <a:gd name="connsiteX12" fmla="*/ 8357 w 10000"/>
                <a:gd name="connsiteY12" fmla="*/ 3046 h 10000"/>
                <a:gd name="connsiteX13" fmla="*/ 8357 w 10000"/>
                <a:gd name="connsiteY13" fmla="*/ 3620 h 10000"/>
                <a:gd name="connsiteX14" fmla="*/ 7591 w 10000"/>
                <a:gd name="connsiteY14" fmla="*/ 3907 h 10000"/>
                <a:gd name="connsiteX15" fmla="*/ 7335 w 10000"/>
                <a:gd name="connsiteY15" fmla="*/ 4265 h 10000"/>
                <a:gd name="connsiteX16" fmla="*/ 6825 w 10000"/>
                <a:gd name="connsiteY16" fmla="*/ 4481 h 10000"/>
                <a:gd name="connsiteX17" fmla="*/ 6167 w 10000"/>
                <a:gd name="connsiteY17" fmla="*/ 4588 h 10000"/>
                <a:gd name="connsiteX18" fmla="*/ 5110 w 10000"/>
                <a:gd name="connsiteY18" fmla="*/ 5125 h 10000"/>
                <a:gd name="connsiteX19" fmla="*/ 5110 w 10000"/>
                <a:gd name="connsiteY19" fmla="*/ 6022 h 10000"/>
                <a:gd name="connsiteX20" fmla="*/ 4999 w 10000"/>
                <a:gd name="connsiteY20" fmla="*/ 6022 h 10000"/>
                <a:gd name="connsiteX21" fmla="*/ 4999 w 10000"/>
                <a:gd name="connsiteY21" fmla="*/ 6022 h 10000"/>
                <a:gd name="connsiteX22" fmla="*/ 4999 w 10000"/>
                <a:gd name="connsiteY22" fmla="*/ 6415 h 10000"/>
                <a:gd name="connsiteX23" fmla="*/ 4599 w 10000"/>
                <a:gd name="connsiteY23" fmla="*/ 6451 h 10000"/>
                <a:gd name="connsiteX24" fmla="*/ 4380 w 10000"/>
                <a:gd name="connsiteY24" fmla="*/ 6595 h 10000"/>
                <a:gd name="connsiteX25" fmla="*/ 4087 w 10000"/>
                <a:gd name="connsiteY25" fmla="*/ 6595 h 10000"/>
                <a:gd name="connsiteX26" fmla="*/ 3868 w 10000"/>
                <a:gd name="connsiteY26" fmla="*/ 6523 h 10000"/>
                <a:gd name="connsiteX27" fmla="*/ 3322 w 10000"/>
                <a:gd name="connsiteY27" fmla="*/ 6595 h 10000"/>
                <a:gd name="connsiteX28" fmla="*/ 3103 w 10000"/>
                <a:gd name="connsiteY28" fmla="*/ 7168 h 10000"/>
                <a:gd name="connsiteX29" fmla="*/ 2884 w 10000"/>
                <a:gd name="connsiteY29" fmla="*/ 7240 h 10000"/>
                <a:gd name="connsiteX30" fmla="*/ 2555 w 10000"/>
                <a:gd name="connsiteY30" fmla="*/ 8172 h 10000"/>
                <a:gd name="connsiteX31" fmla="*/ 1643 w 10000"/>
                <a:gd name="connsiteY31" fmla="*/ 8961 h 10000"/>
                <a:gd name="connsiteX32" fmla="*/ 1387 w 10000"/>
                <a:gd name="connsiteY32" fmla="*/ 10000 h 10000"/>
                <a:gd name="connsiteX33" fmla="*/ 0 w 10000"/>
                <a:gd name="connsiteY33" fmla="*/ 9462 h 10000"/>
                <a:gd name="connsiteX34" fmla="*/ 256 w 10000"/>
                <a:gd name="connsiteY34" fmla="*/ 8924 h 10000"/>
                <a:gd name="connsiteX35" fmla="*/ 621 w 10000"/>
                <a:gd name="connsiteY35" fmla="*/ 8458 h 10000"/>
                <a:gd name="connsiteX36" fmla="*/ 876 w 10000"/>
                <a:gd name="connsiteY36" fmla="*/ 8351 h 10000"/>
                <a:gd name="connsiteX37" fmla="*/ 1058 w 10000"/>
                <a:gd name="connsiteY37" fmla="*/ 7921 h 10000"/>
                <a:gd name="connsiteX38" fmla="*/ 1058 w 10000"/>
                <a:gd name="connsiteY38" fmla="*/ 7527 h 10000"/>
                <a:gd name="connsiteX39" fmla="*/ 1314 w 10000"/>
                <a:gd name="connsiteY39" fmla="*/ 7060 h 10000"/>
                <a:gd name="connsiteX40" fmla="*/ 1751 w 10000"/>
                <a:gd name="connsiteY40" fmla="*/ 6774 h 10000"/>
                <a:gd name="connsiteX41" fmla="*/ 2191 w 10000"/>
                <a:gd name="connsiteY41" fmla="*/ 6022 h 10000"/>
                <a:gd name="connsiteX42" fmla="*/ 2226 w 10000"/>
                <a:gd name="connsiteY42" fmla="*/ 6022 h 10000"/>
                <a:gd name="connsiteX43" fmla="*/ 2555 w 10000"/>
                <a:gd name="connsiteY43" fmla="*/ 5734 h 10000"/>
                <a:gd name="connsiteX44" fmla="*/ 3139 w 10000"/>
                <a:gd name="connsiteY44" fmla="*/ 5663 h 10000"/>
                <a:gd name="connsiteX45" fmla="*/ 3686 w 10000"/>
                <a:gd name="connsiteY45" fmla="*/ 5160 h 10000"/>
                <a:gd name="connsiteX46" fmla="*/ 4015 w 10000"/>
                <a:gd name="connsiteY46" fmla="*/ 4945 h 10000"/>
                <a:gd name="connsiteX47" fmla="*/ 4562 w 10000"/>
                <a:gd name="connsiteY47" fmla="*/ 4336 h 10000"/>
                <a:gd name="connsiteX48" fmla="*/ 4416 w 10000"/>
                <a:gd name="connsiteY48" fmla="*/ 3405 h 10000"/>
                <a:gd name="connsiteX49" fmla="*/ 4672 w 10000"/>
                <a:gd name="connsiteY49" fmla="*/ 2760 h 10000"/>
                <a:gd name="connsiteX50" fmla="*/ 4780 w 10000"/>
                <a:gd name="connsiteY50" fmla="*/ 2365 h 10000"/>
                <a:gd name="connsiteX51" fmla="*/ 5220 w 10000"/>
                <a:gd name="connsiteY51" fmla="*/ 1864 h 10000"/>
                <a:gd name="connsiteX52" fmla="*/ 5840 w 10000"/>
                <a:gd name="connsiteY52" fmla="*/ 1541 h 10000"/>
                <a:gd name="connsiteX53" fmla="*/ 6315 w 10000"/>
                <a:gd name="connsiteY53" fmla="*/ 1219 h 10000"/>
                <a:gd name="connsiteX54" fmla="*/ 6752 w 10000"/>
                <a:gd name="connsiteY54" fmla="*/ 467 h 10000"/>
                <a:gd name="connsiteX55" fmla="*/ 6971 w 10000"/>
                <a:gd name="connsiteY55" fmla="*/ 0 h 10000"/>
                <a:gd name="connsiteX56" fmla="*/ 7445 w 10000"/>
                <a:gd name="connsiteY56" fmla="*/ 0 h 10000"/>
                <a:gd name="connsiteX0" fmla="*/ 7445 w 10000"/>
                <a:gd name="connsiteY0" fmla="*/ 0 h 9462"/>
                <a:gd name="connsiteX1" fmla="*/ 7810 w 10000"/>
                <a:gd name="connsiteY1" fmla="*/ 322 h 9462"/>
                <a:gd name="connsiteX2" fmla="*/ 8431 w 10000"/>
                <a:gd name="connsiteY2" fmla="*/ 251 h 9462"/>
                <a:gd name="connsiteX3" fmla="*/ 9051 w 10000"/>
                <a:gd name="connsiteY3" fmla="*/ 430 h 9462"/>
                <a:gd name="connsiteX4" fmla="*/ 9343 w 10000"/>
                <a:gd name="connsiteY4" fmla="*/ 430 h 9462"/>
                <a:gd name="connsiteX5" fmla="*/ 9563 w 10000"/>
                <a:gd name="connsiteY5" fmla="*/ 896 h 9462"/>
                <a:gd name="connsiteX6" fmla="*/ 9599 w 10000"/>
                <a:gd name="connsiteY6" fmla="*/ 1361 h 9462"/>
                <a:gd name="connsiteX7" fmla="*/ 9817 w 10000"/>
                <a:gd name="connsiteY7" fmla="*/ 2150 h 9462"/>
                <a:gd name="connsiteX8" fmla="*/ 10000 w 10000"/>
                <a:gd name="connsiteY8" fmla="*/ 2294 h 9462"/>
                <a:gd name="connsiteX9" fmla="*/ 9890 w 10000"/>
                <a:gd name="connsiteY9" fmla="*/ 2581 h 9462"/>
                <a:gd name="connsiteX10" fmla="*/ 9051 w 10000"/>
                <a:gd name="connsiteY10" fmla="*/ 2724 h 9462"/>
                <a:gd name="connsiteX11" fmla="*/ 8759 w 10000"/>
                <a:gd name="connsiteY11" fmla="*/ 3010 h 9462"/>
                <a:gd name="connsiteX12" fmla="*/ 8357 w 10000"/>
                <a:gd name="connsiteY12" fmla="*/ 3046 h 9462"/>
                <a:gd name="connsiteX13" fmla="*/ 8357 w 10000"/>
                <a:gd name="connsiteY13" fmla="*/ 3620 h 9462"/>
                <a:gd name="connsiteX14" fmla="*/ 7591 w 10000"/>
                <a:gd name="connsiteY14" fmla="*/ 3907 h 9462"/>
                <a:gd name="connsiteX15" fmla="*/ 7335 w 10000"/>
                <a:gd name="connsiteY15" fmla="*/ 4265 h 9462"/>
                <a:gd name="connsiteX16" fmla="*/ 6825 w 10000"/>
                <a:gd name="connsiteY16" fmla="*/ 4481 h 9462"/>
                <a:gd name="connsiteX17" fmla="*/ 6167 w 10000"/>
                <a:gd name="connsiteY17" fmla="*/ 4588 h 9462"/>
                <a:gd name="connsiteX18" fmla="*/ 5110 w 10000"/>
                <a:gd name="connsiteY18" fmla="*/ 5125 h 9462"/>
                <a:gd name="connsiteX19" fmla="*/ 5110 w 10000"/>
                <a:gd name="connsiteY19" fmla="*/ 6022 h 9462"/>
                <a:gd name="connsiteX20" fmla="*/ 4999 w 10000"/>
                <a:gd name="connsiteY20" fmla="*/ 6022 h 9462"/>
                <a:gd name="connsiteX21" fmla="*/ 4999 w 10000"/>
                <a:gd name="connsiteY21" fmla="*/ 6022 h 9462"/>
                <a:gd name="connsiteX22" fmla="*/ 4999 w 10000"/>
                <a:gd name="connsiteY22" fmla="*/ 6415 h 9462"/>
                <a:gd name="connsiteX23" fmla="*/ 4599 w 10000"/>
                <a:gd name="connsiteY23" fmla="*/ 6451 h 9462"/>
                <a:gd name="connsiteX24" fmla="*/ 4380 w 10000"/>
                <a:gd name="connsiteY24" fmla="*/ 6595 h 9462"/>
                <a:gd name="connsiteX25" fmla="*/ 4087 w 10000"/>
                <a:gd name="connsiteY25" fmla="*/ 6595 h 9462"/>
                <a:gd name="connsiteX26" fmla="*/ 3868 w 10000"/>
                <a:gd name="connsiteY26" fmla="*/ 6523 h 9462"/>
                <a:gd name="connsiteX27" fmla="*/ 3322 w 10000"/>
                <a:gd name="connsiteY27" fmla="*/ 6595 h 9462"/>
                <a:gd name="connsiteX28" fmla="*/ 3103 w 10000"/>
                <a:gd name="connsiteY28" fmla="*/ 7168 h 9462"/>
                <a:gd name="connsiteX29" fmla="*/ 2884 w 10000"/>
                <a:gd name="connsiteY29" fmla="*/ 7240 h 9462"/>
                <a:gd name="connsiteX30" fmla="*/ 2555 w 10000"/>
                <a:gd name="connsiteY30" fmla="*/ 8172 h 9462"/>
                <a:gd name="connsiteX31" fmla="*/ 1643 w 10000"/>
                <a:gd name="connsiteY31" fmla="*/ 8961 h 9462"/>
                <a:gd name="connsiteX32" fmla="*/ 0 w 10000"/>
                <a:gd name="connsiteY32" fmla="*/ 9462 h 9462"/>
                <a:gd name="connsiteX33" fmla="*/ 256 w 10000"/>
                <a:gd name="connsiteY33" fmla="*/ 8924 h 9462"/>
                <a:gd name="connsiteX34" fmla="*/ 621 w 10000"/>
                <a:gd name="connsiteY34" fmla="*/ 8458 h 9462"/>
                <a:gd name="connsiteX35" fmla="*/ 876 w 10000"/>
                <a:gd name="connsiteY35" fmla="*/ 8351 h 9462"/>
                <a:gd name="connsiteX36" fmla="*/ 1058 w 10000"/>
                <a:gd name="connsiteY36" fmla="*/ 7921 h 9462"/>
                <a:gd name="connsiteX37" fmla="*/ 1058 w 10000"/>
                <a:gd name="connsiteY37" fmla="*/ 7527 h 9462"/>
                <a:gd name="connsiteX38" fmla="*/ 1314 w 10000"/>
                <a:gd name="connsiteY38" fmla="*/ 7060 h 9462"/>
                <a:gd name="connsiteX39" fmla="*/ 1751 w 10000"/>
                <a:gd name="connsiteY39" fmla="*/ 6774 h 9462"/>
                <a:gd name="connsiteX40" fmla="*/ 2191 w 10000"/>
                <a:gd name="connsiteY40" fmla="*/ 6022 h 9462"/>
                <a:gd name="connsiteX41" fmla="*/ 2226 w 10000"/>
                <a:gd name="connsiteY41" fmla="*/ 6022 h 9462"/>
                <a:gd name="connsiteX42" fmla="*/ 2555 w 10000"/>
                <a:gd name="connsiteY42" fmla="*/ 5734 h 9462"/>
                <a:gd name="connsiteX43" fmla="*/ 3139 w 10000"/>
                <a:gd name="connsiteY43" fmla="*/ 5663 h 9462"/>
                <a:gd name="connsiteX44" fmla="*/ 3686 w 10000"/>
                <a:gd name="connsiteY44" fmla="*/ 5160 h 9462"/>
                <a:gd name="connsiteX45" fmla="*/ 4015 w 10000"/>
                <a:gd name="connsiteY45" fmla="*/ 4945 h 9462"/>
                <a:gd name="connsiteX46" fmla="*/ 4562 w 10000"/>
                <a:gd name="connsiteY46" fmla="*/ 4336 h 9462"/>
                <a:gd name="connsiteX47" fmla="*/ 4416 w 10000"/>
                <a:gd name="connsiteY47" fmla="*/ 3405 h 9462"/>
                <a:gd name="connsiteX48" fmla="*/ 4672 w 10000"/>
                <a:gd name="connsiteY48" fmla="*/ 2760 h 9462"/>
                <a:gd name="connsiteX49" fmla="*/ 4780 w 10000"/>
                <a:gd name="connsiteY49" fmla="*/ 2365 h 9462"/>
                <a:gd name="connsiteX50" fmla="*/ 5220 w 10000"/>
                <a:gd name="connsiteY50" fmla="*/ 1864 h 9462"/>
                <a:gd name="connsiteX51" fmla="*/ 5840 w 10000"/>
                <a:gd name="connsiteY51" fmla="*/ 1541 h 9462"/>
                <a:gd name="connsiteX52" fmla="*/ 6315 w 10000"/>
                <a:gd name="connsiteY52" fmla="*/ 1219 h 9462"/>
                <a:gd name="connsiteX53" fmla="*/ 6752 w 10000"/>
                <a:gd name="connsiteY53" fmla="*/ 467 h 9462"/>
                <a:gd name="connsiteX54" fmla="*/ 6971 w 10000"/>
                <a:gd name="connsiteY54" fmla="*/ 0 h 9462"/>
                <a:gd name="connsiteX55" fmla="*/ 7445 w 10000"/>
                <a:gd name="connsiteY55" fmla="*/ 0 h 9462"/>
                <a:gd name="connsiteX0" fmla="*/ 7189 w 9744"/>
                <a:gd name="connsiteY0" fmla="*/ 0 h 9539"/>
                <a:gd name="connsiteX1" fmla="*/ 7554 w 9744"/>
                <a:gd name="connsiteY1" fmla="*/ 340 h 9539"/>
                <a:gd name="connsiteX2" fmla="*/ 8175 w 9744"/>
                <a:gd name="connsiteY2" fmla="*/ 265 h 9539"/>
                <a:gd name="connsiteX3" fmla="*/ 8795 w 9744"/>
                <a:gd name="connsiteY3" fmla="*/ 454 h 9539"/>
                <a:gd name="connsiteX4" fmla="*/ 9087 w 9744"/>
                <a:gd name="connsiteY4" fmla="*/ 454 h 9539"/>
                <a:gd name="connsiteX5" fmla="*/ 9307 w 9744"/>
                <a:gd name="connsiteY5" fmla="*/ 947 h 9539"/>
                <a:gd name="connsiteX6" fmla="*/ 9343 w 9744"/>
                <a:gd name="connsiteY6" fmla="*/ 1438 h 9539"/>
                <a:gd name="connsiteX7" fmla="*/ 9561 w 9744"/>
                <a:gd name="connsiteY7" fmla="*/ 2272 h 9539"/>
                <a:gd name="connsiteX8" fmla="*/ 9744 w 9744"/>
                <a:gd name="connsiteY8" fmla="*/ 2424 h 9539"/>
                <a:gd name="connsiteX9" fmla="*/ 9634 w 9744"/>
                <a:gd name="connsiteY9" fmla="*/ 2728 h 9539"/>
                <a:gd name="connsiteX10" fmla="*/ 8795 w 9744"/>
                <a:gd name="connsiteY10" fmla="*/ 2879 h 9539"/>
                <a:gd name="connsiteX11" fmla="*/ 8503 w 9744"/>
                <a:gd name="connsiteY11" fmla="*/ 3181 h 9539"/>
                <a:gd name="connsiteX12" fmla="*/ 8101 w 9744"/>
                <a:gd name="connsiteY12" fmla="*/ 3219 h 9539"/>
                <a:gd name="connsiteX13" fmla="*/ 8101 w 9744"/>
                <a:gd name="connsiteY13" fmla="*/ 3826 h 9539"/>
                <a:gd name="connsiteX14" fmla="*/ 7335 w 9744"/>
                <a:gd name="connsiteY14" fmla="*/ 4129 h 9539"/>
                <a:gd name="connsiteX15" fmla="*/ 7079 w 9744"/>
                <a:gd name="connsiteY15" fmla="*/ 4508 h 9539"/>
                <a:gd name="connsiteX16" fmla="*/ 6569 w 9744"/>
                <a:gd name="connsiteY16" fmla="*/ 4736 h 9539"/>
                <a:gd name="connsiteX17" fmla="*/ 5911 w 9744"/>
                <a:gd name="connsiteY17" fmla="*/ 4849 h 9539"/>
                <a:gd name="connsiteX18" fmla="*/ 4854 w 9744"/>
                <a:gd name="connsiteY18" fmla="*/ 5416 h 9539"/>
                <a:gd name="connsiteX19" fmla="*/ 4854 w 9744"/>
                <a:gd name="connsiteY19" fmla="*/ 6364 h 9539"/>
                <a:gd name="connsiteX20" fmla="*/ 4743 w 9744"/>
                <a:gd name="connsiteY20" fmla="*/ 6364 h 9539"/>
                <a:gd name="connsiteX21" fmla="*/ 4743 w 9744"/>
                <a:gd name="connsiteY21" fmla="*/ 6364 h 9539"/>
                <a:gd name="connsiteX22" fmla="*/ 4743 w 9744"/>
                <a:gd name="connsiteY22" fmla="*/ 6780 h 9539"/>
                <a:gd name="connsiteX23" fmla="*/ 4343 w 9744"/>
                <a:gd name="connsiteY23" fmla="*/ 6818 h 9539"/>
                <a:gd name="connsiteX24" fmla="*/ 4124 w 9744"/>
                <a:gd name="connsiteY24" fmla="*/ 6970 h 9539"/>
                <a:gd name="connsiteX25" fmla="*/ 3831 w 9744"/>
                <a:gd name="connsiteY25" fmla="*/ 6970 h 9539"/>
                <a:gd name="connsiteX26" fmla="*/ 3612 w 9744"/>
                <a:gd name="connsiteY26" fmla="*/ 6894 h 9539"/>
                <a:gd name="connsiteX27" fmla="*/ 3066 w 9744"/>
                <a:gd name="connsiteY27" fmla="*/ 6970 h 9539"/>
                <a:gd name="connsiteX28" fmla="*/ 2847 w 9744"/>
                <a:gd name="connsiteY28" fmla="*/ 7576 h 9539"/>
                <a:gd name="connsiteX29" fmla="*/ 2628 w 9744"/>
                <a:gd name="connsiteY29" fmla="*/ 7652 h 9539"/>
                <a:gd name="connsiteX30" fmla="*/ 2299 w 9744"/>
                <a:gd name="connsiteY30" fmla="*/ 8637 h 9539"/>
                <a:gd name="connsiteX31" fmla="*/ 1387 w 9744"/>
                <a:gd name="connsiteY31" fmla="*/ 9471 h 9539"/>
                <a:gd name="connsiteX32" fmla="*/ 0 w 9744"/>
                <a:gd name="connsiteY32" fmla="*/ 9431 h 9539"/>
                <a:gd name="connsiteX33" fmla="*/ 365 w 9744"/>
                <a:gd name="connsiteY33" fmla="*/ 8939 h 9539"/>
                <a:gd name="connsiteX34" fmla="*/ 620 w 9744"/>
                <a:gd name="connsiteY34" fmla="*/ 8826 h 9539"/>
                <a:gd name="connsiteX35" fmla="*/ 802 w 9744"/>
                <a:gd name="connsiteY35" fmla="*/ 8371 h 9539"/>
                <a:gd name="connsiteX36" fmla="*/ 802 w 9744"/>
                <a:gd name="connsiteY36" fmla="*/ 7955 h 9539"/>
                <a:gd name="connsiteX37" fmla="*/ 1058 w 9744"/>
                <a:gd name="connsiteY37" fmla="*/ 7461 h 9539"/>
                <a:gd name="connsiteX38" fmla="*/ 1495 w 9744"/>
                <a:gd name="connsiteY38" fmla="*/ 7159 h 9539"/>
                <a:gd name="connsiteX39" fmla="*/ 1935 w 9744"/>
                <a:gd name="connsiteY39" fmla="*/ 6364 h 9539"/>
                <a:gd name="connsiteX40" fmla="*/ 1970 w 9744"/>
                <a:gd name="connsiteY40" fmla="*/ 6364 h 9539"/>
                <a:gd name="connsiteX41" fmla="*/ 2299 w 9744"/>
                <a:gd name="connsiteY41" fmla="*/ 6060 h 9539"/>
                <a:gd name="connsiteX42" fmla="*/ 2883 w 9744"/>
                <a:gd name="connsiteY42" fmla="*/ 5985 h 9539"/>
                <a:gd name="connsiteX43" fmla="*/ 3430 w 9744"/>
                <a:gd name="connsiteY43" fmla="*/ 5453 h 9539"/>
                <a:gd name="connsiteX44" fmla="*/ 3759 w 9744"/>
                <a:gd name="connsiteY44" fmla="*/ 5226 h 9539"/>
                <a:gd name="connsiteX45" fmla="*/ 4306 w 9744"/>
                <a:gd name="connsiteY45" fmla="*/ 4583 h 9539"/>
                <a:gd name="connsiteX46" fmla="*/ 4160 w 9744"/>
                <a:gd name="connsiteY46" fmla="*/ 3599 h 9539"/>
                <a:gd name="connsiteX47" fmla="*/ 4416 w 9744"/>
                <a:gd name="connsiteY47" fmla="*/ 2917 h 9539"/>
                <a:gd name="connsiteX48" fmla="*/ 4524 w 9744"/>
                <a:gd name="connsiteY48" fmla="*/ 2499 h 9539"/>
                <a:gd name="connsiteX49" fmla="*/ 4964 w 9744"/>
                <a:gd name="connsiteY49" fmla="*/ 1970 h 9539"/>
                <a:gd name="connsiteX50" fmla="*/ 5584 w 9744"/>
                <a:gd name="connsiteY50" fmla="*/ 1629 h 9539"/>
                <a:gd name="connsiteX51" fmla="*/ 6059 w 9744"/>
                <a:gd name="connsiteY51" fmla="*/ 1288 h 9539"/>
                <a:gd name="connsiteX52" fmla="*/ 6496 w 9744"/>
                <a:gd name="connsiteY52" fmla="*/ 494 h 9539"/>
                <a:gd name="connsiteX53" fmla="*/ 6715 w 9744"/>
                <a:gd name="connsiteY53" fmla="*/ 0 h 9539"/>
                <a:gd name="connsiteX54" fmla="*/ 7189 w 9744"/>
                <a:gd name="connsiteY54" fmla="*/ 0 h 9539"/>
                <a:gd name="connsiteX0" fmla="*/ 7003 w 9625"/>
                <a:gd name="connsiteY0" fmla="*/ 0 h 9932"/>
                <a:gd name="connsiteX1" fmla="*/ 7377 w 9625"/>
                <a:gd name="connsiteY1" fmla="*/ 356 h 9932"/>
                <a:gd name="connsiteX2" fmla="*/ 8015 w 9625"/>
                <a:gd name="connsiteY2" fmla="*/ 278 h 9932"/>
                <a:gd name="connsiteX3" fmla="*/ 8651 w 9625"/>
                <a:gd name="connsiteY3" fmla="*/ 476 h 9932"/>
                <a:gd name="connsiteX4" fmla="*/ 8951 w 9625"/>
                <a:gd name="connsiteY4" fmla="*/ 476 h 9932"/>
                <a:gd name="connsiteX5" fmla="*/ 9177 w 9625"/>
                <a:gd name="connsiteY5" fmla="*/ 993 h 9932"/>
                <a:gd name="connsiteX6" fmla="*/ 9213 w 9625"/>
                <a:gd name="connsiteY6" fmla="*/ 1507 h 9932"/>
                <a:gd name="connsiteX7" fmla="*/ 9437 w 9625"/>
                <a:gd name="connsiteY7" fmla="*/ 2382 h 9932"/>
                <a:gd name="connsiteX8" fmla="*/ 9625 w 9625"/>
                <a:gd name="connsiteY8" fmla="*/ 2541 h 9932"/>
                <a:gd name="connsiteX9" fmla="*/ 9512 w 9625"/>
                <a:gd name="connsiteY9" fmla="*/ 2860 h 9932"/>
                <a:gd name="connsiteX10" fmla="*/ 8651 w 9625"/>
                <a:gd name="connsiteY10" fmla="*/ 3018 h 9932"/>
                <a:gd name="connsiteX11" fmla="*/ 8351 w 9625"/>
                <a:gd name="connsiteY11" fmla="*/ 3335 h 9932"/>
                <a:gd name="connsiteX12" fmla="*/ 7939 w 9625"/>
                <a:gd name="connsiteY12" fmla="*/ 3375 h 9932"/>
                <a:gd name="connsiteX13" fmla="*/ 7939 w 9625"/>
                <a:gd name="connsiteY13" fmla="*/ 4011 h 9932"/>
                <a:gd name="connsiteX14" fmla="*/ 7153 w 9625"/>
                <a:gd name="connsiteY14" fmla="*/ 4329 h 9932"/>
                <a:gd name="connsiteX15" fmla="*/ 6890 w 9625"/>
                <a:gd name="connsiteY15" fmla="*/ 4726 h 9932"/>
                <a:gd name="connsiteX16" fmla="*/ 6367 w 9625"/>
                <a:gd name="connsiteY16" fmla="*/ 4965 h 9932"/>
                <a:gd name="connsiteX17" fmla="*/ 5691 w 9625"/>
                <a:gd name="connsiteY17" fmla="*/ 5083 h 9932"/>
                <a:gd name="connsiteX18" fmla="*/ 4607 w 9625"/>
                <a:gd name="connsiteY18" fmla="*/ 5678 h 9932"/>
                <a:gd name="connsiteX19" fmla="*/ 4607 w 9625"/>
                <a:gd name="connsiteY19" fmla="*/ 6672 h 9932"/>
                <a:gd name="connsiteX20" fmla="*/ 4493 w 9625"/>
                <a:gd name="connsiteY20" fmla="*/ 6672 h 9932"/>
                <a:gd name="connsiteX21" fmla="*/ 4493 w 9625"/>
                <a:gd name="connsiteY21" fmla="*/ 6672 h 9932"/>
                <a:gd name="connsiteX22" fmla="*/ 4493 w 9625"/>
                <a:gd name="connsiteY22" fmla="*/ 7108 h 9932"/>
                <a:gd name="connsiteX23" fmla="*/ 4082 w 9625"/>
                <a:gd name="connsiteY23" fmla="*/ 7147 h 9932"/>
                <a:gd name="connsiteX24" fmla="*/ 3857 w 9625"/>
                <a:gd name="connsiteY24" fmla="*/ 7307 h 9932"/>
                <a:gd name="connsiteX25" fmla="*/ 3557 w 9625"/>
                <a:gd name="connsiteY25" fmla="*/ 7307 h 9932"/>
                <a:gd name="connsiteX26" fmla="*/ 3332 w 9625"/>
                <a:gd name="connsiteY26" fmla="*/ 7227 h 9932"/>
                <a:gd name="connsiteX27" fmla="*/ 2772 w 9625"/>
                <a:gd name="connsiteY27" fmla="*/ 7307 h 9932"/>
                <a:gd name="connsiteX28" fmla="*/ 2547 w 9625"/>
                <a:gd name="connsiteY28" fmla="*/ 7942 h 9932"/>
                <a:gd name="connsiteX29" fmla="*/ 2322 w 9625"/>
                <a:gd name="connsiteY29" fmla="*/ 8022 h 9932"/>
                <a:gd name="connsiteX30" fmla="*/ 1984 w 9625"/>
                <a:gd name="connsiteY30" fmla="*/ 9054 h 9932"/>
                <a:gd name="connsiteX31" fmla="*/ 1048 w 9625"/>
                <a:gd name="connsiteY31" fmla="*/ 9929 h 9932"/>
                <a:gd name="connsiteX32" fmla="*/ 0 w 9625"/>
                <a:gd name="connsiteY32" fmla="*/ 9371 h 9932"/>
                <a:gd name="connsiteX33" fmla="*/ 261 w 9625"/>
                <a:gd name="connsiteY33" fmla="*/ 9253 h 9932"/>
                <a:gd name="connsiteX34" fmla="*/ 448 w 9625"/>
                <a:gd name="connsiteY34" fmla="*/ 8776 h 9932"/>
                <a:gd name="connsiteX35" fmla="*/ 448 w 9625"/>
                <a:gd name="connsiteY35" fmla="*/ 8339 h 9932"/>
                <a:gd name="connsiteX36" fmla="*/ 711 w 9625"/>
                <a:gd name="connsiteY36" fmla="*/ 7822 h 9932"/>
                <a:gd name="connsiteX37" fmla="*/ 1159 w 9625"/>
                <a:gd name="connsiteY37" fmla="*/ 7505 h 9932"/>
                <a:gd name="connsiteX38" fmla="*/ 1611 w 9625"/>
                <a:gd name="connsiteY38" fmla="*/ 6672 h 9932"/>
                <a:gd name="connsiteX39" fmla="*/ 1647 w 9625"/>
                <a:gd name="connsiteY39" fmla="*/ 6672 h 9932"/>
                <a:gd name="connsiteX40" fmla="*/ 1984 w 9625"/>
                <a:gd name="connsiteY40" fmla="*/ 6353 h 9932"/>
                <a:gd name="connsiteX41" fmla="*/ 2584 w 9625"/>
                <a:gd name="connsiteY41" fmla="*/ 6274 h 9932"/>
                <a:gd name="connsiteX42" fmla="*/ 3145 w 9625"/>
                <a:gd name="connsiteY42" fmla="*/ 5717 h 9932"/>
                <a:gd name="connsiteX43" fmla="*/ 3483 w 9625"/>
                <a:gd name="connsiteY43" fmla="*/ 5479 h 9932"/>
                <a:gd name="connsiteX44" fmla="*/ 4044 w 9625"/>
                <a:gd name="connsiteY44" fmla="*/ 4804 h 9932"/>
                <a:gd name="connsiteX45" fmla="*/ 3894 w 9625"/>
                <a:gd name="connsiteY45" fmla="*/ 3773 h 9932"/>
                <a:gd name="connsiteX46" fmla="*/ 4157 w 9625"/>
                <a:gd name="connsiteY46" fmla="*/ 3058 h 9932"/>
                <a:gd name="connsiteX47" fmla="*/ 4268 w 9625"/>
                <a:gd name="connsiteY47" fmla="*/ 2620 h 9932"/>
                <a:gd name="connsiteX48" fmla="*/ 4719 w 9625"/>
                <a:gd name="connsiteY48" fmla="*/ 2065 h 9932"/>
                <a:gd name="connsiteX49" fmla="*/ 5356 w 9625"/>
                <a:gd name="connsiteY49" fmla="*/ 1708 h 9932"/>
                <a:gd name="connsiteX50" fmla="*/ 5843 w 9625"/>
                <a:gd name="connsiteY50" fmla="*/ 1350 h 9932"/>
                <a:gd name="connsiteX51" fmla="*/ 6292 w 9625"/>
                <a:gd name="connsiteY51" fmla="*/ 518 h 9932"/>
                <a:gd name="connsiteX52" fmla="*/ 6516 w 9625"/>
                <a:gd name="connsiteY52" fmla="*/ 0 h 9932"/>
                <a:gd name="connsiteX53" fmla="*/ 7003 w 9625"/>
                <a:gd name="connsiteY53" fmla="*/ 0 h 9932"/>
                <a:gd name="connsiteX0" fmla="*/ 7276 w 10000"/>
                <a:gd name="connsiteY0" fmla="*/ 0 h 9435"/>
                <a:gd name="connsiteX1" fmla="*/ 7664 w 10000"/>
                <a:gd name="connsiteY1" fmla="*/ 358 h 9435"/>
                <a:gd name="connsiteX2" fmla="*/ 8327 w 10000"/>
                <a:gd name="connsiteY2" fmla="*/ 280 h 9435"/>
                <a:gd name="connsiteX3" fmla="*/ 8988 w 10000"/>
                <a:gd name="connsiteY3" fmla="*/ 479 h 9435"/>
                <a:gd name="connsiteX4" fmla="*/ 9300 w 10000"/>
                <a:gd name="connsiteY4" fmla="*/ 479 h 9435"/>
                <a:gd name="connsiteX5" fmla="*/ 9535 w 10000"/>
                <a:gd name="connsiteY5" fmla="*/ 1000 h 9435"/>
                <a:gd name="connsiteX6" fmla="*/ 9572 w 10000"/>
                <a:gd name="connsiteY6" fmla="*/ 1517 h 9435"/>
                <a:gd name="connsiteX7" fmla="*/ 9805 w 10000"/>
                <a:gd name="connsiteY7" fmla="*/ 2398 h 9435"/>
                <a:gd name="connsiteX8" fmla="*/ 10000 w 10000"/>
                <a:gd name="connsiteY8" fmla="*/ 2558 h 9435"/>
                <a:gd name="connsiteX9" fmla="*/ 9883 w 10000"/>
                <a:gd name="connsiteY9" fmla="*/ 2880 h 9435"/>
                <a:gd name="connsiteX10" fmla="*/ 8988 w 10000"/>
                <a:gd name="connsiteY10" fmla="*/ 3039 h 9435"/>
                <a:gd name="connsiteX11" fmla="*/ 8676 w 10000"/>
                <a:gd name="connsiteY11" fmla="*/ 3358 h 9435"/>
                <a:gd name="connsiteX12" fmla="*/ 8248 w 10000"/>
                <a:gd name="connsiteY12" fmla="*/ 3398 h 9435"/>
                <a:gd name="connsiteX13" fmla="*/ 8248 w 10000"/>
                <a:gd name="connsiteY13" fmla="*/ 4038 h 9435"/>
                <a:gd name="connsiteX14" fmla="*/ 7432 w 10000"/>
                <a:gd name="connsiteY14" fmla="*/ 4359 h 9435"/>
                <a:gd name="connsiteX15" fmla="*/ 7158 w 10000"/>
                <a:gd name="connsiteY15" fmla="*/ 4758 h 9435"/>
                <a:gd name="connsiteX16" fmla="*/ 6615 w 10000"/>
                <a:gd name="connsiteY16" fmla="*/ 4999 h 9435"/>
                <a:gd name="connsiteX17" fmla="*/ 5913 w 10000"/>
                <a:gd name="connsiteY17" fmla="*/ 5118 h 9435"/>
                <a:gd name="connsiteX18" fmla="*/ 4786 w 10000"/>
                <a:gd name="connsiteY18" fmla="*/ 5717 h 9435"/>
                <a:gd name="connsiteX19" fmla="*/ 4786 w 10000"/>
                <a:gd name="connsiteY19" fmla="*/ 6718 h 9435"/>
                <a:gd name="connsiteX20" fmla="*/ 4668 w 10000"/>
                <a:gd name="connsiteY20" fmla="*/ 6718 h 9435"/>
                <a:gd name="connsiteX21" fmla="*/ 4668 w 10000"/>
                <a:gd name="connsiteY21" fmla="*/ 6718 h 9435"/>
                <a:gd name="connsiteX22" fmla="*/ 4668 w 10000"/>
                <a:gd name="connsiteY22" fmla="*/ 7157 h 9435"/>
                <a:gd name="connsiteX23" fmla="*/ 4241 w 10000"/>
                <a:gd name="connsiteY23" fmla="*/ 7196 h 9435"/>
                <a:gd name="connsiteX24" fmla="*/ 4007 w 10000"/>
                <a:gd name="connsiteY24" fmla="*/ 7357 h 9435"/>
                <a:gd name="connsiteX25" fmla="*/ 3696 w 10000"/>
                <a:gd name="connsiteY25" fmla="*/ 7357 h 9435"/>
                <a:gd name="connsiteX26" fmla="*/ 3462 w 10000"/>
                <a:gd name="connsiteY26" fmla="*/ 7276 h 9435"/>
                <a:gd name="connsiteX27" fmla="*/ 2880 w 10000"/>
                <a:gd name="connsiteY27" fmla="*/ 7357 h 9435"/>
                <a:gd name="connsiteX28" fmla="*/ 2646 w 10000"/>
                <a:gd name="connsiteY28" fmla="*/ 7996 h 9435"/>
                <a:gd name="connsiteX29" fmla="*/ 2412 w 10000"/>
                <a:gd name="connsiteY29" fmla="*/ 8077 h 9435"/>
                <a:gd name="connsiteX30" fmla="*/ 2061 w 10000"/>
                <a:gd name="connsiteY30" fmla="*/ 9116 h 9435"/>
                <a:gd name="connsiteX31" fmla="*/ 0 w 10000"/>
                <a:gd name="connsiteY31" fmla="*/ 9435 h 9435"/>
                <a:gd name="connsiteX32" fmla="*/ 271 w 10000"/>
                <a:gd name="connsiteY32" fmla="*/ 9316 h 9435"/>
                <a:gd name="connsiteX33" fmla="*/ 465 w 10000"/>
                <a:gd name="connsiteY33" fmla="*/ 8836 h 9435"/>
                <a:gd name="connsiteX34" fmla="*/ 465 w 10000"/>
                <a:gd name="connsiteY34" fmla="*/ 8396 h 9435"/>
                <a:gd name="connsiteX35" fmla="*/ 739 w 10000"/>
                <a:gd name="connsiteY35" fmla="*/ 7876 h 9435"/>
                <a:gd name="connsiteX36" fmla="*/ 1204 w 10000"/>
                <a:gd name="connsiteY36" fmla="*/ 7556 h 9435"/>
                <a:gd name="connsiteX37" fmla="*/ 1674 w 10000"/>
                <a:gd name="connsiteY37" fmla="*/ 6718 h 9435"/>
                <a:gd name="connsiteX38" fmla="*/ 1711 w 10000"/>
                <a:gd name="connsiteY38" fmla="*/ 6718 h 9435"/>
                <a:gd name="connsiteX39" fmla="*/ 2061 w 10000"/>
                <a:gd name="connsiteY39" fmla="*/ 6396 h 9435"/>
                <a:gd name="connsiteX40" fmla="*/ 2685 w 10000"/>
                <a:gd name="connsiteY40" fmla="*/ 6317 h 9435"/>
                <a:gd name="connsiteX41" fmla="*/ 3268 w 10000"/>
                <a:gd name="connsiteY41" fmla="*/ 5756 h 9435"/>
                <a:gd name="connsiteX42" fmla="*/ 3619 w 10000"/>
                <a:gd name="connsiteY42" fmla="*/ 5517 h 9435"/>
                <a:gd name="connsiteX43" fmla="*/ 4202 w 10000"/>
                <a:gd name="connsiteY43" fmla="*/ 4837 h 9435"/>
                <a:gd name="connsiteX44" fmla="*/ 4046 w 10000"/>
                <a:gd name="connsiteY44" fmla="*/ 3799 h 9435"/>
                <a:gd name="connsiteX45" fmla="*/ 4319 w 10000"/>
                <a:gd name="connsiteY45" fmla="*/ 3079 h 9435"/>
                <a:gd name="connsiteX46" fmla="*/ 4434 w 10000"/>
                <a:gd name="connsiteY46" fmla="*/ 2638 h 9435"/>
                <a:gd name="connsiteX47" fmla="*/ 4903 w 10000"/>
                <a:gd name="connsiteY47" fmla="*/ 2079 h 9435"/>
                <a:gd name="connsiteX48" fmla="*/ 5565 w 10000"/>
                <a:gd name="connsiteY48" fmla="*/ 1720 h 9435"/>
                <a:gd name="connsiteX49" fmla="*/ 6071 w 10000"/>
                <a:gd name="connsiteY49" fmla="*/ 1359 h 9435"/>
                <a:gd name="connsiteX50" fmla="*/ 6537 w 10000"/>
                <a:gd name="connsiteY50" fmla="*/ 522 h 9435"/>
                <a:gd name="connsiteX51" fmla="*/ 6770 w 10000"/>
                <a:gd name="connsiteY51" fmla="*/ 0 h 9435"/>
                <a:gd name="connsiteX52" fmla="*/ 7276 w 10000"/>
                <a:gd name="connsiteY52" fmla="*/ 0 h 9435"/>
                <a:gd name="connsiteX0" fmla="*/ 7276 w 10000"/>
                <a:gd name="connsiteY0" fmla="*/ 0 h 10000"/>
                <a:gd name="connsiteX1" fmla="*/ 7664 w 10000"/>
                <a:gd name="connsiteY1" fmla="*/ 379 h 10000"/>
                <a:gd name="connsiteX2" fmla="*/ 8327 w 10000"/>
                <a:gd name="connsiteY2" fmla="*/ 297 h 10000"/>
                <a:gd name="connsiteX3" fmla="*/ 8988 w 10000"/>
                <a:gd name="connsiteY3" fmla="*/ 508 h 10000"/>
                <a:gd name="connsiteX4" fmla="*/ 9300 w 10000"/>
                <a:gd name="connsiteY4" fmla="*/ 508 h 10000"/>
                <a:gd name="connsiteX5" fmla="*/ 9535 w 10000"/>
                <a:gd name="connsiteY5" fmla="*/ 1060 h 10000"/>
                <a:gd name="connsiteX6" fmla="*/ 9572 w 10000"/>
                <a:gd name="connsiteY6" fmla="*/ 1608 h 10000"/>
                <a:gd name="connsiteX7" fmla="*/ 9805 w 10000"/>
                <a:gd name="connsiteY7" fmla="*/ 2542 h 10000"/>
                <a:gd name="connsiteX8" fmla="*/ 10000 w 10000"/>
                <a:gd name="connsiteY8" fmla="*/ 2711 h 10000"/>
                <a:gd name="connsiteX9" fmla="*/ 9883 w 10000"/>
                <a:gd name="connsiteY9" fmla="*/ 3052 h 10000"/>
                <a:gd name="connsiteX10" fmla="*/ 8988 w 10000"/>
                <a:gd name="connsiteY10" fmla="*/ 3221 h 10000"/>
                <a:gd name="connsiteX11" fmla="*/ 8676 w 10000"/>
                <a:gd name="connsiteY11" fmla="*/ 3559 h 10000"/>
                <a:gd name="connsiteX12" fmla="*/ 8248 w 10000"/>
                <a:gd name="connsiteY12" fmla="*/ 3601 h 10000"/>
                <a:gd name="connsiteX13" fmla="*/ 8248 w 10000"/>
                <a:gd name="connsiteY13" fmla="*/ 4280 h 10000"/>
                <a:gd name="connsiteX14" fmla="*/ 7432 w 10000"/>
                <a:gd name="connsiteY14" fmla="*/ 4620 h 10000"/>
                <a:gd name="connsiteX15" fmla="*/ 7158 w 10000"/>
                <a:gd name="connsiteY15" fmla="*/ 5043 h 10000"/>
                <a:gd name="connsiteX16" fmla="*/ 6615 w 10000"/>
                <a:gd name="connsiteY16" fmla="*/ 5298 h 10000"/>
                <a:gd name="connsiteX17" fmla="*/ 5913 w 10000"/>
                <a:gd name="connsiteY17" fmla="*/ 5424 h 10000"/>
                <a:gd name="connsiteX18" fmla="*/ 4786 w 10000"/>
                <a:gd name="connsiteY18" fmla="*/ 6059 h 10000"/>
                <a:gd name="connsiteX19" fmla="*/ 4786 w 10000"/>
                <a:gd name="connsiteY19" fmla="*/ 7120 h 10000"/>
                <a:gd name="connsiteX20" fmla="*/ 4668 w 10000"/>
                <a:gd name="connsiteY20" fmla="*/ 7120 h 10000"/>
                <a:gd name="connsiteX21" fmla="*/ 4668 w 10000"/>
                <a:gd name="connsiteY21" fmla="*/ 7120 h 10000"/>
                <a:gd name="connsiteX22" fmla="*/ 4668 w 10000"/>
                <a:gd name="connsiteY22" fmla="*/ 7586 h 10000"/>
                <a:gd name="connsiteX23" fmla="*/ 4241 w 10000"/>
                <a:gd name="connsiteY23" fmla="*/ 7627 h 10000"/>
                <a:gd name="connsiteX24" fmla="*/ 4007 w 10000"/>
                <a:gd name="connsiteY24" fmla="*/ 7798 h 10000"/>
                <a:gd name="connsiteX25" fmla="*/ 3696 w 10000"/>
                <a:gd name="connsiteY25" fmla="*/ 7798 h 10000"/>
                <a:gd name="connsiteX26" fmla="*/ 3462 w 10000"/>
                <a:gd name="connsiteY26" fmla="*/ 7712 h 10000"/>
                <a:gd name="connsiteX27" fmla="*/ 2880 w 10000"/>
                <a:gd name="connsiteY27" fmla="*/ 7798 h 10000"/>
                <a:gd name="connsiteX28" fmla="*/ 2646 w 10000"/>
                <a:gd name="connsiteY28" fmla="*/ 8475 h 10000"/>
                <a:gd name="connsiteX29" fmla="*/ 2412 w 10000"/>
                <a:gd name="connsiteY29" fmla="*/ 8561 h 10000"/>
                <a:gd name="connsiteX30" fmla="*/ 2061 w 10000"/>
                <a:gd name="connsiteY30" fmla="*/ 9662 h 10000"/>
                <a:gd name="connsiteX31" fmla="*/ 0 w 10000"/>
                <a:gd name="connsiteY31" fmla="*/ 10000 h 10000"/>
                <a:gd name="connsiteX32" fmla="*/ 465 w 10000"/>
                <a:gd name="connsiteY32" fmla="*/ 9365 h 10000"/>
                <a:gd name="connsiteX33" fmla="*/ 465 w 10000"/>
                <a:gd name="connsiteY33" fmla="*/ 8899 h 10000"/>
                <a:gd name="connsiteX34" fmla="*/ 739 w 10000"/>
                <a:gd name="connsiteY34" fmla="*/ 8348 h 10000"/>
                <a:gd name="connsiteX35" fmla="*/ 1204 w 10000"/>
                <a:gd name="connsiteY35" fmla="*/ 8008 h 10000"/>
                <a:gd name="connsiteX36" fmla="*/ 1674 w 10000"/>
                <a:gd name="connsiteY36" fmla="*/ 7120 h 10000"/>
                <a:gd name="connsiteX37" fmla="*/ 1711 w 10000"/>
                <a:gd name="connsiteY37" fmla="*/ 7120 h 10000"/>
                <a:gd name="connsiteX38" fmla="*/ 2061 w 10000"/>
                <a:gd name="connsiteY38" fmla="*/ 6779 h 10000"/>
                <a:gd name="connsiteX39" fmla="*/ 2685 w 10000"/>
                <a:gd name="connsiteY39" fmla="*/ 6695 h 10000"/>
                <a:gd name="connsiteX40" fmla="*/ 3268 w 10000"/>
                <a:gd name="connsiteY40" fmla="*/ 6101 h 10000"/>
                <a:gd name="connsiteX41" fmla="*/ 3619 w 10000"/>
                <a:gd name="connsiteY41" fmla="*/ 5847 h 10000"/>
                <a:gd name="connsiteX42" fmla="*/ 4202 w 10000"/>
                <a:gd name="connsiteY42" fmla="*/ 5127 h 10000"/>
                <a:gd name="connsiteX43" fmla="*/ 4046 w 10000"/>
                <a:gd name="connsiteY43" fmla="*/ 4026 h 10000"/>
                <a:gd name="connsiteX44" fmla="*/ 4319 w 10000"/>
                <a:gd name="connsiteY44" fmla="*/ 3263 h 10000"/>
                <a:gd name="connsiteX45" fmla="*/ 4434 w 10000"/>
                <a:gd name="connsiteY45" fmla="*/ 2796 h 10000"/>
                <a:gd name="connsiteX46" fmla="*/ 4903 w 10000"/>
                <a:gd name="connsiteY46" fmla="*/ 2203 h 10000"/>
                <a:gd name="connsiteX47" fmla="*/ 5565 w 10000"/>
                <a:gd name="connsiteY47" fmla="*/ 1823 h 10000"/>
                <a:gd name="connsiteX48" fmla="*/ 6071 w 10000"/>
                <a:gd name="connsiteY48" fmla="*/ 1440 h 10000"/>
                <a:gd name="connsiteX49" fmla="*/ 6537 w 10000"/>
                <a:gd name="connsiteY49" fmla="*/ 553 h 10000"/>
                <a:gd name="connsiteX50" fmla="*/ 6770 w 10000"/>
                <a:gd name="connsiteY50" fmla="*/ 0 h 10000"/>
                <a:gd name="connsiteX51" fmla="*/ 7276 w 10000"/>
                <a:gd name="connsiteY51" fmla="*/ 0 h 10000"/>
                <a:gd name="connsiteX0" fmla="*/ 6811 w 9535"/>
                <a:gd name="connsiteY0" fmla="*/ 0 h 9662"/>
                <a:gd name="connsiteX1" fmla="*/ 7199 w 9535"/>
                <a:gd name="connsiteY1" fmla="*/ 379 h 9662"/>
                <a:gd name="connsiteX2" fmla="*/ 7862 w 9535"/>
                <a:gd name="connsiteY2" fmla="*/ 297 h 9662"/>
                <a:gd name="connsiteX3" fmla="*/ 8523 w 9535"/>
                <a:gd name="connsiteY3" fmla="*/ 508 h 9662"/>
                <a:gd name="connsiteX4" fmla="*/ 8835 w 9535"/>
                <a:gd name="connsiteY4" fmla="*/ 508 h 9662"/>
                <a:gd name="connsiteX5" fmla="*/ 9070 w 9535"/>
                <a:gd name="connsiteY5" fmla="*/ 1060 h 9662"/>
                <a:gd name="connsiteX6" fmla="*/ 9107 w 9535"/>
                <a:gd name="connsiteY6" fmla="*/ 1608 h 9662"/>
                <a:gd name="connsiteX7" fmla="*/ 9340 w 9535"/>
                <a:gd name="connsiteY7" fmla="*/ 2542 h 9662"/>
                <a:gd name="connsiteX8" fmla="*/ 9535 w 9535"/>
                <a:gd name="connsiteY8" fmla="*/ 2711 h 9662"/>
                <a:gd name="connsiteX9" fmla="*/ 9418 w 9535"/>
                <a:gd name="connsiteY9" fmla="*/ 3052 h 9662"/>
                <a:gd name="connsiteX10" fmla="*/ 8523 w 9535"/>
                <a:gd name="connsiteY10" fmla="*/ 3221 h 9662"/>
                <a:gd name="connsiteX11" fmla="*/ 8211 w 9535"/>
                <a:gd name="connsiteY11" fmla="*/ 3559 h 9662"/>
                <a:gd name="connsiteX12" fmla="*/ 7783 w 9535"/>
                <a:gd name="connsiteY12" fmla="*/ 3601 h 9662"/>
                <a:gd name="connsiteX13" fmla="*/ 7783 w 9535"/>
                <a:gd name="connsiteY13" fmla="*/ 4280 h 9662"/>
                <a:gd name="connsiteX14" fmla="*/ 6967 w 9535"/>
                <a:gd name="connsiteY14" fmla="*/ 4620 h 9662"/>
                <a:gd name="connsiteX15" fmla="*/ 6693 w 9535"/>
                <a:gd name="connsiteY15" fmla="*/ 5043 h 9662"/>
                <a:gd name="connsiteX16" fmla="*/ 6150 w 9535"/>
                <a:gd name="connsiteY16" fmla="*/ 5298 h 9662"/>
                <a:gd name="connsiteX17" fmla="*/ 5448 w 9535"/>
                <a:gd name="connsiteY17" fmla="*/ 5424 h 9662"/>
                <a:gd name="connsiteX18" fmla="*/ 4321 w 9535"/>
                <a:gd name="connsiteY18" fmla="*/ 6059 h 9662"/>
                <a:gd name="connsiteX19" fmla="*/ 4321 w 9535"/>
                <a:gd name="connsiteY19" fmla="*/ 7120 h 9662"/>
                <a:gd name="connsiteX20" fmla="*/ 4203 w 9535"/>
                <a:gd name="connsiteY20" fmla="*/ 7120 h 9662"/>
                <a:gd name="connsiteX21" fmla="*/ 4203 w 9535"/>
                <a:gd name="connsiteY21" fmla="*/ 7120 h 9662"/>
                <a:gd name="connsiteX22" fmla="*/ 4203 w 9535"/>
                <a:gd name="connsiteY22" fmla="*/ 7586 h 9662"/>
                <a:gd name="connsiteX23" fmla="*/ 3776 w 9535"/>
                <a:gd name="connsiteY23" fmla="*/ 7627 h 9662"/>
                <a:gd name="connsiteX24" fmla="*/ 3542 w 9535"/>
                <a:gd name="connsiteY24" fmla="*/ 7798 h 9662"/>
                <a:gd name="connsiteX25" fmla="*/ 3231 w 9535"/>
                <a:gd name="connsiteY25" fmla="*/ 7798 h 9662"/>
                <a:gd name="connsiteX26" fmla="*/ 2997 w 9535"/>
                <a:gd name="connsiteY26" fmla="*/ 7712 h 9662"/>
                <a:gd name="connsiteX27" fmla="*/ 2415 w 9535"/>
                <a:gd name="connsiteY27" fmla="*/ 7798 h 9662"/>
                <a:gd name="connsiteX28" fmla="*/ 2181 w 9535"/>
                <a:gd name="connsiteY28" fmla="*/ 8475 h 9662"/>
                <a:gd name="connsiteX29" fmla="*/ 1947 w 9535"/>
                <a:gd name="connsiteY29" fmla="*/ 8561 h 9662"/>
                <a:gd name="connsiteX30" fmla="*/ 1596 w 9535"/>
                <a:gd name="connsiteY30" fmla="*/ 9662 h 9662"/>
                <a:gd name="connsiteX31" fmla="*/ 0 w 9535"/>
                <a:gd name="connsiteY31" fmla="*/ 9365 h 9662"/>
                <a:gd name="connsiteX32" fmla="*/ 0 w 9535"/>
                <a:gd name="connsiteY32" fmla="*/ 8899 h 9662"/>
                <a:gd name="connsiteX33" fmla="*/ 274 w 9535"/>
                <a:gd name="connsiteY33" fmla="*/ 8348 h 9662"/>
                <a:gd name="connsiteX34" fmla="*/ 739 w 9535"/>
                <a:gd name="connsiteY34" fmla="*/ 8008 h 9662"/>
                <a:gd name="connsiteX35" fmla="*/ 1209 w 9535"/>
                <a:gd name="connsiteY35" fmla="*/ 7120 h 9662"/>
                <a:gd name="connsiteX36" fmla="*/ 1246 w 9535"/>
                <a:gd name="connsiteY36" fmla="*/ 7120 h 9662"/>
                <a:gd name="connsiteX37" fmla="*/ 1596 w 9535"/>
                <a:gd name="connsiteY37" fmla="*/ 6779 h 9662"/>
                <a:gd name="connsiteX38" fmla="*/ 2220 w 9535"/>
                <a:gd name="connsiteY38" fmla="*/ 6695 h 9662"/>
                <a:gd name="connsiteX39" fmla="*/ 2803 w 9535"/>
                <a:gd name="connsiteY39" fmla="*/ 6101 h 9662"/>
                <a:gd name="connsiteX40" fmla="*/ 3154 w 9535"/>
                <a:gd name="connsiteY40" fmla="*/ 5847 h 9662"/>
                <a:gd name="connsiteX41" fmla="*/ 3737 w 9535"/>
                <a:gd name="connsiteY41" fmla="*/ 5127 h 9662"/>
                <a:gd name="connsiteX42" fmla="*/ 3581 w 9535"/>
                <a:gd name="connsiteY42" fmla="*/ 4026 h 9662"/>
                <a:gd name="connsiteX43" fmla="*/ 3854 w 9535"/>
                <a:gd name="connsiteY43" fmla="*/ 3263 h 9662"/>
                <a:gd name="connsiteX44" fmla="*/ 3969 w 9535"/>
                <a:gd name="connsiteY44" fmla="*/ 2796 h 9662"/>
                <a:gd name="connsiteX45" fmla="*/ 4438 w 9535"/>
                <a:gd name="connsiteY45" fmla="*/ 2203 h 9662"/>
                <a:gd name="connsiteX46" fmla="*/ 5100 w 9535"/>
                <a:gd name="connsiteY46" fmla="*/ 1823 h 9662"/>
                <a:gd name="connsiteX47" fmla="*/ 5606 w 9535"/>
                <a:gd name="connsiteY47" fmla="*/ 1440 h 9662"/>
                <a:gd name="connsiteX48" fmla="*/ 6072 w 9535"/>
                <a:gd name="connsiteY48" fmla="*/ 553 h 9662"/>
                <a:gd name="connsiteX49" fmla="*/ 6305 w 9535"/>
                <a:gd name="connsiteY49" fmla="*/ 0 h 9662"/>
                <a:gd name="connsiteX50" fmla="*/ 6811 w 9535"/>
                <a:gd name="connsiteY50" fmla="*/ 0 h 9662"/>
                <a:gd name="connsiteX0" fmla="*/ 7143 w 10000"/>
                <a:gd name="connsiteY0" fmla="*/ 0 h 9693"/>
                <a:gd name="connsiteX1" fmla="*/ 7550 w 10000"/>
                <a:gd name="connsiteY1" fmla="*/ 392 h 9693"/>
                <a:gd name="connsiteX2" fmla="*/ 8245 w 10000"/>
                <a:gd name="connsiteY2" fmla="*/ 307 h 9693"/>
                <a:gd name="connsiteX3" fmla="*/ 8939 w 10000"/>
                <a:gd name="connsiteY3" fmla="*/ 526 h 9693"/>
                <a:gd name="connsiteX4" fmla="*/ 9266 w 10000"/>
                <a:gd name="connsiteY4" fmla="*/ 526 h 9693"/>
                <a:gd name="connsiteX5" fmla="*/ 9512 w 10000"/>
                <a:gd name="connsiteY5" fmla="*/ 1097 h 9693"/>
                <a:gd name="connsiteX6" fmla="*/ 9551 w 10000"/>
                <a:gd name="connsiteY6" fmla="*/ 1664 h 9693"/>
                <a:gd name="connsiteX7" fmla="*/ 9795 w 10000"/>
                <a:gd name="connsiteY7" fmla="*/ 2631 h 9693"/>
                <a:gd name="connsiteX8" fmla="*/ 10000 w 10000"/>
                <a:gd name="connsiteY8" fmla="*/ 2806 h 9693"/>
                <a:gd name="connsiteX9" fmla="*/ 9877 w 10000"/>
                <a:gd name="connsiteY9" fmla="*/ 3159 h 9693"/>
                <a:gd name="connsiteX10" fmla="*/ 8939 w 10000"/>
                <a:gd name="connsiteY10" fmla="*/ 3334 h 9693"/>
                <a:gd name="connsiteX11" fmla="*/ 8611 w 10000"/>
                <a:gd name="connsiteY11" fmla="*/ 3684 h 9693"/>
                <a:gd name="connsiteX12" fmla="*/ 8163 w 10000"/>
                <a:gd name="connsiteY12" fmla="*/ 3727 h 9693"/>
                <a:gd name="connsiteX13" fmla="*/ 8163 w 10000"/>
                <a:gd name="connsiteY13" fmla="*/ 4430 h 9693"/>
                <a:gd name="connsiteX14" fmla="*/ 7307 w 10000"/>
                <a:gd name="connsiteY14" fmla="*/ 4782 h 9693"/>
                <a:gd name="connsiteX15" fmla="*/ 7019 w 10000"/>
                <a:gd name="connsiteY15" fmla="*/ 5219 h 9693"/>
                <a:gd name="connsiteX16" fmla="*/ 6450 w 10000"/>
                <a:gd name="connsiteY16" fmla="*/ 5483 h 9693"/>
                <a:gd name="connsiteX17" fmla="*/ 5714 w 10000"/>
                <a:gd name="connsiteY17" fmla="*/ 5614 h 9693"/>
                <a:gd name="connsiteX18" fmla="*/ 4532 w 10000"/>
                <a:gd name="connsiteY18" fmla="*/ 6271 h 9693"/>
                <a:gd name="connsiteX19" fmla="*/ 4532 w 10000"/>
                <a:gd name="connsiteY19" fmla="*/ 7369 h 9693"/>
                <a:gd name="connsiteX20" fmla="*/ 4408 w 10000"/>
                <a:gd name="connsiteY20" fmla="*/ 7369 h 9693"/>
                <a:gd name="connsiteX21" fmla="*/ 4408 w 10000"/>
                <a:gd name="connsiteY21" fmla="*/ 7369 h 9693"/>
                <a:gd name="connsiteX22" fmla="*/ 4408 w 10000"/>
                <a:gd name="connsiteY22" fmla="*/ 7851 h 9693"/>
                <a:gd name="connsiteX23" fmla="*/ 3960 w 10000"/>
                <a:gd name="connsiteY23" fmla="*/ 7894 h 9693"/>
                <a:gd name="connsiteX24" fmla="*/ 3715 w 10000"/>
                <a:gd name="connsiteY24" fmla="*/ 8071 h 9693"/>
                <a:gd name="connsiteX25" fmla="*/ 3389 w 10000"/>
                <a:gd name="connsiteY25" fmla="*/ 8071 h 9693"/>
                <a:gd name="connsiteX26" fmla="*/ 3143 w 10000"/>
                <a:gd name="connsiteY26" fmla="*/ 7982 h 9693"/>
                <a:gd name="connsiteX27" fmla="*/ 2533 w 10000"/>
                <a:gd name="connsiteY27" fmla="*/ 8071 h 9693"/>
                <a:gd name="connsiteX28" fmla="*/ 2287 w 10000"/>
                <a:gd name="connsiteY28" fmla="*/ 8771 h 9693"/>
                <a:gd name="connsiteX29" fmla="*/ 2042 w 10000"/>
                <a:gd name="connsiteY29" fmla="*/ 8860 h 9693"/>
                <a:gd name="connsiteX30" fmla="*/ 0 w 10000"/>
                <a:gd name="connsiteY30" fmla="*/ 9693 h 9693"/>
                <a:gd name="connsiteX31" fmla="*/ 0 w 10000"/>
                <a:gd name="connsiteY31" fmla="*/ 9210 h 9693"/>
                <a:gd name="connsiteX32" fmla="*/ 287 w 10000"/>
                <a:gd name="connsiteY32" fmla="*/ 8640 h 9693"/>
                <a:gd name="connsiteX33" fmla="*/ 775 w 10000"/>
                <a:gd name="connsiteY33" fmla="*/ 8288 h 9693"/>
                <a:gd name="connsiteX34" fmla="*/ 1268 w 10000"/>
                <a:gd name="connsiteY34" fmla="*/ 7369 h 9693"/>
                <a:gd name="connsiteX35" fmla="*/ 1307 w 10000"/>
                <a:gd name="connsiteY35" fmla="*/ 7369 h 9693"/>
                <a:gd name="connsiteX36" fmla="*/ 1674 w 10000"/>
                <a:gd name="connsiteY36" fmla="*/ 7016 h 9693"/>
                <a:gd name="connsiteX37" fmla="*/ 2328 w 10000"/>
                <a:gd name="connsiteY37" fmla="*/ 6929 h 9693"/>
                <a:gd name="connsiteX38" fmla="*/ 2940 w 10000"/>
                <a:gd name="connsiteY38" fmla="*/ 6314 h 9693"/>
                <a:gd name="connsiteX39" fmla="*/ 3308 w 10000"/>
                <a:gd name="connsiteY39" fmla="*/ 6052 h 9693"/>
                <a:gd name="connsiteX40" fmla="*/ 3919 w 10000"/>
                <a:gd name="connsiteY40" fmla="*/ 5306 h 9693"/>
                <a:gd name="connsiteX41" fmla="*/ 3756 w 10000"/>
                <a:gd name="connsiteY41" fmla="*/ 4167 h 9693"/>
                <a:gd name="connsiteX42" fmla="*/ 4042 w 10000"/>
                <a:gd name="connsiteY42" fmla="*/ 3377 h 9693"/>
                <a:gd name="connsiteX43" fmla="*/ 4163 w 10000"/>
                <a:gd name="connsiteY43" fmla="*/ 2894 h 9693"/>
                <a:gd name="connsiteX44" fmla="*/ 4654 w 10000"/>
                <a:gd name="connsiteY44" fmla="*/ 2280 h 9693"/>
                <a:gd name="connsiteX45" fmla="*/ 5349 w 10000"/>
                <a:gd name="connsiteY45" fmla="*/ 1887 h 9693"/>
                <a:gd name="connsiteX46" fmla="*/ 5879 w 10000"/>
                <a:gd name="connsiteY46" fmla="*/ 1490 h 9693"/>
                <a:gd name="connsiteX47" fmla="*/ 6368 w 10000"/>
                <a:gd name="connsiteY47" fmla="*/ 572 h 9693"/>
                <a:gd name="connsiteX48" fmla="*/ 6612 w 10000"/>
                <a:gd name="connsiteY48" fmla="*/ 0 h 9693"/>
                <a:gd name="connsiteX49" fmla="*/ 7143 w 10000"/>
                <a:gd name="connsiteY49" fmla="*/ 0 h 9693"/>
                <a:gd name="connsiteX0" fmla="*/ 7143 w 10000"/>
                <a:gd name="connsiteY0" fmla="*/ 0 h 9502"/>
                <a:gd name="connsiteX1" fmla="*/ 7550 w 10000"/>
                <a:gd name="connsiteY1" fmla="*/ 404 h 9502"/>
                <a:gd name="connsiteX2" fmla="*/ 8245 w 10000"/>
                <a:gd name="connsiteY2" fmla="*/ 317 h 9502"/>
                <a:gd name="connsiteX3" fmla="*/ 8939 w 10000"/>
                <a:gd name="connsiteY3" fmla="*/ 543 h 9502"/>
                <a:gd name="connsiteX4" fmla="*/ 9266 w 10000"/>
                <a:gd name="connsiteY4" fmla="*/ 543 h 9502"/>
                <a:gd name="connsiteX5" fmla="*/ 9512 w 10000"/>
                <a:gd name="connsiteY5" fmla="*/ 1132 h 9502"/>
                <a:gd name="connsiteX6" fmla="*/ 9551 w 10000"/>
                <a:gd name="connsiteY6" fmla="*/ 1717 h 9502"/>
                <a:gd name="connsiteX7" fmla="*/ 9795 w 10000"/>
                <a:gd name="connsiteY7" fmla="*/ 2714 h 9502"/>
                <a:gd name="connsiteX8" fmla="*/ 10000 w 10000"/>
                <a:gd name="connsiteY8" fmla="*/ 2895 h 9502"/>
                <a:gd name="connsiteX9" fmla="*/ 9877 w 10000"/>
                <a:gd name="connsiteY9" fmla="*/ 3259 h 9502"/>
                <a:gd name="connsiteX10" fmla="*/ 8939 w 10000"/>
                <a:gd name="connsiteY10" fmla="*/ 3440 h 9502"/>
                <a:gd name="connsiteX11" fmla="*/ 8611 w 10000"/>
                <a:gd name="connsiteY11" fmla="*/ 3801 h 9502"/>
                <a:gd name="connsiteX12" fmla="*/ 8163 w 10000"/>
                <a:gd name="connsiteY12" fmla="*/ 3845 h 9502"/>
                <a:gd name="connsiteX13" fmla="*/ 8163 w 10000"/>
                <a:gd name="connsiteY13" fmla="*/ 4570 h 9502"/>
                <a:gd name="connsiteX14" fmla="*/ 7307 w 10000"/>
                <a:gd name="connsiteY14" fmla="*/ 4933 h 9502"/>
                <a:gd name="connsiteX15" fmla="*/ 7019 w 10000"/>
                <a:gd name="connsiteY15" fmla="*/ 5384 h 9502"/>
                <a:gd name="connsiteX16" fmla="*/ 6450 w 10000"/>
                <a:gd name="connsiteY16" fmla="*/ 5657 h 9502"/>
                <a:gd name="connsiteX17" fmla="*/ 5714 w 10000"/>
                <a:gd name="connsiteY17" fmla="*/ 5792 h 9502"/>
                <a:gd name="connsiteX18" fmla="*/ 4532 w 10000"/>
                <a:gd name="connsiteY18" fmla="*/ 6470 h 9502"/>
                <a:gd name="connsiteX19" fmla="*/ 4532 w 10000"/>
                <a:gd name="connsiteY19" fmla="*/ 7602 h 9502"/>
                <a:gd name="connsiteX20" fmla="*/ 4408 w 10000"/>
                <a:gd name="connsiteY20" fmla="*/ 7602 h 9502"/>
                <a:gd name="connsiteX21" fmla="*/ 4408 w 10000"/>
                <a:gd name="connsiteY21" fmla="*/ 7602 h 9502"/>
                <a:gd name="connsiteX22" fmla="*/ 4408 w 10000"/>
                <a:gd name="connsiteY22" fmla="*/ 8100 h 9502"/>
                <a:gd name="connsiteX23" fmla="*/ 3960 w 10000"/>
                <a:gd name="connsiteY23" fmla="*/ 8144 h 9502"/>
                <a:gd name="connsiteX24" fmla="*/ 3715 w 10000"/>
                <a:gd name="connsiteY24" fmla="*/ 8327 h 9502"/>
                <a:gd name="connsiteX25" fmla="*/ 3389 w 10000"/>
                <a:gd name="connsiteY25" fmla="*/ 8327 h 9502"/>
                <a:gd name="connsiteX26" fmla="*/ 3143 w 10000"/>
                <a:gd name="connsiteY26" fmla="*/ 8235 h 9502"/>
                <a:gd name="connsiteX27" fmla="*/ 2533 w 10000"/>
                <a:gd name="connsiteY27" fmla="*/ 8327 h 9502"/>
                <a:gd name="connsiteX28" fmla="*/ 2287 w 10000"/>
                <a:gd name="connsiteY28" fmla="*/ 9049 h 9502"/>
                <a:gd name="connsiteX29" fmla="*/ 2042 w 10000"/>
                <a:gd name="connsiteY29" fmla="*/ 9141 h 9502"/>
                <a:gd name="connsiteX30" fmla="*/ 0 w 10000"/>
                <a:gd name="connsiteY30" fmla="*/ 9502 h 9502"/>
                <a:gd name="connsiteX31" fmla="*/ 287 w 10000"/>
                <a:gd name="connsiteY31" fmla="*/ 8914 h 9502"/>
                <a:gd name="connsiteX32" fmla="*/ 775 w 10000"/>
                <a:gd name="connsiteY32" fmla="*/ 8551 h 9502"/>
                <a:gd name="connsiteX33" fmla="*/ 1268 w 10000"/>
                <a:gd name="connsiteY33" fmla="*/ 7602 h 9502"/>
                <a:gd name="connsiteX34" fmla="*/ 1307 w 10000"/>
                <a:gd name="connsiteY34" fmla="*/ 7602 h 9502"/>
                <a:gd name="connsiteX35" fmla="*/ 1674 w 10000"/>
                <a:gd name="connsiteY35" fmla="*/ 7238 h 9502"/>
                <a:gd name="connsiteX36" fmla="*/ 2328 w 10000"/>
                <a:gd name="connsiteY36" fmla="*/ 7148 h 9502"/>
                <a:gd name="connsiteX37" fmla="*/ 2940 w 10000"/>
                <a:gd name="connsiteY37" fmla="*/ 6514 h 9502"/>
                <a:gd name="connsiteX38" fmla="*/ 3308 w 10000"/>
                <a:gd name="connsiteY38" fmla="*/ 6244 h 9502"/>
                <a:gd name="connsiteX39" fmla="*/ 3919 w 10000"/>
                <a:gd name="connsiteY39" fmla="*/ 5474 h 9502"/>
                <a:gd name="connsiteX40" fmla="*/ 3756 w 10000"/>
                <a:gd name="connsiteY40" fmla="*/ 4299 h 9502"/>
                <a:gd name="connsiteX41" fmla="*/ 4042 w 10000"/>
                <a:gd name="connsiteY41" fmla="*/ 3484 h 9502"/>
                <a:gd name="connsiteX42" fmla="*/ 4163 w 10000"/>
                <a:gd name="connsiteY42" fmla="*/ 2986 h 9502"/>
                <a:gd name="connsiteX43" fmla="*/ 4654 w 10000"/>
                <a:gd name="connsiteY43" fmla="*/ 2352 h 9502"/>
                <a:gd name="connsiteX44" fmla="*/ 5349 w 10000"/>
                <a:gd name="connsiteY44" fmla="*/ 1947 h 9502"/>
                <a:gd name="connsiteX45" fmla="*/ 5879 w 10000"/>
                <a:gd name="connsiteY45" fmla="*/ 1537 h 9502"/>
                <a:gd name="connsiteX46" fmla="*/ 6368 w 10000"/>
                <a:gd name="connsiteY46" fmla="*/ 590 h 9502"/>
                <a:gd name="connsiteX47" fmla="*/ 6612 w 10000"/>
                <a:gd name="connsiteY47" fmla="*/ 0 h 9502"/>
                <a:gd name="connsiteX48" fmla="*/ 7143 w 10000"/>
                <a:gd name="connsiteY48" fmla="*/ 0 h 9502"/>
                <a:gd name="connsiteX0" fmla="*/ 6856 w 9713"/>
                <a:gd name="connsiteY0" fmla="*/ 0 h 9620"/>
                <a:gd name="connsiteX1" fmla="*/ 7263 w 9713"/>
                <a:gd name="connsiteY1" fmla="*/ 425 h 9620"/>
                <a:gd name="connsiteX2" fmla="*/ 7958 w 9713"/>
                <a:gd name="connsiteY2" fmla="*/ 334 h 9620"/>
                <a:gd name="connsiteX3" fmla="*/ 8652 w 9713"/>
                <a:gd name="connsiteY3" fmla="*/ 571 h 9620"/>
                <a:gd name="connsiteX4" fmla="*/ 8979 w 9713"/>
                <a:gd name="connsiteY4" fmla="*/ 571 h 9620"/>
                <a:gd name="connsiteX5" fmla="*/ 9225 w 9713"/>
                <a:gd name="connsiteY5" fmla="*/ 1191 h 9620"/>
                <a:gd name="connsiteX6" fmla="*/ 9264 w 9713"/>
                <a:gd name="connsiteY6" fmla="*/ 1807 h 9620"/>
                <a:gd name="connsiteX7" fmla="*/ 9508 w 9713"/>
                <a:gd name="connsiteY7" fmla="*/ 2856 h 9620"/>
                <a:gd name="connsiteX8" fmla="*/ 9713 w 9713"/>
                <a:gd name="connsiteY8" fmla="*/ 3047 h 9620"/>
                <a:gd name="connsiteX9" fmla="*/ 9590 w 9713"/>
                <a:gd name="connsiteY9" fmla="*/ 3430 h 9620"/>
                <a:gd name="connsiteX10" fmla="*/ 8652 w 9713"/>
                <a:gd name="connsiteY10" fmla="*/ 3620 h 9620"/>
                <a:gd name="connsiteX11" fmla="*/ 8324 w 9713"/>
                <a:gd name="connsiteY11" fmla="*/ 4000 h 9620"/>
                <a:gd name="connsiteX12" fmla="*/ 7876 w 9713"/>
                <a:gd name="connsiteY12" fmla="*/ 4047 h 9620"/>
                <a:gd name="connsiteX13" fmla="*/ 7876 w 9713"/>
                <a:gd name="connsiteY13" fmla="*/ 4810 h 9620"/>
                <a:gd name="connsiteX14" fmla="*/ 7020 w 9713"/>
                <a:gd name="connsiteY14" fmla="*/ 5192 h 9620"/>
                <a:gd name="connsiteX15" fmla="*/ 6732 w 9713"/>
                <a:gd name="connsiteY15" fmla="*/ 5666 h 9620"/>
                <a:gd name="connsiteX16" fmla="*/ 6163 w 9713"/>
                <a:gd name="connsiteY16" fmla="*/ 5953 h 9620"/>
                <a:gd name="connsiteX17" fmla="*/ 5427 w 9713"/>
                <a:gd name="connsiteY17" fmla="*/ 6096 h 9620"/>
                <a:gd name="connsiteX18" fmla="*/ 4245 w 9713"/>
                <a:gd name="connsiteY18" fmla="*/ 6809 h 9620"/>
                <a:gd name="connsiteX19" fmla="*/ 4245 w 9713"/>
                <a:gd name="connsiteY19" fmla="*/ 8000 h 9620"/>
                <a:gd name="connsiteX20" fmla="*/ 4121 w 9713"/>
                <a:gd name="connsiteY20" fmla="*/ 8000 h 9620"/>
                <a:gd name="connsiteX21" fmla="*/ 4121 w 9713"/>
                <a:gd name="connsiteY21" fmla="*/ 8000 h 9620"/>
                <a:gd name="connsiteX22" fmla="*/ 4121 w 9713"/>
                <a:gd name="connsiteY22" fmla="*/ 8525 h 9620"/>
                <a:gd name="connsiteX23" fmla="*/ 3673 w 9713"/>
                <a:gd name="connsiteY23" fmla="*/ 8571 h 9620"/>
                <a:gd name="connsiteX24" fmla="*/ 3428 w 9713"/>
                <a:gd name="connsiteY24" fmla="*/ 8763 h 9620"/>
                <a:gd name="connsiteX25" fmla="*/ 3102 w 9713"/>
                <a:gd name="connsiteY25" fmla="*/ 8763 h 9620"/>
                <a:gd name="connsiteX26" fmla="*/ 2856 w 9713"/>
                <a:gd name="connsiteY26" fmla="*/ 8667 h 9620"/>
                <a:gd name="connsiteX27" fmla="*/ 2246 w 9713"/>
                <a:gd name="connsiteY27" fmla="*/ 8763 h 9620"/>
                <a:gd name="connsiteX28" fmla="*/ 2000 w 9713"/>
                <a:gd name="connsiteY28" fmla="*/ 9523 h 9620"/>
                <a:gd name="connsiteX29" fmla="*/ 1755 w 9713"/>
                <a:gd name="connsiteY29" fmla="*/ 9620 h 9620"/>
                <a:gd name="connsiteX30" fmla="*/ 0 w 9713"/>
                <a:gd name="connsiteY30" fmla="*/ 9381 h 9620"/>
                <a:gd name="connsiteX31" fmla="*/ 488 w 9713"/>
                <a:gd name="connsiteY31" fmla="*/ 8999 h 9620"/>
                <a:gd name="connsiteX32" fmla="*/ 981 w 9713"/>
                <a:gd name="connsiteY32" fmla="*/ 8000 h 9620"/>
                <a:gd name="connsiteX33" fmla="*/ 1020 w 9713"/>
                <a:gd name="connsiteY33" fmla="*/ 8000 h 9620"/>
                <a:gd name="connsiteX34" fmla="*/ 1387 w 9713"/>
                <a:gd name="connsiteY34" fmla="*/ 7617 h 9620"/>
                <a:gd name="connsiteX35" fmla="*/ 2041 w 9713"/>
                <a:gd name="connsiteY35" fmla="*/ 7523 h 9620"/>
                <a:gd name="connsiteX36" fmla="*/ 2653 w 9713"/>
                <a:gd name="connsiteY36" fmla="*/ 6855 h 9620"/>
                <a:gd name="connsiteX37" fmla="*/ 3021 w 9713"/>
                <a:gd name="connsiteY37" fmla="*/ 6571 h 9620"/>
                <a:gd name="connsiteX38" fmla="*/ 3632 w 9713"/>
                <a:gd name="connsiteY38" fmla="*/ 5761 h 9620"/>
                <a:gd name="connsiteX39" fmla="*/ 3469 w 9713"/>
                <a:gd name="connsiteY39" fmla="*/ 4524 h 9620"/>
                <a:gd name="connsiteX40" fmla="*/ 3755 w 9713"/>
                <a:gd name="connsiteY40" fmla="*/ 3667 h 9620"/>
                <a:gd name="connsiteX41" fmla="*/ 3876 w 9713"/>
                <a:gd name="connsiteY41" fmla="*/ 3142 h 9620"/>
                <a:gd name="connsiteX42" fmla="*/ 4367 w 9713"/>
                <a:gd name="connsiteY42" fmla="*/ 2475 h 9620"/>
                <a:gd name="connsiteX43" fmla="*/ 5062 w 9713"/>
                <a:gd name="connsiteY43" fmla="*/ 2049 h 9620"/>
                <a:gd name="connsiteX44" fmla="*/ 5592 w 9713"/>
                <a:gd name="connsiteY44" fmla="*/ 1618 h 9620"/>
                <a:gd name="connsiteX45" fmla="*/ 6081 w 9713"/>
                <a:gd name="connsiteY45" fmla="*/ 621 h 9620"/>
                <a:gd name="connsiteX46" fmla="*/ 6325 w 9713"/>
                <a:gd name="connsiteY46" fmla="*/ 0 h 9620"/>
                <a:gd name="connsiteX47" fmla="*/ 6856 w 9713"/>
                <a:gd name="connsiteY47" fmla="*/ 0 h 9620"/>
                <a:gd name="connsiteX0" fmla="*/ 6557 w 9498"/>
                <a:gd name="connsiteY0" fmla="*/ 0 h 10000"/>
                <a:gd name="connsiteX1" fmla="*/ 6976 w 9498"/>
                <a:gd name="connsiteY1" fmla="*/ 442 h 10000"/>
                <a:gd name="connsiteX2" fmla="*/ 7691 w 9498"/>
                <a:gd name="connsiteY2" fmla="*/ 347 h 10000"/>
                <a:gd name="connsiteX3" fmla="*/ 8406 w 9498"/>
                <a:gd name="connsiteY3" fmla="*/ 594 h 10000"/>
                <a:gd name="connsiteX4" fmla="*/ 8742 w 9498"/>
                <a:gd name="connsiteY4" fmla="*/ 594 h 10000"/>
                <a:gd name="connsiteX5" fmla="*/ 8996 w 9498"/>
                <a:gd name="connsiteY5" fmla="*/ 1238 h 10000"/>
                <a:gd name="connsiteX6" fmla="*/ 9036 w 9498"/>
                <a:gd name="connsiteY6" fmla="*/ 1878 h 10000"/>
                <a:gd name="connsiteX7" fmla="*/ 9287 w 9498"/>
                <a:gd name="connsiteY7" fmla="*/ 2969 h 10000"/>
                <a:gd name="connsiteX8" fmla="*/ 9498 w 9498"/>
                <a:gd name="connsiteY8" fmla="*/ 3167 h 10000"/>
                <a:gd name="connsiteX9" fmla="*/ 9371 w 9498"/>
                <a:gd name="connsiteY9" fmla="*/ 3565 h 10000"/>
                <a:gd name="connsiteX10" fmla="*/ 8406 w 9498"/>
                <a:gd name="connsiteY10" fmla="*/ 3763 h 10000"/>
                <a:gd name="connsiteX11" fmla="*/ 8068 w 9498"/>
                <a:gd name="connsiteY11" fmla="*/ 4158 h 10000"/>
                <a:gd name="connsiteX12" fmla="*/ 7607 w 9498"/>
                <a:gd name="connsiteY12" fmla="*/ 4207 h 10000"/>
                <a:gd name="connsiteX13" fmla="*/ 7607 w 9498"/>
                <a:gd name="connsiteY13" fmla="*/ 5000 h 10000"/>
                <a:gd name="connsiteX14" fmla="*/ 6725 w 9498"/>
                <a:gd name="connsiteY14" fmla="*/ 5397 h 10000"/>
                <a:gd name="connsiteX15" fmla="*/ 6429 w 9498"/>
                <a:gd name="connsiteY15" fmla="*/ 5890 h 10000"/>
                <a:gd name="connsiteX16" fmla="*/ 5843 w 9498"/>
                <a:gd name="connsiteY16" fmla="*/ 6188 h 10000"/>
                <a:gd name="connsiteX17" fmla="*/ 5085 w 9498"/>
                <a:gd name="connsiteY17" fmla="*/ 6337 h 10000"/>
                <a:gd name="connsiteX18" fmla="*/ 3868 w 9498"/>
                <a:gd name="connsiteY18" fmla="*/ 7078 h 10000"/>
                <a:gd name="connsiteX19" fmla="*/ 3868 w 9498"/>
                <a:gd name="connsiteY19" fmla="*/ 8316 h 10000"/>
                <a:gd name="connsiteX20" fmla="*/ 3741 w 9498"/>
                <a:gd name="connsiteY20" fmla="*/ 8316 h 10000"/>
                <a:gd name="connsiteX21" fmla="*/ 3741 w 9498"/>
                <a:gd name="connsiteY21" fmla="*/ 8316 h 10000"/>
                <a:gd name="connsiteX22" fmla="*/ 3741 w 9498"/>
                <a:gd name="connsiteY22" fmla="*/ 8862 h 10000"/>
                <a:gd name="connsiteX23" fmla="*/ 3280 w 9498"/>
                <a:gd name="connsiteY23" fmla="*/ 8910 h 10000"/>
                <a:gd name="connsiteX24" fmla="*/ 3027 w 9498"/>
                <a:gd name="connsiteY24" fmla="*/ 9109 h 10000"/>
                <a:gd name="connsiteX25" fmla="*/ 2692 w 9498"/>
                <a:gd name="connsiteY25" fmla="*/ 9109 h 10000"/>
                <a:gd name="connsiteX26" fmla="*/ 2438 w 9498"/>
                <a:gd name="connsiteY26" fmla="*/ 9009 h 10000"/>
                <a:gd name="connsiteX27" fmla="*/ 1810 w 9498"/>
                <a:gd name="connsiteY27" fmla="*/ 9109 h 10000"/>
                <a:gd name="connsiteX28" fmla="*/ 1557 w 9498"/>
                <a:gd name="connsiteY28" fmla="*/ 9899 h 10000"/>
                <a:gd name="connsiteX29" fmla="*/ 1305 w 9498"/>
                <a:gd name="connsiteY29" fmla="*/ 10000 h 10000"/>
                <a:gd name="connsiteX30" fmla="*/ 0 w 9498"/>
                <a:gd name="connsiteY30" fmla="*/ 9354 h 10000"/>
                <a:gd name="connsiteX31" fmla="*/ 508 w 9498"/>
                <a:gd name="connsiteY31" fmla="*/ 8316 h 10000"/>
                <a:gd name="connsiteX32" fmla="*/ 548 w 9498"/>
                <a:gd name="connsiteY32" fmla="*/ 8316 h 10000"/>
                <a:gd name="connsiteX33" fmla="*/ 926 w 9498"/>
                <a:gd name="connsiteY33" fmla="*/ 7918 h 10000"/>
                <a:gd name="connsiteX34" fmla="*/ 1599 w 9498"/>
                <a:gd name="connsiteY34" fmla="*/ 7820 h 10000"/>
                <a:gd name="connsiteX35" fmla="*/ 2229 w 9498"/>
                <a:gd name="connsiteY35" fmla="*/ 7126 h 10000"/>
                <a:gd name="connsiteX36" fmla="*/ 2608 w 9498"/>
                <a:gd name="connsiteY36" fmla="*/ 6831 h 10000"/>
                <a:gd name="connsiteX37" fmla="*/ 3237 w 9498"/>
                <a:gd name="connsiteY37" fmla="*/ 5989 h 10000"/>
                <a:gd name="connsiteX38" fmla="*/ 3070 w 9498"/>
                <a:gd name="connsiteY38" fmla="*/ 4703 h 10000"/>
                <a:gd name="connsiteX39" fmla="*/ 3364 w 9498"/>
                <a:gd name="connsiteY39" fmla="*/ 3812 h 10000"/>
                <a:gd name="connsiteX40" fmla="*/ 3489 w 9498"/>
                <a:gd name="connsiteY40" fmla="*/ 3266 h 10000"/>
                <a:gd name="connsiteX41" fmla="*/ 3994 w 9498"/>
                <a:gd name="connsiteY41" fmla="*/ 2573 h 10000"/>
                <a:gd name="connsiteX42" fmla="*/ 4710 w 9498"/>
                <a:gd name="connsiteY42" fmla="*/ 2130 h 10000"/>
                <a:gd name="connsiteX43" fmla="*/ 5255 w 9498"/>
                <a:gd name="connsiteY43" fmla="*/ 1682 h 10000"/>
                <a:gd name="connsiteX44" fmla="*/ 5759 w 9498"/>
                <a:gd name="connsiteY44" fmla="*/ 646 h 10000"/>
                <a:gd name="connsiteX45" fmla="*/ 6010 w 9498"/>
                <a:gd name="connsiteY45" fmla="*/ 0 h 10000"/>
                <a:gd name="connsiteX46" fmla="*/ 6557 w 9498"/>
                <a:gd name="connsiteY46" fmla="*/ 0 h 10000"/>
                <a:gd name="connsiteX0" fmla="*/ 6904 w 10000"/>
                <a:gd name="connsiteY0" fmla="*/ 0 h 9899"/>
                <a:gd name="connsiteX1" fmla="*/ 7345 w 10000"/>
                <a:gd name="connsiteY1" fmla="*/ 442 h 9899"/>
                <a:gd name="connsiteX2" fmla="*/ 8097 w 10000"/>
                <a:gd name="connsiteY2" fmla="*/ 347 h 9899"/>
                <a:gd name="connsiteX3" fmla="*/ 8850 w 10000"/>
                <a:gd name="connsiteY3" fmla="*/ 594 h 9899"/>
                <a:gd name="connsiteX4" fmla="*/ 9204 w 10000"/>
                <a:gd name="connsiteY4" fmla="*/ 594 h 9899"/>
                <a:gd name="connsiteX5" fmla="*/ 9471 w 10000"/>
                <a:gd name="connsiteY5" fmla="*/ 1238 h 9899"/>
                <a:gd name="connsiteX6" fmla="*/ 9514 w 10000"/>
                <a:gd name="connsiteY6" fmla="*/ 1878 h 9899"/>
                <a:gd name="connsiteX7" fmla="*/ 9778 w 10000"/>
                <a:gd name="connsiteY7" fmla="*/ 2969 h 9899"/>
                <a:gd name="connsiteX8" fmla="*/ 10000 w 10000"/>
                <a:gd name="connsiteY8" fmla="*/ 3167 h 9899"/>
                <a:gd name="connsiteX9" fmla="*/ 9866 w 10000"/>
                <a:gd name="connsiteY9" fmla="*/ 3565 h 9899"/>
                <a:gd name="connsiteX10" fmla="*/ 8850 w 10000"/>
                <a:gd name="connsiteY10" fmla="*/ 3763 h 9899"/>
                <a:gd name="connsiteX11" fmla="*/ 8494 w 10000"/>
                <a:gd name="connsiteY11" fmla="*/ 4158 h 9899"/>
                <a:gd name="connsiteX12" fmla="*/ 8009 w 10000"/>
                <a:gd name="connsiteY12" fmla="*/ 4207 h 9899"/>
                <a:gd name="connsiteX13" fmla="*/ 8009 w 10000"/>
                <a:gd name="connsiteY13" fmla="*/ 5000 h 9899"/>
                <a:gd name="connsiteX14" fmla="*/ 7080 w 10000"/>
                <a:gd name="connsiteY14" fmla="*/ 5397 h 9899"/>
                <a:gd name="connsiteX15" fmla="*/ 6769 w 10000"/>
                <a:gd name="connsiteY15" fmla="*/ 5890 h 9899"/>
                <a:gd name="connsiteX16" fmla="*/ 6152 w 10000"/>
                <a:gd name="connsiteY16" fmla="*/ 6188 h 9899"/>
                <a:gd name="connsiteX17" fmla="*/ 5354 w 10000"/>
                <a:gd name="connsiteY17" fmla="*/ 6337 h 9899"/>
                <a:gd name="connsiteX18" fmla="*/ 4072 w 10000"/>
                <a:gd name="connsiteY18" fmla="*/ 7078 h 9899"/>
                <a:gd name="connsiteX19" fmla="*/ 4072 w 10000"/>
                <a:gd name="connsiteY19" fmla="*/ 8316 h 9899"/>
                <a:gd name="connsiteX20" fmla="*/ 3939 w 10000"/>
                <a:gd name="connsiteY20" fmla="*/ 8316 h 9899"/>
                <a:gd name="connsiteX21" fmla="*/ 3939 w 10000"/>
                <a:gd name="connsiteY21" fmla="*/ 8316 h 9899"/>
                <a:gd name="connsiteX22" fmla="*/ 3939 w 10000"/>
                <a:gd name="connsiteY22" fmla="*/ 8862 h 9899"/>
                <a:gd name="connsiteX23" fmla="*/ 3453 w 10000"/>
                <a:gd name="connsiteY23" fmla="*/ 8910 h 9899"/>
                <a:gd name="connsiteX24" fmla="*/ 3187 w 10000"/>
                <a:gd name="connsiteY24" fmla="*/ 9109 h 9899"/>
                <a:gd name="connsiteX25" fmla="*/ 2834 w 10000"/>
                <a:gd name="connsiteY25" fmla="*/ 9109 h 9899"/>
                <a:gd name="connsiteX26" fmla="*/ 2567 w 10000"/>
                <a:gd name="connsiteY26" fmla="*/ 9009 h 9899"/>
                <a:gd name="connsiteX27" fmla="*/ 1906 w 10000"/>
                <a:gd name="connsiteY27" fmla="*/ 9109 h 9899"/>
                <a:gd name="connsiteX28" fmla="*/ 1639 w 10000"/>
                <a:gd name="connsiteY28" fmla="*/ 9899 h 9899"/>
                <a:gd name="connsiteX29" fmla="*/ 0 w 10000"/>
                <a:gd name="connsiteY29" fmla="*/ 9354 h 9899"/>
                <a:gd name="connsiteX30" fmla="*/ 535 w 10000"/>
                <a:gd name="connsiteY30" fmla="*/ 8316 h 9899"/>
                <a:gd name="connsiteX31" fmla="*/ 577 w 10000"/>
                <a:gd name="connsiteY31" fmla="*/ 8316 h 9899"/>
                <a:gd name="connsiteX32" fmla="*/ 975 w 10000"/>
                <a:gd name="connsiteY32" fmla="*/ 7918 h 9899"/>
                <a:gd name="connsiteX33" fmla="*/ 1684 w 10000"/>
                <a:gd name="connsiteY33" fmla="*/ 7820 h 9899"/>
                <a:gd name="connsiteX34" fmla="*/ 2347 w 10000"/>
                <a:gd name="connsiteY34" fmla="*/ 7126 h 9899"/>
                <a:gd name="connsiteX35" fmla="*/ 2746 w 10000"/>
                <a:gd name="connsiteY35" fmla="*/ 6831 h 9899"/>
                <a:gd name="connsiteX36" fmla="*/ 3408 w 10000"/>
                <a:gd name="connsiteY36" fmla="*/ 5989 h 9899"/>
                <a:gd name="connsiteX37" fmla="*/ 3232 w 10000"/>
                <a:gd name="connsiteY37" fmla="*/ 4703 h 9899"/>
                <a:gd name="connsiteX38" fmla="*/ 3542 w 10000"/>
                <a:gd name="connsiteY38" fmla="*/ 3812 h 9899"/>
                <a:gd name="connsiteX39" fmla="*/ 3673 w 10000"/>
                <a:gd name="connsiteY39" fmla="*/ 3266 h 9899"/>
                <a:gd name="connsiteX40" fmla="*/ 4205 w 10000"/>
                <a:gd name="connsiteY40" fmla="*/ 2573 h 9899"/>
                <a:gd name="connsiteX41" fmla="*/ 4959 w 10000"/>
                <a:gd name="connsiteY41" fmla="*/ 2130 h 9899"/>
                <a:gd name="connsiteX42" fmla="*/ 5533 w 10000"/>
                <a:gd name="connsiteY42" fmla="*/ 1682 h 9899"/>
                <a:gd name="connsiteX43" fmla="*/ 6063 w 10000"/>
                <a:gd name="connsiteY43" fmla="*/ 646 h 9899"/>
                <a:gd name="connsiteX44" fmla="*/ 6328 w 10000"/>
                <a:gd name="connsiteY44" fmla="*/ 0 h 9899"/>
                <a:gd name="connsiteX45" fmla="*/ 6904 w 10000"/>
                <a:gd name="connsiteY45" fmla="*/ 0 h 9899"/>
                <a:gd name="connsiteX0" fmla="*/ 6904 w 10000"/>
                <a:gd name="connsiteY0" fmla="*/ 0 h 9449"/>
                <a:gd name="connsiteX1" fmla="*/ 7345 w 10000"/>
                <a:gd name="connsiteY1" fmla="*/ 447 h 9449"/>
                <a:gd name="connsiteX2" fmla="*/ 8097 w 10000"/>
                <a:gd name="connsiteY2" fmla="*/ 351 h 9449"/>
                <a:gd name="connsiteX3" fmla="*/ 8850 w 10000"/>
                <a:gd name="connsiteY3" fmla="*/ 600 h 9449"/>
                <a:gd name="connsiteX4" fmla="*/ 9204 w 10000"/>
                <a:gd name="connsiteY4" fmla="*/ 600 h 9449"/>
                <a:gd name="connsiteX5" fmla="*/ 9471 w 10000"/>
                <a:gd name="connsiteY5" fmla="*/ 1251 h 9449"/>
                <a:gd name="connsiteX6" fmla="*/ 9514 w 10000"/>
                <a:gd name="connsiteY6" fmla="*/ 1897 h 9449"/>
                <a:gd name="connsiteX7" fmla="*/ 9778 w 10000"/>
                <a:gd name="connsiteY7" fmla="*/ 2999 h 9449"/>
                <a:gd name="connsiteX8" fmla="*/ 10000 w 10000"/>
                <a:gd name="connsiteY8" fmla="*/ 3199 h 9449"/>
                <a:gd name="connsiteX9" fmla="*/ 9866 w 10000"/>
                <a:gd name="connsiteY9" fmla="*/ 3601 h 9449"/>
                <a:gd name="connsiteX10" fmla="*/ 8850 w 10000"/>
                <a:gd name="connsiteY10" fmla="*/ 3801 h 9449"/>
                <a:gd name="connsiteX11" fmla="*/ 8494 w 10000"/>
                <a:gd name="connsiteY11" fmla="*/ 4200 h 9449"/>
                <a:gd name="connsiteX12" fmla="*/ 8009 w 10000"/>
                <a:gd name="connsiteY12" fmla="*/ 4250 h 9449"/>
                <a:gd name="connsiteX13" fmla="*/ 8009 w 10000"/>
                <a:gd name="connsiteY13" fmla="*/ 5051 h 9449"/>
                <a:gd name="connsiteX14" fmla="*/ 7080 w 10000"/>
                <a:gd name="connsiteY14" fmla="*/ 5452 h 9449"/>
                <a:gd name="connsiteX15" fmla="*/ 6769 w 10000"/>
                <a:gd name="connsiteY15" fmla="*/ 5950 h 9449"/>
                <a:gd name="connsiteX16" fmla="*/ 6152 w 10000"/>
                <a:gd name="connsiteY16" fmla="*/ 6251 h 9449"/>
                <a:gd name="connsiteX17" fmla="*/ 5354 w 10000"/>
                <a:gd name="connsiteY17" fmla="*/ 6402 h 9449"/>
                <a:gd name="connsiteX18" fmla="*/ 4072 w 10000"/>
                <a:gd name="connsiteY18" fmla="*/ 7150 h 9449"/>
                <a:gd name="connsiteX19" fmla="*/ 4072 w 10000"/>
                <a:gd name="connsiteY19" fmla="*/ 8401 h 9449"/>
                <a:gd name="connsiteX20" fmla="*/ 3939 w 10000"/>
                <a:gd name="connsiteY20" fmla="*/ 8401 h 9449"/>
                <a:gd name="connsiteX21" fmla="*/ 3939 w 10000"/>
                <a:gd name="connsiteY21" fmla="*/ 8401 h 9449"/>
                <a:gd name="connsiteX22" fmla="*/ 3939 w 10000"/>
                <a:gd name="connsiteY22" fmla="*/ 8952 h 9449"/>
                <a:gd name="connsiteX23" fmla="*/ 3453 w 10000"/>
                <a:gd name="connsiteY23" fmla="*/ 9001 h 9449"/>
                <a:gd name="connsiteX24" fmla="*/ 3187 w 10000"/>
                <a:gd name="connsiteY24" fmla="*/ 9202 h 9449"/>
                <a:gd name="connsiteX25" fmla="*/ 2834 w 10000"/>
                <a:gd name="connsiteY25" fmla="*/ 9202 h 9449"/>
                <a:gd name="connsiteX26" fmla="*/ 2567 w 10000"/>
                <a:gd name="connsiteY26" fmla="*/ 9101 h 9449"/>
                <a:gd name="connsiteX27" fmla="*/ 1906 w 10000"/>
                <a:gd name="connsiteY27" fmla="*/ 9202 h 9449"/>
                <a:gd name="connsiteX28" fmla="*/ 0 w 10000"/>
                <a:gd name="connsiteY28" fmla="*/ 9449 h 9449"/>
                <a:gd name="connsiteX29" fmla="*/ 535 w 10000"/>
                <a:gd name="connsiteY29" fmla="*/ 8401 h 9449"/>
                <a:gd name="connsiteX30" fmla="*/ 577 w 10000"/>
                <a:gd name="connsiteY30" fmla="*/ 8401 h 9449"/>
                <a:gd name="connsiteX31" fmla="*/ 975 w 10000"/>
                <a:gd name="connsiteY31" fmla="*/ 7999 h 9449"/>
                <a:gd name="connsiteX32" fmla="*/ 1684 w 10000"/>
                <a:gd name="connsiteY32" fmla="*/ 7900 h 9449"/>
                <a:gd name="connsiteX33" fmla="*/ 2347 w 10000"/>
                <a:gd name="connsiteY33" fmla="*/ 7199 h 9449"/>
                <a:gd name="connsiteX34" fmla="*/ 2746 w 10000"/>
                <a:gd name="connsiteY34" fmla="*/ 6901 h 9449"/>
                <a:gd name="connsiteX35" fmla="*/ 3408 w 10000"/>
                <a:gd name="connsiteY35" fmla="*/ 6050 h 9449"/>
                <a:gd name="connsiteX36" fmla="*/ 3232 w 10000"/>
                <a:gd name="connsiteY36" fmla="*/ 4751 h 9449"/>
                <a:gd name="connsiteX37" fmla="*/ 3542 w 10000"/>
                <a:gd name="connsiteY37" fmla="*/ 3851 h 9449"/>
                <a:gd name="connsiteX38" fmla="*/ 3673 w 10000"/>
                <a:gd name="connsiteY38" fmla="*/ 3299 h 9449"/>
                <a:gd name="connsiteX39" fmla="*/ 4205 w 10000"/>
                <a:gd name="connsiteY39" fmla="*/ 2599 h 9449"/>
                <a:gd name="connsiteX40" fmla="*/ 4959 w 10000"/>
                <a:gd name="connsiteY40" fmla="*/ 2152 h 9449"/>
                <a:gd name="connsiteX41" fmla="*/ 5533 w 10000"/>
                <a:gd name="connsiteY41" fmla="*/ 1699 h 9449"/>
                <a:gd name="connsiteX42" fmla="*/ 6063 w 10000"/>
                <a:gd name="connsiteY42" fmla="*/ 653 h 9449"/>
                <a:gd name="connsiteX43" fmla="*/ 6328 w 10000"/>
                <a:gd name="connsiteY43" fmla="*/ 0 h 9449"/>
                <a:gd name="connsiteX44" fmla="*/ 6904 w 10000"/>
                <a:gd name="connsiteY44" fmla="*/ 0 h 9449"/>
                <a:gd name="connsiteX0" fmla="*/ 6369 w 9465"/>
                <a:gd name="connsiteY0" fmla="*/ 0 h 9739"/>
                <a:gd name="connsiteX1" fmla="*/ 6810 w 9465"/>
                <a:gd name="connsiteY1" fmla="*/ 473 h 9739"/>
                <a:gd name="connsiteX2" fmla="*/ 7562 w 9465"/>
                <a:gd name="connsiteY2" fmla="*/ 371 h 9739"/>
                <a:gd name="connsiteX3" fmla="*/ 8315 w 9465"/>
                <a:gd name="connsiteY3" fmla="*/ 635 h 9739"/>
                <a:gd name="connsiteX4" fmla="*/ 8669 w 9465"/>
                <a:gd name="connsiteY4" fmla="*/ 635 h 9739"/>
                <a:gd name="connsiteX5" fmla="*/ 8936 w 9465"/>
                <a:gd name="connsiteY5" fmla="*/ 1324 h 9739"/>
                <a:gd name="connsiteX6" fmla="*/ 8979 w 9465"/>
                <a:gd name="connsiteY6" fmla="*/ 2008 h 9739"/>
                <a:gd name="connsiteX7" fmla="*/ 9243 w 9465"/>
                <a:gd name="connsiteY7" fmla="*/ 3174 h 9739"/>
                <a:gd name="connsiteX8" fmla="*/ 9465 w 9465"/>
                <a:gd name="connsiteY8" fmla="*/ 3386 h 9739"/>
                <a:gd name="connsiteX9" fmla="*/ 9331 w 9465"/>
                <a:gd name="connsiteY9" fmla="*/ 3811 h 9739"/>
                <a:gd name="connsiteX10" fmla="*/ 8315 w 9465"/>
                <a:gd name="connsiteY10" fmla="*/ 4023 h 9739"/>
                <a:gd name="connsiteX11" fmla="*/ 7959 w 9465"/>
                <a:gd name="connsiteY11" fmla="*/ 4445 h 9739"/>
                <a:gd name="connsiteX12" fmla="*/ 7474 w 9465"/>
                <a:gd name="connsiteY12" fmla="*/ 4498 h 9739"/>
                <a:gd name="connsiteX13" fmla="*/ 7474 w 9465"/>
                <a:gd name="connsiteY13" fmla="*/ 5346 h 9739"/>
                <a:gd name="connsiteX14" fmla="*/ 6545 w 9465"/>
                <a:gd name="connsiteY14" fmla="*/ 5770 h 9739"/>
                <a:gd name="connsiteX15" fmla="*/ 6234 w 9465"/>
                <a:gd name="connsiteY15" fmla="*/ 6297 h 9739"/>
                <a:gd name="connsiteX16" fmla="*/ 5617 w 9465"/>
                <a:gd name="connsiteY16" fmla="*/ 6616 h 9739"/>
                <a:gd name="connsiteX17" fmla="*/ 4819 w 9465"/>
                <a:gd name="connsiteY17" fmla="*/ 6775 h 9739"/>
                <a:gd name="connsiteX18" fmla="*/ 3537 w 9465"/>
                <a:gd name="connsiteY18" fmla="*/ 7567 h 9739"/>
                <a:gd name="connsiteX19" fmla="*/ 3537 w 9465"/>
                <a:gd name="connsiteY19" fmla="*/ 8891 h 9739"/>
                <a:gd name="connsiteX20" fmla="*/ 3404 w 9465"/>
                <a:gd name="connsiteY20" fmla="*/ 8891 h 9739"/>
                <a:gd name="connsiteX21" fmla="*/ 3404 w 9465"/>
                <a:gd name="connsiteY21" fmla="*/ 8891 h 9739"/>
                <a:gd name="connsiteX22" fmla="*/ 3404 w 9465"/>
                <a:gd name="connsiteY22" fmla="*/ 9474 h 9739"/>
                <a:gd name="connsiteX23" fmla="*/ 2918 w 9465"/>
                <a:gd name="connsiteY23" fmla="*/ 9526 h 9739"/>
                <a:gd name="connsiteX24" fmla="*/ 2652 w 9465"/>
                <a:gd name="connsiteY24" fmla="*/ 9739 h 9739"/>
                <a:gd name="connsiteX25" fmla="*/ 2299 w 9465"/>
                <a:gd name="connsiteY25" fmla="*/ 9739 h 9739"/>
                <a:gd name="connsiteX26" fmla="*/ 2032 w 9465"/>
                <a:gd name="connsiteY26" fmla="*/ 9632 h 9739"/>
                <a:gd name="connsiteX27" fmla="*/ 1371 w 9465"/>
                <a:gd name="connsiteY27" fmla="*/ 9739 h 9739"/>
                <a:gd name="connsiteX28" fmla="*/ 0 w 9465"/>
                <a:gd name="connsiteY28" fmla="*/ 8891 h 9739"/>
                <a:gd name="connsiteX29" fmla="*/ 42 w 9465"/>
                <a:gd name="connsiteY29" fmla="*/ 8891 h 9739"/>
                <a:gd name="connsiteX30" fmla="*/ 440 w 9465"/>
                <a:gd name="connsiteY30" fmla="*/ 8465 h 9739"/>
                <a:gd name="connsiteX31" fmla="*/ 1149 w 9465"/>
                <a:gd name="connsiteY31" fmla="*/ 8361 h 9739"/>
                <a:gd name="connsiteX32" fmla="*/ 1812 w 9465"/>
                <a:gd name="connsiteY32" fmla="*/ 7619 h 9739"/>
                <a:gd name="connsiteX33" fmla="*/ 2211 w 9465"/>
                <a:gd name="connsiteY33" fmla="*/ 7303 h 9739"/>
                <a:gd name="connsiteX34" fmla="*/ 2873 w 9465"/>
                <a:gd name="connsiteY34" fmla="*/ 6403 h 9739"/>
                <a:gd name="connsiteX35" fmla="*/ 2697 w 9465"/>
                <a:gd name="connsiteY35" fmla="*/ 5028 h 9739"/>
                <a:gd name="connsiteX36" fmla="*/ 3007 w 9465"/>
                <a:gd name="connsiteY36" fmla="*/ 4076 h 9739"/>
                <a:gd name="connsiteX37" fmla="*/ 3138 w 9465"/>
                <a:gd name="connsiteY37" fmla="*/ 3491 h 9739"/>
                <a:gd name="connsiteX38" fmla="*/ 3670 w 9465"/>
                <a:gd name="connsiteY38" fmla="*/ 2751 h 9739"/>
                <a:gd name="connsiteX39" fmla="*/ 4424 w 9465"/>
                <a:gd name="connsiteY39" fmla="*/ 2277 h 9739"/>
                <a:gd name="connsiteX40" fmla="*/ 4998 w 9465"/>
                <a:gd name="connsiteY40" fmla="*/ 1798 h 9739"/>
                <a:gd name="connsiteX41" fmla="*/ 5528 w 9465"/>
                <a:gd name="connsiteY41" fmla="*/ 691 h 9739"/>
                <a:gd name="connsiteX42" fmla="*/ 5793 w 9465"/>
                <a:gd name="connsiteY42" fmla="*/ 0 h 9739"/>
                <a:gd name="connsiteX43" fmla="*/ 6369 w 9465"/>
                <a:gd name="connsiteY43" fmla="*/ 0 h 9739"/>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2147 w 10000"/>
                <a:gd name="connsiteY26" fmla="*/ 9890 h 10000"/>
                <a:gd name="connsiteX27" fmla="*/ 0 w 10000"/>
                <a:gd name="connsiteY27" fmla="*/ 9129 h 10000"/>
                <a:gd name="connsiteX28" fmla="*/ 44 w 10000"/>
                <a:gd name="connsiteY28" fmla="*/ 9129 h 10000"/>
                <a:gd name="connsiteX29" fmla="*/ 465 w 10000"/>
                <a:gd name="connsiteY29" fmla="*/ 8692 h 10000"/>
                <a:gd name="connsiteX30" fmla="*/ 1214 w 10000"/>
                <a:gd name="connsiteY30" fmla="*/ 8585 h 10000"/>
                <a:gd name="connsiteX31" fmla="*/ 1914 w 10000"/>
                <a:gd name="connsiteY31" fmla="*/ 7823 h 10000"/>
                <a:gd name="connsiteX32" fmla="*/ 2336 w 10000"/>
                <a:gd name="connsiteY32" fmla="*/ 7499 h 10000"/>
                <a:gd name="connsiteX33" fmla="*/ 3035 w 10000"/>
                <a:gd name="connsiteY33" fmla="*/ 6575 h 10000"/>
                <a:gd name="connsiteX34" fmla="*/ 2849 w 10000"/>
                <a:gd name="connsiteY34" fmla="*/ 5163 h 10000"/>
                <a:gd name="connsiteX35" fmla="*/ 3177 w 10000"/>
                <a:gd name="connsiteY35" fmla="*/ 4185 h 10000"/>
                <a:gd name="connsiteX36" fmla="*/ 3315 w 10000"/>
                <a:gd name="connsiteY36" fmla="*/ 3585 h 10000"/>
                <a:gd name="connsiteX37" fmla="*/ 3877 w 10000"/>
                <a:gd name="connsiteY37" fmla="*/ 2825 h 10000"/>
                <a:gd name="connsiteX38" fmla="*/ 4674 w 10000"/>
                <a:gd name="connsiteY38" fmla="*/ 2338 h 10000"/>
                <a:gd name="connsiteX39" fmla="*/ 5281 w 10000"/>
                <a:gd name="connsiteY39" fmla="*/ 1846 h 10000"/>
                <a:gd name="connsiteX40" fmla="*/ 5840 w 10000"/>
                <a:gd name="connsiteY40" fmla="*/ 710 h 10000"/>
                <a:gd name="connsiteX41" fmla="*/ 6120 w 10000"/>
                <a:gd name="connsiteY41" fmla="*/ 0 h 10000"/>
                <a:gd name="connsiteX42" fmla="*/ 6729 w 10000"/>
                <a:gd name="connsiteY42"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0 w 10000"/>
                <a:gd name="connsiteY26" fmla="*/ 9129 h 10000"/>
                <a:gd name="connsiteX27" fmla="*/ 44 w 10000"/>
                <a:gd name="connsiteY27" fmla="*/ 9129 h 10000"/>
                <a:gd name="connsiteX28" fmla="*/ 465 w 10000"/>
                <a:gd name="connsiteY28" fmla="*/ 8692 h 10000"/>
                <a:gd name="connsiteX29" fmla="*/ 1214 w 10000"/>
                <a:gd name="connsiteY29" fmla="*/ 8585 h 10000"/>
                <a:gd name="connsiteX30" fmla="*/ 1914 w 10000"/>
                <a:gd name="connsiteY30" fmla="*/ 7823 h 10000"/>
                <a:gd name="connsiteX31" fmla="*/ 2336 w 10000"/>
                <a:gd name="connsiteY31" fmla="*/ 7499 h 10000"/>
                <a:gd name="connsiteX32" fmla="*/ 3035 w 10000"/>
                <a:gd name="connsiteY32" fmla="*/ 6575 h 10000"/>
                <a:gd name="connsiteX33" fmla="*/ 2849 w 10000"/>
                <a:gd name="connsiteY33" fmla="*/ 5163 h 10000"/>
                <a:gd name="connsiteX34" fmla="*/ 3177 w 10000"/>
                <a:gd name="connsiteY34" fmla="*/ 4185 h 10000"/>
                <a:gd name="connsiteX35" fmla="*/ 3315 w 10000"/>
                <a:gd name="connsiteY35" fmla="*/ 3585 h 10000"/>
                <a:gd name="connsiteX36" fmla="*/ 3877 w 10000"/>
                <a:gd name="connsiteY36" fmla="*/ 2825 h 10000"/>
                <a:gd name="connsiteX37" fmla="*/ 4674 w 10000"/>
                <a:gd name="connsiteY37" fmla="*/ 2338 h 10000"/>
                <a:gd name="connsiteX38" fmla="*/ 5281 w 10000"/>
                <a:gd name="connsiteY38" fmla="*/ 1846 h 10000"/>
                <a:gd name="connsiteX39" fmla="*/ 5840 w 10000"/>
                <a:gd name="connsiteY39" fmla="*/ 710 h 10000"/>
                <a:gd name="connsiteX40" fmla="*/ 6120 w 10000"/>
                <a:gd name="connsiteY40" fmla="*/ 0 h 10000"/>
                <a:gd name="connsiteX41" fmla="*/ 6729 w 10000"/>
                <a:gd name="connsiteY41"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0 w 10000"/>
                <a:gd name="connsiteY25" fmla="*/ 9129 h 10000"/>
                <a:gd name="connsiteX26" fmla="*/ 44 w 10000"/>
                <a:gd name="connsiteY26" fmla="*/ 9129 h 10000"/>
                <a:gd name="connsiteX27" fmla="*/ 465 w 10000"/>
                <a:gd name="connsiteY27" fmla="*/ 8692 h 10000"/>
                <a:gd name="connsiteX28" fmla="*/ 1214 w 10000"/>
                <a:gd name="connsiteY28" fmla="*/ 8585 h 10000"/>
                <a:gd name="connsiteX29" fmla="*/ 1914 w 10000"/>
                <a:gd name="connsiteY29" fmla="*/ 7823 h 10000"/>
                <a:gd name="connsiteX30" fmla="*/ 2336 w 10000"/>
                <a:gd name="connsiteY30" fmla="*/ 7499 h 10000"/>
                <a:gd name="connsiteX31" fmla="*/ 3035 w 10000"/>
                <a:gd name="connsiteY31" fmla="*/ 6575 h 10000"/>
                <a:gd name="connsiteX32" fmla="*/ 2849 w 10000"/>
                <a:gd name="connsiteY32" fmla="*/ 5163 h 10000"/>
                <a:gd name="connsiteX33" fmla="*/ 3177 w 10000"/>
                <a:gd name="connsiteY33" fmla="*/ 4185 h 10000"/>
                <a:gd name="connsiteX34" fmla="*/ 3315 w 10000"/>
                <a:gd name="connsiteY34" fmla="*/ 3585 h 10000"/>
                <a:gd name="connsiteX35" fmla="*/ 3877 w 10000"/>
                <a:gd name="connsiteY35" fmla="*/ 2825 h 10000"/>
                <a:gd name="connsiteX36" fmla="*/ 4674 w 10000"/>
                <a:gd name="connsiteY36" fmla="*/ 2338 h 10000"/>
                <a:gd name="connsiteX37" fmla="*/ 5281 w 10000"/>
                <a:gd name="connsiteY37" fmla="*/ 1846 h 10000"/>
                <a:gd name="connsiteX38" fmla="*/ 5840 w 10000"/>
                <a:gd name="connsiteY38" fmla="*/ 710 h 10000"/>
                <a:gd name="connsiteX39" fmla="*/ 6120 w 10000"/>
                <a:gd name="connsiteY39" fmla="*/ 0 h 10000"/>
                <a:gd name="connsiteX40" fmla="*/ 6729 w 10000"/>
                <a:gd name="connsiteY40" fmla="*/ 0 h 10000"/>
                <a:gd name="connsiteX0" fmla="*/ 6729 w 10000"/>
                <a:gd name="connsiteY0" fmla="*/ 0 h 9781"/>
                <a:gd name="connsiteX1" fmla="*/ 7195 w 10000"/>
                <a:gd name="connsiteY1" fmla="*/ 486 h 9781"/>
                <a:gd name="connsiteX2" fmla="*/ 7989 w 10000"/>
                <a:gd name="connsiteY2" fmla="*/ 381 h 9781"/>
                <a:gd name="connsiteX3" fmla="*/ 8785 w 10000"/>
                <a:gd name="connsiteY3" fmla="*/ 652 h 9781"/>
                <a:gd name="connsiteX4" fmla="*/ 9159 w 10000"/>
                <a:gd name="connsiteY4" fmla="*/ 652 h 9781"/>
                <a:gd name="connsiteX5" fmla="*/ 9441 w 10000"/>
                <a:gd name="connsiteY5" fmla="*/ 1359 h 9781"/>
                <a:gd name="connsiteX6" fmla="*/ 9487 w 10000"/>
                <a:gd name="connsiteY6" fmla="*/ 2062 h 9781"/>
                <a:gd name="connsiteX7" fmla="*/ 9765 w 10000"/>
                <a:gd name="connsiteY7" fmla="*/ 3259 h 9781"/>
                <a:gd name="connsiteX8" fmla="*/ 10000 w 10000"/>
                <a:gd name="connsiteY8" fmla="*/ 3477 h 9781"/>
                <a:gd name="connsiteX9" fmla="*/ 9858 w 10000"/>
                <a:gd name="connsiteY9" fmla="*/ 3913 h 9781"/>
                <a:gd name="connsiteX10" fmla="*/ 8785 w 10000"/>
                <a:gd name="connsiteY10" fmla="*/ 4131 h 9781"/>
                <a:gd name="connsiteX11" fmla="*/ 8409 w 10000"/>
                <a:gd name="connsiteY11" fmla="*/ 4564 h 9781"/>
                <a:gd name="connsiteX12" fmla="*/ 7896 w 10000"/>
                <a:gd name="connsiteY12" fmla="*/ 4619 h 9781"/>
                <a:gd name="connsiteX13" fmla="*/ 7896 w 10000"/>
                <a:gd name="connsiteY13" fmla="*/ 5489 h 9781"/>
                <a:gd name="connsiteX14" fmla="*/ 6915 w 10000"/>
                <a:gd name="connsiteY14" fmla="*/ 5925 h 9781"/>
                <a:gd name="connsiteX15" fmla="*/ 6586 w 10000"/>
                <a:gd name="connsiteY15" fmla="*/ 6466 h 9781"/>
                <a:gd name="connsiteX16" fmla="*/ 5934 w 10000"/>
                <a:gd name="connsiteY16" fmla="*/ 6793 h 9781"/>
                <a:gd name="connsiteX17" fmla="*/ 5091 w 10000"/>
                <a:gd name="connsiteY17" fmla="*/ 6957 h 9781"/>
                <a:gd name="connsiteX18" fmla="*/ 3737 w 10000"/>
                <a:gd name="connsiteY18" fmla="*/ 7770 h 9781"/>
                <a:gd name="connsiteX19" fmla="*/ 3737 w 10000"/>
                <a:gd name="connsiteY19" fmla="*/ 9129 h 9781"/>
                <a:gd name="connsiteX20" fmla="*/ 3596 w 10000"/>
                <a:gd name="connsiteY20" fmla="*/ 9129 h 9781"/>
                <a:gd name="connsiteX21" fmla="*/ 3596 w 10000"/>
                <a:gd name="connsiteY21" fmla="*/ 9129 h 9781"/>
                <a:gd name="connsiteX22" fmla="*/ 3596 w 10000"/>
                <a:gd name="connsiteY22" fmla="*/ 9728 h 9781"/>
                <a:gd name="connsiteX23" fmla="*/ 3083 w 10000"/>
                <a:gd name="connsiteY23" fmla="*/ 9781 h 9781"/>
                <a:gd name="connsiteX24" fmla="*/ 0 w 10000"/>
                <a:gd name="connsiteY24" fmla="*/ 9129 h 9781"/>
                <a:gd name="connsiteX25" fmla="*/ 44 w 10000"/>
                <a:gd name="connsiteY25" fmla="*/ 9129 h 9781"/>
                <a:gd name="connsiteX26" fmla="*/ 465 w 10000"/>
                <a:gd name="connsiteY26" fmla="*/ 8692 h 9781"/>
                <a:gd name="connsiteX27" fmla="*/ 1214 w 10000"/>
                <a:gd name="connsiteY27" fmla="*/ 8585 h 9781"/>
                <a:gd name="connsiteX28" fmla="*/ 1914 w 10000"/>
                <a:gd name="connsiteY28" fmla="*/ 7823 h 9781"/>
                <a:gd name="connsiteX29" fmla="*/ 2336 w 10000"/>
                <a:gd name="connsiteY29" fmla="*/ 7499 h 9781"/>
                <a:gd name="connsiteX30" fmla="*/ 3035 w 10000"/>
                <a:gd name="connsiteY30" fmla="*/ 6575 h 9781"/>
                <a:gd name="connsiteX31" fmla="*/ 2849 w 10000"/>
                <a:gd name="connsiteY31" fmla="*/ 5163 h 9781"/>
                <a:gd name="connsiteX32" fmla="*/ 3177 w 10000"/>
                <a:gd name="connsiteY32" fmla="*/ 4185 h 9781"/>
                <a:gd name="connsiteX33" fmla="*/ 3315 w 10000"/>
                <a:gd name="connsiteY33" fmla="*/ 3585 h 9781"/>
                <a:gd name="connsiteX34" fmla="*/ 3877 w 10000"/>
                <a:gd name="connsiteY34" fmla="*/ 2825 h 9781"/>
                <a:gd name="connsiteX35" fmla="*/ 4674 w 10000"/>
                <a:gd name="connsiteY35" fmla="*/ 2338 h 9781"/>
                <a:gd name="connsiteX36" fmla="*/ 5281 w 10000"/>
                <a:gd name="connsiteY36" fmla="*/ 1846 h 9781"/>
                <a:gd name="connsiteX37" fmla="*/ 5840 w 10000"/>
                <a:gd name="connsiteY37" fmla="*/ 710 h 9781"/>
                <a:gd name="connsiteX38" fmla="*/ 6120 w 10000"/>
                <a:gd name="connsiteY38" fmla="*/ 0 h 9781"/>
                <a:gd name="connsiteX39" fmla="*/ 6729 w 10000"/>
                <a:gd name="connsiteY39" fmla="*/ 0 h 9781"/>
                <a:gd name="connsiteX0" fmla="*/ 6729 w 10000"/>
                <a:gd name="connsiteY0" fmla="*/ 0 h 9946"/>
                <a:gd name="connsiteX1" fmla="*/ 7195 w 10000"/>
                <a:gd name="connsiteY1" fmla="*/ 497 h 9946"/>
                <a:gd name="connsiteX2" fmla="*/ 7989 w 10000"/>
                <a:gd name="connsiteY2" fmla="*/ 390 h 9946"/>
                <a:gd name="connsiteX3" fmla="*/ 8785 w 10000"/>
                <a:gd name="connsiteY3" fmla="*/ 667 h 9946"/>
                <a:gd name="connsiteX4" fmla="*/ 9159 w 10000"/>
                <a:gd name="connsiteY4" fmla="*/ 667 h 9946"/>
                <a:gd name="connsiteX5" fmla="*/ 9441 w 10000"/>
                <a:gd name="connsiteY5" fmla="*/ 1389 h 9946"/>
                <a:gd name="connsiteX6" fmla="*/ 9487 w 10000"/>
                <a:gd name="connsiteY6" fmla="*/ 2108 h 9946"/>
                <a:gd name="connsiteX7" fmla="*/ 9765 w 10000"/>
                <a:gd name="connsiteY7" fmla="*/ 3332 h 9946"/>
                <a:gd name="connsiteX8" fmla="*/ 10000 w 10000"/>
                <a:gd name="connsiteY8" fmla="*/ 3555 h 9946"/>
                <a:gd name="connsiteX9" fmla="*/ 9858 w 10000"/>
                <a:gd name="connsiteY9" fmla="*/ 4001 h 9946"/>
                <a:gd name="connsiteX10" fmla="*/ 8785 w 10000"/>
                <a:gd name="connsiteY10" fmla="*/ 4223 h 9946"/>
                <a:gd name="connsiteX11" fmla="*/ 8409 w 10000"/>
                <a:gd name="connsiteY11" fmla="*/ 4666 h 9946"/>
                <a:gd name="connsiteX12" fmla="*/ 7896 w 10000"/>
                <a:gd name="connsiteY12" fmla="*/ 4722 h 9946"/>
                <a:gd name="connsiteX13" fmla="*/ 7896 w 10000"/>
                <a:gd name="connsiteY13" fmla="*/ 5612 h 9946"/>
                <a:gd name="connsiteX14" fmla="*/ 6915 w 10000"/>
                <a:gd name="connsiteY14" fmla="*/ 6058 h 9946"/>
                <a:gd name="connsiteX15" fmla="*/ 6586 w 10000"/>
                <a:gd name="connsiteY15" fmla="*/ 6611 h 9946"/>
                <a:gd name="connsiteX16" fmla="*/ 5934 w 10000"/>
                <a:gd name="connsiteY16" fmla="*/ 6945 h 9946"/>
                <a:gd name="connsiteX17" fmla="*/ 5091 w 10000"/>
                <a:gd name="connsiteY17" fmla="*/ 7113 h 9946"/>
                <a:gd name="connsiteX18" fmla="*/ 3737 w 10000"/>
                <a:gd name="connsiteY18" fmla="*/ 7944 h 9946"/>
                <a:gd name="connsiteX19" fmla="*/ 3737 w 10000"/>
                <a:gd name="connsiteY19" fmla="*/ 9333 h 9946"/>
                <a:gd name="connsiteX20" fmla="*/ 3596 w 10000"/>
                <a:gd name="connsiteY20" fmla="*/ 9333 h 9946"/>
                <a:gd name="connsiteX21" fmla="*/ 3596 w 10000"/>
                <a:gd name="connsiteY21" fmla="*/ 9333 h 9946"/>
                <a:gd name="connsiteX22" fmla="*/ 3596 w 10000"/>
                <a:gd name="connsiteY22" fmla="*/ 9946 h 9946"/>
                <a:gd name="connsiteX23" fmla="*/ 0 w 10000"/>
                <a:gd name="connsiteY23" fmla="*/ 9333 h 9946"/>
                <a:gd name="connsiteX24" fmla="*/ 44 w 10000"/>
                <a:gd name="connsiteY24" fmla="*/ 9333 h 9946"/>
                <a:gd name="connsiteX25" fmla="*/ 465 w 10000"/>
                <a:gd name="connsiteY25" fmla="*/ 8887 h 9946"/>
                <a:gd name="connsiteX26" fmla="*/ 1214 w 10000"/>
                <a:gd name="connsiteY26" fmla="*/ 8777 h 9946"/>
                <a:gd name="connsiteX27" fmla="*/ 1914 w 10000"/>
                <a:gd name="connsiteY27" fmla="*/ 7998 h 9946"/>
                <a:gd name="connsiteX28" fmla="*/ 2336 w 10000"/>
                <a:gd name="connsiteY28" fmla="*/ 7667 h 9946"/>
                <a:gd name="connsiteX29" fmla="*/ 3035 w 10000"/>
                <a:gd name="connsiteY29" fmla="*/ 6722 h 9946"/>
                <a:gd name="connsiteX30" fmla="*/ 2849 w 10000"/>
                <a:gd name="connsiteY30" fmla="*/ 5279 h 9946"/>
                <a:gd name="connsiteX31" fmla="*/ 3177 w 10000"/>
                <a:gd name="connsiteY31" fmla="*/ 4279 h 9946"/>
                <a:gd name="connsiteX32" fmla="*/ 3315 w 10000"/>
                <a:gd name="connsiteY32" fmla="*/ 3665 h 9946"/>
                <a:gd name="connsiteX33" fmla="*/ 3877 w 10000"/>
                <a:gd name="connsiteY33" fmla="*/ 2888 h 9946"/>
                <a:gd name="connsiteX34" fmla="*/ 4674 w 10000"/>
                <a:gd name="connsiteY34" fmla="*/ 2390 h 9946"/>
                <a:gd name="connsiteX35" fmla="*/ 5281 w 10000"/>
                <a:gd name="connsiteY35" fmla="*/ 1887 h 9946"/>
                <a:gd name="connsiteX36" fmla="*/ 5840 w 10000"/>
                <a:gd name="connsiteY36" fmla="*/ 726 h 9946"/>
                <a:gd name="connsiteX37" fmla="*/ 6120 w 10000"/>
                <a:gd name="connsiteY37" fmla="*/ 0 h 9946"/>
                <a:gd name="connsiteX38" fmla="*/ 6729 w 10000"/>
                <a:gd name="connsiteY38" fmla="*/ 0 h 9946"/>
                <a:gd name="connsiteX0" fmla="*/ 6729 w 10000"/>
                <a:gd name="connsiteY0" fmla="*/ 0 h 9384"/>
                <a:gd name="connsiteX1" fmla="*/ 7195 w 10000"/>
                <a:gd name="connsiteY1" fmla="*/ 500 h 9384"/>
                <a:gd name="connsiteX2" fmla="*/ 7989 w 10000"/>
                <a:gd name="connsiteY2" fmla="*/ 392 h 9384"/>
                <a:gd name="connsiteX3" fmla="*/ 8785 w 10000"/>
                <a:gd name="connsiteY3" fmla="*/ 671 h 9384"/>
                <a:gd name="connsiteX4" fmla="*/ 9159 w 10000"/>
                <a:gd name="connsiteY4" fmla="*/ 671 h 9384"/>
                <a:gd name="connsiteX5" fmla="*/ 9441 w 10000"/>
                <a:gd name="connsiteY5" fmla="*/ 1397 h 9384"/>
                <a:gd name="connsiteX6" fmla="*/ 9487 w 10000"/>
                <a:gd name="connsiteY6" fmla="*/ 2119 h 9384"/>
                <a:gd name="connsiteX7" fmla="*/ 9765 w 10000"/>
                <a:gd name="connsiteY7" fmla="*/ 3350 h 9384"/>
                <a:gd name="connsiteX8" fmla="*/ 10000 w 10000"/>
                <a:gd name="connsiteY8" fmla="*/ 3574 h 9384"/>
                <a:gd name="connsiteX9" fmla="*/ 9858 w 10000"/>
                <a:gd name="connsiteY9" fmla="*/ 4023 h 9384"/>
                <a:gd name="connsiteX10" fmla="*/ 8785 w 10000"/>
                <a:gd name="connsiteY10" fmla="*/ 4246 h 9384"/>
                <a:gd name="connsiteX11" fmla="*/ 8409 w 10000"/>
                <a:gd name="connsiteY11" fmla="*/ 4691 h 9384"/>
                <a:gd name="connsiteX12" fmla="*/ 7896 w 10000"/>
                <a:gd name="connsiteY12" fmla="*/ 4748 h 9384"/>
                <a:gd name="connsiteX13" fmla="*/ 7896 w 10000"/>
                <a:gd name="connsiteY13" fmla="*/ 5642 h 9384"/>
                <a:gd name="connsiteX14" fmla="*/ 6915 w 10000"/>
                <a:gd name="connsiteY14" fmla="*/ 6091 h 9384"/>
                <a:gd name="connsiteX15" fmla="*/ 6586 w 10000"/>
                <a:gd name="connsiteY15" fmla="*/ 6647 h 9384"/>
                <a:gd name="connsiteX16" fmla="*/ 5934 w 10000"/>
                <a:gd name="connsiteY16" fmla="*/ 6983 h 9384"/>
                <a:gd name="connsiteX17" fmla="*/ 5091 w 10000"/>
                <a:gd name="connsiteY17" fmla="*/ 7152 h 9384"/>
                <a:gd name="connsiteX18" fmla="*/ 3737 w 10000"/>
                <a:gd name="connsiteY18" fmla="*/ 7987 h 9384"/>
                <a:gd name="connsiteX19" fmla="*/ 3737 w 10000"/>
                <a:gd name="connsiteY19" fmla="*/ 9384 h 9384"/>
                <a:gd name="connsiteX20" fmla="*/ 3596 w 10000"/>
                <a:gd name="connsiteY20" fmla="*/ 9384 h 9384"/>
                <a:gd name="connsiteX21" fmla="*/ 3596 w 10000"/>
                <a:gd name="connsiteY21" fmla="*/ 9384 h 9384"/>
                <a:gd name="connsiteX22" fmla="*/ 0 w 10000"/>
                <a:gd name="connsiteY22" fmla="*/ 9384 h 9384"/>
                <a:gd name="connsiteX23" fmla="*/ 44 w 10000"/>
                <a:gd name="connsiteY23" fmla="*/ 9384 h 9384"/>
                <a:gd name="connsiteX24" fmla="*/ 465 w 10000"/>
                <a:gd name="connsiteY24" fmla="*/ 8935 h 9384"/>
                <a:gd name="connsiteX25" fmla="*/ 1214 w 10000"/>
                <a:gd name="connsiteY25" fmla="*/ 8825 h 9384"/>
                <a:gd name="connsiteX26" fmla="*/ 1914 w 10000"/>
                <a:gd name="connsiteY26" fmla="*/ 8041 h 9384"/>
                <a:gd name="connsiteX27" fmla="*/ 2336 w 10000"/>
                <a:gd name="connsiteY27" fmla="*/ 7709 h 9384"/>
                <a:gd name="connsiteX28" fmla="*/ 3035 w 10000"/>
                <a:gd name="connsiteY28" fmla="*/ 6758 h 9384"/>
                <a:gd name="connsiteX29" fmla="*/ 2849 w 10000"/>
                <a:gd name="connsiteY29" fmla="*/ 5308 h 9384"/>
                <a:gd name="connsiteX30" fmla="*/ 3177 w 10000"/>
                <a:gd name="connsiteY30" fmla="*/ 4302 h 9384"/>
                <a:gd name="connsiteX31" fmla="*/ 3315 w 10000"/>
                <a:gd name="connsiteY31" fmla="*/ 3685 h 9384"/>
                <a:gd name="connsiteX32" fmla="*/ 3877 w 10000"/>
                <a:gd name="connsiteY32" fmla="*/ 2904 h 9384"/>
                <a:gd name="connsiteX33" fmla="*/ 4674 w 10000"/>
                <a:gd name="connsiteY33" fmla="*/ 2403 h 9384"/>
                <a:gd name="connsiteX34" fmla="*/ 5281 w 10000"/>
                <a:gd name="connsiteY34" fmla="*/ 1897 h 9384"/>
                <a:gd name="connsiteX35" fmla="*/ 5840 w 10000"/>
                <a:gd name="connsiteY35" fmla="*/ 730 h 9384"/>
                <a:gd name="connsiteX36" fmla="*/ 6120 w 10000"/>
                <a:gd name="connsiteY36" fmla="*/ 0 h 9384"/>
                <a:gd name="connsiteX37" fmla="*/ 6729 w 10000"/>
                <a:gd name="connsiteY37" fmla="*/ 0 h 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0" h="9384">
                  <a:moveTo>
                    <a:pt x="6729" y="0"/>
                  </a:moveTo>
                  <a:lnTo>
                    <a:pt x="7195" y="500"/>
                  </a:lnTo>
                  <a:lnTo>
                    <a:pt x="7989" y="392"/>
                  </a:lnTo>
                  <a:lnTo>
                    <a:pt x="8785" y="671"/>
                  </a:lnTo>
                  <a:lnTo>
                    <a:pt x="9159" y="671"/>
                  </a:lnTo>
                  <a:cubicBezTo>
                    <a:pt x="9254" y="913"/>
                    <a:pt x="9348" y="1153"/>
                    <a:pt x="9441" y="1397"/>
                  </a:cubicBezTo>
                  <a:cubicBezTo>
                    <a:pt x="9456" y="1642"/>
                    <a:pt x="9470" y="1881"/>
                    <a:pt x="9487" y="2119"/>
                  </a:cubicBezTo>
                  <a:lnTo>
                    <a:pt x="9765" y="3350"/>
                  </a:lnTo>
                  <a:lnTo>
                    <a:pt x="10000" y="3574"/>
                  </a:lnTo>
                  <a:cubicBezTo>
                    <a:pt x="9954" y="3724"/>
                    <a:pt x="9906" y="3872"/>
                    <a:pt x="9858" y="4023"/>
                  </a:cubicBezTo>
                  <a:lnTo>
                    <a:pt x="8785" y="4246"/>
                  </a:lnTo>
                  <a:lnTo>
                    <a:pt x="8409" y="4691"/>
                  </a:lnTo>
                  <a:lnTo>
                    <a:pt x="7896" y="4748"/>
                  </a:lnTo>
                  <a:lnTo>
                    <a:pt x="7896" y="5642"/>
                  </a:lnTo>
                  <a:lnTo>
                    <a:pt x="6915" y="6091"/>
                  </a:lnTo>
                  <a:lnTo>
                    <a:pt x="6586" y="6647"/>
                  </a:lnTo>
                  <a:lnTo>
                    <a:pt x="5934" y="6983"/>
                  </a:lnTo>
                  <a:lnTo>
                    <a:pt x="5091" y="7152"/>
                  </a:lnTo>
                  <a:lnTo>
                    <a:pt x="3737" y="7987"/>
                  </a:lnTo>
                  <a:lnTo>
                    <a:pt x="3737" y="9384"/>
                  </a:lnTo>
                  <a:lnTo>
                    <a:pt x="3596" y="9384"/>
                  </a:lnTo>
                  <a:lnTo>
                    <a:pt x="3596" y="9384"/>
                  </a:lnTo>
                  <a:lnTo>
                    <a:pt x="0" y="9384"/>
                  </a:lnTo>
                  <a:lnTo>
                    <a:pt x="44" y="9384"/>
                  </a:lnTo>
                  <a:lnTo>
                    <a:pt x="465" y="8935"/>
                  </a:lnTo>
                  <a:lnTo>
                    <a:pt x="1214" y="8825"/>
                  </a:lnTo>
                  <a:lnTo>
                    <a:pt x="1914" y="8041"/>
                  </a:lnTo>
                  <a:lnTo>
                    <a:pt x="2336" y="7709"/>
                  </a:lnTo>
                  <a:lnTo>
                    <a:pt x="3035" y="6758"/>
                  </a:lnTo>
                  <a:cubicBezTo>
                    <a:pt x="2975" y="6276"/>
                    <a:pt x="2911" y="5790"/>
                    <a:pt x="2849" y="5308"/>
                  </a:cubicBezTo>
                  <a:cubicBezTo>
                    <a:pt x="2958" y="4972"/>
                    <a:pt x="3069" y="4637"/>
                    <a:pt x="3177" y="4302"/>
                  </a:cubicBezTo>
                  <a:cubicBezTo>
                    <a:pt x="3222" y="4097"/>
                    <a:pt x="3269" y="3891"/>
                    <a:pt x="3315" y="3685"/>
                  </a:cubicBezTo>
                  <a:lnTo>
                    <a:pt x="3877" y="2904"/>
                  </a:lnTo>
                  <a:lnTo>
                    <a:pt x="4674" y="2403"/>
                  </a:lnTo>
                  <a:lnTo>
                    <a:pt x="5281" y="1897"/>
                  </a:lnTo>
                  <a:lnTo>
                    <a:pt x="5840" y="730"/>
                  </a:lnTo>
                  <a:cubicBezTo>
                    <a:pt x="5934" y="486"/>
                    <a:pt x="6026" y="241"/>
                    <a:pt x="6120" y="0"/>
                  </a:cubicBezTo>
                  <a:lnTo>
                    <a:pt x="6729"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89" name="Freeform 118">
              <a:extLst>
                <a:ext uri="{FF2B5EF4-FFF2-40B4-BE49-F238E27FC236}">
                  <a16:creationId xmlns:a16="http://schemas.microsoft.com/office/drawing/2014/main" id="{36B2ABAA-EBC5-0A1D-246B-97EB566B02DE}"/>
                </a:ext>
              </a:extLst>
            </p:cNvPr>
            <p:cNvSpPr>
              <a:spLocks/>
            </p:cNvSpPr>
            <p:nvPr/>
          </p:nvSpPr>
          <p:spPr bwMode="auto">
            <a:xfrm>
              <a:off x="11591593" y="657298"/>
              <a:ext cx="180324" cy="193383"/>
            </a:xfrm>
            <a:custGeom>
              <a:avLst/>
              <a:gdLst>
                <a:gd name="T0" fmla="*/ 0 w 60"/>
                <a:gd name="T1" fmla="*/ 5 h 61"/>
                <a:gd name="T2" fmla="*/ 3 w 60"/>
                <a:gd name="T3" fmla="*/ 2 h 61"/>
                <a:gd name="T4" fmla="*/ 13 w 60"/>
                <a:gd name="T5" fmla="*/ 0 h 61"/>
                <a:gd name="T6" fmla="*/ 26 w 60"/>
                <a:gd name="T7" fmla="*/ 6 h 61"/>
                <a:gd name="T8" fmla="*/ 33 w 60"/>
                <a:gd name="T9" fmla="*/ 7 h 61"/>
                <a:gd name="T10" fmla="*/ 41 w 60"/>
                <a:gd name="T11" fmla="*/ 12 h 61"/>
                <a:gd name="T12" fmla="*/ 41 w 60"/>
                <a:gd name="T13" fmla="*/ 20 h 61"/>
                <a:gd name="T14" fmla="*/ 47 w 60"/>
                <a:gd name="T15" fmla="*/ 23 h 61"/>
                <a:gd name="T16" fmla="*/ 51 w 60"/>
                <a:gd name="T17" fmla="*/ 31 h 61"/>
                <a:gd name="T18" fmla="*/ 57 w 60"/>
                <a:gd name="T19" fmla="*/ 37 h 61"/>
                <a:gd name="T20" fmla="*/ 57 w 60"/>
                <a:gd name="T21" fmla="*/ 40 h 61"/>
                <a:gd name="T22" fmla="*/ 60 w 60"/>
                <a:gd name="T23" fmla="*/ 42 h 61"/>
                <a:gd name="T24" fmla="*/ 56 w 60"/>
                <a:gd name="T25" fmla="*/ 43 h 61"/>
                <a:gd name="T26" fmla="*/ 46 w 60"/>
                <a:gd name="T27" fmla="*/ 42 h 61"/>
                <a:gd name="T28" fmla="*/ 44 w 60"/>
                <a:gd name="T29" fmla="*/ 40 h 61"/>
                <a:gd name="T30" fmla="*/ 41 w 60"/>
                <a:gd name="T31" fmla="*/ 41 h 61"/>
                <a:gd name="T32" fmla="*/ 43 w 60"/>
                <a:gd name="T33" fmla="*/ 45 h 61"/>
                <a:gd name="T34" fmla="*/ 39 w 60"/>
                <a:gd name="T35" fmla="*/ 52 h 61"/>
                <a:gd name="T36" fmla="*/ 37 w 60"/>
                <a:gd name="T37" fmla="*/ 59 h 61"/>
                <a:gd name="T38" fmla="*/ 33 w 60"/>
                <a:gd name="T39" fmla="*/ 61 h 61"/>
                <a:gd name="T40" fmla="*/ 29 w 60"/>
                <a:gd name="T41" fmla="*/ 52 h 61"/>
                <a:gd name="T42" fmla="*/ 30 w 60"/>
                <a:gd name="T43" fmla="*/ 43 h 61"/>
                <a:gd name="T44" fmla="*/ 28 w 60"/>
                <a:gd name="T45" fmla="*/ 34 h 61"/>
                <a:gd name="T46" fmla="*/ 17 w 60"/>
                <a:gd name="T47" fmla="*/ 22 h 61"/>
                <a:gd name="T48" fmla="*/ 10 w 60"/>
                <a:gd name="T49" fmla="*/ 13 h 61"/>
                <a:gd name="T50" fmla="*/ 5 w 60"/>
                <a:gd name="T51" fmla="*/ 7 h 61"/>
                <a:gd name="T52" fmla="*/ 0 w 60"/>
                <a:gd name="T53"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1">
                  <a:moveTo>
                    <a:pt x="0" y="5"/>
                  </a:moveTo>
                  <a:lnTo>
                    <a:pt x="3" y="2"/>
                  </a:lnTo>
                  <a:lnTo>
                    <a:pt x="13" y="0"/>
                  </a:lnTo>
                  <a:lnTo>
                    <a:pt x="26" y="6"/>
                  </a:lnTo>
                  <a:lnTo>
                    <a:pt x="33" y="7"/>
                  </a:lnTo>
                  <a:lnTo>
                    <a:pt x="41" y="12"/>
                  </a:lnTo>
                  <a:lnTo>
                    <a:pt x="41" y="20"/>
                  </a:lnTo>
                  <a:lnTo>
                    <a:pt x="47" y="23"/>
                  </a:lnTo>
                  <a:lnTo>
                    <a:pt x="51" y="31"/>
                  </a:lnTo>
                  <a:lnTo>
                    <a:pt x="57" y="37"/>
                  </a:lnTo>
                  <a:lnTo>
                    <a:pt x="57" y="40"/>
                  </a:lnTo>
                  <a:lnTo>
                    <a:pt x="60" y="42"/>
                  </a:lnTo>
                  <a:lnTo>
                    <a:pt x="56" y="43"/>
                  </a:lnTo>
                  <a:lnTo>
                    <a:pt x="46" y="42"/>
                  </a:lnTo>
                  <a:lnTo>
                    <a:pt x="44" y="40"/>
                  </a:lnTo>
                  <a:lnTo>
                    <a:pt x="41" y="41"/>
                  </a:lnTo>
                  <a:lnTo>
                    <a:pt x="43" y="45"/>
                  </a:lnTo>
                  <a:lnTo>
                    <a:pt x="39" y="52"/>
                  </a:lnTo>
                  <a:lnTo>
                    <a:pt x="37" y="59"/>
                  </a:lnTo>
                  <a:lnTo>
                    <a:pt x="33" y="61"/>
                  </a:lnTo>
                  <a:lnTo>
                    <a:pt x="29" y="52"/>
                  </a:lnTo>
                  <a:lnTo>
                    <a:pt x="30" y="43"/>
                  </a:lnTo>
                  <a:lnTo>
                    <a:pt x="28" y="34"/>
                  </a:lnTo>
                  <a:lnTo>
                    <a:pt x="17" y="22"/>
                  </a:lnTo>
                  <a:lnTo>
                    <a:pt x="10" y="13"/>
                  </a:lnTo>
                  <a:lnTo>
                    <a:pt x="5" y="7"/>
                  </a:lnTo>
                  <a:lnTo>
                    <a:pt x="0"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0" name="Freeform 119">
              <a:extLst>
                <a:ext uri="{FF2B5EF4-FFF2-40B4-BE49-F238E27FC236}">
                  <a16:creationId xmlns:a16="http://schemas.microsoft.com/office/drawing/2014/main" id="{F3850EE5-74BF-024B-0194-4BB80C9D8FE4}"/>
                </a:ext>
              </a:extLst>
            </p:cNvPr>
            <p:cNvSpPr>
              <a:spLocks/>
            </p:cNvSpPr>
            <p:nvPr/>
          </p:nvSpPr>
          <p:spPr bwMode="auto">
            <a:xfrm>
              <a:off x="12634464" y="4632755"/>
              <a:ext cx="423761" cy="890833"/>
            </a:xfrm>
            <a:custGeom>
              <a:avLst/>
              <a:gdLst>
                <a:gd name="T0" fmla="*/ 127 w 141"/>
                <a:gd name="T1" fmla="*/ 8 h 281"/>
                <a:gd name="T2" fmla="*/ 131 w 141"/>
                <a:gd name="T3" fmla="*/ 17 h 281"/>
                <a:gd name="T4" fmla="*/ 135 w 141"/>
                <a:gd name="T5" fmla="*/ 31 h 281"/>
                <a:gd name="T6" fmla="*/ 136 w 141"/>
                <a:gd name="T7" fmla="*/ 56 h 281"/>
                <a:gd name="T8" fmla="*/ 141 w 141"/>
                <a:gd name="T9" fmla="*/ 66 h 281"/>
                <a:gd name="T10" fmla="*/ 138 w 141"/>
                <a:gd name="T11" fmla="*/ 76 h 281"/>
                <a:gd name="T12" fmla="*/ 134 w 141"/>
                <a:gd name="T13" fmla="*/ 82 h 281"/>
                <a:gd name="T14" fmla="*/ 129 w 141"/>
                <a:gd name="T15" fmla="*/ 70 h 281"/>
                <a:gd name="T16" fmla="*/ 125 w 141"/>
                <a:gd name="T17" fmla="*/ 76 h 281"/>
                <a:gd name="T18" fmla="*/ 128 w 141"/>
                <a:gd name="T19" fmla="*/ 91 h 281"/>
                <a:gd name="T20" fmla="*/ 126 w 141"/>
                <a:gd name="T21" fmla="*/ 100 h 281"/>
                <a:gd name="T22" fmla="*/ 120 w 141"/>
                <a:gd name="T23" fmla="*/ 105 h 281"/>
                <a:gd name="T24" fmla="*/ 118 w 141"/>
                <a:gd name="T25" fmla="*/ 122 h 281"/>
                <a:gd name="T26" fmla="*/ 109 w 141"/>
                <a:gd name="T27" fmla="*/ 147 h 281"/>
                <a:gd name="T28" fmla="*/ 98 w 141"/>
                <a:gd name="T29" fmla="*/ 175 h 281"/>
                <a:gd name="T30" fmla="*/ 83 w 141"/>
                <a:gd name="T31" fmla="*/ 215 h 281"/>
                <a:gd name="T32" fmla="*/ 74 w 141"/>
                <a:gd name="T33" fmla="*/ 244 h 281"/>
                <a:gd name="T34" fmla="*/ 63 w 141"/>
                <a:gd name="T35" fmla="*/ 268 h 281"/>
                <a:gd name="T36" fmla="*/ 49 w 141"/>
                <a:gd name="T37" fmla="*/ 272 h 281"/>
                <a:gd name="T38" fmla="*/ 32 w 141"/>
                <a:gd name="T39" fmla="*/ 281 h 281"/>
                <a:gd name="T40" fmla="*/ 22 w 141"/>
                <a:gd name="T41" fmla="*/ 276 h 281"/>
                <a:gd name="T42" fmla="*/ 9 w 141"/>
                <a:gd name="T43" fmla="*/ 268 h 281"/>
                <a:gd name="T44" fmla="*/ 5 w 141"/>
                <a:gd name="T45" fmla="*/ 258 h 281"/>
                <a:gd name="T46" fmla="*/ 5 w 141"/>
                <a:gd name="T47" fmla="*/ 239 h 281"/>
                <a:gd name="T48" fmla="*/ 0 w 141"/>
                <a:gd name="T49" fmla="*/ 223 h 281"/>
                <a:gd name="T50" fmla="*/ 0 w 141"/>
                <a:gd name="T51" fmla="*/ 208 h 281"/>
                <a:gd name="T52" fmla="*/ 4 w 141"/>
                <a:gd name="T53" fmla="*/ 193 h 281"/>
                <a:gd name="T54" fmla="*/ 13 w 141"/>
                <a:gd name="T55" fmla="*/ 189 h 281"/>
                <a:gd name="T56" fmla="*/ 13 w 141"/>
                <a:gd name="T57" fmla="*/ 182 h 281"/>
                <a:gd name="T58" fmla="*/ 23 w 141"/>
                <a:gd name="T59" fmla="*/ 166 h 281"/>
                <a:gd name="T60" fmla="*/ 26 w 141"/>
                <a:gd name="T61" fmla="*/ 153 h 281"/>
                <a:gd name="T62" fmla="*/ 22 w 141"/>
                <a:gd name="T63" fmla="*/ 143 h 281"/>
                <a:gd name="T64" fmla="*/ 20 w 141"/>
                <a:gd name="T65" fmla="*/ 130 h 281"/>
                <a:gd name="T66" fmla="*/ 19 w 141"/>
                <a:gd name="T67" fmla="*/ 111 h 281"/>
                <a:gd name="T68" fmla="*/ 27 w 141"/>
                <a:gd name="T69" fmla="*/ 99 h 281"/>
                <a:gd name="T70" fmla="*/ 30 w 141"/>
                <a:gd name="T71" fmla="*/ 86 h 281"/>
                <a:gd name="T72" fmla="*/ 39 w 141"/>
                <a:gd name="T73" fmla="*/ 85 h 281"/>
                <a:gd name="T74" fmla="*/ 49 w 141"/>
                <a:gd name="T75" fmla="*/ 81 h 281"/>
                <a:gd name="T76" fmla="*/ 56 w 141"/>
                <a:gd name="T77" fmla="*/ 77 h 281"/>
                <a:gd name="T78" fmla="*/ 64 w 141"/>
                <a:gd name="T79" fmla="*/ 77 h 281"/>
                <a:gd name="T80" fmla="*/ 75 w 141"/>
                <a:gd name="T81" fmla="*/ 65 h 281"/>
                <a:gd name="T82" fmla="*/ 91 w 141"/>
                <a:gd name="T83" fmla="*/ 53 h 281"/>
                <a:gd name="T84" fmla="*/ 97 w 141"/>
                <a:gd name="T85" fmla="*/ 42 h 281"/>
                <a:gd name="T86" fmla="*/ 95 w 141"/>
                <a:gd name="T87" fmla="*/ 33 h 281"/>
                <a:gd name="T88" fmla="*/ 102 w 141"/>
                <a:gd name="T89" fmla="*/ 36 h 281"/>
                <a:gd name="T90" fmla="*/ 113 w 141"/>
                <a:gd name="T91" fmla="*/ 21 h 281"/>
                <a:gd name="T92" fmla="*/ 114 w 141"/>
                <a:gd name="T93" fmla="*/ 9 h 281"/>
                <a:gd name="T94" fmla="*/ 121 w 141"/>
                <a:gd name="T95" fmla="*/ 0 h 281"/>
                <a:gd name="T96" fmla="*/ 127 w 141"/>
                <a:gd name="T97" fmla="*/ 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281">
                  <a:moveTo>
                    <a:pt x="127" y="8"/>
                  </a:moveTo>
                  <a:lnTo>
                    <a:pt x="131" y="17"/>
                  </a:lnTo>
                  <a:lnTo>
                    <a:pt x="135" y="31"/>
                  </a:lnTo>
                  <a:lnTo>
                    <a:pt x="136" y="56"/>
                  </a:lnTo>
                  <a:lnTo>
                    <a:pt x="141" y="66"/>
                  </a:lnTo>
                  <a:lnTo>
                    <a:pt x="138" y="76"/>
                  </a:lnTo>
                  <a:lnTo>
                    <a:pt x="134" y="82"/>
                  </a:lnTo>
                  <a:lnTo>
                    <a:pt x="129" y="70"/>
                  </a:lnTo>
                  <a:lnTo>
                    <a:pt x="125" y="76"/>
                  </a:lnTo>
                  <a:lnTo>
                    <a:pt x="128" y="91"/>
                  </a:lnTo>
                  <a:lnTo>
                    <a:pt x="126" y="100"/>
                  </a:lnTo>
                  <a:lnTo>
                    <a:pt x="120" y="105"/>
                  </a:lnTo>
                  <a:lnTo>
                    <a:pt x="118" y="122"/>
                  </a:lnTo>
                  <a:lnTo>
                    <a:pt x="109" y="147"/>
                  </a:lnTo>
                  <a:lnTo>
                    <a:pt x="98" y="175"/>
                  </a:lnTo>
                  <a:lnTo>
                    <a:pt x="83" y="215"/>
                  </a:lnTo>
                  <a:lnTo>
                    <a:pt x="74" y="244"/>
                  </a:lnTo>
                  <a:lnTo>
                    <a:pt x="63" y="268"/>
                  </a:lnTo>
                  <a:lnTo>
                    <a:pt x="49" y="272"/>
                  </a:lnTo>
                  <a:lnTo>
                    <a:pt x="32" y="281"/>
                  </a:lnTo>
                  <a:lnTo>
                    <a:pt x="22" y="276"/>
                  </a:lnTo>
                  <a:lnTo>
                    <a:pt x="9" y="268"/>
                  </a:lnTo>
                  <a:lnTo>
                    <a:pt x="5" y="258"/>
                  </a:lnTo>
                  <a:lnTo>
                    <a:pt x="5" y="239"/>
                  </a:lnTo>
                  <a:lnTo>
                    <a:pt x="0" y="223"/>
                  </a:lnTo>
                  <a:lnTo>
                    <a:pt x="0" y="208"/>
                  </a:lnTo>
                  <a:lnTo>
                    <a:pt x="4" y="193"/>
                  </a:lnTo>
                  <a:lnTo>
                    <a:pt x="13" y="189"/>
                  </a:lnTo>
                  <a:lnTo>
                    <a:pt x="13" y="182"/>
                  </a:lnTo>
                  <a:lnTo>
                    <a:pt x="23" y="166"/>
                  </a:lnTo>
                  <a:lnTo>
                    <a:pt x="26" y="153"/>
                  </a:lnTo>
                  <a:lnTo>
                    <a:pt x="22" y="143"/>
                  </a:lnTo>
                  <a:lnTo>
                    <a:pt x="20" y="130"/>
                  </a:lnTo>
                  <a:lnTo>
                    <a:pt x="19" y="111"/>
                  </a:lnTo>
                  <a:lnTo>
                    <a:pt x="27" y="99"/>
                  </a:lnTo>
                  <a:lnTo>
                    <a:pt x="30" y="86"/>
                  </a:lnTo>
                  <a:lnTo>
                    <a:pt x="39" y="85"/>
                  </a:lnTo>
                  <a:lnTo>
                    <a:pt x="49" y="81"/>
                  </a:lnTo>
                  <a:lnTo>
                    <a:pt x="56" y="77"/>
                  </a:lnTo>
                  <a:lnTo>
                    <a:pt x="64" y="77"/>
                  </a:lnTo>
                  <a:lnTo>
                    <a:pt x="75" y="65"/>
                  </a:lnTo>
                  <a:lnTo>
                    <a:pt x="91" y="53"/>
                  </a:lnTo>
                  <a:lnTo>
                    <a:pt x="97" y="42"/>
                  </a:lnTo>
                  <a:lnTo>
                    <a:pt x="95" y="33"/>
                  </a:lnTo>
                  <a:lnTo>
                    <a:pt x="102" y="36"/>
                  </a:lnTo>
                  <a:lnTo>
                    <a:pt x="113" y="21"/>
                  </a:lnTo>
                  <a:lnTo>
                    <a:pt x="114" y="9"/>
                  </a:lnTo>
                  <a:lnTo>
                    <a:pt x="121" y="0"/>
                  </a:lnTo>
                  <a:lnTo>
                    <a:pt x="127" y="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1" name="Freeform 120">
              <a:extLst>
                <a:ext uri="{FF2B5EF4-FFF2-40B4-BE49-F238E27FC236}">
                  <a16:creationId xmlns:a16="http://schemas.microsoft.com/office/drawing/2014/main" id="{4299B4D9-73EA-ABBA-C06B-FDD458D5F112}"/>
                </a:ext>
              </a:extLst>
            </p:cNvPr>
            <p:cNvSpPr>
              <a:spLocks/>
            </p:cNvSpPr>
            <p:nvPr/>
          </p:nvSpPr>
          <p:spPr bwMode="auto">
            <a:xfrm>
              <a:off x="4493149" y="1684449"/>
              <a:ext cx="1448599" cy="1195173"/>
            </a:xfrm>
            <a:custGeom>
              <a:avLst/>
              <a:gdLst>
                <a:gd name="T0" fmla="*/ 298 w 482"/>
                <a:gd name="T1" fmla="*/ 175 h 377"/>
                <a:gd name="T2" fmla="*/ 288 w 482"/>
                <a:gd name="T3" fmla="*/ 225 h 377"/>
                <a:gd name="T4" fmla="*/ 303 w 482"/>
                <a:gd name="T5" fmla="*/ 266 h 377"/>
                <a:gd name="T6" fmla="*/ 329 w 482"/>
                <a:gd name="T7" fmla="*/ 294 h 377"/>
                <a:gd name="T8" fmla="*/ 366 w 482"/>
                <a:gd name="T9" fmla="*/ 295 h 377"/>
                <a:gd name="T10" fmla="*/ 405 w 482"/>
                <a:gd name="T11" fmla="*/ 279 h 377"/>
                <a:gd name="T12" fmla="*/ 419 w 482"/>
                <a:gd name="T13" fmla="*/ 243 h 377"/>
                <a:gd name="T14" fmla="*/ 468 w 482"/>
                <a:gd name="T15" fmla="*/ 234 h 377"/>
                <a:gd name="T16" fmla="*/ 480 w 482"/>
                <a:gd name="T17" fmla="*/ 246 h 377"/>
                <a:gd name="T18" fmla="*/ 465 w 482"/>
                <a:gd name="T19" fmla="*/ 275 h 377"/>
                <a:gd name="T20" fmla="*/ 451 w 482"/>
                <a:gd name="T21" fmla="*/ 295 h 377"/>
                <a:gd name="T22" fmla="*/ 436 w 482"/>
                <a:gd name="T23" fmla="*/ 308 h 377"/>
                <a:gd name="T24" fmla="*/ 430 w 482"/>
                <a:gd name="T25" fmla="*/ 309 h 377"/>
                <a:gd name="T26" fmla="*/ 395 w 482"/>
                <a:gd name="T27" fmla="*/ 321 h 377"/>
                <a:gd name="T28" fmla="*/ 399 w 482"/>
                <a:gd name="T29" fmla="*/ 333 h 377"/>
                <a:gd name="T30" fmla="*/ 402 w 482"/>
                <a:gd name="T31" fmla="*/ 346 h 377"/>
                <a:gd name="T32" fmla="*/ 370 w 482"/>
                <a:gd name="T33" fmla="*/ 367 h 377"/>
                <a:gd name="T34" fmla="*/ 348 w 482"/>
                <a:gd name="T35" fmla="*/ 355 h 377"/>
                <a:gd name="T36" fmla="*/ 315 w 482"/>
                <a:gd name="T37" fmla="*/ 344 h 377"/>
                <a:gd name="T38" fmla="*/ 278 w 482"/>
                <a:gd name="T39" fmla="*/ 349 h 377"/>
                <a:gd name="T40" fmla="*/ 236 w 482"/>
                <a:gd name="T41" fmla="*/ 332 h 377"/>
                <a:gd name="T42" fmla="*/ 199 w 482"/>
                <a:gd name="T43" fmla="*/ 307 h 377"/>
                <a:gd name="T44" fmla="*/ 165 w 482"/>
                <a:gd name="T45" fmla="*/ 290 h 377"/>
                <a:gd name="T46" fmla="*/ 138 w 482"/>
                <a:gd name="T47" fmla="*/ 255 h 377"/>
                <a:gd name="T48" fmla="*/ 149 w 482"/>
                <a:gd name="T49" fmla="*/ 242 h 377"/>
                <a:gd name="T50" fmla="*/ 146 w 482"/>
                <a:gd name="T51" fmla="*/ 217 h 377"/>
                <a:gd name="T52" fmla="*/ 116 w 482"/>
                <a:gd name="T53" fmla="*/ 169 h 377"/>
                <a:gd name="T54" fmla="*/ 95 w 482"/>
                <a:gd name="T55" fmla="*/ 143 h 377"/>
                <a:gd name="T56" fmla="*/ 85 w 482"/>
                <a:gd name="T57" fmla="*/ 115 h 377"/>
                <a:gd name="T58" fmla="*/ 68 w 482"/>
                <a:gd name="T59" fmla="*/ 88 h 377"/>
                <a:gd name="T60" fmla="*/ 59 w 482"/>
                <a:gd name="T61" fmla="*/ 56 h 377"/>
                <a:gd name="T62" fmla="*/ 50 w 482"/>
                <a:gd name="T63" fmla="*/ 24 h 377"/>
                <a:gd name="T64" fmla="*/ 31 w 482"/>
                <a:gd name="T65" fmla="*/ 27 h 377"/>
                <a:gd name="T66" fmla="*/ 31 w 482"/>
                <a:gd name="T67" fmla="*/ 62 h 377"/>
                <a:gd name="T68" fmla="*/ 43 w 482"/>
                <a:gd name="T69" fmla="*/ 82 h 377"/>
                <a:gd name="T70" fmla="*/ 46 w 482"/>
                <a:gd name="T71" fmla="*/ 102 h 377"/>
                <a:gd name="T72" fmla="*/ 61 w 482"/>
                <a:gd name="T73" fmla="*/ 125 h 377"/>
                <a:gd name="T74" fmla="*/ 67 w 482"/>
                <a:gd name="T75" fmla="*/ 164 h 377"/>
                <a:gd name="T76" fmla="*/ 80 w 482"/>
                <a:gd name="T77" fmla="*/ 185 h 377"/>
                <a:gd name="T78" fmla="*/ 74 w 482"/>
                <a:gd name="T79" fmla="*/ 205 h 377"/>
                <a:gd name="T80" fmla="*/ 59 w 482"/>
                <a:gd name="T81" fmla="*/ 181 h 377"/>
                <a:gd name="T82" fmla="*/ 45 w 482"/>
                <a:gd name="T83" fmla="*/ 150 h 377"/>
                <a:gd name="T84" fmla="*/ 28 w 482"/>
                <a:gd name="T85" fmla="*/ 123 h 377"/>
                <a:gd name="T86" fmla="*/ 13 w 482"/>
                <a:gd name="T87" fmla="*/ 115 h 377"/>
                <a:gd name="T88" fmla="*/ 14 w 482"/>
                <a:gd name="T89" fmla="*/ 103 h 377"/>
                <a:gd name="T90" fmla="*/ 17 w 482"/>
                <a:gd name="T91" fmla="*/ 71 h 377"/>
                <a:gd name="T92" fmla="*/ 4 w 482"/>
                <a:gd name="T93" fmla="*/ 39 h 377"/>
                <a:gd name="T94" fmla="*/ 21 w 482"/>
                <a:gd name="T95" fmla="*/ 2 h 377"/>
                <a:gd name="T96" fmla="*/ 64 w 482"/>
                <a:gd name="T97" fmla="*/ 14 h 377"/>
                <a:gd name="T98" fmla="*/ 148 w 482"/>
                <a:gd name="T99" fmla="*/ 28 h 377"/>
                <a:gd name="T100" fmla="*/ 185 w 482"/>
                <a:gd name="T101" fmla="*/ 27 h 377"/>
                <a:gd name="T102" fmla="*/ 202 w 482"/>
                <a:gd name="T103" fmla="*/ 54 h 377"/>
                <a:gd name="T104" fmla="*/ 224 w 482"/>
                <a:gd name="T105" fmla="*/ 78 h 377"/>
                <a:gd name="T106" fmla="*/ 264 w 482"/>
                <a:gd name="T107" fmla="*/ 69 h 377"/>
                <a:gd name="T108" fmla="*/ 280 w 482"/>
                <a:gd name="T109" fmla="*/ 107 h 377"/>
                <a:gd name="T110" fmla="*/ 296 w 482"/>
                <a:gd name="T111" fmla="*/ 13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2" h="377">
                  <a:moveTo>
                    <a:pt x="315" y="142"/>
                  </a:moveTo>
                  <a:lnTo>
                    <a:pt x="304" y="160"/>
                  </a:lnTo>
                  <a:lnTo>
                    <a:pt x="298" y="175"/>
                  </a:lnTo>
                  <a:lnTo>
                    <a:pt x="291" y="203"/>
                  </a:lnTo>
                  <a:lnTo>
                    <a:pt x="287" y="213"/>
                  </a:lnTo>
                  <a:lnTo>
                    <a:pt x="288" y="225"/>
                  </a:lnTo>
                  <a:lnTo>
                    <a:pt x="292" y="235"/>
                  </a:lnTo>
                  <a:lnTo>
                    <a:pt x="293" y="251"/>
                  </a:lnTo>
                  <a:lnTo>
                    <a:pt x="303" y="266"/>
                  </a:lnTo>
                  <a:lnTo>
                    <a:pt x="305" y="278"/>
                  </a:lnTo>
                  <a:lnTo>
                    <a:pt x="311" y="288"/>
                  </a:lnTo>
                  <a:lnTo>
                    <a:pt x="329" y="294"/>
                  </a:lnTo>
                  <a:lnTo>
                    <a:pt x="335" y="302"/>
                  </a:lnTo>
                  <a:lnTo>
                    <a:pt x="352" y="297"/>
                  </a:lnTo>
                  <a:lnTo>
                    <a:pt x="366" y="295"/>
                  </a:lnTo>
                  <a:lnTo>
                    <a:pt x="380" y="291"/>
                  </a:lnTo>
                  <a:lnTo>
                    <a:pt x="392" y="287"/>
                  </a:lnTo>
                  <a:lnTo>
                    <a:pt x="405" y="279"/>
                  </a:lnTo>
                  <a:lnTo>
                    <a:pt x="411" y="267"/>
                  </a:lnTo>
                  <a:lnTo>
                    <a:pt x="415" y="249"/>
                  </a:lnTo>
                  <a:lnTo>
                    <a:pt x="419" y="243"/>
                  </a:lnTo>
                  <a:lnTo>
                    <a:pt x="432" y="238"/>
                  </a:lnTo>
                  <a:lnTo>
                    <a:pt x="452" y="233"/>
                  </a:lnTo>
                  <a:lnTo>
                    <a:pt x="468" y="234"/>
                  </a:lnTo>
                  <a:lnTo>
                    <a:pt x="479" y="232"/>
                  </a:lnTo>
                  <a:lnTo>
                    <a:pt x="482" y="236"/>
                  </a:lnTo>
                  <a:lnTo>
                    <a:pt x="480" y="246"/>
                  </a:lnTo>
                  <a:lnTo>
                    <a:pt x="469" y="259"/>
                  </a:lnTo>
                  <a:lnTo>
                    <a:pt x="463" y="271"/>
                  </a:lnTo>
                  <a:lnTo>
                    <a:pt x="465" y="275"/>
                  </a:lnTo>
                  <a:lnTo>
                    <a:pt x="461" y="284"/>
                  </a:lnTo>
                  <a:lnTo>
                    <a:pt x="455" y="300"/>
                  </a:lnTo>
                  <a:lnTo>
                    <a:pt x="451" y="295"/>
                  </a:lnTo>
                  <a:lnTo>
                    <a:pt x="447" y="295"/>
                  </a:lnTo>
                  <a:lnTo>
                    <a:pt x="444" y="295"/>
                  </a:lnTo>
                  <a:lnTo>
                    <a:pt x="436" y="308"/>
                  </a:lnTo>
                  <a:lnTo>
                    <a:pt x="433" y="306"/>
                  </a:lnTo>
                  <a:lnTo>
                    <a:pt x="430" y="306"/>
                  </a:lnTo>
                  <a:lnTo>
                    <a:pt x="430" y="309"/>
                  </a:lnTo>
                  <a:lnTo>
                    <a:pt x="413" y="309"/>
                  </a:lnTo>
                  <a:lnTo>
                    <a:pt x="396" y="309"/>
                  </a:lnTo>
                  <a:lnTo>
                    <a:pt x="395" y="321"/>
                  </a:lnTo>
                  <a:lnTo>
                    <a:pt x="387" y="321"/>
                  </a:lnTo>
                  <a:lnTo>
                    <a:pt x="393" y="328"/>
                  </a:lnTo>
                  <a:lnTo>
                    <a:pt x="399" y="333"/>
                  </a:lnTo>
                  <a:lnTo>
                    <a:pt x="400" y="337"/>
                  </a:lnTo>
                  <a:lnTo>
                    <a:pt x="403" y="338"/>
                  </a:lnTo>
                  <a:lnTo>
                    <a:pt x="402" y="346"/>
                  </a:lnTo>
                  <a:lnTo>
                    <a:pt x="378" y="346"/>
                  </a:lnTo>
                  <a:lnTo>
                    <a:pt x="368" y="363"/>
                  </a:lnTo>
                  <a:lnTo>
                    <a:pt x="370" y="367"/>
                  </a:lnTo>
                  <a:lnTo>
                    <a:pt x="367" y="371"/>
                  </a:lnTo>
                  <a:lnTo>
                    <a:pt x="366" y="377"/>
                  </a:lnTo>
                  <a:lnTo>
                    <a:pt x="348" y="355"/>
                  </a:lnTo>
                  <a:lnTo>
                    <a:pt x="339" y="348"/>
                  </a:lnTo>
                  <a:lnTo>
                    <a:pt x="325" y="343"/>
                  </a:lnTo>
                  <a:lnTo>
                    <a:pt x="315" y="344"/>
                  </a:lnTo>
                  <a:lnTo>
                    <a:pt x="299" y="352"/>
                  </a:lnTo>
                  <a:lnTo>
                    <a:pt x="290" y="354"/>
                  </a:lnTo>
                  <a:lnTo>
                    <a:pt x="278" y="349"/>
                  </a:lnTo>
                  <a:lnTo>
                    <a:pt x="265" y="345"/>
                  </a:lnTo>
                  <a:lnTo>
                    <a:pt x="249" y="335"/>
                  </a:lnTo>
                  <a:lnTo>
                    <a:pt x="236" y="332"/>
                  </a:lnTo>
                  <a:lnTo>
                    <a:pt x="216" y="323"/>
                  </a:lnTo>
                  <a:lnTo>
                    <a:pt x="203" y="313"/>
                  </a:lnTo>
                  <a:lnTo>
                    <a:pt x="199" y="307"/>
                  </a:lnTo>
                  <a:lnTo>
                    <a:pt x="189" y="306"/>
                  </a:lnTo>
                  <a:lnTo>
                    <a:pt x="171" y="299"/>
                  </a:lnTo>
                  <a:lnTo>
                    <a:pt x="165" y="290"/>
                  </a:lnTo>
                  <a:lnTo>
                    <a:pt x="148" y="278"/>
                  </a:lnTo>
                  <a:lnTo>
                    <a:pt x="141" y="265"/>
                  </a:lnTo>
                  <a:lnTo>
                    <a:pt x="138" y="255"/>
                  </a:lnTo>
                  <a:lnTo>
                    <a:pt x="145" y="253"/>
                  </a:lnTo>
                  <a:lnTo>
                    <a:pt x="144" y="247"/>
                  </a:lnTo>
                  <a:lnTo>
                    <a:pt x="149" y="242"/>
                  </a:lnTo>
                  <a:lnTo>
                    <a:pt x="150" y="234"/>
                  </a:lnTo>
                  <a:lnTo>
                    <a:pt x="146" y="225"/>
                  </a:lnTo>
                  <a:lnTo>
                    <a:pt x="146" y="217"/>
                  </a:lnTo>
                  <a:lnTo>
                    <a:pt x="142" y="206"/>
                  </a:lnTo>
                  <a:lnTo>
                    <a:pt x="131" y="186"/>
                  </a:lnTo>
                  <a:lnTo>
                    <a:pt x="116" y="169"/>
                  </a:lnTo>
                  <a:lnTo>
                    <a:pt x="110" y="156"/>
                  </a:lnTo>
                  <a:lnTo>
                    <a:pt x="97" y="148"/>
                  </a:lnTo>
                  <a:lnTo>
                    <a:pt x="95" y="143"/>
                  </a:lnTo>
                  <a:lnTo>
                    <a:pt x="101" y="130"/>
                  </a:lnTo>
                  <a:lnTo>
                    <a:pt x="93" y="125"/>
                  </a:lnTo>
                  <a:lnTo>
                    <a:pt x="85" y="115"/>
                  </a:lnTo>
                  <a:lnTo>
                    <a:pt x="85" y="101"/>
                  </a:lnTo>
                  <a:lnTo>
                    <a:pt x="75" y="99"/>
                  </a:lnTo>
                  <a:lnTo>
                    <a:pt x="68" y="88"/>
                  </a:lnTo>
                  <a:lnTo>
                    <a:pt x="63" y="78"/>
                  </a:lnTo>
                  <a:lnTo>
                    <a:pt x="64" y="72"/>
                  </a:lnTo>
                  <a:lnTo>
                    <a:pt x="59" y="56"/>
                  </a:lnTo>
                  <a:lnTo>
                    <a:pt x="58" y="40"/>
                  </a:lnTo>
                  <a:lnTo>
                    <a:pt x="61" y="32"/>
                  </a:lnTo>
                  <a:lnTo>
                    <a:pt x="50" y="24"/>
                  </a:lnTo>
                  <a:lnTo>
                    <a:pt x="44" y="25"/>
                  </a:lnTo>
                  <a:lnTo>
                    <a:pt x="36" y="19"/>
                  </a:lnTo>
                  <a:lnTo>
                    <a:pt x="31" y="27"/>
                  </a:lnTo>
                  <a:lnTo>
                    <a:pt x="30" y="37"/>
                  </a:lnTo>
                  <a:lnTo>
                    <a:pt x="27" y="53"/>
                  </a:lnTo>
                  <a:lnTo>
                    <a:pt x="31" y="62"/>
                  </a:lnTo>
                  <a:lnTo>
                    <a:pt x="39" y="76"/>
                  </a:lnTo>
                  <a:lnTo>
                    <a:pt x="41" y="81"/>
                  </a:lnTo>
                  <a:lnTo>
                    <a:pt x="43" y="82"/>
                  </a:lnTo>
                  <a:lnTo>
                    <a:pt x="43" y="89"/>
                  </a:lnTo>
                  <a:lnTo>
                    <a:pt x="47" y="89"/>
                  </a:lnTo>
                  <a:lnTo>
                    <a:pt x="46" y="102"/>
                  </a:lnTo>
                  <a:lnTo>
                    <a:pt x="51" y="108"/>
                  </a:lnTo>
                  <a:lnTo>
                    <a:pt x="52" y="115"/>
                  </a:lnTo>
                  <a:lnTo>
                    <a:pt x="61" y="125"/>
                  </a:lnTo>
                  <a:lnTo>
                    <a:pt x="62" y="145"/>
                  </a:lnTo>
                  <a:lnTo>
                    <a:pt x="65" y="154"/>
                  </a:lnTo>
                  <a:lnTo>
                    <a:pt x="67" y="164"/>
                  </a:lnTo>
                  <a:lnTo>
                    <a:pt x="66" y="174"/>
                  </a:lnTo>
                  <a:lnTo>
                    <a:pt x="74" y="175"/>
                  </a:lnTo>
                  <a:lnTo>
                    <a:pt x="80" y="185"/>
                  </a:lnTo>
                  <a:lnTo>
                    <a:pt x="84" y="194"/>
                  </a:lnTo>
                  <a:lnTo>
                    <a:pt x="83" y="198"/>
                  </a:lnTo>
                  <a:lnTo>
                    <a:pt x="74" y="205"/>
                  </a:lnTo>
                  <a:lnTo>
                    <a:pt x="71" y="205"/>
                  </a:lnTo>
                  <a:lnTo>
                    <a:pt x="68" y="193"/>
                  </a:lnTo>
                  <a:lnTo>
                    <a:pt x="59" y="181"/>
                  </a:lnTo>
                  <a:lnTo>
                    <a:pt x="49" y="171"/>
                  </a:lnTo>
                  <a:lnTo>
                    <a:pt x="41" y="165"/>
                  </a:lnTo>
                  <a:lnTo>
                    <a:pt x="45" y="150"/>
                  </a:lnTo>
                  <a:lnTo>
                    <a:pt x="45" y="139"/>
                  </a:lnTo>
                  <a:lnTo>
                    <a:pt x="38" y="133"/>
                  </a:lnTo>
                  <a:lnTo>
                    <a:pt x="28" y="123"/>
                  </a:lnTo>
                  <a:lnTo>
                    <a:pt x="25" y="126"/>
                  </a:lnTo>
                  <a:lnTo>
                    <a:pt x="22" y="121"/>
                  </a:lnTo>
                  <a:lnTo>
                    <a:pt x="13" y="115"/>
                  </a:lnTo>
                  <a:lnTo>
                    <a:pt x="6" y="103"/>
                  </a:lnTo>
                  <a:lnTo>
                    <a:pt x="7" y="102"/>
                  </a:lnTo>
                  <a:lnTo>
                    <a:pt x="14" y="103"/>
                  </a:lnTo>
                  <a:lnTo>
                    <a:pt x="23" y="95"/>
                  </a:lnTo>
                  <a:lnTo>
                    <a:pt x="26" y="86"/>
                  </a:lnTo>
                  <a:lnTo>
                    <a:pt x="17" y="71"/>
                  </a:lnTo>
                  <a:lnTo>
                    <a:pt x="8" y="65"/>
                  </a:lnTo>
                  <a:lnTo>
                    <a:pt x="6" y="52"/>
                  </a:lnTo>
                  <a:lnTo>
                    <a:pt x="4" y="39"/>
                  </a:lnTo>
                  <a:lnTo>
                    <a:pt x="1" y="22"/>
                  </a:lnTo>
                  <a:lnTo>
                    <a:pt x="0" y="4"/>
                  </a:lnTo>
                  <a:lnTo>
                    <a:pt x="21" y="2"/>
                  </a:lnTo>
                  <a:lnTo>
                    <a:pt x="43" y="0"/>
                  </a:lnTo>
                  <a:lnTo>
                    <a:pt x="41" y="4"/>
                  </a:lnTo>
                  <a:lnTo>
                    <a:pt x="64" y="14"/>
                  </a:lnTo>
                  <a:lnTo>
                    <a:pt x="99" y="29"/>
                  </a:lnTo>
                  <a:lnTo>
                    <a:pt x="134" y="28"/>
                  </a:lnTo>
                  <a:lnTo>
                    <a:pt x="148" y="28"/>
                  </a:lnTo>
                  <a:lnTo>
                    <a:pt x="150" y="20"/>
                  </a:lnTo>
                  <a:lnTo>
                    <a:pt x="181" y="20"/>
                  </a:lnTo>
                  <a:lnTo>
                    <a:pt x="185" y="27"/>
                  </a:lnTo>
                  <a:lnTo>
                    <a:pt x="192" y="34"/>
                  </a:lnTo>
                  <a:lnTo>
                    <a:pt x="200" y="43"/>
                  </a:lnTo>
                  <a:lnTo>
                    <a:pt x="202" y="54"/>
                  </a:lnTo>
                  <a:lnTo>
                    <a:pt x="203" y="65"/>
                  </a:lnTo>
                  <a:lnTo>
                    <a:pt x="211" y="71"/>
                  </a:lnTo>
                  <a:lnTo>
                    <a:pt x="224" y="78"/>
                  </a:lnTo>
                  <a:lnTo>
                    <a:pt x="240" y="61"/>
                  </a:lnTo>
                  <a:lnTo>
                    <a:pt x="254" y="61"/>
                  </a:lnTo>
                  <a:lnTo>
                    <a:pt x="264" y="69"/>
                  </a:lnTo>
                  <a:lnTo>
                    <a:pt x="269" y="83"/>
                  </a:lnTo>
                  <a:lnTo>
                    <a:pt x="273" y="95"/>
                  </a:lnTo>
                  <a:lnTo>
                    <a:pt x="280" y="107"/>
                  </a:lnTo>
                  <a:lnTo>
                    <a:pt x="281" y="122"/>
                  </a:lnTo>
                  <a:lnTo>
                    <a:pt x="283" y="132"/>
                  </a:lnTo>
                  <a:lnTo>
                    <a:pt x="296" y="138"/>
                  </a:lnTo>
                  <a:lnTo>
                    <a:pt x="307" y="143"/>
                  </a:lnTo>
                  <a:lnTo>
                    <a:pt x="315" y="1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2" name="Freeform 121">
              <a:extLst>
                <a:ext uri="{FF2B5EF4-FFF2-40B4-BE49-F238E27FC236}">
                  <a16:creationId xmlns:a16="http://schemas.microsoft.com/office/drawing/2014/main" id="{342F680D-1C71-9EC4-8330-D22FCCECFE09}"/>
                </a:ext>
              </a:extLst>
            </p:cNvPr>
            <p:cNvSpPr>
              <a:spLocks/>
            </p:cNvSpPr>
            <p:nvPr/>
          </p:nvSpPr>
          <p:spPr bwMode="auto">
            <a:xfrm>
              <a:off x="11330126" y="1056747"/>
              <a:ext cx="126226" cy="95108"/>
            </a:xfrm>
            <a:custGeom>
              <a:avLst/>
              <a:gdLst>
                <a:gd name="T0" fmla="*/ 2 w 42"/>
                <a:gd name="T1" fmla="*/ 9 h 30"/>
                <a:gd name="T2" fmla="*/ 4 w 42"/>
                <a:gd name="T3" fmla="*/ 9 h 30"/>
                <a:gd name="T4" fmla="*/ 4 w 42"/>
                <a:gd name="T5" fmla="*/ 5 h 30"/>
                <a:gd name="T6" fmla="*/ 14 w 42"/>
                <a:gd name="T7" fmla="*/ 2 h 30"/>
                <a:gd name="T8" fmla="*/ 17 w 42"/>
                <a:gd name="T9" fmla="*/ 1 h 30"/>
                <a:gd name="T10" fmla="*/ 23 w 42"/>
                <a:gd name="T11" fmla="*/ 0 h 30"/>
                <a:gd name="T12" fmla="*/ 31 w 42"/>
                <a:gd name="T13" fmla="*/ 0 h 30"/>
                <a:gd name="T14" fmla="*/ 40 w 42"/>
                <a:gd name="T15" fmla="*/ 6 h 30"/>
                <a:gd name="T16" fmla="*/ 42 w 42"/>
                <a:gd name="T17" fmla="*/ 20 h 30"/>
                <a:gd name="T18" fmla="*/ 39 w 42"/>
                <a:gd name="T19" fmla="*/ 20 h 30"/>
                <a:gd name="T20" fmla="*/ 37 w 42"/>
                <a:gd name="T21" fmla="*/ 24 h 30"/>
                <a:gd name="T22" fmla="*/ 28 w 42"/>
                <a:gd name="T23" fmla="*/ 24 h 30"/>
                <a:gd name="T24" fmla="*/ 22 w 42"/>
                <a:gd name="T25" fmla="*/ 28 h 30"/>
                <a:gd name="T26" fmla="*/ 11 w 42"/>
                <a:gd name="T27" fmla="*/ 30 h 30"/>
                <a:gd name="T28" fmla="*/ 3 w 42"/>
                <a:gd name="T29" fmla="*/ 25 h 30"/>
                <a:gd name="T30" fmla="*/ 0 w 42"/>
                <a:gd name="T31" fmla="*/ 16 h 30"/>
                <a:gd name="T32" fmla="*/ 2 w 42"/>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0">
                  <a:moveTo>
                    <a:pt x="2" y="9"/>
                  </a:moveTo>
                  <a:lnTo>
                    <a:pt x="4" y="9"/>
                  </a:lnTo>
                  <a:lnTo>
                    <a:pt x="4" y="5"/>
                  </a:lnTo>
                  <a:lnTo>
                    <a:pt x="14" y="2"/>
                  </a:lnTo>
                  <a:lnTo>
                    <a:pt x="17" y="1"/>
                  </a:lnTo>
                  <a:lnTo>
                    <a:pt x="23" y="0"/>
                  </a:lnTo>
                  <a:lnTo>
                    <a:pt x="31" y="0"/>
                  </a:lnTo>
                  <a:lnTo>
                    <a:pt x="40" y="6"/>
                  </a:lnTo>
                  <a:lnTo>
                    <a:pt x="42" y="20"/>
                  </a:lnTo>
                  <a:lnTo>
                    <a:pt x="39" y="20"/>
                  </a:lnTo>
                  <a:lnTo>
                    <a:pt x="37" y="24"/>
                  </a:lnTo>
                  <a:lnTo>
                    <a:pt x="28" y="24"/>
                  </a:lnTo>
                  <a:lnTo>
                    <a:pt x="22" y="28"/>
                  </a:lnTo>
                  <a:lnTo>
                    <a:pt x="11" y="30"/>
                  </a:lnTo>
                  <a:lnTo>
                    <a:pt x="3" y="25"/>
                  </a:lnTo>
                  <a:lnTo>
                    <a:pt x="0" y="16"/>
                  </a:lnTo>
                  <a:lnTo>
                    <a:pt x="2"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3" name="Freeform 122">
              <a:extLst>
                <a:ext uri="{FF2B5EF4-FFF2-40B4-BE49-F238E27FC236}">
                  <a16:creationId xmlns:a16="http://schemas.microsoft.com/office/drawing/2014/main" id="{322D5E13-FF25-D0B2-C80F-E1DC546E7D4F}"/>
                </a:ext>
              </a:extLst>
            </p:cNvPr>
            <p:cNvSpPr>
              <a:spLocks/>
            </p:cNvSpPr>
            <p:nvPr/>
          </p:nvSpPr>
          <p:spPr bwMode="auto">
            <a:xfrm>
              <a:off x="9632081" y="2194857"/>
              <a:ext cx="898614" cy="979599"/>
            </a:xfrm>
            <a:custGeom>
              <a:avLst/>
              <a:gdLst>
                <a:gd name="T0" fmla="*/ 6 w 299"/>
                <a:gd name="T1" fmla="*/ 211 h 309"/>
                <a:gd name="T2" fmla="*/ 15 w 299"/>
                <a:gd name="T3" fmla="*/ 198 h 309"/>
                <a:gd name="T4" fmla="*/ 38 w 299"/>
                <a:gd name="T5" fmla="*/ 200 h 309"/>
                <a:gd name="T6" fmla="*/ 48 w 299"/>
                <a:gd name="T7" fmla="*/ 197 h 309"/>
                <a:gd name="T8" fmla="*/ 125 w 299"/>
                <a:gd name="T9" fmla="*/ 182 h 309"/>
                <a:gd name="T10" fmla="*/ 114 w 299"/>
                <a:gd name="T11" fmla="*/ 90 h 309"/>
                <a:gd name="T12" fmla="*/ 133 w 299"/>
                <a:gd name="T13" fmla="*/ 0 h 309"/>
                <a:gd name="T14" fmla="*/ 254 w 299"/>
                <a:gd name="T15" fmla="*/ 90 h 309"/>
                <a:gd name="T16" fmla="*/ 270 w 299"/>
                <a:gd name="T17" fmla="*/ 106 h 309"/>
                <a:gd name="T18" fmla="*/ 278 w 299"/>
                <a:gd name="T19" fmla="*/ 123 h 309"/>
                <a:gd name="T20" fmla="*/ 299 w 299"/>
                <a:gd name="T21" fmla="*/ 168 h 309"/>
                <a:gd name="T22" fmla="*/ 287 w 299"/>
                <a:gd name="T23" fmla="*/ 195 h 309"/>
                <a:gd name="T24" fmla="*/ 246 w 299"/>
                <a:gd name="T25" fmla="*/ 200 h 309"/>
                <a:gd name="T26" fmla="*/ 228 w 299"/>
                <a:gd name="T27" fmla="*/ 208 h 309"/>
                <a:gd name="T28" fmla="*/ 212 w 299"/>
                <a:gd name="T29" fmla="*/ 204 h 309"/>
                <a:gd name="T30" fmla="*/ 185 w 299"/>
                <a:gd name="T31" fmla="*/ 216 h 309"/>
                <a:gd name="T32" fmla="*/ 167 w 299"/>
                <a:gd name="T33" fmla="*/ 232 h 309"/>
                <a:gd name="T34" fmla="*/ 157 w 299"/>
                <a:gd name="T35" fmla="*/ 241 h 309"/>
                <a:gd name="T36" fmla="*/ 143 w 299"/>
                <a:gd name="T37" fmla="*/ 244 h 309"/>
                <a:gd name="T38" fmla="*/ 126 w 299"/>
                <a:gd name="T39" fmla="*/ 275 h 309"/>
                <a:gd name="T40" fmla="*/ 121 w 299"/>
                <a:gd name="T41" fmla="*/ 291 h 309"/>
                <a:gd name="T42" fmla="*/ 115 w 299"/>
                <a:gd name="T43" fmla="*/ 306 h 309"/>
                <a:gd name="T44" fmla="*/ 108 w 299"/>
                <a:gd name="T45" fmla="*/ 300 h 309"/>
                <a:gd name="T46" fmla="*/ 99 w 299"/>
                <a:gd name="T47" fmla="*/ 302 h 309"/>
                <a:gd name="T48" fmla="*/ 82 w 299"/>
                <a:gd name="T49" fmla="*/ 307 h 309"/>
                <a:gd name="T50" fmla="*/ 75 w 299"/>
                <a:gd name="T51" fmla="*/ 306 h 309"/>
                <a:gd name="T52" fmla="*/ 70 w 299"/>
                <a:gd name="T53" fmla="*/ 294 h 309"/>
                <a:gd name="T54" fmla="*/ 64 w 299"/>
                <a:gd name="T55" fmla="*/ 294 h 309"/>
                <a:gd name="T56" fmla="*/ 68 w 299"/>
                <a:gd name="T57" fmla="*/ 282 h 309"/>
                <a:gd name="T58" fmla="*/ 59 w 299"/>
                <a:gd name="T59" fmla="*/ 267 h 309"/>
                <a:gd name="T60" fmla="*/ 51 w 299"/>
                <a:gd name="T61" fmla="*/ 262 h 309"/>
                <a:gd name="T62" fmla="*/ 41 w 299"/>
                <a:gd name="T63" fmla="*/ 268 h 309"/>
                <a:gd name="T64" fmla="*/ 28 w 299"/>
                <a:gd name="T65" fmla="*/ 271 h 309"/>
                <a:gd name="T66" fmla="*/ 20 w 299"/>
                <a:gd name="T67" fmla="*/ 265 h 309"/>
                <a:gd name="T68" fmla="*/ 12 w 299"/>
                <a:gd name="T69" fmla="*/ 267 h 309"/>
                <a:gd name="T70" fmla="*/ 12 w 299"/>
                <a:gd name="T71" fmla="*/ 253 h 309"/>
                <a:gd name="T72" fmla="*/ 4 w 299"/>
                <a:gd name="T73" fmla="*/ 240 h 309"/>
                <a:gd name="T74" fmla="*/ 0 w 299"/>
                <a:gd name="T75" fmla="*/ 21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09">
                  <a:moveTo>
                    <a:pt x="0" y="215"/>
                  </a:moveTo>
                  <a:lnTo>
                    <a:pt x="6" y="211"/>
                  </a:lnTo>
                  <a:lnTo>
                    <a:pt x="9" y="199"/>
                  </a:lnTo>
                  <a:lnTo>
                    <a:pt x="15" y="198"/>
                  </a:lnTo>
                  <a:lnTo>
                    <a:pt x="28" y="204"/>
                  </a:lnTo>
                  <a:lnTo>
                    <a:pt x="38" y="200"/>
                  </a:lnTo>
                  <a:lnTo>
                    <a:pt x="45" y="201"/>
                  </a:lnTo>
                  <a:lnTo>
                    <a:pt x="48" y="197"/>
                  </a:lnTo>
                  <a:lnTo>
                    <a:pt x="121" y="196"/>
                  </a:lnTo>
                  <a:lnTo>
                    <a:pt x="125" y="182"/>
                  </a:lnTo>
                  <a:lnTo>
                    <a:pt x="122" y="179"/>
                  </a:lnTo>
                  <a:lnTo>
                    <a:pt x="114" y="90"/>
                  </a:lnTo>
                  <a:lnTo>
                    <a:pt x="106" y="0"/>
                  </a:lnTo>
                  <a:lnTo>
                    <a:pt x="133" y="0"/>
                  </a:lnTo>
                  <a:lnTo>
                    <a:pt x="193" y="45"/>
                  </a:lnTo>
                  <a:lnTo>
                    <a:pt x="254" y="90"/>
                  </a:lnTo>
                  <a:lnTo>
                    <a:pt x="258" y="100"/>
                  </a:lnTo>
                  <a:lnTo>
                    <a:pt x="270" y="106"/>
                  </a:lnTo>
                  <a:lnTo>
                    <a:pt x="278" y="109"/>
                  </a:lnTo>
                  <a:lnTo>
                    <a:pt x="278" y="123"/>
                  </a:lnTo>
                  <a:lnTo>
                    <a:pt x="298" y="120"/>
                  </a:lnTo>
                  <a:lnTo>
                    <a:pt x="299" y="168"/>
                  </a:lnTo>
                  <a:lnTo>
                    <a:pt x="289" y="182"/>
                  </a:lnTo>
                  <a:lnTo>
                    <a:pt x="287" y="195"/>
                  </a:lnTo>
                  <a:lnTo>
                    <a:pt x="271" y="198"/>
                  </a:lnTo>
                  <a:lnTo>
                    <a:pt x="246" y="200"/>
                  </a:lnTo>
                  <a:lnTo>
                    <a:pt x="240" y="207"/>
                  </a:lnTo>
                  <a:lnTo>
                    <a:pt x="228" y="208"/>
                  </a:lnTo>
                  <a:lnTo>
                    <a:pt x="216" y="208"/>
                  </a:lnTo>
                  <a:lnTo>
                    <a:pt x="212" y="204"/>
                  </a:lnTo>
                  <a:lnTo>
                    <a:pt x="202" y="207"/>
                  </a:lnTo>
                  <a:lnTo>
                    <a:pt x="185" y="216"/>
                  </a:lnTo>
                  <a:lnTo>
                    <a:pt x="182" y="222"/>
                  </a:lnTo>
                  <a:lnTo>
                    <a:pt x="167" y="232"/>
                  </a:lnTo>
                  <a:lnTo>
                    <a:pt x="165" y="237"/>
                  </a:lnTo>
                  <a:lnTo>
                    <a:pt x="157" y="241"/>
                  </a:lnTo>
                  <a:lnTo>
                    <a:pt x="148" y="238"/>
                  </a:lnTo>
                  <a:lnTo>
                    <a:pt x="143" y="244"/>
                  </a:lnTo>
                  <a:lnTo>
                    <a:pt x="140" y="258"/>
                  </a:lnTo>
                  <a:lnTo>
                    <a:pt x="126" y="275"/>
                  </a:lnTo>
                  <a:lnTo>
                    <a:pt x="126" y="282"/>
                  </a:lnTo>
                  <a:lnTo>
                    <a:pt x="121" y="291"/>
                  </a:lnTo>
                  <a:lnTo>
                    <a:pt x="122" y="303"/>
                  </a:lnTo>
                  <a:lnTo>
                    <a:pt x="115" y="306"/>
                  </a:lnTo>
                  <a:lnTo>
                    <a:pt x="111" y="309"/>
                  </a:lnTo>
                  <a:lnTo>
                    <a:pt x="108" y="300"/>
                  </a:lnTo>
                  <a:lnTo>
                    <a:pt x="103" y="302"/>
                  </a:lnTo>
                  <a:lnTo>
                    <a:pt x="99" y="302"/>
                  </a:lnTo>
                  <a:lnTo>
                    <a:pt x="96" y="308"/>
                  </a:lnTo>
                  <a:lnTo>
                    <a:pt x="82" y="307"/>
                  </a:lnTo>
                  <a:lnTo>
                    <a:pt x="77" y="305"/>
                  </a:lnTo>
                  <a:lnTo>
                    <a:pt x="75" y="306"/>
                  </a:lnTo>
                  <a:lnTo>
                    <a:pt x="69" y="300"/>
                  </a:lnTo>
                  <a:lnTo>
                    <a:pt x="70" y="294"/>
                  </a:lnTo>
                  <a:lnTo>
                    <a:pt x="68" y="292"/>
                  </a:lnTo>
                  <a:lnTo>
                    <a:pt x="64" y="294"/>
                  </a:lnTo>
                  <a:lnTo>
                    <a:pt x="65" y="287"/>
                  </a:lnTo>
                  <a:lnTo>
                    <a:pt x="68" y="282"/>
                  </a:lnTo>
                  <a:lnTo>
                    <a:pt x="61" y="273"/>
                  </a:lnTo>
                  <a:lnTo>
                    <a:pt x="59" y="267"/>
                  </a:lnTo>
                  <a:lnTo>
                    <a:pt x="55" y="263"/>
                  </a:lnTo>
                  <a:lnTo>
                    <a:pt x="51" y="262"/>
                  </a:lnTo>
                  <a:lnTo>
                    <a:pt x="47" y="265"/>
                  </a:lnTo>
                  <a:lnTo>
                    <a:pt x="41" y="268"/>
                  </a:lnTo>
                  <a:lnTo>
                    <a:pt x="36" y="272"/>
                  </a:lnTo>
                  <a:lnTo>
                    <a:pt x="28" y="271"/>
                  </a:lnTo>
                  <a:lnTo>
                    <a:pt x="23" y="265"/>
                  </a:lnTo>
                  <a:lnTo>
                    <a:pt x="20" y="265"/>
                  </a:lnTo>
                  <a:lnTo>
                    <a:pt x="15" y="267"/>
                  </a:lnTo>
                  <a:lnTo>
                    <a:pt x="12" y="267"/>
                  </a:lnTo>
                  <a:lnTo>
                    <a:pt x="11" y="260"/>
                  </a:lnTo>
                  <a:lnTo>
                    <a:pt x="12" y="253"/>
                  </a:lnTo>
                  <a:lnTo>
                    <a:pt x="11" y="245"/>
                  </a:lnTo>
                  <a:lnTo>
                    <a:pt x="4" y="240"/>
                  </a:lnTo>
                  <a:lnTo>
                    <a:pt x="0" y="228"/>
                  </a:lnTo>
                  <a:lnTo>
                    <a:pt x="0" y="2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4" name="Freeform 123">
              <a:extLst>
                <a:ext uri="{FF2B5EF4-FFF2-40B4-BE49-F238E27FC236}">
                  <a16:creationId xmlns:a16="http://schemas.microsoft.com/office/drawing/2014/main" id="{9F445159-944D-DA4C-A037-0BCB9374F807}"/>
                </a:ext>
              </a:extLst>
            </p:cNvPr>
            <p:cNvSpPr>
              <a:spLocks/>
            </p:cNvSpPr>
            <p:nvPr/>
          </p:nvSpPr>
          <p:spPr bwMode="auto">
            <a:xfrm>
              <a:off x="15291229" y="1972942"/>
              <a:ext cx="480863" cy="1211024"/>
            </a:xfrm>
            <a:custGeom>
              <a:avLst/>
              <a:gdLst>
                <a:gd name="T0" fmla="*/ 126 w 160"/>
                <a:gd name="T1" fmla="*/ 178 h 382"/>
                <a:gd name="T2" fmla="*/ 108 w 160"/>
                <a:gd name="T3" fmla="*/ 201 h 382"/>
                <a:gd name="T4" fmla="*/ 112 w 160"/>
                <a:gd name="T5" fmla="*/ 223 h 382"/>
                <a:gd name="T6" fmla="*/ 135 w 160"/>
                <a:gd name="T7" fmla="*/ 252 h 382"/>
                <a:gd name="T8" fmla="*/ 125 w 160"/>
                <a:gd name="T9" fmla="*/ 274 h 382"/>
                <a:gd name="T10" fmla="*/ 144 w 160"/>
                <a:gd name="T11" fmla="*/ 301 h 382"/>
                <a:gd name="T12" fmla="*/ 148 w 160"/>
                <a:gd name="T13" fmla="*/ 322 h 382"/>
                <a:gd name="T14" fmla="*/ 149 w 160"/>
                <a:gd name="T15" fmla="*/ 361 h 382"/>
                <a:gd name="T16" fmla="*/ 139 w 160"/>
                <a:gd name="T17" fmla="*/ 367 h 382"/>
                <a:gd name="T18" fmla="*/ 136 w 160"/>
                <a:gd name="T19" fmla="*/ 338 h 382"/>
                <a:gd name="T20" fmla="*/ 126 w 160"/>
                <a:gd name="T21" fmla="*/ 305 h 382"/>
                <a:gd name="T22" fmla="*/ 112 w 160"/>
                <a:gd name="T23" fmla="*/ 254 h 382"/>
                <a:gd name="T24" fmla="*/ 91 w 160"/>
                <a:gd name="T25" fmla="*/ 247 h 382"/>
                <a:gd name="T26" fmla="*/ 62 w 160"/>
                <a:gd name="T27" fmla="*/ 260 h 382"/>
                <a:gd name="T28" fmla="*/ 53 w 160"/>
                <a:gd name="T29" fmla="*/ 229 h 382"/>
                <a:gd name="T30" fmla="*/ 29 w 160"/>
                <a:gd name="T31" fmla="*/ 186 h 382"/>
                <a:gd name="T32" fmla="*/ 19 w 160"/>
                <a:gd name="T33" fmla="*/ 176 h 382"/>
                <a:gd name="T34" fmla="*/ 0 w 160"/>
                <a:gd name="T35" fmla="*/ 142 h 382"/>
                <a:gd name="T36" fmla="*/ 4 w 160"/>
                <a:gd name="T37" fmla="*/ 131 h 382"/>
                <a:gd name="T38" fmla="*/ 9 w 160"/>
                <a:gd name="T39" fmla="*/ 117 h 382"/>
                <a:gd name="T40" fmla="*/ 9 w 160"/>
                <a:gd name="T41" fmla="*/ 88 h 382"/>
                <a:gd name="T42" fmla="*/ 28 w 160"/>
                <a:gd name="T43" fmla="*/ 76 h 382"/>
                <a:gd name="T44" fmla="*/ 33 w 160"/>
                <a:gd name="T45" fmla="*/ 48 h 382"/>
                <a:gd name="T46" fmla="*/ 50 w 160"/>
                <a:gd name="T47" fmla="*/ 22 h 382"/>
                <a:gd name="T48" fmla="*/ 59 w 160"/>
                <a:gd name="T49" fmla="*/ 13 h 382"/>
                <a:gd name="T50" fmla="*/ 61 w 160"/>
                <a:gd name="T51" fmla="*/ 1 h 382"/>
                <a:gd name="T52" fmla="*/ 80 w 160"/>
                <a:gd name="T53" fmla="*/ 12 h 382"/>
                <a:gd name="T54" fmla="*/ 93 w 160"/>
                <a:gd name="T55" fmla="*/ 33 h 382"/>
                <a:gd name="T56" fmla="*/ 83 w 160"/>
                <a:gd name="T57" fmla="*/ 67 h 382"/>
                <a:gd name="T58" fmla="*/ 104 w 160"/>
                <a:gd name="T59" fmla="*/ 89 h 382"/>
                <a:gd name="T60" fmla="*/ 124 w 160"/>
                <a:gd name="T61" fmla="*/ 112 h 382"/>
                <a:gd name="T62" fmla="*/ 137 w 160"/>
                <a:gd name="T63" fmla="*/ 137 h 382"/>
                <a:gd name="T64" fmla="*/ 158 w 160"/>
                <a:gd name="T65" fmla="*/ 134 h 382"/>
                <a:gd name="T66" fmla="*/ 147 w 160"/>
                <a:gd name="T67" fmla="*/ 156 h 382"/>
                <a:gd name="T68" fmla="*/ 135 w 160"/>
                <a:gd name="T69" fmla="*/ 16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382">
                  <a:moveTo>
                    <a:pt x="135" y="169"/>
                  </a:moveTo>
                  <a:lnTo>
                    <a:pt x="126" y="178"/>
                  </a:lnTo>
                  <a:lnTo>
                    <a:pt x="113" y="179"/>
                  </a:lnTo>
                  <a:lnTo>
                    <a:pt x="108" y="201"/>
                  </a:lnTo>
                  <a:lnTo>
                    <a:pt x="101" y="205"/>
                  </a:lnTo>
                  <a:lnTo>
                    <a:pt x="112" y="223"/>
                  </a:lnTo>
                  <a:lnTo>
                    <a:pt x="126" y="239"/>
                  </a:lnTo>
                  <a:lnTo>
                    <a:pt x="135" y="252"/>
                  </a:lnTo>
                  <a:lnTo>
                    <a:pt x="131" y="270"/>
                  </a:lnTo>
                  <a:lnTo>
                    <a:pt x="125" y="274"/>
                  </a:lnTo>
                  <a:lnTo>
                    <a:pt x="130" y="285"/>
                  </a:lnTo>
                  <a:lnTo>
                    <a:pt x="144" y="301"/>
                  </a:lnTo>
                  <a:lnTo>
                    <a:pt x="147" y="313"/>
                  </a:lnTo>
                  <a:lnTo>
                    <a:pt x="148" y="322"/>
                  </a:lnTo>
                  <a:lnTo>
                    <a:pt x="157" y="341"/>
                  </a:lnTo>
                  <a:lnTo>
                    <a:pt x="149" y="361"/>
                  </a:lnTo>
                  <a:lnTo>
                    <a:pt x="142" y="382"/>
                  </a:lnTo>
                  <a:lnTo>
                    <a:pt x="139" y="367"/>
                  </a:lnTo>
                  <a:lnTo>
                    <a:pt x="143" y="351"/>
                  </a:lnTo>
                  <a:lnTo>
                    <a:pt x="136" y="338"/>
                  </a:lnTo>
                  <a:lnTo>
                    <a:pt x="135" y="316"/>
                  </a:lnTo>
                  <a:lnTo>
                    <a:pt x="126" y="305"/>
                  </a:lnTo>
                  <a:lnTo>
                    <a:pt x="118" y="280"/>
                  </a:lnTo>
                  <a:lnTo>
                    <a:pt x="112" y="254"/>
                  </a:lnTo>
                  <a:lnTo>
                    <a:pt x="102" y="237"/>
                  </a:lnTo>
                  <a:lnTo>
                    <a:pt x="91" y="247"/>
                  </a:lnTo>
                  <a:lnTo>
                    <a:pt x="72" y="262"/>
                  </a:lnTo>
                  <a:lnTo>
                    <a:pt x="62" y="260"/>
                  </a:lnTo>
                  <a:lnTo>
                    <a:pt x="50" y="255"/>
                  </a:lnTo>
                  <a:lnTo>
                    <a:pt x="53" y="229"/>
                  </a:lnTo>
                  <a:lnTo>
                    <a:pt x="46" y="210"/>
                  </a:lnTo>
                  <a:lnTo>
                    <a:pt x="29" y="186"/>
                  </a:lnTo>
                  <a:lnTo>
                    <a:pt x="30" y="179"/>
                  </a:lnTo>
                  <a:lnTo>
                    <a:pt x="19" y="176"/>
                  </a:lnTo>
                  <a:lnTo>
                    <a:pt x="4" y="159"/>
                  </a:lnTo>
                  <a:lnTo>
                    <a:pt x="0" y="142"/>
                  </a:lnTo>
                  <a:lnTo>
                    <a:pt x="7" y="145"/>
                  </a:lnTo>
                  <a:lnTo>
                    <a:pt x="4" y="131"/>
                  </a:lnTo>
                  <a:lnTo>
                    <a:pt x="12" y="125"/>
                  </a:lnTo>
                  <a:lnTo>
                    <a:pt x="9" y="117"/>
                  </a:lnTo>
                  <a:lnTo>
                    <a:pt x="12" y="110"/>
                  </a:lnTo>
                  <a:lnTo>
                    <a:pt x="9" y="88"/>
                  </a:lnTo>
                  <a:lnTo>
                    <a:pt x="23" y="93"/>
                  </a:lnTo>
                  <a:lnTo>
                    <a:pt x="28" y="76"/>
                  </a:lnTo>
                  <a:lnTo>
                    <a:pt x="27" y="66"/>
                  </a:lnTo>
                  <a:lnTo>
                    <a:pt x="33" y="48"/>
                  </a:lnTo>
                  <a:lnTo>
                    <a:pt x="30" y="36"/>
                  </a:lnTo>
                  <a:lnTo>
                    <a:pt x="50" y="22"/>
                  </a:lnTo>
                  <a:lnTo>
                    <a:pt x="64" y="26"/>
                  </a:lnTo>
                  <a:lnTo>
                    <a:pt x="59" y="13"/>
                  </a:lnTo>
                  <a:lnTo>
                    <a:pt x="64" y="9"/>
                  </a:lnTo>
                  <a:lnTo>
                    <a:pt x="61" y="1"/>
                  </a:lnTo>
                  <a:lnTo>
                    <a:pt x="71" y="0"/>
                  </a:lnTo>
                  <a:lnTo>
                    <a:pt x="80" y="12"/>
                  </a:lnTo>
                  <a:lnTo>
                    <a:pt x="89" y="17"/>
                  </a:lnTo>
                  <a:lnTo>
                    <a:pt x="93" y="33"/>
                  </a:lnTo>
                  <a:lnTo>
                    <a:pt x="96" y="50"/>
                  </a:lnTo>
                  <a:lnTo>
                    <a:pt x="83" y="67"/>
                  </a:lnTo>
                  <a:lnTo>
                    <a:pt x="86" y="92"/>
                  </a:lnTo>
                  <a:lnTo>
                    <a:pt x="104" y="89"/>
                  </a:lnTo>
                  <a:lnTo>
                    <a:pt x="112" y="108"/>
                  </a:lnTo>
                  <a:lnTo>
                    <a:pt x="124" y="112"/>
                  </a:lnTo>
                  <a:lnTo>
                    <a:pt x="122" y="129"/>
                  </a:lnTo>
                  <a:lnTo>
                    <a:pt x="137" y="137"/>
                  </a:lnTo>
                  <a:lnTo>
                    <a:pt x="146" y="141"/>
                  </a:lnTo>
                  <a:lnTo>
                    <a:pt x="158" y="134"/>
                  </a:lnTo>
                  <a:lnTo>
                    <a:pt x="160" y="143"/>
                  </a:lnTo>
                  <a:lnTo>
                    <a:pt x="147" y="156"/>
                  </a:lnTo>
                  <a:lnTo>
                    <a:pt x="144" y="164"/>
                  </a:lnTo>
                  <a:lnTo>
                    <a:pt x="135" y="16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5" name="Freeform 124">
              <a:extLst>
                <a:ext uri="{FF2B5EF4-FFF2-40B4-BE49-F238E27FC236}">
                  <a16:creationId xmlns:a16="http://schemas.microsoft.com/office/drawing/2014/main" id="{F9BD9948-D2DD-7CF6-00F4-0B57DBFFEAFA}"/>
                </a:ext>
              </a:extLst>
            </p:cNvPr>
            <p:cNvSpPr>
              <a:spLocks/>
            </p:cNvSpPr>
            <p:nvPr/>
          </p:nvSpPr>
          <p:spPr bwMode="auto">
            <a:xfrm>
              <a:off x="11224935" y="977493"/>
              <a:ext cx="93169" cy="107788"/>
            </a:xfrm>
            <a:custGeom>
              <a:avLst/>
              <a:gdLst>
                <a:gd name="T0" fmla="*/ 22 w 31"/>
                <a:gd name="T1" fmla="*/ 21 h 34"/>
                <a:gd name="T2" fmla="*/ 21 w 31"/>
                <a:gd name="T3" fmla="*/ 17 h 34"/>
                <a:gd name="T4" fmla="*/ 15 w 31"/>
                <a:gd name="T5" fmla="*/ 27 h 34"/>
                <a:gd name="T6" fmla="*/ 16 w 31"/>
                <a:gd name="T7" fmla="*/ 34 h 34"/>
                <a:gd name="T8" fmla="*/ 13 w 31"/>
                <a:gd name="T9" fmla="*/ 32 h 34"/>
                <a:gd name="T10" fmla="*/ 7 w 31"/>
                <a:gd name="T11" fmla="*/ 25 h 34"/>
                <a:gd name="T12" fmla="*/ 0 w 31"/>
                <a:gd name="T13" fmla="*/ 21 h 34"/>
                <a:gd name="T14" fmla="*/ 1 w 31"/>
                <a:gd name="T15" fmla="*/ 18 h 34"/>
                <a:gd name="T16" fmla="*/ 3 w 31"/>
                <a:gd name="T17" fmla="*/ 7 h 34"/>
                <a:gd name="T18" fmla="*/ 8 w 31"/>
                <a:gd name="T19" fmla="*/ 2 h 34"/>
                <a:gd name="T20" fmla="*/ 11 w 31"/>
                <a:gd name="T21" fmla="*/ 0 h 34"/>
                <a:gd name="T22" fmla="*/ 16 w 31"/>
                <a:gd name="T23" fmla="*/ 3 h 34"/>
                <a:gd name="T24" fmla="*/ 18 w 31"/>
                <a:gd name="T25" fmla="*/ 6 h 34"/>
                <a:gd name="T26" fmla="*/ 24 w 31"/>
                <a:gd name="T27" fmla="*/ 9 h 34"/>
                <a:gd name="T28" fmla="*/ 31 w 31"/>
                <a:gd name="T29" fmla="*/ 13 h 34"/>
                <a:gd name="T30" fmla="*/ 29 w 31"/>
                <a:gd name="T31" fmla="*/ 14 h 34"/>
                <a:gd name="T32" fmla="*/ 27 w 31"/>
                <a:gd name="T33" fmla="*/ 19 h 34"/>
                <a:gd name="T34" fmla="*/ 22 w 31"/>
                <a:gd name="T35"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4">
                  <a:moveTo>
                    <a:pt x="22" y="21"/>
                  </a:moveTo>
                  <a:lnTo>
                    <a:pt x="21" y="17"/>
                  </a:lnTo>
                  <a:lnTo>
                    <a:pt x="15" y="27"/>
                  </a:lnTo>
                  <a:lnTo>
                    <a:pt x="16" y="34"/>
                  </a:lnTo>
                  <a:lnTo>
                    <a:pt x="13" y="32"/>
                  </a:lnTo>
                  <a:lnTo>
                    <a:pt x="7" y="25"/>
                  </a:lnTo>
                  <a:lnTo>
                    <a:pt x="0" y="21"/>
                  </a:lnTo>
                  <a:lnTo>
                    <a:pt x="1" y="18"/>
                  </a:lnTo>
                  <a:lnTo>
                    <a:pt x="3" y="7"/>
                  </a:lnTo>
                  <a:lnTo>
                    <a:pt x="8" y="2"/>
                  </a:lnTo>
                  <a:lnTo>
                    <a:pt x="11" y="0"/>
                  </a:lnTo>
                  <a:lnTo>
                    <a:pt x="16" y="3"/>
                  </a:lnTo>
                  <a:lnTo>
                    <a:pt x="18" y="6"/>
                  </a:lnTo>
                  <a:lnTo>
                    <a:pt x="24" y="9"/>
                  </a:lnTo>
                  <a:lnTo>
                    <a:pt x="31" y="13"/>
                  </a:lnTo>
                  <a:lnTo>
                    <a:pt x="29" y="14"/>
                  </a:lnTo>
                  <a:lnTo>
                    <a:pt x="27" y="19"/>
                  </a:lnTo>
                  <a:lnTo>
                    <a:pt x="22"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6" name="Freeform 125">
              <a:extLst>
                <a:ext uri="{FF2B5EF4-FFF2-40B4-BE49-F238E27FC236}">
                  <a16:creationId xmlns:a16="http://schemas.microsoft.com/office/drawing/2014/main" id="{B256FB67-C854-5EE8-7264-EBD97BE0FC87}"/>
                </a:ext>
              </a:extLst>
            </p:cNvPr>
            <p:cNvSpPr>
              <a:spLocks/>
            </p:cNvSpPr>
            <p:nvPr/>
          </p:nvSpPr>
          <p:spPr bwMode="auto">
            <a:xfrm>
              <a:off x="14527861" y="429043"/>
              <a:ext cx="1637938" cy="675257"/>
            </a:xfrm>
            <a:custGeom>
              <a:avLst/>
              <a:gdLst>
                <a:gd name="T0" fmla="*/ 15 w 545"/>
                <a:gd name="T1" fmla="*/ 52 h 213"/>
                <a:gd name="T2" fmla="*/ 57 w 545"/>
                <a:gd name="T3" fmla="*/ 25 h 213"/>
                <a:gd name="T4" fmla="*/ 90 w 545"/>
                <a:gd name="T5" fmla="*/ 31 h 213"/>
                <a:gd name="T6" fmla="*/ 122 w 545"/>
                <a:gd name="T7" fmla="*/ 42 h 213"/>
                <a:gd name="T8" fmla="*/ 156 w 545"/>
                <a:gd name="T9" fmla="*/ 33 h 213"/>
                <a:gd name="T10" fmla="*/ 148 w 545"/>
                <a:gd name="T11" fmla="*/ 0 h 213"/>
                <a:gd name="T12" fmla="*/ 186 w 545"/>
                <a:gd name="T13" fmla="*/ 10 h 213"/>
                <a:gd name="T14" fmla="*/ 219 w 545"/>
                <a:gd name="T15" fmla="*/ 31 h 213"/>
                <a:gd name="T16" fmla="*/ 259 w 545"/>
                <a:gd name="T17" fmla="*/ 35 h 213"/>
                <a:gd name="T18" fmla="*/ 296 w 545"/>
                <a:gd name="T19" fmla="*/ 35 h 213"/>
                <a:gd name="T20" fmla="*/ 333 w 545"/>
                <a:gd name="T21" fmla="*/ 55 h 213"/>
                <a:gd name="T22" fmla="*/ 370 w 545"/>
                <a:gd name="T23" fmla="*/ 59 h 213"/>
                <a:gd name="T24" fmla="*/ 400 w 545"/>
                <a:gd name="T25" fmla="*/ 50 h 213"/>
                <a:gd name="T26" fmla="*/ 426 w 545"/>
                <a:gd name="T27" fmla="*/ 38 h 213"/>
                <a:gd name="T28" fmla="*/ 456 w 545"/>
                <a:gd name="T29" fmla="*/ 43 h 213"/>
                <a:gd name="T30" fmla="*/ 459 w 545"/>
                <a:gd name="T31" fmla="*/ 79 h 213"/>
                <a:gd name="T32" fmla="*/ 476 w 545"/>
                <a:gd name="T33" fmla="*/ 84 h 213"/>
                <a:gd name="T34" fmla="*/ 502 w 545"/>
                <a:gd name="T35" fmla="*/ 80 h 213"/>
                <a:gd name="T36" fmla="*/ 542 w 545"/>
                <a:gd name="T37" fmla="*/ 101 h 213"/>
                <a:gd name="T38" fmla="*/ 530 w 545"/>
                <a:gd name="T39" fmla="*/ 106 h 213"/>
                <a:gd name="T40" fmla="*/ 500 w 545"/>
                <a:gd name="T41" fmla="*/ 114 h 213"/>
                <a:gd name="T42" fmla="*/ 475 w 545"/>
                <a:gd name="T43" fmla="*/ 136 h 213"/>
                <a:gd name="T44" fmla="*/ 445 w 545"/>
                <a:gd name="T45" fmla="*/ 143 h 213"/>
                <a:gd name="T46" fmla="*/ 433 w 545"/>
                <a:gd name="T47" fmla="*/ 154 h 213"/>
                <a:gd name="T48" fmla="*/ 449 w 545"/>
                <a:gd name="T49" fmla="*/ 168 h 213"/>
                <a:gd name="T50" fmla="*/ 434 w 545"/>
                <a:gd name="T51" fmla="*/ 186 h 213"/>
                <a:gd name="T52" fmla="*/ 393 w 545"/>
                <a:gd name="T53" fmla="*/ 194 h 213"/>
                <a:gd name="T54" fmla="*/ 355 w 545"/>
                <a:gd name="T55" fmla="*/ 213 h 213"/>
                <a:gd name="T56" fmla="*/ 324 w 545"/>
                <a:gd name="T57" fmla="*/ 206 h 213"/>
                <a:gd name="T58" fmla="*/ 276 w 545"/>
                <a:gd name="T59" fmla="*/ 191 h 213"/>
                <a:gd name="T60" fmla="*/ 219 w 545"/>
                <a:gd name="T61" fmla="*/ 189 h 213"/>
                <a:gd name="T62" fmla="*/ 186 w 545"/>
                <a:gd name="T63" fmla="*/ 177 h 213"/>
                <a:gd name="T64" fmla="*/ 159 w 545"/>
                <a:gd name="T65" fmla="*/ 156 h 213"/>
                <a:gd name="T66" fmla="*/ 110 w 545"/>
                <a:gd name="T67" fmla="*/ 140 h 213"/>
                <a:gd name="T68" fmla="*/ 79 w 545"/>
                <a:gd name="T69" fmla="*/ 128 h 213"/>
                <a:gd name="T70" fmla="*/ 56 w 545"/>
                <a:gd name="T71" fmla="*/ 88 h 213"/>
                <a:gd name="T72" fmla="*/ 11 w 545"/>
                <a:gd name="T73" fmla="*/ 6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5" h="213">
                  <a:moveTo>
                    <a:pt x="0" y="55"/>
                  </a:moveTo>
                  <a:lnTo>
                    <a:pt x="15" y="52"/>
                  </a:lnTo>
                  <a:lnTo>
                    <a:pt x="37" y="34"/>
                  </a:lnTo>
                  <a:lnTo>
                    <a:pt x="57" y="25"/>
                  </a:lnTo>
                  <a:lnTo>
                    <a:pt x="74" y="31"/>
                  </a:lnTo>
                  <a:lnTo>
                    <a:pt x="90" y="31"/>
                  </a:lnTo>
                  <a:lnTo>
                    <a:pt x="106" y="41"/>
                  </a:lnTo>
                  <a:lnTo>
                    <a:pt x="122" y="42"/>
                  </a:lnTo>
                  <a:lnTo>
                    <a:pt x="148" y="46"/>
                  </a:lnTo>
                  <a:lnTo>
                    <a:pt x="156" y="33"/>
                  </a:lnTo>
                  <a:lnTo>
                    <a:pt x="143" y="21"/>
                  </a:lnTo>
                  <a:lnTo>
                    <a:pt x="148" y="0"/>
                  </a:lnTo>
                  <a:lnTo>
                    <a:pt x="170" y="8"/>
                  </a:lnTo>
                  <a:lnTo>
                    <a:pt x="186" y="10"/>
                  </a:lnTo>
                  <a:lnTo>
                    <a:pt x="207" y="16"/>
                  </a:lnTo>
                  <a:lnTo>
                    <a:pt x="219" y="31"/>
                  </a:lnTo>
                  <a:lnTo>
                    <a:pt x="246" y="39"/>
                  </a:lnTo>
                  <a:lnTo>
                    <a:pt x="259" y="35"/>
                  </a:lnTo>
                  <a:lnTo>
                    <a:pt x="278" y="33"/>
                  </a:lnTo>
                  <a:lnTo>
                    <a:pt x="296" y="35"/>
                  </a:lnTo>
                  <a:lnTo>
                    <a:pt x="317" y="45"/>
                  </a:lnTo>
                  <a:lnTo>
                    <a:pt x="333" y="55"/>
                  </a:lnTo>
                  <a:lnTo>
                    <a:pt x="348" y="55"/>
                  </a:lnTo>
                  <a:lnTo>
                    <a:pt x="370" y="59"/>
                  </a:lnTo>
                  <a:lnTo>
                    <a:pt x="381" y="53"/>
                  </a:lnTo>
                  <a:lnTo>
                    <a:pt x="400" y="50"/>
                  </a:lnTo>
                  <a:lnTo>
                    <a:pt x="415" y="36"/>
                  </a:lnTo>
                  <a:lnTo>
                    <a:pt x="426" y="38"/>
                  </a:lnTo>
                  <a:lnTo>
                    <a:pt x="439" y="45"/>
                  </a:lnTo>
                  <a:lnTo>
                    <a:pt x="456" y="43"/>
                  </a:lnTo>
                  <a:lnTo>
                    <a:pt x="458" y="59"/>
                  </a:lnTo>
                  <a:lnTo>
                    <a:pt x="459" y="79"/>
                  </a:lnTo>
                  <a:lnTo>
                    <a:pt x="468" y="87"/>
                  </a:lnTo>
                  <a:lnTo>
                    <a:pt x="476" y="84"/>
                  </a:lnTo>
                  <a:lnTo>
                    <a:pt x="494" y="88"/>
                  </a:lnTo>
                  <a:lnTo>
                    <a:pt x="502" y="80"/>
                  </a:lnTo>
                  <a:lnTo>
                    <a:pt x="519" y="87"/>
                  </a:lnTo>
                  <a:lnTo>
                    <a:pt x="542" y="101"/>
                  </a:lnTo>
                  <a:lnTo>
                    <a:pt x="545" y="108"/>
                  </a:lnTo>
                  <a:lnTo>
                    <a:pt x="530" y="106"/>
                  </a:lnTo>
                  <a:lnTo>
                    <a:pt x="508" y="109"/>
                  </a:lnTo>
                  <a:lnTo>
                    <a:pt x="500" y="114"/>
                  </a:lnTo>
                  <a:lnTo>
                    <a:pt x="496" y="128"/>
                  </a:lnTo>
                  <a:lnTo>
                    <a:pt x="475" y="136"/>
                  </a:lnTo>
                  <a:lnTo>
                    <a:pt x="464" y="147"/>
                  </a:lnTo>
                  <a:lnTo>
                    <a:pt x="445" y="143"/>
                  </a:lnTo>
                  <a:lnTo>
                    <a:pt x="435" y="141"/>
                  </a:lnTo>
                  <a:lnTo>
                    <a:pt x="433" y="154"/>
                  </a:lnTo>
                  <a:lnTo>
                    <a:pt x="443" y="162"/>
                  </a:lnTo>
                  <a:lnTo>
                    <a:pt x="449" y="168"/>
                  </a:lnTo>
                  <a:lnTo>
                    <a:pt x="441" y="175"/>
                  </a:lnTo>
                  <a:lnTo>
                    <a:pt x="434" y="186"/>
                  </a:lnTo>
                  <a:lnTo>
                    <a:pt x="418" y="194"/>
                  </a:lnTo>
                  <a:lnTo>
                    <a:pt x="393" y="194"/>
                  </a:lnTo>
                  <a:lnTo>
                    <a:pt x="370" y="202"/>
                  </a:lnTo>
                  <a:lnTo>
                    <a:pt x="355" y="213"/>
                  </a:lnTo>
                  <a:lnTo>
                    <a:pt x="345" y="206"/>
                  </a:lnTo>
                  <a:lnTo>
                    <a:pt x="324" y="206"/>
                  </a:lnTo>
                  <a:lnTo>
                    <a:pt x="294" y="194"/>
                  </a:lnTo>
                  <a:lnTo>
                    <a:pt x="276" y="191"/>
                  </a:lnTo>
                  <a:lnTo>
                    <a:pt x="255" y="194"/>
                  </a:lnTo>
                  <a:lnTo>
                    <a:pt x="219" y="189"/>
                  </a:lnTo>
                  <a:lnTo>
                    <a:pt x="201" y="189"/>
                  </a:lnTo>
                  <a:lnTo>
                    <a:pt x="186" y="177"/>
                  </a:lnTo>
                  <a:lnTo>
                    <a:pt x="170" y="158"/>
                  </a:lnTo>
                  <a:lnTo>
                    <a:pt x="159" y="156"/>
                  </a:lnTo>
                  <a:lnTo>
                    <a:pt x="133" y="143"/>
                  </a:lnTo>
                  <a:lnTo>
                    <a:pt x="110" y="140"/>
                  </a:lnTo>
                  <a:lnTo>
                    <a:pt x="89" y="137"/>
                  </a:lnTo>
                  <a:lnTo>
                    <a:pt x="79" y="128"/>
                  </a:lnTo>
                  <a:lnTo>
                    <a:pt x="75" y="104"/>
                  </a:lnTo>
                  <a:lnTo>
                    <a:pt x="56" y="88"/>
                  </a:lnTo>
                  <a:lnTo>
                    <a:pt x="29" y="80"/>
                  </a:lnTo>
                  <a:lnTo>
                    <a:pt x="11" y="69"/>
                  </a:lnTo>
                  <a:lnTo>
                    <a:pt x="0" y="5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7" name="Freeform 126">
              <a:extLst>
                <a:ext uri="{FF2B5EF4-FFF2-40B4-BE49-F238E27FC236}">
                  <a16:creationId xmlns:a16="http://schemas.microsoft.com/office/drawing/2014/main" id="{220601C1-586F-4718-14BF-DBD3F4AE3DA6}"/>
                </a:ext>
              </a:extLst>
            </p:cNvPr>
            <p:cNvSpPr>
              <a:spLocks/>
            </p:cNvSpPr>
            <p:nvPr/>
          </p:nvSpPr>
          <p:spPr bwMode="auto">
            <a:xfrm>
              <a:off x="11949237" y="4518627"/>
              <a:ext cx="580042" cy="1081044"/>
            </a:xfrm>
            <a:custGeom>
              <a:avLst/>
              <a:gdLst>
                <a:gd name="T0" fmla="*/ 96 w 193"/>
                <a:gd name="T1" fmla="*/ 23 h 341"/>
                <a:gd name="T2" fmla="*/ 122 w 193"/>
                <a:gd name="T3" fmla="*/ 26 h 341"/>
                <a:gd name="T4" fmla="*/ 142 w 193"/>
                <a:gd name="T5" fmla="*/ 20 h 341"/>
                <a:gd name="T6" fmla="*/ 173 w 193"/>
                <a:gd name="T7" fmla="*/ 12 h 341"/>
                <a:gd name="T8" fmla="*/ 190 w 193"/>
                <a:gd name="T9" fmla="*/ 9 h 341"/>
                <a:gd name="T10" fmla="*/ 191 w 193"/>
                <a:gd name="T11" fmla="*/ 48 h 341"/>
                <a:gd name="T12" fmla="*/ 193 w 193"/>
                <a:gd name="T13" fmla="*/ 91 h 341"/>
                <a:gd name="T14" fmla="*/ 179 w 193"/>
                <a:gd name="T15" fmla="*/ 120 h 341"/>
                <a:gd name="T16" fmla="*/ 150 w 193"/>
                <a:gd name="T17" fmla="*/ 141 h 341"/>
                <a:gd name="T18" fmla="*/ 107 w 193"/>
                <a:gd name="T19" fmla="*/ 173 h 341"/>
                <a:gd name="T20" fmla="*/ 86 w 193"/>
                <a:gd name="T21" fmla="*/ 192 h 341"/>
                <a:gd name="T22" fmla="*/ 76 w 193"/>
                <a:gd name="T23" fmla="*/ 211 h 341"/>
                <a:gd name="T24" fmla="*/ 87 w 193"/>
                <a:gd name="T25" fmla="*/ 239 h 341"/>
                <a:gd name="T26" fmla="*/ 90 w 193"/>
                <a:gd name="T27" fmla="*/ 244 h 341"/>
                <a:gd name="T28" fmla="*/ 84 w 193"/>
                <a:gd name="T29" fmla="*/ 274 h 341"/>
                <a:gd name="T30" fmla="*/ 85 w 193"/>
                <a:gd name="T31" fmla="*/ 287 h 341"/>
                <a:gd name="T32" fmla="*/ 62 w 193"/>
                <a:gd name="T33" fmla="*/ 301 h 341"/>
                <a:gd name="T34" fmla="*/ 31 w 193"/>
                <a:gd name="T35" fmla="*/ 320 h 341"/>
                <a:gd name="T36" fmla="*/ 36 w 193"/>
                <a:gd name="T37" fmla="*/ 330 h 341"/>
                <a:gd name="T38" fmla="*/ 20 w 193"/>
                <a:gd name="T39" fmla="*/ 341 h 341"/>
                <a:gd name="T40" fmla="*/ 18 w 193"/>
                <a:gd name="T41" fmla="*/ 322 h 341"/>
                <a:gd name="T42" fmla="*/ 21 w 193"/>
                <a:gd name="T43" fmla="*/ 292 h 341"/>
                <a:gd name="T44" fmla="*/ 11 w 193"/>
                <a:gd name="T45" fmla="*/ 248 h 341"/>
                <a:gd name="T46" fmla="*/ 37 w 193"/>
                <a:gd name="T47" fmla="*/ 209 h 341"/>
                <a:gd name="T48" fmla="*/ 42 w 193"/>
                <a:gd name="T49" fmla="*/ 195 h 341"/>
                <a:gd name="T50" fmla="*/ 41 w 193"/>
                <a:gd name="T51" fmla="*/ 173 h 341"/>
                <a:gd name="T52" fmla="*/ 47 w 193"/>
                <a:gd name="T53" fmla="*/ 133 h 341"/>
                <a:gd name="T54" fmla="*/ 29 w 193"/>
                <a:gd name="T55" fmla="*/ 124 h 341"/>
                <a:gd name="T56" fmla="*/ 17 w 193"/>
                <a:gd name="T57" fmla="*/ 115 h 341"/>
                <a:gd name="T58" fmla="*/ 1 w 193"/>
                <a:gd name="T59" fmla="*/ 108 h 341"/>
                <a:gd name="T60" fmla="*/ 56 w 193"/>
                <a:gd name="T61" fmla="*/ 76 h 341"/>
                <a:gd name="T62" fmla="*/ 71 w 193"/>
                <a:gd name="T63" fmla="*/ 84 h 341"/>
                <a:gd name="T64" fmla="*/ 79 w 193"/>
                <a:gd name="T65" fmla="*/ 97 h 341"/>
                <a:gd name="T66" fmla="*/ 75 w 193"/>
                <a:gd name="T67" fmla="*/ 122 h 341"/>
                <a:gd name="T68" fmla="*/ 92 w 193"/>
                <a:gd name="T69" fmla="*/ 120 h 341"/>
                <a:gd name="T70" fmla="*/ 100 w 193"/>
                <a:gd name="T71" fmla="*/ 89 h 341"/>
                <a:gd name="T72" fmla="*/ 87 w 193"/>
                <a:gd name="T73" fmla="*/ 67 h 341"/>
                <a:gd name="T74" fmla="*/ 76 w 193"/>
                <a:gd name="T75" fmla="*/ 4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341">
                  <a:moveTo>
                    <a:pt x="82" y="25"/>
                  </a:moveTo>
                  <a:lnTo>
                    <a:pt x="96" y="23"/>
                  </a:lnTo>
                  <a:lnTo>
                    <a:pt x="117" y="29"/>
                  </a:lnTo>
                  <a:lnTo>
                    <a:pt x="122" y="26"/>
                  </a:lnTo>
                  <a:lnTo>
                    <a:pt x="135" y="26"/>
                  </a:lnTo>
                  <a:lnTo>
                    <a:pt x="142" y="20"/>
                  </a:lnTo>
                  <a:lnTo>
                    <a:pt x="153" y="20"/>
                  </a:lnTo>
                  <a:lnTo>
                    <a:pt x="173" y="12"/>
                  </a:lnTo>
                  <a:lnTo>
                    <a:pt x="188" y="0"/>
                  </a:lnTo>
                  <a:lnTo>
                    <a:pt x="190" y="9"/>
                  </a:lnTo>
                  <a:lnTo>
                    <a:pt x="189" y="30"/>
                  </a:lnTo>
                  <a:lnTo>
                    <a:pt x="191" y="48"/>
                  </a:lnTo>
                  <a:lnTo>
                    <a:pt x="190" y="81"/>
                  </a:lnTo>
                  <a:lnTo>
                    <a:pt x="193" y="91"/>
                  </a:lnTo>
                  <a:lnTo>
                    <a:pt x="186" y="105"/>
                  </a:lnTo>
                  <a:lnTo>
                    <a:pt x="179" y="120"/>
                  </a:lnTo>
                  <a:lnTo>
                    <a:pt x="166" y="133"/>
                  </a:lnTo>
                  <a:lnTo>
                    <a:pt x="150" y="141"/>
                  </a:lnTo>
                  <a:lnTo>
                    <a:pt x="129" y="151"/>
                  </a:lnTo>
                  <a:lnTo>
                    <a:pt x="107" y="173"/>
                  </a:lnTo>
                  <a:lnTo>
                    <a:pt x="100" y="177"/>
                  </a:lnTo>
                  <a:lnTo>
                    <a:pt x="86" y="192"/>
                  </a:lnTo>
                  <a:lnTo>
                    <a:pt x="79" y="196"/>
                  </a:lnTo>
                  <a:lnTo>
                    <a:pt x="76" y="211"/>
                  </a:lnTo>
                  <a:lnTo>
                    <a:pt x="84" y="227"/>
                  </a:lnTo>
                  <a:lnTo>
                    <a:pt x="87" y="239"/>
                  </a:lnTo>
                  <a:lnTo>
                    <a:pt x="86" y="245"/>
                  </a:lnTo>
                  <a:lnTo>
                    <a:pt x="90" y="244"/>
                  </a:lnTo>
                  <a:lnTo>
                    <a:pt x="88" y="265"/>
                  </a:lnTo>
                  <a:lnTo>
                    <a:pt x="84" y="274"/>
                  </a:lnTo>
                  <a:lnTo>
                    <a:pt x="88" y="278"/>
                  </a:lnTo>
                  <a:lnTo>
                    <a:pt x="85" y="287"/>
                  </a:lnTo>
                  <a:lnTo>
                    <a:pt x="77" y="294"/>
                  </a:lnTo>
                  <a:lnTo>
                    <a:pt x="62" y="301"/>
                  </a:lnTo>
                  <a:lnTo>
                    <a:pt x="39" y="312"/>
                  </a:lnTo>
                  <a:lnTo>
                    <a:pt x="31" y="320"/>
                  </a:lnTo>
                  <a:lnTo>
                    <a:pt x="32" y="329"/>
                  </a:lnTo>
                  <a:lnTo>
                    <a:pt x="36" y="330"/>
                  </a:lnTo>
                  <a:lnTo>
                    <a:pt x="34" y="341"/>
                  </a:lnTo>
                  <a:lnTo>
                    <a:pt x="20" y="341"/>
                  </a:lnTo>
                  <a:lnTo>
                    <a:pt x="20" y="332"/>
                  </a:lnTo>
                  <a:lnTo>
                    <a:pt x="18" y="322"/>
                  </a:lnTo>
                  <a:lnTo>
                    <a:pt x="17" y="315"/>
                  </a:lnTo>
                  <a:lnTo>
                    <a:pt x="21" y="292"/>
                  </a:lnTo>
                  <a:lnTo>
                    <a:pt x="18" y="277"/>
                  </a:lnTo>
                  <a:lnTo>
                    <a:pt x="11" y="248"/>
                  </a:lnTo>
                  <a:lnTo>
                    <a:pt x="31" y="224"/>
                  </a:lnTo>
                  <a:lnTo>
                    <a:pt x="37" y="209"/>
                  </a:lnTo>
                  <a:lnTo>
                    <a:pt x="39" y="207"/>
                  </a:lnTo>
                  <a:lnTo>
                    <a:pt x="42" y="195"/>
                  </a:lnTo>
                  <a:lnTo>
                    <a:pt x="40" y="189"/>
                  </a:lnTo>
                  <a:lnTo>
                    <a:pt x="41" y="173"/>
                  </a:lnTo>
                  <a:lnTo>
                    <a:pt x="46" y="159"/>
                  </a:lnTo>
                  <a:lnTo>
                    <a:pt x="47" y="133"/>
                  </a:lnTo>
                  <a:lnTo>
                    <a:pt x="38" y="126"/>
                  </a:lnTo>
                  <a:lnTo>
                    <a:pt x="29" y="124"/>
                  </a:lnTo>
                  <a:lnTo>
                    <a:pt x="25" y="119"/>
                  </a:lnTo>
                  <a:lnTo>
                    <a:pt x="17" y="115"/>
                  </a:lnTo>
                  <a:lnTo>
                    <a:pt x="2" y="115"/>
                  </a:lnTo>
                  <a:lnTo>
                    <a:pt x="1" y="108"/>
                  </a:lnTo>
                  <a:lnTo>
                    <a:pt x="0" y="93"/>
                  </a:lnTo>
                  <a:lnTo>
                    <a:pt x="56" y="76"/>
                  </a:lnTo>
                  <a:lnTo>
                    <a:pt x="66" y="86"/>
                  </a:lnTo>
                  <a:lnTo>
                    <a:pt x="71" y="84"/>
                  </a:lnTo>
                  <a:lnTo>
                    <a:pt x="78" y="89"/>
                  </a:lnTo>
                  <a:lnTo>
                    <a:pt x="79" y="97"/>
                  </a:lnTo>
                  <a:lnTo>
                    <a:pt x="74" y="107"/>
                  </a:lnTo>
                  <a:lnTo>
                    <a:pt x="75" y="122"/>
                  </a:lnTo>
                  <a:lnTo>
                    <a:pt x="86" y="134"/>
                  </a:lnTo>
                  <a:lnTo>
                    <a:pt x="92" y="120"/>
                  </a:lnTo>
                  <a:lnTo>
                    <a:pt x="100" y="116"/>
                  </a:lnTo>
                  <a:lnTo>
                    <a:pt x="100" y="89"/>
                  </a:lnTo>
                  <a:lnTo>
                    <a:pt x="93" y="74"/>
                  </a:lnTo>
                  <a:lnTo>
                    <a:pt x="87" y="67"/>
                  </a:lnTo>
                  <a:lnTo>
                    <a:pt x="80" y="68"/>
                  </a:lnTo>
                  <a:lnTo>
                    <a:pt x="76" y="40"/>
                  </a:lnTo>
                  <a:lnTo>
                    <a:pt x="82" y="2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298" name="Freeform 127">
              <a:extLst>
                <a:ext uri="{FF2B5EF4-FFF2-40B4-BE49-F238E27FC236}">
                  <a16:creationId xmlns:a16="http://schemas.microsoft.com/office/drawing/2014/main" id="{B449821B-0D1A-96BD-E4F3-90071C94581A}"/>
                </a:ext>
              </a:extLst>
            </p:cNvPr>
            <p:cNvSpPr>
              <a:spLocks/>
            </p:cNvSpPr>
            <p:nvPr/>
          </p:nvSpPr>
          <p:spPr bwMode="auto">
            <a:xfrm>
              <a:off x="9373616" y="2033175"/>
              <a:ext cx="658181" cy="843276"/>
            </a:xfrm>
            <a:custGeom>
              <a:avLst/>
              <a:gdLst>
                <a:gd name="T0" fmla="*/ 86 w 219"/>
                <a:gd name="T1" fmla="*/ 266 h 266"/>
                <a:gd name="T2" fmla="*/ 74 w 219"/>
                <a:gd name="T3" fmla="*/ 251 h 266"/>
                <a:gd name="T4" fmla="*/ 63 w 219"/>
                <a:gd name="T5" fmla="*/ 236 h 266"/>
                <a:gd name="T6" fmla="*/ 51 w 219"/>
                <a:gd name="T7" fmla="*/ 231 h 266"/>
                <a:gd name="T8" fmla="*/ 43 w 219"/>
                <a:gd name="T9" fmla="*/ 225 h 266"/>
                <a:gd name="T10" fmla="*/ 33 w 219"/>
                <a:gd name="T11" fmla="*/ 225 h 266"/>
                <a:gd name="T12" fmla="*/ 24 w 219"/>
                <a:gd name="T13" fmla="*/ 229 h 266"/>
                <a:gd name="T14" fmla="*/ 15 w 219"/>
                <a:gd name="T15" fmla="*/ 227 h 266"/>
                <a:gd name="T16" fmla="*/ 8 w 219"/>
                <a:gd name="T17" fmla="*/ 234 h 266"/>
                <a:gd name="T18" fmla="*/ 7 w 219"/>
                <a:gd name="T19" fmla="*/ 223 h 266"/>
                <a:gd name="T20" fmla="*/ 12 w 219"/>
                <a:gd name="T21" fmla="*/ 213 h 266"/>
                <a:gd name="T22" fmla="*/ 15 w 219"/>
                <a:gd name="T23" fmla="*/ 193 h 266"/>
                <a:gd name="T24" fmla="*/ 13 w 219"/>
                <a:gd name="T25" fmla="*/ 173 h 266"/>
                <a:gd name="T26" fmla="*/ 11 w 219"/>
                <a:gd name="T27" fmla="*/ 162 h 266"/>
                <a:gd name="T28" fmla="*/ 14 w 219"/>
                <a:gd name="T29" fmla="*/ 152 h 266"/>
                <a:gd name="T30" fmla="*/ 9 w 219"/>
                <a:gd name="T31" fmla="*/ 142 h 266"/>
                <a:gd name="T32" fmla="*/ 0 w 219"/>
                <a:gd name="T33" fmla="*/ 133 h 266"/>
                <a:gd name="T34" fmla="*/ 4 w 219"/>
                <a:gd name="T35" fmla="*/ 126 h 266"/>
                <a:gd name="T36" fmla="*/ 75 w 219"/>
                <a:gd name="T37" fmla="*/ 126 h 266"/>
                <a:gd name="T38" fmla="*/ 72 w 219"/>
                <a:gd name="T39" fmla="*/ 96 h 266"/>
                <a:gd name="T40" fmla="*/ 77 w 219"/>
                <a:gd name="T41" fmla="*/ 86 h 266"/>
                <a:gd name="T42" fmla="*/ 93 w 219"/>
                <a:gd name="T43" fmla="*/ 84 h 266"/>
                <a:gd name="T44" fmla="*/ 94 w 219"/>
                <a:gd name="T45" fmla="*/ 31 h 266"/>
                <a:gd name="T46" fmla="*/ 153 w 219"/>
                <a:gd name="T47" fmla="*/ 32 h 266"/>
                <a:gd name="T48" fmla="*/ 153 w 219"/>
                <a:gd name="T49" fmla="*/ 0 h 266"/>
                <a:gd name="T50" fmla="*/ 219 w 219"/>
                <a:gd name="T51" fmla="*/ 51 h 266"/>
                <a:gd name="T52" fmla="*/ 192 w 219"/>
                <a:gd name="T53" fmla="*/ 51 h 266"/>
                <a:gd name="T54" fmla="*/ 200 w 219"/>
                <a:gd name="T55" fmla="*/ 141 h 266"/>
                <a:gd name="T56" fmla="*/ 208 w 219"/>
                <a:gd name="T57" fmla="*/ 230 h 266"/>
                <a:gd name="T58" fmla="*/ 211 w 219"/>
                <a:gd name="T59" fmla="*/ 233 h 266"/>
                <a:gd name="T60" fmla="*/ 207 w 219"/>
                <a:gd name="T61" fmla="*/ 247 h 266"/>
                <a:gd name="T62" fmla="*/ 134 w 219"/>
                <a:gd name="T63" fmla="*/ 248 h 266"/>
                <a:gd name="T64" fmla="*/ 131 w 219"/>
                <a:gd name="T65" fmla="*/ 252 h 266"/>
                <a:gd name="T66" fmla="*/ 124 w 219"/>
                <a:gd name="T67" fmla="*/ 251 h 266"/>
                <a:gd name="T68" fmla="*/ 114 w 219"/>
                <a:gd name="T69" fmla="*/ 255 h 266"/>
                <a:gd name="T70" fmla="*/ 101 w 219"/>
                <a:gd name="T71" fmla="*/ 249 h 266"/>
                <a:gd name="T72" fmla="*/ 95 w 219"/>
                <a:gd name="T73" fmla="*/ 250 h 266"/>
                <a:gd name="T74" fmla="*/ 92 w 219"/>
                <a:gd name="T75" fmla="*/ 262 h 266"/>
                <a:gd name="T76" fmla="*/ 86 w 219"/>
                <a:gd name="T7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66">
                  <a:moveTo>
                    <a:pt x="86" y="266"/>
                  </a:moveTo>
                  <a:lnTo>
                    <a:pt x="74" y="251"/>
                  </a:lnTo>
                  <a:lnTo>
                    <a:pt x="63" y="236"/>
                  </a:lnTo>
                  <a:lnTo>
                    <a:pt x="51" y="231"/>
                  </a:lnTo>
                  <a:lnTo>
                    <a:pt x="43" y="225"/>
                  </a:lnTo>
                  <a:lnTo>
                    <a:pt x="33" y="225"/>
                  </a:lnTo>
                  <a:lnTo>
                    <a:pt x="24" y="229"/>
                  </a:lnTo>
                  <a:lnTo>
                    <a:pt x="15" y="227"/>
                  </a:lnTo>
                  <a:lnTo>
                    <a:pt x="8" y="234"/>
                  </a:lnTo>
                  <a:lnTo>
                    <a:pt x="7" y="223"/>
                  </a:lnTo>
                  <a:lnTo>
                    <a:pt x="12" y="213"/>
                  </a:lnTo>
                  <a:lnTo>
                    <a:pt x="15" y="193"/>
                  </a:lnTo>
                  <a:lnTo>
                    <a:pt x="13" y="173"/>
                  </a:lnTo>
                  <a:lnTo>
                    <a:pt x="11" y="162"/>
                  </a:lnTo>
                  <a:lnTo>
                    <a:pt x="14" y="152"/>
                  </a:lnTo>
                  <a:lnTo>
                    <a:pt x="9" y="142"/>
                  </a:lnTo>
                  <a:lnTo>
                    <a:pt x="0" y="133"/>
                  </a:lnTo>
                  <a:lnTo>
                    <a:pt x="4" y="126"/>
                  </a:lnTo>
                  <a:lnTo>
                    <a:pt x="75" y="126"/>
                  </a:lnTo>
                  <a:lnTo>
                    <a:pt x="72" y="96"/>
                  </a:lnTo>
                  <a:lnTo>
                    <a:pt x="77" y="86"/>
                  </a:lnTo>
                  <a:lnTo>
                    <a:pt x="93" y="84"/>
                  </a:lnTo>
                  <a:lnTo>
                    <a:pt x="94" y="31"/>
                  </a:lnTo>
                  <a:lnTo>
                    <a:pt x="153" y="32"/>
                  </a:lnTo>
                  <a:lnTo>
                    <a:pt x="153" y="0"/>
                  </a:lnTo>
                  <a:lnTo>
                    <a:pt x="219" y="51"/>
                  </a:lnTo>
                  <a:lnTo>
                    <a:pt x="192" y="51"/>
                  </a:lnTo>
                  <a:lnTo>
                    <a:pt x="200" y="141"/>
                  </a:lnTo>
                  <a:lnTo>
                    <a:pt x="208" y="230"/>
                  </a:lnTo>
                  <a:lnTo>
                    <a:pt x="211" y="233"/>
                  </a:lnTo>
                  <a:lnTo>
                    <a:pt x="207" y="247"/>
                  </a:lnTo>
                  <a:lnTo>
                    <a:pt x="134" y="248"/>
                  </a:lnTo>
                  <a:lnTo>
                    <a:pt x="131" y="252"/>
                  </a:lnTo>
                  <a:lnTo>
                    <a:pt x="124" y="251"/>
                  </a:lnTo>
                  <a:lnTo>
                    <a:pt x="114" y="255"/>
                  </a:lnTo>
                  <a:lnTo>
                    <a:pt x="101" y="249"/>
                  </a:lnTo>
                  <a:lnTo>
                    <a:pt x="95" y="250"/>
                  </a:lnTo>
                  <a:lnTo>
                    <a:pt x="92" y="262"/>
                  </a:lnTo>
                  <a:lnTo>
                    <a:pt x="86" y="26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solidFill>
                  <a:schemeClr val="accent1"/>
                </a:solidFill>
              </a:endParaRPr>
            </a:p>
          </p:txBody>
        </p:sp>
        <p:sp>
          <p:nvSpPr>
            <p:cNvPr id="299" name="Freeform 128">
              <a:extLst>
                <a:ext uri="{FF2B5EF4-FFF2-40B4-BE49-F238E27FC236}">
                  <a16:creationId xmlns:a16="http://schemas.microsoft.com/office/drawing/2014/main" id="{EA6523F4-3EF3-2742-F5EC-20996BA8E9A2}"/>
                </a:ext>
              </a:extLst>
            </p:cNvPr>
            <p:cNvSpPr>
              <a:spLocks/>
            </p:cNvSpPr>
            <p:nvPr/>
          </p:nvSpPr>
          <p:spPr bwMode="auto">
            <a:xfrm>
              <a:off x="12087485" y="4445710"/>
              <a:ext cx="162291" cy="497727"/>
            </a:xfrm>
            <a:custGeom>
              <a:avLst/>
              <a:gdLst>
                <a:gd name="T0" fmla="*/ 36 w 54"/>
                <a:gd name="T1" fmla="*/ 48 h 157"/>
                <a:gd name="T2" fmla="*/ 30 w 54"/>
                <a:gd name="T3" fmla="*/ 63 h 157"/>
                <a:gd name="T4" fmla="*/ 34 w 54"/>
                <a:gd name="T5" fmla="*/ 91 h 157"/>
                <a:gd name="T6" fmla="*/ 41 w 54"/>
                <a:gd name="T7" fmla="*/ 90 h 157"/>
                <a:gd name="T8" fmla="*/ 47 w 54"/>
                <a:gd name="T9" fmla="*/ 97 h 157"/>
                <a:gd name="T10" fmla="*/ 54 w 54"/>
                <a:gd name="T11" fmla="*/ 112 h 157"/>
                <a:gd name="T12" fmla="*/ 54 w 54"/>
                <a:gd name="T13" fmla="*/ 139 h 157"/>
                <a:gd name="T14" fmla="*/ 46 w 54"/>
                <a:gd name="T15" fmla="*/ 143 h 157"/>
                <a:gd name="T16" fmla="*/ 40 w 54"/>
                <a:gd name="T17" fmla="*/ 157 h 157"/>
                <a:gd name="T18" fmla="*/ 29 w 54"/>
                <a:gd name="T19" fmla="*/ 145 h 157"/>
                <a:gd name="T20" fmla="*/ 28 w 54"/>
                <a:gd name="T21" fmla="*/ 130 h 157"/>
                <a:gd name="T22" fmla="*/ 33 w 54"/>
                <a:gd name="T23" fmla="*/ 120 h 157"/>
                <a:gd name="T24" fmla="*/ 32 w 54"/>
                <a:gd name="T25" fmla="*/ 112 h 157"/>
                <a:gd name="T26" fmla="*/ 25 w 54"/>
                <a:gd name="T27" fmla="*/ 107 h 157"/>
                <a:gd name="T28" fmla="*/ 20 w 54"/>
                <a:gd name="T29" fmla="*/ 109 h 157"/>
                <a:gd name="T30" fmla="*/ 10 w 54"/>
                <a:gd name="T31" fmla="*/ 99 h 157"/>
                <a:gd name="T32" fmla="*/ 0 w 54"/>
                <a:gd name="T33" fmla="*/ 93 h 157"/>
                <a:gd name="T34" fmla="*/ 6 w 54"/>
                <a:gd name="T35" fmla="*/ 74 h 157"/>
                <a:gd name="T36" fmla="*/ 12 w 54"/>
                <a:gd name="T37" fmla="*/ 67 h 157"/>
                <a:gd name="T38" fmla="*/ 9 w 54"/>
                <a:gd name="T39" fmla="*/ 50 h 157"/>
                <a:gd name="T40" fmla="*/ 13 w 54"/>
                <a:gd name="T41" fmla="*/ 33 h 157"/>
                <a:gd name="T42" fmla="*/ 17 w 54"/>
                <a:gd name="T43" fmla="*/ 27 h 157"/>
                <a:gd name="T44" fmla="*/ 13 w 54"/>
                <a:gd name="T45" fmla="*/ 10 h 157"/>
                <a:gd name="T46" fmla="*/ 4 w 54"/>
                <a:gd name="T47" fmla="*/ 0 h 157"/>
                <a:gd name="T48" fmla="*/ 22 w 54"/>
                <a:gd name="T49" fmla="*/ 4 h 157"/>
                <a:gd name="T50" fmla="*/ 25 w 54"/>
                <a:gd name="T51" fmla="*/ 10 h 157"/>
                <a:gd name="T52" fmla="*/ 32 w 54"/>
                <a:gd name="T53" fmla="*/ 20 h 157"/>
                <a:gd name="T54" fmla="*/ 36 w 54"/>
                <a:gd name="T55"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157">
                  <a:moveTo>
                    <a:pt x="36" y="48"/>
                  </a:moveTo>
                  <a:lnTo>
                    <a:pt x="30" y="63"/>
                  </a:lnTo>
                  <a:lnTo>
                    <a:pt x="34" y="91"/>
                  </a:lnTo>
                  <a:lnTo>
                    <a:pt x="41" y="90"/>
                  </a:lnTo>
                  <a:lnTo>
                    <a:pt x="47" y="97"/>
                  </a:lnTo>
                  <a:lnTo>
                    <a:pt x="54" y="112"/>
                  </a:lnTo>
                  <a:lnTo>
                    <a:pt x="54" y="139"/>
                  </a:lnTo>
                  <a:lnTo>
                    <a:pt x="46" y="143"/>
                  </a:lnTo>
                  <a:lnTo>
                    <a:pt x="40" y="157"/>
                  </a:lnTo>
                  <a:lnTo>
                    <a:pt x="29" y="145"/>
                  </a:lnTo>
                  <a:lnTo>
                    <a:pt x="28" y="130"/>
                  </a:lnTo>
                  <a:lnTo>
                    <a:pt x="33" y="120"/>
                  </a:lnTo>
                  <a:lnTo>
                    <a:pt x="32" y="112"/>
                  </a:lnTo>
                  <a:lnTo>
                    <a:pt x="25" y="107"/>
                  </a:lnTo>
                  <a:lnTo>
                    <a:pt x="20" y="109"/>
                  </a:lnTo>
                  <a:lnTo>
                    <a:pt x="10" y="99"/>
                  </a:lnTo>
                  <a:lnTo>
                    <a:pt x="0" y="93"/>
                  </a:lnTo>
                  <a:lnTo>
                    <a:pt x="6" y="74"/>
                  </a:lnTo>
                  <a:lnTo>
                    <a:pt x="12" y="67"/>
                  </a:lnTo>
                  <a:lnTo>
                    <a:pt x="9" y="50"/>
                  </a:lnTo>
                  <a:lnTo>
                    <a:pt x="13" y="33"/>
                  </a:lnTo>
                  <a:lnTo>
                    <a:pt x="17" y="27"/>
                  </a:lnTo>
                  <a:lnTo>
                    <a:pt x="13" y="10"/>
                  </a:lnTo>
                  <a:lnTo>
                    <a:pt x="4" y="0"/>
                  </a:lnTo>
                  <a:lnTo>
                    <a:pt x="22" y="4"/>
                  </a:lnTo>
                  <a:lnTo>
                    <a:pt x="25" y="10"/>
                  </a:lnTo>
                  <a:lnTo>
                    <a:pt x="32" y="20"/>
                  </a:lnTo>
                  <a:lnTo>
                    <a:pt x="36" y="4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0" name="Freeform 129">
              <a:extLst>
                <a:ext uri="{FF2B5EF4-FFF2-40B4-BE49-F238E27FC236}">
                  <a16:creationId xmlns:a16="http://schemas.microsoft.com/office/drawing/2014/main" id="{2A47AA15-B1BD-7343-0F6F-B54CAD4B420A}"/>
                </a:ext>
              </a:extLst>
            </p:cNvPr>
            <p:cNvSpPr>
              <a:spLocks noEditPoints="1"/>
            </p:cNvSpPr>
            <p:nvPr/>
          </p:nvSpPr>
          <p:spPr bwMode="auto">
            <a:xfrm>
              <a:off x="15814168" y="3383689"/>
              <a:ext cx="1054894" cy="402619"/>
            </a:xfrm>
            <a:custGeom>
              <a:avLst/>
              <a:gdLst>
                <a:gd name="T0" fmla="*/ 1401 w 1439"/>
                <a:gd name="T1" fmla="*/ 208 h 524"/>
                <a:gd name="T2" fmla="*/ 1346 w 1439"/>
                <a:gd name="T3" fmla="*/ 237 h 524"/>
                <a:gd name="T4" fmla="*/ 1281 w 1439"/>
                <a:gd name="T5" fmla="*/ 223 h 524"/>
                <a:gd name="T6" fmla="*/ 1194 w 1439"/>
                <a:gd name="T7" fmla="*/ 223 h 524"/>
                <a:gd name="T8" fmla="*/ 1171 w 1439"/>
                <a:gd name="T9" fmla="*/ 320 h 524"/>
                <a:gd name="T10" fmla="*/ 1143 w 1439"/>
                <a:gd name="T11" fmla="*/ 349 h 524"/>
                <a:gd name="T12" fmla="*/ 1107 w 1439"/>
                <a:gd name="T13" fmla="*/ 468 h 524"/>
                <a:gd name="T14" fmla="*/ 1045 w 1439"/>
                <a:gd name="T15" fmla="*/ 486 h 524"/>
                <a:gd name="T16" fmla="*/ 974 w 1439"/>
                <a:gd name="T17" fmla="*/ 462 h 524"/>
                <a:gd name="T18" fmla="*/ 938 w 1439"/>
                <a:gd name="T19" fmla="*/ 469 h 524"/>
                <a:gd name="T20" fmla="*/ 894 w 1439"/>
                <a:gd name="T21" fmla="*/ 512 h 524"/>
                <a:gd name="T22" fmla="*/ 846 w 1439"/>
                <a:gd name="T23" fmla="*/ 506 h 524"/>
                <a:gd name="T24" fmla="*/ 798 w 1439"/>
                <a:gd name="T25" fmla="*/ 524 h 524"/>
                <a:gd name="T26" fmla="*/ 746 w 1439"/>
                <a:gd name="T27" fmla="*/ 476 h 524"/>
                <a:gd name="T28" fmla="*/ 733 w 1439"/>
                <a:gd name="T29" fmla="*/ 419 h 524"/>
                <a:gd name="T30" fmla="*/ 788 w 1439"/>
                <a:gd name="T31" fmla="*/ 448 h 524"/>
                <a:gd name="T32" fmla="*/ 846 w 1439"/>
                <a:gd name="T33" fmla="*/ 432 h 524"/>
                <a:gd name="T34" fmla="*/ 860 w 1439"/>
                <a:gd name="T35" fmla="*/ 360 h 524"/>
                <a:gd name="T36" fmla="*/ 892 w 1439"/>
                <a:gd name="T37" fmla="*/ 344 h 524"/>
                <a:gd name="T38" fmla="*/ 981 w 1439"/>
                <a:gd name="T39" fmla="*/ 325 h 524"/>
                <a:gd name="T40" fmla="*/ 1033 w 1439"/>
                <a:gd name="T41" fmla="*/ 258 h 524"/>
                <a:gd name="T42" fmla="*/ 1068 w 1439"/>
                <a:gd name="T43" fmla="*/ 204 h 524"/>
                <a:gd name="T44" fmla="*/ 1104 w 1439"/>
                <a:gd name="T45" fmla="*/ 248 h 524"/>
                <a:gd name="T46" fmla="*/ 1119 w 1439"/>
                <a:gd name="T47" fmla="*/ 219 h 524"/>
                <a:gd name="T48" fmla="*/ 1155 w 1439"/>
                <a:gd name="T49" fmla="*/ 222 h 524"/>
                <a:gd name="T50" fmla="*/ 1157 w 1439"/>
                <a:gd name="T51" fmla="*/ 168 h 524"/>
                <a:gd name="T52" fmla="*/ 1159 w 1439"/>
                <a:gd name="T53" fmla="*/ 126 h 524"/>
                <a:gd name="T54" fmla="*/ 1214 w 1439"/>
                <a:gd name="T55" fmla="*/ 66 h 524"/>
                <a:gd name="T56" fmla="*/ 1248 w 1439"/>
                <a:gd name="T57" fmla="*/ 0 h 524"/>
                <a:gd name="T58" fmla="*/ 1278 w 1439"/>
                <a:gd name="T59" fmla="*/ 0 h 524"/>
                <a:gd name="T60" fmla="*/ 1319 w 1439"/>
                <a:gd name="T61" fmla="*/ 43 h 524"/>
                <a:gd name="T62" fmla="*/ 1325 w 1439"/>
                <a:gd name="T63" fmla="*/ 80 h 524"/>
                <a:gd name="T64" fmla="*/ 1375 w 1439"/>
                <a:gd name="T65" fmla="*/ 103 h 524"/>
                <a:gd name="T66" fmla="*/ 1439 w 1439"/>
                <a:gd name="T67" fmla="*/ 129 h 524"/>
                <a:gd name="T68" fmla="*/ 1436 w 1439"/>
                <a:gd name="T69" fmla="*/ 162 h 524"/>
                <a:gd name="T70" fmla="*/ 1385 w 1439"/>
                <a:gd name="T71" fmla="*/ 167 h 524"/>
                <a:gd name="T72" fmla="*/ 1401 w 1439"/>
                <a:gd name="T73" fmla="*/ 208 h 524"/>
                <a:gd name="T74" fmla="*/ 75 w 1439"/>
                <a:gd name="T75" fmla="*/ 61 h 524"/>
                <a:gd name="T76" fmla="*/ 83 w 1439"/>
                <a:gd name="T77" fmla="*/ 105 h 524"/>
                <a:gd name="T78" fmla="*/ 133 w 1439"/>
                <a:gd name="T79" fmla="*/ 95 h 524"/>
                <a:gd name="T80" fmla="*/ 155 w 1439"/>
                <a:gd name="T81" fmla="*/ 60 h 524"/>
                <a:gd name="T82" fmla="*/ 173 w 1439"/>
                <a:gd name="T83" fmla="*/ 68 h 524"/>
                <a:gd name="T84" fmla="*/ 220 w 1439"/>
                <a:gd name="T85" fmla="*/ 119 h 524"/>
                <a:gd name="T86" fmla="*/ 254 w 1439"/>
                <a:gd name="T87" fmla="*/ 176 h 524"/>
                <a:gd name="T88" fmla="*/ 260 w 1439"/>
                <a:gd name="T89" fmla="*/ 233 h 524"/>
                <a:gd name="T90" fmla="*/ 253 w 1439"/>
                <a:gd name="T91" fmla="*/ 272 h 524"/>
                <a:gd name="T92" fmla="*/ 261 w 1439"/>
                <a:gd name="T93" fmla="*/ 301 h 524"/>
                <a:gd name="T94" fmla="*/ 268 w 1439"/>
                <a:gd name="T95" fmla="*/ 352 h 524"/>
                <a:gd name="T96" fmla="*/ 295 w 1439"/>
                <a:gd name="T97" fmla="*/ 375 h 524"/>
                <a:gd name="T98" fmla="*/ 326 w 1439"/>
                <a:gd name="T99" fmla="*/ 451 h 524"/>
                <a:gd name="T100" fmla="*/ 325 w 1439"/>
                <a:gd name="T101" fmla="*/ 479 h 524"/>
                <a:gd name="T102" fmla="*/ 271 w 1439"/>
                <a:gd name="T103" fmla="*/ 485 h 524"/>
                <a:gd name="T104" fmla="*/ 199 w 1439"/>
                <a:gd name="T105" fmla="*/ 422 h 524"/>
                <a:gd name="T106" fmla="*/ 109 w 1439"/>
                <a:gd name="T107" fmla="*/ 354 h 524"/>
                <a:gd name="T108" fmla="*/ 99 w 1439"/>
                <a:gd name="T109" fmla="*/ 311 h 524"/>
                <a:gd name="T110" fmla="*/ 54 w 1439"/>
                <a:gd name="T111" fmla="*/ 254 h 524"/>
                <a:gd name="T112" fmla="*/ 42 w 1439"/>
                <a:gd name="T113" fmla="*/ 184 h 524"/>
                <a:gd name="T114" fmla="*/ 13 w 1439"/>
                <a:gd name="T115" fmla="*/ 137 h 524"/>
                <a:gd name="T116" fmla="*/ 18 w 1439"/>
                <a:gd name="T117" fmla="*/ 75 h 524"/>
                <a:gd name="T118" fmla="*/ 0 w 1439"/>
                <a:gd name="T119" fmla="*/ 39 h 524"/>
                <a:gd name="T120" fmla="*/ 12 w 1439"/>
                <a:gd name="T121" fmla="*/ 24 h 524"/>
                <a:gd name="T122" fmla="*/ 75 w 1439"/>
                <a:gd name="T123" fmla="*/ 61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24">
                  <a:moveTo>
                    <a:pt x="1401" y="208"/>
                  </a:moveTo>
                  <a:lnTo>
                    <a:pt x="1346" y="237"/>
                  </a:lnTo>
                  <a:lnTo>
                    <a:pt x="1281" y="223"/>
                  </a:lnTo>
                  <a:lnTo>
                    <a:pt x="1194" y="223"/>
                  </a:lnTo>
                  <a:lnTo>
                    <a:pt x="1171" y="320"/>
                  </a:lnTo>
                  <a:lnTo>
                    <a:pt x="1143" y="349"/>
                  </a:lnTo>
                  <a:lnTo>
                    <a:pt x="1107" y="468"/>
                  </a:lnTo>
                  <a:lnTo>
                    <a:pt x="1045" y="486"/>
                  </a:lnTo>
                  <a:lnTo>
                    <a:pt x="974" y="462"/>
                  </a:lnTo>
                  <a:lnTo>
                    <a:pt x="938" y="469"/>
                  </a:lnTo>
                  <a:lnTo>
                    <a:pt x="894" y="512"/>
                  </a:lnTo>
                  <a:lnTo>
                    <a:pt x="846" y="506"/>
                  </a:lnTo>
                  <a:lnTo>
                    <a:pt x="798" y="524"/>
                  </a:lnTo>
                  <a:lnTo>
                    <a:pt x="746" y="476"/>
                  </a:lnTo>
                  <a:lnTo>
                    <a:pt x="733" y="419"/>
                  </a:lnTo>
                  <a:lnTo>
                    <a:pt x="788" y="448"/>
                  </a:lnTo>
                  <a:lnTo>
                    <a:pt x="846" y="432"/>
                  </a:lnTo>
                  <a:lnTo>
                    <a:pt x="860" y="360"/>
                  </a:lnTo>
                  <a:lnTo>
                    <a:pt x="892" y="344"/>
                  </a:lnTo>
                  <a:lnTo>
                    <a:pt x="981" y="325"/>
                  </a:lnTo>
                  <a:lnTo>
                    <a:pt x="1033" y="258"/>
                  </a:lnTo>
                  <a:lnTo>
                    <a:pt x="1068" y="204"/>
                  </a:lnTo>
                  <a:lnTo>
                    <a:pt x="1104" y="248"/>
                  </a:lnTo>
                  <a:lnTo>
                    <a:pt x="1119" y="219"/>
                  </a:lnTo>
                  <a:lnTo>
                    <a:pt x="1155" y="222"/>
                  </a:lnTo>
                  <a:lnTo>
                    <a:pt x="1157" y="168"/>
                  </a:lnTo>
                  <a:lnTo>
                    <a:pt x="1159" y="126"/>
                  </a:lnTo>
                  <a:lnTo>
                    <a:pt x="1214" y="66"/>
                  </a:lnTo>
                  <a:lnTo>
                    <a:pt x="1248" y="0"/>
                  </a:lnTo>
                  <a:lnTo>
                    <a:pt x="1278" y="0"/>
                  </a:lnTo>
                  <a:lnTo>
                    <a:pt x="1319" y="43"/>
                  </a:lnTo>
                  <a:lnTo>
                    <a:pt x="1325" y="80"/>
                  </a:lnTo>
                  <a:lnTo>
                    <a:pt x="1375" y="103"/>
                  </a:lnTo>
                  <a:lnTo>
                    <a:pt x="1439" y="129"/>
                  </a:lnTo>
                  <a:lnTo>
                    <a:pt x="1436" y="162"/>
                  </a:lnTo>
                  <a:lnTo>
                    <a:pt x="1385" y="167"/>
                  </a:lnTo>
                  <a:lnTo>
                    <a:pt x="1401" y="208"/>
                  </a:lnTo>
                  <a:moveTo>
                    <a:pt x="75" y="61"/>
                  </a:moveTo>
                  <a:lnTo>
                    <a:pt x="83" y="105"/>
                  </a:lnTo>
                  <a:lnTo>
                    <a:pt x="133" y="95"/>
                  </a:lnTo>
                  <a:lnTo>
                    <a:pt x="155" y="60"/>
                  </a:lnTo>
                  <a:lnTo>
                    <a:pt x="173" y="68"/>
                  </a:lnTo>
                  <a:lnTo>
                    <a:pt x="220" y="119"/>
                  </a:lnTo>
                  <a:lnTo>
                    <a:pt x="254" y="176"/>
                  </a:lnTo>
                  <a:lnTo>
                    <a:pt x="260" y="233"/>
                  </a:lnTo>
                  <a:lnTo>
                    <a:pt x="253" y="272"/>
                  </a:lnTo>
                  <a:lnTo>
                    <a:pt x="261" y="301"/>
                  </a:lnTo>
                  <a:lnTo>
                    <a:pt x="268" y="352"/>
                  </a:lnTo>
                  <a:lnTo>
                    <a:pt x="295" y="375"/>
                  </a:lnTo>
                  <a:lnTo>
                    <a:pt x="326" y="451"/>
                  </a:lnTo>
                  <a:lnTo>
                    <a:pt x="325" y="479"/>
                  </a:lnTo>
                  <a:lnTo>
                    <a:pt x="271" y="485"/>
                  </a:lnTo>
                  <a:lnTo>
                    <a:pt x="199" y="422"/>
                  </a:lnTo>
                  <a:lnTo>
                    <a:pt x="109" y="354"/>
                  </a:lnTo>
                  <a:lnTo>
                    <a:pt x="99" y="311"/>
                  </a:lnTo>
                  <a:lnTo>
                    <a:pt x="54" y="254"/>
                  </a:lnTo>
                  <a:lnTo>
                    <a:pt x="42" y="184"/>
                  </a:lnTo>
                  <a:lnTo>
                    <a:pt x="13" y="137"/>
                  </a:lnTo>
                  <a:lnTo>
                    <a:pt x="18" y="75"/>
                  </a:lnTo>
                  <a:lnTo>
                    <a:pt x="0" y="39"/>
                  </a:lnTo>
                  <a:lnTo>
                    <a:pt x="12" y="24"/>
                  </a:lnTo>
                  <a:lnTo>
                    <a:pt x="75" y="61"/>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1" name="Freeform 130">
              <a:extLst>
                <a:ext uri="{FF2B5EF4-FFF2-40B4-BE49-F238E27FC236}">
                  <a16:creationId xmlns:a16="http://schemas.microsoft.com/office/drawing/2014/main" id="{00503F50-A700-BE80-7E69-47B78B434E82}"/>
                </a:ext>
              </a:extLst>
            </p:cNvPr>
            <p:cNvSpPr>
              <a:spLocks/>
            </p:cNvSpPr>
            <p:nvPr/>
          </p:nvSpPr>
          <p:spPr bwMode="auto">
            <a:xfrm>
              <a:off x="10936419" y="4952946"/>
              <a:ext cx="727303" cy="798896"/>
            </a:xfrm>
            <a:custGeom>
              <a:avLst/>
              <a:gdLst>
                <a:gd name="T0" fmla="*/ 76 w 242"/>
                <a:gd name="T1" fmla="*/ 242 h 252"/>
                <a:gd name="T2" fmla="*/ 64 w 242"/>
                <a:gd name="T3" fmla="*/ 226 h 252"/>
                <a:gd name="T4" fmla="*/ 58 w 242"/>
                <a:gd name="T5" fmla="*/ 211 h 252"/>
                <a:gd name="T6" fmla="*/ 54 w 242"/>
                <a:gd name="T7" fmla="*/ 191 h 252"/>
                <a:gd name="T8" fmla="*/ 50 w 242"/>
                <a:gd name="T9" fmla="*/ 176 h 252"/>
                <a:gd name="T10" fmla="*/ 45 w 242"/>
                <a:gd name="T11" fmla="*/ 144 h 252"/>
                <a:gd name="T12" fmla="*/ 46 w 242"/>
                <a:gd name="T13" fmla="*/ 119 h 252"/>
                <a:gd name="T14" fmla="*/ 44 w 242"/>
                <a:gd name="T15" fmla="*/ 108 h 252"/>
                <a:gd name="T16" fmla="*/ 37 w 242"/>
                <a:gd name="T17" fmla="*/ 99 h 252"/>
                <a:gd name="T18" fmla="*/ 28 w 242"/>
                <a:gd name="T19" fmla="*/ 82 h 252"/>
                <a:gd name="T20" fmla="*/ 19 w 242"/>
                <a:gd name="T21" fmla="*/ 57 h 252"/>
                <a:gd name="T22" fmla="*/ 15 w 242"/>
                <a:gd name="T23" fmla="*/ 44 h 252"/>
                <a:gd name="T24" fmla="*/ 1 w 242"/>
                <a:gd name="T25" fmla="*/ 24 h 252"/>
                <a:gd name="T26" fmla="*/ 0 w 242"/>
                <a:gd name="T27" fmla="*/ 8 h 252"/>
                <a:gd name="T28" fmla="*/ 9 w 242"/>
                <a:gd name="T29" fmla="*/ 4 h 252"/>
                <a:gd name="T30" fmla="*/ 20 w 242"/>
                <a:gd name="T31" fmla="*/ 0 h 252"/>
                <a:gd name="T32" fmla="*/ 32 w 242"/>
                <a:gd name="T33" fmla="*/ 1 h 252"/>
                <a:gd name="T34" fmla="*/ 42 w 242"/>
                <a:gd name="T35" fmla="*/ 10 h 252"/>
                <a:gd name="T36" fmla="*/ 45 w 242"/>
                <a:gd name="T37" fmla="*/ 9 h 252"/>
                <a:gd name="T38" fmla="*/ 119 w 242"/>
                <a:gd name="T39" fmla="*/ 8 h 252"/>
                <a:gd name="T40" fmla="*/ 131 w 242"/>
                <a:gd name="T41" fmla="*/ 18 h 252"/>
                <a:gd name="T42" fmla="*/ 175 w 242"/>
                <a:gd name="T43" fmla="*/ 21 h 252"/>
                <a:gd name="T44" fmla="*/ 208 w 242"/>
                <a:gd name="T45" fmla="*/ 13 h 252"/>
                <a:gd name="T46" fmla="*/ 223 w 242"/>
                <a:gd name="T47" fmla="*/ 8 h 252"/>
                <a:gd name="T48" fmla="*/ 235 w 242"/>
                <a:gd name="T49" fmla="*/ 9 h 252"/>
                <a:gd name="T50" fmla="*/ 242 w 242"/>
                <a:gd name="T51" fmla="*/ 14 h 252"/>
                <a:gd name="T52" fmla="*/ 242 w 242"/>
                <a:gd name="T53" fmla="*/ 15 h 252"/>
                <a:gd name="T54" fmla="*/ 232 w 242"/>
                <a:gd name="T55" fmla="*/ 20 h 252"/>
                <a:gd name="T56" fmla="*/ 226 w 242"/>
                <a:gd name="T57" fmla="*/ 20 h 252"/>
                <a:gd name="T58" fmla="*/ 214 w 242"/>
                <a:gd name="T59" fmla="*/ 28 h 252"/>
                <a:gd name="T60" fmla="*/ 208 w 242"/>
                <a:gd name="T61" fmla="*/ 20 h 252"/>
                <a:gd name="T62" fmla="*/ 179 w 242"/>
                <a:gd name="T63" fmla="*/ 27 h 252"/>
                <a:gd name="T64" fmla="*/ 166 w 242"/>
                <a:gd name="T65" fmla="*/ 28 h 252"/>
                <a:gd name="T66" fmla="*/ 163 w 242"/>
                <a:gd name="T67" fmla="*/ 102 h 252"/>
                <a:gd name="T68" fmla="*/ 145 w 242"/>
                <a:gd name="T69" fmla="*/ 102 h 252"/>
                <a:gd name="T70" fmla="*/ 143 w 242"/>
                <a:gd name="T71" fmla="*/ 163 h 252"/>
                <a:gd name="T72" fmla="*/ 139 w 242"/>
                <a:gd name="T73" fmla="*/ 240 h 252"/>
                <a:gd name="T74" fmla="*/ 123 w 242"/>
                <a:gd name="T75" fmla="*/ 250 h 252"/>
                <a:gd name="T76" fmla="*/ 114 w 242"/>
                <a:gd name="T77" fmla="*/ 252 h 252"/>
                <a:gd name="T78" fmla="*/ 103 w 242"/>
                <a:gd name="T79" fmla="*/ 248 h 252"/>
                <a:gd name="T80" fmla="*/ 95 w 242"/>
                <a:gd name="T81" fmla="*/ 246 h 252"/>
                <a:gd name="T82" fmla="*/ 92 w 242"/>
                <a:gd name="T83" fmla="*/ 238 h 252"/>
                <a:gd name="T84" fmla="*/ 85 w 242"/>
                <a:gd name="T85" fmla="*/ 232 h 252"/>
                <a:gd name="T86" fmla="*/ 76 w 242"/>
                <a:gd name="T87" fmla="*/ 2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2" h="252">
                  <a:moveTo>
                    <a:pt x="76" y="242"/>
                  </a:moveTo>
                  <a:lnTo>
                    <a:pt x="64" y="226"/>
                  </a:lnTo>
                  <a:lnTo>
                    <a:pt x="58" y="211"/>
                  </a:lnTo>
                  <a:lnTo>
                    <a:pt x="54" y="191"/>
                  </a:lnTo>
                  <a:lnTo>
                    <a:pt x="50" y="176"/>
                  </a:lnTo>
                  <a:lnTo>
                    <a:pt x="45" y="144"/>
                  </a:lnTo>
                  <a:lnTo>
                    <a:pt x="46" y="119"/>
                  </a:lnTo>
                  <a:lnTo>
                    <a:pt x="44" y="108"/>
                  </a:lnTo>
                  <a:lnTo>
                    <a:pt x="37" y="99"/>
                  </a:lnTo>
                  <a:lnTo>
                    <a:pt x="28" y="82"/>
                  </a:lnTo>
                  <a:lnTo>
                    <a:pt x="19" y="57"/>
                  </a:lnTo>
                  <a:lnTo>
                    <a:pt x="15" y="44"/>
                  </a:lnTo>
                  <a:lnTo>
                    <a:pt x="1" y="24"/>
                  </a:lnTo>
                  <a:lnTo>
                    <a:pt x="0" y="8"/>
                  </a:lnTo>
                  <a:lnTo>
                    <a:pt x="9" y="4"/>
                  </a:lnTo>
                  <a:lnTo>
                    <a:pt x="20" y="0"/>
                  </a:lnTo>
                  <a:lnTo>
                    <a:pt x="32" y="1"/>
                  </a:lnTo>
                  <a:lnTo>
                    <a:pt x="42" y="10"/>
                  </a:lnTo>
                  <a:lnTo>
                    <a:pt x="45" y="9"/>
                  </a:lnTo>
                  <a:lnTo>
                    <a:pt x="119" y="8"/>
                  </a:lnTo>
                  <a:lnTo>
                    <a:pt x="131" y="18"/>
                  </a:lnTo>
                  <a:lnTo>
                    <a:pt x="175" y="21"/>
                  </a:lnTo>
                  <a:lnTo>
                    <a:pt x="208" y="13"/>
                  </a:lnTo>
                  <a:lnTo>
                    <a:pt x="223" y="8"/>
                  </a:lnTo>
                  <a:lnTo>
                    <a:pt x="235" y="9"/>
                  </a:lnTo>
                  <a:lnTo>
                    <a:pt x="242" y="14"/>
                  </a:lnTo>
                  <a:lnTo>
                    <a:pt x="242" y="15"/>
                  </a:lnTo>
                  <a:lnTo>
                    <a:pt x="232" y="20"/>
                  </a:lnTo>
                  <a:lnTo>
                    <a:pt x="226" y="20"/>
                  </a:lnTo>
                  <a:lnTo>
                    <a:pt x="214" y="28"/>
                  </a:lnTo>
                  <a:lnTo>
                    <a:pt x="208" y="20"/>
                  </a:lnTo>
                  <a:lnTo>
                    <a:pt x="179" y="27"/>
                  </a:lnTo>
                  <a:lnTo>
                    <a:pt x="166" y="28"/>
                  </a:lnTo>
                  <a:lnTo>
                    <a:pt x="163" y="102"/>
                  </a:lnTo>
                  <a:lnTo>
                    <a:pt x="145" y="102"/>
                  </a:lnTo>
                  <a:lnTo>
                    <a:pt x="143" y="163"/>
                  </a:lnTo>
                  <a:lnTo>
                    <a:pt x="139" y="240"/>
                  </a:lnTo>
                  <a:lnTo>
                    <a:pt x="123" y="250"/>
                  </a:lnTo>
                  <a:lnTo>
                    <a:pt x="114" y="252"/>
                  </a:lnTo>
                  <a:lnTo>
                    <a:pt x="103" y="248"/>
                  </a:lnTo>
                  <a:lnTo>
                    <a:pt x="95" y="246"/>
                  </a:lnTo>
                  <a:lnTo>
                    <a:pt x="92" y="238"/>
                  </a:lnTo>
                  <a:lnTo>
                    <a:pt x="85" y="232"/>
                  </a:lnTo>
                  <a:lnTo>
                    <a:pt x="76" y="2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2" name="Freeform 131">
              <a:extLst>
                <a:ext uri="{FF2B5EF4-FFF2-40B4-BE49-F238E27FC236}">
                  <a16:creationId xmlns:a16="http://schemas.microsoft.com/office/drawing/2014/main" id="{43AAFBE9-CE93-40A3-E280-41F9918C0386}"/>
                </a:ext>
              </a:extLst>
            </p:cNvPr>
            <p:cNvSpPr>
              <a:spLocks/>
            </p:cNvSpPr>
            <p:nvPr/>
          </p:nvSpPr>
          <p:spPr bwMode="auto">
            <a:xfrm>
              <a:off x="19195230" y="5162180"/>
              <a:ext cx="129233" cy="152171"/>
            </a:xfrm>
            <a:custGeom>
              <a:avLst/>
              <a:gdLst>
                <a:gd name="T0" fmla="*/ 26 w 43"/>
                <a:gd name="T1" fmla="*/ 20 h 48"/>
                <a:gd name="T2" fmla="*/ 37 w 43"/>
                <a:gd name="T3" fmla="*/ 33 h 48"/>
                <a:gd name="T4" fmla="*/ 43 w 43"/>
                <a:gd name="T5" fmla="*/ 43 h 48"/>
                <a:gd name="T6" fmla="*/ 35 w 43"/>
                <a:gd name="T7" fmla="*/ 48 h 48"/>
                <a:gd name="T8" fmla="*/ 27 w 43"/>
                <a:gd name="T9" fmla="*/ 42 h 48"/>
                <a:gd name="T10" fmla="*/ 17 w 43"/>
                <a:gd name="T11" fmla="*/ 33 h 48"/>
                <a:gd name="T12" fmla="*/ 8 w 43"/>
                <a:gd name="T13" fmla="*/ 22 h 48"/>
                <a:gd name="T14" fmla="*/ 0 w 43"/>
                <a:gd name="T15" fmla="*/ 7 h 48"/>
                <a:gd name="T16" fmla="*/ 0 w 43"/>
                <a:gd name="T17" fmla="*/ 0 h 48"/>
                <a:gd name="T18" fmla="*/ 7 w 43"/>
                <a:gd name="T19" fmla="*/ 0 h 48"/>
                <a:gd name="T20" fmla="*/ 16 w 43"/>
                <a:gd name="T21" fmla="*/ 8 h 48"/>
                <a:gd name="T22" fmla="*/ 22 w 43"/>
                <a:gd name="T23" fmla="*/ 15 h 48"/>
                <a:gd name="T24" fmla="*/ 26 w 43"/>
                <a:gd name="T25"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8">
                  <a:moveTo>
                    <a:pt x="26" y="20"/>
                  </a:moveTo>
                  <a:lnTo>
                    <a:pt x="37" y="33"/>
                  </a:lnTo>
                  <a:lnTo>
                    <a:pt x="43" y="43"/>
                  </a:lnTo>
                  <a:lnTo>
                    <a:pt x="35" y="48"/>
                  </a:lnTo>
                  <a:lnTo>
                    <a:pt x="27" y="42"/>
                  </a:lnTo>
                  <a:lnTo>
                    <a:pt x="17" y="33"/>
                  </a:lnTo>
                  <a:lnTo>
                    <a:pt x="8" y="22"/>
                  </a:lnTo>
                  <a:lnTo>
                    <a:pt x="0" y="7"/>
                  </a:lnTo>
                  <a:lnTo>
                    <a:pt x="0" y="0"/>
                  </a:lnTo>
                  <a:lnTo>
                    <a:pt x="7" y="0"/>
                  </a:lnTo>
                  <a:lnTo>
                    <a:pt x="16" y="8"/>
                  </a:lnTo>
                  <a:lnTo>
                    <a:pt x="22" y="15"/>
                  </a:lnTo>
                  <a:lnTo>
                    <a:pt x="26" y="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3" name="Freeform 132">
              <a:extLst>
                <a:ext uri="{FF2B5EF4-FFF2-40B4-BE49-F238E27FC236}">
                  <a16:creationId xmlns:a16="http://schemas.microsoft.com/office/drawing/2014/main" id="{BD1B7561-1E06-6978-0FEE-C2662703E19C}"/>
                </a:ext>
              </a:extLst>
            </p:cNvPr>
            <p:cNvSpPr>
              <a:spLocks/>
            </p:cNvSpPr>
            <p:nvPr/>
          </p:nvSpPr>
          <p:spPr bwMode="auto">
            <a:xfrm>
              <a:off x="10314303" y="2293132"/>
              <a:ext cx="844516" cy="776705"/>
            </a:xfrm>
            <a:custGeom>
              <a:avLst/>
              <a:gdLst>
                <a:gd name="T0" fmla="*/ 34 w 281"/>
                <a:gd name="T1" fmla="*/ 239 h 245"/>
                <a:gd name="T2" fmla="*/ 34 w 281"/>
                <a:gd name="T3" fmla="*/ 225 h 245"/>
                <a:gd name="T4" fmla="*/ 13 w 281"/>
                <a:gd name="T5" fmla="*/ 220 h 245"/>
                <a:gd name="T6" fmla="*/ 12 w 281"/>
                <a:gd name="T7" fmla="*/ 210 h 245"/>
                <a:gd name="T8" fmla="*/ 2 w 281"/>
                <a:gd name="T9" fmla="*/ 197 h 245"/>
                <a:gd name="T10" fmla="*/ 0 w 281"/>
                <a:gd name="T11" fmla="*/ 187 h 245"/>
                <a:gd name="T12" fmla="*/ 1 w 281"/>
                <a:gd name="T13" fmla="*/ 177 h 245"/>
                <a:gd name="T14" fmla="*/ 13 w 281"/>
                <a:gd name="T15" fmla="*/ 176 h 245"/>
                <a:gd name="T16" fmla="*/ 19 w 281"/>
                <a:gd name="T17" fmla="*/ 169 h 245"/>
                <a:gd name="T18" fmla="*/ 44 w 281"/>
                <a:gd name="T19" fmla="*/ 167 h 245"/>
                <a:gd name="T20" fmla="*/ 60 w 281"/>
                <a:gd name="T21" fmla="*/ 164 h 245"/>
                <a:gd name="T22" fmla="*/ 62 w 281"/>
                <a:gd name="T23" fmla="*/ 151 h 245"/>
                <a:gd name="T24" fmla="*/ 72 w 281"/>
                <a:gd name="T25" fmla="*/ 137 h 245"/>
                <a:gd name="T26" fmla="*/ 71 w 281"/>
                <a:gd name="T27" fmla="*/ 89 h 245"/>
                <a:gd name="T28" fmla="*/ 97 w 281"/>
                <a:gd name="T29" fmla="*/ 80 h 245"/>
                <a:gd name="T30" fmla="*/ 149 w 281"/>
                <a:gd name="T31" fmla="*/ 39 h 245"/>
                <a:gd name="T32" fmla="*/ 209 w 281"/>
                <a:gd name="T33" fmla="*/ 0 h 245"/>
                <a:gd name="T34" fmla="*/ 238 w 281"/>
                <a:gd name="T35" fmla="*/ 9 h 245"/>
                <a:gd name="T36" fmla="*/ 248 w 281"/>
                <a:gd name="T37" fmla="*/ 20 h 245"/>
                <a:gd name="T38" fmla="*/ 261 w 281"/>
                <a:gd name="T39" fmla="*/ 12 h 245"/>
                <a:gd name="T40" fmla="*/ 266 w 281"/>
                <a:gd name="T41" fmla="*/ 45 h 245"/>
                <a:gd name="T42" fmla="*/ 273 w 281"/>
                <a:gd name="T43" fmla="*/ 50 h 245"/>
                <a:gd name="T44" fmla="*/ 274 w 281"/>
                <a:gd name="T45" fmla="*/ 57 h 245"/>
                <a:gd name="T46" fmla="*/ 281 w 281"/>
                <a:gd name="T47" fmla="*/ 64 h 245"/>
                <a:gd name="T48" fmla="*/ 278 w 281"/>
                <a:gd name="T49" fmla="*/ 73 h 245"/>
                <a:gd name="T50" fmla="*/ 271 w 281"/>
                <a:gd name="T51" fmla="*/ 115 h 245"/>
                <a:gd name="T52" fmla="*/ 271 w 281"/>
                <a:gd name="T53" fmla="*/ 142 h 245"/>
                <a:gd name="T54" fmla="*/ 248 w 281"/>
                <a:gd name="T55" fmla="*/ 162 h 245"/>
                <a:gd name="T56" fmla="*/ 241 w 281"/>
                <a:gd name="T57" fmla="*/ 189 h 245"/>
                <a:gd name="T58" fmla="*/ 249 w 281"/>
                <a:gd name="T59" fmla="*/ 197 h 245"/>
                <a:gd name="T60" fmla="*/ 249 w 281"/>
                <a:gd name="T61" fmla="*/ 210 h 245"/>
                <a:gd name="T62" fmla="*/ 260 w 281"/>
                <a:gd name="T63" fmla="*/ 210 h 245"/>
                <a:gd name="T64" fmla="*/ 259 w 281"/>
                <a:gd name="T65" fmla="*/ 220 h 245"/>
                <a:gd name="T66" fmla="*/ 254 w 281"/>
                <a:gd name="T67" fmla="*/ 221 h 245"/>
                <a:gd name="T68" fmla="*/ 253 w 281"/>
                <a:gd name="T69" fmla="*/ 228 h 245"/>
                <a:gd name="T70" fmla="*/ 250 w 281"/>
                <a:gd name="T71" fmla="*/ 228 h 245"/>
                <a:gd name="T72" fmla="*/ 237 w 281"/>
                <a:gd name="T73" fmla="*/ 206 h 245"/>
                <a:gd name="T74" fmla="*/ 233 w 281"/>
                <a:gd name="T75" fmla="*/ 205 h 245"/>
                <a:gd name="T76" fmla="*/ 219 w 281"/>
                <a:gd name="T77" fmla="*/ 216 h 245"/>
                <a:gd name="T78" fmla="*/ 205 w 281"/>
                <a:gd name="T79" fmla="*/ 210 h 245"/>
                <a:gd name="T80" fmla="*/ 195 w 281"/>
                <a:gd name="T81" fmla="*/ 209 h 245"/>
                <a:gd name="T82" fmla="*/ 189 w 281"/>
                <a:gd name="T83" fmla="*/ 212 h 245"/>
                <a:gd name="T84" fmla="*/ 179 w 281"/>
                <a:gd name="T85" fmla="*/ 212 h 245"/>
                <a:gd name="T86" fmla="*/ 168 w 281"/>
                <a:gd name="T87" fmla="*/ 220 h 245"/>
                <a:gd name="T88" fmla="*/ 159 w 281"/>
                <a:gd name="T89" fmla="*/ 221 h 245"/>
                <a:gd name="T90" fmla="*/ 137 w 281"/>
                <a:gd name="T91" fmla="*/ 210 h 245"/>
                <a:gd name="T92" fmla="*/ 128 w 281"/>
                <a:gd name="T93" fmla="*/ 215 h 245"/>
                <a:gd name="T94" fmla="*/ 119 w 281"/>
                <a:gd name="T95" fmla="*/ 215 h 245"/>
                <a:gd name="T96" fmla="*/ 112 w 281"/>
                <a:gd name="T97" fmla="*/ 207 h 245"/>
                <a:gd name="T98" fmla="*/ 93 w 281"/>
                <a:gd name="T99" fmla="*/ 199 h 245"/>
                <a:gd name="T100" fmla="*/ 74 w 281"/>
                <a:gd name="T101" fmla="*/ 202 h 245"/>
                <a:gd name="T102" fmla="*/ 69 w 281"/>
                <a:gd name="T103" fmla="*/ 206 h 245"/>
                <a:gd name="T104" fmla="*/ 67 w 281"/>
                <a:gd name="T105" fmla="*/ 218 h 245"/>
                <a:gd name="T106" fmla="*/ 61 w 281"/>
                <a:gd name="T107" fmla="*/ 227 h 245"/>
                <a:gd name="T108" fmla="*/ 60 w 281"/>
                <a:gd name="T109" fmla="*/ 245 h 245"/>
                <a:gd name="T110" fmla="*/ 46 w 281"/>
                <a:gd name="T111" fmla="*/ 233 h 245"/>
                <a:gd name="T112" fmla="*/ 40 w 281"/>
                <a:gd name="T113" fmla="*/ 233 h 245"/>
                <a:gd name="T114" fmla="*/ 34 w 281"/>
                <a:gd name="T115" fmla="*/ 23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45">
                  <a:moveTo>
                    <a:pt x="34" y="239"/>
                  </a:moveTo>
                  <a:lnTo>
                    <a:pt x="34" y="225"/>
                  </a:lnTo>
                  <a:lnTo>
                    <a:pt x="13" y="220"/>
                  </a:lnTo>
                  <a:lnTo>
                    <a:pt x="12" y="210"/>
                  </a:lnTo>
                  <a:lnTo>
                    <a:pt x="2" y="197"/>
                  </a:lnTo>
                  <a:lnTo>
                    <a:pt x="0" y="187"/>
                  </a:lnTo>
                  <a:lnTo>
                    <a:pt x="1" y="177"/>
                  </a:lnTo>
                  <a:lnTo>
                    <a:pt x="13" y="176"/>
                  </a:lnTo>
                  <a:lnTo>
                    <a:pt x="19" y="169"/>
                  </a:lnTo>
                  <a:lnTo>
                    <a:pt x="44" y="167"/>
                  </a:lnTo>
                  <a:lnTo>
                    <a:pt x="60" y="164"/>
                  </a:lnTo>
                  <a:lnTo>
                    <a:pt x="62" y="151"/>
                  </a:lnTo>
                  <a:lnTo>
                    <a:pt x="72" y="137"/>
                  </a:lnTo>
                  <a:lnTo>
                    <a:pt x="71" y="89"/>
                  </a:lnTo>
                  <a:lnTo>
                    <a:pt x="97" y="80"/>
                  </a:lnTo>
                  <a:lnTo>
                    <a:pt x="149" y="39"/>
                  </a:lnTo>
                  <a:lnTo>
                    <a:pt x="209" y="0"/>
                  </a:lnTo>
                  <a:lnTo>
                    <a:pt x="238" y="9"/>
                  </a:lnTo>
                  <a:lnTo>
                    <a:pt x="248" y="20"/>
                  </a:lnTo>
                  <a:lnTo>
                    <a:pt x="261" y="12"/>
                  </a:lnTo>
                  <a:lnTo>
                    <a:pt x="266" y="45"/>
                  </a:lnTo>
                  <a:lnTo>
                    <a:pt x="273" y="50"/>
                  </a:lnTo>
                  <a:lnTo>
                    <a:pt x="274" y="57"/>
                  </a:lnTo>
                  <a:lnTo>
                    <a:pt x="281" y="64"/>
                  </a:lnTo>
                  <a:lnTo>
                    <a:pt x="278" y="73"/>
                  </a:lnTo>
                  <a:lnTo>
                    <a:pt x="271" y="115"/>
                  </a:lnTo>
                  <a:lnTo>
                    <a:pt x="271" y="142"/>
                  </a:lnTo>
                  <a:lnTo>
                    <a:pt x="248" y="162"/>
                  </a:lnTo>
                  <a:lnTo>
                    <a:pt x="241" y="189"/>
                  </a:lnTo>
                  <a:lnTo>
                    <a:pt x="249" y="197"/>
                  </a:lnTo>
                  <a:lnTo>
                    <a:pt x="249" y="210"/>
                  </a:lnTo>
                  <a:lnTo>
                    <a:pt x="260" y="210"/>
                  </a:lnTo>
                  <a:lnTo>
                    <a:pt x="259" y="220"/>
                  </a:lnTo>
                  <a:lnTo>
                    <a:pt x="254" y="221"/>
                  </a:lnTo>
                  <a:lnTo>
                    <a:pt x="253" y="228"/>
                  </a:lnTo>
                  <a:lnTo>
                    <a:pt x="250" y="228"/>
                  </a:lnTo>
                  <a:lnTo>
                    <a:pt x="237" y="206"/>
                  </a:lnTo>
                  <a:lnTo>
                    <a:pt x="233" y="205"/>
                  </a:lnTo>
                  <a:lnTo>
                    <a:pt x="219" y="216"/>
                  </a:lnTo>
                  <a:lnTo>
                    <a:pt x="205" y="210"/>
                  </a:lnTo>
                  <a:lnTo>
                    <a:pt x="195" y="209"/>
                  </a:lnTo>
                  <a:lnTo>
                    <a:pt x="189" y="212"/>
                  </a:lnTo>
                  <a:lnTo>
                    <a:pt x="179" y="212"/>
                  </a:lnTo>
                  <a:lnTo>
                    <a:pt x="168" y="220"/>
                  </a:lnTo>
                  <a:lnTo>
                    <a:pt x="159" y="221"/>
                  </a:lnTo>
                  <a:lnTo>
                    <a:pt x="137" y="210"/>
                  </a:lnTo>
                  <a:lnTo>
                    <a:pt x="128" y="215"/>
                  </a:lnTo>
                  <a:lnTo>
                    <a:pt x="119" y="215"/>
                  </a:lnTo>
                  <a:lnTo>
                    <a:pt x="112" y="207"/>
                  </a:lnTo>
                  <a:lnTo>
                    <a:pt x="93" y="199"/>
                  </a:lnTo>
                  <a:lnTo>
                    <a:pt x="74" y="202"/>
                  </a:lnTo>
                  <a:lnTo>
                    <a:pt x="69" y="206"/>
                  </a:lnTo>
                  <a:lnTo>
                    <a:pt x="67" y="218"/>
                  </a:lnTo>
                  <a:lnTo>
                    <a:pt x="61" y="227"/>
                  </a:lnTo>
                  <a:lnTo>
                    <a:pt x="60" y="245"/>
                  </a:lnTo>
                  <a:lnTo>
                    <a:pt x="46" y="233"/>
                  </a:lnTo>
                  <a:lnTo>
                    <a:pt x="40" y="233"/>
                  </a:lnTo>
                  <a:lnTo>
                    <a:pt x="34" y="23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4" name="Freeform 133">
              <a:extLst>
                <a:ext uri="{FF2B5EF4-FFF2-40B4-BE49-F238E27FC236}">
                  <a16:creationId xmlns:a16="http://schemas.microsoft.com/office/drawing/2014/main" id="{3E24C3D4-72FD-5502-6CBF-DF418E57E764}"/>
                </a:ext>
              </a:extLst>
            </p:cNvPr>
            <p:cNvSpPr>
              <a:spLocks/>
            </p:cNvSpPr>
            <p:nvPr/>
          </p:nvSpPr>
          <p:spPr bwMode="auto">
            <a:xfrm>
              <a:off x="10446542" y="2924007"/>
              <a:ext cx="649164" cy="634045"/>
            </a:xfrm>
            <a:custGeom>
              <a:avLst/>
              <a:gdLst>
                <a:gd name="T0" fmla="*/ 106 w 216"/>
                <a:gd name="T1" fmla="*/ 189 h 200"/>
                <a:gd name="T2" fmla="*/ 87 w 216"/>
                <a:gd name="T3" fmla="*/ 197 h 200"/>
                <a:gd name="T4" fmla="*/ 80 w 216"/>
                <a:gd name="T5" fmla="*/ 196 h 200"/>
                <a:gd name="T6" fmla="*/ 73 w 216"/>
                <a:gd name="T7" fmla="*/ 200 h 200"/>
                <a:gd name="T8" fmla="*/ 59 w 216"/>
                <a:gd name="T9" fmla="*/ 200 h 200"/>
                <a:gd name="T10" fmla="*/ 49 w 216"/>
                <a:gd name="T11" fmla="*/ 187 h 200"/>
                <a:gd name="T12" fmla="*/ 43 w 216"/>
                <a:gd name="T13" fmla="*/ 172 h 200"/>
                <a:gd name="T14" fmla="*/ 30 w 216"/>
                <a:gd name="T15" fmla="*/ 158 h 200"/>
                <a:gd name="T16" fmla="*/ 16 w 216"/>
                <a:gd name="T17" fmla="*/ 158 h 200"/>
                <a:gd name="T18" fmla="*/ 0 w 216"/>
                <a:gd name="T19" fmla="*/ 158 h 200"/>
                <a:gd name="T20" fmla="*/ 1 w 216"/>
                <a:gd name="T21" fmla="*/ 125 h 200"/>
                <a:gd name="T22" fmla="*/ 0 w 216"/>
                <a:gd name="T23" fmla="*/ 112 h 200"/>
                <a:gd name="T24" fmla="*/ 4 w 216"/>
                <a:gd name="T25" fmla="*/ 98 h 200"/>
                <a:gd name="T26" fmla="*/ 9 w 216"/>
                <a:gd name="T27" fmla="*/ 92 h 200"/>
                <a:gd name="T28" fmla="*/ 18 w 216"/>
                <a:gd name="T29" fmla="*/ 79 h 200"/>
                <a:gd name="T30" fmla="*/ 16 w 216"/>
                <a:gd name="T31" fmla="*/ 74 h 200"/>
                <a:gd name="T32" fmla="*/ 20 w 216"/>
                <a:gd name="T33" fmla="*/ 65 h 200"/>
                <a:gd name="T34" fmla="*/ 16 w 216"/>
                <a:gd name="T35" fmla="*/ 53 h 200"/>
                <a:gd name="T36" fmla="*/ 16 w 216"/>
                <a:gd name="T37" fmla="*/ 46 h 200"/>
                <a:gd name="T38" fmla="*/ 17 w 216"/>
                <a:gd name="T39" fmla="*/ 28 h 200"/>
                <a:gd name="T40" fmla="*/ 23 w 216"/>
                <a:gd name="T41" fmla="*/ 19 h 200"/>
                <a:gd name="T42" fmla="*/ 25 w 216"/>
                <a:gd name="T43" fmla="*/ 7 h 200"/>
                <a:gd name="T44" fmla="*/ 30 w 216"/>
                <a:gd name="T45" fmla="*/ 3 h 200"/>
                <a:gd name="T46" fmla="*/ 49 w 216"/>
                <a:gd name="T47" fmla="*/ 0 h 200"/>
                <a:gd name="T48" fmla="*/ 68 w 216"/>
                <a:gd name="T49" fmla="*/ 8 h 200"/>
                <a:gd name="T50" fmla="*/ 75 w 216"/>
                <a:gd name="T51" fmla="*/ 16 h 200"/>
                <a:gd name="T52" fmla="*/ 84 w 216"/>
                <a:gd name="T53" fmla="*/ 16 h 200"/>
                <a:gd name="T54" fmla="*/ 93 w 216"/>
                <a:gd name="T55" fmla="*/ 11 h 200"/>
                <a:gd name="T56" fmla="*/ 115 w 216"/>
                <a:gd name="T57" fmla="*/ 22 h 200"/>
                <a:gd name="T58" fmla="*/ 124 w 216"/>
                <a:gd name="T59" fmla="*/ 21 h 200"/>
                <a:gd name="T60" fmla="*/ 135 w 216"/>
                <a:gd name="T61" fmla="*/ 13 h 200"/>
                <a:gd name="T62" fmla="*/ 145 w 216"/>
                <a:gd name="T63" fmla="*/ 13 h 200"/>
                <a:gd name="T64" fmla="*/ 151 w 216"/>
                <a:gd name="T65" fmla="*/ 10 h 200"/>
                <a:gd name="T66" fmla="*/ 161 w 216"/>
                <a:gd name="T67" fmla="*/ 11 h 200"/>
                <a:gd name="T68" fmla="*/ 175 w 216"/>
                <a:gd name="T69" fmla="*/ 17 h 200"/>
                <a:gd name="T70" fmla="*/ 189 w 216"/>
                <a:gd name="T71" fmla="*/ 6 h 200"/>
                <a:gd name="T72" fmla="*/ 193 w 216"/>
                <a:gd name="T73" fmla="*/ 7 h 200"/>
                <a:gd name="T74" fmla="*/ 206 w 216"/>
                <a:gd name="T75" fmla="*/ 29 h 200"/>
                <a:gd name="T76" fmla="*/ 209 w 216"/>
                <a:gd name="T77" fmla="*/ 29 h 200"/>
                <a:gd name="T78" fmla="*/ 216 w 216"/>
                <a:gd name="T79" fmla="*/ 37 h 200"/>
                <a:gd name="T80" fmla="*/ 214 w 216"/>
                <a:gd name="T81" fmla="*/ 41 h 200"/>
                <a:gd name="T82" fmla="*/ 214 w 216"/>
                <a:gd name="T83" fmla="*/ 48 h 200"/>
                <a:gd name="T84" fmla="*/ 199 w 216"/>
                <a:gd name="T85" fmla="*/ 64 h 200"/>
                <a:gd name="T86" fmla="*/ 194 w 216"/>
                <a:gd name="T87" fmla="*/ 77 h 200"/>
                <a:gd name="T88" fmla="*/ 191 w 216"/>
                <a:gd name="T89" fmla="*/ 88 h 200"/>
                <a:gd name="T90" fmla="*/ 187 w 216"/>
                <a:gd name="T91" fmla="*/ 93 h 200"/>
                <a:gd name="T92" fmla="*/ 184 w 216"/>
                <a:gd name="T93" fmla="*/ 107 h 200"/>
                <a:gd name="T94" fmla="*/ 174 w 216"/>
                <a:gd name="T95" fmla="*/ 116 h 200"/>
                <a:gd name="T96" fmla="*/ 172 w 216"/>
                <a:gd name="T97" fmla="*/ 126 h 200"/>
                <a:gd name="T98" fmla="*/ 167 w 216"/>
                <a:gd name="T99" fmla="*/ 135 h 200"/>
                <a:gd name="T100" fmla="*/ 166 w 216"/>
                <a:gd name="T101" fmla="*/ 143 h 200"/>
                <a:gd name="T102" fmla="*/ 153 w 216"/>
                <a:gd name="T103" fmla="*/ 150 h 200"/>
                <a:gd name="T104" fmla="*/ 143 w 216"/>
                <a:gd name="T105" fmla="*/ 142 h 200"/>
                <a:gd name="T106" fmla="*/ 136 w 216"/>
                <a:gd name="T107" fmla="*/ 142 h 200"/>
                <a:gd name="T108" fmla="*/ 125 w 216"/>
                <a:gd name="T109" fmla="*/ 154 h 200"/>
                <a:gd name="T110" fmla="*/ 120 w 216"/>
                <a:gd name="T111" fmla="*/ 155 h 200"/>
                <a:gd name="T112" fmla="*/ 111 w 216"/>
                <a:gd name="T113" fmla="*/ 175 h 200"/>
                <a:gd name="T114" fmla="*/ 106 w 216"/>
                <a:gd name="T115" fmla="*/ 1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00">
                  <a:moveTo>
                    <a:pt x="106" y="189"/>
                  </a:moveTo>
                  <a:lnTo>
                    <a:pt x="87" y="197"/>
                  </a:lnTo>
                  <a:lnTo>
                    <a:pt x="80" y="196"/>
                  </a:lnTo>
                  <a:lnTo>
                    <a:pt x="73" y="200"/>
                  </a:lnTo>
                  <a:lnTo>
                    <a:pt x="59" y="200"/>
                  </a:lnTo>
                  <a:lnTo>
                    <a:pt x="49" y="187"/>
                  </a:lnTo>
                  <a:lnTo>
                    <a:pt x="43" y="172"/>
                  </a:lnTo>
                  <a:lnTo>
                    <a:pt x="30" y="158"/>
                  </a:lnTo>
                  <a:lnTo>
                    <a:pt x="16" y="158"/>
                  </a:lnTo>
                  <a:lnTo>
                    <a:pt x="0" y="158"/>
                  </a:lnTo>
                  <a:lnTo>
                    <a:pt x="1" y="125"/>
                  </a:lnTo>
                  <a:lnTo>
                    <a:pt x="0" y="112"/>
                  </a:lnTo>
                  <a:lnTo>
                    <a:pt x="4" y="98"/>
                  </a:lnTo>
                  <a:lnTo>
                    <a:pt x="9" y="92"/>
                  </a:lnTo>
                  <a:lnTo>
                    <a:pt x="18" y="79"/>
                  </a:lnTo>
                  <a:lnTo>
                    <a:pt x="16" y="74"/>
                  </a:lnTo>
                  <a:lnTo>
                    <a:pt x="20" y="65"/>
                  </a:lnTo>
                  <a:lnTo>
                    <a:pt x="16" y="53"/>
                  </a:lnTo>
                  <a:lnTo>
                    <a:pt x="16" y="46"/>
                  </a:lnTo>
                  <a:lnTo>
                    <a:pt x="17" y="28"/>
                  </a:lnTo>
                  <a:lnTo>
                    <a:pt x="23" y="19"/>
                  </a:lnTo>
                  <a:lnTo>
                    <a:pt x="25" y="7"/>
                  </a:lnTo>
                  <a:lnTo>
                    <a:pt x="30" y="3"/>
                  </a:lnTo>
                  <a:lnTo>
                    <a:pt x="49" y="0"/>
                  </a:lnTo>
                  <a:lnTo>
                    <a:pt x="68" y="8"/>
                  </a:lnTo>
                  <a:lnTo>
                    <a:pt x="75" y="16"/>
                  </a:lnTo>
                  <a:lnTo>
                    <a:pt x="84" y="16"/>
                  </a:lnTo>
                  <a:lnTo>
                    <a:pt x="93" y="11"/>
                  </a:lnTo>
                  <a:lnTo>
                    <a:pt x="115" y="22"/>
                  </a:lnTo>
                  <a:lnTo>
                    <a:pt x="124" y="21"/>
                  </a:lnTo>
                  <a:lnTo>
                    <a:pt x="135" y="13"/>
                  </a:lnTo>
                  <a:lnTo>
                    <a:pt x="145" y="13"/>
                  </a:lnTo>
                  <a:lnTo>
                    <a:pt x="151" y="10"/>
                  </a:lnTo>
                  <a:lnTo>
                    <a:pt x="161" y="11"/>
                  </a:lnTo>
                  <a:lnTo>
                    <a:pt x="175" y="17"/>
                  </a:lnTo>
                  <a:lnTo>
                    <a:pt x="189" y="6"/>
                  </a:lnTo>
                  <a:lnTo>
                    <a:pt x="193" y="7"/>
                  </a:lnTo>
                  <a:lnTo>
                    <a:pt x="206" y="29"/>
                  </a:lnTo>
                  <a:lnTo>
                    <a:pt x="209" y="29"/>
                  </a:lnTo>
                  <a:lnTo>
                    <a:pt x="216" y="37"/>
                  </a:lnTo>
                  <a:lnTo>
                    <a:pt x="214" y="41"/>
                  </a:lnTo>
                  <a:lnTo>
                    <a:pt x="214" y="48"/>
                  </a:lnTo>
                  <a:lnTo>
                    <a:pt x="199" y="64"/>
                  </a:lnTo>
                  <a:lnTo>
                    <a:pt x="194" y="77"/>
                  </a:lnTo>
                  <a:lnTo>
                    <a:pt x="191" y="88"/>
                  </a:lnTo>
                  <a:lnTo>
                    <a:pt x="187" y="93"/>
                  </a:lnTo>
                  <a:lnTo>
                    <a:pt x="184" y="107"/>
                  </a:lnTo>
                  <a:lnTo>
                    <a:pt x="174" y="116"/>
                  </a:lnTo>
                  <a:lnTo>
                    <a:pt x="172" y="126"/>
                  </a:lnTo>
                  <a:lnTo>
                    <a:pt x="167" y="135"/>
                  </a:lnTo>
                  <a:lnTo>
                    <a:pt x="166" y="143"/>
                  </a:lnTo>
                  <a:lnTo>
                    <a:pt x="153" y="150"/>
                  </a:lnTo>
                  <a:lnTo>
                    <a:pt x="143" y="142"/>
                  </a:lnTo>
                  <a:lnTo>
                    <a:pt x="136" y="142"/>
                  </a:lnTo>
                  <a:lnTo>
                    <a:pt x="125" y="154"/>
                  </a:lnTo>
                  <a:lnTo>
                    <a:pt x="120" y="155"/>
                  </a:lnTo>
                  <a:lnTo>
                    <a:pt x="111" y="175"/>
                  </a:lnTo>
                  <a:lnTo>
                    <a:pt x="106" y="18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5" name="Freeform 134">
              <a:extLst>
                <a:ext uri="{FF2B5EF4-FFF2-40B4-BE49-F238E27FC236}">
                  <a16:creationId xmlns:a16="http://schemas.microsoft.com/office/drawing/2014/main" id="{09702045-ADD3-F663-7785-D0D8A0505E33}"/>
                </a:ext>
              </a:extLst>
            </p:cNvPr>
            <p:cNvSpPr>
              <a:spLocks/>
            </p:cNvSpPr>
            <p:nvPr/>
          </p:nvSpPr>
          <p:spPr bwMode="auto">
            <a:xfrm>
              <a:off x="5833552" y="2847922"/>
              <a:ext cx="258465" cy="285318"/>
            </a:xfrm>
            <a:custGeom>
              <a:avLst/>
              <a:gdLst>
                <a:gd name="T0" fmla="*/ 33 w 86"/>
                <a:gd name="T1" fmla="*/ 82 h 90"/>
                <a:gd name="T2" fmla="*/ 27 w 86"/>
                <a:gd name="T3" fmla="*/ 75 h 90"/>
                <a:gd name="T4" fmla="*/ 19 w 86"/>
                <a:gd name="T5" fmla="*/ 67 h 90"/>
                <a:gd name="T6" fmla="*/ 15 w 86"/>
                <a:gd name="T7" fmla="*/ 60 h 90"/>
                <a:gd name="T8" fmla="*/ 8 w 86"/>
                <a:gd name="T9" fmla="*/ 54 h 90"/>
                <a:gd name="T10" fmla="*/ 0 w 86"/>
                <a:gd name="T11" fmla="*/ 44 h 90"/>
                <a:gd name="T12" fmla="*/ 2 w 86"/>
                <a:gd name="T13" fmla="*/ 41 h 90"/>
                <a:gd name="T14" fmla="*/ 5 w 86"/>
                <a:gd name="T15" fmla="*/ 44 h 90"/>
                <a:gd name="T16" fmla="*/ 6 w 86"/>
                <a:gd name="T17" fmla="*/ 43 h 90"/>
                <a:gd name="T18" fmla="*/ 12 w 86"/>
                <a:gd name="T19" fmla="*/ 42 h 90"/>
                <a:gd name="T20" fmla="*/ 15 w 86"/>
                <a:gd name="T21" fmla="*/ 37 h 90"/>
                <a:gd name="T22" fmla="*/ 18 w 86"/>
                <a:gd name="T23" fmla="*/ 37 h 90"/>
                <a:gd name="T24" fmla="*/ 18 w 86"/>
                <a:gd name="T25" fmla="*/ 27 h 90"/>
                <a:gd name="T26" fmla="*/ 23 w 86"/>
                <a:gd name="T27" fmla="*/ 26 h 90"/>
                <a:gd name="T28" fmla="*/ 26 w 86"/>
                <a:gd name="T29" fmla="*/ 26 h 90"/>
                <a:gd name="T30" fmla="*/ 31 w 86"/>
                <a:gd name="T31" fmla="*/ 21 h 90"/>
                <a:gd name="T32" fmla="*/ 36 w 86"/>
                <a:gd name="T33" fmla="*/ 25 h 90"/>
                <a:gd name="T34" fmla="*/ 38 w 86"/>
                <a:gd name="T35" fmla="*/ 22 h 90"/>
                <a:gd name="T36" fmla="*/ 41 w 86"/>
                <a:gd name="T37" fmla="*/ 20 h 90"/>
                <a:gd name="T38" fmla="*/ 48 w 86"/>
                <a:gd name="T39" fmla="*/ 14 h 90"/>
                <a:gd name="T40" fmla="*/ 49 w 86"/>
                <a:gd name="T41" fmla="*/ 10 h 90"/>
                <a:gd name="T42" fmla="*/ 51 w 86"/>
                <a:gd name="T43" fmla="*/ 10 h 90"/>
                <a:gd name="T44" fmla="*/ 54 w 86"/>
                <a:gd name="T45" fmla="*/ 5 h 90"/>
                <a:gd name="T46" fmla="*/ 56 w 86"/>
                <a:gd name="T47" fmla="*/ 5 h 90"/>
                <a:gd name="T48" fmla="*/ 58 w 86"/>
                <a:gd name="T49" fmla="*/ 8 h 90"/>
                <a:gd name="T50" fmla="*/ 62 w 86"/>
                <a:gd name="T51" fmla="*/ 9 h 90"/>
                <a:gd name="T52" fmla="*/ 66 w 86"/>
                <a:gd name="T53" fmla="*/ 6 h 90"/>
                <a:gd name="T54" fmla="*/ 71 w 86"/>
                <a:gd name="T55" fmla="*/ 6 h 90"/>
                <a:gd name="T56" fmla="*/ 77 w 86"/>
                <a:gd name="T57" fmla="*/ 3 h 90"/>
                <a:gd name="T58" fmla="*/ 80 w 86"/>
                <a:gd name="T59" fmla="*/ 0 h 90"/>
                <a:gd name="T60" fmla="*/ 86 w 86"/>
                <a:gd name="T61" fmla="*/ 1 h 90"/>
                <a:gd name="T62" fmla="*/ 85 w 86"/>
                <a:gd name="T63" fmla="*/ 3 h 90"/>
                <a:gd name="T64" fmla="*/ 83 w 86"/>
                <a:gd name="T65" fmla="*/ 8 h 90"/>
                <a:gd name="T66" fmla="*/ 84 w 86"/>
                <a:gd name="T67" fmla="*/ 15 h 90"/>
                <a:gd name="T68" fmla="*/ 79 w 86"/>
                <a:gd name="T69" fmla="*/ 22 h 90"/>
                <a:gd name="T70" fmla="*/ 77 w 86"/>
                <a:gd name="T71" fmla="*/ 30 h 90"/>
                <a:gd name="T72" fmla="*/ 76 w 86"/>
                <a:gd name="T73" fmla="*/ 40 h 90"/>
                <a:gd name="T74" fmla="*/ 76 w 86"/>
                <a:gd name="T75" fmla="*/ 45 h 90"/>
                <a:gd name="T76" fmla="*/ 76 w 86"/>
                <a:gd name="T77" fmla="*/ 54 h 90"/>
                <a:gd name="T78" fmla="*/ 73 w 86"/>
                <a:gd name="T79" fmla="*/ 56 h 90"/>
                <a:gd name="T80" fmla="*/ 70 w 86"/>
                <a:gd name="T81" fmla="*/ 65 h 90"/>
                <a:gd name="T82" fmla="*/ 71 w 86"/>
                <a:gd name="T83" fmla="*/ 71 h 90"/>
                <a:gd name="T84" fmla="*/ 67 w 86"/>
                <a:gd name="T85" fmla="*/ 76 h 90"/>
                <a:gd name="T86" fmla="*/ 67 w 86"/>
                <a:gd name="T87" fmla="*/ 82 h 90"/>
                <a:gd name="T88" fmla="*/ 70 w 86"/>
                <a:gd name="T89" fmla="*/ 85 h 90"/>
                <a:gd name="T90" fmla="*/ 65 w 86"/>
                <a:gd name="T91" fmla="*/ 90 h 90"/>
                <a:gd name="T92" fmla="*/ 60 w 86"/>
                <a:gd name="T93" fmla="*/ 88 h 90"/>
                <a:gd name="T94" fmla="*/ 57 w 86"/>
                <a:gd name="T95" fmla="*/ 84 h 90"/>
                <a:gd name="T96" fmla="*/ 52 w 86"/>
                <a:gd name="T97" fmla="*/ 82 h 90"/>
                <a:gd name="T98" fmla="*/ 47 w 86"/>
                <a:gd name="T99" fmla="*/ 85 h 90"/>
                <a:gd name="T100" fmla="*/ 36 w 86"/>
                <a:gd name="T101" fmla="*/ 79 h 90"/>
                <a:gd name="T102" fmla="*/ 33 w 86"/>
                <a:gd name="T103"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90">
                  <a:moveTo>
                    <a:pt x="33" y="82"/>
                  </a:moveTo>
                  <a:lnTo>
                    <a:pt x="27" y="75"/>
                  </a:lnTo>
                  <a:lnTo>
                    <a:pt x="19" y="67"/>
                  </a:lnTo>
                  <a:lnTo>
                    <a:pt x="15" y="60"/>
                  </a:lnTo>
                  <a:lnTo>
                    <a:pt x="8" y="54"/>
                  </a:lnTo>
                  <a:lnTo>
                    <a:pt x="0" y="44"/>
                  </a:lnTo>
                  <a:lnTo>
                    <a:pt x="2" y="41"/>
                  </a:lnTo>
                  <a:lnTo>
                    <a:pt x="5" y="44"/>
                  </a:lnTo>
                  <a:lnTo>
                    <a:pt x="6" y="43"/>
                  </a:lnTo>
                  <a:lnTo>
                    <a:pt x="12" y="42"/>
                  </a:lnTo>
                  <a:lnTo>
                    <a:pt x="15" y="37"/>
                  </a:lnTo>
                  <a:lnTo>
                    <a:pt x="18" y="37"/>
                  </a:lnTo>
                  <a:lnTo>
                    <a:pt x="18" y="27"/>
                  </a:lnTo>
                  <a:lnTo>
                    <a:pt x="23" y="26"/>
                  </a:lnTo>
                  <a:lnTo>
                    <a:pt x="26" y="26"/>
                  </a:lnTo>
                  <a:lnTo>
                    <a:pt x="31" y="21"/>
                  </a:lnTo>
                  <a:lnTo>
                    <a:pt x="36" y="25"/>
                  </a:lnTo>
                  <a:lnTo>
                    <a:pt x="38" y="22"/>
                  </a:lnTo>
                  <a:lnTo>
                    <a:pt x="41" y="20"/>
                  </a:lnTo>
                  <a:lnTo>
                    <a:pt x="48" y="14"/>
                  </a:lnTo>
                  <a:lnTo>
                    <a:pt x="49" y="10"/>
                  </a:lnTo>
                  <a:lnTo>
                    <a:pt x="51" y="10"/>
                  </a:lnTo>
                  <a:lnTo>
                    <a:pt x="54" y="5"/>
                  </a:lnTo>
                  <a:lnTo>
                    <a:pt x="56" y="5"/>
                  </a:lnTo>
                  <a:lnTo>
                    <a:pt x="58" y="8"/>
                  </a:lnTo>
                  <a:lnTo>
                    <a:pt x="62" y="9"/>
                  </a:lnTo>
                  <a:lnTo>
                    <a:pt x="66" y="6"/>
                  </a:lnTo>
                  <a:lnTo>
                    <a:pt x="71" y="6"/>
                  </a:lnTo>
                  <a:lnTo>
                    <a:pt x="77" y="3"/>
                  </a:lnTo>
                  <a:lnTo>
                    <a:pt x="80" y="0"/>
                  </a:lnTo>
                  <a:lnTo>
                    <a:pt x="86" y="1"/>
                  </a:lnTo>
                  <a:lnTo>
                    <a:pt x="85" y="3"/>
                  </a:lnTo>
                  <a:lnTo>
                    <a:pt x="83" y="8"/>
                  </a:lnTo>
                  <a:lnTo>
                    <a:pt x="84" y="15"/>
                  </a:lnTo>
                  <a:lnTo>
                    <a:pt x="79" y="22"/>
                  </a:lnTo>
                  <a:lnTo>
                    <a:pt x="77" y="30"/>
                  </a:lnTo>
                  <a:lnTo>
                    <a:pt x="76" y="40"/>
                  </a:lnTo>
                  <a:lnTo>
                    <a:pt x="76" y="45"/>
                  </a:lnTo>
                  <a:lnTo>
                    <a:pt x="76" y="54"/>
                  </a:lnTo>
                  <a:lnTo>
                    <a:pt x="73" y="56"/>
                  </a:lnTo>
                  <a:lnTo>
                    <a:pt x="70" y="65"/>
                  </a:lnTo>
                  <a:lnTo>
                    <a:pt x="71" y="71"/>
                  </a:lnTo>
                  <a:lnTo>
                    <a:pt x="67" y="76"/>
                  </a:lnTo>
                  <a:lnTo>
                    <a:pt x="67" y="82"/>
                  </a:lnTo>
                  <a:lnTo>
                    <a:pt x="70" y="85"/>
                  </a:lnTo>
                  <a:lnTo>
                    <a:pt x="65" y="90"/>
                  </a:lnTo>
                  <a:lnTo>
                    <a:pt x="60" y="88"/>
                  </a:lnTo>
                  <a:lnTo>
                    <a:pt x="57" y="84"/>
                  </a:lnTo>
                  <a:lnTo>
                    <a:pt x="52" y="82"/>
                  </a:lnTo>
                  <a:lnTo>
                    <a:pt x="47" y="85"/>
                  </a:lnTo>
                  <a:lnTo>
                    <a:pt x="36" y="79"/>
                  </a:lnTo>
                  <a:lnTo>
                    <a:pt x="33" y="8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6" name="Freeform 135">
              <a:extLst>
                <a:ext uri="{FF2B5EF4-FFF2-40B4-BE49-F238E27FC236}">
                  <a16:creationId xmlns:a16="http://schemas.microsoft.com/office/drawing/2014/main" id="{1398CFCD-43A1-4CD2-E8A6-8FE348D898FE}"/>
                </a:ext>
              </a:extLst>
            </p:cNvPr>
            <p:cNvSpPr>
              <a:spLocks/>
            </p:cNvSpPr>
            <p:nvPr/>
          </p:nvSpPr>
          <p:spPr bwMode="auto">
            <a:xfrm>
              <a:off x="10455558" y="337108"/>
              <a:ext cx="174313" cy="171192"/>
            </a:xfrm>
            <a:custGeom>
              <a:avLst/>
              <a:gdLst>
                <a:gd name="T0" fmla="*/ 42 w 58"/>
                <a:gd name="T1" fmla="*/ 0 h 54"/>
                <a:gd name="T2" fmla="*/ 55 w 58"/>
                <a:gd name="T3" fmla="*/ 0 h 54"/>
                <a:gd name="T4" fmla="*/ 58 w 58"/>
                <a:gd name="T5" fmla="*/ 7 h 54"/>
                <a:gd name="T6" fmla="*/ 55 w 58"/>
                <a:gd name="T7" fmla="*/ 25 h 54"/>
                <a:gd name="T8" fmla="*/ 51 w 58"/>
                <a:gd name="T9" fmla="*/ 33 h 54"/>
                <a:gd name="T10" fmla="*/ 42 w 58"/>
                <a:gd name="T11" fmla="*/ 33 h 54"/>
                <a:gd name="T12" fmla="*/ 45 w 58"/>
                <a:gd name="T13" fmla="*/ 54 h 54"/>
                <a:gd name="T14" fmla="*/ 36 w 58"/>
                <a:gd name="T15" fmla="*/ 49 h 54"/>
                <a:gd name="T16" fmla="*/ 26 w 58"/>
                <a:gd name="T17" fmla="*/ 40 h 54"/>
                <a:gd name="T18" fmla="*/ 11 w 58"/>
                <a:gd name="T19" fmla="*/ 44 h 54"/>
                <a:gd name="T20" fmla="*/ 0 w 58"/>
                <a:gd name="T21" fmla="*/ 43 h 54"/>
                <a:gd name="T22" fmla="*/ 8 w 58"/>
                <a:gd name="T23" fmla="*/ 37 h 54"/>
                <a:gd name="T24" fmla="*/ 21 w 58"/>
                <a:gd name="T25" fmla="*/ 8 h 54"/>
                <a:gd name="T26" fmla="*/ 42 w 58"/>
                <a:gd name="T2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54">
                  <a:moveTo>
                    <a:pt x="42" y="0"/>
                  </a:moveTo>
                  <a:lnTo>
                    <a:pt x="55" y="0"/>
                  </a:lnTo>
                  <a:lnTo>
                    <a:pt x="58" y="7"/>
                  </a:lnTo>
                  <a:lnTo>
                    <a:pt x="55" y="25"/>
                  </a:lnTo>
                  <a:lnTo>
                    <a:pt x="51" y="33"/>
                  </a:lnTo>
                  <a:lnTo>
                    <a:pt x="42" y="33"/>
                  </a:lnTo>
                  <a:lnTo>
                    <a:pt x="45" y="54"/>
                  </a:lnTo>
                  <a:lnTo>
                    <a:pt x="36" y="49"/>
                  </a:lnTo>
                  <a:lnTo>
                    <a:pt x="26" y="40"/>
                  </a:lnTo>
                  <a:lnTo>
                    <a:pt x="11" y="44"/>
                  </a:lnTo>
                  <a:lnTo>
                    <a:pt x="0" y="43"/>
                  </a:lnTo>
                  <a:lnTo>
                    <a:pt x="8" y="37"/>
                  </a:lnTo>
                  <a:lnTo>
                    <a:pt x="21" y="8"/>
                  </a:lnTo>
                  <a:lnTo>
                    <a:pt x="4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7" name="Freeform 136">
              <a:extLst>
                <a:ext uri="{FF2B5EF4-FFF2-40B4-BE49-F238E27FC236}">
                  <a16:creationId xmlns:a16="http://schemas.microsoft.com/office/drawing/2014/main" id="{71CAA8D8-6E1B-EA90-220E-31201990768D}"/>
                </a:ext>
              </a:extLst>
            </p:cNvPr>
            <p:cNvSpPr>
              <a:spLocks/>
            </p:cNvSpPr>
            <p:nvPr/>
          </p:nvSpPr>
          <p:spPr bwMode="auto">
            <a:xfrm>
              <a:off x="10512660" y="-715403"/>
              <a:ext cx="1021831" cy="764022"/>
            </a:xfrm>
            <a:custGeom>
              <a:avLst/>
              <a:gdLst>
                <a:gd name="T0" fmla="*/ 294 w 340"/>
                <a:gd name="T1" fmla="*/ 0 h 241"/>
                <a:gd name="T2" fmla="*/ 338 w 340"/>
                <a:gd name="T3" fmla="*/ 13 h 241"/>
                <a:gd name="T4" fmla="*/ 322 w 340"/>
                <a:gd name="T5" fmla="*/ 17 h 241"/>
                <a:gd name="T6" fmla="*/ 340 w 340"/>
                <a:gd name="T7" fmla="*/ 28 h 241"/>
                <a:gd name="T8" fmla="*/ 319 w 340"/>
                <a:gd name="T9" fmla="*/ 35 h 241"/>
                <a:gd name="T10" fmla="*/ 309 w 340"/>
                <a:gd name="T11" fmla="*/ 37 h 241"/>
                <a:gd name="T12" fmla="*/ 311 w 340"/>
                <a:gd name="T13" fmla="*/ 24 h 241"/>
                <a:gd name="T14" fmla="*/ 293 w 340"/>
                <a:gd name="T15" fmla="*/ 18 h 241"/>
                <a:gd name="T16" fmla="*/ 274 w 340"/>
                <a:gd name="T17" fmla="*/ 23 h 241"/>
                <a:gd name="T18" fmla="*/ 270 w 340"/>
                <a:gd name="T19" fmla="*/ 36 h 241"/>
                <a:gd name="T20" fmla="*/ 259 w 340"/>
                <a:gd name="T21" fmla="*/ 44 h 241"/>
                <a:gd name="T22" fmla="*/ 244 w 340"/>
                <a:gd name="T23" fmla="*/ 40 h 241"/>
                <a:gd name="T24" fmla="*/ 227 w 340"/>
                <a:gd name="T25" fmla="*/ 40 h 241"/>
                <a:gd name="T26" fmla="*/ 210 w 340"/>
                <a:gd name="T27" fmla="*/ 31 h 241"/>
                <a:gd name="T28" fmla="*/ 203 w 340"/>
                <a:gd name="T29" fmla="*/ 36 h 241"/>
                <a:gd name="T30" fmla="*/ 195 w 340"/>
                <a:gd name="T31" fmla="*/ 37 h 241"/>
                <a:gd name="T32" fmla="*/ 195 w 340"/>
                <a:gd name="T33" fmla="*/ 48 h 241"/>
                <a:gd name="T34" fmla="*/ 170 w 340"/>
                <a:gd name="T35" fmla="*/ 45 h 241"/>
                <a:gd name="T36" fmla="*/ 168 w 340"/>
                <a:gd name="T37" fmla="*/ 55 h 241"/>
                <a:gd name="T38" fmla="*/ 155 w 340"/>
                <a:gd name="T39" fmla="*/ 55 h 241"/>
                <a:gd name="T40" fmla="*/ 148 w 340"/>
                <a:gd name="T41" fmla="*/ 68 h 241"/>
                <a:gd name="T42" fmla="*/ 137 w 340"/>
                <a:gd name="T43" fmla="*/ 88 h 241"/>
                <a:gd name="T44" fmla="*/ 118 w 340"/>
                <a:gd name="T45" fmla="*/ 114 h 241"/>
                <a:gd name="T46" fmla="*/ 124 w 340"/>
                <a:gd name="T47" fmla="*/ 120 h 241"/>
                <a:gd name="T48" fmla="*/ 120 w 340"/>
                <a:gd name="T49" fmla="*/ 127 h 241"/>
                <a:gd name="T50" fmla="*/ 106 w 340"/>
                <a:gd name="T51" fmla="*/ 127 h 241"/>
                <a:gd name="T52" fmla="*/ 98 w 340"/>
                <a:gd name="T53" fmla="*/ 145 h 241"/>
                <a:gd name="T54" fmla="*/ 102 w 340"/>
                <a:gd name="T55" fmla="*/ 170 h 241"/>
                <a:gd name="T56" fmla="*/ 112 w 340"/>
                <a:gd name="T57" fmla="*/ 179 h 241"/>
                <a:gd name="T58" fmla="*/ 109 w 340"/>
                <a:gd name="T59" fmla="*/ 202 h 241"/>
                <a:gd name="T60" fmla="*/ 98 w 340"/>
                <a:gd name="T61" fmla="*/ 215 h 241"/>
                <a:gd name="T62" fmla="*/ 92 w 340"/>
                <a:gd name="T63" fmla="*/ 226 h 241"/>
                <a:gd name="T64" fmla="*/ 81 w 340"/>
                <a:gd name="T65" fmla="*/ 214 h 241"/>
                <a:gd name="T66" fmla="*/ 54 w 340"/>
                <a:gd name="T67" fmla="*/ 237 h 241"/>
                <a:gd name="T68" fmla="*/ 34 w 340"/>
                <a:gd name="T69" fmla="*/ 241 h 241"/>
                <a:gd name="T70" fmla="*/ 13 w 340"/>
                <a:gd name="T71" fmla="*/ 231 h 241"/>
                <a:gd name="T72" fmla="*/ 7 w 340"/>
                <a:gd name="T73" fmla="*/ 211 h 241"/>
                <a:gd name="T74" fmla="*/ 0 w 340"/>
                <a:gd name="T75" fmla="*/ 166 h 241"/>
                <a:gd name="T76" fmla="*/ 13 w 340"/>
                <a:gd name="T77" fmla="*/ 154 h 241"/>
                <a:gd name="T78" fmla="*/ 50 w 340"/>
                <a:gd name="T79" fmla="*/ 139 h 241"/>
                <a:gd name="T80" fmla="*/ 76 w 340"/>
                <a:gd name="T81" fmla="*/ 119 h 241"/>
                <a:gd name="T82" fmla="*/ 99 w 340"/>
                <a:gd name="T83" fmla="*/ 94 h 241"/>
                <a:gd name="T84" fmla="*/ 128 w 340"/>
                <a:gd name="T85" fmla="*/ 59 h 241"/>
                <a:gd name="T86" fmla="*/ 149 w 340"/>
                <a:gd name="T87" fmla="*/ 45 h 241"/>
                <a:gd name="T88" fmla="*/ 182 w 340"/>
                <a:gd name="T89" fmla="*/ 24 h 241"/>
                <a:gd name="T90" fmla="*/ 209 w 340"/>
                <a:gd name="T91" fmla="*/ 16 h 241"/>
                <a:gd name="T92" fmla="*/ 231 w 340"/>
                <a:gd name="T93" fmla="*/ 17 h 241"/>
                <a:gd name="T94" fmla="*/ 247 w 340"/>
                <a:gd name="T95" fmla="*/ 3 h 241"/>
                <a:gd name="T96" fmla="*/ 271 w 340"/>
                <a:gd name="T97" fmla="*/ 3 h 241"/>
                <a:gd name="T98" fmla="*/ 294 w 340"/>
                <a:gd name="T9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41">
                  <a:moveTo>
                    <a:pt x="294" y="0"/>
                  </a:moveTo>
                  <a:lnTo>
                    <a:pt x="338" y="13"/>
                  </a:lnTo>
                  <a:lnTo>
                    <a:pt x="322" y="17"/>
                  </a:lnTo>
                  <a:lnTo>
                    <a:pt x="340" y="28"/>
                  </a:lnTo>
                  <a:lnTo>
                    <a:pt x="319" y="35"/>
                  </a:lnTo>
                  <a:lnTo>
                    <a:pt x="309" y="37"/>
                  </a:lnTo>
                  <a:lnTo>
                    <a:pt x="311" y="24"/>
                  </a:lnTo>
                  <a:lnTo>
                    <a:pt x="293" y="18"/>
                  </a:lnTo>
                  <a:lnTo>
                    <a:pt x="274" y="23"/>
                  </a:lnTo>
                  <a:lnTo>
                    <a:pt x="270" y="36"/>
                  </a:lnTo>
                  <a:lnTo>
                    <a:pt x="259" y="44"/>
                  </a:lnTo>
                  <a:lnTo>
                    <a:pt x="244" y="40"/>
                  </a:lnTo>
                  <a:lnTo>
                    <a:pt x="227" y="40"/>
                  </a:lnTo>
                  <a:lnTo>
                    <a:pt x="210" y="31"/>
                  </a:lnTo>
                  <a:lnTo>
                    <a:pt x="203" y="36"/>
                  </a:lnTo>
                  <a:lnTo>
                    <a:pt x="195" y="37"/>
                  </a:lnTo>
                  <a:lnTo>
                    <a:pt x="195" y="48"/>
                  </a:lnTo>
                  <a:lnTo>
                    <a:pt x="170" y="45"/>
                  </a:lnTo>
                  <a:lnTo>
                    <a:pt x="168" y="55"/>
                  </a:lnTo>
                  <a:lnTo>
                    <a:pt x="155" y="55"/>
                  </a:lnTo>
                  <a:lnTo>
                    <a:pt x="148" y="68"/>
                  </a:lnTo>
                  <a:lnTo>
                    <a:pt x="137" y="88"/>
                  </a:lnTo>
                  <a:lnTo>
                    <a:pt x="118" y="114"/>
                  </a:lnTo>
                  <a:lnTo>
                    <a:pt x="124" y="120"/>
                  </a:lnTo>
                  <a:lnTo>
                    <a:pt x="120" y="127"/>
                  </a:lnTo>
                  <a:lnTo>
                    <a:pt x="106" y="127"/>
                  </a:lnTo>
                  <a:lnTo>
                    <a:pt x="98" y="145"/>
                  </a:lnTo>
                  <a:lnTo>
                    <a:pt x="102" y="170"/>
                  </a:lnTo>
                  <a:lnTo>
                    <a:pt x="112" y="179"/>
                  </a:lnTo>
                  <a:lnTo>
                    <a:pt x="109" y="202"/>
                  </a:lnTo>
                  <a:lnTo>
                    <a:pt x="98" y="215"/>
                  </a:lnTo>
                  <a:lnTo>
                    <a:pt x="92" y="226"/>
                  </a:lnTo>
                  <a:lnTo>
                    <a:pt x="81" y="214"/>
                  </a:lnTo>
                  <a:lnTo>
                    <a:pt x="54" y="237"/>
                  </a:lnTo>
                  <a:lnTo>
                    <a:pt x="34" y="241"/>
                  </a:lnTo>
                  <a:lnTo>
                    <a:pt x="13" y="231"/>
                  </a:lnTo>
                  <a:lnTo>
                    <a:pt x="7" y="211"/>
                  </a:lnTo>
                  <a:lnTo>
                    <a:pt x="0" y="166"/>
                  </a:lnTo>
                  <a:lnTo>
                    <a:pt x="13" y="154"/>
                  </a:lnTo>
                  <a:lnTo>
                    <a:pt x="50" y="139"/>
                  </a:lnTo>
                  <a:lnTo>
                    <a:pt x="76" y="119"/>
                  </a:lnTo>
                  <a:lnTo>
                    <a:pt x="99" y="94"/>
                  </a:lnTo>
                  <a:lnTo>
                    <a:pt x="128" y="59"/>
                  </a:lnTo>
                  <a:lnTo>
                    <a:pt x="149" y="45"/>
                  </a:lnTo>
                  <a:lnTo>
                    <a:pt x="182" y="24"/>
                  </a:lnTo>
                  <a:lnTo>
                    <a:pt x="209" y="16"/>
                  </a:lnTo>
                  <a:lnTo>
                    <a:pt x="231" y="17"/>
                  </a:lnTo>
                  <a:lnTo>
                    <a:pt x="247" y="3"/>
                  </a:lnTo>
                  <a:lnTo>
                    <a:pt x="271" y="3"/>
                  </a:lnTo>
                  <a:lnTo>
                    <a:pt x="294"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8" name="Freeform 137">
              <a:extLst>
                <a:ext uri="{FF2B5EF4-FFF2-40B4-BE49-F238E27FC236}">
                  <a16:creationId xmlns:a16="http://schemas.microsoft.com/office/drawing/2014/main" id="{B109C6CE-F76F-53A6-184B-36AE324B1042}"/>
                </a:ext>
              </a:extLst>
            </p:cNvPr>
            <p:cNvSpPr>
              <a:spLocks/>
            </p:cNvSpPr>
            <p:nvPr/>
          </p:nvSpPr>
          <p:spPr bwMode="auto">
            <a:xfrm>
              <a:off x="11032591" y="-1076810"/>
              <a:ext cx="144259" cy="47553"/>
            </a:xfrm>
            <a:custGeom>
              <a:avLst/>
              <a:gdLst>
                <a:gd name="T0" fmla="*/ 48 w 48"/>
                <a:gd name="T1" fmla="*/ 9 h 15"/>
                <a:gd name="T2" fmla="*/ 23 w 48"/>
                <a:gd name="T3" fmla="*/ 15 h 15"/>
                <a:gd name="T4" fmla="*/ 1 w 48"/>
                <a:gd name="T5" fmla="*/ 11 h 15"/>
                <a:gd name="T6" fmla="*/ 8 w 48"/>
                <a:gd name="T7" fmla="*/ 8 h 15"/>
                <a:gd name="T8" fmla="*/ 0 w 48"/>
                <a:gd name="T9" fmla="*/ 3 h 15"/>
                <a:gd name="T10" fmla="*/ 24 w 48"/>
                <a:gd name="T11" fmla="*/ 0 h 15"/>
                <a:gd name="T12" fmla="*/ 30 w 48"/>
                <a:gd name="T13" fmla="*/ 5 h 15"/>
                <a:gd name="T14" fmla="*/ 48 w 48"/>
                <a:gd name="T15" fmla="*/ 9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5">
                  <a:moveTo>
                    <a:pt x="48" y="9"/>
                  </a:moveTo>
                  <a:lnTo>
                    <a:pt x="23" y="15"/>
                  </a:lnTo>
                  <a:lnTo>
                    <a:pt x="1" y="11"/>
                  </a:lnTo>
                  <a:lnTo>
                    <a:pt x="8" y="8"/>
                  </a:lnTo>
                  <a:lnTo>
                    <a:pt x="0" y="3"/>
                  </a:lnTo>
                  <a:lnTo>
                    <a:pt x="24" y="0"/>
                  </a:lnTo>
                  <a:lnTo>
                    <a:pt x="30" y="5"/>
                  </a:lnTo>
                  <a:lnTo>
                    <a:pt x="48"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09" name="Freeform 138">
              <a:extLst>
                <a:ext uri="{FF2B5EF4-FFF2-40B4-BE49-F238E27FC236}">
                  <a16:creationId xmlns:a16="http://schemas.microsoft.com/office/drawing/2014/main" id="{7DEC5F00-F007-858C-3DCB-291925D6C23E}"/>
                </a:ext>
              </a:extLst>
            </p:cNvPr>
            <p:cNvSpPr>
              <a:spLocks/>
            </p:cNvSpPr>
            <p:nvPr/>
          </p:nvSpPr>
          <p:spPr bwMode="auto">
            <a:xfrm>
              <a:off x="10659923" y="-1146554"/>
              <a:ext cx="390700" cy="149001"/>
            </a:xfrm>
            <a:custGeom>
              <a:avLst/>
              <a:gdLst>
                <a:gd name="T0" fmla="*/ 89 w 130"/>
                <a:gd name="T1" fmla="*/ 4 h 47"/>
                <a:gd name="T2" fmla="*/ 130 w 130"/>
                <a:gd name="T3" fmla="*/ 15 h 47"/>
                <a:gd name="T4" fmla="*/ 102 w 130"/>
                <a:gd name="T5" fmla="*/ 21 h 47"/>
                <a:gd name="T6" fmla="*/ 98 w 130"/>
                <a:gd name="T7" fmla="*/ 31 h 47"/>
                <a:gd name="T8" fmla="*/ 88 w 130"/>
                <a:gd name="T9" fmla="*/ 34 h 47"/>
                <a:gd name="T10" fmla="*/ 85 w 130"/>
                <a:gd name="T11" fmla="*/ 46 h 47"/>
                <a:gd name="T12" fmla="*/ 70 w 130"/>
                <a:gd name="T13" fmla="*/ 47 h 47"/>
                <a:gd name="T14" fmla="*/ 43 w 130"/>
                <a:gd name="T15" fmla="*/ 38 h 47"/>
                <a:gd name="T16" fmla="*/ 53 w 130"/>
                <a:gd name="T17" fmla="*/ 32 h 47"/>
                <a:gd name="T18" fmla="*/ 35 w 130"/>
                <a:gd name="T19" fmla="*/ 28 h 47"/>
                <a:gd name="T20" fmla="*/ 10 w 130"/>
                <a:gd name="T21" fmla="*/ 16 h 47"/>
                <a:gd name="T22" fmla="*/ 0 w 130"/>
                <a:gd name="T23" fmla="*/ 5 h 47"/>
                <a:gd name="T24" fmla="*/ 30 w 130"/>
                <a:gd name="T25" fmla="*/ 0 h 47"/>
                <a:gd name="T26" fmla="*/ 37 w 130"/>
                <a:gd name="T27" fmla="*/ 5 h 47"/>
                <a:gd name="T28" fmla="*/ 54 w 130"/>
                <a:gd name="T29" fmla="*/ 5 h 47"/>
                <a:gd name="T30" fmla="*/ 57 w 130"/>
                <a:gd name="T31" fmla="*/ 0 h 47"/>
                <a:gd name="T32" fmla="*/ 74 w 130"/>
                <a:gd name="T33" fmla="*/ 0 h 47"/>
                <a:gd name="T34" fmla="*/ 89 w 1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47">
                  <a:moveTo>
                    <a:pt x="89" y="4"/>
                  </a:moveTo>
                  <a:lnTo>
                    <a:pt x="130" y="15"/>
                  </a:lnTo>
                  <a:lnTo>
                    <a:pt x="102" y="21"/>
                  </a:lnTo>
                  <a:lnTo>
                    <a:pt x="98" y="31"/>
                  </a:lnTo>
                  <a:lnTo>
                    <a:pt x="88" y="34"/>
                  </a:lnTo>
                  <a:lnTo>
                    <a:pt x="85" y="46"/>
                  </a:lnTo>
                  <a:lnTo>
                    <a:pt x="70" y="47"/>
                  </a:lnTo>
                  <a:lnTo>
                    <a:pt x="43" y="38"/>
                  </a:lnTo>
                  <a:lnTo>
                    <a:pt x="53" y="32"/>
                  </a:lnTo>
                  <a:lnTo>
                    <a:pt x="35" y="28"/>
                  </a:lnTo>
                  <a:lnTo>
                    <a:pt x="10" y="16"/>
                  </a:lnTo>
                  <a:lnTo>
                    <a:pt x="0" y="5"/>
                  </a:lnTo>
                  <a:lnTo>
                    <a:pt x="30" y="0"/>
                  </a:lnTo>
                  <a:lnTo>
                    <a:pt x="37" y="5"/>
                  </a:lnTo>
                  <a:lnTo>
                    <a:pt x="54" y="5"/>
                  </a:lnTo>
                  <a:lnTo>
                    <a:pt x="57" y="0"/>
                  </a:lnTo>
                  <a:lnTo>
                    <a:pt x="74" y="0"/>
                  </a:lnTo>
                  <a:lnTo>
                    <a:pt x="89"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0" name="Freeform 139">
              <a:extLst>
                <a:ext uri="{FF2B5EF4-FFF2-40B4-BE49-F238E27FC236}">
                  <a16:creationId xmlns:a16="http://schemas.microsoft.com/office/drawing/2014/main" id="{C9D5F922-3554-66B0-184D-04B36875B440}"/>
                </a:ext>
              </a:extLst>
            </p:cNvPr>
            <p:cNvSpPr>
              <a:spLocks/>
            </p:cNvSpPr>
            <p:nvPr/>
          </p:nvSpPr>
          <p:spPr bwMode="auto">
            <a:xfrm>
              <a:off x="10891341" y="-1171915"/>
              <a:ext cx="348624" cy="53895"/>
            </a:xfrm>
            <a:custGeom>
              <a:avLst/>
              <a:gdLst>
                <a:gd name="T0" fmla="*/ 92 w 116"/>
                <a:gd name="T1" fmla="*/ 3 h 17"/>
                <a:gd name="T2" fmla="*/ 116 w 116"/>
                <a:gd name="T3" fmla="*/ 8 h 17"/>
                <a:gd name="T4" fmla="*/ 101 w 116"/>
                <a:gd name="T5" fmla="*/ 15 h 17"/>
                <a:gd name="T6" fmla="*/ 68 w 116"/>
                <a:gd name="T7" fmla="*/ 17 h 17"/>
                <a:gd name="T8" fmla="*/ 34 w 116"/>
                <a:gd name="T9" fmla="*/ 14 h 17"/>
                <a:gd name="T10" fmla="*/ 31 w 116"/>
                <a:gd name="T11" fmla="*/ 11 h 17"/>
                <a:gd name="T12" fmla="*/ 14 w 116"/>
                <a:gd name="T13" fmla="*/ 11 h 17"/>
                <a:gd name="T14" fmla="*/ 0 w 116"/>
                <a:gd name="T15" fmla="*/ 4 h 17"/>
                <a:gd name="T16" fmla="*/ 35 w 116"/>
                <a:gd name="T17" fmla="*/ 1 h 17"/>
                <a:gd name="T18" fmla="*/ 52 w 116"/>
                <a:gd name="T19" fmla="*/ 4 h 17"/>
                <a:gd name="T20" fmla="*/ 62 w 116"/>
                <a:gd name="T21" fmla="*/ 0 h 17"/>
                <a:gd name="T22" fmla="*/ 92 w 116"/>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7">
                  <a:moveTo>
                    <a:pt x="92" y="3"/>
                  </a:moveTo>
                  <a:lnTo>
                    <a:pt x="116" y="8"/>
                  </a:lnTo>
                  <a:lnTo>
                    <a:pt x="101" y="15"/>
                  </a:lnTo>
                  <a:lnTo>
                    <a:pt x="68" y="17"/>
                  </a:lnTo>
                  <a:lnTo>
                    <a:pt x="34" y="14"/>
                  </a:lnTo>
                  <a:lnTo>
                    <a:pt x="31" y="11"/>
                  </a:lnTo>
                  <a:lnTo>
                    <a:pt x="14" y="11"/>
                  </a:lnTo>
                  <a:lnTo>
                    <a:pt x="0" y="4"/>
                  </a:lnTo>
                  <a:lnTo>
                    <a:pt x="35" y="1"/>
                  </a:lnTo>
                  <a:lnTo>
                    <a:pt x="52" y="4"/>
                  </a:lnTo>
                  <a:lnTo>
                    <a:pt x="62" y="0"/>
                  </a:lnTo>
                  <a:lnTo>
                    <a:pt x="92" y="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1" name="Freeform 140">
              <a:extLst>
                <a:ext uri="{FF2B5EF4-FFF2-40B4-BE49-F238E27FC236}">
                  <a16:creationId xmlns:a16="http://schemas.microsoft.com/office/drawing/2014/main" id="{61A0931B-8701-F4E5-2B79-42D9C732E510}"/>
                </a:ext>
              </a:extLst>
            </p:cNvPr>
            <p:cNvSpPr>
              <a:spLocks/>
            </p:cNvSpPr>
            <p:nvPr/>
          </p:nvSpPr>
          <p:spPr bwMode="auto">
            <a:xfrm>
              <a:off x="14551904" y="1836620"/>
              <a:ext cx="456820" cy="263129"/>
            </a:xfrm>
            <a:custGeom>
              <a:avLst/>
              <a:gdLst>
                <a:gd name="T0" fmla="*/ 146 w 152"/>
                <a:gd name="T1" fmla="*/ 52 h 83"/>
                <a:gd name="T2" fmla="*/ 146 w 152"/>
                <a:gd name="T3" fmla="*/ 61 h 83"/>
                <a:gd name="T4" fmla="*/ 152 w 152"/>
                <a:gd name="T5" fmla="*/ 75 h 83"/>
                <a:gd name="T6" fmla="*/ 151 w 152"/>
                <a:gd name="T7" fmla="*/ 83 h 83"/>
                <a:gd name="T8" fmla="*/ 136 w 152"/>
                <a:gd name="T9" fmla="*/ 83 h 83"/>
                <a:gd name="T10" fmla="*/ 114 w 152"/>
                <a:gd name="T11" fmla="*/ 78 h 83"/>
                <a:gd name="T12" fmla="*/ 100 w 152"/>
                <a:gd name="T13" fmla="*/ 76 h 83"/>
                <a:gd name="T14" fmla="*/ 88 w 152"/>
                <a:gd name="T15" fmla="*/ 66 h 83"/>
                <a:gd name="T16" fmla="*/ 63 w 152"/>
                <a:gd name="T17" fmla="*/ 63 h 83"/>
                <a:gd name="T18" fmla="*/ 37 w 152"/>
                <a:gd name="T19" fmla="*/ 51 h 83"/>
                <a:gd name="T20" fmla="*/ 18 w 152"/>
                <a:gd name="T21" fmla="*/ 41 h 83"/>
                <a:gd name="T22" fmla="*/ 0 w 152"/>
                <a:gd name="T23" fmla="*/ 33 h 83"/>
                <a:gd name="T24" fmla="*/ 3 w 152"/>
                <a:gd name="T25" fmla="*/ 14 h 83"/>
                <a:gd name="T26" fmla="*/ 12 w 152"/>
                <a:gd name="T27" fmla="*/ 4 h 83"/>
                <a:gd name="T28" fmla="*/ 18 w 152"/>
                <a:gd name="T29" fmla="*/ 0 h 83"/>
                <a:gd name="T30" fmla="*/ 34 w 152"/>
                <a:gd name="T31" fmla="*/ 6 h 83"/>
                <a:gd name="T32" fmla="*/ 54 w 152"/>
                <a:gd name="T33" fmla="*/ 19 h 83"/>
                <a:gd name="T34" fmla="*/ 65 w 152"/>
                <a:gd name="T35" fmla="*/ 22 h 83"/>
                <a:gd name="T36" fmla="*/ 73 w 152"/>
                <a:gd name="T37" fmla="*/ 32 h 83"/>
                <a:gd name="T38" fmla="*/ 88 w 152"/>
                <a:gd name="T39" fmla="*/ 36 h 83"/>
                <a:gd name="T40" fmla="*/ 104 w 152"/>
                <a:gd name="T41" fmla="*/ 45 h 83"/>
                <a:gd name="T42" fmla="*/ 125 w 152"/>
                <a:gd name="T43" fmla="*/ 50 h 83"/>
                <a:gd name="T44" fmla="*/ 146 w 152"/>
                <a:gd name="T45"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83">
                  <a:moveTo>
                    <a:pt x="146" y="52"/>
                  </a:moveTo>
                  <a:lnTo>
                    <a:pt x="146" y="61"/>
                  </a:lnTo>
                  <a:lnTo>
                    <a:pt x="152" y="75"/>
                  </a:lnTo>
                  <a:lnTo>
                    <a:pt x="151" y="83"/>
                  </a:lnTo>
                  <a:lnTo>
                    <a:pt x="136" y="83"/>
                  </a:lnTo>
                  <a:lnTo>
                    <a:pt x="114" y="78"/>
                  </a:lnTo>
                  <a:lnTo>
                    <a:pt x="100" y="76"/>
                  </a:lnTo>
                  <a:lnTo>
                    <a:pt x="88" y="66"/>
                  </a:lnTo>
                  <a:lnTo>
                    <a:pt x="63" y="63"/>
                  </a:lnTo>
                  <a:lnTo>
                    <a:pt x="37" y="51"/>
                  </a:lnTo>
                  <a:lnTo>
                    <a:pt x="18" y="41"/>
                  </a:lnTo>
                  <a:lnTo>
                    <a:pt x="0" y="33"/>
                  </a:lnTo>
                  <a:lnTo>
                    <a:pt x="3" y="14"/>
                  </a:lnTo>
                  <a:lnTo>
                    <a:pt x="12" y="4"/>
                  </a:lnTo>
                  <a:lnTo>
                    <a:pt x="18" y="0"/>
                  </a:lnTo>
                  <a:lnTo>
                    <a:pt x="34" y="6"/>
                  </a:lnTo>
                  <a:lnTo>
                    <a:pt x="54" y="19"/>
                  </a:lnTo>
                  <a:lnTo>
                    <a:pt x="65" y="22"/>
                  </a:lnTo>
                  <a:lnTo>
                    <a:pt x="73" y="32"/>
                  </a:lnTo>
                  <a:lnTo>
                    <a:pt x="88" y="36"/>
                  </a:lnTo>
                  <a:lnTo>
                    <a:pt x="104" y="45"/>
                  </a:lnTo>
                  <a:lnTo>
                    <a:pt x="125" y="50"/>
                  </a:lnTo>
                  <a:lnTo>
                    <a:pt x="146" y="5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2" name="Freeform 141">
              <a:extLst>
                <a:ext uri="{FF2B5EF4-FFF2-40B4-BE49-F238E27FC236}">
                  <a16:creationId xmlns:a16="http://schemas.microsoft.com/office/drawing/2014/main" id="{D3848A6E-A8B1-2F3A-FFBC-873A8D1A44C0}"/>
                </a:ext>
              </a:extLst>
            </p:cNvPr>
            <p:cNvSpPr>
              <a:spLocks noEditPoints="1"/>
            </p:cNvSpPr>
            <p:nvPr/>
          </p:nvSpPr>
          <p:spPr bwMode="auto">
            <a:xfrm>
              <a:off x="18494975" y="6106904"/>
              <a:ext cx="979757" cy="795726"/>
            </a:xfrm>
            <a:custGeom>
              <a:avLst/>
              <a:gdLst>
                <a:gd name="T0" fmla="*/ 1141 w 1337"/>
                <a:gd name="T1" fmla="*/ 233 h 1028"/>
                <a:gd name="T2" fmla="*/ 1195 w 1337"/>
                <a:gd name="T3" fmla="*/ 199 h 1028"/>
                <a:gd name="T4" fmla="*/ 1204 w 1337"/>
                <a:gd name="T5" fmla="*/ 290 h 1028"/>
                <a:gd name="T6" fmla="*/ 1308 w 1337"/>
                <a:gd name="T7" fmla="*/ 265 h 1028"/>
                <a:gd name="T8" fmla="*/ 1271 w 1337"/>
                <a:gd name="T9" fmla="*/ 350 h 1028"/>
                <a:gd name="T10" fmla="*/ 1164 w 1337"/>
                <a:gd name="T11" fmla="*/ 397 h 1028"/>
                <a:gd name="T12" fmla="*/ 1109 w 1337"/>
                <a:gd name="T13" fmla="*/ 459 h 1028"/>
                <a:gd name="T14" fmla="*/ 1030 w 1337"/>
                <a:gd name="T15" fmla="*/ 521 h 1028"/>
                <a:gd name="T16" fmla="*/ 876 w 1337"/>
                <a:gd name="T17" fmla="*/ 612 h 1028"/>
                <a:gd name="T18" fmla="*/ 861 w 1337"/>
                <a:gd name="T19" fmla="*/ 578 h 1028"/>
                <a:gd name="T20" fmla="*/ 960 w 1337"/>
                <a:gd name="T21" fmla="*/ 462 h 1028"/>
                <a:gd name="T22" fmla="*/ 931 w 1337"/>
                <a:gd name="T23" fmla="*/ 397 h 1028"/>
                <a:gd name="T24" fmla="*/ 1055 w 1337"/>
                <a:gd name="T25" fmla="*/ 303 h 1028"/>
                <a:gd name="T26" fmla="*/ 1093 w 1337"/>
                <a:gd name="T27" fmla="*/ 191 h 1028"/>
                <a:gd name="T28" fmla="*/ 1092 w 1337"/>
                <a:gd name="T29" fmla="*/ 141 h 1028"/>
                <a:gd name="T30" fmla="*/ 1084 w 1337"/>
                <a:gd name="T31" fmla="*/ 6 h 1028"/>
                <a:gd name="T32" fmla="*/ 1126 w 1337"/>
                <a:gd name="T33" fmla="*/ 47 h 1028"/>
                <a:gd name="T34" fmla="*/ 1144 w 1337"/>
                <a:gd name="T35" fmla="*/ 144 h 1028"/>
                <a:gd name="T36" fmla="*/ 761 w 1337"/>
                <a:gd name="T37" fmla="*/ 582 h 1028"/>
                <a:gd name="T38" fmla="*/ 829 w 1337"/>
                <a:gd name="T39" fmla="*/ 583 h 1028"/>
                <a:gd name="T40" fmla="*/ 749 w 1337"/>
                <a:gd name="T41" fmla="*/ 658 h 1028"/>
                <a:gd name="T42" fmla="*/ 597 w 1337"/>
                <a:gd name="T43" fmla="*/ 754 h 1028"/>
                <a:gd name="T44" fmla="*/ 537 w 1337"/>
                <a:gd name="T45" fmla="*/ 795 h 1028"/>
                <a:gd name="T46" fmla="*/ 393 w 1337"/>
                <a:gd name="T47" fmla="*/ 882 h 1028"/>
                <a:gd name="T48" fmla="*/ 202 w 1337"/>
                <a:gd name="T49" fmla="*/ 1004 h 1028"/>
                <a:gd name="T50" fmla="*/ 88 w 1337"/>
                <a:gd name="T51" fmla="*/ 1026 h 1028"/>
                <a:gd name="T52" fmla="*/ 0 w 1337"/>
                <a:gd name="T53" fmla="*/ 993 h 1028"/>
                <a:gd name="T54" fmla="*/ 99 w 1337"/>
                <a:gd name="T55" fmla="*/ 900 h 1028"/>
                <a:gd name="T56" fmla="*/ 304 w 1337"/>
                <a:gd name="T57" fmla="*/ 801 h 1028"/>
                <a:gd name="T58" fmla="*/ 469 w 1337"/>
                <a:gd name="T59" fmla="*/ 725 h 1028"/>
                <a:gd name="T60" fmla="*/ 619 w 1337"/>
                <a:gd name="T61" fmla="*/ 619 h 1028"/>
                <a:gd name="T62" fmla="*/ 704 w 1337"/>
                <a:gd name="T63" fmla="*/ 550 h 1028"/>
                <a:gd name="T64" fmla="*/ 770 w 1337"/>
                <a:gd name="T65" fmla="*/ 547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7" h="1028">
                  <a:moveTo>
                    <a:pt x="1144" y="144"/>
                  </a:moveTo>
                  <a:lnTo>
                    <a:pt x="1141" y="233"/>
                  </a:lnTo>
                  <a:lnTo>
                    <a:pt x="1178" y="176"/>
                  </a:lnTo>
                  <a:lnTo>
                    <a:pt x="1195" y="199"/>
                  </a:lnTo>
                  <a:lnTo>
                    <a:pt x="1166" y="263"/>
                  </a:lnTo>
                  <a:lnTo>
                    <a:pt x="1204" y="290"/>
                  </a:lnTo>
                  <a:lnTo>
                    <a:pt x="1247" y="297"/>
                  </a:lnTo>
                  <a:lnTo>
                    <a:pt x="1308" y="265"/>
                  </a:lnTo>
                  <a:lnTo>
                    <a:pt x="1337" y="275"/>
                  </a:lnTo>
                  <a:lnTo>
                    <a:pt x="1271" y="350"/>
                  </a:lnTo>
                  <a:lnTo>
                    <a:pt x="1216" y="399"/>
                  </a:lnTo>
                  <a:lnTo>
                    <a:pt x="1164" y="397"/>
                  </a:lnTo>
                  <a:lnTo>
                    <a:pt x="1128" y="423"/>
                  </a:lnTo>
                  <a:lnTo>
                    <a:pt x="1109" y="459"/>
                  </a:lnTo>
                  <a:lnTo>
                    <a:pt x="1088" y="475"/>
                  </a:lnTo>
                  <a:lnTo>
                    <a:pt x="1030" y="521"/>
                  </a:lnTo>
                  <a:lnTo>
                    <a:pt x="954" y="578"/>
                  </a:lnTo>
                  <a:lnTo>
                    <a:pt x="876" y="612"/>
                  </a:lnTo>
                  <a:lnTo>
                    <a:pt x="881" y="590"/>
                  </a:lnTo>
                  <a:lnTo>
                    <a:pt x="861" y="578"/>
                  </a:lnTo>
                  <a:lnTo>
                    <a:pt x="950" y="508"/>
                  </a:lnTo>
                  <a:lnTo>
                    <a:pt x="960" y="462"/>
                  </a:lnTo>
                  <a:lnTo>
                    <a:pt x="908" y="428"/>
                  </a:lnTo>
                  <a:lnTo>
                    <a:pt x="931" y="397"/>
                  </a:lnTo>
                  <a:lnTo>
                    <a:pt x="1001" y="368"/>
                  </a:lnTo>
                  <a:lnTo>
                    <a:pt x="1055" y="303"/>
                  </a:lnTo>
                  <a:lnTo>
                    <a:pt x="1087" y="248"/>
                  </a:lnTo>
                  <a:lnTo>
                    <a:pt x="1093" y="191"/>
                  </a:lnTo>
                  <a:lnTo>
                    <a:pt x="1104" y="176"/>
                  </a:lnTo>
                  <a:lnTo>
                    <a:pt x="1092" y="141"/>
                  </a:lnTo>
                  <a:lnTo>
                    <a:pt x="1080" y="66"/>
                  </a:lnTo>
                  <a:lnTo>
                    <a:pt x="1084" y="6"/>
                  </a:lnTo>
                  <a:lnTo>
                    <a:pt x="1114" y="0"/>
                  </a:lnTo>
                  <a:lnTo>
                    <a:pt x="1126" y="47"/>
                  </a:lnTo>
                  <a:lnTo>
                    <a:pt x="1169" y="69"/>
                  </a:lnTo>
                  <a:lnTo>
                    <a:pt x="1144" y="144"/>
                  </a:lnTo>
                  <a:moveTo>
                    <a:pt x="770" y="547"/>
                  </a:moveTo>
                  <a:lnTo>
                    <a:pt x="761" y="582"/>
                  </a:lnTo>
                  <a:lnTo>
                    <a:pt x="834" y="548"/>
                  </a:lnTo>
                  <a:lnTo>
                    <a:pt x="829" y="583"/>
                  </a:lnTo>
                  <a:lnTo>
                    <a:pt x="803" y="619"/>
                  </a:lnTo>
                  <a:lnTo>
                    <a:pt x="749" y="658"/>
                  </a:lnTo>
                  <a:lnTo>
                    <a:pt x="657" y="720"/>
                  </a:lnTo>
                  <a:lnTo>
                    <a:pt x="597" y="754"/>
                  </a:lnTo>
                  <a:lnTo>
                    <a:pt x="590" y="794"/>
                  </a:lnTo>
                  <a:lnTo>
                    <a:pt x="537" y="795"/>
                  </a:lnTo>
                  <a:lnTo>
                    <a:pt x="454" y="827"/>
                  </a:lnTo>
                  <a:lnTo>
                    <a:pt x="393" y="882"/>
                  </a:lnTo>
                  <a:lnTo>
                    <a:pt x="285" y="966"/>
                  </a:lnTo>
                  <a:lnTo>
                    <a:pt x="202" y="1004"/>
                  </a:lnTo>
                  <a:lnTo>
                    <a:pt x="148" y="1028"/>
                  </a:lnTo>
                  <a:lnTo>
                    <a:pt x="88" y="1026"/>
                  </a:lnTo>
                  <a:lnTo>
                    <a:pt x="68" y="998"/>
                  </a:lnTo>
                  <a:lnTo>
                    <a:pt x="0" y="993"/>
                  </a:lnTo>
                  <a:lnTo>
                    <a:pt x="13" y="962"/>
                  </a:lnTo>
                  <a:lnTo>
                    <a:pt x="99" y="900"/>
                  </a:lnTo>
                  <a:lnTo>
                    <a:pt x="248" y="817"/>
                  </a:lnTo>
                  <a:lnTo>
                    <a:pt x="304" y="801"/>
                  </a:lnTo>
                  <a:lnTo>
                    <a:pt x="378" y="769"/>
                  </a:lnTo>
                  <a:lnTo>
                    <a:pt x="469" y="725"/>
                  </a:lnTo>
                  <a:lnTo>
                    <a:pt x="543" y="681"/>
                  </a:lnTo>
                  <a:lnTo>
                    <a:pt x="619" y="619"/>
                  </a:lnTo>
                  <a:lnTo>
                    <a:pt x="661" y="597"/>
                  </a:lnTo>
                  <a:lnTo>
                    <a:pt x="704" y="550"/>
                  </a:lnTo>
                  <a:lnTo>
                    <a:pt x="780" y="511"/>
                  </a:lnTo>
                  <a:lnTo>
                    <a:pt x="770" y="547"/>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3" name="Freeform 142">
              <a:extLst>
                <a:ext uri="{FF2B5EF4-FFF2-40B4-BE49-F238E27FC236}">
                  <a16:creationId xmlns:a16="http://schemas.microsoft.com/office/drawing/2014/main" id="{3E3CC62A-4BEB-D3CD-DEB5-8AF7B1043421}"/>
                </a:ext>
              </a:extLst>
            </p:cNvPr>
            <p:cNvSpPr>
              <a:spLocks/>
            </p:cNvSpPr>
            <p:nvPr/>
          </p:nvSpPr>
          <p:spPr bwMode="auto">
            <a:xfrm>
              <a:off x="13124342" y="2198027"/>
              <a:ext cx="402724" cy="545277"/>
            </a:xfrm>
            <a:custGeom>
              <a:avLst/>
              <a:gdLst>
                <a:gd name="T0" fmla="*/ 120 w 134"/>
                <a:gd name="T1" fmla="*/ 79 h 172"/>
                <a:gd name="T2" fmla="*/ 114 w 134"/>
                <a:gd name="T3" fmla="*/ 93 h 172"/>
                <a:gd name="T4" fmla="*/ 106 w 134"/>
                <a:gd name="T5" fmla="*/ 92 h 172"/>
                <a:gd name="T6" fmla="*/ 103 w 134"/>
                <a:gd name="T7" fmla="*/ 97 h 172"/>
                <a:gd name="T8" fmla="*/ 101 w 134"/>
                <a:gd name="T9" fmla="*/ 107 h 172"/>
                <a:gd name="T10" fmla="*/ 104 w 134"/>
                <a:gd name="T11" fmla="*/ 121 h 172"/>
                <a:gd name="T12" fmla="*/ 103 w 134"/>
                <a:gd name="T13" fmla="*/ 124 h 172"/>
                <a:gd name="T14" fmla="*/ 95 w 134"/>
                <a:gd name="T15" fmla="*/ 124 h 172"/>
                <a:gd name="T16" fmla="*/ 84 w 134"/>
                <a:gd name="T17" fmla="*/ 132 h 172"/>
                <a:gd name="T18" fmla="*/ 83 w 134"/>
                <a:gd name="T19" fmla="*/ 142 h 172"/>
                <a:gd name="T20" fmla="*/ 79 w 134"/>
                <a:gd name="T21" fmla="*/ 146 h 172"/>
                <a:gd name="T22" fmla="*/ 68 w 134"/>
                <a:gd name="T23" fmla="*/ 146 h 172"/>
                <a:gd name="T24" fmla="*/ 61 w 134"/>
                <a:gd name="T25" fmla="*/ 151 h 172"/>
                <a:gd name="T26" fmla="*/ 62 w 134"/>
                <a:gd name="T27" fmla="*/ 159 h 172"/>
                <a:gd name="T28" fmla="*/ 54 w 134"/>
                <a:gd name="T29" fmla="*/ 165 h 172"/>
                <a:gd name="T30" fmla="*/ 43 w 134"/>
                <a:gd name="T31" fmla="*/ 163 h 172"/>
                <a:gd name="T32" fmla="*/ 32 w 134"/>
                <a:gd name="T33" fmla="*/ 170 h 172"/>
                <a:gd name="T34" fmla="*/ 23 w 134"/>
                <a:gd name="T35" fmla="*/ 172 h 172"/>
                <a:gd name="T36" fmla="*/ 16 w 134"/>
                <a:gd name="T37" fmla="*/ 157 h 172"/>
                <a:gd name="T38" fmla="*/ 0 w 134"/>
                <a:gd name="T39" fmla="*/ 123 h 172"/>
                <a:gd name="T40" fmla="*/ 52 w 134"/>
                <a:gd name="T41" fmla="*/ 102 h 172"/>
                <a:gd name="T42" fmla="*/ 60 w 134"/>
                <a:gd name="T43" fmla="*/ 60 h 172"/>
                <a:gd name="T44" fmla="*/ 51 w 134"/>
                <a:gd name="T45" fmla="*/ 46 h 172"/>
                <a:gd name="T46" fmla="*/ 50 w 134"/>
                <a:gd name="T47" fmla="*/ 37 h 172"/>
                <a:gd name="T48" fmla="*/ 54 w 134"/>
                <a:gd name="T49" fmla="*/ 29 h 172"/>
                <a:gd name="T50" fmla="*/ 54 w 134"/>
                <a:gd name="T51" fmla="*/ 20 h 172"/>
                <a:gd name="T52" fmla="*/ 61 w 134"/>
                <a:gd name="T53" fmla="*/ 16 h 172"/>
                <a:gd name="T54" fmla="*/ 58 w 134"/>
                <a:gd name="T55" fmla="*/ 13 h 172"/>
                <a:gd name="T56" fmla="*/ 57 w 134"/>
                <a:gd name="T57" fmla="*/ 0 h 172"/>
                <a:gd name="T58" fmla="*/ 67 w 134"/>
                <a:gd name="T59" fmla="*/ 0 h 172"/>
                <a:gd name="T60" fmla="*/ 76 w 134"/>
                <a:gd name="T61" fmla="*/ 14 h 172"/>
                <a:gd name="T62" fmla="*/ 87 w 134"/>
                <a:gd name="T63" fmla="*/ 21 h 172"/>
                <a:gd name="T64" fmla="*/ 101 w 134"/>
                <a:gd name="T65" fmla="*/ 24 h 172"/>
                <a:gd name="T66" fmla="*/ 112 w 134"/>
                <a:gd name="T67" fmla="*/ 28 h 172"/>
                <a:gd name="T68" fmla="*/ 121 w 134"/>
                <a:gd name="T69" fmla="*/ 40 h 172"/>
                <a:gd name="T70" fmla="*/ 127 w 134"/>
                <a:gd name="T71" fmla="*/ 47 h 172"/>
                <a:gd name="T72" fmla="*/ 134 w 134"/>
                <a:gd name="T73" fmla="*/ 49 h 172"/>
                <a:gd name="T74" fmla="*/ 134 w 134"/>
                <a:gd name="T75" fmla="*/ 54 h 172"/>
                <a:gd name="T76" fmla="*/ 129 w 134"/>
                <a:gd name="T77" fmla="*/ 66 h 172"/>
                <a:gd name="T78" fmla="*/ 127 w 134"/>
                <a:gd name="T79" fmla="*/ 72 h 172"/>
                <a:gd name="T80" fmla="*/ 120 w 134"/>
                <a:gd name="T81" fmla="*/ 7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172">
                  <a:moveTo>
                    <a:pt x="120" y="79"/>
                  </a:moveTo>
                  <a:lnTo>
                    <a:pt x="114" y="93"/>
                  </a:lnTo>
                  <a:lnTo>
                    <a:pt x="106" y="92"/>
                  </a:lnTo>
                  <a:lnTo>
                    <a:pt x="103" y="97"/>
                  </a:lnTo>
                  <a:lnTo>
                    <a:pt x="101" y="107"/>
                  </a:lnTo>
                  <a:lnTo>
                    <a:pt x="104" y="121"/>
                  </a:lnTo>
                  <a:lnTo>
                    <a:pt x="103" y="124"/>
                  </a:lnTo>
                  <a:lnTo>
                    <a:pt x="95" y="124"/>
                  </a:lnTo>
                  <a:lnTo>
                    <a:pt x="84" y="132"/>
                  </a:lnTo>
                  <a:lnTo>
                    <a:pt x="83" y="142"/>
                  </a:lnTo>
                  <a:lnTo>
                    <a:pt x="79" y="146"/>
                  </a:lnTo>
                  <a:lnTo>
                    <a:pt x="68" y="146"/>
                  </a:lnTo>
                  <a:lnTo>
                    <a:pt x="61" y="151"/>
                  </a:lnTo>
                  <a:lnTo>
                    <a:pt x="62" y="159"/>
                  </a:lnTo>
                  <a:lnTo>
                    <a:pt x="54" y="165"/>
                  </a:lnTo>
                  <a:lnTo>
                    <a:pt x="43" y="163"/>
                  </a:lnTo>
                  <a:lnTo>
                    <a:pt x="32" y="170"/>
                  </a:lnTo>
                  <a:lnTo>
                    <a:pt x="23" y="172"/>
                  </a:lnTo>
                  <a:lnTo>
                    <a:pt x="16" y="157"/>
                  </a:lnTo>
                  <a:lnTo>
                    <a:pt x="0" y="123"/>
                  </a:lnTo>
                  <a:lnTo>
                    <a:pt x="52" y="102"/>
                  </a:lnTo>
                  <a:lnTo>
                    <a:pt x="60" y="60"/>
                  </a:lnTo>
                  <a:lnTo>
                    <a:pt x="51" y="46"/>
                  </a:lnTo>
                  <a:lnTo>
                    <a:pt x="50" y="37"/>
                  </a:lnTo>
                  <a:lnTo>
                    <a:pt x="54" y="29"/>
                  </a:lnTo>
                  <a:lnTo>
                    <a:pt x="54" y="20"/>
                  </a:lnTo>
                  <a:lnTo>
                    <a:pt x="61" y="16"/>
                  </a:lnTo>
                  <a:lnTo>
                    <a:pt x="58" y="13"/>
                  </a:lnTo>
                  <a:lnTo>
                    <a:pt x="57" y="0"/>
                  </a:lnTo>
                  <a:lnTo>
                    <a:pt x="67" y="0"/>
                  </a:lnTo>
                  <a:lnTo>
                    <a:pt x="76" y="14"/>
                  </a:lnTo>
                  <a:lnTo>
                    <a:pt x="87" y="21"/>
                  </a:lnTo>
                  <a:lnTo>
                    <a:pt x="101" y="24"/>
                  </a:lnTo>
                  <a:lnTo>
                    <a:pt x="112" y="28"/>
                  </a:lnTo>
                  <a:lnTo>
                    <a:pt x="121" y="40"/>
                  </a:lnTo>
                  <a:lnTo>
                    <a:pt x="127" y="47"/>
                  </a:lnTo>
                  <a:lnTo>
                    <a:pt x="134" y="49"/>
                  </a:lnTo>
                  <a:lnTo>
                    <a:pt x="134" y="54"/>
                  </a:lnTo>
                  <a:lnTo>
                    <a:pt x="129" y="66"/>
                  </a:lnTo>
                  <a:lnTo>
                    <a:pt x="127" y="72"/>
                  </a:lnTo>
                  <a:lnTo>
                    <a:pt x="120" y="7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4" name="Freeform 143">
              <a:extLst>
                <a:ext uri="{FF2B5EF4-FFF2-40B4-BE49-F238E27FC236}">
                  <a16:creationId xmlns:a16="http://schemas.microsoft.com/office/drawing/2014/main" id="{7C8EE758-EFEA-0DA5-DF9E-04FD72C4416B}"/>
                </a:ext>
              </a:extLst>
            </p:cNvPr>
            <p:cNvSpPr>
              <a:spLocks/>
            </p:cNvSpPr>
            <p:nvPr/>
          </p:nvSpPr>
          <p:spPr bwMode="auto">
            <a:xfrm>
              <a:off x="13521056" y="1395963"/>
              <a:ext cx="814461" cy="881321"/>
            </a:xfrm>
            <a:custGeom>
              <a:avLst/>
              <a:gdLst>
                <a:gd name="T0" fmla="*/ 232 w 271"/>
                <a:gd name="T1" fmla="*/ 9 h 278"/>
                <a:gd name="T2" fmla="*/ 271 w 271"/>
                <a:gd name="T3" fmla="*/ 33 h 278"/>
                <a:gd name="T4" fmla="*/ 241 w 271"/>
                <a:gd name="T5" fmla="*/ 54 h 278"/>
                <a:gd name="T6" fmla="*/ 207 w 271"/>
                <a:gd name="T7" fmla="*/ 58 h 278"/>
                <a:gd name="T8" fmla="*/ 226 w 271"/>
                <a:gd name="T9" fmla="*/ 90 h 278"/>
                <a:gd name="T10" fmla="*/ 230 w 271"/>
                <a:gd name="T11" fmla="*/ 112 h 278"/>
                <a:gd name="T12" fmla="*/ 221 w 271"/>
                <a:gd name="T13" fmla="*/ 148 h 278"/>
                <a:gd name="T14" fmla="*/ 199 w 271"/>
                <a:gd name="T15" fmla="*/ 191 h 278"/>
                <a:gd name="T16" fmla="*/ 162 w 271"/>
                <a:gd name="T17" fmla="*/ 211 h 278"/>
                <a:gd name="T18" fmla="*/ 180 w 271"/>
                <a:gd name="T19" fmla="*/ 236 h 278"/>
                <a:gd name="T20" fmla="*/ 198 w 271"/>
                <a:gd name="T21" fmla="*/ 265 h 278"/>
                <a:gd name="T22" fmla="*/ 149 w 271"/>
                <a:gd name="T23" fmla="*/ 278 h 278"/>
                <a:gd name="T24" fmla="*/ 127 w 271"/>
                <a:gd name="T25" fmla="*/ 258 h 278"/>
                <a:gd name="T26" fmla="*/ 79 w 271"/>
                <a:gd name="T27" fmla="*/ 246 h 278"/>
                <a:gd name="T28" fmla="*/ 25 w 271"/>
                <a:gd name="T29" fmla="*/ 249 h 278"/>
                <a:gd name="T30" fmla="*/ 53 w 271"/>
                <a:gd name="T31" fmla="*/ 214 h 278"/>
                <a:gd name="T32" fmla="*/ 41 w 271"/>
                <a:gd name="T33" fmla="*/ 202 h 278"/>
                <a:gd name="T34" fmla="*/ 19 w 271"/>
                <a:gd name="T35" fmla="*/ 174 h 278"/>
                <a:gd name="T36" fmla="*/ 0 w 271"/>
                <a:gd name="T37" fmla="*/ 151 h 278"/>
                <a:gd name="T38" fmla="*/ 48 w 271"/>
                <a:gd name="T39" fmla="*/ 158 h 278"/>
                <a:gd name="T40" fmla="*/ 62 w 271"/>
                <a:gd name="T41" fmla="*/ 156 h 278"/>
                <a:gd name="T42" fmla="*/ 96 w 271"/>
                <a:gd name="T43" fmla="*/ 150 h 278"/>
                <a:gd name="T44" fmla="*/ 101 w 271"/>
                <a:gd name="T45" fmla="*/ 120 h 278"/>
                <a:gd name="T46" fmla="*/ 115 w 271"/>
                <a:gd name="T47" fmla="*/ 114 h 278"/>
                <a:gd name="T48" fmla="*/ 135 w 271"/>
                <a:gd name="T49" fmla="*/ 114 h 278"/>
                <a:gd name="T50" fmla="*/ 137 w 271"/>
                <a:gd name="T51" fmla="*/ 95 h 278"/>
                <a:gd name="T52" fmla="*/ 152 w 271"/>
                <a:gd name="T53" fmla="*/ 78 h 278"/>
                <a:gd name="T54" fmla="*/ 158 w 271"/>
                <a:gd name="T55" fmla="*/ 65 h 278"/>
                <a:gd name="T56" fmla="*/ 159 w 271"/>
                <a:gd name="T57" fmla="*/ 49 h 278"/>
                <a:gd name="T58" fmla="*/ 161 w 271"/>
                <a:gd name="T59" fmla="*/ 30 h 278"/>
                <a:gd name="T60" fmla="*/ 163 w 271"/>
                <a:gd name="T61" fmla="*/ 12 h 278"/>
                <a:gd name="T62" fmla="*/ 199 w 271"/>
                <a:gd name="T63" fmla="*/ 6 h 278"/>
                <a:gd name="T64" fmla="*/ 216 w 271"/>
                <a:gd name="T6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78">
                  <a:moveTo>
                    <a:pt x="216" y="0"/>
                  </a:moveTo>
                  <a:lnTo>
                    <a:pt x="232" y="9"/>
                  </a:lnTo>
                  <a:lnTo>
                    <a:pt x="241" y="25"/>
                  </a:lnTo>
                  <a:lnTo>
                    <a:pt x="271" y="33"/>
                  </a:lnTo>
                  <a:lnTo>
                    <a:pt x="259" y="51"/>
                  </a:lnTo>
                  <a:lnTo>
                    <a:pt x="241" y="54"/>
                  </a:lnTo>
                  <a:lnTo>
                    <a:pt x="213" y="49"/>
                  </a:lnTo>
                  <a:lnTo>
                    <a:pt x="207" y="58"/>
                  </a:lnTo>
                  <a:lnTo>
                    <a:pt x="217" y="76"/>
                  </a:lnTo>
                  <a:lnTo>
                    <a:pt x="226" y="90"/>
                  </a:lnTo>
                  <a:lnTo>
                    <a:pt x="243" y="100"/>
                  </a:lnTo>
                  <a:lnTo>
                    <a:pt x="230" y="112"/>
                  </a:lnTo>
                  <a:lnTo>
                    <a:pt x="234" y="127"/>
                  </a:lnTo>
                  <a:lnTo>
                    <a:pt x="221" y="148"/>
                  </a:lnTo>
                  <a:lnTo>
                    <a:pt x="214" y="169"/>
                  </a:lnTo>
                  <a:lnTo>
                    <a:pt x="199" y="191"/>
                  </a:lnTo>
                  <a:lnTo>
                    <a:pt x="178" y="189"/>
                  </a:lnTo>
                  <a:lnTo>
                    <a:pt x="162" y="211"/>
                  </a:lnTo>
                  <a:lnTo>
                    <a:pt x="176" y="220"/>
                  </a:lnTo>
                  <a:lnTo>
                    <a:pt x="180" y="236"/>
                  </a:lnTo>
                  <a:lnTo>
                    <a:pt x="192" y="246"/>
                  </a:lnTo>
                  <a:lnTo>
                    <a:pt x="198" y="265"/>
                  </a:lnTo>
                  <a:lnTo>
                    <a:pt x="159" y="264"/>
                  </a:lnTo>
                  <a:lnTo>
                    <a:pt x="149" y="278"/>
                  </a:lnTo>
                  <a:lnTo>
                    <a:pt x="135" y="273"/>
                  </a:lnTo>
                  <a:lnTo>
                    <a:pt x="127" y="258"/>
                  </a:lnTo>
                  <a:lnTo>
                    <a:pt x="111" y="242"/>
                  </a:lnTo>
                  <a:lnTo>
                    <a:pt x="79" y="246"/>
                  </a:lnTo>
                  <a:lnTo>
                    <a:pt x="50" y="246"/>
                  </a:lnTo>
                  <a:lnTo>
                    <a:pt x="25" y="249"/>
                  </a:lnTo>
                  <a:lnTo>
                    <a:pt x="29" y="225"/>
                  </a:lnTo>
                  <a:lnTo>
                    <a:pt x="53" y="214"/>
                  </a:lnTo>
                  <a:lnTo>
                    <a:pt x="50" y="205"/>
                  </a:lnTo>
                  <a:lnTo>
                    <a:pt x="41" y="202"/>
                  </a:lnTo>
                  <a:lnTo>
                    <a:pt x="38" y="183"/>
                  </a:lnTo>
                  <a:lnTo>
                    <a:pt x="19" y="174"/>
                  </a:lnTo>
                  <a:lnTo>
                    <a:pt x="10" y="162"/>
                  </a:lnTo>
                  <a:lnTo>
                    <a:pt x="0" y="151"/>
                  </a:lnTo>
                  <a:lnTo>
                    <a:pt x="31" y="161"/>
                  </a:lnTo>
                  <a:lnTo>
                    <a:pt x="48" y="158"/>
                  </a:lnTo>
                  <a:lnTo>
                    <a:pt x="59" y="161"/>
                  </a:lnTo>
                  <a:lnTo>
                    <a:pt x="62" y="156"/>
                  </a:lnTo>
                  <a:lnTo>
                    <a:pt x="75" y="158"/>
                  </a:lnTo>
                  <a:lnTo>
                    <a:pt x="96" y="150"/>
                  </a:lnTo>
                  <a:lnTo>
                    <a:pt x="93" y="132"/>
                  </a:lnTo>
                  <a:lnTo>
                    <a:pt x="101" y="120"/>
                  </a:lnTo>
                  <a:lnTo>
                    <a:pt x="114" y="120"/>
                  </a:lnTo>
                  <a:lnTo>
                    <a:pt x="115" y="114"/>
                  </a:lnTo>
                  <a:lnTo>
                    <a:pt x="128" y="112"/>
                  </a:lnTo>
                  <a:lnTo>
                    <a:pt x="135" y="114"/>
                  </a:lnTo>
                  <a:lnTo>
                    <a:pt x="140" y="108"/>
                  </a:lnTo>
                  <a:lnTo>
                    <a:pt x="137" y="95"/>
                  </a:lnTo>
                  <a:lnTo>
                    <a:pt x="142" y="83"/>
                  </a:lnTo>
                  <a:lnTo>
                    <a:pt x="152" y="78"/>
                  </a:lnTo>
                  <a:lnTo>
                    <a:pt x="142" y="64"/>
                  </a:lnTo>
                  <a:lnTo>
                    <a:pt x="158" y="65"/>
                  </a:lnTo>
                  <a:lnTo>
                    <a:pt x="162" y="57"/>
                  </a:lnTo>
                  <a:lnTo>
                    <a:pt x="159" y="49"/>
                  </a:lnTo>
                  <a:lnTo>
                    <a:pt x="165" y="41"/>
                  </a:lnTo>
                  <a:lnTo>
                    <a:pt x="161" y="30"/>
                  </a:lnTo>
                  <a:lnTo>
                    <a:pt x="155" y="22"/>
                  </a:lnTo>
                  <a:lnTo>
                    <a:pt x="163" y="12"/>
                  </a:lnTo>
                  <a:lnTo>
                    <a:pt x="180" y="8"/>
                  </a:lnTo>
                  <a:lnTo>
                    <a:pt x="199" y="6"/>
                  </a:lnTo>
                  <a:lnTo>
                    <a:pt x="207" y="2"/>
                  </a:lnTo>
                  <a:lnTo>
                    <a:pt x="21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5" name="Freeform 144">
              <a:extLst>
                <a:ext uri="{FF2B5EF4-FFF2-40B4-BE49-F238E27FC236}">
                  <a16:creationId xmlns:a16="http://schemas.microsoft.com/office/drawing/2014/main" id="{0CBCBF5F-3093-5B10-8773-D0AAAD76BDD8}"/>
                </a:ext>
              </a:extLst>
            </p:cNvPr>
            <p:cNvSpPr>
              <a:spLocks/>
            </p:cNvSpPr>
            <p:nvPr/>
          </p:nvSpPr>
          <p:spPr bwMode="auto">
            <a:xfrm>
              <a:off x="6070980" y="3206157"/>
              <a:ext cx="315568" cy="155341"/>
            </a:xfrm>
            <a:custGeom>
              <a:avLst/>
              <a:gdLst>
                <a:gd name="T0" fmla="*/ 92 w 105"/>
                <a:gd name="T1" fmla="*/ 49 h 49"/>
                <a:gd name="T2" fmla="*/ 87 w 105"/>
                <a:gd name="T3" fmla="*/ 43 h 49"/>
                <a:gd name="T4" fmla="*/ 83 w 105"/>
                <a:gd name="T5" fmla="*/ 32 h 49"/>
                <a:gd name="T6" fmla="*/ 88 w 105"/>
                <a:gd name="T7" fmla="*/ 27 h 49"/>
                <a:gd name="T8" fmla="*/ 83 w 105"/>
                <a:gd name="T9" fmla="*/ 25 h 49"/>
                <a:gd name="T10" fmla="*/ 80 w 105"/>
                <a:gd name="T11" fmla="*/ 18 h 49"/>
                <a:gd name="T12" fmla="*/ 72 w 105"/>
                <a:gd name="T13" fmla="*/ 12 h 49"/>
                <a:gd name="T14" fmla="*/ 63 w 105"/>
                <a:gd name="T15" fmla="*/ 14 h 49"/>
                <a:gd name="T16" fmla="*/ 59 w 105"/>
                <a:gd name="T17" fmla="*/ 21 h 49"/>
                <a:gd name="T18" fmla="*/ 52 w 105"/>
                <a:gd name="T19" fmla="*/ 26 h 49"/>
                <a:gd name="T20" fmla="*/ 48 w 105"/>
                <a:gd name="T21" fmla="*/ 27 h 49"/>
                <a:gd name="T22" fmla="*/ 46 w 105"/>
                <a:gd name="T23" fmla="*/ 31 h 49"/>
                <a:gd name="T24" fmla="*/ 54 w 105"/>
                <a:gd name="T25" fmla="*/ 43 h 49"/>
                <a:gd name="T26" fmla="*/ 49 w 105"/>
                <a:gd name="T27" fmla="*/ 45 h 49"/>
                <a:gd name="T28" fmla="*/ 46 w 105"/>
                <a:gd name="T29" fmla="*/ 48 h 49"/>
                <a:gd name="T30" fmla="*/ 37 w 105"/>
                <a:gd name="T31" fmla="*/ 49 h 49"/>
                <a:gd name="T32" fmla="*/ 35 w 105"/>
                <a:gd name="T33" fmla="*/ 37 h 49"/>
                <a:gd name="T34" fmla="*/ 32 w 105"/>
                <a:gd name="T35" fmla="*/ 40 h 49"/>
                <a:gd name="T36" fmla="*/ 26 w 105"/>
                <a:gd name="T37" fmla="*/ 39 h 49"/>
                <a:gd name="T38" fmla="*/ 23 w 105"/>
                <a:gd name="T39" fmla="*/ 31 h 49"/>
                <a:gd name="T40" fmla="*/ 16 w 105"/>
                <a:gd name="T41" fmla="*/ 29 h 49"/>
                <a:gd name="T42" fmla="*/ 11 w 105"/>
                <a:gd name="T43" fmla="*/ 27 h 49"/>
                <a:gd name="T44" fmla="*/ 3 w 105"/>
                <a:gd name="T45" fmla="*/ 27 h 49"/>
                <a:gd name="T46" fmla="*/ 2 w 105"/>
                <a:gd name="T47" fmla="*/ 32 h 49"/>
                <a:gd name="T48" fmla="*/ 0 w 105"/>
                <a:gd name="T49" fmla="*/ 29 h 49"/>
                <a:gd name="T50" fmla="*/ 1 w 105"/>
                <a:gd name="T51" fmla="*/ 24 h 49"/>
                <a:gd name="T52" fmla="*/ 3 w 105"/>
                <a:gd name="T53" fmla="*/ 20 h 49"/>
                <a:gd name="T54" fmla="*/ 3 w 105"/>
                <a:gd name="T55" fmla="*/ 16 h 49"/>
                <a:gd name="T56" fmla="*/ 6 w 105"/>
                <a:gd name="T57" fmla="*/ 14 h 49"/>
                <a:gd name="T58" fmla="*/ 2 w 105"/>
                <a:gd name="T59" fmla="*/ 11 h 49"/>
                <a:gd name="T60" fmla="*/ 2 w 105"/>
                <a:gd name="T61" fmla="*/ 2 h 49"/>
                <a:gd name="T62" fmla="*/ 9 w 105"/>
                <a:gd name="T63" fmla="*/ 1 h 49"/>
                <a:gd name="T64" fmla="*/ 16 w 105"/>
                <a:gd name="T65" fmla="*/ 8 h 49"/>
                <a:gd name="T66" fmla="*/ 15 w 105"/>
                <a:gd name="T67" fmla="*/ 12 h 49"/>
                <a:gd name="T68" fmla="*/ 22 w 105"/>
                <a:gd name="T69" fmla="*/ 13 h 49"/>
                <a:gd name="T70" fmla="*/ 24 w 105"/>
                <a:gd name="T71" fmla="*/ 12 h 49"/>
                <a:gd name="T72" fmla="*/ 29 w 105"/>
                <a:gd name="T73" fmla="*/ 17 h 49"/>
                <a:gd name="T74" fmla="*/ 38 w 105"/>
                <a:gd name="T75" fmla="*/ 15 h 49"/>
                <a:gd name="T76" fmla="*/ 46 w 105"/>
                <a:gd name="T77" fmla="*/ 10 h 49"/>
                <a:gd name="T78" fmla="*/ 57 w 105"/>
                <a:gd name="T79" fmla="*/ 6 h 49"/>
                <a:gd name="T80" fmla="*/ 64 w 105"/>
                <a:gd name="T81" fmla="*/ 0 h 49"/>
                <a:gd name="T82" fmla="*/ 74 w 105"/>
                <a:gd name="T83" fmla="*/ 1 h 49"/>
                <a:gd name="T84" fmla="*/ 73 w 105"/>
                <a:gd name="T85" fmla="*/ 3 h 49"/>
                <a:gd name="T86" fmla="*/ 83 w 105"/>
                <a:gd name="T87" fmla="*/ 4 h 49"/>
                <a:gd name="T88" fmla="*/ 91 w 105"/>
                <a:gd name="T89" fmla="*/ 7 h 49"/>
                <a:gd name="T90" fmla="*/ 97 w 105"/>
                <a:gd name="T91" fmla="*/ 14 h 49"/>
                <a:gd name="T92" fmla="*/ 103 w 105"/>
                <a:gd name="T93" fmla="*/ 19 h 49"/>
                <a:gd name="T94" fmla="*/ 101 w 105"/>
                <a:gd name="T95" fmla="*/ 22 h 49"/>
                <a:gd name="T96" fmla="*/ 105 w 105"/>
                <a:gd name="T97" fmla="*/ 35 h 49"/>
                <a:gd name="T98" fmla="*/ 101 w 105"/>
                <a:gd name="T99" fmla="*/ 41 h 49"/>
                <a:gd name="T100" fmla="*/ 95 w 105"/>
                <a:gd name="T101" fmla="*/ 39 h 49"/>
                <a:gd name="T102" fmla="*/ 92 w 105"/>
                <a:gd name="T10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49">
                  <a:moveTo>
                    <a:pt x="92" y="49"/>
                  </a:moveTo>
                  <a:lnTo>
                    <a:pt x="87" y="43"/>
                  </a:lnTo>
                  <a:lnTo>
                    <a:pt x="83" y="32"/>
                  </a:lnTo>
                  <a:lnTo>
                    <a:pt x="88" y="27"/>
                  </a:lnTo>
                  <a:lnTo>
                    <a:pt x="83" y="25"/>
                  </a:lnTo>
                  <a:lnTo>
                    <a:pt x="80" y="18"/>
                  </a:lnTo>
                  <a:lnTo>
                    <a:pt x="72" y="12"/>
                  </a:lnTo>
                  <a:lnTo>
                    <a:pt x="63" y="14"/>
                  </a:lnTo>
                  <a:lnTo>
                    <a:pt x="59" y="21"/>
                  </a:lnTo>
                  <a:lnTo>
                    <a:pt x="52" y="26"/>
                  </a:lnTo>
                  <a:lnTo>
                    <a:pt x="48" y="27"/>
                  </a:lnTo>
                  <a:lnTo>
                    <a:pt x="46" y="31"/>
                  </a:lnTo>
                  <a:lnTo>
                    <a:pt x="54" y="43"/>
                  </a:lnTo>
                  <a:lnTo>
                    <a:pt x="49" y="45"/>
                  </a:lnTo>
                  <a:lnTo>
                    <a:pt x="46" y="48"/>
                  </a:lnTo>
                  <a:lnTo>
                    <a:pt x="37" y="49"/>
                  </a:lnTo>
                  <a:lnTo>
                    <a:pt x="35" y="37"/>
                  </a:lnTo>
                  <a:lnTo>
                    <a:pt x="32" y="40"/>
                  </a:lnTo>
                  <a:lnTo>
                    <a:pt x="26" y="39"/>
                  </a:lnTo>
                  <a:lnTo>
                    <a:pt x="23" y="31"/>
                  </a:lnTo>
                  <a:lnTo>
                    <a:pt x="16" y="29"/>
                  </a:lnTo>
                  <a:lnTo>
                    <a:pt x="11" y="27"/>
                  </a:lnTo>
                  <a:lnTo>
                    <a:pt x="3" y="27"/>
                  </a:lnTo>
                  <a:lnTo>
                    <a:pt x="2" y="32"/>
                  </a:lnTo>
                  <a:lnTo>
                    <a:pt x="0" y="29"/>
                  </a:lnTo>
                  <a:lnTo>
                    <a:pt x="1" y="24"/>
                  </a:lnTo>
                  <a:lnTo>
                    <a:pt x="3" y="20"/>
                  </a:lnTo>
                  <a:lnTo>
                    <a:pt x="3" y="16"/>
                  </a:lnTo>
                  <a:lnTo>
                    <a:pt x="6" y="14"/>
                  </a:lnTo>
                  <a:lnTo>
                    <a:pt x="2" y="11"/>
                  </a:lnTo>
                  <a:lnTo>
                    <a:pt x="2" y="2"/>
                  </a:lnTo>
                  <a:lnTo>
                    <a:pt x="9" y="1"/>
                  </a:lnTo>
                  <a:lnTo>
                    <a:pt x="16" y="8"/>
                  </a:lnTo>
                  <a:lnTo>
                    <a:pt x="15" y="12"/>
                  </a:lnTo>
                  <a:lnTo>
                    <a:pt x="22" y="13"/>
                  </a:lnTo>
                  <a:lnTo>
                    <a:pt x="24" y="12"/>
                  </a:lnTo>
                  <a:lnTo>
                    <a:pt x="29" y="17"/>
                  </a:lnTo>
                  <a:lnTo>
                    <a:pt x="38" y="15"/>
                  </a:lnTo>
                  <a:lnTo>
                    <a:pt x="46" y="10"/>
                  </a:lnTo>
                  <a:lnTo>
                    <a:pt x="57" y="6"/>
                  </a:lnTo>
                  <a:lnTo>
                    <a:pt x="64" y="0"/>
                  </a:lnTo>
                  <a:lnTo>
                    <a:pt x="74" y="1"/>
                  </a:lnTo>
                  <a:lnTo>
                    <a:pt x="73" y="3"/>
                  </a:lnTo>
                  <a:lnTo>
                    <a:pt x="83" y="4"/>
                  </a:lnTo>
                  <a:lnTo>
                    <a:pt x="91" y="7"/>
                  </a:lnTo>
                  <a:lnTo>
                    <a:pt x="97" y="14"/>
                  </a:lnTo>
                  <a:lnTo>
                    <a:pt x="103" y="19"/>
                  </a:lnTo>
                  <a:lnTo>
                    <a:pt x="101" y="22"/>
                  </a:lnTo>
                  <a:lnTo>
                    <a:pt x="105" y="35"/>
                  </a:lnTo>
                  <a:lnTo>
                    <a:pt x="101" y="41"/>
                  </a:lnTo>
                  <a:lnTo>
                    <a:pt x="95" y="39"/>
                  </a:lnTo>
                  <a:lnTo>
                    <a:pt x="92" y="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6" name="Freeform 145">
              <a:extLst>
                <a:ext uri="{FF2B5EF4-FFF2-40B4-BE49-F238E27FC236}">
                  <a16:creationId xmlns:a16="http://schemas.microsoft.com/office/drawing/2014/main" id="{340B65A2-294F-8C04-55CD-17A8F7503BAE}"/>
                </a:ext>
              </a:extLst>
            </p:cNvPr>
            <p:cNvSpPr>
              <a:spLocks/>
            </p:cNvSpPr>
            <p:nvPr/>
          </p:nvSpPr>
          <p:spPr bwMode="auto">
            <a:xfrm>
              <a:off x="6149119" y="3843370"/>
              <a:ext cx="727303" cy="1204683"/>
            </a:xfrm>
            <a:custGeom>
              <a:avLst/>
              <a:gdLst>
                <a:gd name="T0" fmla="*/ 229 w 242"/>
                <a:gd name="T1" fmla="*/ 374 h 380"/>
                <a:gd name="T2" fmla="*/ 201 w 242"/>
                <a:gd name="T3" fmla="*/ 368 h 380"/>
                <a:gd name="T4" fmla="*/ 160 w 242"/>
                <a:gd name="T5" fmla="*/ 338 h 380"/>
                <a:gd name="T6" fmla="*/ 111 w 242"/>
                <a:gd name="T7" fmla="*/ 303 h 380"/>
                <a:gd name="T8" fmla="*/ 104 w 242"/>
                <a:gd name="T9" fmla="*/ 280 h 380"/>
                <a:gd name="T10" fmla="*/ 66 w 242"/>
                <a:gd name="T11" fmla="*/ 214 h 380"/>
                <a:gd name="T12" fmla="*/ 38 w 242"/>
                <a:gd name="T13" fmla="*/ 163 h 380"/>
                <a:gd name="T14" fmla="*/ 17 w 242"/>
                <a:gd name="T15" fmla="*/ 134 h 380"/>
                <a:gd name="T16" fmla="*/ 9 w 242"/>
                <a:gd name="T17" fmla="*/ 117 h 380"/>
                <a:gd name="T18" fmla="*/ 5 w 242"/>
                <a:gd name="T19" fmla="*/ 82 h 380"/>
                <a:gd name="T20" fmla="*/ 22 w 242"/>
                <a:gd name="T21" fmla="*/ 78 h 380"/>
                <a:gd name="T22" fmla="*/ 17 w 242"/>
                <a:gd name="T23" fmla="*/ 90 h 380"/>
                <a:gd name="T24" fmla="*/ 33 w 242"/>
                <a:gd name="T25" fmla="*/ 91 h 380"/>
                <a:gd name="T26" fmla="*/ 51 w 242"/>
                <a:gd name="T27" fmla="*/ 93 h 380"/>
                <a:gd name="T28" fmla="*/ 65 w 242"/>
                <a:gd name="T29" fmla="*/ 61 h 380"/>
                <a:gd name="T30" fmla="*/ 106 w 242"/>
                <a:gd name="T31" fmla="*/ 31 h 380"/>
                <a:gd name="T32" fmla="*/ 109 w 242"/>
                <a:gd name="T33" fmla="*/ 1 h 380"/>
                <a:gd name="T34" fmla="*/ 127 w 242"/>
                <a:gd name="T35" fmla="*/ 10 h 380"/>
                <a:gd name="T36" fmla="*/ 141 w 242"/>
                <a:gd name="T37" fmla="*/ 25 h 380"/>
                <a:gd name="T38" fmla="*/ 166 w 242"/>
                <a:gd name="T39" fmla="*/ 49 h 380"/>
                <a:gd name="T40" fmla="*/ 182 w 242"/>
                <a:gd name="T41" fmla="*/ 47 h 380"/>
                <a:gd name="T42" fmla="*/ 208 w 242"/>
                <a:gd name="T43" fmla="*/ 55 h 380"/>
                <a:gd name="T44" fmla="*/ 202 w 242"/>
                <a:gd name="T45" fmla="*/ 77 h 380"/>
                <a:gd name="T46" fmla="*/ 194 w 242"/>
                <a:gd name="T47" fmla="*/ 87 h 380"/>
                <a:gd name="T48" fmla="*/ 177 w 242"/>
                <a:gd name="T49" fmla="*/ 94 h 380"/>
                <a:gd name="T50" fmla="*/ 156 w 242"/>
                <a:gd name="T51" fmla="*/ 118 h 380"/>
                <a:gd name="T52" fmla="*/ 153 w 242"/>
                <a:gd name="T53" fmla="*/ 136 h 380"/>
                <a:gd name="T54" fmla="*/ 143 w 242"/>
                <a:gd name="T55" fmla="*/ 151 h 380"/>
                <a:gd name="T56" fmla="*/ 147 w 242"/>
                <a:gd name="T57" fmla="*/ 173 h 380"/>
                <a:gd name="T58" fmla="*/ 154 w 242"/>
                <a:gd name="T59" fmla="*/ 195 h 380"/>
                <a:gd name="T60" fmla="*/ 174 w 242"/>
                <a:gd name="T61" fmla="*/ 207 h 380"/>
                <a:gd name="T62" fmla="*/ 204 w 242"/>
                <a:gd name="T63" fmla="*/ 196 h 380"/>
                <a:gd name="T64" fmla="*/ 213 w 242"/>
                <a:gd name="T65" fmla="*/ 230 h 380"/>
                <a:gd name="T66" fmla="*/ 241 w 242"/>
                <a:gd name="T67" fmla="*/ 259 h 380"/>
                <a:gd name="T68" fmla="*/ 238 w 242"/>
                <a:gd name="T69" fmla="*/ 281 h 380"/>
                <a:gd name="T70" fmla="*/ 233 w 242"/>
                <a:gd name="T71" fmla="*/ 309 h 380"/>
                <a:gd name="T72" fmla="*/ 233 w 242"/>
                <a:gd name="T73" fmla="*/ 324 h 380"/>
                <a:gd name="T74" fmla="*/ 233 w 242"/>
                <a:gd name="T75" fmla="*/ 36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2" h="380">
                  <a:moveTo>
                    <a:pt x="233" y="364"/>
                  </a:moveTo>
                  <a:lnTo>
                    <a:pt x="229" y="374"/>
                  </a:lnTo>
                  <a:lnTo>
                    <a:pt x="220" y="380"/>
                  </a:lnTo>
                  <a:lnTo>
                    <a:pt x="201" y="368"/>
                  </a:lnTo>
                  <a:lnTo>
                    <a:pt x="199" y="359"/>
                  </a:lnTo>
                  <a:lnTo>
                    <a:pt x="160" y="338"/>
                  </a:lnTo>
                  <a:lnTo>
                    <a:pt x="126" y="315"/>
                  </a:lnTo>
                  <a:lnTo>
                    <a:pt x="111" y="303"/>
                  </a:lnTo>
                  <a:lnTo>
                    <a:pt x="102" y="286"/>
                  </a:lnTo>
                  <a:lnTo>
                    <a:pt x="104" y="280"/>
                  </a:lnTo>
                  <a:lnTo>
                    <a:pt x="87" y="252"/>
                  </a:lnTo>
                  <a:lnTo>
                    <a:pt x="66" y="214"/>
                  </a:lnTo>
                  <a:lnTo>
                    <a:pt x="46" y="173"/>
                  </a:lnTo>
                  <a:lnTo>
                    <a:pt x="38" y="163"/>
                  </a:lnTo>
                  <a:lnTo>
                    <a:pt x="32" y="148"/>
                  </a:lnTo>
                  <a:lnTo>
                    <a:pt x="17" y="134"/>
                  </a:lnTo>
                  <a:lnTo>
                    <a:pt x="4" y="126"/>
                  </a:lnTo>
                  <a:lnTo>
                    <a:pt x="9" y="117"/>
                  </a:lnTo>
                  <a:lnTo>
                    <a:pt x="0" y="97"/>
                  </a:lnTo>
                  <a:lnTo>
                    <a:pt x="5" y="82"/>
                  </a:lnTo>
                  <a:lnTo>
                    <a:pt x="20" y="69"/>
                  </a:lnTo>
                  <a:lnTo>
                    <a:pt x="22" y="78"/>
                  </a:lnTo>
                  <a:lnTo>
                    <a:pt x="17" y="83"/>
                  </a:lnTo>
                  <a:lnTo>
                    <a:pt x="17" y="90"/>
                  </a:lnTo>
                  <a:lnTo>
                    <a:pt x="25" y="89"/>
                  </a:lnTo>
                  <a:lnTo>
                    <a:pt x="33" y="91"/>
                  </a:lnTo>
                  <a:lnTo>
                    <a:pt x="41" y="101"/>
                  </a:lnTo>
                  <a:lnTo>
                    <a:pt x="51" y="93"/>
                  </a:lnTo>
                  <a:lnTo>
                    <a:pt x="54" y="79"/>
                  </a:lnTo>
                  <a:lnTo>
                    <a:pt x="65" y="61"/>
                  </a:lnTo>
                  <a:lnTo>
                    <a:pt x="87" y="53"/>
                  </a:lnTo>
                  <a:lnTo>
                    <a:pt x="106" y="31"/>
                  </a:lnTo>
                  <a:lnTo>
                    <a:pt x="112" y="17"/>
                  </a:lnTo>
                  <a:lnTo>
                    <a:pt x="109" y="1"/>
                  </a:lnTo>
                  <a:lnTo>
                    <a:pt x="114" y="0"/>
                  </a:lnTo>
                  <a:lnTo>
                    <a:pt x="127" y="10"/>
                  </a:lnTo>
                  <a:lnTo>
                    <a:pt x="132" y="19"/>
                  </a:lnTo>
                  <a:lnTo>
                    <a:pt x="141" y="25"/>
                  </a:lnTo>
                  <a:lnTo>
                    <a:pt x="152" y="46"/>
                  </a:lnTo>
                  <a:lnTo>
                    <a:pt x="166" y="49"/>
                  </a:lnTo>
                  <a:lnTo>
                    <a:pt x="176" y="43"/>
                  </a:lnTo>
                  <a:lnTo>
                    <a:pt x="182" y="47"/>
                  </a:lnTo>
                  <a:lnTo>
                    <a:pt x="193" y="45"/>
                  </a:lnTo>
                  <a:lnTo>
                    <a:pt x="208" y="55"/>
                  </a:lnTo>
                  <a:lnTo>
                    <a:pt x="196" y="76"/>
                  </a:lnTo>
                  <a:lnTo>
                    <a:pt x="202" y="77"/>
                  </a:lnTo>
                  <a:lnTo>
                    <a:pt x="211" y="88"/>
                  </a:lnTo>
                  <a:lnTo>
                    <a:pt x="194" y="87"/>
                  </a:lnTo>
                  <a:lnTo>
                    <a:pt x="192" y="90"/>
                  </a:lnTo>
                  <a:lnTo>
                    <a:pt x="177" y="94"/>
                  </a:lnTo>
                  <a:lnTo>
                    <a:pt x="157" y="108"/>
                  </a:lnTo>
                  <a:lnTo>
                    <a:pt x="156" y="118"/>
                  </a:lnTo>
                  <a:lnTo>
                    <a:pt x="151" y="125"/>
                  </a:lnTo>
                  <a:lnTo>
                    <a:pt x="153" y="136"/>
                  </a:lnTo>
                  <a:lnTo>
                    <a:pt x="142" y="142"/>
                  </a:lnTo>
                  <a:lnTo>
                    <a:pt x="143" y="151"/>
                  </a:lnTo>
                  <a:lnTo>
                    <a:pt x="138" y="155"/>
                  </a:lnTo>
                  <a:lnTo>
                    <a:pt x="147" y="173"/>
                  </a:lnTo>
                  <a:lnTo>
                    <a:pt x="157" y="186"/>
                  </a:lnTo>
                  <a:lnTo>
                    <a:pt x="154" y="195"/>
                  </a:lnTo>
                  <a:lnTo>
                    <a:pt x="166" y="196"/>
                  </a:lnTo>
                  <a:lnTo>
                    <a:pt x="174" y="207"/>
                  </a:lnTo>
                  <a:lnTo>
                    <a:pt x="190" y="208"/>
                  </a:lnTo>
                  <a:lnTo>
                    <a:pt x="204" y="196"/>
                  </a:lnTo>
                  <a:lnTo>
                    <a:pt x="205" y="227"/>
                  </a:lnTo>
                  <a:lnTo>
                    <a:pt x="213" y="230"/>
                  </a:lnTo>
                  <a:lnTo>
                    <a:pt x="223" y="226"/>
                  </a:lnTo>
                  <a:lnTo>
                    <a:pt x="241" y="259"/>
                  </a:lnTo>
                  <a:lnTo>
                    <a:pt x="238" y="266"/>
                  </a:lnTo>
                  <a:lnTo>
                    <a:pt x="238" y="281"/>
                  </a:lnTo>
                  <a:lnTo>
                    <a:pt x="239" y="299"/>
                  </a:lnTo>
                  <a:lnTo>
                    <a:pt x="233" y="309"/>
                  </a:lnTo>
                  <a:lnTo>
                    <a:pt x="236" y="317"/>
                  </a:lnTo>
                  <a:lnTo>
                    <a:pt x="233" y="324"/>
                  </a:lnTo>
                  <a:lnTo>
                    <a:pt x="242" y="341"/>
                  </a:lnTo>
                  <a:lnTo>
                    <a:pt x="233" y="36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7" name="Freeform 146">
              <a:extLst>
                <a:ext uri="{FF2B5EF4-FFF2-40B4-BE49-F238E27FC236}">
                  <a16:creationId xmlns:a16="http://schemas.microsoft.com/office/drawing/2014/main" id="{1CF00611-BAAC-140E-D01F-FB2D11586986}"/>
                </a:ext>
              </a:extLst>
            </p:cNvPr>
            <p:cNvSpPr>
              <a:spLocks noEditPoints="1"/>
            </p:cNvSpPr>
            <p:nvPr/>
          </p:nvSpPr>
          <p:spPr bwMode="auto">
            <a:xfrm>
              <a:off x="16748843" y="2619665"/>
              <a:ext cx="519933" cy="849617"/>
            </a:xfrm>
            <a:custGeom>
              <a:avLst/>
              <a:gdLst>
                <a:gd name="T0" fmla="*/ 252 w 710"/>
                <a:gd name="T1" fmla="*/ 24 h 1100"/>
                <a:gd name="T2" fmla="*/ 282 w 710"/>
                <a:gd name="T3" fmla="*/ 24 h 1100"/>
                <a:gd name="T4" fmla="*/ 311 w 710"/>
                <a:gd name="T5" fmla="*/ 120 h 1100"/>
                <a:gd name="T6" fmla="*/ 264 w 710"/>
                <a:gd name="T7" fmla="*/ 219 h 1100"/>
                <a:gd name="T8" fmla="*/ 288 w 710"/>
                <a:gd name="T9" fmla="*/ 355 h 1100"/>
                <a:gd name="T10" fmla="*/ 361 w 710"/>
                <a:gd name="T11" fmla="*/ 355 h 1100"/>
                <a:gd name="T12" fmla="*/ 459 w 710"/>
                <a:gd name="T13" fmla="*/ 448 h 1100"/>
                <a:gd name="T14" fmla="*/ 483 w 710"/>
                <a:gd name="T15" fmla="*/ 508 h 1100"/>
                <a:gd name="T16" fmla="*/ 387 w 710"/>
                <a:gd name="T17" fmla="*/ 421 h 1100"/>
                <a:gd name="T18" fmla="*/ 317 w 710"/>
                <a:gd name="T19" fmla="*/ 402 h 1100"/>
                <a:gd name="T20" fmla="*/ 212 w 710"/>
                <a:gd name="T21" fmla="*/ 395 h 1100"/>
                <a:gd name="T22" fmla="*/ 231 w 710"/>
                <a:gd name="T23" fmla="*/ 339 h 1100"/>
                <a:gd name="T24" fmla="*/ 201 w 710"/>
                <a:gd name="T25" fmla="*/ 350 h 1100"/>
                <a:gd name="T26" fmla="*/ 141 w 710"/>
                <a:gd name="T27" fmla="*/ 264 h 1100"/>
                <a:gd name="T28" fmla="*/ 160 w 710"/>
                <a:gd name="T29" fmla="*/ 210 h 1100"/>
                <a:gd name="T30" fmla="*/ 157 w 710"/>
                <a:gd name="T31" fmla="*/ 0 h 1100"/>
                <a:gd name="T32" fmla="*/ 287 w 710"/>
                <a:gd name="T33" fmla="*/ 463 h 1100"/>
                <a:gd name="T34" fmla="*/ 239 w 710"/>
                <a:gd name="T35" fmla="*/ 494 h 1100"/>
                <a:gd name="T36" fmla="*/ 257 w 710"/>
                <a:gd name="T37" fmla="*/ 432 h 1100"/>
                <a:gd name="T38" fmla="*/ 594 w 710"/>
                <a:gd name="T39" fmla="*/ 540 h 1100"/>
                <a:gd name="T40" fmla="*/ 565 w 710"/>
                <a:gd name="T41" fmla="*/ 612 h 1100"/>
                <a:gd name="T42" fmla="*/ 593 w 710"/>
                <a:gd name="T43" fmla="*/ 693 h 1100"/>
                <a:gd name="T44" fmla="*/ 550 w 710"/>
                <a:gd name="T45" fmla="*/ 653 h 1100"/>
                <a:gd name="T46" fmla="*/ 510 w 710"/>
                <a:gd name="T47" fmla="*/ 597 h 1100"/>
                <a:gd name="T48" fmla="*/ 550 w 710"/>
                <a:gd name="T49" fmla="*/ 571 h 1100"/>
                <a:gd name="T50" fmla="*/ 569 w 710"/>
                <a:gd name="T51" fmla="*/ 508 h 1100"/>
                <a:gd name="T52" fmla="*/ 325 w 710"/>
                <a:gd name="T53" fmla="*/ 563 h 1100"/>
                <a:gd name="T54" fmla="*/ 421 w 710"/>
                <a:gd name="T55" fmla="*/ 589 h 1100"/>
                <a:gd name="T56" fmla="*/ 392 w 710"/>
                <a:gd name="T57" fmla="*/ 661 h 1100"/>
                <a:gd name="T58" fmla="*/ 341 w 710"/>
                <a:gd name="T59" fmla="*/ 647 h 1100"/>
                <a:gd name="T60" fmla="*/ 325 w 710"/>
                <a:gd name="T61" fmla="*/ 563 h 1100"/>
                <a:gd name="T62" fmla="*/ 0 w 710"/>
                <a:gd name="T63" fmla="*/ 863 h 1100"/>
                <a:gd name="T64" fmla="*/ 82 w 710"/>
                <a:gd name="T65" fmla="*/ 751 h 1100"/>
                <a:gd name="T66" fmla="*/ 153 w 710"/>
                <a:gd name="T67" fmla="*/ 607 h 1100"/>
                <a:gd name="T68" fmla="*/ 128 w 710"/>
                <a:gd name="T69" fmla="*/ 724 h 1100"/>
                <a:gd name="T70" fmla="*/ 497 w 710"/>
                <a:gd name="T71" fmla="*/ 700 h 1100"/>
                <a:gd name="T72" fmla="*/ 454 w 710"/>
                <a:gd name="T73" fmla="*/ 782 h 1100"/>
                <a:gd name="T74" fmla="*/ 381 w 710"/>
                <a:gd name="T75" fmla="*/ 748 h 1100"/>
                <a:gd name="T76" fmla="*/ 411 w 710"/>
                <a:gd name="T77" fmla="*/ 702 h 1100"/>
                <a:gd name="T78" fmla="*/ 455 w 710"/>
                <a:gd name="T79" fmla="*/ 644 h 1100"/>
                <a:gd name="T80" fmla="*/ 496 w 710"/>
                <a:gd name="T81" fmla="*/ 619 h 1100"/>
                <a:gd name="T82" fmla="*/ 690 w 710"/>
                <a:gd name="T83" fmla="*/ 859 h 1100"/>
                <a:gd name="T84" fmla="*/ 710 w 710"/>
                <a:gd name="T85" fmla="*/ 963 h 1100"/>
                <a:gd name="T86" fmla="*/ 657 w 710"/>
                <a:gd name="T87" fmla="*/ 954 h 1100"/>
                <a:gd name="T88" fmla="*/ 652 w 710"/>
                <a:gd name="T89" fmla="*/ 1060 h 1100"/>
                <a:gd name="T90" fmla="*/ 542 w 710"/>
                <a:gd name="T91" fmla="*/ 1051 h 1100"/>
                <a:gd name="T92" fmla="*/ 537 w 710"/>
                <a:gd name="T93" fmla="*/ 949 h 1100"/>
                <a:gd name="T94" fmla="*/ 466 w 710"/>
                <a:gd name="T95" fmla="*/ 944 h 1100"/>
                <a:gd name="T96" fmla="*/ 378 w 710"/>
                <a:gd name="T97" fmla="*/ 988 h 1100"/>
                <a:gd name="T98" fmla="*/ 388 w 710"/>
                <a:gd name="T99" fmla="*/ 891 h 1100"/>
                <a:gd name="T100" fmla="*/ 472 w 710"/>
                <a:gd name="T101" fmla="*/ 835 h 1100"/>
                <a:gd name="T102" fmla="*/ 557 w 710"/>
                <a:gd name="T103" fmla="*/ 850 h 1100"/>
                <a:gd name="T104" fmla="*/ 619 w 710"/>
                <a:gd name="T105" fmla="*/ 810 h 1100"/>
                <a:gd name="T106" fmla="*/ 673 w 710"/>
                <a:gd name="T107" fmla="*/ 785 h 1100"/>
                <a:gd name="T108" fmla="*/ 690 w 710"/>
                <a:gd name="T109" fmla="*/ 859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0" h="1100">
                  <a:moveTo>
                    <a:pt x="202" y="0"/>
                  </a:moveTo>
                  <a:lnTo>
                    <a:pt x="252" y="24"/>
                  </a:lnTo>
                  <a:lnTo>
                    <a:pt x="271" y="2"/>
                  </a:lnTo>
                  <a:lnTo>
                    <a:pt x="282" y="24"/>
                  </a:lnTo>
                  <a:lnTo>
                    <a:pt x="276" y="59"/>
                  </a:lnTo>
                  <a:lnTo>
                    <a:pt x="311" y="120"/>
                  </a:lnTo>
                  <a:lnTo>
                    <a:pt x="303" y="191"/>
                  </a:lnTo>
                  <a:lnTo>
                    <a:pt x="264" y="219"/>
                  </a:lnTo>
                  <a:lnTo>
                    <a:pt x="262" y="288"/>
                  </a:lnTo>
                  <a:lnTo>
                    <a:pt x="288" y="355"/>
                  </a:lnTo>
                  <a:lnTo>
                    <a:pt x="329" y="365"/>
                  </a:lnTo>
                  <a:lnTo>
                    <a:pt x="361" y="355"/>
                  </a:lnTo>
                  <a:lnTo>
                    <a:pt x="460" y="402"/>
                  </a:lnTo>
                  <a:lnTo>
                    <a:pt x="459" y="448"/>
                  </a:lnTo>
                  <a:lnTo>
                    <a:pt x="486" y="469"/>
                  </a:lnTo>
                  <a:lnTo>
                    <a:pt x="483" y="508"/>
                  </a:lnTo>
                  <a:lnTo>
                    <a:pt x="420" y="466"/>
                  </a:lnTo>
                  <a:lnTo>
                    <a:pt x="387" y="421"/>
                  </a:lnTo>
                  <a:lnTo>
                    <a:pt x="371" y="453"/>
                  </a:lnTo>
                  <a:lnTo>
                    <a:pt x="317" y="402"/>
                  </a:lnTo>
                  <a:lnTo>
                    <a:pt x="251" y="414"/>
                  </a:lnTo>
                  <a:lnTo>
                    <a:pt x="212" y="395"/>
                  </a:lnTo>
                  <a:lnTo>
                    <a:pt x="211" y="360"/>
                  </a:lnTo>
                  <a:lnTo>
                    <a:pt x="231" y="339"/>
                  </a:lnTo>
                  <a:lnTo>
                    <a:pt x="206" y="319"/>
                  </a:lnTo>
                  <a:lnTo>
                    <a:pt x="201" y="350"/>
                  </a:lnTo>
                  <a:lnTo>
                    <a:pt x="157" y="301"/>
                  </a:lnTo>
                  <a:lnTo>
                    <a:pt x="141" y="264"/>
                  </a:lnTo>
                  <a:lnTo>
                    <a:pt x="126" y="182"/>
                  </a:lnTo>
                  <a:lnTo>
                    <a:pt x="160" y="210"/>
                  </a:lnTo>
                  <a:lnTo>
                    <a:pt x="146" y="77"/>
                  </a:lnTo>
                  <a:lnTo>
                    <a:pt x="157" y="0"/>
                  </a:lnTo>
                  <a:lnTo>
                    <a:pt x="202" y="0"/>
                  </a:lnTo>
                  <a:moveTo>
                    <a:pt x="287" y="463"/>
                  </a:moveTo>
                  <a:lnTo>
                    <a:pt x="276" y="536"/>
                  </a:lnTo>
                  <a:lnTo>
                    <a:pt x="239" y="494"/>
                  </a:lnTo>
                  <a:lnTo>
                    <a:pt x="193" y="429"/>
                  </a:lnTo>
                  <a:lnTo>
                    <a:pt x="257" y="432"/>
                  </a:lnTo>
                  <a:lnTo>
                    <a:pt x="287" y="463"/>
                  </a:lnTo>
                  <a:moveTo>
                    <a:pt x="594" y="540"/>
                  </a:moveTo>
                  <a:lnTo>
                    <a:pt x="625" y="635"/>
                  </a:lnTo>
                  <a:lnTo>
                    <a:pt x="565" y="612"/>
                  </a:lnTo>
                  <a:lnTo>
                    <a:pt x="570" y="641"/>
                  </a:lnTo>
                  <a:lnTo>
                    <a:pt x="593" y="693"/>
                  </a:lnTo>
                  <a:lnTo>
                    <a:pt x="559" y="712"/>
                  </a:lnTo>
                  <a:lnTo>
                    <a:pt x="550" y="653"/>
                  </a:lnTo>
                  <a:lnTo>
                    <a:pt x="527" y="648"/>
                  </a:lnTo>
                  <a:lnTo>
                    <a:pt x="510" y="597"/>
                  </a:lnTo>
                  <a:lnTo>
                    <a:pt x="555" y="603"/>
                  </a:lnTo>
                  <a:lnTo>
                    <a:pt x="550" y="571"/>
                  </a:lnTo>
                  <a:lnTo>
                    <a:pt x="497" y="506"/>
                  </a:lnTo>
                  <a:lnTo>
                    <a:pt x="569" y="508"/>
                  </a:lnTo>
                  <a:lnTo>
                    <a:pt x="594" y="540"/>
                  </a:lnTo>
                  <a:moveTo>
                    <a:pt x="325" y="563"/>
                  </a:moveTo>
                  <a:lnTo>
                    <a:pt x="373" y="589"/>
                  </a:lnTo>
                  <a:lnTo>
                    <a:pt x="421" y="589"/>
                  </a:lnTo>
                  <a:lnTo>
                    <a:pt x="423" y="625"/>
                  </a:lnTo>
                  <a:lnTo>
                    <a:pt x="392" y="661"/>
                  </a:lnTo>
                  <a:lnTo>
                    <a:pt x="347" y="686"/>
                  </a:lnTo>
                  <a:lnTo>
                    <a:pt x="341" y="647"/>
                  </a:lnTo>
                  <a:lnTo>
                    <a:pt x="341" y="603"/>
                  </a:lnTo>
                  <a:lnTo>
                    <a:pt x="325" y="563"/>
                  </a:lnTo>
                  <a:moveTo>
                    <a:pt x="94" y="782"/>
                  </a:moveTo>
                  <a:lnTo>
                    <a:pt x="0" y="863"/>
                  </a:lnTo>
                  <a:lnTo>
                    <a:pt x="32" y="803"/>
                  </a:lnTo>
                  <a:lnTo>
                    <a:pt x="82" y="751"/>
                  </a:lnTo>
                  <a:lnTo>
                    <a:pt x="122" y="692"/>
                  </a:lnTo>
                  <a:lnTo>
                    <a:pt x="153" y="607"/>
                  </a:lnTo>
                  <a:lnTo>
                    <a:pt x="173" y="677"/>
                  </a:lnTo>
                  <a:lnTo>
                    <a:pt x="128" y="724"/>
                  </a:lnTo>
                  <a:lnTo>
                    <a:pt x="94" y="782"/>
                  </a:lnTo>
                  <a:moveTo>
                    <a:pt x="497" y="700"/>
                  </a:moveTo>
                  <a:lnTo>
                    <a:pt x="473" y="728"/>
                  </a:lnTo>
                  <a:lnTo>
                    <a:pt x="454" y="782"/>
                  </a:lnTo>
                  <a:lnTo>
                    <a:pt x="433" y="807"/>
                  </a:lnTo>
                  <a:lnTo>
                    <a:pt x="381" y="748"/>
                  </a:lnTo>
                  <a:lnTo>
                    <a:pt x="395" y="726"/>
                  </a:lnTo>
                  <a:lnTo>
                    <a:pt x="411" y="702"/>
                  </a:lnTo>
                  <a:lnTo>
                    <a:pt x="414" y="649"/>
                  </a:lnTo>
                  <a:lnTo>
                    <a:pt x="455" y="644"/>
                  </a:lnTo>
                  <a:lnTo>
                    <a:pt x="449" y="701"/>
                  </a:lnTo>
                  <a:lnTo>
                    <a:pt x="496" y="619"/>
                  </a:lnTo>
                  <a:lnTo>
                    <a:pt x="497" y="700"/>
                  </a:lnTo>
                  <a:moveTo>
                    <a:pt x="690" y="859"/>
                  </a:moveTo>
                  <a:lnTo>
                    <a:pt x="702" y="916"/>
                  </a:lnTo>
                  <a:lnTo>
                    <a:pt x="710" y="963"/>
                  </a:lnTo>
                  <a:lnTo>
                    <a:pt x="690" y="1041"/>
                  </a:lnTo>
                  <a:lnTo>
                    <a:pt x="657" y="954"/>
                  </a:lnTo>
                  <a:lnTo>
                    <a:pt x="624" y="998"/>
                  </a:lnTo>
                  <a:lnTo>
                    <a:pt x="652" y="1060"/>
                  </a:lnTo>
                  <a:lnTo>
                    <a:pt x="633" y="1100"/>
                  </a:lnTo>
                  <a:lnTo>
                    <a:pt x="542" y="1051"/>
                  </a:lnTo>
                  <a:lnTo>
                    <a:pt x="517" y="989"/>
                  </a:lnTo>
                  <a:lnTo>
                    <a:pt x="537" y="949"/>
                  </a:lnTo>
                  <a:lnTo>
                    <a:pt x="487" y="908"/>
                  </a:lnTo>
                  <a:lnTo>
                    <a:pt x="466" y="944"/>
                  </a:lnTo>
                  <a:lnTo>
                    <a:pt x="430" y="940"/>
                  </a:lnTo>
                  <a:lnTo>
                    <a:pt x="378" y="988"/>
                  </a:lnTo>
                  <a:lnTo>
                    <a:pt x="364" y="963"/>
                  </a:lnTo>
                  <a:lnTo>
                    <a:pt x="388" y="891"/>
                  </a:lnTo>
                  <a:lnTo>
                    <a:pt x="433" y="867"/>
                  </a:lnTo>
                  <a:lnTo>
                    <a:pt x="472" y="835"/>
                  </a:lnTo>
                  <a:lnTo>
                    <a:pt x="501" y="874"/>
                  </a:lnTo>
                  <a:lnTo>
                    <a:pt x="557" y="850"/>
                  </a:lnTo>
                  <a:lnTo>
                    <a:pt x="566" y="812"/>
                  </a:lnTo>
                  <a:lnTo>
                    <a:pt x="619" y="810"/>
                  </a:lnTo>
                  <a:lnTo>
                    <a:pt x="608" y="744"/>
                  </a:lnTo>
                  <a:lnTo>
                    <a:pt x="673" y="785"/>
                  </a:lnTo>
                  <a:lnTo>
                    <a:pt x="683" y="828"/>
                  </a:lnTo>
                  <a:lnTo>
                    <a:pt x="690" y="859"/>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8" name="Freeform 147">
              <a:extLst>
                <a:ext uri="{FF2B5EF4-FFF2-40B4-BE49-F238E27FC236}">
                  <a16:creationId xmlns:a16="http://schemas.microsoft.com/office/drawing/2014/main" id="{453609FA-4090-DDA7-EFE4-1C91B4BE1DD3}"/>
                </a:ext>
              </a:extLst>
            </p:cNvPr>
            <p:cNvSpPr>
              <a:spLocks/>
            </p:cNvSpPr>
            <p:nvPr/>
          </p:nvSpPr>
          <p:spPr bwMode="auto">
            <a:xfrm>
              <a:off x="18819558" y="4169905"/>
              <a:ext cx="78139" cy="123639"/>
            </a:xfrm>
            <a:custGeom>
              <a:avLst/>
              <a:gdLst>
                <a:gd name="T0" fmla="*/ 23 w 26"/>
                <a:gd name="T1" fmla="*/ 37 h 39"/>
                <a:gd name="T2" fmla="*/ 18 w 26"/>
                <a:gd name="T3" fmla="*/ 39 h 39"/>
                <a:gd name="T4" fmla="*/ 10 w 26"/>
                <a:gd name="T5" fmla="*/ 31 h 39"/>
                <a:gd name="T6" fmla="*/ 3 w 26"/>
                <a:gd name="T7" fmla="*/ 18 h 39"/>
                <a:gd name="T8" fmla="*/ 0 w 26"/>
                <a:gd name="T9" fmla="*/ 2 h 39"/>
                <a:gd name="T10" fmla="*/ 3 w 26"/>
                <a:gd name="T11" fmla="*/ 0 h 39"/>
                <a:gd name="T12" fmla="*/ 5 w 26"/>
                <a:gd name="T13" fmla="*/ 6 h 39"/>
                <a:gd name="T14" fmla="*/ 10 w 26"/>
                <a:gd name="T15" fmla="*/ 11 h 39"/>
                <a:gd name="T16" fmla="*/ 18 w 26"/>
                <a:gd name="T17" fmla="*/ 24 h 39"/>
                <a:gd name="T18" fmla="*/ 26 w 26"/>
                <a:gd name="T19" fmla="*/ 31 h 39"/>
                <a:gd name="T20" fmla="*/ 23 w 26"/>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9">
                  <a:moveTo>
                    <a:pt x="23" y="37"/>
                  </a:moveTo>
                  <a:lnTo>
                    <a:pt x="18" y="39"/>
                  </a:lnTo>
                  <a:lnTo>
                    <a:pt x="10" y="31"/>
                  </a:lnTo>
                  <a:lnTo>
                    <a:pt x="3" y="18"/>
                  </a:lnTo>
                  <a:lnTo>
                    <a:pt x="0" y="2"/>
                  </a:lnTo>
                  <a:lnTo>
                    <a:pt x="3" y="0"/>
                  </a:lnTo>
                  <a:lnTo>
                    <a:pt x="5" y="6"/>
                  </a:lnTo>
                  <a:lnTo>
                    <a:pt x="10" y="11"/>
                  </a:lnTo>
                  <a:lnTo>
                    <a:pt x="18" y="24"/>
                  </a:lnTo>
                  <a:lnTo>
                    <a:pt x="26" y="31"/>
                  </a:lnTo>
                  <a:lnTo>
                    <a:pt x="23" y="3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19" name="Freeform 148">
              <a:extLst>
                <a:ext uri="{FF2B5EF4-FFF2-40B4-BE49-F238E27FC236}">
                  <a16:creationId xmlns:a16="http://schemas.microsoft.com/office/drawing/2014/main" id="{D852FAC2-2C29-2559-A2B0-94A2D6223467}"/>
                </a:ext>
              </a:extLst>
            </p:cNvPr>
            <p:cNvSpPr>
              <a:spLocks/>
            </p:cNvSpPr>
            <p:nvPr/>
          </p:nvSpPr>
          <p:spPr bwMode="auto">
            <a:xfrm>
              <a:off x="18476942" y="4112839"/>
              <a:ext cx="225405" cy="142660"/>
            </a:xfrm>
            <a:custGeom>
              <a:avLst/>
              <a:gdLst>
                <a:gd name="T0" fmla="*/ 68 w 75"/>
                <a:gd name="T1" fmla="*/ 27 h 45"/>
                <a:gd name="T2" fmla="*/ 58 w 75"/>
                <a:gd name="T3" fmla="*/ 29 h 45"/>
                <a:gd name="T4" fmla="*/ 54 w 75"/>
                <a:gd name="T5" fmla="*/ 35 h 45"/>
                <a:gd name="T6" fmla="*/ 44 w 75"/>
                <a:gd name="T7" fmla="*/ 40 h 45"/>
                <a:gd name="T8" fmla="*/ 34 w 75"/>
                <a:gd name="T9" fmla="*/ 45 h 45"/>
                <a:gd name="T10" fmla="*/ 25 w 75"/>
                <a:gd name="T11" fmla="*/ 45 h 45"/>
                <a:gd name="T12" fmla="*/ 10 w 75"/>
                <a:gd name="T13" fmla="*/ 39 h 45"/>
                <a:gd name="T14" fmla="*/ 0 w 75"/>
                <a:gd name="T15" fmla="*/ 33 h 45"/>
                <a:gd name="T16" fmla="*/ 2 w 75"/>
                <a:gd name="T17" fmla="*/ 26 h 45"/>
                <a:gd name="T18" fmla="*/ 18 w 75"/>
                <a:gd name="T19" fmla="*/ 29 h 45"/>
                <a:gd name="T20" fmla="*/ 28 w 75"/>
                <a:gd name="T21" fmla="*/ 28 h 45"/>
                <a:gd name="T22" fmla="*/ 31 w 75"/>
                <a:gd name="T23" fmla="*/ 18 h 45"/>
                <a:gd name="T24" fmla="*/ 34 w 75"/>
                <a:gd name="T25" fmla="*/ 17 h 45"/>
                <a:gd name="T26" fmla="*/ 35 w 75"/>
                <a:gd name="T27" fmla="*/ 28 h 45"/>
                <a:gd name="T28" fmla="*/ 46 w 75"/>
                <a:gd name="T29" fmla="*/ 27 h 45"/>
                <a:gd name="T30" fmla="*/ 51 w 75"/>
                <a:gd name="T31" fmla="*/ 20 h 45"/>
                <a:gd name="T32" fmla="*/ 62 w 75"/>
                <a:gd name="T33" fmla="*/ 12 h 45"/>
                <a:gd name="T34" fmla="*/ 61 w 75"/>
                <a:gd name="T35" fmla="*/ 0 h 45"/>
                <a:gd name="T36" fmla="*/ 72 w 75"/>
                <a:gd name="T37" fmla="*/ 0 h 45"/>
                <a:gd name="T38" fmla="*/ 75 w 75"/>
                <a:gd name="T39" fmla="*/ 3 h 45"/>
                <a:gd name="T40" fmla="*/ 74 w 75"/>
                <a:gd name="T41" fmla="*/ 15 h 45"/>
                <a:gd name="T42" fmla="*/ 68 w 75"/>
                <a:gd name="T4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45">
                  <a:moveTo>
                    <a:pt x="68" y="27"/>
                  </a:moveTo>
                  <a:lnTo>
                    <a:pt x="58" y="29"/>
                  </a:lnTo>
                  <a:lnTo>
                    <a:pt x="54" y="35"/>
                  </a:lnTo>
                  <a:lnTo>
                    <a:pt x="44" y="40"/>
                  </a:lnTo>
                  <a:lnTo>
                    <a:pt x="34" y="45"/>
                  </a:lnTo>
                  <a:lnTo>
                    <a:pt x="25" y="45"/>
                  </a:lnTo>
                  <a:lnTo>
                    <a:pt x="10" y="39"/>
                  </a:lnTo>
                  <a:lnTo>
                    <a:pt x="0" y="33"/>
                  </a:lnTo>
                  <a:lnTo>
                    <a:pt x="2" y="26"/>
                  </a:lnTo>
                  <a:lnTo>
                    <a:pt x="18" y="29"/>
                  </a:lnTo>
                  <a:lnTo>
                    <a:pt x="28" y="28"/>
                  </a:lnTo>
                  <a:lnTo>
                    <a:pt x="31" y="18"/>
                  </a:lnTo>
                  <a:lnTo>
                    <a:pt x="34" y="17"/>
                  </a:lnTo>
                  <a:lnTo>
                    <a:pt x="35" y="28"/>
                  </a:lnTo>
                  <a:lnTo>
                    <a:pt x="46" y="27"/>
                  </a:lnTo>
                  <a:lnTo>
                    <a:pt x="51" y="20"/>
                  </a:lnTo>
                  <a:lnTo>
                    <a:pt x="62" y="12"/>
                  </a:lnTo>
                  <a:lnTo>
                    <a:pt x="61" y="0"/>
                  </a:lnTo>
                  <a:lnTo>
                    <a:pt x="72" y="0"/>
                  </a:lnTo>
                  <a:lnTo>
                    <a:pt x="75" y="3"/>
                  </a:lnTo>
                  <a:lnTo>
                    <a:pt x="74" y="15"/>
                  </a:lnTo>
                  <a:lnTo>
                    <a:pt x="68" y="2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0" name="Freeform 149">
              <a:extLst>
                <a:ext uri="{FF2B5EF4-FFF2-40B4-BE49-F238E27FC236}">
                  <a16:creationId xmlns:a16="http://schemas.microsoft.com/office/drawing/2014/main" id="{C417B367-0415-3206-32D7-F93D751BA0BB}"/>
                </a:ext>
              </a:extLst>
            </p:cNvPr>
            <p:cNvSpPr>
              <a:spLocks/>
            </p:cNvSpPr>
            <p:nvPr/>
          </p:nvSpPr>
          <p:spPr bwMode="auto">
            <a:xfrm>
              <a:off x="18059192" y="4008221"/>
              <a:ext cx="528948" cy="532597"/>
            </a:xfrm>
            <a:custGeom>
              <a:avLst/>
              <a:gdLst>
                <a:gd name="T0" fmla="*/ 116 w 176"/>
                <a:gd name="T1" fmla="*/ 100 h 168"/>
                <a:gd name="T2" fmla="*/ 131 w 176"/>
                <a:gd name="T3" fmla="*/ 114 h 168"/>
                <a:gd name="T4" fmla="*/ 141 w 176"/>
                <a:gd name="T5" fmla="*/ 136 h 168"/>
                <a:gd name="T6" fmla="*/ 151 w 176"/>
                <a:gd name="T7" fmla="*/ 135 h 168"/>
                <a:gd name="T8" fmla="*/ 149 w 176"/>
                <a:gd name="T9" fmla="*/ 144 h 168"/>
                <a:gd name="T10" fmla="*/ 163 w 176"/>
                <a:gd name="T11" fmla="*/ 148 h 168"/>
                <a:gd name="T12" fmla="*/ 157 w 176"/>
                <a:gd name="T13" fmla="*/ 151 h 168"/>
                <a:gd name="T14" fmla="*/ 176 w 176"/>
                <a:gd name="T15" fmla="*/ 160 h 168"/>
                <a:gd name="T16" fmla="*/ 173 w 176"/>
                <a:gd name="T17" fmla="*/ 166 h 168"/>
                <a:gd name="T18" fmla="*/ 161 w 176"/>
                <a:gd name="T19" fmla="*/ 168 h 168"/>
                <a:gd name="T20" fmla="*/ 157 w 176"/>
                <a:gd name="T21" fmla="*/ 162 h 168"/>
                <a:gd name="T22" fmla="*/ 141 w 176"/>
                <a:gd name="T23" fmla="*/ 160 h 168"/>
                <a:gd name="T24" fmla="*/ 123 w 176"/>
                <a:gd name="T25" fmla="*/ 157 h 168"/>
                <a:gd name="T26" fmla="*/ 111 w 176"/>
                <a:gd name="T27" fmla="*/ 144 h 168"/>
                <a:gd name="T28" fmla="*/ 101 w 176"/>
                <a:gd name="T29" fmla="*/ 132 h 168"/>
                <a:gd name="T30" fmla="*/ 93 w 176"/>
                <a:gd name="T31" fmla="*/ 114 h 168"/>
                <a:gd name="T32" fmla="*/ 70 w 176"/>
                <a:gd name="T33" fmla="*/ 105 h 168"/>
                <a:gd name="T34" fmla="*/ 54 w 176"/>
                <a:gd name="T35" fmla="*/ 111 h 168"/>
                <a:gd name="T36" fmla="*/ 43 w 176"/>
                <a:gd name="T37" fmla="*/ 118 h 168"/>
                <a:gd name="T38" fmla="*/ 43 w 176"/>
                <a:gd name="T39" fmla="*/ 133 h 168"/>
                <a:gd name="T40" fmla="*/ 28 w 176"/>
                <a:gd name="T41" fmla="*/ 140 h 168"/>
                <a:gd name="T42" fmla="*/ 19 w 176"/>
                <a:gd name="T43" fmla="*/ 137 h 168"/>
                <a:gd name="T44" fmla="*/ 0 w 176"/>
                <a:gd name="T45" fmla="*/ 136 h 168"/>
                <a:gd name="T46" fmla="*/ 5 w 176"/>
                <a:gd name="T47" fmla="*/ 68 h 168"/>
                <a:gd name="T48" fmla="*/ 7 w 176"/>
                <a:gd name="T49" fmla="*/ 0 h 168"/>
                <a:gd name="T50" fmla="*/ 39 w 176"/>
                <a:gd name="T51" fmla="*/ 15 h 168"/>
                <a:gd name="T52" fmla="*/ 72 w 176"/>
                <a:gd name="T53" fmla="*/ 27 h 168"/>
                <a:gd name="T54" fmla="*/ 84 w 176"/>
                <a:gd name="T55" fmla="*/ 37 h 168"/>
                <a:gd name="T56" fmla="*/ 94 w 176"/>
                <a:gd name="T57" fmla="*/ 48 h 168"/>
                <a:gd name="T58" fmla="*/ 96 w 176"/>
                <a:gd name="T59" fmla="*/ 60 h 168"/>
                <a:gd name="T60" fmla="*/ 126 w 176"/>
                <a:gd name="T61" fmla="*/ 73 h 168"/>
                <a:gd name="T62" fmla="*/ 130 w 176"/>
                <a:gd name="T63" fmla="*/ 84 h 168"/>
                <a:gd name="T64" fmla="*/ 113 w 176"/>
                <a:gd name="T65" fmla="*/ 86 h 168"/>
                <a:gd name="T66" fmla="*/ 116 w 176"/>
                <a:gd name="T67" fmla="*/ 10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68">
                  <a:moveTo>
                    <a:pt x="116" y="100"/>
                  </a:moveTo>
                  <a:lnTo>
                    <a:pt x="131" y="114"/>
                  </a:lnTo>
                  <a:lnTo>
                    <a:pt x="141" y="136"/>
                  </a:lnTo>
                  <a:lnTo>
                    <a:pt x="151" y="135"/>
                  </a:lnTo>
                  <a:lnTo>
                    <a:pt x="149" y="144"/>
                  </a:lnTo>
                  <a:lnTo>
                    <a:pt x="163" y="148"/>
                  </a:lnTo>
                  <a:lnTo>
                    <a:pt x="157" y="151"/>
                  </a:lnTo>
                  <a:lnTo>
                    <a:pt x="176" y="160"/>
                  </a:lnTo>
                  <a:lnTo>
                    <a:pt x="173" y="166"/>
                  </a:lnTo>
                  <a:lnTo>
                    <a:pt x="161" y="168"/>
                  </a:lnTo>
                  <a:lnTo>
                    <a:pt x="157" y="162"/>
                  </a:lnTo>
                  <a:lnTo>
                    <a:pt x="141" y="160"/>
                  </a:lnTo>
                  <a:lnTo>
                    <a:pt x="123" y="157"/>
                  </a:lnTo>
                  <a:lnTo>
                    <a:pt x="111" y="144"/>
                  </a:lnTo>
                  <a:lnTo>
                    <a:pt x="101" y="132"/>
                  </a:lnTo>
                  <a:lnTo>
                    <a:pt x="93" y="114"/>
                  </a:lnTo>
                  <a:lnTo>
                    <a:pt x="70" y="105"/>
                  </a:lnTo>
                  <a:lnTo>
                    <a:pt x="54" y="111"/>
                  </a:lnTo>
                  <a:lnTo>
                    <a:pt x="43" y="118"/>
                  </a:lnTo>
                  <a:lnTo>
                    <a:pt x="43" y="133"/>
                  </a:lnTo>
                  <a:lnTo>
                    <a:pt x="28" y="140"/>
                  </a:lnTo>
                  <a:lnTo>
                    <a:pt x="19" y="137"/>
                  </a:lnTo>
                  <a:lnTo>
                    <a:pt x="0" y="136"/>
                  </a:lnTo>
                  <a:lnTo>
                    <a:pt x="5" y="68"/>
                  </a:lnTo>
                  <a:lnTo>
                    <a:pt x="7" y="0"/>
                  </a:lnTo>
                  <a:lnTo>
                    <a:pt x="39" y="15"/>
                  </a:lnTo>
                  <a:lnTo>
                    <a:pt x="72" y="27"/>
                  </a:lnTo>
                  <a:lnTo>
                    <a:pt x="84" y="37"/>
                  </a:lnTo>
                  <a:lnTo>
                    <a:pt x="94" y="48"/>
                  </a:lnTo>
                  <a:lnTo>
                    <a:pt x="96" y="60"/>
                  </a:lnTo>
                  <a:lnTo>
                    <a:pt x="126" y="73"/>
                  </a:lnTo>
                  <a:lnTo>
                    <a:pt x="130" y="84"/>
                  </a:lnTo>
                  <a:lnTo>
                    <a:pt x="113" y="86"/>
                  </a:lnTo>
                  <a:lnTo>
                    <a:pt x="116" y="10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1" name="Freeform 150">
              <a:extLst>
                <a:ext uri="{FF2B5EF4-FFF2-40B4-BE49-F238E27FC236}">
                  <a16:creationId xmlns:a16="http://schemas.microsoft.com/office/drawing/2014/main" id="{67431631-B08E-346B-C783-F49CAB5A2967}"/>
                </a:ext>
              </a:extLst>
            </p:cNvPr>
            <p:cNvSpPr>
              <a:spLocks/>
            </p:cNvSpPr>
            <p:nvPr/>
          </p:nvSpPr>
          <p:spPr bwMode="auto">
            <a:xfrm>
              <a:off x="18615190" y="4001881"/>
              <a:ext cx="132237" cy="149001"/>
            </a:xfrm>
            <a:custGeom>
              <a:avLst/>
              <a:gdLst>
                <a:gd name="T0" fmla="*/ 44 w 44"/>
                <a:gd name="T1" fmla="*/ 42 h 47"/>
                <a:gd name="T2" fmla="*/ 38 w 44"/>
                <a:gd name="T3" fmla="*/ 47 h 47"/>
                <a:gd name="T4" fmla="*/ 35 w 44"/>
                <a:gd name="T5" fmla="*/ 35 h 47"/>
                <a:gd name="T6" fmla="*/ 31 w 44"/>
                <a:gd name="T7" fmla="*/ 27 h 47"/>
                <a:gd name="T8" fmla="*/ 23 w 44"/>
                <a:gd name="T9" fmla="*/ 20 h 47"/>
                <a:gd name="T10" fmla="*/ 13 w 44"/>
                <a:gd name="T11" fmla="*/ 11 h 47"/>
                <a:gd name="T12" fmla="*/ 0 w 44"/>
                <a:gd name="T13" fmla="*/ 5 h 47"/>
                <a:gd name="T14" fmla="*/ 5 w 44"/>
                <a:gd name="T15" fmla="*/ 0 h 47"/>
                <a:gd name="T16" fmla="*/ 15 w 44"/>
                <a:gd name="T17" fmla="*/ 6 h 47"/>
                <a:gd name="T18" fmla="*/ 21 w 44"/>
                <a:gd name="T19" fmla="*/ 11 h 47"/>
                <a:gd name="T20" fmla="*/ 28 w 44"/>
                <a:gd name="T21" fmla="*/ 16 h 47"/>
                <a:gd name="T22" fmla="*/ 35 w 44"/>
                <a:gd name="T23" fmla="*/ 24 h 47"/>
                <a:gd name="T24" fmla="*/ 42 w 44"/>
                <a:gd name="T25" fmla="*/ 31 h 47"/>
                <a:gd name="T26" fmla="*/ 44 w 44"/>
                <a:gd name="T2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7">
                  <a:moveTo>
                    <a:pt x="44" y="42"/>
                  </a:moveTo>
                  <a:lnTo>
                    <a:pt x="38" y="47"/>
                  </a:lnTo>
                  <a:lnTo>
                    <a:pt x="35" y="35"/>
                  </a:lnTo>
                  <a:lnTo>
                    <a:pt x="31" y="27"/>
                  </a:lnTo>
                  <a:lnTo>
                    <a:pt x="23" y="20"/>
                  </a:lnTo>
                  <a:lnTo>
                    <a:pt x="13" y="11"/>
                  </a:lnTo>
                  <a:lnTo>
                    <a:pt x="0" y="5"/>
                  </a:lnTo>
                  <a:lnTo>
                    <a:pt x="5" y="0"/>
                  </a:lnTo>
                  <a:lnTo>
                    <a:pt x="15" y="6"/>
                  </a:lnTo>
                  <a:lnTo>
                    <a:pt x="21" y="11"/>
                  </a:lnTo>
                  <a:lnTo>
                    <a:pt x="28" y="16"/>
                  </a:lnTo>
                  <a:lnTo>
                    <a:pt x="35" y="24"/>
                  </a:lnTo>
                  <a:lnTo>
                    <a:pt x="42" y="31"/>
                  </a:lnTo>
                  <a:lnTo>
                    <a:pt x="44" y="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2" name="Freeform 151">
              <a:extLst>
                <a:ext uri="{FF2B5EF4-FFF2-40B4-BE49-F238E27FC236}">
                  <a16:creationId xmlns:a16="http://schemas.microsoft.com/office/drawing/2014/main" id="{FF8D0A9D-4434-395B-28EB-400C8CA8FAB1}"/>
                </a:ext>
              </a:extLst>
            </p:cNvPr>
            <p:cNvSpPr>
              <a:spLocks/>
            </p:cNvSpPr>
            <p:nvPr/>
          </p:nvSpPr>
          <p:spPr bwMode="auto">
            <a:xfrm>
              <a:off x="10957458" y="251513"/>
              <a:ext cx="486872" cy="370915"/>
            </a:xfrm>
            <a:custGeom>
              <a:avLst/>
              <a:gdLst>
                <a:gd name="T0" fmla="*/ 18 w 162"/>
                <a:gd name="T1" fmla="*/ 75 h 117"/>
                <a:gd name="T2" fmla="*/ 11 w 162"/>
                <a:gd name="T3" fmla="*/ 62 h 117"/>
                <a:gd name="T4" fmla="*/ 11 w 162"/>
                <a:gd name="T5" fmla="*/ 55 h 117"/>
                <a:gd name="T6" fmla="*/ 6 w 162"/>
                <a:gd name="T7" fmla="*/ 44 h 117"/>
                <a:gd name="T8" fmla="*/ 0 w 162"/>
                <a:gd name="T9" fmla="*/ 37 h 117"/>
                <a:gd name="T10" fmla="*/ 4 w 162"/>
                <a:gd name="T11" fmla="*/ 32 h 117"/>
                <a:gd name="T12" fmla="*/ 0 w 162"/>
                <a:gd name="T13" fmla="*/ 22 h 117"/>
                <a:gd name="T14" fmla="*/ 10 w 162"/>
                <a:gd name="T15" fmla="*/ 16 h 117"/>
                <a:gd name="T16" fmla="*/ 33 w 162"/>
                <a:gd name="T17" fmla="*/ 7 h 117"/>
                <a:gd name="T18" fmla="*/ 52 w 162"/>
                <a:gd name="T19" fmla="*/ 0 h 117"/>
                <a:gd name="T20" fmla="*/ 67 w 162"/>
                <a:gd name="T21" fmla="*/ 3 h 117"/>
                <a:gd name="T22" fmla="*/ 69 w 162"/>
                <a:gd name="T23" fmla="*/ 8 h 117"/>
                <a:gd name="T24" fmla="*/ 84 w 162"/>
                <a:gd name="T25" fmla="*/ 8 h 117"/>
                <a:gd name="T26" fmla="*/ 103 w 162"/>
                <a:gd name="T27" fmla="*/ 10 h 117"/>
                <a:gd name="T28" fmla="*/ 132 w 162"/>
                <a:gd name="T29" fmla="*/ 10 h 117"/>
                <a:gd name="T30" fmla="*/ 140 w 162"/>
                <a:gd name="T31" fmla="*/ 12 h 117"/>
                <a:gd name="T32" fmla="*/ 145 w 162"/>
                <a:gd name="T33" fmla="*/ 18 h 117"/>
                <a:gd name="T34" fmla="*/ 147 w 162"/>
                <a:gd name="T35" fmla="*/ 27 h 117"/>
                <a:gd name="T36" fmla="*/ 152 w 162"/>
                <a:gd name="T37" fmla="*/ 35 h 117"/>
                <a:gd name="T38" fmla="*/ 153 w 162"/>
                <a:gd name="T39" fmla="*/ 43 h 117"/>
                <a:gd name="T40" fmla="*/ 144 w 162"/>
                <a:gd name="T41" fmla="*/ 47 h 117"/>
                <a:gd name="T42" fmla="*/ 150 w 162"/>
                <a:gd name="T43" fmla="*/ 56 h 117"/>
                <a:gd name="T44" fmla="*/ 152 w 162"/>
                <a:gd name="T45" fmla="*/ 65 h 117"/>
                <a:gd name="T46" fmla="*/ 162 w 162"/>
                <a:gd name="T47" fmla="*/ 83 h 117"/>
                <a:gd name="T48" fmla="*/ 161 w 162"/>
                <a:gd name="T49" fmla="*/ 89 h 117"/>
                <a:gd name="T50" fmla="*/ 154 w 162"/>
                <a:gd name="T51" fmla="*/ 91 h 117"/>
                <a:gd name="T52" fmla="*/ 141 w 162"/>
                <a:gd name="T53" fmla="*/ 108 h 117"/>
                <a:gd name="T54" fmla="*/ 146 w 162"/>
                <a:gd name="T55" fmla="*/ 117 h 117"/>
                <a:gd name="T56" fmla="*/ 143 w 162"/>
                <a:gd name="T57" fmla="*/ 116 h 117"/>
                <a:gd name="T58" fmla="*/ 127 w 162"/>
                <a:gd name="T59" fmla="*/ 108 h 117"/>
                <a:gd name="T60" fmla="*/ 115 w 162"/>
                <a:gd name="T61" fmla="*/ 110 h 117"/>
                <a:gd name="T62" fmla="*/ 107 w 162"/>
                <a:gd name="T63" fmla="*/ 109 h 117"/>
                <a:gd name="T64" fmla="*/ 98 w 162"/>
                <a:gd name="T65" fmla="*/ 113 h 117"/>
                <a:gd name="T66" fmla="*/ 90 w 162"/>
                <a:gd name="T67" fmla="*/ 106 h 117"/>
                <a:gd name="T68" fmla="*/ 83 w 162"/>
                <a:gd name="T69" fmla="*/ 109 h 117"/>
                <a:gd name="T70" fmla="*/ 82 w 162"/>
                <a:gd name="T71" fmla="*/ 107 h 117"/>
                <a:gd name="T72" fmla="*/ 74 w 162"/>
                <a:gd name="T73" fmla="*/ 97 h 117"/>
                <a:gd name="T74" fmla="*/ 62 w 162"/>
                <a:gd name="T75" fmla="*/ 96 h 117"/>
                <a:gd name="T76" fmla="*/ 60 w 162"/>
                <a:gd name="T77" fmla="*/ 90 h 117"/>
                <a:gd name="T78" fmla="*/ 49 w 162"/>
                <a:gd name="T79" fmla="*/ 88 h 117"/>
                <a:gd name="T80" fmla="*/ 47 w 162"/>
                <a:gd name="T81" fmla="*/ 93 h 117"/>
                <a:gd name="T82" fmla="*/ 38 w 162"/>
                <a:gd name="T83" fmla="*/ 89 h 117"/>
                <a:gd name="T84" fmla="*/ 38 w 162"/>
                <a:gd name="T85" fmla="*/ 83 h 117"/>
                <a:gd name="T86" fmla="*/ 26 w 162"/>
                <a:gd name="T87" fmla="*/ 81 h 117"/>
                <a:gd name="T88" fmla="*/ 18 w 162"/>
                <a:gd name="T89"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17">
                  <a:moveTo>
                    <a:pt x="18" y="75"/>
                  </a:moveTo>
                  <a:lnTo>
                    <a:pt x="11" y="62"/>
                  </a:lnTo>
                  <a:lnTo>
                    <a:pt x="11" y="55"/>
                  </a:lnTo>
                  <a:lnTo>
                    <a:pt x="6" y="44"/>
                  </a:lnTo>
                  <a:lnTo>
                    <a:pt x="0" y="37"/>
                  </a:lnTo>
                  <a:lnTo>
                    <a:pt x="4" y="32"/>
                  </a:lnTo>
                  <a:lnTo>
                    <a:pt x="0" y="22"/>
                  </a:lnTo>
                  <a:lnTo>
                    <a:pt x="10" y="16"/>
                  </a:lnTo>
                  <a:lnTo>
                    <a:pt x="33" y="7"/>
                  </a:lnTo>
                  <a:lnTo>
                    <a:pt x="52" y="0"/>
                  </a:lnTo>
                  <a:lnTo>
                    <a:pt x="67" y="3"/>
                  </a:lnTo>
                  <a:lnTo>
                    <a:pt x="69" y="8"/>
                  </a:lnTo>
                  <a:lnTo>
                    <a:pt x="84" y="8"/>
                  </a:lnTo>
                  <a:lnTo>
                    <a:pt x="103" y="10"/>
                  </a:lnTo>
                  <a:lnTo>
                    <a:pt x="132" y="10"/>
                  </a:lnTo>
                  <a:lnTo>
                    <a:pt x="140" y="12"/>
                  </a:lnTo>
                  <a:lnTo>
                    <a:pt x="145" y="18"/>
                  </a:lnTo>
                  <a:lnTo>
                    <a:pt x="147" y="27"/>
                  </a:lnTo>
                  <a:lnTo>
                    <a:pt x="152" y="35"/>
                  </a:lnTo>
                  <a:lnTo>
                    <a:pt x="153" y="43"/>
                  </a:lnTo>
                  <a:lnTo>
                    <a:pt x="144" y="47"/>
                  </a:lnTo>
                  <a:lnTo>
                    <a:pt x="150" y="56"/>
                  </a:lnTo>
                  <a:lnTo>
                    <a:pt x="152" y="65"/>
                  </a:lnTo>
                  <a:lnTo>
                    <a:pt x="162" y="83"/>
                  </a:lnTo>
                  <a:lnTo>
                    <a:pt x="161" y="89"/>
                  </a:lnTo>
                  <a:lnTo>
                    <a:pt x="154" y="91"/>
                  </a:lnTo>
                  <a:lnTo>
                    <a:pt x="141" y="108"/>
                  </a:lnTo>
                  <a:lnTo>
                    <a:pt x="146" y="117"/>
                  </a:lnTo>
                  <a:lnTo>
                    <a:pt x="143" y="116"/>
                  </a:lnTo>
                  <a:lnTo>
                    <a:pt x="127" y="108"/>
                  </a:lnTo>
                  <a:lnTo>
                    <a:pt x="115" y="110"/>
                  </a:lnTo>
                  <a:lnTo>
                    <a:pt x="107" y="109"/>
                  </a:lnTo>
                  <a:lnTo>
                    <a:pt x="98" y="113"/>
                  </a:lnTo>
                  <a:lnTo>
                    <a:pt x="90" y="106"/>
                  </a:lnTo>
                  <a:lnTo>
                    <a:pt x="83" y="109"/>
                  </a:lnTo>
                  <a:lnTo>
                    <a:pt x="82" y="107"/>
                  </a:lnTo>
                  <a:lnTo>
                    <a:pt x="74" y="97"/>
                  </a:lnTo>
                  <a:lnTo>
                    <a:pt x="62" y="96"/>
                  </a:lnTo>
                  <a:lnTo>
                    <a:pt x="60" y="90"/>
                  </a:lnTo>
                  <a:lnTo>
                    <a:pt x="49" y="88"/>
                  </a:lnTo>
                  <a:lnTo>
                    <a:pt x="47" y="93"/>
                  </a:lnTo>
                  <a:lnTo>
                    <a:pt x="38" y="89"/>
                  </a:lnTo>
                  <a:lnTo>
                    <a:pt x="38" y="83"/>
                  </a:lnTo>
                  <a:lnTo>
                    <a:pt x="26" y="81"/>
                  </a:lnTo>
                  <a:lnTo>
                    <a:pt x="18" y="7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3" name="Freeform 152">
              <a:extLst>
                <a:ext uri="{FF2B5EF4-FFF2-40B4-BE49-F238E27FC236}">
                  <a16:creationId xmlns:a16="http://schemas.microsoft.com/office/drawing/2014/main" id="{49149134-099D-0960-36D2-D75EDAA9D6DB}"/>
                </a:ext>
              </a:extLst>
            </p:cNvPr>
            <p:cNvSpPr>
              <a:spLocks/>
            </p:cNvSpPr>
            <p:nvPr/>
          </p:nvSpPr>
          <p:spPr bwMode="auto">
            <a:xfrm>
              <a:off x="6981611" y="2619665"/>
              <a:ext cx="90163" cy="34872"/>
            </a:xfrm>
            <a:custGeom>
              <a:avLst/>
              <a:gdLst>
                <a:gd name="T0" fmla="*/ 18 w 30"/>
                <a:gd name="T1" fmla="*/ 0 h 11"/>
                <a:gd name="T2" fmla="*/ 27 w 30"/>
                <a:gd name="T3" fmla="*/ 1 h 11"/>
                <a:gd name="T4" fmla="*/ 30 w 30"/>
                <a:gd name="T5" fmla="*/ 6 h 11"/>
                <a:gd name="T6" fmla="*/ 24 w 30"/>
                <a:gd name="T7" fmla="*/ 11 h 11"/>
                <a:gd name="T8" fmla="*/ 11 w 30"/>
                <a:gd name="T9" fmla="*/ 11 h 11"/>
                <a:gd name="T10" fmla="*/ 0 w 30"/>
                <a:gd name="T11" fmla="*/ 11 h 11"/>
                <a:gd name="T12" fmla="*/ 0 w 30"/>
                <a:gd name="T13" fmla="*/ 3 h 11"/>
                <a:gd name="T14" fmla="*/ 3 w 30"/>
                <a:gd name="T15" fmla="*/ 0 h 11"/>
                <a:gd name="T16" fmla="*/ 18 w 3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18" y="0"/>
                  </a:moveTo>
                  <a:lnTo>
                    <a:pt x="27" y="1"/>
                  </a:lnTo>
                  <a:lnTo>
                    <a:pt x="30" y="6"/>
                  </a:lnTo>
                  <a:lnTo>
                    <a:pt x="24" y="11"/>
                  </a:lnTo>
                  <a:lnTo>
                    <a:pt x="11" y="11"/>
                  </a:lnTo>
                  <a:lnTo>
                    <a:pt x="0" y="11"/>
                  </a:lnTo>
                  <a:lnTo>
                    <a:pt x="0" y="3"/>
                  </a:lnTo>
                  <a:lnTo>
                    <a:pt x="3" y="0"/>
                  </a:lnTo>
                  <a:lnTo>
                    <a:pt x="18"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4" name="Freeform 153">
              <a:extLst>
                <a:ext uri="{FF2B5EF4-FFF2-40B4-BE49-F238E27FC236}">
                  <a16:creationId xmlns:a16="http://schemas.microsoft.com/office/drawing/2014/main" id="{B3BEDF4C-1365-1CCF-8EB5-101D74C57B0E}"/>
                </a:ext>
              </a:extLst>
            </p:cNvPr>
            <p:cNvSpPr>
              <a:spLocks/>
            </p:cNvSpPr>
            <p:nvPr/>
          </p:nvSpPr>
          <p:spPr bwMode="auto">
            <a:xfrm>
              <a:off x="16619612" y="1012365"/>
              <a:ext cx="255459" cy="348724"/>
            </a:xfrm>
            <a:custGeom>
              <a:avLst/>
              <a:gdLst>
                <a:gd name="T0" fmla="*/ 81 w 85"/>
                <a:gd name="T1" fmla="*/ 12 h 110"/>
                <a:gd name="T2" fmla="*/ 85 w 85"/>
                <a:gd name="T3" fmla="*/ 16 h 110"/>
                <a:gd name="T4" fmla="*/ 78 w 85"/>
                <a:gd name="T5" fmla="*/ 14 h 110"/>
                <a:gd name="T6" fmla="*/ 75 w 85"/>
                <a:gd name="T7" fmla="*/ 21 h 110"/>
                <a:gd name="T8" fmla="*/ 74 w 85"/>
                <a:gd name="T9" fmla="*/ 28 h 110"/>
                <a:gd name="T10" fmla="*/ 82 w 85"/>
                <a:gd name="T11" fmla="*/ 43 h 110"/>
                <a:gd name="T12" fmla="*/ 76 w 85"/>
                <a:gd name="T13" fmla="*/ 48 h 110"/>
                <a:gd name="T14" fmla="*/ 75 w 85"/>
                <a:gd name="T15" fmla="*/ 52 h 110"/>
                <a:gd name="T16" fmla="*/ 72 w 85"/>
                <a:gd name="T17" fmla="*/ 58 h 110"/>
                <a:gd name="T18" fmla="*/ 62 w 85"/>
                <a:gd name="T19" fmla="*/ 61 h 110"/>
                <a:gd name="T20" fmla="*/ 58 w 85"/>
                <a:gd name="T21" fmla="*/ 66 h 110"/>
                <a:gd name="T22" fmla="*/ 61 w 85"/>
                <a:gd name="T23" fmla="*/ 75 h 110"/>
                <a:gd name="T24" fmla="*/ 61 w 85"/>
                <a:gd name="T25" fmla="*/ 78 h 110"/>
                <a:gd name="T26" fmla="*/ 69 w 85"/>
                <a:gd name="T27" fmla="*/ 81 h 110"/>
                <a:gd name="T28" fmla="*/ 83 w 85"/>
                <a:gd name="T29" fmla="*/ 90 h 110"/>
                <a:gd name="T30" fmla="*/ 83 w 85"/>
                <a:gd name="T31" fmla="*/ 95 h 110"/>
                <a:gd name="T32" fmla="*/ 76 w 85"/>
                <a:gd name="T33" fmla="*/ 96 h 110"/>
                <a:gd name="T34" fmla="*/ 65 w 85"/>
                <a:gd name="T35" fmla="*/ 97 h 110"/>
                <a:gd name="T36" fmla="*/ 62 w 85"/>
                <a:gd name="T37" fmla="*/ 107 h 110"/>
                <a:gd name="T38" fmla="*/ 55 w 85"/>
                <a:gd name="T39" fmla="*/ 106 h 110"/>
                <a:gd name="T40" fmla="*/ 54 w 85"/>
                <a:gd name="T41" fmla="*/ 108 h 110"/>
                <a:gd name="T42" fmla="*/ 44 w 85"/>
                <a:gd name="T43" fmla="*/ 104 h 110"/>
                <a:gd name="T44" fmla="*/ 44 w 85"/>
                <a:gd name="T45" fmla="*/ 108 h 110"/>
                <a:gd name="T46" fmla="*/ 40 w 85"/>
                <a:gd name="T47" fmla="*/ 110 h 110"/>
                <a:gd name="T48" fmla="*/ 37 w 85"/>
                <a:gd name="T49" fmla="*/ 106 h 110"/>
                <a:gd name="T50" fmla="*/ 32 w 85"/>
                <a:gd name="T51" fmla="*/ 104 h 110"/>
                <a:gd name="T52" fmla="*/ 26 w 85"/>
                <a:gd name="T53" fmla="*/ 100 h 110"/>
                <a:gd name="T54" fmla="*/ 26 w 85"/>
                <a:gd name="T55" fmla="*/ 91 h 110"/>
                <a:gd name="T56" fmla="*/ 29 w 85"/>
                <a:gd name="T57" fmla="*/ 89 h 110"/>
                <a:gd name="T58" fmla="*/ 26 w 85"/>
                <a:gd name="T59" fmla="*/ 85 h 110"/>
                <a:gd name="T60" fmla="*/ 25 w 85"/>
                <a:gd name="T61" fmla="*/ 74 h 110"/>
                <a:gd name="T62" fmla="*/ 22 w 85"/>
                <a:gd name="T63" fmla="*/ 71 h 110"/>
                <a:gd name="T64" fmla="*/ 11 w 85"/>
                <a:gd name="T65" fmla="*/ 68 h 110"/>
                <a:gd name="T66" fmla="*/ 0 w 85"/>
                <a:gd name="T67" fmla="*/ 63 h 110"/>
                <a:gd name="T68" fmla="*/ 8 w 85"/>
                <a:gd name="T69" fmla="*/ 50 h 110"/>
                <a:gd name="T70" fmla="*/ 20 w 85"/>
                <a:gd name="T71" fmla="*/ 39 h 110"/>
                <a:gd name="T72" fmla="*/ 24 w 85"/>
                <a:gd name="T73" fmla="*/ 24 h 110"/>
                <a:gd name="T74" fmla="*/ 36 w 85"/>
                <a:gd name="T75" fmla="*/ 31 h 110"/>
                <a:gd name="T76" fmla="*/ 51 w 85"/>
                <a:gd name="T77" fmla="*/ 31 h 110"/>
                <a:gd name="T78" fmla="*/ 42 w 85"/>
                <a:gd name="T79" fmla="*/ 20 h 110"/>
                <a:gd name="T80" fmla="*/ 63 w 85"/>
                <a:gd name="T81" fmla="*/ 11 h 110"/>
                <a:gd name="T82" fmla="*/ 63 w 85"/>
                <a:gd name="T83" fmla="*/ 0 h 110"/>
                <a:gd name="T84" fmla="*/ 81 w 85"/>
                <a:gd name="T85" fmla="*/ 1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 h="110">
                  <a:moveTo>
                    <a:pt x="81" y="12"/>
                  </a:moveTo>
                  <a:lnTo>
                    <a:pt x="85" y="16"/>
                  </a:lnTo>
                  <a:lnTo>
                    <a:pt x="78" y="14"/>
                  </a:lnTo>
                  <a:lnTo>
                    <a:pt x="75" y="21"/>
                  </a:lnTo>
                  <a:lnTo>
                    <a:pt x="74" y="28"/>
                  </a:lnTo>
                  <a:lnTo>
                    <a:pt x="82" y="43"/>
                  </a:lnTo>
                  <a:lnTo>
                    <a:pt x="76" y="48"/>
                  </a:lnTo>
                  <a:lnTo>
                    <a:pt x="75" y="52"/>
                  </a:lnTo>
                  <a:lnTo>
                    <a:pt x="72" y="58"/>
                  </a:lnTo>
                  <a:lnTo>
                    <a:pt x="62" y="61"/>
                  </a:lnTo>
                  <a:lnTo>
                    <a:pt x="58" y="66"/>
                  </a:lnTo>
                  <a:lnTo>
                    <a:pt x="61" y="75"/>
                  </a:lnTo>
                  <a:lnTo>
                    <a:pt x="61" y="78"/>
                  </a:lnTo>
                  <a:lnTo>
                    <a:pt x="69" y="81"/>
                  </a:lnTo>
                  <a:lnTo>
                    <a:pt x="83" y="90"/>
                  </a:lnTo>
                  <a:lnTo>
                    <a:pt x="83" y="95"/>
                  </a:lnTo>
                  <a:lnTo>
                    <a:pt x="76" y="96"/>
                  </a:lnTo>
                  <a:lnTo>
                    <a:pt x="65" y="97"/>
                  </a:lnTo>
                  <a:lnTo>
                    <a:pt x="62" y="107"/>
                  </a:lnTo>
                  <a:lnTo>
                    <a:pt x="55" y="106"/>
                  </a:lnTo>
                  <a:lnTo>
                    <a:pt x="54" y="108"/>
                  </a:lnTo>
                  <a:lnTo>
                    <a:pt x="44" y="104"/>
                  </a:lnTo>
                  <a:lnTo>
                    <a:pt x="44" y="108"/>
                  </a:lnTo>
                  <a:lnTo>
                    <a:pt x="40" y="110"/>
                  </a:lnTo>
                  <a:lnTo>
                    <a:pt x="37" y="106"/>
                  </a:lnTo>
                  <a:lnTo>
                    <a:pt x="32" y="104"/>
                  </a:lnTo>
                  <a:lnTo>
                    <a:pt x="26" y="100"/>
                  </a:lnTo>
                  <a:lnTo>
                    <a:pt x="26" y="91"/>
                  </a:lnTo>
                  <a:lnTo>
                    <a:pt x="29" y="89"/>
                  </a:lnTo>
                  <a:lnTo>
                    <a:pt x="26" y="85"/>
                  </a:lnTo>
                  <a:lnTo>
                    <a:pt x="25" y="74"/>
                  </a:lnTo>
                  <a:lnTo>
                    <a:pt x="22" y="71"/>
                  </a:lnTo>
                  <a:lnTo>
                    <a:pt x="11" y="68"/>
                  </a:lnTo>
                  <a:lnTo>
                    <a:pt x="0" y="63"/>
                  </a:lnTo>
                  <a:lnTo>
                    <a:pt x="8" y="50"/>
                  </a:lnTo>
                  <a:lnTo>
                    <a:pt x="20" y="39"/>
                  </a:lnTo>
                  <a:lnTo>
                    <a:pt x="24" y="24"/>
                  </a:lnTo>
                  <a:lnTo>
                    <a:pt x="36" y="31"/>
                  </a:lnTo>
                  <a:lnTo>
                    <a:pt x="51" y="31"/>
                  </a:lnTo>
                  <a:lnTo>
                    <a:pt x="42" y="20"/>
                  </a:lnTo>
                  <a:lnTo>
                    <a:pt x="63" y="11"/>
                  </a:lnTo>
                  <a:lnTo>
                    <a:pt x="63" y="0"/>
                  </a:lnTo>
                  <a:lnTo>
                    <a:pt x="81"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5" name="Freeform 154">
              <a:extLst>
                <a:ext uri="{FF2B5EF4-FFF2-40B4-BE49-F238E27FC236}">
                  <a16:creationId xmlns:a16="http://schemas.microsoft.com/office/drawing/2014/main" id="{20FA0AE9-7594-5F7F-7E8C-17D0C5FD746C}"/>
                </a:ext>
              </a:extLst>
            </p:cNvPr>
            <p:cNvSpPr>
              <a:spLocks/>
            </p:cNvSpPr>
            <p:nvPr/>
          </p:nvSpPr>
          <p:spPr bwMode="auto">
            <a:xfrm>
              <a:off x="9809399" y="1056747"/>
              <a:ext cx="165298" cy="358235"/>
            </a:xfrm>
            <a:custGeom>
              <a:avLst/>
              <a:gdLst>
                <a:gd name="T0" fmla="*/ 11 w 55"/>
                <a:gd name="T1" fmla="*/ 9 h 113"/>
                <a:gd name="T2" fmla="*/ 17 w 55"/>
                <a:gd name="T3" fmla="*/ 3 h 113"/>
                <a:gd name="T4" fmla="*/ 24 w 55"/>
                <a:gd name="T5" fmla="*/ 0 h 113"/>
                <a:gd name="T6" fmla="*/ 28 w 55"/>
                <a:gd name="T7" fmla="*/ 10 h 113"/>
                <a:gd name="T8" fmla="*/ 38 w 55"/>
                <a:gd name="T9" fmla="*/ 10 h 113"/>
                <a:gd name="T10" fmla="*/ 41 w 55"/>
                <a:gd name="T11" fmla="*/ 8 h 113"/>
                <a:gd name="T12" fmla="*/ 50 w 55"/>
                <a:gd name="T13" fmla="*/ 9 h 113"/>
                <a:gd name="T14" fmla="*/ 55 w 55"/>
                <a:gd name="T15" fmla="*/ 19 h 113"/>
                <a:gd name="T16" fmla="*/ 47 w 55"/>
                <a:gd name="T17" fmla="*/ 25 h 113"/>
                <a:gd name="T18" fmla="*/ 46 w 55"/>
                <a:gd name="T19" fmla="*/ 41 h 113"/>
                <a:gd name="T20" fmla="*/ 43 w 55"/>
                <a:gd name="T21" fmla="*/ 44 h 113"/>
                <a:gd name="T22" fmla="*/ 43 w 55"/>
                <a:gd name="T23" fmla="*/ 53 h 113"/>
                <a:gd name="T24" fmla="*/ 35 w 55"/>
                <a:gd name="T25" fmla="*/ 55 h 113"/>
                <a:gd name="T26" fmla="*/ 42 w 55"/>
                <a:gd name="T27" fmla="*/ 67 h 113"/>
                <a:gd name="T28" fmla="*/ 37 w 55"/>
                <a:gd name="T29" fmla="*/ 81 h 113"/>
                <a:gd name="T30" fmla="*/ 42 w 55"/>
                <a:gd name="T31" fmla="*/ 87 h 113"/>
                <a:gd name="T32" fmla="*/ 40 w 55"/>
                <a:gd name="T33" fmla="*/ 93 h 113"/>
                <a:gd name="T34" fmla="*/ 33 w 55"/>
                <a:gd name="T35" fmla="*/ 100 h 113"/>
                <a:gd name="T36" fmla="*/ 35 w 55"/>
                <a:gd name="T37" fmla="*/ 107 h 113"/>
                <a:gd name="T38" fmla="*/ 28 w 55"/>
                <a:gd name="T39" fmla="*/ 113 h 113"/>
                <a:gd name="T40" fmla="*/ 19 w 55"/>
                <a:gd name="T41" fmla="*/ 110 h 113"/>
                <a:gd name="T42" fmla="*/ 9 w 55"/>
                <a:gd name="T43" fmla="*/ 112 h 113"/>
                <a:gd name="T44" fmla="*/ 13 w 55"/>
                <a:gd name="T45" fmla="*/ 96 h 113"/>
                <a:gd name="T46" fmla="*/ 11 w 55"/>
                <a:gd name="T47" fmla="*/ 83 h 113"/>
                <a:gd name="T48" fmla="*/ 4 w 55"/>
                <a:gd name="T49" fmla="*/ 81 h 113"/>
                <a:gd name="T50" fmla="*/ 0 w 55"/>
                <a:gd name="T51" fmla="*/ 73 h 113"/>
                <a:gd name="T52" fmla="*/ 2 w 55"/>
                <a:gd name="T53" fmla="*/ 60 h 113"/>
                <a:gd name="T54" fmla="*/ 9 w 55"/>
                <a:gd name="T55" fmla="*/ 52 h 113"/>
                <a:gd name="T56" fmla="*/ 10 w 55"/>
                <a:gd name="T57" fmla="*/ 44 h 113"/>
                <a:gd name="T58" fmla="*/ 14 w 55"/>
                <a:gd name="T59" fmla="*/ 32 h 113"/>
                <a:gd name="T60" fmla="*/ 14 w 55"/>
                <a:gd name="T61" fmla="*/ 23 h 113"/>
                <a:gd name="T62" fmla="*/ 11 w 55"/>
                <a:gd name="T63" fmla="*/ 16 h 113"/>
                <a:gd name="T64" fmla="*/ 11 w 55"/>
                <a:gd name="T65" fmla="*/ 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13">
                  <a:moveTo>
                    <a:pt x="11" y="9"/>
                  </a:moveTo>
                  <a:lnTo>
                    <a:pt x="17" y="3"/>
                  </a:lnTo>
                  <a:lnTo>
                    <a:pt x="24" y="0"/>
                  </a:lnTo>
                  <a:lnTo>
                    <a:pt x="28" y="10"/>
                  </a:lnTo>
                  <a:lnTo>
                    <a:pt x="38" y="10"/>
                  </a:lnTo>
                  <a:lnTo>
                    <a:pt x="41" y="8"/>
                  </a:lnTo>
                  <a:lnTo>
                    <a:pt x="50" y="9"/>
                  </a:lnTo>
                  <a:lnTo>
                    <a:pt x="55" y="19"/>
                  </a:lnTo>
                  <a:lnTo>
                    <a:pt x="47" y="25"/>
                  </a:lnTo>
                  <a:lnTo>
                    <a:pt x="46" y="41"/>
                  </a:lnTo>
                  <a:lnTo>
                    <a:pt x="43" y="44"/>
                  </a:lnTo>
                  <a:lnTo>
                    <a:pt x="43" y="53"/>
                  </a:lnTo>
                  <a:lnTo>
                    <a:pt x="35" y="55"/>
                  </a:lnTo>
                  <a:lnTo>
                    <a:pt x="42" y="67"/>
                  </a:lnTo>
                  <a:lnTo>
                    <a:pt x="37" y="81"/>
                  </a:lnTo>
                  <a:lnTo>
                    <a:pt x="42" y="87"/>
                  </a:lnTo>
                  <a:lnTo>
                    <a:pt x="40" y="93"/>
                  </a:lnTo>
                  <a:lnTo>
                    <a:pt x="33" y="100"/>
                  </a:lnTo>
                  <a:lnTo>
                    <a:pt x="35" y="107"/>
                  </a:lnTo>
                  <a:lnTo>
                    <a:pt x="28" y="113"/>
                  </a:lnTo>
                  <a:lnTo>
                    <a:pt x="19" y="110"/>
                  </a:lnTo>
                  <a:lnTo>
                    <a:pt x="9" y="112"/>
                  </a:lnTo>
                  <a:lnTo>
                    <a:pt x="13" y="96"/>
                  </a:lnTo>
                  <a:lnTo>
                    <a:pt x="11" y="83"/>
                  </a:lnTo>
                  <a:lnTo>
                    <a:pt x="4" y="81"/>
                  </a:lnTo>
                  <a:lnTo>
                    <a:pt x="0" y="73"/>
                  </a:lnTo>
                  <a:lnTo>
                    <a:pt x="2" y="60"/>
                  </a:lnTo>
                  <a:lnTo>
                    <a:pt x="9" y="52"/>
                  </a:lnTo>
                  <a:lnTo>
                    <a:pt x="10" y="44"/>
                  </a:lnTo>
                  <a:lnTo>
                    <a:pt x="14" y="32"/>
                  </a:lnTo>
                  <a:lnTo>
                    <a:pt x="14" y="23"/>
                  </a:lnTo>
                  <a:lnTo>
                    <a:pt x="11" y="16"/>
                  </a:lnTo>
                  <a:lnTo>
                    <a:pt x="11"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6" name="Freeform 155">
              <a:extLst>
                <a:ext uri="{FF2B5EF4-FFF2-40B4-BE49-F238E27FC236}">
                  <a16:creationId xmlns:a16="http://schemas.microsoft.com/office/drawing/2014/main" id="{33F56DCD-45E7-FD94-5F87-253F3FCDC24E}"/>
                </a:ext>
              </a:extLst>
            </p:cNvPr>
            <p:cNvSpPr>
              <a:spLocks/>
            </p:cNvSpPr>
            <p:nvPr/>
          </p:nvSpPr>
          <p:spPr bwMode="auto">
            <a:xfrm>
              <a:off x="7255103" y="5111457"/>
              <a:ext cx="468842" cy="542107"/>
            </a:xfrm>
            <a:custGeom>
              <a:avLst/>
              <a:gdLst>
                <a:gd name="T0" fmla="*/ 0 w 156"/>
                <a:gd name="T1" fmla="*/ 61 h 171"/>
                <a:gd name="T2" fmla="*/ 4 w 156"/>
                <a:gd name="T3" fmla="*/ 36 h 171"/>
                <a:gd name="T4" fmla="*/ 3 w 156"/>
                <a:gd name="T5" fmla="*/ 25 h 171"/>
                <a:gd name="T6" fmla="*/ 10 w 156"/>
                <a:gd name="T7" fmla="*/ 6 h 171"/>
                <a:gd name="T8" fmla="*/ 41 w 156"/>
                <a:gd name="T9" fmla="*/ 0 h 171"/>
                <a:gd name="T10" fmla="*/ 58 w 156"/>
                <a:gd name="T11" fmla="*/ 1 h 171"/>
                <a:gd name="T12" fmla="*/ 76 w 156"/>
                <a:gd name="T13" fmla="*/ 11 h 171"/>
                <a:gd name="T14" fmla="*/ 77 w 156"/>
                <a:gd name="T15" fmla="*/ 18 h 171"/>
                <a:gd name="T16" fmla="*/ 83 w 156"/>
                <a:gd name="T17" fmla="*/ 29 h 171"/>
                <a:gd name="T18" fmla="*/ 85 w 156"/>
                <a:gd name="T19" fmla="*/ 57 h 171"/>
                <a:gd name="T20" fmla="*/ 104 w 156"/>
                <a:gd name="T21" fmla="*/ 61 h 171"/>
                <a:gd name="T22" fmla="*/ 111 w 156"/>
                <a:gd name="T23" fmla="*/ 57 h 171"/>
                <a:gd name="T24" fmla="*/ 124 w 156"/>
                <a:gd name="T25" fmla="*/ 63 h 171"/>
                <a:gd name="T26" fmla="*/ 128 w 156"/>
                <a:gd name="T27" fmla="*/ 69 h 171"/>
                <a:gd name="T28" fmla="*/ 132 w 156"/>
                <a:gd name="T29" fmla="*/ 88 h 171"/>
                <a:gd name="T30" fmla="*/ 135 w 156"/>
                <a:gd name="T31" fmla="*/ 96 h 171"/>
                <a:gd name="T32" fmla="*/ 141 w 156"/>
                <a:gd name="T33" fmla="*/ 97 h 171"/>
                <a:gd name="T34" fmla="*/ 148 w 156"/>
                <a:gd name="T35" fmla="*/ 94 h 171"/>
                <a:gd name="T36" fmla="*/ 155 w 156"/>
                <a:gd name="T37" fmla="*/ 97 h 171"/>
                <a:gd name="T38" fmla="*/ 156 w 156"/>
                <a:gd name="T39" fmla="*/ 109 h 171"/>
                <a:gd name="T40" fmla="*/ 155 w 156"/>
                <a:gd name="T41" fmla="*/ 121 h 171"/>
                <a:gd name="T42" fmla="*/ 153 w 156"/>
                <a:gd name="T43" fmla="*/ 133 h 171"/>
                <a:gd name="T44" fmla="*/ 152 w 156"/>
                <a:gd name="T45" fmla="*/ 151 h 171"/>
                <a:gd name="T46" fmla="*/ 138 w 156"/>
                <a:gd name="T47" fmla="*/ 167 h 171"/>
                <a:gd name="T48" fmla="*/ 124 w 156"/>
                <a:gd name="T49" fmla="*/ 171 h 171"/>
                <a:gd name="T50" fmla="*/ 104 w 156"/>
                <a:gd name="T51" fmla="*/ 167 h 171"/>
                <a:gd name="T52" fmla="*/ 85 w 156"/>
                <a:gd name="T53" fmla="*/ 162 h 171"/>
                <a:gd name="T54" fmla="*/ 99 w 156"/>
                <a:gd name="T55" fmla="*/ 130 h 171"/>
                <a:gd name="T56" fmla="*/ 95 w 156"/>
                <a:gd name="T57" fmla="*/ 121 h 171"/>
                <a:gd name="T58" fmla="*/ 76 w 156"/>
                <a:gd name="T59" fmla="*/ 113 h 171"/>
                <a:gd name="T60" fmla="*/ 52 w 156"/>
                <a:gd name="T61" fmla="*/ 98 h 171"/>
                <a:gd name="T62" fmla="*/ 37 w 156"/>
                <a:gd name="T63" fmla="*/ 95 h 171"/>
                <a:gd name="T64" fmla="*/ 0 w 156"/>
                <a:gd name="T65" fmla="*/ 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71">
                  <a:moveTo>
                    <a:pt x="0" y="61"/>
                  </a:moveTo>
                  <a:lnTo>
                    <a:pt x="4" y="36"/>
                  </a:lnTo>
                  <a:lnTo>
                    <a:pt x="3" y="25"/>
                  </a:lnTo>
                  <a:lnTo>
                    <a:pt x="10" y="6"/>
                  </a:lnTo>
                  <a:lnTo>
                    <a:pt x="41" y="0"/>
                  </a:lnTo>
                  <a:lnTo>
                    <a:pt x="58" y="1"/>
                  </a:lnTo>
                  <a:lnTo>
                    <a:pt x="76" y="11"/>
                  </a:lnTo>
                  <a:lnTo>
                    <a:pt x="77" y="18"/>
                  </a:lnTo>
                  <a:lnTo>
                    <a:pt x="83" y="29"/>
                  </a:lnTo>
                  <a:lnTo>
                    <a:pt x="85" y="57"/>
                  </a:lnTo>
                  <a:lnTo>
                    <a:pt x="104" y="61"/>
                  </a:lnTo>
                  <a:lnTo>
                    <a:pt x="111" y="57"/>
                  </a:lnTo>
                  <a:lnTo>
                    <a:pt x="124" y="63"/>
                  </a:lnTo>
                  <a:lnTo>
                    <a:pt x="128" y="69"/>
                  </a:lnTo>
                  <a:lnTo>
                    <a:pt x="132" y="88"/>
                  </a:lnTo>
                  <a:lnTo>
                    <a:pt x="135" y="96"/>
                  </a:lnTo>
                  <a:lnTo>
                    <a:pt x="141" y="97"/>
                  </a:lnTo>
                  <a:lnTo>
                    <a:pt x="148" y="94"/>
                  </a:lnTo>
                  <a:lnTo>
                    <a:pt x="155" y="97"/>
                  </a:lnTo>
                  <a:lnTo>
                    <a:pt x="156" y="109"/>
                  </a:lnTo>
                  <a:lnTo>
                    <a:pt x="155" y="121"/>
                  </a:lnTo>
                  <a:lnTo>
                    <a:pt x="153" y="133"/>
                  </a:lnTo>
                  <a:lnTo>
                    <a:pt x="152" y="151"/>
                  </a:lnTo>
                  <a:lnTo>
                    <a:pt x="138" y="167"/>
                  </a:lnTo>
                  <a:lnTo>
                    <a:pt x="124" y="171"/>
                  </a:lnTo>
                  <a:lnTo>
                    <a:pt x="104" y="167"/>
                  </a:lnTo>
                  <a:lnTo>
                    <a:pt x="85" y="162"/>
                  </a:lnTo>
                  <a:lnTo>
                    <a:pt x="99" y="130"/>
                  </a:lnTo>
                  <a:lnTo>
                    <a:pt x="95" y="121"/>
                  </a:lnTo>
                  <a:lnTo>
                    <a:pt x="76" y="113"/>
                  </a:lnTo>
                  <a:lnTo>
                    <a:pt x="52" y="98"/>
                  </a:lnTo>
                  <a:lnTo>
                    <a:pt x="37" y="95"/>
                  </a:lnTo>
                  <a:lnTo>
                    <a:pt x="0" y="61"/>
                  </a:lnTo>
                  <a:close/>
                </a:path>
              </a:pathLst>
            </a:custGeom>
            <a:solidFill>
              <a:schemeClr val="accent3"/>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7" name="Freeform 156">
              <a:extLst>
                <a:ext uri="{FF2B5EF4-FFF2-40B4-BE49-F238E27FC236}">
                  <a16:creationId xmlns:a16="http://schemas.microsoft.com/office/drawing/2014/main" id="{1276DE3B-E112-EB79-56C1-D00145F6C9B8}"/>
                </a:ext>
              </a:extLst>
            </p:cNvPr>
            <p:cNvSpPr>
              <a:spLocks/>
            </p:cNvSpPr>
            <p:nvPr/>
          </p:nvSpPr>
          <p:spPr bwMode="auto">
            <a:xfrm>
              <a:off x="12135570" y="1697130"/>
              <a:ext cx="33059" cy="76084"/>
            </a:xfrm>
            <a:custGeom>
              <a:avLst/>
              <a:gdLst>
                <a:gd name="T0" fmla="*/ 9 w 11"/>
                <a:gd name="T1" fmla="*/ 3 h 24"/>
                <a:gd name="T2" fmla="*/ 11 w 11"/>
                <a:gd name="T3" fmla="*/ 15 h 24"/>
                <a:gd name="T4" fmla="*/ 9 w 11"/>
                <a:gd name="T5" fmla="*/ 21 h 24"/>
                <a:gd name="T6" fmla="*/ 1 w 11"/>
                <a:gd name="T7" fmla="*/ 24 h 24"/>
                <a:gd name="T8" fmla="*/ 1 w 11"/>
                <a:gd name="T9" fmla="*/ 19 h 24"/>
                <a:gd name="T10" fmla="*/ 5 w 11"/>
                <a:gd name="T11" fmla="*/ 16 h 24"/>
                <a:gd name="T12" fmla="*/ 0 w 11"/>
                <a:gd name="T13" fmla="*/ 14 h 24"/>
                <a:gd name="T14" fmla="*/ 3 w 11"/>
                <a:gd name="T15" fmla="*/ 0 h 24"/>
                <a:gd name="T16" fmla="*/ 9 w 11"/>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9" y="3"/>
                  </a:moveTo>
                  <a:lnTo>
                    <a:pt x="11" y="15"/>
                  </a:lnTo>
                  <a:lnTo>
                    <a:pt x="9" y="21"/>
                  </a:lnTo>
                  <a:lnTo>
                    <a:pt x="1" y="24"/>
                  </a:lnTo>
                  <a:lnTo>
                    <a:pt x="1" y="19"/>
                  </a:lnTo>
                  <a:lnTo>
                    <a:pt x="5" y="16"/>
                  </a:lnTo>
                  <a:lnTo>
                    <a:pt x="0" y="14"/>
                  </a:lnTo>
                  <a:lnTo>
                    <a:pt x="3" y="0"/>
                  </a:lnTo>
                  <a:lnTo>
                    <a:pt x="9" y="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8" name="Freeform 157">
              <a:extLst>
                <a:ext uri="{FF2B5EF4-FFF2-40B4-BE49-F238E27FC236}">
                  <a16:creationId xmlns:a16="http://schemas.microsoft.com/office/drawing/2014/main" id="{31D45C61-7774-0FB9-3163-AA739D4DBE21}"/>
                </a:ext>
              </a:extLst>
            </p:cNvPr>
            <p:cNvSpPr>
              <a:spLocks/>
            </p:cNvSpPr>
            <p:nvPr/>
          </p:nvSpPr>
          <p:spPr bwMode="auto">
            <a:xfrm>
              <a:off x="13016147" y="2118772"/>
              <a:ext cx="51091" cy="101448"/>
            </a:xfrm>
            <a:custGeom>
              <a:avLst/>
              <a:gdLst>
                <a:gd name="T0" fmla="*/ 3 w 17"/>
                <a:gd name="T1" fmla="*/ 28 h 32"/>
                <a:gd name="T2" fmla="*/ 0 w 17"/>
                <a:gd name="T3" fmla="*/ 13 h 32"/>
                <a:gd name="T4" fmla="*/ 4 w 17"/>
                <a:gd name="T5" fmla="*/ 2 h 32"/>
                <a:gd name="T6" fmla="*/ 9 w 17"/>
                <a:gd name="T7" fmla="*/ 0 h 32"/>
                <a:gd name="T8" fmla="*/ 15 w 17"/>
                <a:gd name="T9" fmla="*/ 7 h 32"/>
                <a:gd name="T10" fmla="*/ 17 w 17"/>
                <a:gd name="T11" fmla="*/ 18 h 32"/>
                <a:gd name="T12" fmla="*/ 14 w 17"/>
                <a:gd name="T13" fmla="*/ 31 h 32"/>
                <a:gd name="T14" fmla="*/ 9 w 17"/>
                <a:gd name="T15" fmla="*/ 32 h 32"/>
                <a:gd name="T16" fmla="*/ 3 w 1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2">
                  <a:moveTo>
                    <a:pt x="3" y="28"/>
                  </a:moveTo>
                  <a:lnTo>
                    <a:pt x="0" y="13"/>
                  </a:lnTo>
                  <a:lnTo>
                    <a:pt x="4" y="2"/>
                  </a:lnTo>
                  <a:lnTo>
                    <a:pt x="9" y="0"/>
                  </a:lnTo>
                  <a:lnTo>
                    <a:pt x="15" y="7"/>
                  </a:lnTo>
                  <a:lnTo>
                    <a:pt x="17" y="18"/>
                  </a:lnTo>
                  <a:lnTo>
                    <a:pt x="14" y="31"/>
                  </a:lnTo>
                  <a:lnTo>
                    <a:pt x="9" y="32"/>
                  </a:lnTo>
                  <a:lnTo>
                    <a:pt x="3" y="2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29" name="Freeform 158">
              <a:extLst>
                <a:ext uri="{FF2B5EF4-FFF2-40B4-BE49-F238E27FC236}">
                  <a16:creationId xmlns:a16="http://schemas.microsoft.com/office/drawing/2014/main" id="{63FE8C42-B019-FD19-6BFE-CCF1E5B615FA}"/>
                </a:ext>
              </a:extLst>
            </p:cNvPr>
            <p:cNvSpPr>
              <a:spLocks/>
            </p:cNvSpPr>
            <p:nvPr/>
          </p:nvSpPr>
          <p:spPr bwMode="auto">
            <a:xfrm>
              <a:off x="11291054" y="673151"/>
              <a:ext cx="474852" cy="294831"/>
            </a:xfrm>
            <a:custGeom>
              <a:avLst/>
              <a:gdLst>
                <a:gd name="T0" fmla="*/ 37 w 158"/>
                <a:gd name="T1" fmla="*/ 7 h 93"/>
                <a:gd name="T2" fmla="*/ 44 w 158"/>
                <a:gd name="T3" fmla="*/ 3 h 93"/>
                <a:gd name="T4" fmla="*/ 54 w 158"/>
                <a:gd name="T5" fmla="*/ 5 h 93"/>
                <a:gd name="T6" fmla="*/ 64 w 158"/>
                <a:gd name="T7" fmla="*/ 5 h 93"/>
                <a:gd name="T8" fmla="*/ 72 w 158"/>
                <a:gd name="T9" fmla="*/ 10 h 93"/>
                <a:gd name="T10" fmla="*/ 78 w 158"/>
                <a:gd name="T11" fmla="*/ 7 h 93"/>
                <a:gd name="T12" fmla="*/ 89 w 158"/>
                <a:gd name="T13" fmla="*/ 5 h 93"/>
                <a:gd name="T14" fmla="*/ 93 w 158"/>
                <a:gd name="T15" fmla="*/ 0 h 93"/>
                <a:gd name="T16" fmla="*/ 100 w 158"/>
                <a:gd name="T17" fmla="*/ 0 h 93"/>
                <a:gd name="T18" fmla="*/ 105 w 158"/>
                <a:gd name="T19" fmla="*/ 2 h 93"/>
                <a:gd name="T20" fmla="*/ 110 w 158"/>
                <a:gd name="T21" fmla="*/ 8 h 93"/>
                <a:gd name="T22" fmla="*/ 117 w 158"/>
                <a:gd name="T23" fmla="*/ 17 h 93"/>
                <a:gd name="T24" fmla="*/ 128 w 158"/>
                <a:gd name="T25" fmla="*/ 29 h 93"/>
                <a:gd name="T26" fmla="*/ 130 w 158"/>
                <a:gd name="T27" fmla="*/ 38 h 93"/>
                <a:gd name="T28" fmla="*/ 129 w 158"/>
                <a:gd name="T29" fmla="*/ 47 h 93"/>
                <a:gd name="T30" fmla="*/ 133 w 158"/>
                <a:gd name="T31" fmla="*/ 56 h 93"/>
                <a:gd name="T32" fmla="*/ 141 w 158"/>
                <a:gd name="T33" fmla="*/ 59 h 93"/>
                <a:gd name="T34" fmla="*/ 149 w 158"/>
                <a:gd name="T35" fmla="*/ 56 h 93"/>
                <a:gd name="T36" fmla="*/ 156 w 158"/>
                <a:gd name="T37" fmla="*/ 60 h 93"/>
                <a:gd name="T38" fmla="*/ 158 w 158"/>
                <a:gd name="T39" fmla="*/ 65 h 93"/>
                <a:gd name="T40" fmla="*/ 150 w 158"/>
                <a:gd name="T41" fmla="*/ 69 h 93"/>
                <a:gd name="T42" fmla="*/ 145 w 158"/>
                <a:gd name="T43" fmla="*/ 67 h 93"/>
                <a:gd name="T44" fmla="*/ 143 w 158"/>
                <a:gd name="T45" fmla="*/ 92 h 93"/>
                <a:gd name="T46" fmla="*/ 133 w 158"/>
                <a:gd name="T47" fmla="*/ 90 h 93"/>
                <a:gd name="T48" fmla="*/ 121 w 158"/>
                <a:gd name="T49" fmla="*/ 83 h 93"/>
                <a:gd name="T50" fmla="*/ 101 w 158"/>
                <a:gd name="T51" fmla="*/ 87 h 93"/>
                <a:gd name="T52" fmla="*/ 94 w 158"/>
                <a:gd name="T53" fmla="*/ 93 h 93"/>
                <a:gd name="T54" fmla="*/ 69 w 158"/>
                <a:gd name="T55" fmla="*/ 91 h 93"/>
                <a:gd name="T56" fmla="*/ 56 w 158"/>
                <a:gd name="T57" fmla="*/ 88 h 93"/>
                <a:gd name="T58" fmla="*/ 50 w 158"/>
                <a:gd name="T59" fmla="*/ 90 h 93"/>
                <a:gd name="T60" fmla="*/ 44 w 158"/>
                <a:gd name="T61" fmla="*/ 81 h 93"/>
                <a:gd name="T62" fmla="*/ 41 w 158"/>
                <a:gd name="T63" fmla="*/ 78 h 93"/>
                <a:gd name="T64" fmla="*/ 45 w 158"/>
                <a:gd name="T65" fmla="*/ 74 h 93"/>
                <a:gd name="T66" fmla="*/ 40 w 158"/>
                <a:gd name="T67" fmla="*/ 72 h 93"/>
                <a:gd name="T68" fmla="*/ 36 w 158"/>
                <a:gd name="T69" fmla="*/ 76 h 93"/>
                <a:gd name="T70" fmla="*/ 25 w 158"/>
                <a:gd name="T71" fmla="*/ 70 h 93"/>
                <a:gd name="T72" fmla="*/ 23 w 158"/>
                <a:gd name="T73" fmla="*/ 62 h 93"/>
                <a:gd name="T74" fmla="*/ 13 w 158"/>
                <a:gd name="T75" fmla="*/ 57 h 93"/>
                <a:gd name="T76" fmla="*/ 10 w 158"/>
                <a:gd name="T77" fmla="*/ 51 h 93"/>
                <a:gd name="T78" fmla="*/ 0 w 158"/>
                <a:gd name="T79" fmla="*/ 43 h 93"/>
                <a:gd name="T80" fmla="*/ 13 w 158"/>
                <a:gd name="T81" fmla="*/ 39 h 93"/>
                <a:gd name="T82" fmla="*/ 22 w 158"/>
                <a:gd name="T83" fmla="*/ 25 h 93"/>
                <a:gd name="T84" fmla="*/ 28 w 158"/>
                <a:gd name="T85" fmla="*/ 11 h 93"/>
                <a:gd name="T86" fmla="*/ 37 w 158"/>
                <a:gd name="T87"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 h="93">
                  <a:moveTo>
                    <a:pt x="37" y="7"/>
                  </a:moveTo>
                  <a:lnTo>
                    <a:pt x="44" y="3"/>
                  </a:lnTo>
                  <a:lnTo>
                    <a:pt x="54" y="5"/>
                  </a:lnTo>
                  <a:lnTo>
                    <a:pt x="64" y="5"/>
                  </a:lnTo>
                  <a:lnTo>
                    <a:pt x="72" y="10"/>
                  </a:lnTo>
                  <a:lnTo>
                    <a:pt x="78" y="7"/>
                  </a:lnTo>
                  <a:lnTo>
                    <a:pt x="89" y="5"/>
                  </a:lnTo>
                  <a:lnTo>
                    <a:pt x="93" y="0"/>
                  </a:lnTo>
                  <a:lnTo>
                    <a:pt x="100" y="0"/>
                  </a:lnTo>
                  <a:lnTo>
                    <a:pt x="105" y="2"/>
                  </a:lnTo>
                  <a:lnTo>
                    <a:pt x="110" y="8"/>
                  </a:lnTo>
                  <a:lnTo>
                    <a:pt x="117" y="17"/>
                  </a:lnTo>
                  <a:lnTo>
                    <a:pt x="128" y="29"/>
                  </a:lnTo>
                  <a:lnTo>
                    <a:pt x="130" y="38"/>
                  </a:lnTo>
                  <a:lnTo>
                    <a:pt x="129" y="47"/>
                  </a:lnTo>
                  <a:lnTo>
                    <a:pt x="133" y="56"/>
                  </a:lnTo>
                  <a:lnTo>
                    <a:pt x="141" y="59"/>
                  </a:lnTo>
                  <a:lnTo>
                    <a:pt x="149" y="56"/>
                  </a:lnTo>
                  <a:lnTo>
                    <a:pt x="156" y="60"/>
                  </a:lnTo>
                  <a:lnTo>
                    <a:pt x="158" y="65"/>
                  </a:lnTo>
                  <a:lnTo>
                    <a:pt x="150" y="69"/>
                  </a:lnTo>
                  <a:lnTo>
                    <a:pt x="145" y="67"/>
                  </a:lnTo>
                  <a:lnTo>
                    <a:pt x="143" y="92"/>
                  </a:lnTo>
                  <a:lnTo>
                    <a:pt x="133" y="90"/>
                  </a:lnTo>
                  <a:lnTo>
                    <a:pt x="121" y="83"/>
                  </a:lnTo>
                  <a:lnTo>
                    <a:pt x="101" y="87"/>
                  </a:lnTo>
                  <a:lnTo>
                    <a:pt x="94" y="93"/>
                  </a:lnTo>
                  <a:lnTo>
                    <a:pt x="69" y="91"/>
                  </a:lnTo>
                  <a:lnTo>
                    <a:pt x="56" y="88"/>
                  </a:lnTo>
                  <a:lnTo>
                    <a:pt x="50" y="90"/>
                  </a:lnTo>
                  <a:lnTo>
                    <a:pt x="44" y="81"/>
                  </a:lnTo>
                  <a:lnTo>
                    <a:pt x="41" y="78"/>
                  </a:lnTo>
                  <a:lnTo>
                    <a:pt x="45" y="74"/>
                  </a:lnTo>
                  <a:lnTo>
                    <a:pt x="40" y="72"/>
                  </a:lnTo>
                  <a:lnTo>
                    <a:pt x="36" y="76"/>
                  </a:lnTo>
                  <a:lnTo>
                    <a:pt x="25" y="70"/>
                  </a:lnTo>
                  <a:lnTo>
                    <a:pt x="23" y="62"/>
                  </a:lnTo>
                  <a:lnTo>
                    <a:pt x="13" y="57"/>
                  </a:lnTo>
                  <a:lnTo>
                    <a:pt x="10" y="51"/>
                  </a:lnTo>
                  <a:lnTo>
                    <a:pt x="0" y="43"/>
                  </a:lnTo>
                  <a:lnTo>
                    <a:pt x="13" y="39"/>
                  </a:lnTo>
                  <a:lnTo>
                    <a:pt x="22" y="25"/>
                  </a:lnTo>
                  <a:lnTo>
                    <a:pt x="28" y="11"/>
                  </a:lnTo>
                  <a:lnTo>
                    <a:pt x="37"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0" name="Freeform 159">
              <a:extLst>
                <a:ext uri="{FF2B5EF4-FFF2-40B4-BE49-F238E27FC236}">
                  <a16:creationId xmlns:a16="http://schemas.microsoft.com/office/drawing/2014/main" id="{80A59E17-0E1D-48DE-BAA6-03EA4379A8FF}"/>
                </a:ext>
              </a:extLst>
            </p:cNvPr>
            <p:cNvSpPr>
              <a:spLocks/>
            </p:cNvSpPr>
            <p:nvPr/>
          </p:nvSpPr>
          <p:spPr bwMode="auto">
            <a:xfrm>
              <a:off x="16908128" y="280044"/>
              <a:ext cx="450809" cy="538937"/>
            </a:xfrm>
            <a:custGeom>
              <a:avLst/>
              <a:gdLst>
                <a:gd name="T0" fmla="*/ 81 w 150"/>
                <a:gd name="T1" fmla="*/ 73 h 170"/>
                <a:gd name="T2" fmla="*/ 126 w 150"/>
                <a:gd name="T3" fmla="*/ 109 h 170"/>
                <a:gd name="T4" fmla="*/ 97 w 150"/>
                <a:gd name="T5" fmla="*/ 102 h 170"/>
                <a:gd name="T6" fmla="*/ 109 w 150"/>
                <a:gd name="T7" fmla="*/ 131 h 170"/>
                <a:gd name="T8" fmla="*/ 140 w 150"/>
                <a:gd name="T9" fmla="*/ 152 h 170"/>
                <a:gd name="T10" fmla="*/ 150 w 150"/>
                <a:gd name="T11" fmla="*/ 166 h 170"/>
                <a:gd name="T12" fmla="*/ 129 w 150"/>
                <a:gd name="T13" fmla="*/ 154 h 170"/>
                <a:gd name="T14" fmla="*/ 129 w 150"/>
                <a:gd name="T15" fmla="*/ 170 h 170"/>
                <a:gd name="T16" fmla="*/ 114 w 150"/>
                <a:gd name="T17" fmla="*/ 153 h 170"/>
                <a:gd name="T18" fmla="*/ 101 w 150"/>
                <a:gd name="T19" fmla="*/ 133 h 170"/>
                <a:gd name="T20" fmla="*/ 83 w 150"/>
                <a:gd name="T21" fmla="*/ 111 h 170"/>
                <a:gd name="T22" fmla="*/ 76 w 150"/>
                <a:gd name="T23" fmla="*/ 96 h 170"/>
                <a:gd name="T24" fmla="*/ 55 w 150"/>
                <a:gd name="T25" fmla="*/ 69 h 170"/>
                <a:gd name="T26" fmla="*/ 29 w 150"/>
                <a:gd name="T27" fmla="*/ 49 h 170"/>
                <a:gd name="T28" fmla="*/ 8 w 150"/>
                <a:gd name="T29" fmla="*/ 22 h 170"/>
                <a:gd name="T30" fmla="*/ 14 w 150"/>
                <a:gd name="T31" fmla="*/ 12 h 170"/>
                <a:gd name="T32" fmla="*/ 0 w 150"/>
                <a:gd name="T33" fmla="*/ 3 h 170"/>
                <a:gd name="T34" fmla="*/ 4 w 150"/>
                <a:gd name="T35" fmla="*/ 0 h 170"/>
                <a:gd name="T36" fmla="*/ 20 w 150"/>
                <a:gd name="T37" fmla="*/ 14 h 170"/>
                <a:gd name="T38" fmla="*/ 42 w 150"/>
                <a:gd name="T39" fmla="*/ 33 h 170"/>
                <a:gd name="T40" fmla="*/ 58 w 150"/>
                <a:gd name="T41" fmla="*/ 53 h 170"/>
                <a:gd name="T42" fmla="*/ 81 w 150"/>
                <a:gd name="T43" fmla="*/ 7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170">
                  <a:moveTo>
                    <a:pt x="81" y="73"/>
                  </a:moveTo>
                  <a:lnTo>
                    <a:pt x="126" y="109"/>
                  </a:lnTo>
                  <a:lnTo>
                    <a:pt x="97" y="102"/>
                  </a:lnTo>
                  <a:lnTo>
                    <a:pt x="109" y="131"/>
                  </a:lnTo>
                  <a:lnTo>
                    <a:pt x="140" y="152"/>
                  </a:lnTo>
                  <a:lnTo>
                    <a:pt x="150" y="166"/>
                  </a:lnTo>
                  <a:lnTo>
                    <a:pt x="129" y="154"/>
                  </a:lnTo>
                  <a:lnTo>
                    <a:pt x="129" y="170"/>
                  </a:lnTo>
                  <a:lnTo>
                    <a:pt x="114" y="153"/>
                  </a:lnTo>
                  <a:lnTo>
                    <a:pt x="101" y="133"/>
                  </a:lnTo>
                  <a:lnTo>
                    <a:pt x="83" y="111"/>
                  </a:lnTo>
                  <a:lnTo>
                    <a:pt x="76" y="96"/>
                  </a:lnTo>
                  <a:lnTo>
                    <a:pt x="55" y="69"/>
                  </a:lnTo>
                  <a:lnTo>
                    <a:pt x="29" y="49"/>
                  </a:lnTo>
                  <a:lnTo>
                    <a:pt x="8" y="22"/>
                  </a:lnTo>
                  <a:lnTo>
                    <a:pt x="14" y="12"/>
                  </a:lnTo>
                  <a:lnTo>
                    <a:pt x="0" y="3"/>
                  </a:lnTo>
                  <a:lnTo>
                    <a:pt x="4" y="0"/>
                  </a:lnTo>
                  <a:lnTo>
                    <a:pt x="20" y="14"/>
                  </a:lnTo>
                  <a:lnTo>
                    <a:pt x="42" y="33"/>
                  </a:lnTo>
                  <a:lnTo>
                    <a:pt x="58" y="53"/>
                  </a:lnTo>
                  <a:lnTo>
                    <a:pt x="81" y="7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1" name="Freeform 160">
              <a:extLst>
                <a:ext uri="{FF2B5EF4-FFF2-40B4-BE49-F238E27FC236}">
                  <a16:creationId xmlns:a16="http://schemas.microsoft.com/office/drawing/2014/main" id="{F7E76E34-FCB7-BBFC-93F2-AD59A26D9317}"/>
                </a:ext>
              </a:extLst>
            </p:cNvPr>
            <p:cNvSpPr>
              <a:spLocks/>
            </p:cNvSpPr>
            <p:nvPr/>
          </p:nvSpPr>
          <p:spPr bwMode="auto">
            <a:xfrm>
              <a:off x="11209908" y="229322"/>
              <a:ext cx="144259" cy="53895"/>
            </a:xfrm>
            <a:custGeom>
              <a:avLst/>
              <a:gdLst>
                <a:gd name="T0" fmla="*/ 48 w 48"/>
                <a:gd name="T1" fmla="*/ 17 h 17"/>
                <a:gd name="T2" fmla="*/ 19 w 48"/>
                <a:gd name="T3" fmla="*/ 17 h 17"/>
                <a:gd name="T4" fmla="*/ 0 w 48"/>
                <a:gd name="T5" fmla="*/ 15 h 17"/>
                <a:gd name="T6" fmla="*/ 2 w 48"/>
                <a:gd name="T7" fmla="*/ 6 h 17"/>
                <a:gd name="T8" fmla="*/ 23 w 48"/>
                <a:gd name="T9" fmla="*/ 0 h 17"/>
                <a:gd name="T10" fmla="*/ 39 w 48"/>
                <a:gd name="T11" fmla="*/ 4 h 17"/>
                <a:gd name="T12" fmla="*/ 47 w 48"/>
                <a:gd name="T13" fmla="*/ 7 h 17"/>
                <a:gd name="T14" fmla="*/ 46 w 48"/>
                <a:gd name="T15" fmla="*/ 12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lnTo>
                    <a:pt x="19" y="17"/>
                  </a:lnTo>
                  <a:lnTo>
                    <a:pt x="0" y="15"/>
                  </a:lnTo>
                  <a:lnTo>
                    <a:pt x="2" y="6"/>
                  </a:lnTo>
                  <a:lnTo>
                    <a:pt x="23" y="0"/>
                  </a:lnTo>
                  <a:lnTo>
                    <a:pt x="39" y="4"/>
                  </a:lnTo>
                  <a:lnTo>
                    <a:pt x="47" y="7"/>
                  </a:lnTo>
                  <a:lnTo>
                    <a:pt x="46" y="12"/>
                  </a:lnTo>
                  <a:lnTo>
                    <a:pt x="48"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2" name="Freeform 161">
              <a:extLst>
                <a:ext uri="{FF2B5EF4-FFF2-40B4-BE49-F238E27FC236}">
                  <a16:creationId xmlns:a16="http://schemas.microsoft.com/office/drawing/2014/main" id="{A189953F-7D9D-309A-7F09-BB917414B07D}"/>
                </a:ext>
              </a:extLst>
            </p:cNvPr>
            <p:cNvSpPr>
              <a:spLocks/>
            </p:cNvSpPr>
            <p:nvPr/>
          </p:nvSpPr>
          <p:spPr bwMode="auto">
            <a:xfrm>
              <a:off x="15594773" y="-854895"/>
              <a:ext cx="153276" cy="34872"/>
            </a:xfrm>
            <a:custGeom>
              <a:avLst/>
              <a:gdLst>
                <a:gd name="T0" fmla="*/ 51 w 51"/>
                <a:gd name="T1" fmla="*/ 10 h 11"/>
                <a:gd name="T2" fmla="*/ 32 w 51"/>
                <a:gd name="T3" fmla="*/ 11 h 11"/>
                <a:gd name="T4" fmla="*/ 3 w 51"/>
                <a:gd name="T5" fmla="*/ 9 h 11"/>
                <a:gd name="T6" fmla="*/ 0 w 51"/>
                <a:gd name="T7" fmla="*/ 8 h 11"/>
                <a:gd name="T8" fmla="*/ 2 w 51"/>
                <a:gd name="T9" fmla="*/ 2 h 11"/>
                <a:gd name="T10" fmla="*/ 15 w 51"/>
                <a:gd name="T11" fmla="*/ 0 h 11"/>
                <a:gd name="T12" fmla="*/ 43 w 51"/>
                <a:gd name="T13" fmla="*/ 6 h 11"/>
                <a:gd name="T14" fmla="*/ 51 w 51"/>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1">
                  <a:moveTo>
                    <a:pt x="51" y="10"/>
                  </a:moveTo>
                  <a:lnTo>
                    <a:pt x="32" y="11"/>
                  </a:lnTo>
                  <a:lnTo>
                    <a:pt x="3" y="9"/>
                  </a:lnTo>
                  <a:lnTo>
                    <a:pt x="0" y="8"/>
                  </a:lnTo>
                  <a:lnTo>
                    <a:pt x="2" y="2"/>
                  </a:lnTo>
                  <a:lnTo>
                    <a:pt x="15" y="0"/>
                  </a:lnTo>
                  <a:lnTo>
                    <a:pt x="43" y="6"/>
                  </a:lnTo>
                  <a:lnTo>
                    <a:pt x="51" y="1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3" name="Freeform 162">
              <a:extLst>
                <a:ext uri="{FF2B5EF4-FFF2-40B4-BE49-F238E27FC236}">
                  <a16:creationId xmlns:a16="http://schemas.microsoft.com/office/drawing/2014/main" id="{3ED31608-0F61-22DC-955A-ED9B99AFD5D7}"/>
                </a:ext>
              </a:extLst>
            </p:cNvPr>
            <p:cNvSpPr>
              <a:spLocks/>
            </p:cNvSpPr>
            <p:nvPr/>
          </p:nvSpPr>
          <p:spPr bwMode="auto">
            <a:xfrm>
              <a:off x="15678925" y="-937320"/>
              <a:ext cx="192344" cy="41212"/>
            </a:xfrm>
            <a:custGeom>
              <a:avLst/>
              <a:gdLst>
                <a:gd name="T0" fmla="*/ 64 w 64"/>
                <a:gd name="T1" fmla="*/ 7 h 13"/>
                <a:gd name="T2" fmla="*/ 60 w 64"/>
                <a:gd name="T3" fmla="*/ 13 h 13"/>
                <a:gd name="T4" fmla="*/ 38 w 64"/>
                <a:gd name="T5" fmla="*/ 11 h 13"/>
                <a:gd name="T6" fmla="*/ 5 w 64"/>
                <a:gd name="T7" fmla="*/ 5 h 13"/>
                <a:gd name="T8" fmla="*/ 0 w 64"/>
                <a:gd name="T9" fmla="*/ 0 h 13"/>
                <a:gd name="T10" fmla="*/ 27 w 64"/>
                <a:gd name="T11" fmla="*/ 2 h 13"/>
                <a:gd name="T12" fmla="*/ 64 w 6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64" y="7"/>
                  </a:moveTo>
                  <a:lnTo>
                    <a:pt x="60" y="13"/>
                  </a:lnTo>
                  <a:lnTo>
                    <a:pt x="38" y="11"/>
                  </a:lnTo>
                  <a:lnTo>
                    <a:pt x="5" y="5"/>
                  </a:lnTo>
                  <a:lnTo>
                    <a:pt x="0" y="0"/>
                  </a:lnTo>
                  <a:lnTo>
                    <a:pt x="27" y="2"/>
                  </a:lnTo>
                  <a:lnTo>
                    <a:pt x="64"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4" name="Freeform 163">
              <a:extLst>
                <a:ext uri="{FF2B5EF4-FFF2-40B4-BE49-F238E27FC236}">
                  <a16:creationId xmlns:a16="http://schemas.microsoft.com/office/drawing/2014/main" id="{AC26F2D5-5FD2-5E02-5AAD-9C0D39E75E0C}"/>
                </a:ext>
              </a:extLst>
            </p:cNvPr>
            <p:cNvSpPr>
              <a:spLocks/>
            </p:cNvSpPr>
            <p:nvPr/>
          </p:nvSpPr>
          <p:spPr bwMode="auto">
            <a:xfrm>
              <a:off x="15321285" y="-969022"/>
              <a:ext cx="333598" cy="76084"/>
            </a:xfrm>
            <a:custGeom>
              <a:avLst/>
              <a:gdLst>
                <a:gd name="T0" fmla="*/ 102 w 111"/>
                <a:gd name="T1" fmla="*/ 9 h 24"/>
                <a:gd name="T2" fmla="*/ 111 w 111"/>
                <a:gd name="T3" fmla="*/ 21 h 24"/>
                <a:gd name="T4" fmla="*/ 64 w 111"/>
                <a:gd name="T5" fmla="*/ 20 h 24"/>
                <a:gd name="T6" fmla="*/ 50 w 111"/>
                <a:gd name="T7" fmla="*/ 24 h 24"/>
                <a:gd name="T8" fmla="*/ 10 w 111"/>
                <a:gd name="T9" fmla="*/ 14 h 24"/>
                <a:gd name="T10" fmla="*/ 0 w 111"/>
                <a:gd name="T11" fmla="*/ 3 h 24"/>
                <a:gd name="T12" fmla="*/ 12 w 111"/>
                <a:gd name="T13" fmla="*/ 0 h 24"/>
                <a:gd name="T14" fmla="*/ 45 w 111"/>
                <a:gd name="T15" fmla="*/ 1 h 24"/>
                <a:gd name="T16" fmla="*/ 102 w 111"/>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4">
                  <a:moveTo>
                    <a:pt x="102" y="9"/>
                  </a:moveTo>
                  <a:lnTo>
                    <a:pt x="111" y="21"/>
                  </a:lnTo>
                  <a:lnTo>
                    <a:pt x="64" y="20"/>
                  </a:lnTo>
                  <a:lnTo>
                    <a:pt x="50" y="24"/>
                  </a:lnTo>
                  <a:lnTo>
                    <a:pt x="10" y="14"/>
                  </a:lnTo>
                  <a:lnTo>
                    <a:pt x="0" y="3"/>
                  </a:lnTo>
                  <a:lnTo>
                    <a:pt x="12" y="0"/>
                  </a:lnTo>
                  <a:lnTo>
                    <a:pt x="45" y="1"/>
                  </a:lnTo>
                  <a:lnTo>
                    <a:pt x="102"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5" name="Freeform 164">
              <a:extLst>
                <a:ext uri="{FF2B5EF4-FFF2-40B4-BE49-F238E27FC236}">
                  <a16:creationId xmlns:a16="http://schemas.microsoft.com/office/drawing/2014/main" id="{2C30F258-A063-DBB3-679A-34C9920508DE}"/>
                </a:ext>
              </a:extLst>
            </p:cNvPr>
            <p:cNvSpPr>
              <a:spLocks/>
            </p:cNvSpPr>
            <p:nvPr/>
          </p:nvSpPr>
          <p:spPr bwMode="auto">
            <a:xfrm>
              <a:off x="12282833" y="-1007064"/>
              <a:ext cx="507911" cy="320192"/>
            </a:xfrm>
            <a:custGeom>
              <a:avLst/>
              <a:gdLst>
                <a:gd name="T0" fmla="*/ 90 w 169"/>
                <a:gd name="T1" fmla="*/ 100 h 101"/>
                <a:gd name="T2" fmla="*/ 83 w 169"/>
                <a:gd name="T3" fmla="*/ 101 h 101"/>
                <a:gd name="T4" fmla="*/ 39 w 169"/>
                <a:gd name="T5" fmla="*/ 99 h 101"/>
                <a:gd name="T6" fmla="*/ 32 w 169"/>
                <a:gd name="T7" fmla="*/ 92 h 101"/>
                <a:gd name="T8" fmla="*/ 6 w 169"/>
                <a:gd name="T9" fmla="*/ 87 h 101"/>
                <a:gd name="T10" fmla="*/ 0 w 169"/>
                <a:gd name="T11" fmla="*/ 78 h 101"/>
                <a:gd name="T12" fmla="*/ 11 w 169"/>
                <a:gd name="T13" fmla="*/ 75 h 101"/>
                <a:gd name="T14" fmla="*/ 5 w 169"/>
                <a:gd name="T15" fmla="*/ 66 h 101"/>
                <a:gd name="T16" fmla="*/ 23 w 169"/>
                <a:gd name="T17" fmla="*/ 52 h 101"/>
                <a:gd name="T18" fmla="*/ 10 w 169"/>
                <a:gd name="T19" fmla="*/ 50 h 101"/>
                <a:gd name="T20" fmla="*/ 32 w 169"/>
                <a:gd name="T21" fmla="*/ 36 h 101"/>
                <a:gd name="T22" fmla="*/ 24 w 169"/>
                <a:gd name="T23" fmla="*/ 29 h 101"/>
                <a:gd name="T24" fmla="*/ 46 w 169"/>
                <a:gd name="T25" fmla="*/ 20 h 101"/>
                <a:gd name="T26" fmla="*/ 80 w 169"/>
                <a:gd name="T27" fmla="*/ 10 h 101"/>
                <a:gd name="T28" fmla="*/ 118 w 169"/>
                <a:gd name="T29" fmla="*/ 8 h 101"/>
                <a:gd name="T30" fmla="*/ 134 w 169"/>
                <a:gd name="T31" fmla="*/ 2 h 101"/>
                <a:gd name="T32" fmla="*/ 156 w 169"/>
                <a:gd name="T33" fmla="*/ 0 h 101"/>
                <a:gd name="T34" fmla="*/ 169 w 169"/>
                <a:gd name="T35" fmla="*/ 6 h 101"/>
                <a:gd name="T36" fmla="*/ 165 w 169"/>
                <a:gd name="T37" fmla="*/ 11 h 101"/>
                <a:gd name="T38" fmla="*/ 127 w 169"/>
                <a:gd name="T39" fmla="*/ 18 h 101"/>
                <a:gd name="T40" fmla="*/ 95 w 169"/>
                <a:gd name="T41" fmla="*/ 26 h 101"/>
                <a:gd name="T42" fmla="*/ 67 w 169"/>
                <a:gd name="T43" fmla="*/ 41 h 101"/>
                <a:gd name="T44" fmla="*/ 58 w 169"/>
                <a:gd name="T45" fmla="*/ 56 h 101"/>
                <a:gd name="T46" fmla="*/ 47 w 169"/>
                <a:gd name="T47" fmla="*/ 72 h 101"/>
                <a:gd name="T48" fmla="*/ 57 w 169"/>
                <a:gd name="T49" fmla="*/ 86 h 101"/>
                <a:gd name="T50" fmla="*/ 90 w 169"/>
                <a:gd name="T51" fmla="*/ 10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01">
                  <a:moveTo>
                    <a:pt x="90" y="100"/>
                  </a:moveTo>
                  <a:lnTo>
                    <a:pt x="83" y="101"/>
                  </a:lnTo>
                  <a:lnTo>
                    <a:pt x="39" y="99"/>
                  </a:lnTo>
                  <a:lnTo>
                    <a:pt x="32" y="92"/>
                  </a:lnTo>
                  <a:lnTo>
                    <a:pt x="6" y="87"/>
                  </a:lnTo>
                  <a:lnTo>
                    <a:pt x="0" y="78"/>
                  </a:lnTo>
                  <a:lnTo>
                    <a:pt x="11" y="75"/>
                  </a:lnTo>
                  <a:lnTo>
                    <a:pt x="5" y="66"/>
                  </a:lnTo>
                  <a:lnTo>
                    <a:pt x="23" y="52"/>
                  </a:lnTo>
                  <a:lnTo>
                    <a:pt x="10" y="50"/>
                  </a:lnTo>
                  <a:lnTo>
                    <a:pt x="32" y="36"/>
                  </a:lnTo>
                  <a:lnTo>
                    <a:pt x="24" y="29"/>
                  </a:lnTo>
                  <a:lnTo>
                    <a:pt x="46" y="20"/>
                  </a:lnTo>
                  <a:lnTo>
                    <a:pt x="80" y="10"/>
                  </a:lnTo>
                  <a:lnTo>
                    <a:pt x="118" y="8"/>
                  </a:lnTo>
                  <a:lnTo>
                    <a:pt x="134" y="2"/>
                  </a:lnTo>
                  <a:lnTo>
                    <a:pt x="156" y="0"/>
                  </a:lnTo>
                  <a:lnTo>
                    <a:pt x="169" y="6"/>
                  </a:lnTo>
                  <a:lnTo>
                    <a:pt x="165" y="11"/>
                  </a:lnTo>
                  <a:lnTo>
                    <a:pt x="127" y="18"/>
                  </a:lnTo>
                  <a:lnTo>
                    <a:pt x="95" y="26"/>
                  </a:lnTo>
                  <a:lnTo>
                    <a:pt x="67" y="41"/>
                  </a:lnTo>
                  <a:lnTo>
                    <a:pt x="58" y="56"/>
                  </a:lnTo>
                  <a:lnTo>
                    <a:pt x="47" y="72"/>
                  </a:lnTo>
                  <a:lnTo>
                    <a:pt x="57" y="86"/>
                  </a:lnTo>
                  <a:lnTo>
                    <a:pt x="90" y="10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6" name="Freeform 165">
              <a:extLst>
                <a:ext uri="{FF2B5EF4-FFF2-40B4-BE49-F238E27FC236}">
                  <a16:creationId xmlns:a16="http://schemas.microsoft.com/office/drawing/2014/main" id="{2895D319-C0BE-9FC7-5B35-DC37F2B25975}"/>
                </a:ext>
              </a:extLst>
            </p:cNvPr>
            <p:cNvSpPr>
              <a:spLocks/>
            </p:cNvSpPr>
            <p:nvPr/>
          </p:nvSpPr>
          <p:spPr bwMode="auto">
            <a:xfrm>
              <a:off x="13821593" y="-1118022"/>
              <a:ext cx="186335" cy="66576"/>
            </a:xfrm>
            <a:custGeom>
              <a:avLst/>
              <a:gdLst>
                <a:gd name="T0" fmla="*/ 62 w 62"/>
                <a:gd name="T1" fmla="*/ 15 h 21"/>
                <a:gd name="T2" fmla="*/ 2 w 62"/>
                <a:gd name="T3" fmla="*/ 21 h 21"/>
                <a:gd name="T4" fmla="*/ 0 w 62"/>
                <a:gd name="T5" fmla="*/ 2 h 21"/>
                <a:gd name="T6" fmla="*/ 8 w 62"/>
                <a:gd name="T7" fmla="*/ 0 h 21"/>
                <a:gd name="T8" fmla="*/ 18 w 62"/>
                <a:gd name="T9" fmla="*/ 1 h 21"/>
                <a:gd name="T10" fmla="*/ 58 w 62"/>
                <a:gd name="T11" fmla="*/ 9 h 21"/>
                <a:gd name="T12" fmla="*/ 62 w 62"/>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2" h="21">
                  <a:moveTo>
                    <a:pt x="62" y="15"/>
                  </a:moveTo>
                  <a:lnTo>
                    <a:pt x="2" y="21"/>
                  </a:lnTo>
                  <a:lnTo>
                    <a:pt x="0" y="2"/>
                  </a:lnTo>
                  <a:lnTo>
                    <a:pt x="8" y="0"/>
                  </a:lnTo>
                  <a:lnTo>
                    <a:pt x="18" y="1"/>
                  </a:lnTo>
                  <a:lnTo>
                    <a:pt x="58" y="9"/>
                  </a:lnTo>
                  <a:lnTo>
                    <a:pt x="62"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7" name="Freeform 166">
              <a:extLst>
                <a:ext uri="{FF2B5EF4-FFF2-40B4-BE49-F238E27FC236}">
                  <a16:creationId xmlns:a16="http://schemas.microsoft.com/office/drawing/2014/main" id="{BDB0F524-6761-51D3-1BC4-152B0BC5E242}"/>
                </a:ext>
              </a:extLst>
            </p:cNvPr>
            <p:cNvSpPr>
              <a:spLocks/>
            </p:cNvSpPr>
            <p:nvPr/>
          </p:nvSpPr>
          <p:spPr bwMode="auto">
            <a:xfrm>
              <a:off x="11826013" y="-1184594"/>
              <a:ext cx="225405" cy="38044"/>
            </a:xfrm>
            <a:custGeom>
              <a:avLst/>
              <a:gdLst>
                <a:gd name="T0" fmla="*/ 72 w 75"/>
                <a:gd name="T1" fmla="*/ 5 h 12"/>
                <a:gd name="T2" fmla="*/ 58 w 75"/>
                <a:gd name="T3" fmla="*/ 7 h 12"/>
                <a:gd name="T4" fmla="*/ 48 w 75"/>
                <a:gd name="T5" fmla="*/ 8 h 12"/>
                <a:gd name="T6" fmla="*/ 48 w 75"/>
                <a:gd name="T7" fmla="*/ 10 h 12"/>
                <a:gd name="T8" fmla="*/ 36 w 75"/>
                <a:gd name="T9" fmla="*/ 12 h 12"/>
                <a:gd name="T10" fmla="*/ 22 w 75"/>
                <a:gd name="T11" fmla="*/ 9 h 12"/>
                <a:gd name="T12" fmla="*/ 26 w 75"/>
                <a:gd name="T13" fmla="*/ 5 h 12"/>
                <a:gd name="T14" fmla="*/ 0 w 75"/>
                <a:gd name="T15" fmla="*/ 5 h 12"/>
                <a:gd name="T16" fmla="*/ 21 w 75"/>
                <a:gd name="T17" fmla="*/ 2 h 12"/>
                <a:gd name="T18" fmla="*/ 38 w 75"/>
                <a:gd name="T19" fmla="*/ 2 h 12"/>
                <a:gd name="T20" fmla="*/ 43 w 75"/>
                <a:gd name="T21" fmla="*/ 5 h 12"/>
                <a:gd name="T22" fmla="*/ 47 w 75"/>
                <a:gd name="T23" fmla="*/ 2 h 12"/>
                <a:gd name="T24" fmla="*/ 56 w 75"/>
                <a:gd name="T25" fmla="*/ 0 h 12"/>
                <a:gd name="T26" fmla="*/ 75 w 75"/>
                <a:gd name="T27" fmla="*/ 3 h 12"/>
                <a:gd name="T28" fmla="*/ 72 w 7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
                  <a:moveTo>
                    <a:pt x="72" y="5"/>
                  </a:moveTo>
                  <a:lnTo>
                    <a:pt x="58" y="7"/>
                  </a:lnTo>
                  <a:lnTo>
                    <a:pt x="48" y="8"/>
                  </a:lnTo>
                  <a:lnTo>
                    <a:pt x="48" y="10"/>
                  </a:lnTo>
                  <a:lnTo>
                    <a:pt x="36" y="12"/>
                  </a:lnTo>
                  <a:lnTo>
                    <a:pt x="22" y="9"/>
                  </a:lnTo>
                  <a:lnTo>
                    <a:pt x="26" y="5"/>
                  </a:lnTo>
                  <a:lnTo>
                    <a:pt x="0" y="5"/>
                  </a:lnTo>
                  <a:lnTo>
                    <a:pt x="21" y="2"/>
                  </a:lnTo>
                  <a:lnTo>
                    <a:pt x="38" y="2"/>
                  </a:lnTo>
                  <a:lnTo>
                    <a:pt x="43" y="5"/>
                  </a:lnTo>
                  <a:lnTo>
                    <a:pt x="47" y="2"/>
                  </a:lnTo>
                  <a:lnTo>
                    <a:pt x="56" y="0"/>
                  </a:lnTo>
                  <a:lnTo>
                    <a:pt x="75" y="3"/>
                  </a:lnTo>
                  <a:lnTo>
                    <a:pt x="72"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8" name="Freeform 167">
              <a:extLst>
                <a:ext uri="{FF2B5EF4-FFF2-40B4-BE49-F238E27FC236}">
                  <a16:creationId xmlns:a16="http://schemas.microsoft.com/office/drawing/2014/main" id="{97C13F78-678E-27EB-37FA-5DBC009854E2}"/>
                </a:ext>
              </a:extLst>
            </p:cNvPr>
            <p:cNvSpPr>
              <a:spLocks/>
            </p:cNvSpPr>
            <p:nvPr/>
          </p:nvSpPr>
          <p:spPr bwMode="auto">
            <a:xfrm>
              <a:off x="13418871" y="-1197277"/>
              <a:ext cx="375674" cy="107788"/>
            </a:xfrm>
            <a:custGeom>
              <a:avLst/>
              <a:gdLst>
                <a:gd name="T0" fmla="*/ 125 w 125"/>
                <a:gd name="T1" fmla="*/ 32 h 34"/>
                <a:gd name="T2" fmla="*/ 102 w 125"/>
                <a:gd name="T3" fmla="*/ 34 h 34"/>
                <a:gd name="T4" fmla="*/ 65 w 125"/>
                <a:gd name="T5" fmla="*/ 30 h 34"/>
                <a:gd name="T6" fmla="*/ 39 w 125"/>
                <a:gd name="T7" fmla="*/ 24 h 34"/>
                <a:gd name="T8" fmla="*/ 19 w 125"/>
                <a:gd name="T9" fmla="*/ 15 h 34"/>
                <a:gd name="T10" fmla="*/ 0 w 125"/>
                <a:gd name="T11" fmla="*/ 12 h 34"/>
                <a:gd name="T12" fmla="*/ 19 w 125"/>
                <a:gd name="T13" fmla="*/ 3 h 34"/>
                <a:gd name="T14" fmla="*/ 39 w 125"/>
                <a:gd name="T15" fmla="*/ 0 h 34"/>
                <a:gd name="T16" fmla="*/ 70 w 125"/>
                <a:gd name="T17" fmla="*/ 7 h 34"/>
                <a:gd name="T18" fmla="*/ 113 w 125"/>
                <a:gd name="T19" fmla="*/ 19 h 34"/>
                <a:gd name="T20" fmla="*/ 125 w 125"/>
                <a:gd name="T2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4">
                  <a:moveTo>
                    <a:pt x="125" y="32"/>
                  </a:moveTo>
                  <a:lnTo>
                    <a:pt x="102" y="34"/>
                  </a:lnTo>
                  <a:lnTo>
                    <a:pt x="65" y="30"/>
                  </a:lnTo>
                  <a:lnTo>
                    <a:pt x="39" y="24"/>
                  </a:lnTo>
                  <a:lnTo>
                    <a:pt x="19" y="15"/>
                  </a:lnTo>
                  <a:lnTo>
                    <a:pt x="0" y="12"/>
                  </a:lnTo>
                  <a:lnTo>
                    <a:pt x="19" y="3"/>
                  </a:lnTo>
                  <a:lnTo>
                    <a:pt x="39" y="0"/>
                  </a:lnTo>
                  <a:lnTo>
                    <a:pt x="70" y="7"/>
                  </a:lnTo>
                  <a:lnTo>
                    <a:pt x="113" y="19"/>
                  </a:lnTo>
                  <a:lnTo>
                    <a:pt x="125" y="3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39" name="Freeform 168">
              <a:extLst>
                <a:ext uri="{FF2B5EF4-FFF2-40B4-BE49-F238E27FC236}">
                  <a16:creationId xmlns:a16="http://schemas.microsoft.com/office/drawing/2014/main" id="{1E59AD0B-38BB-847A-DA8D-3A687CD5D801}"/>
                </a:ext>
              </a:extLst>
            </p:cNvPr>
            <p:cNvSpPr>
              <a:spLocks/>
            </p:cNvSpPr>
            <p:nvPr/>
          </p:nvSpPr>
          <p:spPr bwMode="auto">
            <a:xfrm>
              <a:off x="11895139" y="3884582"/>
              <a:ext cx="99180" cy="117299"/>
            </a:xfrm>
            <a:custGeom>
              <a:avLst/>
              <a:gdLst>
                <a:gd name="T0" fmla="*/ 25 w 33"/>
                <a:gd name="T1" fmla="*/ 0 h 37"/>
                <a:gd name="T2" fmla="*/ 33 w 33"/>
                <a:gd name="T3" fmla="*/ 12 h 37"/>
                <a:gd name="T4" fmla="*/ 31 w 33"/>
                <a:gd name="T5" fmla="*/ 24 h 37"/>
                <a:gd name="T6" fmla="*/ 26 w 33"/>
                <a:gd name="T7" fmla="*/ 27 h 37"/>
                <a:gd name="T8" fmla="*/ 16 w 33"/>
                <a:gd name="T9" fmla="*/ 25 h 37"/>
                <a:gd name="T10" fmla="*/ 11 w 33"/>
                <a:gd name="T11" fmla="*/ 37 h 37"/>
                <a:gd name="T12" fmla="*/ 0 w 33"/>
                <a:gd name="T13" fmla="*/ 35 h 37"/>
                <a:gd name="T14" fmla="*/ 1 w 33"/>
                <a:gd name="T15" fmla="*/ 24 h 37"/>
                <a:gd name="T16" fmla="*/ 4 w 33"/>
                <a:gd name="T17" fmla="*/ 22 h 37"/>
                <a:gd name="T18" fmla="*/ 4 w 33"/>
                <a:gd name="T19" fmla="*/ 10 h 37"/>
                <a:gd name="T20" fmla="*/ 10 w 33"/>
                <a:gd name="T21" fmla="*/ 4 h 37"/>
                <a:gd name="T22" fmla="*/ 14 w 33"/>
                <a:gd name="T23" fmla="*/ 6 h 37"/>
                <a:gd name="T24" fmla="*/ 25 w 33"/>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7">
                  <a:moveTo>
                    <a:pt x="25" y="0"/>
                  </a:moveTo>
                  <a:lnTo>
                    <a:pt x="33" y="12"/>
                  </a:lnTo>
                  <a:lnTo>
                    <a:pt x="31" y="24"/>
                  </a:lnTo>
                  <a:lnTo>
                    <a:pt x="26" y="27"/>
                  </a:lnTo>
                  <a:lnTo>
                    <a:pt x="16" y="25"/>
                  </a:lnTo>
                  <a:lnTo>
                    <a:pt x="11" y="37"/>
                  </a:lnTo>
                  <a:lnTo>
                    <a:pt x="0" y="35"/>
                  </a:lnTo>
                  <a:lnTo>
                    <a:pt x="1" y="24"/>
                  </a:lnTo>
                  <a:lnTo>
                    <a:pt x="4" y="22"/>
                  </a:lnTo>
                  <a:lnTo>
                    <a:pt x="4" y="10"/>
                  </a:lnTo>
                  <a:lnTo>
                    <a:pt x="10" y="4"/>
                  </a:lnTo>
                  <a:lnTo>
                    <a:pt x="14" y="6"/>
                  </a:lnTo>
                  <a:lnTo>
                    <a:pt x="25"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0" name="Freeform 169">
              <a:extLst>
                <a:ext uri="{FF2B5EF4-FFF2-40B4-BE49-F238E27FC236}">
                  <a16:creationId xmlns:a16="http://schemas.microsoft.com/office/drawing/2014/main" id="{9B3AD82B-303C-B594-241C-1BB074AC5C53}"/>
                </a:ext>
              </a:extLst>
            </p:cNvPr>
            <p:cNvSpPr>
              <a:spLocks/>
            </p:cNvSpPr>
            <p:nvPr/>
          </p:nvSpPr>
          <p:spPr bwMode="auto">
            <a:xfrm>
              <a:off x="9373616" y="2017325"/>
              <a:ext cx="462831" cy="437489"/>
            </a:xfrm>
            <a:custGeom>
              <a:avLst/>
              <a:gdLst>
                <a:gd name="T0" fmla="*/ 151 w 154"/>
                <a:gd name="T1" fmla="*/ 11 h 138"/>
                <a:gd name="T2" fmla="*/ 151 w 154"/>
                <a:gd name="T3" fmla="*/ 0 h 138"/>
                <a:gd name="T4" fmla="*/ 154 w 154"/>
                <a:gd name="T5" fmla="*/ 0 h 138"/>
                <a:gd name="T6" fmla="*/ 154 w 154"/>
                <a:gd name="T7" fmla="*/ 1 h 138"/>
                <a:gd name="T8" fmla="*/ 153 w 154"/>
                <a:gd name="T9" fmla="*/ 5 h 138"/>
                <a:gd name="T10" fmla="*/ 153 w 154"/>
                <a:gd name="T11" fmla="*/ 37 h 138"/>
                <a:gd name="T12" fmla="*/ 94 w 154"/>
                <a:gd name="T13" fmla="*/ 36 h 138"/>
                <a:gd name="T14" fmla="*/ 93 w 154"/>
                <a:gd name="T15" fmla="*/ 89 h 138"/>
                <a:gd name="T16" fmla="*/ 77 w 154"/>
                <a:gd name="T17" fmla="*/ 91 h 138"/>
                <a:gd name="T18" fmla="*/ 72 w 154"/>
                <a:gd name="T19" fmla="*/ 101 h 138"/>
                <a:gd name="T20" fmla="*/ 75 w 154"/>
                <a:gd name="T21" fmla="*/ 131 h 138"/>
                <a:gd name="T22" fmla="*/ 4 w 154"/>
                <a:gd name="T23" fmla="*/ 131 h 138"/>
                <a:gd name="T24" fmla="*/ 0 w 154"/>
                <a:gd name="T25" fmla="*/ 138 h 138"/>
                <a:gd name="T26" fmla="*/ 1 w 154"/>
                <a:gd name="T27" fmla="*/ 129 h 138"/>
                <a:gd name="T28" fmla="*/ 1 w 154"/>
                <a:gd name="T29" fmla="*/ 129 h 138"/>
                <a:gd name="T30" fmla="*/ 42 w 154"/>
                <a:gd name="T31" fmla="*/ 128 h 138"/>
                <a:gd name="T32" fmla="*/ 44 w 154"/>
                <a:gd name="T33" fmla="*/ 120 h 138"/>
                <a:gd name="T34" fmla="*/ 52 w 154"/>
                <a:gd name="T35" fmla="*/ 111 h 138"/>
                <a:gd name="T36" fmla="*/ 59 w 154"/>
                <a:gd name="T37" fmla="*/ 82 h 138"/>
                <a:gd name="T38" fmla="*/ 84 w 154"/>
                <a:gd name="T39" fmla="*/ 60 h 138"/>
                <a:gd name="T40" fmla="*/ 93 w 154"/>
                <a:gd name="T41" fmla="*/ 34 h 138"/>
                <a:gd name="T42" fmla="*/ 99 w 154"/>
                <a:gd name="T43" fmla="*/ 32 h 138"/>
                <a:gd name="T44" fmla="*/ 105 w 154"/>
                <a:gd name="T45" fmla="*/ 16 h 138"/>
                <a:gd name="T46" fmla="*/ 120 w 154"/>
                <a:gd name="T47" fmla="*/ 14 h 138"/>
                <a:gd name="T48" fmla="*/ 126 w 154"/>
                <a:gd name="T49" fmla="*/ 16 h 138"/>
                <a:gd name="T50" fmla="*/ 134 w 154"/>
                <a:gd name="T51" fmla="*/ 16 h 138"/>
                <a:gd name="T52" fmla="*/ 140 w 154"/>
                <a:gd name="T53" fmla="*/ 12 h 138"/>
                <a:gd name="T54" fmla="*/ 151 w 154"/>
                <a:gd name="T55" fmla="*/ 1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138">
                  <a:moveTo>
                    <a:pt x="151" y="11"/>
                  </a:moveTo>
                  <a:lnTo>
                    <a:pt x="151" y="0"/>
                  </a:lnTo>
                  <a:lnTo>
                    <a:pt x="154" y="0"/>
                  </a:lnTo>
                  <a:lnTo>
                    <a:pt x="154" y="1"/>
                  </a:lnTo>
                  <a:lnTo>
                    <a:pt x="153" y="5"/>
                  </a:lnTo>
                  <a:lnTo>
                    <a:pt x="153" y="37"/>
                  </a:lnTo>
                  <a:lnTo>
                    <a:pt x="94" y="36"/>
                  </a:lnTo>
                  <a:lnTo>
                    <a:pt x="93" y="89"/>
                  </a:lnTo>
                  <a:lnTo>
                    <a:pt x="77" y="91"/>
                  </a:lnTo>
                  <a:lnTo>
                    <a:pt x="72" y="101"/>
                  </a:lnTo>
                  <a:lnTo>
                    <a:pt x="75" y="131"/>
                  </a:lnTo>
                  <a:lnTo>
                    <a:pt x="4" y="131"/>
                  </a:lnTo>
                  <a:lnTo>
                    <a:pt x="0" y="138"/>
                  </a:lnTo>
                  <a:lnTo>
                    <a:pt x="1" y="129"/>
                  </a:lnTo>
                  <a:lnTo>
                    <a:pt x="1" y="129"/>
                  </a:lnTo>
                  <a:lnTo>
                    <a:pt x="42" y="128"/>
                  </a:lnTo>
                  <a:lnTo>
                    <a:pt x="44" y="120"/>
                  </a:lnTo>
                  <a:lnTo>
                    <a:pt x="52" y="111"/>
                  </a:lnTo>
                  <a:lnTo>
                    <a:pt x="59" y="82"/>
                  </a:lnTo>
                  <a:lnTo>
                    <a:pt x="84" y="60"/>
                  </a:lnTo>
                  <a:lnTo>
                    <a:pt x="93" y="34"/>
                  </a:lnTo>
                  <a:lnTo>
                    <a:pt x="99" y="32"/>
                  </a:lnTo>
                  <a:lnTo>
                    <a:pt x="105" y="16"/>
                  </a:lnTo>
                  <a:lnTo>
                    <a:pt x="120" y="14"/>
                  </a:lnTo>
                  <a:lnTo>
                    <a:pt x="126" y="16"/>
                  </a:lnTo>
                  <a:lnTo>
                    <a:pt x="134" y="16"/>
                  </a:lnTo>
                  <a:lnTo>
                    <a:pt x="140" y="12"/>
                  </a:lnTo>
                  <a:lnTo>
                    <a:pt x="151" y="1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1" name="Freeform 170">
              <a:extLst>
                <a:ext uri="{FF2B5EF4-FFF2-40B4-BE49-F238E27FC236}">
                  <a16:creationId xmlns:a16="http://schemas.microsoft.com/office/drawing/2014/main" id="{586CB0A0-00C7-76F4-9250-B9ACC29E785E}"/>
                </a:ext>
              </a:extLst>
            </p:cNvPr>
            <p:cNvSpPr>
              <a:spLocks/>
            </p:cNvSpPr>
            <p:nvPr/>
          </p:nvSpPr>
          <p:spPr bwMode="auto">
            <a:xfrm>
              <a:off x="12141581" y="1722494"/>
              <a:ext cx="1163086" cy="1039832"/>
            </a:xfrm>
            <a:custGeom>
              <a:avLst/>
              <a:gdLst>
                <a:gd name="T0" fmla="*/ 161 w 387"/>
                <a:gd name="T1" fmla="*/ 319 h 328"/>
                <a:gd name="T2" fmla="*/ 153 w 387"/>
                <a:gd name="T3" fmla="*/ 304 h 328"/>
                <a:gd name="T4" fmla="*/ 132 w 387"/>
                <a:gd name="T5" fmla="*/ 280 h 328"/>
                <a:gd name="T6" fmla="*/ 113 w 387"/>
                <a:gd name="T7" fmla="*/ 248 h 328"/>
                <a:gd name="T8" fmla="*/ 91 w 387"/>
                <a:gd name="T9" fmla="*/ 225 h 328"/>
                <a:gd name="T10" fmla="*/ 88 w 387"/>
                <a:gd name="T11" fmla="*/ 198 h 328"/>
                <a:gd name="T12" fmla="*/ 67 w 387"/>
                <a:gd name="T13" fmla="*/ 167 h 328"/>
                <a:gd name="T14" fmla="*/ 50 w 387"/>
                <a:gd name="T15" fmla="*/ 151 h 328"/>
                <a:gd name="T16" fmla="*/ 45 w 387"/>
                <a:gd name="T17" fmla="*/ 135 h 328"/>
                <a:gd name="T18" fmla="*/ 31 w 387"/>
                <a:gd name="T19" fmla="*/ 115 h 328"/>
                <a:gd name="T20" fmla="*/ 9 w 387"/>
                <a:gd name="T21" fmla="*/ 84 h 328"/>
                <a:gd name="T22" fmla="*/ 2 w 387"/>
                <a:gd name="T23" fmla="*/ 73 h 328"/>
                <a:gd name="T24" fmla="*/ 3 w 387"/>
                <a:gd name="T25" fmla="*/ 58 h 328"/>
                <a:gd name="T26" fmla="*/ 30 w 387"/>
                <a:gd name="T27" fmla="*/ 55 h 328"/>
                <a:gd name="T28" fmla="*/ 47 w 387"/>
                <a:gd name="T29" fmla="*/ 44 h 328"/>
                <a:gd name="T30" fmla="*/ 54 w 387"/>
                <a:gd name="T31" fmla="*/ 34 h 328"/>
                <a:gd name="T32" fmla="*/ 69 w 387"/>
                <a:gd name="T33" fmla="*/ 3 h 328"/>
                <a:gd name="T34" fmla="*/ 93 w 387"/>
                <a:gd name="T35" fmla="*/ 5 h 328"/>
                <a:gd name="T36" fmla="*/ 176 w 387"/>
                <a:gd name="T37" fmla="*/ 61 h 328"/>
                <a:gd name="T38" fmla="*/ 225 w 387"/>
                <a:gd name="T39" fmla="*/ 65 h 328"/>
                <a:gd name="T40" fmla="*/ 243 w 387"/>
                <a:gd name="T41" fmla="*/ 74 h 328"/>
                <a:gd name="T42" fmla="*/ 261 w 387"/>
                <a:gd name="T43" fmla="*/ 97 h 328"/>
                <a:gd name="T44" fmla="*/ 278 w 387"/>
                <a:gd name="T45" fmla="*/ 113 h 328"/>
                <a:gd name="T46" fmla="*/ 279 w 387"/>
                <a:gd name="T47" fmla="*/ 128 h 328"/>
                <a:gd name="T48" fmla="*/ 288 w 387"/>
                <a:gd name="T49" fmla="*/ 141 h 328"/>
                <a:gd name="T50" fmla="*/ 294 w 387"/>
                <a:gd name="T51" fmla="*/ 153 h 328"/>
                <a:gd name="T52" fmla="*/ 305 w 387"/>
                <a:gd name="T53" fmla="*/ 156 h 328"/>
                <a:gd name="T54" fmla="*/ 310 w 387"/>
                <a:gd name="T55" fmla="*/ 169 h 328"/>
                <a:gd name="T56" fmla="*/ 374 w 387"/>
                <a:gd name="T57" fmla="*/ 200 h 328"/>
                <a:gd name="T58" fmla="*/ 387 w 387"/>
                <a:gd name="T59" fmla="*/ 210 h 328"/>
                <a:gd name="T60" fmla="*/ 327 w 387"/>
                <a:gd name="T61" fmla="*/ 273 h 328"/>
                <a:gd name="T62" fmla="*/ 259 w 387"/>
                <a:gd name="T63" fmla="*/ 290 h 328"/>
                <a:gd name="T64" fmla="*/ 239 w 387"/>
                <a:gd name="T65" fmla="*/ 315 h 328"/>
                <a:gd name="T66" fmla="*/ 227 w 387"/>
                <a:gd name="T67" fmla="*/ 309 h 328"/>
                <a:gd name="T68" fmla="*/ 206 w 387"/>
                <a:gd name="T69" fmla="*/ 305 h 328"/>
                <a:gd name="T70" fmla="*/ 181 w 387"/>
                <a:gd name="T71" fmla="*/ 308 h 328"/>
                <a:gd name="T72" fmla="*/ 169 w 387"/>
                <a:gd name="T73" fmla="*/ 312 h 328"/>
                <a:gd name="T74" fmla="*/ 163 w 387"/>
                <a:gd name="T75"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7" h="328">
                  <a:moveTo>
                    <a:pt x="163" y="328"/>
                  </a:moveTo>
                  <a:lnTo>
                    <a:pt x="161" y="319"/>
                  </a:lnTo>
                  <a:lnTo>
                    <a:pt x="155" y="313"/>
                  </a:lnTo>
                  <a:lnTo>
                    <a:pt x="153" y="304"/>
                  </a:lnTo>
                  <a:lnTo>
                    <a:pt x="143" y="297"/>
                  </a:lnTo>
                  <a:lnTo>
                    <a:pt x="132" y="280"/>
                  </a:lnTo>
                  <a:lnTo>
                    <a:pt x="126" y="263"/>
                  </a:lnTo>
                  <a:lnTo>
                    <a:pt x="113" y="248"/>
                  </a:lnTo>
                  <a:lnTo>
                    <a:pt x="104" y="245"/>
                  </a:lnTo>
                  <a:lnTo>
                    <a:pt x="91" y="225"/>
                  </a:lnTo>
                  <a:lnTo>
                    <a:pt x="88" y="211"/>
                  </a:lnTo>
                  <a:lnTo>
                    <a:pt x="88" y="198"/>
                  </a:lnTo>
                  <a:lnTo>
                    <a:pt x="76" y="175"/>
                  </a:lnTo>
                  <a:lnTo>
                    <a:pt x="67" y="167"/>
                  </a:lnTo>
                  <a:lnTo>
                    <a:pt x="57" y="163"/>
                  </a:lnTo>
                  <a:lnTo>
                    <a:pt x="50" y="151"/>
                  </a:lnTo>
                  <a:lnTo>
                    <a:pt x="51" y="146"/>
                  </a:lnTo>
                  <a:lnTo>
                    <a:pt x="45" y="135"/>
                  </a:lnTo>
                  <a:lnTo>
                    <a:pt x="39" y="131"/>
                  </a:lnTo>
                  <a:lnTo>
                    <a:pt x="31" y="115"/>
                  </a:lnTo>
                  <a:lnTo>
                    <a:pt x="19" y="99"/>
                  </a:lnTo>
                  <a:lnTo>
                    <a:pt x="9" y="84"/>
                  </a:lnTo>
                  <a:lnTo>
                    <a:pt x="0" y="85"/>
                  </a:lnTo>
                  <a:lnTo>
                    <a:pt x="2" y="73"/>
                  </a:lnTo>
                  <a:lnTo>
                    <a:pt x="2" y="66"/>
                  </a:lnTo>
                  <a:lnTo>
                    <a:pt x="3" y="58"/>
                  </a:lnTo>
                  <a:lnTo>
                    <a:pt x="23" y="61"/>
                  </a:lnTo>
                  <a:lnTo>
                    <a:pt x="30" y="55"/>
                  </a:lnTo>
                  <a:lnTo>
                    <a:pt x="34" y="47"/>
                  </a:lnTo>
                  <a:lnTo>
                    <a:pt x="47" y="44"/>
                  </a:lnTo>
                  <a:lnTo>
                    <a:pt x="49" y="37"/>
                  </a:lnTo>
                  <a:lnTo>
                    <a:pt x="54" y="34"/>
                  </a:lnTo>
                  <a:lnTo>
                    <a:pt x="35" y="13"/>
                  </a:lnTo>
                  <a:lnTo>
                    <a:pt x="69" y="3"/>
                  </a:lnTo>
                  <a:lnTo>
                    <a:pt x="72" y="0"/>
                  </a:lnTo>
                  <a:lnTo>
                    <a:pt x="93" y="5"/>
                  </a:lnTo>
                  <a:lnTo>
                    <a:pt x="121" y="20"/>
                  </a:lnTo>
                  <a:lnTo>
                    <a:pt x="176" y="61"/>
                  </a:lnTo>
                  <a:lnTo>
                    <a:pt x="209" y="63"/>
                  </a:lnTo>
                  <a:lnTo>
                    <a:pt x="225" y="65"/>
                  </a:lnTo>
                  <a:lnTo>
                    <a:pt x="230" y="75"/>
                  </a:lnTo>
                  <a:lnTo>
                    <a:pt x="243" y="74"/>
                  </a:lnTo>
                  <a:lnTo>
                    <a:pt x="252" y="92"/>
                  </a:lnTo>
                  <a:lnTo>
                    <a:pt x="261" y="97"/>
                  </a:lnTo>
                  <a:lnTo>
                    <a:pt x="265" y="104"/>
                  </a:lnTo>
                  <a:lnTo>
                    <a:pt x="278" y="113"/>
                  </a:lnTo>
                  <a:lnTo>
                    <a:pt x="280" y="121"/>
                  </a:lnTo>
                  <a:lnTo>
                    <a:pt x="279" y="128"/>
                  </a:lnTo>
                  <a:lnTo>
                    <a:pt x="282" y="135"/>
                  </a:lnTo>
                  <a:lnTo>
                    <a:pt x="288" y="141"/>
                  </a:lnTo>
                  <a:lnTo>
                    <a:pt x="291" y="148"/>
                  </a:lnTo>
                  <a:lnTo>
                    <a:pt x="294" y="153"/>
                  </a:lnTo>
                  <a:lnTo>
                    <a:pt x="300" y="157"/>
                  </a:lnTo>
                  <a:lnTo>
                    <a:pt x="305" y="156"/>
                  </a:lnTo>
                  <a:lnTo>
                    <a:pt x="309" y="164"/>
                  </a:lnTo>
                  <a:lnTo>
                    <a:pt x="310" y="169"/>
                  </a:lnTo>
                  <a:lnTo>
                    <a:pt x="319" y="190"/>
                  </a:lnTo>
                  <a:lnTo>
                    <a:pt x="374" y="200"/>
                  </a:lnTo>
                  <a:lnTo>
                    <a:pt x="378" y="196"/>
                  </a:lnTo>
                  <a:lnTo>
                    <a:pt x="387" y="210"/>
                  </a:lnTo>
                  <a:lnTo>
                    <a:pt x="379" y="252"/>
                  </a:lnTo>
                  <a:lnTo>
                    <a:pt x="327" y="273"/>
                  </a:lnTo>
                  <a:lnTo>
                    <a:pt x="275" y="281"/>
                  </a:lnTo>
                  <a:lnTo>
                    <a:pt x="259" y="290"/>
                  </a:lnTo>
                  <a:lnTo>
                    <a:pt x="247" y="312"/>
                  </a:lnTo>
                  <a:lnTo>
                    <a:pt x="239" y="315"/>
                  </a:lnTo>
                  <a:lnTo>
                    <a:pt x="234" y="308"/>
                  </a:lnTo>
                  <a:lnTo>
                    <a:pt x="227" y="309"/>
                  </a:lnTo>
                  <a:lnTo>
                    <a:pt x="210" y="307"/>
                  </a:lnTo>
                  <a:lnTo>
                    <a:pt x="206" y="305"/>
                  </a:lnTo>
                  <a:lnTo>
                    <a:pt x="185" y="306"/>
                  </a:lnTo>
                  <a:lnTo>
                    <a:pt x="181" y="308"/>
                  </a:lnTo>
                  <a:lnTo>
                    <a:pt x="173" y="302"/>
                  </a:lnTo>
                  <a:lnTo>
                    <a:pt x="169" y="312"/>
                  </a:lnTo>
                  <a:lnTo>
                    <a:pt x="171" y="321"/>
                  </a:lnTo>
                  <a:lnTo>
                    <a:pt x="163" y="32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2" name="Freeform 171">
              <a:extLst>
                <a:ext uri="{FF2B5EF4-FFF2-40B4-BE49-F238E27FC236}">
                  <a16:creationId xmlns:a16="http://schemas.microsoft.com/office/drawing/2014/main" id="{82180F36-806A-6E63-D864-8E6F2E12FD56}"/>
                </a:ext>
              </a:extLst>
            </p:cNvPr>
            <p:cNvSpPr>
              <a:spLocks/>
            </p:cNvSpPr>
            <p:nvPr/>
          </p:nvSpPr>
          <p:spPr bwMode="auto">
            <a:xfrm>
              <a:off x="11501432" y="2388238"/>
              <a:ext cx="886590" cy="881321"/>
            </a:xfrm>
            <a:custGeom>
              <a:avLst/>
              <a:gdLst>
                <a:gd name="T0" fmla="*/ 218 w 295"/>
                <a:gd name="T1" fmla="*/ 260 h 278"/>
                <a:gd name="T2" fmla="*/ 216 w 295"/>
                <a:gd name="T3" fmla="*/ 243 h 278"/>
                <a:gd name="T4" fmla="*/ 204 w 295"/>
                <a:gd name="T5" fmla="*/ 220 h 278"/>
                <a:gd name="T6" fmla="*/ 197 w 295"/>
                <a:gd name="T7" fmla="*/ 203 h 278"/>
                <a:gd name="T8" fmla="*/ 185 w 295"/>
                <a:gd name="T9" fmla="*/ 209 h 278"/>
                <a:gd name="T10" fmla="*/ 192 w 295"/>
                <a:gd name="T11" fmla="*/ 227 h 278"/>
                <a:gd name="T12" fmla="*/ 173 w 295"/>
                <a:gd name="T13" fmla="*/ 254 h 278"/>
                <a:gd name="T14" fmla="*/ 148 w 295"/>
                <a:gd name="T15" fmla="*/ 244 h 278"/>
                <a:gd name="T16" fmla="*/ 139 w 295"/>
                <a:gd name="T17" fmla="*/ 254 h 278"/>
                <a:gd name="T18" fmla="*/ 130 w 295"/>
                <a:gd name="T19" fmla="*/ 262 h 278"/>
                <a:gd name="T20" fmla="*/ 109 w 295"/>
                <a:gd name="T21" fmla="*/ 258 h 278"/>
                <a:gd name="T22" fmla="*/ 89 w 295"/>
                <a:gd name="T23" fmla="*/ 261 h 278"/>
                <a:gd name="T24" fmla="*/ 74 w 295"/>
                <a:gd name="T25" fmla="*/ 247 h 278"/>
                <a:gd name="T26" fmla="*/ 58 w 295"/>
                <a:gd name="T27" fmla="*/ 244 h 278"/>
                <a:gd name="T28" fmla="*/ 49 w 295"/>
                <a:gd name="T29" fmla="*/ 272 h 278"/>
                <a:gd name="T30" fmla="*/ 37 w 295"/>
                <a:gd name="T31" fmla="*/ 278 h 278"/>
                <a:gd name="T32" fmla="*/ 29 w 295"/>
                <a:gd name="T33" fmla="*/ 271 h 278"/>
                <a:gd name="T34" fmla="*/ 30 w 295"/>
                <a:gd name="T35" fmla="*/ 256 h 278"/>
                <a:gd name="T36" fmla="*/ 20 w 295"/>
                <a:gd name="T37" fmla="*/ 235 h 278"/>
                <a:gd name="T38" fmla="*/ 17 w 295"/>
                <a:gd name="T39" fmla="*/ 221 h 278"/>
                <a:gd name="T40" fmla="*/ 10 w 295"/>
                <a:gd name="T41" fmla="*/ 203 h 278"/>
                <a:gd name="T42" fmla="*/ 0 w 295"/>
                <a:gd name="T43" fmla="*/ 196 h 278"/>
                <a:gd name="T44" fmla="*/ 6 w 295"/>
                <a:gd name="T45" fmla="*/ 180 h 278"/>
                <a:gd name="T46" fmla="*/ 9 w 295"/>
                <a:gd name="T47" fmla="*/ 165 h 278"/>
                <a:gd name="T48" fmla="*/ 10 w 295"/>
                <a:gd name="T49" fmla="*/ 147 h 278"/>
                <a:gd name="T50" fmla="*/ 34 w 295"/>
                <a:gd name="T51" fmla="*/ 133 h 278"/>
                <a:gd name="T52" fmla="*/ 30 w 295"/>
                <a:gd name="T53" fmla="*/ 42 h 278"/>
                <a:gd name="T54" fmla="*/ 49 w 295"/>
                <a:gd name="T55" fmla="*/ 0 h 278"/>
                <a:gd name="T56" fmla="*/ 191 w 295"/>
                <a:gd name="T57" fmla="*/ 0 h 278"/>
                <a:gd name="T58" fmla="*/ 269 w 295"/>
                <a:gd name="T59" fmla="*/ 21 h 278"/>
                <a:gd name="T60" fmla="*/ 270 w 295"/>
                <a:gd name="T61" fmla="*/ 46 h 278"/>
                <a:gd name="T62" fmla="*/ 285 w 295"/>
                <a:gd name="T63" fmla="*/ 76 h 278"/>
                <a:gd name="T64" fmla="*/ 287 w 295"/>
                <a:gd name="T65" fmla="*/ 95 h 278"/>
                <a:gd name="T66" fmla="*/ 268 w 295"/>
                <a:gd name="T67" fmla="*/ 105 h 278"/>
                <a:gd name="T68" fmla="*/ 260 w 295"/>
                <a:gd name="T69" fmla="*/ 149 h 278"/>
                <a:gd name="T70" fmla="*/ 260 w 295"/>
                <a:gd name="T71" fmla="*/ 175 h 278"/>
                <a:gd name="T72" fmla="*/ 243 w 295"/>
                <a:gd name="T73" fmla="*/ 206 h 278"/>
                <a:gd name="T74" fmla="*/ 234 w 295"/>
                <a:gd name="T75" fmla="*/ 231 h 278"/>
                <a:gd name="T76" fmla="*/ 221 w 295"/>
                <a:gd name="T77" fmla="*/ 25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278">
                  <a:moveTo>
                    <a:pt x="221" y="261"/>
                  </a:moveTo>
                  <a:lnTo>
                    <a:pt x="218" y="260"/>
                  </a:lnTo>
                  <a:lnTo>
                    <a:pt x="218" y="250"/>
                  </a:lnTo>
                  <a:lnTo>
                    <a:pt x="216" y="243"/>
                  </a:lnTo>
                  <a:lnTo>
                    <a:pt x="207" y="235"/>
                  </a:lnTo>
                  <a:lnTo>
                    <a:pt x="204" y="220"/>
                  </a:lnTo>
                  <a:lnTo>
                    <a:pt x="206" y="204"/>
                  </a:lnTo>
                  <a:lnTo>
                    <a:pt x="197" y="203"/>
                  </a:lnTo>
                  <a:lnTo>
                    <a:pt x="196" y="208"/>
                  </a:lnTo>
                  <a:lnTo>
                    <a:pt x="185" y="209"/>
                  </a:lnTo>
                  <a:lnTo>
                    <a:pt x="190" y="215"/>
                  </a:lnTo>
                  <a:lnTo>
                    <a:pt x="192" y="227"/>
                  </a:lnTo>
                  <a:lnTo>
                    <a:pt x="182" y="239"/>
                  </a:lnTo>
                  <a:lnTo>
                    <a:pt x="173" y="254"/>
                  </a:lnTo>
                  <a:lnTo>
                    <a:pt x="164" y="256"/>
                  </a:lnTo>
                  <a:lnTo>
                    <a:pt x="148" y="244"/>
                  </a:lnTo>
                  <a:lnTo>
                    <a:pt x="141" y="248"/>
                  </a:lnTo>
                  <a:lnTo>
                    <a:pt x="139" y="254"/>
                  </a:lnTo>
                  <a:lnTo>
                    <a:pt x="130" y="258"/>
                  </a:lnTo>
                  <a:lnTo>
                    <a:pt x="130" y="262"/>
                  </a:lnTo>
                  <a:lnTo>
                    <a:pt x="111" y="262"/>
                  </a:lnTo>
                  <a:lnTo>
                    <a:pt x="109" y="258"/>
                  </a:lnTo>
                  <a:lnTo>
                    <a:pt x="95" y="257"/>
                  </a:lnTo>
                  <a:lnTo>
                    <a:pt x="89" y="261"/>
                  </a:lnTo>
                  <a:lnTo>
                    <a:pt x="84" y="259"/>
                  </a:lnTo>
                  <a:lnTo>
                    <a:pt x="74" y="247"/>
                  </a:lnTo>
                  <a:lnTo>
                    <a:pt x="71" y="241"/>
                  </a:lnTo>
                  <a:lnTo>
                    <a:pt x="58" y="244"/>
                  </a:lnTo>
                  <a:lnTo>
                    <a:pt x="53" y="254"/>
                  </a:lnTo>
                  <a:lnTo>
                    <a:pt x="49" y="272"/>
                  </a:lnTo>
                  <a:lnTo>
                    <a:pt x="42" y="276"/>
                  </a:lnTo>
                  <a:lnTo>
                    <a:pt x="37" y="278"/>
                  </a:lnTo>
                  <a:lnTo>
                    <a:pt x="35" y="277"/>
                  </a:lnTo>
                  <a:lnTo>
                    <a:pt x="29" y="271"/>
                  </a:lnTo>
                  <a:lnTo>
                    <a:pt x="28" y="265"/>
                  </a:lnTo>
                  <a:lnTo>
                    <a:pt x="30" y="256"/>
                  </a:lnTo>
                  <a:lnTo>
                    <a:pt x="30" y="248"/>
                  </a:lnTo>
                  <a:lnTo>
                    <a:pt x="20" y="235"/>
                  </a:lnTo>
                  <a:lnTo>
                    <a:pt x="17" y="226"/>
                  </a:lnTo>
                  <a:lnTo>
                    <a:pt x="17" y="221"/>
                  </a:lnTo>
                  <a:lnTo>
                    <a:pt x="10" y="215"/>
                  </a:lnTo>
                  <a:lnTo>
                    <a:pt x="10" y="203"/>
                  </a:lnTo>
                  <a:lnTo>
                    <a:pt x="6" y="195"/>
                  </a:lnTo>
                  <a:lnTo>
                    <a:pt x="0" y="196"/>
                  </a:lnTo>
                  <a:lnTo>
                    <a:pt x="1" y="188"/>
                  </a:lnTo>
                  <a:lnTo>
                    <a:pt x="6" y="180"/>
                  </a:lnTo>
                  <a:lnTo>
                    <a:pt x="4" y="171"/>
                  </a:lnTo>
                  <a:lnTo>
                    <a:pt x="9" y="165"/>
                  </a:lnTo>
                  <a:lnTo>
                    <a:pt x="6" y="160"/>
                  </a:lnTo>
                  <a:lnTo>
                    <a:pt x="10" y="147"/>
                  </a:lnTo>
                  <a:lnTo>
                    <a:pt x="18" y="132"/>
                  </a:lnTo>
                  <a:lnTo>
                    <a:pt x="34" y="133"/>
                  </a:lnTo>
                  <a:lnTo>
                    <a:pt x="30" y="51"/>
                  </a:lnTo>
                  <a:lnTo>
                    <a:pt x="30" y="42"/>
                  </a:lnTo>
                  <a:lnTo>
                    <a:pt x="51" y="42"/>
                  </a:lnTo>
                  <a:lnTo>
                    <a:pt x="49" y="0"/>
                  </a:lnTo>
                  <a:lnTo>
                    <a:pt x="121" y="0"/>
                  </a:lnTo>
                  <a:lnTo>
                    <a:pt x="191" y="0"/>
                  </a:lnTo>
                  <a:lnTo>
                    <a:pt x="262" y="0"/>
                  </a:lnTo>
                  <a:lnTo>
                    <a:pt x="269" y="21"/>
                  </a:lnTo>
                  <a:lnTo>
                    <a:pt x="266" y="24"/>
                  </a:lnTo>
                  <a:lnTo>
                    <a:pt x="270" y="46"/>
                  </a:lnTo>
                  <a:lnTo>
                    <a:pt x="278" y="71"/>
                  </a:lnTo>
                  <a:lnTo>
                    <a:pt x="285" y="76"/>
                  </a:lnTo>
                  <a:lnTo>
                    <a:pt x="295" y="84"/>
                  </a:lnTo>
                  <a:lnTo>
                    <a:pt x="287" y="95"/>
                  </a:lnTo>
                  <a:lnTo>
                    <a:pt x="273" y="99"/>
                  </a:lnTo>
                  <a:lnTo>
                    <a:pt x="268" y="105"/>
                  </a:lnTo>
                  <a:lnTo>
                    <a:pt x="267" y="119"/>
                  </a:lnTo>
                  <a:lnTo>
                    <a:pt x="260" y="149"/>
                  </a:lnTo>
                  <a:lnTo>
                    <a:pt x="263" y="158"/>
                  </a:lnTo>
                  <a:lnTo>
                    <a:pt x="260" y="175"/>
                  </a:lnTo>
                  <a:lnTo>
                    <a:pt x="254" y="196"/>
                  </a:lnTo>
                  <a:lnTo>
                    <a:pt x="243" y="206"/>
                  </a:lnTo>
                  <a:lnTo>
                    <a:pt x="236" y="222"/>
                  </a:lnTo>
                  <a:lnTo>
                    <a:pt x="234" y="231"/>
                  </a:lnTo>
                  <a:lnTo>
                    <a:pt x="226" y="236"/>
                  </a:lnTo>
                  <a:lnTo>
                    <a:pt x="221" y="258"/>
                  </a:lnTo>
                  <a:lnTo>
                    <a:pt x="221" y="26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3" name="Freeform 172">
              <a:extLst>
                <a:ext uri="{FF2B5EF4-FFF2-40B4-BE49-F238E27FC236}">
                  <a16:creationId xmlns:a16="http://schemas.microsoft.com/office/drawing/2014/main" id="{6BCCE564-0D02-4230-60D9-D03A5917A552}"/>
                </a:ext>
              </a:extLst>
            </p:cNvPr>
            <p:cNvSpPr>
              <a:spLocks/>
            </p:cNvSpPr>
            <p:nvPr/>
          </p:nvSpPr>
          <p:spPr bwMode="auto">
            <a:xfrm>
              <a:off x="11612633" y="3031793"/>
              <a:ext cx="631133" cy="576981"/>
            </a:xfrm>
            <a:custGeom>
              <a:avLst/>
              <a:gdLst>
                <a:gd name="T0" fmla="*/ 184 w 210"/>
                <a:gd name="T1" fmla="*/ 58 h 182"/>
                <a:gd name="T2" fmla="*/ 185 w 210"/>
                <a:gd name="T3" fmla="*/ 74 h 182"/>
                <a:gd name="T4" fmla="*/ 182 w 210"/>
                <a:gd name="T5" fmla="*/ 80 h 182"/>
                <a:gd name="T6" fmla="*/ 172 w 210"/>
                <a:gd name="T7" fmla="*/ 81 h 182"/>
                <a:gd name="T8" fmla="*/ 166 w 210"/>
                <a:gd name="T9" fmla="*/ 93 h 182"/>
                <a:gd name="T10" fmla="*/ 178 w 210"/>
                <a:gd name="T11" fmla="*/ 94 h 182"/>
                <a:gd name="T12" fmla="*/ 187 w 210"/>
                <a:gd name="T13" fmla="*/ 104 h 182"/>
                <a:gd name="T14" fmla="*/ 191 w 210"/>
                <a:gd name="T15" fmla="*/ 113 h 182"/>
                <a:gd name="T16" fmla="*/ 199 w 210"/>
                <a:gd name="T17" fmla="*/ 117 h 182"/>
                <a:gd name="T18" fmla="*/ 210 w 210"/>
                <a:gd name="T19" fmla="*/ 140 h 182"/>
                <a:gd name="T20" fmla="*/ 198 w 210"/>
                <a:gd name="T21" fmla="*/ 154 h 182"/>
                <a:gd name="T22" fmla="*/ 187 w 210"/>
                <a:gd name="T23" fmla="*/ 166 h 182"/>
                <a:gd name="T24" fmla="*/ 175 w 210"/>
                <a:gd name="T25" fmla="*/ 176 h 182"/>
                <a:gd name="T26" fmla="*/ 163 w 210"/>
                <a:gd name="T27" fmla="*/ 176 h 182"/>
                <a:gd name="T28" fmla="*/ 148 w 210"/>
                <a:gd name="T29" fmla="*/ 180 h 182"/>
                <a:gd name="T30" fmla="*/ 136 w 210"/>
                <a:gd name="T31" fmla="*/ 176 h 182"/>
                <a:gd name="T32" fmla="*/ 129 w 210"/>
                <a:gd name="T33" fmla="*/ 182 h 182"/>
                <a:gd name="T34" fmla="*/ 112 w 210"/>
                <a:gd name="T35" fmla="*/ 168 h 182"/>
                <a:gd name="T36" fmla="*/ 108 w 210"/>
                <a:gd name="T37" fmla="*/ 159 h 182"/>
                <a:gd name="T38" fmla="*/ 98 w 210"/>
                <a:gd name="T39" fmla="*/ 163 h 182"/>
                <a:gd name="T40" fmla="*/ 89 w 210"/>
                <a:gd name="T41" fmla="*/ 162 h 182"/>
                <a:gd name="T42" fmla="*/ 84 w 210"/>
                <a:gd name="T43" fmla="*/ 165 h 182"/>
                <a:gd name="T44" fmla="*/ 76 w 210"/>
                <a:gd name="T45" fmla="*/ 163 h 182"/>
                <a:gd name="T46" fmla="*/ 65 w 210"/>
                <a:gd name="T47" fmla="*/ 146 h 182"/>
                <a:gd name="T48" fmla="*/ 62 w 210"/>
                <a:gd name="T49" fmla="*/ 139 h 182"/>
                <a:gd name="T50" fmla="*/ 48 w 210"/>
                <a:gd name="T51" fmla="*/ 131 h 182"/>
                <a:gd name="T52" fmla="*/ 43 w 210"/>
                <a:gd name="T53" fmla="*/ 118 h 182"/>
                <a:gd name="T54" fmla="*/ 35 w 210"/>
                <a:gd name="T55" fmla="*/ 109 h 182"/>
                <a:gd name="T56" fmla="*/ 23 w 210"/>
                <a:gd name="T57" fmla="*/ 99 h 182"/>
                <a:gd name="T58" fmla="*/ 23 w 210"/>
                <a:gd name="T59" fmla="*/ 92 h 182"/>
                <a:gd name="T60" fmla="*/ 13 w 210"/>
                <a:gd name="T61" fmla="*/ 84 h 182"/>
                <a:gd name="T62" fmla="*/ 0 w 210"/>
                <a:gd name="T63" fmla="*/ 75 h 182"/>
                <a:gd name="T64" fmla="*/ 5 w 210"/>
                <a:gd name="T65" fmla="*/ 73 h 182"/>
                <a:gd name="T66" fmla="*/ 12 w 210"/>
                <a:gd name="T67" fmla="*/ 69 h 182"/>
                <a:gd name="T68" fmla="*/ 16 w 210"/>
                <a:gd name="T69" fmla="*/ 51 h 182"/>
                <a:gd name="T70" fmla="*/ 21 w 210"/>
                <a:gd name="T71" fmla="*/ 41 h 182"/>
                <a:gd name="T72" fmla="*/ 34 w 210"/>
                <a:gd name="T73" fmla="*/ 38 h 182"/>
                <a:gd name="T74" fmla="*/ 37 w 210"/>
                <a:gd name="T75" fmla="*/ 44 h 182"/>
                <a:gd name="T76" fmla="*/ 47 w 210"/>
                <a:gd name="T77" fmla="*/ 56 h 182"/>
                <a:gd name="T78" fmla="*/ 52 w 210"/>
                <a:gd name="T79" fmla="*/ 58 h 182"/>
                <a:gd name="T80" fmla="*/ 59 w 210"/>
                <a:gd name="T81" fmla="*/ 54 h 182"/>
                <a:gd name="T82" fmla="*/ 72 w 210"/>
                <a:gd name="T83" fmla="*/ 55 h 182"/>
                <a:gd name="T84" fmla="*/ 74 w 210"/>
                <a:gd name="T85" fmla="*/ 59 h 182"/>
                <a:gd name="T86" fmla="*/ 93 w 210"/>
                <a:gd name="T87" fmla="*/ 59 h 182"/>
                <a:gd name="T88" fmla="*/ 93 w 210"/>
                <a:gd name="T89" fmla="*/ 55 h 182"/>
                <a:gd name="T90" fmla="*/ 102 w 210"/>
                <a:gd name="T91" fmla="*/ 51 h 182"/>
                <a:gd name="T92" fmla="*/ 104 w 210"/>
                <a:gd name="T93" fmla="*/ 45 h 182"/>
                <a:gd name="T94" fmla="*/ 111 w 210"/>
                <a:gd name="T95" fmla="*/ 41 h 182"/>
                <a:gd name="T96" fmla="*/ 127 w 210"/>
                <a:gd name="T97" fmla="*/ 53 h 182"/>
                <a:gd name="T98" fmla="*/ 136 w 210"/>
                <a:gd name="T99" fmla="*/ 51 h 182"/>
                <a:gd name="T100" fmla="*/ 145 w 210"/>
                <a:gd name="T101" fmla="*/ 36 h 182"/>
                <a:gd name="T102" fmla="*/ 155 w 210"/>
                <a:gd name="T103" fmla="*/ 24 h 182"/>
                <a:gd name="T104" fmla="*/ 153 w 210"/>
                <a:gd name="T105" fmla="*/ 12 h 182"/>
                <a:gd name="T106" fmla="*/ 148 w 210"/>
                <a:gd name="T107" fmla="*/ 6 h 182"/>
                <a:gd name="T108" fmla="*/ 159 w 210"/>
                <a:gd name="T109" fmla="*/ 5 h 182"/>
                <a:gd name="T110" fmla="*/ 160 w 210"/>
                <a:gd name="T111" fmla="*/ 0 h 182"/>
                <a:gd name="T112" fmla="*/ 169 w 210"/>
                <a:gd name="T113" fmla="*/ 1 h 182"/>
                <a:gd name="T114" fmla="*/ 167 w 210"/>
                <a:gd name="T115" fmla="*/ 17 h 182"/>
                <a:gd name="T116" fmla="*/ 170 w 210"/>
                <a:gd name="T117" fmla="*/ 32 h 182"/>
                <a:gd name="T118" fmla="*/ 179 w 210"/>
                <a:gd name="T119" fmla="*/ 40 h 182"/>
                <a:gd name="T120" fmla="*/ 181 w 210"/>
                <a:gd name="T121" fmla="*/ 47 h 182"/>
                <a:gd name="T122" fmla="*/ 181 w 210"/>
                <a:gd name="T123" fmla="*/ 57 h 182"/>
                <a:gd name="T124" fmla="*/ 184 w 210"/>
                <a:gd name="T125" fmla="*/ 5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182">
                  <a:moveTo>
                    <a:pt x="184" y="58"/>
                  </a:moveTo>
                  <a:lnTo>
                    <a:pt x="185" y="74"/>
                  </a:lnTo>
                  <a:lnTo>
                    <a:pt x="182" y="80"/>
                  </a:lnTo>
                  <a:lnTo>
                    <a:pt x="172" y="81"/>
                  </a:lnTo>
                  <a:lnTo>
                    <a:pt x="166" y="93"/>
                  </a:lnTo>
                  <a:lnTo>
                    <a:pt x="178" y="94"/>
                  </a:lnTo>
                  <a:lnTo>
                    <a:pt x="187" y="104"/>
                  </a:lnTo>
                  <a:lnTo>
                    <a:pt x="191" y="113"/>
                  </a:lnTo>
                  <a:lnTo>
                    <a:pt x="199" y="117"/>
                  </a:lnTo>
                  <a:lnTo>
                    <a:pt x="210" y="140"/>
                  </a:lnTo>
                  <a:lnTo>
                    <a:pt x="198" y="154"/>
                  </a:lnTo>
                  <a:lnTo>
                    <a:pt x="187" y="166"/>
                  </a:lnTo>
                  <a:lnTo>
                    <a:pt x="175" y="176"/>
                  </a:lnTo>
                  <a:lnTo>
                    <a:pt x="163" y="176"/>
                  </a:lnTo>
                  <a:lnTo>
                    <a:pt x="148" y="180"/>
                  </a:lnTo>
                  <a:lnTo>
                    <a:pt x="136" y="176"/>
                  </a:lnTo>
                  <a:lnTo>
                    <a:pt x="129" y="182"/>
                  </a:lnTo>
                  <a:lnTo>
                    <a:pt x="112" y="168"/>
                  </a:lnTo>
                  <a:lnTo>
                    <a:pt x="108" y="159"/>
                  </a:lnTo>
                  <a:lnTo>
                    <a:pt x="98" y="163"/>
                  </a:lnTo>
                  <a:lnTo>
                    <a:pt x="89" y="162"/>
                  </a:lnTo>
                  <a:lnTo>
                    <a:pt x="84" y="165"/>
                  </a:lnTo>
                  <a:lnTo>
                    <a:pt x="76" y="163"/>
                  </a:lnTo>
                  <a:lnTo>
                    <a:pt x="65" y="146"/>
                  </a:lnTo>
                  <a:lnTo>
                    <a:pt x="62" y="139"/>
                  </a:lnTo>
                  <a:lnTo>
                    <a:pt x="48" y="131"/>
                  </a:lnTo>
                  <a:lnTo>
                    <a:pt x="43" y="118"/>
                  </a:lnTo>
                  <a:lnTo>
                    <a:pt x="35" y="109"/>
                  </a:lnTo>
                  <a:lnTo>
                    <a:pt x="23" y="99"/>
                  </a:lnTo>
                  <a:lnTo>
                    <a:pt x="23" y="92"/>
                  </a:lnTo>
                  <a:lnTo>
                    <a:pt x="13" y="84"/>
                  </a:lnTo>
                  <a:lnTo>
                    <a:pt x="0" y="75"/>
                  </a:lnTo>
                  <a:lnTo>
                    <a:pt x="5" y="73"/>
                  </a:lnTo>
                  <a:lnTo>
                    <a:pt x="12" y="69"/>
                  </a:lnTo>
                  <a:lnTo>
                    <a:pt x="16" y="51"/>
                  </a:lnTo>
                  <a:lnTo>
                    <a:pt x="21" y="41"/>
                  </a:lnTo>
                  <a:lnTo>
                    <a:pt x="34" y="38"/>
                  </a:lnTo>
                  <a:lnTo>
                    <a:pt x="37" y="44"/>
                  </a:lnTo>
                  <a:lnTo>
                    <a:pt x="47" y="56"/>
                  </a:lnTo>
                  <a:lnTo>
                    <a:pt x="52" y="58"/>
                  </a:lnTo>
                  <a:lnTo>
                    <a:pt x="59" y="54"/>
                  </a:lnTo>
                  <a:lnTo>
                    <a:pt x="72" y="55"/>
                  </a:lnTo>
                  <a:lnTo>
                    <a:pt x="74" y="59"/>
                  </a:lnTo>
                  <a:lnTo>
                    <a:pt x="93" y="59"/>
                  </a:lnTo>
                  <a:lnTo>
                    <a:pt x="93" y="55"/>
                  </a:lnTo>
                  <a:lnTo>
                    <a:pt x="102" y="51"/>
                  </a:lnTo>
                  <a:lnTo>
                    <a:pt x="104" y="45"/>
                  </a:lnTo>
                  <a:lnTo>
                    <a:pt x="111" y="41"/>
                  </a:lnTo>
                  <a:lnTo>
                    <a:pt x="127" y="53"/>
                  </a:lnTo>
                  <a:lnTo>
                    <a:pt x="136" y="51"/>
                  </a:lnTo>
                  <a:lnTo>
                    <a:pt x="145" y="36"/>
                  </a:lnTo>
                  <a:lnTo>
                    <a:pt x="155" y="24"/>
                  </a:lnTo>
                  <a:lnTo>
                    <a:pt x="153" y="12"/>
                  </a:lnTo>
                  <a:lnTo>
                    <a:pt x="148" y="6"/>
                  </a:lnTo>
                  <a:lnTo>
                    <a:pt x="159" y="5"/>
                  </a:lnTo>
                  <a:lnTo>
                    <a:pt x="160" y="0"/>
                  </a:lnTo>
                  <a:lnTo>
                    <a:pt x="169" y="1"/>
                  </a:lnTo>
                  <a:lnTo>
                    <a:pt x="167" y="17"/>
                  </a:lnTo>
                  <a:lnTo>
                    <a:pt x="170" y="32"/>
                  </a:lnTo>
                  <a:lnTo>
                    <a:pt x="179" y="40"/>
                  </a:lnTo>
                  <a:lnTo>
                    <a:pt x="181" y="47"/>
                  </a:lnTo>
                  <a:lnTo>
                    <a:pt x="181" y="57"/>
                  </a:lnTo>
                  <a:lnTo>
                    <a:pt x="184" y="5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4" name="Freeform 173">
              <a:extLst>
                <a:ext uri="{FF2B5EF4-FFF2-40B4-BE49-F238E27FC236}">
                  <a16:creationId xmlns:a16="http://schemas.microsoft.com/office/drawing/2014/main" id="{C992511B-23C5-2C6C-4B87-12330567BCF8}"/>
                </a:ext>
              </a:extLst>
            </p:cNvPr>
            <p:cNvSpPr>
              <a:spLocks/>
            </p:cNvSpPr>
            <p:nvPr/>
          </p:nvSpPr>
          <p:spPr bwMode="auto">
            <a:xfrm>
              <a:off x="9331542" y="2746475"/>
              <a:ext cx="336605" cy="278978"/>
            </a:xfrm>
            <a:custGeom>
              <a:avLst/>
              <a:gdLst>
                <a:gd name="T0" fmla="*/ 17 w 112"/>
                <a:gd name="T1" fmla="*/ 62 h 88"/>
                <a:gd name="T2" fmla="*/ 10 w 112"/>
                <a:gd name="T3" fmla="*/ 46 h 88"/>
                <a:gd name="T4" fmla="*/ 0 w 112"/>
                <a:gd name="T5" fmla="*/ 38 h 88"/>
                <a:gd name="T6" fmla="*/ 9 w 112"/>
                <a:gd name="T7" fmla="*/ 34 h 88"/>
                <a:gd name="T8" fmla="*/ 18 w 112"/>
                <a:gd name="T9" fmla="*/ 20 h 88"/>
                <a:gd name="T10" fmla="*/ 22 w 112"/>
                <a:gd name="T11" fmla="*/ 9 h 88"/>
                <a:gd name="T12" fmla="*/ 29 w 112"/>
                <a:gd name="T13" fmla="*/ 2 h 88"/>
                <a:gd name="T14" fmla="*/ 38 w 112"/>
                <a:gd name="T15" fmla="*/ 4 h 88"/>
                <a:gd name="T16" fmla="*/ 47 w 112"/>
                <a:gd name="T17" fmla="*/ 0 h 88"/>
                <a:gd name="T18" fmla="*/ 57 w 112"/>
                <a:gd name="T19" fmla="*/ 0 h 88"/>
                <a:gd name="T20" fmla="*/ 65 w 112"/>
                <a:gd name="T21" fmla="*/ 6 h 88"/>
                <a:gd name="T22" fmla="*/ 77 w 112"/>
                <a:gd name="T23" fmla="*/ 11 h 88"/>
                <a:gd name="T24" fmla="*/ 88 w 112"/>
                <a:gd name="T25" fmla="*/ 26 h 88"/>
                <a:gd name="T26" fmla="*/ 100 w 112"/>
                <a:gd name="T27" fmla="*/ 41 h 88"/>
                <a:gd name="T28" fmla="*/ 100 w 112"/>
                <a:gd name="T29" fmla="*/ 54 h 88"/>
                <a:gd name="T30" fmla="*/ 104 w 112"/>
                <a:gd name="T31" fmla="*/ 66 h 88"/>
                <a:gd name="T32" fmla="*/ 111 w 112"/>
                <a:gd name="T33" fmla="*/ 71 h 88"/>
                <a:gd name="T34" fmla="*/ 112 w 112"/>
                <a:gd name="T35" fmla="*/ 79 h 88"/>
                <a:gd name="T36" fmla="*/ 111 w 112"/>
                <a:gd name="T37" fmla="*/ 86 h 88"/>
                <a:gd name="T38" fmla="*/ 109 w 112"/>
                <a:gd name="T39" fmla="*/ 87 h 88"/>
                <a:gd name="T40" fmla="*/ 99 w 112"/>
                <a:gd name="T41" fmla="*/ 85 h 88"/>
                <a:gd name="T42" fmla="*/ 97 w 112"/>
                <a:gd name="T43" fmla="*/ 88 h 88"/>
                <a:gd name="T44" fmla="*/ 93 w 112"/>
                <a:gd name="T45" fmla="*/ 88 h 88"/>
                <a:gd name="T46" fmla="*/ 80 w 112"/>
                <a:gd name="T47" fmla="*/ 83 h 88"/>
                <a:gd name="T48" fmla="*/ 71 w 112"/>
                <a:gd name="T49" fmla="*/ 83 h 88"/>
                <a:gd name="T50" fmla="*/ 38 w 112"/>
                <a:gd name="T51" fmla="*/ 82 h 88"/>
                <a:gd name="T52" fmla="*/ 33 w 112"/>
                <a:gd name="T53" fmla="*/ 84 h 88"/>
                <a:gd name="T54" fmla="*/ 27 w 112"/>
                <a:gd name="T55" fmla="*/ 84 h 88"/>
                <a:gd name="T56" fmla="*/ 17 w 112"/>
                <a:gd name="T57" fmla="*/ 87 h 88"/>
                <a:gd name="T58" fmla="*/ 14 w 112"/>
                <a:gd name="T59" fmla="*/ 71 h 88"/>
                <a:gd name="T60" fmla="*/ 31 w 112"/>
                <a:gd name="T61" fmla="*/ 72 h 88"/>
                <a:gd name="T62" fmla="*/ 35 w 112"/>
                <a:gd name="T63" fmla="*/ 69 h 88"/>
                <a:gd name="T64" fmla="*/ 39 w 112"/>
                <a:gd name="T65" fmla="*/ 69 h 88"/>
                <a:gd name="T66" fmla="*/ 45 w 112"/>
                <a:gd name="T67" fmla="*/ 64 h 88"/>
                <a:gd name="T68" fmla="*/ 53 w 112"/>
                <a:gd name="T69" fmla="*/ 68 h 88"/>
                <a:gd name="T70" fmla="*/ 61 w 112"/>
                <a:gd name="T71" fmla="*/ 69 h 88"/>
                <a:gd name="T72" fmla="*/ 69 w 112"/>
                <a:gd name="T73" fmla="*/ 64 h 88"/>
                <a:gd name="T74" fmla="*/ 65 w 112"/>
                <a:gd name="T75" fmla="*/ 58 h 88"/>
                <a:gd name="T76" fmla="*/ 59 w 112"/>
                <a:gd name="T77" fmla="*/ 61 h 88"/>
                <a:gd name="T78" fmla="*/ 54 w 112"/>
                <a:gd name="T79" fmla="*/ 61 h 88"/>
                <a:gd name="T80" fmla="*/ 47 w 112"/>
                <a:gd name="T81" fmla="*/ 56 h 88"/>
                <a:gd name="T82" fmla="*/ 41 w 112"/>
                <a:gd name="T83" fmla="*/ 56 h 88"/>
                <a:gd name="T84" fmla="*/ 37 w 112"/>
                <a:gd name="T85" fmla="*/ 61 h 88"/>
                <a:gd name="T86" fmla="*/ 17 w 112"/>
                <a:gd name="T87"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88">
                  <a:moveTo>
                    <a:pt x="17" y="62"/>
                  </a:moveTo>
                  <a:lnTo>
                    <a:pt x="10" y="46"/>
                  </a:lnTo>
                  <a:lnTo>
                    <a:pt x="0" y="38"/>
                  </a:lnTo>
                  <a:lnTo>
                    <a:pt x="9" y="34"/>
                  </a:lnTo>
                  <a:lnTo>
                    <a:pt x="18" y="20"/>
                  </a:lnTo>
                  <a:lnTo>
                    <a:pt x="22" y="9"/>
                  </a:lnTo>
                  <a:lnTo>
                    <a:pt x="29" y="2"/>
                  </a:lnTo>
                  <a:lnTo>
                    <a:pt x="38" y="4"/>
                  </a:lnTo>
                  <a:lnTo>
                    <a:pt x="47" y="0"/>
                  </a:lnTo>
                  <a:lnTo>
                    <a:pt x="57" y="0"/>
                  </a:lnTo>
                  <a:lnTo>
                    <a:pt x="65" y="6"/>
                  </a:lnTo>
                  <a:lnTo>
                    <a:pt x="77" y="11"/>
                  </a:lnTo>
                  <a:lnTo>
                    <a:pt x="88" y="26"/>
                  </a:lnTo>
                  <a:lnTo>
                    <a:pt x="100" y="41"/>
                  </a:lnTo>
                  <a:lnTo>
                    <a:pt x="100" y="54"/>
                  </a:lnTo>
                  <a:lnTo>
                    <a:pt x="104" y="66"/>
                  </a:lnTo>
                  <a:lnTo>
                    <a:pt x="111" y="71"/>
                  </a:lnTo>
                  <a:lnTo>
                    <a:pt x="112" y="79"/>
                  </a:lnTo>
                  <a:lnTo>
                    <a:pt x="111" y="86"/>
                  </a:lnTo>
                  <a:lnTo>
                    <a:pt x="109" y="87"/>
                  </a:lnTo>
                  <a:lnTo>
                    <a:pt x="99" y="85"/>
                  </a:lnTo>
                  <a:lnTo>
                    <a:pt x="97" y="88"/>
                  </a:lnTo>
                  <a:lnTo>
                    <a:pt x="93" y="88"/>
                  </a:lnTo>
                  <a:lnTo>
                    <a:pt x="80" y="83"/>
                  </a:lnTo>
                  <a:lnTo>
                    <a:pt x="71" y="83"/>
                  </a:lnTo>
                  <a:lnTo>
                    <a:pt x="38" y="82"/>
                  </a:lnTo>
                  <a:lnTo>
                    <a:pt x="33" y="84"/>
                  </a:lnTo>
                  <a:lnTo>
                    <a:pt x="27" y="84"/>
                  </a:lnTo>
                  <a:lnTo>
                    <a:pt x="17" y="87"/>
                  </a:lnTo>
                  <a:lnTo>
                    <a:pt x="14" y="71"/>
                  </a:lnTo>
                  <a:lnTo>
                    <a:pt x="31" y="72"/>
                  </a:lnTo>
                  <a:lnTo>
                    <a:pt x="35" y="69"/>
                  </a:lnTo>
                  <a:lnTo>
                    <a:pt x="39" y="69"/>
                  </a:lnTo>
                  <a:lnTo>
                    <a:pt x="45" y="64"/>
                  </a:lnTo>
                  <a:lnTo>
                    <a:pt x="53" y="68"/>
                  </a:lnTo>
                  <a:lnTo>
                    <a:pt x="61" y="69"/>
                  </a:lnTo>
                  <a:lnTo>
                    <a:pt x="69" y="64"/>
                  </a:lnTo>
                  <a:lnTo>
                    <a:pt x="65" y="58"/>
                  </a:lnTo>
                  <a:lnTo>
                    <a:pt x="59" y="61"/>
                  </a:lnTo>
                  <a:lnTo>
                    <a:pt x="54" y="61"/>
                  </a:lnTo>
                  <a:lnTo>
                    <a:pt x="47" y="56"/>
                  </a:lnTo>
                  <a:lnTo>
                    <a:pt x="41" y="56"/>
                  </a:lnTo>
                  <a:lnTo>
                    <a:pt x="37" y="61"/>
                  </a:lnTo>
                  <a:lnTo>
                    <a:pt x="17" y="6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5" name="Freeform 174">
              <a:extLst>
                <a:ext uri="{FF2B5EF4-FFF2-40B4-BE49-F238E27FC236}">
                  <a16:creationId xmlns:a16="http://schemas.microsoft.com/office/drawing/2014/main" id="{D083C218-D7DA-30DB-D812-638F5897DABE}"/>
                </a:ext>
              </a:extLst>
            </p:cNvPr>
            <p:cNvSpPr>
              <a:spLocks/>
            </p:cNvSpPr>
            <p:nvPr/>
          </p:nvSpPr>
          <p:spPr bwMode="auto">
            <a:xfrm>
              <a:off x="19165175" y="4512286"/>
              <a:ext cx="54096" cy="38044"/>
            </a:xfrm>
            <a:custGeom>
              <a:avLst/>
              <a:gdLst>
                <a:gd name="T0" fmla="*/ 14 w 18"/>
                <a:gd name="T1" fmla="*/ 5 h 12"/>
                <a:gd name="T2" fmla="*/ 18 w 18"/>
                <a:gd name="T3" fmla="*/ 12 h 12"/>
                <a:gd name="T4" fmla="*/ 6 w 18"/>
                <a:gd name="T5" fmla="*/ 12 h 12"/>
                <a:gd name="T6" fmla="*/ 0 w 18"/>
                <a:gd name="T7" fmla="*/ 0 h 12"/>
                <a:gd name="T8" fmla="*/ 11 w 18"/>
                <a:gd name="T9" fmla="*/ 4 h 12"/>
                <a:gd name="T10" fmla="*/ 14 w 18"/>
                <a:gd name="T11" fmla="*/ 5 h 12"/>
              </a:gdLst>
              <a:ahLst/>
              <a:cxnLst>
                <a:cxn ang="0">
                  <a:pos x="T0" y="T1"/>
                </a:cxn>
                <a:cxn ang="0">
                  <a:pos x="T2" y="T3"/>
                </a:cxn>
                <a:cxn ang="0">
                  <a:pos x="T4" y="T5"/>
                </a:cxn>
                <a:cxn ang="0">
                  <a:pos x="T6" y="T7"/>
                </a:cxn>
                <a:cxn ang="0">
                  <a:pos x="T8" y="T9"/>
                </a:cxn>
                <a:cxn ang="0">
                  <a:pos x="T10" y="T11"/>
                </a:cxn>
              </a:cxnLst>
              <a:rect l="0" t="0" r="r" b="b"/>
              <a:pathLst>
                <a:path w="18" h="12">
                  <a:moveTo>
                    <a:pt x="14" y="5"/>
                  </a:moveTo>
                  <a:lnTo>
                    <a:pt x="18" y="12"/>
                  </a:lnTo>
                  <a:lnTo>
                    <a:pt x="6" y="12"/>
                  </a:lnTo>
                  <a:lnTo>
                    <a:pt x="0" y="0"/>
                  </a:lnTo>
                  <a:lnTo>
                    <a:pt x="11" y="4"/>
                  </a:lnTo>
                  <a:lnTo>
                    <a:pt x="14" y="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6" name="Freeform 175">
              <a:extLst>
                <a:ext uri="{FF2B5EF4-FFF2-40B4-BE49-F238E27FC236}">
                  <a16:creationId xmlns:a16="http://schemas.microsoft.com/office/drawing/2014/main" id="{6B8EA55F-EFF7-6649-580E-53115338C512}"/>
                </a:ext>
              </a:extLst>
            </p:cNvPr>
            <p:cNvSpPr>
              <a:spLocks/>
            </p:cNvSpPr>
            <p:nvPr/>
          </p:nvSpPr>
          <p:spPr bwMode="auto">
            <a:xfrm>
              <a:off x="19078021" y="4448883"/>
              <a:ext cx="66118" cy="41212"/>
            </a:xfrm>
            <a:custGeom>
              <a:avLst/>
              <a:gdLst>
                <a:gd name="T0" fmla="*/ 22 w 22"/>
                <a:gd name="T1" fmla="*/ 12 h 13"/>
                <a:gd name="T2" fmla="*/ 15 w 22"/>
                <a:gd name="T3" fmla="*/ 13 h 13"/>
                <a:gd name="T4" fmla="*/ 4 w 22"/>
                <a:gd name="T5" fmla="*/ 11 h 13"/>
                <a:gd name="T6" fmla="*/ 0 w 22"/>
                <a:gd name="T7" fmla="*/ 8 h 13"/>
                <a:gd name="T8" fmla="*/ 2 w 22"/>
                <a:gd name="T9" fmla="*/ 0 h 13"/>
                <a:gd name="T10" fmla="*/ 14 w 22"/>
                <a:gd name="T11" fmla="*/ 3 h 13"/>
                <a:gd name="T12" fmla="*/ 19 w 22"/>
                <a:gd name="T13" fmla="*/ 7 h 13"/>
                <a:gd name="T14" fmla="*/ 22 w 22"/>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3">
                  <a:moveTo>
                    <a:pt x="22" y="12"/>
                  </a:moveTo>
                  <a:lnTo>
                    <a:pt x="15" y="13"/>
                  </a:lnTo>
                  <a:lnTo>
                    <a:pt x="4" y="11"/>
                  </a:lnTo>
                  <a:lnTo>
                    <a:pt x="0" y="8"/>
                  </a:lnTo>
                  <a:lnTo>
                    <a:pt x="2" y="0"/>
                  </a:lnTo>
                  <a:lnTo>
                    <a:pt x="14" y="3"/>
                  </a:lnTo>
                  <a:lnTo>
                    <a:pt x="19" y="7"/>
                  </a:lnTo>
                  <a:lnTo>
                    <a:pt x="22"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7" name="Freeform 176">
              <a:extLst>
                <a:ext uri="{FF2B5EF4-FFF2-40B4-BE49-F238E27FC236}">
                  <a16:creationId xmlns:a16="http://schemas.microsoft.com/office/drawing/2014/main" id="{6F3958C8-D881-B20C-3FE3-B6E0918D7F14}"/>
                </a:ext>
              </a:extLst>
            </p:cNvPr>
            <p:cNvSpPr>
              <a:spLocks/>
            </p:cNvSpPr>
            <p:nvPr/>
          </p:nvSpPr>
          <p:spPr bwMode="auto">
            <a:xfrm>
              <a:off x="19138127" y="4385479"/>
              <a:ext cx="51091" cy="98278"/>
            </a:xfrm>
            <a:custGeom>
              <a:avLst/>
              <a:gdLst>
                <a:gd name="T0" fmla="*/ 17 w 17"/>
                <a:gd name="T1" fmla="*/ 27 h 31"/>
                <a:gd name="T2" fmla="*/ 14 w 17"/>
                <a:gd name="T3" fmla="*/ 31 h 31"/>
                <a:gd name="T4" fmla="*/ 3 w 17"/>
                <a:gd name="T5" fmla="*/ 13 h 31"/>
                <a:gd name="T6" fmla="*/ 0 w 17"/>
                <a:gd name="T7" fmla="*/ 0 h 31"/>
                <a:gd name="T8" fmla="*/ 6 w 17"/>
                <a:gd name="T9" fmla="*/ 0 h 31"/>
                <a:gd name="T10" fmla="*/ 11 w 17"/>
                <a:gd name="T11" fmla="*/ 17 h 31"/>
                <a:gd name="T12" fmla="*/ 17 w 17"/>
                <a:gd name="T13" fmla="*/ 27 h 31"/>
              </a:gdLst>
              <a:ahLst/>
              <a:cxnLst>
                <a:cxn ang="0">
                  <a:pos x="T0" y="T1"/>
                </a:cxn>
                <a:cxn ang="0">
                  <a:pos x="T2" y="T3"/>
                </a:cxn>
                <a:cxn ang="0">
                  <a:pos x="T4" y="T5"/>
                </a:cxn>
                <a:cxn ang="0">
                  <a:pos x="T6" y="T7"/>
                </a:cxn>
                <a:cxn ang="0">
                  <a:pos x="T8" y="T9"/>
                </a:cxn>
                <a:cxn ang="0">
                  <a:pos x="T10" y="T11"/>
                </a:cxn>
                <a:cxn ang="0">
                  <a:pos x="T12" y="T13"/>
                </a:cxn>
              </a:cxnLst>
              <a:rect l="0" t="0" r="r" b="b"/>
              <a:pathLst>
                <a:path w="17" h="31">
                  <a:moveTo>
                    <a:pt x="17" y="27"/>
                  </a:moveTo>
                  <a:lnTo>
                    <a:pt x="14" y="31"/>
                  </a:lnTo>
                  <a:lnTo>
                    <a:pt x="3" y="13"/>
                  </a:lnTo>
                  <a:lnTo>
                    <a:pt x="0" y="0"/>
                  </a:lnTo>
                  <a:lnTo>
                    <a:pt x="6" y="0"/>
                  </a:lnTo>
                  <a:lnTo>
                    <a:pt x="11" y="17"/>
                  </a:lnTo>
                  <a:lnTo>
                    <a:pt x="17" y="2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8" name="Freeform 177">
              <a:extLst>
                <a:ext uri="{FF2B5EF4-FFF2-40B4-BE49-F238E27FC236}">
                  <a16:creationId xmlns:a16="http://schemas.microsoft.com/office/drawing/2014/main" id="{0B7B8E13-586F-4649-B5D8-9FB690B0E298}"/>
                </a:ext>
              </a:extLst>
            </p:cNvPr>
            <p:cNvSpPr>
              <a:spLocks/>
            </p:cNvSpPr>
            <p:nvPr/>
          </p:nvSpPr>
          <p:spPr bwMode="auto">
            <a:xfrm>
              <a:off x="19014906" y="4322076"/>
              <a:ext cx="87159" cy="79257"/>
            </a:xfrm>
            <a:custGeom>
              <a:avLst/>
              <a:gdLst>
                <a:gd name="T0" fmla="*/ 28 w 29"/>
                <a:gd name="T1" fmla="*/ 21 h 25"/>
                <a:gd name="T2" fmla="*/ 29 w 29"/>
                <a:gd name="T3" fmla="*/ 25 h 25"/>
                <a:gd name="T4" fmla="*/ 15 w 29"/>
                <a:gd name="T5" fmla="*/ 16 h 25"/>
                <a:gd name="T6" fmla="*/ 6 w 29"/>
                <a:gd name="T7" fmla="*/ 9 h 25"/>
                <a:gd name="T8" fmla="*/ 0 w 29"/>
                <a:gd name="T9" fmla="*/ 2 h 25"/>
                <a:gd name="T10" fmla="*/ 3 w 29"/>
                <a:gd name="T11" fmla="*/ 0 h 25"/>
                <a:gd name="T12" fmla="*/ 11 w 29"/>
                <a:gd name="T13" fmla="*/ 4 h 25"/>
                <a:gd name="T14" fmla="*/ 25 w 29"/>
                <a:gd name="T15" fmla="*/ 14 h 25"/>
                <a:gd name="T16" fmla="*/ 28 w 29"/>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5">
                  <a:moveTo>
                    <a:pt x="28" y="21"/>
                  </a:moveTo>
                  <a:lnTo>
                    <a:pt x="29" y="25"/>
                  </a:lnTo>
                  <a:lnTo>
                    <a:pt x="15" y="16"/>
                  </a:lnTo>
                  <a:lnTo>
                    <a:pt x="6" y="9"/>
                  </a:lnTo>
                  <a:lnTo>
                    <a:pt x="0" y="2"/>
                  </a:lnTo>
                  <a:lnTo>
                    <a:pt x="3" y="0"/>
                  </a:lnTo>
                  <a:lnTo>
                    <a:pt x="11" y="4"/>
                  </a:lnTo>
                  <a:lnTo>
                    <a:pt x="25" y="14"/>
                  </a:lnTo>
                  <a:lnTo>
                    <a:pt x="28" y="2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49" name="Freeform 178">
              <a:extLst>
                <a:ext uri="{FF2B5EF4-FFF2-40B4-BE49-F238E27FC236}">
                  <a16:creationId xmlns:a16="http://schemas.microsoft.com/office/drawing/2014/main" id="{2DAB396E-4ACA-45EC-8913-C14638F37EDA}"/>
                </a:ext>
              </a:extLst>
            </p:cNvPr>
            <p:cNvSpPr>
              <a:spLocks/>
            </p:cNvSpPr>
            <p:nvPr/>
          </p:nvSpPr>
          <p:spPr bwMode="auto">
            <a:xfrm>
              <a:off x="18921740" y="4271351"/>
              <a:ext cx="54096" cy="53895"/>
            </a:xfrm>
            <a:custGeom>
              <a:avLst/>
              <a:gdLst>
                <a:gd name="T0" fmla="*/ 18 w 18"/>
                <a:gd name="T1" fmla="*/ 16 h 17"/>
                <a:gd name="T2" fmla="*/ 15 w 18"/>
                <a:gd name="T3" fmla="*/ 17 h 17"/>
                <a:gd name="T4" fmla="*/ 7 w 18"/>
                <a:gd name="T5" fmla="*/ 13 h 17"/>
                <a:gd name="T6" fmla="*/ 0 w 18"/>
                <a:gd name="T7" fmla="*/ 4 h 17"/>
                <a:gd name="T8" fmla="*/ 2 w 18"/>
                <a:gd name="T9" fmla="*/ 0 h 17"/>
                <a:gd name="T10" fmla="*/ 12 w 18"/>
                <a:gd name="T11" fmla="*/ 9 h 17"/>
                <a:gd name="T12" fmla="*/ 18 w 18"/>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8" y="16"/>
                  </a:moveTo>
                  <a:lnTo>
                    <a:pt x="15" y="17"/>
                  </a:lnTo>
                  <a:lnTo>
                    <a:pt x="7" y="13"/>
                  </a:lnTo>
                  <a:lnTo>
                    <a:pt x="0" y="4"/>
                  </a:lnTo>
                  <a:lnTo>
                    <a:pt x="2" y="0"/>
                  </a:lnTo>
                  <a:lnTo>
                    <a:pt x="12" y="9"/>
                  </a:lnTo>
                  <a:lnTo>
                    <a:pt x="18" y="1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0" name="Freeform 179">
              <a:extLst>
                <a:ext uri="{FF2B5EF4-FFF2-40B4-BE49-F238E27FC236}">
                  <a16:creationId xmlns:a16="http://schemas.microsoft.com/office/drawing/2014/main" id="{900B3CD1-D2D3-EA9E-160A-57618B76B5AC}"/>
                </a:ext>
              </a:extLst>
            </p:cNvPr>
            <p:cNvSpPr>
              <a:spLocks/>
            </p:cNvSpPr>
            <p:nvPr/>
          </p:nvSpPr>
          <p:spPr bwMode="auto">
            <a:xfrm>
              <a:off x="9568966" y="3177623"/>
              <a:ext cx="165298" cy="215574"/>
            </a:xfrm>
            <a:custGeom>
              <a:avLst/>
              <a:gdLst>
                <a:gd name="T0" fmla="*/ 33 w 55"/>
                <a:gd name="T1" fmla="*/ 68 h 68"/>
                <a:gd name="T2" fmla="*/ 28 w 55"/>
                <a:gd name="T3" fmla="*/ 66 h 68"/>
                <a:gd name="T4" fmla="*/ 15 w 55"/>
                <a:gd name="T5" fmla="*/ 58 h 68"/>
                <a:gd name="T6" fmla="*/ 5 w 55"/>
                <a:gd name="T7" fmla="*/ 46 h 68"/>
                <a:gd name="T8" fmla="*/ 2 w 55"/>
                <a:gd name="T9" fmla="*/ 39 h 68"/>
                <a:gd name="T10" fmla="*/ 0 w 55"/>
                <a:gd name="T11" fmla="*/ 23 h 68"/>
                <a:gd name="T12" fmla="*/ 10 w 55"/>
                <a:gd name="T13" fmla="*/ 14 h 68"/>
                <a:gd name="T14" fmla="*/ 12 w 55"/>
                <a:gd name="T15" fmla="*/ 8 h 68"/>
                <a:gd name="T16" fmla="*/ 15 w 55"/>
                <a:gd name="T17" fmla="*/ 4 h 68"/>
                <a:gd name="T18" fmla="*/ 20 w 55"/>
                <a:gd name="T19" fmla="*/ 4 h 68"/>
                <a:gd name="T20" fmla="*/ 24 w 55"/>
                <a:gd name="T21" fmla="*/ 0 h 68"/>
                <a:gd name="T22" fmla="*/ 39 w 55"/>
                <a:gd name="T23" fmla="*/ 0 h 68"/>
                <a:gd name="T24" fmla="*/ 44 w 55"/>
                <a:gd name="T25" fmla="*/ 7 h 68"/>
                <a:gd name="T26" fmla="*/ 48 w 55"/>
                <a:gd name="T27" fmla="*/ 16 h 68"/>
                <a:gd name="T28" fmla="*/ 47 w 55"/>
                <a:gd name="T29" fmla="*/ 22 h 68"/>
                <a:gd name="T30" fmla="*/ 50 w 55"/>
                <a:gd name="T31" fmla="*/ 27 h 68"/>
                <a:gd name="T32" fmla="*/ 50 w 55"/>
                <a:gd name="T33" fmla="*/ 35 h 68"/>
                <a:gd name="T34" fmla="*/ 55 w 55"/>
                <a:gd name="T35" fmla="*/ 34 h 68"/>
                <a:gd name="T36" fmla="*/ 46 w 55"/>
                <a:gd name="T37" fmla="*/ 43 h 68"/>
                <a:gd name="T38" fmla="*/ 38 w 55"/>
                <a:gd name="T39" fmla="*/ 55 h 68"/>
                <a:gd name="T40" fmla="*/ 37 w 55"/>
                <a:gd name="T41" fmla="*/ 61 h 68"/>
                <a:gd name="T42" fmla="*/ 33 w 55"/>
                <a:gd name="T4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8">
                  <a:moveTo>
                    <a:pt x="33" y="68"/>
                  </a:moveTo>
                  <a:lnTo>
                    <a:pt x="28" y="66"/>
                  </a:lnTo>
                  <a:lnTo>
                    <a:pt x="15" y="58"/>
                  </a:lnTo>
                  <a:lnTo>
                    <a:pt x="5" y="46"/>
                  </a:lnTo>
                  <a:lnTo>
                    <a:pt x="2" y="39"/>
                  </a:lnTo>
                  <a:lnTo>
                    <a:pt x="0" y="23"/>
                  </a:lnTo>
                  <a:lnTo>
                    <a:pt x="10" y="14"/>
                  </a:lnTo>
                  <a:lnTo>
                    <a:pt x="12" y="8"/>
                  </a:lnTo>
                  <a:lnTo>
                    <a:pt x="15" y="4"/>
                  </a:lnTo>
                  <a:lnTo>
                    <a:pt x="20" y="4"/>
                  </a:lnTo>
                  <a:lnTo>
                    <a:pt x="24" y="0"/>
                  </a:lnTo>
                  <a:lnTo>
                    <a:pt x="39" y="0"/>
                  </a:lnTo>
                  <a:lnTo>
                    <a:pt x="44" y="7"/>
                  </a:lnTo>
                  <a:lnTo>
                    <a:pt x="48" y="16"/>
                  </a:lnTo>
                  <a:lnTo>
                    <a:pt x="47" y="22"/>
                  </a:lnTo>
                  <a:lnTo>
                    <a:pt x="50" y="27"/>
                  </a:lnTo>
                  <a:lnTo>
                    <a:pt x="50" y="35"/>
                  </a:lnTo>
                  <a:lnTo>
                    <a:pt x="55" y="34"/>
                  </a:lnTo>
                  <a:lnTo>
                    <a:pt x="46" y="43"/>
                  </a:lnTo>
                  <a:lnTo>
                    <a:pt x="38" y="55"/>
                  </a:lnTo>
                  <a:lnTo>
                    <a:pt x="37" y="61"/>
                  </a:lnTo>
                  <a:lnTo>
                    <a:pt x="33" y="6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1" name="Freeform 180">
              <a:extLst>
                <a:ext uri="{FF2B5EF4-FFF2-40B4-BE49-F238E27FC236}">
                  <a16:creationId xmlns:a16="http://schemas.microsoft.com/office/drawing/2014/main" id="{066CD884-80D4-3160-7726-02A22F83636A}"/>
                </a:ext>
              </a:extLst>
            </p:cNvPr>
            <p:cNvSpPr>
              <a:spLocks/>
            </p:cNvSpPr>
            <p:nvPr/>
          </p:nvSpPr>
          <p:spPr bwMode="auto">
            <a:xfrm>
              <a:off x="5704323" y="2889133"/>
              <a:ext cx="132237" cy="82427"/>
            </a:xfrm>
            <a:custGeom>
              <a:avLst/>
              <a:gdLst>
                <a:gd name="T0" fmla="*/ 42 w 44"/>
                <a:gd name="T1" fmla="*/ 21 h 26"/>
                <a:gd name="T2" fmla="*/ 39 w 44"/>
                <a:gd name="T3" fmla="*/ 26 h 26"/>
                <a:gd name="T4" fmla="*/ 29 w 44"/>
                <a:gd name="T5" fmla="*/ 26 h 26"/>
                <a:gd name="T6" fmla="*/ 22 w 44"/>
                <a:gd name="T7" fmla="*/ 24 h 26"/>
                <a:gd name="T8" fmla="*/ 15 w 44"/>
                <a:gd name="T9" fmla="*/ 20 h 26"/>
                <a:gd name="T10" fmla="*/ 5 w 44"/>
                <a:gd name="T11" fmla="*/ 18 h 26"/>
                <a:gd name="T12" fmla="*/ 0 w 44"/>
                <a:gd name="T13" fmla="*/ 14 h 26"/>
                <a:gd name="T14" fmla="*/ 1 w 44"/>
                <a:gd name="T15" fmla="*/ 11 h 26"/>
                <a:gd name="T16" fmla="*/ 8 w 44"/>
                <a:gd name="T17" fmla="*/ 6 h 26"/>
                <a:gd name="T18" fmla="*/ 12 w 44"/>
                <a:gd name="T19" fmla="*/ 3 h 26"/>
                <a:gd name="T20" fmla="*/ 11 w 44"/>
                <a:gd name="T21" fmla="*/ 1 h 26"/>
                <a:gd name="T22" fmla="*/ 15 w 44"/>
                <a:gd name="T23" fmla="*/ 0 h 26"/>
                <a:gd name="T24" fmla="*/ 20 w 44"/>
                <a:gd name="T25" fmla="*/ 1 h 26"/>
                <a:gd name="T26" fmla="*/ 24 w 44"/>
                <a:gd name="T27" fmla="*/ 6 h 26"/>
                <a:gd name="T28" fmla="*/ 29 w 44"/>
                <a:gd name="T29" fmla="*/ 9 h 26"/>
                <a:gd name="T30" fmla="*/ 29 w 44"/>
                <a:gd name="T31" fmla="*/ 12 h 26"/>
                <a:gd name="T32" fmla="*/ 38 w 44"/>
                <a:gd name="T33" fmla="*/ 9 h 26"/>
                <a:gd name="T34" fmla="*/ 41 w 44"/>
                <a:gd name="T35" fmla="*/ 11 h 26"/>
                <a:gd name="T36" fmla="*/ 44 w 44"/>
                <a:gd name="T37" fmla="*/ 13 h 26"/>
                <a:gd name="T38" fmla="*/ 42 w 44"/>
                <a:gd name="T3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6">
                  <a:moveTo>
                    <a:pt x="42" y="21"/>
                  </a:moveTo>
                  <a:lnTo>
                    <a:pt x="39" y="26"/>
                  </a:lnTo>
                  <a:lnTo>
                    <a:pt x="29" y="26"/>
                  </a:lnTo>
                  <a:lnTo>
                    <a:pt x="22" y="24"/>
                  </a:lnTo>
                  <a:lnTo>
                    <a:pt x="15" y="20"/>
                  </a:lnTo>
                  <a:lnTo>
                    <a:pt x="5" y="18"/>
                  </a:lnTo>
                  <a:lnTo>
                    <a:pt x="0" y="14"/>
                  </a:lnTo>
                  <a:lnTo>
                    <a:pt x="1" y="11"/>
                  </a:lnTo>
                  <a:lnTo>
                    <a:pt x="8" y="6"/>
                  </a:lnTo>
                  <a:lnTo>
                    <a:pt x="12" y="3"/>
                  </a:lnTo>
                  <a:lnTo>
                    <a:pt x="11" y="1"/>
                  </a:lnTo>
                  <a:lnTo>
                    <a:pt x="15" y="0"/>
                  </a:lnTo>
                  <a:lnTo>
                    <a:pt x="20" y="1"/>
                  </a:lnTo>
                  <a:lnTo>
                    <a:pt x="24" y="6"/>
                  </a:lnTo>
                  <a:lnTo>
                    <a:pt x="29" y="9"/>
                  </a:lnTo>
                  <a:lnTo>
                    <a:pt x="29" y="12"/>
                  </a:lnTo>
                  <a:lnTo>
                    <a:pt x="38" y="9"/>
                  </a:lnTo>
                  <a:lnTo>
                    <a:pt x="41" y="11"/>
                  </a:lnTo>
                  <a:lnTo>
                    <a:pt x="44" y="13"/>
                  </a:lnTo>
                  <a:lnTo>
                    <a:pt x="42" y="2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2" name="Freeform 181">
              <a:extLst>
                <a:ext uri="{FF2B5EF4-FFF2-40B4-BE49-F238E27FC236}">
                  <a16:creationId xmlns:a16="http://schemas.microsoft.com/office/drawing/2014/main" id="{456196CD-6811-45D3-1AC4-816A33615CF8}"/>
                </a:ext>
              </a:extLst>
            </p:cNvPr>
            <p:cNvSpPr>
              <a:spLocks/>
            </p:cNvSpPr>
            <p:nvPr/>
          </p:nvSpPr>
          <p:spPr bwMode="auto">
            <a:xfrm>
              <a:off x="12637468" y="3082518"/>
              <a:ext cx="351631" cy="228255"/>
            </a:xfrm>
            <a:custGeom>
              <a:avLst/>
              <a:gdLst>
                <a:gd name="T0" fmla="*/ 117 w 117"/>
                <a:gd name="T1" fmla="*/ 42 h 72"/>
                <a:gd name="T2" fmla="*/ 109 w 117"/>
                <a:gd name="T3" fmla="*/ 55 h 72"/>
                <a:gd name="T4" fmla="*/ 97 w 117"/>
                <a:gd name="T5" fmla="*/ 72 h 72"/>
                <a:gd name="T6" fmla="*/ 82 w 117"/>
                <a:gd name="T7" fmla="*/ 72 h 72"/>
                <a:gd name="T8" fmla="*/ 21 w 117"/>
                <a:gd name="T9" fmla="*/ 47 h 72"/>
                <a:gd name="T10" fmla="*/ 14 w 117"/>
                <a:gd name="T11" fmla="*/ 40 h 72"/>
                <a:gd name="T12" fmla="*/ 7 w 117"/>
                <a:gd name="T13" fmla="*/ 30 h 72"/>
                <a:gd name="T14" fmla="*/ 0 w 117"/>
                <a:gd name="T15" fmla="*/ 19 h 72"/>
                <a:gd name="T16" fmla="*/ 3 w 117"/>
                <a:gd name="T17" fmla="*/ 11 h 72"/>
                <a:gd name="T18" fmla="*/ 10 w 117"/>
                <a:gd name="T19" fmla="*/ 0 h 72"/>
                <a:gd name="T20" fmla="*/ 16 w 117"/>
                <a:gd name="T21" fmla="*/ 4 h 72"/>
                <a:gd name="T22" fmla="*/ 20 w 117"/>
                <a:gd name="T23" fmla="*/ 13 h 72"/>
                <a:gd name="T24" fmla="*/ 28 w 117"/>
                <a:gd name="T25" fmla="*/ 21 h 72"/>
                <a:gd name="T26" fmla="*/ 37 w 117"/>
                <a:gd name="T27" fmla="*/ 21 h 72"/>
                <a:gd name="T28" fmla="*/ 54 w 117"/>
                <a:gd name="T29" fmla="*/ 16 h 72"/>
                <a:gd name="T30" fmla="*/ 74 w 117"/>
                <a:gd name="T31" fmla="*/ 14 h 72"/>
                <a:gd name="T32" fmla="*/ 90 w 117"/>
                <a:gd name="T33" fmla="*/ 7 h 72"/>
                <a:gd name="T34" fmla="*/ 99 w 117"/>
                <a:gd name="T35" fmla="*/ 6 h 72"/>
                <a:gd name="T36" fmla="*/ 105 w 117"/>
                <a:gd name="T37" fmla="*/ 2 h 72"/>
                <a:gd name="T38" fmla="*/ 116 w 117"/>
                <a:gd name="T39" fmla="*/ 1 h 72"/>
                <a:gd name="T40" fmla="*/ 116 w 117"/>
                <a:gd name="T41" fmla="*/ 2 h 72"/>
                <a:gd name="T42" fmla="*/ 116 w 117"/>
                <a:gd name="T43" fmla="*/ 10 h 72"/>
                <a:gd name="T44" fmla="*/ 117 w 117"/>
                <a:gd name="T45" fmla="*/ 31 h 72"/>
                <a:gd name="T46" fmla="*/ 117 w 117"/>
                <a:gd name="T47"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72">
                  <a:moveTo>
                    <a:pt x="117" y="42"/>
                  </a:moveTo>
                  <a:lnTo>
                    <a:pt x="109" y="55"/>
                  </a:lnTo>
                  <a:lnTo>
                    <a:pt x="97" y="72"/>
                  </a:lnTo>
                  <a:lnTo>
                    <a:pt x="82" y="72"/>
                  </a:lnTo>
                  <a:lnTo>
                    <a:pt x="21" y="47"/>
                  </a:lnTo>
                  <a:lnTo>
                    <a:pt x="14" y="40"/>
                  </a:lnTo>
                  <a:lnTo>
                    <a:pt x="7" y="30"/>
                  </a:lnTo>
                  <a:lnTo>
                    <a:pt x="0" y="19"/>
                  </a:lnTo>
                  <a:lnTo>
                    <a:pt x="3" y="11"/>
                  </a:lnTo>
                  <a:lnTo>
                    <a:pt x="10" y="0"/>
                  </a:lnTo>
                  <a:lnTo>
                    <a:pt x="16" y="4"/>
                  </a:lnTo>
                  <a:lnTo>
                    <a:pt x="20" y="13"/>
                  </a:lnTo>
                  <a:lnTo>
                    <a:pt x="28" y="21"/>
                  </a:lnTo>
                  <a:lnTo>
                    <a:pt x="37" y="21"/>
                  </a:lnTo>
                  <a:lnTo>
                    <a:pt x="54" y="16"/>
                  </a:lnTo>
                  <a:lnTo>
                    <a:pt x="74" y="14"/>
                  </a:lnTo>
                  <a:lnTo>
                    <a:pt x="90" y="7"/>
                  </a:lnTo>
                  <a:lnTo>
                    <a:pt x="99" y="6"/>
                  </a:lnTo>
                  <a:lnTo>
                    <a:pt x="105" y="2"/>
                  </a:lnTo>
                  <a:lnTo>
                    <a:pt x="116" y="1"/>
                  </a:lnTo>
                  <a:lnTo>
                    <a:pt x="116" y="2"/>
                  </a:lnTo>
                  <a:lnTo>
                    <a:pt x="116" y="10"/>
                  </a:lnTo>
                  <a:lnTo>
                    <a:pt x="117" y="31"/>
                  </a:lnTo>
                  <a:lnTo>
                    <a:pt x="117" y="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3" name="Freeform 182">
              <a:extLst>
                <a:ext uri="{FF2B5EF4-FFF2-40B4-BE49-F238E27FC236}">
                  <a16:creationId xmlns:a16="http://schemas.microsoft.com/office/drawing/2014/main" id="{91C0D253-D4F5-0DD9-5329-E0AC6318AF70}"/>
                </a:ext>
              </a:extLst>
            </p:cNvPr>
            <p:cNvSpPr>
              <a:spLocks/>
            </p:cNvSpPr>
            <p:nvPr/>
          </p:nvSpPr>
          <p:spPr bwMode="auto">
            <a:xfrm>
              <a:off x="12559331" y="3047644"/>
              <a:ext cx="543976" cy="900342"/>
            </a:xfrm>
            <a:custGeom>
              <a:avLst/>
              <a:gdLst>
                <a:gd name="T0" fmla="*/ 156 w 181"/>
                <a:gd name="T1" fmla="*/ 9 h 284"/>
                <a:gd name="T2" fmla="*/ 166 w 181"/>
                <a:gd name="T3" fmla="*/ 7 h 284"/>
                <a:gd name="T4" fmla="*/ 174 w 181"/>
                <a:gd name="T5" fmla="*/ 0 h 284"/>
                <a:gd name="T6" fmla="*/ 181 w 181"/>
                <a:gd name="T7" fmla="*/ 0 h 284"/>
                <a:gd name="T8" fmla="*/ 181 w 181"/>
                <a:gd name="T9" fmla="*/ 5 h 284"/>
                <a:gd name="T10" fmla="*/ 180 w 181"/>
                <a:gd name="T11" fmla="*/ 18 h 284"/>
                <a:gd name="T12" fmla="*/ 181 w 181"/>
                <a:gd name="T13" fmla="*/ 28 h 284"/>
                <a:gd name="T14" fmla="*/ 177 w 181"/>
                <a:gd name="T15" fmla="*/ 36 h 284"/>
                <a:gd name="T16" fmla="*/ 173 w 181"/>
                <a:gd name="T17" fmla="*/ 58 h 284"/>
                <a:gd name="T18" fmla="*/ 165 w 181"/>
                <a:gd name="T19" fmla="*/ 81 h 284"/>
                <a:gd name="T20" fmla="*/ 154 w 181"/>
                <a:gd name="T21" fmla="*/ 108 h 284"/>
                <a:gd name="T22" fmla="*/ 139 w 181"/>
                <a:gd name="T23" fmla="*/ 139 h 284"/>
                <a:gd name="T24" fmla="*/ 124 w 181"/>
                <a:gd name="T25" fmla="*/ 162 h 284"/>
                <a:gd name="T26" fmla="*/ 103 w 181"/>
                <a:gd name="T27" fmla="*/ 190 h 284"/>
                <a:gd name="T28" fmla="*/ 85 w 181"/>
                <a:gd name="T29" fmla="*/ 207 h 284"/>
                <a:gd name="T30" fmla="*/ 57 w 181"/>
                <a:gd name="T31" fmla="*/ 228 h 284"/>
                <a:gd name="T32" fmla="*/ 40 w 181"/>
                <a:gd name="T33" fmla="*/ 243 h 284"/>
                <a:gd name="T34" fmla="*/ 20 w 181"/>
                <a:gd name="T35" fmla="*/ 269 h 284"/>
                <a:gd name="T36" fmla="*/ 15 w 181"/>
                <a:gd name="T37" fmla="*/ 280 h 284"/>
                <a:gd name="T38" fmla="*/ 11 w 181"/>
                <a:gd name="T39" fmla="*/ 284 h 284"/>
                <a:gd name="T40" fmla="*/ 1 w 181"/>
                <a:gd name="T41" fmla="*/ 267 h 284"/>
                <a:gd name="T42" fmla="*/ 0 w 181"/>
                <a:gd name="T43" fmla="*/ 191 h 284"/>
                <a:gd name="T44" fmla="*/ 16 w 181"/>
                <a:gd name="T45" fmla="*/ 168 h 284"/>
                <a:gd name="T46" fmla="*/ 21 w 181"/>
                <a:gd name="T47" fmla="*/ 161 h 284"/>
                <a:gd name="T48" fmla="*/ 33 w 181"/>
                <a:gd name="T49" fmla="*/ 161 h 284"/>
                <a:gd name="T50" fmla="*/ 49 w 181"/>
                <a:gd name="T51" fmla="*/ 146 h 284"/>
                <a:gd name="T52" fmla="*/ 73 w 181"/>
                <a:gd name="T53" fmla="*/ 146 h 284"/>
                <a:gd name="T54" fmla="*/ 123 w 181"/>
                <a:gd name="T55" fmla="*/ 83 h 284"/>
                <a:gd name="T56" fmla="*/ 135 w 181"/>
                <a:gd name="T57" fmla="*/ 66 h 284"/>
                <a:gd name="T58" fmla="*/ 143 w 181"/>
                <a:gd name="T59" fmla="*/ 53 h 284"/>
                <a:gd name="T60" fmla="*/ 143 w 181"/>
                <a:gd name="T61" fmla="*/ 42 h 284"/>
                <a:gd name="T62" fmla="*/ 142 w 181"/>
                <a:gd name="T63" fmla="*/ 21 h 284"/>
                <a:gd name="T64" fmla="*/ 142 w 181"/>
                <a:gd name="T65" fmla="*/ 13 h 284"/>
                <a:gd name="T66" fmla="*/ 142 w 181"/>
                <a:gd name="T67" fmla="*/ 12 h 284"/>
                <a:gd name="T68" fmla="*/ 148 w 181"/>
                <a:gd name="T69" fmla="*/ 12 h 284"/>
                <a:gd name="T70" fmla="*/ 156 w 181"/>
                <a:gd name="T71" fmla="*/ 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284">
                  <a:moveTo>
                    <a:pt x="156" y="9"/>
                  </a:moveTo>
                  <a:lnTo>
                    <a:pt x="166" y="7"/>
                  </a:lnTo>
                  <a:lnTo>
                    <a:pt x="174" y="0"/>
                  </a:lnTo>
                  <a:lnTo>
                    <a:pt x="181" y="0"/>
                  </a:lnTo>
                  <a:lnTo>
                    <a:pt x="181" y="5"/>
                  </a:lnTo>
                  <a:lnTo>
                    <a:pt x="180" y="18"/>
                  </a:lnTo>
                  <a:lnTo>
                    <a:pt x="181" y="28"/>
                  </a:lnTo>
                  <a:lnTo>
                    <a:pt x="177" y="36"/>
                  </a:lnTo>
                  <a:lnTo>
                    <a:pt x="173" y="58"/>
                  </a:lnTo>
                  <a:lnTo>
                    <a:pt x="165" y="81"/>
                  </a:lnTo>
                  <a:lnTo>
                    <a:pt x="154" y="108"/>
                  </a:lnTo>
                  <a:lnTo>
                    <a:pt x="139" y="139"/>
                  </a:lnTo>
                  <a:lnTo>
                    <a:pt x="124" y="162"/>
                  </a:lnTo>
                  <a:lnTo>
                    <a:pt x="103" y="190"/>
                  </a:lnTo>
                  <a:lnTo>
                    <a:pt x="85" y="207"/>
                  </a:lnTo>
                  <a:lnTo>
                    <a:pt x="57" y="228"/>
                  </a:lnTo>
                  <a:lnTo>
                    <a:pt x="40" y="243"/>
                  </a:lnTo>
                  <a:lnTo>
                    <a:pt x="20" y="269"/>
                  </a:lnTo>
                  <a:lnTo>
                    <a:pt x="15" y="280"/>
                  </a:lnTo>
                  <a:lnTo>
                    <a:pt x="11" y="284"/>
                  </a:lnTo>
                  <a:lnTo>
                    <a:pt x="1" y="267"/>
                  </a:lnTo>
                  <a:lnTo>
                    <a:pt x="0" y="191"/>
                  </a:lnTo>
                  <a:lnTo>
                    <a:pt x="16" y="168"/>
                  </a:lnTo>
                  <a:lnTo>
                    <a:pt x="21" y="161"/>
                  </a:lnTo>
                  <a:lnTo>
                    <a:pt x="33" y="161"/>
                  </a:lnTo>
                  <a:lnTo>
                    <a:pt x="49" y="146"/>
                  </a:lnTo>
                  <a:lnTo>
                    <a:pt x="73" y="146"/>
                  </a:lnTo>
                  <a:lnTo>
                    <a:pt x="123" y="83"/>
                  </a:lnTo>
                  <a:lnTo>
                    <a:pt x="135" y="66"/>
                  </a:lnTo>
                  <a:lnTo>
                    <a:pt x="143" y="53"/>
                  </a:lnTo>
                  <a:lnTo>
                    <a:pt x="143" y="42"/>
                  </a:lnTo>
                  <a:lnTo>
                    <a:pt x="142" y="21"/>
                  </a:lnTo>
                  <a:lnTo>
                    <a:pt x="142" y="13"/>
                  </a:lnTo>
                  <a:lnTo>
                    <a:pt x="142" y="12"/>
                  </a:lnTo>
                  <a:lnTo>
                    <a:pt x="148" y="12"/>
                  </a:lnTo>
                  <a:lnTo>
                    <a:pt x="156"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4" name="Freeform 183">
              <a:extLst>
                <a:ext uri="{FF2B5EF4-FFF2-40B4-BE49-F238E27FC236}">
                  <a16:creationId xmlns:a16="http://schemas.microsoft.com/office/drawing/2014/main" id="{9C5A1205-3957-3FD3-AB40-FD177AF4F1C7}"/>
                </a:ext>
              </a:extLst>
            </p:cNvPr>
            <p:cNvSpPr>
              <a:spLocks/>
            </p:cNvSpPr>
            <p:nvPr/>
          </p:nvSpPr>
          <p:spPr bwMode="auto">
            <a:xfrm>
              <a:off x="11224935" y="806301"/>
              <a:ext cx="222398" cy="253619"/>
            </a:xfrm>
            <a:custGeom>
              <a:avLst/>
              <a:gdLst>
                <a:gd name="T0" fmla="*/ 35 w 74"/>
                <a:gd name="T1" fmla="*/ 15 h 80"/>
                <a:gd name="T2" fmla="*/ 45 w 74"/>
                <a:gd name="T3" fmla="*/ 20 h 80"/>
                <a:gd name="T4" fmla="*/ 47 w 74"/>
                <a:gd name="T5" fmla="*/ 28 h 80"/>
                <a:gd name="T6" fmla="*/ 58 w 74"/>
                <a:gd name="T7" fmla="*/ 34 h 80"/>
                <a:gd name="T8" fmla="*/ 62 w 74"/>
                <a:gd name="T9" fmla="*/ 30 h 80"/>
                <a:gd name="T10" fmla="*/ 67 w 74"/>
                <a:gd name="T11" fmla="*/ 32 h 80"/>
                <a:gd name="T12" fmla="*/ 63 w 74"/>
                <a:gd name="T13" fmla="*/ 36 h 80"/>
                <a:gd name="T14" fmla="*/ 66 w 74"/>
                <a:gd name="T15" fmla="*/ 39 h 80"/>
                <a:gd name="T16" fmla="*/ 63 w 74"/>
                <a:gd name="T17" fmla="*/ 44 h 80"/>
                <a:gd name="T18" fmla="*/ 65 w 74"/>
                <a:gd name="T19" fmla="*/ 52 h 80"/>
                <a:gd name="T20" fmla="*/ 74 w 74"/>
                <a:gd name="T21" fmla="*/ 60 h 80"/>
                <a:gd name="T22" fmla="*/ 68 w 74"/>
                <a:gd name="T23" fmla="*/ 67 h 80"/>
                <a:gd name="T24" fmla="*/ 66 w 74"/>
                <a:gd name="T25" fmla="*/ 73 h 80"/>
                <a:gd name="T26" fmla="*/ 68 w 74"/>
                <a:gd name="T27" fmla="*/ 76 h 80"/>
                <a:gd name="T28" fmla="*/ 66 w 74"/>
                <a:gd name="T29" fmla="*/ 79 h 80"/>
                <a:gd name="T30" fmla="*/ 58 w 74"/>
                <a:gd name="T31" fmla="*/ 79 h 80"/>
                <a:gd name="T32" fmla="*/ 52 w 74"/>
                <a:gd name="T33" fmla="*/ 80 h 80"/>
                <a:gd name="T34" fmla="*/ 52 w 74"/>
                <a:gd name="T35" fmla="*/ 79 h 80"/>
                <a:gd name="T36" fmla="*/ 54 w 74"/>
                <a:gd name="T37" fmla="*/ 76 h 80"/>
                <a:gd name="T38" fmla="*/ 55 w 74"/>
                <a:gd name="T39" fmla="*/ 71 h 80"/>
                <a:gd name="T40" fmla="*/ 53 w 74"/>
                <a:gd name="T41" fmla="*/ 71 h 80"/>
                <a:gd name="T42" fmla="*/ 49 w 74"/>
                <a:gd name="T43" fmla="*/ 67 h 80"/>
                <a:gd name="T44" fmla="*/ 46 w 74"/>
                <a:gd name="T45" fmla="*/ 66 h 80"/>
                <a:gd name="T46" fmla="*/ 44 w 74"/>
                <a:gd name="T47" fmla="*/ 63 h 80"/>
                <a:gd name="T48" fmla="*/ 40 w 74"/>
                <a:gd name="T49" fmla="*/ 62 h 80"/>
                <a:gd name="T50" fmla="*/ 38 w 74"/>
                <a:gd name="T51" fmla="*/ 59 h 80"/>
                <a:gd name="T52" fmla="*/ 35 w 74"/>
                <a:gd name="T53" fmla="*/ 60 h 80"/>
                <a:gd name="T54" fmla="*/ 33 w 74"/>
                <a:gd name="T55" fmla="*/ 67 h 80"/>
                <a:gd name="T56" fmla="*/ 29 w 74"/>
                <a:gd name="T57" fmla="*/ 68 h 80"/>
                <a:gd name="T58" fmla="*/ 31 w 74"/>
                <a:gd name="T59" fmla="*/ 67 h 80"/>
                <a:gd name="T60" fmla="*/ 24 w 74"/>
                <a:gd name="T61" fmla="*/ 63 h 80"/>
                <a:gd name="T62" fmla="*/ 18 w 74"/>
                <a:gd name="T63" fmla="*/ 60 h 80"/>
                <a:gd name="T64" fmla="*/ 16 w 74"/>
                <a:gd name="T65" fmla="*/ 57 h 80"/>
                <a:gd name="T66" fmla="*/ 11 w 74"/>
                <a:gd name="T67" fmla="*/ 54 h 80"/>
                <a:gd name="T68" fmla="*/ 15 w 74"/>
                <a:gd name="T69" fmla="*/ 53 h 80"/>
                <a:gd name="T70" fmla="*/ 16 w 74"/>
                <a:gd name="T71" fmla="*/ 43 h 80"/>
                <a:gd name="T72" fmla="*/ 7 w 74"/>
                <a:gd name="T73" fmla="*/ 35 h 80"/>
                <a:gd name="T74" fmla="*/ 11 w 74"/>
                <a:gd name="T75" fmla="*/ 26 h 80"/>
                <a:gd name="T76" fmla="*/ 5 w 74"/>
                <a:gd name="T77" fmla="*/ 26 h 80"/>
                <a:gd name="T78" fmla="*/ 10 w 74"/>
                <a:gd name="T79" fmla="*/ 19 h 80"/>
                <a:gd name="T80" fmla="*/ 5 w 74"/>
                <a:gd name="T81" fmla="*/ 13 h 80"/>
                <a:gd name="T82" fmla="*/ 0 w 74"/>
                <a:gd name="T83" fmla="*/ 5 h 80"/>
                <a:gd name="T84" fmla="*/ 12 w 74"/>
                <a:gd name="T85" fmla="*/ 0 h 80"/>
                <a:gd name="T86" fmla="*/ 22 w 74"/>
                <a:gd name="T87" fmla="*/ 1 h 80"/>
                <a:gd name="T88" fmla="*/ 32 w 74"/>
                <a:gd name="T89" fmla="*/ 9 h 80"/>
                <a:gd name="T90" fmla="*/ 35 w 74"/>
                <a:gd name="T91"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80">
                  <a:moveTo>
                    <a:pt x="35" y="15"/>
                  </a:moveTo>
                  <a:lnTo>
                    <a:pt x="45" y="20"/>
                  </a:lnTo>
                  <a:lnTo>
                    <a:pt x="47" y="28"/>
                  </a:lnTo>
                  <a:lnTo>
                    <a:pt x="58" y="34"/>
                  </a:lnTo>
                  <a:lnTo>
                    <a:pt x="62" y="30"/>
                  </a:lnTo>
                  <a:lnTo>
                    <a:pt x="67" y="32"/>
                  </a:lnTo>
                  <a:lnTo>
                    <a:pt x="63" y="36"/>
                  </a:lnTo>
                  <a:lnTo>
                    <a:pt x="66" y="39"/>
                  </a:lnTo>
                  <a:lnTo>
                    <a:pt x="63" y="44"/>
                  </a:lnTo>
                  <a:lnTo>
                    <a:pt x="65" y="52"/>
                  </a:lnTo>
                  <a:lnTo>
                    <a:pt x="74" y="60"/>
                  </a:lnTo>
                  <a:lnTo>
                    <a:pt x="68" y="67"/>
                  </a:lnTo>
                  <a:lnTo>
                    <a:pt x="66" y="73"/>
                  </a:lnTo>
                  <a:lnTo>
                    <a:pt x="68" y="76"/>
                  </a:lnTo>
                  <a:lnTo>
                    <a:pt x="66" y="79"/>
                  </a:lnTo>
                  <a:lnTo>
                    <a:pt x="58" y="79"/>
                  </a:lnTo>
                  <a:lnTo>
                    <a:pt x="52" y="80"/>
                  </a:lnTo>
                  <a:lnTo>
                    <a:pt x="52" y="79"/>
                  </a:lnTo>
                  <a:lnTo>
                    <a:pt x="54" y="76"/>
                  </a:lnTo>
                  <a:lnTo>
                    <a:pt x="55" y="71"/>
                  </a:lnTo>
                  <a:lnTo>
                    <a:pt x="53" y="71"/>
                  </a:lnTo>
                  <a:lnTo>
                    <a:pt x="49" y="67"/>
                  </a:lnTo>
                  <a:lnTo>
                    <a:pt x="46" y="66"/>
                  </a:lnTo>
                  <a:lnTo>
                    <a:pt x="44" y="63"/>
                  </a:lnTo>
                  <a:lnTo>
                    <a:pt x="40" y="62"/>
                  </a:lnTo>
                  <a:lnTo>
                    <a:pt x="38" y="59"/>
                  </a:lnTo>
                  <a:lnTo>
                    <a:pt x="35" y="60"/>
                  </a:lnTo>
                  <a:lnTo>
                    <a:pt x="33" y="67"/>
                  </a:lnTo>
                  <a:lnTo>
                    <a:pt x="29" y="68"/>
                  </a:lnTo>
                  <a:lnTo>
                    <a:pt x="31" y="67"/>
                  </a:lnTo>
                  <a:lnTo>
                    <a:pt x="24" y="63"/>
                  </a:lnTo>
                  <a:lnTo>
                    <a:pt x="18" y="60"/>
                  </a:lnTo>
                  <a:lnTo>
                    <a:pt x="16" y="57"/>
                  </a:lnTo>
                  <a:lnTo>
                    <a:pt x="11" y="54"/>
                  </a:lnTo>
                  <a:lnTo>
                    <a:pt x="15" y="53"/>
                  </a:lnTo>
                  <a:lnTo>
                    <a:pt x="16" y="43"/>
                  </a:lnTo>
                  <a:lnTo>
                    <a:pt x="7" y="35"/>
                  </a:lnTo>
                  <a:lnTo>
                    <a:pt x="11" y="26"/>
                  </a:lnTo>
                  <a:lnTo>
                    <a:pt x="5" y="26"/>
                  </a:lnTo>
                  <a:lnTo>
                    <a:pt x="10" y="19"/>
                  </a:lnTo>
                  <a:lnTo>
                    <a:pt x="5" y="13"/>
                  </a:lnTo>
                  <a:lnTo>
                    <a:pt x="0" y="5"/>
                  </a:lnTo>
                  <a:lnTo>
                    <a:pt x="12" y="0"/>
                  </a:lnTo>
                  <a:lnTo>
                    <a:pt x="22" y="1"/>
                  </a:lnTo>
                  <a:lnTo>
                    <a:pt x="32" y="9"/>
                  </a:lnTo>
                  <a:lnTo>
                    <a:pt x="35"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5" name="Freeform 184">
              <a:extLst>
                <a:ext uri="{FF2B5EF4-FFF2-40B4-BE49-F238E27FC236}">
                  <a16:creationId xmlns:a16="http://schemas.microsoft.com/office/drawing/2014/main" id="{5693D178-EA57-4AA6-447C-6D0F112F16CB}"/>
                </a:ext>
              </a:extLst>
            </p:cNvPr>
            <p:cNvSpPr>
              <a:spLocks/>
            </p:cNvSpPr>
            <p:nvPr/>
          </p:nvSpPr>
          <p:spPr bwMode="auto">
            <a:xfrm>
              <a:off x="7438431" y="3440753"/>
              <a:ext cx="225405" cy="278978"/>
            </a:xfrm>
            <a:custGeom>
              <a:avLst/>
              <a:gdLst>
                <a:gd name="T0" fmla="*/ 17 w 75"/>
                <a:gd name="T1" fmla="*/ 1 h 88"/>
                <a:gd name="T2" fmla="*/ 39 w 75"/>
                <a:gd name="T3" fmla="*/ 5 h 88"/>
                <a:gd name="T4" fmla="*/ 41 w 75"/>
                <a:gd name="T5" fmla="*/ 2 h 88"/>
                <a:gd name="T6" fmla="*/ 56 w 75"/>
                <a:gd name="T7" fmla="*/ 0 h 88"/>
                <a:gd name="T8" fmla="*/ 75 w 75"/>
                <a:gd name="T9" fmla="*/ 6 h 88"/>
                <a:gd name="T10" fmla="*/ 65 w 75"/>
                <a:gd name="T11" fmla="*/ 24 h 88"/>
                <a:gd name="T12" fmla="*/ 66 w 75"/>
                <a:gd name="T13" fmla="*/ 38 h 88"/>
                <a:gd name="T14" fmla="*/ 74 w 75"/>
                <a:gd name="T15" fmla="*/ 50 h 88"/>
                <a:gd name="T16" fmla="*/ 70 w 75"/>
                <a:gd name="T17" fmla="*/ 59 h 88"/>
                <a:gd name="T18" fmla="*/ 68 w 75"/>
                <a:gd name="T19" fmla="*/ 69 h 88"/>
                <a:gd name="T20" fmla="*/ 64 w 75"/>
                <a:gd name="T21" fmla="*/ 77 h 88"/>
                <a:gd name="T22" fmla="*/ 53 w 75"/>
                <a:gd name="T23" fmla="*/ 73 h 88"/>
                <a:gd name="T24" fmla="*/ 45 w 75"/>
                <a:gd name="T25" fmla="*/ 75 h 88"/>
                <a:gd name="T26" fmla="*/ 37 w 75"/>
                <a:gd name="T27" fmla="*/ 73 h 88"/>
                <a:gd name="T28" fmla="*/ 35 w 75"/>
                <a:gd name="T29" fmla="*/ 79 h 88"/>
                <a:gd name="T30" fmla="*/ 38 w 75"/>
                <a:gd name="T31" fmla="*/ 83 h 88"/>
                <a:gd name="T32" fmla="*/ 37 w 75"/>
                <a:gd name="T33" fmla="*/ 88 h 88"/>
                <a:gd name="T34" fmla="*/ 27 w 75"/>
                <a:gd name="T35" fmla="*/ 86 h 88"/>
                <a:gd name="T36" fmla="*/ 16 w 75"/>
                <a:gd name="T37" fmla="*/ 68 h 88"/>
                <a:gd name="T38" fmla="*/ 13 w 75"/>
                <a:gd name="T39" fmla="*/ 56 h 88"/>
                <a:gd name="T40" fmla="*/ 7 w 75"/>
                <a:gd name="T41" fmla="*/ 56 h 88"/>
                <a:gd name="T42" fmla="*/ 0 w 75"/>
                <a:gd name="T43" fmla="*/ 41 h 88"/>
                <a:gd name="T44" fmla="*/ 3 w 75"/>
                <a:gd name="T45" fmla="*/ 30 h 88"/>
                <a:gd name="T46" fmla="*/ 2 w 75"/>
                <a:gd name="T47" fmla="*/ 25 h 88"/>
                <a:gd name="T48" fmla="*/ 13 w 75"/>
                <a:gd name="T49" fmla="*/ 20 h 88"/>
                <a:gd name="T50" fmla="*/ 17 w 75"/>
                <a:gd name="T5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8">
                  <a:moveTo>
                    <a:pt x="17" y="1"/>
                  </a:moveTo>
                  <a:lnTo>
                    <a:pt x="39" y="5"/>
                  </a:lnTo>
                  <a:lnTo>
                    <a:pt x="41" y="2"/>
                  </a:lnTo>
                  <a:lnTo>
                    <a:pt x="56" y="0"/>
                  </a:lnTo>
                  <a:lnTo>
                    <a:pt x="75" y="6"/>
                  </a:lnTo>
                  <a:lnTo>
                    <a:pt x="65" y="24"/>
                  </a:lnTo>
                  <a:lnTo>
                    <a:pt x="66" y="38"/>
                  </a:lnTo>
                  <a:lnTo>
                    <a:pt x="74" y="50"/>
                  </a:lnTo>
                  <a:lnTo>
                    <a:pt x="70" y="59"/>
                  </a:lnTo>
                  <a:lnTo>
                    <a:pt x="68" y="69"/>
                  </a:lnTo>
                  <a:lnTo>
                    <a:pt x="64" y="77"/>
                  </a:lnTo>
                  <a:lnTo>
                    <a:pt x="53" y="73"/>
                  </a:lnTo>
                  <a:lnTo>
                    <a:pt x="45" y="75"/>
                  </a:lnTo>
                  <a:lnTo>
                    <a:pt x="37" y="73"/>
                  </a:lnTo>
                  <a:lnTo>
                    <a:pt x="35" y="79"/>
                  </a:lnTo>
                  <a:lnTo>
                    <a:pt x="38" y="83"/>
                  </a:lnTo>
                  <a:lnTo>
                    <a:pt x="37" y="88"/>
                  </a:lnTo>
                  <a:lnTo>
                    <a:pt x="27" y="86"/>
                  </a:lnTo>
                  <a:lnTo>
                    <a:pt x="16" y="68"/>
                  </a:lnTo>
                  <a:lnTo>
                    <a:pt x="13" y="56"/>
                  </a:lnTo>
                  <a:lnTo>
                    <a:pt x="7" y="56"/>
                  </a:lnTo>
                  <a:lnTo>
                    <a:pt x="0" y="41"/>
                  </a:lnTo>
                  <a:lnTo>
                    <a:pt x="3" y="30"/>
                  </a:lnTo>
                  <a:lnTo>
                    <a:pt x="2" y="25"/>
                  </a:lnTo>
                  <a:lnTo>
                    <a:pt x="13" y="20"/>
                  </a:lnTo>
                  <a:lnTo>
                    <a:pt x="17"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6" name="Freeform 185">
              <a:extLst>
                <a:ext uri="{FF2B5EF4-FFF2-40B4-BE49-F238E27FC236}">
                  <a16:creationId xmlns:a16="http://schemas.microsoft.com/office/drawing/2014/main" id="{3755DCFD-2D2A-D344-59E9-40CC3BD01CE9}"/>
                </a:ext>
              </a:extLst>
            </p:cNvPr>
            <p:cNvSpPr>
              <a:spLocks/>
            </p:cNvSpPr>
            <p:nvPr/>
          </p:nvSpPr>
          <p:spPr bwMode="auto">
            <a:xfrm>
              <a:off x="11116743" y="587554"/>
              <a:ext cx="270485" cy="114129"/>
            </a:xfrm>
            <a:custGeom>
              <a:avLst/>
              <a:gdLst>
                <a:gd name="T0" fmla="*/ 29 w 90"/>
                <a:gd name="T1" fmla="*/ 1 h 36"/>
                <a:gd name="T2" fmla="*/ 30 w 90"/>
                <a:gd name="T3" fmla="*/ 3 h 36"/>
                <a:gd name="T4" fmla="*/ 37 w 90"/>
                <a:gd name="T5" fmla="*/ 0 h 36"/>
                <a:gd name="T6" fmla="*/ 45 w 90"/>
                <a:gd name="T7" fmla="*/ 7 h 36"/>
                <a:gd name="T8" fmla="*/ 54 w 90"/>
                <a:gd name="T9" fmla="*/ 3 h 36"/>
                <a:gd name="T10" fmla="*/ 62 w 90"/>
                <a:gd name="T11" fmla="*/ 4 h 36"/>
                <a:gd name="T12" fmla="*/ 74 w 90"/>
                <a:gd name="T13" fmla="*/ 2 h 36"/>
                <a:gd name="T14" fmla="*/ 90 w 90"/>
                <a:gd name="T15" fmla="*/ 10 h 36"/>
                <a:gd name="T16" fmla="*/ 86 w 90"/>
                <a:gd name="T17" fmla="*/ 15 h 36"/>
                <a:gd name="T18" fmla="*/ 84 w 90"/>
                <a:gd name="T19" fmla="*/ 23 h 36"/>
                <a:gd name="T20" fmla="*/ 81 w 90"/>
                <a:gd name="T21" fmla="*/ 25 h 36"/>
                <a:gd name="T22" fmla="*/ 63 w 90"/>
                <a:gd name="T23" fmla="*/ 19 h 36"/>
                <a:gd name="T24" fmla="*/ 57 w 90"/>
                <a:gd name="T25" fmla="*/ 20 h 36"/>
                <a:gd name="T26" fmla="*/ 54 w 90"/>
                <a:gd name="T27" fmla="*/ 25 h 36"/>
                <a:gd name="T28" fmla="*/ 47 w 90"/>
                <a:gd name="T29" fmla="*/ 27 h 36"/>
                <a:gd name="T30" fmla="*/ 45 w 90"/>
                <a:gd name="T31" fmla="*/ 26 h 36"/>
                <a:gd name="T32" fmla="*/ 37 w 90"/>
                <a:gd name="T33" fmla="*/ 29 h 36"/>
                <a:gd name="T34" fmla="*/ 31 w 90"/>
                <a:gd name="T35" fmla="*/ 30 h 36"/>
                <a:gd name="T36" fmla="*/ 30 w 90"/>
                <a:gd name="T37" fmla="*/ 34 h 36"/>
                <a:gd name="T38" fmla="*/ 17 w 90"/>
                <a:gd name="T39" fmla="*/ 36 h 36"/>
                <a:gd name="T40" fmla="*/ 11 w 90"/>
                <a:gd name="T41" fmla="*/ 34 h 36"/>
                <a:gd name="T42" fmla="*/ 2 w 90"/>
                <a:gd name="T43" fmla="*/ 29 h 36"/>
                <a:gd name="T44" fmla="*/ 0 w 90"/>
                <a:gd name="T45" fmla="*/ 22 h 36"/>
                <a:gd name="T46" fmla="*/ 1 w 90"/>
                <a:gd name="T47" fmla="*/ 19 h 36"/>
                <a:gd name="T48" fmla="*/ 2 w 90"/>
                <a:gd name="T49" fmla="*/ 15 h 36"/>
                <a:gd name="T50" fmla="*/ 10 w 90"/>
                <a:gd name="T51" fmla="*/ 15 h 36"/>
                <a:gd name="T52" fmla="*/ 15 w 90"/>
                <a:gd name="T53" fmla="*/ 13 h 36"/>
                <a:gd name="T54" fmla="*/ 15 w 90"/>
                <a:gd name="T55" fmla="*/ 11 h 36"/>
                <a:gd name="T56" fmla="*/ 18 w 90"/>
                <a:gd name="T57" fmla="*/ 10 h 36"/>
                <a:gd name="T58" fmla="*/ 19 w 90"/>
                <a:gd name="T59" fmla="*/ 6 h 36"/>
                <a:gd name="T60" fmla="*/ 22 w 90"/>
                <a:gd name="T61" fmla="*/ 5 h 36"/>
                <a:gd name="T62" fmla="*/ 25 w 90"/>
                <a:gd name="T63" fmla="*/ 1 h 36"/>
                <a:gd name="T64" fmla="*/ 29 w 90"/>
                <a:gd name="T6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36">
                  <a:moveTo>
                    <a:pt x="29" y="1"/>
                  </a:moveTo>
                  <a:lnTo>
                    <a:pt x="30" y="3"/>
                  </a:lnTo>
                  <a:lnTo>
                    <a:pt x="37" y="0"/>
                  </a:lnTo>
                  <a:lnTo>
                    <a:pt x="45" y="7"/>
                  </a:lnTo>
                  <a:lnTo>
                    <a:pt x="54" y="3"/>
                  </a:lnTo>
                  <a:lnTo>
                    <a:pt x="62" y="4"/>
                  </a:lnTo>
                  <a:lnTo>
                    <a:pt x="74" y="2"/>
                  </a:lnTo>
                  <a:lnTo>
                    <a:pt x="90" y="10"/>
                  </a:lnTo>
                  <a:lnTo>
                    <a:pt x="86" y="15"/>
                  </a:lnTo>
                  <a:lnTo>
                    <a:pt x="84" y="23"/>
                  </a:lnTo>
                  <a:lnTo>
                    <a:pt x="81" y="25"/>
                  </a:lnTo>
                  <a:lnTo>
                    <a:pt x="63" y="19"/>
                  </a:lnTo>
                  <a:lnTo>
                    <a:pt x="57" y="20"/>
                  </a:lnTo>
                  <a:lnTo>
                    <a:pt x="54" y="25"/>
                  </a:lnTo>
                  <a:lnTo>
                    <a:pt x="47" y="27"/>
                  </a:lnTo>
                  <a:lnTo>
                    <a:pt x="45" y="26"/>
                  </a:lnTo>
                  <a:lnTo>
                    <a:pt x="37" y="29"/>
                  </a:lnTo>
                  <a:lnTo>
                    <a:pt x="31" y="30"/>
                  </a:lnTo>
                  <a:lnTo>
                    <a:pt x="30" y="34"/>
                  </a:lnTo>
                  <a:lnTo>
                    <a:pt x="17" y="36"/>
                  </a:lnTo>
                  <a:lnTo>
                    <a:pt x="11" y="34"/>
                  </a:lnTo>
                  <a:lnTo>
                    <a:pt x="2" y="29"/>
                  </a:lnTo>
                  <a:lnTo>
                    <a:pt x="0" y="22"/>
                  </a:lnTo>
                  <a:lnTo>
                    <a:pt x="1" y="19"/>
                  </a:lnTo>
                  <a:lnTo>
                    <a:pt x="2" y="15"/>
                  </a:lnTo>
                  <a:lnTo>
                    <a:pt x="10" y="15"/>
                  </a:lnTo>
                  <a:lnTo>
                    <a:pt x="15" y="13"/>
                  </a:lnTo>
                  <a:lnTo>
                    <a:pt x="15" y="11"/>
                  </a:lnTo>
                  <a:lnTo>
                    <a:pt x="18" y="10"/>
                  </a:lnTo>
                  <a:lnTo>
                    <a:pt x="19" y="6"/>
                  </a:lnTo>
                  <a:lnTo>
                    <a:pt x="22" y="5"/>
                  </a:lnTo>
                  <a:lnTo>
                    <a:pt x="25" y="1"/>
                  </a:lnTo>
                  <a:lnTo>
                    <a:pt x="29" y="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7" name="Freeform 186">
              <a:extLst>
                <a:ext uri="{FF2B5EF4-FFF2-40B4-BE49-F238E27FC236}">
                  <a16:creationId xmlns:a16="http://schemas.microsoft.com/office/drawing/2014/main" id="{573A65A6-E1B7-3B4B-E1E9-7BDEA7DD9982}"/>
                </a:ext>
              </a:extLst>
            </p:cNvPr>
            <p:cNvSpPr>
              <a:spLocks/>
            </p:cNvSpPr>
            <p:nvPr/>
          </p:nvSpPr>
          <p:spPr bwMode="auto">
            <a:xfrm>
              <a:off x="10972484" y="761918"/>
              <a:ext cx="138248" cy="91937"/>
            </a:xfrm>
            <a:custGeom>
              <a:avLst/>
              <a:gdLst>
                <a:gd name="T0" fmla="*/ 1 w 46"/>
                <a:gd name="T1" fmla="*/ 7 h 29"/>
                <a:gd name="T2" fmla="*/ 15 w 46"/>
                <a:gd name="T3" fmla="*/ 9 h 29"/>
                <a:gd name="T4" fmla="*/ 22 w 46"/>
                <a:gd name="T5" fmla="*/ 4 h 29"/>
                <a:gd name="T6" fmla="*/ 37 w 46"/>
                <a:gd name="T7" fmla="*/ 3 h 29"/>
                <a:gd name="T8" fmla="*/ 39 w 46"/>
                <a:gd name="T9" fmla="*/ 0 h 29"/>
                <a:gd name="T10" fmla="*/ 42 w 46"/>
                <a:gd name="T11" fmla="*/ 0 h 29"/>
                <a:gd name="T12" fmla="*/ 46 w 46"/>
                <a:gd name="T13" fmla="*/ 7 h 29"/>
                <a:gd name="T14" fmla="*/ 33 w 46"/>
                <a:gd name="T15" fmla="*/ 12 h 29"/>
                <a:gd name="T16" fmla="*/ 32 w 46"/>
                <a:gd name="T17" fmla="*/ 21 h 29"/>
                <a:gd name="T18" fmla="*/ 27 w 46"/>
                <a:gd name="T19" fmla="*/ 23 h 29"/>
                <a:gd name="T20" fmla="*/ 27 w 46"/>
                <a:gd name="T21" fmla="*/ 29 h 29"/>
                <a:gd name="T22" fmla="*/ 21 w 46"/>
                <a:gd name="T23" fmla="*/ 28 h 29"/>
                <a:gd name="T24" fmla="*/ 15 w 46"/>
                <a:gd name="T25" fmla="*/ 25 h 29"/>
                <a:gd name="T26" fmla="*/ 12 w 46"/>
                <a:gd name="T27" fmla="*/ 28 h 29"/>
                <a:gd name="T28" fmla="*/ 1 w 46"/>
                <a:gd name="T29" fmla="*/ 28 h 29"/>
                <a:gd name="T30" fmla="*/ 4 w 46"/>
                <a:gd name="T31" fmla="*/ 26 h 29"/>
                <a:gd name="T32" fmla="*/ 0 w 46"/>
                <a:gd name="T33" fmla="*/ 17 h 29"/>
                <a:gd name="T34" fmla="*/ 1 w 46"/>
                <a:gd name="T3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9">
                  <a:moveTo>
                    <a:pt x="1" y="7"/>
                  </a:moveTo>
                  <a:lnTo>
                    <a:pt x="15" y="9"/>
                  </a:lnTo>
                  <a:lnTo>
                    <a:pt x="22" y="4"/>
                  </a:lnTo>
                  <a:lnTo>
                    <a:pt x="37" y="3"/>
                  </a:lnTo>
                  <a:lnTo>
                    <a:pt x="39" y="0"/>
                  </a:lnTo>
                  <a:lnTo>
                    <a:pt x="42" y="0"/>
                  </a:lnTo>
                  <a:lnTo>
                    <a:pt x="46" y="7"/>
                  </a:lnTo>
                  <a:lnTo>
                    <a:pt x="33" y="12"/>
                  </a:lnTo>
                  <a:lnTo>
                    <a:pt x="32" y="21"/>
                  </a:lnTo>
                  <a:lnTo>
                    <a:pt x="27" y="23"/>
                  </a:lnTo>
                  <a:lnTo>
                    <a:pt x="27" y="29"/>
                  </a:lnTo>
                  <a:lnTo>
                    <a:pt x="21" y="28"/>
                  </a:lnTo>
                  <a:lnTo>
                    <a:pt x="15" y="25"/>
                  </a:lnTo>
                  <a:lnTo>
                    <a:pt x="12" y="28"/>
                  </a:lnTo>
                  <a:lnTo>
                    <a:pt x="1" y="28"/>
                  </a:lnTo>
                  <a:lnTo>
                    <a:pt x="4" y="26"/>
                  </a:lnTo>
                  <a:lnTo>
                    <a:pt x="0" y="17"/>
                  </a:lnTo>
                  <a:lnTo>
                    <a:pt x="1"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8" name="Freeform 187">
              <a:extLst>
                <a:ext uri="{FF2B5EF4-FFF2-40B4-BE49-F238E27FC236}">
                  <a16:creationId xmlns:a16="http://schemas.microsoft.com/office/drawing/2014/main" id="{89C2652A-05A8-AD36-5C11-905F992727DB}"/>
                </a:ext>
              </a:extLst>
            </p:cNvPr>
            <p:cNvSpPr>
              <a:spLocks/>
            </p:cNvSpPr>
            <p:nvPr/>
          </p:nvSpPr>
          <p:spPr bwMode="auto">
            <a:xfrm>
              <a:off x="10789156" y="-601276"/>
              <a:ext cx="498894" cy="821090"/>
            </a:xfrm>
            <a:custGeom>
              <a:avLst/>
              <a:gdLst>
                <a:gd name="T0" fmla="*/ 144 w 166"/>
                <a:gd name="T1" fmla="*/ 61 h 259"/>
                <a:gd name="T2" fmla="*/ 132 w 166"/>
                <a:gd name="T3" fmla="*/ 73 h 259"/>
                <a:gd name="T4" fmla="*/ 137 w 166"/>
                <a:gd name="T5" fmla="*/ 84 h 259"/>
                <a:gd name="T6" fmla="*/ 117 w 166"/>
                <a:gd name="T7" fmla="*/ 100 h 259"/>
                <a:gd name="T8" fmla="*/ 92 w 166"/>
                <a:gd name="T9" fmla="*/ 116 h 259"/>
                <a:gd name="T10" fmla="*/ 85 w 166"/>
                <a:gd name="T11" fmla="*/ 142 h 259"/>
                <a:gd name="T12" fmla="*/ 97 w 166"/>
                <a:gd name="T13" fmla="*/ 156 h 259"/>
                <a:gd name="T14" fmla="*/ 112 w 166"/>
                <a:gd name="T15" fmla="*/ 166 h 259"/>
                <a:gd name="T16" fmla="*/ 102 w 166"/>
                <a:gd name="T17" fmla="*/ 188 h 259"/>
                <a:gd name="T18" fmla="*/ 87 w 166"/>
                <a:gd name="T19" fmla="*/ 193 h 259"/>
                <a:gd name="T20" fmla="*/ 85 w 166"/>
                <a:gd name="T21" fmla="*/ 226 h 259"/>
                <a:gd name="T22" fmla="*/ 78 w 166"/>
                <a:gd name="T23" fmla="*/ 244 h 259"/>
                <a:gd name="T24" fmla="*/ 59 w 166"/>
                <a:gd name="T25" fmla="*/ 242 h 259"/>
                <a:gd name="T26" fmla="*/ 52 w 166"/>
                <a:gd name="T27" fmla="*/ 258 h 259"/>
                <a:gd name="T28" fmla="*/ 35 w 166"/>
                <a:gd name="T29" fmla="*/ 259 h 259"/>
                <a:gd name="T30" fmla="*/ 28 w 166"/>
                <a:gd name="T31" fmla="*/ 240 h 259"/>
                <a:gd name="T32" fmla="*/ 14 w 166"/>
                <a:gd name="T33" fmla="*/ 218 h 259"/>
                <a:gd name="T34" fmla="*/ 0 w 166"/>
                <a:gd name="T35" fmla="*/ 190 h 259"/>
                <a:gd name="T36" fmla="*/ 6 w 166"/>
                <a:gd name="T37" fmla="*/ 179 h 259"/>
                <a:gd name="T38" fmla="*/ 17 w 166"/>
                <a:gd name="T39" fmla="*/ 166 h 259"/>
                <a:gd name="T40" fmla="*/ 20 w 166"/>
                <a:gd name="T41" fmla="*/ 143 h 259"/>
                <a:gd name="T42" fmla="*/ 10 w 166"/>
                <a:gd name="T43" fmla="*/ 134 h 259"/>
                <a:gd name="T44" fmla="*/ 6 w 166"/>
                <a:gd name="T45" fmla="*/ 109 h 259"/>
                <a:gd name="T46" fmla="*/ 14 w 166"/>
                <a:gd name="T47" fmla="*/ 91 h 259"/>
                <a:gd name="T48" fmla="*/ 28 w 166"/>
                <a:gd name="T49" fmla="*/ 91 h 259"/>
                <a:gd name="T50" fmla="*/ 32 w 166"/>
                <a:gd name="T51" fmla="*/ 84 h 259"/>
                <a:gd name="T52" fmla="*/ 26 w 166"/>
                <a:gd name="T53" fmla="*/ 78 h 259"/>
                <a:gd name="T54" fmla="*/ 45 w 166"/>
                <a:gd name="T55" fmla="*/ 52 h 259"/>
                <a:gd name="T56" fmla="*/ 56 w 166"/>
                <a:gd name="T57" fmla="*/ 32 h 259"/>
                <a:gd name="T58" fmla="*/ 63 w 166"/>
                <a:gd name="T59" fmla="*/ 19 h 259"/>
                <a:gd name="T60" fmla="*/ 76 w 166"/>
                <a:gd name="T61" fmla="*/ 19 h 259"/>
                <a:gd name="T62" fmla="*/ 78 w 166"/>
                <a:gd name="T63" fmla="*/ 9 h 259"/>
                <a:gd name="T64" fmla="*/ 103 w 166"/>
                <a:gd name="T65" fmla="*/ 12 h 259"/>
                <a:gd name="T66" fmla="*/ 103 w 166"/>
                <a:gd name="T67" fmla="*/ 1 h 259"/>
                <a:gd name="T68" fmla="*/ 111 w 166"/>
                <a:gd name="T69" fmla="*/ 0 h 259"/>
                <a:gd name="T70" fmla="*/ 131 w 166"/>
                <a:gd name="T71" fmla="*/ 9 h 259"/>
                <a:gd name="T72" fmla="*/ 154 w 166"/>
                <a:gd name="T73" fmla="*/ 21 h 259"/>
                <a:gd name="T74" fmla="*/ 160 w 166"/>
                <a:gd name="T75" fmla="*/ 48 h 259"/>
                <a:gd name="T76" fmla="*/ 166 w 166"/>
                <a:gd name="T77" fmla="*/ 55 h 259"/>
                <a:gd name="T78" fmla="*/ 144 w 166"/>
                <a:gd name="T79" fmla="*/ 6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59">
                  <a:moveTo>
                    <a:pt x="144" y="61"/>
                  </a:moveTo>
                  <a:lnTo>
                    <a:pt x="132" y="73"/>
                  </a:lnTo>
                  <a:lnTo>
                    <a:pt x="137" y="84"/>
                  </a:lnTo>
                  <a:lnTo>
                    <a:pt x="117" y="100"/>
                  </a:lnTo>
                  <a:lnTo>
                    <a:pt x="92" y="116"/>
                  </a:lnTo>
                  <a:lnTo>
                    <a:pt x="85" y="142"/>
                  </a:lnTo>
                  <a:lnTo>
                    <a:pt x="97" y="156"/>
                  </a:lnTo>
                  <a:lnTo>
                    <a:pt x="112" y="166"/>
                  </a:lnTo>
                  <a:lnTo>
                    <a:pt x="102" y="188"/>
                  </a:lnTo>
                  <a:lnTo>
                    <a:pt x="87" y="193"/>
                  </a:lnTo>
                  <a:lnTo>
                    <a:pt x="85" y="226"/>
                  </a:lnTo>
                  <a:lnTo>
                    <a:pt x="78" y="244"/>
                  </a:lnTo>
                  <a:lnTo>
                    <a:pt x="59" y="242"/>
                  </a:lnTo>
                  <a:lnTo>
                    <a:pt x="52" y="258"/>
                  </a:lnTo>
                  <a:lnTo>
                    <a:pt x="35" y="259"/>
                  </a:lnTo>
                  <a:lnTo>
                    <a:pt x="28" y="240"/>
                  </a:lnTo>
                  <a:lnTo>
                    <a:pt x="14" y="218"/>
                  </a:lnTo>
                  <a:lnTo>
                    <a:pt x="0" y="190"/>
                  </a:lnTo>
                  <a:lnTo>
                    <a:pt x="6" y="179"/>
                  </a:lnTo>
                  <a:lnTo>
                    <a:pt x="17" y="166"/>
                  </a:lnTo>
                  <a:lnTo>
                    <a:pt x="20" y="143"/>
                  </a:lnTo>
                  <a:lnTo>
                    <a:pt x="10" y="134"/>
                  </a:lnTo>
                  <a:lnTo>
                    <a:pt x="6" y="109"/>
                  </a:lnTo>
                  <a:lnTo>
                    <a:pt x="14" y="91"/>
                  </a:lnTo>
                  <a:lnTo>
                    <a:pt x="28" y="91"/>
                  </a:lnTo>
                  <a:lnTo>
                    <a:pt x="32" y="84"/>
                  </a:lnTo>
                  <a:lnTo>
                    <a:pt x="26" y="78"/>
                  </a:lnTo>
                  <a:lnTo>
                    <a:pt x="45" y="52"/>
                  </a:lnTo>
                  <a:lnTo>
                    <a:pt x="56" y="32"/>
                  </a:lnTo>
                  <a:lnTo>
                    <a:pt x="63" y="19"/>
                  </a:lnTo>
                  <a:lnTo>
                    <a:pt x="76" y="19"/>
                  </a:lnTo>
                  <a:lnTo>
                    <a:pt x="78" y="9"/>
                  </a:lnTo>
                  <a:lnTo>
                    <a:pt x="103" y="12"/>
                  </a:lnTo>
                  <a:lnTo>
                    <a:pt x="103" y="1"/>
                  </a:lnTo>
                  <a:lnTo>
                    <a:pt x="111" y="0"/>
                  </a:lnTo>
                  <a:lnTo>
                    <a:pt x="131" y="9"/>
                  </a:lnTo>
                  <a:lnTo>
                    <a:pt x="154" y="21"/>
                  </a:lnTo>
                  <a:lnTo>
                    <a:pt x="160" y="48"/>
                  </a:lnTo>
                  <a:lnTo>
                    <a:pt x="166" y="55"/>
                  </a:lnTo>
                  <a:lnTo>
                    <a:pt x="144" y="6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59" name="Freeform 188">
              <a:extLst>
                <a:ext uri="{FF2B5EF4-FFF2-40B4-BE49-F238E27FC236}">
                  <a16:creationId xmlns:a16="http://schemas.microsoft.com/office/drawing/2014/main" id="{AAA85178-EDDB-3683-805E-6FDB7E11FF17}"/>
                </a:ext>
              </a:extLst>
            </p:cNvPr>
            <p:cNvSpPr>
              <a:spLocks/>
            </p:cNvSpPr>
            <p:nvPr/>
          </p:nvSpPr>
          <p:spPr bwMode="auto">
            <a:xfrm>
              <a:off x="11937215" y="5526759"/>
              <a:ext cx="72128" cy="107788"/>
            </a:xfrm>
            <a:custGeom>
              <a:avLst/>
              <a:gdLst>
                <a:gd name="T0" fmla="*/ 24 w 24"/>
                <a:gd name="T1" fmla="*/ 23 h 34"/>
                <a:gd name="T2" fmla="*/ 20 w 24"/>
                <a:gd name="T3" fmla="*/ 32 h 34"/>
                <a:gd name="T4" fmla="*/ 10 w 24"/>
                <a:gd name="T5" fmla="*/ 34 h 34"/>
                <a:gd name="T6" fmla="*/ 0 w 24"/>
                <a:gd name="T7" fmla="*/ 23 h 34"/>
                <a:gd name="T8" fmla="*/ 0 w 24"/>
                <a:gd name="T9" fmla="*/ 16 h 34"/>
                <a:gd name="T10" fmla="*/ 6 w 24"/>
                <a:gd name="T11" fmla="*/ 8 h 34"/>
                <a:gd name="T12" fmla="*/ 8 w 24"/>
                <a:gd name="T13" fmla="*/ 2 h 34"/>
                <a:gd name="T14" fmla="*/ 13 w 24"/>
                <a:gd name="T15" fmla="*/ 0 h 34"/>
                <a:gd name="T16" fmla="*/ 22 w 24"/>
                <a:gd name="T17" fmla="*/ 4 h 34"/>
                <a:gd name="T18" fmla="*/ 24 w 24"/>
                <a:gd name="T19" fmla="*/ 14 h 34"/>
                <a:gd name="T20" fmla="*/ 24 w 24"/>
                <a:gd name="T2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4">
                  <a:moveTo>
                    <a:pt x="24" y="23"/>
                  </a:moveTo>
                  <a:lnTo>
                    <a:pt x="20" y="32"/>
                  </a:lnTo>
                  <a:lnTo>
                    <a:pt x="10" y="34"/>
                  </a:lnTo>
                  <a:lnTo>
                    <a:pt x="0" y="23"/>
                  </a:lnTo>
                  <a:lnTo>
                    <a:pt x="0" y="16"/>
                  </a:lnTo>
                  <a:lnTo>
                    <a:pt x="6" y="8"/>
                  </a:lnTo>
                  <a:lnTo>
                    <a:pt x="8" y="2"/>
                  </a:lnTo>
                  <a:lnTo>
                    <a:pt x="13" y="0"/>
                  </a:lnTo>
                  <a:lnTo>
                    <a:pt x="22" y="4"/>
                  </a:lnTo>
                  <a:lnTo>
                    <a:pt x="24" y="14"/>
                  </a:lnTo>
                  <a:lnTo>
                    <a:pt x="24" y="2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0" name="Freeform 189">
              <a:extLst>
                <a:ext uri="{FF2B5EF4-FFF2-40B4-BE49-F238E27FC236}">
                  <a16:creationId xmlns:a16="http://schemas.microsoft.com/office/drawing/2014/main" id="{A5959D44-4FAE-ED9D-1AEF-2F1419ABCA5E}"/>
                </a:ext>
              </a:extLst>
            </p:cNvPr>
            <p:cNvSpPr>
              <a:spLocks/>
            </p:cNvSpPr>
            <p:nvPr/>
          </p:nvSpPr>
          <p:spPr bwMode="auto">
            <a:xfrm>
              <a:off x="12159613" y="1389620"/>
              <a:ext cx="318572" cy="320192"/>
            </a:xfrm>
            <a:custGeom>
              <a:avLst/>
              <a:gdLst>
                <a:gd name="T0" fmla="*/ 56 w 106"/>
                <a:gd name="T1" fmla="*/ 79 h 101"/>
                <a:gd name="T2" fmla="*/ 24 w 106"/>
                <a:gd name="T3" fmla="*/ 101 h 101"/>
                <a:gd name="T4" fmla="*/ 4 w 106"/>
                <a:gd name="T5" fmla="*/ 93 h 101"/>
                <a:gd name="T6" fmla="*/ 3 w 106"/>
                <a:gd name="T7" fmla="*/ 93 h 101"/>
                <a:gd name="T8" fmla="*/ 5 w 106"/>
                <a:gd name="T9" fmla="*/ 90 h 101"/>
                <a:gd name="T10" fmla="*/ 4 w 106"/>
                <a:gd name="T11" fmla="*/ 81 h 101"/>
                <a:gd name="T12" fmla="*/ 7 w 106"/>
                <a:gd name="T13" fmla="*/ 70 h 101"/>
                <a:gd name="T14" fmla="*/ 16 w 106"/>
                <a:gd name="T15" fmla="*/ 62 h 101"/>
                <a:gd name="T16" fmla="*/ 12 w 106"/>
                <a:gd name="T17" fmla="*/ 54 h 101"/>
                <a:gd name="T18" fmla="*/ 4 w 106"/>
                <a:gd name="T19" fmla="*/ 53 h 101"/>
                <a:gd name="T20" fmla="*/ 0 w 106"/>
                <a:gd name="T21" fmla="*/ 37 h 101"/>
                <a:gd name="T22" fmla="*/ 4 w 106"/>
                <a:gd name="T23" fmla="*/ 29 h 101"/>
                <a:gd name="T24" fmla="*/ 8 w 106"/>
                <a:gd name="T25" fmla="*/ 24 h 101"/>
                <a:gd name="T26" fmla="*/ 12 w 106"/>
                <a:gd name="T27" fmla="*/ 20 h 101"/>
                <a:gd name="T28" fmla="*/ 11 w 106"/>
                <a:gd name="T29" fmla="*/ 8 h 101"/>
                <a:gd name="T30" fmla="*/ 17 w 106"/>
                <a:gd name="T31" fmla="*/ 12 h 101"/>
                <a:gd name="T32" fmla="*/ 36 w 106"/>
                <a:gd name="T33" fmla="*/ 6 h 101"/>
                <a:gd name="T34" fmla="*/ 45 w 106"/>
                <a:gd name="T35" fmla="*/ 10 h 101"/>
                <a:gd name="T36" fmla="*/ 59 w 106"/>
                <a:gd name="T37" fmla="*/ 10 h 101"/>
                <a:gd name="T38" fmla="*/ 78 w 106"/>
                <a:gd name="T39" fmla="*/ 3 h 101"/>
                <a:gd name="T40" fmla="*/ 87 w 106"/>
                <a:gd name="T41" fmla="*/ 3 h 101"/>
                <a:gd name="T42" fmla="*/ 106 w 106"/>
                <a:gd name="T43" fmla="*/ 0 h 101"/>
                <a:gd name="T44" fmla="*/ 99 w 106"/>
                <a:gd name="T45" fmla="*/ 13 h 101"/>
                <a:gd name="T46" fmla="*/ 91 w 106"/>
                <a:gd name="T47" fmla="*/ 18 h 101"/>
                <a:gd name="T48" fmla="*/ 94 w 106"/>
                <a:gd name="T49" fmla="*/ 33 h 101"/>
                <a:gd name="T50" fmla="*/ 91 w 106"/>
                <a:gd name="T51" fmla="*/ 58 h 101"/>
                <a:gd name="T52" fmla="*/ 56 w 106"/>
                <a:gd name="T53" fmla="*/ 7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101">
                  <a:moveTo>
                    <a:pt x="56" y="79"/>
                  </a:moveTo>
                  <a:lnTo>
                    <a:pt x="24" y="101"/>
                  </a:lnTo>
                  <a:lnTo>
                    <a:pt x="4" y="93"/>
                  </a:lnTo>
                  <a:lnTo>
                    <a:pt x="3" y="93"/>
                  </a:lnTo>
                  <a:lnTo>
                    <a:pt x="5" y="90"/>
                  </a:lnTo>
                  <a:lnTo>
                    <a:pt x="4" y="81"/>
                  </a:lnTo>
                  <a:lnTo>
                    <a:pt x="7" y="70"/>
                  </a:lnTo>
                  <a:lnTo>
                    <a:pt x="16" y="62"/>
                  </a:lnTo>
                  <a:lnTo>
                    <a:pt x="12" y="54"/>
                  </a:lnTo>
                  <a:lnTo>
                    <a:pt x="4" y="53"/>
                  </a:lnTo>
                  <a:lnTo>
                    <a:pt x="0" y="37"/>
                  </a:lnTo>
                  <a:lnTo>
                    <a:pt x="4" y="29"/>
                  </a:lnTo>
                  <a:lnTo>
                    <a:pt x="8" y="24"/>
                  </a:lnTo>
                  <a:lnTo>
                    <a:pt x="12" y="20"/>
                  </a:lnTo>
                  <a:lnTo>
                    <a:pt x="11" y="8"/>
                  </a:lnTo>
                  <a:lnTo>
                    <a:pt x="17" y="12"/>
                  </a:lnTo>
                  <a:lnTo>
                    <a:pt x="36" y="6"/>
                  </a:lnTo>
                  <a:lnTo>
                    <a:pt x="45" y="10"/>
                  </a:lnTo>
                  <a:lnTo>
                    <a:pt x="59" y="10"/>
                  </a:lnTo>
                  <a:lnTo>
                    <a:pt x="78" y="3"/>
                  </a:lnTo>
                  <a:lnTo>
                    <a:pt x="87" y="3"/>
                  </a:lnTo>
                  <a:lnTo>
                    <a:pt x="106" y="0"/>
                  </a:lnTo>
                  <a:lnTo>
                    <a:pt x="99" y="13"/>
                  </a:lnTo>
                  <a:lnTo>
                    <a:pt x="91" y="18"/>
                  </a:lnTo>
                  <a:lnTo>
                    <a:pt x="94" y="33"/>
                  </a:lnTo>
                  <a:lnTo>
                    <a:pt x="91" y="58"/>
                  </a:lnTo>
                  <a:lnTo>
                    <a:pt x="56" y="7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1" name="Freeform 190">
              <a:extLst>
                <a:ext uri="{FF2B5EF4-FFF2-40B4-BE49-F238E27FC236}">
                  <a16:creationId xmlns:a16="http://schemas.microsoft.com/office/drawing/2014/main" id="{4D5D6854-6106-E0D8-5F7B-7A50A0DC702F}"/>
                </a:ext>
              </a:extLst>
            </p:cNvPr>
            <p:cNvSpPr>
              <a:spLocks/>
            </p:cNvSpPr>
            <p:nvPr/>
          </p:nvSpPr>
          <p:spPr bwMode="auto">
            <a:xfrm>
              <a:off x="11038602" y="2296305"/>
              <a:ext cx="565011" cy="1052513"/>
            </a:xfrm>
            <a:custGeom>
              <a:avLst/>
              <a:gdLst>
                <a:gd name="T0" fmla="*/ 18 w 188"/>
                <a:gd name="T1" fmla="*/ 219 h 332"/>
                <a:gd name="T2" fmla="*/ 19 w 188"/>
                <a:gd name="T3" fmla="*/ 209 h 332"/>
                <a:gd name="T4" fmla="*/ 8 w 188"/>
                <a:gd name="T5" fmla="*/ 209 h 332"/>
                <a:gd name="T6" fmla="*/ 8 w 188"/>
                <a:gd name="T7" fmla="*/ 196 h 332"/>
                <a:gd name="T8" fmla="*/ 0 w 188"/>
                <a:gd name="T9" fmla="*/ 188 h 332"/>
                <a:gd name="T10" fmla="*/ 7 w 188"/>
                <a:gd name="T11" fmla="*/ 161 h 332"/>
                <a:gd name="T12" fmla="*/ 30 w 188"/>
                <a:gd name="T13" fmla="*/ 141 h 332"/>
                <a:gd name="T14" fmla="*/ 30 w 188"/>
                <a:gd name="T15" fmla="*/ 114 h 332"/>
                <a:gd name="T16" fmla="*/ 37 w 188"/>
                <a:gd name="T17" fmla="*/ 72 h 332"/>
                <a:gd name="T18" fmla="*/ 40 w 188"/>
                <a:gd name="T19" fmla="*/ 63 h 332"/>
                <a:gd name="T20" fmla="*/ 33 w 188"/>
                <a:gd name="T21" fmla="*/ 56 h 332"/>
                <a:gd name="T22" fmla="*/ 32 w 188"/>
                <a:gd name="T23" fmla="*/ 49 h 332"/>
                <a:gd name="T24" fmla="*/ 25 w 188"/>
                <a:gd name="T25" fmla="*/ 44 h 332"/>
                <a:gd name="T26" fmla="*/ 20 w 188"/>
                <a:gd name="T27" fmla="*/ 11 h 332"/>
                <a:gd name="T28" fmla="*/ 38 w 188"/>
                <a:gd name="T29" fmla="*/ 0 h 332"/>
                <a:gd name="T30" fmla="*/ 111 w 188"/>
                <a:gd name="T31" fmla="*/ 40 h 332"/>
                <a:gd name="T32" fmla="*/ 184 w 188"/>
                <a:gd name="T33" fmla="*/ 80 h 332"/>
                <a:gd name="T34" fmla="*/ 188 w 188"/>
                <a:gd name="T35" fmla="*/ 162 h 332"/>
                <a:gd name="T36" fmla="*/ 172 w 188"/>
                <a:gd name="T37" fmla="*/ 161 h 332"/>
                <a:gd name="T38" fmla="*/ 164 w 188"/>
                <a:gd name="T39" fmla="*/ 176 h 332"/>
                <a:gd name="T40" fmla="*/ 160 w 188"/>
                <a:gd name="T41" fmla="*/ 189 h 332"/>
                <a:gd name="T42" fmla="*/ 163 w 188"/>
                <a:gd name="T43" fmla="*/ 194 h 332"/>
                <a:gd name="T44" fmla="*/ 158 w 188"/>
                <a:gd name="T45" fmla="*/ 200 h 332"/>
                <a:gd name="T46" fmla="*/ 160 w 188"/>
                <a:gd name="T47" fmla="*/ 209 h 332"/>
                <a:gd name="T48" fmla="*/ 155 w 188"/>
                <a:gd name="T49" fmla="*/ 217 h 332"/>
                <a:gd name="T50" fmla="*/ 154 w 188"/>
                <a:gd name="T51" fmla="*/ 225 h 332"/>
                <a:gd name="T52" fmla="*/ 160 w 188"/>
                <a:gd name="T53" fmla="*/ 224 h 332"/>
                <a:gd name="T54" fmla="*/ 164 w 188"/>
                <a:gd name="T55" fmla="*/ 232 h 332"/>
                <a:gd name="T56" fmla="*/ 164 w 188"/>
                <a:gd name="T57" fmla="*/ 244 h 332"/>
                <a:gd name="T58" fmla="*/ 171 w 188"/>
                <a:gd name="T59" fmla="*/ 250 h 332"/>
                <a:gd name="T60" fmla="*/ 171 w 188"/>
                <a:gd name="T61" fmla="*/ 255 h 332"/>
                <a:gd name="T62" fmla="*/ 160 w 188"/>
                <a:gd name="T63" fmla="*/ 258 h 332"/>
                <a:gd name="T64" fmla="*/ 151 w 188"/>
                <a:gd name="T65" fmla="*/ 267 h 332"/>
                <a:gd name="T66" fmla="*/ 138 w 188"/>
                <a:gd name="T67" fmla="*/ 290 h 332"/>
                <a:gd name="T68" fmla="*/ 121 w 188"/>
                <a:gd name="T69" fmla="*/ 299 h 332"/>
                <a:gd name="T70" fmla="*/ 103 w 188"/>
                <a:gd name="T71" fmla="*/ 298 h 332"/>
                <a:gd name="T72" fmla="*/ 98 w 188"/>
                <a:gd name="T73" fmla="*/ 300 h 332"/>
                <a:gd name="T74" fmla="*/ 100 w 188"/>
                <a:gd name="T75" fmla="*/ 307 h 332"/>
                <a:gd name="T76" fmla="*/ 90 w 188"/>
                <a:gd name="T77" fmla="*/ 314 h 332"/>
                <a:gd name="T78" fmla="*/ 83 w 188"/>
                <a:gd name="T79" fmla="*/ 323 h 332"/>
                <a:gd name="T80" fmla="*/ 59 w 188"/>
                <a:gd name="T81" fmla="*/ 330 h 332"/>
                <a:gd name="T82" fmla="*/ 55 w 188"/>
                <a:gd name="T83" fmla="*/ 326 h 332"/>
                <a:gd name="T84" fmla="*/ 52 w 188"/>
                <a:gd name="T85" fmla="*/ 325 h 332"/>
                <a:gd name="T86" fmla="*/ 48 w 188"/>
                <a:gd name="T87" fmla="*/ 331 h 332"/>
                <a:gd name="T88" fmla="*/ 33 w 188"/>
                <a:gd name="T89" fmla="*/ 332 h 332"/>
                <a:gd name="T90" fmla="*/ 36 w 188"/>
                <a:gd name="T91" fmla="*/ 326 h 332"/>
                <a:gd name="T92" fmla="*/ 30 w 188"/>
                <a:gd name="T93" fmla="*/ 312 h 332"/>
                <a:gd name="T94" fmla="*/ 28 w 188"/>
                <a:gd name="T95" fmla="*/ 304 h 332"/>
                <a:gd name="T96" fmla="*/ 20 w 188"/>
                <a:gd name="T97" fmla="*/ 300 h 332"/>
                <a:gd name="T98" fmla="*/ 9 w 188"/>
                <a:gd name="T99" fmla="*/ 288 h 332"/>
                <a:gd name="T100" fmla="*/ 13 w 188"/>
                <a:gd name="T101" fmla="*/ 278 h 332"/>
                <a:gd name="T102" fmla="*/ 21 w 188"/>
                <a:gd name="T103" fmla="*/ 280 h 332"/>
                <a:gd name="T104" fmla="*/ 26 w 188"/>
                <a:gd name="T105" fmla="*/ 279 h 332"/>
                <a:gd name="T106" fmla="*/ 36 w 188"/>
                <a:gd name="T107" fmla="*/ 279 h 332"/>
                <a:gd name="T108" fmla="*/ 26 w 188"/>
                <a:gd name="T109" fmla="*/ 260 h 332"/>
                <a:gd name="T110" fmla="*/ 27 w 188"/>
                <a:gd name="T111" fmla="*/ 246 h 332"/>
                <a:gd name="T112" fmla="*/ 25 w 188"/>
                <a:gd name="T113" fmla="*/ 233 h 332"/>
                <a:gd name="T114" fmla="*/ 18 w 188"/>
                <a:gd name="T115" fmla="*/ 2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8" h="332">
                  <a:moveTo>
                    <a:pt x="18" y="219"/>
                  </a:moveTo>
                  <a:lnTo>
                    <a:pt x="19" y="209"/>
                  </a:lnTo>
                  <a:lnTo>
                    <a:pt x="8" y="209"/>
                  </a:lnTo>
                  <a:lnTo>
                    <a:pt x="8" y="196"/>
                  </a:lnTo>
                  <a:lnTo>
                    <a:pt x="0" y="188"/>
                  </a:lnTo>
                  <a:lnTo>
                    <a:pt x="7" y="161"/>
                  </a:lnTo>
                  <a:lnTo>
                    <a:pt x="30" y="141"/>
                  </a:lnTo>
                  <a:lnTo>
                    <a:pt x="30" y="114"/>
                  </a:lnTo>
                  <a:lnTo>
                    <a:pt x="37" y="72"/>
                  </a:lnTo>
                  <a:lnTo>
                    <a:pt x="40" y="63"/>
                  </a:lnTo>
                  <a:lnTo>
                    <a:pt x="33" y="56"/>
                  </a:lnTo>
                  <a:lnTo>
                    <a:pt x="32" y="49"/>
                  </a:lnTo>
                  <a:lnTo>
                    <a:pt x="25" y="44"/>
                  </a:lnTo>
                  <a:lnTo>
                    <a:pt x="20" y="11"/>
                  </a:lnTo>
                  <a:lnTo>
                    <a:pt x="38" y="0"/>
                  </a:lnTo>
                  <a:lnTo>
                    <a:pt x="111" y="40"/>
                  </a:lnTo>
                  <a:lnTo>
                    <a:pt x="184" y="80"/>
                  </a:lnTo>
                  <a:lnTo>
                    <a:pt x="188" y="162"/>
                  </a:lnTo>
                  <a:lnTo>
                    <a:pt x="172" y="161"/>
                  </a:lnTo>
                  <a:lnTo>
                    <a:pt x="164" y="176"/>
                  </a:lnTo>
                  <a:lnTo>
                    <a:pt x="160" y="189"/>
                  </a:lnTo>
                  <a:lnTo>
                    <a:pt x="163" y="194"/>
                  </a:lnTo>
                  <a:lnTo>
                    <a:pt x="158" y="200"/>
                  </a:lnTo>
                  <a:lnTo>
                    <a:pt x="160" y="209"/>
                  </a:lnTo>
                  <a:lnTo>
                    <a:pt x="155" y="217"/>
                  </a:lnTo>
                  <a:lnTo>
                    <a:pt x="154" y="225"/>
                  </a:lnTo>
                  <a:lnTo>
                    <a:pt x="160" y="224"/>
                  </a:lnTo>
                  <a:lnTo>
                    <a:pt x="164" y="232"/>
                  </a:lnTo>
                  <a:lnTo>
                    <a:pt x="164" y="244"/>
                  </a:lnTo>
                  <a:lnTo>
                    <a:pt x="171" y="250"/>
                  </a:lnTo>
                  <a:lnTo>
                    <a:pt x="171" y="255"/>
                  </a:lnTo>
                  <a:lnTo>
                    <a:pt x="160" y="258"/>
                  </a:lnTo>
                  <a:lnTo>
                    <a:pt x="151" y="267"/>
                  </a:lnTo>
                  <a:lnTo>
                    <a:pt x="138" y="290"/>
                  </a:lnTo>
                  <a:lnTo>
                    <a:pt x="121" y="299"/>
                  </a:lnTo>
                  <a:lnTo>
                    <a:pt x="103" y="298"/>
                  </a:lnTo>
                  <a:lnTo>
                    <a:pt x="98" y="300"/>
                  </a:lnTo>
                  <a:lnTo>
                    <a:pt x="100" y="307"/>
                  </a:lnTo>
                  <a:lnTo>
                    <a:pt x="90" y="314"/>
                  </a:lnTo>
                  <a:lnTo>
                    <a:pt x="83" y="323"/>
                  </a:lnTo>
                  <a:lnTo>
                    <a:pt x="59" y="330"/>
                  </a:lnTo>
                  <a:lnTo>
                    <a:pt x="55" y="326"/>
                  </a:lnTo>
                  <a:lnTo>
                    <a:pt x="52" y="325"/>
                  </a:lnTo>
                  <a:lnTo>
                    <a:pt x="48" y="331"/>
                  </a:lnTo>
                  <a:lnTo>
                    <a:pt x="33" y="332"/>
                  </a:lnTo>
                  <a:lnTo>
                    <a:pt x="36" y="326"/>
                  </a:lnTo>
                  <a:lnTo>
                    <a:pt x="30" y="312"/>
                  </a:lnTo>
                  <a:lnTo>
                    <a:pt x="28" y="304"/>
                  </a:lnTo>
                  <a:lnTo>
                    <a:pt x="20" y="300"/>
                  </a:lnTo>
                  <a:lnTo>
                    <a:pt x="9" y="288"/>
                  </a:lnTo>
                  <a:lnTo>
                    <a:pt x="13" y="278"/>
                  </a:lnTo>
                  <a:lnTo>
                    <a:pt x="21" y="280"/>
                  </a:lnTo>
                  <a:lnTo>
                    <a:pt x="26" y="279"/>
                  </a:lnTo>
                  <a:lnTo>
                    <a:pt x="36" y="279"/>
                  </a:lnTo>
                  <a:lnTo>
                    <a:pt x="26" y="260"/>
                  </a:lnTo>
                  <a:lnTo>
                    <a:pt x="27" y="246"/>
                  </a:lnTo>
                  <a:lnTo>
                    <a:pt x="25" y="233"/>
                  </a:lnTo>
                  <a:lnTo>
                    <a:pt x="18" y="2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2" name="Freeform 191">
              <a:extLst>
                <a:ext uri="{FF2B5EF4-FFF2-40B4-BE49-F238E27FC236}">
                  <a16:creationId xmlns:a16="http://schemas.microsoft.com/office/drawing/2014/main" id="{781749ED-C2D0-5D54-8270-3B925CF55C98}"/>
                </a:ext>
              </a:extLst>
            </p:cNvPr>
            <p:cNvSpPr>
              <a:spLocks/>
            </p:cNvSpPr>
            <p:nvPr/>
          </p:nvSpPr>
          <p:spPr bwMode="auto">
            <a:xfrm>
              <a:off x="10293266" y="3111050"/>
              <a:ext cx="105191" cy="336043"/>
            </a:xfrm>
            <a:custGeom>
              <a:avLst/>
              <a:gdLst>
                <a:gd name="T0" fmla="*/ 35 w 35"/>
                <a:gd name="T1" fmla="*/ 102 h 106"/>
                <a:gd name="T2" fmla="*/ 21 w 35"/>
                <a:gd name="T3" fmla="*/ 106 h 106"/>
                <a:gd name="T4" fmla="*/ 17 w 35"/>
                <a:gd name="T5" fmla="*/ 99 h 106"/>
                <a:gd name="T6" fmla="*/ 12 w 35"/>
                <a:gd name="T7" fmla="*/ 86 h 106"/>
                <a:gd name="T8" fmla="*/ 10 w 35"/>
                <a:gd name="T9" fmla="*/ 75 h 106"/>
                <a:gd name="T10" fmla="*/ 14 w 35"/>
                <a:gd name="T11" fmla="*/ 57 h 106"/>
                <a:gd name="T12" fmla="*/ 10 w 35"/>
                <a:gd name="T13" fmla="*/ 49 h 106"/>
                <a:gd name="T14" fmla="*/ 8 w 35"/>
                <a:gd name="T15" fmla="*/ 33 h 106"/>
                <a:gd name="T16" fmla="*/ 8 w 35"/>
                <a:gd name="T17" fmla="*/ 18 h 106"/>
                <a:gd name="T18" fmla="*/ 0 w 35"/>
                <a:gd name="T19" fmla="*/ 7 h 106"/>
                <a:gd name="T20" fmla="*/ 2 w 35"/>
                <a:gd name="T21" fmla="*/ 0 h 106"/>
                <a:gd name="T22" fmla="*/ 18 w 35"/>
                <a:gd name="T23" fmla="*/ 1 h 106"/>
                <a:gd name="T24" fmla="*/ 15 w 35"/>
                <a:gd name="T25" fmla="*/ 12 h 106"/>
                <a:gd name="T26" fmla="*/ 21 w 35"/>
                <a:gd name="T27" fmla="*/ 18 h 106"/>
                <a:gd name="T28" fmla="*/ 27 w 35"/>
                <a:gd name="T29" fmla="*/ 25 h 106"/>
                <a:gd name="T30" fmla="*/ 28 w 35"/>
                <a:gd name="T31" fmla="*/ 36 h 106"/>
                <a:gd name="T32" fmla="*/ 32 w 35"/>
                <a:gd name="T33" fmla="*/ 40 h 106"/>
                <a:gd name="T34" fmla="*/ 31 w 35"/>
                <a:gd name="T35" fmla="*/ 88 h 106"/>
                <a:gd name="T36" fmla="*/ 35 w 35"/>
                <a:gd name="T37"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06">
                  <a:moveTo>
                    <a:pt x="35" y="102"/>
                  </a:moveTo>
                  <a:lnTo>
                    <a:pt x="21" y="106"/>
                  </a:lnTo>
                  <a:lnTo>
                    <a:pt x="17" y="99"/>
                  </a:lnTo>
                  <a:lnTo>
                    <a:pt x="12" y="86"/>
                  </a:lnTo>
                  <a:lnTo>
                    <a:pt x="10" y="75"/>
                  </a:lnTo>
                  <a:lnTo>
                    <a:pt x="14" y="57"/>
                  </a:lnTo>
                  <a:lnTo>
                    <a:pt x="10" y="49"/>
                  </a:lnTo>
                  <a:lnTo>
                    <a:pt x="8" y="33"/>
                  </a:lnTo>
                  <a:lnTo>
                    <a:pt x="8" y="18"/>
                  </a:lnTo>
                  <a:lnTo>
                    <a:pt x="0" y="7"/>
                  </a:lnTo>
                  <a:lnTo>
                    <a:pt x="2" y="0"/>
                  </a:lnTo>
                  <a:lnTo>
                    <a:pt x="18" y="1"/>
                  </a:lnTo>
                  <a:lnTo>
                    <a:pt x="15" y="12"/>
                  </a:lnTo>
                  <a:lnTo>
                    <a:pt x="21" y="18"/>
                  </a:lnTo>
                  <a:lnTo>
                    <a:pt x="27" y="25"/>
                  </a:lnTo>
                  <a:lnTo>
                    <a:pt x="28" y="36"/>
                  </a:lnTo>
                  <a:lnTo>
                    <a:pt x="32" y="40"/>
                  </a:lnTo>
                  <a:lnTo>
                    <a:pt x="31" y="88"/>
                  </a:lnTo>
                  <a:lnTo>
                    <a:pt x="35" y="10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3" name="Freeform 192">
              <a:extLst>
                <a:ext uri="{FF2B5EF4-FFF2-40B4-BE49-F238E27FC236}">
                  <a16:creationId xmlns:a16="http://schemas.microsoft.com/office/drawing/2014/main" id="{74CEC943-D0B5-649D-D654-2C55FE886C6C}"/>
                </a:ext>
              </a:extLst>
            </p:cNvPr>
            <p:cNvSpPr>
              <a:spLocks/>
            </p:cNvSpPr>
            <p:nvPr/>
          </p:nvSpPr>
          <p:spPr bwMode="auto">
            <a:xfrm>
              <a:off x="15594773" y="2492858"/>
              <a:ext cx="477859" cy="970088"/>
            </a:xfrm>
            <a:custGeom>
              <a:avLst/>
              <a:gdLst>
                <a:gd name="T0" fmla="*/ 93 w 159"/>
                <a:gd name="T1" fmla="*/ 162 h 306"/>
                <a:gd name="T2" fmla="*/ 78 w 159"/>
                <a:gd name="T3" fmla="*/ 146 h 306"/>
                <a:gd name="T4" fmla="*/ 63 w 159"/>
                <a:gd name="T5" fmla="*/ 169 h 306"/>
                <a:gd name="T6" fmla="*/ 52 w 159"/>
                <a:gd name="T7" fmla="*/ 217 h 306"/>
                <a:gd name="T8" fmla="*/ 66 w 159"/>
                <a:gd name="T9" fmla="*/ 233 h 306"/>
                <a:gd name="T10" fmla="*/ 79 w 159"/>
                <a:gd name="T11" fmla="*/ 270 h 306"/>
                <a:gd name="T12" fmla="*/ 101 w 159"/>
                <a:gd name="T13" fmla="*/ 284 h 306"/>
                <a:gd name="T14" fmla="*/ 106 w 159"/>
                <a:gd name="T15" fmla="*/ 304 h 306"/>
                <a:gd name="T16" fmla="*/ 91 w 159"/>
                <a:gd name="T17" fmla="*/ 295 h 306"/>
                <a:gd name="T18" fmla="*/ 73 w 159"/>
                <a:gd name="T19" fmla="*/ 290 h 306"/>
                <a:gd name="T20" fmla="*/ 62 w 159"/>
                <a:gd name="T21" fmla="*/ 272 h 306"/>
                <a:gd name="T22" fmla="*/ 42 w 159"/>
                <a:gd name="T23" fmla="*/ 250 h 306"/>
                <a:gd name="T24" fmla="*/ 36 w 159"/>
                <a:gd name="T25" fmla="*/ 251 h 306"/>
                <a:gd name="T26" fmla="*/ 41 w 159"/>
                <a:gd name="T27" fmla="*/ 218 h 306"/>
                <a:gd name="T28" fmla="*/ 56 w 159"/>
                <a:gd name="T29" fmla="*/ 177 h 306"/>
                <a:gd name="T30" fmla="*/ 46 w 159"/>
                <a:gd name="T31" fmla="*/ 149 h 306"/>
                <a:gd name="T32" fmla="*/ 29 w 159"/>
                <a:gd name="T33" fmla="*/ 121 h 306"/>
                <a:gd name="T34" fmla="*/ 30 w 159"/>
                <a:gd name="T35" fmla="*/ 106 h 306"/>
                <a:gd name="T36" fmla="*/ 25 w 159"/>
                <a:gd name="T37" fmla="*/ 75 h 306"/>
                <a:gd name="T38" fmla="*/ 0 w 159"/>
                <a:gd name="T39" fmla="*/ 41 h 306"/>
                <a:gd name="T40" fmla="*/ 12 w 159"/>
                <a:gd name="T41" fmla="*/ 15 h 306"/>
                <a:gd name="T42" fmla="*/ 34 w 159"/>
                <a:gd name="T43" fmla="*/ 5 h 306"/>
                <a:gd name="T44" fmla="*/ 52 w 159"/>
                <a:gd name="T45" fmla="*/ 7 h 306"/>
                <a:gd name="T46" fmla="*/ 67 w 159"/>
                <a:gd name="T47" fmla="*/ 20 h 306"/>
                <a:gd name="T48" fmla="*/ 69 w 159"/>
                <a:gd name="T49" fmla="*/ 61 h 306"/>
                <a:gd name="T50" fmla="*/ 93 w 159"/>
                <a:gd name="T51" fmla="*/ 52 h 306"/>
                <a:gd name="T52" fmla="*/ 106 w 159"/>
                <a:gd name="T53" fmla="*/ 44 h 306"/>
                <a:gd name="T54" fmla="*/ 136 w 159"/>
                <a:gd name="T55" fmla="*/ 62 h 306"/>
                <a:gd name="T56" fmla="*/ 157 w 159"/>
                <a:gd name="T57" fmla="*/ 101 h 306"/>
                <a:gd name="T58" fmla="*/ 154 w 159"/>
                <a:gd name="T59" fmla="*/ 128 h 306"/>
                <a:gd name="T60" fmla="*/ 113 w 159"/>
                <a:gd name="T61" fmla="*/ 129 h 306"/>
                <a:gd name="T62" fmla="*/ 110 w 159"/>
                <a:gd name="T63" fmla="*/ 17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306">
                  <a:moveTo>
                    <a:pt x="110" y="171"/>
                  </a:moveTo>
                  <a:lnTo>
                    <a:pt x="93" y="162"/>
                  </a:lnTo>
                  <a:lnTo>
                    <a:pt x="78" y="162"/>
                  </a:lnTo>
                  <a:lnTo>
                    <a:pt x="78" y="146"/>
                  </a:lnTo>
                  <a:lnTo>
                    <a:pt x="62" y="146"/>
                  </a:lnTo>
                  <a:lnTo>
                    <a:pt x="63" y="169"/>
                  </a:lnTo>
                  <a:lnTo>
                    <a:pt x="56" y="199"/>
                  </a:lnTo>
                  <a:lnTo>
                    <a:pt x="52" y="217"/>
                  </a:lnTo>
                  <a:lnTo>
                    <a:pt x="54" y="233"/>
                  </a:lnTo>
                  <a:lnTo>
                    <a:pt x="66" y="233"/>
                  </a:lnTo>
                  <a:lnTo>
                    <a:pt x="75" y="252"/>
                  </a:lnTo>
                  <a:lnTo>
                    <a:pt x="79" y="270"/>
                  </a:lnTo>
                  <a:lnTo>
                    <a:pt x="90" y="282"/>
                  </a:lnTo>
                  <a:lnTo>
                    <a:pt x="101" y="284"/>
                  </a:lnTo>
                  <a:lnTo>
                    <a:pt x="111" y="295"/>
                  </a:lnTo>
                  <a:lnTo>
                    <a:pt x="106" y="304"/>
                  </a:lnTo>
                  <a:lnTo>
                    <a:pt x="93" y="306"/>
                  </a:lnTo>
                  <a:lnTo>
                    <a:pt x="91" y="295"/>
                  </a:lnTo>
                  <a:lnTo>
                    <a:pt x="76" y="286"/>
                  </a:lnTo>
                  <a:lnTo>
                    <a:pt x="73" y="290"/>
                  </a:lnTo>
                  <a:lnTo>
                    <a:pt x="66" y="282"/>
                  </a:lnTo>
                  <a:lnTo>
                    <a:pt x="62" y="272"/>
                  </a:lnTo>
                  <a:lnTo>
                    <a:pt x="51" y="260"/>
                  </a:lnTo>
                  <a:lnTo>
                    <a:pt x="42" y="250"/>
                  </a:lnTo>
                  <a:lnTo>
                    <a:pt x="40" y="263"/>
                  </a:lnTo>
                  <a:lnTo>
                    <a:pt x="36" y="251"/>
                  </a:lnTo>
                  <a:lnTo>
                    <a:pt x="37" y="238"/>
                  </a:lnTo>
                  <a:lnTo>
                    <a:pt x="41" y="218"/>
                  </a:lnTo>
                  <a:lnTo>
                    <a:pt x="48" y="197"/>
                  </a:lnTo>
                  <a:lnTo>
                    <a:pt x="56" y="177"/>
                  </a:lnTo>
                  <a:lnTo>
                    <a:pt x="47" y="158"/>
                  </a:lnTo>
                  <a:lnTo>
                    <a:pt x="46" y="149"/>
                  </a:lnTo>
                  <a:lnTo>
                    <a:pt x="43" y="137"/>
                  </a:lnTo>
                  <a:lnTo>
                    <a:pt x="29" y="121"/>
                  </a:lnTo>
                  <a:lnTo>
                    <a:pt x="24" y="110"/>
                  </a:lnTo>
                  <a:lnTo>
                    <a:pt x="30" y="106"/>
                  </a:lnTo>
                  <a:lnTo>
                    <a:pt x="34" y="88"/>
                  </a:lnTo>
                  <a:lnTo>
                    <a:pt x="25" y="75"/>
                  </a:lnTo>
                  <a:lnTo>
                    <a:pt x="11" y="60"/>
                  </a:lnTo>
                  <a:lnTo>
                    <a:pt x="0" y="41"/>
                  </a:lnTo>
                  <a:lnTo>
                    <a:pt x="7" y="37"/>
                  </a:lnTo>
                  <a:lnTo>
                    <a:pt x="12" y="15"/>
                  </a:lnTo>
                  <a:lnTo>
                    <a:pt x="25" y="14"/>
                  </a:lnTo>
                  <a:lnTo>
                    <a:pt x="34" y="5"/>
                  </a:lnTo>
                  <a:lnTo>
                    <a:pt x="43" y="0"/>
                  </a:lnTo>
                  <a:lnTo>
                    <a:pt x="52" y="7"/>
                  </a:lnTo>
                  <a:lnTo>
                    <a:pt x="55" y="19"/>
                  </a:lnTo>
                  <a:lnTo>
                    <a:pt x="67" y="20"/>
                  </a:lnTo>
                  <a:lnTo>
                    <a:pt x="66" y="42"/>
                  </a:lnTo>
                  <a:lnTo>
                    <a:pt x="69" y="61"/>
                  </a:lnTo>
                  <a:lnTo>
                    <a:pt x="87" y="48"/>
                  </a:lnTo>
                  <a:lnTo>
                    <a:pt x="93" y="52"/>
                  </a:lnTo>
                  <a:lnTo>
                    <a:pt x="103" y="51"/>
                  </a:lnTo>
                  <a:lnTo>
                    <a:pt x="106" y="44"/>
                  </a:lnTo>
                  <a:lnTo>
                    <a:pt x="120" y="45"/>
                  </a:lnTo>
                  <a:lnTo>
                    <a:pt x="136" y="62"/>
                  </a:lnTo>
                  <a:lnTo>
                    <a:pt x="140" y="83"/>
                  </a:lnTo>
                  <a:lnTo>
                    <a:pt x="157" y="101"/>
                  </a:lnTo>
                  <a:lnTo>
                    <a:pt x="159" y="119"/>
                  </a:lnTo>
                  <a:lnTo>
                    <a:pt x="154" y="128"/>
                  </a:lnTo>
                  <a:lnTo>
                    <a:pt x="136" y="125"/>
                  </a:lnTo>
                  <a:lnTo>
                    <a:pt x="113" y="129"/>
                  </a:lnTo>
                  <a:lnTo>
                    <a:pt x="103" y="146"/>
                  </a:lnTo>
                  <a:lnTo>
                    <a:pt x="110" y="17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4" name="Freeform 193">
              <a:extLst>
                <a:ext uri="{FF2B5EF4-FFF2-40B4-BE49-F238E27FC236}">
                  <a16:creationId xmlns:a16="http://schemas.microsoft.com/office/drawing/2014/main" id="{BAF52D8E-44E6-DC57-DBBD-C136C2EA8621}"/>
                </a:ext>
              </a:extLst>
            </p:cNvPr>
            <p:cNvSpPr>
              <a:spLocks/>
            </p:cNvSpPr>
            <p:nvPr/>
          </p:nvSpPr>
          <p:spPr bwMode="auto">
            <a:xfrm>
              <a:off x="13743454" y="1142344"/>
              <a:ext cx="414742" cy="278978"/>
            </a:xfrm>
            <a:custGeom>
              <a:avLst/>
              <a:gdLst>
                <a:gd name="T0" fmla="*/ 54 w 138"/>
                <a:gd name="T1" fmla="*/ 15 h 88"/>
                <a:gd name="T2" fmla="*/ 50 w 138"/>
                <a:gd name="T3" fmla="*/ 22 h 88"/>
                <a:gd name="T4" fmla="*/ 30 w 138"/>
                <a:gd name="T5" fmla="*/ 18 h 88"/>
                <a:gd name="T6" fmla="*/ 32 w 138"/>
                <a:gd name="T7" fmla="*/ 30 h 88"/>
                <a:gd name="T8" fmla="*/ 50 w 138"/>
                <a:gd name="T9" fmla="*/ 29 h 88"/>
                <a:gd name="T10" fmla="*/ 73 w 138"/>
                <a:gd name="T11" fmla="*/ 35 h 88"/>
                <a:gd name="T12" fmla="*/ 104 w 138"/>
                <a:gd name="T13" fmla="*/ 32 h 88"/>
                <a:gd name="T14" fmla="*/ 113 w 138"/>
                <a:gd name="T15" fmla="*/ 51 h 88"/>
                <a:gd name="T16" fmla="*/ 119 w 138"/>
                <a:gd name="T17" fmla="*/ 49 h 88"/>
                <a:gd name="T18" fmla="*/ 130 w 138"/>
                <a:gd name="T19" fmla="*/ 54 h 88"/>
                <a:gd name="T20" fmla="*/ 132 w 138"/>
                <a:gd name="T21" fmla="*/ 62 h 88"/>
                <a:gd name="T22" fmla="*/ 138 w 138"/>
                <a:gd name="T23" fmla="*/ 74 h 88"/>
                <a:gd name="T24" fmla="*/ 120 w 138"/>
                <a:gd name="T25" fmla="*/ 74 h 88"/>
                <a:gd name="T26" fmla="*/ 108 w 138"/>
                <a:gd name="T27" fmla="*/ 72 h 88"/>
                <a:gd name="T28" fmla="*/ 99 w 138"/>
                <a:gd name="T29" fmla="*/ 81 h 88"/>
                <a:gd name="T30" fmla="*/ 92 w 138"/>
                <a:gd name="T31" fmla="*/ 83 h 88"/>
                <a:gd name="T32" fmla="*/ 88 w 138"/>
                <a:gd name="T33" fmla="*/ 88 h 88"/>
                <a:gd name="T34" fmla="*/ 79 w 138"/>
                <a:gd name="T35" fmla="*/ 81 h 88"/>
                <a:gd name="T36" fmla="*/ 76 w 138"/>
                <a:gd name="T37" fmla="*/ 64 h 88"/>
                <a:gd name="T38" fmla="*/ 71 w 138"/>
                <a:gd name="T39" fmla="*/ 63 h 88"/>
                <a:gd name="T40" fmla="*/ 71 w 138"/>
                <a:gd name="T41" fmla="*/ 56 h 88"/>
                <a:gd name="T42" fmla="*/ 60 w 138"/>
                <a:gd name="T43" fmla="*/ 51 h 88"/>
                <a:gd name="T44" fmla="*/ 55 w 138"/>
                <a:gd name="T45" fmla="*/ 59 h 88"/>
                <a:gd name="T46" fmla="*/ 55 w 138"/>
                <a:gd name="T47" fmla="*/ 67 h 88"/>
                <a:gd name="T48" fmla="*/ 53 w 138"/>
                <a:gd name="T49" fmla="*/ 70 h 88"/>
                <a:gd name="T50" fmla="*/ 43 w 138"/>
                <a:gd name="T51" fmla="*/ 70 h 88"/>
                <a:gd name="T52" fmla="*/ 40 w 138"/>
                <a:gd name="T53" fmla="*/ 79 h 88"/>
                <a:gd name="T54" fmla="*/ 33 w 138"/>
                <a:gd name="T55" fmla="*/ 75 h 88"/>
                <a:gd name="T56" fmla="*/ 22 w 138"/>
                <a:gd name="T57" fmla="*/ 82 h 88"/>
                <a:gd name="T58" fmla="*/ 16 w 138"/>
                <a:gd name="T59" fmla="*/ 79 h 88"/>
                <a:gd name="T60" fmla="*/ 21 w 138"/>
                <a:gd name="T61" fmla="*/ 58 h 88"/>
                <a:gd name="T62" fmla="*/ 13 w 138"/>
                <a:gd name="T63" fmla="*/ 43 h 88"/>
                <a:gd name="T64" fmla="*/ 0 w 138"/>
                <a:gd name="T65" fmla="*/ 38 h 88"/>
                <a:gd name="T66" fmla="*/ 2 w 138"/>
                <a:gd name="T67" fmla="*/ 29 h 88"/>
                <a:gd name="T68" fmla="*/ 16 w 138"/>
                <a:gd name="T69" fmla="*/ 30 h 88"/>
                <a:gd name="T70" fmla="*/ 21 w 138"/>
                <a:gd name="T71" fmla="*/ 19 h 88"/>
                <a:gd name="T72" fmla="*/ 23 w 138"/>
                <a:gd name="T73" fmla="*/ 5 h 88"/>
                <a:gd name="T74" fmla="*/ 44 w 138"/>
                <a:gd name="T75" fmla="*/ 0 h 88"/>
                <a:gd name="T76" fmla="*/ 43 w 138"/>
                <a:gd name="T77" fmla="*/ 10 h 88"/>
                <a:gd name="T78" fmla="*/ 47 w 138"/>
                <a:gd name="T79" fmla="*/ 16 h 88"/>
                <a:gd name="T80" fmla="*/ 54 w 138"/>
                <a:gd name="T8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88">
                  <a:moveTo>
                    <a:pt x="54" y="15"/>
                  </a:moveTo>
                  <a:lnTo>
                    <a:pt x="50" y="22"/>
                  </a:lnTo>
                  <a:lnTo>
                    <a:pt x="30" y="18"/>
                  </a:lnTo>
                  <a:lnTo>
                    <a:pt x="32" y="30"/>
                  </a:lnTo>
                  <a:lnTo>
                    <a:pt x="50" y="29"/>
                  </a:lnTo>
                  <a:lnTo>
                    <a:pt x="73" y="35"/>
                  </a:lnTo>
                  <a:lnTo>
                    <a:pt x="104" y="32"/>
                  </a:lnTo>
                  <a:lnTo>
                    <a:pt x="113" y="51"/>
                  </a:lnTo>
                  <a:lnTo>
                    <a:pt x="119" y="49"/>
                  </a:lnTo>
                  <a:lnTo>
                    <a:pt x="130" y="54"/>
                  </a:lnTo>
                  <a:lnTo>
                    <a:pt x="132" y="62"/>
                  </a:lnTo>
                  <a:lnTo>
                    <a:pt x="138" y="74"/>
                  </a:lnTo>
                  <a:lnTo>
                    <a:pt x="120" y="74"/>
                  </a:lnTo>
                  <a:lnTo>
                    <a:pt x="108" y="72"/>
                  </a:lnTo>
                  <a:lnTo>
                    <a:pt x="99" y="81"/>
                  </a:lnTo>
                  <a:lnTo>
                    <a:pt x="92" y="83"/>
                  </a:lnTo>
                  <a:lnTo>
                    <a:pt x="88" y="88"/>
                  </a:lnTo>
                  <a:lnTo>
                    <a:pt x="79" y="81"/>
                  </a:lnTo>
                  <a:lnTo>
                    <a:pt x="76" y="64"/>
                  </a:lnTo>
                  <a:lnTo>
                    <a:pt x="71" y="63"/>
                  </a:lnTo>
                  <a:lnTo>
                    <a:pt x="71" y="56"/>
                  </a:lnTo>
                  <a:lnTo>
                    <a:pt x="60" y="51"/>
                  </a:lnTo>
                  <a:lnTo>
                    <a:pt x="55" y="59"/>
                  </a:lnTo>
                  <a:lnTo>
                    <a:pt x="55" y="67"/>
                  </a:lnTo>
                  <a:lnTo>
                    <a:pt x="53" y="70"/>
                  </a:lnTo>
                  <a:lnTo>
                    <a:pt x="43" y="70"/>
                  </a:lnTo>
                  <a:lnTo>
                    <a:pt x="40" y="79"/>
                  </a:lnTo>
                  <a:lnTo>
                    <a:pt x="33" y="75"/>
                  </a:lnTo>
                  <a:lnTo>
                    <a:pt x="22" y="82"/>
                  </a:lnTo>
                  <a:lnTo>
                    <a:pt x="16" y="79"/>
                  </a:lnTo>
                  <a:lnTo>
                    <a:pt x="21" y="58"/>
                  </a:lnTo>
                  <a:lnTo>
                    <a:pt x="13" y="43"/>
                  </a:lnTo>
                  <a:lnTo>
                    <a:pt x="0" y="38"/>
                  </a:lnTo>
                  <a:lnTo>
                    <a:pt x="2" y="29"/>
                  </a:lnTo>
                  <a:lnTo>
                    <a:pt x="16" y="30"/>
                  </a:lnTo>
                  <a:lnTo>
                    <a:pt x="21" y="19"/>
                  </a:lnTo>
                  <a:lnTo>
                    <a:pt x="23" y="5"/>
                  </a:lnTo>
                  <a:lnTo>
                    <a:pt x="44" y="0"/>
                  </a:lnTo>
                  <a:lnTo>
                    <a:pt x="43" y="10"/>
                  </a:lnTo>
                  <a:lnTo>
                    <a:pt x="47" y="16"/>
                  </a:lnTo>
                  <a:lnTo>
                    <a:pt x="54"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5" name="Freeform 194">
              <a:extLst>
                <a:ext uri="{FF2B5EF4-FFF2-40B4-BE49-F238E27FC236}">
                  <a16:creationId xmlns:a16="http://schemas.microsoft.com/office/drawing/2014/main" id="{4C41158C-6E2B-608B-84DD-DD7F6C5F9695}"/>
                </a:ext>
              </a:extLst>
            </p:cNvPr>
            <p:cNvSpPr>
              <a:spLocks/>
            </p:cNvSpPr>
            <p:nvPr/>
          </p:nvSpPr>
          <p:spPr bwMode="auto">
            <a:xfrm>
              <a:off x="12944018" y="1028218"/>
              <a:ext cx="778398" cy="488214"/>
            </a:xfrm>
            <a:custGeom>
              <a:avLst/>
              <a:gdLst>
                <a:gd name="T0" fmla="*/ 176 w 259"/>
                <a:gd name="T1" fmla="*/ 146 h 154"/>
                <a:gd name="T2" fmla="*/ 170 w 259"/>
                <a:gd name="T3" fmla="*/ 129 h 154"/>
                <a:gd name="T4" fmla="*/ 157 w 259"/>
                <a:gd name="T5" fmla="*/ 128 h 154"/>
                <a:gd name="T6" fmla="*/ 134 w 259"/>
                <a:gd name="T7" fmla="*/ 110 h 154"/>
                <a:gd name="T8" fmla="*/ 120 w 259"/>
                <a:gd name="T9" fmla="*/ 107 h 154"/>
                <a:gd name="T10" fmla="*/ 99 w 259"/>
                <a:gd name="T11" fmla="*/ 97 h 154"/>
                <a:gd name="T12" fmla="*/ 86 w 259"/>
                <a:gd name="T13" fmla="*/ 95 h 154"/>
                <a:gd name="T14" fmla="*/ 79 w 259"/>
                <a:gd name="T15" fmla="*/ 99 h 154"/>
                <a:gd name="T16" fmla="*/ 68 w 259"/>
                <a:gd name="T17" fmla="*/ 98 h 154"/>
                <a:gd name="T18" fmla="*/ 58 w 259"/>
                <a:gd name="T19" fmla="*/ 110 h 154"/>
                <a:gd name="T20" fmla="*/ 44 w 259"/>
                <a:gd name="T21" fmla="*/ 114 h 154"/>
                <a:gd name="T22" fmla="*/ 38 w 259"/>
                <a:gd name="T23" fmla="*/ 100 h 154"/>
                <a:gd name="T24" fmla="*/ 36 w 259"/>
                <a:gd name="T25" fmla="*/ 78 h 154"/>
                <a:gd name="T26" fmla="*/ 21 w 259"/>
                <a:gd name="T27" fmla="*/ 71 h 154"/>
                <a:gd name="T28" fmla="*/ 23 w 259"/>
                <a:gd name="T29" fmla="*/ 57 h 154"/>
                <a:gd name="T30" fmla="*/ 11 w 259"/>
                <a:gd name="T31" fmla="*/ 56 h 154"/>
                <a:gd name="T32" fmla="*/ 11 w 259"/>
                <a:gd name="T33" fmla="*/ 38 h 154"/>
                <a:gd name="T34" fmla="*/ 28 w 259"/>
                <a:gd name="T35" fmla="*/ 43 h 154"/>
                <a:gd name="T36" fmla="*/ 41 w 259"/>
                <a:gd name="T37" fmla="*/ 37 h 154"/>
                <a:gd name="T38" fmla="*/ 27 w 259"/>
                <a:gd name="T39" fmla="*/ 25 h 154"/>
                <a:gd name="T40" fmla="*/ 19 w 259"/>
                <a:gd name="T41" fmla="*/ 13 h 154"/>
                <a:gd name="T42" fmla="*/ 7 w 259"/>
                <a:gd name="T43" fmla="*/ 18 h 154"/>
                <a:gd name="T44" fmla="*/ 8 w 259"/>
                <a:gd name="T45" fmla="*/ 33 h 154"/>
                <a:gd name="T46" fmla="*/ 0 w 259"/>
                <a:gd name="T47" fmla="*/ 20 h 154"/>
                <a:gd name="T48" fmla="*/ 6 w 259"/>
                <a:gd name="T49" fmla="*/ 13 h 154"/>
                <a:gd name="T50" fmla="*/ 24 w 259"/>
                <a:gd name="T51" fmla="*/ 9 h 154"/>
                <a:gd name="T52" fmla="*/ 37 w 259"/>
                <a:gd name="T53" fmla="*/ 14 h 154"/>
                <a:gd name="T54" fmla="*/ 52 w 259"/>
                <a:gd name="T55" fmla="*/ 30 h 154"/>
                <a:gd name="T56" fmla="*/ 61 w 259"/>
                <a:gd name="T57" fmla="*/ 29 h 154"/>
                <a:gd name="T58" fmla="*/ 80 w 259"/>
                <a:gd name="T59" fmla="*/ 29 h 154"/>
                <a:gd name="T60" fmla="*/ 74 w 259"/>
                <a:gd name="T61" fmla="*/ 19 h 154"/>
                <a:gd name="T62" fmla="*/ 87 w 259"/>
                <a:gd name="T63" fmla="*/ 12 h 154"/>
                <a:gd name="T64" fmla="*/ 98 w 259"/>
                <a:gd name="T65" fmla="*/ 0 h 154"/>
                <a:gd name="T66" fmla="*/ 123 w 259"/>
                <a:gd name="T67" fmla="*/ 11 h 154"/>
                <a:gd name="T68" fmla="*/ 129 w 259"/>
                <a:gd name="T69" fmla="*/ 27 h 154"/>
                <a:gd name="T70" fmla="*/ 137 w 259"/>
                <a:gd name="T71" fmla="*/ 31 h 154"/>
                <a:gd name="T72" fmla="*/ 155 w 259"/>
                <a:gd name="T73" fmla="*/ 30 h 154"/>
                <a:gd name="T74" fmla="*/ 161 w 259"/>
                <a:gd name="T75" fmla="*/ 34 h 154"/>
                <a:gd name="T76" fmla="*/ 175 w 259"/>
                <a:gd name="T77" fmla="*/ 55 h 154"/>
                <a:gd name="T78" fmla="*/ 198 w 259"/>
                <a:gd name="T79" fmla="*/ 69 h 154"/>
                <a:gd name="T80" fmla="*/ 211 w 259"/>
                <a:gd name="T81" fmla="*/ 79 h 154"/>
                <a:gd name="T82" fmla="*/ 231 w 259"/>
                <a:gd name="T83" fmla="*/ 89 h 154"/>
                <a:gd name="T84" fmla="*/ 256 w 259"/>
                <a:gd name="T85" fmla="*/ 98 h 154"/>
                <a:gd name="T86" fmla="*/ 259 w 259"/>
                <a:gd name="T87" fmla="*/ 111 h 154"/>
                <a:gd name="T88" fmla="*/ 254 w 259"/>
                <a:gd name="T89" fmla="*/ 110 h 154"/>
                <a:gd name="T90" fmla="*/ 244 w 259"/>
                <a:gd name="T91" fmla="*/ 105 h 154"/>
                <a:gd name="T92" fmla="*/ 243 w 259"/>
                <a:gd name="T93" fmla="*/ 112 h 154"/>
                <a:gd name="T94" fmla="*/ 230 w 259"/>
                <a:gd name="T95" fmla="*/ 116 h 154"/>
                <a:gd name="T96" fmla="*/ 230 w 259"/>
                <a:gd name="T97" fmla="*/ 133 h 154"/>
                <a:gd name="T98" fmla="*/ 222 w 259"/>
                <a:gd name="T99" fmla="*/ 139 h 154"/>
                <a:gd name="T100" fmla="*/ 209 w 259"/>
                <a:gd name="T101" fmla="*/ 142 h 154"/>
                <a:gd name="T102" fmla="*/ 207 w 259"/>
                <a:gd name="T103" fmla="*/ 151 h 154"/>
                <a:gd name="T104" fmla="*/ 195 w 259"/>
                <a:gd name="T105" fmla="*/ 154 h 154"/>
                <a:gd name="T106" fmla="*/ 176 w 259"/>
                <a:gd name="T10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9" h="154">
                  <a:moveTo>
                    <a:pt x="176" y="146"/>
                  </a:moveTo>
                  <a:lnTo>
                    <a:pt x="170" y="129"/>
                  </a:lnTo>
                  <a:lnTo>
                    <a:pt x="157" y="128"/>
                  </a:lnTo>
                  <a:lnTo>
                    <a:pt x="134" y="110"/>
                  </a:lnTo>
                  <a:lnTo>
                    <a:pt x="120" y="107"/>
                  </a:lnTo>
                  <a:lnTo>
                    <a:pt x="99" y="97"/>
                  </a:lnTo>
                  <a:lnTo>
                    <a:pt x="86" y="95"/>
                  </a:lnTo>
                  <a:lnTo>
                    <a:pt x="79" y="99"/>
                  </a:lnTo>
                  <a:lnTo>
                    <a:pt x="68" y="98"/>
                  </a:lnTo>
                  <a:lnTo>
                    <a:pt x="58" y="110"/>
                  </a:lnTo>
                  <a:lnTo>
                    <a:pt x="44" y="114"/>
                  </a:lnTo>
                  <a:lnTo>
                    <a:pt x="38" y="100"/>
                  </a:lnTo>
                  <a:lnTo>
                    <a:pt x="36" y="78"/>
                  </a:lnTo>
                  <a:lnTo>
                    <a:pt x="21" y="71"/>
                  </a:lnTo>
                  <a:lnTo>
                    <a:pt x="23" y="57"/>
                  </a:lnTo>
                  <a:lnTo>
                    <a:pt x="11" y="56"/>
                  </a:lnTo>
                  <a:lnTo>
                    <a:pt x="11" y="38"/>
                  </a:lnTo>
                  <a:lnTo>
                    <a:pt x="28" y="43"/>
                  </a:lnTo>
                  <a:lnTo>
                    <a:pt x="41" y="37"/>
                  </a:lnTo>
                  <a:lnTo>
                    <a:pt x="27" y="25"/>
                  </a:lnTo>
                  <a:lnTo>
                    <a:pt x="19" y="13"/>
                  </a:lnTo>
                  <a:lnTo>
                    <a:pt x="7" y="18"/>
                  </a:lnTo>
                  <a:lnTo>
                    <a:pt x="8" y="33"/>
                  </a:lnTo>
                  <a:lnTo>
                    <a:pt x="0" y="20"/>
                  </a:lnTo>
                  <a:lnTo>
                    <a:pt x="6" y="13"/>
                  </a:lnTo>
                  <a:lnTo>
                    <a:pt x="24" y="9"/>
                  </a:lnTo>
                  <a:lnTo>
                    <a:pt x="37" y="14"/>
                  </a:lnTo>
                  <a:lnTo>
                    <a:pt x="52" y="30"/>
                  </a:lnTo>
                  <a:lnTo>
                    <a:pt x="61" y="29"/>
                  </a:lnTo>
                  <a:lnTo>
                    <a:pt x="80" y="29"/>
                  </a:lnTo>
                  <a:lnTo>
                    <a:pt x="74" y="19"/>
                  </a:lnTo>
                  <a:lnTo>
                    <a:pt x="87" y="12"/>
                  </a:lnTo>
                  <a:lnTo>
                    <a:pt x="98" y="0"/>
                  </a:lnTo>
                  <a:lnTo>
                    <a:pt x="123" y="11"/>
                  </a:lnTo>
                  <a:lnTo>
                    <a:pt x="129" y="27"/>
                  </a:lnTo>
                  <a:lnTo>
                    <a:pt x="137" y="31"/>
                  </a:lnTo>
                  <a:lnTo>
                    <a:pt x="155" y="30"/>
                  </a:lnTo>
                  <a:lnTo>
                    <a:pt x="161" y="34"/>
                  </a:lnTo>
                  <a:lnTo>
                    <a:pt x="175" y="55"/>
                  </a:lnTo>
                  <a:lnTo>
                    <a:pt x="198" y="69"/>
                  </a:lnTo>
                  <a:lnTo>
                    <a:pt x="211" y="79"/>
                  </a:lnTo>
                  <a:lnTo>
                    <a:pt x="231" y="89"/>
                  </a:lnTo>
                  <a:lnTo>
                    <a:pt x="256" y="98"/>
                  </a:lnTo>
                  <a:lnTo>
                    <a:pt x="259" y="111"/>
                  </a:lnTo>
                  <a:lnTo>
                    <a:pt x="254" y="110"/>
                  </a:lnTo>
                  <a:lnTo>
                    <a:pt x="244" y="105"/>
                  </a:lnTo>
                  <a:lnTo>
                    <a:pt x="243" y="112"/>
                  </a:lnTo>
                  <a:lnTo>
                    <a:pt x="230" y="116"/>
                  </a:lnTo>
                  <a:lnTo>
                    <a:pt x="230" y="133"/>
                  </a:lnTo>
                  <a:lnTo>
                    <a:pt x="222" y="139"/>
                  </a:lnTo>
                  <a:lnTo>
                    <a:pt x="209" y="142"/>
                  </a:lnTo>
                  <a:lnTo>
                    <a:pt x="207" y="151"/>
                  </a:lnTo>
                  <a:lnTo>
                    <a:pt x="195" y="154"/>
                  </a:lnTo>
                  <a:lnTo>
                    <a:pt x="176" y="14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6" name="Freeform 195">
              <a:extLst>
                <a:ext uri="{FF2B5EF4-FFF2-40B4-BE49-F238E27FC236}">
                  <a16:creationId xmlns:a16="http://schemas.microsoft.com/office/drawing/2014/main" id="{6E6B3449-703E-187D-2CEE-5F8A3214AB1F}"/>
                </a:ext>
              </a:extLst>
            </p:cNvPr>
            <p:cNvSpPr>
              <a:spLocks/>
            </p:cNvSpPr>
            <p:nvPr/>
          </p:nvSpPr>
          <p:spPr bwMode="auto">
            <a:xfrm>
              <a:off x="17175609" y="4382307"/>
              <a:ext cx="132237" cy="72916"/>
            </a:xfrm>
            <a:custGeom>
              <a:avLst/>
              <a:gdLst>
                <a:gd name="T0" fmla="*/ 0 w 44"/>
                <a:gd name="T1" fmla="*/ 13 h 23"/>
                <a:gd name="T2" fmla="*/ 2 w 44"/>
                <a:gd name="T3" fmla="*/ 8 h 23"/>
                <a:gd name="T4" fmla="*/ 19 w 44"/>
                <a:gd name="T5" fmla="*/ 4 h 23"/>
                <a:gd name="T6" fmla="*/ 32 w 44"/>
                <a:gd name="T7" fmla="*/ 3 h 23"/>
                <a:gd name="T8" fmla="*/ 37 w 44"/>
                <a:gd name="T9" fmla="*/ 0 h 23"/>
                <a:gd name="T10" fmla="*/ 44 w 44"/>
                <a:gd name="T11" fmla="*/ 3 h 23"/>
                <a:gd name="T12" fmla="*/ 37 w 44"/>
                <a:gd name="T13" fmla="*/ 9 h 23"/>
                <a:gd name="T14" fmla="*/ 17 w 44"/>
                <a:gd name="T15" fmla="*/ 18 h 23"/>
                <a:gd name="T16" fmla="*/ 1 w 44"/>
                <a:gd name="T17" fmla="*/ 23 h 23"/>
                <a:gd name="T18" fmla="*/ 1 w 44"/>
                <a:gd name="T19" fmla="*/ 17 h 23"/>
                <a:gd name="T20" fmla="*/ 0 w 44"/>
                <a:gd name="T21"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3">
                  <a:moveTo>
                    <a:pt x="0" y="13"/>
                  </a:moveTo>
                  <a:lnTo>
                    <a:pt x="2" y="8"/>
                  </a:lnTo>
                  <a:lnTo>
                    <a:pt x="19" y="4"/>
                  </a:lnTo>
                  <a:lnTo>
                    <a:pt x="32" y="3"/>
                  </a:lnTo>
                  <a:lnTo>
                    <a:pt x="37" y="0"/>
                  </a:lnTo>
                  <a:lnTo>
                    <a:pt x="44" y="3"/>
                  </a:lnTo>
                  <a:lnTo>
                    <a:pt x="37" y="9"/>
                  </a:lnTo>
                  <a:lnTo>
                    <a:pt x="17" y="18"/>
                  </a:lnTo>
                  <a:lnTo>
                    <a:pt x="1" y="23"/>
                  </a:lnTo>
                  <a:lnTo>
                    <a:pt x="1" y="17"/>
                  </a:lnTo>
                  <a:lnTo>
                    <a:pt x="0" y="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7" name="Freeform 196">
              <a:extLst>
                <a:ext uri="{FF2B5EF4-FFF2-40B4-BE49-F238E27FC236}">
                  <a16:creationId xmlns:a16="http://schemas.microsoft.com/office/drawing/2014/main" id="{6775FE76-C2C5-3A05-88C5-CB79BA8A2204}"/>
                </a:ext>
              </a:extLst>
            </p:cNvPr>
            <p:cNvSpPr>
              <a:spLocks/>
            </p:cNvSpPr>
            <p:nvPr/>
          </p:nvSpPr>
          <p:spPr bwMode="auto">
            <a:xfrm>
              <a:off x="7234064" y="3120560"/>
              <a:ext cx="60107" cy="60236"/>
            </a:xfrm>
            <a:custGeom>
              <a:avLst/>
              <a:gdLst>
                <a:gd name="T0" fmla="*/ 6 w 20"/>
                <a:gd name="T1" fmla="*/ 3 h 19"/>
                <a:gd name="T2" fmla="*/ 16 w 20"/>
                <a:gd name="T3" fmla="*/ 0 h 19"/>
                <a:gd name="T4" fmla="*/ 20 w 20"/>
                <a:gd name="T5" fmla="*/ 1 h 19"/>
                <a:gd name="T6" fmla="*/ 19 w 20"/>
                <a:gd name="T7" fmla="*/ 16 h 19"/>
                <a:gd name="T8" fmla="*/ 3 w 20"/>
                <a:gd name="T9" fmla="*/ 19 h 19"/>
                <a:gd name="T10" fmla="*/ 0 w 20"/>
                <a:gd name="T11" fmla="*/ 17 h 19"/>
                <a:gd name="T12" fmla="*/ 6 w 20"/>
                <a:gd name="T13" fmla="*/ 11 h 19"/>
                <a:gd name="T14" fmla="*/ 6 w 20"/>
                <a:gd name="T15" fmla="*/ 3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6" y="3"/>
                  </a:moveTo>
                  <a:lnTo>
                    <a:pt x="16" y="0"/>
                  </a:lnTo>
                  <a:lnTo>
                    <a:pt x="20" y="1"/>
                  </a:lnTo>
                  <a:lnTo>
                    <a:pt x="19" y="16"/>
                  </a:lnTo>
                  <a:lnTo>
                    <a:pt x="3" y="19"/>
                  </a:lnTo>
                  <a:lnTo>
                    <a:pt x="0" y="17"/>
                  </a:lnTo>
                  <a:lnTo>
                    <a:pt x="6" y="11"/>
                  </a:lnTo>
                  <a:lnTo>
                    <a:pt x="6" y="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8" name="Freeform 197">
              <a:extLst>
                <a:ext uri="{FF2B5EF4-FFF2-40B4-BE49-F238E27FC236}">
                  <a16:creationId xmlns:a16="http://schemas.microsoft.com/office/drawing/2014/main" id="{CCC7ABFA-4373-AF36-B9D2-1F61FBC53664}"/>
                </a:ext>
              </a:extLst>
            </p:cNvPr>
            <p:cNvSpPr>
              <a:spLocks/>
            </p:cNvSpPr>
            <p:nvPr/>
          </p:nvSpPr>
          <p:spPr bwMode="auto">
            <a:xfrm>
              <a:off x="10689977" y="1380110"/>
              <a:ext cx="210376" cy="462851"/>
            </a:xfrm>
            <a:custGeom>
              <a:avLst/>
              <a:gdLst>
                <a:gd name="T0" fmla="*/ 36 w 70"/>
                <a:gd name="T1" fmla="*/ 146 h 146"/>
                <a:gd name="T2" fmla="*/ 28 w 70"/>
                <a:gd name="T3" fmla="*/ 109 h 146"/>
                <a:gd name="T4" fmla="*/ 17 w 70"/>
                <a:gd name="T5" fmla="*/ 100 h 146"/>
                <a:gd name="T6" fmla="*/ 17 w 70"/>
                <a:gd name="T7" fmla="*/ 95 h 146"/>
                <a:gd name="T8" fmla="*/ 2 w 70"/>
                <a:gd name="T9" fmla="*/ 83 h 146"/>
                <a:gd name="T10" fmla="*/ 0 w 70"/>
                <a:gd name="T11" fmla="*/ 67 h 146"/>
                <a:gd name="T12" fmla="*/ 10 w 70"/>
                <a:gd name="T13" fmla="*/ 56 h 146"/>
                <a:gd name="T14" fmla="*/ 14 w 70"/>
                <a:gd name="T15" fmla="*/ 39 h 146"/>
                <a:gd name="T16" fmla="*/ 11 w 70"/>
                <a:gd name="T17" fmla="*/ 19 h 146"/>
                <a:gd name="T18" fmla="*/ 14 w 70"/>
                <a:gd name="T19" fmla="*/ 8 h 146"/>
                <a:gd name="T20" fmla="*/ 32 w 70"/>
                <a:gd name="T21" fmla="*/ 0 h 146"/>
                <a:gd name="T22" fmla="*/ 44 w 70"/>
                <a:gd name="T23" fmla="*/ 3 h 146"/>
                <a:gd name="T24" fmla="*/ 44 w 70"/>
                <a:gd name="T25" fmla="*/ 13 h 146"/>
                <a:gd name="T26" fmla="*/ 59 w 70"/>
                <a:gd name="T27" fmla="*/ 6 h 146"/>
                <a:gd name="T28" fmla="*/ 60 w 70"/>
                <a:gd name="T29" fmla="*/ 9 h 146"/>
                <a:gd name="T30" fmla="*/ 52 w 70"/>
                <a:gd name="T31" fmla="*/ 19 h 146"/>
                <a:gd name="T32" fmla="*/ 52 w 70"/>
                <a:gd name="T33" fmla="*/ 29 h 146"/>
                <a:gd name="T34" fmla="*/ 58 w 70"/>
                <a:gd name="T35" fmla="*/ 34 h 146"/>
                <a:gd name="T36" fmla="*/ 56 w 70"/>
                <a:gd name="T37" fmla="*/ 52 h 146"/>
                <a:gd name="T38" fmla="*/ 45 w 70"/>
                <a:gd name="T39" fmla="*/ 63 h 146"/>
                <a:gd name="T40" fmla="*/ 49 w 70"/>
                <a:gd name="T41" fmla="*/ 74 h 146"/>
                <a:gd name="T42" fmla="*/ 58 w 70"/>
                <a:gd name="T43" fmla="*/ 74 h 146"/>
                <a:gd name="T44" fmla="*/ 63 w 70"/>
                <a:gd name="T45" fmla="*/ 84 h 146"/>
                <a:gd name="T46" fmla="*/ 70 w 70"/>
                <a:gd name="T47" fmla="*/ 87 h 146"/>
                <a:gd name="T48" fmla="*/ 69 w 70"/>
                <a:gd name="T49" fmla="*/ 103 h 146"/>
                <a:gd name="T50" fmla="*/ 61 w 70"/>
                <a:gd name="T51" fmla="*/ 109 h 146"/>
                <a:gd name="T52" fmla="*/ 56 w 70"/>
                <a:gd name="T53" fmla="*/ 116 h 146"/>
                <a:gd name="T54" fmla="*/ 44 w 70"/>
                <a:gd name="T55" fmla="*/ 124 h 146"/>
                <a:gd name="T56" fmla="*/ 46 w 70"/>
                <a:gd name="T57" fmla="*/ 132 h 146"/>
                <a:gd name="T58" fmla="*/ 45 w 70"/>
                <a:gd name="T59" fmla="*/ 141 h 146"/>
                <a:gd name="T60" fmla="*/ 36 w 70"/>
                <a:gd name="T6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46">
                  <a:moveTo>
                    <a:pt x="36" y="146"/>
                  </a:moveTo>
                  <a:lnTo>
                    <a:pt x="28" y="109"/>
                  </a:lnTo>
                  <a:lnTo>
                    <a:pt x="17" y="100"/>
                  </a:lnTo>
                  <a:lnTo>
                    <a:pt x="17" y="95"/>
                  </a:lnTo>
                  <a:lnTo>
                    <a:pt x="2" y="83"/>
                  </a:lnTo>
                  <a:lnTo>
                    <a:pt x="0" y="67"/>
                  </a:lnTo>
                  <a:lnTo>
                    <a:pt x="10" y="56"/>
                  </a:lnTo>
                  <a:lnTo>
                    <a:pt x="14" y="39"/>
                  </a:lnTo>
                  <a:lnTo>
                    <a:pt x="11" y="19"/>
                  </a:lnTo>
                  <a:lnTo>
                    <a:pt x="14" y="8"/>
                  </a:lnTo>
                  <a:lnTo>
                    <a:pt x="32" y="0"/>
                  </a:lnTo>
                  <a:lnTo>
                    <a:pt x="44" y="3"/>
                  </a:lnTo>
                  <a:lnTo>
                    <a:pt x="44" y="13"/>
                  </a:lnTo>
                  <a:lnTo>
                    <a:pt x="59" y="6"/>
                  </a:lnTo>
                  <a:lnTo>
                    <a:pt x="60" y="9"/>
                  </a:lnTo>
                  <a:lnTo>
                    <a:pt x="52" y="19"/>
                  </a:lnTo>
                  <a:lnTo>
                    <a:pt x="52" y="29"/>
                  </a:lnTo>
                  <a:lnTo>
                    <a:pt x="58" y="34"/>
                  </a:lnTo>
                  <a:lnTo>
                    <a:pt x="56" y="52"/>
                  </a:lnTo>
                  <a:lnTo>
                    <a:pt x="45" y="63"/>
                  </a:lnTo>
                  <a:lnTo>
                    <a:pt x="49" y="74"/>
                  </a:lnTo>
                  <a:lnTo>
                    <a:pt x="58" y="74"/>
                  </a:lnTo>
                  <a:lnTo>
                    <a:pt x="63" y="84"/>
                  </a:lnTo>
                  <a:lnTo>
                    <a:pt x="70" y="87"/>
                  </a:lnTo>
                  <a:lnTo>
                    <a:pt x="69" y="103"/>
                  </a:lnTo>
                  <a:lnTo>
                    <a:pt x="61" y="109"/>
                  </a:lnTo>
                  <a:lnTo>
                    <a:pt x="56" y="116"/>
                  </a:lnTo>
                  <a:lnTo>
                    <a:pt x="44" y="124"/>
                  </a:lnTo>
                  <a:lnTo>
                    <a:pt x="46" y="132"/>
                  </a:lnTo>
                  <a:lnTo>
                    <a:pt x="45" y="141"/>
                  </a:lnTo>
                  <a:lnTo>
                    <a:pt x="36" y="14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69" name="Freeform 198">
              <a:extLst>
                <a:ext uri="{FF2B5EF4-FFF2-40B4-BE49-F238E27FC236}">
                  <a16:creationId xmlns:a16="http://schemas.microsoft.com/office/drawing/2014/main" id="{049FBF70-1F52-8BDB-1A24-6CA61ADEDA34}"/>
                </a:ext>
              </a:extLst>
            </p:cNvPr>
            <p:cNvSpPr>
              <a:spLocks/>
            </p:cNvSpPr>
            <p:nvPr/>
          </p:nvSpPr>
          <p:spPr bwMode="auto">
            <a:xfrm>
              <a:off x="11630665" y="1072600"/>
              <a:ext cx="973746" cy="408960"/>
            </a:xfrm>
            <a:custGeom>
              <a:avLst/>
              <a:gdLst>
                <a:gd name="T0" fmla="*/ 177 w 324"/>
                <a:gd name="T1" fmla="*/ 15 h 129"/>
                <a:gd name="T2" fmla="*/ 202 w 324"/>
                <a:gd name="T3" fmla="*/ 23 h 129"/>
                <a:gd name="T4" fmla="*/ 222 w 324"/>
                <a:gd name="T5" fmla="*/ 20 h 129"/>
                <a:gd name="T6" fmla="*/ 236 w 324"/>
                <a:gd name="T7" fmla="*/ 22 h 129"/>
                <a:gd name="T8" fmla="*/ 254 w 324"/>
                <a:gd name="T9" fmla="*/ 11 h 129"/>
                <a:gd name="T10" fmla="*/ 272 w 324"/>
                <a:gd name="T11" fmla="*/ 10 h 129"/>
                <a:gd name="T12" fmla="*/ 290 w 324"/>
                <a:gd name="T13" fmla="*/ 20 h 129"/>
                <a:gd name="T14" fmla="*/ 294 w 324"/>
                <a:gd name="T15" fmla="*/ 27 h 129"/>
                <a:gd name="T16" fmla="*/ 294 w 324"/>
                <a:gd name="T17" fmla="*/ 37 h 129"/>
                <a:gd name="T18" fmla="*/ 308 w 324"/>
                <a:gd name="T19" fmla="*/ 42 h 129"/>
                <a:gd name="T20" fmla="*/ 316 w 324"/>
                <a:gd name="T21" fmla="*/ 48 h 129"/>
                <a:gd name="T22" fmla="*/ 305 w 324"/>
                <a:gd name="T23" fmla="*/ 54 h 129"/>
                <a:gd name="T24" fmla="*/ 314 w 324"/>
                <a:gd name="T25" fmla="*/ 78 h 129"/>
                <a:gd name="T26" fmla="*/ 312 w 324"/>
                <a:gd name="T27" fmla="*/ 84 h 129"/>
                <a:gd name="T28" fmla="*/ 324 w 324"/>
                <a:gd name="T29" fmla="*/ 101 h 129"/>
                <a:gd name="T30" fmla="*/ 316 w 324"/>
                <a:gd name="T31" fmla="*/ 104 h 129"/>
                <a:gd name="T32" fmla="*/ 310 w 324"/>
                <a:gd name="T33" fmla="*/ 99 h 129"/>
                <a:gd name="T34" fmla="*/ 289 w 324"/>
                <a:gd name="T35" fmla="*/ 96 h 129"/>
                <a:gd name="T36" fmla="*/ 282 w 324"/>
                <a:gd name="T37" fmla="*/ 100 h 129"/>
                <a:gd name="T38" fmla="*/ 263 w 324"/>
                <a:gd name="T39" fmla="*/ 103 h 129"/>
                <a:gd name="T40" fmla="*/ 254 w 324"/>
                <a:gd name="T41" fmla="*/ 103 h 129"/>
                <a:gd name="T42" fmla="*/ 235 w 324"/>
                <a:gd name="T43" fmla="*/ 110 h 129"/>
                <a:gd name="T44" fmla="*/ 221 w 324"/>
                <a:gd name="T45" fmla="*/ 110 h 129"/>
                <a:gd name="T46" fmla="*/ 212 w 324"/>
                <a:gd name="T47" fmla="*/ 106 h 129"/>
                <a:gd name="T48" fmla="*/ 193 w 324"/>
                <a:gd name="T49" fmla="*/ 112 h 129"/>
                <a:gd name="T50" fmla="*/ 187 w 324"/>
                <a:gd name="T51" fmla="*/ 108 h 129"/>
                <a:gd name="T52" fmla="*/ 188 w 324"/>
                <a:gd name="T53" fmla="*/ 120 h 129"/>
                <a:gd name="T54" fmla="*/ 184 w 324"/>
                <a:gd name="T55" fmla="*/ 124 h 129"/>
                <a:gd name="T56" fmla="*/ 180 w 324"/>
                <a:gd name="T57" fmla="*/ 129 h 129"/>
                <a:gd name="T58" fmla="*/ 172 w 324"/>
                <a:gd name="T59" fmla="*/ 119 h 129"/>
                <a:gd name="T60" fmla="*/ 178 w 324"/>
                <a:gd name="T61" fmla="*/ 112 h 129"/>
                <a:gd name="T62" fmla="*/ 167 w 324"/>
                <a:gd name="T63" fmla="*/ 113 h 129"/>
                <a:gd name="T64" fmla="*/ 153 w 324"/>
                <a:gd name="T65" fmla="*/ 109 h 129"/>
                <a:gd name="T66" fmla="*/ 142 w 324"/>
                <a:gd name="T67" fmla="*/ 120 h 129"/>
                <a:gd name="T68" fmla="*/ 116 w 324"/>
                <a:gd name="T69" fmla="*/ 123 h 129"/>
                <a:gd name="T70" fmla="*/ 101 w 324"/>
                <a:gd name="T71" fmla="*/ 112 h 129"/>
                <a:gd name="T72" fmla="*/ 82 w 324"/>
                <a:gd name="T73" fmla="*/ 111 h 129"/>
                <a:gd name="T74" fmla="*/ 80 w 324"/>
                <a:gd name="T75" fmla="*/ 120 h 129"/>
                <a:gd name="T76" fmla="*/ 68 w 324"/>
                <a:gd name="T77" fmla="*/ 122 h 129"/>
                <a:gd name="T78" fmla="*/ 50 w 324"/>
                <a:gd name="T79" fmla="*/ 111 h 129"/>
                <a:gd name="T80" fmla="*/ 31 w 324"/>
                <a:gd name="T81" fmla="*/ 111 h 129"/>
                <a:gd name="T82" fmla="*/ 19 w 324"/>
                <a:gd name="T83" fmla="*/ 91 h 129"/>
                <a:gd name="T84" fmla="*/ 6 w 324"/>
                <a:gd name="T85" fmla="*/ 79 h 129"/>
                <a:gd name="T86" fmla="*/ 12 w 324"/>
                <a:gd name="T87" fmla="*/ 63 h 129"/>
                <a:gd name="T88" fmla="*/ 0 w 324"/>
                <a:gd name="T89" fmla="*/ 53 h 129"/>
                <a:gd name="T90" fmla="*/ 17 w 324"/>
                <a:gd name="T91" fmla="*/ 34 h 129"/>
                <a:gd name="T92" fmla="*/ 43 w 324"/>
                <a:gd name="T93" fmla="*/ 33 h 129"/>
                <a:gd name="T94" fmla="*/ 48 w 324"/>
                <a:gd name="T95" fmla="*/ 17 h 129"/>
                <a:gd name="T96" fmla="*/ 81 w 324"/>
                <a:gd name="T97" fmla="*/ 20 h 129"/>
                <a:gd name="T98" fmla="*/ 99 w 324"/>
                <a:gd name="T99" fmla="*/ 7 h 129"/>
                <a:gd name="T100" fmla="*/ 118 w 324"/>
                <a:gd name="T101" fmla="*/ 1 h 129"/>
                <a:gd name="T102" fmla="*/ 145 w 324"/>
                <a:gd name="T103" fmla="*/ 0 h 129"/>
                <a:gd name="T104" fmla="*/ 177 w 324"/>
                <a:gd name="T105"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129">
                  <a:moveTo>
                    <a:pt x="177" y="15"/>
                  </a:moveTo>
                  <a:lnTo>
                    <a:pt x="202" y="23"/>
                  </a:lnTo>
                  <a:lnTo>
                    <a:pt x="222" y="20"/>
                  </a:lnTo>
                  <a:lnTo>
                    <a:pt x="236" y="22"/>
                  </a:lnTo>
                  <a:lnTo>
                    <a:pt x="254" y="11"/>
                  </a:lnTo>
                  <a:lnTo>
                    <a:pt x="272" y="10"/>
                  </a:lnTo>
                  <a:lnTo>
                    <a:pt x="290" y="20"/>
                  </a:lnTo>
                  <a:lnTo>
                    <a:pt x="294" y="27"/>
                  </a:lnTo>
                  <a:lnTo>
                    <a:pt x="294" y="37"/>
                  </a:lnTo>
                  <a:lnTo>
                    <a:pt x="308" y="42"/>
                  </a:lnTo>
                  <a:lnTo>
                    <a:pt x="316" y="48"/>
                  </a:lnTo>
                  <a:lnTo>
                    <a:pt x="305" y="54"/>
                  </a:lnTo>
                  <a:lnTo>
                    <a:pt x="314" y="78"/>
                  </a:lnTo>
                  <a:lnTo>
                    <a:pt x="312" y="84"/>
                  </a:lnTo>
                  <a:lnTo>
                    <a:pt x="324" y="101"/>
                  </a:lnTo>
                  <a:lnTo>
                    <a:pt x="316" y="104"/>
                  </a:lnTo>
                  <a:lnTo>
                    <a:pt x="310" y="99"/>
                  </a:lnTo>
                  <a:lnTo>
                    <a:pt x="289" y="96"/>
                  </a:lnTo>
                  <a:lnTo>
                    <a:pt x="282" y="100"/>
                  </a:lnTo>
                  <a:lnTo>
                    <a:pt x="263" y="103"/>
                  </a:lnTo>
                  <a:lnTo>
                    <a:pt x="254" y="103"/>
                  </a:lnTo>
                  <a:lnTo>
                    <a:pt x="235" y="110"/>
                  </a:lnTo>
                  <a:lnTo>
                    <a:pt x="221" y="110"/>
                  </a:lnTo>
                  <a:lnTo>
                    <a:pt x="212" y="106"/>
                  </a:lnTo>
                  <a:lnTo>
                    <a:pt x="193" y="112"/>
                  </a:lnTo>
                  <a:lnTo>
                    <a:pt x="187" y="108"/>
                  </a:lnTo>
                  <a:lnTo>
                    <a:pt x="188" y="120"/>
                  </a:lnTo>
                  <a:lnTo>
                    <a:pt x="184" y="124"/>
                  </a:lnTo>
                  <a:lnTo>
                    <a:pt x="180" y="129"/>
                  </a:lnTo>
                  <a:lnTo>
                    <a:pt x="172" y="119"/>
                  </a:lnTo>
                  <a:lnTo>
                    <a:pt x="178" y="112"/>
                  </a:lnTo>
                  <a:lnTo>
                    <a:pt x="167" y="113"/>
                  </a:lnTo>
                  <a:lnTo>
                    <a:pt x="153" y="109"/>
                  </a:lnTo>
                  <a:lnTo>
                    <a:pt x="142" y="120"/>
                  </a:lnTo>
                  <a:lnTo>
                    <a:pt x="116" y="123"/>
                  </a:lnTo>
                  <a:lnTo>
                    <a:pt x="101" y="112"/>
                  </a:lnTo>
                  <a:lnTo>
                    <a:pt x="82" y="111"/>
                  </a:lnTo>
                  <a:lnTo>
                    <a:pt x="80" y="120"/>
                  </a:lnTo>
                  <a:lnTo>
                    <a:pt x="68" y="122"/>
                  </a:lnTo>
                  <a:lnTo>
                    <a:pt x="50" y="111"/>
                  </a:lnTo>
                  <a:lnTo>
                    <a:pt x="31" y="111"/>
                  </a:lnTo>
                  <a:lnTo>
                    <a:pt x="19" y="91"/>
                  </a:lnTo>
                  <a:lnTo>
                    <a:pt x="6" y="79"/>
                  </a:lnTo>
                  <a:lnTo>
                    <a:pt x="12" y="63"/>
                  </a:lnTo>
                  <a:lnTo>
                    <a:pt x="0" y="53"/>
                  </a:lnTo>
                  <a:lnTo>
                    <a:pt x="17" y="34"/>
                  </a:lnTo>
                  <a:lnTo>
                    <a:pt x="43" y="33"/>
                  </a:lnTo>
                  <a:lnTo>
                    <a:pt x="48" y="17"/>
                  </a:lnTo>
                  <a:lnTo>
                    <a:pt x="81" y="20"/>
                  </a:lnTo>
                  <a:lnTo>
                    <a:pt x="99" y="7"/>
                  </a:lnTo>
                  <a:lnTo>
                    <a:pt x="118" y="1"/>
                  </a:lnTo>
                  <a:lnTo>
                    <a:pt x="145" y="0"/>
                  </a:lnTo>
                  <a:lnTo>
                    <a:pt x="177"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0" name="Freeform 199">
              <a:extLst>
                <a:ext uri="{FF2B5EF4-FFF2-40B4-BE49-F238E27FC236}">
                  <a16:creationId xmlns:a16="http://schemas.microsoft.com/office/drawing/2014/main" id="{6A280809-4311-CF9C-909D-277BC4DE5562}"/>
                </a:ext>
              </a:extLst>
            </p:cNvPr>
            <p:cNvSpPr>
              <a:spLocks/>
            </p:cNvSpPr>
            <p:nvPr/>
          </p:nvSpPr>
          <p:spPr bwMode="auto">
            <a:xfrm>
              <a:off x="11612633" y="1066260"/>
              <a:ext cx="150270" cy="129980"/>
            </a:xfrm>
            <a:custGeom>
              <a:avLst/>
              <a:gdLst>
                <a:gd name="T0" fmla="*/ 21 w 50"/>
                <a:gd name="T1" fmla="*/ 30 h 41"/>
                <a:gd name="T2" fmla="*/ 8 w 50"/>
                <a:gd name="T3" fmla="*/ 41 h 41"/>
                <a:gd name="T4" fmla="*/ 2 w 50"/>
                <a:gd name="T5" fmla="*/ 32 h 41"/>
                <a:gd name="T6" fmla="*/ 2 w 50"/>
                <a:gd name="T7" fmla="*/ 27 h 41"/>
                <a:gd name="T8" fmla="*/ 5 w 50"/>
                <a:gd name="T9" fmla="*/ 25 h 41"/>
                <a:gd name="T10" fmla="*/ 9 w 50"/>
                <a:gd name="T11" fmla="*/ 12 h 41"/>
                <a:gd name="T12" fmla="*/ 0 w 50"/>
                <a:gd name="T13" fmla="*/ 7 h 41"/>
                <a:gd name="T14" fmla="*/ 17 w 50"/>
                <a:gd name="T15" fmla="*/ 0 h 41"/>
                <a:gd name="T16" fmla="*/ 32 w 50"/>
                <a:gd name="T17" fmla="*/ 3 h 41"/>
                <a:gd name="T18" fmla="*/ 35 w 50"/>
                <a:gd name="T19" fmla="*/ 11 h 41"/>
                <a:gd name="T20" fmla="*/ 50 w 50"/>
                <a:gd name="T21" fmla="*/ 18 h 41"/>
                <a:gd name="T22" fmla="*/ 47 w 50"/>
                <a:gd name="T23" fmla="*/ 23 h 41"/>
                <a:gd name="T24" fmla="*/ 28 w 50"/>
                <a:gd name="T25" fmla="*/ 24 h 41"/>
                <a:gd name="T26" fmla="*/ 21 w 50"/>
                <a:gd name="T2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21" y="30"/>
                  </a:moveTo>
                  <a:lnTo>
                    <a:pt x="8" y="41"/>
                  </a:lnTo>
                  <a:lnTo>
                    <a:pt x="2" y="32"/>
                  </a:lnTo>
                  <a:lnTo>
                    <a:pt x="2" y="27"/>
                  </a:lnTo>
                  <a:lnTo>
                    <a:pt x="5" y="25"/>
                  </a:lnTo>
                  <a:lnTo>
                    <a:pt x="9" y="12"/>
                  </a:lnTo>
                  <a:lnTo>
                    <a:pt x="0" y="7"/>
                  </a:lnTo>
                  <a:lnTo>
                    <a:pt x="17" y="0"/>
                  </a:lnTo>
                  <a:lnTo>
                    <a:pt x="32" y="3"/>
                  </a:lnTo>
                  <a:lnTo>
                    <a:pt x="35" y="11"/>
                  </a:lnTo>
                  <a:lnTo>
                    <a:pt x="50" y="18"/>
                  </a:lnTo>
                  <a:lnTo>
                    <a:pt x="47" y="23"/>
                  </a:lnTo>
                  <a:lnTo>
                    <a:pt x="28" y="24"/>
                  </a:lnTo>
                  <a:lnTo>
                    <a:pt x="21" y="3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1" name="Freeform 200">
              <a:extLst>
                <a:ext uri="{FF2B5EF4-FFF2-40B4-BE49-F238E27FC236}">
                  <a16:creationId xmlns:a16="http://schemas.microsoft.com/office/drawing/2014/main" id="{9CD8A371-260F-4430-9D73-BD592A970A1F}"/>
                </a:ext>
              </a:extLst>
            </p:cNvPr>
            <p:cNvSpPr>
              <a:spLocks/>
            </p:cNvSpPr>
            <p:nvPr/>
          </p:nvSpPr>
          <p:spPr bwMode="auto">
            <a:xfrm>
              <a:off x="16766874" y="2172663"/>
              <a:ext cx="75137" cy="218747"/>
            </a:xfrm>
            <a:custGeom>
              <a:avLst/>
              <a:gdLst>
                <a:gd name="T0" fmla="*/ 25 w 25"/>
                <a:gd name="T1" fmla="*/ 19 h 69"/>
                <a:gd name="T2" fmla="*/ 22 w 25"/>
                <a:gd name="T3" fmla="*/ 52 h 69"/>
                <a:gd name="T4" fmla="*/ 19 w 25"/>
                <a:gd name="T5" fmla="*/ 69 h 69"/>
                <a:gd name="T6" fmla="*/ 5 w 25"/>
                <a:gd name="T7" fmla="*/ 51 h 69"/>
                <a:gd name="T8" fmla="*/ 0 w 25"/>
                <a:gd name="T9" fmla="*/ 36 h 69"/>
                <a:gd name="T10" fmla="*/ 5 w 25"/>
                <a:gd name="T11" fmla="*/ 16 h 69"/>
                <a:gd name="T12" fmla="*/ 15 w 25"/>
                <a:gd name="T13" fmla="*/ 0 h 69"/>
                <a:gd name="T14" fmla="*/ 25 w 25"/>
                <a:gd name="T15" fmla="*/ 6 h 69"/>
                <a:gd name="T16" fmla="*/ 25 w 25"/>
                <a:gd name="T17"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9">
                  <a:moveTo>
                    <a:pt x="25" y="19"/>
                  </a:moveTo>
                  <a:lnTo>
                    <a:pt x="22" y="52"/>
                  </a:lnTo>
                  <a:lnTo>
                    <a:pt x="19" y="69"/>
                  </a:lnTo>
                  <a:lnTo>
                    <a:pt x="5" y="51"/>
                  </a:lnTo>
                  <a:lnTo>
                    <a:pt x="0" y="36"/>
                  </a:lnTo>
                  <a:lnTo>
                    <a:pt x="5" y="16"/>
                  </a:lnTo>
                  <a:lnTo>
                    <a:pt x="15" y="0"/>
                  </a:lnTo>
                  <a:lnTo>
                    <a:pt x="25" y="6"/>
                  </a:lnTo>
                  <a:lnTo>
                    <a:pt x="25"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2" name="Freeform 201">
              <a:extLst>
                <a:ext uri="{FF2B5EF4-FFF2-40B4-BE49-F238E27FC236}">
                  <a16:creationId xmlns:a16="http://schemas.microsoft.com/office/drawing/2014/main" id="{A7AFE8A7-9F14-C91D-0B5A-1F268F3145C3}"/>
                </a:ext>
              </a:extLst>
            </p:cNvPr>
            <p:cNvSpPr>
              <a:spLocks/>
            </p:cNvSpPr>
            <p:nvPr/>
          </p:nvSpPr>
          <p:spPr bwMode="auto">
            <a:xfrm>
              <a:off x="11916176" y="3900433"/>
              <a:ext cx="598074" cy="710129"/>
            </a:xfrm>
            <a:custGeom>
              <a:avLst/>
              <a:gdLst>
                <a:gd name="T0" fmla="*/ 84 w 199"/>
                <a:gd name="T1" fmla="*/ 0 h 224"/>
                <a:gd name="T2" fmla="*/ 87 w 199"/>
                <a:gd name="T3" fmla="*/ 2 h 224"/>
                <a:gd name="T4" fmla="*/ 154 w 199"/>
                <a:gd name="T5" fmla="*/ 45 h 224"/>
                <a:gd name="T6" fmla="*/ 155 w 199"/>
                <a:gd name="T7" fmla="*/ 57 h 224"/>
                <a:gd name="T8" fmla="*/ 181 w 199"/>
                <a:gd name="T9" fmla="*/ 78 h 224"/>
                <a:gd name="T10" fmla="*/ 172 w 199"/>
                <a:gd name="T11" fmla="*/ 103 h 224"/>
                <a:gd name="T12" fmla="*/ 173 w 199"/>
                <a:gd name="T13" fmla="*/ 115 h 224"/>
                <a:gd name="T14" fmla="*/ 184 w 199"/>
                <a:gd name="T15" fmla="*/ 123 h 224"/>
                <a:gd name="T16" fmla="*/ 185 w 199"/>
                <a:gd name="T17" fmla="*/ 128 h 224"/>
                <a:gd name="T18" fmla="*/ 180 w 199"/>
                <a:gd name="T19" fmla="*/ 141 h 224"/>
                <a:gd name="T20" fmla="*/ 181 w 199"/>
                <a:gd name="T21" fmla="*/ 147 h 224"/>
                <a:gd name="T22" fmla="*/ 179 w 199"/>
                <a:gd name="T23" fmla="*/ 157 h 224"/>
                <a:gd name="T24" fmla="*/ 185 w 199"/>
                <a:gd name="T25" fmla="*/ 170 h 224"/>
                <a:gd name="T26" fmla="*/ 192 w 199"/>
                <a:gd name="T27" fmla="*/ 190 h 224"/>
                <a:gd name="T28" fmla="*/ 199 w 199"/>
                <a:gd name="T29" fmla="*/ 195 h 224"/>
                <a:gd name="T30" fmla="*/ 184 w 199"/>
                <a:gd name="T31" fmla="*/ 207 h 224"/>
                <a:gd name="T32" fmla="*/ 164 w 199"/>
                <a:gd name="T33" fmla="*/ 215 h 224"/>
                <a:gd name="T34" fmla="*/ 153 w 199"/>
                <a:gd name="T35" fmla="*/ 215 h 224"/>
                <a:gd name="T36" fmla="*/ 146 w 199"/>
                <a:gd name="T37" fmla="*/ 221 h 224"/>
                <a:gd name="T38" fmla="*/ 133 w 199"/>
                <a:gd name="T39" fmla="*/ 221 h 224"/>
                <a:gd name="T40" fmla="*/ 128 w 199"/>
                <a:gd name="T41" fmla="*/ 224 h 224"/>
                <a:gd name="T42" fmla="*/ 107 w 199"/>
                <a:gd name="T43" fmla="*/ 218 h 224"/>
                <a:gd name="T44" fmla="*/ 93 w 199"/>
                <a:gd name="T45" fmla="*/ 220 h 224"/>
                <a:gd name="T46" fmla="*/ 89 w 199"/>
                <a:gd name="T47" fmla="*/ 192 h 224"/>
                <a:gd name="T48" fmla="*/ 82 w 199"/>
                <a:gd name="T49" fmla="*/ 182 h 224"/>
                <a:gd name="T50" fmla="*/ 79 w 199"/>
                <a:gd name="T51" fmla="*/ 176 h 224"/>
                <a:gd name="T52" fmla="*/ 61 w 199"/>
                <a:gd name="T53" fmla="*/ 172 h 224"/>
                <a:gd name="T54" fmla="*/ 51 w 199"/>
                <a:gd name="T55" fmla="*/ 166 h 224"/>
                <a:gd name="T56" fmla="*/ 39 w 199"/>
                <a:gd name="T57" fmla="*/ 163 h 224"/>
                <a:gd name="T58" fmla="*/ 32 w 199"/>
                <a:gd name="T59" fmla="*/ 159 h 224"/>
                <a:gd name="T60" fmla="*/ 25 w 199"/>
                <a:gd name="T61" fmla="*/ 154 h 224"/>
                <a:gd name="T62" fmla="*/ 15 w 199"/>
                <a:gd name="T63" fmla="*/ 127 h 224"/>
                <a:gd name="T64" fmla="*/ 5 w 199"/>
                <a:gd name="T65" fmla="*/ 116 h 224"/>
                <a:gd name="T66" fmla="*/ 1 w 199"/>
                <a:gd name="T67" fmla="*/ 104 h 224"/>
                <a:gd name="T68" fmla="*/ 3 w 199"/>
                <a:gd name="T69" fmla="*/ 93 h 224"/>
                <a:gd name="T70" fmla="*/ 0 w 199"/>
                <a:gd name="T71" fmla="*/ 74 h 224"/>
                <a:gd name="T72" fmla="*/ 7 w 199"/>
                <a:gd name="T73" fmla="*/ 73 h 224"/>
                <a:gd name="T74" fmla="*/ 14 w 199"/>
                <a:gd name="T75" fmla="*/ 65 h 224"/>
                <a:gd name="T76" fmla="*/ 22 w 199"/>
                <a:gd name="T77" fmla="*/ 54 h 224"/>
                <a:gd name="T78" fmla="*/ 26 w 199"/>
                <a:gd name="T79" fmla="*/ 50 h 224"/>
                <a:gd name="T80" fmla="*/ 26 w 199"/>
                <a:gd name="T81" fmla="*/ 43 h 224"/>
                <a:gd name="T82" fmla="*/ 22 w 199"/>
                <a:gd name="T83" fmla="*/ 39 h 224"/>
                <a:gd name="T84" fmla="*/ 21 w 199"/>
                <a:gd name="T85" fmla="*/ 31 h 224"/>
                <a:gd name="T86" fmla="*/ 26 w 199"/>
                <a:gd name="T87" fmla="*/ 28 h 224"/>
                <a:gd name="T88" fmla="*/ 28 w 199"/>
                <a:gd name="T89" fmla="*/ 16 h 224"/>
                <a:gd name="T90" fmla="*/ 20 w 199"/>
                <a:gd name="T91" fmla="*/ 4 h 224"/>
                <a:gd name="T92" fmla="*/ 27 w 199"/>
                <a:gd name="T93" fmla="*/ 2 h 224"/>
                <a:gd name="T94" fmla="*/ 47 w 199"/>
                <a:gd name="T95" fmla="*/ 2 h 224"/>
                <a:gd name="T96" fmla="*/ 84 w 199"/>
                <a:gd name="T9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24">
                  <a:moveTo>
                    <a:pt x="84" y="0"/>
                  </a:moveTo>
                  <a:lnTo>
                    <a:pt x="87" y="2"/>
                  </a:lnTo>
                  <a:lnTo>
                    <a:pt x="154" y="45"/>
                  </a:lnTo>
                  <a:lnTo>
                    <a:pt x="155" y="57"/>
                  </a:lnTo>
                  <a:lnTo>
                    <a:pt x="181" y="78"/>
                  </a:lnTo>
                  <a:lnTo>
                    <a:pt x="172" y="103"/>
                  </a:lnTo>
                  <a:lnTo>
                    <a:pt x="173" y="115"/>
                  </a:lnTo>
                  <a:lnTo>
                    <a:pt x="184" y="123"/>
                  </a:lnTo>
                  <a:lnTo>
                    <a:pt x="185" y="128"/>
                  </a:lnTo>
                  <a:lnTo>
                    <a:pt x="180" y="141"/>
                  </a:lnTo>
                  <a:lnTo>
                    <a:pt x="181" y="147"/>
                  </a:lnTo>
                  <a:lnTo>
                    <a:pt x="179" y="157"/>
                  </a:lnTo>
                  <a:lnTo>
                    <a:pt x="185" y="170"/>
                  </a:lnTo>
                  <a:lnTo>
                    <a:pt x="192" y="190"/>
                  </a:lnTo>
                  <a:lnTo>
                    <a:pt x="199" y="195"/>
                  </a:lnTo>
                  <a:lnTo>
                    <a:pt x="184" y="207"/>
                  </a:lnTo>
                  <a:lnTo>
                    <a:pt x="164" y="215"/>
                  </a:lnTo>
                  <a:lnTo>
                    <a:pt x="153" y="215"/>
                  </a:lnTo>
                  <a:lnTo>
                    <a:pt x="146" y="221"/>
                  </a:lnTo>
                  <a:lnTo>
                    <a:pt x="133" y="221"/>
                  </a:lnTo>
                  <a:lnTo>
                    <a:pt x="128" y="224"/>
                  </a:lnTo>
                  <a:lnTo>
                    <a:pt x="107" y="218"/>
                  </a:lnTo>
                  <a:lnTo>
                    <a:pt x="93" y="220"/>
                  </a:lnTo>
                  <a:lnTo>
                    <a:pt x="89" y="192"/>
                  </a:lnTo>
                  <a:lnTo>
                    <a:pt x="82" y="182"/>
                  </a:lnTo>
                  <a:lnTo>
                    <a:pt x="79" y="176"/>
                  </a:lnTo>
                  <a:lnTo>
                    <a:pt x="61" y="172"/>
                  </a:lnTo>
                  <a:lnTo>
                    <a:pt x="51" y="166"/>
                  </a:lnTo>
                  <a:lnTo>
                    <a:pt x="39" y="163"/>
                  </a:lnTo>
                  <a:lnTo>
                    <a:pt x="32" y="159"/>
                  </a:lnTo>
                  <a:lnTo>
                    <a:pt x="25" y="154"/>
                  </a:lnTo>
                  <a:lnTo>
                    <a:pt x="15" y="127"/>
                  </a:lnTo>
                  <a:lnTo>
                    <a:pt x="5" y="116"/>
                  </a:lnTo>
                  <a:lnTo>
                    <a:pt x="1" y="104"/>
                  </a:lnTo>
                  <a:lnTo>
                    <a:pt x="3" y="93"/>
                  </a:lnTo>
                  <a:lnTo>
                    <a:pt x="0" y="74"/>
                  </a:lnTo>
                  <a:lnTo>
                    <a:pt x="7" y="73"/>
                  </a:lnTo>
                  <a:lnTo>
                    <a:pt x="14" y="65"/>
                  </a:lnTo>
                  <a:lnTo>
                    <a:pt x="22" y="54"/>
                  </a:lnTo>
                  <a:lnTo>
                    <a:pt x="26" y="50"/>
                  </a:lnTo>
                  <a:lnTo>
                    <a:pt x="26" y="43"/>
                  </a:lnTo>
                  <a:lnTo>
                    <a:pt x="22" y="39"/>
                  </a:lnTo>
                  <a:lnTo>
                    <a:pt x="21" y="31"/>
                  </a:lnTo>
                  <a:lnTo>
                    <a:pt x="26" y="28"/>
                  </a:lnTo>
                  <a:lnTo>
                    <a:pt x="28" y="16"/>
                  </a:lnTo>
                  <a:lnTo>
                    <a:pt x="20" y="4"/>
                  </a:lnTo>
                  <a:lnTo>
                    <a:pt x="27" y="2"/>
                  </a:lnTo>
                  <a:lnTo>
                    <a:pt x="47" y="2"/>
                  </a:lnTo>
                  <a:lnTo>
                    <a:pt x="8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3" name="Freeform 202">
              <a:extLst>
                <a:ext uri="{FF2B5EF4-FFF2-40B4-BE49-F238E27FC236}">
                  <a16:creationId xmlns:a16="http://schemas.microsoft.com/office/drawing/2014/main" id="{3A635074-2318-02D2-954F-34C1E122734C}"/>
                </a:ext>
              </a:extLst>
            </p:cNvPr>
            <p:cNvSpPr>
              <a:spLocks/>
            </p:cNvSpPr>
            <p:nvPr/>
          </p:nvSpPr>
          <p:spPr bwMode="auto">
            <a:xfrm>
              <a:off x="11931204" y="3558051"/>
              <a:ext cx="300539" cy="374086"/>
            </a:xfrm>
            <a:custGeom>
              <a:avLst/>
              <a:gdLst>
                <a:gd name="T0" fmla="*/ 42 w 100"/>
                <a:gd name="T1" fmla="*/ 110 h 118"/>
                <a:gd name="T2" fmla="*/ 22 w 100"/>
                <a:gd name="T3" fmla="*/ 110 h 118"/>
                <a:gd name="T4" fmla="*/ 15 w 100"/>
                <a:gd name="T5" fmla="*/ 112 h 118"/>
                <a:gd name="T6" fmla="*/ 4 w 100"/>
                <a:gd name="T7" fmla="*/ 118 h 118"/>
                <a:gd name="T8" fmla="*/ 0 w 100"/>
                <a:gd name="T9" fmla="*/ 116 h 118"/>
                <a:gd name="T10" fmla="*/ 0 w 100"/>
                <a:gd name="T11" fmla="*/ 101 h 118"/>
                <a:gd name="T12" fmla="*/ 4 w 100"/>
                <a:gd name="T13" fmla="*/ 93 h 118"/>
                <a:gd name="T14" fmla="*/ 5 w 100"/>
                <a:gd name="T15" fmla="*/ 76 h 118"/>
                <a:gd name="T16" fmla="*/ 9 w 100"/>
                <a:gd name="T17" fmla="*/ 66 h 118"/>
                <a:gd name="T18" fmla="*/ 16 w 100"/>
                <a:gd name="T19" fmla="*/ 56 h 118"/>
                <a:gd name="T20" fmla="*/ 23 w 100"/>
                <a:gd name="T21" fmla="*/ 50 h 118"/>
                <a:gd name="T22" fmla="*/ 29 w 100"/>
                <a:gd name="T23" fmla="*/ 43 h 118"/>
                <a:gd name="T24" fmla="*/ 22 w 100"/>
                <a:gd name="T25" fmla="*/ 40 h 118"/>
                <a:gd name="T26" fmla="*/ 23 w 100"/>
                <a:gd name="T27" fmla="*/ 16 h 118"/>
                <a:gd name="T28" fmla="*/ 30 w 100"/>
                <a:gd name="T29" fmla="*/ 10 h 118"/>
                <a:gd name="T30" fmla="*/ 42 w 100"/>
                <a:gd name="T31" fmla="*/ 14 h 118"/>
                <a:gd name="T32" fmla="*/ 57 w 100"/>
                <a:gd name="T33" fmla="*/ 10 h 118"/>
                <a:gd name="T34" fmla="*/ 69 w 100"/>
                <a:gd name="T35" fmla="*/ 10 h 118"/>
                <a:gd name="T36" fmla="*/ 81 w 100"/>
                <a:gd name="T37" fmla="*/ 0 h 118"/>
                <a:gd name="T38" fmla="*/ 90 w 100"/>
                <a:gd name="T39" fmla="*/ 15 h 118"/>
                <a:gd name="T40" fmla="*/ 92 w 100"/>
                <a:gd name="T41" fmla="*/ 25 h 118"/>
                <a:gd name="T42" fmla="*/ 100 w 100"/>
                <a:gd name="T43" fmla="*/ 49 h 118"/>
                <a:gd name="T44" fmla="*/ 93 w 100"/>
                <a:gd name="T45" fmla="*/ 64 h 118"/>
                <a:gd name="T46" fmla="*/ 84 w 100"/>
                <a:gd name="T47" fmla="*/ 78 h 118"/>
                <a:gd name="T48" fmla="*/ 79 w 100"/>
                <a:gd name="T49" fmla="*/ 86 h 118"/>
                <a:gd name="T50" fmla="*/ 79 w 100"/>
                <a:gd name="T51" fmla="*/ 108 h 118"/>
                <a:gd name="T52" fmla="*/ 42 w 100"/>
                <a:gd name="T53" fmla="*/ 1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8">
                  <a:moveTo>
                    <a:pt x="42" y="110"/>
                  </a:moveTo>
                  <a:lnTo>
                    <a:pt x="22" y="110"/>
                  </a:lnTo>
                  <a:lnTo>
                    <a:pt x="15" y="112"/>
                  </a:lnTo>
                  <a:lnTo>
                    <a:pt x="4" y="118"/>
                  </a:lnTo>
                  <a:lnTo>
                    <a:pt x="0" y="116"/>
                  </a:lnTo>
                  <a:lnTo>
                    <a:pt x="0" y="101"/>
                  </a:lnTo>
                  <a:lnTo>
                    <a:pt x="4" y="93"/>
                  </a:lnTo>
                  <a:lnTo>
                    <a:pt x="5" y="76"/>
                  </a:lnTo>
                  <a:lnTo>
                    <a:pt x="9" y="66"/>
                  </a:lnTo>
                  <a:lnTo>
                    <a:pt x="16" y="56"/>
                  </a:lnTo>
                  <a:lnTo>
                    <a:pt x="23" y="50"/>
                  </a:lnTo>
                  <a:lnTo>
                    <a:pt x="29" y="43"/>
                  </a:lnTo>
                  <a:lnTo>
                    <a:pt x="22" y="40"/>
                  </a:lnTo>
                  <a:lnTo>
                    <a:pt x="23" y="16"/>
                  </a:lnTo>
                  <a:lnTo>
                    <a:pt x="30" y="10"/>
                  </a:lnTo>
                  <a:lnTo>
                    <a:pt x="42" y="14"/>
                  </a:lnTo>
                  <a:lnTo>
                    <a:pt x="57" y="10"/>
                  </a:lnTo>
                  <a:lnTo>
                    <a:pt x="69" y="10"/>
                  </a:lnTo>
                  <a:lnTo>
                    <a:pt x="81" y="0"/>
                  </a:lnTo>
                  <a:lnTo>
                    <a:pt x="90" y="15"/>
                  </a:lnTo>
                  <a:lnTo>
                    <a:pt x="92" y="25"/>
                  </a:lnTo>
                  <a:lnTo>
                    <a:pt x="100" y="49"/>
                  </a:lnTo>
                  <a:lnTo>
                    <a:pt x="93" y="64"/>
                  </a:lnTo>
                  <a:lnTo>
                    <a:pt x="84" y="78"/>
                  </a:lnTo>
                  <a:lnTo>
                    <a:pt x="79" y="86"/>
                  </a:lnTo>
                  <a:lnTo>
                    <a:pt x="79" y="108"/>
                  </a:lnTo>
                  <a:lnTo>
                    <a:pt x="42" y="1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4" name="Freeform 203">
              <a:extLst>
                <a:ext uri="{FF2B5EF4-FFF2-40B4-BE49-F238E27FC236}">
                  <a16:creationId xmlns:a16="http://schemas.microsoft.com/office/drawing/2014/main" id="{E79D72BB-C9DC-4E76-3B88-516641ADE362}"/>
                </a:ext>
              </a:extLst>
            </p:cNvPr>
            <p:cNvSpPr>
              <a:spLocks/>
            </p:cNvSpPr>
            <p:nvPr/>
          </p:nvSpPr>
          <p:spPr bwMode="auto">
            <a:xfrm>
              <a:off x="11369193" y="410024"/>
              <a:ext cx="865551" cy="513576"/>
            </a:xfrm>
            <a:custGeom>
              <a:avLst/>
              <a:gdLst>
                <a:gd name="T0" fmla="*/ 149 w 288"/>
                <a:gd name="T1" fmla="*/ 6 h 162"/>
                <a:gd name="T2" fmla="*/ 157 w 288"/>
                <a:gd name="T3" fmla="*/ 2 h 162"/>
                <a:gd name="T4" fmla="*/ 186 w 288"/>
                <a:gd name="T5" fmla="*/ 11 h 162"/>
                <a:gd name="T6" fmla="*/ 185 w 288"/>
                <a:gd name="T7" fmla="*/ 22 h 162"/>
                <a:gd name="T8" fmla="*/ 205 w 288"/>
                <a:gd name="T9" fmla="*/ 31 h 162"/>
                <a:gd name="T10" fmla="*/ 227 w 288"/>
                <a:gd name="T11" fmla="*/ 42 h 162"/>
                <a:gd name="T12" fmla="*/ 251 w 288"/>
                <a:gd name="T13" fmla="*/ 49 h 162"/>
                <a:gd name="T14" fmla="*/ 285 w 288"/>
                <a:gd name="T15" fmla="*/ 55 h 162"/>
                <a:gd name="T16" fmla="*/ 282 w 288"/>
                <a:gd name="T17" fmla="*/ 72 h 162"/>
                <a:gd name="T18" fmla="*/ 287 w 288"/>
                <a:gd name="T19" fmla="*/ 89 h 162"/>
                <a:gd name="T20" fmla="*/ 264 w 288"/>
                <a:gd name="T21" fmla="*/ 97 h 162"/>
                <a:gd name="T22" fmla="*/ 253 w 288"/>
                <a:gd name="T23" fmla="*/ 107 h 162"/>
                <a:gd name="T24" fmla="*/ 228 w 288"/>
                <a:gd name="T25" fmla="*/ 115 h 162"/>
                <a:gd name="T26" fmla="*/ 218 w 288"/>
                <a:gd name="T27" fmla="*/ 135 h 162"/>
                <a:gd name="T28" fmla="*/ 244 w 288"/>
                <a:gd name="T29" fmla="*/ 139 h 162"/>
                <a:gd name="T30" fmla="*/ 224 w 288"/>
                <a:gd name="T31" fmla="*/ 150 h 162"/>
                <a:gd name="T32" fmla="*/ 194 w 288"/>
                <a:gd name="T33" fmla="*/ 158 h 162"/>
                <a:gd name="T34" fmla="*/ 177 w 288"/>
                <a:gd name="T35" fmla="*/ 142 h 162"/>
                <a:gd name="T36" fmla="*/ 194 w 288"/>
                <a:gd name="T37" fmla="*/ 131 h 162"/>
                <a:gd name="T38" fmla="*/ 162 w 288"/>
                <a:gd name="T39" fmla="*/ 121 h 162"/>
                <a:gd name="T40" fmla="*/ 145 w 288"/>
                <a:gd name="T41" fmla="*/ 116 h 162"/>
                <a:gd name="T42" fmla="*/ 130 w 288"/>
                <a:gd name="T43" fmla="*/ 143 h 162"/>
                <a:gd name="T44" fmla="*/ 115 w 288"/>
                <a:gd name="T45" fmla="*/ 142 h 162"/>
                <a:gd name="T46" fmla="*/ 111 w 288"/>
                <a:gd name="T47" fmla="*/ 137 h 162"/>
                <a:gd name="T48" fmla="*/ 117 w 288"/>
                <a:gd name="T49" fmla="*/ 123 h 162"/>
                <a:gd name="T50" fmla="*/ 118 w 288"/>
                <a:gd name="T51" fmla="*/ 118 h 162"/>
                <a:gd name="T52" fmla="*/ 130 w 288"/>
                <a:gd name="T53" fmla="*/ 121 h 162"/>
                <a:gd name="T54" fmla="*/ 131 w 288"/>
                <a:gd name="T55" fmla="*/ 118 h 162"/>
                <a:gd name="T56" fmla="*/ 125 w 288"/>
                <a:gd name="T57" fmla="*/ 109 h 162"/>
                <a:gd name="T58" fmla="*/ 115 w 288"/>
                <a:gd name="T59" fmla="*/ 98 h 162"/>
                <a:gd name="T60" fmla="*/ 107 w 288"/>
                <a:gd name="T61" fmla="*/ 85 h 162"/>
                <a:gd name="T62" fmla="*/ 87 w 288"/>
                <a:gd name="T63" fmla="*/ 78 h 162"/>
                <a:gd name="T64" fmla="*/ 74 w 288"/>
                <a:gd name="T65" fmla="*/ 83 h 162"/>
                <a:gd name="T66" fmla="*/ 63 w 288"/>
                <a:gd name="T67" fmla="*/ 88 h 162"/>
                <a:gd name="T68" fmla="*/ 46 w 288"/>
                <a:gd name="T69" fmla="*/ 93 h 162"/>
                <a:gd name="T70" fmla="*/ 28 w 288"/>
                <a:gd name="T71" fmla="*/ 88 h 162"/>
                <a:gd name="T72" fmla="*/ 11 w 288"/>
                <a:gd name="T73" fmla="*/ 90 h 162"/>
                <a:gd name="T74" fmla="*/ 0 w 288"/>
                <a:gd name="T75" fmla="*/ 79 h 162"/>
                <a:gd name="T76" fmla="*/ 6 w 288"/>
                <a:gd name="T77" fmla="*/ 66 h 162"/>
                <a:gd name="T78" fmla="*/ 4 w 288"/>
                <a:gd name="T79" fmla="*/ 58 h 162"/>
                <a:gd name="T80" fmla="*/ 24 w 288"/>
                <a:gd name="T81" fmla="*/ 39 h 162"/>
                <a:gd name="T82" fmla="*/ 15 w 288"/>
                <a:gd name="T83" fmla="*/ 15 h 162"/>
                <a:gd name="T84" fmla="*/ 30 w 288"/>
                <a:gd name="T85" fmla="*/ 9 h 162"/>
                <a:gd name="T86" fmla="*/ 58 w 288"/>
                <a:gd name="T87" fmla="*/ 10 h 162"/>
                <a:gd name="T88" fmla="*/ 89 w 288"/>
                <a:gd name="T89" fmla="*/ 15 h 162"/>
                <a:gd name="T90" fmla="*/ 101 w 288"/>
                <a:gd name="T91" fmla="*/ 15 h 162"/>
                <a:gd name="T92" fmla="*/ 120 w 288"/>
                <a:gd name="T93" fmla="*/ 19 h 162"/>
                <a:gd name="T94" fmla="*/ 126 w 288"/>
                <a:gd name="T95" fmla="*/ 10 h 162"/>
                <a:gd name="T96" fmla="*/ 143 w 288"/>
                <a:gd name="T97"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62">
                  <a:moveTo>
                    <a:pt x="143" y="5"/>
                  </a:moveTo>
                  <a:lnTo>
                    <a:pt x="149" y="6"/>
                  </a:lnTo>
                  <a:lnTo>
                    <a:pt x="152" y="1"/>
                  </a:lnTo>
                  <a:lnTo>
                    <a:pt x="157" y="2"/>
                  </a:lnTo>
                  <a:lnTo>
                    <a:pt x="173" y="0"/>
                  </a:lnTo>
                  <a:lnTo>
                    <a:pt x="186" y="11"/>
                  </a:lnTo>
                  <a:lnTo>
                    <a:pt x="182" y="15"/>
                  </a:lnTo>
                  <a:lnTo>
                    <a:pt x="185" y="22"/>
                  </a:lnTo>
                  <a:lnTo>
                    <a:pt x="198" y="23"/>
                  </a:lnTo>
                  <a:lnTo>
                    <a:pt x="205" y="31"/>
                  </a:lnTo>
                  <a:lnTo>
                    <a:pt x="206" y="35"/>
                  </a:lnTo>
                  <a:lnTo>
                    <a:pt x="227" y="42"/>
                  </a:lnTo>
                  <a:lnTo>
                    <a:pt x="239" y="39"/>
                  </a:lnTo>
                  <a:lnTo>
                    <a:pt x="251" y="49"/>
                  </a:lnTo>
                  <a:lnTo>
                    <a:pt x="260" y="49"/>
                  </a:lnTo>
                  <a:lnTo>
                    <a:pt x="285" y="55"/>
                  </a:lnTo>
                  <a:lnTo>
                    <a:pt x="286" y="61"/>
                  </a:lnTo>
                  <a:lnTo>
                    <a:pt x="282" y="72"/>
                  </a:lnTo>
                  <a:lnTo>
                    <a:pt x="288" y="83"/>
                  </a:lnTo>
                  <a:lnTo>
                    <a:pt x="287" y="89"/>
                  </a:lnTo>
                  <a:lnTo>
                    <a:pt x="271" y="91"/>
                  </a:lnTo>
                  <a:lnTo>
                    <a:pt x="264" y="97"/>
                  </a:lnTo>
                  <a:lnTo>
                    <a:pt x="265" y="106"/>
                  </a:lnTo>
                  <a:lnTo>
                    <a:pt x="253" y="107"/>
                  </a:lnTo>
                  <a:lnTo>
                    <a:pt x="243" y="114"/>
                  </a:lnTo>
                  <a:lnTo>
                    <a:pt x="228" y="115"/>
                  </a:lnTo>
                  <a:lnTo>
                    <a:pt x="215" y="123"/>
                  </a:lnTo>
                  <a:lnTo>
                    <a:pt x="218" y="135"/>
                  </a:lnTo>
                  <a:lnTo>
                    <a:pt x="227" y="140"/>
                  </a:lnTo>
                  <a:lnTo>
                    <a:pt x="244" y="139"/>
                  </a:lnTo>
                  <a:lnTo>
                    <a:pt x="242" y="146"/>
                  </a:lnTo>
                  <a:lnTo>
                    <a:pt x="224" y="150"/>
                  </a:lnTo>
                  <a:lnTo>
                    <a:pt x="204" y="162"/>
                  </a:lnTo>
                  <a:lnTo>
                    <a:pt x="194" y="158"/>
                  </a:lnTo>
                  <a:lnTo>
                    <a:pt x="196" y="148"/>
                  </a:lnTo>
                  <a:lnTo>
                    <a:pt x="177" y="142"/>
                  </a:lnTo>
                  <a:lnTo>
                    <a:pt x="179" y="138"/>
                  </a:lnTo>
                  <a:lnTo>
                    <a:pt x="194" y="131"/>
                  </a:lnTo>
                  <a:lnTo>
                    <a:pt x="189" y="127"/>
                  </a:lnTo>
                  <a:lnTo>
                    <a:pt x="162" y="121"/>
                  </a:lnTo>
                  <a:lnTo>
                    <a:pt x="160" y="114"/>
                  </a:lnTo>
                  <a:lnTo>
                    <a:pt x="145" y="116"/>
                  </a:lnTo>
                  <a:lnTo>
                    <a:pt x="141" y="128"/>
                  </a:lnTo>
                  <a:lnTo>
                    <a:pt x="130" y="143"/>
                  </a:lnTo>
                  <a:lnTo>
                    <a:pt x="123" y="139"/>
                  </a:lnTo>
                  <a:lnTo>
                    <a:pt x="115" y="142"/>
                  </a:lnTo>
                  <a:lnTo>
                    <a:pt x="107" y="139"/>
                  </a:lnTo>
                  <a:lnTo>
                    <a:pt x="111" y="137"/>
                  </a:lnTo>
                  <a:lnTo>
                    <a:pt x="113" y="130"/>
                  </a:lnTo>
                  <a:lnTo>
                    <a:pt x="117" y="123"/>
                  </a:lnTo>
                  <a:lnTo>
                    <a:pt x="115" y="119"/>
                  </a:lnTo>
                  <a:lnTo>
                    <a:pt x="118" y="118"/>
                  </a:lnTo>
                  <a:lnTo>
                    <a:pt x="120" y="120"/>
                  </a:lnTo>
                  <a:lnTo>
                    <a:pt x="130" y="121"/>
                  </a:lnTo>
                  <a:lnTo>
                    <a:pt x="134" y="120"/>
                  </a:lnTo>
                  <a:lnTo>
                    <a:pt x="131" y="118"/>
                  </a:lnTo>
                  <a:lnTo>
                    <a:pt x="131" y="115"/>
                  </a:lnTo>
                  <a:lnTo>
                    <a:pt x="125" y="109"/>
                  </a:lnTo>
                  <a:lnTo>
                    <a:pt x="121" y="101"/>
                  </a:lnTo>
                  <a:lnTo>
                    <a:pt x="115" y="98"/>
                  </a:lnTo>
                  <a:lnTo>
                    <a:pt x="115" y="90"/>
                  </a:lnTo>
                  <a:lnTo>
                    <a:pt x="107" y="85"/>
                  </a:lnTo>
                  <a:lnTo>
                    <a:pt x="100" y="84"/>
                  </a:lnTo>
                  <a:lnTo>
                    <a:pt x="87" y="78"/>
                  </a:lnTo>
                  <a:lnTo>
                    <a:pt x="77" y="80"/>
                  </a:lnTo>
                  <a:lnTo>
                    <a:pt x="74" y="83"/>
                  </a:lnTo>
                  <a:lnTo>
                    <a:pt x="67" y="83"/>
                  </a:lnTo>
                  <a:lnTo>
                    <a:pt x="63" y="88"/>
                  </a:lnTo>
                  <a:lnTo>
                    <a:pt x="52" y="90"/>
                  </a:lnTo>
                  <a:lnTo>
                    <a:pt x="46" y="93"/>
                  </a:lnTo>
                  <a:lnTo>
                    <a:pt x="38" y="88"/>
                  </a:lnTo>
                  <a:lnTo>
                    <a:pt x="28" y="88"/>
                  </a:lnTo>
                  <a:lnTo>
                    <a:pt x="18" y="86"/>
                  </a:lnTo>
                  <a:lnTo>
                    <a:pt x="11" y="90"/>
                  </a:lnTo>
                  <a:lnTo>
                    <a:pt x="9" y="84"/>
                  </a:lnTo>
                  <a:lnTo>
                    <a:pt x="0" y="79"/>
                  </a:lnTo>
                  <a:lnTo>
                    <a:pt x="2" y="71"/>
                  </a:lnTo>
                  <a:lnTo>
                    <a:pt x="6" y="66"/>
                  </a:lnTo>
                  <a:lnTo>
                    <a:pt x="9" y="67"/>
                  </a:lnTo>
                  <a:lnTo>
                    <a:pt x="4" y="58"/>
                  </a:lnTo>
                  <a:lnTo>
                    <a:pt x="17" y="41"/>
                  </a:lnTo>
                  <a:lnTo>
                    <a:pt x="24" y="39"/>
                  </a:lnTo>
                  <a:lnTo>
                    <a:pt x="25" y="33"/>
                  </a:lnTo>
                  <a:lnTo>
                    <a:pt x="15" y="15"/>
                  </a:lnTo>
                  <a:lnTo>
                    <a:pt x="22" y="14"/>
                  </a:lnTo>
                  <a:lnTo>
                    <a:pt x="30" y="9"/>
                  </a:lnTo>
                  <a:lnTo>
                    <a:pt x="42" y="8"/>
                  </a:lnTo>
                  <a:lnTo>
                    <a:pt x="58" y="10"/>
                  </a:lnTo>
                  <a:lnTo>
                    <a:pt x="77" y="15"/>
                  </a:lnTo>
                  <a:lnTo>
                    <a:pt x="89" y="15"/>
                  </a:lnTo>
                  <a:lnTo>
                    <a:pt x="95" y="18"/>
                  </a:lnTo>
                  <a:lnTo>
                    <a:pt x="101" y="15"/>
                  </a:lnTo>
                  <a:lnTo>
                    <a:pt x="106" y="19"/>
                  </a:lnTo>
                  <a:lnTo>
                    <a:pt x="120" y="19"/>
                  </a:lnTo>
                  <a:lnTo>
                    <a:pt x="126" y="20"/>
                  </a:lnTo>
                  <a:lnTo>
                    <a:pt x="126" y="10"/>
                  </a:lnTo>
                  <a:lnTo>
                    <a:pt x="130" y="6"/>
                  </a:lnTo>
                  <a:lnTo>
                    <a:pt x="143"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5" name="Freeform 204">
              <a:extLst>
                <a:ext uri="{FF2B5EF4-FFF2-40B4-BE49-F238E27FC236}">
                  <a16:creationId xmlns:a16="http://schemas.microsoft.com/office/drawing/2014/main" id="{D7D9AAFF-EF01-8342-4C4E-D9FE3DB1912E}"/>
                </a:ext>
              </a:extLst>
            </p:cNvPr>
            <p:cNvSpPr>
              <a:spLocks/>
            </p:cNvSpPr>
            <p:nvPr/>
          </p:nvSpPr>
          <p:spPr bwMode="auto">
            <a:xfrm>
              <a:off x="7582690" y="5821586"/>
              <a:ext cx="270485" cy="317022"/>
            </a:xfrm>
            <a:custGeom>
              <a:avLst/>
              <a:gdLst>
                <a:gd name="T0" fmla="*/ 3 w 90"/>
                <a:gd name="T1" fmla="*/ 2 h 100"/>
                <a:gd name="T2" fmla="*/ 14 w 90"/>
                <a:gd name="T3" fmla="*/ 0 h 100"/>
                <a:gd name="T4" fmla="*/ 35 w 90"/>
                <a:gd name="T5" fmla="*/ 16 h 100"/>
                <a:gd name="T6" fmla="*/ 41 w 90"/>
                <a:gd name="T7" fmla="*/ 15 h 100"/>
                <a:gd name="T8" fmla="*/ 61 w 90"/>
                <a:gd name="T9" fmla="*/ 29 h 100"/>
                <a:gd name="T10" fmla="*/ 77 w 90"/>
                <a:gd name="T11" fmla="*/ 40 h 100"/>
                <a:gd name="T12" fmla="*/ 89 w 90"/>
                <a:gd name="T13" fmla="*/ 54 h 100"/>
                <a:gd name="T14" fmla="*/ 83 w 90"/>
                <a:gd name="T15" fmla="*/ 64 h 100"/>
                <a:gd name="T16" fmla="*/ 90 w 90"/>
                <a:gd name="T17" fmla="*/ 76 h 100"/>
                <a:gd name="T18" fmla="*/ 84 w 90"/>
                <a:gd name="T19" fmla="*/ 89 h 100"/>
                <a:gd name="T20" fmla="*/ 67 w 90"/>
                <a:gd name="T21" fmla="*/ 100 h 100"/>
                <a:gd name="T22" fmla="*/ 53 w 90"/>
                <a:gd name="T23" fmla="*/ 96 h 100"/>
                <a:gd name="T24" fmla="*/ 44 w 90"/>
                <a:gd name="T25" fmla="*/ 98 h 100"/>
                <a:gd name="T26" fmla="*/ 27 w 90"/>
                <a:gd name="T27" fmla="*/ 89 h 100"/>
                <a:gd name="T28" fmla="*/ 15 w 90"/>
                <a:gd name="T29" fmla="*/ 90 h 100"/>
                <a:gd name="T30" fmla="*/ 2 w 90"/>
                <a:gd name="T31" fmla="*/ 79 h 100"/>
                <a:gd name="T32" fmla="*/ 1 w 90"/>
                <a:gd name="T33" fmla="*/ 65 h 100"/>
                <a:gd name="T34" fmla="*/ 4 w 90"/>
                <a:gd name="T35" fmla="*/ 61 h 100"/>
                <a:gd name="T36" fmla="*/ 0 w 90"/>
                <a:gd name="T37" fmla="*/ 40 h 100"/>
                <a:gd name="T38" fmla="*/ 2 w 90"/>
                <a:gd name="T39" fmla="*/ 19 h 100"/>
                <a:gd name="T40" fmla="*/ 3 w 90"/>
                <a:gd name="T4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00">
                  <a:moveTo>
                    <a:pt x="3" y="2"/>
                  </a:moveTo>
                  <a:lnTo>
                    <a:pt x="14" y="0"/>
                  </a:lnTo>
                  <a:lnTo>
                    <a:pt x="35" y="16"/>
                  </a:lnTo>
                  <a:lnTo>
                    <a:pt x="41" y="15"/>
                  </a:lnTo>
                  <a:lnTo>
                    <a:pt x="61" y="29"/>
                  </a:lnTo>
                  <a:lnTo>
                    <a:pt x="77" y="40"/>
                  </a:lnTo>
                  <a:lnTo>
                    <a:pt x="89" y="54"/>
                  </a:lnTo>
                  <a:lnTo>
                    <a:pt x="83" y="64"/>
                  </a:lnTo>
                  <a:lnTo>
                    <a:pt x="90" y="76"/>
                  </a:lnTo>
                  <a:lnTo>
                    <a:pt x="84" y="89"/>
                  </a:lnTo>
                  <a:lnTo>
                    <a:pt x="67" y="100"/>
                  </a:lnTo>
                  <a:lnTo>
                    <a:pt x="53" y="96"/>
                  </a:lnTo>
                  <a:lnTo>
                    <a:pt x="44" y="98"/>
                  </a:lnTo>
                  <a:lnTo>
                    <a:pt x="27" y="89"/>
                  </a:lnTo>
                  <a:lnTo>
                    <a:pt x="15" y="90"/>
                  </a:lnTo>
                  <a:lnTo>
                    <a:pt x="2" y="79"/>
                  </a:lnTo>
                  <a:lnTo>
                    <a:pt x="1" y="65"/>
                  </a:lnTo>
                  <a:lnTo>
                    <a:pt x="4" y="61"/>
                  </a:lnTo>
                  <a:lnTo>
                    <a:pt x="0" y="40"/>
                  </a:lnTo>
                  <a:lnTo>
                    <a:pt x="2" y="19"/>
                  </a:lnTo>
                  <a:lnTo>
                    <a:pt x="3" y="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6" name="Freeform 205">
              <a:extLst>
                <a:ext uri="{FF2B5EF4-FFF2-40B4-BE49-F238E27FC236}">
                  <a16:creationId xmlns:a16="http://schemas.microsoft.com/office/drawing/2014/main" id="{780DB087-12D2-5406-10DE-9BD63260C249}"/>
                </a:ext>
              </a:extLst>
            </p:cNvPr>
            <p:cNvSpPr>
              <a:spLocks/>
            </p:cNvSpPr>
            <p:nvPr/>
          </p:nvSpPr>
          <p:spPr bwMode="auto">
            <a:xfrm>
              <a:off x="3621587" y="54960"/>
              <a:ext cx="144259" cy="79257"/>
            </a:xfrm>
            <a:custGeom>
              <a:avLst/>
              <a:gdLst>
                <a:gd name="T0" fmla="*/ 25 w 48"/>
                <a:gd name="T1" fmla="*/ 17 h 25"/>
                <a:gd name="T2" fmla="*/ 3 w 48"/>
                <a:gd name="T3" fmla="*/ 25 h 25"/>
                <a:gd name="T4" fmla="*/ 0 w 48"/>
                <a:gd name="T5" fmla="*/ 19 h 25"/>
                <a:gd name="T6" fmla="*/ 7 w 48"/>
                <a:gd name="T7" fmla="*/ 10 h 25"/>
                <a:gd name="T8" fmla="*/ 28 w 48"/>
                <a:gd name="T9" fmla="*/ 3 h 25"/>
                <a:gd name="T10" fmla="*/ 40 w 48"/>
                <a:gd name="T11" fmla="*/ 0 h 25"/>
                <a:gd name="T12" fmla="*/ 48 w 48"/>
                <a:gd name="T13" fmla="*/ 2 h 25"/>
                <a:gd name="T14" fmla="*/ 48 w 48"/>
                <a:gd name="T15" fmla="*/ 8 h 25"/>
                <a:gd name="T16" fmla="*/ 25 w 48"/>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5">
                  <a:moveTo>
                    <a:pt x="25" y="17"/>
                  </a:moveTo>
                  <a:lnTo>
                    <a:pt x="3" y="25"/>
                  </a:lnTo>
                  <a:lnTo>
                    <a:pt x="0" y="19"/>
                  </a:lnTo>
                  <a:lnTo>
                    <a:pt x="7" y="10"/>
                  </a:lnTo>
                  <a:lnTo>
                    <a:pt x="28" y="3"/>
                  </a:lnTo>
                  <a:lnTo>
                    <a:pt x="40" y="0"/>
                  </a:lnTo>
                  <a:lnTo>
                    <a:pt x="48" y="2"/>
                  </a:lnTo>
                  <a:lnTo>
                    <a:pt x="48" y="8"/>
                  </a:lnTo>
                  <a:lnTo>
                    <a:pt x="25" y="1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0" name="Freeform 210">
              <a:extLst>
                <a:ext uri="{FF2B5EF4-FFF2-40B4-BE49-F238E27FC236}">
                  <a16:creationId xmlns:a16="http://schemas.microsoft.com/office/drawing/2014/main" id="{C45A500B-E6FD-D59C-CCA9-7B76D6B05624}"/>
                </a:ext>
              </a:extLst>
            </p:cNvPr>
            <p:cNvSpPr>
              <a:spLocks/>
            </p:cNvSpPr>
            <p:nvPr/>
          </p:nvSpPr>
          <p:spPr bwMode="auto">
            <a:xfrm>
              <a:off x="4315831" y="597067"/>
              <a:ext cx="3008396" cy="1588282"/>
            </a:xfrm>
            <a:custGeom>
              <a:avLst/>
              <a:gdLst>
                <a:gd name="T0" fmla="*/ 595 w 1001"/>
                <a:gd name="T1" fmla="*/ 16 h 501"/>
                <a:gd name="T2" fmla="*/ 655 w 1001"/>
                <a:gd name="T3" fmla="*/ 28 h 501"/>
                <a:gd name="T4" fmla="*/ 701 w 1001"/>
                <a:gd name="T5" fmla="*/ 38 h 501"/>
                <a:gd name="T6" fmla="*/ 724 w 1001"/>
                <a:gd name="T7" fmla="*/ 58 h 501"/>
                <a:gd name="T8" fmla="*/ 729 w 1001"/>
                <a:gd name="T9" fmla="*/ 64 h 501"/>
                <a:gd name="T10" fmla="*/ 733 w 1001"/>
                <a:gd name="T11" fmla="*/ 73 h 501"/>
                <a:gd name="T12" fmla="*/ 730 w 1001"/>
                <a:gd name="T13" fmla="*/ 131 h 501"/>
                <a:gd name="T14" fmla="*/ 712 w 1001"/>
                <a:gd name="T15" fmla="*/ 155 h 501"/>
                <a:gd name="T16" fmla="*/ 762 w 1001"/>
                <a:gd name="T17" fmla="*/ 144 h 501"/>
                <a:gd name="T18" fmla="*/ 788 w 1001"/>
                <a:gd name="T19" fmla="*/ 121 h 501"/>
                <a:gd name="T20" fmla="*/ 836 w 1001"/>
                <a:gd name="T21" fmla="*/ 110 h 501"/>
                <a:gd name="T22" fmla="*/ 896 w 1001"/>
                <a:gd name="T23" fmla="*/ 90 h 501"/>
                <a:gd name="T24" fmla="*/ 943 w 1001"/>
                <a:gd name="T25" fmla="*/ 80 h 501"/>
                <a:gd name="T26" fmla="*/ 984 w 1001"/>
                <a:gd name="T27" fmla="*/ 45 h 501"/>
                <a:gd name="T28" fmla="*/ 999 w 1001"/>
                <a:gd name="T29" fmla="*/ 87 h 501"/>
                <a:gd name="T30" fmla="*/ 940 w 1001"/>
                <a:gd name="T31" fmla="*/ 117 h 501"/>
                <a:gd name="T32" fmla="*/ 922 w 1001"/>
                <a:gd name="T33" fmla="*/ 155 h 501"/>
                <a:gd name="T34" fmla="*/ 930 w 1001"/>
                <a:gd name="T35" fmla="*/ 159 h 501"/>
                <a:gd name="T36" fmla="*/ 888 w 1001"/>
                <a:gd name="T37" fmla="*/ 166 h 501"/>
                <a:gd name="T38" fmla="*/ 892 w 1001"/>
                <a:gd name="T39" fmla="*/ 173 h 501"/>
                <a:gd name="T40" fmla="*/ 850 w 1001"/>
                <a:gd name="T41" fmla="*/ 183 h 501"/>
                <a:gd name="T42" fmla="*/ 830 w 1001"/>
                <a:gd name="T43" fmla="*/ 209 h 501"/>
                <a:gd name="T44" fmla="*/ 826 w 1001"/>
                <a:gd name="T45" fmla="*/ 217 h 501"/>
                <a:gd name="T46" fmla="*/ 801 w 1001"/>
                <a:gd name="T47" fmla="*/ 249 h 501"/>
                <a:gd name="T48" fmla="*/ 801 w 1001"/>
                <a:gd name="T49" fmla="*/ 219 h 501"/>
                <a:gd name="T50" fmla="*/ 796 w 1001"/>
                <a:gd name="T51" fmla="*/ 255 h 501"/>
                <a:gd name="T52" fmla="*/ 782 w 1001"/>
                <a:gd name="T53" fmla="*/ 300 h 501"/>
                <a:gd name="T54" fmla="*/ 729 w 1001"/>
                <a:gd name="T55" fmla="*/ 327 h 501"/>
                <a:gd name="T56" fmla="*/ 679 w 1001"/>
                <a:gd name="T57" fmla="*/ 369 h 501"/>
                <a:gd name="T58" fmla="*/ 680 w 1001"/>
                <a:gd name="T59" fmla="*/ 431 h 501"/>
                <a:gd name="T60" fmla="*/ 676 w 1001"/>
                <a:gd name="T61" fmla="*/ 486 h 501"/>
                <a:gd name="T62" fmla="*/ 654 w 1001"/>
                <a:gd name="T63" fmla="*/ 490 h 501"/>
                <a:gd name="T64" fmla="*/ 636 w 1001"/>
                <a:gd name="T65" fmla="*/ 443 h 501"/>
                <a:gd name="T66" fmla="*/ 624 w 1001"/>
                <a:gd name="T67" fmla="*/ 397 h 501"/>
                <a:gd name="T68" fmla="*/ 585 w 1001"/>
                <a:gd name="T69" fmla="*/ 391 h 501"/>
                <a:gd name="T70" fmla="*/ 528 w 1001"/>
                <a:gd name="T71" fmla="*/ 396 h 501"/>
                <a:gd name="T72" fmla="*/ 526 w 1001"/>
                <a:gd name="T73" fmla="*/ 417 h 501"/>
                <a:gd name="T74" fmla="*/ 489 w 1001"/>
                <a:gd name="T75" fmla="*/ 406 h 501"/>
                <a:gd name="T76" fmla="*/ 434 w 1001"/>
                <a:gd name="T77" fmla="*/ 410 h 501"/>
                <a:gd name="T78" fmla="*/ 376 w 1001"/>
                <a:gd name="T79" fmla="*/ 454 h 501"/>
                <a:gd name="T80" fmla="*/ 366 w 1001"/>
                <a:gd name="T81" fmla="*/ 486 h 501"/>
                <a:gd name="T82" fmla="*/ 339 w 1001"/>
                <a:gd name="T83" fmla="*/ 450 h 501"/>
                <a:gd name="T84" fmla="*/ 313 w 1001"/>
                <a:gd name="T85" fmla="*/ 404 h 501"/>
                <a:gd name="T86" fmla="*/ 262 w 1001"/>
                <a:gd name="T87" fmla="*/ 408 h 501"/>
                <a:gd name="T88" fmla="*/ 244 w 1001"/>
                <a:gd name="T89" fmla="*/ 370 h 501"/>
                <a:gd name="T90" fmla="*/ 193 w 1001"/>
                <a:gd name="T91" fmla="*/ 371 h 501"/>
                <a:gd name="T92" fmla="*/ 102 w 1001"/>
                <a:gd name="T93" fmla="*/ 343 h 501"/>
                <a:gd name="T94" fmla="*/ 53 w 1001"/>
                <a:gd name="T95" fmla="*/ 324 h 501"/>
                <a:gd name="T96" fmla="*/ 33 w 1001"/>
                <a:gd name="T97" fmla="*/ 309 h 501"/>
                <a:gd name="T98" fmla="*/ 8 w 1001"/>
                <a:gd name="T99" fmla="*/ 272 h 501"/>
                <a:gd name="T100" fmla="*/ 0 w 1001"/>
                <a:gd name="T101" fmla="*/ 214 h 501"/>
                <a:gd name="T102" fmla="*/ 23 w 1001"/>
                <a:gd name="T103" fmla="*/ 151 h 501"/>
                <a:gd name="T104" fmla="*/ 69 w 1001"/>
                <a:gd name="T105" fmla="*/ 79 h 501"/>
                <a:gd name="T106" fmla="*/ 94 w 1001"/>
                <a:gd name="T107" fmla="*/ 21 h 501"/>
                <a:gd name="T108" fmla="*/ 124 w 1001"/>
                <a:gd name="T109" fmla="*/ 25 h 501"/>
                <a:gd name="T110" fmla="*/ 239 w 1001"/>
                <a:gd name="T111" fmla="*/ 8 h 501"/>
                <a:gd name="T112" fmla="*/ 432 w 1001"/>
                <a:gd name="T113" fmla="*/ 8 h 501"/>
                <a:gd name="T114" fmla="*/ 579 w 1001"/>
                <a:gd name="T11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1" h="501">
                  <a:moveTo>
                    <a:pt x="584" y="0"/>
                  </a:moveTo>
                  <a:lnTo>
                    <a:pt x="582" y="11"/>
                  </a:lnTo>
                  <a:lnTo>
                    <a:pt x="585" y="15"/>
                  </a:lnTo>
                  <a:lnTo>
                    <a:pt x="595" y="16"/>
                  </a:lnTo>
                  <a:lnTo>
                    <a:pt x="610" y="19"/>
                  </a:lnTo>
                  <a:lnTo>
                    <a:pt x="623" y="26"/>
                  </a:lnTo>
                  <a:lnTo>
                    <a:pt x="637" y="23"/>
                  </a:lnTo>
                  <a:lnTo>
                    <a:pt x="655" y="28"/>
                  </a:lnTo>
                  <a:lnTo>
                    <a:pt x="660" y="28"/>
                  </a:lnTo>
                  <a:lnTo>
                    <a:pt x="677" y="22"/>
                  </a:lnTo>
                  <a:lnTo>
                    <a:pt x="689" y="30"/>
                  </a:lnTo>
                  <a:lnTo>
                    <a:pt x="701" y="38"/>
                  </a:lnTo>
                  <a:lnTo>
                    <a:pt x="711" y="44"/>
                  </a:lnTo>
                  <a:lnTo>
                    <a:pt x="721" y="51"/>
                  </a:lnTo>
                  <a:lnTo>
                    <a:pt x="721" y="56"/>
                  </a:lnTo>
                  <a:lnTo>
                    <a:pt x="724" y="58"/>
                  </a:lnTo>
                  <a:lnTo>
                    <a:pt x="722" y="60"/>
                  </a:lnTo>
                  <a:lnTo>
                    <a:pt x="726" y="61"/>
                  </a:lnTo>
                  <a:lnTo>
                    <a:pt x="730" y="59"/>
                  </a:lnTo>
                  <a:lnTo>
                    <a:pt x="729" y="64"/>
                  </a:lnTo>
                  <a:lnTo>
                    <a:pt x="731" y="67"/>
                  </a:lnTo>
                  <a:lnTo>
                    <a:pt x="735" y="67"/>
                  </a:lnTo>
                  <a:lnTo>
                    <a:pt x="737" y="69"/>
                  </a:lnTo>
                  <a:lnTo>
                    <a:pt x="733" y="73"/>
                  </a:lnTo>
                  <a:lnTo>
                    <a:pt x="747" y="83"/>
                  </a:lnTo>
                  <a:lnTo>
                    <a:pt x="743" y="101"/>
                  </a:lnTo>
                  <a:lnTo>
                    <a:pt x="739" y="119"/>
                  </a:lnTo>
                  <a:lnTo>
                    <a:pt x="730" y="131"/>
                  </a:lnTo>
                  <a:lnTo>
                    <a:pt x="718" y="142"/>
                  </a:lnTo>
                  <a:lnTo>
                    <a:pt x="712" y="150"/>
                  </a:lnTo>
                  <a:lnTo>
                    <a:pt x="711" y="152"/>
                  </a:lnTo>
                  <a:lnTo>
                    <a:pt x="712" y="155"/>
                  </a:lnTo>
                  <a:lnTo>
                    <a:pt x="716" y="158"/>
                  </a:lnTo>
                  <a:lnTo>
                    <a:pt x="720" y="158"/>
                  </a:lnTo>
                  <a:lnTo>
                    <a:pt x="744" y="147"/>
                  </a:lnTo>
                  <a:lnTo>
                    <a:pt x="762" y="144"/>
                  </a:lnTo>
                  <a:lnTo>
                    <a:pt x="788" y="133"/>
                  </a:lnTo>
                  <a:lnTo>
                    <a:pt x="789" y="132"/>
                  </a:lnTo>
                  <a:lnTo>
                    <a:pt x="789" y="125"/>
                  </a:lnTo>
                  <a:lnTo>
                    <a:pt x="788" y="121"/>
                  </a:lnTo>
                  <a:lnTo>
                    <a:pt x="797" y="118"/>
                  </a:lnTo>
                  <a:lnTo>
                    <a:pt x="813" y="118"/>
                  </a:lnTo>
                  <a:lnTo>
                    <a:pt x="828" y="118"/>
                  </a:lnTo>
                  <a:lnTo>
                    <a:pt x="836" y="110"/>
                  </a:lnTo>
                  <a:lnTo>
                    <a:pt x="839" y="108"/>
                  </a:lnTo>
                  <a:lnTo>
                    <a:pt x="862" y="93"/>
                  </a:lnTo>
                  <a:lnTo>
                    <a:pt x="870" y="90"/>
                  </a:lnTo>
                  <a:lnTo>
                    <a:pt x="896" y="90"/>
                  </a:lnTo>
                  <a:lnTo>
                    <a:pt x="926" y="90"/>
                  </a:lnTo>
                  <a:lnTo>
                    <a:pt x="929" y="84"/>
                  </a:lnTo>
                  <a:lnTo>
                    <a:pt x="935" y="83"/>
                  </a:lnTo>
                  <a:lnTo>
                    <a:pt x="943" y="80"/>
                  </a:lnTo>
                  <a:lnTo>
                    <a:pt x="952" y="71"/>
                  </a:lnTo>
                  <a:lnTo>
                    <a:pt x="962" y="55"/>
                  </a:lnTo>
                  <a:lnTo>
                    <a:pt x="980" y="40"/>
                  </a:lnTo>
                  <a:lnTo>
                    <a:pt x="984" y="45"/>
                  </a:lnTo>
                  <a:lnTo>
                    <a:pt x="996" y="42"/>
                  </a:lnTo>
                  <a:lnTo>
                    <a:pt x="1001" y="48"/>
                  </a:lnTo>
                  <a:lnTo>
                    <a:pt x="992" y="75"/>
                  </a:lnTo>
                  <a:lnTo>
                    <a:pt x="999" y="87"/>
                  </a:lnTo>
                  <a:lnTo>
                    <a:pt x="999" y="94"/>
                  </a:lnTo>
                  <a:lnTo>
                    <a:pt x="979" y="103"/>
                  </a:lnTo>
                  <a:lnTo>
                    <a:pt x="959" y="111"/>
                  </a:lnTo>
                  <a:lnTo>
                    <a:pt x="940" y="117"/>
                  </a:lnTo>
                  <a:lnTo>
                    <a:pt x="927" y="129"/>
                  </a:lnTo>
                  <a:lnTo>
                    <a:pt x="923" y="133"/>
                  </a:lnTo>
                  <a:lnTo>
                    <a:pt x="920" y="144"/>
                  </a:lnTo>
                  <a:lnTo>
                    <a:pt x="922" y="155"/>
                  </a:lnTo>
                  <a:lnTo>
                    <a:pt x="929" y="156"/>
                  </a:lnTo>
                  <a:lnTo>
                    <a:pt x="929" y="148"/>
                  </a:lnTo>
                  <a:lnTo>
                    <a:pt x="933" y="153"/>
                  </a:lnTo>
                  <a:lnTo>
                    <a:pt x="930" y="159"/>
                  </a:lnTo>
                  <a:lnTo>
                    <a:pt x="917" y="162"/>
                  </a:lnTo>
                  <a:lnTo>
                    <a:pt x="909" y="162"/>
                  </a:lnTo>
                  <a:lnTo>
                    <a:pt x="896" y="165"/>
                  </a:lnTo>
                  <a:lnTo>
                    <a:pt x="888" y="166"/>
                  </a:lnTo>
                  <a:lnTo>
                    <a:pt x="878" y="167"/>
                  </a:lnTo>
                  <a:lnTo>
                    <a:pt x="862" y="173"/>
                  </a:lnTo>
                  <a:lnTo>
                    <a:pt x="888" y="169"/>
                  </a:lnTo>
                  <a:lnTo>
                    <a:pt x="892" y="173"/>
                  </a:lnTo>
                  <a:lnTo>
                    <a:pt x="867" y="179"/>
                  </a:lnTo>
                  <a:lnTo>
                    <a:pt x="856" y="179"/>
                  </a:lnTo>
                  <a:lnTo>
                    <a:pt x="857" y="177"/>
                  </a:lnTo>
                  <a:lnTo>
                    <a:pt x="850" y="183"/>
                  </a:lnTo>
                  <a:lnTo>
                    <a:pt x="855" y="183"/>
                  </a:lnTo>
                  <a:lnTo>
                    <a:pt x="847" y="198"/>
                  </a:lnTo>
                  <a:lnTo>
                    <a:pt x="830" y="214"/>
                  </a:lnTo>
                  <a:lnTo>
                    <a:pt x="830" y="209"/>
                  </a:lnTo>
                  <a:lnTo>
                    <a:pt x="827" y="208"/>
                  </a:lnTo>
                  <a:lnTo>
                    <a:pt x="823" y="203"/>
                  </a:lnTo>
                  <a:lnTo>
                    <a:pt x="823" y="214"/>
                  </a:lnTo>
                  <a:lnTo>
                    <a:pt x="826" y="217"/>
                  </a:lnTo>
                  <a:lnTo>
                    <a:pt x="824" y="225"/>
                  </a:lnTo>
                  <a:lnTo>
                    <a:pt x="817" y="233"/>
                  </a:lnTo>
                  <a:lnTo>
                    <a:pt x="802" y="250"/>
                  </a:lnTo>
                  <a:lnTo>
                    <a:pt x="801" y="249"/>
                  </a:lnTo>
                  <a:lnTo>
                    <a:pt x="810" y="235"/>
                  </a:lnTo>
                  <a:lnTo>
                    <a:pt x="804" y="227"/>
                  </a:lnTo>
                  <a:lnTo>
                    <a:pt x="807" y="210"/>
                  </a:lnTo>
                  <a:lnTo>
                    <a:pt x="801" y="219"/>
                  </a:lnTo>
                  <a:lnTo>
                    <a:pt x="801" y="232"/>
                  </a:lnTo>
                  <a:lnTo>
                    <a:pt x="791" y="229"/>
                  </a:lnTo>
                  <a:lnTo>
                    <a:pt x="800" y="235"/>
                  </a:lnTo>
                  <a:lnTo>
                    <a:pt x="796" y="255"/>
                  </a:lnTo>
                  <a:lnTo>
                    <a:pt x="800" y="256"/>
                  </a:lnTo>
                  <a:lnTo>
                    <a:pt x="800" y="264"/>
                  </a:lnTo>
                  <a:lnTo>
                    <a:pt x="797" y="284"/>
                  </a:lnTo>
                  <a:lnTo>
                    <a:pt x="782" y="300"/>
                  </a:lnTo>
                  <a:lnTo>
                    <a:pt x="763" y="306"/>
                  </a:lnTo>
                  <a:lnTo>
                    <a:pt x="748" y="318"/>
                  </a:lnTo>
                  <a:lnTo>
                    <a:pt x="739" y="319"/>
                  </a:lnTo>
                  <a:lnTo>
                    <a:pt x="729" y="327"/>
                  </a:lnTo>
                  <a:lnTo>
                    <a:pt x="725" y="334"/>
                  </a:lnTo>
                  <a:lnTo>
                    <a:pt x="702" y="347"/>
                  </a:lnTo>
                  <a:lnTo>
                    <a:pt x="690" y="357"/>
                  </a:lnTo>
                  <a:lnTo>
                    <a:pt x="679" y="369"/>
                  </a:lnTo>
                  <a:lnTo>
                    <a:pt x="673" y="384"/>
                  </a:lnTo>
                  <a:lnTo>
                    <a:pt x="673" y="398"/>
                  </a:lnTo>
                  <a:lnTo>
                    <a:pt x="675" y="416"/>
                  </a:lnTo>
                  <a:lnTo>
                    <a:pt x="680" y="431"/>
                  </a:lnTo>
                  <a:lnTo>
                    <a:pt x="678" y="440"/>
                  </a:lnTo>
                  <a:lnTo>
                    <a:pt x="682" y="464"/>
                  </a:lnTo>
                  <a:lnTo>
                    <a:pt x="679" y="478"/>
                  </a:lnTo>
                  <a:lnTo>
                    <a:pt x="676" y="486"/>
                  </a:lnTo>
                  <a:lnTo>
                    <a:pt x="670" y="499"/>
                  </a:lnTo>
                  <a:lnTo>
                    <a:pt x="664" y="501"/>
                  </a:lnTo>
                  <a:lnTo>
                    <a:pt x="656" y="499"/>
                  </a:lnTo>
                  <a:lnTo>
                    <a:pt x="654" y="490"/>
                  </a:lnTo>
                  <a:lnTo>
                    <a:pt x="648" y="485"/>
                  </a:lnTo>
                  <a:lnTo>
                    <a:pt x="642" y="467"/>
                  </a:lnTo>
                  <a:lnTo>
                    <a:pt x="637" y="451"/>
                  </a:lnTo>
                  <a:lnTo>
                    <a:pt x="636" y="443"/>
                  </a:lnTo>
                  <a:lnTo>
                    <a:pt x="643" y="429"/>
                  </a:lnTo>
                  <a:lnTo>
                    <a:pt x="640" y="418"/>
                  </a:lnTo>
                  <a:lnTo>
                    <a:pt x="630" y="401"/>
                  </a:lnTo>
                  <a:lnTo>
                    <a:pt x="624" y="397"/>
                  </a:lnTo>
                  <a:lnTo>
                    <a:pt x="604" y="407"/>
                  </a:lnTo>
                  <a:lnTo>
                    <a:pt x="601" y="406"/>
                  </a:lnTo>
                  <a:lnTo>
                    <a:pt x="595" y="396"/>
                  </a:lnTo>
                  <a:lnTo>
                    <a:pt x="585" y="391"/>
                  </a:lnTo>
                  <a:lnTo>
                    <a:pt x="564" y="394"/>
                  </a:lnTo>
                  <a:lnTo>
                    <a:pt x="549" y="391"/>
                  </a:lnTo>
                  <a:lnTo>
                    <a:pt x="536" y="393"/>
                  </a:lnTo>
                  <a:lnTo>
                    <a:pt x="528" y="396"/>
                  </a:lnTo>
                  <a:lnTo>
                    <a:pt x="529" y="401"/>
                  </a:lnTo>
                  <a:lnTo>
                    <a:pt x="527" y="410"/>
                  </a:lnTo>
                  <a:lnTo>
                    <a:pt x="530" y="414"/>
                  </a:lnTo>
                  <a:lnTo>
                    <a:pt x="526" y="417"/>
                  </a:lnTo>
                  <a:lnTo>
                    <a:pt x="520" y="414"/>
                  </a:lnTo>
                  <a:lnTo>
                    <a:pt x="512" y="417"/>
                  </a:lnTo>
                  <a:lnTo>
                    <a:pt x="500" y="417"/>
                  </a:lnTo>
                  <a:lnTo>
                    <a:pt x="489" y="406"/>
                  </a:lnTo>
                  <a:lnTo>
                    <a:pt x="473" y="408"/>
                  </a:lnTo>
                  <a:lnTo>
                    <a:pt x="462" y="404"/>
                  </a:lnTo>
                  <a:lnTo>
                    <a:pt x="450" y="405"/>
                  </a:lnTo>
                  <a:lnTo>
                    <a:pt x="434" y="410"/>
                  </a:lnTo>
                  <a:lnTo>
                    <a:pt x="415" y="426"/>
                  </a:lnTo>
                  <a:lnTo>
                    <a:pt x="395" y="434"/>
                  </a:lnTo>
                  <a:lnTo>
                    <a:pt x="383" y="444"/>
                  </a:lnTo>
                  <a:lnTo>
                    <a:pt x="376" y="454"/>
                  </a:lnTo>
                  <a:lnTo>
                    <a:pt x="373" y="468"/>
                  </a:lnTo>
                  <a:lnTo>
                    <a:pt x="372" y="478"/>
                  </a:lnTo>
                  <a:lnTo>
                    <a:pt x="374" y="485"/>
                  </a:lnTo>
                  <a:lnTo>
                    <a:pt x="366" y="486"/>
                  </a:lnTo>
                  <a:lnTo>
                    <a:pt x="355" y="481"/>
                  </a:lnTo>
                  <a:lnTo>
                    <a:pt x="342" y="475"/>
                  </a:lnTo>
                  <a:lnTo>
                    <a:pt x="340" y="465"/>
                  </a:lnTo>
                  <a:lnTo>
                    <a:pt x="339" y="450"/>
                  </a:lnTo>
                  <a:lnTo>
                    <a:pt x="332" y="438"/>
                  </a:lnTo>
                  <a:lnTo>
                    <a:pt x="328" y="426"/>
                  </a:lnTo>
                  <a:lnTo>
                    <a:pt x="323" y="412"/>
                  </a:lnTo>
                  <a:lnTo>
                    <a:pt x="313" y="404"/>
                  </a:lnTo>
                  <a:lnTo>
                    <a:pt x="299" y="404"/>
                  </a:lnTo>
                  <a:lnTo>
                    <a:pt x="283" y="421"/>
                  </a:lnTo>
                  <a:lnTo>
                    <a:pt x="270" y="414"/>
                  </a:lnTo>
                  <a:lnTo>
                    <a:pt x="262" y="408"/>
                  </a:lnTo>
                  <a:lnTo>
                    <a:pt x="261" y="397"/>
                  </a:lnTo>
                  <a:lnTo>
                    <a:pt x="259" y="386"/>
                  </a:lnTo>
                  <a:lnTo>
                    <a:pt x="251" y="377"/>
                  </a:lnTo>
                  <a:lnTo>
                    <a:pt x="244" y="370"/>
                  </a:lnTo>
                  <a:lnTo>
                    <a:pt x="240" y="363"/>
                  </a:lnTo>
                  <a:lnTo>
                    <a:pt x="209" y="363"/>
                  </a:lnTo>
                  <a:lnTo>
                    <a:pt x="207" y="371"/>
                  </a:lnTo>
                  <a:lnTo>
                    <a:pt x="193" y="371"/>
                  </a:lnTo>
                  <a:lnTo>
                    <a:pt x="158" y="372"/>
                  </a:lnTo>
                  <a:lnTo>
                    <a:pt x="123" y="357"/>
                  </a:lnTo>
                  <a:lnTo>
                    <a:pt x="100" y="347"/>
                  </a:lnTo>
                  <a:lnTo>
                    <a:pt x="102" y="343"/>
                  </a:lnTo>
                  <a:lnTo>
                    <a:pt x="80" y="345"/>
                  </a:lnTo>
                  <a:lnTo>
                    <a:pt x="59" y="347"/>
                  </a:lnTo>
                  <a:lnTo>
                    <a:pt x="60" y="336"/>
                  </a:lnTo>
                  <a:lnTo>
                    <a:pt x="53" y="324"/>
                  </a:lnTo>
                  <a:lnTo>
                    <a:pt x="46" y="322"/>
                  </a:lnTo>
                  <a:lnTo>
                    <a:pt x="46" y="316"/>
                  </a:lnTo>
                  <a:lnTo>
                    <a:pt x="37" y="315"/>
                  </a:lnTo>
                  <a:lnTo>
                    <a:pt x="33" y="309"/>
                  </a:lnTo>
                  <a:lnTo>
                    <a:pt x="18" y="307"/>
                  </a:lnTo>
                  <a:lnTo>
                    <a:pt x="14" y="304"/>
                  </a:lnTo>
                  <a:lnTo>
                    <a:pt x="17" y="292"/>
                  </a:lnTo>
                  <a:lnTo>
                    <a:pt x="8" y="272"/>
                  </a:lnTo>
                  <a:lnTo>
                    <a:pt x="7" y="243"/>
                  </a:lnTo>
                  <a:lnTo>
                    <a:pt x="9" y="238"/>
                  </a:lnTo>
                  <a:lnTo>
                    <a:pt x="5" y="231"/>
                  </a:lnTo>
                  <a:lnTo>
                    <a:pt x="0" y="214"/>
                  </a:lnTo>
                  <a:lnTo>
                    <a:pt x="5" y="197"/>
                  </a:lnTo>
                  <a:lnTo>
                    <a:pt x="2" y="186"/>
                  </a:lnTo>
                  <a:lnTo>
                    <a:pt x="14" y="169"/>
                  </a:lnTo>
                  <a:lnTo>
                    <a:pt x="23" y="151"/>
                  </a:lnTo>
                  <a:lnTo>
                    <a:pt x="26" y="135"/>
                  </a:lnTo>
                  <a:lnTo>
                    <a:pt x="43" y="116"/>
                  </a:lnTo>
                  <a:lnTo>
                    <a:pt x="56" y="98"/>
                  </a:lnTo>
                  <a:lnTo>
                    <a:pt x="69" y="79"/>
                  </a:lnTo>
                  <a:lnTo>
                    <a:pt x="82" y="52"/>
                  </a:lnTo>
                  <a:lnTo>
                    <a:pt x="88" y="34"/>
                  </a:lnTo>
                  <a:lnTo>
                    <a:pt x="89" y="25"/>
                  </a:lnTo>
                  <a:lnTo>
                    <a:pt x="94" y="21"/>
                  </a:lnTo>
                  <a:lnTo>
                    <a:pt x="113" y="28"/>
                  </a:lnTo>
                  <a:lnTo>
                    <a:pt x="109" y="47"/>
                  </a:lnTo>
                  <a:lnTo>
                    <a:pt x="117" y="41"/>
                  </a:lnTo>
                  <a:lnTo>
                    <a:pt x="124" y="25"/>
                  </a:lnTo>
                  <a:lnTo>
                    <a:pt x="130" y="8"/>
                  </a:lnTo>
                  <a:lnTo>
                    <a:pt x="175" y="8"/>
                  </a:lnTo>
                  <a:lnTo>
                    <a:pt x="223" y="8"/>
                  </a:lnTo>
                  <a:lnTo>
                    <a:pt x="239" y="8"/>
                  </a:lnTo>
                  <a:lnTo>
                    <a:pt x="288" y="8"/>
                  </a:lnTo>
                  <a:lnTo>
                    <a:pt x="335" y="8"/>
                  </a:lnTo>
                  <a:lnTo>
                    <a:pt x="384" y="8"/>
                  </a:lnTo>
                  <a:lnTo>
                    <a:pt x="432" y="8"/>
                  </a:lnTo>
                  <a:lnTo>
                    <a:pt x="487" y="8"/>
                  </a:lnTo>
                  <a:lnTo>
                    <a:pt x="541" y="8"/>
                  </a:lnTo>
                  <a:lnTo>
                    <a:pt x="575" y="8"/>
                  </a:lnTo>
                  <a:lnTo>
                    <a:pt x="579" y="0"/>
                  </a:lnTo>
                  <a:lnTo>
                    <a:pt x="58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1" name="Freeform 211">
              <a:extLst>
                <a:ext uri="{FF2B5EF4-FFF2-40B4-BE49-F238E27FC236}">
                  <a16:creationId xmlns:a16="http://schemas.microsoft.com/office/drawing/2014/main" id="{68665337-3479-4531-99FB-369118BE1C9B}"/>
                </a:ext>
              </a:extLst>
            </p:cNvPr>
            <p:cNvSpPr>
              <a:spLocks/>
            </p:cNvSpPr>
            <p:nvPr/>
          </p:nvSpPr>
          <p:spPr bwMode="auto">
            <a:xfrm>
              <a:off x="13067242" y="844343"/>
              <a:ext cx="931672" cy="548450"/>
            </a:xfrm>
            <a:custGeom>
              <a:avLst/>
              <a:gdLst>
                <a:gd name="T0" fmla="*/ 218 w 310"/>
                <a:gd name="T1" fmla="*/ 169 h 173"/>
                <a:gd name="T2" fmla="*/ 215 w 310"/>
                <a:gd name="T3" fmla="*/ 156 h 173"/>
                <a:gd name="T4" fmla="*/ 190 w 310"/>
                <a:gd name="T5" fmla="*/ 147 h 173"/>
                <a:gd name="T6" fmla="*/ 170 w 310"/>
                <a:gd name="T7" fmla="*/ 137 h 173"/>
                <a:gd name="T8" fmla="*/ 157 w 310"/>
                <a:gd name="T9" fmla="*/ 127 h 173"/>
                <a:gd name="T10" fmla="*/ 134 w 310"/>
                <a:gd name="T11" fmla="*/ 113 h 173"/>
                <a:gd name="T12" fmla="*/ 120 w 310"/>
                <a:gd name="T13" fmla="*/ 92 h 173"/>
                <a:gd name="T14" fmla="*/ 114 w 310"/>
                <a:gd name="T15" fmla="*/ 88 h 173"/>
                <a:gd name="T16" fmla="*/ 96 w 310"/>
                <a:gd name="T17" fmla="*/ 89 h 173"/>
                <a:gd name="T18" fmla="*/ 88 w 310"/>
                <a:gd name="T19" fmla="*/ 85 h 173"/>
                <a:gd name="T20" fmla="*/ 82 w 310"/>
                <a:gd name="T21" fmla="*/ 69 h 173"/>
                <a:gd name="T22" fmla="*/ 57 w 310"/>
                <a:gd name="T23" fmla="*/ 58 h 173"/>
                <a:gd name="T24" fmla="*/ 46 w 310"/>
                <a:gd name="T25" fmla="*/ 70 h 173"/>
                <a:gd name="T26" fmla="*/ 33 w 310"/>
                <a:gd name="T27" fmla="*/ 77 h 173"/>
                <a:gd name="T28" fmla="*/ 39 w 310"/>
                <a:gd name="T29" fmla="*/ 87 h 173"/>
                <a:gd name="T30" fmla="*/ 20 w 310"/>
                <a:gd name="T31" fmla="*/ 87 h 173"/>
                <a:gd name="T32" fmla="*/ 0 w 310"/>
                <a:gd name="T33" fmla="*/ 12 h 173"/>
                <a:gd name="T34" fmla="*/ 39 w 310"/>
                <a:gd name="T35" fmla="*/ 0 h 173"/>
                <a:gd name="T36" fmla="*/ 43 w 310"/>
                <a:gd name="T37" fmla="*/ 2 h 173"/>
                <a:gd name="T38" fmla="*/ 73 w 310"/>
                <a:gd name="T39" fmla="*/ 16 h 173"/>
                <a:gd name="T40" fmla="*/ 88 w 310"/>
                <a:gd name="T41" fmla="*/ 24 h 173"/>
                <a:gd name="T42" fmla="*/ 109 w 310"/>
                <a:gd name="T43" fmla="*/ 42 h 173"/>
                <a:gd name="T44" fmla="*/ 128 w 310"/>
                <a:gd name="T45" fmla="*/ 39 h 173"/>
                <a:gd name="T46" fmla="*/ 156 w 310"/>
                <a:gd name="T47" fmla="*/ 38 h 173"/>
                <a:gd name="T48" fmla="*/ 180 w 310"/>
                <a:gd name="T49" fmla="*/ 53 h 173"/>
                <a:gd name="T50" fmla="*/ 185 w 310"/>
                <a:gd name="T51" fmla="*/ 73 h 173"/>
                <a:gd name="T52" fmla="*/ 193 w 310"/>
                <a:gd name="T53" fmla="*/ 74 h 173"/>
                <a:gd name="T54" fmla="*/ 201 w 310"/>
                <a:gd name="T55" fmla="*/ 90 h 173"/>
                <a:gd name="T56" fmla="*/ 223 w 310"/>
                <a:gd name="T57" fmla="*/ 91 h 173"/>
                <a:gd name="T58" fmla="*/ 230 w 310"/>
                <a:gd name="T59" fmla="*/ 101 h 173"/>
                <a:gd name="T60" fmla="*/ 236 w 310"/>
                <a:gd name="T61" fmla="*/ 101 h 173"/>
                <a:gd name="T62" fmla="*/ 240 w 310"/>
                <a:gd name="T63" fmla="*/ 86 h 173"/>
                <a:gd name="T64" fmla="*/ 257 w 310"/>
                <a:gd name="T65" fmla="*/ 72 h 173"/>
                <a:gd name="T66" fmla="*/ 266 w 310"/>
                <a:gd name="T67" fmla="*/ 68 h 173"/>
                <a:gd name="T68" fmla="*/ 271 w 310"/>
                <a:gd name="T69" fmla="*/ 70 h 173"/>
                <a:gd name="T70" fmla="*/ 261 w 310"/>
                <a:gd name="T71" fmla="*/ 83 h 173"/>
                <a:gd name="T72" fmla="*/ 276 w 310"/>
                <a:gd name="T73" fmla="*/ 91 h 173"/>
                <a:gd name="T74" fmla="*/ 286 w 310"/>
                <a:gd name="T75" fmla="*/ 86 h 173"/>
                <a:gd name="T76" fmla="*/ 310 w 310"/>
                <a:gd name="T77" fmla="*/ 96 h 173"/>
                <a:gd name="T78" fmla="*/ 292 w 310"/>
                <a:gd name="T79" fmla="*/ 111 h 173"/>
                <a:gd name="T80" fmla="*/ 279 w 310"/>
                <a:gd name="T81" fmla="*/ 109 h 173"/>
                <a:gd name="T82" fmla="*/ 272 w 310"/>
                <a:gd name="T83" fmla="*/ 110 h 173"/>
                <a:gd name="T84" fmla="*/ 268 w 310"/>
                <a:gd name="T85" fmla="*/ 104 h 173"/>
                <a:gd name="T86" fmla="*/ 269 w 310"/>
                <a:gd name="T87" fmla="*/ 94 h 173"/>
                <a:gd name="T88" fmla="*/ 248 w 310"/>
                <a:gd name="T89" fmla="*/ 99 h 173"/>
                <a:gd name="T90" fmla="*/ 246 w 310"/>
                <a:gd name="T91" fmla="*/ 113 h 173"/>
                <a:gd name="T92" fmla="*/ 241 w 310"/>
                <a:gd name="T93" fmla="*/ 124 h 173"/>
                <a:gd name="T94" fmla="*/ 227 w 310"/>
                <a:gd name="T95" fmla="*/ 123 h 173"/>
                <a:gd name="T96" fmla="*/ 225 w 310"/>
                <a:gd name="T97" fmla="*/ 132 h 173"/>
                <a:gd name="T98" fmla="*/ 238 w 310"/>
                <a:gd name="T99" fmla="*/ 137 h 173"/>
                <a:gd name="T100" fmla="*/ 246 w 310"/>
                <a:gd name="T101" fmla="*/ 152 h 173"/>
                <a:gd name="T102" fmla="*/ 241 w 310"/>
                <a:gd name="T103" fmla="*/ 173 h 173"/>
                <a:gd name="T104" fmla="*/ 228 w 310"/>
                <a:gd name="T105" fmla="*/ 169 h 173"/>
                <a:gd name="T106" fmla="*/ 218 w 310"/>
                <a:gd name="T107" fmla="*/ 1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0" h="173">
                  <a:moveTo>
                    <a:pt x="218" y="169"/>
                  </a:moveTo>
                  <a:lnTo>
                    <a:pt x="215" y="156"/>
                  </a:lnTo>
                  <a:lnTo>
                    <a:pt x="190" y="147"/>
                  </a:lnTo>
                  <a:lnTo>
                    <a:pt x="170" y="137"/>
                  </a:lnTo>
                  <a:lnTo>
                    <a:pt x="157" y="127"/>
                  </a:lnTo>
                  <a:lnTo>
                    <a:pt x="134" y="113"/>
                  </a:lnTo>
                  <a:lnTo>
                    <a:pt x="120" y="92"/>
                  </a:lnTo>
                  <a:lnTo>
                    <a:pt x="114" y="88"/>
                  </a:lnTo>
                  <a:lnTo>
                    <a:pt x="96" y="89"/>
                  </a:lnTo>
                  <a:lnTo>
                    <a:pt x="88" y="85"/>
                  </a:lnTo>
                  <a:lnTo>
                    <a:pt x="82" y="69"/>
                  </a:lnTo>
                  <a:lnTo>
                    <a:pt x="57" y="58"/>
                  </a:lnTo>
                  <a:lnTo>
                    <a:pt x="46" y="70"/>
                  </a:lnTo>
                  <a:lnTo>
                    <a:pt x="33" y="77"/>
                  </a:lnTo>
                  <a:lnTo>
                    <a:pt x="39" y="87"/>
                  </a:lnTo>
                  <a:lnTo>
                    <a:pt x="20" y="87"/>
                  </a:lnTo>
                  <a:lnTo>
                    <a:pt x="0" y="12"/>
                  </a:lnTo>
                  <a:lnTo>
                    <a:pt x="39" y="0"/>
                  </a:lnTo>
                  <a:lnTo>
                    <a:pt x="43" y="2"/>
                  </a:lnTo>
                  <a:lnTo>
                    <a:pt x="73" y="16"/>
                  </a:lnTo>
                  <a:lnTo>
                    <a:pt x="88" y="24"/>
                  </a:lnTo>
                  <a:lnTo>
                    <a:pt x="109" y="42"/>
                  </a:lnTo>
                  <a:lnTo>
                    <a:pt x="128" y="39"/>
                  </a:lnTo>
                  <a:lnTo>
                    <a:pt x="156" y="38"/>
                  </a:lnTo>
                  <a:lnTo>
                    <a:pt x="180" y="53"/>
                  </a:lnTo>
                  <a:lnTo>
                    <a:pt x="185" y="73"/>
                  </a:lnTo>
                  <a:lnTo>
                    <a:pt x="193" y="74"/>
                  </a:lnTo>
                  <a:lnTo>
                    <a:pt x="201" y="90"/>
                  </a:lnTo>
                  <a:lnTo>
                    <a:pt x="223" y="91"/>
                  </a:lnTo>
                  <a:lnTo>
                    <a:pt x="230" y="101"/>
                  </a:lnTo>
                  <a:lnTo>
                    <a:pt x="236" y="101"/>
                  </a:lnTo>
                  <a:lnTo>
                    <a:pt x="240" y="86"/>
                  </a:lnTo>
                  <a:lnTo>
                    <a:pt x="257" y="72"/>
                  </a:lnTo>
                  <a:lnTo>
                    <a:pt x="266" y="68"/>
                  </a:lnTo>
                  <a:lnTo>
                    <a:pt x="271" y="70"/>
                  </a:lnTo>
                  <a:lnTo>
                    <a:pt x="261" y="83"/>
                  </a:lnTo>
                  <a:lnTo>
                    <a:pt x="276" y="91"/>
                  </a:lnTo>
                  <a:lnTo>
                    <a:pt x="286" y="86"/>
                  </a:lnTo>
                  <a:lnTo>
                    <a:pt x="310" y="96"/>
                  </a:lnTo>
                  <a:lnTo>
                    <a:pt x="292" y="111"/>
                  </a:lnTo>
                  <a:lnTo>
                    <a:pt x="279" y="109"/>
                  </a:lnTo>
                  <a:lnTo>
                    <a:pt x="272" y="110"/>
                  </a:lnTo>
                  <a:lnTo>
                    <a:pt x="268" y="104"/>
                  </a:lnTo>
                  <a:lnTo>
                    <a:pt x="269" y="94"/>
                  </a:lnTo>
                  <a:lnTo>
                    <a:pt x="248" y="99"/>
                  </a:lnTo>
                  <a:lnTo>
                    <a:pt x="246" y="113"/>
                  </a:lnTo>
                  <a:lnTo>
                    <a:pt x="241" y="124"/>
                  </a:lnTo>
                  <a:lnTo>
                    <a:pt x="227" y="123"/>
                  </a:lnTo>
                  <a:lnTo>
                    <a:pt x="225" y="132"/>
                  </a:lnTo>
                  <a:lnTo>
                    <a:pt x="238" y="137"/>
                  </a:lnTo>
                  <a:lnTo>
                    <a:pt x="246" y="152"/>
                  </a:lnTo>
                  <a:lnTo>
                    <a:pt x="241" y="173"/>
                  </a:lnTo>
                  <a:lnTo>
                    <a:pt x="228" y="169"/>
                  </a:lnTo>
                  <a:lnTo>
                    <a:pt x="218" y="16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2" name="Freeform 212">
              <a:extLst>
                <a:ext uri="{FF2B5EF4-FFF2-40B4-BE49-F238E27FC236}">
                  <a16:creationId xmlns:a16="http://schemas.microsoft.com/office/drawing/2014/main" id="{280F4E94-CA83-3EAB-D1EB-CC93C938D4CD}"/>
                </a:ext>
              </a:extLst>
            </p:cNvPr>
            <p:cNvSpPr>
              <a:spLocks/>
            </p:cNvSpPr>
            <p:nvPr/>
          </p:nvSpPr>
          <p:spPr bwMode="auto">
            <a:xfrm>
              <a:off x="6605939" y="3038133"/>
              <a:ext cx="745337" cy="751341"/>
            </a:xfrm>
            <a:custGeom>
              <a:avLst/>
              <a:gdLst>
                <a:gd name="T0" fmla="*/ 39 w 248"/>
                <a:gd name="T1" fmla="*/ 13 h 237"/>
                <a:gd name="T2" fmla="*/ 33 w 248"/>
                <a:gd name="T3" fmla="*/ 24 h 237"/>
                <a:gd name="T4" fmla="*/ 23 w 248"/>
                <a:gd name="T5" fmla="*/ 47 h 237"/>
                <a:gd name="T6" fmla="*/ 38 w 248"/>
                <a:gd name="T7" fmla="*/ 62 h 237"/>
                <a:gd name="T8" fmla="*/ 37 w 248"/>
                <a:gd name="T9" fmla="*/ 40 h 237"/>
                <a:gd name="T10" fmla="*/ 61 w 248"/>
                <a:gd name="T11" fmla="*/ 16 h 237"/>
                <a:gd name="T12" fmla="*/ 65 w 248"/>
                <a:gd name="T13" fmla="*/ 0 h 237"/>
                <a:gd name="T14" fmla="*/ 84 w 248"/>
                <a:gd name="T15" fmla="*/ 15 h 237"/>
                <a:gd name="T16" fmla="*/ 95 w 248"/>
                <a:gd name="T17" fmla="*/ 33 h 237"/>
                <a:gd name="T18" fmla="*/ 131 w 248"/>
                <a:gd name="T19" fmla="*/ 31 h 237"/>
                <a:gd name="T20" fmla="*/ 155 w 248"/>
                <a:gd name="T21" fmla="*/ 43 h 237"/>
                <a:gd name="T22" fmla="*/ 166 w 248"/>
                <a:gd name="T23" fmla="*/ 31 h 237"/>
                <a:gd name="T24" fmla="*/ 211 w 248"/>
                <a:gd name="T25" fmla="*/ 30 h 237"/>
                <a:gd name="T26" fmla="*/ 201 w 248"/>
                <a:gd name="T27" fmla="*/ 46 h 237"/>
                <a:gd name="T28" fmla="*/ 229 w 248"/>
                <a:gd name="T29" fmla="*/ 58 h 237"/>
                <a:gd name="T30" fmla="*/ 241 w 248"/>
                <a:gd name="T31" fmla="*/ 74 h 237"/>
                <a:gd name="T32" fmla="*/ 233 w 248"/>
                <a:gd name="T33" fmla="*/ 91 h 237"/>
                <a:gd name="T34" fmla="*/ 237 w 248"/>
                <a:gd name="T35" fmla="*/ 106 h 237"/>
                <a:gd name="T36" fmla="*/ 221 w 248"/>
                <a:gd name="T37" fmla="*/ 113 h 237"/>
                <a:gd name="T38" fmla="*/ 216 w 248"/>
                <a:gd name="T39" fmla="*/ 129 h 237"/>
                <a:gd name="T40" fmla="*/ 230 w 248"/>
                <a:gd name="T41" fmla="*/ 150 h 237"/>
                <a:gd name="T42" fmla="*/ 202 w 248"/>
                <a:gd name="T43" fmla="*/ 166 h 237"/>
                <a:gd name="T44" fmla="*/ 184 w 248"/>
                <a:gd name="T45" fmla="*/ 174 h 237"/>
                <a:gd name="T46" fmla="*/ 156 w 248"/>
                <a:gd name="T47" fmla="*/ 166 h 237"/>
                <a:gd name="T48" fmla="*/ 160 w 248"/>
                <a:gd name="T49" fmla="*/ 173 h 237"/>
                <a:gd name="T50" fmla="*/ 162 w 248"/>
                <a:gd name="T51" fmla="*/ 201 h 237"/>
                <a:gd name="T52" fmla="*/ 178 w 248"/>
                <a:gd name="T53" fmla="*/ 207 h 237"/>
                <a:gd name="T54" fmla="*/ 163 w 248"/>
                <a:gd name="T55" fmla="*/ 221 h 237"/>
                <a:gd name="T56" fmla="*/ 142 w 248"/>
                <a:gd name="T57" fmla="*/ 230 h 237"/>
                <a:gd name="T58" fmla="*/ 124 w 248"/>
                <a:gd name="T59" fmla="*/ 237 h 237"/>
                <a:gd name="T60" fmla="*/ 108 w 248"/>
                <a:gd name="T61" fmla="*/ 206 h 237"/>
                <a:gd name="T62" fmla="*/ 97 w 248"/>
                <a:gd name="T63" fmla="*/ 194 h 237"/>
                <a:gd name="T64" fmla="*/ 106 w 248"/>
                <a:gd name="T65" fmla="*/ 179 h 237"/>
                <a:gd name="T66" fmla="*/ 97 w 248"/>
                <a:gd name="T67" fmla="*/ 159 h 237"/>
                <a:gd name="T68" fmla="*/ 103 w 248"/>
                <a:gd name="T69" fmla="*/ 137 h 237"/>
                <a:gd name="T70" fmla="*/ 101 w 248"/>
                <a:gd name="T71" fmla="*/ 122 h 237"/>
                <a:gd name="T72" fmla="*/ 77 w 248"/>
                <a:gd name="T73" fmla="*/ 123 h 237"/>
                <a:gd name="T74" fmla="*/ 57 w 248"/>
                <a:gd name="T75" fmla="*/ 108 h 237"/>
                <a:gd name="T76" fmla="*/ 23 w 248"/>
                <a:gd name="T77" fmla="*/ 107 h 237"/>
                <a:gd name="T78" fmla="*/ 14 w 248"/>
                <a:gd name="T79" fmla="*/ 98 h 237"/>
                <a:gd name="T80" fmla="*/ 16 w 248"/>
                <a:gd name="T81" fmla="*/ 86 h 237"/>
                <a:gd name="T82" fmla="*/ 11 w 248"/>
                <a:gd name="T83" fmla="*/ 73 h 237"/>
                <a:gd name="T84" fmla="*/ 0 w 248"/>
                <a:gd name="T85" fmla="*/ 62 h 237"/>
                <a:gd name="T86" fmla="*/ 9 w 248"/>
                <a:gd name="T87" fmla="*/ 35 h 237"/>
                <a:gd name="T88" fmla="*/ 22 w 248"/>
                <a:gd name="T89" fmla="*/ 22 h 237"/>
                <a:gd name="T90" fmla="*/ 40 w 248"/>
                <a:gd name="T9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8" h="237">
                  <a:moveTo>
                    <a:pt x="40" y="8"/>
                  </a:moveTo>
                  <a:lnTo>
                    <a:pt x="39" y="13"/>
                  </a:lnTo>
                  <a:lnTo>
                    <a:pt x="28" y="15"/>
                  </a:lnTo>
                  <a:lnTo>
                    <a:pt x="33" y="24"/>
                  </a:lnTo>
                  <a:lnTo>
                    <a:pt x="32" y="35"/>
                  </a:lnTo>
                  <a:lnTo>
                    <a:pt x="23" y="47"/>
                  </a:lnTo>
                  <a:lnTo>
                    <a:pt x="29" y="64"/>
                  </a:lnTo>
                  <a:lnTo>
                    <a:pt x="38" y="62"/>
                  </a:lnTo>
                  <a:lnTo>
                    <a:pt x="42" y="48"/>
                  </a:lnTo>
                  <a:lnTo>
                    <a:pt x="37" y="40"/>
                  </a:lnTo>
                  <a:lnTo>
                    <a:pt x="37" y="24"/>
                  </a:lnTo>
                  <a:lnTo>
                    <a:pt x="61" y="16"/>
                  </a:lnTo>
                  <a:lnTo>
                    <a:pt x="59" y="6"/>
                  </a:lnTo>
                  <a:lnTo>
                    <a:pt x="65" y="0"/>
                  </a:lnTo>
                  <a:lnTo>
                    <a:pt x="71" y="14"/>
                  </a:lnTo>
                  <a:lnTo>
                    <a:pt x="84" y="15"/>
                  </a:lnTo>
                  <a:lnTo>
                    <a:pt x="95" y="26"/>
                  </a:lnTo>
                  <a:lnTo>
                    <a:pt x="95" y="33"/>
                  </a:lnTo>
                  <a:lnTo>
                    <a:pt x="112" y="33"/>
                  </a:lnTo>
                  <a:lnTo>
                    <a:pt x="131" y="31"/>
                  </a:lnTo>
                  <a:lnTo>
                    <a:pt x="141" y="41"/>
                  </a:lnTo>
                  <a:lnTo>
                    <a:pt x="155" y="43"/>
                  </a:lnTo>
                  <a:lnTo>
                    <a:pt x="166" y="37"/>
                  </a:lnTo>
                  <a:lnTo>
                    <a:pt x="166" y="31"/>
                  </a:lnTo>
                  <a:lnTo>
                    <a:pt x="189" y="30"/>
                  </a:lnTo>
                  <a:lnTo>
                    <a:pt x="211" y="30"/>
                  </a:lnTo>
                  <a:lnTo>
                    <a:pt x="195" y="36"/>
                  </a:lnTo>
                  <a:lnTo>
                    <a:pt x="201" y="46"/>
                  </a:lnTo>
                  <a:lnTo>
                    <a:pt x="215" y="47"/>
                  </a:lnTo>
                  <a:lnTo>
                    <a:pt x="229" y="58"/>
                  </a:lnTo>
                  <a:lnTo>
                    <a:pt x="231" y="74"/>
                  </a:lnTo>
                  <a:lnTo>
                    <a:pt x="241" y="74"/>
                  </a:lnTo>
                  <a:lnTo>
                    <a:pt x="248" y="79"/>
                  </a:lnTo>
                  <a:lnTo>
                    <a:pt x="233" y="91"/>
                  </a:lnTo>
                  <a:lnTo>
                    <a:pt x="231" y="98"/>
                  </a:lnTo>
                  <a:lnTo>
                    <a:pt x="237" y="106"/>
                  </a:lnTo>
                  <a:lnTo>
                    <a:pt x="232" y="110"/>
                  </a:lnTo>
                  <a:lnTo>
                    <a:pt x="221" y="113"/>
                  </a:lnTo>
                  <a:lnTo>
                    <a:pt x="221" y="123"/>
                  </a:lnTo>
                  <a:lnTo>
                    <a:pt x="216" y="129"/>
                  </a:lnTo>
                  <a:lnTo>
                    <a:pt x="228" y="144"/>
                  </a:lnTo>
                  <a:lnTo>
                    <a:pt x="230" y="150"/>
                  </a:lnTo>
                  <a:lnTo>
                    <a:pt x="223" y="158"/>
                  </a:lnTo>
                  <a:lnTo>
                    <a:pt x="202" y="166"/>
                  </a:lnTo>
                  <a:lnTo>
                    <a:pt x="189" y="169"/>
                  </a:lnTo>
                  <a:lnTo>
                    <a:pt x="184" y="174"/>
                  </a:lnTo>
                  <a:lnTo>
                    <a:pt x="169" y="169"/>
                  </a:lnTo>
                  <a:lnTo>
                    <a:pt x="156" y="166"/>
                  </a:lnTo>
                  <a:lnTo>
                    <a:pt x="152" y="168"/>
                  </a:lnTo>
                  <a:lnTo>
                    <a:pt x="160" y="173"/>
                  </a:lnTo>
                  <a:lnTo>
                    <a:pt x="159" y="187"/>
                  </a:lnTo>
                  <a:lnTo>
                    <a:pt x="162" y="201"/>
                  </a:lnTo>
                  <a:lnTo>
                    <a:pt x="177" y="202"/>
                  </a:lnTo>
                  <a:lnTo>
                    <a:pt x="178" y="207"/>
                  </a:lnTo>
                  <a:lnTo>
                    <a:pt x="165" y="213"/>
                  </a:lnTo>
                  <a:lnTo>
                    <a:pt x="163" y="221"/>
                  </a:lnTo>
                  <a:lnTo>
                    <a:pt x="155" y="225"/>
                  </a:lnTo>
                  <a:lnTo>
                    <a:pt x="142" y="230"/>
                  </a:lnTo>
                  <a:lnTo>
                    <a:pt x="138" y="236"/>
                  </a:lnTo>
                  <a:lnTo>
                    <a:pt x="124" y="237"/>
                  </a:lnTo>
                  <a:lnTo>
                    <a:pt x="114" y="226"/>
                  </a:lnTo>
                  <a:lnTo>
                    <a:pt x="108" y="206"/>
                  </a:lnTo>
                  <a:lnTo>
                    <a:pt x="103" y="198"/>
                  </a:lnTo>
                  <a:lnTo>
                    <a:pt x="97" y="194"/>
                  </a:lnTo>
                  <a:lnTo>
                    <a:pt x="106" y="183"/>
                  </a:lnTo>
                  <a:lnTo>
                    <a:pt x="106" y="179"/>
                  </a:lnTo>
                  <a:lnTo>
                    <a:pt x="101" y="173"/>
                  </a:lnTo>
                  <a:lnTo>
                    <a:pt x="97" y="159"/>
                  </a:lnTo>
                  <a:lnTo>
                    <a:pt x="99" y="144"/>
                  </a:lnTo>
                  <a:lnTo>
                    <a:pt x="103" y="137"/>
                  </a:lnTo>
                  <a:lnTo>
                    <a:pt x="107" y="126"/>
                  </a:lnTo>
                  <a:lnTo>
                    <a:pt x="101" y="122"/>
                  </a:lnTo>
                  <a:lnTo>
                    <a:pt x="90" y="125"/>
                  </a:lnTo>
                  <a:lnTo>
                    <a:pt x="77" y="123"/>
                  </a:lnTo>
                  <a:lnTo>
                    <a:pt x="69" y="126"/>
                  </a:lnTo>
                  <a:lnTo>
                    <a:pt x="57" y="108"/>
                  </a:lnTo>
                  <a:lnTo>
                    <a:pt x="47" y="105"/>
                  </a:lnTo>
                  <a:lnTo>
                    <a:pt x="23" y="107"/>
                  </a:lnTo>
                  <a:lnTo>
                    <a:pt x="19" y="100"/>
                  </a:lnTo>
                  <a:lnTo>
                    <a:pt x="14" y="98"/>
                  </a:lnTo>
                  <a:lnTo>
                    <a:pt x="14" y="94"/>
                  </a:lnTo>
                  <a:lnTo>
                    <a:pt x="16" y="86"/>
                  </a:lnTo>
                  <a:lnTo>
                    <a:pt x="15" y="78"/>
                  </a:lnTo>
                  <a:lnTo>
                    <a:pt x="11" y="73"/>
                  </a:lnTo>
                  <a:lnTo>
                    <a:pt x="9" y="64"/>
                  </a:lnTo>
                  <a:lnTo>
                    <a:pt x="0" y="62"/>
                  </a:lnTo>
                  <a:lnTo>
                    <a:pt x="6" y="50"/>
                  </a:lnTo>
                  <a:lnTo>
                    <a:pt x="9" y="35"/>
                  </a:lnTo>
                  <a:lnTo>
                    <a:pt x="15" y="28"/>
                  </a:lnTo>
                  <a:lnTo>
                    <a:pt x="22" y="22"/>
                  </a:lnTo>
                  <a:lnTo>
                    <a:pt x="28" y="11"/>
                  </a:lnTo>
                  <a:lnTo>
                    <a:pt x="40" y="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3" name="Freeform 213">
              <a:extLst>
                <a:ext uri="{FF2B5EF4-FFF2-40B4-BE49-F238E27FC236}">
                  <a16:creationId xmlns:a16="http://schemas.microsoft.com/office/drawing/2014/main" id="{EEA7F343-15DE-8D2D-0435-989CCE3F0896}"/>
                </a:ext>
              </a:extLst>
            </p:cNvPr>
            <p:cNvSpPr>
              <a:spLocks/>
            </p:cNvSpPr>
            <p:nvPr/>
          </p:nvSpPr>
          <p:spPr bwMode="auto">
            <a:xfrm>
              <a:off x="15814168" y="2299475"/>
              <a:ext cx="477859" cy="973258"/>
            </a:xfrm>
            <a:custGeom>
              <a:avLst/>
              <a:gdLst>
                <a:gd name="T0" fmla="*/ 109 w 159"/>
                <a:gd name="T1" fmla="*/ 38 h 307"/>
                <a:gd name="T2" fmla="*/ 88 w 159"/>
                <a:gd name="T3" fmla="*/ 55 h 307"/>
                <a:gd name="T4" fmla="*/ 77 w 159"/>
                <a:gd name="T5" fmla="*/ 75 h 307"/>
                <a:gd name="T6" fmla="*/ 75 w 159"/>
                <a:gd name="T7" fmla="*/ 90 h 307"/>
                <a:gd name="T8" fmla="*/ 92 w 159"/>
                <a:gd name="T9" fmla="*/ 111 h 307"/>
                <a:gd name="T10" fmla="*/ 113 w 159"/>
                <a:gd name="T11" fmla="*/ 139 h 307"/>
                <a:gd name="T12" fmla="*/ 131 w 159"/>
                <a:gd name="T13" fmla="*/ 151 h 307"/>
                <a:gd name="T14" fmla="*/ 145 w 159"/>
                <a:gd name="T15" fmla="*/ 168 h 307"/>
                <a:gd name="T16" fmla="*/ 158 w 159"/>
                <a:gd name="T17" fmla="*/ 206 h 307"/>
                <a:gd name="T18" fmla="*/ 159 w 159"/>
                <a:gd name="T19" fmla="*/ 243 h 307"/>
                <a:gd name="T20" fmla="*/ 145 w 159"/>
                <a:gd name="T21" fmla="*/ 257 h 307"/>
                <a:gd name="T22" fmla="*/ 125 w 159"/>
                <a:gd name="T23" fmla="*/ 270 h 307"/>
                <a:gd name="T24" fmla="*/ 112 w 159"/>
                <a:gd name="T25" fmla="*/ 287 h 307"/>
                <a:gd name="T26" fmla="*/ 90 w 159"/>
                <a:gd name="T27" fmla="*/ 307 h 307"/>
                <a:gd name="T28" fmla="*/ 83 w 159"/>
                <a:gd name="T29" fmla="*/ 294 h 307"/>
                <a:gd name="T30" fmla="*/ 87 w 159"/>
                <a:gd name="T31" fmla="*/ 279 h 307"/>
                <a:gd name="T32" fmla="*/ 72 w 159"/>
                <a:gd name="T33" fmla="*/ 268 h 307"/>
                <a:gd name="T34" fmla="*/ 88 w 159"/>
                <a:gd name="T35" fmla="*/ 259 h 307"/>
                <a:gd name="T36" fmla="*/ 107 w 159"/>
                <a:gd name="T37" fmla="*/ 258 h 307"/>
                <a:gd name="T38" fmla="*/ 98 w 159"/>
                <a:gd name="T39" fmla="*/ 245 h 307"/>
                <a:gd name="T40" fmla="*/ 127 w 159"/>
                <a:gd name="T41" fmla="*/ 229 h 307"/>
                <a:gd name="T42" fmla="*/ 126 w 159"/>
                <a:gd name="T43" fmla="*/ 204 h 307"/>
                <a:gd name="T44" fmla="*/ 120 w 159"/>
                <a:gd name="T45" fmla="*/ 190 h 307"/>
                <a:gd name="T46" fmla="*/ 121 w 159"/>
                <a:gd name="T47" fmla="*/ 170 h 307"/>
                <a:gd name="T48" fmla="*/ 115 w 159"/>
                <a:gd name="T49" fmla="*/ 155 h 307"/>
                <a:gd name="T50" fmla="*/ 99 w 159"/>
                <a:gd name="T51" fmla="*/ 141 h 307"/>
                <a:gd name="T52" fmla="*/ 85 w 159"/>
                <a:gd name="T53" fmla="*/ 122 h 307"/>
                <a:gd name="T54" fmla="*/ 66 w 159"/>
                <a:gd name="T55" fmla="*/ 98 h 307"/>
                <a:gd name="T56" fmla="*/ 42 w 159"/>
                <a:gd name="T57" fmla="*/ 85 h 307"/>
                <a:gd name="T58" fmla="*/ 46 w 159"/>
                <a:gd name="T59" fmla="*/ 78 h 307"/>
                <a:gd name="T60" fmla="*/ 57 w 159"/>
                <a:gd name="T61" fmla="*/ 72 h 307"/>
                <a:gd name="T62" fmla="*/ 47 w 159"/>
                <a:gd name="T63" fmla="*/ 54 h 307"/>
                <a:gd name="T64" fmla="*/ 25 w 159"/>
                <a:gd name="T65" fmla="*/ 54 h 307"/>
                <a:gd name="T66" fmla="*/ 13 w 159"/>
                <a:gd name="T67" fmla="*/ 35 h 307"/>
                <a:gd name="T68" fmla="*/ 0 w 159"/>
                <a:gd name="T69" fmla="*/ 19 h 307"/>
                <a:gd name="T70" fmla="*/ 8 w 159"/>
                <a:gd name="T71" fmla="*/ 14 h 307"/>
                <a:gd name="T72" fmla="*/ 23 w 159"/>
                <a:gd name="T73" fmla="*/ 14 h 307"/>
                <a:gd name="T74" fmla="*/ 39 w 159"/>
                <a:gd name="T75" fmla="*/ 11 h 307"/>
                <a:gd name="T76" fmla="*/ 53 w 159"/>
                <a:gd name="T77" fmla="*/ 0 h 307"/>
                <a:gd name="T78" fmla="*/ 63 w 159"/>
                <a:gd name="T79" fmla="*/ 8 h 307"/>
                <a:gd name="T80" fmla="*/ 80 w 159"/>
                <a:gd name="T81" fmla="*/ 12 h 307"/>
                <a:gd name="T82" fmla="*/ 79 w 159"/>
                <a:gd name="T83" fmla="*/ 24 h 307"/>
                <a:gd name="T84" fmla="*/ 90 w 159"/>
                <a:gd name="T85" fmla="*/ 32 h 307"/>
                <a:gd name="T86" fmla="*/ 109 w 159"/>
                <a:gd name="T87" fmla="*/ 3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9" h="307">
                  <a:moveTo>
                    <a:pt x="109" y="38"/>
                  </a:moveTo>
                  <a:lnTo>
                    <a:pt x="88" y="55"/>
                  </a:lnTo>
                  <a:lnTo>
                    <a:pt x="77" y="75"/>
                  </a:lnTo>
                  <a:lnTo>
                    <a:pt x="75" y="90"/>
                  </a:lnTo>
                  <a:lnTo>
                    <a:pt x="92" y="111"/>
                  </a:lnTo>
                  <a:lnTo>
                    <a:pt x="113" y="139"/>
                  </a:lnTo>
                  <a:lnTo>
                    <a:pt x="131" y="151"/>
                  </a:lnTo>
                  <a:lnTo>
                    <a:pt x="145" y="168"/>
                  </a:lnTo>
                  <a:lnTo>
                    <a:pt x="158" y="206"/>
                  </a:lnTo>
                  <a:lnTo>
                    <a:pt x="159" y="243"/>
                  </a:lnTo>
                  <a:lnTo>
                    <a:pt x="145" y="257"/>
                  </a:lnTo>
                  <a:lnTo>
                    <a:pt x="125" y="270"/>
                  </a:lnTo>
                  <a:lnTo>
                    <a:pt x="112" y="287"/>
                  </a:lnTo>
                  <a:lnTo>
                    <a:pt x="90" y="307"/>
                  </a:lnTo>
                  <a:lnTo>
                    <a:pt x="83" y="294"/>
                  </a:lnTo>
                  <a:lnTo>
                    <a:pt x="87" y="279"/>
                  </a:lnTo>
                  <a:lnTo>
                    <a:pt x="72" y="268"/>
                  </a:lnTo>
                  <a:lnTo>
                    <a:pt x="88" y="259"/>
                  </a:lnTo>
                  <a:lnTo>
                    <a:pt x="107" y="258"/>
                  </a:lnTo>
                  <a:lnTo>
                    <a:pt x="98" y="245"/>
                  </a:lnTo>
                  <a:lnTo>
                    <a:pt x="127" y="229"/>
                  </a:lnTo>
                  <a:lnTo>
                    <a:pt x="126" y="204"/>
                  </a:lnTo>
                  <a:lnTo>
                    <a:pt x="120" y="190"/>
                  </a:lnTo>
                  <a:lnTo>
                    <a:pt x="121" y="170"/>
                  </a:lnTo>
                  <a:lnTo>
                    <a:pt x="115" y="155"/>
                  </a:lnTo>
                  <a:lnTo>
                    <a:pt x="99" y="141"/>
                  </a:lnTo>
                  <a:lnTo>
                    <a:pt x="85" y="122"/>
                  </a:lnTo>
                  <a:lnTo>
                    <a:pt x="66" y="98"/>
                  </a:lnTo>
                  <a:lnTo>
                    <a:pt x="42" y="85"/>
                  </a:lnTo>
                  <a:lnTo>
                    <a:pt x="46" y="78"/>
                  </a:lnTo>
                  <a:lnTo>
                    <a:pt x="57" y="72"/>
                  </a:lnTo>
                  <a:lnTo>
                    <a:pt x="47" y="54"/>
                  </a:lnTo>
                  <a:lnTo>
                    <a:pt x="25" y="54"/>
                  </a:lnTo>
                  <a:lnTo>
                    <a:pt x="13" y="35"/>
                  </a:lnTo>
                  <a:lnTo>
                    <a:pt x="0" y="19"/>
                  </a:lnTo>
                  <a:lnTo>
                    <a:pt x="8" y="14"/>
                  </a:lnTo>
                  <a:lnTo>
                    <a:pt x="23" y="14"/>
                  </a:lnTo>
                  <a:lnTo>
                    <a:pt x="39" y="11"/>
                  </a:lnTo>
                  <a:lnTo>
                    <a:pt x="53" y="0"/>
                  </a:lnTo>
                  <a:lnTo>
                    <a:pt x="63" y="8"/>
                  </a:lnTo>
                  <a:lnTo>
                    <a:pt x="80" y="12"/>
                  </a:lnTo>
                  <a:lnTo>
                    <a:pt x="79" y="24"/>
                  </a:lnTo>
                  <a:lnTo>
                    <a:pt x="90" y="32"/>
                  </a:lnTo>
                  <a:lnTo>
                    <a:pt x="109" y="3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4" name="Freeform 214">
              <a:extLst>
                <a:ext uri="{FF2B5EF4-FFF2-40B4-BE49-F238E27FC236}">
                  <a16:creationId xmlns:a16="http://schemas.microsoft.com/office/drawing/2014/main" id="{58119D5F-FF29-57BC-CCD3-1BC3DCBEED5A}"/>
                </a:ext>
              </a:extLst>
            </p:cNvPr>
            <p:cNvSpPr>
              <a:spLocks/>
            </p:cNvSpPr>
            <p:nvPr/>
          </p:nvSpPr>
          <p:spPr bwMode="auto">
            <a:xfrm>
              <a:off x="19426647" y="4886374"/>
              <a:ext cx="30054" cy="44383"/>
            </a:xfrm>
            <a:custGeom>
              <a:avLst/>
              <a:gdLst>
                <a:gd name="T0" fmla="*/ 10 w 10"/>
                <a:gd name="T1" fmla="*/ 12 h 14"/>
                <a:gd name="T2" fmla="*/ 3 w 10"/>
                <a:gd name="T3" fmla="*/ 14 h 14"/>
                <a:gd name="T4" fmla="*/ 0 w 10"/>
                <a:gd name="T5" fmla="*/ 5 h 14"/>
                <a:gd name="T6" fmla="*/ 1 w 10"/>
                <a:gd name="T7" fmla="*/ 0 h 14"/>
                <a:gd name="T8" fmla="*/ 10 w 10"/>
                <a:gd name="T9" fmla="*/ 12 h 14"/>
              </a:gdLst>
              <a:ahLst/>
              <a:cxnLst>
                <a:cxn ang="0">
                  <a:pos x="T0" y="T1"/>
                </a:cxn>
                <a:cxn ang="0">
                  <a:pos x="T2" y="T3"/>
                </a:cxn>
                <a:cxn ang="0">
                  <a:pos x="T4" y="T5"/>
                </a:cxn>
                <a:cxn ang="0">
                  <a:pos x="T6" y="T7"/>
                </a:cxn>
                <a:cxn ang="0">
                  <a:pos x="T8" y="T9"/>
                </a:cxn>
              </a:cxnLst>
              <a:rect l="0" t="0" r="r" b="b"/>
              <a:pathLst>
                <a:path w="10" h="14">
                  <a:moveTo>
                    <a:pt x="10" y="12"/>
                  </a:moveTo>
                  <a:lnTo>
                    <a:pt x="3" y="14"/>
                  </a:lnTo>
                  <a:lnTo>
                    <a:pt x="0" y="5"/>
                  </a:lnTo>
                  <a:lnTo>
                    <a:pt x="1" y="0"/>
                  </a:lnTo>
                  <a:lnTo>
                    <a:pt x="10"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5" name="Freeform 215">
              <a:extLst>
                <a:ext uri="{FF2B5EF4-FFF2-40B4-BE49-F238E27FC236}">
                  <a16:creationId xmlns:a16="http://schemas.microsoft.com/office/drawing/2014/main" id="{DEA9941A-3A58-0DD3-EE44-91A9B529F5B2}"/>
                </a:ext>
              </a:extLst>
            </p:cNvPr>
            <p:cNvSpPr>
              <a:spLocks/>
            </p:cNvSpPr>
            <p:nvPr/>
          </p:nvSpPr>
          <p:spPr bwMode="auto">
            <a:xfrm>
              <a:off x="19405610" y="4800777"/>
              <a:ext cx="30054" cy="72916"/>
            </a:xfrm>
            <a:custGeom>
              <a:avLst/>
              <a:gdLst>
                <a:gd name="T0" fmla="*/ 10 w 10"/>
                <a:gd name="T1" fmla="*/ 7 h 23"/>
                <a:gd name="T2" fmla="*/ 10 w 10"/>
                <a:gd name="T3" fmla="*/ 23 h 23"/>
                <a:gd name="T4" fmla="*/ 6 w 10"/>
                <a:gd name="T5" fmla="*/ 21 h 23"/>
                <a:gd name="T6" fmla="*/ 1 w 10"/>
                <a:gd name="T7" fmla="*/ 22 h 23"/>
                <a:gd name="T8" fmla="*/ 0 w 10"/>
                <a:gd name="T9" fmla="*/ 16 h 23"/>
                <a:gd name="T10" fmla="*/ 3 w 10"/>
                <a:gd name="T11" fmla="*/ 0 h 23"/>
                <a:gd name="T12" fmla="*/ 10 w 10"/>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10" y="7"/>
                  </a:moveTo>
                  <a:lnTo>
                    <a:pt x="10" y="23"/>
                  </a:lnTo>
                  <a:lnTo>
                    <a:pt x="6" y="21"/>
                  </a:lnTo>
                  <a:lnTo>
                    <a:pt x="1" y="22"/>
                  </a:lnTo>
                  <a:lnTo>
                    <a:pt x="0" y="16"/>
                  </a:lnTo>
                  <a:lnTo>
                    <a:pt x="3" y="0"/>
                  </a:lnTo>
                  <a:lnTo>
                    <a:pt x="10" y="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6" name="Freeform 216">
              <a:extLst>
                <a:ext uri="{FF2B5EF4-FFF2-40B4-BE49-F238E27FC236}">
                  <a16:creationId xmlns:a16="http://schemas.microsoft.com/office/drawing/2014/main" id="{0902F286-E045-48FC-2BB9-BAC8A9847EEE}"/>
                </a:ext>
              </a:extLst>
            </p:cNvPr>
            <p:cNvSpPr>
              <a:spLocks/>
            </p:cNvSpPr>
            <p:nvPr/>
          </p:nvSpPr>
          <p:spPr bwMode="auto">
            <a:xfrm>
              <a:off x="12625449" y="2587963"/>
              <a:ext cx="568018" cy="421640"/>
            </a:xfrm>
            <a:custGeom>
              <a:avLst/>
              <a:gdLst>
                <a:gd name="T0" fmla="*/ 189 w 189"/>
                <a:gd name="T1" fmla="*/ 49 h 133"/>
                <a:gd name="T2" fmla="*/ 177 w 189"/>
                <a:gd name="T3" fmla="*/ 54 h 133"/>
                <a:gd name="T4" fmla="*/ 174 w 189"/>
                <a:gd name="T5" fmla="*/ 63 h 133"/>
                <a:gd name="T6" fmla="*/ 174 w 189"/>
                <a:gd name="T7" fmla="*/ 70 h 133"/>
                <a:gd name="T8" fmla="*/ 156 w 189"/>
                <a:gd name="T9" fmla="*/ 79 h 133"/>
                <a:gd name="T10" fmla="*/ 128 w 189"/>
                <a:gd name="T11" fmla="*/ 89 h 133"/>
                <a:gd name="T12" fmla="*/ 112 w 189"/>
                <a:gd name="T13" fmla="*/ 103 h 133"/>
                <a:gd name="T14" fmla="*/ 104 w 189"/>
                <a:gd name="T15" fmla="*/ 105 h 133"/>
                <a:gd name="T16" fmla="*/ 99 w 189"/>
                <a:gd name="T17" fmla="*/ 103 h 133"/>
                <a:gd name="T18" fmla="*/ 89 w 189"/>
                <a:gd name="T19" fmla="*/ 112 h 133"/>
                <a:gd name="T20" fmla="*/ 77 w 189"/>
                <a:gd name="T21" fmla="*/ 116 h 133"/>
                <a:gd name="T22" fmla="*/ 62 w 189"/>
                <a:gd name="T23" fmla="*/ 117 h 133"/>
                <a:gd name="T24" fmla="*/ 57 w 189"/>
                <a:gd name="T25" fmla="*/ 118 h 133"/>
                <a:gd name="T26" fmla="*/ 53 w 189"/>
                <a:gd name="T27" fmla="*/ 124 h 133"/>
                <a:gd name="T28" fmla="*/ 49 w 189"/>
                <a:gd name="T29" fmla="*/ 125 h 133"/>
                <a:gd name="T30" fmla="*/ 46 w 189"/>
                <a:gd name="T31" fmla="*/ 131 h 133"/>
                <a:gd name="T32" fmla="*/ 37 w 189"/>
                <a:gd name="T33" fmla="*/ 130 h 133"/>
                <a:gd name="T34" fmla="*/ 32 w 189"/>
                <a:gd name="T35" fmla="*/ 133 h 133"/>
                <a:gd name="T36" fmla="*/ 19 w 189"/>
                <a:gd name="T37" fmla="*/ 132 h 133"/>
                <a:gd name="T38" fmla="*/ 14 w 189"/>
                <a:gd name="T39" fmla="*/ 120 h 133"/>
                <a:gd name="T40" fmla="*/ 14 w 189"/>
                <a:gd name="T41" fmla="*/ 108 h 133"/>
                <a:gd name="T42" fmla="*/ 10 w 189"/>
                <a:gd name="T43" fmla="*/ 102 h 133"/>
                <a:gd name="T44" fmla="*/ 6 w 189"/>
                <a:gd name="T45" fmla="*/ 87 h 133"/>
                <a:gd name="T46" fmla="*/ 0 w 189"/>
                <a:gd name="T47" fmla="*/ 78 h 133"/>
                <a:gd name="T48" fmla="*/ 4 w 189"/>
                <a:gd name="T49" fmla="*/ 77 h 133"/>
                <a:gd name="T50" fmla="*/ 2 w 189"/>
                <a:gd name="T51" fmla="*/ 68 h 133"/>
                <a:gd name="T52" fmla="*/ 4 w 189"/>
                <a:gd name="T53" fmla="*/ 64 h 133"/>
                <a:gd name="T54" fmla="*/ 2 w 189"/>
                <a:gd name="T55" fmla="*/ 55 h 133"/>
                <a:gd name="T56" fmla="*/ 10 w 189"/>
                <a:gd name="T57" fmla="*/ 48 h 133"/>
                <a:gd name="T58" fmla="*/ 8 w 189"/>
                <a:gd name="T59" fmla="*/ 39 h 133"/>
                <a:gd name="T60" fmla="*/ 12 w 189"/>
                <a:gd name="T61" fmla="*/ 29 h 133"/>
                <a:gd name="T62" fmla="*/ 20 w 189"/>
                <a:gd name="T63" fmla="*/ 35 h 133"/>
                <a:gd name="T64" fmla="*/ 24 w 189"/>
                <a:gd name="T65" fmla="*/ 33 h 133"/>
                <a:gd name="T66" fmla="*/ 45 w 189"/>
                <a:gd name="T67" fmla="*/ 32 h 133"/>
                <a:gd name="T68" fmla="*/ 49 w 189"/>
                <a:gd name="T69" fmla="*/ 34 h 133"/>
                <a:gd name="T70" fmla="*/ 66 w 189"/>
                <a:gd name="T71" fmla="*/ 36 h 133"/>
                <a:gd name="T72" fmla="*/ 73 w 189"/>
                <a:gd name="T73" fmla="*/ 35 h 133"/>
                <a:gd name="T74" fmla="*/ 78 w 189"/>
                <a:gd name="T75" fmla="*/ 42 h 133"/>
                <a:gd name="T76" fmla="*/ 86 w 189"/>
                <a:gd name="T77" fmla="*/ 39 h 133"/>
                <a:gd name="T78" fmla="*/ 98 w 189"/>
                <a:gd name="T79" fmla="*/ 17 h 133"/>
                <a:gd name="T80" fmla="*/ 114 w 189"/>
                <a:gd name="T81" fmla="*/ 8 h 133"/>
                <a:gd name="T82" fmla="*/ 166 w 189"/>
                <a:gd name="T83" fmla="*/ 0 h 133"/>
                <a:gd name="T84" fmla="*/ 182 w 189"/>
                <a:gd name="T85" fmla="*/ 34 h 133"/>
                <a:gd name="T86" fmla="*/ 189 w 189"/>
                <a:gd name="T87" fmla="*/ 4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33">
                  <a:moveTo>
                    <a:pt x="189" y="49"/>
                  </a:moveTo>
                  <a:lnTo>
                    <a:pt x="177" y="54"/>
                  </a:lnTo>
                  <a:lnTo>
                    <a:pt x="174" y="63"/>
                  </a:lnTo>
                  <a:lnTo>
                    <a:pt x="174" y="70"/>
                  </a:lnTo>
                  <a:lnTo>
                    <a:pt x="156" y="79"/>
                  </a:lnTo>
                  <a:lnTo>
                    <a:pt x="128" y="89"/>
                  </a:lnTo>
                  <a:lnTo>
                    <a:pt x="112" y="103"/>
                  </a:lnTo>
                  <a:lnTo>
                    <a:pt x="104" y="105"/>
                  </a:lnTo>
                  <a:lnTo>
                    <a:pt x="99" y="103"/>
                  </a:lnTo>
                  <a:lnTo>
                    <a:pt x="89" y="112"/>
                  </a:lnTo>
                  <a:lnTo>
                    <a:pt x="77" y="116"/>
                  </a:lnTo>
                  <a:lnTo>
                    <a:pt x="62" y="117"/>
                  </a:lnTo>
                  <a:lnTo>
                    <a:pt x="57" y="118"/>
                  </a:lnTo>
                  <a:lnTo>
                    <a:pt x="53" y="124"/>
                  </a:lnTo>
                  <a:lnTo>
                    <a:pt x="49" y="125"/>
                  </a:lnTo>
                  <a:lnTo>
                    <a:pt x="46" y="131"/>
                  </a:lnTo>
                  <a:lnTo>
                    <a:pt x="37" y="130"/>
                  </a:lnTo>
                  <a:lnTo>
                    <a:pt x="32" y="133"/>
                  </a:lnTo>
                  <a:lnTo>
                    <a:pt x="19" y="132"/>
                  </a:lnTo>
                  <a:lnTo>
                    <a:pt x="14" y="120"/>
                  </a:lnTo>
                  <a:lnTo>
                    <a:pt x="14" y="108"/>
                  </a:lnTo>
                  <a:lnTo>
                    <a:pt x="10" y="102"/>
                  </a:lnTo>
                  <a:lnTo>
                    <a:pt x="6" y="87"/>
                  </a:lnTo>
                  <a:lnTo>
                    <a:pt x="0" y="78"/>
                  </a:lnTo>
                  <a:lnTo>
                    <a:pt x="4" y="77"/>
                  </a:lnTo>
                  <a:lnTo>
                    <a:pt x="2" y="68"/>
                  </a:lnTo>
                  <a:lnTo>
                    <a:pt x="4" y="64"/>
                  </a:lnTo>
                  <a:lnTo>
                    <a:pt x="2" y="55"/>
                  </a:lnTo>
                  <a:lnTo>
                    <a:pt x="10" y="48"/>
                  </a:lnTo>
                  <a:lnTo>
                    <a:pt x="8" y="39"/>
                  </a:lnTo>
                  <a:lnTo>
                    <a:pt x="12" y="29"/>
                  </a:lnTo>
                  <a:lnTo>
                    <a:pt x="20" y="35"/>
                  </a:lnTo>
                  <a:lnTo>
                    <a:pt x="24" y="33"/>
                  </a:lnTo>
                  <a:lnTo>
                    <a:pt x="45" y="32"/>
                  </a:lnTo>
                  <a:lnTo>
                    <a:pt x="49" y="34"/>
                  </a:lnTo>
                  <a:lnTo>
                    <a:pt x="66" y="36"/>
                  </a:lnTo>
                  <a:lnTo>
                    <a:pt x="73" y="35"/>
                  </a:lnTo>
                  <a:lnTo>
                    <a:pt x="78" y="42"/>
                  </a:lnTo>
                  <a:lnTo>
                    <a:pt x="86" y="39"/>
                  </a:lnTo>
                  <a:lnTo>
                    <a:pt x="98" y="17"/>
                  </a:lnTo>
                  <a:lnTo>
                    <a:pt x="114" y="8"/>
                  </a:lnTo>
                  <a:lnTo>
                    <a:pt x="166" y="0"/>
                  </a:lnTo>
                  <a:lnTo>
                    <a:pt x="182" y="34"/>
                  </a:lnTo>
                  <a:lnTo>
                    <a:pt x="189" y="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7" name="Freeform 217">
              <a:extLst>
                <a:ext uri="{FF2B5EF4-FFF2-40B4-BE49-F238E27FC236}">
                  <a16:creationId xmlns:a16="http://schemas.microsoft.com/office/drawing/2014/main" id="{B92CF3FE-67E2-E533-2F29-F840B057BD4B}"/>
                </a:ext>
              </a:extLst>
            </p:cNvPr>
            <p:cNvSpPr>
              <a:spLocks/>
            </p:cNvSpPr>
            <p:nvPr/>
          </p:nvSpPr>
          <p:spPr bwMode="auto">
            <a:xfrm>
              <a:off x="11164830" y="5292161"/>
              <a:ext cx="886590" cy="836936"/>
            </a:xfrm>
            <a:custGeom>
              <a:avLst/>
              <a:gdLst>
                <a:gd name="T0" fmla="*/ 264 w 295"/>
                <a:gd name="T1" fmla="*/ 152 h 264"/>
                <a:gd name="T2" fmla="*/ 250 w 295"/>
                <a:gd name="T3" fmla="*/ 173 h 264"/>
                <a:gd name="T4" fmla="*/ 217 w 295"/>
                <a:gd name="T5" fmla="*/ 210 h 264"/>
                <a:gd name="T6" fmla="*/ 190 w 295"/>
                <a:gd name="T7" fmla="*/ 232 h 264"/>
                <a:gd name="T8" fmla="*/ 162 w 295"/>
                <a:gd name="T9" fmla="*/ 241 h 264"/>
                <a:gd name="T10" fmla="*/ 149 w 295"/>
                <a:gd name="T11" fmla="*/ 243 h 264"/>
                <a:gd name="T12" fmla="*/ 121 w 295"/>
                <a:gd name="T13" fmla="*/ 243 h 264"/>
                <a:gd name="T14" fmla="*/ 104 w 295"/>
                <a:gd name="T15" fmla="*/ 245 h 264"/>
                <a:gd name="T16" fmla="*/ 70 w 295"/>
                <a:gd name="T17" fmla="*/ 256 h 264"/>
                <a:gd name="T18" fmla="*/ 51 w 295"/>
                <a:gd name="T19" fmla="*/ 264 h 264"/>
                <a:gd name="T20" fmla="*/ 38 w 295"/>
                <a:gd name="T21" fmla="*/ 257 h 264"/>
                <a:gd name="T22" fmla="*/ 30 w 295"/>
                <a:gd name="T23" fmla="*/ 250 h 264"/>
                <a:gd name="T24" fmla="*/ 29 w 295"/>
                <a:gd name="T25" fmla="*/ 232 h 264"/>
                <a:gd name="T26" fmla="*/ 30 w 295"/>
                <a:gd name="T27" fmla="*/ 215 h 264"/>
                <a:gd name="T28" fmla="*/ 20 w 295"/>
                <a:gd name="T29" fmla="*/ 180 h 264"/>
                <a:gd name="T30" fmla="*/ 12 w 295"/>
                <a:gd name="T31" fmla="*/ 162 h 264"/>
                <a:gd name="T32" fmla="*/ 9 w 295"/>
                <a:gd name="T33" fmla="*/ 125 h 264"/>
                <a:gd name="T34" fmla="*/ 19 w 295"/>
                <a:gd name="T35" fmla="*/ 139 h 264"/>
                <a:gd name="T36" fmla="*/ 38 w 295"/>
                <a:gd name="T37" fmla="*/ 145 h 264"/>
                <a:gd name="T38" fmla="*/ 63 w 295"/>
                <a:gd name="T39" fmla="*/ 133 h 264"/>
                <a:gd name="T40" fmla="*/ 71 w 295"/>
                <a:gd name="T41" fmla="*/ 59 h 264"/>
                <a:gd name="T42" fmla="*/ 79 w 295"/>
                <a:gd name="T43" fmla="*/ 91 h 264"/>
                <a:gd name="T44" fmla="*/ 95 w 295"/>
                <a:gd name="T45" fmla="*/ 97 h 264"/>
                <a:gd name="T46" fmla="*/ 113 w 295"/>
                <a:gd name="T47" fmla="*/ 81 h 264"/>
                <a:gd name="T48" fmla="*/ 127 w 295"/>
                <a:gd name="T49" fmla="*/ 66 h 264"/>
                <a:gd name="T50" fmla="*/ 143 w 295"/>
                <a:gd name="T51" fmla="*/ 75 h 264"/>
                <a:gd name="T52" fmla="*/ 169 w 295"/>
                <a:gd name="T53" fmla="*/ 71 h 264"/>
                <a:gd name="T54" fmla="*/ 175 w 295"/>
                <a:gd name="T55" fmla="*/ 54 h 264"/>
                <a:gd name="T56" fmla="*/ 191 w 295"/>
                <a:gd name="T57" fmla="*/ 45 h 264"/>
                <a:gd name="T58" fmla="*/ 214 w 295"/>
                <a:gd name="T59" fmla="*/ 16 h 264"/>
                <a:gd name="T60" fmla="*/ 248 w 295"/>
                <a:gd name="T61" fmla="*/ 1 h 264"/>
                <a:gd name="T62" fmla="*/ 262 w 295"/>
                <a:gd name="T63" fmla="*/ 2 h 264"/>
                <a:gd name="T64" fmla="*/ 279 w 295"/>
                <a:gd name="T65" fmla="*/ 33 h 264"/>
                <a:gd name="T66" fmla="*/ 278 w 295"/>
                <a:gd name="T67" fmla="*/ 71 h 264"/>
                <a:gd name="T68" fmla="*/ 270 w 295"/>
                <a:gd name="T69" fmla="*/ 74 h 264"/>
                <a:gd name="T70" fmla="*/ 263 w 295"/>
                <a:gd name="T71" fmla="*/ 82 h 264"/>
                <a:gd name="T72" fmla="*/ 257 w 295"/>
                <a:gd name="T73" fmla="*/ 97 h 264"/>
                <a:gd name="T74" fmla="*/ 277 w 295"/>
                <a:gd name="T75" fmla="*/ 106 h 264"/>
                <a:gd name="T76" fmla="*/ 295 w 295"/>
                <a:gd name="T77" fmla="*/ 97 h 264"/>
                <a:gd name="T78" fmla="*/ 286 w 295"/>
                <a:gd name="T79" fmla="*/ 129 h 264"/>
                <a:gd name="T80" fmla="*/ 268 w 295"/>
                <a:gd name="T81" fmla="*/ 14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5" h="264">
                  <a:moveTo>
                    <a:pt x="268" y="149"/>
                  </a:moveTo>
                  <a:lnTo>
                    <a:pt x="264" y="152"/>
                  </a:lnTo>
                  <a:lnTo>
                    <a:pt x="256" y="163"/>
                  </a:lnTo>
                  <a:lnTo>
                    <a:pt x="250" y="173"/>
                  </a:lnTo>
                  <a:lnTo>
                    <a:pt x="239" y="188"/>
                  </a:lnTo>
                  <a:lnTo>
                    <a:pt x="217" y="210"/>
                  </a:lnTo>
                  <a:lnTo>
                    <a:pt x="204" y="222"/>
                  </a:lnTo>
                  <a:lnTo>
                    <a:pt x="190" y="232"/>
                  </a:lnTo>
                  <a:lnTo>
                    <a:pt x="171" y="240"/>
                  </a:lnTo>
                  <a:lnTo>
                    <a:pt x="162" y="241"/>
                  </a:lnTo>
                  <a:lnTo>
                    <a:pt x="159" y="246"/>
                  </a:lnTo>
                  <a:lnTo>
                    <a:pt x="149" y="243"/>
                  </a:lnTo>
                  <a:lnTo>
                    <a:pt x="140" y="247"/>
                  </a:lnTo>
                  <a:lnTo>
                    <a:pt x="121" y="243"/>
                  </a:lnTo>
                  <a:lnTo>
                    <a:pt x="111" y="246"/>
                  </a:lnTo>
                  <a:lnTo>
                    <a:pt x="104" y="245"/>
                  </a:lnTo>
                  <a:lnTo>
                    <a:pt x="85" y="253"/>
                  </a:lnTo>
                  <a:lnTo>
                    <a:pt x="70" y="256"/>
                  </a:lnTo>
                  <a:lnTo>
                    <a:pt x="59" y="264"/>
                  </a:lnTo>
                  <a:lnTo>
                    <a:pt x="51" y="264"/>
                  </a:lnTo>
                  <a:lnTo>
                    <a:pt x="44" y="257"/>
                  </a:lnTo>
                  <a:lnTo>
                    <a:pt x="38" y="257"/>
                  </a:lnTo>
                  <a:lnTo>
                    <a:pt x="31" y="247"/>
                  </a:lnTo>
                  <a:lnTo>
                    <a:pt x="30" y="250"/>
                  </a:lnTo>
                  <a:lnTo>
                    <a:pt x="28" y="245"/>
                  </a:lnTo>
                  <a:lnTo>
                    <a:pt x="29" y="232"/>
                  </a:lnTo>
                  <a:lnTo>
                    <a:pt x="24" y="219"/>
                  </a:lnTo>
                  <a:lnTo>
                    <a:pt x="30" y="215"/>
                  </a:lnTo>
                  <a:lnTo>
                    <a:pt x="30" y="199"/>
                  </a:lnTo>
                  <a:lnTo>
                    <a:pt x="20" y="180"/>
                  </a:lnTo>
                  <a:lnTo>
                    <a:pt x="12" y="162"/>
                  </a:lnTo>
                  <a:lnTo>
                    <a:pt x="12" y="162"/>
                  </a:lnTo>
                  <a:lnTo>
                    <a:pt x="0" y="135"/>
                  </a:lnTo>
                  <a:lnTo>
                    <a:pt x="9" y="125"/>
                  </a:lnTo>
                  <a:lnTo>
                    <a:pt x="16" y="131"/>
                  </a:lnTo>
                  <a:lnTo>
                    <a:pt x="19" y="139"/>
                  </a:lnTo>
                  <a:lnTo>
                    <a:pt x="27" y="141"/>
                  </a:lnTo>
                  <a:lnTo>
                    <a:pt x="38" y="145"/>
                  </a:lnTo>
                  <a:lnTo>
                    <a:pt x="47" y="143"/>
                  </a:lnTo>
                  <a:lnTo>
                    <a:pt x="63" y="133"/>
                  </a:lnTo>
                  <a:lnTo>
                    <a:pt x="67" y="56"/>
                  </a:lnTo>
                  <a:lnTo>
                    <a:pt x="71" y="59"/>
                  </a:lnTo>
                  <a:lnTo>
                    <a:pt x="81" y="79"/>
                  </a:lnTo>
                  <a:lnTo>
                    <a:pt x="79" y="91"/>
                  </a:lnTo>
                  <a:lnTo>
                    <a:pt x="83" y="99"/>
                  </a:lnTo>
                  <a:lnTo>
                    <a:pt x="95" y="97"/>
                  </a:lnTo>
                  <a:lnTo>
                    <a:pt x="105" y="87"/>
                  </a:lnTo>
                  <a:lnTo>
                    <a:pt x="113" y="81"/>
                  </a:lnTo>
                  <a:lnTo>
                    <a:pt x="118" y="71"/>
                  </a:lnTo>
                  <a:lnTo>
                    <a:pt x="127" y="66"/>
                  </a:lnTo>
                  <a:lnTo>
                    <a:pt x="135" y="69"/>
                  </a:lnTo>
                  <a:lnTo>
                    <a:pt x="143" y="75"/>
                  </a:lnTo>
                  <a:lnTo>
                    <a:pt x="157" y="76"/>
                  </a:lnTo>
                  <a:lnTo>
                    <a:pt x="169" y="71"/>
                  </a:lnTo>
                  <a:lnTo>
                    <a:pt x="171" y="64"/>
                  </a:lnTo>
                  <a:lnTo>
                    <a:pt x="175" y="54"/>
                  </a:lnTo>
                  <a:lnTo>
                    <a:pt x="185" y="53"/>
                  </a:lnTo>
                  <a:lnTo>
                    <a:pt x="191" y="45"/>
                  </a:lnTo>
                  <a:lnTo>
                    <a:pt x="197" y="31"/>
                  </a:lnTo>
                  <a:lnTo>
                    <a:pt x="214" y="16"/>
                  </a:lnTo>
                  <a:lnTo>
                    <a:pt x="240" y="0"/>
                  </a:lnTo>
                  <a:lnTo>
                    <a:pt x="248" y="1"/>
                  </a:lnTo>
                  <a:lnTo>
                    <a:pt x="256" y="4"/>
                  </a:lnTo>
                  <a:lnTo>
                    <a:pt x="262" y="2"/>
                  </a:lnTo>
                  <a:lnTo>
                    <a:pt x="272" y="4"/>
                  </a:lnTo>
                  <a:lnTo>
                    <a:pt x="279" y="33"/>
                  </a:lnTo>
                  <a:lnTo>
                    <a:pt x="282" y="48"/>
                  </a:lnTo>
                  <a:lnTo>
                    <a:pt x="278" y="71"/>
                  </a:lnTo>
                  <a:lnTo>
                    <a:pt x="279" y="78"/>
                  </a:lnTo>
                  <a:lnTo>
                    <a:pt x="270" y="74"/>
                  </a:lnTo>
                  <a:lnTo>
                    <a:pt x="265" y="76"/>
                  </a:lnTo>
                  <a:lnTo>
                    <a:pt x="263" y="82"/>
                  </a:lnTo>
                  <a:lnTo>
                    <a:pt x="257" y="90"/>
                  </a:lnTo>
                  <a:lnTo>
                    <a:pt x="257" y="97"/>
                  </a:lnTo>
                  <a:lnTo>
                    <a:pt x="267" y="108"/>
                  </a:lnTo>
                  <a:lnTo>
                    <a:pt x="277" y="106"/>
                  </a:lnTo>
                  <a:lnTo>
                    <a:pt x="281" y="97"/>
                  </a:lnTo>
                  <a:lnTo>
                    <a:pt x="295" y="97"/>
                  </a:lnTo>
                  <a:lnTo>
                    <a:pt x="289" y="112"/>
                  </a:lnTo>
                  <a:lnTo>
                    <a:pt x="286" y="129"/>
                  </a:lnTo>
                  <a:lnTo>
                    <a:pt x="281" y="139"/>
                  </a:lnTo>
                  <a:lnTo>
                    <a:pt x="268" y="1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8" name="Freeform 218">
              <a:extLst>
                <a:ext uri="{FF2B5EF4-FFF2-40B4-BE49-F238E27FC236}">
                  <a16:creationId xmlns:a16="http://schemas.microsoft.com/office/drawing/2014/main" id="{CA8D7279-1B21-E066-3D16-971FFF487D3E}"/>
                </a:ext>
              </a:extLst>
            </p:cNvPr>
            <p:cNvSpPr>
              <a:spLocks/>
            </p:cNvSpPr>
            <p:nvPr/>
          </p:nvSpPr>
          <p:spPr bwMode="auto">
            <a:xfrm>
              <a:off x="11726839" y="5726480"/>
              <a:ext cx="126226" cy="129980"/>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89" name="Freeform 219">
              <a:extLst>
                <a:ext uri="{FF2B5EF4-FFF2-40B4-BE49-F238E27FC236}">
                  <a16:creationId xmlns:a16="http://schemas.microsoft.com/office/drawing/2014/main" id="{B6DC961C-8BFA-827C-B5BF-ED0A7C096249}"/>
                </a:ext>
              </a:extLst>
            </p:cNvPr>
            <p:cNvSpPr>
              <a:spLocks/>
            </p:cNvSpPr>
            <p:nvPr/>
          </p:nvSpPr>
          <p:spPr bwMode="auto">
            <a:xfrm>
              <a:off x="11492417" y="4382307"/>
              <a:ext cx="646159" cy="640385"/>
            </a:xfrm>
            <a:custGeom>
              <a:avLst/>
              <a:gdLst>
                <a:gd name="T0" fmla="*/ 202 w 215"/>
                <a:gd name="T1" fmla="*/ 20 h 202"/>
                <a:gd name="T2" fmla="*/ 211 w 215"/>
                <a:gd name="T3" fmla="*/ 30 h 202"/>
                <a:gd name="T4" fmla="*/ 215 w 215"/>
                <a:gd name="T5" fmla="*/ 47 h 202"/>
                <a:gd name="T6" fmla="*/ 211 w 215"/>
                <a:gd name="T7" fmla="*/ 53 h 202"/>
                <a:gd name="T8" fmla="*/ 207 w 215"/>
                <a:gd name="T9" fmla="*/ 70 h 202"/>
                <a:gd name="T10" fmla="*/ 210 w 215"/>
                <a:gd name="T11" fmla="*/ 87 h 202"/>
                <a:gd name="T12" fmla="*/ 204 w 215"/>
                <a:gd name="T13" fmla="*/ 94 h 202"/>
                <a:gd name="T14" fmla="*/ 198 w 215"/>
                <a:gd name="T15" fmla="*/ 113 h 202"/>
                <a:gd name="T16" fmla="*/ 208 w 215"/>
                <a:gd name="T17" fmla="*/ 119 h 202"/>
                <a:gd name="T18" fmla="*/ 152 w 215"/>
                <a:gd name="T19" fmla="*/ 136 h 202"/>
                <a:gd name="T20" fmla="*/ 153 w 215"/>
                <a:gd name="T21" fmla="*/ 151 h 202"/>
                <a:gd name="T22" fmla="*/ 139 w 215"/>
                <a:gd name="T23" fmla="*/ 154 h 202"/>
                <a:gd name="T24" fmla="*/ 128 w 215"/>
                <a:gd name="T25" fmla="*/ 162 h 202"/>
                <a:gd name="T26" fmla="*/ 126 w 215"/>
                <a:gd name="T27" fmla="*/ 169 h 202"/>
                <a:gd name="T28" fmla="*/ 119 w 215"/>
                <a:gd name="T29" fmla="*/ 171 h 202"/>
                <a:gd name="T30" fmla="*/ 103 w 215"/>
                <a:gd name="T31" fmla="*/ 188 h 202"/>
                <a:gd name="T32" fmla="*/ 92 w 215"/>
                <a:gd name="T33" fmla="*/ 201 h 202"/>
                <a:gd name="T34" fmla="*/ 86 w 215"/>
                <a:gd name="T35" fmla="*/ 202 h 202"/>
                <a:gd name="T36" fmla="*/ 80 w 215"/>
                <a:gd name="T37" fmla="*/ 199 h 202"/>
                <a:gd name="T38" fmla="*/ 60 w 215"/>
                <a:gd name="T39" fmla="*/ 197 h 202"/>
                <a:gd name="T40" fmla="*/ 57 w 215"/>
                <a:gd name="T41" fmla="*/ 195 h 202"/>
                <a:gd name="T42" fmla="*/ 57 w 215"/>
                <a:gd name="T43" fmla="*/ 194 h 202"/>
                <a:gd name="T44" fmla="*/ 50 w 215"/>
                <a:gd name="T45" fmla="*/ 189 h 202"/>
                <a:gd name="T46" fmla="*/ 38 w 215"/>
                <a:gd name="T47" fmla="*/ 188 h 202"/>
                <a:gd name="T48" fmla="*/ 23 w 215"/>
                <a:gd name="T49" fmla="*/ 193 h 202"/>
                <a:gd name="T50" fmla="*/ 12 w 215"/>
                <a:gd name="T51" fmla="*/ 180 h 202"/>
                <a:gd name="T52" fmla="*/ 0 w 215"/>
                <a:gd name="T53" fmla="*/ 163 h 202"/>
                <a:gd name="T54" fmla="*/ 2 w 215"/>
                <a:gd name="T55" fmla="*/ 96 h 202"/>
                <a:gd name="T56" fmla="*/ 41 w 215"/>
                <a:gd name="T57" fmla="*/ 97 h 202"/>
                <a:gd name="T58" fmla="*/ 39 w 215"/>
                <a:gd name="T59" fmla="*/ 90 h 202"/>
                <a:gd name="T60" fmla="*/ 42 w 215"/>
                <a:gd name="T61" fmla="*/ 82 h 202"/>
                <a:gd name="T62" fmla="*/ 39 w 215"/>
                <a:gd name="T63" fmla="*/ 72 h 202"/>
                <a:gd name="T64" fmla="*/ 41 w 215"/>
                <a:gd name="T65" fmla="*/ 62 h 202"/>
                <a:gd name="T66" fmla="*/ 40 w 215"/>
                <a:gd name="T67" fmla="*/ 55 h 202"/>
                <a:gd name="T68" fmla="*/ 46 w 215"/>
                <a:gd name="T69" fmla="*/ 56 h 202"/>
                <a:gd name="T70" fmla="*/ 47 w 215"/>
                <a:gd name="T71" fmla="*/ 63 h 202"/>
                <a:gd name="T72" fmla="*/ 55 w 215"/>
                <a:gd name="T73" fmla="*/ 62 h 202"/>
                <a:gd name="T74" fmla="*/ 67 w 215"/>
                <a:gd name="T75" fmla="*/ 64 h 202"/>
                <a:gd name="T76" fmla="*/ 73 w 215"/>
                <a:gd name="T77" fmla="*/ 73 h 202"/>
                <a:gd name="T78" fmla="*/ 87 w 215"/>
                <a:gd name="T79" fmla="*/ 76 h 202"/>
                <a:gd name="T80" fmla="*/ 99 w 215"/>
                <a:gd name="T81" fmla="*/ 70 h 202"/>
                <a:gd name="T82" fmla="*/ 102 w 215"/>
                <a:gd name="T83" fmla="*/ 81 h 202"/>
                <a:gd name="T84" fmla="*/ 116 w 215"/>
                <a:gd name="T85" fmla="*/ 83 h 202"/>
                <a:gd name="T86" fmla="*/ 123 w 215"/>
                <a:gd name="T87" fmla="*/ 92 h 202"/>
                <a:gd name="T88" fmla="*/ 130 w 215"/>
                <a:gd name="T89" fmla="*/ 104 h 202"/>
                <a:gd name="T90" fmla="*/ 144 w 215"/>
                <a:gd name="T91" fmla="*/ 104 h 202"/>
                <a:gd name="T92" fmla="*/ 143 w 215"/>
                <a:gd name="T93" fmla="*/ 82 h 202"/>
                <a:gd name="T94" fmla="*/ 138 w 215"/>
                <a:gd name="T95" fmla="*/ 85 h 202"/>
                <a:gd name="T96" fmla="*/ 126 w 215"/>
                <a:gd name="T97" fmla="*/ 77 h 202"/>
                <a:gd name="T98" fmla="*/ 121 w 215"/>
                <a:gd name="T99" fmla="*/ 73 h 202"/>
                <a:gd name="T100" fmla="*/ 123 w 215"/>
                <a:gd name="T101" fmla="*/ 53 h 202"/>
                <a:gd name="T102" fmla="*/ 127 w 215"/>
                <a:gd name="T103" fmla="*/ 28 h 202"/>
                <a:gd name="T104" fmla="*/ 123 w 215"/>
                <a:gd name="T105" fmla="*/ 19 h 202"/>
                <a:gd name="T106" fmla="*/ 129 w 215"/>
                <a:gd name="T107" fmla="*/ 6 h 202"/>
                <a:gd name="T108" fmla="*/ 134 w 215"/>
                <a:gd name="T109" fmla="*/ 3 h 202"/>
                <a:gd name="T110" fmla="*/ 158 w 215"/>
                <a:gd name="T111" fmla="*/ 0 h 202"/>
                <a:gd name="T112" fmla="*/ 166 w 215"/>
                <a:gd name="T113" fmla="*/ 2 h 202"/>
                <a:gd name="T114" fmla="*/ 173 w 215"/>
                <a:gd name="T115" fmla="*/ 7 h 202"/>
                <a:gd name="T116" fmla="*/ 180 w 215"/>
                <a:gd name="T117" fmla="*/ 11 h 202"/>
                <a:gd name="T118" fmla="*/ 192 w 215"/>
                <a:gd name="T119" fmla="*/ 14 h 202"/>
                <a:gd name="T120" fmla="*/ 202 w 215"/>
                <a:gd name="T121" fmla="*/ 2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02">
                  <a:moveTo>
                    <a:pt x="202" y="20"/>
                  </a:moveTo>
                  <a:lnTo>
                    <a:pt x="211" y="30"/>
                  </a:lnTo>
                  <a:lnTo>
                    <a:pt x="215" y="47"/>
                  </a:lnTo>
                  <a:lnTo>
                    <a:pt x="211" y="53"/>
                  </a:lnTo>
                  <a:lnTo>
                    <a:pt x="207" y="70"/>
                  </a:lnTo>
                  <a:lnTo>
                    <a:pt x="210" y="87"/>
                  </a:lnTo>
                  <a:lnTo>
                    <a:pt x="204" y="94"/>
                  </a:lnTo>
                  <a:lnTo>
                    <a:pt x="198" y="113"/>
                  </a:lnTo>
                  <a:lnTo>
                    <a:pt x="208" y="119"/>
                  </a:lnTo>
                  <a:lnTo>
                    <a:pt x="152" y="136"/>
                  </a:lnTo>
                  <a:lnTo>
                    <a:pt x="153" y="151"/>
                  </a:lnTo>
                  <a:lnTo>
                    <a:pt x="139" y="154"/>
                  </a:lnTo>
                  <a:lnTo>
                    <a:pt x="128" y="162"/>
                  </a:lnTo>
                  <a:lnTo>
                    <a:pt x="126" y="169"/>
                  </a:lnTo>
                  <a:lnTo>
                    <a:pt x="119" y="171"/>
                  </a:lnTo>
                  <a:lnTo>
                    <a:pt x="103" y="188"/>
                  </a:lnTo>
                  <a:lnTo>
                    <a:pt x="92" y="201"/>
                  </a:lnTo>
                  <a:lnTo>
                    <a:pt x="86" y="202"/>
                  </a:lnTo>
                  <a:lnTo>
                    <a:pt x="80" y="199"/>
                  </a:lnTo>
                  <a:lnTo>
                    <a:pt x="60" y="197"/>
                  </a:lnTo>
                  <a:lnTo>
                    <a:pt x="57" y="195"/>
                  </a:lnTo>
                  <a:lnTo>
                    <a:pt x="57" y="194"/>
                  </a:lnTo>
                  <a:lnTo>
                    <a:pt x="50" y="189"/>
                  </a:lnTo>
                  <a:lnTo>
                    <a:pt x="38" y="188"/>
                  </a:lnTo>
                  <a:lnTo>
                    <a:pt x="23" y="193"/>
                  </a:lnTo>
                  <a:lnTo>
                    <a:pt x="12" y="180"/>
                  </a:lnTo>
                  <a:lnTo>
                    <a:pt x="0" y="163"/>
                  </a:lnTo>
                  <a:lnTo>
                    <a:pt x="2" y="96"/>
                  </a:lnTo>
                  <a:lnTo>
                    <a:pt x="41" y="97"/>
                  </a:lnTo>
                  <a:lnTo>
                    <a:pt x="39" y="90"/>
                  </a:lnTo>
                  <a:lnTo>
                    <a:pt x="42" y="82"/>
                  </a:lnTo>
                  <a:lnTo>
                    <a:pt x="39" y="72"/>
                  </a:lnTo>
                  <a:lnTo>
                    <a:pt x="41" y="62"/>
                  </a:lnTo>
                  <a:lnTo>
                    <a:pt x="40" y="55"/>
                  </a:lnTo>
                  <a:lnTo>
                    <a:pt x="46" y="56"/>
                  </a:lnTo>
                  <a:lnTo>
                    <a:pt x="47" y="63"/>
                  </a:lnTo>
                  <a:lnTo>
                    <a:pt x="55" y="62"/>
                  </a:lnTo>
                  <a:lnTo>
                    <a:pt x="67" y="64"/>
                  </a:lnTo>
                  <a:lnTo>
                    <a:pt x="73" y="73"/>
                  </a:lnTo>
                  <a:lnTo>
                    <a:pt x="87" y="76"/>
                  </a:lnTo>
                  <a:lnTo>
                    <a:pt x="99" y="70"/>
                  </a:lnTo>
                  <a:lnTo>
                    <a:pt x="102" y="81"/>
                  </a:lnTo>
                  <a:lnTo>
                    <a:pt x="116" y="83"/>
                  </a:lnTo>
                  <a:lnTo>
                    <a:pt x="123" y="92"/>
                  </a:lnTo>
                  <a:lnTo>
                    <a:pt x="130" y="104"/>
                  </a:lnTo>
                  <a:lnTo>
                    <a:pt x="144" y="104"/>
                  </a:lnTo>
                  <a:lnTo>
                    <a:pt x="143" y="82"/>
                  </a:lnTo>
                  <a:lnTo>
                    <a:pt x="138" y="85"/>
                  </a:lnTo>
                  <a:lnTo>
                    <a:pt x="126" y="77"/>
                  </a:lnTo>
                  <a:lnTo>
                    <a:pt x="121" y="73"/>
                  </a:lnTo>
                  <a:lnTo>
                    <a:pt x="123" y="53"/>
                  </a:lnTo>
                  <a:lnTo>
                    <a:pt x="127" y="28"/>
                  </a:lnTo>
                  <a:lnTo>
                    <a:pt x="123" y="19"/>
                  </a:lnTo>
                  <a:lnTo>
                    <a:pt x="129" y="6"/>
                  </a:lnTo>
                  <a:lnTo>
                    <a:pt x="134" y="3"/>
                  </a:lnTo>
                  <a:lnTo>
                    <a:pt x="158" y="0"/>
                  </a:lnTo>
                  <a:lnTo>
                    <a:pt x="166" y="2"/>
                  </a:lnTo>
                  <a:lnTo>
                    <a:pt x="173" y="7"/>
                  </a:lnTo>
                  <a:lnTo>
                    <a:pt x="180" y="11"/>
                  </a:lnTo>
                  <a:lnTo>
                    <a:pt x="192" y="14"/>
                  </a:lnTo>
                  <a:lnTo>
                    <a:pt x="202" y="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0" name="Freeform 220">
              <a:extLst>
                <a:ext uri="{FF2B5EF4-FFF2-40B4-BE49-F238E27FC236}">
                  <a16:creationId xmlns:a16="http://schemas.microsoft.com/office/drawing/2014/main" id="{5D25A241-FF55-8702-AFF4-47648984E4CD}"/>
                </a:ext>
              </a:extLst>
            </p:cNvPr>
            <p:cNvSpPr>
              <a:spLocks/>
            </p:cNvSpPr>
            <p:nvPr/>
          </p:nvSpPr>
          <p:spPr bwMode="auto">
            <a:xfrm>
              <a:off x="11672739" y="4861010"/>
              <a:ext cx="417750" cy="443830"/>
            </a:xfrm>
            <a:custGeom>
              <a:avLst/>
              <a:gdLst>
                <a:gd name="T0" fmla="*/ 103 w 139"/>
                <a:gd name="T1" fmla="*/ 140 h 140"/>
                <a:gd name="T2" fmla="*/ 93 w 139"/>
                <a:gd name="T3" fmla="*/ 138 h 140"/>
                <a:gd name="T4" fmla="*/ 87 w 139"/>
                <a:gd name="T5" fmla="*/ 140 h 140"/>
                <a:gd name="T6" fmla="*/ 79 w 139"/>
                <a:gd name="T7" fmla="*/ 137 h 140"/>
                <a:gd name="T8" fmla="*/ 71 w 139"/>
                <a:gd name="T9" fmla="*/ 136 h 140"/>
                <a:gd name="T10" fmla="*/ 60 w 139"/>
                <a:gd name="T11" fmla="*/ 127 h 140"/>
                <a:gd name="T12" fmla="*/ 47 w 139"/>
                <a:gd name="T13" fmla="*/ 124 h 140"/>
                <a:gd name="T14" fmla="*/ 42 w 139"/>
                <a:gd name="T15" fmla="*/ 111 h 140"/>
                <a:gd name="T16" fmla="*/ 42 w 139"/>
                <a:gd name="T17" fmla="*/ 103 h 140"/>
                <a:gd name="T18" fmla="*/ 35 w 139"/>
                <a:gd name="T19" fmla="*/ 101 h 140"/>
                <a:gd name="T20" fmla="*/ 15 w 139"/>
                <a:gd name="T21" fmla="*/ 78 h 140"/>
                <a:gd name="T22" fmla="*/ 10 w 139"/>
                <a:gd name="T23" fmla="*/ 66 h 140"/>
                <a:gd name="T24" fmla="*/ 6 w 139"/>
                <a:gd name="T25" fmla="*/ 63 h 140"/>
                <a:gd name="T26" fmla="*/ 0 w 139"/>
                <a:gd name="T27" fmla="*/ 46 h 140"/>
                <a:gd name="T28" fmla="*/ 20 w 139"/>
                <a:gd name="T29" fmla="*/ 48 h 140"/>
                <a:gd name="T30" fmla="*/ 26 w 139"/>
                <a:gd name="T31" fmla="*/ 51 h 140"/>
                <a:gd name="T32" fmla="*/ 32 w 139"/>
                <a:gd name="T33" fmla="*/ 50 h 140"/>
                <a:gd name="T34" fmla="*/ 43 w 139"/>
                <a:gd name="T35" fmla="*/ 37 h 140"/>
                <a:gd name="T36" fmla="*/ 59 w 139"/>
                <a:gd name="T37" fmla="*/ 20 h 140"/>
                <a:gd name="T38" fmla="*/ 66 w 139"/>
                <a:gd name="T39" fmla="*/ 18 h 140"/>
                <a:gd name="T40" fmla="*/ 68 w 139"/>
                <a:gd name="T41" fmla="*/ 11 h 140"/>
                <a:gd name="T42" fmla="*/ 79 w 139"/>
                <a:gd name="T43" fmla="*/ 3 h 140"/>
                <a:gd name="T44" fmla="*/ 93 w 139"/>
                <a:gd name="T45" fmla="*/ 0 h 140"/>
                <a:gd name="T46" fmla="*/ 94 w 139"/>
                <a:gd name="T47" fmla="*/ 7 h 140"/>
                <a:gd name="T48" fmla="*/ 109 w 139"/>
                <a:gd name="T49" fmla="*/ 7 h 140"/>
                <a:gd name="T50" fmla="*/ 117 w 139"/>
                <a:gd name="T51" fmla="*/ 11 h 140"/>
                <a:gd name="T52" fmla="*/ 121 w 139"/>
                <a:gd name="T53" fmla="*/ 16 h 140"/>
                <a:gd name="T54" fmla="*/ 130 w 139"/>
                <a:gd name="T55" fmla="*/ 18 h 140"/>
                <a:gd name="T56" fmla="*/ 139 w 139"/>
                <a:gd name="T57" fmla="*/ 25 h 140"/>
                <a:gd name="T58" fmla="*/ 138 w 139"/>
                <a:gd name="T59" fmla="*/ 51 h 140"/>
                <a:gd name="T60" fmla="*/ 133 w 139"/>
                <a:gd name="T61" fmla="*/ 65 h 140"/>
                <a:gd name="T62" fmla="*/ 132 w 139"/>
                <a:gd name="T63" fmla="*/ 81 h 140"/>
                <a:gd name="T64" fmla="*/ 134 w 139"/>
                <a:gd name="T65" fmla="*/ 87 h 140"/>
                <a:gd name="T66" fmla="*/ 131 w 139"/>
                <a:gd name="T67" fmla="*/ 99 h 140"/>
                <a:gd name="T68" fmla="*/ 129 w 139"/>
                <a:gd name="T69" fmla="*/ 101 h 140"/>
                <a:gd name="T70" fmla="*/ 123 w 139"/>
                <a:gd name="T71" fmla="*/ 116 h 140"/>
                <a:gd name="T72" fmla="*/ 103 w 139"/>
                <a:gd name="T73"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140">
                  <a:moveTo>
                    <a:pt x="103" y="140"/>
                  </a:moveTo>
                  <a:lnTo>
                    <a:pt x="93" y="138"/>
                  </a:lnTo>
                  <a:lnTo>
                    <a:pt x="87" y="140"/>
                  </a:lnTo>
                  <a:lnTo>
                    <a:pt x="79" y="137"/>
                  </a:lnTo>
                  <a:lnTo>
                    <a:pt x="71" y="136"/>
                  </a:lnTo>
                  <a:lnTo>
                    <a:pt x="60" y="127"/>
                  </a:lnTo>
                  <a:lnTo>
                    <a:pt x="47" y="124"/>
                  </a:lnTo>
                  <a:lnTo>
                    <a:pt x="42" y="111"/>
                  </a:lnTo>
                  <a:lnTo>
                    <a:pt x="42" y="103"/>
                  </a:lnTo>
                  <a:lnTo>
                    <a:pt x="35" y="101"/>
                  </a:lnTo>
                  <a:lnTo>
                    <a:pt x="15" y="78"/>
                  </a:lnTo>
                  <a:lnTo>
                    <a:pt x="10" y="66"/>
                  </a:lnTo>
                  <a:lnTo>
                    <a:pt x="6" y="63"/>
                  </a:lnTo>
                  <a:lnTo>
                    <a:pt x="0" y="46"/>
                  </a:lnTo>
                  <a:lnTo>
                    <a:pt x="20" y="48"/>
                  </a:lnTo>
                  <a:lnTo>
                    <a:pt x="26" y="51"/>
                  </a:lnTo>
                  <a:lnTo>
                    <a:pt x="32" y="50"/>
                  </a:lnTo>
                  <a:lnTo>
                    <a:pt x="43" y="37"/>
                  </a:lnTo>
                  <a:lnTo>
                    <a:pt x="59" y="20"/>
                  </a:lnTo>
                  <a:lnTo>
                    <a:pt x="66" y="18"/>
                  </a:lnTo>
                  <a:lnTo>
                    <a:pt x="68" y="11"/>
                  </a:lnTo>
                  <a:lnTo>
                    <a:pt x="79" y="3"/>
                  </a:lnTo>
                  <a:lnTo>
                    <a:pt x="93" y="0"/>
                  </a:lnTo>
                  <a:lnTo>
                    <a:pt x="94" y="7"/>
                  </a:lnTo>
                  <a:lnTo>
                    <a:pt x="109" y="7"/>
                  </a:lnTo>
                  <a:lnTo>
                    <a:pt x="117" y="11"/>
                  </a:lnTo>
                  <a:lnTo>
                    <a:pt x="121" y="16"/>
                  </a:lnTo>
                  <a:lnTo>
                    <a:pt x="130" y="18"/>
                  </a:lnTo>
                  <a:lnTo>
                    <a:pt x="139" y="25"/>
                  </a:lnTo>
                  <a:lnTo>
                    <a:pt x="138" y="51"/>
                  </a:lnTo>
                  <a:lnTo>
                    <a:pt x="133" y="65"/>
                  </a:lnTo>
                  <a:lnTo>
                    <a:pt x="132" y="81"/>
                  </a:lnTo>
                  <a:lnTo>
                    <a:pt x="134" y="87"/>
                  </a:lnTo>
                  <a:lnTo>
                    <a:pt x="131" y="99"/>
                  </a:lnTo>
                  <a:lnTo>
                    <a:pt x="129" y="101"/>
                  </a:lnTo>
                  <a:lnTo>
                    <a:pt x="123" y="116"/>
                  </a:lnTo>
                  <a:lnTo>
                    <a:pt x="103" y="14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1" name="Freeform 221">
              <a:extLst>
                <a:ext uri="{FF2B5EF4-FFF2-40B4-BE49-F238E27FC236}">
                  <a16:creationId xmlns:a16="http://schemas.microsoft.com/office/drawing/2014/main" id="{DD89B2B8-FAB6-E9DD-9374-668AE0452C6D}"/>
                </a:ext>
              </a:extLst>
            </p:cNvPr>
            <p:cNvSpPr>
              <a:spLocks/>
            </p:cNvSpPr>
            <p:nvPr/>
          </p:nvSpPr>
          <p:spPr bwMode="auto">
            <a:xfrm>
              <a:off x="11441326" y="-1041936"/>
              <a:ext cx="6596831" cy="2174769"/>
            </a:xfrm>
            <a:custGeom>
              <a:avLst/>
              <a:gdLst>
                <a:gd name="T0" fmla="*/ 751 w 2195"/>
                <a:gd name="T1" fmla="*/ 25 h 686"/>
                <a:gd name="T2" fmla="*/ 649 w 2195"/>
                <a:gd name="T3" fmla="*/ 59 h 686"/>
                <a:gd name="T4" fmla="*/ 594 w 2195"/>
                <a:gd name="T5" fmla="*/ 101 h 686"/>
                <a:gd name="T6" fmla="*/ 603 w 2195"/>
                <a:gd name="T7" fmla="*/ 140 h 686"/>
                <a:gd name="T8" fmla="*/ 600 w 2195"/>
                <a:gd name="T9" fmla="*/ 189 h 686"/>
                <a:gd name="T10" fmla="*/ 541 w 2195"/>
                <a:gd name="T11" fmla="*/ 77 h 686"/>
                <a:gd name="T12" fmla="*/ 524 w 2195"/>
                <a:gd name="T13" fmla="*/ 135 h 686"/>
                <a:gd name="T14" fmla="*/ 434 w 2195"/>
                <a:gd name="T15" fmla="*/ 142 h 686"/>
                <a:gd name="T16" fmla="*/ 337 w 2195"/>
                <a:gd name="T17" fmla="*/ 143 h 686"/>
                <a:gd name="T18" fmla="*/ 241 w 2195"/>
                <a:gd name="T19" fmla="*/ 154 h 686"/>
                <a:gd name="T20" fmla="*/ 172 w 2195"/>
                <a:gd name="T21" fmla="*/ 204 h 686"/>
                <a:gd name="T22" fmla="*/ 111 w 2195"/>
                <a:gd name="T23" fmla="*/ 223 h 686"/>
                <a:gd name="T24" fmla="*/ 177 w 2195"/>
                <a:gd name="T25" fmla="*/ 168 h 686"/>
                <a:gd name="T26" fmla="*/ 1 w 2195"/>
                <a:gd name="T27" fmla="*/ 152 h 686"/>
                <a:gd name="T28" fmla="*/ 67 w 2195"/>
                <a:gd name="T29" fmla="*/ 262 h 686"/>
                <a:gd name="T30" fmla="*/ 30 w 2195"/>
                <a:gd name="T31" fmla="*/ 356 h 686"/>
                <a:gd name="T32" fmla="*/ 95 w 2195"/>
                <a:gd name="T33" fmla="*/ 403 h 686"/>
                <a:gd name="T34" fmla="*/ 111 w 2195"/>
                <a:gd name="T35" fmla="*/ 441 h 686"/>
                <a:gd name="T36" fmla="*/ 161 w 2195"/>
                <a:gd name="T37" fmla="*/ 469 h 686"/>
                <a:gd name="T38" fmla="*/ 227 w 2195"/>
                <a:gd name="T39" fmla="*/ 507 h 686"/>
                <a:gd name="T40" fmla="*/ 240 w 2195"/>
                <a:gd name="T41" fmla="*/ 555 h 686"/>
                <a:gd name="T42" fmla="*/ 239 w 2195"/>
                <a:gd name="T43" fmla="*/ 614 h 686"/>
                <a:gd name="T44" fmla="*/ 363 w 2195"/>
                <a:gd name="T45" fmla="*/ 654 h 686"/>
                <a:gd name="T46" fmla="*/ 434 w 2195"/>
                <a:gd name="T47" fmla="*/ 672 h 686"/>
                <a:gd name="T48" fmla="*/ 412 w 2195"/>
                <a:gd name="T49" fmla="*/ 564 h 686"/>
                <a:gd name="T50" fmla="*/ 394 w 2195"/>
                <a:gd name="T51" fmla="*/ 493 h 686"/>
                <a:gd name="T52" fmla="*/ 571 w 2195"/>
                <a:gd name="T53" fmla="*/ 488 h 686"/>
                <a:gd name="T54" fmla="*/ 571 w 2195"/>
                <a:gd name="T55" fmla="*/ 425 h 686"/>
                <a:gd name="T56" fmla="*/ 758 w 2195"/>
                <a:gd name="T57" fmla="*/ 424 h 686"/>
                <a:gd name="T58" fmla="*/ 920 w 2195"/>
                <a:gd name="T59" fmla="*/ 489 h 686"/>
                <a:gd name="T60" fmla="*/ 1027 w 2195"/>
                <a:gd name="T61" fmla="*/ 519 h 686"/>
                <a:gd name="T62" fmla="*/ 1175 w 2195"/>
                <a:gd name="T63" fmla="*/ 510 h 686"/>
                <a:gd name="T64" fmla="*/ 1273 w 2195"/>
                <a:gd name="T65" fmla="*/ 503 h 686"/>
                <a:gd name="T66" fmla="*/ 1408 w 2195"/>
                <a:gd name="T67" fmla="*/ 518 h 686"/>
                <a:gd name="T68" fmla="*/ 1516 w 2195"/>
                <a:gd name="T69" fmla="*/ 493 h 686"/>
                <a:gd name="T70" fmla="*/ 1570 w 2195"/>
                <a:gd name="T71" fmla="*/ 441 h 686"/>
                <a:gd name="T72" fmla="*/ 1742 w 2195"/>
                <a:gd name="T73" fmla="*/ 550 h 686"/>
                <a:gd name="T74" fmla="*/ 1789 w 2195"/>
                <a:gd name="T75" fmla="*/ 600 h 686"/>
                <a:gd name="T76" fmla="*/ 1821 w 2195"/>
                <a:gd name="T77" fmla="*/ 642 h 686"/>
                <a:gd name="T78" fmla="*/ 1879 w 2195"/>
                <a:gd name="T79" fmla="*/ 536 h 686"/>
                <a:gd name="T80" fmla="*/ 1746 w 2195"/>
                <a:gd name="T81" fmla="*/ 425 h 686"/>
                <a:gd name="T82" fmla="*/ 1855 w 2195"/>
                <a:gd name="T83" fmla="*/ 317 h 686"/>
                <a:gd name="T84" fmla="*/ 1972 w 2195"/>
                <a:gd name="T85" fmla="*/ 275 h 686"/>
                <a:gd name="T86" fmla="*/ 1981 w 2195"/>
                <a:gd name="T87" fmla="*/ 358 h 686"/>
                <a:gd name="T88" fmla="*/ 2115 w 2195"/>
                <a:gd name="T89" fmla="*/ 441 h 686"/>
                <a:gd name="T90" fmla="*/ 2041 w 2195"/>
                <a:gd name="T91" fmla="*/ 341 h 686"/>
                <a:gd name="T92" fmla="*/ 2121 w 2195"/>
                <a:gd name="T93" fmla="*/ 301 h 686"/>
                <a:gd name="T94" fmla="*/ 2165 w 2195"/>
                <a:gd name="T95" fmla="*/ 245 h 686"/>
                <a:gd name="T96" fmla="*/ 2127 w 2195"/>
                <a:gd name="T97" fmla="*/ 194 h 686"/>
                <a:gd name="T98" fmla="*/ 2155 w 2195"/>
                <a:gd name="T99" fmla="*/ 143 h 686"/>
                <a:gd name="T100" fmla="*/ 2081 w 2195"/>
                <a:gd name="T101" fmla="*/ 119 h 686"/>
                <a:gd name="T102" fmla="*/ 1867 w 2195"/>
                <a:gd name="T103" fmla="*/ 130 h 686"/>
                <a:gd name="T104" fmla="*/ 1729 w 2195"/>
                <a:gd name="T105" fmla="*/ 128 h 686"/>
                <a:gd name="T106" fmla="*/ 1395 w 2195"/>
                <a:gd name="T107" fmla="*/ 82 h 686"/>
                <a:gd name="T108" fmla="*/ 1301 w 2195"/>
                <a:gd name="T109" fmla="*/ 103 h 686"/>
                <a:gd name="T110" fmla="*/ 1124 w 2195"/>
                <a:gd name="T111" fmla="*/ 71 h 686"/>
                <a:gd name="T112" fmla="*/ 983 w 2195"/>
                <a:gd name="T113" fmla="*/ 54 h 686"/>
                <a:gd name="T114" fmla="*/ 913 w 2195"/>
                <a:gd name="T115"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5" h="686">
                  <a:moveTo>
                    <a:pt x="856" y="0"/>
                  </a:moveTo>
                  <a:lnTo>
                    <a:pt x="836" y="6"/>
                  </a:lnTo>
                  <a:lnTo>
                    <a:pt x="832" y="12"/>
                  </a:lnTo>
                  <a:lnTo>
                    <a:pt x="836" y="19"/>
                  </a:lnTo>
                  <a:lnTo>
                    <a:pt x="813" y="18"/>
                  </a:lnTo>
                  <a:lnTo>
                    <a:pt x="795" y="27"/>
                  </a:lnTo>
                  <a:lnTo>
                    <a:pt x="781" y="23"/>
                  </a:lnTo>
                  <a:lnTo>
                    <a:pt x="751" y="25"/>
                  </a:lnTo>
                  <a:lnTo>
                    <a:pt x="752" y="29"/>
                  </a:lnTo>
                  <a:lnTo>
                    <a:pt x="721" y="31"/>
                  </a:lnTo>
                  <a:lnTo>
                    <a:pt x="705" y="39"/>
                  </a:lnTo>
                  <a:lnTo>
                    <a:pt x="692" y="39"/>
                  </a:lnTo>
                  <a:lnTo>
                    <a:pt x="687" y="49"/>
                  </a:lnTo>
                  <a:lnTo>
                    <a:pt x="705" y="58"/>
                  </a:lnTo>
                  <a:lnTo>
                    <a:pt x="680" y="60"/>
                  </a:lnTo>
                  <a:lnTo>
                    <a:pt x="649" y="59"/>
                  </a:lnTo>
                  <a:lnTo>
                    <a:pt x="630" y="62"/>
                  </a:lnTo>
                  <a:lnTo>
                    <a:pt x="646" y="80"/>
                  </a:lnTo>
                  <a:lnTo>
                    <a:pt x="669" y="93"/>
                  </a:lnTo>
                  <a:lnTo>
                    <a:pt x="637" y="84"/>
                  </a:lnTo>
                  <a:lnTo>
                    <a:pt x="611" y="85"/>
                  </a:lnTo>
                  <a:lnTo>
                    <a:pt x="595" y="91"/>
                  </a:lnTo>
                  <a:lnTo>
                    <a:pt x="610" y="104"/>
                  </a:lnTo>
                  <a:lnTo>
                    <a:pt x="594" y="101"/>
                  </a:lnTo>
                  <a:lnTo>
                    <a:pt x="587" y="84"/>
                  </a:lnTo>
                  <a:lnTo>
                    <a:pt x="573" y="75"/>
                  </a:lnTo>
                  <a:lnTo>
                    <a:pt x="567" y="76"/>
                  </a:lnTo>
                  <a:lnTo>
                    <a:pt x="579" y="87"/>
                  </a:lnTo>
                  <a:lnTo>
                    <a:pt x="564" y="99"/>
                  </a:lnTo>
                  <a:lnTo>
                    <a:pt x="591" y="112"/>
                  </a:lnTo>
                  <a:lnTo>
                    <a:pt x="593" y="130"/>
                  </a:lnTo>
                  <a:lnTo>
                    <a:pt x="603" y="140"/>
                  </a:lnTo>
                  <a:lnTo>
                    <a:pt x="618" y="141"/>
                  </a:lnTo>
                  <a:lnTo>
                    <a:pt x="620" y="152"/>
                  </a:lnTo>
                  <a:lnTo>
                    <a:pt x="635" y="162"/>
                  </a:lnTo>
                  <a:lnTo>
                    <a:pt x="629" y="171"/>
                  </a:lnTo>
                  <a:lnTo>
                    <a:pt x="631" y="180"/>
                  </a:lnTo>
                  <a:lnTo>
                    <a:pt x="619" y="185"/>
                  </a:lnTo>
                  <a:lnTo>
                    <a:pt x="617" y="191"/>
                  </a:lnTo>
                  <a:lnTo>
                    <a:pt x="600" y="189"/>
                  </a:lnTo>
                  <a:lnTo>
                    <a:pt x="611" y="163"/>
                  </a:lnTo>
                  <a:lnTo>
                    <a:pt x="608" y="151"/>
                  </a:lnTo>
                  <a:lnTo>
                    <a:pt x="586" y="141"/>
                  </a:lnTo>
                  <a:lnTo>
                    <a:pt x="573" y="117"/>
                  </a:lnTo>
                  <a:lnTo>
                    <a:pt x="560" y="105"/>
                  </a:lnTo>
                  <a:lnTo>
                    <a:pt x="549" y="99"/>
                  </a:lnTo>
                  <a:lnTo>
                    <a:pt x="551" y="86"/>
                  </a:lnTo>
                  <a:lnTo>
                    <a:pt x="541" y="77"/>
                  </a:lnTo>
                  <a:lnTo>
                    <a:pt x="505" y="72"/>
                  </a:lnTo>
                  <a:lnTo>
                    <a:pt x="498" y="75"/>
                  </a:lnTo>
                  <a:lnTo>
                    <a:pt x="500" y="91"/>
                  </a:lnTo>
                  <a:lnTo>
                    <a:pt x="486" y="106"/>
                  </a:lnTo>
                  <a:lnTo>
                    <a:pt x="490" y="111"/>
                  </a:lnTo>
                  <a:lnTo>
                    <a:pt x="506" y="124"/>
                  </a:lnTo>
                  <a:lnTo>
                    <a:pt x="507" y="133"/>
                  </a:lnTo>
                  <a:lnTo>
                    <a:pt x="524" y="135"/>
                  </a:lnTo>
                  <a:lnTo>
                    <a:pt x="526" y="138"/>
                  </a:lnTo>
                  <a:lnTo>
                    <a:pt x="546" y="148"/>
                  </a:lnTo>
                  <a:lnTo>
                    <a:pt x="543" y="157"/>
                  </a:lnTo>
                  <a:lnTo>
                    <a:pt x="482" y="137"/>
                  </a:lnTo>
                  <a:lnTo>
                    <a:pt x="460" y="131"/>
                  </a:lnTo>
                  <a:lnTo>
                    <a:pt x="418" y="126"/>
                  </a:lnTo>
                  <a:lnTo>
                    <a:pt x="414" y="132"/>
                  </a:lnTo>
                  <a:lnTo>
                    <a:pt x="434" y="142"/>
                  </a:lnTo>
                  <a:lnTo>
                    <a:pt x="425" y="153"/>
                  </a:lnTo>
                  <a:lnTo>
                    <a:pt x="404" y="143"/>
                  </a:lnTo>
                  <a:lnTo>
                    <a:pt x="388" y="150"/>
                  </a:lnTo>
                  <a:lnTo>
                    <a:pt x="363" y="151"/>
                  </a:lnTo>
                  <a:lnTo>
                    <a:pt x="357" y="157"/>
                  </a:lnTo>
                  <a:lnTo>
                    <a:pt x="339" y="155"/>
                  </a:lnTo>
                  <a:lnTo>
                    <a:pt x="347" y="144"/>
                  </a:lnTo>
                  <a:lnTo>
                    <a:pt x="337" y="143"/>
                  </a:lnTo>
                  <a:lnTo>
                    <a:pt x="297" y="159"/>
                  </a:lnTo>
                  <a:lnTo>
                    <a:pt x="272" y="167"/>
                  </a:lnTo>
                  <a:lnTo>
                    <a:pt x="274" y="178"/>
                  </a:lnTo>
                  <a:lnTo>
                    <a:pt x="255" y="183"/>
                  </a:lnTo>
                  <a:lnTo>
                    <a:pt x="241" y="176"/>
                  </a:lnTo>
                  <a:lnTo>
                    <a:pt x="237" y="166"/>
                  </a:lnTo>
                  <a:lnTo>
                    <a:pt x="253" y="164"/>
                  </a:lnTo>
                  <a:lnTo>
                    <a:pt x="241" y="154"/>
                  </a:lnTo>
                  <a:lnTo>
                    <a:pt x="202" y="148"/>
                  </a:lnTo>
                  <a:lnTo>
                    <a:pt x="216" y="159"/>
                  </a:lnTo>
                  <a:lnTo>
                    <a:pt x="214" y="170"/>
                  </a:lnTo>
                  <a:lnTo>
                    <a:pt x="229" y="181"/>
                  </a:lnTo>
                  <a:lnTo>
                    <a:pt x="226" y="193"/>
                  </a:lnTo>
                  <a:lnTo>
                    <a:pt x="210" y="187"/>
                  </a:lnTo>
                  <a:lnTo>
                    <a:pt x="197" y="186"/>
                  </a:lnTo>
                  <a:lnTo>
                    <a:pt x="172" y="204"/>
                  </a:lnTo>
                  <a:lnTo>
                    <a:pt x="186" y="217"/>
                  </a:lnTo>
                  <a:lnTo>
                    <a:pt x="175" y="222"/>
                  </a:lnTo>
                  <a:lnTo>
                    <a:pt x="138" y="210"/>
                  </a:lnTo>
                  <a:lnTo>
                    <a:pt x="131" y="217"/>
                  </a:lnTo>
                  <a:lnTo>
                    <a:pt x="142" y="225"/>
                  </a:lnTo>
                  <a:lnTo>
                    <a:pt x="143" y="234"/>
                  </a:lnTo>
                  <a:lnTo>
                    <a:pt x="130" y="229"/>
                  </a:lnTo>
                  <a:lnTo>
                    <a:pt x="111" y="223"/>
                  </a:lnTo>
                  <a:lnTo>
                    <a:pt x="104" y="205"/>
                  </a:lnTo>
                  <a:lnTo>
                    <a:pt x="101" y="196"/>
                  </a:lnTo>
                  <a:lnTo>
                    <a:pt x="74" y="183"/>
                  </a:lnTo>
                  <a:lnTo>
                    <a:pt x="84" y="181"/>
                  </a:lnTo>
                  <a:lnTo>
                    <a:pt x="149" y="194"/>
                  </a:lnTo>
                  <a:lnTo>
                    <a:pt x="170" y="190"/>
                  </a:lnTo>
                  <a:lnTo>
                    <a:pt x="182" y="180"/>
                  </a:lnTo>
                  <a:lnTo>
                    <a:pt x="177" y="168"/>
                  </a:lnTo>
                  <a:lnTo>
                    <a:pt x="163" y="160"/>
                  </a:lnTo>
                  <a:lnTo>
                    <a:pt x="106" y="140"/>
                  </a:lnTo>
                  <a:lnTo>
                    <a:pt x="68" y="135"/>
                  </a:lnTo>
                  <a:lnTo>
                    <a:pt x="43" y="125"/>
                  </a:lnTo>
                  <a:lnTo>
                    <a:pt x="31" y="131"/>
                  </a:lnTo>
                  <a:lnTo>
                    <a:pt x="10" y="138"/>
                  </a:lnTo>
                  <a:lnTo>
                    <a:pt x="0" y="140"/>
                  </a:lnTo>
                  <a:lnTo>
                    <a:pt x="1" y="152"/>
                  </a:lnTo>
                  <a:lnTo>
                    <a:pt x="25" y="164"/>
                  </a:lnTo>
                  <a:lnTo>
                    <a:pt x="16" y="177"/>
                  </a:lnTo>
                  <a:lnTo>
                    <a:pt x="38" y="198"/>
                  </a:lnTo>
                  <a:lnTo>
                    <a:pt x="32" y="213"/>
                  </a:lnTo>
                  <a:lnTo>
                    <a:pt x="48" y="228"/>
                  </a:lnTo>
                  <a:lnTo>
                    <a:pt x="45" y="240"/>
                  </a:lnTo>
                  <a:lnTo>
                    <a:pt x="70" y="253"/>
                  </a:lnTo>
                  <a:lnTo>
                    <a:pt x="67" y="262"/>
                  </a:lnTo>
                  <a:lnTo>
                    <a:pt x="56" y="273"/>
                  </a:lnTo>
                  <a:lnTo>
                    <a:pt x="30" y="297"/>
                  </a:lnTo>
                  <a:lnTo>
                    <a:pt x="47" y="306"/>
                  </a:lnTo>
                  <a:lnTo>
                    <a:pt x="33" y="317"/>
                  </a:lnTo>
                  <a:lnTo>
                    <a:pt x="36" y="321"/>
                  </a:lnTo>
                  <a:lnTo>
                    <a:pt x="28" y="332"/>
                  </a:lnTo>
                  <a:lnTo>
                    <a:pt x="35" y="350"/>
                  </a:lnTo>
                  <a:lnTo>
                    <a:pt x="30" y="356"/>
                  </a:lnTo>
                  <a:lnTo>
                    <a:pt x="38" y="361"/>
                  </a:lnTo>
                  <a:lnTo>
                    <a:pt x="41" y="370"/>
                  </a:lnTo>
                  <a:lnTo>
                    <a:pt x="48" y="382"/>
                  </a:lnTo>
                  <a:lnTo>
                    <a:pt x="65" y="386"/>
                  </a:lnTo>
                  <a:lnTo>
                    <a:pt x="68" y="392"/>
                  </a:lnTo>
                  <a:lnTo>
                    <a:pt x="76" y="389"/>
                  </a:lnTo>
                  <a:lnTo>
                    <a:pt x="92" y="394"/>
                  </a:lnTo>
                  <a:lnTo>
                    <a:pt x="95" y="403"/>
                  </a:lnTo>
                  <a:lnTo>
                    <a:pt x="93" y="408"/>
                  </a:lnTo>
                  <a:lnTo>
                    <a:pt x="105" y="422"/>
                  </a:lnTo>
                  <a:lnTo>
                    <a:pt x="112" y="425"/>
                  </a:lnTo>
                  <a:lnTo>
                    <a:pt x="112" y="429"/>
                  </a:lnTo>
                  <a:lnTo>
                    <a:pt x="123" y="432"/>
                  </a:lnTo>
                  <a:lnTo>
                    <a:pt x="129" y="438"/>
                  </a:lnTo>
                  <a:lnTo>
                    <a:pt x="123" y="442"/>
                  </a:lnTo>
                  <a:lnTo>
                    <a:pt x="111" y="441"/>
                  </a:lnTo>
                  <a:lnTo>
                    <a:pt x="108" y="443"/>
                  </a:lnTo>
                  <a:lnTo>
                    <a:pt x="113" y="450"/>
                  </a:lnTo>
                  <a:lnTo>
                    <a:pt x="119" y="463"/>
                  </a:lnTo>
                  <a:lnTo>
                    <a:pt x="125" y="463"/>
                  </a:lnTo>
                  <a:lnTo>
                    <a:pt x="128" y="459"/>
                  </a:lnTo>
                  <a:lnTo>
                    <a:pt x="133" y="460"/>
                  </a:lnTo>
                  <a:lnTo>
                    <a:pt x="149" y="458"/>
                  </a:lnTo>
                  <a:lnTo>
                    <a:pt x="161" y="469"/>
                  </a:lnTo>
                  <a:lnTo>
                    <a:pt x="158" y="474"/>
                  </a:lnTo>
                  <a:lnTo>
                    <a:pt x="161" y="480"/>
                  </a:lnTo>
                  <a:lnTo>
                    <a:pt x="174" y="481"/>
                  </a:lnTo>
                  <a:lnTo>
                    <a:pt x="181" y="489"/>
                  </a:lnTo>
                  <a:lnTo>
                    <a:pt x="182" y="493"/>
                  </a:lnTo>
                  <a:lnTo>
                    <a:pt x="203" y="500"/>
                  </a:lnTo>
                  <a:lnTo>
                    <a:pt x="215" y="497"/>
                  </a:lnTo>
                  <a:lnTo>
                    <a:pt x="227" y="507"/>
                  </a:lnTo>
                  <a:lnTo>
                    <a:pt x="236" y="507"/>
                  </a:lnTo>
                  <a:lnTo>
                    <a:pt x="261" y="513"/>
                  </a:lnTo>
                  <a:lnTo>
                    <a:pt x="262" y="519"/>
                  </a:lnTo>
                  <a:lnTo>
                    <a:pt x="258" y="530"/>
                  </a:lnTo>
                  <a:lnTo>
                    <a:pt x="264" y="541"/>
                  </a:lnTo>
                  <a:lnTo>
                    <a:pt x="263" y="547"/>
                  </a:lnTo>
                  <a:lnTo>
                    <a:pt x="248" y="549"/>
                  </a:lnTo>
                  <a:lnTo>
                    <a:pt x="240" y="555"/>
                  </a:lnTo>
                  <a:lnTo>
                    <a:pt x="241" y="564"/>
                  </a:lnTo>
                  <a:lnTo>
                    <a:pt x="255" y="560"/>
                  </a:lnTo>
                  <a:lnTo>
                    <a:pt x="257" y="565"/>
                  </a:lnTo>
                  <a:lnTo>
                    <a:pt x="234" y="573"/>
                  </a:lnTo>
                  <a:lnTo>
                    <a:pt x="245" y="581"/>
                  </a:lnTo>
                  <a:lnTo>
                    <a:pt x="234" y="598"/>
                  </a:lnTo>
                  <a:lnTo>
                    <a:pt x="223" y="602"/>
                  </a:lnTo>
                  <a:lnTo>
                    <a:pt x="239" y="614"/>
                  </a:lnTo>
                  <a:lnTo>
                    <a:pt x="259" y="621"/>
                  </a:lnTo>
                  <a:lnTo>
                    <a:pt x="284" y="639"/>
                  </a:lnTo>
                  <a:lnTo>
                    <a:pt x="285" y="636"/>
                  </a:lnTo>
                  <a:lnTo>
                    <a:pt x="300" y="640"/>
                  </a:lnTo>
                  <a:lnTo>
                    <a:pt x="325" y="643"/>
                  </a:lnTo>
                  <a:lnTo>
                    <a:pt x="350" y="653"/>
                  </a:lnTo>
                  <a:lnTo>
                    <a:pt x="353" y="657"/>
                  </a:lnTo>
                  <a:lnTo>
                    <a:pt x="363" y="654"/>
                  </a:lnTo>
                  <a:lnTo>
                    <a:pt x="379" y="658"/>
                  </a:lnTo>
                  <a:lnTo>
                    <a:pt x="386" y="666"/>
                  </a:lnTo>
                  <a:lnTo>
                    <a:pt x="398" y="671"/>
                  </a:lnTo>
                  <a:lnTo>
                    <a:pt x="402" y="672"/>
                  </a:lnTo>
                  <a:lnTo>
                    <a:pt x="416" y="684"/>
                  </a:lnTo>
                  <a:lnTo>
                    <a:pt x="424" y="686"/>
                  </a:lnTo>
                  <a:lnTo>
                    <a:pt x="426" y="680"/>
                  </a:lnTo>
                  <a:lnTo>
                    <a:pt x="434" y="672"/>
                  </a:lnTo>
                  <a:lnTo>
                    <a:pt x="411" y="648"/>
                  </a:lnTo>
                  <a:lnTo>
                    <a:pt x="410" y="634"/>
                  </a:lnTo>
                  <a:lnTo>
                    <a:pt x="391" y="615"/>
                  </a:lnTo>
                  <a:lnTo>
                    <a:pt x="402" y="594"/>
                  </a:lnTo>
                  <a:lnTo>
                    <a:pt x="417" y="590"/>
                  </a:lnTo>
                  <a:lnTo>
                    <a:pt x="422" y="578"/>
                  </a:lnTo>
                  <a:lnTo>
                    <a:pt x="413" y="575"/>
                  </a:lnTo>
                  <a:lnTo>
                    <a:pt x="412" y="564"/>
                  </a:lnTo>
                  <a:lnTo>
                    <a:pt x="398" y="551"/>
                  </a:lnTo>
                  <a:lnTo>
                    <a:pt x="386" y="551"/>
                  </a:lnTo>
                  <a:lnTo>
                    <a:pt x="369" y="537"/>
                  </a:lnTo>
                  <a:lnTo>
                    <a:pt x="375" y="522"/>
                  </a:lnTo>
                  <a:lnTo>
                    <a:pt x="369" y="518"/>
                  </a:lnTo>
                  <a:lnTo>
                    <a:pt x="376" y="496"/>
                  </a:lnTo>
                  <a:lnTo>
                    <a:pt x="396" y="507"/>
                  </a:lnTo>
                  <a:lnTo>
                    <a:pt x="394" y="493"/>
                  </a:lnTo>
                  <a:lnTo>
                    <a:pt x="420" y="471"/>
                  </a:lnTo>
                  <a:lnTo>
                    <a:pt x="445" y="470"/>
                  </a:lnTo>
                  <a:lnTo>
                    <a:pt x="484" y="484"/>
                  </a:lnTo>
                  <a:lnTo>
                    <a:pt x="505" y="492"/>
                  </a:lnTo>
                  <a:lnTo>
                    <a:pt x="519" y="484"/>
                  </a:lnTo>
                  <a:lnTo>
                    <a:pt x="544" y="484"/>
                  </a:lnTo>
                  <a:lnTo>
                    <a:pt x="568" y="494"/>
                  </a:lnTo>
                  <a:lnTo>
                    <a:pt x="571" y="488"/>
                  </a:lnTo>
                  <a:lnTo>
                    <a:pt x="593" y="489"/>
                  </a:lnTo>
                  <a:lnTo>
                    <a:pt x="594" y="479"/>
                  </a:lnTo>
                  <a:lnTo>
                    <a:pt x="563" y="466"/>
                  </a:lnTo>
                  <a:lnTo>
                    <a:pt x="575" y="456"/>
                  </a:lnTo>
                  <a:lnTo>
                    <a:pt x="570" y="450"/>
                  </a:lnTo>
                  <a:lnTo>
                    <a:pt x="583" y="445"/>
                  </a:lnTo>
                  <a:lnTo>
                    <a:pt x="567" y="431"/>
                  </a:lnTo>
                  <a:lnTo>
                    <a:pt x="571" y="425"/>
                  </a:lnTo>
                  <a:lnTo>
                    <a:pt x="626" y="417"/>
                  </a:lnTo>
                  <a:lnTo>
                    <a:pt x="632" y="413"/>
                  </a:lnTo>
                  <a:lnTo>
                    <a:pt x="667" y="406"/>
                  </a:lnTo>
                  <a:lnTo>
                    <a:pt x="677" y="397"/>
                  </a:lnTo>
                  <a:lnTo>
                    <a:pt x="707" y="401"/>
                  </a:lnTo>
                  <a:lnTo>
                    <a:pt x="721" y="422"/>
                  </a:lnTo>
                  <a:lnTo>
                    <a:pt x="735" y="417"/>
                  </a:lnTo>
                  <a:lnTo>
                    <a:pt x="758" y="424"/>
                  </a:lnTo>
                  <a:lnTo>
                    <a:pt x="762" y="435"/>
                  </a:lnTo>
                  <a:lnTo>
                    <a:pt x="776" y="434"/>
                  </a:lnTo>
                  <a:lnTo>
                    <a:pt x="806" y="415"/>
                  </a:lnTo>
                  <a:lnTo>
                    <a:pt x="803" y="421"/>
                  </a:lnTo>
                  <a:lnTo>
                    <a:pt x="831" y="436"/>
                  </a:lnTo>
                  <a:lnTo>
                    <a:pt x="889" y="487"/>
                  </a:lnTo>
                  <a:lnTo>
                    <a:pt x="893" y="477"/>
                  </a:lnTo>
                  <a:lnTo>
                    <a:pt x="920" y="489"/>
                  </a:lnTo>
                  <a:lnTo>
                    <a:pt x="940" y="483"/>
                  </a:lnTo>
                  <a:lnTo>
                    <a:pt x="951" y="487"/>
                  </a:lnTo>
                  <a:lnTo>
                    <a:pt x="964" y="499"/>
                  </a:lnTo>
                  <a:lnTo>
                    <a:pt x="977" y="503"/>
                  </a:lnTo>
                  <a:lnTo>
                    <a:pt x="988" y="511"/>
                  </a:lnTo>
                  <a:lnTo>
                    <a:pt x="1007" y="509"/>
                  </a:lnTo>
                  <a:lnTo>
                    <a:pt x="1022" y="521"/>
                  </a:lnTo>
                  <a:lnTo>
                    <a:pt x="1027" y="519"/>
                  </a:lnTo>
                  <a:lnTo>
                    <a:pt x="1042" y="516"/>
                  </a:lnTo>
                  <a:lnTo>
                    <a:pt x="1064" y="498"/>
                  </a:lnTo>
                  <a:lnTo>
                    <a:pt x="1084" y="489"/>
                  </a:lnTo>
                  <a:lnTo>
                    <a:pt x="1101" y="495"/>
                  </a:lnTo>
                  <a:lnTo>
                    <a:pt x="1117" y="495"/>
                  </a:lnTo>
                  <a:lnTo>
                    <a:pt x="1133" y="505"/>
                  </a:lnTo>
                  <a:lnTo>
                    <a:pt x="1149" y="505"/>
                  </a:lnTo>
                  <a:lnTo>
                    <a:pt x="1175" y="510"/>
                  </a:lnTo>
                  <a:lnTo>
                    <a:pt x="1183" y="497"/>
                  </a:lnTo>
                  <a:lnTo>
                    <a:pt x="1170" y="485"/>
                  </a:lnTo>
                  <a:lnTo>
                    <a:pt x="1175" y="464"/>
                  </a:lnTo>
                  <a:lnTo>
                    <a:pt x="1197" y="472"/>
                  </a:lnTo>
                  <a:lnTo>
                    <a:pt x="1213" y="474"/>
                  </a:lnTo>
                  <a:lnTo>
                    <a:pt x="1234" y="479"/>
                  </a:lnTo>
                  <a:lnTo>
                    <a:pt x="1246" y="495"/>
                  </a:lnTo>
                  <a:lnTo>
                    <a:pt x="1273" y="503"/>
                  </a:lnTo>
                  <a:lnTo>
                    <a:pt x="1286" y="499"/>
                  </a:lnTo>
                  <a:lnTo>
                    <a:pt x="1305" y="497"/>
                  </a:lnTo>
                  <a:lnTo>
                    <a:pt x="1323" y="500"/>
                  </a:lnTo>
                  <a:lnTo>
                    <a:pt x="1344" y="509"/>
                  </a:lnTo>
                  <a:lnTo>
                    <a:pt x="1360" y="520"/>
                  </a:lnTo>
                  <a:lnTo>
                    <a:pt x="1374" y="519"/>
                  </a:lnTo>
                  <a:lnTo>
                    <a:pt x="1397" y="523"/>
                  </a:lnTo>
                  <a:lnTo>
                    <a:pt x="1408" y="518"/>
                  </a:lnTo>
                  <a:lnTo>
                    <a:pt x="1427" y="514"/>
                  </a:lnTo>
                  <a:lnTo>
                    <a:pt x="1442" y="500"/>
                  </a:lnTo>
                  <a:lnTo>
                    <a:pt x="1453" y="502"/>
                  </a:lnTo>
                  <a:lnTo>
                    <a:pt x="1465" y="509"/>
                  </a:lnTo>
                  <a:lnTo>
                    <a:pt x="1483" y="507"/>
                  </a:lnTo>
                  <a:lnTo>
                    <a:pt x="1508" y="515"/>
                  </a:lnTo>
                  <a:lnTo>
                    <a:pt x="1522" y="502"/>
                  </a:lnTo>
                  <a:lnTo>
                    <a:pt x="1516" y="493"/>
                  </a:lnTo>
                  <a:lnTo>
                    <a:pt x="1516" y="472"/>
                  </a:lnTo>
                  <a:lnTo>
                    <a:pt x="1520" y="465"/>
                  </a:lnTo>
                  <a:lnTo>
                    <a:pt x="1512" y="454"/>
                  </a:lnTo>
                  <a:lnTo>
                    <a:pt x="1500" y="450"/>
                  </a:lnTo>
                  <a:lnTo>
                    <a:pt x="1505" y="440"/>
                  </a:lnTo>
                  <a:lnTo>
                    <a:pt x="1522" y="436"/>
                  </a:lnTo>
                  <a:lnTo>
                    <a:pt x="1542" y="436"/>
                  </a:lnTo>
                  <a:lnTo>
                    <a:pt x="1570" y="441"/>
                  </a:lnTo>
                  <a:lnTo>
                    <a:pt x="1589" y="449"/>
                  </a:lnTo>
                  <a:lnTo>
                    <a:pt x="1614" y="469"/>
                  </a:lnTo>
                  <a:lnTo>
                    <a:pt x="1627" y="478"/>
                  </a:lnTo>
                  <a:lnTo>
                    <a:pt x="1641" y="490"/>
                  </a:lnTo>
                  <a:lnTo>
                    <a:pt x="1661" y="510"/>
                  </a:lnTo>
                  <a:lnTo>
                    <a:pt x="1693" y="516"/>
                  </a:lnTo>
                  <a:lnTo>
                    <a:pt x="1722" y="531"/>
                  </a:lnTo>
                  <a:lnTo>
                    <a:pt x="1742" y="550"/>
                  </a:lnTo>
                  <a:lnTo>
                    <a:pt x="1766" y="550"/>
                  </a:lnTo>
                  <a:lnTo>
                    <a:pt x="1775" y="542"/>
                  </a:lnTo>
                  <a:lnTo>
                    <a:pt x="1797" y="536"/>
                  </a:lnTo>
                  <a:lnTo>
                    <a:pt x="1802" y="554"/>
                  </a:lnTo>
                  <a:lnTo>
                    <a:pt x="1801" y="562"/>
                  </a:lnTo>
                  <a:lnTo>
                    <a:pt x="1810" y="584"/>
                  </a:lnTo>
                  <a:lnTo>
                    <a:pt x="1811" y="604"/>
                  </a:lnTo>
                  <a:lnTo>
                    <a:pt x="1789" y="600"/>
                  </a:lnTo>
                  <a:lnTo>
                    <a:pt x="1779" y="607"/>
                  </a:lnTo>
                  <a:lnTo>
                    <a:pt x="1794" y="625"/>
                  </a:lnTo>
                  <a:lnTo>
                    <a:pt x="1806" y="649"/>
                  </a:lnTo>
                  <a:lnTo>
                    <a:pt x="1798" y="650"/>
                  </a:lnTo>
                  <a:lnTo>
                    <a:pt x="1804" y="660"/>
                  </a:lnTo>
                  <a:lnTo>
                    <a:pt x="1808" y="664"/>
                  </a:lnTo>
                  <a:lnTo>
                    <a:pt x="1807" y="657"/>
                  </a:lnTo>
                  <a:lnTo>
                    <a:pt x="1821" y="642"/>
                  </a:lnTo>
                  <a:lnTo>
                    <a:pt x="1837" y="652"/>
                  </a:lnTo>
                  <a:lnTo>
                    <a:pt x="1848" y="651"/>
                  </a:lnTo>
                  <a:lnTo>
                    <a:pt x="1863" y="639"/>
                  </a:lnTo>
                  <a:lnTo>
                    <a:pt x="1866" y="627"/>
                  </a:lnTo>
                  <a:lnTo>
                    <a:pt x="1873" y="604"/>
                  </a:lnTo>
                  <a:lnTo>
                    <a:pt x="1880" y="580"/>
                  </a:lnTo>
                  <a:lnTo>
                    <a:pt x="1876" y="566"/>
                  </a:lnTo>
                  <a:lnTo>
                    <a:pt x="1879" y="536"/>
                  </a:lnTo>
                  <a:lnTo>
                    <a:pt x="1862" y="504"/>
                  </a:lnTo>
                  <a:lnTo>
                    <a:pt x="1844" y="480"/>
                  </a:lnTo>
                  <a:lnTo>
                    <a:pt x="1840" y="460"/>
                  </a:lnTo>
                  <a:lnTo>
                    <a:pt x="1825" y="443"/>
                  </a:lnTo>
                  <a:lnTo>
                    <a:pt x="1784" y="421"/>
                  </a:lnTo>
                  <a:lnTo>
                    <a:pt x="1766" y="420"/>
                  </a:lnTo>
                  <a:lnTo>
                    <a:pt x="1764" y="430"/>
                  </a:lnTo>
                  <a:lnTo>
                    <a:pt x="1746" y="425"/>
                  </a:lnTo>
                  <a:lnTo>
                    <a:pt x="1728" y="413"/>
                  </a:lnTo>
                  <a:lnTo>
                    <a:pt x="1701" y="410"/>
                  </a:lnTo>
                  <a:lnTo>
                    <a:pt x="1718" y="364"/>
                  </a:lnTo>
                  <a:lnTo>
                    <a:pt x="1729" y="326"/>
                  </a:lnTo>
                  <a:lnTo>
                    <a:pt x="1772" y="320"/>
                  </a:lnTo>
                  <a:lnTo>
                    <a:pt x="1821" y="323"/>
                  </a:lnTo>
                  <a:lnTo>
                    <a:pt x="1829" y="314"/>
                  </a:lnTo>
                  <a:lnTo>
                    <a:pt x="1855" y="317"/>
                  </a:lnTo>
                  <a:lnTo>
                    <a:pt x="1869" y="331"/>
                  </a:lnTo>
                  <a:lnTo>
                    <a:pt x="1890" y="329"/>
                  </a:lnTo>
                  <a:lnTo>
                    <a:pt x="1917" y="324"/>
                  </a:lnTo>
                  <a:lnTo>
                    <a:pt x="1892" y="312"/>
                  </a:lnTo>
                  <a:lnTo>
                    <a:pt x="1892" y="280"/>
                  </a:lnTo>
                  <a:lnTo>
                    <a:pt x="1921" y="273"/>
                  </a:lnTo>
                  <a:lnTo>
                    <a:pt x="1961" y="297"/>
                  </a:lnTo>
                  <a:lnTo>
                    <a:pt x="1972" y="275"/>
                  </a:lnTo>
                  <a:lnTo>
                    <a:pt x="1961" y="260"/>
                  </a:lnTo>
                  <a:lnTo>
                    <a:pt x="1977" y="258"/>
                  </a:lnTo>
                  <a:lnTo>
                    <a:pt x="1999" y="285"/>
                  </a:lnTo>
                  <a:lnTo>
                    <a:pt x="1992" y="301"/>
                  </a:lnTo>
                  <a:lnTo>
                    <a:pt x="1989" y="320"/>
                  </a:lnTo>
                  <a:lnTo>
                    <a:pt x="1990" y="345"/>
                  </a:lnTo>
                  <a:lnTo>
                    <a:pt x="1972" y="349"/>
                  </a:lnTo>
                  <a:lnTo>
                    <a:pt x="1981" y="358"/>
                  </a:lnTo>
                  <a:lnTo>
                    <a:pt x="1980" y="370"/>
                  </a:lnTo>
                  <a:lnTo>
                    <a:pt x="2001" y="397"/>
                  </a:lnTo>
                  <a:lnTo>
                    <a:pt x="2053" y="441"/>
                  </a:lnTo>
                  <a:lnTo>
                    <a:pt x="2086" y="471"/>
                  </a:lnTo>
                  <a:lnTo>
                    <a:pt x="2105" y="485"/>
                  </a:lnTo>
                  <a:lnTo>
                    <a:pt x="2110" y="466"/>
                  </a:lnTo>
                  <a:lnTo>
                    <a:pt x="2096" y="446"/>
                  </a:lnTo>
                  <a:lnTo>
                    <a:pt x="2115" y="441"/>
                  </a:lnTo>
                  <a:lnTo>
                    <a:pt x="2098" y="418"/>
                  </a:lnTo>
                  <a:lnTo>
                    <a:pt x="2114" y="408"/>
                  </a:lnTo>
                  <a:lnTo>
                    <a:pt x="2099" y="399"/>
                  </a:lnTo>
                  <a:lnTo>
                    <a:pt x="2088" y="383"/>
                  </a:lnTo>
                  <a:lnTo>
                    <a:pt x="2102" y="382"/>
                  </a:lnTo>
                  <a:lnTo>
                    <a:pt x="2072" y="354"/>
                  </a:lnTo>
                  <a:lnTo>
                    <a:pt x="2050" y="349"/>
                  </a:lnTo>
                  <a:lnTo>
                    <a:pt x="2041" y="341"/>
                  </a:lnTo>
                  <a:lnTo>
                    <a:pt x="2037" y="322"/>
                  </a:lnTo>
                  <a:lnTo>
                    <a:pt x="2027" y="310"/>
                  </a:lnTo>
                  <a:lnTo>
                    <a:pt x="2050" y="312"/>
                  </a:lnTo>
                  <a:lnTo>
                    <a:pt x="2054" y="304"/>
                  </a:lnTo>
                  <a:lnTo>
                    <a:pt x="2069" y="311"/>
                  </a:lnTo>
                  <a:lnTo>
                    <a:pt x="2089" y="296"/>
                  </a:lnTo>
                  <a:lnTo>
                    <a:pt x="2127" y="309"/>
                  </a:lnTo>
                  <a:lnTo>
                    <a:pt x="2121" y="301"/>
                  </a:lnTo>
                  <a:lnTo>
                    <a:pt x="2127" y="289"/>
                  </a:lnTo>
                  <a:lnTo>
                    <a:pt x="2132" y="275"/>
                  </a:lnTo>
                  <a:lnTo>
                    <a:pt x="2142" y="273"/>
                  </a:lnTo>
                  <a:lnTo>
                    <a:pt x="2162" y="259"/>
                  </a:lnTo>
                  <a:lnTo>
                    <a:pt x="2195" y="263"/>
                  </a:lnTo>
                  <a:lnTo>
                    <a:pt x="2192" y="258"/>
                  </a:lnTo>
                  <a:lnTo>
                    <a:pt x="2179" y="250"/>
                  </a:lnTo>
                  <a:lnTo>
                    <a:pt x="2165" y="245"/>
                  </a:lnTo>
                  <a:lnTo>
                    <a:pt x="2135" y="230"/>
                  </a:lnTo>
                  <a:lnTo>
                    <a:pt x="2107" y="220"/>
                  </a:lnTo>
                  <a:lnTo>
                    <a:pt x="2128" y="221"/>
                  </a:lnTo>
                  <a:lnTo>
                    <a:pt x="2134" y="213"/>
                  </a:lnTo>
                  <a:lnTo>
                    <a:pt x="2128" y="210"/>
                  </a:lnTo>
                  <a:lnTo>
                    <a:pt x="2117" y="188"/>
                  </a:lnTo>
                  <a:lnTo>
                    <a:pt x="2124" y="183"/>
                  </a:lnTo>
                  <a:lnTo>
                    <a:pt x="2127" y="194"/>
                  </a:lnTo>
                  <a:lnTo>
                    <a:pt x="2139" y="195"/>
                  </a:lnTo>
                  <a:lnTo>
                    <a:pt x="2136" y="183"/>
                  </a:lnTo>
                  <a:lnTo>
                    <a:pt x="2149" y="185"/>
                  </a:lnTo>
                  <a:lnTo>
                    <a:pt x="2158" y="186"/>
                  </a:lnTo>
                  <a:lnTo>
                    <a:pt x="2154" y="172"/>
                  </a:lnTo>
                  <a:lnTo>
                    <a:pt x="2163" y="168"/>
                  </a:lnTo>
                  <a:lnTo>
                    <a:pt x="2150" y="158"/>
                  </a:lnTo>
                  <a:lnTo>
                    <a:pt x="2155" y="143"/>
                  </a:lnTo>
                  <a:lnTo>
                    <a:pt x="2167" y="151"/>
                  </a:lnTo>
                  <a:lnTo>
                    <a:pt x="2166" y="129"/>
                  </a:lnTo>
                  <a:lnTo>
                    <a:pt x="2163" y="113"/>
                  </a:lnTo>
                  <a:lnTo>
                    <a:pt x="2134" y="115"/>
                  </a:lnTo>
                  <a:lnTo>
                    <a:pt x="2116" y="123"/>
                  </a:lnTo>
                  <a:lnTo>
                    <a:pt x="2102" y="129"/>
                  </a:lnTo>
                  <a:lnTo>
                    <a:pt x="2098" y="133"/>
                  </a:lnTo>
                  <a:lnTo>
                    <a:pt x="2081" y="119"/>
                  </a:lnTo>
                  <a:lnTo>
                    <a:pt x="2021" y="141"/>
                  </a:lnTo>
                  <a:lnTo>
                    <a:pt x="2020" y="142"/>
                  </a:lnTo>
                  <a:lnTo>
                    <a:pt x="2020" y="142"/>
                  </a:lnTo>
                  <a:lnTo>
                    <a:pt x="1988" y="134"/>
                  </a:lnTo>
                  <a:lnTo>
                    <a:pt x="1936" y="126"/>
                  </a:lnTo>
                  <a:lnTo>
                    <a:pt x="1911" y="126"/>
                  </a:lnTo>
                  <a:lnTo>
                    <a:pt x="1861" y="122"/>
                  </a:lnTo>
                  <a:lnTo>
                    <a:pt x="1867" y="130"/>
                  </a:lnTo>
                  <a:lnTo>
                    <a:pt x="1896" y="141"/>
                  </a:lnTo>
                  <a:lnTo>
                    <a:pt x="1888" y="146"/>
                  </a:lnTo>
                  <a:lnTo>
                    <a:pt x="1841" y="131"/>
                  </a:lnTo>
                  <a:lnTo>
                    <a:pt x="1818" y="132"/>
                  </a:lnTo>
                  <a:lnTo>
                    <a:pt x="1788" y="129"/>
                  </a:lnTo>
                  <a:lnTo>
                    <a:pt x="1765" y="130"/>
                  </a:lnTo>
                  <a:lnTo>
                    <a:pt x="1753" y="133"/>
                  </a:lnTo>
                  <a:lnTo>
                    <a:pt x="1729" y="128"/>
                  </a:lnTo>
                  <a:lnTo>
                    <a:pt x="1711" y="115"/>
                  </a:lnTo>
                  <a:lnTo>
                    <a:pt x="1690" y="109"/>
                  </a:lnTo>
                  <a:lnTo>
                    <a:pt x="1660" y="106"/>
                  </a:lnTo>
                  <a:lnTo>
                    <a:pt x="1612" y="109"/>
                  </a:lnTo>
                  <a:lnTo>
                    <a:pt x="1559" y="96"/>
                  </a:lnTo>
                  <a:lnTo>
                    <a:pt x="1533" y="86"/>
                  </a:lnTo>
                  <a:lnTo>
                    <a:pt x="1402" y="75"/>
                  </a:lnTo>
                  <a:lnTo>
                    <a:pt x="1395" y="82"/>
                  </a:lnTo>
                  <a:lnTo>
                    <a:pt x="1426" y="98"/>
                  </a:lnTo>
                  <a:lnTo>
                    <a:pt x="1402" y="96"/>
                  </a:lnTo>
                  <a:lnTo>
                    <a:pt x="1399" y="101"/>
                  </a:lnTo>
                  <a:lnTo>
                    <a:pt x="1367" y="95"/>
                  </a:lnTo>
                  <a:lnTo>
                    <a:pt x="1351" y="100"/>
                  </a:lnTo>
                  <a:lnTo>
                    <a:pt x="1320" y="92"/>
                  </a:lnTo>
                  <a:lnTo>
                    <a:pt x="1331" y="110"/>
                  </a:lnTo>
                  <a:lnTo>
                    <a:pt x="1301" y="103"/>
                  </a:lnTo>
                  <a:lnTo>
                    <a:pt x="1268" y="90"/>
                  </a:lnTo>
                  <a:lnTo>
                    <a:pt x="1267" y="83"/>
                  </a:lnTo>
                  <a:lnTo>
                    <a:pt x="1247" y="72"/>
                  </a:lnTo>
                  <a:lnTo>
                    <a:pt x="1215" y="64"/>
                  </a:lnTo>
                  <a:lnTo>
                    <a:pt x="1195" y="64"/>
                  </a:lnTo>
                  <a:lnTo>
                    <a:pt x="1165" y="61"/>
                  </a:lnTo>
                  <a:lnTo>
                    <a:pt x="1180" y="73"/>
                  </a:lnTo>
                  <a:lnTo>
                    <a:pt x="1124" y="71"/>
                  </a:lnTo>
                  <a:lnTo>
                    <a:pt x="1111" y="63"/>
                  </a:lnTo>
                  <a:lnTo>
                    <a:pt x="1068" y="61"/>
                  </a:lnTo>
                  <a:lnTo>
                    <a:pt x="1051" y="63"/>
                  </a:lnTo>
                  <a:lnTo>
                    <a:pt x="1051" y="68"/>
                  </a:lnTo>
                  <a:lnTo>
                    <a:pt x="1032" y="57"/>
                  </a:lnTo>
                  <a:lnTo>
                    <a:pt x="1024" y="60"/>
                  </a:lnTo>
                  <a:lnTo>
                    <a:pt x="1001" y="56"/>
                  </a:lnTo>
                  <a:lnTo>
                    <a:pt x="983" y="54"/>
                  </a:lnTo>
                  <a:lnTo>
                    <a:pt x="986" y="49"/>
                  </a:lnTo>
                  <a:lnTo>
                    <a:pt x="1008" y="40"/>
                  </a:lnTo>
                  <a:lnTo>
                    <a:pt x="1016" y="36"/>
                  </a:lnTo>
                  <a:lnTo>
                    <a:pt x="1009" y="28"/>
                  </a:lnTo>
                  <a:lnTo>
                    <a:pt x="992" y="22"/>
                  </a:lnTo>
                  <a:lnTo>
                    <a:pt x="955" y="15"/>
                  </a:lnTo>
                  <a:lnTo>
                    <a:pt x="920" y="14"/>
                  </a:lnTo>
                  <a:lnTo>
                    <a:pt x="913" y="18"/>
                  </a:lnTo>
                  <a:lnTo>
                    <a:pt x="901" y="11"/>
                  </a:lnTo>
                  <a:lnTo>
                    <a:pt x="901" y="11"/>
                  </a:lnTo>
                  <a:lnTo>
                    <a:pt x="871" y="8"/>
                  </a:lnTo>
                  <a:lnTo>
                    <a:pt x="883" y="5"/>
                  </a:lnTo>
                  <a:lnTo>
                    <a:pt x="85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2" name="Freeform 222">
              <a:extLst>
                <a:ext uri="{FF2B5EF4-FFF2-40B4-BE49-F238E27FC236}">
                  <a16:creationId xmlns:a16="http://schemas.microsoft.com/office/drawing/2014/main" id="{2CDD23DA-FFEE-6710-D731-2D75BBCAC1C4}"/>
                </a:ext>
              </a:extLst>
            </p:cNvPr>
            <p:cNvSpPr>
              <a:spLocks/>
            </p:cNvSpPr>
            <p:nvPr/>
          </p:nvSpPr>
          <p:spPr bwMode="auto">
            <a:xfrm>
              <a:off x="11726839" y="5726480"/>
              <a:ext cx="126226" cy="129980"/>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3" name="Freeform 117">
              <a:extLst>
                <a:ext uri="{FF2B5EF4-FFF2-40B4-BE49-F238E27FC236}">
                  <a16:creationId xmlns:a16="http://schemas.microsoft.com/office/drawing/2014/main" id="{F22155BC-6ECC-BF04-ABDA-491E13072898}"/>
                </a:ext>
              </a:extLst>
            </p:cNvPr>
            <p:cNvSpPr>
              <a:spLocks/>
            </p:cNvSpPr>
            <p:nvPr/>
          </p:nvSpPr>
          <p:spPr bwMode="auto">
            <a:xfrm>
              <a:off x="9376618" y="2017453"/>
              <a:ext cx="459870" cy="408846"/>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0 w 10000"/>
                <a:gd name="connsiteY36" fmla="*/ 10000 h 10000"/>
                <a:gd name="connsiteX37" fmla="*/ 35 w 10000"/>
                <a:gd name="connsiteY37" fmla="*/ 9697 h 10000"/>
                <a:gd name="connsiteX38" fmla="*/ 279 w 10000"/>
                <a:gd name="connsiteY38" fmla="*/ 9495 h 10000"/>
                <a:gd name="connsiteX39" fmla="*/ 488 w 10000"/>
                <a:gd name="connsiteY39" fmla="*/ 9125 h 10000"/>
                <a:gd name="connsiteX40" fmla="*/ 453 w 10000"/>
                <a:gd name="connsiteY40" fmla="*/ 8889 h 10000"/>
                <a:gd name="connsiteX41" fmla="*/ 697 w 10000"/>
                <a:gd name="connsiteY41" fmla="*/ 8384 h 10000"/>
                <a:gd name="connsiteX42" fmla="*/ 1045 w 10000"/>
                <a:gd name="connsiteY42" fmla="*/ 7946 h 10000"/>
                <a:gd name="connsiteX43" fmla="*/ 1289 w 10000"/>
                <a:gd name="connsiteY43" fmla="*/ 7845 h 10000"/>
                <a:gd name="connsiteX44" fmla="*/ 1463 w 10000"/>
                <a:gd name="connsiteY44" fmla="*/ 7441 h 10000"/>
                <a:gd name="connsiteX45" fmla="*/ 1463 w 10000"/>
                <a:gd name="connsiteY45" fmla="*/ 7071 h 10000"/>
                <a:gd name="connsiteX46" fmla="*/ 1707 w 10000"/>
                <a:gd name="connsiteY46" fmla="*/ 6633 h 10000"/>
                <a:gd name="connsiteX47" fmla="*/ 2125 w 10000"/>
                <a:gd name="connsiteY47" fmla="*/ 6364 h 10000"/>
                <a:gd name="connsiteX48" fmla="*/ 2544 w 10000"/>
                <a:gd name="connsiteY48" fmla="*/ 5657 h 10000"/>
                <a:gd name="connsiteX49" fmla="*/ 2578 w 10000"/>
                <a:gd name="connsiteY49" fmla="*/ 5657 h 10000"/>
                <a:gd name="connsiteX50" fmla="*/ 2892 w 10000"/>
                <a:gd name="connsiteY50" fmla="*/ 5387 h 10000"/>
                <a:gd name="connsiteX51" fmla="*/ 3449 w 10000"/>
                <a:gd name="connsiteY51" fmla="*/ 5320 h 10000"/>
                <a:gd name="connsiteX52" fmla="*/ 3972 w 10000"/>
                <a:gd name="connsiteY52" fmla="*/ 4848 h 10000"/>
                <a:gd name="connsiteX53" fmla="*/ 4286 w 10000"/>
                <a:gd name="connsiteY53" fmla="*/ 4646 h 10000"/>
                <a:gd name="connsiteX54" fmla="*/ 4808 w 10000"/>
                <a:gd name="connsiteY54" fmla="*/ 4074 h 10000"/>
                <a:gd name="connsiteX55" fmla="*/ 4669 w 10000"/>
                <a:gd name="connsiteY55" fmla="*/ 3199 h 10000"/>
                <a:gd name="connsiteX56" fmla="*/ 4913 w 10000"/>
                <a:gd name="connsiteY56" fmla="*/ 2593 h 10000"/>
                <a:gd name="connsiteX57" fmla="*/ 5017 w 10000"/>
                <a:gd name="connsiteY57" fmla="*/ 2222 h 10000"/>
                <a:gd name="connsiteX58" fmla="*/ 5436 w 10000"/>
                <a:gd name="connsiteY58" fmla="*/ 1751 h 10000"/>
                <a:gd name="connsiteX59" fmla="*/ 6028 w 10000"/>
                <a:gd name="connsiteY59" fmla="*/ 1448 h 10000"/>
                <a:gd name="connsiteX60" fmla="*/ 6481 w 10000"/>
                <a:gd name="connsiteY60" fmla="*/ 1145 h 10000"/>
                <a:gd name="connsiteX61" fmla="*/ 6899 w 10000"/>
                <a:gd name="connsiteY61" fmla="*/ 438 h 10000"/>
                <a:gd name="connsiteX62" fmla="*/ 7561 w 10000"/>
                <a:gd name="connsiteY62" fmla="*/ 0 h 10000"/>
                <a:gd name="connsiteX0" fmla="*/ 6899 w 10000"/>
                <a:gd name="connsiteY0" fmla="*/ 202 h 9764"/>
                <a:gd name="connsiteX1" fmla="*/ 7909 w 10000"/>
                <a:gd name="connsiteY1" fmla="*/ 67 h 9764"/>
                <a:gd name="connsiteX2" fmla="*/ 8502 w 10000"/>
                <a:gd name="connsiteY2" fmla="*/ 0 h 9764"/>
                <a:gd name="connsiteX3" fmla="*/ 9094 w 10000"/>
                <a:gd name="connsiteY3" fmla="*/ 168 h 9764"/>
                <a:gd name="connsiteX4" fmla="*/ 9373 w 10000"/>
                <a:gd name="connsiteY4" fmla="*/ 168 h 9764"/>
                <a:gd name="connsiteX5" fmla="*/ 9582 w 10000"/>
                <a:gd name="connsiteY5" fmla="*/ 606 h 9764"/>
                <a:gd name="connsiteX6" fmla="*/ 9617 w 10000"/>
                <a:gd name="connsiteY6" fmla="*/ 1043 h 9764"/>
                <a:gd name="connsiteX7" fmla="*/ 9826 w 10000"/>
                <a:gd name="connsiteY7" fmla="*/ 1784 h 9764"/>
                <a:gd name="connsiteX8" fmla="*/ 10000 w 10000"/>
                <a:gd name="connsiteY8" fmla="*/ 1919 h 9764"/>
                <a:gd name="connsiteX9" fmla="*/ 9895 w 10000"/>
                <a:gd name="connsiteY9" fmla="*/ 2188 h 9764"/>
                <a:gd name="connsiteX10" fmla="*/ 9094 w 10000"/>
                <a:gd name="connsiteY10" fmla="*/ 2323 h 9764"/>
                <a:gd name="connsiteX11" fmla="*/ 8815 w 10000"/>
                <a:gd name="connsiteY11" fmla="*/ 2592 h 9764"/>
                <a:gd name="connsiteX12" fmla="*/ 8432 w 10000"/>
                <a:gd name="connsiteY12" fmla="*/ 2626 h 9764"/>
                <a:gd name="connsiteX13" fmla="*/ 8432 w 10000"/>
                <a:gd name="connsiteY13" fmla="*/ 3165 h 9764"/>
                <a:gd name="connsiteX14" fmla="*/ 7700 w 10000"/>
                <a:gd name="connsiteY14" fmla="*/ 3434 h 9764"/>
                <a:gd name="connsiteX15" fmla="*/ 7456 w 10000"/>
                <a:gd name="connsiteY15" fmla="*/ 3771 h 9764"/>
                <a:gd name="connsiteX16" fmla="*/ 6969 w 10000"/>
                <a:gd name="connsiteY16" fmla="*/ 3973 h 9764"/>
                <a:gd name="connsiteX17" fmla="*/ 6341 w 10000"/>
                <a:gd name="connsiteY17" fmla="*/ 4074 h 9764"/>
                <a:gd name="connsiteX18" fmla="*/ 5331 w 10000"/>
                <a:gd name="connsiteY18" fmla="*/ 4579 h 9764"/>
                <a:gd name="connsiteX19" fmla="*/ 5331 w 10000"/>
                <a:gd name="connsiteY19" fmla="*/ 5421 h 9764"/>
                <a:gd name="connsiteX20" fmla="*/ 5226 w 10000"/>
                <a:gd name="connsiteY20" fmla="*/ 5421 h 9764"/>
                <a:gd name="connsiteX21" fmla="*/ 5226 w 10000"/>
                <a:gd name="connsiteY21" fmla="*/ 5421 h 9764"/>
                <a:gd name="connsiteX22" fmla="*/ 5226 w 10000"/>
                <a:gd name="connsiteY22" fmla="*/ 5791 h 9764"/>
                <a:gd name="connsiteX23" fmla="*/ 4843 w 10000"/>
                <a:gd name="connsiteY23" fmla="*/ 5825 h 9764"/>
                <a:gd name="connsiteX24" fmla="*/ 4634 w 10000"/>
                <a:gd name="connsiteY24" fmla="*/ 5959 h 9764"/>
                <a:gd name="connsiteX25" fmla="*/ 4355 w 10000"/>
                <a:gd name="connsiteY25" fmla="*/ 5959 h 9764"/>
                <a:gd name="connsiteX26" fmla="*/ 4146 w 10000"/>
                <a:gd name="connsiteY26" fmla="*/ 5892 h 9764"/>
                <a:gd name="connsiteX27" fmla="*/ 3624 w 10000"/>
                <a:gd name="connsiteY27" fmla="*/ 5959 h 9764"/>
                <a:gd name="connsiteX28" fmla="*/ 3415 w 10000"/>
                <a:gd name="connsiteY28" fmla="*/ 6498 h 9764"/>
                <a:gd name="connsiteX29" fmla="*/ 3206 w 10000"/>
                <a:gd name="connsiteY29" fmla="*/ 6565 h 9764"/>
                <a:gd name="connsiteX30" fmla="*/ 2892 w 10000"/>
                <a:gd name="connsiteY30" fmla="*/ 7441 h 9764"/>
                <a:gd name="connsiteX31" fmla="*/ 2021 w 10000"/>
                <a:gd name="connsiteY31" fmla="*/ 8182 h 9764"/>
                <a:gd name="connsiteX32" fmla="*/ 1777 w 10000"/>
                <a:gd name="connsiteY32" fmla="*/ 9158 h 9764"/>
                <a:gd name="connsiteX33" fmla="*/ 1498 w 10000"/>
                <a:gd name="connsiteY33" fmla="*/ 9461 h 9764"/>
                <a:gd name="connsiteX34" fmla="*/ 1429 w 10000"/>
                <a:gd name="connsiteY34" fmla="*/ 9730 h 9764"/>
                <a:gd name="connsiteX35" fmla="*/ 0 w 10000"/>
                <a:gd name="connsiteY35" fmla="*/ 9764 h 9764"/>
                <a:gd name="connsiteX36" fmla="*/ 0 w 10000"/>
                <a:gd name="connsiteY36" fmla="*/ 9764 h 9764"/>
                <a:gd name="connsiteX37" fmla="*/ 35 w 10000"/>
                <a:gd name="connsiteY37" fmla="*/ 9461 h 9764"/>
                <a:gd name="connsiteX38" fmla="*/ 279 w 10000"/>
                <a:gd name="connsiteY38" fmla="*/ 9259 h 9764"/>
                <a:gd name="connsiteX39" fmla="*/ 488 w 10000"/>
                <a:gd name="connsiteY39" fmla="*/ 8889 h 9764"/>
                <a:gd name="connsiteX40" fmla="*/ 453 w 10000"/>
                <a:gd name="connsiteY40" fmla="*/ 8653 h 9764"/>
                <a:gd name="connsiteX41" fmla="*/ 697 w 10000"/>
                <a:gd name="connsiteY41" fmla="*/ 8148 h 9764"/>
                <a:gd name="connsiteX42" fmla="*/ 1045 w 10000"/>
                <a:gd name="connsiteY42" fmla="*/ 7710 h 9764"/>
                <a:gd name="connsiteX43" fmla="*/ 1289 w 10000"/>
                <a:gd name="connsiteY43" fmla="*/ 7609 h 9764"/>
                <a:gd name="connsiteX44" fmla="*/ 1463 w 10000"/>
                <a:gd name="connsiteY44" fmla="*/ 7205 h 9764"/>
                <a:gd name="connsiteX45" fmla="*/ 1463 w 10000"/>
                <a:gd name="connsiteY45" fmla="*/ 6835 h 9764"/>
                <a:gd name="connsiteX46" fmla="*/ 1707 w 10000"/>
                <a:gd name="connsiteY46" fmla="*/ 6397 h 9764"/>
                <a:gd name="connsiteX47" fmla="*/ 2125 w 10000"/>
                <a:gd name="connsiteY47" fmla="*/ 6128 h 9764"/>
                <a:gd name="connsiteX48" fmla="*/ 2544 w 10000"/>
                <a:gd name="connsiteY48" fmla="*/ 5421 h 9764"/>
                <a:gd name="connsiteX49" fmla="*/ 2578 w 10000"/>
                <a:gd name="connsiteY49" fmla="*/ 5421 h 9764"/>
                <a:gd name="connsiteX50" fmla="*/ 2892 w 10000"/>
                <a:gd name="connsiteY50" fmla="*/ 5151 h 9764"/>
                <a:gd name="connsiteX51" fmla="*/ 3449 w 10000"/>
                <a:gd name="connsiteY51" fmla="*/ 5084 h 9764"/>
                <a:gd name="connsiteX52" fmla="*/ 3972 w 10000"/>
                <a:gd name="connsiteY52" fmla="*/ 4612 h 9764"/>
                <a:gd name="connsiteX53" fmla="*/ 4286 w 10000"/>
                <a:gd name="connsiteY53" fmla="*/ 4410 h 9764"/>
                <a:gd name="connsiteX54" fmla="*/ 4808 w 10000"/>
                <a:gd name="connsiteY54" fmla="*/ 3838 h 9764"/>
                <a:gd name="connsiteX55" fmla="*/ 4669 w 10000"/>
                <a:gd name="connsiteY55" fmla="*/ 2963 h 9764"/>
                <a:gd name="connsiteX56" fmla="*/ 4913 w 10000"/>
                <a:gd name="connsiteY56" fmla="*/ 2357 h 9764"/>
                <a:gd name="connsiteX57" fmla="*/ 5017 w 10000"/>
                <a:gd name="connsiteY57" fmla="*/ 1986 h 9764"/>
                <a:gd name="connsiteX58" fmla="*/ 5436 w 10000"/>
                <a:gd name="connsiteY58" fmla="*/ 1515 h 9764"/>
                <a:gd name="connsiteX59" fmla="*/ 6028 w 10000"/>
                <a:gd name="connsiteY59" fmla="*/ 1212 h 9764"/>
                <a:gd name="connsiteX60" fmla="*/ 6481 w 10000"/>
                <a:gd name="connsiteY60" fmla="*/ 909 h 9764"/>
                <a:gd name="connsiteX61" fmla="*/ 6899 w 10000"/>
                <a:gd name="connsiteY61" fmla="*/ 202 h 9764"/>
                <a:gd name="connsiteX0" fmla="*/ 6899 w 10000"/>
                <a:gd name="connsiteY0" fmla="*/ 207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60" fmla="*/ 6899 w 10000"/>
                <a:gd name="connsiteY60" fmla="*/ 207 h 10000"/>
                <a:gd name="connsiteX0" fmla="*/ 6481 w 10000"/>
                <a:gd name="connsiteY0" fmla="*/ 931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0" fmla="*/ 6481 w 10000"/>
                <a:gd name="connsiteY0" fmla="*/ 759 h 9828"/>
                <a:gd name="connsiteX1" fmla="*/ 9094 w 10000"/>
                <a:gd name="connsiteY1" fmla="*/ 0 h 9828"/>
                <a:gd name="connsiteX2" fmla="*/ 9373 w 10000"/>
                <a:gd name="connsiteY2" fmla="*/ 0 h 9828"/>
                <a:gd name="connsiteX3" fmla="*/ 9582 w 10000"/>
                <a:gd name="connsiteY3" fmla="*/ 449 h 9828"/>
                <a:gd name="connsiteX4" fmla="*/ 9617 w 10000"/>
                <a:gd name="connsiteY4" fmla="*/ 896 h 9828"/>
                <a:gd name="connsiteX5" fmla="*/ 9826 w 10000"/>
                <a:gd name="connsiteY5" fmla="*/ 1655 h 9828"/>
                <a:gd name="connsiteX6" fmla="*/ 10000 w 10000"/>
                <a:gd name="connsiteY6" fmla="*/ 1793 h 9828"/>
                <a:gd name="connsiteX7" fmla="*/ 9895 w 10000"/>
                <a:gd name="connsiteY7" fmla="*/ 2069 h 9828"/>
                <a:gd name="connsiteX8" fmla="*/ 9094 w 10000"/>
                <a:gd name="connsiteY8" fmla="*/ 2207 h 9828"/>
                <a:gd name="connsiteX9" fmla="*/ 8815 w 10000"/>
                <a:gd name="connsiteY9" fmla="*/ 2483 h 9828"/>
                <a:gd name="connsiteX10" fmla="*/ 8432 w 10000"/>
                <a:gd name="connsiteY10" fmla="*/ 2517 h 9828"/>
                <a:gd name="connsiteX11" fmla="*/ 8432 w 10000"/>
                <a:gd name="connsiteY11" fmla="*/ 3069 h 9828"/>
                <a:gd name="connsiteX12" fmla="*/ 7700 w 10000"/>
                <a:gd name="connsiteY12" fmla="*/ 3345 h 9828"/>
                <a:gd name="connsiteX13" fmla="*/ 7456 w 10000"/>
                <a:gd name="connsiteY13" fmla="*/ 3690 h 9828"/>
                <a:gd name="connsiteX14" fmla="*/ 6969 w 10000"/>
                <a:gd name="connsiteY14" fmla="*/ 3897 h 9828"/>
                <a:gd name="connsiteX15" fmla="*/ 6341 w 10000"/>
                <a:gd name="connsiteY15" fmla="*/ 4000 h 9828"/>
                <a:gd name="connsiteX16" fmla="*/ 5331 w 10000"/>
                <a:gd name="connsiteY16" fmla="*/ 4518 h 9828"/>
                <a:gd name="connsiteX17" fmla="*/ 5331 w 10000"/>
                <a:gd name="connsiteY17" fmla="*/ 5380 h 9828"/>
                <a:gd name="connsiteX18" fmla="*/ 5226 w 10000"/>
                <a:gd name="connsiteY18" fmla="*/ 5380 h 9828"/>
                <a:gd name="connsiteX19" fmla="*/ 5226 w 10000"/>
                <a:gd name="connsiteY19" fmla="*/ 5380 h 9828"/>
                <a:gd name="connsiteX20" fmla="*/ 5226 w 10000"/>
                <a:gd name="connsiteY20" fmla="*/ 5759 h 9828"/>
                <a:gd name="connsiteX21" fmla="*/ 4843 w 10000"/>
                <a:gd name="connsiteY21" fmla="*/ 5794 h 9828"/>
                <a:gd name="connsiteX22" fmla="*/ 4634 w 10000"/>
                <a:gd name="connsiteY22" fmla="*/ 5931 h 9828"/>
                <a:gd name="connsiteX23" fmla="*/ 4355 w 10000"/>
                <a:gd name="connsiteY23" fmla="*/ 5931 h 9828"/>
                <a:gd name="connsiteX24" fmla="*/ 4146 w 10000"/>
                <a:gd name="connsiteY24" fmla="*/ 5862 h 9828"/>
                <a:gd name="connsiteX25" fmla="*/ 3624 w 10000"/>
                <a:gd name="connsiteY25" fmla="*/ 5931 h 9828"/>
                <a:gd name="connsiteX26" fmla="*/ 3415 w 10000"/>
                <a:gd name="connsiteY26" fmla="*/ 6483 h 9828"/>
                <a:gd name="connsiteX27" fmla="*/ 3206 w 10000"/>
                <a:gd name="connsiteY27" fmla="*/ 6552 h 9828"/>
                <a:gd name="connsiteX28" fmla="*/ 2892 w 10000"/>
                <a:gd name="connsiteY28" fmla="*/ 7449 h 9828"/>
                <a:gd name="connsiteX29" fmla="*/ 2021 w 10000"/>
                <a:gd name="connsiteY29" fmla="*/ 8208 h 9828"/>
                <a:gd name="connsiteX30" fmla="*/ 1777 w 10000"/>
                <a:gd name="connsiteY30" fmla="*/ 9207 h 9828"/>
                <a:gd name="connsiteX31" fmla="*/ 1498 w 10000"/>
                <a:gd name="connsiteY31" fmla="*/ 9518 h 9828"/>
                <a:gd name="connsiteX32" fmla="*/ 1429 w 10000"/>
                <a:gd name="connsiteY32" fmla="*/ 9793 h 9828"/>
                <a:gd name="connsiteX33" fmla="*/ 0 w 10000"/>
                <a:gd name="connsiteY33" fmla="*/ 9828 h 9828"/>
                <a:gd name="connsiteX34" fmla="*/ 0 w 10000"/>
                <a:gd name="connsiteY34" fmla="*/ 9828 h 9828"/>
                <a:gd name="connsiteX35" fmla="*/ 35 w 10000"/>
                <a:gd name="connsiteY35" fmla="*/ 9518 h 9828"/>
                <a:gd name="connsiteX36" fmla="*/ 279 w 10000"/>
                <a:gd name="connsiteY36" fmla="*/ 9311 h 9828"/>
                <a:gd name="connsiteX37" fmla="*/ 488 w 10000"/>
                <a:gd name="connsiteY37" fmla="*/ 8932 h 9828"/>
                <a:gd name="connsiteX38" fmla="*/ 453 w 10000"/>
                <a:gd name="connsiteY38" fmla="*/ 8690 h 9828"/>
                <a:gd name="connsiteX39" fmla="*/ 697 w 10000"/>
                <a:gd name="connsiteY39" fmla="*/ 8173 h 9828"/>
                <a:gd name="connsiteX40" fmla="*/ 1045 w 10000"/>
                <a:gd name="connsiteY40" fmla="*/ 7724 h 9828"/>
                <a:gd name="connsiteX41" fmla="*/ 1289 w 10000"/>
                <a:gd name="connsiteY41" fmla="*/ 7621 h 9828"/>
                <a:gd name="connsiteX42" fmla="*/ 1463 w 10000"/>
                <a:gd name="connsiteY42" fmla="*/ 7207 h 9828"/>
                <a:gd name="connsiteX43" fmla="*/ 1463 w 10000"/>
                <a:gd name="connsiteY43" fmla="*/ 6828 h 9828"/>
                <a:gd name="connsiteX44" fmla="*/ 1707 w 10000"/>
                <a:gd name="connsiteY44" fmla="*/ 6380 h 9828"/>
                <a:gd name="connsiteX45" fmla="*/ 2125 w 10000"/>
                <a:gd name="connsiteY45" fmla="*/ 6104 h 9828"/>
                <a:gd name="connsiteX46" fmla="*/ 2544 w 10000"/>
                <a:gd name="connsiteY46" fmla="*/ 5380 h 9828"/>
                <a:gd name="connsiteX47" fmla="*/ 2578 w 10000"/>
                <a:gd name="connsiteY47" fmla="*/ 5380 h 9828"/>
                <a:gd name="connsiteX48" fmla="*/ 2892 w 10000"/>
                <a:gd name="connsiteY48" fmla="*/ 5104 h 9828"/>
                <a:gd name="connsiteX49" fmla="*/ 3449 w 10000"/>
                <a:gd name="connsiteY49" fmla="*/ 5035 h 9828"/>
                <a:gd name="connsiteX50" fmla="*/ 3972 w 10000"/>
                <a:gd name="connsiteY50" fmla="*/ 4551 h 9828"/>
                <a:gd name="connsiteX51" fmla="*/ 4286 w 10000"/>
                <a:gd name="connsiteY51" fmla="*/ 4345 h 9828"/>
                <a:gd name="connsiteX52" fmla="*/ 4808 w 10000"/>
                <a:gd name="connsiteY52" fmla="*/ 3759 h 9828"/>
                <a:gd name="connsiteX53" fmla="*/ 4669 w 10000"/>
                <a:gd name="connsiteY53" fmla="*/ 2863 h 9828"/>
                <a:gd name="connsiteX54" fmla="*/ 4913 w 10000"/>
                <a:gd name="connsiteY54" fmla="*/ 2242 h 9828"/>
                <a:gd name="connsiteX55" fmla="*/ 5017 w 10000"/>
                <a:gd name="connsiteY55" fmla="*/ 1862 h 9828"/>
                <a:gd name="connsiteX56" fmla="*/ 5436 w 10000"/>
                <a:gd name="connsiteY56" fmla="*/ 1380 h 9828"/>
                <a:gd name="connsiteX57" fmla="*/ 6028 w 10000"/>
                <a:gd name="connsiteY57" fmla="*/ 1069 h 9828"/>
                <a:gd name="connsiteX58" fmla="*/ 6481 w 10000"/>
                <a:gd name="connsiteY58" fmla="*/ 759 h 9828"/>
                <a:gd name="connsiteX0" fmla="*/ 6481 w 10000"/>
                <a:gd name="connsiteY0" fmla="*/ 772 h 10000"/>
                <a:gd name="connsiteX1" fmla="*/ 9094 w 10000"/>
                <a:gd name="connsiteY1" fmla="*/ 0 h 10000"/>
                <a:gd name="connsiteX2" fmla="*/ 9582 w 10000"/>
                <a:gd name="connsiteY2" fmla="*/ 457 h 10000"/>
                <a:gd name="connsiteX3" fmla="*/ 9617 w 10000"/>
                <a:gd name="connsiteY3" fmla="*/ 912 h 10000"/>
                <a:gd name="connsiteX4" fmla="*/ 9826 w 10000"/>
                <a:gd name="connsiteY4" fmla="*/ 1684 h 10000"/>
                <a:gd name="connsiteX5" fmla="*/ 10000 w 10000"/>
                <a:gd name="connsiteY5" fmla="*/ 1824 h 10000"/>
                <a:gd name="connsiteX6" fmla="*/ 9895 w 10000"/>
                <a:gd name="connsiteY6" fmla="*/ 2105 h 10000"/>
                <a:gd name="connsiteX7" fmla="*/ 9094 w 10000"/>
                <a:gd name="connsiteY7" fmla="*/ 2246 h 10000"/>
                <a:gd name="connsiteX8" fmla="*/ 8815 w 10000"/>
                <a:gd name="connsiteY8" fmla="*/ 2526 h 10000"/>
                <a:gd name="connsiteX9" fmla="*/ 8432 w 10000"/>
                <a:gd name="connsiteY9" fmla="*/ 2561 h 10000"/>
                <a:gd name="connsiteX10" fmla="*/ 8432 w 10000"/>
                <a:gd name="connsiteY10" fmla="*/ 3123 h 10000"/>
                <a:gd name="connsiteX11" fmla="*/ 7700 w 10000"/>
                <a:gd name="connsiteY11" fmla="*/ 3404 h 10000"/>
                <a:gd name="connsiteX12" fmla="*/ 7456 w 10000"/>
                <a:gd name="connsiteY12" fmla="*/ 3755 h 10000"/>
                <a:gd name="connsiteX13" fmla="*/ 6969 w 10000"/>
                <a:gd name="connsiteY13" fmla="*/ 3965 h 10000"/>
                <a:gd name="connsiteX14" fmla="*/ 6341 w 10000"/>
                <a:gd name="connsiteY14" fmla="*/ 4070 h 10000"/>
                <a:gd name="connsiteX15" fmla="*/ 5331 w 10000"/>
                <a:gd name="connsiteY15" fmla="*/ 4597 h 10000"/>
                <a:gd name="connsiteX16" fmla="*/ 5331 w 10000"/>
                <a:gd name="connsiteY16" fmla="*/ 5474 h 10000"/>
                <a:gd name="connsiteX17" fmla="*/ 5226 w 10000"/>
                <a:gd name="connsiteY17" fmla="*/ 5474 h 10000"/>
                <a:gd name="connsiteX18" fmla="*/ 5226 w 10000"/>
                <a:gd name="connsiteY18" fmla="*/ 5474 h 10000"/>
                <a:gd name="connsiteX19" fmla="*/ 5226 w 10000"/>
                <a:gd name="connsiteY19" fmla="*/ 5860 h 10000"/>
                <a:gd name="connsiteX20" fmla="*/ 4843 w 10000"/>
                <a:gd name="connsiteY20" fmla="*/ 5895 h 10000"/>
                <a:gd name="connsiteX21" fmla="*/ 4634 w 10000"/>
                <a:gd name="connsiteY21" fmla="*/ 6035 h 10000"/>
                <a:gd name="connsiteX22" fmla="*/ 4355 w 10000"/>
                <a:gd name="connsiteY22" fmla="*/ 6035 h 10000"/>
                <a:gd name="connsiteX23" fmla="*/ 4146 w 10000"/>
                <a:gd name="connsiteY23" fmla="*/ 5965 h 10000"/>
                <a:gd name="connsiteX24" fmla="*/ 3624 w 10000"/>
                <a:gd name="connsiteY24" fmla="*/ 6035 h 10000"/>
                <a:gd name="connsiteX25" fmla="*/ 3415 w 10000"/>
                <a:gd name="connsiteY25" fmla="*/ 6596 h 10000"/>
                <a:gd name="connsiteX26" fmla="*/ 3206 w 10000"/>
                <a:gd name="connsiteY26" fmla="*/ 6667 h 10000"/>
                <a:gd name="connsiteX27" fmla="*/ 2892 w 10000"/>
                <a:gd name="connsiteY27" fmla="*/ 7579 h 10000"/>
                <a:gd name="connsiteX28" fmla="*/ 2021 w 10000"/>
                <a:gd name="connsiteY28" fmla="*/ 8352 h 10000"/>
                <a:gd name="connsiteX29" fmla="*/ 1777 w 10000"/>
                <a:gd name="connsiteY29" fmla="*/ 9368 h 10000"/>
                <a:gd name="connsiteX30" fmla="*/ 1498 w 10000"/>
                <a:gd name="connsiteY30" fmla="*/ 9685 h 10000"/>
                <a:gd name="connsiteX31" fmla="*/ 1429 w 10000"/>
                <a:gd name="connsiteY31" fmla="*/ 9964 h 10000"/>
                <a:gd name="connsiteX32" fmla="*/ 0 w 10000"/>
                <a:gd name="connsiteY32" fmla="*/ 10000 h 10000"/>
                <a:gd name="connsiteX33" fmla="*/ 0 w 10000"/>
                <a:gd name="connsiteY33" fmla="*/ 10000 h 10000"/>
                <a:gd name="connsiteX34" fmla="*/ 35 w 10000"/>
                <a:gd name="connsiteY34" fmla="*/ 9685 h 10000"/>
                <a:gd name="connsiteX35" fmla="*/ 279 w 10000"/>
                <a:gd name="connsiteY35" fmla="*/ 9474 h 10000"/>
                <a:gd name="connsiteX36" fmla="*/ 488 w 10000"/>
                <a:gd name="connsiteY36" fmla="*/ 9088 h 10000"/>
                <a:gd name="connsiteX37" fmla="*/ 453 w 10000"/>
                <a:gd name="connsiteY37" fmla="*/ 8842 h 10000"/>
                <a:gd name="connsiteX38" fmla="*/ 697 w 10000"/>
                <a:gd name="connsiteY38" fmla="*/ 8316 h 10000"/>
                <a:gd name="connsiteX39" fmla="*/ 1045 w 10000"/>
                <a:gd name="connsiteY39" fmla="*/ 7859 h 10000"/>
                <a:gd name="connsiteX40" fmla="*/ 1289 w 10000"/>
                <a:gd name="connsiteY40" fmla="*/ 7754 h 10000"/>
                <a:gd name="connsiteX41" fmla="*/ 1463 w 10000"/>
                <a:gd name="connsiteY41" fmla="*/ 7333 h 10000"/>
                <a:gd name="connsiteX42" fmla="*/ 1463 w 10000"/>
                <a:gd name="connsiteY42" fmla="*/ 6947 h 10000"/>
                <a:gd name="connsiteX43" fmla="*/ 1707 w 10000"/>
                <a:gd name="connsiteY43" fmla="*/ 6492 h 10000"/>
                <a:gd name="connsiteX44" fmla="*/ 2125 w 10000"/>
                <a:gd name="connsiteY44" fmla="*/ 6211 h 10000"/>
                <a:gd name="connsiteX45" fmla="*/ 2544 w 10000"/>
                <a:gd name="connsiteY45" fmla="*/ 5474 h 10000"/>
                <a:gd name="connsiteX46" fmla="*/ 2578 w 10000"/>
                <a:gd name="connsiteY46" fmla="*/ 5474 h 10000"/>
                <a:gd name="connsiteX47" fmla="*/ 2892 w 10000"/>
                <a:gd name="connsiteY47" fmla="*/ 5193 h 10000"/>
                <a:gd name="connsiteX48" fmla="*/ 3449 w 10000"/>
                <a:gd name="connsiteY48" fmla="*/ 5123 h 10000"/>
                <a:gd name="connsiteX49" fmla="*/ 3972 w 10000"/>
                <a:gd name="connsiteY49" fmla="*/ 4631 h 10000"/>
                <a:gd name="connsiteX50" fmla="*/ 4286 w 10000"/>
                <a:gd name="connsiteY50" fmla="*/ 4421 h 10000"/>
                <a:gd name="connsiteX51" fmla="*/ 4808 w 10000"/>
                <a:gd name="connsiteY51" fmla="*/ 3825 h 10000"/>
                <a:gd name="connsiteX52" fmla="*/ 4669 w 10000"/>
                <a:gd name="connsiteY52" fmla="*/ 2913 h 10000"/>
                <a:gd name="connsiteX53" fmla="*/ 4913 w 10000"/>
                <a:gd name="connsiteY53" fmla="*/ 2281 h 10000"/>
                <a:gd name="connsiteX54" fmla="*/ 5017 w 10000"/>
                <a:gd name="connsiteY54" fmla="*/ 1895 h 10000"/>
                <a:gd name="connsiteX55" fmla="*/ 5436 w 10000"/>
                <a:gd name="connsiteY55" fmla="*/ 1404 h 10000"/>
                <a:gd name="connsiteX56" fmla="*/ 6028 w 10000"/>
                <a:gd name="connsiteY56" fmla="*/ 1088 h 10000"/>
                <a:gd name="connsiteX57" fmla="*/ 6481 w 10000"/>
                <a:gd name="connsiteY57" fmla="*/ 772 h 10000"/>
                <a:gd name="connsiteX0" fmla="*/ 6481 w 10000"/>
                <a:gd name="connsiteY0" fmla="*/ 315 h 9543"/>
                <a:gd name="connsiteX1" fmla="*/ 9582 w 10000"/>
                <a:gd name="connsiteY1" fmla="*/ 0 h 9543"/>
                <a:gd name="connsiteX2" fmla="*/ 9617 w 10000"/>
                <a:gd name="connsiteY2" fmla="*/ 455 h 9543"/>
                <a:gd name="connsiteX3" fmla="*/ 9826 w 10000"/>
                <a:gd name="connsiteY3" fmla="*/ 1227 h 9543"/>
                <a:gd name="connsiteX4" fmla="*/ 10000 w 10000"/>
                <a:gd name="connsiteY4" fmla="*/ 1367 h 9543"/>
                <a:gd name="connsiteX5" fmla="*/ 9895 w 10000"/>
                <a:gd name="connsiteY5" fmla="*/ 1648 h 9543"/>
                <a:gd name="connsiteX6" fmla="*/ 9094 w 10000"/>
                <a:gd name="connsiteY6" fmla="*/ 1789 h 9543"/>
                <a:gd name="connsiteX7" fmla="*/ 8815 w 10000"/>
                <a:gd name="connsiteY7" fmla="*/ 2069 h 9543"/>
                <a:gd name="connsiteX8" fmla="*/ 8432 w 10000"/>
                <a:gd name="connsiteY8" fmla="*/ 2104 h 9543"/>
                <a:gd name="connsiteX9" fmla="*/ 8432 w 10000"/>
                <a:gd name="connsiteY9" fmla="*/ 2666 h 9543"/>
                <a:gd name="connsiteX10" fmla="*/ 7700 w 10000"/>
                <a:gd name="connsiteY10" fmla="*/ 2947 h 9543"/>
                <a:gd name="connsiteX11" fmla="*/ 7456 w 10000"/>
                <a:gd name="connsiteY11" fmla="*/ 3298 h 9543"/>
                <a:gd name="connsiteX12" fmla="*/ 6969 w 10000"/>
                <a:gd name="connsiteY12" fmla="*/ 3508 h 9543"/>
                <a:gd name="connsiteX13" fmla="*/ 6341 w 10000"/>
                <a:gd name="connsiteY13" fmla="*/ 3613 h 9543"/>
                <a:gd name="connsiteX14" fmla="*/ 5331 w 10000"/>
                <a:gd name="connsiteY14" fmla="*/ 4140 h 9543"/>
                <a:gd name="connsiteX15" fmla="*/ 5331 w 10000"/>
                <a:gd name="connsiteY15" fmla="*/ 5017 h 9543"/>
                <a:gd name="connsiteX16" fmla="*/ 5226 w 10000"/>
                <a:gd name="connsiteY16" fmla="*/ 5017 h 9543"/>
                <a:gd name="connsiteX17" fmla="*/ 5226 w 10000"/>
                <a:gd name="connsiteY17" fmla="*/ 5017 h 9543"/>
                <a:gd name="connsiteX18" fmla="*/ 5226 w 10000"/>
                <a:gd name="connsiteY18" fmla="*/ 5403 h 9543"/>
                <a:gd name="connsiteX19" fmla="*/ 4843 w 10000"/>
                <a:gd name="connsiteY19" fmla="*/ 5438 h 9543"/>
                <a:gd name="connsiteX20" fmla="*/ 4634 w 10000"/>
                <a:gd name="connsiteY20" fmla="*/ 5578 h 9543"/>
                <a:gd name="connsiteX21" fmla="*/ 4355 w 10000"/>
                <a:gd name="connsiteY21" fmla="*/ 5578 h 9543"/>
                <a:gd name="connsiteX22" fmla="*/ 4146 w 10000"/>
                <a:gd name="connsiteY22" fmla="*/ 5508 h 9543"/>
                <a:gd name="connsiteX23" fmla="*/ 3624 w 10000"/>
                <a:gd name="connsiteY23" fmla="*/ 5578 h 9543"/>
                <a:gd name="connsiteX24" fmla="*/ 3415 w 10000"/>
                <a:gd name="connsiteY24" fmla="*/ 6139 h 9543"/>
                <a:gd name="connsiteX25" fmla="*/ 3206 w 10000"/>
                <a:gd name="connsiteY25" fmla="*/ 6210 h 9543"/>
                <a:gd name="connsiteX26" fmla="*/ 2892 w 10000"/>
                <a:gd name="connsiteY26" fmla="*/ 7122 h 9543"/>
                <a:gd name="connsiteX27" fmla="*/ 2021 w 10000"/>
                <a:gd name="connsiteY27" fmla="*/ 7895 h 9543"/>
                <a:gd name="connsiteX28" fmla="*/ 1777 w 10000"/>
                <a:gd name="connsiteY28" fmla="*/ 8911 h 9543"/>
                <a:gd name="connsiteX29" fmla="*/ 1498 w 10000"/>
                <a:gd name="connsiteY29" fmla="*/ 9228 h 9543"/>
                <a:gd name="connsiteX30" fmla="*/ 1429 w 10000"/>
                <a:gd name="connsiteY30" fmla="*/ 9507 h 9543"/>
                <a:gd name="connsiteX31" fmla="*/ 0 w 10000"/>
                <a:gd name="connsiteY31" fmla="*/ 9543 h 9543"/>
                <a:gd name="connsiteX32" fmla="*/ 0 w 10000"/>
                <a:gd name="connsiteY32" fmla="*/ 9543 h 9543"/>
                <a:gd name="connsiteX33" fmla="*/ 35 w 10000"/>
                <a:gd name="connsiteY33" fmla="*/ 9228 h 9543"/>
                <a:gd name="connsiteX34" fmla="*/ 279 w 10000"/>
                <a:gd name="connsiteY34" fmla="*/ 9017 h 9543"/>
                <a:gd name="connsiteX35" fmla="*/ 488 w 10000"/>
                <a:gd name="connsiteY35" fmla="*/ 8631 h 9543"/>
                <a:gd name="connsiteX36" fmla="*/ 453 w 10000"/>
                <a:gd name="connsiteY36" fmla="*/ 8385 h 9543"/>
                <a:gd name="connsiteX37" fmla="*/ 697 w 10000"/>
                <a:gd name="connsiteY37" fmla="*/ 7859 h 9543"/>
                <a:gd name="connsiteX38" fmla="*/ 1045 w 10000"/>
                <a:gd name="connsiteY38" fmla="*/ 7402 h 9543"/>
                <a:gd name="connsiteX39" fmla="*/ 1289 w 10000"/>
                <a:gd name="connsiteY39" fmla="*/ 7297 h 9543"/>
                <a:gd name="connsiteX40" fmla="*/ 1463 w 10000"/>
                <a:gd name="connsiteY40" fmla="*/ 6876 h 9543"/>
                <a:gd name="connsiteX41" fmla="*/ 1463 w 10000"/>
                <a:gd name="connsiteY41" fmla="*/ 6490 h 9543"/>
                <a:gd name="connsiteX42" fmla="*/ 1707 w 10000"/>
                <a:gd name="connsiteY42" fmla="*/ 6035 h 9543"/>
                <a:gd name="connsiteX43" fmla="*/ 2125 w 10000"/>
                <a:gd name="connsiteY43" fmla="*/ 5754 h 9543"/>
                <a:gd name="connsiteX44" fmla="*/ 2544 w 10000"/>
                <a:gd name="connsiteY44" fmla="*/ 5017 h 9543"/>
                <a:gd name="connsiteX45" fmla="*/ 2578 w 10000"/>
                <a:gd name="connsiteY45" fmla="*/ 5017 h 9543"/>
                <a:gd name="connsiteX46" fmla="*/ 2892 w 10000"/>
                <a:gd name="connsiteY46" fmla="*/ 4736 h 9543"/>
                <a:gd name="connsiteX47" fmla="*/ 3449 w 10000"/>
                <a:gd name="connsiteY47" fmla="*/ 4666 h 9543"/>
                <a:gd name="connsiteX48" fmla="*/ 3972 w 10000"/>
                <a:gd name="connsiteY48" fmla="*/ 4174 h 9543"/>
                <a:gd name="connsiteX49" fmla="*/ 4286 w 10000"/>
                <a:gd name="connsiteY49" fmla="*/ 3964 h 9543"/>
                <a:gd name="connsiteX50" fmla="*/ 4808 w 10000"/>
                <a:gd name="connsiteY50" fmla="*/ 3368 h 9543"/>
                <a:gd name="connsiteX51" fmla="*/ 4669 w 10000"/>
                <a:gd name="connsiteY51" fmla="*/ 2456 h 9543"/>
                <a:gd name="connsiteX52" fmla="*/ 4913 w 10000"/>
                <a:gd name="connsiteY52" fmla="*/ 1824 h 9543"/>
                <a:gd name="connsiteX53" fmla="*/ 5017 w 10000"/>
                <a:gd name="connsiteY53" fmla="*/ 1438 h 9543"/>
                <a:gd name="connsiteX54" fmla="*/ 5436 w 10000"/>
                <a:gd name="connsiteY54" fmla="*/ 947 h 9543"/>
                <a:gd name="connsiteX55" fmla="*/ 6028 w 10000"/>
                <a:gd name="connsiteY55" fmla="*/ 631 h 9543"/>
                <a:gd name="connsiteX56" fmla="*/ 6481 w 10000"/>
                <a:gd name="connsiteY56" fmla="*/ 315 h 9543"/>
                <a:gd name="connsiteX0" fmla="*/ 6481 w 10000"/>
                <a:gd name="connsiteY0" fmla="*/ 330 h 10000"/>
                <a:gd name="connsiteX1" fmla="*/ 9582 w 10000"/>
                <a:gd name="connsiteY1" fmla="*/ 0 h 10000"/>
                <a:gd name="connsiteX2" fmla="*/ 9826 w 10000"/>
                <a:gd name="connsiteY2" fmla="*/ 1286 h 10000"/>
                <a:gd name="connsiteX3" fmla="*/ 10000 w 10000"/>
                <a:gd name="connsiteY3" fmla="*/ 1432 h 10000"/>
                <a:gd name="connsiteX4" fmla="*/ 9895 w 10000"/>
                <a:gd name="connsiteY4" fmla="*/ 1727 h 10000"/>
                <a:gd name="connsiteX5" fmla="*/ 9094 w 10000"/>
                <a:gd name="connsiteY5" fmla="*/ 1875 h 10000"/>
                <a:gd name="connsiteX6" fmla="*/ 8815 w 10000"/>
                <a:gd name="connsiteY6" fmla="*/ 2168 h 10000"/>
                <a:gd name="connsiteX7" fmla="*/ 8432 w 10000"/>
                <a:gd name="connsiteY7" fmla="*/ 2205 h 10000"/>
                <a:gd name="connsiteX8" fmla="*/ 8432 w 10000"/>
                <a:gd name="connsiteY8" fmla="*/ 2794 h 10000"/>
                <a:gd name="connsiteX9" fmla="*/ 7700 w 10000"/>
                <a:gd name="connsiteY9" fmla="*/ 3088 h 10000"/>
                <a:gd name="connsiteX10" fmla="*/ 7456 w 10000"/>
                <a:gd name="connsiteY10" fmla="*/ 3456 h 10000"/>
                <a:gd name="connsiteX11" fmla="*/ 6969 w 10000"/>
                <a:gd name="connsiteY11" fmla="*/ 3676 h 10000"/>
                <a:gd name="connsiteX12" fmla="*/ 6341 w 10000"/>
                <a:gd name="connsiteY12" fmla="*/ 3786 h 10000"/>
                <a:gd name="connsiteX13" fmla="*/ 5331 w 10000"/>
                <a:gd name="connsiteY13" fmla="*/ 4338 h 10000"/>
                <a:gd name="connsiteX14" fmla="*/ 5331 w 10000"/>
                <a:gd name="connsiteY14" fmla="*/ 5257 h 10000"/>
                <a:gd name="connsiteX15" fmla="*/ 5226 w 10000"/>
                <a:gd name="connsiteY15" fmla="*/ 5257 h 10000"/>
                <a:gd name="connsiteX16" fmla="*/ 5226 w 10000"/>
                <a:gd name="connsiteY16" fmla="*/ 5257 h 10000"/>
                <a:gd name="connsiteX17" fmla="*/ 5226 w 10000"/>
                <a:gd name="connsiteY17" fmla="*/ 5662 h 10000"/>
                <a:gd name="connsiteX18" fmla="*/ 4843 w 10000"/>
                <a:gd name="connsiteY18" fmla="*/ 5698 h 10000"/>
                <a:gd name="connsiteX19" fmla="*/ 4634 w 10000"/>
                <a:gd name="connsiteY19" fmla="*/ 5845 h 10000"/>
                <a:gd name="connsiteX20" fmla="*/ 4355 w 10000"/>
                <a:gd name="connsiteY20" fmla="*/ 5845 h 10000"/>
                <a:gd name="connsiteX21" fmla="*/ 4146 w 10000"/>
                <a:gd name="connsiteY21" fmla="*/ 5772 h 10000"/>
                <a:gd name="connsiteX22" fmla="*/ 3624 w 10000"/>
                <a:gd name="connsiteY22" fmla="*/ 5845 h 10000"/>
                <a:gd name="connsiteX23" fmla="*/ 3415 w 10000"/>
                <a:gd name="connsiteY23" fmla="*/ 6433 h 10000"/>
                <a:gd name="connsiteX24" fmla="*/ 3206 w 10000"/>
                <a:gd name="connsiteY24" fmla="*/ 6507 h 10000"/>
                <a:gd name="connsiteX25" fmla="*/ 2892 w 10000"/>
                <a:gd name="connsiteY25" fmla="*/ 7463 h 10000"/>
                <a:gd name="connsiteX26" fmla="*/ 2021 w 10000"/>
                <a:gd name="connsiteY26" fmla="*/ 8273 h 10000"/>
                <a:gd name="connsiteX27" fmla="*/ 1777 w 10000"/>
                <a:gd name="connsiteY27" fmla="*/ 9338 h 10000"/>
                <a:gd name="connsiteX28" fmla="*/ 1498 w 10000"/>
                <a:gd name="connsiteY28" fmla="*/ 9670 h 10000"/>
                <a:gd name="connsiteX29" fmla="*/ 1429 w 10000"/>
                <a:gd name="connsiteY29" fmla="*/ 9962 h 10000"/>
                <a:gd name="connsiteX30" fmla="*/ 0 w 10000"/>
                <a:gd name="connsiteY30" fmla="*/ 10000 h 10000"/>
                <a:gd name="connsiteX31" fmla="*/ 0 w 10000"/>
                <a:gd name="connsiteY31" fmla="*/ 10000 h 10000"/>
                <a:gd name="connsiteX32" fmla="*/ 35 w 10000"/>
                <a:gd name="connsiteY32" fmla="*/ 9670 h 10000"/>
                <a:gd name="connsiteX33" fmla="*/ 279 w 10000"/>
                <a:gd name="connsiteY33" fmla="*/ 9449 h 10000"/>
                <a:gd name="connsiteX34" fmla="*/ 488 w 10000"/>
                <a:gd name="connsiteY34" fmla="*/ 9044 h 10000"/>
                <a:gd name="connsiteX35" fmla="*/ 453 w 10000"/>
                <a:gd name="connsiteY35" fmla="*/ 8787 h 10000"/>
                <a:gd name="connsiteX36" fmla="*/ 697 w 10000"/>
                <a:gd name="connsiteY36" fmla="*/ 8235 h 10000"/>
                <a:gd name="connsiteX37" fmla="*/ 1045 w 10000"/>
                <a:gd name="connsiteY37" fmla="*/ 7756 h 10000"/>
                <a:gd name="connsiteX38" fmla="*/ 1289 w 10000"/>
                <a:gd name="connsiteY38" fmla="*/ 7646 h 10000"/>
                <a:gd name="connsiteX39" fmla="*/ 1463 w 10000"/>
                <a:gd name="connsiteY39" fmla="*/ 7205 h 10000"/>
                <a:gd name="connsiteX40" fmla="*/ 1463 w 10000"/>
                <a:gd name="connsiteY40" fmla="*/ 6801 h 10000"/>
                <a:gd name="connsiteX41" fmla="*/ 1707 w 10000"/>
                <a:gd name="connsiteY41" fmla="*/ 6324 h 10000"/>
                <a:gd name="connsiteX42" fmla="*/ 2125 w 10000"/>
                <a:gd name="connsiteY42" fmla="*/ 6030 h 10000"/>
                <a:gd name="connsiteX43" fmla="*/ 2544 w 10000"/>
                <a:gd name="connsiteY43" fmla="*/ 5257 h 10000"/>
                <a:gd name="connsiteX44" fmla="*/ 2578 w 10000"/>
                <a:gd name="connsiteY44" fmla="*/ 5257 h 10000"/>
                <a:gd name="connsiteX45" fmla="*/ 2892 w 10000"/>
                <a:gd name="connsiteY45" fmla="*/ 4963 h 10000"/>
                <a:gd name="connsiteX46" fmla="*/ 3449 w 10000"/>
                <a:gd name="connsiteY46" fmla="*/ 4889 h 10000"/>
                <a:gd name="connsiteX47" fmla="*/ 3972 w 10000"/>
                <a:gd name="connsiteY47" fmla="*/ 4374 h 10000"/>
                <a:gd name="connsiteX48" fmla="*/ 4286 w 10000"/>
                <a:gd name="connsiteY48" fmla="*/ 4154 h 10000"/>
                <a:gd name="connsiteX49" fmla="*/ 4808 w 10000"/>
                <a:gd name="connsiteY49" fmla="*/ 3529 h 10000"/>
                <a:gd name="connsiteX50" fmla="*/ 4669 w 10000"/>
                <a:gd name="connsiteY50" fmla="*/ 2574 h 10000"/>
                <a:gd name="connsiteX51" fmla="*/ 4913 w 10000"/>
                <a:gd name="connsiteY51" fmla="*/ 1911 h 10000"/>
                <a:gd name="connsiteX52" fmla="*/ 5017 w 10000"/>
                <a:gd name="connsiteY52" fmla="*/ 1507 h 10000"/>
                <a:gd name="connsiteX53" fmla="*/ 5436 w 10000"/>
                <a:gd name="connsiteY53" fmla="*/ 992 h 10000"/>
                <a:gd name="connsiteX54" fmla="*/ 6028 w 10000"/>
                <a:gd name="connsiteY54" fmla="*/ 661 h 10000"/>
                <a:gd name="connsiteX55" fmla="*/ 6481 w 10000"/>
                <a:gd name="connsiteY55" fmla="*/ 330 h 10000"/>
                <a:gd name="connsiteX0" fmla="*/ 6481 w 10000"/>
                <a:gd name="connsiteY0" fmla="*/ 0 h 9670"/>
                <a:gd name="connsiteX1" fmla="*/ 9826 w 10000"/>
                <a:gd name="connsiteY1" fmla="*/ 956 h 9670"/>
                <a:gd name="connsiteX2" fmla="*/ 10000 w 10000"/>
                <a:gd name="connsiteY2" fmla="*/ 1102 h 9670"/>
                <a:gd name="connsiteX3" fmla="*/ 9895 w 10000"/>
                <a:gd name="connsiteY3" fmla="*/ 1397 h 9670"/>
                <a:gd name="connsiteX4" fmla="*/ 9094 w 10000"/>
                <a:gd name="connsiteY4" fmla="*/ 1545 h 9670"/>
                <a:gd name="connsiteX5" fmla="*/ 8815 w 10000"/>
                <a:gd name="connsiteY5" fmla="*/ 1838 h 9670"/>
                <a:gd name="connsiteX6" fmla="*/ 8432 w 10000"/>
                <a:gd name="connsiteY6" fmla="*/ 1875 h 9670"/>
                <a:gd name="connsiteX7" fmla="*/ 8432 w 10000"/>
                <a:gd name="connsiteY7" fmla="*/ 2464 h 9670"/>
                <a:gd name="connsiteX8" fmla="*/ 7700 w 10000"/>
                <a:gd name="connsiteY8" fmla="*/ 2758 h 9670"/>
                <a:gd name="connsiteX9" fmla="*/ 7456 w 10000"/>
                <a:gd name="connsiteY9" fmla="*/ 3126 h 9670"/>
                <a:gd name="connsiteX10" fmla="*/ 6969 w 10000"/>
                <a:gd name="connsiteY10" fmla="*/ 3346 h 9670"/>
                <a:gd name="connsiteX11" fmla="*/ 6341 w 10000"/>
                <a:gd name="connsiteY11" fmla="*/ 3456 h 9670"/>
                <a:gd name="connsiteX12" fmla="*/ 5331 w 10000"/>
                <a:gd name="connsiteY12" fmla="*/ 4008 h 9670"/>
                <a:gd name="connsiteX13" fmla="*/ 5331 w 10000"/>
                <a:gd name="connsiteY13" fmla="*/ 4927 h 9670"/>
                <a:gd name="connsiteX14" fmla="*/ 5226 w 10000"/>
                <a:gd name="connsiteY14" fmla="*/ 4927 h 9670"/>
                <a:gd name="connsiteX15" fmla="*/ 5226 w 10000"/>
                <a:gd name="connsiteY15" fmla="*/ 4927 h 9670"/>
                <a:gd name="connsiteX16" fmla="*/ 5226 w 10000"/>
                <a:gd name="connsiteY16" fmla="*/ 5332 h 9670"/>
                <a:gd name="connsiteX17" fmla="*/ 4843 w 10000"/>
                <a:gd name="connsiteY17" fmla="*/ 5368 h 9670"/>
                <a:gd name="connsiteX18" fmla="*/ 4634 w 10000"/>
                <a:gd name="connsiteY18" fmla="*/ 5515 h 9670"/>
                <a:gd name="connsiteX19" fmla="*/ 4355 w 10000"/>
                <a:gd name="connsiteY19" fmla="*/ 5515 h 9670"/>
                <a:gd name="connsiteX20" fmla="*/ 4146 w 10000"/>
                <a:gd name="connsiteY20" fmla="*/ 5442 h 9670"/>
                <a:gd name="connsiteX21" fmla="*/ 3624 w 10000"/>
                <a:gd name="connsiteY21" fmla="*/ 5515 h 9670"/>
                <a:gd name="connsiteX22" fmla="*/ 3415 w 10000"/>
                <a:gd name="connsiteY22" fmla="*/ 6103 h 9670"/>
                <a:gd name="connsiteX23" fmla="*/ 3206 w 10000"/>
                <a:gd name="connsiteY23" fmla="*/ 6177 h 9670"/>
                <a:gd name="connsiteX24" fmla="*/ 2892 w 10000"/>
                <a:gd name="connsiteY24" fmla="*/ 7133 h 9670"/>
                <a:gd name="connsiteX25" fmla="*/ 2021 w 10000"/>
                <a:gd name="connsiteY25" fmla="*/ 7943 h 9670"/>
                <a:gd name="connsiteX26" fmla="*/ 1777 w 10000"/>
                <a:gd name="connsiteY26" fmla="*/ 9008 h 9670"/>
                <a:gd name="connsiteX27" fmla="*/ 1498 w 10000"/>
                <a:gd name="connsiteY27" fmla="*/ 9340 h 9670"/>
                <a:gd name="connsiteX28" fmla="*/ 1429 w 10000"/>
                <a:gd name="connsiteY28" fmla="*/ 9632 h 9670"/>
                <a:gd name="connsiteX29" fmla="*/ 0 w 10000"/>
                <a:gd name="connsiteY29" fmla="*/ 9670 h 9670"/>
                <a:gd name="connsiteX30" fmla="*/ 0 w 10000"/>
                <a:gd name="connsiteY30" fmla="*/ 9670 h 9670"/>
                <a:gd name="connsiteX31" fmla="*/ 35 w 10000"/>
                <a:gd name="connsiteY31" fmla="*/ 9340 h 9670"/>
                <a:gd name="connsiteX32" fmla="*/ 279 w 10000"/>
                <a:gd name="connsiteY32" fmla="*/ 9119 h 9670"/>
                <a:gd name="connsiteX33" fmla="*/ 488 w 10000"/>
                <a:gd name="connsiteY33" fmla="*/ 8714 h 9670"/>
                <a:gd name="connsiteX34" fmla="*/ 453 w 10000"/>
                <a:gd name="connsiteY34" fmla="*/ 8457 h 9670"/>
                <a:gd name="connsiteX35" fmla="*/ 697 w 10000"/>
                <a:gd name="connsiteY35" fmla="*/ 7905 h 9670"/>
                <a:gd name="connsiteX36" fmla="*/ 1045 w 10000"/>
                <a:gd name="connsiteY36" fmla="*/ 7426 h 9670"/>
                <a:gd name="connsiteX37" fmla="*/ 1289 w 10000"/>
                <a:gd name="connsiteY37" fmla="*/ 7316 h 9670"/>
                <a:gd name="connsiteX38" fmla="*/ 1463 w 10000"/>
                <a:gd name="connsiteY38" fmla="*/ 6875 h 9670"/>
                <a:gd name="connsiteX39" fmla="*/ 1463 w 10000"/>
                <a:gd name="connsiteY39" fmla="*/ 6471 h 9670"/>
                <a:gd name="connsiteX40" fmla="*/ 1707 w 10000"/>
                <a:gd name="connsiteY40" fmla="*/ 5994 h 9670"/>
                <a:gd name="connsiteX41" fmla="*/ 2125 w 10000"/>
                <a:gd name="connsiteY41" fmla="*/ 5700 h 9670"/>
                <a:gd name="connsiteX42" fmla="*/ 2544 w 10000"/>
                <a:gd name="connsiteY42" fmla="*/ 4927 h 9670"/>
                <a:gd name="connsiteX43" fmla="*/ 2578 w 10000"/>
                <a:gd name="connsiteY43" fmla="*/ 4927 h 9670"/>
                <a:gd name="connsiteX44" fmla="*/ 2892 w 10000"/>
                <a:gd name="connsiteY44" fmla="*/ 4633 h 9670"/>
                <a:gd name="connsiteX45" fmla="*/ 3449 w 10000"/>
                <a:gd name="connsiteY45" fmla="*/ 4559 h 9670"/>
                <a:gd name="connsiteX46" fmla="*/ 3972 w 10000"/>
                <a:gd name="connsiteY46" fmla="*/ 4044 h 9670"/>
                <a:gd name="connsiteX47" fmla="*/ 4286 w 10000"/>
                <a:gd name="connsiteY47" fmla="*/ 3824 h 9670"/>
                <a:gd name="connsiteX48" fmla="*/ 4808 w 10000"/>
                <a:gd name="connsiteY48" fmla="*/ 3199 h 9670"/>
                <a:gd name="connsiteX49" fmla="*/ 4669 w 10000"/>
                <a:gd name="connsiteY49" fmla="*/ 2244 h 9670"/>
                <a:gd name="connsiteX50" fmla="*/ 4913 w 10000"/>
                <a:gd name="connsiteY50" fmla="*/ 1581 h 9670"/>
                <a:gd name="connsiteX51" fmla="*/ 5017 w 10000"/>
                <a:gd name="connsiteY51" fmla="*/ 1177 h 9670"/>
                <a:gd name="connsiteX52" fmla="*/ 5436 w 10000"/>
                <a:gd name="connsiteY52" fmla="*/ 662 h 9670"/>
                <a:gd name="connsiteX53" fmla="*/ 6028 w 10000"/>
                <a:gd name="connsiteY53" fmla="*/ 331 h 9670"/>
                <a:gd name="connsiteX54" fmla="*/ 6481 w 10000"/>
                <a:gd name="connsiteY54" fmla="*/ 0 h 9670"/>
                <a:gd name="connsiteX0" fmla="*/ 6028 w 10000"/>
                <a:gd name="connsiteY0" fmla="*/ 0 h 9658"/>
                <a:gd name="connsiteX1" fmla="*/ 9826 w 10000"/>
                <a:gd name="connsiteY1" fmla="*/ 647 h 9658"/>
                <a:gd name="connsiteX2" fmla="*/ 10000 w 10000"/>
                <a:gd name="connsiteY2" fmla="*/ 798 h 9658"/>
                <a:gd name="connsiteX3" fmla="*/ 9895 w 10000"/>
                <a:gd name="connsiteY3" fmla="*/ 1103 h 9658"/>
                <a:gd name="connsiteX4" fmla="*/ 9094 w 10000"/>
                <a:gd name="connsiteY4" fmla="*/ 1256 h 9658"/>
                <a:gd name="connsiteX5" fmla="*/ 8815 w 10000"/>
                <a:gd name="connsiteY5" fmla="*/ 1559 h 9658"/>
                <a:gd name="connsiteX6" fmla="*/ 8432 w 10000"/>
                <a:gd name="connsiteY6" fmla="*/ 1597 h 9658"/>
                <a:gd name="connsiteX7" fmla="*/ 8432 w 10000"/>
                <a:gd name="connsiteY7" fmla="*/ 2206 h 9658"/>
                <a:gd name="connsiteX8" fmla="*/ 7700 w 10000"/>
                <a:gd name="connsiteY8" fmla="*/ 2510 h 9658"/>
                <a:gd name="connsiteX9" fmla="*/ 7456 w 10000"/>
                <a:gd name="connsiteY9" fmla="*/ 2891 h 9658"/>
                <a:gd name="connsiteX10" fmla="*/ 6969 w 10000"/>
                <a:gd name="connsiteY10" fmla="*/ 3118 h 9658"/>
                <a:gd name="connsiteX11" fmla="*/ 6341 w 10000"/>
                <a:gd name="connsiteY11" fmla="*/ 3232 h 9658"/>
                <a:gd name="connsiteX12" fmla="*/ 5331 w 10000"/>
                <a:gd name="connsiteY12" fmla="*/ 3803 h 9658"/>
                <a:gd name="connsiteX13" fmla="*/ 5331 w 10000"/>
                <a:gd name="connsiteY13" fmla="*/ 4753 h 9658"/>
                <a:gd name="connsiteX14" fmla="*/ 5226 w 10000"/>
                <a:gd name="connsiteY14" fmla="*/ 4753 h 9658"/>
                <a:gd name="connsiteX15" fmla="*/ 5226 w 10000"/>
                <a:gd name="connsiteY15" fmla="*/ 4753 h 9658"/>
                <a:gd name="connsiteX16" fmla="*/ 5226 w 10000"/>
                <a:gd name="connsiteY16" fmla="*/ 5172 h 9658"/>
                <a:gd name="connsiteX17" fmla="*/ 4843 w 10000"/>
                <a:gd name="connsiteY17" fmla="*/ 5209 h 9658"/>
                <a:gd name="connsiteX18" fmla="*/ 4634 w 10000"/>
                <a:gd name="connsiteY18" fmla="*/ 5361 h 9658"/>
                <a:gd name="connsiteX19" fmla="*/ 4355 w 10000"/>
                <a:gd name="connsiteY19" fmla="*/ 5361 h 9658"/>
                <a:gd name="connsiteX20" fmla="*/ 4146 w 10000"/>
                <a:gd name="connsiteY20" fmla="*/ 5286 h 9658"/>
                <a:gd name="connsiteX21" fmla="*/ 3624 w 10000"/>
                <a:gd name="connsiteY21" fmla="*/ 5361 h 9658"/>
                <a:gd name="connsiteX22" fmla="*/ 3415 w 10000"/>
                <a:gd name="connsiteY22" fmla="*/ 5969 h 9658"/>
                <a:gd name="connsiteX23" fmla="*/ 3206 w 10000"/>
                <a:gd name="connsiteY23" fmla="*/ 6046 h 9658"/>
                <a:gd name="connsiteX24" fmla="*/ 2892 w 10000"/>
                <a:gd name="connsiteY24" fmla="*/ 7034 h 9658"/>
                <a:gd name="connsiteX25" fmla="*/ 2021 w 10000"/>
                <a:gd name="connsiteY25" fmla="*/ 7872 h 9658"/>
                <a:gd name="connsiteX26" fmla="*/ 1777 w 10000"/>
                <a:gd name="connsiteY26" fmla="*/ 8973 h 9658"/>
                <a:gd name="connsiteX27" fmla="*/ 1498 w 10000"/>
                <a:gd name="connsiteY27" fmla="*/ 9317 h 9658"/>
                <a:gd name="connsiteX28" fmla="*/ 1429 w 10000"/>
                <a:gd name="connsiteY28" fmla="*/ 9619 h 9658"/>
                <a:gd name="connsiteX29" fmla="*/ 0 w 10000"/>
                <a:gd name="connsiteY29" fmla="*/ 9658 h 9658"/>
                <a:gd name="connsiteX30" fmla="*/ 0 w 10000"/>
                <a:gd name="connsiteY30" fmla="*/ 9658 h 9658"/>
                <a:gd name="connsiteX31" fmla="*/ 35 w 10000"/>
                <a:gd name="connsiteY31" fmla="*/ 9317 h 9658"/>
                <a:gd name="connsiteX32" fmla="*/ 279 w 10000"/>
                <a:gd name="connsiteY32" fmla="*/ 9088 h 9658"/>
                <a:gd name="connsiteX33" fmla="*/ 488 w 10000"/>
                <a:gd name="connsiteY33" fmla="*/ 8669 h 9658"/>
                <a:gd name="connsiteX34" fmla="*/ 453 w 10000"/>
                <a:gd name="connsiteY34" fmla="*/ 8404 h 9658"/>
                <a:gd name="connsiteX35" fmla="*/ 697 w 10000"/>
                <a:gd name="connsiteY35" fmla="*/ 7833 h 9658"/>
                <a:gd name="connsiteX36" fmla="*/ 1045 w 10000"/>
                <a:gd name="connsiteY36" fmla="*/ 7337 h 9658"/>
                <a:gd name="connsiteX37" fmla="*/ 1289 w 10000"/>
                <a:gd name="connsiteY37" fmla="*/ 7224 h 9658"/>
                <a:gd name="connsiteX38" fmla="*/ 1463 w 10000"/>
                <a:gd name="connsiteY38" fmla="*/ 6768 h 9658"/>
                <a:gd name="connsiteX39" fmla="*/ 1463 w 10000"/>
                <a:gd name="connsiteY39" fmla="*/ 6350 h 9658"/>
                <a:gd name="connsiteX40" fmla="*/ 1707 w 10000"/>
                <a:gd name="connsiteY40" fmla="*/ 5857 h 9658"/>
                <a:gd name="connsiteX41" fmla="*/ 2125 w 10000"/>
                <a:gd name="connsiteY41" fmla="*/ 5553 h 9658"/>
                <a:gd name="connsiteX42" fmla="*/ 2544 w 10000"/>
                <a:gd name="connsiteY42" fmla="*/ 4753 h 9658"/>
                <a:gd name="connsiteX43" fmla="*/ 2578 w 10000"/>
                <a:gd name="connsiteY43" fmla="*/ 4753 h 9658"/>
                <a:gd name="connsiteX44" fmla="*/ 2892 w 10000"/>
                <a:gd name="connsiteY44" fmla="*/ 4449 h 9658"/>
                <a:gd name="connsiteX45" fmla="*/ 3449 w 10000"/>
                <a:gd name="connsiteY45" fmla="*/ 4373 h 9658"/>
                <a:gd name="connsiteX46" fmla="*/ 3972 w 10000"/>
                <a:gd name="connsiteY46" fmla="*/ 3840 h 9658"/>
                <a:gd name="connsiteX47" fmla="*/ 4286 w 10000"/>
                <a:gd name="connsiteY47" fmla="*/ 3612 h 9658"/>
                <a:gd name="connsiteX48" fmla="*/ 4808 w 10000"/>
                <a:gd name="connsiteY48" fmla="*/ 2966 h 9658"/>
                <a:gd name="connsiteX49" fmla="*/ 4669 w 10000"/>
                <a:gd name="connsiteY49" fmla="*/ 1979 h 9658"/>
                <a:gd name="connsiteX50" fmla="*/ 4913 w 10000"/>
                <a:gd name="connsiteY50" fmla="*/ 1293 h 9658"/>
                <a:gd name="connsiteX51" fmla="*/ 5017 w 10000"/>
                <a:gd name="connsiteY51" fmla="*/ 875 h 9658"/>
                <a:gd name="connsiteX52" fmla="*/ 5436 w 10000"/>
                <a:gd name="connsiteY52" fmla="*/ 343 h 9658"/>
                <a:gd name="connsiteX53" fmla="*/ 6028 w 10000"/>
                <a:gd name="connsiteY53" fmla="*/ 0 h 9658"/>
                <a:gd name="connsiteX0" fmla="*/ 5436 w 10000"/>
                <a:gd name="connsiteY0" fmla="*/ 0 h 9645"/>
                <a:gd name="connsiteX1" fmla="*/ 9826 w 10000"/>
                <a:gd name="connsiteY1" fmla="*/ 315 h 9645"/>
                <a:gd name="connsiteX2" fmla="*/ 10000 w 10000"/>
                <a:gd name="connsiteY2" fmla="*/ 471 h 9645"/>
                <a:gd name="connsiteX3" fmla="*/ 9895 w 10000"/>
                <a:gd name="connsiteY3" fmla="*/ 787 h 9645"/>
                <a:gd name="connsiteX4" fmla="*/ 9094 w 10000"/>
                <a:gd name="connsiteY4" fmla="*/ 945 h 9645"/>
                <a:gd name="connsiteX5" fmla="*/ 8815 w 10000"/>
                <a:gd name="connsiteY5" fmla="*/ 1259 h 9645"/>
                <a:gd name="connsiteX6" fmla="*/ 8432 w 10000"/>
                <a:gd name="connsiteY6" fmla="*/ 1299 h 9645"/>
                <a:gd name="connsiteX7" fmla="*/ 8432 w 10000"/>
                <a:gd name="connsiteY7" fmla="*/ 1929 h 9645"/>
                <a:gd name="connsiteX8" fmla="*/ 7700 w 10000"/>
                <a:gd name="connsiteY8" fmla="*/ 2244 h 9645"/>
                <a:gd name="connsiteX9" fmla="*/ 7456 w 10000"/>
                <a:gd name="connsiteY9" fmla="*/ 2638 h 9645"/>
                <a:gd name="connsiteX10" fmla="*/ 6969 w 10000"/>
                <a:gd name="connsiteY10" fmla="*/ 2873 h 9645"/>
                <a:gd name="connsiteX11" fmla="*/ 6341 w 10000"/>
                <a:gd name="connsiteY11" fmla="*/ 2991 h 9645"/>
                <a:gd name="connsiteX12" fmla="*/ 5331 w 10000"/>
                <a:gd name="connsiteY12" fmla="*/ 3583 h 9645"/>
                <a:gd name="connsiteX13" fmla="*/ 5331 w 10000"/>
                <a:gd name="connsiteY13" fmla="*/ 4566 h 9645"/>
                <a:gd name="connsiteX14" fmla="*/ 5226 w 10000"/>
                <a:gd name="connsiteY14" fmla="*/ 4566 h 9645"/>
                <a:gd name="connsiteX15" fmla="*/ 5226 w 10000"/>
                <a:gd name="connsiteY15" fmla="*/ 4566 h 9645"/>
                <a:gd name="connsiteX16" fmla="*/ 5226 w 10000"/>
                <a:gd name="connsiteY16" fmla="*/ 5000 h 9645"/>
                <a:gd name="connsiteX17" fmla="*/ 4843 w 10000"/>
                <a:gd name="connsiteY17" fmla="*/ 5038 h 9645"/>
                <a:gd name="connsiteX18" fmla="*/ 4634 w 10000"/>
                <a:gd name="connsiteY18" fmla="*/ 5196 h 9645"/>
                <a:gd name="connsiteX19" fmla="*/ 4355 w 10000"/>
                <a:gd name="connsiteY19" fmla="*/ 5196 h 9645"/>
                <a:gd name="connsiteX20" fmla="*/ 4146 w 10000"/>
                <a:gd name="connsiteY20" fmla="*/ 5118 h 9645"/>
                <a:gd name="connsiteX21" fmla="*/ 3624 w 10000"/>
                <a:gd name="connsiteY21" fmla="*/ 5196 h 9645"/>
                <a:gd name="connsiteX22" fmla="*/ 3415 w 10000"/>
                <a:gd name="connsiteY22" fmla="*/ 5825 h 9645"/>
                <a:gd name="connsiteX23" fmla="*/ 3206 w 10000"/>
                <a:gd name="connsiteY23" fmla="*/ 5905 h 9645"/>
                <a:gd name="connsiteX24" fmla="*/ 2892 w 10000"/>
                <a:gd name="connsiteY24" fmla="*/ 6928 h 9645"/>
                <a:gd name="connsiteX25" fmla="*/ 2021 w 10000"/>
                <a:gd name="connsiteY25" fmla="*/ 7796 h 9645"/>
                <a:gd name="connsiteX26" fmla="*/ 1777 w 10000"/>
                <a:gd name="connsiteY26" fmla="*/ 8936 h 9645"/>
                <a:gd name="connsiteX27" fmla="*/ 1498 w 10000"/>
                <a:gd name="connsiteY27" fmla="*/ 9292 h 9645"/>
                <a:gd name="connsiteX28" fmla="*/ 1429 w 10000"/>
                <a:gd name="connsiteY28" fmla="*/ 9605 h 9645"/>
                <a:gd name="connsiteX29" fmla="*/ 0 w 10000"/>
                <a:gd name="connsiteY29" fmla="*/ 9645 h 9645"/>
                <a:gd name="connsiteX30" fmla="*/ 0 w 10000"/>
                <a:gd name="connsiteY30" fmla="*/ 9645 h 9645"/>
                <a:gd name="connsiteX31" fmla="*/ 35 w 10000"/>
                <a:gd name="connsiteY31" fmla="*/ 9292 h 9645"/>
                <a:gd name="connsiteX32" fmla="*/ 279 w 10000"/>
                <a:gd name="connsiteY32" fmla="*/ 9055 h 9645"/>
                <a:gd name="connsiteX33" fmla="*/ 488 w 10000"/>
                <a:gd name="connsiteY33" fmla="*/ 8621 h 9645"/>
                <a:gd name="connsiteX34" fmla="*/ 453 w 10000"/>
                <a:gd name="connsiteY34" fmla="*/ 8347 h 9645"/>
                <a:gd name="connsiteX35" fmla="*/ 697 w 10000"/>
                <a:gd name="connsiteY35" fmla="*/ 7755 h 9645"/>
                <a:gd name="connsiteX36" fmla="*/ 1045 w 10000"/>
                <a:gd name="connsiteY36" fmla="*/ 7242 h 9645"/>
                <a:gd name="connsiteX37" fmla="*/ 1289 w 10000"/>
                <a:gd name="connsiteY37" fmla="*/ 7125 h 9645"/>
                <a:gd name="connsiteX38" fmla="*/ 1463 w 10000"/>
                <a:gd name="connsiteY38" fmla="*/ 6653 h 9645"/>
                <a:gd name="connsiteX39" fmla="*/ 1463 w 10000"/>
                <a:gd name="connsiteY39" fmla="*/ 6220 h 9645"/>
                <a:gd name="connsiteX40" fmla="*/ 1707 w 10000"/>
                <a:gd name="connsiteY40" fmla="*/ 5709 h 9645"/>
                <a:gd name="connsiteX41" fmla="*/ 2125 w 10000"/>
                <a:gd name="connsiteY41" fmla="*/ 5395 h 9645"/>
                <a:gd name="connsiteX42" fmla="*/ 2544 w 10000"/>
                <a:gd name="connsiteY42" fmla="*/ 4566 h 9645"/>
                <a:gd name="connsiteX43" fmla="*/ 2578 w 10000"/>
                <a:gd name="connsiteY43" fmla="*/ 4566 h 9645"/>
                <a:gd name="connsiteX44" fmla="*/ 2892 w 10000"/>
                <a:gd name="connsiteY44" fmla="*/ 4252 h 9645"/>
                <a:gd name="connsiteX45" fmla="*/ 3449 w 10000"/>
                <a:gd name="connsiteY45" fmla="*/ 4173 h 9645"/>
                <a:gd name="connsiteX46" fmla="*/ 3972 w 10000"/>
                <a:gd name="connsiteY46" fmla="*/ 3621 h 9645"/>
                <a:gd name="connsiteX47" fmla="*/ 4286 w 10000"/>
                <a:gd name="connsiteY47" fmla="*/ 3385 h 9645"/>
                <a:gd name="connsiteX48" fmla="*/ 4808 w 10000"/>
                <a:gd name="connsiteY48" fmla="*/ 2716 h 9645"/>
                <a:gd name="connsiteX49" fmla="*/ 4669 w 10000"/>
                <a:gd name="connsiteY49" fmla="*/ 1694 h 9645"/>
                <a:gd name="connsiteX50" fmla="*/ 4913 w 10000"/>
                <a:gd name="connsiteY50" fmla="*/ 984 h 9645"/>
                <a:gd name="connsiteX51" fmla="*/ 5017 w 10000"/>
                <a:gd name="connsiteY51" fmla="*/ 551 h 9645"/>
                <a:gd name="connsiteX52" fmla="*/ 5436 w 10000"/>
                <a:gd name="connsiteY52" fmla="*/ 0 h 9645"/>
                <a:gd name="connsiteX0" fmla="*/ 5017 w 10000"/>
                <a:gd name="connsiteY0" fmla="*/ 244 h 9673"/>
                <a:gd name="connsiteX1" fmla="*/ 9826 w 10000"/>
                <a:gd name="connsiteY1" fmla="*/ 0 h 9673"/>
                <a:gd name="connsiteX2" fmla="*/ 10000 w 10000"/>
                <a:gd name="connsiteY2" fmla="*/ 161 h 9673"/>
                <a:gd name="connsiteX3" fmla="*/ 9895 w 10000"/>
                <a:gd name="connsiteY3" fmla="*/ 489 h 9673"/>
                <a:gd name="connsiteX4" fmla="*/ 9094 w 10000"/>
                <a:gd name="connsiteY4" fmla="*/ 653 h 9673"/>
                <a:gd name="connsiteX5" fmla="*/ 8815 w 10000"/>
                <a:gd name="connsiteY5" fmla="*/ 978 h 9673"/>
                <a:gd name="connsiteX6" fmla="*/ 8432 w 10000"/>
                <a:gd name="connsiteY6" fmla="*/ 1020 h 9673"/>
                <a:gd name="connsiteX7" fmla="*/ 8432 w 10000"/>
                <a:gd name="connsiteY7" fmla="*/ 1673 h 9673"/>
                <a:gd name="connsiteX8" fmla="*/ 7700 w 10000"/>
                <a:gd name="connsiteY8" fmla="*/ 2000 h 9673"/>
                <a:gd name="connsiteX9" fmla="*/ 7456 w 10000"/>
                <a:gd name="connsiteY9" fmla="*/ 2408 h 9673"/>
                <a:gd name="connsiteX10" fmla="*/ 6969 w 10000"/>
                <a:gd name="connsiteY10" fmla="*/ 2652 h 9673"/>
                <a:gd name="connsiteX11" fmla="*/ 6341 w 10000"/>
                <a:gd name="connsiteY11" fmla="*/ 2774 h 9673"/>
                <a:gd name="connsiteX12" fmla="*/ 5331 w 10000"/>
                <a:gd name="connsiteY12" fmla="*/ 3388 h 9673"/>
                <a:gd name="connsiteX13" fmla="*/ 5331 w 10000"/>
                <a:gd name="connsiteY13" fmla="*/ 4407 h 9673"/>
                <a:gd name="connsiteX14" fmla="*/ 5226 w 10000"/>
                <a:gd name="connsiteY14" fmla="*/ 4407 h 9673"/>
                <a:gd name="connsiteX15" fmla="*/ 5226 w 10000"/>
                <a:gd name="connsiteY15" fmla="*/ 4407 h 9673"/>
                <a:gd name="connsiteX16" fmla="*/ 5226 w 10000"/>
                <a:gd name="connsiteY16" fmla="*/ 4857 h 9673"/>
                <a:gd name="connsiteX17" fmla="*/ 4843 w 10000"/>
                <a:gd name="connsiteY17" fmla="*/ 4896 h 9673"/>
                <a:gd name="connsiteX18" fmla="*/ 4634 w 10000"/>
                <a:gd name="connsiteY18" fmla="*/ 5060 h 9673"/>
                <a:gd name="connsiteX19" fmla="*/ 4355 w 10000"/>
                <a:gd name="connsiteY19" fmla="*/ 5060 h 9673"/>
                <a:gd name="connsiteX20" fmla="*/ 4146 w 10000"/>
                <a:gd name="connsiteY20" fmla="*/ 4979 h 9673"/>
                <a:gd name="connsiteX21" fmla="*/ 3624 w 10000"/>
                <a:gd name="connsiteY21" fmla="*/ 5060 h 9673"/>
                <a:gd name="connsiteX22" fmla="*/ 3415 w 10000"/>
                <a:gd name="connsiteY22" fmla="*/ 5712 h 9673"/>
                <a:gd name="connsiteX23" fmla="*/ 3206 w 10000"/>
                <a:gd name="connsiteY23" fmla="*/ 5795 h 9673"/>
                <a:gd name="connsiteX24" fmla="*/ 2892 w 10000"/>
                <a:gd name="connsiteY24" fmla="*/ 6856 h 9673"/>
                <a:gd name="connsiteX25" fmla="*/ 2021 w 10000"/>
                <a:gd name="connsiteY25" fmla="*/ 7756 h 9673"/>
                <a:gd name="connsiteX26" fmla="*/ 1777 w 10000"/>
                <a:gd name="connsiteY26" fmla="*/ 8938 h 9673"/>
                <a:gd name="connsiteX27" fmla="*/ 1498 w 10000"/>
                <a:gd name="connsiteY27" fmla="*/ 9307 h 9673"/>
                <a:gd name="connsiteX28" fmla="*/ 1429 w 10000"/>
                <a:gd name="connsiteY28" fmla="*/ 9632 h 9673"/>
                <a:gd name="connsiteX29" fmla="*/ 0 w 10000"/>
                <a:gd name="connsiteY29" fmla="*/ 9673 h 9673"/>
                <a:gd name="connsiteX30" fmla="*/ 0 w 10000"/>
                <a:gd name="connsiteY30" fmla="*/ 9673 h 9673"/>
                <a:gd name="connsiteX31" fmla="*/ 35 w 10000"/>
                <a:gd name="connsiteY31" fmla="*/ 9307 h 9673"/>
                <a:gd name="connsiteX32" fmla="*/ 279 w 10000"/>
                <a:gd name="connsiteY32" fmla="*/ 9061 h 9673"/>
                <a:gd name="connsiteX33" fmla="*/ 488 w 10000"/>
                <a:gd name="connsiteY33" fmla="*/ 8611 h 9673"/>
                <a:gd name="connsiteX34" fmla="*/ 453 w 10000"/>
                <a:gd name="connsiteY34" fmla="*/ 8327 h 9673"/>
                <a:gd name="connsiteX35" fmla="*/ 697 w 10000"/>
                <a:gd name="connsiteY35" fmla="*/ 7713 h 9673"/>
                <a:gd name="connsiteX36" fmla="*/ 1045 w 10000"/>
                <a:gd name="connsiteY36" fmla="*/ 7182 h 9673"/>
                <a:gd name="connsiteX37" fmla="*/ 1289 w 10000"/>
                <a:gd name="connsiteY37" fmla="*/ 7060 h 9673"/>
                <a:gd name="connsiteX38" fmla="*/ 1463 w 10000"/>
                <a:gd name="connsiteY38" fmla="*/ 6571 h 9673"/>
                <a:gd name="connsiteX39" fmla="*/ 1463 w 10000"/>
                <a:gd name="connsiteY39" fmla="*/ 6122 h 9673"/>
                <a:gd name="connsiteX40" fmla="*/ 1707 w 10000"/>
                <a:gd name="connsiteY40" fmla="*/ 5592 h 9673"/>
                <a:gd name="connsiteX41" fmla="*/ 2125 w 10000"/>
                <a:gd name="connsiteY41" fmla="*/ 5267 h 9673"/>
                <a:gd name="connsiteX42" fmla="*/ 2544 w 10000"/>
                <a:gd name="connsiteY42" fmla="*/ 4407 h 9673"/>
                <a:gd name="connsiteX43" fmla="*/ 2578 w 10000"/>
                <a:gd name="connsiteY43" fmla="*/ 4407 h 9673"/>
                <a:gd name="connsiteX44" fmla="*/ 2892 w 10000"/>
                <a:gd name="connsiteY44" fmla="*/ 4082 h 9673"/>
                <a:gd name="connsiteX45" fmla="*/ 3449 w 10000"/>
                <a:gd name="connsiteY45" fmla="*/ 4000 h 9673"/>
                <a:gd name="connsiteX46" fmla="*/ 3972 w 10000"/>
                <a:gd name="connsiteY46" fmla="*/ 3427 h 9673"/>
                <a:gd name="connsiteX47" fmla="*/ 4286 w 10000"/>
                <a:gd name="connsiteY47" fmla="*/ 3183 h 9673"/>
                <a:gd name="connsiteX48" fmla="*/ 4808 w 10000"/>
                <a:gd name="connsiteY48" fmla="*/ 2489 h 9673"/>
                <a:gd name="connsiteX49" fmla="*/ 4669 w 10000"/>
                <a:gd name="connsiteY49" fmla="*/ 1429 h 9673"/>
                <a:gd name="connsiteX50" fmla="*/ 4913 w 10000"/>
                <a:gd name="connsiteY50" fmla="*/ 693 h 9673"/>
                <a:gd name="connsiteX51" fmla="*/ 5017 w 10000"/>
                <a:gd name="connsiteY51" fmla="*/ 244 h 9673"/>
                <a:gd name="connsiteX0" fmla="*/ 5017 w 9895"/>
                <a:gd name="connsiteY0" fmla="*/ 252 h 10000"/>
                <a:gd name="connsiteX1" fmla="*/ 9826 w 9895"/>
                <a:gd name="connsiteY1" fmla="*/ 0 h 10000"/>
                <a:gd name="connsiteX2" fmla="*/ 9895 w 9895"/>
                <a:gd name="connsiteY2" fmla="*/ 506 h 10000"/>
                <a:gd name="connsiteX3" fmla="*/ 9094 w 9895"/>
                <a:gd name="connsiteY3" fmla="*/ 675 h 10000"/>
                <a:gd name="connsiteX4" fmla="*/ 8815 w 9895"/>
                <a:gd name="connsiteY4" fmla="*/ 1011 h 10000"/>
                <a:gd name="connsiteX5" fmla="*/ 8432 w 9895"/>
                <a:gd name="connsiteY5" fmla="*/ 1054 h 10000"/>
                <a:gd name="connsiteX6" fmla="*/ 8432 w 9895"/>
                <a:gd name="connsiteY6" fmla="*/ 1730 h 10000"/>
                <a:gd name="connsiteX7" fmla="*/ 7700 w 9895"/>
                <a:gd name="connsiteY7" fmla="*/ 2068 h 10000"/>
                <a:gd name="connsiteX8" fmla="*/ 7456 w 9895"/>
                <a:gd name="connsiteY8" fmla="*/ 2489 h 10000"/>
                <a:gd name="connsiteX9" fmla="*/ 6969 w 9895"/>
                <a:gd name="connsiteY9" fmla="*/ 2742 h 10000"/>
                <a:gd name="connsiteX10" fmla="*/ 6341 w 9895"/>
                <a:gd name="connsiteY10" fmla="*/ 2868 h 10000"/>
                <a:gd name="connsiteX11" fmla="*/ 5331 w 9895"/>
                <a:gd name="connsiteY11" fmla="*/ 3503 h 10000"/>
                <a:gd name="connsiteX12" fmla="*/ 5331 w 9895"/>
                <a:gd name="connsiteY12" fmla="*/ 4556 h 10000"/>
                <a:gd name="connsiteX13" fmla="*/ 5226 w 9895"/>
                <a:gd name="connsiteY13" fmla="*/ 4556 h 10000"/>
                <a:gd name="connsiteX14" fmla="*/ 5226 w 9895"/>
                <a:gd name="connsiteY14" fmla="*/ 4556 h 10000"/>
                <a:gd name="connsiteX15" fmla="*/ 5226 w 9895"/>
                <a:gd name="connsiteY15" fmla="*/ 5021 h 10000"/>
                <a:gd name="connsiteX16" fmla="*/ 4843 w 9895"/>
                <a:gd name="connsiteY16" fmla="*/ 5062 h 10000"/>
                <a:gd name="connsiteX17" fmla="*/ 4634 w 9895"/>
                <a:gd name="connsiteY17" fmla="*/ 5231 h 10000"/>
                <a:gd name="connsiteX18" fmla="*/ 4355 w 9895"/>
                <a:gd name="connsiteY18" fmla="*/ 5231 h 10000"/>
                <a:gd name="connsiteX19" fmla="*/ 4146 w 9895"/>
                <a:gd name="connsiteY19" fmla="*/ 5147 h 10000"/>
                <a:gd name="connsiteX20" fmla="*/ 3624 w 9895"/>
                <a:gd name="connsiteY20" fmla="*/ 5231 h 10000"/>
                <a:gd name="connsiteX21" fmla="*/ 3415 w 9895"/>
                <a:gd name="connsiteY21" fmla="*/ 5905 h 10000"/>
                <a:gd name="connsiteX22" fmla="*/ 3206 w 9895"/>
                <a:gd name="connsiteY22" fmla="*/ 5991 h 10000"/>
                <a:gd name="connsiteX23" fmla="*/ 2892 w 9895"/>
                <a:gd name="connsiteY23" fmla="*/ 7088 h 10000"/>
                <a:gd name="connsiteX24" fmla="*/ 2021 w 9895"/>
                <a:gd name="connsiteY24" fmla="*/ 8018 h 10000"/>
                <a:gd name="connsiteX25" fmla="*/ 1777 w 9895"/>
                <a:gd name="connsiteY25" fmla="*/ 9240 h 10000"/>
                <a:gd name="connsiteX26" fmla="*/ 1498 w 9895"/>
                <a:gd name="connsiteY26" fmla="*/ 9622 h 10000"/>
                <a:gd name="connsiteX27" fmla="*/ 1429 w 9895"/>
                <a:gd name="connsiteY27" fmla="*/ 9958 h 10000"/>
                <a:gd name="connsiteX28" fmla="*/ 0 w 9895"/>
                <a:gd name="connsiteY28" fmla="*/ 10000 h 10000"/>
                <a:gd name="connsiteX29" fmla="*/ 0 w 9895"/>
                <a:gd name="connsiteY29" fmla="*/ 10000 h 10000"/>
                <a:gd name="connsiteX30" fmla="*/ 35 w 9895"/>
                <a:gd name="connsiteY30" fmla="*/ 9622 h 10000"/>
                <a:gd name="connsiteX31" fmla="*/ 279 w 9895"/>
                <a:gd name="connsiteY31" fmla="*/ 9367 h 10000"/>
                <a:gd name="connsiteX32" fmla="*/ 488 w 9895"/>
                <a:gd name="connsiteY32" fmla="*/ 8902 h 10000"/>
                <a:gd name="connsiteX33" fmla="*/ 453 w 9895"/>
                <a:gd name="connsiteY33" fmla="*/ 8608 h 10000"/>
                <a:gd name="connsiteX34" fmla="*/ 697 w 9895"/>
                <a:gd name="connsiteY34" fmla="*/ 7974 h 10000"/>
                <a:gd name="connsiteX35" fmla="*/ 1045 w 9895"/>
                <a:gd name="connsiteY35" fmla="*/ 7425 h 10000"/>
                <a:gd name="connsiteX36" fmla="*/ 1289 w 9895"/>
                <a:gd name="connsiteY36" fmla="*/ 7299 h 10000"/>
                <a:gd name="connsiteX37" fmla="*/ 1463 w 9895"/>
                <a:gd name="connsiteY37" fmla="*/ 6793 h 10000"/>
                <a:gd name="connsiteX38" fmla="*/ 1463 w 9895"/>
                <a:gd name="connsiteY38" fmla="*/ 6329 h 10000"/>
                <a:gd name="connsiteX39" fmla="*/ 1707 w 9895"/>
                <a:gd name="connsiteY39" fmla="*/ 5781 h 10000"/>
                <a:gd name="connsiteX40" fmla="*/ 2125 w 9895"/>
                <a:gd name="connsiteY40" fmla="*/ 5445 h 10000"/>
                <a:gd name="connsiteX41" fmla="*/ 2544 w 9895"/>
                <a:gd name="connsiteY41" fmla="*/ 4556 h 10000"/>
                <a:gd name="connsiteX42" fmla="*/ 2578 w 9895"/>
                <a:gd name="connsiteY42" fmla="*/ 4556 h 10000"/>
                <a:gd name="connsiteX43" fmla="*/ 2892 w 9895"/>
                <a:gd name="connsiteY43" fmla="*/ 4220 h 10000"/>
                <a:gd name="connsiteX44" fmla="*/ 3449 w 9895"/>
                <a:gd name="connsiteY44" fmla="*/ 4135 h 10000"/>
                <a:gd name="connsiteX45" fmla="*/ 3972 w 9895"/>
                <a:gd name="connsiteY45" fmla="*/ 3543 h 10000"/>
                <a:gd name="connsiteX46" fmla="*/ 4286 w 9895"/>
                <a:gd name="connsiteY46" fmla="*/ 3291 h 10000"/>
                <a:gd name="connsiteX47" fmla="*/ 4808 w 9895"/>
                <a:gd name="connsiteY47" fmla="*/ 2573 h 10000"/>
                <a:gd name="connsiteX48" fmla="*/ 4669 w 9895"/>
                <a:gd name="connsiteY48" fmla="*/ 1477 h 10000"/>
                <a:gd name="connsiteX49" fmla="*/ 4913 w 9895"/>
                <a:gd name="connsiteY49" fmla="*/ 716 h 10000"/>
                <a:gd name="connsiteX50" fmla="*/ 5017 w 9895"/>
                <a:gd name="connsiteY50" fmla="*/ 252 h 10000"/>
                <a:gd name="connsiteX0" fmla="*/ 5070 w 10000"/>
                <a:gd name="connsiteY0" fmla="*/ 0 h 9748"/>
                <a:gd name="connsiteX1" fmla="*/ 10000 w 10000"/>
                <a:gd name="connsiteY1" fmla="*/ 254 h 9748"/>
                <a:gd name="connsiteX2" fmla="*/ 9191 w 10000"/>
                <a:gd name="connsiteY2" fmla="*/ 423 h 9748"/>
                <a:gd name="connsiteX3" fmla="*/ 8909 w 10000"/>
                <a:gd name="connsiteY3" fmla="*/ 759 h 9748"/>
                <a:gd name="connsiteX4" fmla="*/ 8521 w 10000"/>
                <a:gd name="connsiteY4" fmla="*/ 802 h 9748"/>
                <a:gd name="connsiteX5" fmla="*/ 8521 w 10000"/>
                <a:gd name="connsiteY5" fmla="*/ 1478 h 9748"/>
                <a:gd name="connsiteX6" fmla="*/ 7782 w 10000"/>
                <a:gd name="connsiteY6" fmla="*/ 1816 h 9748"/>
                <a:gd name="connsiteX7" fmla="*/ 7535 w 10000"/>
                <a:gd name="connsiteY7" fmla="*/ 2237 h 9748"/>
                <a:gd name="connsiteX8" fmla="*/ 7043 w 10000"/>
                <a:gd name="connsiteY8" fmla="*/ 2490 h 9748"/>
                <a:gd name="connsiteX9" fmla="*/ 6408 w 10000"/>
                <a:gd name="connsiteY9" fmla="*/ 2616 h 9748"/>
                <a:gd name="connsiteX10" fmla="*/ 5388 w 10000"/>
                <a:gd name="connsiteY10" fmla="*/ 3251 h 9748"/>
                <a:gd name="connsiteX11" fmla="*/ 5388 w 10000"/>
                <a:gd name="connsiteY11" fmla="*/ 4304 h 9748"/>
                <a:gd name="connsiteX12" fmla="*/ 5281 w 10000"/>
                <a:gd name="connsiteY12" fmla="*/ 4304 h 9748"/>
                <a:gd name="connsiteX13" fmla="*/ 5281 w 10000"/>
                <a:gd name="connsiteY13" fmla="*/ 4304 h 9748"/>
                <a:gd name="connsiteX14" fmla="*/ 5281 w 10000"/>
                <a:gd name="connsiteY14" fmla="*/ 4769 h 9748"/>
                <a:gd name="connsiteX15" fmla="*/ 4894 w 10000"/>
                <a:gd name="connsiteY15" fmla="*/ 4810 h 9748"/>
                <a:gd name="connsiteX16" fmla="*/ 4683 w 10000"/>
                <a:gd name="connsiteY16" fmla="*/ 4979 h 9748"/>
                <a:gd name="connsiteX17" fmla="*/ 4401 w 10000"/>
                <a:gd name="connsiteY17" fmla="*/ 4979 h 9748"/>
                <a:gd name="connsiteX18" fmla="*/ 4190 w 10000"/>
                <a:gd name="connsiteY18" fmla="*/ 4895 h 9748"/>
                <a:gd name="connsiteX19" fmla="*/ 3662 w 10000"/>
                <a:gd name="connsiteY19" fmla="*/ 4979 h 9748"/>
                <a:gd name="connsiteX20" fmla="*/ 3451 w 10000"/>
                <a:gd name="connsiteY20" fmla="*/ 5653 h 9748"/>
                <a:gd name="connsiteX21" fmla="*/ 3240 w 10000"/>
                <a:gd name="connsiteY21" fmla="*/ 5739 h 9748"/>
                <a:gd name="connsiteX22" fmla="*/ 2923 w 10000"/>
                <a:gd name="connsiteY22" fmla="*/ 6836 h 9748"/>
                <a:gd name="connsiteX23" fmla="*/ 2042 w 10000"/>
                <a:gd name="connsiteY23" fmla="*/ 7766 h 9748"/>
                <a:gd name="connsiteX24" fmla="*/ 1796 w 10000"/>
                <a:gd name="connsiteY24" fmla="*/ 8988 h 9748"/>
                <a:gd name="connsiteX25" fmla="*/ 1514 w 10000"/>
                <a:gd name="connsiteY25" fmla="*/ 9370 h 9748"/>
                <a:gd name="connsiteX26" fmla="*/ 1444 w 10000"/>
                <a:gd name="connsiteY26" fmla="*/ 9706 h 9748"/>
                <a:gd name="connsiteX27" fmla="*/ 0 w 10000"/>
                <a:gd name="connsiteY27" fmla="*/ 9748 h 9748"/>
                <a:gd name="connsiteX28" fmla="*/ 0 w 10000"/>
                <a:gd name="connsiteY28" fmla="*/ 9748 h 9748"/>
                <a:gd name="connsiteX29" fmla="*/ 35 w 10000"/>
                <a:gd name="connsiteY29" fmla="*/ 9370 h 9748"/>
                <a:gd name="connsiteX30" fmla="*/ 282 w 10000"/>
                <a:gd name="connsiteY30" fmla="*/ 9115 h 9748"/>
                <a:gd name="connsiteX31" fmla="*/ 493 w 10000"/>
                <a:gd name="connsiteY31" fmla="*/ 8650 h 9748"/>
                <a:gd name="connsiteX32" fmla="*/ 458 w 10000"/>
                <a:gd name="connsiteY32" fmla="*/ 8356 h 9748"/>
                <a:gd name="connsiteX33" fmla="*/ 704 w 10000"/>
                <a:gd name="connsiteY33" fmla="*/ 7722 h 9748"/>
                <a:gd name="connsiteX34" fmla="*/ 1056 w 10000"/>
                <a:gd name="connsiteY34" fmla="*/ 7173 h 9748"/>
                <a:gd name="connsiteX35" fmla="*/ 1303 w 10000"/>
                <a:gd name="connsiteY35" fmla="*/ 7047 h 9748"/>
                <a:gd name="connsiteX36" fmla="*/ 1479 w 10000"/>
                <a:gd name="connsiteY36" fmla="*/ 6541 h 9748"/>
                <a:gd name="connsiteX37" fmla="*/ 1479 w 10000"/>
                <a:gd name="connsiteY37" fmla="*/ 6077 h 9748"/>
                <a:gd name="connsiteX38" fmla="*/ 1725 w 10000"/>
                <a:gd name="connsiteY38" fmla="*/ 5529 h 9748"/>
                <a:gd name="connsiteX39" fmla="*/ 2148 w 10000"/>
                <a:gd name="connsiteY39" fmla="*/ 5193 h 9748"/>
                <a:gd name="connsiteX40" fmla="*/ 2571 w 10000"/>
                <a:gd name="connsiteY40" fmla="*/ 4304 h 9748"/>
                <a:gd name="connsiteX41" fmla="*/ 2605 w 10000"/>
                <a:gd name="connsiteY41" fmla="*/ 4304 h 9748"/>
                <a:gd name="connsiteX42" fmla="*/ 2923 w 10000"/>
                <a:gd name="connsiteY42" fmla="*/ 3968 h 9748"/>
                <a:gd name="connsiteX43" fmla="*/ 3486 w 10000"/>
                <a:gd name="connsiteY43" fmla="*/ 3883 h 9748"/>
                <a:gd name="connsiteX44" fmla="*/ 4014 w 10000"/>
                <a:gd name="connsiteY44" fmla="*/ 3291 h 9748"/>
                <a:gd name="connsiteX45" fmla="*/ 4331 w 10000"/>
                <a:gd name="connsiteY45" fmla="*/ 3039 h 9748"/>
                <a:gd name="connsiteX46" fmla="*/ 4859 w 10000"/>
                <a:gd name="connsiteY46" fmla="*/ 2321 h 9748"/>
                <a:gd name="connsiteX47" fmla="*/ 4719 w 10000"/>
                <a:gd name="connsiteY47" fmla="*/ 1225 h 9748"/>
                <a:gd name="connsiteX48" fmla="*/ 4965 w 10000"/>
                <a:gd name="connsiteY48" fmla="*/ 464 h 9748"/>
                <a:gd name="connsiteX49" fmla="*/ 5070 w 10000"/>
                <a:gd name="connsiteY49" fmla="*/ 0 h 9748"/>
                <a:gd name="connsiteX0" fmla="*/ 5070 w 9191"/>
                <a:gd name="connsiteY0" fmla="*/ 0 h 10000"/>
                <a:gd name="connsiteX1" fmla="*/ 9191 w 9191"/>
                <a:gd name="connsiteY1" fmla="*/ 434 h 10000"/>
                <a:gd name="connsiteX2" fmla="*/ 8909 w 9191"/>
                <a:gd name="connsiteY2" fmla="*/ 779 h 10000"/>
                <a:gd name="connsiteX3" fmla="*/ 8521 w 9191"/>
                <a:gd name="connsiteY3" fmla="*/ 823 h 10000"/>
                <a:gd name="connsiteX4" fmla="*/ 8521 w 9191"/>
                <a:gd name="connsiteY4" fmla="*/ 1516 h 10000"/>
                <a:gd name="connsiteX5" fmla="*/ 7782 w 9191"/>
                <a:gd name="connsiteY5" fmla="*/ 1863 h 10000"/>
                <a:gd name="connsiteX6" fmla="*/ 7535 w 9191"/>
                <a:gd name="connsiteY6" fmla="*/ 2295 h 10000"/>
                <a:gd name="connsiteX7" fmla="*/ 7043 w 9191"/>
                <a:gd name="connsiteY7" fmla="*/ 2554 h 10000"/>
                <a:gd name="connsiteX8" fmla="*/ 6408 w 9191"/>
                <a:gd name="connsiteY8" fmla="*/ 2684 h 10000"/>
                <a:gd name="connsiteX9" fmla="*/ 5388 w 9191"/>
                <a:gd name="connsiteY9" fmla="*/ 3335 h 10000"/>
                <a:gd name="connsiteX10" fmla="*/ 5388 w 9191"/>
                <a:gd name="connsiteY10" fmla="*/ 4415 h 10000"/>
                <a:gd name="connsiteX11" fmla="*/ 5281 w 9191"/>
                <a:gd name="connsiteY11" fmla="*/ 4415 h 10000"/>
                <a:gd name="connsiteX12" fmla="*/ 5281 w 9191"/>
                <a:gd name="connsiteY12" fmla="*/ 4415 h 10000"/>
                <a:gd name="connsiteX13" fmla="*/ 5281 w 9191"/>
                <a:gd name="connsiteY13" fmla="*/ 4892 h 10000"/>
                <a:gd name="connsiteX14" fmla="*/ 4894 w 9191"/>
                <a:gd name="connsiteY14" fmla="*/ 4934 h 10000"/>
                <a:gd name="connsiteX15" fmla="*/ 4683 w 9191"/>
                <a:gd name="connsiteY15" fmla="*/ 5108 h 10000"/>
                <a:gd name="connsiteX16" fmla="*/ 4401 w 9191"/>
                <a:gd name="connsiteY16" fmla="*/ 5108 h 10000"/>
                <a:gd name="connsiteX17" fmla="*/ 4190 w 9191"/>
                <a:gd name="connsiteY17" fmla="*/ 5022 h 10000"/>
                <a:gd name="connsiteX18" fmla="*/ 3662 w 9191"/>
                <a:gd name="connsiteY18" fmla="*/ 5108 h 10000"/>
                <a:gd name="connsiteX19" fmla="*/ 3451 w 9191"/>
                <a:gd name="connsiteY19" fmla="*/ 5799 h 10000"/>
                <a:gd name="connsiteX20" fmla="*/ 3240 w 9191"/>
                <a:gd name="connsiteY20" fmla="*/ 5887 h 10000"/>
                <a:gd name="connsiteX21" fmla="*/ 2923 w 9191"/>
                <a:gd name="connsiteY21" fmla="*/ 7013 h 10000"/>
                <a:gd name="connsiteX22" fmla="*/ 2042 w 9191"/>
                <a:gd name="connsiteY22" fmla="*/ 7967 h 10000"/>
                <a:gd name="connsiteX23" fmla="*/ 1796 w 9191"/>
                <a:gd name="connsiteY23" fmla="*/ 9220 h 10000"/>
                <a:gd name="connsiteX24" fmla="*/ 1514 w 9191"/>
                <a:gd name="connsiteY24" fmla="*/ 9612 h 10000"/>
                <a:gd name="connsiteX25" fmla="*/ 1444 w 9191"/>
                <a:gd name="connsiteY25" fmla="*/ 9957 h 10000"/>
                <a:gd name="connsiteX26" fmla="*/ 0 w 9191"/>
                <a:gd name="connsiteY26" fmla="*/ 10000 h 10000"/>
                <a:gd name="connsiteX27" fmla="*/ 0 w 9191"/>
                <a:gd name="connsiteY27" fmla="*/ 10000 h 10000"/>
                <a:gd name="connsiteX28" fmla="*/ 35 w 9191"/>
                <a:gd name="connsiteY28" fmla="*/ 9612 h 10000"/>
                <a:gd name="connsiteX29" fmla="*/ 282 w 9191"/>
                <a:gd name="connsiteY29" fmla="*/ 9351 h 10000"/>
                <a:gd name="connsiteX30" fmla="*/ 493 w 9191"/>
                <a:gd name="connsiteY30" fmla="*/ 8874 h 10000"/>
                <a:gd name="connsiteX31" fmla="*/ 458 w 9191"/>
                <a:gd name="connsiteY31" fmla="*/ 8572 h 10000"/>
                <a:gd name="connsiteX32" fmla="*/ 704 w 9191"/>
                <a:gd name="connsiteY32" fmla="*/ 7922 h 10000"/>
                <a:gd name="connsiteX33" fmla="*/ 1056 w 9191"/>
                <a:gd name="connsiteY33" fmla="*/ 7358 h 10000"/>
                <a:gd name="connsiteX34" fmla="*/ 1303 w 9191"/>
                <a:gd name="connsiteY34" fmla="*/ 7229 h 10000"/>
                <a:gd name="connsiteX35" fmla="*/ 1479 w 9191"/>
                <a:gd name="connsiteY35" fmla="*/ 6710 h 10000"/>
                <a:gd name="connsiteX36" fmla="*/ 1479 w 9191"/>
                <a:gd name="connsiteY36" fmla="*/ 6234 h 10000"/>
                <a:gd name="connsiteX37" fmla="*/ 1725 w 9191"/>
                <a:gd name="connsiteY37" fmla="*/ 5672 h 10000"/>
                <a:gd name="connsiteX38" fmla="*/ 2148 w 9191"/>
                <a:gd name="connsiteY38" fmla="*/ 5327 h 10000"/>
                <a:gd name="connsiteX39" fmla="*/ 2571 w 9191"/>
                <a:gd name="connsiteY39" fmla="*/ 4415 h 10000"/>
                <a:gd name="connsiteX40" fmla="*/ 2605 w 9191"/>
                <a:gd name="connsiteY40" fmla="*/ 4415 h 10000"/>
                <a:gd name="connsiteX41" fmla="*/ 2923 w 9191"/>
                <a:gd name="connsiteY41" fmla="*/ 4071 h 10000"/>
                <a:gd name="connsiteX42" fmla="*/ 3486 w 9191"/>
                <a:gd name="connsiteY42" fmla="*/ 3983 h 10000"/>
                <a:gd name="connsiteX43" fmla="*/ 4014 w 9191"/>
                <a:gd name="connsiteY43" fmla="*/ 3376 h 10000"/>
                <a:gd name="connsiteX44" fmla="*/ 4331 w 9191"/>
                <a:gd name="connsiteY44" fmla="*/ 3118 h 10000"/>
                <a:gd name="connsiteX45" fmla="*/ 4859 w 9191"/>
                <a:gd name="connsiteY45" fmla="*/ 2381 h 10000"/>
                <a:gd name="connsiteX46" fmla="*/ 4719 w 9191"/>
                <a:gd name="connsiteY46" fmla="*/ 1257 h 10000"/>
                <a:gd name="connsiteX47" fmla="*/ 4965 w 9191"/>
                <a:gd name="connsiteY47" fmla="*/ 476 h 10000"/>
                <a:gd name="connsiteX48" fmla="*/ 5070 w 9191"/>
                <a:gd name="connsiteY48" fmla="*/ 0 h 10000"/>
                <a:gd name="connsiteX0" fmla="*/ 5516 w 9693"/>
                <a:gd name="connsiteY0" fmla="*/ 0 h 10000"/>
                <a:gd name="connsiteX1" fmla="*/ 9693 w 9693"/>
                <a:gd name="connsiteY1" fmla="*/ 779 h 10000"/>
                <a:gd name="connsiteX2" fmla="*/ 9271 w 9693"/>
                <a:gd name="connsiteY2" fmla="*/ 823 h 10000"/>
                <a:gd name="connsiteX3" fmla="*/ 9271 w 9693"/>
                <a:gd name="connsiteY3" fmla="*/ 1516 h 10000"/>
                <a:gd name="connsiteX4" fmla="*/ 8467 w 9693"/>
                <a:gd name="connsiteY4" fmla="*/ 1863 h 10000"/>
                <a:gd name="connsiteX5" fmla="*/ 8198 w 9693"/>
                <a:gd name="connsiteY5" fmla="*/ 2295 h 10000"/>
                <a:gd name="connsiteX6" fmla="*/ 7663 w 9693"/>
                <a:gd name="connsiteY6" fmla="*/ 2554 h 10000"/>
                <a:gd name="connsiteX7" fmla="*/ 6972 w 9693"/>
                <a:gd name="connsiteY7" fmla="*/ 2684 h 10000"/>
                <a:gd name="connsiteX8" fmla="*/ 5862 w 9693"/>
                <a:gd name="connsiteY8" fmla="*/ 3335 h 10000"/>
                <a:gd name="connsiteX9" fmla="*/ 5862 w 9693"/>
                <a:gd name="connsiteY9" fmla="*/ 4415 h 10000"/>
                <a:gd name="connsiteX10" fmla="*/ 5746 w 9693"/>
                <a:gd name="connsiteY10" fmla="*/ 4415 h 10000"/>
                <a:gd name="connsiteX11" fmla="*/ 5746 w 9693"/>
                <a:gd name="connsiteY11" fmla="*/ 4415 h 10000"/>
                <a:gd name="connsiteX12" fmla="*/ 5746 w 9693"/>
                <a:gd name="connsiteY12" fmla="*/ 4892 h 10000"/>
                <a:gd name="connsiteX13" fmla="*/ 5325 w 9693"/>
                <a:gd name="connsiteY13" fmla="*/ 4934 h 10000"/>
                <a:gd name="connsiteX14" fmla="*/ 5095 w 9693"/>
                <a:gd name="connsiteY14" fmla="*/ 5108 h 10000"/>
                <a:gd name="connsiteX15" fmla="*/ 4788 w 9693"/>
                <a:gd name="connsiteY15" fmla="*/ 5108 h 10000"/>
                <a:gd name="connsiteX16" fmla="*/ 4559 w 9693"/>
                <a:gd name="connsiteY16" fmla="*/ 5022 h 10000"/>
                <a:gd name="connsiteX17" fmla="*/ 3984 w 9693"/>
                <a:gd name="connsiteY17" fmla="*/ 5108 h 10000"/>
                <a:gd name="connsiteX18" fmla="*/ 3755 w 9693"/>
                <a:gd name="connsiteY18" fmla="*/ 5799 h 10000"/>
                <a:gd name="connsiteX19" fmla="*/ 3525 w 9693"/>
                <a:gd name="connsiteY19" fmla="*/ 5887 h 10000"/>
                <a:gd name="connsiteX20" fmla="*/ 3180 w 9693"/>
                <a:gd name="connsiteY20" fmla="*/ 7013 h 10000"/>
                <a:gd name="connsiteX21" fmla="*/ 2222 w 9693"/>
                <a:gd name="connsiteY21" fmla="*/ 7967 h 10000"/>
                <a:gd name="connsiteX22" fmla="*/ 1954 w 9693"/>
                <a:gd name="connsiteY22" fmla="*/ 9220 h 10000"/>
                <a:gd name="connsiteX23" fmla="*/ 1647 w 9693"/>
                <a:gd name="connsiteY23" fmla="*/ 9612 h 10000"/>
                <a:gd name="connsiteX24" fmla="*/ 1571 w 9693"/>
                <a:gd name="connsiteY24" fmla="*/ 9957 h 10000"/>
                <a:gd name="connsiteX25" fmla="*/ 0 w 9693"/>
                <a:gd name="connsiteY25" fmla="*/ 10000 h 10000"/>
                <a:gd name="connsiteX26" fmla="*/ 0 w 9693"/>
                <a:gd name="connsiteY26" fmla="*/ 10000 h 10000"/>
                <a:gd name="connsiteX27" fmla="*/ 38 w 9693"/>
                <a:gd name="connsiteY27" fmla="*/ 9612 h 10000"/>
                <a:gd name="connsiteX28" fmla="*/ 307 w 9693"/>
                <a:gd name="connsiteY28" fmla="*/ 9351 h 10000"/>
                <a:gd name="connsiteX29" fmla="*/ 536 w 9693"/>
                <a:gd name="connsiteY29" fmla="*/ 8874 h 10000"/>
                <a:gd name="connsiteX30" fmla="*/ 498 w 9693"/>
                <a:gd name="connsiteY30" fmla="*/ 8572 h 10000"/>
                <a:gd name="connsiteX31" fmla="*/ 766 w 9693"/>
                <a:gd name="connsiteY31" fmla="*/ 7922 h 10000"/>
                <a:gd name="connsiteX32" fmla="*/ 1149 w 9693"/>
                <a:gd name="connsiteY32" fmla="*/ 7358 h 10000"/>
                <a:gd name="connsiteX33" fmla="*/ 1418 w 9693"/>
                <a:gd name="connsiteY33" fmla="*/ 7229 h 10000"/>
                <a:gd name="connsiteX34" fmla="*/ 1609 w 9693"/>
                <a:gd name="connsiteY34" fmla="*/ 6710 h 10000"/>
                <a:gd name="connsiteX35" fmla="*/ 1609 w 9693"/>
                <a:gd name="connsiteY35" fmla="*/ 6234 h 10000"/>
                <a:gd name="connsiteX36" fmla="*/ 1877 w 9693"/>
                <a:gd name="connsiteY36" fmla="*/ 5672 h 10000"/>
                <a:gd name="connsiteX37" fmla="*/ 2337 w 9693"/>
                <a:gd name="connsiteY37" fmla="*/ 5327 h 10000"/>
                <a:gd name="connsiteX38" fmla="*/ 2797 w 9693"/>
                <a:gd name="connsiteY38" fmla="*/ 4415 h 10000"/>
                <a:gd name="connsiteX39" fmla="*/ 2834 w 9693"/>
                <a:gd name="connsiteY39" fmla="*/ 4415 h 10000"/>
                <a:gd name="connsiteX40" fmla="*/ 3180 w 9693"/>
                <a:gd name="connsiteY40" fmla="*/ 4071 h 10000"/>
                <a:gd name="connsiteX41" fmla="*/ 3793 w 9693"/>
                <a:gd name="connsiteY41" fmla="*/ 3983 h 10000"/>
                <a:gd name="connsiteX42" fmla="*/ 4367 w 9693"/>
                <a:gd name="connsiteY42" fmla="*/ 3376 h 10000"/>
                <a:gd name="connsiteX43" fmla="*/ 4712 w 9693"/>
                <a:gd name="connsiteY43" fmla="*/ 3118 h 10000"/>
                <a:gd name="connsiteX44" fmla="*/ 5287 w 9693"/>
                <a:gd name="connsiteY44" fmla="*/ 2381 h 10000"/>
                <a:gd name="connsiteX45" fmla="*/ 5134 w 9693"/>
                <a:gd name="connsiteY45" fmla="*/ 1257 h 10000"/>
                <a:gd name="connsiteX46" fmla="*/ 5402 w 9693"/>
                <a:gd name="connsiteY46" fmla="*/ 476 h 10000"/>
                <a:gd name="connsiteX47" fmla="*/ 5516 w 9693"/>
                <a:gd name="connsiteY47" fmla="*/ 0 h 10000"/>
                <a:gd name="connsiteX0" fmla="*/ 5573 w 10000"/>
                <a:gd name="connsiteY0" fmla="*/ 13 h 9537"/>
                <a:gd name="connsiteX1" fmla="*/ 10000 w 10000"/>
                <a:gd name="connsiteY1" fmla="*/ 316 h 9537"/>
                <a:gd name="connsiteX2" fmla="*/ 9565 w 10000"/>
                <a:gd name="connsiteY2" fmla="*/ 360 h 9537"/>
                <a:gd name="connsiteX3" fmla="*/ 9565 w 10000"/>
                <a:gd name="connsiteY3" fmla="*/ 1053 h 9537"/>
                <a:gd name="connsiteX4" fmla="*/ 8735 w 10000"/>
                <a:gd name="connsiteY4" fmla="*/ 1400 h 9537"/>
                <a:gd name="connsiteX5" fmla="*/ 8458 w 10000"/>
                <a:gd name="connsiteY5" fmla="*/ 1832 h 9537"/>
                <a:gd name="connsiteX6" fmla="*/ 7906 w 10000"/>
                <a:gd name="connsiteY6" fmla="*/ 2091 h 9537"/>
                <a:gd name="connsiteX7" fmla="*/ 7193 w 10000"/>
                <a:gd name="connsiteY7" fmla="*/ 2221 h 9537"/>
                <a:gd name="connsiteX8" fmla="*/ 6048 w 10000"/>
                <a:gd name="connsiteY8" fmla="*/ 2872 h 9537"/>
                <a:gd name="connsiteX9" fmla="*/ 6048 w 10000"/>
                <a:gd name="connsiteY9" fmla="*/ 3952 h 9537"/>
                <a:gd name="connsiteX10" fmla="*/ 5928 w 10000"/>
                <a:gd name="connsiteY10" fmla="*/ 3952 h 9537"/>
                <a:gd name="connsiteX11" fmla="*/ 5928 w 10000"/>
                <a:gd name="connsiteY11" fmla="*/ 3952 h 9537"/>
                <a:gd name="connsiteX12" fmla="*/ 5928 w 10000"/>
                <a:gd name="connsiteY12" fmla="*/ 4429 h 9537"/>
                <a:gd name="connsiteX13" fmla="*/ 5494 w 10000"/>
                <a:gd name="connsiteY13" fmla="*/ 4471 h 9537"/>
                <a:gd name="connsiteX14" fmla="*/ 5256 w 10000"/>
                <a:gd name="connsiteY14" fmla="*/ 4645 h 9537"/>
                <a:gd name="connsiteX15" fmla="*/ 4940 w 10000"/>
                <a:gd name="connsiteY15" fmla="*/ 4645 h 9537"/>
                <a:gd name="connsiteX16" fmla="*/ 4703 w 10000"/>
                <a:gd name="connsiteY16" fmla="*/ 4559 h 9537"/>
                <a:gd name="connsiteX17" fmla="*/ 4110 w 10000"/>
                <a:gd name="connsiteY17" fmla="*/ 4645 h 9537"/>
                <a:gd name="connsiteX18" fmla="*/ 3874 w 10000"/>
                <a:gd name="connsiteY18" fmla="*/ 5336 h 9537"/>
                <a:gd name="connsiteX19" fmla="*/ 3637 w 10000"/>
                <a:gd name="connsiteY19" fmla="*/ 5424 h 9537"/>
                <a:gd name="connsiteX20" fmla="*/ 3281 w 10000"/>
                <a:gd name="connsiteY20" fmla="*/ 6550 h 9537"/>
                <a:gd name="connsiteX21" fmla="*/ 2292 w 10000"/>
                <a:gd name="connsiteY21" fmla="*/ 7504 h 9537"/>
                <a:gd name="connsiteX22" fmla="*/ 2016 w 10000"/>
                <a:gd name="connsiteY22" fmla="*/ 8757 h 9537"/>
                <a:gd name="connsiteX23" fmla="*/ 1699 w 10000"/>
                <a:gd name="connsiteY23" fmla="*/ 9149 h 9537"/>
                <a:gd name="connsiteX24" fmla="*/ 1621 w 10000"/>
                <a:gd name="connsiteY24" fmla="*/ 9494 h 9537"/>
                <a:gd name="connsiteX25" fmla="*/ 0 w 10000"/>
                <a:gd name="connsiteY25" fmla="*/ 9537 h 9537"/>
                <a:gd name="connsiteX26" fmla="*/ 0 w 10000"/>
                <a:gd name="connsiteY26" fmla="*/ 9537 h 9537"/>
                <a:gd name="connsiteX27" fmla="*/ 39 w 10000"/>
                <a:gd name="connsiteY27" fmla="*/ 9149 h 9537"/>
                <a:gd name="connsiteX28" fmla="*/ 317 w 10000"/>
                <a:gd name="connsiteY28" fmla="*/ 8888 h 9537"/>
                <a:gd name="connsiteX29" fmla="*/ 553 w 10000"/>
                <a:gd name="connsiteY29" fmla="*/ 8411 h 9537"/>
                <a:gd name="connsiteX30" fmla="*/ 514 w 10000"/>
                <a:gd name="connsiteY30" fmla="*/ 8109 h 9537"/>
                <a:gd name="connsiteX31" fmla="*/ 790 w 10000"/>
                <a:gd name="connsiteY31" fmla="*/ 7459 h 9537"/>
                <a:gd name="connsiteX32" fmla="*/ 1185 w 10000"/>
                <a:gd name="connsiteY32" fmla="*/ 6895 h 9537"/>
                <a:gd name="connsiteX33" fmla="*/ 1463 w 10000"/>
                <a:gd name="connsiteY33" fmla="*/ 6766 h 9537"/>
                <a:gd name="connsiteX34" fmla="*/ 1660 w 10000"/>
                <a:gd name="connsiteY34" fmla="*/ 6247 h 9537"/>
                <a:gd name="connsiteX35" fmla="*/ 1660 w 10000"/>
                <a:gd name="connsiteY35" fmla="*/ 5771 h 9537"/>
                <a:gd name="connsiteX36" fmla="*/ 1936 w 10000"/>
                <a:gd name="connsiteY36" fmla="*/ 5209 h 9537"/>
                <a:gd name="connsiteX37" fmla="*/ 2411 w 10000"/>
                <a:gd name="connsiteY37" fmla="*/ 4864 h 9537"/>
                <a:gd name="connsiteX38" fmla="*/ 2886 w 10000"/>
                <a:gd name="connsiteY38" fmla="*/ 3952 h 9537"/>
                <a:gd name="connsiteX39" fmla="*/ 2924 w 10000"/>
                <a:gd name="connsiteY39" fmla="*/ 3952 h 9537"/>
                <a:gd name="connsiteX40" fmla="*/ 3281 w 10000"/>
                <a:gd name="connsiteY40" fmla="*/ 3608 h 9537"/>
                <a:gd name="connsiteX41" fmla="*/ 3913 w 10000"/>
                <a:gd name="connsiteY41" fmla="*/ 3520 h 9537"/>
                <a:gd name="connsiteX42" fmla="*/ 4505 w 10000"/>
                <a:gd name="connsiteY42" fmla="*/ 2913 h 9537"/>
                <a:gd name="connsiteX43" fmla="*/ 4861 w 10000"/>
                <a:gd name="connsiteY43" fmla="*/ 2655 h 9537"/>
                <a:gd name="connsiteX44" fmla="*/ 5454 w 10000"/>
                <a:gd name="connsiteY44" fmla="*/ 1918 h 9537"/>
                <a:gd name="connsiteX45" fmla="*/ 5297 w 10000"/>
                <a:gd name="connsiteY45" fmla="*/ 794 h 9537"/>
                <a:gd name="connsiteX46" fmla="*/ 5573 w 10000"/>
                <a:gd name="connsiteY46" fmla="*/ 13 h 9537"/>
                <a:gd name="connsiteX0" fmla="*/ 5297 w 10000"/>
                <a:gd name="connsiteY0" fmla="*/ 502 h 9669"/>
                <a:gd name="connsiteX1" fmla="*/ 10000 w 10000"/>
                <a:gd name="connsiteY1" fmla="*/ 0 h 9669"/>
                <a:gd name="connsiteX2" fmla="*/ 9565 w 10000"/>
                <a:gd name="connsiteY2" fmla="*/ 46 h 9669"/>
                <a:gd name="connsiteX3" fmla="*/ 9565 w 10000"/>
                <a:gd name="connsiteY3" fmla="*/ 773 h 9669"/>
                <a:gd name="connsiteX4" fmla="*/ 8735 w 10000"/>
                <a:gd name="connsiteY4" fmla="*/ 1137 h 9669"/>
                <a:gd name="connsiteX5" fmla="*/ 8458 w 10000"/>
                <a:gd name="connsiteY5" fmla="*/ 1590 h 9669"/>
                <a:gd name="connsiteX6" fmla="*/ 7906 w 10000"/>
                <a:gd name="connsiteY6" fmla="*/ 1862 h 9669"/>
                <a:gd name="connsiteX7" fmla="*/ 7193 w 10000"/>
                <a:gd name="connsiteY7" fmla="*/ 1998 h 9669"/>
                <a:gd name="connsiteX8" fmla="*/ 6048 w 10000"/>
                <a:gd name="connsiteY8" fmla="*/ 2680 h 9669"/>
                <a:gd name="connsiteX9" fmla="*/ 6048 w 10000"/>
                <a:gd name="connsiteY9" fmla="*/ 3813 h 9669"/>
                <a:gd name="connsiteX10" fmla="*/ 5928 w 10000"/>
                <a:gd name="connsiteY10" fmla="*/ 3813 h 9669"/>
                <a:gd name="connsiteX11" fmla="*/ 5928 w 10000"/>
                <a:gd name="connsiteY11" fmla="*/ 3813 h 9669"/>
                <a:gd name="connsiteX12" fmla="*/ 5928 w 10000"/>
                <a:gd name="connsiteY12" fmla="*/ 4313 h 9669"/>
                <a:gd name="connsiteX13" fmla="*/ 5494 w 10000"/>
                <a:gd name="connsiteY13" fmla="*/ 4357 h 9669"/>
                <a:gd name="connsiteX14" fmla="*/ 5256 w 10000"/>
                <a:gd name="connsiteY14" fmla="*/ 4540 h 9669"/>
                <a:gd name="connsiteX15" fmla="*/ 4940 w 10000"/>
                <a:gd name="connsiteY15" fmla="*/ 4540 h 9669"/>
                <a:gd name="connsiteX16" fmla="*/ 4703 w 10000"/>
                <a:gd name="connsiteY16" fmla="*/ 4449 h 9669"/>
                <a:gd name="connsiteX17" fmla="*/ 4110 w 10000"/>
                <a:gd name="connsiteY17" fmla="*/ 4540 h 9669"/>
                <a:gd name="connsiteX18" fmla="*/ 3874 w 10000"/>
                <a:gd name="connsiteY18" fmla="*/ 5264 h 9669"/>
                <a:gd name="connsiteX19" fmla="*/ 3637 w 10000"/>
                <a:gd name="connsiteY19" fmla="*/ 5356 h 9669"/>
                <a:gd name="connsiteX20" fmla="*/ 3281 w 10000"/>
                <a:gd name="connsiteY20" fmla="*/ 6537 h 9669"/>
                <a:gd name="connsiteX21" fmla="*/ 2292 w 10000"/>
                <a:gd name="connsiteY21" fmla="*/ 7537 h 9669"/>
                <a:gd name="connsiteX22" fmla="*/ 2016 w 10000"/>
                <a:gd name="connsiteY22" fmla="*/ 8851 h 9669"/>
                <a:gd name="connsiteX23" fmla="*/ 1699 w 10000"/>
                <a:gd name="connsiteY23" fmla="*/ 9262 h 9669"/>
                <a:gd name="connsiteX24" fmla="*/ 1621 w 10000"/>
                <a:gd name="connsiteY24" fmla="*/ 9624 h 9669"/>
                <a:gd name="connsiteX25" fmla="*/ 0 w 10000"/>
                <a:gd name="connsiteY25" fmla="*/ 9669 h 9669"/>
                <a:gd name="connsiteX26" fmla="*/ 0 w 10000"/>
                <a:gd name="connsiteY26" fmla="*/ 9669 h 9669"/>
                <a:gd name="connsiteX27" fmla="*/ 39 w 10000"/>
                <a:gd name="connsiteY27" fmla="*/ 9262 h 9669"/>
                <a:gd name="connsiteX28" fmla="*/ 317 w 10000"/>
                <a:gd name="connsiteY28" fmla="*/ 8988 h 9669"/>
                <a:gd name="connsiteX29" fmla="*/ 553 w 10000"/>
                <a:gd name="connsiteY29" fmla="*/ 8488 h 9669"/>
                <a:gd name="connsiteX30" fmla="*/ 514 w 10000"/>
                <a:gd name="connsiteY30" fmla="*/ 8172 h 9669"/>
                <a:gd name="connsiteX31" fmla="*/ 790 w 10000"/>
                <a:gd name="connsiteY31" fmla="*/ 7490 h 9669"/>
                <a:gd name="connsiteX32" fmla="*/ 1185 w 10000"/>
                <a:gd name="connsiteY32" fmla="*/ 6899 h 9669"/>
                <a:gd name="connsiteX33" fmla="*/ 1463 w 10000"/>
                <a:gd name="connsiteY33" fmla="*/ 6763 h 9669"/>
                <a:gd name="connsiteX34" fmla="*/ 1660 w 10000"/>
                <a:gd name="connsiteY34" fmla="*/ 6219 h 9669"/>
                <a:gd name="connsiteX35" fmla="*/ 1660 w 10000"/>
                <a:gd name="connsiteY35" fmla="*/ 5720 h 9669"/>
                <a:gd name="connsiteX36" fmla="*/ 1936 w 10000"/>
                <a:gd name="connsiteY36" fmla="*/ 5131 h 9669"/>
                <a:gd name="connsiteX37" fmla="*/ 2411 w 10000"/>
                <a:gd name="connsiteY37" fmla="*/ 4769 h 9669"/>
                <a:gd name="connsiteX38" fmla="*/ 2886 w 10000"/>
                <a:gd name="connsiteY38" fmla="*/ 3813 h 9669"/>
                <a:gd name="connsiteX39" fmla="*/ 2924 w 10000"/>
                <a:gd name="connsiteY39" fmla="*/ 3813 h 9669"/>
                <a:gd name="connsiteX40" fmla="*/ 3281 w 10000"/>
                <a:gd name="connsiteY40" fmla="*/ 3452 h 9669"/>
                <a:gd name="connsiteX41" fmla="*/ 3913 w 10000"/>
                <a:gd name="connsiteY41" fmla="*/ 3360 h 9669"/>
                <a:gd name="connsiteX42" fmla="*/ 4505 w 10000"/>
                <a:gd name="connsiteY42" fmla="*/ 2723 h 9669"/>
                <a:gd name="connsiteX43" fmla="*/ 4861 w 10000"/>
                <a:gd name="connsiteY43" fmla="*/ 2453 h 9669"/>
                <a:gd name="connsiteX44" fmla="*/ 5454 w 10000"/>
                <a:gd name="connsiteY44" fmla="*/ 1680 h 9669"/>
                <a:gd name="connsiteX45" fmla="*/ 5297 w 10000"/>
                <a:gd name="connsiteY45" fmla="*/ 502 h 9669"/>
                <a:gd name="connsiteX0" fmla="*/ 5297 w 10000"/>
                <a:gd name="connsiteY0" fmla="*/ 519 h 10000"/>
                <a:gd name="connsiteX1" fmla="*/ 10000 w 10000"/>
                <a:gd name="connsiteY1" fmla="*/ 0 h 10000"/>
                <a:gd name="connsiteX2" fmla="*/ 9565 w 10000"/>
                <a:gd name="connsiteY2" fmla="*/ 799 h 10000"/>
                <a:gd name="connsiteX3" fmla="*/ 8735 w 10000"/>
                <a:gd name="connsiteY3" fmla="*/ 1176 h 10000"/>
                <a:gd name="connsiteX4" fmla="*/ 8458 w 10000"/>
                <a:gd name="connsiteY4" fmla="*/ 1644 h 10000"/>
                <a:gd name="connsiteX5" fmla="*/ 7906 w 10000"/>
                <a:gd name="connsiteY5" fmla="*/ 1926 h 10000"/>
                <a:gd name="connsiteX6" fmla="*/ 7193 w 10000"/>
                <a:gd name="connsiteY6" fmla="*/ 2066 h 10000"/>
                <a:gd name="connsiteX7" fmla="*/ 6048 w 10000"/>
                <a:gd name="connsiteY7" fmla="*/ 2772 h 10000"/>
                <a:gd name="connsiteX8" fmla="*/ 6048 w 10000"/>
                <a:gd name="connsiteY8" fmla="*/ 3944 h 10000"/>
                <a:gd name="connsiteX9" fmla="*/ 5928 w 10000"/>
                <a:gd name="connsiteY9" fmla="*/ 3944 h 10000"/>
                <a:gd name="connsiteX10" fmla="*/ 5928 w 10000"/>
                <a:gd name="connsiteY10" fmla="*/ 3944 h 10000"/>
                <a:gd name="connsiteX11" fmla="*/ 5928 w 10000"/>
                <a:gd name="connsiteY11" fmla="*/ 4461 h 10000"/>
                <a:gd name="connsiteX12" fmla="*/ 5494 w 10000"/>
                <a:gd name="connsiteY12" fmla="*/ 4506 h 10000"/>
                <a:gd name="connsiteX13" fmla="*/ 5256 w 10000"/>
                <a:gd name="connsiteY13" fmla="*/ 4695 h 10000"/>
                <a:gd name="connsiteX14" fmla="*/ 4940 w 10000"/>
                <a:gd name="connsiteY14" fmla="*/ 4695 h 10000"/>
                <a:gd name="connsiteX15" fmla="*/ 4703 w 10000"/>
                <a:gd name="connsiteY15" fmla="*/ 4601 h 10000"/>
                <a:gd name="connsiteX16" fmla="*/ 4110 w 10000"/>
                <a:gd name="connsiteY16" fmla="*/ 4695 h 10000"/>
                <a:gd name="connsiteX17" fmla="*/ 3874 w 10000"/>
                <a:gd name="connsiteY17" fmla="*/ 5444 h 10000"/>
                <a:gd name="connsiteX18" fmla="*/ 3637 w 10000"/>
                <a:gd name="connsiteY18" fmla="*/ 5539 h 10000"/>
                <a:gd name="connsiteX19" fmla="*/ 3281 w 10000"/>
                <a:gd name="connsiteY19" fmla="*/ 6761 h 10000"/>
                <a:gd name="connsiteX20" fmla="*/ 2292 w 10000"/>
                <a:gd name="connsiteY20" fmla="*/ 7795 h 10000"/>
                <a:gd name="connsiteX21" fmla="*/ 2016 w 10000"/>
                <a:gd name="connsiteY21" fmla="*/ 9154 h 10000"/>
                <a:gd name="connsiteX22" fmla="*/ 1699 w 10000"/>
                <a:gd name="connsiteY22" fmla="*/ 9579 h 10000"/>
                <a:gd name="connsiteX23" fmla="*/ 1621 w 10000"/>
                <a:gd name="connsiteY23" fmla="*/ 9953 h 10000"/>
                <a:gd name="connsiteX24" fmla="*/ 0 w 10000"/>
                <a:gd name="connsiteY24" fmla="*/ 10000 h 10000"/>
                <a:gd name="connsiteX25" fmla="*/ 0 w 10000"/>
                <a:gd name="connsiteY25" fmla="*/ 10000 h 10000"/>
                <a:gd name="connsiteX26" fmla="*/ 39 w 10000"/>
                <a:gd name="connsiteY26" fmla="*/ 9579 h 10000"/>
                <a:gd name="connsiteX27" fmla="*/ 317 w 10000"/>
                <a:gd name="connsiteY27" fmla="*/ 9296 h 10000"/>
                <a:gd name="connsiteX28" fmla="*/ 553 w 10000"/>
                <a:gd name="connsiteY28" fmla="*/ 8779 h 10000"/>
                <a:gd name="connsiteX29" fmla="*/ 514 w 10000"/>
                <a:gd name="connsiteY29" fmla="*/ 8452 h 10000"/>
                <a:gd name="connsiteX30" fmla="*/ 790 w 10000"/>
                <a:gd name="connsiteY30" fmla="*/ 7746 h 10000"/>
                <a:gd name="connsiteX31" fmla="*/ 1185 w 10000"/>
                <a:gd name="connsiteY31" fmla="*/ 7135 h 10000"/>
                <a:gd name="connsiteX32" fmla="*/ 1463 w 10000"/>
                <a:gd name="connsiteY32" fmla="*/ 6995 h 10000"/>
                <a:gd name="connsiteX33" fmla="*/ 1660 w 10000"/>
                <a:gd name="connsiteY33" fmla="*/ 6432 h 10000"/>
                <a:gd name="connsiteX34" fmla="*/ 1660 w 10000"/>
                <a:gd name="connsiteY34" fmla="*/ 5916 h 10000"/>
                <a:gd name="connsiteX35" fmla="*/ 1936 w 10000"/>
                <a:gd name="connsiteY35" fmla="*/ 5307 h 10000"/>
                <a:gd name="connsiteX36" fmla="*/ 2411 w 10000"/>
                <a:gd name="connsiteY36" fmla="*/ 4932 h 10000"/>
                <a:gd name="connsiteX37" fmla="*/ 2886 w 10000"/>
                <a:gd name="connsiteY37" fmla="*/ 3944 h 10000"/>
                <a:gd name="connsiteX38" fmla="*/ 2924 w 10000"/>
                <a:gd name="connsiteY38" fmla="*/ 3944 h 10000"/>
                <a:gd name="connsiteX39" fmla="*/ 3281 w 10000"/>
                <a:gd name="connsiteY39" fmla="*/ 3570 h 10000"/>
                <a:gd name="connsiteX40" fmla="*/ 3913 w 10000"/>
                <a:gd name="connsiteY40" fmla="*/ 3475 h 10000"/>
                <a:gd name="connsiteX41" fmla="*/ 4505 w 10000"/>
                <a:gd name="connsiteY41" fmla="*/ 2816 h 10000"/>
                <a:gd name="connsiteX42" fmla="*/ 4861 w 10000"/>
                <a:gd name="connsiteY42" fmla="*/ 2537 h 10000"/>
                <a:gd name="connsiteX43" fmla="*/ 5454 w 10000"/>
                <a:gd name="connsiteY43" fmla="*/ 1738 h 10000"/>
                <a:gd name="connsiteX44" fmla="*/ 5297 w 10000"/>
                <a:gd name="connsiteY44" fmla="*/ 519 h 10000"/>
                <a:gd name="connsiteX0" fmla="*/ 5297 w 9565"/>
                <a:gd name="connsiteY0" fmla="*/ 42 h 9523"/>
                <a:gd name="connsiteX1" fmla="*/ 9565 w 9565"/>
                <a:gd name="connsiteY1" fmla="*/ 322 h 9523"/>
                <a:gd name="connsiteX2" fmla="*/ 8735 w 9565"/>
                <a:gd name="connsiteY2" fmla="*/ 699 h 9523"/>
                <a:gd name="connsiteX3" fmla="*/ 8458 w 9565"/>
                <a:gd name="connsiteY3" fmla="*/ 1167 h 9523"/>
                <a:gd name="connsiteX4" fmla="*/ 7906 w 9565"/>
                <a:gd name="connsiteY4" fmla="*/ 1449 h 9523"/>
                <a:gd name="connsiteX5" fmla="*/ 7193 w 9565"/>
                <a:gd name="connsiteY5" fmla="*/ 1589 h 9523"/>
                <a:gd name="connsiteX6" fmla="*/ 6048 w 9565"/>
                <a:gd name="connsiteY6" fmla="*/ 2295 h 9523"/>
                <a:gd name="connsiteX7" fmla="*/ 6048 w 9565"/>
                <a:gd name="connsiteY7" fmla="*/ 3467 h 9523"/>
                <a:gd name="connsiteX8" fmla="*/ 5928 w 9565"/>
                <a:gd name="connsiteY8" fmla="*/ 3467 h 9523"/>
                <a:gd name="connsiteX9" fmla="*/ 5928 w 9565"/>
                <a:gd name="connsiteY9" fmla="*/ 3467 h 9523"/>
                <a:gd name="connsiteX10" fmla="*/ 5928 w 9565"/>
                <a:gd name="connsiteY10" fmla="*/ 3984 h 9523"/>
                <a:gd name="connsiteX11" fmla="*/ 5494 w 9565"/>
                <a:gd name="connsiteY11" fmla="*/ 4029 h 9523"/>
                <a:gd name="connsiteX12" fmla="*/ 5256 w 9565"/>
                <a:gd name="connsiteY12" fmla="*/ 4218 h 9523"/>
                <a:gd name="connsiteX13" fmla="*/ 4940 w 9565"/>
                <a:gd name="connsiteY13" fmla="*/ 4218 h 9523"/>
                <a:gd name="connsiteX14" fmla="*/ 4703 w 9565"/>
                <a:gd name="connsiteY14" fmla="*/ 4124 h 9523"/>
                <a:gd name="connsiteX15" fmla="*/ 4110 w 9565"/>
                <a:gd name="connsiteY15" fmla="*/ 4218 h 9523"/>
                <a:gd name="connsiteX16" fmla="*/ 3874 w 9565"/>
                <a:gd name="connsiteY16" fmla="*/ 4967 h 9523"/>
                <a:gd name="connsiteX17" fmla="*/ 3637 w 9565"/>
                <a:gd name="connsiteY17" fmla="*/ 5062 h 9523"/>
                <a:gd name="connsiteX18" fmla="*/ 3281 w 9565"/>
                <a:gd name="connsiteY18" fmla="*/ 6284 h 9523"/>
                <a:gd name="connsiteX19" fmla="*/ 2292 w 9565"/>
                <a:gd name="connsiteY19" fmla="*/ 7318 h 9523"/>
                <a:gd name="connsiteX20" fmla="*/ 2016 w 9565"/>
                <a:gd name="connsiteY20" fmla="*/ 8677 h 9523"/>
                <a:gd name="connsiteX21" fmla="*/ 1699 w 9565"/>
                <a:gd name="connsiteY21" fmla="*/ 9102 h 9523"/>
                <a:gd name="connsiteX22" fmla="*/ 1621 w 9565"/>
                <a:gd name="connsiteY22" fmla="*/ 9476 h 9523"/>
                <a:gd name="connsiteX23" fmla="*/ 0 w 9565"/>
                <a:gd name="connsiteY23" fmla="*/ 9523 h 9523"/>
                <a:gd name="connsiteX24" fmla="*/ 0 w 9565"/>
                <a:gd name="connsiteY24" fmla="*/ 9523 h 9523"/>
                <a:gd name="connsiteX25" fmla="*/ 39 w 9565"/>
                <a:gd name="connsiteY25" fmla="*/ 9102 h 9523"/>
                <a:gd name="connsiteX26" fmla="*/ 317 w 9565"/>
                <a:gd name="connsiteY26" fmla="*/ 8819 h 9523"/>
                <a:gd name="connsiteX27" fmla="*/ 553 w 9565"/>
                <a:gd name="connsiteY27" fmla="*/ 8302 h 9523"/>
                <a:gd name="connsiteX28" fmla="*/ 514 w 9565"/>
                <a:gd name="connsiteY28" fmla="*/ 7975 h 9523"/>
                <a:gd name="connsiteX29" fmla="*/ 790 w 9565"/>
                <a:gd name="connsiteY29" fmla="*/ 7269 h 9523"/>
                <a:gd name="connsiteX30" fmla="*/ 1185 w 9565"/>
                <a:gd name="connsiteY30" fmla="*/ 6658 h 9523"/>
                <a:gd name="connsiteX31" fmla="*/ 1463 w 9565"/>
                <a:gd name="connsiteY31" fmla="*/ 6518 h 9523"/>
                <a:gd name="connsiteX32" fmla="*/ 1660 w 9565"/>
                <a:gd name="connsiteY32" fmla="*/ 5955 h 9523"/>
                <a:gd name="connsiteX33" fmla="*/ 1660 w 9565"/>
                <a:gd name="connsiteY33" fmla="*/ 5439 h 9523"/>
                <a:gd name="connsiteX34" fmla="*/ 1936 w 9565"/>
                <a:gd name="connsiteY34" fmla="*/ 4830 h 9523"/>
                <a:gd name="connsiteX35" fmla="*/ 2411 w 9565"/>
                <a:gd name="connsiteY35" fmla="*/ 4455 h 9523"/>
                <a:gd name="connsiteX36" fmla="*/ 2886 w 9565"/>
                <a:gd name="connsiteY36" fmla="*/ 3467 h 9523"/>
                <a:gd name="connsiteX37" fmla="*/ 2924 w 9565"/>
                <a:gd name="connsiteY37" fmla="*/ 3467 h 9523"/>
                <a:gd name="connsiteX38" fmla="*/ 3281 w 9565"/>
                <a:gd name="connsiteY38" fmla="*/ 3093 h 9523"/>
                <a:gd name="connsiteX39" fmla="*/ 3913 w 9565"/>
                <a:gd name="connsiteY39" fmla="*/ 2998 h 9523"/>
                <a:gd name="connsiteX40" fmla="*/ 4505 w 9565"/>
                <a:gd name="connsiteY40" fmla="*/ 2339 h 9523"/>
                <a:gd name="connsiteX41" fmla="*/ 4861 w 9565"/>
                <a:gd name="connsiteY41" fmla="*/ 2060 h 9523"/>
                <a:gd name="connsiteX42" fmla="*/ 5454 w 9565"/>
                <a:gd name="connsiteY42" fmla="*/ 1261 h 9523"/>
                <a:gd name="connsiteX43" fmla="*/ 5297 w 9565"/>
                <a:gd name="connsiteY43" fmla="*/ 42 h 9523"/>
                <a:gd name="connsiteX0" fmla="*/ 5538 w 9132"/>
                <a:gd name="connsiteY0" fmla="*/ 11 h 9967"/>
                <a:gd name="connsiteX1" fmla="*/ 9132 w 9132"/>
                <a:gd name="connsiteY1" fmla="*/ 701 h 9967"/>
                <a:gd name="connsiteX2" fmla="*/ 8843 w 9132"/>
                <a:gd name="connsiteY2" fmla="*/ 1192 h 9967"/>
                <a:gd name="connsiteX3" fmla="*/ 8266 w 9132"/>
                <a:gd name="connsiteY3" fmla="*/ 1489 h 9967"/>
                <a:gd name="connsiteX4" fmla="*/ 7520 w 9132"/>
                <a:gd name="connsiteY4" fmla="*/ 1636 h 9967"/>
                <a:gd name="connsiteX5" fmla="*/ 6323 w 9132"/>
                <a:gd name="connsiteY5" fmla="*/ 2377 h 9967"/>
                <a:gd name="connsiteX6" fmla="*/ 6323 w 9132"/>
                <a:gd name="connsiteY6" fmla="*/ 3608 h 9967"/>
                <a:gd name="connsiteX7" fmla="*/ 6198 w 9132"/>
                <a:gd name="connsiteY7" fmla="*/ 3608 h 9967"/>
                <a:gd name="connsiteX8" fmla="*/ 6198 w 9132"/>
                <a:gd name="connsiteY8" fmla="*/ 3608 h 9967"/>
                <a:gd name="connsiteX9" fmla="*/ 6198 w 9132"/>
                <a:gd name="connsiteY9" fmla="*/ 4151 h 9967"/>
                <a:gd name="connsiteX10" fmla="*/ 5744 w 9132"/>
                <a:gd name="connsiteY10" fmla="*/ 4198 h 9967"/>
                <a:gd name="connsiteX11" fmla="*/ 5495 w 9132"/>
                <a:gd name="connsiteY11" fmla="*/ 4396 h 9967"/>
                <a:gd name="connsiteX12" fmla="*/ 5165 w 9132"/>
                <a:gd name="connsiteY12" fmla="*/ 4396 h 9967"/>
                <a:gd name="connsiteX13" fmla="*/ 4917 w 9132"/>
                <a:gd name="connsiteY13" fmla="*/ 4298 h 9967"/>
                <a:gd name="connsiteX14" fmla="*/ 4297 w 9132"/>
                <a:gd name="connsiteY14" fmla="*/ 4396 h 9967"/>
                <a:gd name="connsiteX15" fmla="*/ 4050 w 9132"/>
                <a:gd name="connsiteY15" fmla="*/ 5183 h 9967"/>
                <a:gd name="connsiteX16" fmla="*/ 3802 w 9132"/>
                <a:gd name="connsiteY16" fmla="*/ 5283 h 9967"/>
                <a:gd name="connsiteX17" fmla="*/ 3430 w 9132"/>
                <a:gd name="connsiteY17" fmla="*/ 6566 h 9967"/>
                <a:gd name="connsiteX18" fmla="*/ 2396 w 9132"/>
                <a:gd name="connsiteY18" fmla="*/ 7652 h 9967"/>
                <a:gd name="connsiteX19" fmla="*/ 2108 w 9132"/>
                <a:gd name="connsiteY19" fmla="*/ 9079 h 9967"/>
                <a:gd name="connsiteX20" fmla="*/ 1776 w 9132"/>
                <a:gd name="connsiteY20" fmla="*/ 9525 h 9967"/>
                <a:gd name="connsiteX21" fmla="*/ 1695 w 9132"/>
                <a:gd name="connsiteY21" fmla="*/ 9918 h 9967"/>
                <a:gd name="connsiteX22" fmla="*/ 0 w 9132"/>
                <a:gd name="connsiteY22" fmla="*/ 9967 h 9967"/>
                <a:gd name="connsiteX23" fmla="*/ 0 w 9132"/>
                <a:gd name="connsiteY23" fmla="*/ 9967 h 9967"/>
                <a:gd name="connsiteX24" fmla="*/ 41 w 9132"/>
                <a:gd name="connsiteY24" fmla="*/ 9525 h 9967"/>
                <a:gd name="connsiteX25" fmla="*/ 331 w 9132"/>
                <a:gd name="connsiteY25" fmla="*/ 9228 h 9967"/>
                <a:gd name="connsiteX26" fmla="*/ 578 w 9132"/>
                <a:gd name="connsiteY26" fmla="*/ 8685 h 9967"/>
                <a:gd name="connsiteX27" fmla="*/ 537 w 9132"/>
                <a:gd name="connsiteY27" fmla="*/ 8341 h 9967"/>
                <a:gd name="connsiteX28" fmla="*/ 826 w 9132"/>
                <a:gd name="connsiteY28" fmla="*/ 7600 h 9967"/>
                <a:gd name="connsiteX29" fmla="*/ 1239 w 9132"/>
                <a:gd name="connsiteY29" fmla="*/ 6958 h 9967"/>
                <a:gd name="connsiteX30" fmla="*/ 1530 w 9132"/>
                <a:gd name="connsiteY30" fmla="*/ 6811 h 9967"/>
                <a:gd name="connsiteX31" fmla="*/ 1735 w 9132"/>
                <a:gd name="connsiteY31" fmla="*/ 6220 h 9967"/>
                <a:gd name="connsiteX32" fmla="*/ 1735 w 9132"/>
                <a:gd name="connsiteY32" fmla="*/ 5678 h 9967"/>
                <a:gd name="connsiteX33" fmla="*/ 2024 w 9132"/>
                <a:gd name="connsiteY33" fmla="*/ 5039 h 9967"/>
                <a:gd name="connsiteX34" fmla="*/ 2521 w 9132"/>
                <a:gd name="connsiteY34" fmla="*/ 4645 h 9967"/>
                <a:gd name="connsiteX35" fmla="*/ 3017 w 9132"/>
                <a:gd name="connsiteY35" fmla="*/ 3608 h 9967"/>
                <a:gd name="connsiteX36" fmla="*/ 3057 w 9132"/>
                <a:gd name="connsiteY36" fmla="*/ 3608 h 9967"/>
                <a:gd name="connsiteX37" fmla="*/ 3430 w 9132"/>
                <a:gd name="connsiteY37" fmla="*/ 3215 h 9967"/>
                <a:gd name="connsiteX38" fmla="*/ 4091 w 9132"/>
                <a:gd name="connsiteY38" fmla="*/ 3115 h 9967"/>
                <a:gd name="connsiteX39" fmla="*/ 4710 w 9132"/>
                <a:gd name="connsiteY39" fmla="*/ 2423 h 9967"/>
                <a:gd name="connsiteX40" fmla="*/ 5082 w 9132"/>
                <a:gd name="connsiteY40" fmla="*/ 2130 h 9967"/>
                <a:gd name="connsiteX41" fmla="*/ 5702 w 9132"/>
                <a:gd name="connsiteY41" fmla="*/ 1291 h 9967"/>
                <a:gd name="connsiteX42" fmla="*/ 5538 w 9132"/>
                <a:gd name="connsiteY42" fmla="*/ 11 h 9967"/>
                <a:gd name="connsiteX0" fmla="*/ 6244 w 10000"/>
                <a:gd name="connsiteY0" fmla="*/ 592 h 9297"/>
                <a:gd name="connsiteX1" fmla="*/ 10000 w 10000"/>
                <a:gd name="connsiteY1" fmla="*/ 0 h 9297"/>
                <a:gd name="connsiteX2" fmla="*/ 9684 w 10000"/>
                <a:gd name="connsiteY2" fmla="*/ 493 h 9297"/>
                <a:gd name="connsiteX3" fmla="*/ 9052 w 10000"/>
                <a:gd name="connsiteY3" fmla="*/ 791 h 9297"/>
                <a:gd name="connsiteX4" fmla="*/ 8235 w 10000"/>
                <a:gd name="connsiteY4" fmla="*/ 938 h 9297"/>
                <a:gd name="connsiteX5" fmla="*/ 6924 w 10000"/>
                <a:gd name="connsiteY5" fmla="*/ 1682 h 9297"/>
                <a:gd name="connsiteX6" fmla="*/ 6924 w 10000"/>
                <a:gd name="connsiteY6" fmla="*/ 2917 h 9297"/>
                <a:gd name="connsiteX7" fmla="*/ 6787 w 10000"/>
                <a:gd name="connsiteY7" fmla="*/ 2917 h 9297"/>
                <a:gd name="connsiteX8" fmla="*/ 6787 w 10000"/>
                <a:gd name="connsiteY8" fmla="*/ 2917 h 9297"/>
                <a:gd name="connsiteX9" fmla="*/ 6787 w 10000"/>
                <a:gd name="connsiteY9" fmla="*/ 3462 h 9297"/>
                <a:gd name="connsiteX10" fmla="*/ 6290 w 10000"/>
                <a:gd name="connsiteY10" fmla="*/ 3509 h 9297"/>
                <a:gd name="connsiteX11" fmla="*/ 6017 w 10000"/>
                <a:gd name="connsiteY11" fmla="*/ 3708 h 9297"/>
                <a:gd name="connsiteX12" fmla="*/ 5656 w 10000"/>
                <a:gd name="connsiteY12" fmla="*/ 3708 h 9297"/>
                <a:gd name="connsiteX13" fmla="*/ 5384 w 10000"/>
                <a:gd name="connsiteY13" fmla="*/ 3609 h 9297"/>
                <a:gd name="connsiteX14" fmla="*/ 4705 w 10000"/>
                <a:gd name="connsiteY14" fmla="*/ 3708 h 9297"/>
                <a:gd name="connsiteX15" fmla="*/ 4435 w 10000"/>
                <a:gd name="connsiteY15" fmla="*/ 4497 h 9297"/>
                <a:gd name="connsiteX16" fmla="*/ 4163 w 10000"/>
                <a:gd name="connsiteY16" fmla="*/ 4597 h 9297"/>
                <a:gd name="connsiteX17" fmla="*/ 3756 w 10000"/>
                <a:gd name="connsiteY17" fmla="*/ 5885 h 9297"/>
                <a:gd name="connsiteX18" fmla="*/ 2624 w 10000"/>
                <a:gd name="connsiteY18" fmla="*/ 6974 h 9297"/>
                <a:gd name="connsiteX19" fmla="*/ 2308 w 10000"/>
                <a:gd name="connsiteY19" fmla="*/ 8406 h 9297"/>
                <a:gd name="connsiteX20" fmla="*/ 1945 w 10000"/>
                <a:gd name="connsiteY20" fmla="*/ 8854 h 9297"/>
                <a:gd name="connsiteX21" fmla="*/ 1856 w 10000"/>
                <a:gd name="connsiteY21" fmla="*/ 9248 h 9297"/>
                <a:gd name="connsiteX22" fmla="*/ 0 w 10000"/>
                <a:gd name="connsiteY22" fmla="*/ 9297 h 9297"/>
                <a:gd name="connsiteX23" fmla="*/ 0 w 10000"/>
                <a:gd name="connsiteY23" fmla="*/ 9297 h 9297"/>
                <a:gd name="connsiteX24" fmla="*/ 45 w 10000"/>
                <a:gd name="connsiteY24" fmla="*/ 8854 h 9297"/>
                <a:gd name="connsiteX25" fmla="*/ 362 w 10000"/>
                <a:gd name="connsiteY25" fmla="*/ 8556 h 9297"/>
                <a:gd name="connsiteX26" fmla="*/ 633 w 10000"/>
                <a:gd name="connsiteY26" fmla="*/ 8011 h 9297"/>
                <a:gd name="connsiteX27" fmla="*/ 588 w 10000"/>
                <a:gd name="connsiteY27" fmla="*/ 7666 h 9297"/>
                <a:gd name="connsiteX28" fmla="*/ 905 w 10000"/>
                <a:gd name="connsiteY28" fmla="*/ 6922 h 9297"/>
                <a:gd name="connsiteX29" fmla="*/ 1357 w 10000"/>
                <a:gd name="connsiteY29" fmla="*/ 6278 h 9297"/>
                <a:gd name="connsiteX30" fmla="*/ 1675 w 10000"/>
                <a:gd name="connsiteY30" fmla="*/ 6131 h 9297"/>
                <a:gd name="connsiteX31" fmla="*/ 1900 w 10000"/>
                <a:gd name="connsiteY31" fmla="*/ 5538 h 9297"/>
                <a:gd name="connsiteX32" fmla="*/ 1900 w 10000"/>
                <a:gd name="connsiteY32" fmla="*/ 4994 h 9297"/>
                <a:gd name="connsiteX33" fmla="*/ 2216 w 10000"/>
                <a:gd name="connsiteY33" fmla="*/ 4353 h 9297"/>
                <a:gd name="connsiteX34" fmla="*/ 2761 w 10000"/>
                <a:gd name="connsiteY34" fmla="*/ 3957 h 9297"/>
                <a:gd name="connsiteX35" fmla="*/ 3304 w 10000"/>
                <a:gd name="connsiteY35" fmla="*/ 2917 h 9297"/>
                <a:gd name="connsiteX36" fmla="*/ 3348 w 10000"/>
                <a:gd name="connsiteY36" fmla="*/ 2917 h 9297"/>
                <a:gd name="connsiteX37" fmla="*/ 3756 w 10000"/>
                <a:gd name="connsiteY37" fmla="*/ 2523 h 9297"/>
                <a:gd name="connsiteX38" fmla="*/ 4480 w 10000"/>
                <a:gd name="connsiteY38" fmla="*/ 2422 h 9297"/>
                <a:gd name="connsiteX39" fmla="*/ 5158 w 10000"/>
                <a:gd name="connsiteY39" fmla="*/ 1728 h 9297"/>
                <a:gd name="connsiteX40" fmla="*/ 5565 w 10000"/>
                <a:gd name="connsiteY40" fmla="*/ 1434 h 9297"/>
                <a:gd name="connsiteX41" fmla="*/ 6244 w 10000"/>
                <a:gd name="connsiteY41" fmla="*/ 592 h 9297"/>
                <a:gd name="connsiteX0" fmla="*/ 6244 w 9684"/>
                <a:gd name="connsiteY0" fmla="*/ 134 h 9497"/>
                <a:gd name="connsiteX1" fmla="*/ 9684 w 9684"/>
                <a:gd name="connsiteY1" fmla="*/ 27 h 9497"/>
                <a:gd name="connsiteX2" fmla="*/ 9052 w 9684"/>
                <a:gd name="connsiteY2" fmla="*/ 348 h 9497"/>
                <a:gd name="connsiteX3" fmla="*/ 8235 w 9684"/>
                <a:gd name="connsiteY3" fmla="*/ 506 h 9497"/>
                <a:gd name="connsiteX4" fmla="*/ 6924 w 9684"/>
                <a:gd name="connsiteY4" fmla="*/ 1306 h 9497"/>
                <a:gd name="connsiteX5" fmla="*/ 6924 w 9684"/>
                <a:gd name="connsiteY5" fmla="*/ 2635 h 9497"/>
                <a:gd name="connsiteX6" fmla="*/ 6787 w 9684"/>
                <a:gd name="connsiteY6" fmla="*/ 2635 h 9497"/>
                <a:gd name="connsiteX7" fmla="*/ 6787 w 9684"/>
                <a:gd name="connsiteY7" fmla="*/ 2635 h 9497"/>
                <a:gd name="connsiteX8" fmla="*/ 6787 w 9684"/>
                <a:gd name="connsiteY8" fmla="*/ 3221 h 9497"/>
                <a:gd name="connsiteX9" fmla="*/ 6290 w 9684"/>
                <a:gd name="connsiteY9" fmla="*/ 3271 h 9497"/>
                <a:gd name="connsiteX10" fmla="*/ 6017 w 9684"/>
                <a:gd name="connsiteY10" fmla="*/ 3485 h 9497"/>
                <a:gd name="connsiteX11" fmla="*/ 5656 w 9684"/>
                <a:gd name="connsiteY11" fmla="*/ 3485 h 9497"/>
                <a:gd name="connsiteX12" fmla="*/ 5384 w 9684"/>
                <a:gd name="connsiteY12" fmla="*/ 3379 h 9497"/>
                <a:gd name="connsiteX13" fmla="*/ 4705 w 9684"/>
                <a:gd name="connsiteY13" fmla="*/ 3485 h 9497"/>
                <a:gd name="connsiteX14" fmla="*/ 4435 w 9684"/>
                <a:gd name="connsiteY14" fmla="*/ 4334 h 9497"/>
                <a:gd name="connsiteX15" fmla="*/ 4163 w 9684"/>
                <a:gd name="connsiteY15" fmla="*/ 4442 h 9497"/>
                <a:gd name="connsiteX16" fmla="*/ 3756 w 9684"/>
                <a:gd name="connsiteY16" fmla="*/ 5827 h 9497"/>
                <a:gd name="connsiteX17" fmla="*/ 2624 w 9684"/>
                <a:gd name="connsiteY17" fmla="*/ 6998 h 9497"/>
                <a:gd name="connsiteX18" fmla="*/ 2308 w 9684"/>
                <a:gd name="connsiteY18" fmla="*/ 8539 h 9497"/>
                <a:gd name="connsiteX19" fmla="*/ 1945 w 9684"/>
                <a:gd name="connsiteY19" fmla="*/ 9021 h 9497"/>
                <a:gd name="connsiteX20" fmla="*/ 1856 w 9684"/>
                <a:gd name="connsiteY20" fmla="*/ 9444 h 9497"/>
                <a:gd name="connsiteX21" fmla="*/ 0 w 9684"/>
                <a:gd name="connsiteY21" fmla="*/ 9497 h 9497"/>
                <a:gd name="connsiteX22" fmla="*/ 0 w 9684"/>
                <a:gd name="connsiteY22" fmla="*/ 9497 h 9497"/>
                <a:gd name="connsiteX23" fmla="*/ 45 w 9684"/>
                <a:gd name="connsiteY23" fmla="*/ 9021 h 9497"/>
                <a:gd name="connsiteX24" fmla="*/ 362 w 9684"/>
                <a:gd name="connsiteY24" fmla="*/ 8700 h 9497"/>
                <a:gd name="connsiteX25" fmla="*/ 633 w 9684"/>
                <a:gd name="connsiteY25" fmla="*/ 8114 h 9497"/>
                <a:gd name="connsiteX26" fmla="*/ 588 w 9684"/>
                <a:gd name="connsiteY26" fmla="*/ 7743 h 9497"/>
                <a:gd name="connsiteX27" fmla="*/ 905 w 9684"/>
                <a:gd name="connsiteY27" fmla="*/ 6942 h 9497"/>
                <a:gd name="connsiteX28" fmla="*/ 1357 w 9684"/>
                <a:gd name="connsiteY28" fmla="*/ 6250 h 9497"/>
                <a:gd name="connsiteX29" fmla="*/ 1675 w 9684"/>
                <a:gd name="connsiteY29" fmla="*/ 6092 h 9497"/>
                <a:gd name="connsiteX30" fmla="*/ 1900 w 9684"/>
                <a:gd name="connsiteY30" fmla="*/ 5454 h 9497"/>
                <a:gd name="connsiteX31" fmla="*/ 1900 w 9684"/>
                <a:gd name="connsiteY31" fmla="*/ 4869 h 9497"/>
                <a:gd name="connsiteX32" fmla="*/ 2216 w 9684"/>
                <a:gd name="connsiteY32" fmla="*/ 4179 h 9497"/>
                <a:gd name="connsiteX33" fmla="*/ 2761 w 9684"/>
                <a:gd name="connsiteY33" fmla="*/ 3753 h 9497"/>
                <a:gd name="connsiteX34" fmla="*/ 3304 w 9684"/>
                <a:gd name="connsiteY34" fmla="*/ 2635 h 9497"/>
                <a:gd name="connsiteX35" fmla="*/ 3348 w 9684"/>
                <a:gd name="connsiteY35" fmla="*/ 2635 h 9497"/>
                <a:gd name="connsiteX36" fmla="*/ 3756 w 9684"/>
                <a:gd name="connsiteY36" fmla="*/ 2211 h 9497"/>
                <a:gd name="connsiteX37" fmla="*/ 4480 w 9684"/>
                <a:gd name="connsiteY37" fmla="*/ 2102 h 9497"/>
                <a:gd name="connsiteX38" fmla="*/ 5158 w 9684"/>
                <a:gd name="connsiteY38" fmla="*/ 1356 h 9497"/>
                <a:gd name="connsiteX39" fmla="*/ 5565 w 9684"/>
                <a:gd name="connsiteY39" fmla="*/ 1039 h 9497"/>
                <a:gd name="connsiteX40" fmla="*/ 6244 w 9684"/>
                <a:gd name="connsiteY40" fmla="*/ 134 h 9497"/>
                <a:gd name="connsiteX0" fmla="*/ 6448 w 9347"/>
                <a:gd name="connsiteY0" fmla="*/ 30 h 9889"/>
                <a:gd name="connsiteX1" fmla="*/ 9347 w 9347"/>
                <a:gd name="connsiteY1" fmla="*/ 255 h 9889"/>
                <a:gd name="connsiteX2" fmla="*/ 8504 w 9347"/>
                <a:gd name="connsiteY2" fmla="*/ 422 h 9889"/>
                <a:gd name="connsiteX3" fmla="*/ 7150 w 9347"/>
                <a:gd name="connsiteY3" fmla="*/ 1264 h 9889"/>
                <a:gd name="connsiteX4" fmla="*/ 7150 w 9347"/>
                <a:gd name="connsiteY4" fmla="*/ 2664 h 9889"/>
                <a:gd name="connsiteX5" fmla="*/ 7008 w 9347"/>
                <a:gd name="connsiteY5" fmla="*/ 2664 h 9889"/>
                <a:gd name="connsiteX6" fmla="*/ 7008 w 9347"/>
                <a:gd name="connsiteY6" fmla="*/ 2664 h 9889"/>
                <a:gd name="connsiteX7" fmla="*/ 7008 w 9347"/>
                <a:gd name="connsiteY7" fmla="*/ 3281 h 9889"/>
                <a:gd name="connsiteX8" fmla="*/ 6495 w 9347"/>
                <a:gd name="connsiteY8" fmla="*/ 3333 h 9889"/>
                <a:gd name="connsiteX9" fmla="*/ 6213 w 9347"/>
                <a:gd name="connsiteY9" fmla="*/ 3559 h 9889"/>
                <a:gd name="connsiteX10" fmla="*/ 5841 w 9347"/>
                <a:gd name="connsiteY10" fmla="*/ 3559 h 9889"/>
                <a:gd name="connsiteX11" fmla="*/ 5560 w 9347"/>
                <a:gd name="connsiteY11" fmla="*/ 3447 h 9889"/>
                <a:gd name="connsiteX12" fmla="*/ 4859 w 9347"/>
                <a:gd name="connsiteY12" fmla="*/ 3559 h 9889"/>
                <a:gd name="connsiteX13" fmla="*/ 4580 w 9347"/>
                <a:gd name="connsiteY13" fmla="*/ 4453 h 9889"/>
                <a:gd name="connsiteX14" fmla="*/ 4299 w 9347"/>
                <a:gd name="connsiteY14" fmla="*/ 4566 h 9889"/>
                <a:gd name="connsiteX15" fmla="*/ 3879 w 9347"/>
                <a:gd name="connsiteY15" fmla="*/ 6025 h 9889"/>
                <a:gd name="connsiteX16" fmla="*/ 2710 w 9347"/>
                <a:gd name="connsiteY16" fmla="*/ 7258 h 9889"/>
                <a:gd name="connsiteX17" fmla="*/ 2383 w 9347"/>
                <a:gd name="connsiteY17" fmla="*/ 8880 h 9889"/>
                <a:gd name="connsiteX18" fmla="*/ 2008 w 9347"/>
                <a:gd name="connsiteY18" fmla="*/ 9388 h 9889"/>
                <a:gd name="connsiteX19" fmla="*/ 1917 w 9347"/>
                <a:gd name="connsiteY19" fmla="*/ 9833 h 9889"/>
                <a:gd name="connsiteX20" fmla="*/ 0 w 9347"/>
                <a:gd name="connsiteY20" fmla="*/ 9889 h 9889"/>
                <a:gd name="connsiteX21" fmla="*/ 0 w 9347"/>
                <a:gd name="connsiteY21" fmla="*/ 9889 h 9889"/>
                <a:gd name="connsiteX22" fmla="*/ 46 w 9347"/>
                <a:gd name="connsiteY22" fmla="*/ 9388 h 9889"/>
                <a:gd name="connsiteX23" fmla="*/ 374 w 9347"/>
                <a:gd name="connsiteY23" fmla="*/ 9050 h 9889"/>
                <a:gd name="connsiteX24" fmla="*/ 654 w 9347"/>
                <a:gd name="connsiteY24" fmla="*/ 8433 h 9889"/>
                <a:gd name="connsiteX25" fmla="*/ 607 w 9347"/>
                <a:gd name="connsiteY25" fmla="*/ 8042 h 9889"/>
                <a:gd name="connsiteX26" fmla="*/ 935 w 9347"/>
                <a:gd name="connsiteY26" fmla="*/ 7199 h 9889"/>
                <a:gd name="connsiteX27" fmla="*/ 1401 w 9347"/>
                <a:gd name="connsiteY27" fmla="*/ 6470 h 9889"/>
                <a:gd name="connsiteX28" fmla="*/ 1730 w 9347"/>
                <a:gd name="connsiteY28" fmla="*/ 6304 h 9889"/>
                <a:gd name="connsiteX29" fmla="*/ 1962 w 9347"/>
                <a:gd name="connsiteY29" fmla="*/ 5632 h 9889"/>
                <a:gd name="connsiteX30" fmla="*/ 1962 w 9347"/>
                <a:gd name="connsiteY30" fmla="*/ 5016 h 9889"/>
                <a:gd name="connsiteX31" fmla="*/ 2288 w 9347"/>
                <a:gd name="connsiteY31" fmla="*/ 4289 h 9889"/>
                <a:gd name="connsiteX32" fmla="*/ 2851 w 9347"/>
                <a:gd name="connsiteY32" fmla="*/ 3841 h 9889"/>
                <a:gd name="connsiteX33" fmla="*/ 3412 w 9347"/>
                <a:gd name="connsiteY33" fmla="*/ 2664 h 9889"/>
                <a:gd name="connsiteX34" fmla="*/ 3457 w 9347"/>
                <a:gd name="connsiteY34" fmla="*/ 2664 h 9889"/>
                <a:gd name="connsiteX35" fmla="*/ 3879 w 9347"/>
                <a:gd name="connsiteY35" fmla="*/ 2217 h 9889"/>
                <a:gd name="connsiteX36" fmla="*/ 4626 w 9347"/>
                <a:gd name="connsiteY36" fmla="*/ 2102 h 9889"/>
                <a:gd name="connsiteX37" fmla="*/ 5326 w 9347"/>
                <a:gd name="connsiteY37" fmla="*/ 1317 h 9889"/>
                <a:gd name="connsiteX38" fmla="*/ 5747 w 9347"/>
                <a:gd name="connsiteY38" fmla="*/ 983 h 9889"/>
                <a:gd name="connsiteX39" fmla="*/ 6448 w 9347"/>
                <a:gd name="connsiteY39" fmla="*/ 30 h 9889"/>
                <a:gd name="connsiteX0" fmla="*/ 6148 w 10000"/>
                <a:gd name="connsiteY0" fmla="*/ 736 h 9742"/>
                <a:gd name="connsiteX1" fmla="*/ 10000 w 10000"/>
                <a:gd name="connsiteY1" fmla="*/ 0 h 9742"/>
                <a:gd name="connsiteX2" fmla="*/ 9098 w 10000"/>
                <a:gd name="connsiteY2" fmla="*/ 169 h 9742"/>
                <a:gd name="connsiteX3" fmla="*/ 7650 w 10000"/>
                <a:gd name="connsiteY3" fmla="*/ 1020 h 9742"/>
                <a:gd name="connsiteX4" fmla="*/ 7650 w 10000"/>
                <a:gd name="connsiteY4" fmla="*/ 2436 h 9742"/>
                <a:gd name="connsiteX5" fmla="*/ 7498 w 10000"/>
                <a:gd name="connsiteY5" fmla="*/ 2436 h 9742"/>
                <a:gd name="connsiteX6" fmla="*/ 7498 w 10000"/>
                <a:gd name="connsiteY6" fmla="*/ 2436 h 9742"/>
                <a:gd name="connsiteX7" fmla="*/ 7498 w 10000"/>
                <a:gd name="connsiteY7" fmla="*/ 3060 h 9742"/>
                <a:gd name="connsiteX8" fmla="*/ 6949 w 10000"/>
                <a:gd name="connsiteY8" fmla="*/ 3112 h 9742"/>
                <a:gd name="connsiteX9" fmla="*/ 6647 w 10000"/>
                <a:gd name="connsiteY9" fmla="*/ 3341 h 9742"/>
                <a:gd name="connsiteX10" fmla="*/ 6249 w 10000"/>
                <a:gd name="connsiteY10" fmla="*/ 3341 h 9742"/>
                <a:gd name="connsiteX11" fmla="*/ 5948 w 10000"/>
                <a:gd name="connsiteY11" fmla="*/ 3228 h 9742"/>
                <a:gd name="connsiteX12" fmla="*/ 5198 w 10000"/>
                <a:gd name="connsiteY12" fmla="*/ 3341 h 9742"/>
                <a:gd name="connsiteX13" fmla="*/ 4900 w 10000"/>
                <a:gd name="connsiteY13" fmla="*/ 4245 h 9742"/>
                <a:gd name="connsiteX14" fmla="*/ 4599 w 10000"/>
                <a:gd name="connsiteY14" fmla="*/ 4359 h 9742"/>
                <a:gd name="connsiteX15" fmla="*/ 4150 w 10000"/>
                <a:gd name="connsiteY15" fmla="*/ 5835 h 9742"/>
                <a:gd name="connsiteX16" fmla="*/ 2899 w 10000"/>
                <a:gd name="connsiteY16" fmla="*/ 7081 h 9742"/>
                <a:gd name="connsiteX17" fmla="*/ 2549 w 10000"/>
                <a:gd name="connsiteY17" fmla="*/ 8722 h 9742"/>
                <a:gd name="connsiteX18" fmla="*/ 2148 w 10000"/>
                <a:gd name="connsiteY18" fmla="*/ 9235 h 9742"/>
                <a:gd name="connsiteX19" fmla="*/ 2051 w 10000"/>
                <a:gd name="connsiteY19" fmla="*/ 9685 h 9742"/>
                <a:gd name="connsiteX20" fmla="*/ 0 w 10000"/>
                <a:gd name="connsiteY20" fmla="*/ 9742 h 9742"/>
                <a:gd name="connsiteX21" fmla="*/ 0 w 10000"/>
                <a:gd name="connsiteY21" fmla="*/ 9742 h 9742"/>
                <a:gd name="connsiteX22" fmla="*/ 49 w 10000"/>
                <a:gd name="connsiteY22" fmla="*/ 9235 h 9742"/>
                <a:gd name="connsiteX23" fmla="*/ 400 w 10000"/>
                <a:gd name="connsiteY23" fmla="*/ 8894 h 9742"/>
                <a:gd name="connsiteX24" fmla="*/ 700 w 10000"/>
                <a:gd name="connsiteY24" fmla="*/ 8270 h 9742"/>
                <a:gd name="connsiteX25" fmla="*/ 649 w 10000"/>
                <a:gd name="connsiteY25" fmla="*/ 7874 h 9742"/>
                <a:gd name="connsiteX26" fmla="*/ 1000 w 10000"/>
                <a:gd name="connsiteY26" fmla="*/ 7022 h 9742"/>
                <a:gd name="connsiteX27" fmla="*/ 1499 w 10000"/>
                <a:gd name="connsiteY27" fmla="*/ 6285 h 9742"/>
                <a:gd name="connsiteX28" fmla="*/ 1851 w 10000"/>
                <a:gd name="connsiteY28" fmla="*/ 6117 h 9742"/>
                <a:gd name="connsiteX29" fmla="*/ 2099 w 10000"/>
                <a:gd name="connsiteY29" fmla="*/ 5437 h 9742"/>
                <a:gd name="connsiteX30" fmla="*/ 2099 w 10000"/>
                <a:gd name="connsiteY30" fmla="*/ 4814 h 9742"/>
                <a:gd name="connsiteX31" fmla="*/ 2448 w 10000"/>
                <a:gd name="connsiteY31" fmla="*/ 4079 h 9742"/>
                <a:gd name="connsiteX32" fmla="*/ 3050 w 10000"/>
                <a:gd name="connsiteY32" fmla="*/ 3626 h 9742"/>
                <a:gd name="connsiteX33" fmla="*/ 3650 w 10000"/>
                <a:gd name="connsiteY33" fmla="*/ 2436 h 9742"/>
                <a:gd name="connsiteX34" fmla="*/ 3699 w 10000"/>
                <a:gd name="connsiteY34" fmla="*/ 2436 h 9742"/>
                <a:gd name="connsiteX35" fmla="*/ 4150 w 10000"/>
                <a:gd name="connsiteY35" fmla="*/ 1984 h 9742"/>
                <a:gd name="connsiteX36" fmla="*/ 4949 w 10000"/>
                <a:gd name="connsiteY36" fmla="*/ 1868 h 9742"/>
                <a:gd name="connsiteX37" fmla="*/ 5698 w 10000"/>
                <a:gd name="connsiteY37" fmla="*/ 1074 h 9742"/>
                <a:gd name="connsiteX38" fmla="*/ 6148 w 10000"/>
                <a:gd name="connsiteY38" fmla="*/ 736 h 9742"/>
                <a:gd name="connsiteX0" fmla="*/ 6148 w 9098"/>
                <a:gd name="connsiteY0" fmla="*/ 582 h 9827"/>
                <a:gd name="connsiteX1" fmla="*/ 9098 w 9098"/>
                <a:gd name="connsiteY1" fmla="*/ 0 h 9827"/>
                <a:gd name="connsiteX2" fmla="*/ 7650 w 9098"/>
                <a:gd name="connsiteY2" fmla="*/ 874 h 9827"/>
                <a:gd name="connsiteX3" fmla="*/ 7650 w 9098"/>
                <a:gd name="connsiteY3" fmla="*/ 2328 h 9827"/>
                <a:gd name="connsiteX4" fmla="*/ 7498 w 9098"/>
                <a:gd name="connsiteY4" fmla="*/ 2328 h 9827"/>
                <a:gd name="connsiteX5" fmla="*/ 7498 w 9098"/>
                <a:gd name="connsiteY5" fmla="*/ 2328 h 9827"/>
                <a:gd name="connsiteX6" fmla="*/ 7498 w 9098"/>
                <a:gd name="connsiteY6" fmla="*/ 2968 h 9827"/>
                <a:gd name="connsiteX7" fmla="*/ 6949 w 9098"/>
                <a:gd name="connsiteY7" fmla="*/ 3021 h 9827"/>
                <a:gd name="connsiteX8" fmla="*/ 6647 w 9098"/>
                <a:gd name="connsiteY8" fmla="*/ 3256 h 9827"/>
                <a:gd name="connsiteX9" fmla="*/ 6249 w 9098"/>
                <a:gd name="connsiteY9" fmla="*/ 3256 h 9827"/>
                <a:gd name="connsiteX10" fmla="*/ 5948 w 9098"/>
                <a:gd name="connsiteY10" fmla="*/ 3140 h 9827"/>
                <a:gd name="connsiteX11" fmla="*/ 5198 w 9098"/>
                <a:gd name="connsiteY11" fmla="*/ 3256 h 9827"/>
                <a:gd name="connsiteX12" fmla="*/ 4900 w 9098"/>
                <a:gd name="connsiteY12" fmla="*/ 4184 h 9827"/>
                <a:gd name="connsiteX13" fmla="*/ 4599 w 9098"/>
                <a:gd name="connsiteY13" fmla="*/ 4301 h 9827"/>
                <a:gd name="connsiteX14" fmla="*/ 4150 w 9098"/>
                <a:gd name="connsiteY14" fmla="*/ 5817 h 9827"/>
                <a:gd name="connsiteX15" fmla="*/ 2899 w 9098"/>
                <a:gd name="connsiteY15" fmla="*/ 7096 h 9827"/>
                <a:gd name="connsiteX16" fmla="*/ 2549 w 9098"/>
                <a:gd name="connsiteY16" fmla="*/ 8780 h 9827"/>
                <a:gd name="connsiteX17" fmla="*/ 2148 w 9098"/>
                <a:gd name="connsiteY17" fmla="*/ 9307 h 9827"/>
                <a:gd name="connsiteX18" fmla="*/ 2051 w 9098"/>
                <a:gd name="connsiteY18" fmla="*/ 9768 h 9827"/>
                <a:gd name="connsiteX19" fmla="*/ 0 w 9098"/>
                <a:gd name="connsiteY19" fmla="*/ 9827 h 9827"/>
                <a:gd name="connsiteX20" fmla="*/ 0 w 9098"/>
                <a:gd name="connsiteY20" fmla="*/ 9827 h 9827"/>
                <a:gd name="connsiteX21" fmla="*/ 49 w 9098"/>
                <a:gd name="connsiteY21" fmla="*/ 9307 h 9827"/>
                <a:gd name="connsiteX22" fmla="*/ 400 w 9098"/>
                <a:gd name="connsiteY22" fmla="*/ 8957 h 9827"/>
                <a:gd name="connsiteX23" fmla="*/ 700 w 9098"/>
                <a:gd name="connsiteY23" fmla="*/ 8316 h 9827"/>
                <a:gd name="connsiteX24" fmla="*/ 649 w 9098"/>
                <a:gd name="connsiteY24" fmla="*/ 7910 h 9827"/>
                <a:gd name="connsiteX25" fmla="*/ 1000 w 9098"/>
                <a:gd name="connsiteY25" fmla="*/ 7035 h 9827"/>
                <a:gd name="connsiteX26" fmla="*/ 1499 w 9098"/>
                <a:gd name="connsiteY26" fmla="*/ 6278 h 9827"/>
                <a:gd name="connsiteX27" fmla="*/ 1851 w 9098"/>
                <a:gd name="connsiteY27" fmla="*/ 6106 h 9827"/>
                <a:gd name="connsiteX28" fmla="*/ 2099 w 9098"/>
                <a:gd name="connsiteY28" fmla="*/ 5408 h 9827"/>
                <a:gd name="connsiteX29" fmla="*/ 2099 w 9098"/>
                <a:gd name="connsiteY29" fmla="*/ 4768 h 9827"/>
                <a:gd name="connsiteX30" fmla="*/ 2448 w 9098"/>
                <a:gd name="connsiteY30" fmla="*/ 4014 h 9827"/>
                <a:gd name="connsiteX31" fmla="*/ 3050 w 9098"/>
                <a:gd name="connsiteY31" fmla="*/ 3549 h 9827"/>
                <a:gd name="connsiteX32" fmla="*/ 3650 w 9098"/>
                <a:gd name="connsiteY32" fmla="*/ 2328 h 9827"/>
                <a:gd name="connsiteX33" fmla="*/ 3699 w 9098"/>
                <a:gd name="connsiteY33" fmla="*/ 2328 h 9827"/>
                <a:gd name="connsiteX34" fmla="*/ 4150 w 9098"/>
                <a:gd name="connsiteY34" fmla="*/ 1864 h 9827"/>
                <a:gd name="connsiteX35" fmla="*/ 4949 w 9098"/>
                <a:gd name="connsiteY35" fmla="*/ 1744 h 9827"/>
                <a:gd name="connsiteX36" fmla="*/ 5698 w 9098"/>
                <a:gd name="connsiteY36" fmla="*/ 929 h 9827"/>
                <a:gd name="connsiteX37" fmla="*/ 6148 w 9098"/>
                <a:gd name="connsiteY37" fmla="*/ 582 h 9827"/>
                <a:gd name="connsiteX0" fmla="*/ 6758 w 8408"/>
                <a:gd name="connsiteY0" fmla="*/ 0 h 9408"/>
                <a:gd name="connsiteX1" fmla="*/ 8408 w 8408"/>
                <a:gd name="connsiteY1" fmla="*/ 297 h 9408"/>
                <a:gd name="connsiteX2" fmla="*/ 8408 w 8408"/>
                <a:gd name="connsiteY2" fmla="*/ 1777 h 9408"/>
                <a:gd name="connsiteX3" fmla="*/ 8241 w 8408"/>
                <a:gd name="connsiteY3" fmla="*/ 1777 h 9408"/>
                <a:gd name="connsiteX4" fmla="*/ 8241 w 8408"/>
                <a:gd name="connsiteY4" fmla="*/ 1777 h 9408"/>
                <a:gd name="connsiteX5" fmla="*/ 8241 w 8408"/>
                <a:gd name="connsiteY5" fmla="*/ 2428 h 9408"/>
                <a:gd name="connsiteX6" fmla="*/ 7638 w 8408"/>
                <a:gd name="connsiteY6" fmla="*/ 2482 h 9408"/>
                <a:gd name="connsiteX7" fmla="*/ 7306 w 8408"/>
                <a:gd name="connsiteY7" fmla="*/ 2721 h 9408"/>
                <a:gd name="connsiteX8" fmla="*/ 6869 w 8408"/>
                <a:gd name="connsiteY8" fmla="*/ 2721 h 9408"/>
                <a:gd name="connsiteX9" fmla="*/ 6538 w 8408"/>
                <a:gd name="connsiteY9" fmla="*/ 2603 h 9408"/>
                <a:gd name="connsiteX10" fmla="*/ 5713 w 8408"/>
                <a:gd name="connsiteY10" fmla="*/ 2721 h 9408"/>
                <a:gd name="connsiteX11" fmla="*/ 5386 w 8408"/>
                <a:gd name="connsiteY11" fmla="*/ 3666 h 9408"/>
                <a:gd name="connsiteX12" fmla="*/ 5055 w 8408"/>
                <a:gd name="connsiteY12" fmla="*/ 3785 h 9408"/>
                <a:gd name="connsiteX13" fmla="*/ 4561 w 8408"/>
                <a:gd name="connsiteY13" fmla="*/ 5327 h 9408"/>
                <a:gd name="connsiteX14" fmla="*/ 3186 w 8408"/>
                <a:gd name="connsiteY14" fmla="*/ 6629 h 9408"/>
                <a:gd name="connsiteX15" fmla="*/ 2802 w 8408"/>
                <a:gd name="connsiteY15" fmla="*/ 8343 h 9408"/>
                <a:gd name="connsiteX16" fmla="*/ 2361 w 8408"/>
                <a:gd name="connsiteY16" fmla="*/ 8879 h 9408"/>
                <a:gd name="connsiteX17" fmla="*/ 2254 w 8408"/>
                <a:gd name="connsiteY17" fmla="*/ 9348 h 9408"/>
                <a:gd name="connsiteX18" fmla="*/ 0 w 8408"/>
                <a:gd name="connsiteY18" fmla="*/ 9408 h 9408"/>
                <a:gd name="connsiteX19" fmla="*/ 0 w 8408"/>
                <a:gd name="connsiteY19" fmla="*/ 9408 h 9408"/>
                <a:gd name="connsiteX20" fmla="*/ 54 w 8408"/>
                <a:gd name="connsiteY20" fmla="*/ 8879 h 9408"/>
                <a:gd name="connsiteX21" fmla="*/ 440 w 8408"/>
                <a:gd name="connsiteY21" fmla="*/ 8523 h 9408"/>
                <a:gd name="connsiteX22" fmla="*/ 769 w 8408"/>
                <a:gd name="connsiteY22" fmla="*/ 7870 h 9408"/>
                <a:gd name="connsiteX23" fmla="*/ 713 w 8408"/>
                <a:gd name="connsiteY23" fmla="*/ 7457 h 9408"/>
                <a:gd name="connsiteX24" fmla="*/ 1099 w 8408"/>
                <a:gd name="connsiteY24" fmla="*/ 6567 h 9408"/>
                <a:gd name="connsiteX25" fmla="*/ 1648 w 8408"/>
                <a:gd name="connsiteY25" fmla="*/ 5797 h 9408"/>
                <a:gd name="connsiteX26" fmla="*/ 2035 w 8408"/>
                <a:gd name="connsiteY26" fmla="*/ 5621 h 9408"/>
                <a:gd name="connsiteX27" fmla="*/ 2307 w 8408"/>
                <a:gd name="connsiteY27" fmla="*/ 4911 h 9408"/>
                <a:gd name="connsiteX28" fmla="*/ 2307 w 8408"/>
                <a:gd name="connsiteY28" fmla="*/ 4260 h 9408"/>
                <a:gd name="connsiteX29" fmla="*/ 2691 w 8408"/>
                <a:gd name="connsiteY29" fmla="*/ 3493 h 9408"/>
                <a:gd name="connsiteX30" fmla="*/ 3352 w 8408"/>
                <a:gd name="connsiteY30" fmla="*/ 3019 h 9408"/>
                <a:gd name="connsiteX31" fmla="*/ 4012 w 8408"/>
                <a:gd name="connsiteY31" fmla="*/ 1777 h 9408"/>
                <a:gd name="connsiteX32" fmla="*/ 4066 w 8408"/>
                <a:gd name="connsiteY32" fmla="*/ 1777 h 9408"/>
                <a:gd name="connsiteX33" fmla="*/ 4561 w 8408"/>
                <a:gd name="connsiteY33" fmla="*/ 1305 h 9408"/>
                <a:gd name="connsiteX34" fmla="*/ 5440 w 8408"/>
                <a:gd name="connsiteY34" fmla="*/ 1183 h 9408"/>
                <a:gd name="connsiteX35" fmla="*/ 6263 w 8408"/>
                <a:gd name="connsiteY35" fmla="*/ 353 h 9408"/>
                <a:gd name="connsiteX36" fmla="*/ 6758 w 8408"/>
                <a:gd name="connsiteY36" fmla="*/ 0 h 9408"/>
                <a:gd name="connsiteX0" fmla="*/ 7449 w 10000"/>
                <a:gd name="connsiteY0" fmla="*/ 59 h 9684"/>
                <a:gd name="connsiteX1" fmla="*/ 10000 w 10000"/>
                <a:gd name="connsiteY1" fmla="*/ 0 h 9684"/>
                <a:gd name="connsiteX2" fmla="*/ 10000 w 10000"/>
                <a:gd name="connsiteY2" fmla="*/ 1573 h 9684"/>
                <a:gd name="connsiteX3" fmla="*/ 9801 w 10000"/>
                <a:gd name="connsiteY3" fmla="*/ 1573 h 9684"/>
                <a:gd name="connsiteX4" fmla="*/ 9801 w 10000"/>
                <a:gd name="connsiteY4" fmla="*/ 1573 h 9684"/>
                <a:gd name="connsiteX5" fmla="*/ 9801 w 10000"/>
                <a:gd name="connsiteY5" fmla="*/ 2265 h 9684"/>
                <a:gd name="connsiteX6" fmla="*/ 9084 w 10000"/>
                <a:gd name="connsiteY6" fmla="*/ 2322 h 9684"/>
                <a:gd name="connsiteX7" fmla="*/ 8689 w 10000"/>
                <a:gd name="connsiteY7" fmla="*/ 2576 h 9684"/>
                <a:gd name="connsiteX8" fmla="*/ 8170 w 10000"/>
                <a:gd name="connsiteY8" fmla="*/ 2576 h 9684"/>
                <a:gd name="connsiteX9" fmla="*/ 7776 w 10000"/>
                <a:gd name="connsiteY9" fmla="*/ 2451 h 9684"/>
                <a:gd name="connsiteX10" fmla="*/ 6795 w 10000"/>
                <a:gd name="connsiteY10" fmla="*/ 2576 h 9684"/>
                <a:gd name="connsiteX11" fmla="*/ 6406 w 10000"/>
                <a:gd name="connsiteY11" fmla="*/ 3581 h 9684"/>
                <a:gd name="connsiteX12" fmla="*/ 6012 w 10000"/>
                <a:gd name="connsiteY12" fmla="*/ 3707 h 9684"/>
                <a:gd name="connsiteX13" fmla="*/ 5425 w 10000"/>
                <a:gd name="connsiteY13" fmla="*/ 5346 h 9684"/>
                <a:gd name="connsiteX14" fmla="*/ 3789 w 10000"/>
                <a:gd name="connsiteY14" fmla="*/ 6730 h 9684"/>
                <a:gd name="connsiteX15" fmla="*/ 3333 w 10000"/>
                <a:gd name="connsiteY15" fmla="*/ 8552 h 9684"/>
                <a:gd name="connsiteX16" fmla="*/ 2808 w 10000"/>
                <a:gd name="connsiteY16" fmla="*/ 9122 h 9684"/>
                <a:gd name="connsiteX17" fmla="*/ 2681 w 10000"/>
                <a:gd name="connsiteY17" fmla="*/ 9620 h 9684"/>
                <a:gd name="connsiteX18" fmla="*/ 0 w 10000"/>
                <a:gd name="connsiteY18" fmla="*/ 9684 h 9684"/>
                <a:gd name="connsiteX19" fmla="*/ 0 w 10000"/>
                <a:gd name="connsiteY19" fmla="*/ 9684 h 9684"/>
                <a:gd name="connsiteX20" fmla="*/ 64 w 10000"/>
                <a:gd name="connsiteY20" fmla="*/ 9122 h 9684"/>
                <a:gd name="connsiteX21" fmla="*/ 523 w 10000"/>
                <a:gd name="connsiteY21" fmla="*/ 8743 h 9684"/>
                <a:gd name="connsiteX22" fmla="*/ 915 w 10000"/>
                <a:gd name="connsiteY22" fmla="*/ 8049 h 9684"/>
                <a:gd name="connsiteX23" fmla="*/ 848 w 10000"/>
                <a:gd name="connsiteY23" fmla="*/ 7610 h 9684"/>
                <a:gd name="connsiteX24" fmla="*/ 1307 w 10000"/>
                <a:gd name="connsiteY24" fmla="*/ 6664 h 9684"/>
                <a:gd name="connsiteX25" fmla="*/ 1960 w 10000"/>
                <a:gd name="connsiteY25" fmla="*/ 5846 h 9684"/>
                <a:gd name="connsiteX26" fmla="*/ 2420 w 10000"/>
                <a:gd name="connsiteY26" fmla="*/ 5659 h 9684"/>
                <a:gd name="connsiteX27" fmla="*/ 2744 w 10000"/>
                <a:gd name="connsiteY27" fmla="*/ 4904 h 9684"/>
                <a:gd name="connsiteX28" fmla="*/ 2744 w 10000"/>
                <a:gd name="connsiteY28" fmla="*/ 4212 h 9684"/>
                <a:gd name="connsiteX29" fmla="*/ 3201 w 10000"/>
                <a:gd name="connsiteY29" fmla="*/ 3397 h 9684"/>
                <a:gd name="connsiteX30" fmla="*/ 3987 w 10000"/>
                <a:gd name="connsiteY30" fmla="*/ 2893 h 9684"/>
                <a:gd name="connsiteX31" fmla="*/ 4772 w 10000"/>
                <a:gd name="connsiteY31" fmla="*/ 1573 h 9684"/>
                <a:gd name="connsiteX32" fmla="*/ 4836 w 10000"/>
                <a:gd name="connsiteY32" fmla="*/ 1573 h 9684"/>
                <a:gd name="connsiteX33" fmla="*/ 5425 w 10000"/>
                <a:gd name="connsiteY33" fmla="*/ 1071 h 9684"/>
                <a:gd name="connsiteX34" fmla="*/ 6470 w 10000"/>
                <a:gd name="connsiteY34" fmla="*/ 941 h 9684"/>
                <a:gd name="connsiteX35" fmla="*/ 7449 w 10000"/>
                <a:gd name="connsiteY35" fmla="*/ 59 h 9684"/>
                <a:gd name="connsiteX0" fmla="*/ 7449 w 10000"/>
                <a:gd name="connsiteY0" fmla="*/ 0 h 9939"/>
                <a:gd name="connsiteX1" fmla="*/ 10000 w 10000"/>
                <a:gd name="connsiteY1" fmla="*/ 1563 h 9939"/>
                <a:gd name="connsiteX2" fmla="*/ 9801 w 10000"/>
                <a:gd name="connsiteY2" fmla="*/ 1563 h 9939"/>
                <a:gd name="connsiteX3" fmla="*/ 9801 w 10000"/>
                <a:gd name="connsiteY3" fmla="*/ 1563 h 9939"/>
                <a:gd name="connsiteX4" fmla="*/ 9801 w 10000"/>
                <a:gd name="connsiteY4" fmla="*/ 2278 h 9939"/>
                <a:gd name="connsiteX5" fmla="*/ 9084 w 10000"/>
                <a:gd name="connsiteY5" fmla="*/ 2337 h 9939"/>
                <a:gd name="connsiteX6" fmla="*/ 8689 w 10000"/>
                <a:gd name="connsiteY6" fmla="*/ 2599 h 9939"/>
                <a:gd name="connsiteX7" fmla="*/ 8170 w 10000"/>
                <a:gd name="connsiteY7" fmla="*/ 2599 h 9939"/>
                <a:gd name="connsiteX8" fmla="*/ 7776 w 10000"/>
                <a:gd name="connsiteY8" fmla="*/ 2470 h 9939"/>
                <a:gd name="connsiteX9" fmla="*/ 6795 w 10000"/>
                <a:gd name="connsiteY9" fmla="*/ 2599 h 9939"/>
                <a:gd name="connsiteX10" fmla="*/ 6406 w 10000"/>
                <a:gd name="connsiteY10" fmla="*/ 3637 h 9939"/>
                <a:gd name="connsiteX11" fmla="*/ 6012 w 10000"/>
                <a:gd name="connsiteY11" fmla="*/ 3767 h 9939"/>
                <a:gd name="connsiteX12" fmla="*/ 5425 w 10000"/>
                <a:gd name="connsiteY12" fmla="*/ 5459 h 9939"/>
                <a:gd name="connsiteX13" fmla="*/ 3789 w 10000"/>
                <a:gd name="connsiteY13" fmla="*/ 6889 h 9939"/>
                <a:gd name="connsiteX14" fmla="*/ 3333 w 10000"/>
                <a:gd name="connsiteY14" fmla="*/ 8770 h 9939"/>
                <a:gd name="connsiteX15" fmla="*/ 2808 w 10000"/>
                <a:gd name="connsiteY15" fmla="*/ 9359 h 9939"/>
                <a:gd name="connsiteX16" fmla="*/ 2681 w 10000"/>
                <a:gd name="connsiteY16" fmla="*/ 9873 h 9939"/>
                <a:gd name="connsiteX17" fmla="*/ 0 w 10000"/>
                <a:gd name="connsiteY17" fmla="*/ 9939 h 9939"/>
                <a:gd name="connsiteX18" fmla="*/ 0 w 10000"/>
                <a:gd name="connsiteY18" fmla="*/ 9939 h 9939"/>
                <a:gd name="connsiteX19" fmla="*/ 64 w 10000"/>
                <a:gd name="connsiteY19" fmla="*/ 9359 h 9939"/>
                <a:gd name="connsiteX20" fmla="*/ 523 w 10000"/>
                <a:gd name="connsiteY20" fmla="*/ 8967 h 9939"/>
                <a:gd name="connsiteX21" fmla="*/ 915 w 10000"/>
                <a:gd name="connsiteY21" fmla="*/ 8251 h 9939"/>
                <a:gd name="connsiteX22" fmla="*/ 848 w 10000"/>
                <a:gd name="connsiteY22" fmla="*/ 7797 h 9939"/>
                <a:gd name="connsiteX23" fmla="*/ 1307 w 10000"/>
                <a:gd name="connsiteY23" fmla="*/ 6820 h 9939"/>
                <a:gd name="connsiteX24" fmla="*/ 1960 w 10000"/>
                <a:gd name="connsiteY24" fmla="*/ 5976 h 9939"/>
                <a:gd name="connsiteX25" fmla="*/ 2420 w 10000"/>
                <a:gd name="connsiteY25" fmla="*/ 5783 h 9939"/>
                <a:gd name="connsiteX26" fmla="*/ 2744 w 10000"/>
                <a:gd name="connsiteY26" fmla="*/ 5003 h 9939"/>
                <a:gd name="connsiteX27" fmla="*/ 2744 w 10000"/>
                <a:gd name="connsiteY27" fmla="*/ 4288 h 9939"/>
                <a:gd name="connsiteX28" fmla="*/ 3201 w 10000"/>
                <a:gd name="connsiteY28" fmla="*/ 3447 h 9939"/>
                <a:gd name="connsiteX29" fmla="*/ 3987 w 10000"/>
                <a:gd name="connsiteY29" fmla="*/ 2926 h 9939"/>
                <a:gd name="connsiteX30" fmla="*/ 4772 w 10000"/>
                <a:gd name="connsiteY30" fmla="*/ 1563 h 9939"/>
                <a:gd name="connsiteX31" fmla="*/ 4836 w 10000"/>
                <a:gd name="connsiteY31" fmla="*/ 1563 h 9939"/>
                <a:gd name="connsiteX32" fmla="*/ 5425 w 10000"/>
                <a:gd name="connsiteY32" fmla="*/ 1045 h 9939"/>
                <a:gd name="connsiteX33" fmla="*/ 6470 w 10000"/>
                <a:gd name="connsiteY33" fmla="*/ 911 h 9939"/>
                <a:gd name="connsiteX34" fmla="*/ 7449 w 10000"/>
                <a:gd name="connsiteY34" fmla="*/ 0 h 9939"/>
                <a:gd name="connsiteX0" fmla="*/ 6470 w 10000"/>
                <a:gd name="connsiteY0" fmla="*/ 0 h 9083"/>
                <a:gd name="connsiteX1" fmla="*/ 10000 w 10000"/>
                <a:gd name="connsiteY1" fmla="*/ 656 h 9083"/>
                <a:gd name="connsiteX2" fmla="*/ 9801 w 10000"/>
                <a:gd name="connsiteY2" fmla="*/ 656 h 9083"/>
                <a:gd name="connsiteX3" fmla="*/ 9801 w 10000"/>
                <a:gd name="connsiteY3" fmla="*/ 656 h 9083"/>
                <a:gd name="connsiteX4" fmla="*/ 9801 w 10000"/>
                <a:gd name="connsiteY4" fmla="*/ 1375 h 9083"/>
                <a:gd name="connsiteX5" fmla="*/ 9084 w 10000"/>
                <a:gd name="connsiteY5" fmla="*/ 1434 h 9083"/>
                <a:gd name="connsiteX6" fmla="*/ 8689 w 10000"/>
                <a:gd name="connsiteY6" fmla="*/ 1698 h 9083"/>
                <a:gd name="connsiteX7" fmla="*/ 8170 w 10000"/>
                <a:gd name="connsiteY7" fmla="*/ 1698 h 9083"/>
                <a:gd name="connsiteX8" fmla="*/ 7776 w 10000"/>
                <a:gd name="connsiteY8" fmla="*/ 1568 h 9083"/>
                <a:gd name="connsiteX9" fmla="*/ 6795 w 10000"/>
                <a:gd name="connsiteY9" fmla="*/ 1698 h 9083"/>
                <a:gd name="connsiteX10" fmla="*/ 6406 w 10000"/>
                <a:gd name="connsiteY10" fmla="*/ 2742 h 9083"/>
                <a:gd name="connsiteX11" fmla="*/ 6012 w 10000"/>
                <a:gd name="connsiteY11" fmla="*/ 2873 h 9083"/>
                <a:gd name="connsiteX12" fmla="*/ 5425 w 10000"/>
                <a:gd name="connsiteY12" fmla="*/ 4576 h 9083"/>
                <a:gd name="connsiteX13" fmla="*/ 3789 w 10000"/>
                <a:gd name="connsiteY13" fmla="*/ 6014 h 9083"/>
                <a:gd name="connsiteX14" fmla="*/ 3333 w 10000"/>
                <a:gd name="connsiteY14" fmla="*/ 7907 h 9083"/>
                <a:gd name="connsiteX15" fmla="*/ 2808 w 10000"/>
                <a:gd name="connsiteY15" fmla="*/ 8499 h 9083"/>
                <a:gd name="connsiteX16" fmla="*/ 2681 w 10000"/>
                <a:gd name="connsiteY16" fmla="*/ 9017 h 9083"/>
                <a:gd name="connsiteX17" fmla="*/ 0 w 10000"/>
                <a:gd name="connsiteY17" fmla="*/ 9083 h 9083"/>
                <a:gd name="connsiteX18" fmla="*/ 0 w 10000"/>
                <a:gd name="connsiteY18" fmla="*/ 9083 h 9083"/>
                <a:gd name="connsiteX19" fmla="*/ 64 w 10000"/>
                <a:gd name="connsiteY19" fmla="*/ 8499 h 9083"/>
                <a:gd name="connsiteX20" fmla="*/ 523 w 10000"/>
                <a:gd name="connsiteY20" fmla="*/ 8105 h 9083"/>
                <a:gd name="connsiteX21" fmla="*/ 915 w 10000"/>
                <a:gd name="connsiteY21" fmla="*/ 7385 h 9083"/>
                <a:gd name="connsiteX22" fmla="*/ 848 w 10000"/>
                <a:gd name="connsiteY22" fmla="*/ 6928 h 9083"/>
                <a:gd name="connsiteX23" fmla="*/ 1307 w 10000"/>
                <a:gd name="connsiteY23" fmla="*/ 5945 h 9083"/>
                <a:gd name="connsiteX24" fmla="*/ 1960 w 10000"/>
                <a:gd name="connsiteY24" fmla="*/ 5096 h 9083"/>
                <a:gd name="connsiteX25" fmla="*/ 2420 w 10000"/>
                <a:gd name="connsiteY25" fmla="*/ 4901 h 9083"/>
                <a:gd name="connsiteX26" fmla="*/ 2744 w 10000"/>
                <a:gd name="connsiteY26" fmla="*/ 4117 h 9083"/>
                <a:gd name="connsiteX27" fmla="*/ 2744 w 10000"/>
                <a:gd name="connsiteY27" fmla="*/ 3397 h 9083"/>
                <a:gd name="connsiteX28" fmla="*/ 3201 w 10000"/>
                <a:gd name="connsiteY28" fmla="*/ 2551 h 9083"/>
                <a:gd name="connsiteX29" fmla="*/ 3987 w 10000"/>
                <a:gd name="connsiteY29" fmla="*/ 2027 h 9083"/>
                <a:gd name="connsiteX30" fmla="*/ 4772 w 10000"/>
                <a:gd name="connsiteY30" fmla="*/ 656 h 9083"/>
                <a:gd name="connsiteX31" fmla="*/ 4836 w 10000"/>
                <a:gd name="connsiteY31" fmla="*/ 656 h 9083"/>
                <a:gd name="connsiteX32" fmla="*/ 5425 w 10000"/>
                <a:gd name="connsiteY32" fmla="*/ 134 h 9083"/>
                <a:gd name="connsiteX33" fmla="*/ 6470 w 10000"/>
                <a:gd name="connsiteY33" fmla="*/ 0 h 9083"/>
                <a:gd name="connsiteX0" fmla="*/ 5425 w 10000"/>
                <a:gd name="connsiteY0" fmla="*/ 0 h 9852"/>
                <a:gd name="connsiteX1" fmla="*/ 10000 w 10000"/>
                <a:gd name="connsiteY1" fmla="*/ 574 h 9852"/>
                <a:gd name="connsiteX2" fmla="*/ 9801 w 10000"/>
                <a:gd name="connsiteY2" fmla="*/ 574 h 9852"/>
                <a:gd name="connsiteX3" fmla="*/ 9801 w 10000"/>
                <a:gd name="connsiteY3" fmla="*/ 574 h 9852"/>
                <a:gd name="connsiteX4" fmla="*/ 9801 w 10000"/>
                <a:gd name="connsiteY4" fmla="*/ 1366 h 9852"/>
                <a:gd name="connsiteX5" fmla="*/ 9084 w 10000"/>
                <a:gd name="connsiteY5" fmla="*/ 1431 h 9852"/>
                <a:gd name="connsiteX6" fmla="*/ 8689 w 10000"/>
                <a:gd name="connsiteY6" fmla="*/ 1721 h 9852"/>
                <a:gd name="connsiteX7" fmla="*/ 8170 w 10000"/>
                <a:gd name="connsiteY7" fmla="*/ 1721 h 9852"/>
                <a:gd name="connsiteX8" fmla="*/ 7776 w 10000"/>
                <a:gd name="connsiteY8" fmla="*/ 1578 h 9852"/>
                <a:gd name="connsiteX9" fmla="*/ 6795 w 10000"/>
                <a:gd name="connsiteY9" fmla="*/ 1721 h 9852"/>
                <a:gd name="connsiteX10" fmla="*/ 6406 w 10000"/>
                <a:gd name="connsiteY10" fmla="*/ 2871 h 9852"/>
                <a:gd name="connsiteX11" fmla="*/ 6012 w 10000"/>
                <a:gd name="connsiteY11" fmla="*/ 3015 h 9852"/>
                <a:gd name="connsiteX12" fmla="*/ 5425 w 10000"/>
                <a:gd name="connsiteY12" fmla="*/ 4890 h 9852"/>
                <a:gd name="connsiteX13" fmla="*/ 3789 w 10000"/>
                <a:gd name="connsiteY13" fmla="*/ 6473 h 9852"/>
                <a:gd name="connsiteX14" fmla="*/ 3333 w 10000"/>
                <a:gd name="connsiteY14" fmla="*/ 8557 h 9852"/>
                <a:gd name="connsiteX15" fmla="*/ 2808 w 10000"/>
                <a:gd name="connsiteY15" fmla="*/ 9209 h 9852"/>
                <a:gd name="connsiteX16" fmla="*/ 2681 w 10000"/>
                <a:gd name="connsiteY16" fmla="*/ 9779 h 9852"/>
                <a:gd name="connsiteX17" fmla="*/ 0 w 10000"/>
                <a:gd name="connsiteY17" fmla="*/ 9852 h 9852"/>
                <a:gd name="connsiteX18" fmla="*/ 0 w 10000"/>
                <a:gd name="connsiteY18" fmla="*/ 9852 h 9852"/>
                <a:gd name="connsiteX19" fmla="*/ 64 w 10000"/>
                <a:gd name="connsiteY19" fmla="*/ 9209 h 9852"/>
                <a:gd name="connsiteX20" fmla="*/ 523 w 10000"/>
                <a:gd name="connsiteY20" fmla="*/ 8775 h 9852"/>
                <a:gd name="connsiteX21" fmla="*/ 915 w 10000"/>
                <a:gd name="connsiteY21" fmla="*/ 7983 h 9852"/>
                <a:gd name="connsiteX22" fmla="*/ 848 w 10000"/>
                <a:gd name="connsiteY22" fmla="*/ 7479 h 9852"/>
                <a:gd name="connsiteX23" fmla="*/ 1307 w 10000"/>
                <a:gd name="connsiteY23" fmla="*/ 6397 h 9852"/>
                <a:gd name="connsiteX24" fmla="*/ 1960 w 10000"/>
                <a:gd name="connsiteY24" fmla="*/ 5462 h 9852"/>
                <a:gd name="connsiteX25" fmla="*/ 2420 w 10000"/>
                <a:gd name="connsiteY25" fmla="*/ 5248 h 9852"/>
                <a:gd name="connsiteX26" fmla="*/ 2744 w 10000"/>
                <a:gd name="connsiteY26" fmla="*/ 4385 h 9852"/>
                <a:gd name="connsiteX27" fmla="*/ 2744 w 10000"/>
                <a:gd name="connsiteY27" fmla="*/ 3592 h 9852"/>
                <a:gd name="connsiteX28" fmla="*/ 3201 w 10000"/>
                <a:gd name="connsiteY28" fmla="*/ 2661 h 9852"/>
                <a:gd name="connsiteX29" fmla="*/ 3987 w 10000"/>
                <a:gd name="connsiteY29" fmla="*/ 2084 h 9852"/>
                <a:gd name="connsiteX30" fmla="*/ 4772 w 10000"/>
                <a:gd name="connsiteY30" fmla="*/ 574 h 9852"/>
                <a:gd name="connsiteX31" fmla="*/ 4836 w 10000"/>
                <a:gd name="connsiteY31" fmla="*/ 574 h 9852"/>
                <a:gd name="connsiteX32" fmla="*/ 5425 w 10000"/>
                <a:gd name="connsiteY32" fmla="*/ 0 h 9852"/>
                <a:gd name="connsiteX0" fmla="*/ 4836 w 10000"/>
                <a:gd name="connsiteY0" fmla="*/ 0 h 9417"/>
                <a:gd name="connsiteX1" fmla="*/ 10000 w 10000"/>
                <a:gd name="connsiteY1" fmla="*/ 0 h 9417"/>
                <a:gd name="connsiteX2" fmla="*/ 9801 w 10000"/>
                <a:gd name="connsiteY2" fmla="*/ 0 h 9417"/>
                <a:gd name="connsiteX3" fmla="*/ 9801 w 10000"/>
                <a:gd name="connsiteY3" fmla="*/ 0 h 9417"/>
                <a:gd name="connsiteX4" fmla="*/ 9801 w 10000"/>
                <a:gd name="connsiteY4" fmla="*/ 804 h 9417"/>
                <a:gd name="connsiteX5" fmla="*/ 9084 w 10000"/>
                <a:gd name="connsiteY5" fmla="*/ 869 h 9417"/>
                <a:gd name="connsiteX6" fmla="*/ 8689 w 10000"/>
                <a:gd name="connsiteY6" fmla="*/ 1164 h 9417"/>
                <a:gd name="connsiteX7" fmla="*/ 8170 w 10000"/>
                <a:gd name="connsiteY7" fmla="*/ 1164 h 9417"/>
                <a:gd name="connsiteX8" fmla="*/ 7776 w 10000"/>
                <a:gd name="connsiteY8" fmla="*/ 1019 h 9417"/>
                <a:gd name="connsiteX9" fmla="*/ 6795 w 10000"/>
                <a:gd name="connsiteY9" fmla="*/ 1164 h 9417"/>
                <a:gd name="connsiteX10" fmla="*/ 6406 w 10000"/>
                <a:gd name="connsiteY10" fmla="*/ 2331 h 9417"/>
                <a:gd name="connsiteX11" fmla="*/ 6012 w 10000"/>
                <a:gd name="connsiteY11" fmla="*/ 2477 h 9417"/>
                <a:gd name="connsiteX12" fmla="*/ 5425 w 10000"/>
                <a:gd name="connsiteY12" fmla="*/ 4380 h 9417"/>
                <a:gd name="connsiteX13" fmla="*/ 3789 w 10000"/>
                <a:gd name="connsiteY13" fmla="*/ 5987 h 9417"/>
                <a:gd name="connsiteX14" fmla="*/ 3333 w 10000"/>
                <a:gd name="connsiteY14" fmla="*/ 8103 h 9417"/>
                <a:gd name="connsiteX15" fmla="*/ 2808 w 10000"/>
                <a:gd name="connsiteY15" fmla="*/ 8764 h 9417"/>
                <a:gd name="connsiteX16" fmla="*/ 2681 w 10000"/>
                <a:gd name="connsiteY16" fmla="*/ 9343 h 9417"/>
                <a:gd name="connsiteX17" fmla="*/ 0 w 10000"/>
                <a:gd name="connsiteY17" fmla="*/ 9417 h 9417"/>
                <a:gd name="connsiteX18" fmla="*/ 0 w 10000"/>
                <a:gd name="connsiteY18" fmla="*/ 9417 h 9417"/>
                <a:gd name="connsiteX19" fmla="*/ 64 w 10000"/>
                <a:gd name="connsiteY19" fmla="*/ 8764 h 9417"/>
                <a:gd name="connsiteX20" fmla="*/ 523 w 10000"/>
                <a:gd name="connsiteY20" fmla="*/ 8324 h 9417"/>
                <a:gd name="connsiteX21" fmla="*/ 915 w 10000"/>
                <a:gd name="connsiteY21" fmla="*/ 7520 h 9417"/>
                <a:gd name="connsiteX22" fmla="*/ 848 w 10000"/>
                <a:gd name="connsiteY22" fmla="*/ 7008 h 9417"/>
                <a:gd name="connsiteX23" fmla="*/ 1307 w 10000"/>
                <a:gd name="connsiteY23" fmla="*/ 5910 h 9417"/>
                <a:gd name="connsiteX24" fmla="*/ 1960 w 10000"/>
                <a:gd name="connsiteY24" fmla="*/ 4961 h 9417"/>
                <a:gd name="connsiteX25" fmla="*/ 2420 w 10000"/>
                <a:gd name="connsiteY25" fmla="*/ 4744 h 9417"/>
                <a:gd name="connsiteX26" fmla="*/ 2744 w 10000"/>
                <a:gd name="connsiteY26" fmla="*/ 3868 h 9417"/>
                <a:gd name="connsiteX27" fmla="*/ 2744 w 10000"/>
                <a:gd name="connsiteY27" fmla="*/ 3063 h 9417"/>
                <a:gd name="connsiteX28" fmla="*/ 3201 w 10000"/>
                <a:gd name="connsiteY28" fmla="*/ 2118 h 9417"/>
                <a:gd name="connsiteX29" fmla="*/ 3987 w 10000"/>
                <a:gd name="connsiteY29" fmla="*/ 1532 h 9417"/>
                <a:gd name="connsiteX30" fmla="*/ 4772 w 10000"/>
                <a:gd name="connsiteY30" fmla="*/ 0 h 9417"/>
                <a:gd name="connsiteX31" fmla="*/ 4836 w 10000"/>
                <a:gd name="connsiteY31" fmla="*/ 0 h 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00" h="9417">
                  <a:moveTo>
                    <a:pt x="4836" y="0"/>
                  </a:moveTo>
                  <a:lnTo>
                    <a:pt x="10000" y="0"/>
                  </a:lnTo>
                  <a:lnTo>
                    <a:pt x="9801" y="0"/>
                  </a:lnTo>
                  <a:lnTo>
                    <a:pt x="9801" y="0"/>
                  </a:lnTo>
                  <a:lnTo>
                    <a:pt x="9801" y="804"/>
                  </a:lnTo>
                  <a:lnTo>
                    <a:pt x="9084" y="869"/>
                  </a:lnTo>
                  <a:lnTo>
                    <a:pt x="8689" y="1164"/>
                  </a:lnTo>
                  <a:lnTo>
                    <a:pt x="8170" y="1164"/>
                  </a:lnTo>
                  <a:lnTo>
                    <a:pt x="7776" y="1019"/>
                  </a:lnTo>
                  <a:lnTo>
                    <a:pt x="6795" y="1164"/>
                  </a:lnTo>
                  <a:cubicBezTo>
                    <a:pt x="6667" y="1555"/>
                    <a:pt x="6538" y="1943"/>
                    <a:pt x="6406" y="2331"/>
                  </a:cubicBezTo>
                  <a:lnTo>
                    <a:pt x="6012" y="2477"/>
                  </a:lnTo>
                  <a:lnTo>
                    <a:pt x="5425" y="4380"/>
                  </a:lnTo>
                  <a:lnTo>
                    <a:pt x="3789" y="5987"/>
                  </a:lnTo>
                  <a:cubicBezTo>
                    <a:pt x="3641" y="6693"/>
                    <a:pt x="3485" y="7399"/>
                    <a:pt x="3333" y="8103"/>
                  </a:cubicBezTo>
                  <a:lnTo>
                    <a:pt x="2808" y="8764"/>
                  </a:lnTo>
                  <a:cubicBezTo>
                    <a:pt x="2765" y="8951"/>
                    <a:pt x="2725" y="9147"/>
                    <a:pt x="2681" y="9343"/>
                  </a:cubicBezTo>
                  <a:lnTo>
                    <a:pt x="0" y="9417"/>
                  </a:lnTo>
                  <a:lnTo>
                    <a:pt x="0" y="9417"/>
                  </a:lnTo>
                  <a:cubicBezTo>
                    <a:pt x="21" y="9202"/>
                    <a:pt x="43" y="8977"/>
                    <a:pt x="64" y="8764"/>
                  </a:cubicBezTo>
                  <a:lnTo>
                    <a:pt x="523" y="8324"/>
                  </a:lnTo>
                  <a:cubicBezTo>
                    <a:pt x="655" y="8058"/>
                    <a:pt x="784" y="7789"/>
                    <a:pt x="915" y="7520"/>
                  </a:cubicBezTo>
                  <a:cubicBezTo>
                    <a:pt x="894" y="7345"/>
                    <a:pt x="872" y="7184"/>
                    <a:pt x="848" y="7008"/>
                  </a:cubicBezTo>
                  <a:lnTo>
                    <a:pt x="1307" y="5910"/>
                  </a:lnTo>
                  <a:lnTo>
                    <a:pt x="1960" y="4961"/>
                  </a:lnTo>
                  <a:lnTo>
                    <a:pt x="2420" y="4744"/>
                  </a:lnTo>
                  <a:cubicBezTo>
                    <a:pt x="2527" y="4450"/>
                    <a:pt x="2637" y="4159"/>
                    <a:pt x="2744" y="3868"/>
                  </a:cubicBezTo>
                  <a:lnTo>
                    <a:pt x="2744" y="3063"/>
                  </a:lnTo>
                  <a:lnTo>
                    <a:pt x="3201" y="2118"/>
                  </a:lnTo>
                  <a:lnTo>
                    <a:pt x="3987" y="1532"/>
                  </a:lnTo>
                  <a:lnTo>
                    <a:pt x="4772" y="0"/>
                  </a:lnTo>
                  <a:lnTo>
                    <a:pt x="483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grpSp>
      <p:sp>
        <p:nvSpPr>
          <p:cNvPr id="377" name="Freeform 207">
            <a:extLst>
              <a:ext uri="{FF2B5EF4-FFF2-40B4-BE49-F238E27FC236}">
                <a16:creationId xmlns:a16="http://schemas.microsoft.com/office/drawing/2014/main" id="{2EBBE5BF-F5D7-795F-4F0E-0652059206C5}"/>
              </a:ext>
            </a:extLst>
          </p:cNvPr>
          <p:cNvSpPr>
            <a:spLocks/>
          </p:cNvSpPr>
          <p:nvPr/>
        </p:nvSpPr>
        <p:spPr bwMode="auto">
          <a:xfrm>
            <a:off x="3254928" y="-90871"/>
            <a:ext cx="84152" cy="38044"/>
          </a:xfrm>
          <a:custGeom>
            <a:avLst/>
            <a:gdLst>
              <a:gd name="T0" fmla="*/ 21 w 28"/>
              <a:gd name="T1" fmla="*/ 9 h 12"/>
              <a:gd name="T2" fmla="*/ 8 w 28"/>
              <a:gd name="T3" fmla="*/ 12 h 12"/>
              <a:gd name="T4" fmla="*/ 3 w 28"/>
              <a:gd name="T5" fmla="*/ 8 h 12"/>
              <a:gd name="T6" fmla="*/ 0 w 28"/>
              <a:gd name="T7" fmla="*/ 3 h 12"/>
              <a:gd name="T8" fmla="*/ 19 w 28"/>
              <a:gd name="T9" fmla="*/ 0 h 12"/>
              <a:gd name="T10" fmla="*/ 28 w 28"/>
              <a:gd name="T11" fmla="*/ 1 h 12"/>
              <a:gd name="T12" fmla="*/ 21 w 28"/>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1" y="9"/>
                </a:moveTo>
                <a:lnTo>
                  <a:pt x="8" y="12"/>
                </a:lnTo>
                <a:lnTo>
                  <a:pt x="3" y="8"/>
                </a:lnTo>
                <a:lnTo>
                  <a:pt x="0" y="3"/>
                </a:lnTo>
                <a:lnTo>
                  <a:pt x="19" y="0"/>
                </a:lnTo>
                <a:lnTo>
                  <a:pt x="28" y="1"/>
                </a:lnTo>
                <a:lnTo>
                  <a:pt x="21" y="9"/>
                </a:lnTo>
                <a:close/>
              </a:path>
            </a:pathLst>
          </a:custGeom>
          <a:solidFill>
            <a:schemeClr val="tx2">
              <a:lumMod val="60000"/>
              <a:lumOff val="40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78" name="Freeform 208">
            <a:extLst>
              <a:ext uri="{FF2B5EF4-FFF2-40B4-BE49-F238E27FC236}">
                <a16:creationId xmlns:a16="http://schemas.microsoft.com/office/drawing/2014/main" id="{52AC330D-8534-DFDB-6BE3-467F58DD6FEA}"/>
              </a:ext>
            </a:extLst>
          </p:cNvPr>
          <p:cNvSpPr>
            <a:spLocks/>
          </p:cNvSpPr>
          <p:nvPr/>
        </p:nvSpPr>
        <p:spPr bwMode="auto">
          <a:xfrm>
            <a:off x="3306022" y="-296935"/>
            <a:ext cx="123222" cy="47553"/>
          </a:xfrm>
          <a:custGeom>
            <a:avLst/>
            <a:gdLst>
              <a:gd name="T0" fmla="*/ 10 w 41"/>
              <a:gd name="T1" fmla="*/ 0 h 15"/>
              <a:gd name="T2" fmla="*/ 14 w 41"/>
              <a:gd name="T3" fmla="*/ 4 h 15"/>
              <a:gd name="T4" fmla="*/ 26 w 41"/>
              <a:gd name="T5" fmla="*/ 2 h 15"/>
              <a:gd name="T6" fmla="*/ 30 w 41"/>
              <a:gd name="T7" fmla="*/ 7 h 15"/>
              <a:gd name="T8" fmla="*/ 41 w 41"/>
              <a:gd name="T9" fmla="*/ 9 h 15"/>
              <a:gd name="T10" fmla="*/ 37 w 41"/>
              <a:gd name="T11" fmla="*/ 11 h 15"/>
              <a:gd name="T12" fmla="*/ 21 w 41"/>
              <a:gd name="T13" fmla="*/ 15 h 15"/>
              <a:gd name="T14" fmla="*/ 16 w 41"/>
              <a:gd name="T15" fmla="*/ 11 h 15"/>
              <a:gd name="T16" fmla="*/ 15 w 41"/>
              <a:gd name="T17" fmla="*/ 8 h 15"/>
              <a:gd name="T18" fmla="*/ 1 w 41"/>
              <a:gd name="T19" fmla="*/ 9 h 15"/>
              <a:gd name="T20" fmla="*/ 0 w 41"/>
              <a:gd name="T21" fmla="*/ 7 h 15"/>
              <a:gd name="T22" fmla="*/ 10 w 4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
                <a:moveTo>
                  <a:pt x="10" y="0"/>
                </a:moveTo>
                <a:lnTo>
                  <a:pt x="14" y="4"/>
                </a:lnTo>
                <a:lnTo>
                  <a:pt x="26" y="2"/>
                </a:lnTo>
                <a:lnTo>
                  <a:pt x="30" y="7"/>
                </a:lnTo>
                <a:lnTo>
                  <a:pt x="41" y="9"/>
                </a:lnTo>
                <a:lnTo>
                  <a:pt x="37" y="11"/>
                </a:lnTo>
                <a:lnTo>
                  <a:pt x="21" y="15"/>
                </a:lnTo>
                <a:lnTo>
                  <a:pt x="16" y="11"/>
                </a:lnTo>
                <a:lnTo>
                  <a:pt x="15" y="8"/>
                </a:lnTo>
                <a:lnTo>
                  <a:pt x="1" y="9"/>
                </a:lnTo>
                <a:lnTo>
                  <a:pt x="0" y="7"/>
                </a:lnTo>
                <a:lnTo>
                  <a:pt x="10" y="0"/>
                </a:lnTo>
                <a:close/>
              </a:path>
            </a:pathLst>
          </a:custGeom>
          <a:solidFill>
            <a:schemeClr val="tx2">
              <a:lumMod val="60000"/>
              <a:lumOff val="40000"/>
            </a:schemeClr>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grpSp>
        <p:nvGrpSpPr>
          <p:cNvPr id="258" name="Group 257">
            <a:extLst>
              <a:ext uri="{FF2B5EF4-FFF2-40B4-BE49-F238E27FC236}">
                <a16:creationId xmlns:a16="http://schemas.microsoft.com/office/drawing/2014/main" id="{EE7374C9-0590-D6A8-BA64-2E6CE1DDE134}"/>
              </a:ext>
            </a:extLst>
          </p:cNvPr>
          <p:cNvGrpSpPr/>
          <p:nvPr/>
        </p:nvGrpSpPr>
        <p:grpSpPr>
          <a:xfrm>
            <a:off x="-12313046" y="-1289214"/>
            <a:ext cx="16827178" cy="8762485"/>
            <a:chOff x="335560" y="832174"/>
            <a:chExt cx="8177218" cy="4085242"/>
          </a:xfrm>
          <a:solidFill>
            <a:srgbClr val="D7CFC1"/>
          </a:solidFill>
        </p:grpSpPr>
        <p:sp>
          <p:nvSpPr>
            <p:cNvPr id="259" name="Freeform 6">
              <a:extLst>
                <a:ext uri="{FF2B5EF4-FFF2-40B4-BE49-F238E27FC236}">
                  <a16:creationId xmlns:a16="http://schemas.microsoft.com/office/drawing/2014/main" id="{749D244A-2DD6-5BF2-88F2-179E62927124}"/>
                </a:ext>
              </a:extLst>
            </p:cNvPr>
            <p:cNvSpPr>
              <a:spLocks/>
            </p:cNvSpPr>
            <p:nvPr/>
          </p:nvSpPr>
          <p:spPr bwMode="auto">
            <a:xfrm>
              <a:off x="5590360" y="2042671"/>
              <a:ext cx="344673" cy="279345"/>
            </a:xfrm>
            <a:custGeom>
              <a:avLst/>
              <a:gdLst>
                <a:gd name="T0" fmla="*/ 23 w 236"/>
                <a:gd name="T1" fmla="*/ 66 h 189"/>
                <a:gd name="T2" fmla="*/ 37 w 236"/>
                <a:gd name="T3" fmla="*/ 54 h 189"/>
                <a:gd name="T4" fmla="*/ 58 w 236"/>
                <a:gd name="T5" fmla="*/ 45 h 189"/>
                <a:gd name="T6" fmla="*/ 71 w 236"/>
                <a:gd name="T7" fmla="*/ 24 h 189"/>
                <a:gd name="T8" fmla="*/ 82 w 236"/>
                <a:gd name="T9" fmla="*/ 22 h 189"/>
                <a:gd name="T10" fmla="*/ 97 w 236"/>
                <a:gd name="T11" fmla="*/ 23 h 189"/>
                <a:gd name="T12" fmla="*/ 116 w 236"/>
                <a:gd name="T13" fmla="*/ 30 h 189"/>
                <a:gd name="T14" fmla="*/ 134 w 236"/>
                <a:gd name="T15" fmla="*/ 27 h 189"/>
                <a:gd name="T16" fmla="*/ 147 w 236"/>
                <a:gd name="T17" fmla="*/ 18 h 189"/>
                <a:gd name="T18" fmla="*/ 149 w 236"/>
                <a:gd name="T19" fmla="*/ 7 h 189"/>
                <a:gd name="T20" fmla="*/ 165 w 236"/>
                <a:gd name="T21" fmla="*/ 4 h 189"/>
                <a:gd name="T22" fmla="*/ 170 w 236"/>
                <a:gd name="T23" fmla="*/ 12 h 189"/>
                <a:gd name="T24" fmla="*/ 182 w 236"/>
                <a:gd name="T25" fmla="*/ 36 h 189"/>
                <a:gd name="T26" fmla="*/ 193 w 236"/>
                <a:gd name="T27" fmla="*/ 29 h 189"/>
                <a:gd name="T28" fmla="*/ 214 w 236"/>
                <a:gd name="T29" fmla="*/ 22 h 189"/>
                <a:gd name="T30" fmla="*/ 236 w 236"/>
                <a:gd name="T31" fmla="*/ 28 h 189"/>
                <a:gd name="T32" fmla="*/ 219 w 236"/>
                <a:gd name="T33" fmla="*/ 34 h 189"/>
                <a:gd name="T34" fmla="*/ 183 w 236"/>
                <a:gd name="T35" fmla="*/ 40 h 189"/>
                <a:gd name="T36" fmla="*/ 181 w 236"/>
                <a:gd name="T37" fmla="*/ 58 h 189"/>
                <a:gd name="T38" fmla="*/ 179 w 236"/>
                <a:gd name="T39" fmla="*/ 77 h 189"/>
                <a:gd name="T40" fmla="*/ 178 w 236"/>
                <a:gd name="T41" fmla="*/ 93 h 189"/>
                <a:gd name="T42" fmla="*/ 172 w 236"/>
                <a:gd name="T43" fmla="*/ 106 h 189"/>
                <a:gd name="T44" fmla="*/ 157 w 236"/>
                <a:gd name="T45" fmla="*/ 123 h 189"/>
                <a:gd name="T46" fmla="*/ 155 w 236"/>
                <a:gd name="T47" fmla="*/ 142 h 189"/>
                <a:gd name="T48" fmla="*/ 135 w 236"/>
                <a:gd name="T49" fmla="*/ 142 h 189"/>
                <a:gd name="T50" fmla="*/ 121 w 236"/>
                <a:gd name="T51" fmla="*/ 148 h 189"/>
                <a:gd name="T52" fmla="*/ 116 w 236"/>
                <a:gd name="T53" fmla="*/ 178 h 189"/>
                <a:gd name="T54" fmla="*/ 82 w 236"/>
                <a:gd name="T55" fmla="*/ 184 h 189"/>
                <a:gd name="T56" fmla="*/ 68 w 236"/>
                <a:gd name="T57" fmla="*/ 186 h 189"/>
                <a:gd name="T58" fmla="*/ 20 w 236"/>
                <a:gd name="T59" fmla="*/ 179 h 189"/>
                <a:gd name="T60" fmla="*/ 29 w 236"/>
                <a:gd name="T61" fmla="*/ 147 h 189"/>
                <a:gd name="T62" fmla="*/ 11 w 236"/>
                <a:gd name="T63" fmla="*/ 130 h 189"/>
                <a:gd name="T64" fmla="*/ 8 w 236"/>
                <a:gd name="T65" fmla="*/ 102 h 189"/>
                <a:gd name="T66" fmla="*/ 2 w 236"/>
                <a:gd name="T67" fmla="*/ 8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 h="189">
                  <a:moveTo>
                    <a:pt x="4" y="58"/>
                  </a:moveTo>
                  <a:lnTo>
                    <a:pt x="23" y="66"/>
                  </a:lnTo>
                  <a:lnTo>
                    <a:pt x="35" y="63"/>
                  </a:lnTo>
                  <a:lnTo>
                    <a:pt x="37" y="54"/>
                  </a:lnTo>
                  <a:lnTo>
                    <a:pt x="50" y="51"/>
                  </a:lnTo>
                  <a:lnTo>
                    <a:pt x="58" y="45"/>
                  </a:lnTo>
                  <a:lnTo>
                    <a:pt x="58" y="28"/>
                  </a:lnTo>
                  <a:lnTo>
                    <a:pt x="71" y="24"/>
                  </a:lnTo>
                  <a:lnTo>
                    <a:pt x="72" y="17"/>
                  </a:lnTo>
                  <a:lnTo>
                    <a:pt x="82" y="22"/>
                  </a:lnTo>
                  <a:lnTo>
                    <a:pt x="87" y="23"/>
                  </a:lnTo>
                  <a:lnTo>
                    <a:pt x="97" y="23"/>
                  </a:lnTo>
                  <a:lnTo>
                    <a:pt x="110" y="27"/>
                  </a:lnTo>
                  <a:lnTo>
                    <a:pt x="116" y="30"/>
                  </a:lnTo>
                  <a:lnTo>
                    <a:pt x="127" y="23"/>
                  </a:lnTo>
                  <a:lnTo>
                    <a:pt x="134" y="27"/>
                  </a:lnTo>
                  <a:lnTo>
                    <a:pt x="137" y="18"/>
                  </a:lnTo>
                  <a:lnTo>
                    <a:pt x="147" y="18"/>
                  </a:lnTo>
                  <a:lnTo>
                    <a:pt x="149" y="15"/>
                  </a:lnTo>
                  <a:lnTo>
                    <a:pt x="149" y="7"/>
                  </a:lnTo>
                  <a:lnTo>
                    <a:pt x="154" y="0"/>
                  </a:lnTo>
                  <a:lnTo>
                    <a:pt x="165" y="4"/>
                  </a:lnTo>
                  <a:lnTo>
                    <a:pt x="165" y="11"/>
                  </a:lnTo>
                  <a:lnTo>
                    <a:pt x="170" y="12"/>
                  </a:lnTo>
                  <a:lnTo>
                    <a:pt x="173" y="29"/>
                  </a:lnTo>
                  <a:lnTo>
                    <a:pt x="182" y="36"/>
                  </a:lnTo>
                  <a:lnTo>
                    <a:pt x="186" y="31"/>
                  </a:lnTo>
                  <a:lnTo>
                    <a:pt x="193" y="29"/>
                  </a:lnTo>
                  <a:lnTo>
                    <a:pt x="202" y="20"/>
                  </a:lnTo>
                  <a:lnTo>
                    <a:pt x="214" y="22"/>
                  </a:lnTo>
                  <a:lnTo>
                    <a:pt x="232" y="22"/>
                  </a:lnTo>
                  <a:lnTo>
                    <a:pt x="236" y="28"/>
                  </a:lnTo>
                  <a:lnTo>
                    <a:pt x="227" y="30"/>
                  </a:lnTo>
                  <a:lnTo>
                    <a:pt x="219" y="34"/>
                  </a:lnTo>
                  <a:lnTo>
                    <a:pt x="200" y="36"/>
                  </a:lnTo>
                  <a:lnTo>
                    <a:pt x="183" y="40"/>
                  </a:lnTo>
                  <a:lnTo>
                    <a:pt x="175" y="50"/>
                  </a:lnTo>
                  <a:lnTo>
                    <a:pt x="181" y="58"/>
                  </a:lnTo>
                  <a:lnTo>
                    <a:pt x="185" y="69"/>
                  </a:lnTo>
                  <a:lnTo>
                    <a:pt x="179" y="77"/>
                  </a:lnTo>
                  <a:lnTo>
                    <a:pt x="182" y="85"/>
                  </a:lnTo>
                  <a:lnTo>
                    <a:pt x="178" y="93"/>
                  </a:lnTo>
                  <a:lnTo>
                    <a:pt x="162" y="92"/>
                  </a:lnTo>
                  <a:lnTo>
                    <a:pt x="172" y="106"/>
                  </a:lnTo>
                  <a:lnTo>
                    <a:pt x="162" y="111"/>
                  </a:lnTo>
                  <a:lnTo>
                    <a:pt x="157" y="123"/>
                  </a:lnTo>
                  <a:lnTo>
                    <a:pt x="160" y="136"/>
                  </a:lnTo>
                  <a:lnTo>
                    <a:pt x="155" y="142"/>
                  </a:lnTo>
                  <a:lnTo>
                    <a:pt x="148" y="140"/>
                  </a:lnTo>
                  <a:lnTo>
                    <a:pt x="135" y="142"/>
                  </a:lnTo>
                  <a:lnTo>
                    <a:pt x="134" y="148"/>
                  </a:lnTo>
                  <a:lnTo>
                    <a:pt x="121" y="148"/>
                  </a:lnTo>
                  <a:lnTo>
                    <a:pt x="113" y="160"/>
                  </a:lnTo>
                  <a:lnTo>
                    <a:pt x="116" y="178"/>
                  </a:lnTo>
                  <a:lnTo>
                    <a:pt x="95" y="186"/>
                  </a:lnTo>
                  <a:lnTo>
                    <a:pt x="82" y="184"/>
                  </a:lnTo>
                  <a:lnTo>
                    <a:pt x="79" y="189"/>
                  </a:lnTo>
                  <a:lnTo>
                    <a:pt x="68" y="186"/>
                  </a:lnTo>
                  <a:lnTo>
                    <a:pt x="51" y="189"/>
                  </a:lnTo>
                  <a:lnTo>
                    <a:pt x="20" y="179"/>
                  </a:lnTo>
                  <a:lnTo>
                    <a:pt x="33" y="160"/>
                  </a:lnTo>
                  <a:lnTo>
                    <a:pt x="29" y="147"/>
                  </a:lnTo>
                  <a:lnTo>
                    <a:pt x="15" y="143"/>
                  </a:lnTo>
                  <a:lnTo>
                    <a:pt x="11" y="130"/>
                  </a:lnTo>
                  <a:lnTo>
                    <a:pt x="3" y="113"/>
                  </a:lnTo>
                  <a:lnTo>
                    <a:pt x="8" y="102"/>
                  </a:lnTo>
                  <a:lnTo>
                    <a:pt x="0" y="99"/>
                  </a:lnTo>
                  <a:lnTo>
                    <a:pt x="2" y="84"/>
                  </a:lnTo>
                  <a:lnTo>
                    <a:pt x="4" y="5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4" name="Freeform 7">
              <a:extLst>
                <a:ext uri="{FF2B5EF4-FFF2-40B4-BE49-F238E27FC236}">
                  <a16:creationId xmlns:a16="http://schemas.microsoft.com/office/drawing/2014/main" id="{6787AF6C-0747-07B3-48B6-1142111C49AA}"/>
                </a:ext>
              </a:extLst>
            </p:cNvPr>
            <p:cNvSpPr>
              <a:spLocks/>
            </p:cNvSpPr>
            <p:nvPr/>
          </p:nvSpPr>
          <p:spPr bwMode="auto">
            <a:xfrm>
              <a:off x="4362099" y="3402447"/>
              <a:ext cx="332989" cy="370983"/>
            </a:xfrm>
            <a:custGeom>
              <a:avLst/>
              <a:gdLst>
                <a:gd name="T0" fmla="*/ 92 w 228"/>
                <a:gd name="T1" fmla="*/ 16 h 251"/>
                <a:gd name="T2" fmla="*/ 102 w 228"/>
                <a:gd name="T3" fmla="*/ 35 h 251"/>
                <a:gd name="T4" fmla="*/ 121 w 228"/>
                <a:gd name="T5" fmla="*/ 44 h 251"/>
                <a:gd name="T6" fmla="*/ 137 w 228"/>
                <a:gd name="T7" fmla="*/ 44 h 251"/>
                <a:gd name="T8" fmla="*/ 144 w 228"/>
                <a:gd name="T9" fmla="*/ 27 h 251"/>
                <a:gd name="T10" fmla="*/ 157 w 228"/>
                <a:gd name="T11" fmla="*/ 23 h 251"/>
                <a:gd name="T12" fmla="*/ 165 w 228"/>
                <a:gd name="T13" fmla="*/ 30 h 251"/>
                <a:gd name="T14" fmla="*/ 187 w 228"/>
                <a:gd name="T15" fmla="*/ 43 h 251"/>
                <a:gd name="T16" fmla="*/ 188 w 228"/>
                <a:gd name="T17" fmla="*/ 63 h 251"/>
                <a:gd name="T18" fmla="*/ 195 w 228"/>
                <a:gd name="T19" fmla="*/ 84 h 251"/>
                <a:gd name="T20" fmla="*/ 198 w 228"/>
                <a:gd name="T21" fmla="*/ 107 h 251"/>
                <a:gd name="T22" fmla="*/ 217 w 228"/>
                <a:gd name="T23" fmla="*/ 104 h 251"/>
                <a:gd name="T24" fmla="*/ 227 w 228"/>
                <a:gd name="T25" fmla="*/ 112 h 251"/>
                <a:gd name="T26" fmla="*/ 228 w 228"/>
                <a:gd name="T27" fmla="*/ 132 h 251"/>
                <a:gd name="T28" fmla="*/ 227 w 228"/>
                <a:gd name="T29" fmla="*/ 147 h 251"/>
                <a:gd name="T30" fmla="*/ 186 w 228"/>
                <a:gd name="T31" fmla="*/ 213 h 251"/>
                <a:gd name="T32" fmla="*/ 209 w 228"/>
                <a:gd name="T33" fmla="*/ 243 h 251"/>
                <a:gd name="T34" fmla="*/ 132 w 228"/>
                <a:gd name="T35" fmla="*/ 248 h 251"/>
                <a:gd name="T36" fmla="*/ 46 w 228"/>
                <a:gd name="T37" fmla="*/ 239 h 251"/>
                <a:gd name="T38" fmla="*/ 33 w 228"/>
                <a:gd name="T39" fmla="*/ 231 h 251"/>
                <a:gd name="T40" fmla="*/ 10 w 228"/>
                <a:gd name="T41" fmla="*/ 234 h 251"/>
                <a:gd name="T42" fmla="*/ 0 w 228"/>
                <a:gd name="T43" fmla="*/ 225 h 251"/>
                <a:gd name="T44" fmla="*/ 9 w 228"/>
                <a:gd name="T45" fmla="*/ 188 h 251"/>
                <a:gd name="T46" fmla="*/ 16 w 228"/>
                <a:gd name="T47" fmla="*/ 160 h 251"/>
                <a:gd name="T48" fmla="*/ 31 w 228"/>
                <a:gd name="T49" fmla="*/ 138 h 251"/>
                <a:gd name="T50" fmla="*/ 39 w 228"/>
                <a:gd name="T51" fmla="*/ 113 h 251"/>
                <a:gd name="T52" fmla="*/ 33 w 228"/>
                <a:gd name="T53" fmla="*/ 94 h 251"/>
                <a:gd name="T54" fmla="*/ 24 w 228"/>
                <a:gd name="T55" fmla="*/ 69 h 251"/>
                <a:gd name="T56" fmla="*/ 31 w 228"/>
                <a:gd name="T57" fmla="*/ 56 h 251"/>
                <a:gd name="T58" fmla="*/ 22 w 228"/>
                <a:gd name="T59" fmla="*/ 22 h 251"/>
                <a:gd name="T60" fmla="*/ 14 w 228"/>
                <a:gd name="T61" fmla="*/ 5 h 251"/>
                <a:gd name="T62" fmla="*/ 27 w 228"/>
                <a:gd name="T63" fmla="*/ 3 h 251"/>
                <a:gd name="T64" fmla="*/ 88 w 228"/>
                <a:gd name="T65" fmla="*/ 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28" h="251">
                  <a:moveTo>
                    <a:pt x="88" y="1"/>
                  </a:moveTo>
                  <a:lnTo>
                    <a:pt x="92" y="16"/>
                  </a:lnTo>
                  <a:lnTo>
                    <a:pt x="97" y="29"/>
                  </a:lnTo>
                  <a:lnTo>
                    <a:pt x="102" y="35"/>
                  </a:lnTo>
                  <a:lnTo>
                    <a:pt x="109" y="46"/>
                  </a:lnTo>
                  <a:lnTo>
                    <a:pt x="121" y="44"/>
                  </a:lnTo>
                  <a:lnTo>
                    <a:pt x="127" y="42"/>
                  </a:lnTo>
                  <a:lnTo>
                    <a:pt x="137" y="44"/>
                  </a:lnTo>
                  <a:lnTo>
                    <a:pt x="140" y="39"/>
                  </a:lnTo>
                  <a:lnTo>
                    <a:pt x="144" y="27"/>
                  </a:lnTo>
                  <a:lnTo>
                    <a:pt x="156" y="26"/>
                  </a:lnTo>
                  <a:lnTo>
                    <a:pt x="157" y="23"/>
                  </a:lnTo>
                  <a:lnTo>
                    <a:pt x="166" y="22"/>
                  </a:lnTo>
                  <a:lnTo>
                    <a:pt x="165" y="30"/>
                  </a:lnTo>
                  <a:lnTo>
                    <a:pt x="187" y="30"/>
                  </a:lnTo>
                  <a:lnTo>
                    <a:pt x="187" y="43"/>
                  </a:lnTo>
                  <a:lnTo>
                    <a:pt x="190" y="51"/>
                  </a:lnTo>
                  <a:lnTo>
                    <a:pt x="188" y="63"/>
                  </a:lnTo>
                  <a:lnTo>
                    <a:pt x="189" y="76"/>
                  </a:lnTo>
                  <a:lnTo>
                    <a:pt x="195" y="84"/>
                  </a:lnTo>
                  <a:lnTo>
                    <a:pt x="193" y="109"/>
                  </a:lnTo>
                  <a:lnTo>
                    <a:pt x="198" y="107"/>
                  </a:lnTo>
                  <a:lnTo>
                    <a:pt x="206" y="107"/>
                  </a:lnTo>
                  <a:lnTo>
                    <a:pt x="217" y="104"/>
                  </a:lnTo>
                  <a:lnTo>
                    <a:pt x="226" y="105"/>
                  </a:lnTo>
                  <a:lnTo>
                    <a:pt x="227" y="112"/>
                  </a:lnTo>
                  <a:lnTo>
                    <a:pt x="225" y="122"/>
                  </a:lnTo>
                  <a:lnTo>
                    <a:pt x="228" y="132"/>
                  </a:lnTo>
                  <a:lnTo>
                    <a:pt x="225" y="140"/>
                  </a:lnTo>
                  <a:lnTo>
                    <a:pt x="227" y="147"/>
                  </a:lnTo>
                  <a:lnTo>
                    <a:pt x="188" y="146"/>
                  </a:lnTo>
                  <a:lnTo>
                    <a:pt x="186" y="213"/>
                  </a:lnTo>
                  <a:lnTo>
                    <a:pt x="198" y="230"/>
                  </a:lnTo>
                  <a:lnTo>
                    <a:pt x="209" y="243"/>
                  </a:lnTo>
                  <a:lnTo>
                    <a:pt x="176" y="251"/>
                  </a:lnTo>
                  <a:lnTo>
                    <a:pt x="132" y="248"/>
                  </a:lnTo>
                  <a:lnTo>
                    <a:pt x="120" y="238"/>
                  </a:lnTo>
                  <a:lnTo>
                    <a:pt x="46" y="239"/>
                  </a:lnTo>
                  <a:lnTo>
                    <a:pt x="43" y="240"/>
                  </a:lnTo>
                  <a:lnTo>
                    <a:pt x="33" y="231"/>
                  </a:lnTo>
                  <a:lnTo>
                    <a:pt x="21" y="230"/>
                  </a:lnTo>
                  <a:lnTo>
                    <a:pt x="10" y="234"/>
                  </a:lnTo>
                  <a:lnTo>
                    <a:pt x="1" y="238"/>
                  </a:lnTo>
                  <a:lnTo>
                    <a:pt x="0" y="225"/>
                  </a:lnTo>
                  <a:lnTo>
                    <a:pt x="2" y="206"/>
                  </a:lnTo>
                  <a:lnTo>
                    <a:pt x="9" y="188"/>
                  </a:lnTo>
                  <a:lnTo>
                    <a:pt x="10" y="179"/>
                  </a:lnTo>
                  <a:lnTo>
                    <a:pt x="16" y="160"/>
                  </a:lnTo>
                  <a:lnTo>
                    <a:pt x="21" y="151"/>
                  </a:lnTo>
                  <a:lnTo>
                    <a:pt x="31" y="138"/>
                  </a:lnTo>
                  <a:lnTo>
                    <a:pt x="37" y="129"/>
                  </a:lnTo>
                  <a:lnTo>
                    <a:pt x="39" y="113"/>
                  </a:lnTo>
                  <a:lnTo>
                    <a:pt x="39" y="101"/>
                  </a:lnTo>
                  <a:lnTo>
                    <a:pt x="33" y="94"/>
                  </a:lnTo>
                  <a:lnTo>
                    <a:pt x="29" y="81"/>
                  </a:lnTo>
                  <a:lnTo>
                    <a:pt x="24" y="69"/>
                  </a:lnTo>
                  <a:lnTo>
                    <a:pt x="25" y="64"/>
                  </a:lnTo>
                  <a:lnTo>
                    <a:pt x="31" y="56"/>
                  </a:lnTo>
                  <a:lnTo>
                    <a:pt x="25" y="36"/>
                  </a:lnTo>
                  <a:lnTo>
                    <a:pt x="22" y="22"/>
                  </a:lnTo>
                  <a:lnTo>
                    <a:pt x="13" y="9"/>
                  </a:lnTo>
                  <a:lnTo>
                    <a:pt x="14" y="5"/>
                  </a:lnTo>
                  <a:lnTo>
                    <a:pt x="22" y="2"/>
                  </a:lnTo>
                  <a:lnTo>
                    <a:pt x="27" y="3"/>
                  </a:lnTo>
                  <a:lnTo>
                    <a:pt x="34" y="0"/>
                  </a:lnTo>
                  <a:lnTo>
                    <a:pt x="88"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5" name="Freeform 8">
              <a:extLst>
                <a:ext uri="{FF2B5EF4-FFF2-40B4-BE49-F238E27FC236}">
                  <a16:creationId xmlns:a16="http://schemas.microsoft.com/office/drawing/2014/main" id="{F86660DC-9326-5F0A-F892-62A93D57A1D5}"/>
                </a:ext>
              </a:extLst>
            </p:cNvPr>
            <p:cNvSpPr>
              <a:spLocks/>
            </p:cNvSpPr>
            <p:nvPr/>
          </p:nvSpPr>
          <p:spPr bwMode="auto">
            <a:xfrm>
              <a:off x="4372322" y="3359585"/>
              <a:ext cx="29209" cy="41385"/>
            </a:xfrm>
            <a:custGeom>
              <a:avLst/>
              <a:gdLst>
                <a:gd name="T0" fmla="*/ 10 w 20"/>
                <a:gd name="T1" fmla="*/ 26 h 28"/>
                <a:gd name="T2" fmla="*/ 5 w 20"/>
                <a:gd name="T3" fmla="*/ 28 h 28"/>
                <a:gd name="T4" fmla="*/ 0 w 20"/>
                <a:gd name="T5" fmla="*/ 12 h 28"/>
                <a:gd name="T6" fmla="*/ 7 w 20"/>
                <a:gd name="T7" fmla="*/ 3 h 28"/>
                <a:gd name="T8" fmla="*/ 13 w 20"/>
                <a:gd name="T9" fmla="*/ 0 h 28"/>
                <a:gd name="T10" fmla="*/ 20 w 20"/>
                <a:gd name="T11" fmla="*/ 7 h 28"/>
                <a:gd name="T12" fmla="*/ 13 w 20"/>
                <a:gd name="T13" fmla="*/ 11 h 28"/>
                <a:gd name="T14" fmla="*/ 10 w 20"/>
                <a:gd name="T15" fmla="*/ 16 h 28"/>
                <a:gd name="T16" fmla="*/ 10 w 20"/>
                <a:gd name="T17"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8">
                  <a:moveTo>
                    <a:pt x="10" y="26"/>
                  </a:moveTo>
                  <a:lnTo>
                    <a:pt x="5" y="28"/>
                  </a:lnTo>
                  <a:lnTo>
                    <a:pt x="0" y="12"/>
                  </a:lnTo>
                  <a:lnTo>
                    <a:pt x="7" y="3"/>
                  </a:lnTo>
                  <a:lnTo>
                    <a:pt x="13" y="0"/>
                  </a:lnTo>
                  <a:lnTo>
                    <a:pt x="20" y="7"/>
                  </a:lnTo>
                  <a:lnTo>
                    <a:pt x="13" y="11"/>
                  </a:lnTo>
                  <a:lnTo>
                    <a:pt x="10" y="16"/>
                  </a:lnTo>
                  <a:lnTo>
                    <a:pt x="10" y="2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6" name="Freeform 9">
              <a:extLst>
                <a:ext uri="{FF2B5EF4-FFF2-40B4-BE49-F238E27FC236}">
                  <a16:creationId xmlns:a16="http://schemas.microsoft.com/office/drawing/2014/main" id="{635BCA8B-DC52-E927-F38B-FBCD360933BD}"/>
                </a:ext>
              </a:extLst>
            </p:cNvPr>
            <p:cNvSpPr>
              <a:spLocks/>
            </p:cNvSpPr>
            <p:nvPr/>
          </p:nvSpPr>
          <p:spPr bwMode="auto">
            <a:xfrm>
              <a:off x="4525673" y="1914083"/>
              <a:ext cx="45276" cy="93115"/>
            </a:xfrm>
            <a:custGeom>
              <a:avLst/>
              <a:gdLst>
                <a:gd name="T0" fmla="*/ 22 w 31"/>
                <a:gd name="T1" fmla="*/ 17 h 63"/>
                <a:gd name="T2" fmla="*/ 20 w 31"/>
                <a:gd name="T3" fmla="*/ 24 h 63"/>
                <a:gd name="T4" fmla="*/ 23 w 31"/>
                <a:gd name="T5" fmla="*/ 33 h 63"/>
                <a:gd name="T6" fmla="*/ 31 w 31"/>
                <a:gd name="T7" fmla="*/ 38 h 63"/>
                <a:gd name="T8" fmla="*/ 31 w 31"/>
                <a:gd name="T9" fmla="*/ 44 h 63"/>
                <a:gd name="T10" fmla="*/ 25 w 31"/>
                <a:gd name="T11" fmla="*/ 46 h 63"/>
                <a:gd name="T12" fmla="*/ 25 w 31"/>
                <a:gd name="T13" fmla="*/ 53 h 63"/>
                <a:gd name="T14" fmla="*/ 18 w 31"/>
                <a:gd name="T15" fmla="*/ 63 h 63"/>
                <a:gd name="T16" fmla="*/ 15 w 31"/>
                <a:gd name="T17" fmla="*/ 62 h 63"/>
                <a:gd name="T18" fmla="*/ 14 w 31"/>
                <a:gd name="T19" fmla="*/ 57 h 63"/>
                <a:gd name="T20" fmla="*/ 4 w 31"/>
                <a:gd name="T21" fmla="*/ 50 h 63"/>
                <a:gd name="T22" fmla="*/ 2 w 31"/>
                <a:gd name="T23" fmla="*/ 40 h 63"/>
                <a:gd name="T24" fmla="*/ 3 w 31"/>
                <a:gd name="T25" fmla="*/ 26 h 63"/>
                <a:gd name="T26" fmla="*/ 4 w 31"/>
                <a:gd name="T27" fmla="*/ 20 h 63"/>
                <a:gd name="T28" fmla="*/ 1 w 31"/>
                <a:gd name="T29" fmla="*/ 17 h 63"/>
                <a:gd name="T30" fmla="*/ 0 w 31"/>
                <a:gd name="T31" fmla="*/ 10 h 63"/>
                <a:gd name="T32" fmla="*/ 6 w 31"/>
                <a:gd name="T33" fmla="*/ 0 h 63"/>
                <a:gd name="T34" fmla="*/ 7 w 31"/>
                <a:gd name="T35" fmla="*/ 4 h 63"/>
                <a:gd name="T36" fmla="*/ 12 w 31"/>
                <a:gd name="T37" fmla="*/ 2 h 63"/>
                <a:gd name="T38" fmla="*/ 16 w 31"/>
                <a:gd name="T39" fmla="*/ 8 h 63"/>
                <a:gd name="T40" fmla="*/ 20 w 31"/>
                <a:gd name="T41" fmla="*/ 10 h 63"/>
                <a:gd name="T42" fmla="*/ 22 w 31"/>
                <a:gd name="T43"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63">
                  <a:moveTo>
                    <a:pt x="22" y="17"/>
                  </a:moveTo>
                  <a:lnTo>
                    <a:pt x="20" y="24"/>
                  </a:lnTo>
                  <a:lnTo>
                    <a:pt x="23" y="33"/>
                  </a:lnTo>
                  <a:lnTo>
                    <a:pt x="31" y="38"/>
                  </a:lnTo>
                  <a:lnTo>
                    <a:pt x="31" y="44"/>
                  </a:lnTo>
                  <a:lnTo>
                    <a:pt x="25" y="46"/>
                  </a:lnTo>
                  <a:lnTo>
                    <a:pt x="25" y="53"/>
                  </a:lnTo>
                  <a:lnTo>
                    <a:pt x="18" y="63"/>
                  </a:lnTo>
                  <a:lnTo>
                    <a:pt x="15" y="62"/>
                  </a:lnTo>
                  <a:lnTo>
                    <a:pt x="14" y="57"/>
                  </a:lnTo>
                  <a:lnTo>
                    <a:pt x="4" y="50"/>
                  </a:lnTo>
                  <a:lnTo>
                    <a:pt x="2" y="40"/>
                  </a:lnTo>
                  <a:lnTo>
                    <a:pt x="3" y="26"/>
                  </a:lnTo>
                  <a:lnTo>
                    <a:pt x="4" y="20"/>
                  </a:lnTo>
                  <a:lnTo>
                    <a:pt x="1" y="17"/>
                  </a:lnTo>
                  <a:lnTo>
                    <a:pt x="0" y="10"/>
                  </a:lnTo>
                  <a:lnTo>
                    <a:pt x="6" y="0"/>
                  </a:lnTo>
                  <a:lnTo>
                    <a:pt x="7" y="4"/>
                  </a:lnTo>
                  <a:lnTo>
                    <a:pt x="12" y="2"/>
                  </a:lnTo>
                  <a:lnTo>
                    <a:pt x="16" y="8"/>
                  </a:lnTo>
                  <a:lnTo>
                    <a:pt x="20" y="10"/>
                  </a:lnTo>
                  <a:lnTo>
                    <a:pt x="22"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7" name="Freeform 10">
              <a:extLst>
                <a:ext uri="{FF2B5EF4-FFF2-40B4-BE49-F238E27FC236}">
                  <a16:creationId xmlns:a16="http://schemas.microsoft.com/office/drawing/2014/main" id="{1F54BA05-646D-0BCD-0E9A-741381A7BB35}"/>
                </a:ext>
              </a:extLst>
            </p:cNvPr>
            <p:cNvSpPr>
              <a:spLocks/>
            </p:cNvSpPr>
            <p:nvPr/>
          </p:nvSpPr>
          <p:spPr bwMode="auto">
            <a:xfrm>
              <a:off x="5400499" y="2422521"/>
              <a:ext cx="124141" cy="109373"/>
            </a:xfrm>
            <a:custGeom>
              <a:avLst/>
              <a:gdLst>
                <a:gd name="T0" fmla="*/ 0 w 85"/>
                <a:gd name="T1" fmla="*/ 38 h 74"/>
                <a:gd name="T2" fmla="*/ 3 w 85"/>
                <a:gd name="T3" fmla="*/ 37 h 74"/>
                <a:gd name="T4" fmla="*/ 4 w 85"/>
                <a:gd name="T5" fmla="*/ 42 h 74"/>
                <a:gd name="T6" fmla="*/ 18 w 85"/>
                <a:gd name="T7" fmla="*/ 39 h 74"/>
                <a:gd name="T8" fmla="*/ 33 w 85"/>
                <a:gd name="T9" fmla="*/ 40 h 74"/>
                <a:gd name="T10" fmla="*/ 44 w 85"/>
                <a:gd name="T11" fmla="*/ 40 h 74"/>
                <a:gd name="T12" fmla="*/ 54 w 85"/>
                <a:gd name="T13" fmla="*/ 26 h 74"/>
                <a:gd name="T14" fmla="*/ 66 w 85"/>
                <a:gd name="T15" fmla="*/ 13 h 74"/>
                <a:gd name="T16" fmla="*/ 76 w 85"/>
                <a:gd name="T17" fmla="*/ 0 h 74"/>
                <a:gd name="T18" fmla="*/ 80 w 85"/>
                <a:gd name="T19" fmla="*/ 7 h 74"/>
                <a:gd name="T20" fmla="*/ 85 w 85"/>
                <a:gd name="T21" fmla="*/ 24 h 74"/>
                <a:gd name="T22" fmla="*/ 75 w 85"/>
                <a:gd name="T23" fmla="*/ 24 h 74"/>
                <a:gd name="T24" fmla="*/ 76 w 85"/>
                <a:gd name="T25" fmla="*/ 37 h 74"/>
                <a:gd name="T26" fmla="*/ 79 w 85"/>
                <a:gd name="T27" fmla="*/ 40 h 74"/>
                <a:gd name="T28" fmla="*/ 72 w 85"/>
                <a:gd name="T29" fmla="*/ 44 h 74"/>
                <a:gd name="T30" fmla="*/ 72 w 85"/>
                <a:gd name="T31" fmla="*/ 53 h 74"/>
                <a:gd name="T32" fmla="*/ 68 w 85"/>
                <a:gd name="T33" fmla="*/ 61 h 74"/>
                <a:gd name="T34" fmla="*/ 69 w 85"/>
                <a:gd name="T35" fmla="*/ 70 h 74"/>
                <a:gd name="T36" fmla="*/ 65 w 85"/>
                <a:gd name="T37" fmla="*/ 74 h 74"/>
                <a:gd name="T38" fmla="*/ 10 w 85"/>
                <a:gd name="T39" fmla="*/ 64 h 74"/>
                <a:gd name="T40" fmla="*/ 1 w 85"/>
                <a:gd name="T41" fmla="*/ 43 h 74"/>
                <a:gd name="T42" fmla="*/ 0 w 85"/>
                <a:gd name="T43" fmla="*/ 3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5" h="74">
                  <a:moveTo>
                    <a:pt x="0" y="38"/>
                  </a:moveTo>
                  <a:lnTo>
                    <a:pt x="3" y="37"/>
                  </a:lnTo>
                  <a:lnTo>
                    <a:pt x="4" y="42"/>
                  </a:lnTo>
                  <a:lnTo>
                    <a:pt x="18" y="39"/>
                  </a:lnTo>
                  <a:lnTo>
                    <a:pt x="33" y="40"/>
                  </a:lnTo>
                  <a:lnTo>
                    <a:pt x="44" y="40"/>
                  </a:lnTo>
                  <a:lnTo>
                    <a:pt x="54" y="26"/>
                  </a:lnTo>
                  <a:lnTo>
                    <a:pt x="66" y="13"/>
                  </a:lnTo>
                  <a:lnTo>
                    <a:pt x="76" y="0"/>
                  </a:lnTo>
                  <a:lnTo>
                    <a:pt x="80" y="7"/>
                  </a:lnTo>
                  <a:lnTo>
                    <a:pt x="85" y="24"/>
                  </a:lnTo>
                  <a:lnTo>
                    <a:pt x="75" y="24"/>
                  </a:lnTo>
                  <a:lnTo>
                    <a:pt x="76" y="37"/>
                  </a:lnTo>
                  <a:lnTo>
                    <a:pt x="79" y="40"/>
                  </a:lnTo>
                  <a:lnTo>
                    <a:pt x="72" y="44"/>
                  </a:lnTo>
                  <a:lnTo>
                    <a:pt x="72" y="53"/>
                  </a:lnTo>
                  <a:lnTo>
                    <a:pt x="68" y="61"/>
                  </a:lnTo>
                  <a:lnTo>
                    <a:pt x="69" y="70"/>
                  </a:lnTo>
                  <a:lnTo>
                    <a:pt x="65" y="74"/>
                  </a:lnTo>
                  <a:lnTo>
                    <a:pt x="10" y="64"/>
                  </a:lnTo>
                  <a:lnTo>
                    <a:pt x="1" y="43"/>
                  </a:lnTo>
                  <a:lnTo>
                    <a:pt x="0" y="3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8" name="Freeform 11">
              <a:extLst>
                <a:ext uri="{FF2B5EF4-FFF2-40B4-BE49-F238E27FC236}">
                  <a16:creationId xmlns:a16="http://schemas.microsoft.com/office/drawing/2014/main" id="{C30758C3-0572-EBD2-F4B6-6520F099283C}"/>
                </a:ext>
              </a:extLst>
            </p:cNvPr>
            <p:cNvSpPr>
              <a:spLocks noEditPoints="1"/>
            </p:cNvSpPr>
            <p:nvPr/>
          </p:nvSpPr>
          <p:spPr bwMode="auto">
            <a:xfrm>
              <a:off x="2247326" y="3893149"/>
              <a:ext cx="413316" cy="1013920"/>
            </a:xfrm>
            <a:custGeom>
              <a:avLst/>
              <a:gdLst>
                <a:gd name="T0" fmla="*/ 331 w 1160"/>
                <a:gd name="T1" fmla="*/ 82 h 2811"/>
                <a:gd name="T2" fmla="*/ 436 w 1160"/>
                <a:gd name="T3" fmla="*/ 17 h 2811"/>
                <a:gd name="T4" fmla="*/ 602 w 1160"/>
                <a:gd name="T5" fmla="*/ 174 h 2811"/>
                <a:gd name="T6" fmla="*/ 761 w 1160"/>
                <a:gd name="T7" fmla="*/ 250 h 2811"/>
                <a:gd name="T8" fmla="*/ 855 w 1160"/>
                <a:gd name="T9" fmla="*/ 321 h 2811"/>
                <a:gd name="T10" fmla="*/ 877 w 1160"/>
                <a:gd name="T11" fmla="*/ 473 h 2811"/>
                <a:gd name="T12" fmla="*/ 1016 w 1160"/>
                <a:gd name="T13" fmla="*/ 472 h 2811"/>
                <a:gd name="T14" fmla="*/ 1076 w 1160"/>
                <a:gd name="T15" fmla="*/ 332 h 2811"/>
                <a:gd name="T16" fmla="*/ 1153 w 1160"/>
                <a:gd name="T17" fmla="*/ 365 h 2811"/>
                <a:gd name="T18" fmla="*/ 1105 w 1160"/>
                <a:gd name="T19" fmla="*/ 480 h 2811"/>
                <a:gd name="T20" fmla="*/ 990 w 1160"/>
                <a:gd name="T21" fmla="*/ 597 h 2811"/>
                <a:gd name="T22" fmla="*/ 904 w 1160"/>
                <a:gd name="T23" fmla="*/ 781 h 2811"/>
                <a:gd name="T24" fmla="*/ 914 w 1160"/>
                <a:gd name="T25" fmla="*/ 953 h 2811"/>
                <a:gd name="T26" fmla="*/ 907 w 1160"/>
                <a:gd name="T27" fmla="*/ 1027 h 2811"/>
                <a:gd name="T28" fmla="*/ 1014 w 1160"/>
                <a:gd name="T29" fmla="*/ 1144 h 2811"/>
                <a:gd name="T30" fmla="*/ 1067 w 1160"/>
                <a:gd name="T31" fmla="*/ 1239 h 2811"/>
                <a:gd name="T32" fmla="*/ 1027 w 1160"/>
                <a:gd name="T33" fmla="*/ 1389 h 2811"/>
                <a:gd name="T34" fmla="*/ 797 w 1160"/>
                <a:gd name="T35" fmla="*/ 1452 h 2811"/>
                <a:gd name="T36" fmla="*/ 745 w 1160"/>
                <a:gd name="T37" fmla="*/ 1494 h 2811"/>
                <a:gd name="T38" fmla="*/ 770 w 1160"/>
                <a:gd name="T39" fmla="*/ 1600 h 2811"/>
                <a:gd name="T40" fmla="*/ 668 w 1160"/>
                <a:gd name="T41" fmla="*/ 1641 h 2811"/>
                <a:gd name="T42" fmla="*/ 573 w 1160"/>
                <a:gd name="T43" fmla="*/ 1632 h 2811"/>
                <a:gd name="T44" fmla="*/ 659 w 1160"/>
                <a:gd name="T45" fmla="*/ 1741 h 2811"/>
                <a:gd name="T46" fmla="*/ 722 w 1160"/>
                <a:gd name="T47" fmla="*/ 1759 h 2811"/>
                <a:gd name="T48" fmla="*/ 626 w 1160"/>
                <a:gd name="T49" fmla="*/ 1837 h 2811"/>
                <a:gd name="T50" fmla="*/ 639 w 1160"/>
                <a:gd name="T51" fmla="*/ 1966 h 2811"/>
                <a:gd name="T52" fmla="*/ 536 w 1160"/>
                <a:gd name="T53" fmla="*/ 2010 h 2811"/>
                <a:gd name="T54" fmla="*/ 623 w 1160"/>
                <a:gd name="T55" fmla="*/ 2134 h 2811"/>
                <a:gd name="T56" fmla="*/ 695 w 1160"/>
                <a:gd name="T57" fmla="*/ 2225 h 2811"/>
                <a:gd name="T58" fmla="*/ 626 w 1160"/>
                <a:gd name="T59" fmla="*/ 2369 h 2811"/>
                <a:gd name="T60" fmla="*/ 567 w 1160"/>
                <a:gd name="T61" fmla="*/ 2441 h 2811"/>
                <a:gd name="T62" fmla="*/ 683 w 1160"/>
                <a:gd name="T63" fmla="*/ 2574 h 2811"/>
                <a:gd name="T64" fmla="*/ 590 w 1160"/>
                <a:gd name="T65" fmla="*/ 2557 h 2811"/>
                <a:gd name="T66" fmla="*/ 383 w 1160"/>
                <a:gd name="T67" fmla="*/ 2498 h 2811"/>
                <a:gd name="T68" fmla="*/ 317 w 1160"/>
                <a:gd name="T69" fmla="*/ 2442 h 2811"/>
                <a:gd name="T70" fmla="*/ 241 w 1160"/>
                <a:gd name="T71" fmla="*/ 2324 h 2811"/>
                <a:gd name="T72" fmla="*/ 278 w 1160"/>
                <a:gd name="T73" fmla="*/ 2234 h 2811"/>
                <a:gd name="T74" fmla="*/ 264 w 1160"/>
                <a:gd name="T75" fmla="*/ 2121 h 2811"/>
                <a:gd name="T76" fmla="*/ 226 w 1160"/>
                <a:gd name="T77" fmla="*/ 1961 h 2811"/>
                <a:gd name="T78" fmla="*/ 232 w 1160"/>
                <a:gd name="T79" fmla="*/ 1914 h 2811"/>
                <a:gd name="T80" fmla="*/ 206 w 1160"/>
                <a:gd name="T81" fmla="*/ 1862 h 2811"/>
                <a:gd name="T82" fmla="*/ 119 w 1160"/>
                <a:gd name="T83" fmla="*/ 1733 h 2811"/>
                <a:gd name="T84" fmla="*/ 99 w 1160"/>
                <a:gd name="T85" fmla="*/ 1613 h 2811"/>
                <a:gd name="T86" fmla="*/ 88 w 1160"/>
                <a:gd name="T87" fmla="*/ 1451 h 2811"/>
                <a:gd name="T88" fmla="*/ 78 w 1160"/>
                <a:gd name="T89" fmla="*/ 1338 h 2811"/>
                <a:gd name="T90" fmla="*/ 98 w 1160"/>
                <a:gd name="T91" fmla="*/ 1204 h 2811"/>
                <a:gd name="T92" fmla="*/ 102 w 1160"/>
                <a:gd name="T93" fmla="*/ 1051 h 2811"/>
                <a:gd name="T94" fmla="*/ 63 w 1160"/>
                <a:gd name="T95" fmla="*/ 957 h 2811"/>
                <a:gd name="T96" fmla="*/ 27 w 1160"/>
                <a:gd name="T97" fmla="*/ 723 h 2811"/>
                <a:gd name="T98" fmla="*/ 17 w 1160"/>
                <a:gd name="T99" fmla="*/ 564 h 2811"/>
                <a:gd name="T100" fmla="*/ 94 w 1160"/>
                <a:gd name="T101" fmla="*/ 431 h 2811"/>
                <a:gd name="T102" fmla="*/ 77 w 1160"/>
                <a:gd name="T103" fmla="*/ 370 h 2811"/>
                <a:gd name="T104" fmla="*/ 128 w 1160"/>
                <a:gd name="T105" fmla="*/ 186 h 2811"/>
                <a:gd name="T106" fmla="*/ 130 w 1160"/>
                <a:gd name="T107" fmla="*/ 77 h 2811"/>
                <a:gd name="T108" fmla="*/ 281 w 1160"/>
                <a:gd name="T109" fmla="*/ 20 h 2811"/>
                <a:gd name="T110" fmla="*/ 889 w 1160"/>
                <a:gd name="T111" fmla="*/ 2811 h 2811"/>
                <a:gd name="T112" fmla="*/ 806 w 1160"/>
                <a:gd name="T113" fmla="*/ 2780 h 2811"/>
                <a:gd name="T114" fmla="*/ 662 w 1160"/>
                <a:gd name="T115" fmla="*/ 2598 h 2811"/>
                <a:gd name="T116" fmla="*/ 759 w 1160"/>
                <a:gd name="T117" fmla="*/ 2697 h 2811"/>
                <a:gd name="T118" fmla="*/ 959 w 1160"/>
                <a:gd name="T119" fmla="*/ 2766 h 2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0" h="2811">
                  <a:moveTo>
                    <a:pt x="281" y="20"/>
                  </a:moveTo>
                  <a:lnTo>
                    <a:pt x="331" y="82"/>
                  </a:lnTo>
                  <a:lnTo>
                    <a:pt x="352" y="13"/>
                  </a:lnTo>
                  <a:lnTo>
                    <a:pt x="436" y="17"/>
                  </a:lnTo>
                  <a:lnTo>
                    <a:pt x="450" y="35"/>
                  </a:lnTo>
                  <a:lnTo>
                    <a:pt x="602" y="174"/>
                  </a:lnTo>
                  <a:lnTo>
                    <a:pt x="663" y="187"/>
                  </a:lnTo>
                  <a:lnTo>
                    <a:pt x="761" y="250"/>
                  </a:lnTo>
                  <a:lnTo>
                    <a:pt x="840" y="283"/>
                  </a:lnTo>
                  <a:lnTo>
                    <a:pt x="855" y="321"/>
                  </a:lnTo>
                  <a:lnTo>
                    <a:pt x="801" y="450"/>
                  </a:lnTo>
                  <a:lnTo>
                    <a:pt x="877" y="473"/>
                  </a:lnTo>
                  <a:lnTo>
                    <a:pt x="960" y="486"/>
                  </a:lnTo>
                  <a:lnTo>
                    <a:pt x="1016" y="472"/>
                  </a:lnTo>
                  <a:lnTo>
                    <a:pt x="1074" y="407"/>
                  </a:lnTo>
                  <a:lnTo>
                    <a:pt x="1076" y="332"/>
                  </a:lnTo>
                  <a:lnTo>
                    <a:pt x="1111" y="316"/>
                  </a:lnTo>
                  <a:lnTo>
                    <a:pt x="1153" y="365"/>
                  </a:lnTo>
                  <a:lnTo>
                    <a:pt x="1160" y="433"/>
                  </a:lnTo>
                  <a:lnTo>
                    <a:pt x="1105" y="480"/>
                  </a:lnTo>
                  <a:lnTo>
                    <a:pt x="1060" y="514"/>
                  </a:lnTo>
                  <a:lnTo>
                    <a:pt x="990" y="597"/>
                  </a:lnTo>
                  <a:lnTo>
                    <a:pt x="911" y="713"/>
                  </a:lnTo>
                  <a:lnTo>
                    <a:pt x="904" y="781"/>
                  </a:lnTo>
                  <a:lnTo>
                    <a:pt x="899" y="868"/>
                  </a:lnTo>
                  <a:lnTo>
                    <a:pt x="914" y="953"/>
                  </a:lnTo>
                  <a:lnTo>
                    <a:pt x="902" y="972"/>
                  </a:lnTo>
                  <a:lnTo>
                    <a:pt x="907" y="1027"/>
                  </a:lnTo>
                  <a:lnTo>
                    <a:pt x="910" y="1071"/>
                  </a:lnTo>
                  <a:lnTo>
                    <a:pt x="1014" y="1144"/>
                  </a:lnTo>
                  <a:lnTo>
                    <a:pt x="1015" y="1202"/>
                  </a:lnTo>
                  <a:lnTo>
                    <a:pt x="1067" y="1239"/>
                  </a:lnTo>
                  <a:lnTo>
                    <a:pt x="1071" y="1280"/>
                  </a:lnTo>
                  <a:lnTo>
                    <a:pt x="1027" y="1389"/>
                  </a:lnTo>
                  <a:lnTo>
                    <a:pt x="933" y="1434"/>
                  </a:lnTo>
                  <a:lnTo>
                    <a:pt x="797" y="1452"/>
                  </a:lnTo>
                  <a:lnTo>
                    <a:pt x="719" y="1443"/>
                  </a:lnTo>
                  <a:lnTo>
                    <a:pt x="745" y="1494"/>
                  </a:lnTo>
                  <a:lnTo>
                    <a:pt x="747" y="1557"/>
                  </a:lnTo>
                  <a:lnTo>
                    <a:pt x="770" y="1600"/>
                  </a:lnTo>
                  <a:lnTo>
                    <a:pt x="736" y="1629"/>
                  </a:lnTo>
                  <a:lnTo>
                    <a:pt x="668" y="1641"/>
                  </a:lnTo>
                  <a:lnTo>
                    <a:pt x="594" y="1610"/>
                  </a:lnTo>
                  <a:lnTo>
                    <a:pt x="573" y="1632"/>
                  </a:lnTo>
                  <a:lnTo>
                    <a:pt x="606" y="1716"/>
                  </a:lnTo>
                  <a:lnTo>
                    <a:pt x="659" y="1741"/>
                  </a:lnTo>
                  <a:lnTo>
                    <a:pt x="689" y="1715"/>
                  </a:lnTo>
                  <a:lnTo>
                    <a:pt x="722" y="1759"/>
                  </a:lnTo>
                  <a:lnTo>
                    <a:pt x="666" y="1785"/>
                  </a:lnTo>
                  <a:lnTo>
                    <a:pt x="626" y="1837"/>
                  </a:lnTo>
                  <a:lnTo>
                    <a:pt x="641" y="1922"/>
                  </a:lnTo>
                  <a:lnTo>
                    <a:pt x="639" y="1966"/>
                  </a:lnTo>
                  <a:lnTo>
                    <a:pt x="575" y="1967"/>
                  </a:lnTo>
                  <a:lnTo>
                    <a:pt x="536" y="2010"/>
                  </a:lnTo>
                  <a:lnTo>
                    <a:pt x="537" y="2072"/>
                  </a:lnTo>
                  <a:lnTo>
                    <a:pt x="623" y="2134"/>
                  </a:lnTo>
                  <a:lnTo>
                    <a:pt x="693" y="2150"/>
                  </a:lnTo>
                  <a:lnTo>
                    <a:pt x="695" y="2225"/>
                  </a:lnTo>
                  <a:lnTo>
                    <a:pt x="633" y="2272"/>
                  </a:lnTo>
                  <a:lnTo>
                    <a:pt x="626" y="2369"/>
                  </a:lnTo>
                  <a:lnTo>
                    <a:pt x="578" y="2402"/>
                  </a:lnTo>
                  <a:lnTo>
                    <a:pt x="567" y="2441"/>
                  </a:lnTo>
                  <a:lnTo>
                    <a:pt x="621" y="2527"/>
                  </a:lnTo>
                  <a:lnTo>
                    <a:pt x="683" y="2574"/>
                  </a:lnTo>
                  <a:lnTo>
                    <a:pt x="654" y="2570"/>
                  </a:lnTo>
                  <a:lnTo>
                    <a:pt x="590" y="2557"/>
                  </a:lnTo>
                  <a:lnTo>
                    <a:pt x="429" y="2546"/>
                  </a:lnTo>
                  <a:lnTo>
                    <a:pt x="383" y="2498"/>
                  </a:lnTo>
                  <a:lnTo>
                    <a:pt x="359" y="2436"/>
                  </a:lnTo>
                  <a:lnTo>
                    <a:pt x="317" y="2442"/>
                  </a:lnTo>
                  <a:lnTo>
                    <a:pt x="282" y="2412"/>
                  </a:lnTo>
                  <a:lnTo>
                    <a:pt x="241" y="2324"/>
                  </a:lnTo>
                  <a:lnTo>
                    <a:pt x="277" y="2287"/>
                  </a:lnTo>
                  <a:lnTo>
                    <a:pt x="278" y="2234"/>
                  </a:lnTo>
                  <a:lnTo>
                    <a:pt x="255" y="2192"/>
                  </a:lnTo>
                  <a:lnTo>
                    <a:pt x="264" y="2121"/>
                  </a:lnTo>
                  <a:lnTo>
                    <a:pt x="250" y="2010"/>
                  </a:lnTo>
                  <a:lnTo>
                    <a:pt x="226" y="1961"/>
                  </a:lnTo>
                  <a:lnTo>
                    <a:pt x="250" y="1945"/>
                  </a:lnTo>
                  <a:lnTo>
                    <a:pt x="232" y="1914"/>
                  </a:lnTo>
                  <a:lnTo>
                    <a:pt x="195" y="1897"/>
                  </a:lnTo>
                  <a:lnTo>
                    <a:pt x="206" y="1862"/>
                  </a:lnTo>
                  <a:lnTo>
                    <a:pt x="165" y="1830"/>
                  </a:lnTo>
                  <a:lnTo>
                    <a:pt x="119" y="1733"/>
                  </a:lnTo>
                  <a:lnTo>
                    <a:pt x="141" y="1716"/>
                  </a:lnTo>
                  <a:lnTo>
                    <a:pt x="99" y="1613"/>
                  </a:lnTo>
                  <a:lnTo>
                    <a:pt x="90" y="1526"/>
                  </a:lnTo>
                  <a:lnTo>
                    <a:pt x="88" y="1451"/>
                  </a:lnTo>
                  <a:lnTo>
                    <a:pt x="121" y="1420"/>
                  </a:lnTo>
                  <a:lnTo>
                    <a:pt x="78" y="1338"/>
                  </a:lnTo>
                  <a:lnTo>
                    <a:pt x="58" y="1260"/>
                  </a:lnTo>
                  <a:lnTo>
                    <a:pt x="98" y="1204"/>
                  </a:lnTo>
                  <a:lnTo>
                    <a:pt x="80" y="1134"/>
                  </a:lnTo>
                  <a:lnTo>
                    <a:pt x="102" y="1051"/>
                  </a:lnTo>
                  <a:lnTo>
                    <a:pt x="85" y="973"/>
                  </a:lnTo>
                  <a:lnTo>
                    <a:pt x="63" y="957"/>
                  </a:lnTo>
                  <a:lnTo>
                    <a:pt x="0" y="811"/>
                  </a:lnTo>
                  <a:lnTo>
                    <a:pt x="27" y="723"/>
                  </a:lnTo>
                  <a:lnTo>
                    <a:pt x="5" y="641"/>
                  </a:lnTo>
                  <a:lnTo>
                    <a:pt x="17" y="564"/>
                  </a:lnTo>
                  <a:lnTo>
                    <a:pt x="51" y="484"/>
                  </a:lnTo>
                  <a:lnTo>
                    <a:pt x="94" y="431"/>
                  </a:lnTo>
                  <a:lnTo>
                    <a:pt x="67" y="397"/>
                  </a:lnTo>
                  <a:lnTo>
                    <a:pt x="77" y="370"/>
                  </a:lnTo>
                  <a:lnTo>
                    <a:pt x="54" y="228"/>
                  </a:lnTo>
                  <a:lnTo>
                    <a:pt x="128" y="186"/>
                  </a:lnTo>
                  <a:lnTo>
                    <a:pt x="142" y="98"/>
                  </a:lnTo>
                  <a:lnTo>
                    <a:pt x="130" y="77"/>
                  </a:lnTo>
                  <a:lnTo>
                    <a:pt x="182" y="0"/>
                  </a:lnTo>
                  <a:lnTo>
                    <a:pt x="281" y="20"/>
                  </a:lnTo>
                  <a:moveTo>
                    <a:pt x="947" y="2807"/>
                  </a:moveTo>
                  <a:lnTo>
                    <a:pt x="889" y="2811"/>
                  </a:lnTo>
                  <a:lnTo>
                    <a:pt x="845" y="2782"/>
                  </a:lnTo>
                  <a:lnTo>
                    <a:pt x="806" y="2780"/>
                  </a:lnTo>
                  <a:lnTo>
                    <a:pt x="739" y="2780"/>
                  </a:lnTo>
                  <a:lnTo>
                    <a:pt x="662" y="2598"/>
                  </a:lnTo>
                  <a:lnTo>
                    <a:pt x="702" y="2636"/>
                  </a:lnTo>
                  <a:lnTo>
                    <a:pt x="759" y="2697"/>
                  </a:lnTo>
                  <a:lnTo>
                    <a:pt x="862" y="2746"/>
                  </a:lnTo>
                  <a:lnTo>
                    <a:pt x="959" y="2766"/>
                  </a:lnTo>
                  <a:lnTo>
                    <a:pt x="947" y="2807"/>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399" name="Freeform 12">
              <a:extLst>
                <a:ext uri="{FF2B5EF4-FFF2-40B4-BE49-F238E27FC236}">
                  <a16:creationId xmlns:a16="http://schemas.microsoft.com/office/drawing/2014/main" id="{9858614C-E526-E67C-39A5-1E290909FC0C}"/>
                </a:ext>
              </a:extLst>
            </p:cNvPr>
            <p:cNvSpPr>
              <a:spLocks/>
            </p:cNvSpPr>
            <p:nvPr/>
          </p:nvSpPr>
          <p:spPr bwMode="auto">
            <a:xfrm>
              <a:off x="5124468" y="1958423"/>
              <a:ext cx="84708" cy="75380"/>
            </a:xfrm>
            <a:custGeom>
              <a:avLst/>
              <a:gdLst>
                <a:gd name="T0" fmla="*/ 0 w 58"/>
                <a:gd name="T1" fmla="*/ 3 h 51"/>
                <a:gd name="T2" fmla="*/ 23 w 58"/>
                <a:gd name="T3" fmla="*/ 0 h 51"/>
                <a:gd name="T4" fmla="*/ 27 w 58"/>
                <a:gd name="T5" fmla="*/ 5 h 51"/>
                <a:gd name="T6" fmla="*/ 34 w 58"/>
                <a:gd name="T7" fmla="*/ 9 h 51"/>
                <a:gd name="T8" fmla="*/ 32 w 58"/>
                <a:gd name="T9" fmla="*/ 14 h 51"/>
                <a:gd name="T10" fmla="*/ 42 w 58"/>
                <a:gd name="T11" fmla="*/ 21 h 51"/>
                <a:gd name="T12" fmla="*/ 39 w 58"/>
                <a:gd name="T13" fmla="*/ 27 h 51"/>
                <a:gd name="T14" fmla="*/ 47 w 58"/>
                <a:gd name="T15" fmla="*/ 33 h 51"/>
                <a:gd name="T16" fmla="*/ 55 w 58"/>
                <a:gd name="T17" fmla="*/ 36 h 51"/>
                <a:gd name="T18" fmla="*/ 58 w 58"/>
                <a:gd name="T19" fmla="*/ 51 h 51"/>
                <a:gd name="T20" fmla="*/ 52 w 58"/>
                <a:gd name="T21" fmla="*/ 51 h 51"/>
                <a:gd name="T22" fmla="*/ 43 w 58"/>
                <a:gd name="T23" fmla="*/ 39 h 51"/>
                <a:gd name="T24" fmla="*/ 42 w 58"/>
                <a:gd name="T25" fmla="*/ 36 h 51"/>
                <a:gd name="T26" fmla="*/ 35 w 58"/>
                <a:gd name="T27" fmla="*/ 36 h 51"/>
                <a:gd name="T28" fmla="*/ 29 w 58"/>
                <a:gd name="T29" fmla="*/ 31 h 51"/>
                <a:gd name="T30" fmla="*/ 26 w 58"/>
                <a:gd name="T31" fmla="*/ 31 h 51"/>
                <a:gd name="T32" fmla="*/ 18 w 58"/>
                <a:gd name="T33" fmla="*/ 25 h 51"/>
                <a:gd name="T34" fmla="*/ 4 w 58"/>
                <a:gd name="T35" fmla="*/ 20 h 51"/>
                <a:gd name="T36" fmla="*/ 4 w 58"/>
                <a:gd name="T37" fmla="*/ 10 h 51"/>
                <a:gd name="T38" fmla="*/ 0 w 58"/>
                <a:gd name="T39" fmla="*/ 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8" h="51">
                  <a:moveTo>
                    <a:pt x="0" y="3"/>
                  </a:moveTo>
                  <a:lnTo>
                    <a:pt x="23" y="0"/>
                  </a:lnTo>
                  <a:lnTo>
                    <a:pt x="27" y="5"/>
                  </a:lnTo>
                  <a:lnTo>
                    <a:pt x="34" y="9"/>
                  </a:lnTo>
                  <a:lnTo>
                    <a:pt x="32" y="14"/>
                  </a:lnTo>
                  <a:lnTo>
                    <a:pt x="42" y="21"/>
                  </a:lnTo>
                  <a:lnTo>
                    <a:pt x="39" y="27"/>
                  </a:lnTo>
                  <a:lnTo>
                    <a:pt x="47" y="33"/>
                  </a:lnTo>
                  <a:lnTo>
                    <a:pt x="55" y="36"/>
                  </a:lnTo>
                  <a:lnTo>
                    <a:pt x="58" y="51"/>
                  </a:lnTo>
                  <a:lnTo>
                    <a:pt x="52" y="51"/>
                  </a:lnTo>
                  <a:lnTo>
                    <a:pt x="43" y="39"/>
                  </a:lnTo>
                  <a:lnTo>
                    <a:pt x="42" y="36"/>
                  </a:lnTo>
                  <a:lnTo>
                    <a:pt x="35" y="36"/>
                  </a:lnTo>
                  <a:lnTo>
                    <a:pt x="29" y="31"/>
                  </a:lnTo>
                  <a:lnTo>
                    <a:pt x="26" y="31"/>
                  </a:lnTo>
                  <a:lnTo>
                    <a:pt x="18" y="25"/>
                  </a:lnTo>
                  <a:lnTo>
                    <a:pt x="4" y="20"/>
                  </a:lnTo>
                  <a:lnTo>
                    <a:pt x="4" y="10"/>
                  </a:lnTo>
                  <a:lnTo>
                    <a:pt x="0"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0" name="Freeform 13">
              <a:extLst>
                <a:ext uri="{FF2B5EF4-FFF2-40B4-BE49-F238E27FC236}">
                  <a16:creationId xmlns:a16="http://schemas.microsoft.com/office/drawing/2014/main" id="{03738E57-8354-D701-81A7-478B5AF714CE}"/>
                </a:ext>
              </a:extLst>
            </p:cNvPr>
            <p:cNvSpPr>
              <a:spLocks noEditPoints="1"/>
            </p:cNvSpPr>
            <p:nvPr/>
          </p:nvSpPr>
          <p:spPr bwMode="auto">
            <a:xfrm>
              <a:off x="6969053" y="3550249"/>
              <a:ext cx="1067611" cy="1009487"/>
            </a:xfrm>
            <a:custGeom>
              <a:avLst/>
              <a:gdLst>
                <a:gd name="T0" fmla="*/ 2629 w 2996"/>
                <a:gd name="T1" fmla="*/ 334 h 2800"/>
                <a:gd name="T2" fmla="*/ 2651 w 2996"/>
                <a:gd name="T3" fmla="*/ 521 h 2800"/>
                <a:gd name="T4" fmla="*/ 2668 w 2996"/>
                <a:gd name="T5" fmla="*/ 706 h 2800"/>
                <a:gd name="T6" fmla="*/ 2806 w 2996"/>
                <a:gd name="T7" fmla="*/ 849 h 2800"/>
                <a:gd name="T8" fmla="*/ 2893 w 2996"/>
                <a:gd name="T9" fmla="*/ 1012 h 2800"/>
                <a:gd name="T10" fmla="*/ 2961 w 2996"/>
                <a:gd name="T11" fmla="*/ 1174 h 2800"/>
                <a:gd name="T12" fmla="*/ 2955 w 2996"/>
                <a:gd name="T13" fmla="*/ 1413 h 2800"/>
                <a:gd name="T14" fmla="*/ 2851 w 2996"/>
                <a:gd name="T15" fmla="*/ 1675 h 2800"/>
                <a:gd name="T16" fmla="*/ 2654 w 2996"/>
                <a:gd name="T17" fmla="*/ 1904 h 2800"/>
                <a:gd name="T18" fmla="*/ 2448 w 2996"/>
                <a:gd name="T19" fmla="*/ 2127 h 2800"/>
                <a:gd name="T20" fmla="*/ 2290 w 2996"/>
                <a:gd name="T21" fmla="*/ 2305 h 2800"/>
                <a:gd name="T22" fmla="*/ 2014 w 2996"/>
                <a:gd name="T23" fmla="*/ 2412 h 2800"/>
                <a:gd name="T24" fmla="*/ 1930 w 2996"/>
                <a:gd name="T25" fmla="*/ 2332 h 2800"/>
                <a:gd name="T26" fmla="*/ 1719 w 2996"/>
                <a:gd name="T27" fmla="*/ 2350 h 2800"/>
                <a:gd name="T28" fmla="*/ 1669 w 2996"/>
                <a:gd name="T29" fmla="*/ 2167 h 2800"/>
                <a:gd name="T30" fmla="*/ 1641 w 2996"/>
                <a:gd name="T31" fmla="*/ 2018 h 2800"/>
                <a:gd name="T32" fmla="*/ 1600 w 2996"/>
                <a:gd name="T33" fmla="*/ 1996 h 2800"/>
                <a:gd name="T34" fmla="*/ 1521 w 2996"/>
                <a:gd name="T35" fmla="*/ 1993 h 2800"/>
                <a:gd name="T36" fmla="*/ 1427 w 2996"/>
                <a:gd name="T37" fmla="*/ 1919 h 2800"/>
                <a:gd name="T38" fmla="*/ 1303 w 2996"/>
                <a:gd name="T39" fmla="*/ 1814 h 2800"/>
                <a:gd name="T40" fmla="*/ 922 w 2996"/>
                <a:gd name="T41" fmla="*/ 1840 h 2800"/>
                <a:gd name="T42" fmla="*/ 664 w 2996"/>
                <a:gd name="T43" fmla="*/ 1942 h 2800"/>
                <a:gd name="T44" fmla="*/ 458 w 2996"/>
                <a:gd name="T45" fmla="*/ 1970 h 2800"/>
                <a:gd name="T46" fmla="*/ 274 w 2996"/>
                <a:gd name="T47" fmla="*/ 2025 h 2800"/>
                <a:gd name="T48" fmla="*/ 87 w 2996"/>
                <a:gd name="T49" fmla="*/ 2072 h 2800"/>
                <a:gd name="T50" fmla="*/ 59 w 2996"/>
                <a:gd name="T51" fmla="*/ 1942 h 2800"/>
                <a:gd name="T52" fmla="*/ 124 w 2996"/>
                <a:gd name="T53" fmla="*/ 1783 h 2800"/>
                <a:gd name="T54" fmla="*/ 123 w 2996"/>
                <a:gd name="T55" fmla="*/ 1544 h 2800"/>
                <a:gd name="T56" fmla="*/ 91 w 2996"/>
                <a:gd name="T57" fmla="*/ 1352 h 2800"/>
                <a:gd name="T58" fmla="*/ 138 w 2996"/>
                <a:gd name="T59" fmla="*/ 1298 h 2800"/>
                <a:gd name="T60" fmla="*/ 141 w 2996"/>
                <a:gd name="T61" fmla="*/ 1193 h 2800"/>
                <a:gd name="T62" fmla="*/ 189 w 2996"/>
                <a:gd name="T63" fmla="*/ 1055 h 2800"/>
                <a:gd name="T64" fmla="*/ 270 w 2996"/>
                <a:gd name="T65" fmla="*/ 950 h 2800"/>
                <a:gd name="T66" fmla="*/ 476 w 2996"/>
                <a:gd name="T67" fmla="*/ 848 h 2800"/>
                <a:gd name="T68" fmla="*/ 621 w 2996"/>
                <a:gd name="T69" fmla="*/ 798 h 2800"/>
                <a:gd name="T70" fmla="*/ 812 w 2996"/>
                <a:gd name="T71" fmla="*/ 730 h 2800"/>
                <a:gd name="T72" fmla="*/ 910 w 2996"/>
                <a:gd name="T73" fmla="*/ 561 h 2800"/>
                <a:gd name="T74" fmla="*/ 1008 w 2996"/>
                <a:gd name="T75" fmla="*/ 505 h 2800"/>
                <a:gd name="T76" fmla="*/ 1134 w 2996"/>
                <a:gd name="T77" fmla="*/ 375 h 2800"/>
                <a:gd name="T78" fmla="*/ 1232 w 2996"/>
                <a:gd name="T79" fmla="*/ 313 h 2800"/>
                <a:gd name="T80" fmla="*/ 1358 w 2996"/>
                <a:gd name="T81" fmla="*/ 307 h 2800"/>
                <a:gd name="T82" fmla="*/ 1476 w 2996"/>
                <a:gd name="T83" fmla="*/ 320 h 2800"/>
                <a:gd name="T84" fmla="*/ 1588 w 2996"/>
                <a:gd name="T85" fmla="*/ 159 h 2800"/>
                <a:gd name="T86" fmla="*/ 1743 w 2996"/>
                <a:gd name="T87" fmla="*/ 80 h 2800"/>
                <a:gd name="T88" fmla="*/ 1815 w 2996"/>
                <a:gd name="T89" fmla="*/ 95 h 2800"/>
                <a:gd name="T90" fmla="*/ 1988 w 2996"/>
                <a:gd name="T91" fmla="*/ 110 h 2800"/>
                <a:gd name="T92" fmla="*/ 2038 w 2996"/>
                <a:gd name="T93" fmla="*/ 189 h 2800"/>
                <a:gd name="T94" fmla="*/ 1954 w 2996"/>
                <a:gd name="T95" fmla="*/ 303 h 2800"/>
                <a:gd name="T96" fmla="*/ 2027 w 2996"/>
                <a:gd name="T97" fmla="*/ 443 h 2800"/>
                <a:gd name="T98" fmla="*/ 2161 w 2996"/>
                <a:gd name="T99" fmla="*/ 545 h 2800"/>
                <a:gd name="T100" fmla="*/ 2310 w 2996"/>
                <a:gd name="T101" fmla="*/ 525 h 2800"/>
                <a:gd name="T102" fmla="*/ 2381 w 2996"/>
                <a:gd name="T103" fmla="*/ 332 h 2800"/>
                <a:gd name="T104" fmla="*/ 2425 w 2996"/>
                <a:gd name="T105" fmla="*/ 177 h 2800"/>
                <a:gd name="T106" fmla="*/ 2466 w 2996"/>
                <a:gd name="T107" fmla="*/ 32 h 2800"/>
                <a:gd name="T108" fmla="*/ 2530 w 2996"/>
                <a:gd name="T109" fmla="*/ 105 h 2800"/>
                <a:gd name="T110" fmla="*/ 2540 w 2996"/>
                <a:gd name="T111" fmla="*/ 264 h 2800"/>
                <a:gd name="T112" fmla="*/ 2023 w 2996"/>
                <a:gd name="T113" fmla="*/ 2562 h 2800"/>
                <a:gd name="T114" fmla="*/ 1911 w 2996"/>
                <a:gd name="T115" fmla="*/ 2764 h 2800"/>
                <a:gd name="T116" fmla="*/ 1765 w 2996"/>
                <a:gd name="T117" fmla="*/ 2793 h 2800"/>
                <a:gd name="T118" fmla="*/ 1824 w 2996"/>
                <a:gd name="T119" fmla="*/ 2553 h 2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96" h="2800">
                  <a:moveTo>
                    <a:pt x="2540" y="264"/>
                  </a:moveTo>
                  <a:lnTo>
                    <a:pt x="2557" y="330"/>
                  </a:lnTo>
                  <a:lnTo>
                    <a:pt x="2610" y="298"/>
                  </a:lnTo>
                  <a:lnTo>
                    <a:pt x="2629" y="334"/>
                  </a:lnTo>
                  <a:lnTo>
                    <a:pt x="2659" y="368"/>
                  </a:lnTo>
                  <a:lnTo>
                    <a:pt x="2645" y="405"/>
                  </a:lnTo>
                  <a:lnTo>
                    <a:pt x="2647" y="478"/>
                  </a:lnTo>
                  <a:lnTo>
                    <a:pt x="2651" y="521"/>
                  </a:lnTo>
                  <a:lnTo>
                    <a:pt x="2667" y="531"/>
                  </a:lnTo>
                  <a:lnTo>
                    <a:pt x="2673" y="604"/>
                  </a:lnTo>
                  <a:lnTo>
                    <a:pt x="2656" y="648"/>
                  </a:lnTo>
                  <a:lnTo>
                    <a:pt x="2668" y="706"/>
                  </a:lnTo>
                  <a:lnTo>
                    <a:pt x="2738" y="750"/>
                  </a:lnTo>
                  <a:lnTo>
                    <a:pt x="2780" y="791"/>
                  </a:lnTo>
                  <a:lnTo>
                    <a:pt x="2821" y="828"/>
                  </a:lnTo>
                  <a:lnTo>
                    <a:pt x="2806" y="849"/>
                  </a:lnTo>
                  <a:lnTo>
                    <a:pt x="2835" y="902"/>
                  </a:lnTo>
                  <a:lnTo>
                    <a:pt x="2839" y="994"/>
                  </a:lnTo>
                  <a:lnTo>
                    <a:pt x="2873" y="975"/>
                  </a:lnTo>
                  <a:lnTo>
                    <a:pt x="2893" y="1012"/>
                  </a:lnTo>
                  <a:lnTo>
                    <a:pt x="2914" y="999"/>
                  </a:lnTo>
                  <a:lnTo>
                    <a:pt x="2901" y="1089"/>
                  </a:lnTo>
                  <a:lnTo>
                    <a:pt x="2937" y="1142"/>
                  </a:lnTo>
                  <a:lnTo>
                    <a:pt x="2961" y="1174"/>
                  </a:lnTo>
                  <a:lnTo>
                    <a:pt x="2996" y="1243"/>
                  </a:lnTo>
                  <a:lnTo>
                    <a:pt x="2994" y="1311"/>
                  </a:lnTo>
                  <a:lnTo>
                    <a:pt x="2979" y="1360"/>
                  </a:lnTo>
                  <a:lnTo>
                    <a:pt x="2955" y="1413"/>
                  </a:lnTo>
                  <a:lnTo>
                    <a:pt x="2963" y="1485"/>
                  </a:lnTo>
                  <a:lnTo>
                    <a:pt x="2930" y="1560"/>
                  </a:lnTo>
                  <a:lnTo>
                    <a:pt x="2902" y="1599"/>
                  </a:lnTo>
                  <a:lnTo>
                    <a:pt x="2851" y="1675"/>
                  </a:lnTo>
                  <a:lnTo>
                    <a:pt x="2832" y="1724"/>
                  </a:lnTo>
                  <a:lnTo>
                    <a:pt x="2792" y="1785"/>
                  </a:lnTo>
                  <a:lnTo>
                    <a:pt x="2726" y="1862"/>
                  </a:lnTo>
                  <a:lnTo>
                    <a:pt x="2654" y="1904"/>
                  </a:lnTo>
                  <a:lnTo>
                    <a:pt x="2597" y="1970"/>
                  </a:lnTo>
                  <a:lnTo>
                    <a:pt x="2553" y="2012"/>
                  </a:lnTo>
                  <a:lnTo>
                    <a:pt x="2496" y="2085"/>
                  </a:lnTo>
                  <a:lnTo>
                    <a:pt x="2448" y="2127"/>
                  </a:lnTo>
                  <a:lnTo>
                    <a:pt x="2397" y="2191"/>
                  </a:lnTo>
                  <a:lnTo>
                    <a:pt x="2357" y="2249"/>
                  </a:lnTo>
                  <a:lnTo>
                    <a:pt x="2347" y="2276"/>
                  </a:lnTo>
                  <a:lnTo>
                    <a:pt x="2290" y="2305"/>
                  </a:lnTo>
                  <a:lnTo>
                    <a:pt x="2210" y="2308"/>
                  </a:lnTo>
                  <a:lnTo>
                    <a:pt x="2127" y="2343"/>
                  </a:lnTo>
                  <a:lnTo>
                    <a:pt x="2077" y="2376"/>
                  </a:lnTo>
                  <a:lnTo>
                    <a:pt x="2014" y="2412"/>
                  </a:lnTo>
                  <a:lnTo>
                    <a:pt x="1977" y="2375"/>
                  </a:lnTo>
                  <a:lnTo>
                    <a:pt x="1943" y="2360"/>
                  </a:lnTo>
                  <a:lnTo>
                    <a:pt x="1977" y="2316"/>
                  </a:lnTo>
                  <a:lnTo>
                    <a:pt x="1930" y="2332"/>
                  </a:lnTo>
                  <a:lnTo>
                    <a:pt x="1836" y="2393"/>
                  </a:lnTo>
                  <a:lnTo>
                    <a:pt x="1788" y="2370"/>
                  </a:lnTo>
                  <a:lnTo>
                    <a:pt x="1756" y="2357"/>
                  </a:lnTo>
                  <a:lnTo>
                    <a:pt x="1719" y="2350"/>
                  </a:lnTo>
                  <a:lnTo>
                    <a:pt x="1664" y="2326"/>
                  </a:lnTo>
                  <a:lnTo>
                    <a:pt x="1646" y="2274"/>
                  </a:lnTo>
                  <a:lnTo>
                    <a:pt x="1665" y="2210"/>
                  </a:lnTo>
                  <a:lnTo>
                    <a:pt x="1669" y="2167"/>
                  </a:lnTo>
                  <a:lnTo>
                    <a:pt x="1651" y="2132"/>
                  </a:lnTo>
                  <a:lnTo>
                    <a:pt x="1587" y="2122"/>
                  </a:lnTo>
                  <a:lnTo>
                    <a:pt x="1630" y="2081"/>
                  </a:lnTo>
                  <a:lnTo>
                    <a:pt x="1641" y="2018"/>
                  </a:lnTo>
                  <a:lnTo>
                    <a:pt x="1580" y="2077"/>
                  </a:lnTo>
                  <a:lnTo>
                    <a:pt x="1510" y="2092"/>
                  </a:lnTo>
                  <a:lnTo>
                    <a:pt x="1568" y="2045"/>
                  </a:lnTo>
                  <a:lnTo>
                    <a:pt x="1600" y="1996"/>
                  </a:lnTo>
                  <a:lnTo>
                    <a:pt x="1646" y="1955"/>
                  </a:lnTo>
                  <a:lnTo>
                    <a:pt x="1667" y="1892"/>
                  </a:lnTo>
                  <a:lnTo>
                    <a:pt x="1578" y="1964"/>
                  </a:lnTo>
                  <a:lnTo>
                    <a:pt x="1521" y="1993"/>
                  </a:lnTo>
                  <a:lnTo>
                    <a:pt x="1464" y="2061"/>
                  </a:lnTo>
                  <a:lnTo>
                    <a:pt x="1424" y="2026"/>
                  </a:lnTo>
                  <a:lnTo>
                    <a:pt x="1446" y="1981"/>
                  </a:lnTo>
                  <a:lnTo>
                    <a:pt x="1427" y="1919"/>
                  </a:lnTo>
                  <a:lnTo>
                    <a:pt x="1402" y="1888"/>
                  </a:lnTo>
                  <a:lnTo>
                    <a:pt x="1424" y="1868"/>
                  </a:lnTo>
                  <a:lnTo>
                    <a:pt x="1352" y="1816"/>
                  </a:lnTo>
                  <a:lnTo>
                    <a:pt x="1303" y="1814"/>
                  </a:lnTo>
                  <a:lnTo>
                    <a:pt x="1250" y="1773"/>
                  </a:lnTo>
                  <a:lnTo>
                    <a:pt x="1118" y="1781"/>
                  </a:lnTo>
                  <a:lnTo>
                    <a:pt x="1014" y="1811"/>
                  </a:lnTo>
                  <a:lnTo>
                    <a:pt x="922" y="1840"/>
                  </a:lnTo>
                  <a:lnTo>
                    <a:pt x="856" y="1834"/>
                  </a:lnTo>
                  <a:lnTo>
                    <a:pt x="764" y="1877"/>
                  </a:lnTo>
                  <a:lnTo>
                    <a:pt x="694" y="1897"/>
                  </a:lnTo>
                  <a:lnTo>
                    <a:pt x="664" y="1942"/>
                  </a:lnTo>
                  <a:lnTo>
                    <a:pt x="624" y="1976"/>
                  </a:lnTo>
                  <a:lnTo>
                    <a:pt x="563" y="1978"/>
                  </a:lnTo>
                  <a:lnTo>
                    <a:pt x="515" y="1986"/>
                  </a:lnTo>
                  <a:lnTo>
                    <a:pt x="458" y="1970"/>
                  </a:lnTo>
                  <a:lnTo>
                    <a:pt x="404" y="1979"/>
                  </a:lnTo>
                  <a:lnTo>
                    <a:pt x="353" y="1983"/>
                  </a:lnTo>
                  <a:lnTo>
                    <a:pt x="294" y="2029"/>
                  </a:lnTo>
                  <a:lnTo>
                    <a:pt x="274" y="2025"/>
                  </a:lnTo>
                  <a:lnTo>
                    <a:pt x="230" y="2049"/>
                  </a:lnTo>
                  <a:lnTo>
                    <a:pt x="185" y="2076"/>
                  </a:lnTo>
                  <a:lnTo>
                    <a:pt x="135" y="2072"/>
                  </a:lnTo>
                  <a:lnTo>
                    <a:pt x="87" y="2072"/>
                  </a:lnTo>
                  <a:lnTo>
                    <a:pt x="32" y="2018"/>
                  </a:lnTo>
                  <a:lnTo>
                    <a:pt x="0" y="2002"/>
                  </a:lnTo>
                  <a:lnTo>
                    <a:pt x="19" y="1953"/>
                  </a:lnTo>
                  <a:lnTo>
                    <a:pt x="59" y="1942"/>
                  </a:lnTo>
                  <a:lnTo>
                    <a:pt x="78" y="1923"/>
                  </a:lnTo>
                  <a:lnTo>
                    <a:pt x="86" y="1892"/>
                  </a:lnTo>
                  <a:lnTo>
                    <a:pt x="115" y="1833"/>
                  </a:lnTo>
                  <a:lnTo>
                    <a:pt x="124" y="1783"/>
                  </a:lnTo>
                  <a:lnTo>
                    <a:pt x="114" y="1697"/>
                  </a:lnTo>
                  <a:lnTo>
                    <a:pt x="117" y="1648"/>
                  </a:lnTo>
                  <a:lnTo>
                    <a:pt x="135" y="1600"/>
                  </a:lnTo>
                  <a:lnTo>
                    <a:pt x="123" y="1544"/>
                  </a:lnTo>
                  <a:lnTo>
                    <a:pt x="128" y="1519"/>
                  </a:lnTo>
                  <a:lnTo>
                    <a:pt x="105" y="1486"/>
                  </a:lnTo>
                  <a:lnTo>
                    <a:pt x="115" y="1419"/>
                  </a:lnTo>
                  <a:lnTo>
                    <a:pt x="91" y="1352"/>
                  </a:lnTo>
                  <a:lnTo>
                    <a:pt x="90" y="1315"/>
                  </a:lnTo>
                  <a:lnTo>
                    <a:pt x="113" y="1352"/>
                  </a:lnTo>
                  <a:lnTo>
                    <a:pt x="108" y="1273"/>
                  </a:lnTo>
                  <a:lnTo>
                    <a:pt x="138" y="1298"/>
                  </a:lnTo>
                  <a:lnTo>
                    <a:pt x="151" y="1331"/>
                  </a:lnTo>
                  <a:lnTo>
                    <a:pt x="161" y="1287"/>
                  </a:lnTo>
                  <a:lnTo>
                    <a:pt x="142" y="1220"/>
                  </a:lnTo>
                  <a:lnTo>
                    <a:pt x="141" y="1193"/>
                  </a:lnTo>
                  <a:lnTo>
                    <a:pt x="130" y="1168"/>
                  </a:lnTo>
                  <a:lnTo>
                    <a:pt x="149" y="1119"/>
                  </a:lnTo>
                  <a:lnTo>
                    <a:pt x="169" y="1098"/>
                  </a:lnTo>
                  <a:lnTo>
                    <a:pt x="189" y="1055"/>
                  </a:lnTo>
                  <a:lnTo>
                    <a:pt x="191" y="1005"/>
                  </a:lnTo>
                  <a:lnTo>
                    <a:pt x="235" y="944"/>
                  </a:lnTo>
                  <a:lnTo>
                    <a:pt x="227" y="1009"/>
                  </a:lnTo>
                  <a:lnTo>
                    <a:pt x="270" y="950"/>
                  </a:lnTo>
                  <a:lnTo>
                    <a:pt x="336" y="922"/>
                  </a:lnTo>
                  <a:lnTo>
                    <a:pt x="379" y="886"/>
                  </a:lnTo>
                  <a:lnTo>
                    <a:pt x="442" y="854"/>
                  </a:lnTo>
                  <a:lnTo>
                    <a:pt x="476" y="848"/>
                  </a:lnTo>
                  <a:lnTo>
                    <a:pt x="495" y="858"/>
                  </a:lnTo>
                  <a:lnTo>
                    <a:pt x="559" y="826"/>
                  </a:lnTo>
                  <a:lnTo>
                    <a:pt x="606" y="817"/>
                  </a:lnTo>
                  <a:lnTo>
                    <a:pt x="621" y="798"/>
                  </a:lnTo>
                  <a:lnTo>
                    <a:pt x="642" y="791"/>
                  </a:lnTo>
                  <a:lnTo>
                    <a:pt x="682" y="793"/>
                  </a:lnTo>
                  <a:lnTo>
                    <a:pt x="765" y="768"/>
                  </a:lnTo>
                  <a:lnTo>
                    <a:pt x="812" y="730"/>
                  </a:lnTo>
                  <a:lnTo>
                    <a:pt x="840" y="684"/>
                  </a:lnTo>
                  <a:lnTo>
                    <a:pt x="891" y="641"/>
                  </a:lnTo>
                  <a:lnTo>
                    <a:pt x="900" y="607"/>
                  </a:lnTo>
                  <a:lnTo>
                    <a:pt x="910" y="561"/>
                  </a:lnTo>
                  <a:lnTo>
                    <a:pt x="974" y="489"/>
                  </a:lnTo>
                  <a:lnTo>
                    <a:pt x="993" y="562"/>
                  </a:lnTo>
                  <a:lnTo>
                    <a:pt x="1028" y="545"/>
                  </a:lnTo>
                  <a:lnTo>
                    <a:pt x="1008" y="505"/>
                  </a:lnTo>
                  <a:lnTo>
                    <a:pt x="1038" y="464"/>
                  </a:lnTo>
                  <a:lnTo>
                    <a:pt x="1068" y="482"/>
                  </a:lnTo>
                  <a:lnTo>
                    <a:pt x="1087" y="417"/>
                  </a:lnTo>
                  <a:lnTo>
                    <a:pt x="1134" y="375"/>
                  </a:lnTo>
                  <a:lnTo>
                    <a:pt x="1157" y="342"/>
                  </a:lnTo>
                  <a:lnTo>
                    <a:pt x="1196" y="327"/>
                  </a:lnTo>
                  <a:lnTo>
                    <a:pt x="1201" y="303"/>
                  </a:lnTo>
                  <a:lnTo>
                    <a:pt x="1232" y="313"/>
                  </a:lnTo>
                  <a:lnTo>
                    <a:pt x="1236" y="292"/>
                  </a:lnTo>
                  <a:lnTo>
                    <a:pt x="1271" y="280"/>
                  </a:lnTo>
                  <a:lnTo>
                    <a:pt x="1308" y="268"/>
                  </a:lnTo>
                  <a:lnTo>
                    <a:pt x="1358" y="307"/>
                  </a:lnTo>
                  <a:lnTo>
                    <a:pt x="1392" y="358"/>
                  </a:lnTo>
                  <a:lnTo>
                    <a:pt x="1439" y="358"/>
                  </a:lnTo>
                  <a:lnTo>
                    <a:pt x="1485" y="366"/>
                  </a:lnTo>
                  <a:lnTo>
                    <a:pt x="1476" y="320"/>
                  </a:lnTo>
                  <a:lnTo>
                    <a:pt x="1521" y="251"/>
                  </a:lnTo>
                  <a:lnTo>
                    <a:pt x="1558" y="229"/>
                  </a:lnTo>
                  <a:lnTo>
                    <a:pt x="1549" y="208"/>
                  </a:lnTo>
                  <a:lnTo>
                    <a:pt x="1588" y="159"/>
                  </a:lnTo>
                  <a:lnTo>
                    <a:pt x="1637" y="129"/>
                  </a:lnTo>
                  <a:lnTo>
                    <a:pt x="1674" y="139"/>
                  </a:lnTo>
                  <a:lnTo>
                    <a:pt x="1739" y="123"/>
                  </a:lnTo>
                  <a:lnTo>
                    <a:pt x="1743" y="80"/>
                  </a:lnTo>
                  <a:lnTo>
                    <a:pt x="1691" y="52"/>
                  </a:lnTo>
                  <a:lnTo>
                    <a:pt x="1733" y="39"/>
                  </a:lnTo>
                  <a:lnTo>
                    <a:pt x="1780" y="60"/>
                  </a:lnTo>
                  <a:lnTo>
                    <a:pt x="1815" y="95"/>
                  </a:lnTo>
                  <a:lnTo>
                    <a:pt x="1876" y="117"/>
                  </a:lnTo>
                  <a:lnTo>
                    <a:pt x="1898" y="108"/>
                  </a:lnTo>
                  <a:lnTo>
                    <a:pt x="1941" y="135"/>
                  </a:lnTo>
                  <a:lnTo>
                    <a:pt x="1988" y="110"/>
                  </a:lnTo>
                  <a:lnTo>
                    <a:pt x="2015" y="118"/>
                  </a:lnTo>
                  <a:lnTo>
                    <a:pt x="2035" y="101"/>
                  </a:lnTo>
                  <a:lnTo>
                    <a:pt x="2064" y="143"/>
                  </a:lnTo>
                  <a:lnTo>
                    <a:pt x="2038" y="189"/>
                  </a:lnTo>
                  <a:lnTo>
                    <a:pt x="2005" y="223"/>
                  </a:lnTo>
                  <a:lnTo>
                    <a:pt x="1978" y="226"/>
                  </a:lnTo>
                  <a:lnTo>
                    <a:pt x="1982" y="260"/>
                  </a:lnTo>
                  <a:lnTo>
                    <a:pt x="1954" y="303"/>
                  </a:lnTo>
                  <a:lnTo>
                    <a:pt x="1921" y="345"/>
                  </a:lnTo>
                  <a:lnTo>
                    <a:pt x="1923" y="369"/>
                  </a:lnTo>
                  <a:lnTo>
                    <a:pt x="1974" y="416"/>
                  </a:lnTo>
                  <a:lnTo>
                    <a:pt x="2027" y="443"/>
                  </a:lnTo>
                  <a:lnTo>
                    <a:pt x="2060" y="472"/>
                  </a:lnTo>
                  <a:lnTo>
                    <a:pt x="2105" y="523"/>
                  </a:lnTo>
                  <a:lnTo>
                    <a:pt x="2126" y="523"/>
                  </a:lnTo>
                  <a:lnTo>
                    <a:pt x="2161" y="545"/>
                  </a:lnTo>
                  <a:lnTo>
                    <a:pt x="2167" y="571"/>
                  </a:lnTo>
                  <a:lnTo>
                    <a:pt x="2232" y="600"/>
                  </a:lnTo>
                  <a:lnTo>
                    <a:pt x="2287" y="571"/>
                  </a:lnTo>
                  <a:lnTo>
                    <a:pt x="2310" y="525"/>
                  </a:lnTo>
                  <a:lnTo>
                    <a:pt x="2332" y="487"/>
                  </a:lnTo>
                  <a:lnTo>
                    <a:pt x="2350" y="440"/>
                  </a:lnTo>
                  <a:lnTo>
                    <a:pt x="2384" y="373"/>
                  </a:lnTo>
                  <a:lnTo>
                    <a:pt x="2381" y="332"/>
                  </a:lnTo>
                  <a:lnTo>
                    <a:pt x="2390" y="307"/>
                  </a:lnTo>
                  <a:lnTo>
                    <a:pt x="2389" y="258"/>
                  </a:lnTo>
                  <a:lnTo>
                    <a:pt x="2408" y="194"/>
                  </a:lnTo>
                  <a:lnTo>
                    <a:pt x="2425" y="177"/>
                  </a:lnTo>
                  <a:lnTo>
                    <a:pt x="2417" y="148"/>
                  </a:lnTo>
                  <a:lnTo>
                    <a:pt x="2441" y="103"/>
                  </a:lnTo>
                  <a:lnTo>
                    <a:pt x="2461" y="56"/>
                  </a:lnTo>
                  <a:lnTo>
                    <a:pt x="2466" y="32"/>
                  </a:lnTo>
                  <a:lnTo>
                    <a:pt x="2498" y="0"/>
                  </a:lnTo>
                  <a:lnTo>
                    <a:pt x="2514" y="42"/>
                  </a:lnTo>
                  <a:lnTo>
                    <a:pt x="2512" y="95"/>
                  </a:lnTo>
                  <a:lnTo>
                    <a:pt x="2530" y="105"/>
                  </a:lnTo>
                  <a:lnTo>
                    <a:pt x="2528" y="141"/>
                  </a:lnTo>
                  <a:lnTo>
                    <a:pt x="2549" y="184"/>
                  </a:lnTo>
                  <a:lnTo>
                    <a:pt x="2548" y="233"/>
                  </a:lnTo>
                  <a:lnTo>
                    <a:pt x="2540" y="264"/>
                  </a:lnTo>
                  <a:moveTo>
                    <a:pt x="1865" y="2560"/>
                  </a:moveTo>
                  <a:lnTo>
                    <a:pt x="1914" y="2590"/>
                  </a:lnTo>
                  <a:lnTo>
                    <a:pt x="1959" y="2578"/>
                  </a:lnTo>
                  <a:lnTo>
                    <a:pt x="2023" y="2562"/>
                  </a:lnTo>
                  <a:lnTo>
                    <a:pt x="2061" y="2567"/>
                  </a:lnTo>
                  <a:lnTo>
                    <a:pt x="2004" y="2667"/>
                  </a:lnTo>
                  <a:lnTo>
                    <a:pt x="1962" y="2696"/>
                  </a:lnTo>
                  <a:lnTo>
                    <a:pt x="1911" y="2764"/>
                  </a:lnTo>
                  <a:lnTo>
                    <a:pt x="1902" y="2741"/>
                  </a:lnTo>
                  <a:lnTo>
                    <a:pt x="1816" y="2800"/>
                  </a:lnTo>
                  <a:lnTo>
                    <a:pt x="1805" y="2795"/>
                  </a:lnTo>
                  <a:lnTo>
                    <a:pt x="1765" y="2793"/>
                  </a:lnTo>
                  <a:lnTo>
                    <a:pt x="1769" y="2721"/>
                  </a:lnTo>
                  <a:lnTo>
                    <a:pt x="1795" y="2665"/>
                  </a:lnTo>
                  <a:lnTo>
                    <a:pt x="1800" y="2592"/>
                  </a:lnTo>
                  <a:lnTo>
                    <a:pt x="1824" y="2553"/>
                  </a:lnTo>
                  <a:lnTo>
                    <a:pt x="1865" y="2560"/>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1" name="Freeform 14">
              <a:extLst>
                <a:ext uri="{FF2B5EF4-FFF2-40B4-BE49-F238E27FC236}">
                  <a16:creationId xmlns:a16="http://schemas.microsoft.com/office/drawing/2014/main" id="{A9EB02A6-5C52-3C22-66B6-1F29AF13FAF5}"/>
                </a:ext>
              </a:extLst>
            </p:cNvPr>
            <p:cNvSpPr>
              <a:spLocks/>
            </p:cNvSpPr>
            <p:nvPr/>
          </p:nvSpPr>
          <p:spPr bwMode="auto">
            <a:xfrm>
              <a:off x="4278852" y="1721941"/>
              <a:ext cx="175257" cy="79813"/>
            </a:xfrm>
            <a:custGeom>
              <a:avLst/>
              <a:gdLst>
                <a:gd name="T0" fmla="*/ 120 w 120"/>
                <a:gd name="T1" fmla="*/ 19 h 54"/>
                <a:gd name="T2" fmla="*/ 119 w 120"/>
                <a:gd name="T3" fmla="*/ 27 h 54"/>
                <a:gd name="T4" fmla="*/ 110 w 120"/>
                <a:gd name="T5" fmla="*/ 27 h 54"/>
                <a:gd name="T6" fmla="*/ 114 w 120"/>
                <a:gd name="T7" fmla="*/ 32 h 54"/>
                <a:gd name="T8" fmla="*/ 109 w 120"/>
                <a:gd name="T9" fmla="*/ 45 h 54"/>
                <a:gd name="T10" fmla="*/ 107 w 120"/>
                <a:gd name="T11" fmla="*/ 48 h 54"/>
                <a:gd name="T12" fmla="*/ 92 w 120"/>
                <a:gd name="T13" fmla="*/ 49 h 54"/>
                <a:gd name="T14" fmla="*/ 85 w 120"/>
                <a:gd name="T15" fmla="*/ 54 h 54"/>
                <a:gd name="T16" fmla="*/ 71 w 120"/>
                <a:gd name="T17" fmla="*/ 52 h 54"/>
                <a:gd name="T18" fmla="*/ 47 w 120"/>
                <a:gd name="T19" fmla="*/ 47 h 54"/>
                <a:gd name="T20" fmla="*/ 43 w 120"/>
                <a:gd name="T21" fmla="*/ 40 h 54"/>
                <a:gd name="T22" fmla="*/ 27 w 120"/>
                <a:gd name="T23" fmla="*/ 43 h 54"/>
                <a:gd name="T24" fmla="*/ 25 w 120"/>
                <a:gd name="T25" fmla="*/ 47 h 54"/>
                <a:gd name="T26" fmla="*/ 15 w 120"/>
                <a:gd name="T27" fmla="*/ 44 h 54"/>
                <a:gd name="T28" fmla="*/ 7 w 120"/>
                <a:gd name="T29" fmla="*/ 44 h 54"/>
                <a:gd name="T30" fmla="*/ 0 w 120"/>
                <a:gd name="T31" fmla="*/ 40 h 54"/>
                <a:gd name="T32" fmla="*/ 2 w 120"/>
                <a:gd name="T33" fmla="*/ 35 h 54"/>
                <a:gd name="T34" fmla="*/ 1 w 120"/>
                <a:gd name="T35" fmla="*/ 31 h 54"/>
                <a:gd name="T36" fmla="*/ 6 w 120"/>
                <a:gd name="T37" fmla="*/ 30 h 54"/>
                <a:gd name="T38" fmla="*/ 15 w 120"/>
                <a:gd name="T39" fmla="*/ 36 h 54"/>
                <a:gd name="T40" fmla="*/ 16 w 120"/>
                <a:gd name="T41" fmla="*/ 30 h 54"/>
                <a:gd name="T42" fmla="*/ 31 w 120"/>
                <a:gd name="T43" fmla="*/ 31 h 54"/>
                <a:gd name="T44" fmla="*/ 42 w 120"/>
                <a:gd name="T45" fmla="*/ 28 h 54"/>
                <a:gd name="T46" fmla="*/ 50 w 120"/>
                <a:gd name="T47" fmla="*/ 28 h 54"/>
                <a:gd name="T48" fmla="*/ 55 w 120"/>
                <a:gd name="T49" fmla="*/ 32 h 54"/>
                <a:gd name="T50" fmla="*/ 57 w 120"/>
                <a:gd name="T51" fmla="*/ 29 h 54"/>
                <a:gd name="T52" fmla="*/ 53 w 120"/>
                <a:gd name="T53" fmla="*/ 16 h 54"/>
                <a:gd name="T54" fmla="*/ 59 w 120"/>
                <a:gd name="T55" fmla="*/ 13 h 54"/>
                <a:gd name="T56" fmla="*/ 64 w 120"/>
                <a:gd name="T57" fmla="*/ 4 h 54"/>
                <a:gd name="T58" fmla="*/ 77 w 120"/>
                <a:gd name="T59" fmla="*/ 10 h 54"/>
                <a:gd name="T60" fmla="*/ 85 w 120"/>
                <a:gd name="T61" fmla="*/ 2 h 54"/>
                <a:gd name="T62" fmla="*/ 90 w 120"/>
                <a:gd name="T63" fmla="*/ 0 h 54"/>
                <a:gd name="T64" fmla="*/ 103 w 120"/>
                <a:gd name="T65" fmla="*/ 7 h 54"/>
                <a:gd name="T66" fmla="*/ 111 w 120"/>
                <a:gd name="T67" fmla="*/ 6 h 54"/>
                <a:gd name="T68" fmla="*/ 119 w 120"/>
                <a:gd name="T69" fmla="*/ 9 h 54"/>
                <a:gd name="T70" fmla="*/ 118 w 120"/>
                <a:gd name="T71" fmla="*/ 12 h 54"/>
                <a:gd name="T72" fmla="*/ 120 w 120"/>
                <a:gd name="T73" fmla="*/ 1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54">
                  <a:moveTo>
                    <a:pt x="120" y="19"/>
                  </a:moveTo>
                  <a:lnTo>
                    <a:pt x="119" y="27"/>
                  </a:lnTo>
                  <a:lnTo>
                    <a:pt x="110" y="27"/>
                  </a:lnTo>
                  <a:lnTo>
                    <a:pt x="114" y="32"/>
                  </a:lnTo>
                  <a:lnTo>
                    <a:pt x="109" y="45"/>
                  </a:lnTo>
                  <a:lnTo>
                    <a:pt x="107" y="48"/>
                  </a:lnTo>
                  <a:lnTo>
                    <a:pt x="92" y="49"/>
                  </a:lnTo>
                  <a:lnTo>
                    <a:pt x="85" y="54"/>
                  </a:lnTo>
                  <a:lnTo>
                    <a:pt x="71" y="52"/>
                  </a:lnTo>
                  <a:lnTo>
                    <a:pt x="47" y="47"/>
                  </a:lnTo>
                  <a:lnTo>
                    <a:pt x="43" y="40"/>
                  </a:lnTo>
                  <a:lnTo>
                    <a:pt x="27" y="43"/>
                  </a:lnTo>
                  <a:lnTo>
                    <a:pt x="25" y="47"/>
                  </a:lnTo>
                  <a:lnTo>
                    <a:pt x="15" y="44"/>
                  </a:lnTo>
                  <a:lnTo>
                    <a:pt x="7" y="44"/>
                  </a:lnTo>
                  <a:lnTo>
                    <a:pt x="0" y="40"/>
                  </a:lnTo>
                  <a:lnTo>
                    <a:pt x="2" y="35"/>
                  </a:lnTo>
                  <a:lnTo>
                    <a:pt x="1" y="31"/>
                  </a:lnTo>
                  <a:lnTo>
                    <a:pt x="6" y="30"/>
                  </a:lnTo>
                  <a:lnTo>
                    <a:pt x="15" y="36"/>
                  </a:lnTo>
                  <a:lnTo>
                    <a:pt x="16" y="30"/>
                  </a:lnTo>
                  <a:lnTo>
                    <a:pt x="31" y="31"/>
                  </a:lnTo>
                  <a:lnTo>
                    <a:pt x="42" y="28"/>
                  </a:lnTo>
                  <a:lnTo>
                    <a:pt x="50" y="28"/>
                  </a:lnTo>
                  <a:lnTo>
                    <a:pt x="55" y="32"/>
                  </a:lnTo>
                  <a:lnTo>
                    <a:pt x="57" y="29"/>
                  </a:lnTo>
                  <a:lnTo>
                    <a:pt x="53" y="16"/>
                  </a:lnTo>
                  <a:lnTo>
                    <a:pt x="59" y="13"/>
                  </a:lnTo>
                  <a:lnTo>
                    <a:pt x="64" y="4"/>
                  </a:lnTo>
                  <a:lnTo>
                    <a:pt x="77" y="10"/>
                  </a:lnTo>
                  <a:lnTo>
                    <a:pt x="85" y="2"/>
                  </a:lnTo>
                  <a:lnTo>
                    <a:pt x="90" y="0"/>
                  </a:lnTo>
                  <a:lnTo>
                    <a:pt x="103" y="7"/>
                  </a:lnTo>
                  <a:lnTo>
                    <a:pt x="111" y="6"/>
                  </a:lnTo>
                  <a:lnTo>
                    <a:pt x="119" y="9"/>
                  </a:lnTo>
                  <a:lnTo>
                    <a:pt x="118" y="12"/>
                  </a:lnTo>
                  <a:lnTo>
                    <a:pt x="120" y="1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2" name="Freeform 15">
              <a:extLst>
                <a:ext uri="{FF2B5EF4-FFF2-40B4-BE49-F238E27FC236}">
                  <a16:creationId xmlns:a16="http://schemas.microsoft.com/office/drawing/2014/main" id="{EF9803D8-AC5C-22B5-3ED5-4A11BFD54B04}"/>
                </a:ext>
              </a:extLst>
            </p:cNvPr>
            <p:cNvSpPr>
              <a:spLocks/>
            </p:cNvSpPr>
            <p:nvPr/>
          </p:nvSpPr>
          <p:spPr bwMode="auto">
            <a:xfrm>
              <a:off x="5162441" y="2004242"/>
              <a:ext cx="37972" cy="29560"/>
            </a:xfrm>
            <a:custGeom>
              <a:avLst/>
              <a:gdLst>
                <a:gd name="T0" fmla="*/ 14 w 108"/>
                <a:gd name="T1" fmla="*/ 1 h 85"/>
                <a:gd name="T2" fmla="*/ 38 w 108"/>
                <a:gd name="T3" fmla="*/ 23 h 85"/>
                <a:gd name="T4" fmla="*/ 69 w 108"/>
                <a:gd name="T5" fmla="*/ 23 h 85"/>
                <a:gd name="T6" fmla="*/ 71 w 108"/>
                <a:gd name="T7" fmla="*/ 36 h 85"/>
                <a:gd name="T8" fmla="*/ 108 w 108"/>
                <a:gd name="T9" fmla="*/ 85 h 85"/>
                <a:gd name="T10" fmla="*/ 58 w 108"/>
                <a:gd name="T11" fmla="*/ 74 h 85"/>
                <a:gd name="T12" fmla="*/ 16 w 108"/>
                <a:gd name="T13" fmla="*/ 35 h 85"/>
                <a:gd name="T14" fmla="*/ 0 w 108"/>
                <a:gd name="T15" fmla="*/ 3 h 85"/>
                <a:gd name="T16" fmla="*/ 14 w 108"/>
                <a:gd name="T17"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85">
                  <a:moveTo>
                    <a:pt x="14" y="1"/>
                  </a:moveTo>
                  <a:lnTo>
                    <a:pt x="38" y="23"/>
                  </a:lnTo>
                  <a:lnTo>
                    <a:pt x="69" y="23"/>
                  </a:lnTo>
                  <a:lnTo>
                    <a:pt x="71" y="36"/>
                  </a:lnTo>
                  <a:lnTo>
                    <a:pt x="108" y="85"/>
                  </a:lnTo>
                  <a:lnTo>
                    <a:pt x="58" y="74"/>
                  </a:lnTo>
                  <a:lnTo>
                    <a:pt x="16" y="35"/>
                  </a:lnTo>
                  <a:lnTo>
                    <a:pt x="0" y="3"/>
                  </a:lnTo>
                  <a:lnTo>
                    <a:pt x="14" y="0"/>
                  </a:lnTo>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3" name="Freeform 16">
              <a:extLst>
                <a:ext uri="{FF2B5EF4-FFF2-40B4-BE49-F238E27FC236}">
                  <a16:creationId xmlns:a16="http://schemas.microsoft.com/office/drawing/2014/main" id="{F8A3B791-DFC5-5DBB-17BB-48B1E74C8EDB}"/>
                </a:ext>
              </a:extLst>
            </p:cNvPr>
            <p:cNvSpPr>
              <a:spLocks/>
            </p:cNvSpPr>
            <p:nvPr/>
          </p:nvSpPr>
          <p:spPr bwMode="auto">
            <a:xfrm>
              <a:off x="5158059" y="1939210"/>
              <a:ext cx="138746" cy="109373"/>
            </a:xfrm>
            <a:custGeom>
              <a:avLst/>
              <a:gdLst>
                <a:gd name="T0" fmla="*/ 40 w 95"/>
                <a:gd name="T1" fmla="*/ 13 h 74"/>
                <a:gd name="T2" fmla="*/ 48 w 95"/>
                <a:gd name="T3" fmla="*/ 15 h 74"/>
                <a:gd name="T4" fmla="*/ 50 w 95"/>
                <a:gd name="T5" fmla="*/ 9 h 74"/>
                <a:gd name="T6" fmla="*/ 58 w 95"/>
                <a:gd name="T7" fmla="*/ 1 h 74"/>
                <a:gd name="T8" fmla="*/ 69 w 95"/>
                <a:gd name="T9" fmla="*/ 12 h 74"/>
                <a:gd name="T10" fmla="*/ 81 w 95"/>
                <a:gd name="T11" fmla="*/ 27 h 74"/>
                <a:gd name="T12" fmla="*/ 89 w 95"/>
                <a:gd name="T13" fmla="*/ 28 h 74"/>
                <a:gd name="T14" fmla="*/ 95 w 95"/>
                <a:gd name="T15" fmla="*/ 33 h 74"/>
                <a:gd name="T16" fmla="*/ 82 w 95"/>
                <a:gd name="T17" fmla="*/ 35 h 74"/>
                <a:gd name="T18" fmla="*/ 82 w 95"/>
                <a:gd name="T19" fmla="*/ 51 h 74"/>
                <a:gd name="T20" fmla="*/ 80 w 95"/>
                <a:gd name="T21" fmla="*/ 58 h 74"/>
                <a:gd name="T22" fmla="*/ 75 w 95"/>
                <a:gd name="T23" fmla="*/ 63 h 74"/>
                <a:gd name="T24" fmla="*/ 77 w 95"/>
                <a:gd name="T25" fmla="*/ 73 h 74"/>
                <a:gd name="T26" fmla="*/ 73 w 95"/>
                <a:gd name="T27" fmla="*/ 74 h 74"/>
                <a:gd name="T28" fmla="*/ 61 w 95"/>
                <a:gd name="T29" fmla="*/ 63 h 74"/>
                <a:gd name="T30" fmla="*/ 65 w 95"/>
                <a:gd name="T31" fmla="*/ 53 h 74"/>
                <a:gd name="T32" fmla="*/ 59 w 95"/>
                <a:gd name="T33" fmla="*/ 47 h 74"/>
                <a:gd name="T34" fmla="*/ 52 w 95"/>
                <a:gd name="T35" fmla="*/ 49 h 74"/>
                <a:gd name="T36" fmla="*/ 35 w 95"/>
                <a:gd name="T37" fmla="*/ 64 h 74"/>
                <a:gd name="T38" fmla="*/ 32 w 95"/>
                <a:gd name="T39" fmla="*/ 49 h 74"/>
                <a:gd name="T40" fmla="*/ 24 w 95"/>
                <a:gd name="T41" fmla="*/ 46 h 74"/>
                <a:gd name="T42" fmla="*/ 16 w 95"/>
                <a:gd name="T43" fmla="*/ 40 h 74"/>
                <a:gd name="T44" fmla="*/ 19 w 95"/>
                <a:gd name="T45" fmla="*/ 34 h 74"/>
                <a:gd name="T46" fmla="*/ 9 w 95"/>
                <a:gd name="T47" fmla="*/ 27 h 74"/>
                <a:gd name="T48" fmla="*/ 11 w 95"/>
                <a:gd name="T49" fmla="*/ 22 h 74"/>
                <a:gd name="T50" fmla="*/ 4 w 95"/>
                <a:gd name="T51" fmla="*/ 18 h 74"/>
                <a:gd name="T52" fmla="*/ 0 w 95"/>
                <a:gd name="T53" fmla="*/ 13 h 74"/>
                <a:gd name="T54" fmla="*/ 3 w 95"/>
                <a:gd name="T55" fmla="*/ 9 h 74"/>
                <a:gd name="T56" fmla="*/ 17 w 95"/>
                <a:gd name="T57" fmla="*/ 15 h 74"/>
                <a:gd name="T58" fmla="*/ 26 w 95"/>
                <a:gd name="T59" fmla="*/ 17 h 74"/>
                <a:gd name="T60" fmla="*/ 28 w 95"/>
                <a:gd name="T61" fmla="*/ 14 h 74"/>
                <a:gd name="T62" fmla="*/ 18 w 95"/>
                <a:gd name="T63" fmla="*/ 3 h 74"/>
                <a:gd name="T64" fmla="*/ 21 w 95"/>
                <a:gd name="T65" fmla="*/ 0 h 74"/>
                <a:gd name="T66" fmla="*/ 26 w 95"/>
                <a:gd name="T67" fmla="*/ 1 h 74"/>
                <a:gd name="T68" fmla="*/ 40 w 95"/>
                <a:gd name="T69" fmla="*/ 1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5" h="74">
                  <a:moveTo>
                    <a:pt x="40" y="13"/>
                  </a:moveTo>
                  <a:lnTo>
                    <a:pt x="48" y="15"/>
                  </a:lnTo>
                  <a:lnTo>
                    <a:pt x="50" y="9"/>
                  </a:lnTo>
                  <a:lnTo>
                    <a:pt x="58" y="1"/>
                  </a:lnTo>
                  <a:lnTo>
                    <a:pt x="69" y="12"/>
                  </a:lnTo>
                  <a:lnTo>
                    <a:pt x="81" y="27"/>
                  </a:lnTo>
                  <a:lnTo>
                    <a:pt x="89" y="28"/>
                  </a:lnTo>
                  <a:lnTo>
                    <a:pt x="95" y="33"/>
                  </a:lnTo>
                  <a:lnTo>
                    <a:pt x="82" y="35"/>
                  </a:lnTo>
                  <a:lnTo>
                    <a:pt x="82" y="51"/>
                  </a:lnTo>
                  <a:lnTo>
                    <a:pt x="80" y="58"/>
                  </a:lnTo>
                  <a:lnTo>
                    <a:pt x="75" y="63"/>
                  </a:lnTo>
                  <a:lnTo>
                    <a:pt x="77" y="73"/>
                  </a:lnTo>
                  <a:lnTo>
                    <a:pt x="73" y="74"/>
                  </a:lnTo>
                  <a:lnTo>
                    <a:pt x="61" y="63"/>
                  </a:lnTo>
                  <a:lnTo>
                    <a:pt x="65" y="53"/>
                  </a:lnTo>
                  <a:lnTo>
                    <a:pt x="59" y="47"/>
                  </a:lnTo>
                  <a:lnTo>
                    <a:pt x="52" y="49"/>
                  </a:lnTo>
                  <a:lnTo>
                    <a:pt x="35" y="64"/>
                  </a:lnTo>
                  <a:lnTo>
                    <a:pt x="32" y="49"/>
                  </a:lnTo>
                  <a:lnTo>
                    <a:pt x="24" y="46"/>
                  </a:lnTo>
                  <a:lnTo>
                    <a:pt x="16" y="40"/>
                  </a:lnTo>
                  <a:lnTo>
                    <a:pt x="19" y="34"/>
                  </a:lnTo>
                  <a:lnTo>
                    <a:pt x="9" y="27"/>
                  </a:lnTo>
                  <a:lnTo>
                    <a:pt x="11" y="22"/>
                  </a:lnTo>
                  <a:lnTo>
                    <a:pt x="4" y="18"/>
                  </a:lnTo>
                  <a:lnTo>
                    <a:pt x="0" y="13"/>
                  </a:lnTo>
                  <a:lnTo>
                    <a:pt x="3" y="9"/>
                  </a:lnTo>
                  <a:lnTo>
                    <a:pt x="17" y="15"/>
                  </a:lnTo>
                  <a:lnTo>
                    <a:pt x="26" y="17"/>
                  </a:lnTo>
                  <a:lnTo>
                    <a:pt x="28" y="14"/>
                  </a:lnTo>
                  <a:lnTo>
                    <a:pt x="18" y="3"/>
                  </a:lnTo>
                  <a:lnTo>
                    <a:pt x="21" y="0"/>
                  </a:lnTo>
                  <a:lnTo>
                    <a:pt x="26" y="1"/>
                  </a:lnTo>
                  <a:lnTo>
                    <a:pt x="40" y="1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4" name="Freeform 17">
              <a:extLst>
                <a:ext uri="{FF2B5EF4-FFF2-40B4-BE49-F238E27FC236}">
                  <a16:creationId xmlns:a16="http://schemas.microsoft.com/office/drawing/2014/main" id="{7836CF0E-DD1E-0838-30BD-757DA7BA9074}"/>
                </a:ext>
              </a:extLst>
            </p:cNvPr>
            <p:cNvSpPr>
              <a:spLocks/>
            </p:cNvSpPr>
            <p:nvPr/>
          </p:nvSpPr>
          <p:spPr bwMode="auto">
            <a:xfrm>
              <a:off x="4832373" y="3294552"/>
              <a:ext cx="45276" cy="66511"/>
            </a:xfrm>
            <a:custGeom>
              <a:avLst/>
              <a:gdLst>
                <a:gd name="T0" fmla="*/ 5 w 31"/>
                <a:gd name="T1" fmla="*/ 45 h 45"/>
                <a:gd name="T2" fmla="*/ 4 w 31"/>
                <a:gd name="T3" fmla="*/ 20 h 45"/>
                <a:gd name="T4" fmla="*/ 0 w 31"/>
                <a:gd name="T5" fmla="*/ 10 h 45"/>
                <a:gd name="T6" fmla="*/ 11 w 31"/>
                <a:gd name="T7" fmla="*/ 12 h 45"/>
                <a:gd name="T8" fmla="*/ 16 w 31"/>
                <a:gd name="T9" fmla="*/ 0 h 45"/>
                <a:gd name="T10" fmla="*/ 26 w 31"/>
                <a:gd name="T11" fmla="*/ 2 h 45"/>
                <a:gd name="T12" fmla="*/ 27 w 31"/>
                <a:gd name="T13" fmla="*/ 10 h 45"/>
                <a:gd name="T14" fmla="*/ 31 w 31"/>
                <a:gd name="T15" fmla="*/ 14 h 45"/>
                <a:gd name="T16" fmla="*/ 31 w 31"/>
                <a:gd name="T17" fmla="*/ 21 h 45"/>
                <a:gd name="T18" fmla="*/ 27 w 31"/>
                <a:gd name="T19" fmla="*/ 25 h 45"/>
                <a:gd name="T20" fmla="*/ 19 w 31"/>
                <a:gd name="T21" fmla="*/ 36 h 45"/>
                <a:gd name="T22" fmla="*/ 12 w 31"/>
                <a:gd name="T23" fmla="*/ 44 h 45"/>
                <a:gd name="T24" fmla="*/ 5 w 31"/>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45">
                  <a:moveTo>
                    <a:pt x="5" y="45"/>
                  </a:moveTo>
                  <a:lnTo>
                    <a:pt x="4" y="20"/>
                  </a:lnTo>
                  <a:lnTo>
                    <a:pt x="0" y="10"/>
                  </a:lnTo>
                  <a:lnTo>
                    <a:pt x="11" y="12"/>
                  </a:lnTo>
                  <a:lnTo>
                    <a:pt x="16" y="0"/>
                  </a:lnTo>
                  <a:lnTo>
                    <a:pt x="26" y="2"/>
                  </a:lnTo>
                  <a:lnTo>
                    <a:pt x="27" y="10"/>
                  </a:lnTo>
                  <a:lnTo>
                    <a:pt x="31" y="14"/>
                  </a:lnTo>
                  <a:lnTo>
                    <a:pt x="31" y="21"/>
                  </a:lnTo>
                  <a:lnTo>
                    <a:pt x="27" y="25"/>
                  </a:lnTo>
                  <a:lnTo>
                    <a:pt x="19" y="36"/>
                  </a:lnTo>
                  <a:lnTo>
                    <a:pt x="12" y="44"/>
                  </a:lnTo>
                  <a:lnTo>
                    <a:pt x="5" y="4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5" name="Freeform 18">
              <a:extLst>
                <a:ext uri="{FF2B5EF4-FFF2-40B4-BE49-F238E27FC236}">
                  <a16:creationId xmlns:a16="http://schemas.microsoft.com/office/drawing/2014/main" id="{E7E59CD7-667D-418D-1043-CBE22982D121}"/>
                </a:ext>
              </a:extLst>
            </p:cNvPr>
            <p:cNvSpPr>
              <a:spLocks/>
            </p:cNvSpPr>
            <p:nvPr/>
          </p:nvSpPr>
          <p:spPr bwMode="auto">
            <a:xfrm>
              <a:off x="4110897" y="1649519"/>
              <a:ext cx="84708" cy="59120"/>
            </a:xfrm>
            <a:custGeom>
              <a:avLst/>
              <a:gdLst>
                <a:gd name="T0" fmla="*/ 13 w 58"/>
                <a:gd name="T1" fmla="*/ 3 h 40"/>
                <a:gd name="T2" fmla="*/ 24 w 58"/>
                <a:gd name="T3" fmla="*/ 4 h 40"/>
                <a:gd name="T4" fmla="*/ 39 w 58"/>
                <a:gd name="T5" fmla="*/ 0 h 40"/>
                <a:gd name="T6" fmla="*/ 49 w 58"/>
                <a:gd name="T7" fmla="*/ 9 h 40"/>
                <a:gd name="T8" fmla="*/ 58 w 58"/>
                <a:gd name="T9" fmla="*/ 14 h 40"/>
                <a:gd name="T10" fmla="*/ 57 w 58"/>
                <a:gd name="T11" fmla="*/ 27 h 40"/>
                <a:gd name="T12" fmla="*/ 53 w 58"/>
                <a:gd name="T13" fmla="*/ 28 h 40"/>
                <a:gd name="T14" fmla="*/ 51 w 58"/>
                <a:gd name="T15" fmla="*/ 40 h 40"/>
                <a:gd name="T16" fmla="*/ 37 w 58"/>
                <a:gd name="T17" fmla="*/ 30 h 40"/>
                <a:gd name="T18" fmla="*/ 29 w 58"/>
                <a:gd name="T19" fmla="*/ 32 h 40"/>
                <a:gd name="T20" fmla="*/ 17 w 58"/>
                <a:gd name="T21" fmla="*/ 22 h 40"/>
                <a:gd name="T22" fmla="*/ 10 w 58"/>
                <a:gd name="T23" fmla="*/ 14 h 40"/>
                <a:gd name="T24" fmla="*/ 3 w 58"/>
                <a:gd name="T25" fmla="*/ 14 h 40"/>
                <a:gd name="T26" fmla="*/ 0 w 58"/>
                <a:gd name="T27" fmla="*/ 7 h 40"/>
                <a:gd name="T28" fmla="*/ 13 w 58"/>
                <a:gd name="T29" fmla="*/ 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0">
                  <a:moveTo>
                    <a:pt x="13" y="3"/>
                  </a:moveTo>
                  <a:lnTo>
                    <a:pt x="24" y="4"/>
                  </a:lnTo>
                  <a:lnTo>
                    <a:pt x="39" y="0"/>
                  </a:lnTo>
                  <a:lnTo>
                    <a:pt x="49" y="9"/>
                  </a:lnTo>
                  <a:lnTo>
                    <a:pt x="58" y="14"/>
                  </a:lnTo>
                  <a:lnTo>
                    <a:pt x="57" y="27"/>
                  </a:lnTo>
                  <a:lnTo>
                    <a:pt x="53" y="28"/>
                  </a:lnTo>
                  <a:lnTo>
                    <a:pt x="51" y="40"/>
                  </a:lnTo>
                  <a:lnTo>
                    <a:pt x="37" y="30"/>
                  </a:lnTo>
                  <a:lnTo>
                    <a:pt x="29" y="32"/>
                  </a:lnTo>
                  <a:lnTo>
                    <a:pt x="17" y="22"/>
                  </a:lnTo>
                  <a:lnTo>
                    <a:pt x="10" y="14"/>
                  </a:lnTo>
                  <a:lnTo>
                    <a:pt x="3" y="14"/>
                  </a:lnTo>
                  <a:lnTo>
                    <a:pt x="0" y="7"/>
                  </a:lnTo>
                  <a:lnTo>
                    <a:pt x="13"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6" name="Freeform 19">
              <a:extLst>
                <a:ext uri="{FF2B5EF4-FFF2-40B4-BE49-F238E27FC236}">
                  <a16:creationId xmlns:a16="http://schemas.microsoft.com/office/drawing/2014/main" id="{B9C02813-E30C-3FDE-A249-9609E83DB121}"/>
                </a:ext>
              </a:extLst>
            </p:cNvPr>
            <p:cNvSpPr>
              <a:spLocks/>
            </p:cNvSpPr>
            <p:nvPr/>
          </p:nvSpPr>
          <p:spPr bwMode="auto">
            <a:xfrm>
              <a:off x="4072924" y="2846712"/>
              <a:ext cx="81787" cy="187709"/>
            </a:xfrm>
            <a:custGeom>
              <a:avLst/>
              <a:gdLst>
                <a:gd name="T0" fmla="*/ 36 w 56"/>
                <a:gd name="T1" fmla="*/ 124 h 127"/>
                <a:gd name="T2" fmla="*/ 20 w 56"/>
                <a:gd name="T3" fmla="*/ 127 h 127"/>
                <a:gd name="T4" fmla="*/ 16 w 56"/>
                <a:gd name="T5" fmla="*/ 113 h 127"/>
                <a:gd name="T6" fmla="*/ 17 w 56"/>
                <a:gd name="T7" fmla="*/ 65 h 127"/>
                <a:gd name="T8" fmla="*/ 13 w 56"/>
                <a:gd name="T9" fmla="*/ 61 h 127"/>
                <a:gd name="T10" fmla="*/ 12 w 56"/>
                <a:gd name="T11" fmla="*/ 50 h 127"/>
                <a:gd name="T12" fmla="*/ 6 w 56"/>
                <a:gd name="T13" fmla="*/ 43 h 127"/>
                <a:gd name="T14" fmla="*/ 0 w 56"/>
                <a:gd name="T15" fmla="*/ 37 h 127"/>
                <a:gd name="T16" fmla="*/ 3 w 56"/>
                <a:gd name="T17" fmla="*/ 26 h 127"/>
                <a:gd name="T18" fmla="*/ 9 w 56"/>
                <a:gd name="T19" fmla="*/ 23 h 127"/>
                <a:gd name="T20" fmla="*/ 13 w 56"/>
                <a:gd name="T21" fmla="*/ 14 h 127"/>
                <a:gd name="T22" fmla="*/ 22 w 56"/>
                <a:gd name="T23" fmla="*/ 13 h 127"/>
                <a:gd name="T24" fmla="*/ 26 w 56"/>
                <a:gd name="T25" fmla="*/ 6 h 127"/>
                <a:gd name="T26" fmla="*/ 32 w 56"/>
                <a:gd name="T27" fmla="*/ 0 h 127"/>
                <a:gd name="T28" fmla="*/ 38 w 56"/>
                <a:gd name="T29" fmla="*/ 0 h 127"/>
                <a:gd name="T30" fmla="*/ 52 w 56"/>
                <a:gd name="T31" fmla="*/ 12 h 127"/>
                <a:gd name="T32" fmla="*/ 52 w 56"/>
                <a:gd name="T33" fmla="*/ 19 h 127"/>
                <a:gd name="T34" fmla="*/ 56 w 56"/>
                <a:gd name="T35" fmla="*/ 31 h 127"/>
                <a:gd name="T36" fmla="*/ 52 w 56"/>
                <a:gd name="T37" fmla="*/ 40 h 127"/>
                <a:gd name="T38" fmla="*/ 54 w 56"/>
                <a:gd name="T39" fmla="*/ 45 h 127"/>
                <a:gd name="T40" fmla="*/ 45 w 56"/>
                <a:gd name="T41" fmla="*/ 58 h 127"/>
                <a:gd name="T42" fmla="*/ 40 w 56"/>
                <a:gd name="T43" fmla="*/ 64 h 127"/>
                <a:gd name="T44" fmla="*/ 36 w 56"/>
                <a:gd name="T45" fmla="*/ 78 h 127"/>
                <a:gd name="T46" fmla="*/ 37 w 56"/>
                <a:gd name="T47" fmla="*/ 91 h 127"/>
                <a:gd name="T48" fmla="*/ 36 w 56"/>
                <a:gd name="T49"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6" h="127">
                  <a:moveTo>
                    <a:pt x="36" y="124"/>
                  </a:moveTo>
                  <a:lnTo>
                    <a:pt x="20" y="127"/>
                  </a:lnTo>
                  <a:lnTo>
                    <a:pt x="16" y="113"/>
                  </a:lnTo>
                  <a:lnTo>
                    <a:pt x="17" y="65"/>
                  </a:lnTo>
                  <a:lnTo>
                    <a:pt x="13" y="61"/>
                  </a:lnTo>
                  <a:lnTo>
                    <a:pt x="12" y="50"/>
                  </a:lnTo>
                  <a:lnTo>
                    <a:pt x="6" y="43"/>
                  </a:lnTo>
                  <a:lnTo>
                    <a:pt x="0" y="37"/>
                  </a:lnTo>
                  <a:lnTo>
                    <a:pt x="3" y="26"/>
                  </a:lnTo>
                  <a:lnTo>
                    <a:pt x="9" y="23"/>
                  </a:lnTo>
                  <a:lnTo>
                    <a:pt x="13" y="14"/>
                  </a:lnTo>
                  <a:lnTo>
                    <a:pt x="22" y="13"/>
                  </a:lnTo>
                  <a:lnTo>
                    <a:pt x="26" y="6"/>
                  </a:lnTo>
                  <a:lnTo>
                    <a:pt x="32" y="0"/>
                  </a:lnTo>
                  <a:lnTo>
                    <a:pt x="38" y="0"/>
                  </a:lnTo>
                  <a:lnTo>
                    <a:pt x="52" y="12"/>
                  </a:lnTo>
                  <a:lnTo>
                    <a:pt x="52" y="19"/>
                  </a:lnTo>
                  <a:lnTo>
                    <a:pt x="56" y="31"/>
                  </a:lnTo>
                  <a:lnTo>
                    <a:pt x="52" y="40"/>
                  </a:lnTo>
                  <a:lnTo>
                    <a:pt x="54" y="45"/>
                  </a:lnTo>
                  <a:lnTo>
                    <a:pt x="45" y="58"/>
                  </a:lnTo>
                  <a:lnTo>
                    <a:pt x="40" y="64"/>
                  </a:lnTo>
                  <a:lnTo>
                    <a:pt x="36" y="78"/>
                  </a:lnTo>
                  <a:lnTo>
                    <a:pt x="37" y="91"/>
                  </a:lnTo>
                  <a:lnTo>
                    <a:pt x="36" y="12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7" name="Freeform 20">
              <a:extLst>
                <a:ext uri="{FF2B5EF4-FFF2-40B4-BE49-F238E27FC236}">
                  <a16:creationId xmlns:a16="http://schemas.microsoft.com/office/drawing/2014/main" id="{8E4A1D30-039B-E946-516C-EAE71230F556}"/>
                </a:ext>
              </a:extLst>
            </p:cNvPr>
            <p:cNvSpPr>
              <a:spLocks/>
            </p:cNvSpPr>
            <p:nvPr/>
          </p:nvSpPr>
          <p:spPr bwMode="auto">
            <a:xfrm>
              <a:off x="3906430" y="2758032"/>
              <a:ext cx="204467" cy="169972"/>
            </a:xfrm>
            <a:custGeom>
              <a:avLst/>
              <a:gdLst>
                <a:gd name="T0" fmla="*/ 49 w 140"/>
                <a:gd name="T1" fmla="*/ 114 h 115"/>
                <a:gd name="T2" fmla="*/ 36 w 140"/>
                <a:gd name="T3" fmla="*/ 109 h 115"/>
                <a:gd name="T4" fmla="*/ 28 w 140"/>
                <a:gd name="T5" fmla="*/ 110 h 115"/>
                <a:gd name="T6" fmla="*/ 21 w 140"/>
                <a:gd name="T7" fmla="*/ 115 h 115"/>
                <a:gd name="T8" fmla="*/ 13 w 140"/>
                <a:gd name="T9" fmla="*/ 110 h 115"/>
                <a:gd name="T10" fmla="*/ 10 w 140"/>
                <a:gd name="T11" fmla="*/ 103 h 115"/>
                <a:gd name="T12" fmla="*/ 1 w 140"/>
                <a:gd name="T13" fmla="*/ 99 h 115"/>
                <a:gd name="T14" fmla="*/ 0 w 140"/>
                <a:gd name="T15" fmla="*/ 87 h 115"/>
                <a:gd name="T16" fmla="*/ 5 w 140"/>
                <a:gd name="T17" fmla="*/ 78 h 115"/>
                <a:gd name="T18" fmla="*/ 5 w 140"/>
                <a:gd name="T19" fmla="*/ 71 h 115"/>
                <a:gd name="T20" fmla="*/ 19 w 140"/>
                <a:gd name="T21" fmla="*/ 54 h 115"/>
                <a:gd name="T22" fmla="*/ 22 w 140"/>
                <a:gd name="T23" fmla="*/ 40 h 115"/>
                <a:gd name="T24" fmla="*/ 27 w 140"/>
                <a:gd name="T25" fmla="*/ 34 h 115"/>
                <a:gd name="T26" fmla="*/ 36 w 140"/>
                <a:gd name="T27" fmla="*/ 37 h 115"/>
                <a:gd name="T28" fmla="*/ 44 w 140"/>
                <a:gd name="T29" fmla="*/ 33 h 115"/>
                <a:gd name="T30" fmla="*/ 46 w 140"/>
                <a:gd name="T31" fmla="*/ 28 h 115"/>
                <a:gd name="T32" fmla="*/ 61 w 140"/>
                <a:gd name="T33" fmla="*/ 18 h 115"/>
                <a:gd name="T34" fmla="*/ 64 w 140"/>
                <a:gd name="T35" fmla="*/ 12 h 115"/>
                <a:gd name="T36" fmla="*/ 81 w 140"/>
                <a:gd name="T37" fmla="*/ 3 h 115"/>
                <a:gd name="T38" fmla="*/ 91 w 140"/>
                <a:gd name="T39" fmla="*/ 0 h 115"/>
                <a:gd name="T40" fmla="*/ 95 w 140"/>
                <a:gd name="T41" fmla="*/ 4 h 115"/>
                <a:gd name="T42" fmla="*/ 107 w 140"/>
                <a:gd name="T43" fmla="*/ 4 h 115"/>
                <a:gd name="T44" fmla="*/ 106 w 140"/>
                <a:gd name="T45" fmla="*/ 14 h 115"/>
                <a:gd name="T46" fmla="*/ 108 w 140"/>
                <a:gd name="T47" fmla="*/ 24 h 115"/>
                <a:gd name="T48" fmla="*/ 118 w 140"/>
                <a:gd name="T49" fmla="*/ 37 h 115"/>
                <a:gd name="T50" fmla="*/ 119 w 140"/>
                <a:gd name="T51" fmla="*/ 47 h 115"/>
                <a:gd name="T52" fmla="*/ 140 w 140"/>
                <a:gd name="T53" fmla="*/ 52 h 115"/>
                <a:gd name="T54" fmla="*/ 140 w 140"/>
                <a:gd name="T55" fmla="*/ 66 h 115"/>
                <a:gd name="T56" fmla="*/ 136 w 140"/>
                <a:gd name="T57" fmla="*/ 73 h 115"/>
                <a:gd name="T58" fmla="*/ 127 w 140"/>
                <a:gd name="T59" fmla="*/ 74 h 115"/>
                <a:gd name="T60" fmla="*/ 123 w 140"/>
                <a:gd name="T61" fmla="*/ 83 h 115"/>
                <a:gd name="T62" fmla="*/ 117 w 140"/>
                <a:gd name="T63" fmla="*/ 86 h 115"/>
                <a:gd name="T64" fmla="*/ 101 w 140"/>
                <a:gd name="T65" fmla="*/ 85 h 115"/>
                <a:gd name="T66" fmla="*/ 92 w 140"/>
                <a:gd name="T67" fmla="*/ 84 h 115"/>
                <a:gd name="T68" fmla="*/ 86 w 140"/>
                <a:gd name="T69" fmla="*/ 87 h 115"/>
                <a:gd name="T70" fmla="*/ 78 w 140"/>
                <a:gd name="T71" fmla="*/ 86 h 115"/>
                <a:gd name="T72" fmla="*/ 47 w 140"/>
                <a:gd name="T73" fmla="*/ 87 h 115"/>
                <a:gd name="T74" fmla="*/ 46 w 140"/>
                <a:gd name="T75" fmla="*/ 98 h 115"/>
                <a:gd name="T76" fmla="*/ 49 w 140"/>
                <a:gd name="T77" fmla="*/ 11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115">
                  <a:moveTo>
                    <a:pt x="49" y="114"/>
                  </a:moveTo>
                  <a:lnTo>
                    <a:pt x="36" y="109"/>
                  </a:lnTo>
                  <a:lnTo>
                    <a:pt x="28" y="110"/>
                  </a:lnTo>
                  <a:lnTo>
                    <a:pt x="21" y="115"/>
                  </a:lnTo>
                  <a:lnTo>
                    <a:pt x="13" y="110"/>
                  </a:lnTo>
                  <a:lnTo>
                    <a:pt x="10" y="103"/>
                  </a:lnTo>
                  <a:lnTo>
                    <a:pt x="1" y="99"/>
                  </a:lnTo>
                  <a:lnTo>
                    <a:pt x="0" y="87"/>
                  </a:lnTo>
                  <a:lnTo>
                    <a:pt x="5" y="78"/>
                  </a:lnTo>
                  <a:lnTo>
                    <a:pt x="5" y="71"/>
                  </a:lnTo>
                  <a:lnTo>
                    <a:pt x="19" y="54"/>
                  </a:lnTo>
                  <a:lnTo>
                    <a:pt x="22" y="40"/>
                  </a:lnTo>
                  <a:lnTo>
                    <a:pt x="27" y="34"/>
                  </a:lnTo>
                  <a:lnTo>
                    <a:pt x="36" y="37"/>
                  </a:lnTo>
                  <a:lnTo>
                    <a:pt x="44" y="33"/>
                  </a:lnTo>
                  <a:lnTo>
                    <a:pt x="46" y="28"/>
                  </a:lnTo>
                  <a:lnTo>
                    <a:pt x="61" y="18"/>
                  </a:lnTo>
                  <a:lnTo>
                    <a:pt x="64" y="12"/>
                  </a:lnTo>
                  <a:lnTo>
                    <a:pt x="81" y="3"/>
                  </a:lnTo>
                  <a:lnTo>
                    <a:pt x="91" y="0"/>
                  </a:lnTo>
                  <a:lnTo>
                    <a:pt x="95" y="4"/>
                  </a:lnTo>
                  <a:lnTo>
                    <a:pt x="107" y="4"/>
                  </a:lnTo>
                  <a:lnTo>
                    <a:pt x="106" y="14"/>
                  </a:lnTo>
                  <a:lnTo>
                    <a:pt x="108" y="24"/>
                  </a:lnTo>
                  <a:lnTo>
                    <a:pt x="118" y="37"/>
                  </a:lnTo>
                  <a:lnTo>
                    <a:pt x="119" y="47"/>
                  </a:lnTo>
                  <a:lnTo>
                    <a:pt x="140" y="52"/>
                  </a:lnTo>
                  <a:lnTo>
                    <a:pt x="140" y="66"/>
                  </a:lnTo>
                  <a:lnTo>
                    <a:pt x="136" y="73"/>
                  </a:lnTo>
                  <a:lnTo>
                    <a:pt x="127" y="74"/>
                  </a:lnTo>
                  <a:lnTo>
                    <a:pt x="123" y="83"/>
                  </a:lnTo>
                  <a:lnTo>
                    <a:pt x="117" y="86"/>
                  </a:lnTo>
                  <a:lnTo>
                    <a:pt x="101" y="85"/>
                  </a:lnTo>
                  <a:lnTo>
                    <a:pt x="92" y="84"/>
                  </a:lnTo>
                  <a:lnTo>
                    <a:pt x="86" y="87"/>
                  </a:lnTo>
                  <a:lnTo>
                    <a:pt x="78" y="86"/>
                  </a:lnTo>
                  <a:lnTo>
                    <a:pt x="47" y="87"/>
                  </a:lnTo>
                  <a:lnTo>
                    <a:pt x="46" y="98"/>
                  </a:lnTo>
                  <a:lnTo>
                    <a:pt x="49" y="11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8" name="Freeform 21">
              <a:extLst>
                <a:ext uri="{FF2B5EF4-FFF2-40B4-BE49-F238E27FC236}">
                  <a16:creationId xmlns:a16="http://schemas.microsoft.com/office/drawing/2014/main" id="{55DF7325-7313-F2FA-1324-F221CC8DF3D8}"/>
                </a:ext>
              </a:extLst>
            </p:cNvPr>
            <p:cNvSpPr>
              <a:spLocks/>
            </p:cNvSpPr>
            <p:nvPr/>
          </p:nvSpPr>
          <p:spPr bwMode="auto">
            <a:xfrm>
              <a:off x="6348350" y="2410697"/>
              <a:ext cx="141667" cy="177362"/>
            </a:xfrm>
            <a:custGeom>
              <a:avLst/>
              <a:gdLst>
                <a:gd name="T0" fmla="*/ 94 w 97"/>
                <a:gd name="T1" fmla="*/ 92 h 120"/>
                <a:gd name="T2" fmla="*/ 97 w 97"/>
                <a:gd name="T3" fmla="*/ 106 h 120"/>
                <a:gd name="T4" fmla="*/ 90 w 97"/>
                <a:gd name="T5" fmla="*/ 103 h 120"/>
                <a:gd name="T6" fmla="*/ 94 w 97"/>
                <a:gd name="T7" fmla="*/ 120 h 120"/>
                <a:gd name="T8" fmla="*/ 87 w 97"/>
                <a:gd name="T9" fmla="*/ 109 h 120"/>
                <a:gd name="T10" fmla="*/ 84 w 97"/>
                <a:gd name="T11" fmla="*/ 99 h 120"/>
                <a:gd name="T12" fmla="*/ 79 w 97"/>
                <a:gd name="T13" fmla="*/ 89 h 120"/>
                <a:gd name="T14" fmla="*/ 69 w 97"/>
                <a:gd name="T15" fmla="*/ 76 h 120"/>
                <a:gd name="T16" fmla="*/ 53 w 97"/>
                <a:gd name="T17" fmla="*/ 76 h 120"/>
                <a:gd name="T18" fmla="*/ 56 w 97"/>
                <a:gd name="T19" fmla="*/ 84 h 120"/>
                <a:gd name="T20" fmla="*/ 52 w 97"/>
                <a:gd name="T21" fmla="*/ 96 h 120"/>
                <a:gd name="T22" fmla="*/ 44 w 97"/>
                <a:gd name="T23" fmla="*/ 92 h 120"/>
                <a:gd name="T24" fmla="*/ 42 w 97"/>
                <a:gd name="T25" fmla="*/ 95 h 120"/>
                <a:gd name="T26" fmla="*/ 36 w 97"/>
                <a:gd name="T27" fmla="*/ 93 h 120"/>
                <a:gd name="T28" fmla="*/ 29 w 97"/>
                <a:gd name="T29" fmla="*/ 91 h 120"/>
                <a:gd name="T30" fmla="*/ 23 w 97"/>
                <a:gd name="T31" fmla="*/ 74 h 120"/>
                <a:gd name="T32" fmla="*/ 14 w 97"/>
                <a:gd name="T33" fmla="*/ 58 h 120"/>
                <a:gd name="T34" fmla="*/ 15 w 97"/>
                <a:gd name="T35" fmla="*/ 46 h 120"/>
                <a:gd name="T36" fmla="*/ 3 w 97"/>
                <a:gd name="T37" fmla="*/ 40 h 120"/>
                <a:gd name="T38" fmla="*/ 6 w 97"/>
                <a:gd name="T39" fmla="*/ 33 h 120"/>
                <a:gd name="T40" fmla="*/ 16 w 97"/>
                <a:gd name="T41" fmla="*/ 25 h 120"/>
                <a:gd name="T42" fmla="*/ 0 w 97"/>
                <a:gd name="T43" fmla="*/ 14 h 120"/>
                <a:gd name="T44" fmla="*/ 4 w 97"/>
                <a:gd name="T45" fmla="*/ 0 h 120"/>
                <a:gd name="T46" fmla="*/ 20 w 97"/>
                <a:gd name="T47" fmla="*/ 9 h 120"/>
                <a:gd name="T48" fmla="*/ 28 w 97"/>
                <a:gd name="T49" fmla="*/ 10 h 120"/>
                <a:gd name="T50" fmla="*/ 33 w 97"/>
                <a:gd name="T51" fmla="*/ 24 h 120"/>
                <a:gd name="T52" fmla="*/ 50 w 97"/>
                <a:gd name="T53" fmla="*/ 27 h 120"/>
                <a:gd name="T54" fmla="*/ 67 w 97"/>
                <a:gd name="T55" fmla="*/ 27 h 120"/>
                <a:gd name="T56" fmla="*/ 78 w 97"/>
                <a:gd name="T57" fmla="*/ 31 h 120"/>
                <a:gd name="T58" fmla="*/ 73 w 97"/>
                <a:gd name="T59" fmla="*/ 48 h 120"/>
                <a:gd name="T60" fmla="*/ 65 w 97"/>
                <a:gd name="T61" fmla="*/ 49 h 120"/>
                <a:gd name="T62" fmla="*/ 62 w 97"/>
                <a:gd name="T63" fmla="*/ 61 h 120"/>
                <a:gd name="T64" fmla="*/ 74 w 97"/>
                <a:gd name="T65" fmla="*/ 72 h 120"/>
                <a:gd name="T66" fmla="*/ 74 w 97"/>
                <a:gd name="T67" fmla="*/ 59 h 120"/>
                <a:gd name="T68" fmla="*/ 79 w 97"/>
                <a:gd name="T69" fmla="*/ 59 h 120"/>
                <a:gd name="T70" fmla="*/ 94 w 97"/>
                <a:gd name="T71" fmla="*/ 9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120">
                  <a:moveTo>
                    <a:pt x="94" y="92"/>
                  </a:moveTo>
                  <a:lnTo>
                    <a:pt x="97" y="106"/>
                  </a:lnTo>
                  <a:lnTo>
                    <a:pt x="90" y="103"/>
                  </a:lnTo>
                  <a:lnTo>
                    <a:pt x="94" y="120"/>
                  </a:lnTo>
                  <a:lnTo>
                    <a:pt x="87" y="109"/>
                  </a:lnTo>
                  <a:lnTo>
                    <a:pt x="84" y="99"/>
                  </a:lnTo>
                  <a:lnTo>
                    <a:pt x="79" y="89"/>
                  </a:lnTo>
                  <a:lnTo>
                    <a:pt x="69" y="76"/>
                  </a:lnTo>
                  <a:lnTo>
                    <a:pt x="53" y="76"/>
                  </a:lnTo>
                  <a:lnTo>
                    <a:pt x="56" y="84"/>
                  </a:lnTo>
                  <a:lnTo>
                    <a:pt x="52" y="96"/>
                  </a:lnTo>
                  <a:lnTo>
                    <a:pt x="44" y="92"/>
                  </a:lnTo>
                  <a:lnTo>
                    <a:pt x="42" y="95"/>
                  </a:lnTo>
                  <a:lnTo>
                    <a:pt x="36" y="93"/>
                  </a:lnTo>
                  <a:lnTo>
                    <a:pt x="29" y="91"/>
                  </a:lnTo>
                  <a:lnTo>
                    <a:pt x="23" y="74"/>
                  </a:lnTo>
                  <a:lnTo>
                    <a:pt x="14" y="58"/>
                  </a:lnTo>
                  <a:lnTo>
                    <a:pt x="15" y="46"/>
                  </a:lnTo>
                  <a:lnTo>
                    <a:pt x="3" y="40"/>
                  </a:lnTo>
                  <a:lnTo>
                    <a:pt x="6" y="33"/>
                  </a:lnTo>
                  <a:lnTo>
                    <a:pt x="16" y="25"/>
                  </a:lnTo>
                  <a:lnTo>
                    <a:pt x="0" y="14"/>
                  </a:lnTo>
                  <a:lnTo>
                    <a:pt x="4" y="0"/>
                  </a:lnTo>
                  <a:lnTo>
                    <a:pt x="20" y="9"/>
                  </a:lnTo>
                  <a:lnTo>
                    <a:pt x="28" y="10"/>
                  </a:lnTo>
                  <a:lnTo>
                    <a:pt x="33" y="24"/>
                  </a:lnTo>
                  <a:lnTo>
                    <a:pt x="50" y="27"/>
                  </a:lnTo>
                  <a:lnTo>
                    <a:pt x="67" y="27"/>
                  </a:lnTo>
                  <a:lnTo>
                    <a:pt x="78" y="31"/>
                  </a:lnTo>
                  <a:lnTo>
                    <a:pt x="73" y="48"/>
                  </a:lnTo>
                  <a:lnTo>
                    <a:pt x="65" y="49"/>
                  </a:lnTo>
                  <a:lnTo>
                    <a:pt x="62" y="61"/>
                  </a:lnTo>
                  <a:lnTo>
                    <a:pt x="74" y="72"/>
                  </a:lnTo>
                  <a:lnTo>
                    <a:pt x="74" y="59"/>
                  </a:lnTo>
                  <a:lnTo>
                    <a:pt x="79" y="59"/>
                  </a:lnTo>
                  <a:lnTo>
                    <a:pt x="94" y="9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09" name="Freeform 22">
              <a:extLst>
                <a:ext uri="{FF2B5EF4-FFF2-40B4-BE49-F238E27FC236}">
                  <a16:creationId xmlns:a16="http://schemas.microsoft.com/office/drawing/2014/main" id="{4FC3CD04-A497-AE11-5612-309AD6B643EB}"/>
                </a:ext>
              </a:extLst>
            </p:cNvPr>
            <p:cNvSpPr>
              <a:spLocks/>
            </p:cNvSpPr>
            <p:nvPr/>
          </p:nvSpPr>
          <p:spPr bwMode="auto">
            <a:xfrm>
              <a:off x="4595776" y="1866787"/>
              <a:ext cx="148969" cy="91638"/>
            </a:xfrm>
            <a:custGeom>
              <a:avLst/>
              <a:gdLst>
                <a:gd name="T0" fmla="*/ 3 w 102"/>
                <a:gd name="T1" fmla="*/ 0 h 62"/>
                <a:gd name="T2" fmla="*/ 9 w 102"/>
                <a:gd name="T3" fmla="*/ 9 h 62"/>
                <a:gd name="T4" fmla="*/ 15 w 102"/>
                <a:gd name="T5" fmla="*/ 7 h 62"/>
                <a:gd name="T6" fmla="*/ 28 w 102"/>
                <a:gd name="T7" fmla="*/ 10 h 62"/>
                <a:gd name="T8" fmla="*/ 53 w 102"/>
                <a:gd name="T9" fmla="*/ 12 h 62"/>
                <a:gd name="T10" fmla="*/ 60 w 102"/>
                <a:gd name="T11" fmla="*/ 6 h 62"/>
                <a:gd name="T12" fmla="*/ 80 w 102"/>
                <a:gd name="T13" fmla="*/ 2 h 62"/>
                <a:gd name="T14" fmla="*/ 92 w 102"/>
                <a:gd name="T15" fmla="*/ 9 h 62"/>
                <a:gd name="T16" fmla="*/ 102 w 102"/>
                <a:gd name="T17" fmla="*/ 11 h 62"/>
                <a:gd name="T18" fmla="*/ 95 w 102"/>
                <a:gd name="T19" fmla="*/ 20 h 62"/>
                <a:gd name="T20" fmla="*/ 91 w 102"/>
                <a:gd name="T21" fmla="*/ 34 h 62"/>
                <a:gd name="T22" fmla="*/ 98 w 102"/>
                <a:gd name="T23" fmla="*/ 46 h 62"/>
                <a:gd name="T24" fmla="*/ 83 w 102"/>
                <a:gd name="T25" fmla="*/ 43 h 62"/>
                <a:gd name="T26" fmla="*/ 66 w 102"/>
                <a:gd name="T27" fmla="*/ 50 h 62"/>
                <a:gd name="T28" fmla="*/ 67 w 102"/>
                <a:gd name="T29" fmla="*/ 60 h 62"/>
                <a:gd name="T30" fmla="*/ 52 w 102"/>
                <a:gd name="T31" fmla="*/ 62 h 62"/>
                <a:gd name="T32" fmla="*/ 40 w 102"/>
                <a:gd name="T33" fmla="*/ 55 h 62"/>
                <a:gd name="T34" fmla="*/ 27 w 102"/>
                <a:gd name="T35" fmla="*/ 60 h 62"/>
                <a:gd name="T36" fmla="*/ 14 w 102"/>
                <a:gd name="T37" fmla="*/ 60 h 62"/>
                <a:gd name="T38" fmla="*/ 12 w 102"/>
                <a:gd name="T39" fmla="*/ 46 h 62"/>
                <a:gd name="T40" fmla="*/ 3 w 102"/>
                <a:gd name="T41" fmla="*/ 40 h 62"/>
                <a:gd name="T42" fmla="*/ 5 w 102"/>
                <a:gd name="T43" fmla="*/ 37 h 62"/>
                <a:gd name="T44" fmla="*/ 3 w 102"/>
                <a:gd name="T45" fmla="*/ 34 h 62"/>
                <a:gd name="T46" fmla="*/ 5 w 102"/>
                <a:gd name="T47" fmla="*/ 28 h 62"/>
                <a:gd name="T48" fmla="*/ 11 w 102"/>
                <a:gd name="T49" fmla="*/ 21 h 62"/>
                <a:gd name="T50" fmla="*/ 2 w 102"/>
                <a:gd name="T51" fmla="*/ 13 h 62"/>
                <a:gd name="T52" fmla="*/ 0 w 102"/>
                <a:gd name="T53" fmla="*/ 5 h 62"/>
                <a:gd name="T54" fmla="*/ 3 w 102"/>
                <a:gd name="T5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62">
                  <a:moveTo>
                    <a:pt x="3" y="0"/>
                  </a:moveTo>
                  <a:lnTo>
                    <a:pt x="9" y="9"/>
                  </a:lnTo>
                  <a:lnTo>
                    <a:pt x="15" y="7"/>
                  </a:lnTo>
                  <a:lnTo>
                    <a:pt x="28" y="10"/>
                  </a:lnTo>
                  <a:lnTo>
                    <a:pt x="53" y="12"/>
                  </a:lnTo>
                  <a:lnTo>
                    <a:pt x="60" y="6"/>
                  </a:lnTo>
                  <a:lnTo>
                    <a:pt x="80" y="2"/>
                  </a:lnTo>
                  <a:lnTo>
                    <a:pt x="92" y="9"/>
                  </a:lnTo>
                  <a:lnTo>
                    <a:pt x="102" y="11"/>
                  </a:lnTo>
                  <a:lnTo>
                    <a:pt x="95" y="20"/>
                  </a:lnTo>
                  <a:lnTo>
                    <a:pt x="91" y="34"/>
                  </a:lnTo>
                  <a:lnTo>
                    <a:pt x="98" y="46"/>
                  </a:lnTo>
                  <a:lnTo>
                    <a:pt x="83" y="43"/>
                  </a:lnTo>
                  <a:lnTo>
                    <a:pt x="66" y="50"/>
                  </a:lnTo>
                  <a:lnTo>
                    <a:pt x="67" y="60"/>
                  </a:lnTo>
                  <a:lnTo>
                    <a:pt x="52" y="62"/>
                  </a:lnTo>
                  <a:lnTo>
                    <a:pt x="40" y="55"/>
                  </a:lnTo>
                  <a:lnTo>
                    <a:pt x="27" y="60"/>
                  </a:lnTo>
                  <a:lnTo>
                    <a:pt x="14" y="60"/>
                  </a:lnTo>
                  <a:lnTo>
                    <a:pt x="12" y="46"/>
                  </a:lnTo>
                  <a:lnTo>
                    <a:pt x="3" y="40"/>
                  </a:lnTo>
                  <a:lnTo>
                    <a:pt x="5" y="37"/>
                  </a:lnTo>
                  <a:lnTo>
                    <a:pt x="3" y="34"/>
                  </a:lnTo>
                  <a:lnTo>
                    <a:pt x="5" y="28"/>
                  </a:lnTo>
                  <a:lnTo>
                    <a:pt x="11" y="21"/>
                  </a:lnTo>
                  <a:lnTo>
                    <a:pt x="2" y="13"/>
                  </a:lnTo>
                  <a:lnTo>
                    <a:pt x="0" y="5"/>
                  </a:lnTo>
                  <a:lnTo>
                    <a:pt x="3"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0" name="Freeform 23">
              <a:extLst>
                <a:ext uri="{FF2B5EF4-FFF2-40B4-BE49-F238E27FC236}">
                  <a16:creationId xmlns:a16="http://schemas.microsoft.com/office/drawing/2014/main" id="{94DE07C8-2139-E04A-C509-E1DB6E1680E4}"/>
                </a:ext>
              </a:extLst>
            </p:cNvPr>
            <p:cNvSpPr>
              <a:spLocks/>
            </p:cNvSpPr>
            <p:nvPr/>
          </p:nvSpPr>
          <p:spPr bwMode="auto">
            <a:xfrm>
              <a:off x="2006347" y="2449125"/>
              <a:ext cx="21907" cy="45819"/>
            </a:xfrm>
            <a:custGeom>
              <a:avLst/>
              <a:gdLst>
                <a:gd name="T0" fmla="*/ 13 w 15"/>
                <a:gd name="T1" fmla="*/ 30 h 31"/>
                <a:gd name="T2" fmla="*/ 8 w 15"/>
                <a:gd name="T3" fmla="*/ 31 h 31"/>
                <a:gd name="T4" fmla="*/ 5 w 15"/>
                <a:gd name="T5" fmla="*/ 19 h 31"/>
                <a:gd name="T6" fmla="*/ 0 w 15"/>
                <a:gd name="T7" fmla="*/ 13 h 31"/>
                <a:gd name="T8" fmla="*/ 6 w 15"/>
                <a:gd name="T9" fmla="*/ 0 h 31"/>
                <a:gd name="T10" fmla="*/ 11 w 15"/>
                <a:gd name="T11" fmla="*/ 0 h 31"/>
                <a:gd name="T12" fmla="*/ 15 w 15"/>
                <a:gd name="T13" fmla="*/ 18 h 31"/>
                <a:gd name="T14" fmla="*/ 13 w 15"/>
                <a:gd name="T15" fmla="*/ 3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31">
                  <a:moveTo>
                    <a:pt x="13" y="30"/>
                  </a:moveTo>
                  <a:lnTo>
                    <a:pt x="8" y="31"/>
                  </a:lnTo>
                  <a:lnTo>
                    <a:pt x="5" y="19"/>
                  </a:lnTo>
                  <a:lnTo>
                    <a:pt x="0" y="13"/>
                  </a:lnTo>
                  <a:lnTo>
                    <a:pt x="6" y="0"/>
                  </a:lnTo>
                  <a:lnTo>
                    <a:pt x="11" y="0"/>
                  </a:lnTo>
                  <a:lnTo>
                    <a:pt x="15" y="18"/>
                  </a:lnTo>
                  <a:lnTo>
                    <a:pt x="13" y="3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1" name="Freeform 24">
              <a:extLst>
                <a:ext uri="{FF2B5EF4-FFF2-40B4-BE49-F238E27FC236}">
                  <a16:creationId xmlns:a16="http://schemas.microsoft.com/office/drawing/2014/main" id="{2540CA7A-677C-0B56-639B-DB599A579F34}"/>
                </a:ext>
              </a:extLst>
            </p:cNvPr>
            <p:cNvSpPr>
              <a:spLocks/>
            </p:cNvSpPr>
            <p:nvPr/>
          </p:nvSpPr>
          <p:spPr bwMode="auto">
            <a:xfrm>
              <a:off x="2001966" y="2397395"/>
              <a:ext cx="30670" cy="14781"/>
            </a:xfrm>
            <a:custGeom>
              <a:avLst/>
              <a:gdLst>
                <a:gd name="T0" fmla="*/ 20 w 21"/>
                <a:gd name="T1" fmla="*/ 6 h 10"/>
                <a:gd name="T2" fmla="*/ 0 w 21"/>
                <a:gd name="T3" fmla="*/ 10 h 10"/>
                <a:gd name="T4" fmla="*/ 0 w 21"/>
                <a:gd name="T5" fmla="*/ 2 h 10"/>
                <a:gd name="T6" fmla="*/ 9 w 21"/>
                <a:gd name="T7" fmla="*/ 0 h 10"/>
                <a:gd name="T8" fmla="*/ 21 w 21"/>
                <a:gd name="T9" fmla="*/ 1 h 10"/>
                <a:gd name="T10" fmla="*/ 20 w 21"/>
                <a:gd name="T11" fmla="*/ 6 h 10"/>
              </a:gdLst>
              <a:ahLst/>
              <a:cxnLst>
                <a:cxn ang="0">
                  <a:pos x="T0" y="T1"/>
                </a:cxn>
                <a:cxn ang="0">
                  <a:pos x="T2" y="T3"/>
                </a:cxn>
                <a:cxn ang="0">
                  <a:pos x="T4" y="T5"/>
                </a:cxn>
                <a:cxn ang="0">
                  <a:pos x="T6" y="T7"/>
                </a:cxn>
                <a:cxn ang="0">
                  <a:pos x="T8" y="T9"/>
                </a:cxn>
                <a:cxn ang="0">
                  <a:pos x="T10" y="T11"/>
                </a:cxn>
              </a:cxnLst>
              <a:rect l="0" t="0" r="r" b="b"/>
              <a:pathLst>
                <a:path w="21" h="10">
                  <a:moveTo>
                    <a:pt x="20" y="6"/>
                  </a:moveTo>
                  <a:lnTo>
                    <a:pt x="0" y="10"/>
                  </a:lnTo>
                  <a:lnTo>
                    <a:pt x="0" y="2"/>
                  </a:lnTo>
                  <a:lnTo>
                    <a:pt x="9" y="0"/>
                  </a:lnTo>
                  <a:lnTo>
                    <a:pt x="21" y="1"/>
                  </a:lnTo>
                  <a:lnTo>
                    <a:pt x="20"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2" name="Freeform 25">
              <a:extLst>
                <a:ext uri="{FF2B5EF4-FFF2-40B4-BE49-F238E27FC236}">
                  <a16:creationId xmlns:a16="http://schemas.microsoft.com/office/drawing/2014/main" id="{39A1E762-F6B6-4D27-FA9C-C521563DDDD0}"/>
                </a:ext>
              </a:extLst>
            </p:cNvPr>
            <p:cNvSpPr>
              <a:spLocks/>
            </p:cNvSpPr>
            <p:nvPr/>
          </p:nvSpPr>
          <p:spPr bwMode="auto">
            <a:xfrm>
              <a:off x="2034096" y="2392961"/>
              <a:ext cx="18986" cy="35472"/>
            </a:xfrm>
            <a:custGeom>
              <a:avLst/>
              <a:gdLst>
                <a:gd name="T0" fmla="*/ 13 w 13"/>
                <a:gd name="T1" fmla="*/ 9 h 24"/>
                <a:gd name="T2" fmla="*/ 7 w 13"/>
                <a:gd name="T3" fmla="*/ 24 h 24"/>
                <a:gd name="T4" fmla="*/ 5 w 13"/>
                <a:gd name="T5" fmla="*/ 21 h 24"/>
                <a:gd name="T6" fmla="*/ 7 w 13"/>
                <a:gd name="T7" fmla="*/ 10 h 24"/>
                <a:gd name="T8" fmla="*/ 0 w 13"/>
                <a:gd name="T9" fmla="*/ 2 h 24"/>
                <a:gd name="T10" fmla="*/ 1 w 13"/>
                <a:gd name="T11" fmla="*/ 0 h 24"/>
                <a:gd name="T12" fmla="*/ 13 w 1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3" h="24">
                  <a:moveTo>
                    <a:pt x="13" y="9"/>
                  </a:moveTo>
                  <a:lnTo>
                    <a:pt x="7" y="24"/>
                  </a:lnTo>
                  <a:lnTo>
                    <a:pt x="5" y="21"/>
                  </a:lnTo>
                  <a:lnTo>
                    <a:pt x="7" y="10"/>
                  </a:lnTo>
                  <a:lnTo>
                    <a:pt x="0" y="2"/>
                  </a:lnTo>
                  <a:lnTo>
                    <a:pt x="1" y="0"/>
                  </a:lnTo>
                  <a:lnTo>
                    <a:pt x="13"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3" name="Freeform 26">
              <a:extLst>
                <a:ext uri="{FF2B5EF4-FFF2-40B4-BE49-F238E27FC236}">
                  <a16:creationId xmlns:a16="http://schemas.microsoft.com/office/drawing/2014/main" id="{016BC768-3BD7-6FBF-351A-CB9D59FD65CC}"/>
                </a:ext>
              </a:extLst>
            </p:cNvPr>
            <p:cNvSpPr>
              <a:spLocks/>
            </p:cNvSpPr>
            <p:nvPr/>
          </p:nvSpPr>
          <p:spPr bwMode="auto">
            <a:xfrm>
              <a:off x="4432202" y="1837226"/>
              <a:ext cx="94931" cy="78336"/>
            </a:xfrm>
            <a:custGeom>
              <a:avLst/>
              <a:gdLst>
                <a:gd name="T0" fmla="*/ 54 w 65"/>
                <a:gd name="T1" fmla="*/ 7 h 53"/>
                <a:gd name="T2" fmla="*/ 60 w 65"/>
                <a:gd name="T3" fmla="*/ 7 h 53"/>
                <a:gd name="T4" fmla="*/ 56 w 65"/>
                <a:gd name="T5" fmla="*/ 16 h 53"/>
                <a:gd name="T6" fmla="*/ 65 w 65"/>
                <a:gd name="T7" fmla="*/ 24 h 53"/>
                <a:gd name="T8" fmla="*/ 64 w 65"/>
                <a:gd name="T9" fmla="*/ 34 h 53"/>
                <a:gd name="T10" fmla="*/ 60 w 65"/>
                <a:gd name="T11" fmla="*/ 35 h 53"/>
                <a:gd name="T12" fmla="*/ 57 w 65"/>
                <a:gd name="T13" fmla="*/ 37 h 53"/>
                <a:gd name="T14" fmla="*/ 52 w 65"/>
                <a:gd name="T15" fmla="*/ 42 h 53"/>
                <a:gd name="T16" fmla="*/ 50 w 65"/>
                <a:gd name="T17" fmla="*/ 53 h 53"/>
                <a:gd name="T18" fmla="*/ 35 w 65"/>
                <a:gd name="T19" fmla="*/ 45 h 53"/>
                <a:gd name="T20" fmla="*/ 28 w 65"/>
                <a:gd name="T21" fmla="*/ 37 h 53"/>
                <a:gd name="T22" fmla="*/ 21 w 65"/>
                <a:gd name="T23" fmla="*/ 32 h 53"/>
                <a:gd name="T24" fmla="*/ 13 w 65"/>
                <a:gd name="T25" fmla="*/ 24 h 53"/>
                <a:gd name="T26" fmla="*/ 9 w 65"/>
                <a:gd name="T27" fmla="*/ 18 h 53"/>
                <a:gd name="T28" fmla="*/ 0 w 65"/>
                <a:gd name="T29" fmla="*/ 8 h 53"/>
                <a:gd name="T30" fmla="*/ 3 w 65"/>
                <a:gd name="T31" fmla="*/ 0 h 53"/>
                <a:gd name="T32" fmla="*/ 9 w 65"/>
                <a:gd name="T33" fmla="*/ 5 h 53"/>
                <a:gd name="T34" fmla="*/ 13 w 65"/>
                <a:gd name="T35" fmla="*/ 0 h 53"/>
                <a:gd name="T36" fmla="*/ 20 w 65"/>
                <a:gd name="T37" fmla="*/ 0 h 53"/>
                <a:gd name="T38" fmla="*/ 35 w 65"/>
                <a:gd name="T39" fmla="*/ 3 h 53"/>
                <a:gd name="T40" fmla="*/ 46 w 65"/>
                <a:gd name="T41" fmla="*/ 3 h 53"/>
                <a:gd name="T42" fmla="*/ 54 w 65"/>
                <a:gd name="T43"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53">
                  <a:moveTo>
                    <a:pt x="54" y="7"/>
                  </a:moveTo>
                  <a:lnTo>
                    <a:pt x="60" y="7"/>
                  </a:lnTo>
                  <a:lnTo>
                    <a:pt x="56" y="16"/>
                  </a:lnTo>
                  <a:lnTo>
                    <a:pt x="65" y="24"/>
                  </a:lnTo>
                  <a:lnTo>
                    <a:pt x="64" y="34"/>
                  </a:lnTo>
                  <a:lnTo>
                    <a:pt x="60" y="35"/>
                  </a:lnTo>
                  <a:lnTo>
                    <a:pt x="57" y="37"/>
                  </a:lnTo>
                  <a:lnTo>
                    <a:pt x="52" y="42"/>
                  </a:lnTo>
                  <a:lnTo>
                    <a:pt x="50" y="53"/>
                  </a:lnTo>
                  <a:lnTo>
                    <a:pt x="35" y="45"/>
                  </a:lnTo>
                  <a:lnTo>
                    <a:pt x="28" y="37"/>
                  </a:lnTo>
                  <a:lnTo>
                    <a:pt x="21" y="32"/>
                  </a:lnTo>
                  <a:lnTo>
                    <a:pt x="13" y="24"/>
                  </a:lnTo>
                  <a:lnTo>
                    <a:pt x="9" y="18"/>
                  </a:lnTo>
                  <a:lnTo>
                    <a:pt x="0" y="8"/>
                  </a:lnTo>
                  <a:lnTo>
                    <a:pt x="3" y="0"/>
                  </a:lnTo>
                  <a:lnTo>
                    <a:pt x="9" y="5"/>
                  </a:lnTo>
                  <a:lnTo>
                    <a:pt x="13" y="0"/>
                  </a:lnTo>
                  <a:lnTo>
                    <a:pt x="20" y="0"/>
                  </a:lnTo>
                  <a:lnTo>
                    <a:pt x="35" y="3"/>
                  </a:lnTo>
                  <a:lnTo>
                    <a:pt x="46" y="3"/>
                  </a:lnTo>
                  <a:lnTo>
                    <a:pt x="54"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4" name="Freeform 27">
              <a:extLst>
                <a:ext uri="{FF2B5EF4-FFF2-40B4-BE49-F238E27FC236}">
                  <a16:creationId xmlns:a16="http://schemas.microsoft.com/office/drawing/2014/main" id="{1D41B222-1770-DF83-8B2D-C1466FE665CB}"/>
                </a:ext>
              </a:extLst>
            </p:cNvPr>
            <p:cNvSpPr>
              <a:spLocks/>
            </p:cNvSpPr>
            <p:nvPr/>
          </p:nvSpPr>
          <p:spPr bwMode="auto">
            <a:xfrm>
              <a:off x="4584092" y="1512063"/>
              <a:ext cx="213230" cy="141890"/>
            </a:xfrm>
            <a:custGeom>
              <a:avLst/>
              <a:gdLst>
                <a:gd name="T0" fmla="*/ 1 w 146"/>
                <a:gd name="T1" fmla="*/ 44 h 96"/>
                <a:gd name="T2" fmla="*/ 15 w 146"/>
                <a:gd name="T3" fmla="*/ 44 h 96"/>
                <a:gd name="T4" fmla="*/ 31 w 146"/>
                <a:gd name="T5" fmla="*/ 37 h 96"/>
                <a:gd name="T6" fmla="*/ 33 w 146"/>
                <a:gd name="T7" fmla="*/ 26 h 96"/>
                <a:gd name="T8" fmla="*/ 45 w 146"/>
                <a:gd name="T9" fmla="*/ 20 h 96"/>
                <a:gd name="T10" fmla="*/ 42 w 146"/>
                <a:gd name="T11" fmla="*/ 11 h 96"/>
                <a:gd name="T12" fmla="*/ 50 w 146"/>
                <a:gd name="T13" fmla="*/ 7 h 96"/>
                <a:gd name="T14" fmla="*/ 65 w 146"/>
                <a:gd name="T15" fmla="*/ 0 h 96"/>
                <a:gd name="T16" fmla="*/ 82 w 146"/>
                <a:gd name="T17" fmla="*/ 5 h 96"/>
                <a:gd name="T18" fmla="*/ 85 w 146"/>
                <a:gd name="T19" fmla="*/ 10 h 96"/>
                <a:gd name="T20" fmla="*/ 93 w 146"/>
                <a:gd name="T21" fmla="*/ 7 h 96"/>
                <a:gd name="T22" fmla="*/ 109 w 146"/>
                <a:gd name="T23" fmla="*/ 12 h 96"/>
                <a:gd name="T24" fmla="*/ 112 w 146"/>
                <a:gd name="T25" fmla="*/ 21 h 96"/>
                <a:gd name="T26" fmla="*/ 110 w 146"/>
                <a:gd name="T27" fmla="*/ 27 h 96"/>
                <a:gd name="T28" fmla="*/ 122 w 146"/>
                <a:gd name="T29" fmla="*/ 40 h 96"/>
                <a:gd name="T30" fmla="*/ 129 w 146"/>
                <a:gd name="T31" fmla="*/ 43 h 96"/>
                <a:gd name="T32" fmla="*/ 129 w 146"/>
                <a:gd name="T33" fmla="*/ 47 h 96"/>
                <a:gd name="T34" fmla="*/ 140 w 146"/>
                <a:gd name="T35" fmla="*/ 50 h 96"/>
                <a:gd name="T36" fmla="*/ 146 w 146"/>
                <a:gd name="T37" fmla="*/ 56 h 96"/>
                <a:gd name="T38" fmla="*/ 140 w 146"/>
                <a:gd name="T39" fmla="*/ 60 h 96"/>
                <a:gd name="T40" fmla="*/ 128 w 146"/>
                <a:gd name="T41" fmla="*/ 59 h 96"/>
                <a:gd name="T42" fmla="*/ 125 w 146"/>
                <a:gd name="T43" fmla="*/ 61 h 96"/>
                <a:gd name="T44" fmla="*/ 130 w 146"/>
                <a:gd name="T45" fmla="*/ 68 h 96"/>
                <a:gd name="T46" fmla="*/ 136 w 146"/>
                <a:gd name="T47" fmla="*/ 81 h 96"/>
                <a:gd name="T48" fmla="*/ 123 w 146"/>
                <a:gd name="T49" fmla="*/ 82 h 96"/>
                <a:gd name="T50" fmla="*/ 119 w 146"/>
                <a:gd name="T51" fmla="*/ 86 h 96"/>
                <a:gd name="T52" fmla="*/ 119 w 146"/>
                <a:gd name="T53" fmla="*/ 96 h 96"/>
                <a:gd name="T54" fmla="*/ 113 w 146"/>
                <a:gd name="T55" fmla="*/ 95 h 96"/>
                <a:gd name="T56" fmla="*/ 99 w 146"/>
                <a:gd name="T57" fmla="*/ 95 h 96"/>
                <a:gd name="T58" fmla="*/ 94 w 146"/>
                <a:gd name="T59" fmla="*/ 91 h 96"/>
                <a:gd name="T60" fmla="*/ 88 w 146"/>
                <a:gd name="T61" fmla="*/ 94 h 96"/>
                <a:gd name="T62" fmla="*/ 82 w 146"/>
                <a:gd name="T63" fmla="*/ 91 h 96"/>
                <a:gd name="T64" fmla="*/ 70 w 146"/>
                <a:gd name="T65" fmla="*/ 91 h 96"/>
                <a:gd name="T66" fmla="*/ 51 w 146"/>
                <a:gd name="T67" fmla="*/ 86 h 96"/>
                <a:gd name="T68" fmla="*/ 35 w 146"/>
                <a:gd name="T69" fmla="*/ 84 h 96"/>
                <a:gd name="T70" fmla="*/ 23 w 146"/>
                <a:gd name="T71" fmla="*/ 85 h 96"/>
                <a:gd name="T72" fmla="*/ 15 w 146"/>
                <a:gd name="T73" fmla="*/ 90 h 96"/>
                <a:gd name="T74" fmla="*/ 8 w 146"/>
                <a:gd name="T75" fmla="*/ 91 h 96"/>
                <a:gd name="T76" fmla="*/ 6 w 146"/>
                <a:gd name="T77" fmla="*/ 82 h 96"/>
                <a:gd name="T78" fmla="*/ 0 w 146"/>
                <a:gd name="T79" fmla="*/ 73 h 96"/>
                <a:gd name="T80" fmla="*/ 9 w 146"/>
                <a:gd name="T81" fmla="*/ 69 h 96"/>
                <a:gd name="T82" fmla="*/ 8 w 146"/>
                <a:gd name="T83" fmla="*/ 61 h 96"/>
                <a:gd name="T84" fmla="*/ 3 w 146"/>
                <a:gd name="T85" fmla="*/ 53 h 96"/>
                <a:gd name="T86" fmla="*/ 1 w 146"/>
                <a:gd name="T87" fmla="*/ 4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96">
                  <a:moveTo>
                    <a:pt x="1" y="44"/>
                  </a:moveTo>
                  <a:lnTo>
                    <a:pt x="15" y="44"/>
                  </a:lnTo>
                  <a:lnTo>
                    <a:pt x="31" y="37"/>
                  </a:lnTo>
                  <a:lnTo>
                    <a:pt x="33" y="26"/>
                  </a:lnTo>
                  <a:lnTo>
                    <a:pt x="45" y="20"/>
                  </a:lnTo>
                  <a:lnTo>
                    <a:pt x="42" y="11"/>
                  </a:lnTo>
                  <a:lnTo>
                    <a:pt x="50" y="7"/>
                  </a:lnTo>
                  <a:lnTo>
                    <a:pt x="65" y="0"/>
                  </a:lnTo>
                  <a:lnTo>
                    <a:pt x="82" y="5"/>
                  </a:lnTo>
                  <a:lnTo>
                    <a:pt x="85" y="10"/>
                  </a:lnTo>
                  <a:lnTo>
                    <a:pt x="93" y="7"/>
                  </a:lnTo>
                  <a:lnTo>
                    <a:pt x="109" y="12"/>
                  </a:lnTo>
                  <a:lnTo>
                    <a:pt x="112" y="21"/>
                  </a:lnTo>
                  <a:lnTo>
                    <a:pt x="110" y="27"/>
                  </a:lnTo>
                  <a:lnTo>
                    <a:pt x="122" y="40"/>
                  </a:lnTo>
                  <a:lnTo>
                    <a:pt x="129" y="43"/>
                  </a:lnTo>
                  <a:lnTo>
                    <a:pt x="129" y="47"/>
                  </a:lnTo>
                  <a:lnTo>
                    <a:pt x="140" y="50"/>
                  </a:lnTo>
                  <a:lnTo>
                    <a:pt x="146" y="56"/>
                  </a:lnTo>
                  <a:lnTo>
                    <a:pt x="140" y="60"/>
                  </a:lnTo>
                  <a:lnTo>
                    <a:pt x="128" y="59"/>
                  </a:lnTo>
                  <a:lnTo>
                    <a:pt x="125" y="61"/>
                  </a:lnTo>
                  <a:lnTo>
                    <a:pt x="130" y="68"/>
                  </a:lnTo>
                  <a:lnTo>
                    <a:pt x="136" y="81"/>
                  </a:lnTo>
                  <a:lnTo>
                    <a:pt x="123" y="82"/>
                  </a:lnTo>
                  <a:lnTo>
                    <a:pt x="119" y="86"/>
                  </a:lnTo>
                  <a:lnTo>
                    <a:pt x="119" y="96"/>
                  </a:lnTo>
                  <a:lnTo>
                    <a:pt x="113" y="95"/>
                  </a:lnTo>
                  <a:lnTo>
                    <a:pt x="99" y="95"/>
                  </a:lnTo>
                  <a:lnTo>
                    <a:pt x="94" y="91"/>
                  </a:lnTo>
                  <a:lnTo>
                    <a:pt x="88" y="94"/>
                  </a:lnTo>
                  <a:lnTo>
                    <a:pt x="82" y="91"/>
                  </a:lnTo>
                  <a:lnTo>
                    <a:pt x="70" y="91"/>
                  </a:lnTo>
                  <a:lnTo>
                    <a:pt x="51" y="86"/>
                  </a:lnTo>
                  <a:lnTo>
                    <a:pt x="35" y="84"/>
                  </a:lnTo>
                  <a:lnTo>
                    <a:pt x="23" y="85"/>
                  </a:lnTo>
                  <a:lnTo>
                    <a:pt x="15" y="90"/>
                  </a:lnTo>
                  <a:lnTo>
                    <a:pt x="8" y="91"/>
                  </a:lnTo>
                  <a:lnTo>
                    <a:pt x="6" y="82"/>
                  </a:lnTo>
                  <a:lnTo>
                    <a:pt x="0" y="73"/>
                  </a:lnTo>
                  <a:lnTo>
                    <a:pt x="9" y="69"/>
                  </a:lnTo>
                  <a:lnTo>
                    <a:pt x="8" y="61"/>
                  </a:lnTo>
                  <a:lnTo>
                    <a:pt x="3" y="53"/>
                  </a:lnTo>
                  <a:lnTo>
                    <a:pt x="1" y="44"/>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5" name="Freeform 28">
              <a:extLst>
                <a:ext uri="{FF2B5EF4-FFF2-40B4-BE49-F238E27FC236}">
                  <a16:creationId xmlns:a16="http://schemas.microsoft.com/office/drawing/2014/main" id="{F8FE538D-F144-4C7F-1068-A2370C8FAC08}"/>
                </a:ext>
              </a:extLst>
            </p:cNvPr>
            <p:cNvSpPr>
              <a:spLocks/>
            </p:cNvSpPr>
            <p:nvPr/>
          </p:nvSpPr>
          <p:spPr bwMode="auto">
            <a:xfrm>
              <a:off x="1685042" y="2654570"/>
              <a:ext cx="37972" cy="79813"/>
            </a:xfrm>
            <a:custGeom>
              <a:avLst/>
              <a:gdLst>
                <a:gd name="T0" fmla="*/ 6 w 26"/>
                <a:gd name="T1" fmla="*/ 14 h 54"/>
                <a:gd name="T2" fmla="*/ 6 w 26"/>
                <a:gd name="T3" fmla="*/ 11 h 54"/>
                <a:gd name="T4" fmla="*/ 9 w 26"/>
                <a:gd name="T5" fmla="*/ 11 h 54"/>
                <a:gd name="T6" fmla="*/ 12 w 26"/>
                <a:gd name="T7" fmla="*/ 13 h 54"/>
                <a:gd name="T8" fmla="*/ 20 w 26"/>
                <a:gd name="T9" fmla="*/ 0 h 54"/>
                <a:gd name="T10" fmla="*/ 23 w 26"/>
                <a:gd name="T11" fmla="*/ 0 h 54"/>
                <a:gd name="T12" fmla="*/ 23 w 26"/>
                <a:gd name="T13" fmla="*/ 3 h 54"/>
                <a:gd name="T14" fmla="*/ 26 w 26"/>
                <a:gd name="T15" fmla="*/ 3 h 54"/>
                <a:gd name="T16" fmla="*/ 25 w 26"/>
                <a:gd name="T17" fmla="*/ 9 h 54"/>
                <a:gd name="T18" fmla="*/ 21 w 26"/>
                <a:gd name="T19" fmla="*/ 18 h 54"/>
                <a:gd name="T20" fmla="*/ 22 w 26"/>
                <a:gd name="T21" fmla="*/ 21 h 54"/>
                <a:gd name="T22" fmla="*/ 19 w 26"/>
                <a:gd name="T23" fmla="*/ 29 h 54"/>
                <a:gd name="T24" fmla="*/ 20 w 26"/>
                <a:gd name="T25" fmla="*/ 31 h 54"/>
                <a:gd name="T26" fmla="*/ 17 w 26"/>
                <a:gd name="T27" fmla="*/ 41 h 54"/>
                <a:gd name="T28" fmla="*/ 13 w 26"/>
                <a:gd name="T29" fmla="*/ 46 h 54"/>
                <a:gd name="T30" fmla="*/ 10 w 26"/>
                <a:gd name="T31" fmla="*/ 47 h 54"/>
                <a:gd name="T32" fmla="*/ 5 w 26"/>
                <a:gd name="T33" fmla="*/ 54 h 54"/>
                <a:gd name="T34" fmla="*/ 0 w 26"/>
                <a:gd name="T35" fmla="*/ 54 h 54"/>
                <a:gd name="T36" fmla="*/ 4 w 26"/>
                <a:gd name="T37" fmla="*/ 31 h 54"/>
                <a:gd name="T38" fmla="*/ 6 w 26"/>
                <a:gd name="T39" fmla="*/ 1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54">
                  <a:moveTo>
                    <a:pt x="6" y="14"/>
                  </a:moveTo>
                  <a:lnTo>
                    <a:pt x="6" y="11"/>
                  </a:lnTo>
                  <a:lnTo>
                    <a:pt x="9" y="11"/>
                  </a:lnTo>
                  <a:lnTo>
                    <a:pt x="12" y="13"/>
                  </a:lnTo>
                  <a:lnTo>
                    <a:pt x="20" y="0"/>
                  </a:lnTo>
                  <a:lnTo>
                    <a:pt x="23" y="0"/>
                  </a:lnTo>
                  <a:lnTo>
                    <a:pt x="23" y="3"/>
                  </a:lnTo>
                  <a:lnTo>
                    <a:pt x="26" y="3"/>
                  </a:lnTo>
                  <a:lnTo>
                    <a:pt x="25" y="9"/>
                  </a:lnTo>
                  <a:lnTo>
                    <a:pt x="21" y="18"/>
                  </a:lnTo>
                  <a:lnTo>
                    <a:pt x="22" y="21"/>
                  </a:lnTo>
                  <a:lnTo>
                    <a:pt x="19" y="29"/>
                  </a:lnTo>
                  <a:lnTo>
                    <a:pt x="20" y="31"/>
                  </a:lnTo>
                  <a:lnTo>
                    <a:pt x="17" y="41"/>
                  </a:lnTo>
                  <a:lnTo>
                    <a:pt x="13" y="46"/>
                  </a:lnTo>
                  <a:lnTo>
                    <a:pt x="10" y="47"/>
                  </a:lnTo>
                  <a:lnTo>
                    <a:pt x="5" y="54"/>
                  </a:lnTo>
                  <a:lnTo>
                    <a:pt x="0" y="54"/>
                  </a:lnTo>
                  <a:lnTo>
                    <a:pt x="4" y="31"/>
                  </a:lnTo>
                  <a:lnTo>
                    <a:pt x="6" y="1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6" name="Freeform 29">
              <a:extLst>
                <a:ext uri="{FF2B5EF4-FFF2-40B4-BE49-F238E27FC236}">
                  <a16:creationId xmlns:a16="http://schemas.microsoft.com/office/drawing/2014/main" id="{8DDADBD9-036A-095F-F327-C3D54A8CAF6E}"/>
                </a:ext>
              </a:extLst>
            </p:cNvPr>
            <p:cNvSpPr>
              <a:spLocks/>
            </p:cNvSpPr>
            <p:nvPr/>
          </p:nvSpPr>
          <p:spPr bwMode="auto">
            <a:xfrm>
              <a:off x="2196209" y="3522167"/>
              <a:ext cx="335910" cy="403499"/>
            </a:xfrm>
            <a:custGeom>
              <a:avLst/>
              <a:gdLst>
                <a:gd name="T0" fmla="*/ 141 w 230"/>
                <a:gd name="T1" fmla="*/ 255 h 273"/>
                <a:gd name="T2" fmla="*/ 121 w 230"/>
                <a:gd name="T3" fmla="*/ 254 h 273"/>
                <a:gd name="T4" fmla="*/ 116 w 230"/>
                <a:gd name="T5" fmla="*/ 271 h 273"/>
                <a:gd name="T6" fmla="*/ 104 w 230"/>
                <a:gd name="T7" fmla="*/ 256 h 273"/>
                <a:gd name="T8" fmla="*/ 79 w 230"/>
                <a:gd name="T9" fmla="*/ 251 h 273"/>
                <a:gd name="T10" fmla="*/ 67 w 230"/>
                <a:gd name="T11" fmla="*/ 270 h 273"/>
                <a:gd name="T12" fmla="*/ 54 w 230"/>
                <a:gd name="T13" fmla="*/ 273 h 273"/>
                <a:gd name="T14" fmla="*/ 43 w 230"/>
                <a:gd name="T15" fmla="*/ 244 h 273"/>
                <a:gd name="T16" fmla="*/ 31 w 230"/>
                <a:gd name="T17" fmla="*/ 221 h 273"/>
                <a:gd name="T18" fmla="*/ 34 w 230"/>
                <a:gd name="T19" fmla="*/ 201 h 273"/>
                <a:gd name="T20" fmla="*/ 24 w 230"/>
                <a:gd name="T21" fmla="*/ 192 h 273"/>
                <a:gd name="T22" fmla="*/ 20 w 230"/>
                <a:gd name="T23" fmla="*/ 177 h 273"/>
                <a:gd name="T24" fmla="*/ 10 w 230"/>
                <a:gd name="T25" fmla="*/ 163 h 273"/>
                <a:gd name="T26" fmla="*/ 19 w 230"/>
                <a:gd name="T27" fmla="*/ 140 h 273"/>
                <a:gd name="T28" fmla="*/ 10 w 230"/>
                <a:gd name="T29" fmla="*/ 123 h 273"/>
                <a:gd name="T30" fmla="*/ 13 w 230"/>
                <a:gd name="T31" fmla="*/ 116 h 273"/>
                <a:gd name="T32" fmla="*/ 10 w 230"/>
                <a:gd name="T33" fmla="*/ 108 h 273"/>
                <a:gd name="T34" fmla="*/ 16 w 230"/>
                <a:gd name="T35" fmla="*/ 98 h 273"/>
                <a:gd name="T36" fmla="*/ 15 w 230"/>
                <a:gd name="T37" fmla="*/ 80 h 273"/>
                <a:gd name="T38" fmla="*/ 15 w 230"/>
                <a:gd name="T39" fmla="*/ 65 h 273"/>
                <a:gd name="T40" fmla="*/ 18 w 230"/>
                <a:gd name="T41" fmla="*/ 58 h 273"/>
                <a:gd name="T42" fmla="*/ 0 w 230"/>
                <a:gd name="T43" fmla="*/ 25 h 273"/>
                <a:gd name="T44" fmla="*/ 14 w 230"/>
                <a:gd name="T45" fmla="*/ 27 h 273"/>
                <a:gd name="T46" fmla="*/ 23 w 230"/>
                <a:gd name="T47" fmla="*/ 26 h 273"/>
                <a:gd name="T48" fmla="*/ 27 w 230"/>
                <a:gd name="T49" fmla="*/ 20 h 273"/>
                <a:gd name="T50" fmla="*/ 43 w 230"/>
                <a:gd name="T51" fmla="*/ 12 h 273"/>
                <a:gd name="T52" fmla="*/ 52 w 230"/>
                <a:gd name="T53" fmla="*/ 4 h 273"/>
                <a:gd name="T54" fmla="*/ 76 w 230"/>
                <a:gd name="T55" fmla="*/ 0 h 273"/>
                <a:gd name="T56" fmla="*/ 74 w 230"/>
                <a:gd name="T57" fmla="*/ 16 h 273"/>
                <a:gd name="T58" fmla="*/ 77 w 230"/>
                <a:gd name="T59" fmla="*/ 24 h 273"/>
                <a:gd name="T60" fmla="*/ 76 w 230"/>
                <a:gd name="T61" fmla="*/ 38 h 273"/>
                <a:gd name="T62" fmla="*/ 97 w 230"/>
                <a:gd name="T63" fmla="*/ 56 h 273"/>
                <a:gd name="T64" fmla="*/ 118 w 230"/>
                <a:gd name="T65" fmla="*/ 60 h 273"/>
                <a:gd name="T66" fmla="*/ 126 w 230"/>
                <a:gd name="T67" fmla="*/ 68 h 273"/>
                <a:gd name="T68" fmla="*/ 138 w 230"/>
                <a:gd name="T69" fmla="*/ 72 h 273"/>
                <a:gd name="T70" fmla="*/ 146 w 230"/>
                <a:gd name="T71" fmla="*/ 78 h 273"/>
                <a:gd name="T72" fmla="*/ 158 w 230"/>
                <a:gd name="T73" fmla="*/ 77 h 273"/>
                <a:gd name="T74" fmla="*/ 169 w 230"/>
                <a:gd name="T75" fmla="*/ 84 h 273"/>
                <a:gd name="T76" fmla="*/ 170 w 230"/>
                <a:gd name="T77" fmla="*/ 96 h 273"/>
                <a:gd name="T78" fmla="*/ 174 w 230"/>
                <a:gd name="T79" fmla="*/ 102 h 273"/>
                <a:gd name="T80" fmla="*/ 175 w 230"/>
                <a:gd name="T81" fmla="*/ 111 h 273"/>
                <a:gd name="T82" fmla="*/ 170 w 230"/>
                <a:gd name="T83" fmla="*/ 111 h 273"/>
                <a:gd name="T84" fmla="*/ 179 w 230"/>
                <a:gd name="T85" fmla="*/ 135 h 273"/>
                <a:gd name="T86" fmla="*/ 213 w 230"/>
                <a:gd name="T87" fmla="*/ 136 h 273"/>
                <a:gd name="T88" fmla="*/ 212 w 230"/>
                <a:gd name="T89" fmla="*/ 148 h 273"/>
                <a:gd name="T90" fmla="*/ 214 w 230"/>
                <a:gd name="T91" fmla="*/ 156 h 273"/>
                <a:gd name="T92" fmla="*/ 225 w 230"/>
                <a:gd name="T93" fmla="*/ 162 h 273"/>
                <a:gd name="T94" fmla="*/ 230 w 230"/>
                <a:gd name="T95" fmla="*/ 175 h 273"/>
                <a:gd name="T96" fmla="*/ 228 w 230"/>
                <a:gd name="T97" fmla="*/ 191 h 273"/>
                <a:gd name="T98" fmla="*/ 224 w 230"/>
                <a:gd name="T99" fmla="*/ 201 h 273"/>
                <a:gd name="T100" fmla="*/ 227 w 230"/>
                <a:gd name="T101" fmla="*/ 212 h 273"/>
                <a:gd name="T102" fmla="*/ 222 w 230"/>
                <a:gd name="T103" fmla="*/ 217 h 273"/>
                <a:gd name="T104" fmla="*/ 221 w 230"/>
                <a:gd name="T105" fmla="*/ 210 h 273"/>
                <a:gd name="T106" fmla="*/ 203 w 230"/>
                <a:gd name="T107" fmla="*/ 200 h 273"/>
                <a:gd name="T108" fmla="*/ 186 w 230"/>
                <a:gd name="T109" fmla="*/ 199 h 273"/>
                <a:gd name="T110" fmla="*/ 155 w 230"/>
                <a:gd name="T111" fmla="*/ 205 h 273"/>
                <a:gd name="T112" fmla="*/ 148 w 230"/>
                <a:gd name="T113" fmla="*/ 224 h 273"/>
                <a:gd name="T114" fmla="*/ 149 w 230"/>
                <a:gd name="T115" fmla="*/ 235 h 273"/>
                <a:gd name="T116" fmla="*/ 145 w 230"/>
                <a:gd name="T117" fmla="*/ 260 h 273"/>
                <a:gd name="T118" fmla="*/ 141 w 230"/>
                <a:gd name="T119" fmla="*/ 25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0" h="273">
                  <a:moveTo>
                    <a:pt x="141" y="255"/>
                  </a:moveTo>
                  <a:lnTo>
                    <a:pt x="121" y="254"/>
                  </a:lnTo>
                  <a:lnTo>
                    <a:pt x="116" y="271"/>
                  </a:lnTo>
                  <a:lnTo>
                    <a:pt x="104" y="256"/>
                  </a:lnTo>
                  <a:lnTo>
                    <a:pt x="79" y="251"/>
                  </a:lnTo>
                  <a:lnTo>
                    <a:pt x="67" y="270"/>
                  </a:lnTo>
                  <a:lnTo>
                    <a:pt x="54" y="273"/>
                  </a:lnTo>
                  <a:lnTo>
                    <a:pt x="43" y="244"/>
                  </a:lnTo>
                  <a:lnTo>
                    <a:pt x="31" y="221"/>
                  </a:lnTo>
                  <a:lnTo>
                    <a:pt x="34" y="201"/>
                  </a:lnTo>
                  <a:lnTo>
                    <a:pt x="24" y="192"/>
                  </a:lnTo>
                  <a:lnTo>
                    <a:pt x="20" y="177"/>
                  </a:lnTo>
                  <a:lnTo>
                    <a:pt x="10" y="163"/>
                  </a:lnTo>
                  <a:lnTo>
                    <a:pt x="19" y="140"/>
                  </a:lnTo>
                  <a:lnTo>
                    <a:pt x="10" y="123"/>
                  </a:lnTo>
                  <a:lnTo>
                    <a:pt x="13" y="116"/>
                  </a:lnTo>
                  <a:lnTo>
                    <a:pt x="10" y="108"/>
                  </a:lnTo>
                  <a:lnTo>
                    <a:pt x="16" y="98"/>
                  </a:lnTo>
                  <a:lnTo>
                    <a:pt x="15" y="80"/>
                  </a:lnTo>
                  <a:lnTo>
                    <a:pt x="15" y="65"/>
                  </a:lnTo>
                  <a:lnTo>
                    <a:pt x="18" y="58"/>
                  </a:lnTo>
                  <a:lnTo>
                    <a:pt x="0" y="25"/>
                  </a:lnTo>
                  <a:lnTo>
                    <a:pt x="14" y="27"/>
                  </a:lnTo>
                  <a:lnTo>
                    <a:pt x="23" y="26"/>
                  </a:lnTo>
                  <a:lnTo>
                    <a:pt x="27" y="20"/>
                  </a:lnTo>
                  <a:lnTo>
                    <a:pt x="43" y="12"/>
                  </a:lnTo>
                  <a:lnTo>
                    <a:pt x="52" y="4"/>
                  </a:lnTo>
                  <a:lnTo>
                    <a:pt x="76" y="0"/>
                  </a:lnTo>
                  <a:lnTo>
                    <a:pt x="74" y="16"/>
                  </a:lnTo>
                  <a:lnTo>
                    <a:pt x="77" y="24"/>
                  </a:lnTo>
                  <a:lnTo>
                    <a:pt x="76" y="38"/>
                  </a:lnTo>
                  <a:lnTo>
                    <a:pt x="97" y="56"/>
                  </a:lnTo>
                  <a:lnTo>
                    <a:pt x="118" y="60"/>
                  </a:lnTo>
                  <a:lnTo>
                    <a:pt x="126" y="68"/>
                  </a:lnTo>
                  <a:lnTo>
                    <a:pt x="138" y="72"/>
                  </a:lnTo>
                  <a:lnTo>
                    <a:pt x="146" y="78"/>
                  </a:lnTo>
                  <a:lnTo>
                    <a:pt x="158" y="77"/>
                  </a:lnTo>
                  <a:lnTo>
                    <a:pt x="169" y="84"/>
                  </a:lnTo>
                  <a:lnTo>
                    <a:pt x="170" y="96"/>
                  </a:lnTo>
                  <a:lnTo>
                    <a:pt x="174" y="102"/>
                  </a:lnTo>
                  <a:lnTo>
                    <a:pt x="175" y="111"/>
                  </a:lnTo>
                  <a:lnTo>
                    <a:pt x="170" y="111"/>
                  </a:lnTo>
                  <a:lnTo>
                    <a:pt x="179" y="135"/>
                  </a:lnTo>
                  <a:lnTo>
                    <a:pt x="213" y="136"/>
                  </a:lnTo>
                  <a:lnTo>
                    <a:pt x="212" y="148"/>
                  </a:lnTo>
                  <a:lnTo>
                    <a:pt x="214" y="156"/>
                  </a:lnTo>
                  <a:lnTo>
                    <a:pt x="225" y="162"/>
                  </a:lnTo>
                  <a:lnTo>
                    <a:pt x="230" y="175"/>
                  </a:lnTo>
                  <a:lnTo>
                    <a:pt x="228" y="191"/>
                  </a:lnTo>
                  <a:lnTo>
                    <a:pt x="224" y="201"/>
                  </a:lnTo>
                  <a:lnTo>
                    <a:pt x="227" y="212"/>
                  </a:lnTo>
                  <a:lnTo>
                    <a:pt x="222" y="217"/>
                  </a:lnTo>
                  <a:lnTo>
                    <a:pt x="221" y="210"/>
                  </a:lnTo>
                  <a:lnTo>
                    <a:pt x="203" y="200"/>
                  </a:lnTo>
                  <a:lnTo>
                    <a:pt x="186" y="199"/>
                  </a:lnTo>
                  <a:lnTo>
                    <a:pt x="155" y="205"/>
                  </a:lnTo>
                  <a:lnTo>
                    <a:pt x="148" y="224"/>
                  </a:lnTo>
                  <a:lnTo>
                    <a:pt x="149" y="235"/>
                  </a:lnTo>
                  <a:lnTo>
                    <a:pt x="145" y="260"/>
                  </a:lnTo>
                  <a:lnTo>
                    <a:pt x="141" y="25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7" name="Freeform 30">
              <a:extLst>
                <a:ext uri="{FF2B5EF4-FFF2-40B4-BE49-F238E27FC236}">
                  <a16:creationId xmlns:a16="http://schemas.microsoft.com/office/drawing/2014/main" id="{DE0B26F0-46FC-4325-564D-A13E595AD16E}"/>
                </a:ext>
              </a:extLst>
            </p:cNvPr>
            <p:cNvSpPr>
              <a:spLocks/>
            </p:cNvSpPr>
            <p:nvPr/>
          </p:nvSpPr>
          <p:spPr bwMode="auto">
            <a:xfrm>
              <a:off x="2072069" y="3061025"/>
              <a:ext cx="1051544" cy="1198672"/>
            </a:xfrm>
            <a:custGeom>
              <a:avLst/>
              <a:gdLst>
                <a:gd name="T0" fmla="*/ 390 w 720"/>
                <a:gd name="T1" fmla="*/ 680 h 811"/>
                <a:gd name="T2" fmla="*/ 383 w 720"/>
                <a:gd name="T3" fmla="*/ 644 h 811"/>
                <a:gd name="T4" fmla="*/ 378 w 720"/>
                <a:gd name="T5" fmla="*/ 605 h 811"/>
                <a:gd name="T6" fmla="*/ 358 w 720"/>
                <a:gd name="T7" fmla="*/ 580 h 811"/>
                <a:gd name="T8" fmla="*/ 315 w 720"/>
                <a:gd name="T9" fmla="*/ 568 h 811"/>
                <a:gd name="T10" fmla="*/ 309 w 720"/>
                <a:gd name="T11" fmla="*/ 513 h 811"/>
                <a:gd name="T12" fmla="*/ 299 w 720"/>
                <a:gd name="T13" fmla="*/ 468 h 811"/>
                <a:gd name="T14" fmla="*/ 255 w 720"/>
                <a:gd name="T15" fmla="*/ 423 h 811"/>
                <a:gd name="T16" fmla="*/ 254 w 720"/>
                <a:gd name="T17" fmla="*/ 396 h 811"/>
                <a:gd name="T18" fmla="*/ 211 w 720"/>
                <a:gd name="T19" fmla="*/ 380 h 811"/>
                <a:gd name="T20" fmla="*/ 162 w 720"/>
                <a:gd name="T21" fmla="*/ 336 h 811"/>
                <a:gd name="T22" fmla="*/ 128 w 720"/>
                <a:gd name="T23" fmla="*/ 324 h 811"/>
                <a:gd name="T24" fmla="*/ 85 w 720"/>
                <a:gd name="T25" fmla="*/ 337 h 811"/>
                <a:gd name="T26" fmla="*/ 52 w 720"/>
                <a:gd name="T27" fmla="*/ 319 h 811"/>
                <a:gd name="T28" fmla="*/ 19 w 720"/>
                <a:gd name="T29" fmla="*/ 297 h 811"/>
                <a:gd name="T30" fmla="*/ 4 w 720"/>
                <a:gd name="T31" fmla="*/ 253 h 811"/>
                <a:gd name="T32" fmla="*/ 19 w 720"/>
                <a:gd name="T33" fmla="*/ 219 h 811"/>
                <a:gd name="T34" fmla="*/ 73 w 720"/>
                <a:gd name="T35" fmla="*/ 199 h 811"/>
                <a:gd name="T36" fmla="*/ 70 w 720"/>
                <a:gd name="T37" fmla="*/ 113 h 811"/>
                <a:gd name="T38" fmla="*/ 85 w 720"/>
                <a:gd name="T39" fmla="*/ 89 h 811"/>
                <a:gd name="T40" fmla="*/ 116 w 720"/>
                <a:gd name="T41" fmla="*/ 67 h 811"/>
                <a:gd name="T42" fmla="*/ 138 w 720"/>
                <a:gd name="T43" fmla="*/ 94 h 811"/>
                <a:gd name="T44" fmla="*/ 177 w 720"/>
                <a:gd name="T45" fmla="*/ 78 h 811"/>
                <a:gd name="T46" fmla="*/ 176 w 720"/>
                <a:gd name="T47" fmla="*/ 58 h 811"/>
                <a:gd name="T48" fmla="*/ 170 w 720"/>
                <a:gd name="T49" fmla="*/ 23 h 811"/>
                <a:gd name="T50" fmla="*/ 216 w 720"/>
                <a:gd name="T51" fmla="*/ 23 h 811"/>
                <a:gd name="T52" fmla="*/ 251 w 720"/>
                <a:gd name="T53" fmla="*/ 0 h 811"/>
                <a:gd name="T54" fmla="*/ 263 w 720"/>
                <a:gd name="T55" fmla="*/ 27 h 811"/>
                <a:gd name="T56" fmla="*/ 261 w 720"/>
                <a:gd name="T57" fmla="*/ 72 h 811"/>
                <a:gd name="T58" fmla="*/ 289 w 720"/>
                <a:gd name="T59" fmla="*/ 78 h 811"/>
                <a:gd name="T60" fmla="*/ 318 w 720"/>
                <a:gd name="T61" fmla="*/ 70 h 811"/>
                <a:gd name="T62" fmla="*/ 328 w 720"/>
                <a:gd name="T63" fmla="*/ 57 h 811"/>
                <a:gd name="T64" fmla="*/ 363 w 720"/>
                <a:gd name="T65" fmla="*/ 66 h 811"/>
                <a:gd name="T66" fmla="*/ 384 w 720"/>
                <a:gd name="T67" fmla="*/ 65 h 811"/>
                <a:gd name="T68" fmla="*/ 414 w 720"/>
                <a:gd name="T69" fmla="*/ 22 h 811"/>
                <a:gd name="T70" fmla="*/ 439 w 720"/>
                <a:gd name="T71" fmla="*/ 88 h 811"/>
                <a:gd name="T72" fmla="*/ 464 w 720"/>
                <a:gd name="T73" fmla="*/ 135 h 811"/>
                <a:gd name="T74" fmla="*/ 540 w 720"/>
                <a:gd name="T75" fmla="*/ 154 h 811"/>
                <a:gd name="T76" fmla="*/ 622 w 720"/>
                <a:gd name="T77" fmla="*/ 169 h 811"/>
                <a:gd name="T78" fmla="*/ 703 w 720"/>
                <a:gd name="T79" fmla="*/ 216 h 811"/>
                <a:gd name="T80" fmla="*/ 713 w 720"/>
                <a:gd name="T81" fmla="*/ 296 h 811"/>
                <a:gd name="T82" fmla="*/ 656 w 720"/>
                <a:gd name="T83" fmla="*/ 380 h 811"/>
                <a:gd name="T84" fmla="*/ 646 w 720"/>
                <a:gd name="T85" fmla="*/ 467 h 811"/>
                <a:gd name="T86" fmla="*/ 622 w 720"/>
                <a:gd name="T87" fmla="*/ 544 h 811"/>
                <a:gd name="T88" fmla="*/ 584 w 720"/>
                <a:gd name="T89" fmla="*/ 587 h 811"/>
                <a:gd name="T90" fmla="*/ 505 w 720"/>
                <a:gd name="T91" fmla="*/ 626 h 811"/>
                <a:gd name="T92" fmla="*/ 495 w 720"/>
                <a:gd name="T93" fmla="*/ 695 h 811"/>
                <a:gd name="T94" fmla="*/ 453 w 720"/>
                <a:gd name="T95" fmla="*/ 770 h 811"/>
                <a:gd name="T96" fmla="*/ 422 w 720"/>
                <a:gd name="T97" fmla="*/ 799 h 811"/>
                <a:gd name="T98" fmla="*/ 380 w 720"/>
                <a:gd name="T99" fmla="*/ 750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0" h="811">
                  <a:moveTo>
                    <a:pt x="342" y="737"/>
                  </a:moveTo>
                  <a:lnTo>
                    <a:pt x="362" y="709"/>
                  </a:lnTo>
                  <a:lnTo>
                    <a:pt x="379" y="689"/>
                  </a:lnTo>
                  <a:lnTo>
                    <a:pt x="390" y="680"/>
                  </a:lnTo>
                  <a:lnTo>
                    <a:pt x="403" y="669"/>
                  </a:lnTo>
                  <a:lnTo>
                    <a:pt x="401" y="652"/>
                  </a:lnTo>
                  <a:lnTo>
                    <a:pt x="391" y="640"/>
                  </a:lnTo>
                  <a:lnTo>
                    <a:pt x="383" y="644"/>
                  </a:lnTo>
                  <a:lnTo>
                    <a:pt x="385" y="632"/>
                  </a:lnTo>
                  <a:lnTo>
                    <a:pt x="386" y="620"/>
                  </a:lnTo>
                  <a:lnTo>
                    <a:pt x="385" y="608"/>
                  </a:lnTo>
                  <a:lnTo>
                    <a:pt x="378" y="605"/>
                  </a:lnTo>
                  <a:lnTo>
                    <a:pt x="371" y="608"/>
                  </a:lnTo>
                  <a:lnTo>
                    <a:pt x="365" y="607"/>
                  </a:lnTo>
                  <a:lnTo>
                    <a:pt x="362" y="599"/>
                  </a:lnTo>
                  <a:lnTo>
                    <a:pt x="358" y="580"/>
                  </a:lnTo>
                  <a:lnTo>
                    <a:pt x="354" y="574"/>
                  </a:lnTo>
                  <a:lnTo>
                    <a:pt x="341" y="568"/>
                  </a:lnTo>
                  <a:lnTo>
                    <a:pt x="334" y="572"/>
                  </a:lnTo>
                  <a:lnTo>
                    <a:pt x="315" y="568"/>
                  </a:lnTo>
                  <a:lnTo>
                    <a:pt x="313" y="540"/>
                  </a:lnTo>
                  <a:lnTo>
                    <a:pt x="307" y="529"/>
                  </a:lnTo>
                  <a:lnTo>
                    <a:pt x="312" y="524"/>
                  </a:lnTo>
                  <a:lnTo>
                    <a:pt x="309" y="513"/>
                  </a:lnTo>
                  <a:lnTo>
                    <a:pt x="313" y="503"/>
                  </a:lnTo>
                  <a:lnTo>
                    <a:pt x="315" y="487"/>
                  </a:lnTo>
                  <a:lnTo>
                    <a:pt x="310" y="474"/>
                  </a:lnTo>
                  <a:lnTo>
                    <a:pt x="299" y="468"/>
                  </a:lnTo>
                  <a:lnTo>
                    <a:pt x="297" y="460"/>
                  </a:lnTo>
                  <a:lnTo>
                    <a:pt x="298" y="448"/>
                  </a:lnTo>
                  <a:lnTo>
                    <a:pt x="264" y="447"/>
                  </a:lnTo>
                  <a:lnTo>
                    <a:pt x="255" y="423"/>
                  </a:lnTo>
                  <a:lnTo>
                    <a:pt x="260" y="423"/>
                  </a:lnTo>
                  <a:lnTo>
                    <a:pt x="259" y="414"/>
                  </a:lnTo>
                  <a:lnTo>
                    <a:pt x="255" y="408"/>
                  </a:lnTo>
                  <a:lnTo>
                    <a:pt x="254" y="396"/>
                  </a:lnTo>
                  <a:lnTo>
                    <a:pt x="243" y="389"/>
                  </a:lnTo>
                  <a:lnTo>
                    <a:pt x="231" y="390"/>
                  </a:lnTo>
                  <a:lnTo>
                    <a:pt x="223" y="384"/>
                  </a:lnTo>
                  <a:lnTo>
                    <a:pt x="211" y="380"/>
                  </a:lnTo>
                  <a:lnTo>
                    <a:pt x="203" y="372"/>
                  </a:lnTo>
                  <a:lnTo>
                    <a:pt x="182" y="368"/>
                  </a:lnTo>
                  <a:lnTo>
                    <a:pt x="161" y="350"/>
                  </a:lnTo>
                  <a:lnTo>
                    <a:pt x="162" y="336"/>
                  </a:lnTo>
                  <a:lnTo>
                    <a:pt x="159" y="328"/>
                  </a:lnTo>
                  <a:lnTo>
                    <a:pt x="161" y="312"/>
                  </a:lnTo>
                  <a:lnTo>
                    <a:pt x="137" y="316"/>
                  </a:lnTo>
                  <a:lnTo>
                    <a:pt x="128" y="324"/>
                  </a:lnTo>
                  <a:lnTo>
                    <a:pt x="112" y="332"/>
                  </a:lnTo>
                  <a:lnTo>
                    <a:pt x="108" y="338"/>
                  </a:lnTo>
                  <a:lnTo>
                    <a:pt x="99" y="339"/>
                  </a:lnTo>
                  <a:lnTo>
                    <a:pt x="85" y="337"/>
                  </a:lnTo>
                  <a:lnTo>
                    <a:pt x="75" y="341"/>
                  </a:lnTo>
                  <a:lnTo>
                    <a:pt x="67" y="338"/>
                  </a:lnTo>
                  <a:lnTo>
                    <a:pt x="66" y="307"/>
                  </a:lnTo>
                  <a:lnTo>
                    <a:pt x="52" y="319"/>
                  </a:lnTo>
                  <a:lnTo>
                    <a:pt x="36" y="318"/>
                  </a:lnTo>
                  <a:lnTo>
                    <a:pt x="28" y="307"/>
                  </a:lnTo>
                  <a:lnTo>
                    <a:pt x="16" y="306"/>
                  </a:lnTo>
                  <a:lnTo>
                    <a:pt x="19" y="297"/>
                  </a:lnTo>
                  <a:lnTo>
                    <a:pt x="9" y="284"/>
                  </a:lnTo>
                  <a:lnTo>
                    <a:pt x="0" y="266"/>
                  </a:lnTo>
                  <a:lnTo>
                    <a:pt x="5" y="262"/>
                  </a:lnTo>
                  <a:lnTo>
                    <a:pt x="4" y="253"/>
                  </a:lnTo>
                  <a:lnTo>
                    <a:pt x="15" y="247"/>
                  </a:lnTo>
                  <a:lnTo>
                    <a:pt x="13" y="236"/>
                  </a:lnTo>
                  <a:lnTo>
                    <a:pt x="18" y="229"/>
                  </a:lnTo>
                  <a:lnTo>
                    <a:pt x="19" y="219"/>
                  </a:lnTo>
                  <a:lnTo>
                    <a:pt x="39" y="205"/>
                  </a:lnTo>
                  <a:lnTo>
                    <a:pt x="54" y="201"/>
                  </a:lnTo>
                  <a:lnTo>
                    <a:pt x="56" y="198"/>
                  </a:lnTo>
                  <a:lnTo>
                    <a:pt x="73" y="199"/>
                  </a:lnTo>
                  <a:lnTo>
                    <a:pt x="80" y="142"/>
                  </a:lnTo>
                  <a:lnTo>
                    <a:pt x="81" y="133"/>
                  </a:lnTo>
                  <a:lnTo>
                    <a:pt x="78" y="121"/>
                  </a:lnTo>
                  <a:lnTo>
                    <a:pt x="70" y="113"/>
                  </a:lnTo>
                  <a:lnTo>
                    <a:pt x="70" y="98"/>
                  </a:lnTo>
                  <a:lnTo>
                    <a:pt x="80" y="95"/>
                  </a:lnTo>
                  <a:lnTo>
                    <a:pt x="84" y="97"/>
                  </a:lnTo>
                  <a:lnTo>
                    <a:pt x="85" y="89"/>
                  </a:lnTo>
                  <a:lnTo>
                    <a:pt x="74" y="87"/>
                  </a:lnTo>
                  <a:lnTo>
                    <a:pt x="74" y="74"/>
                  </a:lnTo>
                  <a:lnTo>
                    <a:pt x="109" y="74"/>
                  </a:lnTo>
                  <a:lnTo>
                    <a:pt x="116" y="67"/>
                  </a:lnTo>
                  <a:lnTo>
                    <a:pt x="121" y="74"/>
                  </a:lnTo>
                  <a:lnTo>
                    <a:pt x="124" y="86"/>
                  </a:lnTo>
                  <a:lnTo>
                    <a:pt x="128" y="83"/>
                  </a:lnTo>
                  <a:lnTo>
                    <a:pt x="138" y="94"/>
                  </a:lnTo>
                  <a:lnTo>
                    <a:pt x="152" y="93"/>
                  </a:lnTo>
                  <a:lnTo>
                    <a:pt x="156" y="87"/>
                  </a:lnTo>
                  <a:lnTo>
                    <a:pt x="169" y="82"/>
                  </a:lnTo>
                  <a:lnTo>
                    <a:pt x="177" y="78"/>
                  </a:lnTo>
                  <a:lnTo>
                    <a:pt x="179" y="70"/>
                  </a:lnTo>
                  <a:lnTo>
                    <a:pt x="192" y="64"/>
                  </a:lnTo>
                  <a:lnTo>
                    <a:pt x="191" y="59"/>
                  </a:lnTo>
                  <a:lnTo>
                    <a:pt x="176" y="58"/>
                  </a:lnTo>
                  <a:lnTo>
                    <a:pt x="173" y="44"/>
                  </a:lnTo>
                  <a:lnTo>
                    <a:pt x="174" y="30"/>
                  </a:lnTo>
                  <a:lnTo>
                    <a:pt x="166" y="25"/>
                  </a:lnTo>
                  <a:lnTo>
                    <a:pt x="170" y="23"/>
                  </a:lnTo>
                  <a:lnTo>
                    <a:pt x="183" y="26"/>
                  </a:lnTo>
                  <a:lnTo>
                    <a:pt x="198" y="31"/>
                  </a:lnTo>
                  <a:lnTo>
                    <a:pt x="203" y="26"/>
                  </a:lnTo>
                  <a:lnTo>
                    <a:pt x="216" y="23"/>
                  </a:lnTo>
                  <a:lnTo>
                    <a:pt x="237" y="15"/>
                  </a:lnTo>
                  <a:lnTo>
                    <a:pt x="244" y="7"/>
                  </a:lnTo>
                  <a:lnTo>
                    <a:pt x="242" y="1"/>
                  </a:lnTo>
                  <a:lnTo>
                    <a:pt x="251" y="0"/>
                  </a:lnTo>
                  <a:lnTo>
                    <a:pt x="255" y="5"/>
                  </a:lnTo>
                  <a:lnTo>
                    <a:pt x="253" y="14"/>
                  </a:lnTo>
                  <a:lnTo>
                    <a:pt x="259" y="18"/>
                  </a:lnTo>
                  <a:lnTo>
                    <a:pt x="263" y="27"/>
                  </a:lnTo>
                  <a:lnTo>
                    <a:pt x="258" y="34"/>
                  </a:lnTo>
                  <a:lnTo>
                    <a:pt x="255" y="52"/>
                  </a:lnTo>
                  <a:lnTo>
                    <a:pt x="259" y="63"/>
                  </a:lnTo>
                  <a:lnTo>
                    <a:pt x="261" y="72"/>
                  </a:lnTo>
                  <a:lnTo>
                    <a:pt x="272" y="82"/>
                  </a:lnTo>
                  <a:lnTo>
                    <a:pt x="281" y="83"/>
                  </a:lnTo>
                  <a:lnTo>
                    <a:pt x="283" y="79"/>
                  </a:lnTo>
                  <a:lnTo>
                    <a:pt x="289" y="78"/>
                  </a:lnTo>
                  <a:lnTo>
                    <a:pt x="297" y="74"/>
                  </a:lnTo>
                  <a:lnTo>
                    <a:pt x="303" y="69"/>
                  </a:lnTo>
                  <a:lnTo>
                    <a:pt x="313" y="71"/>
                  </a:lnTo>
                  <a:lnTo>
                    <a:pt x="318" y="70"/>
                  </a:lnTo>
                  <a:lnTo>
                    <a:pt x="328" y="72"/>
                  </a:lnTo>
                  <a:lnTo>
                    <a:pt x="329" y="67"/>
                  </a:lnTo>
                  <a:lnTo>
                    <a:pt x="326" y="63"/>
                  </a:lnTo>
                  <a:lnTo>
                    <a:pt x="328" y="57"/>
                  </a:lnTo>
                  <a:lnTo>
                    <a:pt x="336" y="59"/>
                  </a:lnTo>
                  <a:lnTo>
                    <a:pt x="344" y="57"/>
                  </a:lnTo>
                  <a:lnTo>
                    <a:pt x="355" y="61"/>
                  </a:lnTo>
                  <a:lnTo>
                    <a:pt x="363" y="66"/>
                  </a:lnTo>
                  <a:lnTo>
                    <a:pt x="368" y="60"/>
                  </a:lnTo>
                  <a:lnTo>
                    <a:pt x="373" y="61"/>
                  </a:lnTo>
                  <a:lnTo>
                    <a:pt x="375" y="67"/>
                  </a:lnTo>
                  <a:lnTo>
                    <a:pt x="384" y="65"/>
                  </a:lnTo>
                  <a:lnTo>
                    <a:pt x="391" y="57"/>
                  </a:lnTo>
                  <a:lnTo>
                    <a:pt x="397" y="42"/>
                  </a:lnTo>
                  <a:lnTo>
                    <a:pt x="408" y="23"/>
                  </a:lnTo>
                  <a:lnTo>
                    <a:pt x="414" y="22"/>
                  </a:lnTo>
                  <a:lnTo>
                    <a:pt x="419" y="34"/>
                  </a:lnTo>
                  <a:lnTo>
                    <a:pt x="429" y="70"/>
                  </a:lnTo>
                  <a:lnTo>
                    <a:pt x="438" y="73"/>
                  </a:lnTo>
                  <a:lnTo>
                    <a:pt x="439" y="88"/>
                  </a:lnTo>
                  <a:lnTo>
                    <a:pt x="425" y="105"/>
                  </a:lnTo>
                  <a:lnTo>
                    <a:pt x="430" y="111"/>
                  </a:lnTo>
                  <a:lnTo>
                    <a:pt x="463" y="114"/>
                  </a:lnTo>
                  <a:lnTo>
                    <a:pt x="464" y="135"/>
                  </a:lnTo>
                  <a:lnTo>
                    <a:pt x="478" y="121"/>
                  </a:lnTo>
                  <a:lnTo>
                    <a:pt x="501" y="129"/>
                  </a:lnTo>
                  <a:lnTo>
                    <a:pt x="531" y="142"/>
                  </a:lnTo>
                  <a:lnTo>
                    <a:pt x="540" y="154"/>
                  </a:lnTo>
                  <a:lnTo>
                    <a:pt x="537" y="165"/>
                  </a:lnTo>
                  <a:lnTo>
                    <a:pt x="559" y="159"/>
                  </a:lnTo>
                  <a:lnTo>
                    <a:pt x="595" y="170"/>
                  </a:lnTo>
                  <a:lnTo>
                    <a:pt x="622" y="169"/>
                  </a:lnTo>
                  <a:lnTo>
                    <a:pt x="649" y="186"/>
                  </a:lnTo>
                  <a:lnTo>
                    <a:pt x="673" y="210"/>
                  </a:lnTo>
                  <a:lnTo>
                    <a:pt x="687" y="216"/>
                  </a:lnTo>
                  <a:lnTo>
                    <a:pt x="703" y="216"/>
                  </a:lnTo>
                  <a:lnTo>
                    <a:pt x="710" y="223"/>
                  </a:lnTo>
                  <a:lnTo>
                    <a:pt x="716" y="249"/>
                  </a:lnTo>
                  <a:lnTo>
                    <a:pt x="720" y="262"/>
                  </a:lnTo>
                  <a:lnTo>
                    <a:pt x="713" y="296"/>
                  </a:lnTo>
                  <a:lnTo>
                    <a:pt x="704" y="310"/>
                  </a:lnTo>
                  <a:lnTo>
                    <a:pt x="679" y="339"/>
                  </a:lnTo>
                  <a:lnTo>
                    <a:pt x="668" y="362"/>
                  </a:lnTo>
                  <a:lnTo>
                    <a:pt x="656" y="380"/>
                  </a:lnTo>
                  <a:lnTo>
                    <a:pt x="651" y="381"/>
                  </a:lnTo>
                  <a:lnTo>
                    <a:pt x="647" y="396"/>
                  </a:lnTo>
                  <a:lnTo>
                    <a:pt x="649" y="435"/>
                  </a:lnTo>
                  <a:lnTo>
                    <a:pt x="646" y="467"/>
                  </a:lnTo>
                  <a:lnTo>
                    <a:pt x="645" y="481"/>
                  </a:lnTo>
                  <a:lnTo>
                    <a:pt x="640" y="489"/>
                  </a:lnTo>
                  <a:lnTo>
                    <a:pt x="638" y="516"/>
                  </a:lnTo>
                  <a:lnTo>
                    <a:pt x="622" y="544"/>
                  </a:lnTo>
                  <a:lnTo>
                    <a:pt x="620" y="565"/>
                  </a:lnTo>
                  <a:lnTo>
                    <a:pt x="606" y="574"/>
                  </a:lnTo>
                  <a:lnTo>
                    <a:pt x="603" y="587"/>
                  </a:lnTo>
                  <a:lnTo>
                    <a:pt x="584" y="587"/>
                  </a:lnTo>
                  <a:lnTo>
                    <a:pt x="556" y="595"/>
                  </a:lnTo>
                  <a:lnTo>
                    <a:pt x="544" y="604"/>
                  </a:lnTo>
                  <a:lnTo>
                    <a:pt x="525" y="610"/>
                  </a:lnTo>
                  <a:lnTo>
                    <a:pt x="505" y="626"/>
                  </a:lnTo>
                  <a:lnTo>
                    <a:pt x="492" y="647"/>
                  </a:lnTo>
                  <a:lnTo>
                    <a:pt x="491" y="662"/>
                  </a:lnTo>
                  <a:lnTo>
                    <a:pt x="496" y="674"/>
                  </a:lnTo>
                  <a:lnTo>
                    <a:pt x="495" y="695"/>
                  </a:lnTo>
                  <a:lnTo>
                    <a:pt x="492" y="705"/>
                  </a:lnTo>
                  <a:lnTo>
                    <a:pt x="481" y="717"/>
                  </a:lnTo>
                  <a:lnTo>
                    <a:pt x="466" y="753"/>
                  </a:lnTo>
                  <a:lnTo>
                    <a:pt x="453" y="770"/>
                  </a:lnTo>
                  <a:lnTo>
                    <a:pt x="443" y="779"/>
                  </a:lnTo>
                  <a:lnTo>
                    <a:pt x="438" y="799"/>
                  </a:lnTo>
                  <a:lnTo>
                    <a:pt x="429" y="811"/>
                  </a:lnTo>
                  <a:lnTo>
                    <a:pt x="422" y="799"/>
                  </a:lnTo>
                  <a:lnTo>
                    <a:pt x="428" y="789"/>
                  </a:lnTo>
                  <a:lnTo>
                    <a:pt x="416" y="775"/>
                  </a:lnTo>
                  <a:lnTo>
                    <a:pt x="400" y="764"/>
                  </a:lnTo>
                  <a:lnTo>
                    <a:pt x="380" y="750"/>
                  </a:lnTo>
                  <a:lnTo>
                    <a:pt x="374" y="751"/>
                  </a:lnTo>
                  <a:lnTo>
                    <a:pt x="353" y="735"/>
                  </a:lnTo>
                  <a:lnTo>
                    <a:pt x="342" y="73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8" name="Freeform 31">
              <a:extLst>
                <a:ext uri="{FF2B5EF4-FFF2-40B4-BE49-F238E27FC236}">
                  <a16:creationId xmlns:a16="http://schemas.microsoft.com/office/drawing/2014/main" id="{608284EB-F8EA-CD87-F016-0486D785B2A2}"/>
                </a:ext>
              </a:extLst>
            </p:cNvPr>
            <p:cNvSpPr>
              <a:spLocks/>
            </p:cNvSpPr>
            <p:nvPr/>
          </p:nvSpPr>
          <p:spPr bwMode="auto">
            <a:xfrm>
              <a:off x="7115100" y="3055114"/>
              <a:ext cx="32130" cy="44341"/>
            </a:xfrm>
            <a:custGeom>
              <a:avLst/>
              <a:gdLst>
                <a:gd name="T0" fmla="*/ 0 w 22"/>
                <a:gd name="T1" fmla="*/ 19 h 30"/>
                <a:gd name="T2" fmla="*/ 7 w 22"/>
                <a:gd name="T3" fmla="*/ 12 h 30"/>
                <a:gd name="T4" fmla="*/ 22 w 22"/>
                <a:gd name="T5" fmla="*/ 0 h 30"/>
                <a:gd name="T6" fmla="*/ 22 w 22"/>
                <a:gd name="T7" fmla="*/ 11 h 30"/>
                <a:gd name="T8" fmla="*/ 21 w 22"/>
                <a:gd name="T9" fmla="*/ 24 h 30"/>
                <a:gd name="T10" fmla="*/ 12 w 22"/>
                <a:gd name="T11" fmla="*/ 23 h 30"/>
                <a:gd name="T12" fmla="*/ 9 w 22"/>
                <a:gd name="T13" fmla="*/ 30 h 30"/>
                <a:gd name="T14" fmla="*/ 0 w 22"/>
                <a:gd name="T15" fmla="*/ 1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30">
                  <a:moveTo>
                    <a:pt x="0" y="19"/>
                  </a:moveTo>
                  <a:lnTo>
                    <a:pt x="7" y="12"/>
                  </a:lnTo>
                  <a:lnTo>
                    <a:pt x="22" y="0"/>
                  </a:lnTo>
                  <a:lnTo>
                    <a:pt x="22" y="11"/>
                  </a:lnTo>
                  <a:lnTo>
                    <a:pt x="21" y="24"/>
                  </a:lnTo>
                  <a:lnTo>
                    <a:pt x="12" y="23"/>
                  </a:lnTo>
                  <a:lnTo>
                    <a:pt x="9" y="30"/>
                  </a:lnTo>
                  <a:lnTo>
                    <a:pt x="0"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19" name="Freeform 32">
              <a:extLst>
                <a:ext uri="{FF2B5EF4-FFF2-40B4-BE49-F238E27FC236}">
                  <a16:creationId xmlns:a16="http://schemas.microsoft.com/office/drawing/2014/main" id="{65418A3D-5A53-E3CA-A68A-4A9A4560FF44}"/>
                </a:ext>
              </a:extLst>
            </p:cNvPr>
            <p:cNvSpPr>
              <a:spLocks/>
            </p:cNvSpPr>
            <p:nvPr/>
          </p:nvSpPr>
          <p:spPr bwMode="auto">
            <a:xfrm>
              <a:off x="6355651" y="2354533"/>
              <a:ext cx="86169" cy="47297"/>
            </a:xfrm>
            <a:custGeom>
              <a:avLst/>
              <a:gdLst>
                <a:gd name="T0" fmla="*/ 49 w 59"/>
                <a:gd name="T1" fmla="*/ 11 h 32"/>
                <a:gd name="T2" fmla="*/ 57 w 59"/>
                <a:gd name="T3" fmla="*/ 17 h 32"/>
                <a:gd name="T4" fmla="*/ 59 w 59"/>
                <a:gd name="T5" fmla="*/ 30 h 32"/>
                <a:gd name="T6" fmla="*/ 45 w 59"/>
                <a:gd name="T7" fmla="*/ 31 h 32"/>
                <a:gd name="T8" fmla="*/ 29 w 59"/>
                <a:gd name="T9" fmla="*/ 29 h 32"/>
                <a:gd name="T10" fmla="*/ 19 w 59"/>
                <a:gd name="T11" fmla="*/ 32 h 32"/>
                <a:gd name="T12" fmla="*/ 1 w 59"/>
                <a:gd name="T13" fmla="*/ 24 h 32"/>
                <a:gd name="T14" fmla="*/ 0 w 59"/>
                <a:gd name="T15" fmla="*/ 20 h 32"/>
                <a:gd name="T16" fmla="*/ 8 w 59"/>
                <a:gd name="T17" fmla="*/ 5 h 32"/>
                <a:gd name="T18" fmla="*/ 17 w 59"/>
                <a:gd name="T19" fmla="*/ 0 h 32"/>
                <a:gd name="T20" fmla="*/ 30 w 59"/>
                <a:gd name="T21" fmla="*/ 4 h 32"/>
                <a:gd name="T22" fmla="*/ 40 w 59"/>
                <a:gd name="T23" fmla="*/ 5 h 32"/>
                <a:gd name="T24" fmla="*/ 49 w 59"/>
                <a:gd name="T25" fmla="*/ 1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32">
                  <a:moveTo>
                    <a:pt x="49" y="11"/>
                  </a:moveTo>
                  <a:lnTo>
                    <a:pt x="57" y="17"/>
                  </a:lnTo>
                  <a:lnTo>
                    <a:pt x="59" y="30"/>
                  </a:lnTo>
                  <a:lnTo>
                    <a:pt x="45" y="31"/>
                  </a:lnTo>
                  <a:lnTo>
                    <a:pt x="29" y="29"/>
                  </a:lnTo>
                  <a:lnTo>
                    <a:pt x="19" y="32"/>
                  </a:lnTo>
                  <a:lnTo>
                    <a:pt x="1" y="24"/>
                  </a:lnTo>
                  <a:lnTo>
                    <a:pt x="0" y="20"/>
                  </a:lnTo>
                  <a:lnTo>
                    <a:pt x="8" y="5"/>
                  </a:lnTo>
                  <a:lnTo>
                    <a:pt x="17" y="0"/>
                  </a:lnTo>
                  <a:lnTo>
                    <a:pt x="30" y="4"/>
                  </a:lnTo>
                  <a:lnTo>
                    <a:pt x="40" y="5"/>
                  </a:lnTo>
                  <a:lnTo>
                    <a:pt x="49" y="1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0" name="Freeform 33">
              <a:extLst>
                <a:ext uri="{FF2B5EF4-FFF2-40B4-BE49-F238E27FC236}">
                  <a16:creationId xmlns:a16="http://schemas.microsoft.com/office/drawing/2014/main" id="{56BCFDB9-4AA4-1DB3-314A-38296A48FCDB}"/>
                </a:ext>
              </a:extLst>
            </p:cNvPr>
            <p:cNvSpPr>
              <a:spLocks/>
            </p:cNvSpPr>
            <p:nvPr/>
          </p:nvSpPr>
          <p:spPr bwMode="auto">
            <a:xfrm>
              <a:off x="4572407" y="3764562"/>
              <a:ext cx="252663" cy="282302"/>
            </a:xfrm>
            <a:custGeom>
              <a:avLst/>
              <a:gdLst>
                <a:gd name="T0" fmla="*/ 108 w 173"/>
                <a:gd name="T1" fmla="*/ 19 h 191"/>
                <a:gd name="T2" fmla="*/ 112 w 173"/>
                <a:gd name="T3" fmla="*/ 22 h 191"/>
                <a:gd name="T4" fmla="*/ 117 w 173"/>
                <a:gd name="T5" fmla="*/ 34 h 191"/>
                <a:gd name="T6" fmla="*/ 137 w 173"/>
                <a:gd name="T7" fmla="*/ 57 h 191"/>
                <a:gd name="T8" fmla="*/ 144 w 173"/>
                <a:gd name="T9" fmla="*/ 59 h 191"/>
                <a:gd name="T10" fmla="*/ 144 w 173"/>
                <a:gd name="T11" fmla="*/ 67 h 191"/>
                <a:gd name="T12" fmla="*/ 149 w 173"/>
                <a:gd name="T13" fmla="*/ 80 h 191"/>
                <a:gd name="T14" fmla="*/ 162 w 173"/>
                <a:gd name="T15" fmla="*/ 83 h 191"/>
                <a:gd name="T16" fmla="*/ 173 w 173"/>
                <a:gd name="T17" fmla="*/ 92 h 191"/>
                <a:gd name="T18" fmla="*/ 147 w 173"/>
                <a:gd name="T19" fmla="*/ 108 h 191"/>
                <a:gd name="T20" fmla="*/ 130 w 173"/>
                <a:gd name="T21" fmla="*/ 123 h 191"/>
                <a:gd name="T22" fmla="*/ 124 w 173"/>
                <a:gd name="T23" fmla="*/ 137 h 191"/>
                <a:gd name="T24" fmla="*/ 118 w 173"/>
                <a:gd name="T25" fmla="*/ 145 h 191"/>
                <a:gd name="T26" fmla="*/ 108 w 173"/>
                <a:gd name="T27" fmla="*/ 146 h 191"/>
                <a:gd name="T28" fmla="*/ 104 w 173"/>
                <a:gd name="T29" fmla="*/ 156 h 191"/>
                <a:gd name="T30" fmla="*/ 102 w 173"/>
                <a:gd name="T31" fmla="*/ 163 h 191"/>
                <a:gd name="T32" fmla="*/ 90 w 173"/>
                <a:gd name="T33" fmla="*/ 168 h 191"/>
                <a:gd name="T34" fmla="*/ 76 w 173"/>
                <a:gd name="T35" fmla="*/ 167 h 191"/>
                <a:gd name="T36" fmla="*/ 68 w 173"/>
                <a:gd name="T37" fmla="*/ 161 h 191"/>
                <a:gd name="T38" fmla="*/ 60 w 173"/>
                <a:gd name="T39" fmla="*/ 158 h 191"/>
                <a:gd name="T40" fmla="*/ 51 w 173"/>
                <a:gd name="T41" fmla="*/ 163 h 191"/>
                <a:gd name="T42" fmla="*/ 47 w 173"/>
                <a:gd name="T43" fmla="*/ 173 h 191"/>
                <a:gd name="T44" fmla="*/ 38 w 173"/>
                <a:gd name="T45" fmla="*/ 179 h 191"/>
                <a:gd name="T46" fmla="*/ 28 w 173"/>
                <a:gd name="T47" fmla="*/ 189 h 191"/>
                <a:gd name="T48" fmla="*/ 16 w 173"/>
                <a:gd name="T49" fmla="*/ 191 h 191"/>
                <a:gd name="T50" fmla="*/ 12 w 173"/>
                <a:gd name="T51" fmla="*/ 183 h 191"/>
                <a:gd name="T52" fmla="*/ 14 w 173"/>
                <a:gd name="T53" fmla="*/ 171 h 191"/>
                <a:gd name="T54" fmla="*/ 4 w 173"/>
                <a:gd name="T55" fmla="*/ 151 h 191"/>
                <a:gd name="T56" fmla="*/ 0 w 173"/>
                <a:gd name="T57" fmla="*/ 148 h 191"/>
                <a:gd name="T58" fmla="*/ 2 w 173"/>
                <a:gd name="T59" fmla="*/ 87 h 191"/>
                <a:gd name="T60" fmla="*/ 20 w 173"/>
                <a:gd name="T61" fmla="*/ 87 h 191"/>
                <a:gd name="T62" fmla="*/ 23 w 173"/>
                <a:gd name="T63" fmla="*/ 13 h 191"/>
                <a:gd name="T64" fmla="*/ 36 w 173"/>
                <a:gd name="T65" fmla="*/ 12 h 191"/>
                <a:gd name="T66" fmla="*/ 65 w 173"/>
                <a:gd name="T67" fmla="*/ 5 h 191"/>
                <a:gd name="T68" fmla="*/ 71 w 173"/>
                <a:gd name="T69" fmla="*/ 13 h 191"/>
                <a:gd name="T70" fmla="*/ 83 w 173"/>
                <a:gd name="T71" fmla="*/ 5 h 191"/>
                <a:gd name="T72" fmla="*/ 89 w 173"/>
                <a:gd name="T73" fmla="*/ 5 h 191"/>
                <a:gd name="T74" fmla="*/ 99 w 173"/>
                <a:gd name="T75" fmla="*/ 0 h 191"/>
                <a:gd name="T76" fmla="*/ 102 w 173"/>
                <a:gd name="T77" fmla="*/ 2 h 191"/>
                <a:gd name="T78" fmla="*/ 108 w 173"/>
                <a:gd name="T79" fmla="*/ 1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3" h="191">
                  <a:moveTo>
                    <a:pt x="108" y="19"/>
                  </a:moveTo>
                  <a:lnTo>
                    <a:pt x="112" y="22"/>
                  </a:lnTo>
                  <a:lnTo>
                    <a:pt x="117" y="34"/>
                  </a:lnTo>
                  <a:lnTo>
                    <a:pt x="137" y="57"/>
                  </a:lnTo>
                  <a:lnTo>
                    <a:pt x="144" y="59"/>
                  </a:lnTo>
                  <a:lnTo>
                    <a:pt x="144" y="67"/>
                  </a:lnTo>
                  <a:lnTo>
                    <a:pt x="149" y="80"/>
                  </a:lnTo>
                  <a:lnTo>
                    <a:pt x="162" y="83"/>
                  </a:lnTo>
                  <a:lnTo>
                    <a:pt x="173" y="92"/>
                  </a:lnTo>
                  <a:lnTo>
                    <a:pt x="147" y="108"/>
                  </a:lnTo>
                  <a:lnTo>
                    <a:pt x="130" y="123"/>
                  </a:lnTo>
                  <a:lnTo>
                    <a:pt x="124" y="137"/>
                  </a:lnTo>
                  <a:lnTo>
                    <a:pt x="118" y="145"/>
                  </a:lnTo>
                  <a:lnTo>
                    <a:pt x="108" y="146"/>
                  </a:lnTo>
                  <a:lnTo>
                    <a:pt x="104" y="156"/>
                  </a:lnTo>
                  <a:lnTo>
                    <a:pt x="102" y="163"/>
                  </a:lnTo>
                  <a:lnTo>
                    <a:pt x="90" y="168"/>
                  </a:lnTo>
                  <a:lnTo>
                    <a:pt x="76" y="167"/>
                  </a:lnTo>
                  <a:lnTo>
                    <a:pt x="68" y="161"/>
                  </a:lnTo>
                  <a:lnTo>
                    <a:pt x="60" y="158"/>
                  </a:lnTo>
                  <a:lnTo>
                    <a:pt x="51" y="163"/>
                  </a:lnTo>
                  <a:lnTo>
                    <a:pt x="47" y="173"/>
                  </a:lnTo>
                  <a:lnTo>
                    <a:pt x="38" y="179"/>
                  </a:lnTo>
                  <a:lnTo>
                    <a:pt x="28" y="189"/>
                  </a:lnTo>
                  <a:lnTo>
                    <a:pt x="16" y="191"/>
                  </a:lnTo>
                  <a:lnTo>
                    <a:pt x="12" y="183"/>
                  </a:lnTo>
                  <a:lnTo>
                    <a:pt x="14" y="171"/>
                  </a:lnTo>
                  <a:lnTo>
                    <a:pt x="4" y="151"/>
                  </a:lnTo>
                  <a:lnTo>
                    <a:pt x="0" y="148"/>
                  </a:lnTo>
                  <a:lnTo>
                    <a:pt x="2" y="87"/>
                  </a:lnTo>
                  <a:lnTo>
                    <a:pt x="20" y="87"/>
                  </a:lnTo>
                  <a:lnTo>
                    <a:pt x="23" y="13"/>
                  </a:lnTo>
                  <a:lnTo>
                    <a:pt x="36" y="12"/>
                  </a:lnTo>
                  <a:lnTo>
                    <a:pt x="65" y="5"/>
                  </a:lnTo>
                  <a:lnTo>
                    <a:pt x="71" y="13"/>
                  </a:lnTo>
                  <a:lnTo>
                    <a:pt x="83" y="5"/>
                  </a:lnTo>
                  <a:lnTo>
                    <a:pt x="89" y="5"/>
                  </a:lnTo>
                  <a:lnTo>
                    <a:pt x="99" y="0"/>
                  </a:lnTo>
                  <a:lnTo>
                    <a:pt x="102" y="2"/>
                  </a:lnTo>
                  <a:lnTo>
                    <a:pt x="108"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1" name="Freeform 34">
              <a:extLst>
                <a:ext uri="{FF2B5EF4-FFF2-40B4-BE49-F238E27FC236}">
                  <a16:creationId xmlns:a16="http://schemas.microsoft.com/office/drawing/2014/main" id="{D659AD31-6A2E-25EA-388F-5733A43A6ED2}"/>
                </a:ext>
              </a:extLst>
            </p:cNvPr>
            <p:cNvSpPr>
              <a:spLocks/>
            </p:cNvSpPr>
            <p:nvPr/>
          </p:nvSpPr>
          <p:spPr bwMode="auto">
            <a:xfrm>
              <a:off x="4440965" y="2880707"/>
              <a:ext cx="346133" cy="271956"/>
            </a:xfrm>
            <a:custGeom>
              <a:avLst/>
              <a:gdLst>
                <a:gd name="T0" fmla="*/ 14 w 237"/>
                <a:gd name="T1" fmla="*/ 77 h 184"/>
                <a:gd name="T2" fmla="*/ 29 w 237"/>
                <a:gd name="T3" fmla="*/ 76 h 184"/>
                <a:gd name="T4" fmla="*/ 33 w 237"/>
                <a:gd name="T5" fmla="*/ 70 h 184"/>
                <a:gd name="T6" fmla="*/ 36 w 237"/>
                <a:gd name="T7" fmla="*/ 71 h 184"/>
                <a:gd name="T8" fmla="*/ 40 w 237"/>
                <a:gd name="T9" fmla="*/ 75 h 184"/>
                <a:gd name="T10" fmla="*/ 64 w 237"/>
                <a:gd name="T11" fmla="*/ 68 h 184"/>
                <a:gd name="T12" fmla="*/ 71 w 237"/>
                <a:gd name="T13" fmla="*/ 59 h 184"/>
                <a:gd name="T14" fmla="*/ 81 w 237"/>
                <a:gd name="T15" fmla="*/ 52 h 184"/>
                <a:gd name="T16" fmla="*/ 79 w 237"/>
                <a:gd name="T17" fmla="*/ 45 h 184"/>
                <a:gd name="T18" fmla="*/ 84 w 237"/>
                <a:gd name="T19" fmla="*/ 43 h 184"/>
                <a:gd name="T20" fmla="*/ 102 w 237"/>
                <a:gd name="T21" fmla="*/ 44 h 184"/>
                <a:gd name="T22" fmla="*/ 119 w 237"/>
                <a:gd name="T23" fmla="*/ 35 h 184"/>
                <a:gd name="T24" fmla="*/ 132 w 237"/>
                <a:gd name="T25" fmla="*/ 12 h 184"/>
                <a:gd name="T26" fmla="*/ 141 w 237"/>
                <a:gd name="T27" fmla="*/ 3 h 184"/>
                <a:gd name="T28" fmla="*/ 152 w 237"/>
                <a:gd name="T29" fmla="*/ 0 h 184"/>
                <a:gd name="T30" fmla="*/ 155 w 237"/>
                <a:gd name="T31" fmla="*/ 9 h 184"/>
                <a:gd name="T32" fmla="*/ 165 w 237"/>
                <a:gd name="T33" fmla="*/ 22 h 184"/>
                <a:gd name="T34" fmla="*/ 165 w 237"/>
                <a:gd name="T35" fmla="*/ 30 h 184"/>
                <a:gd name="T36" fmla="*/ 163 w 237"/>
                <a:gd name="T37" fmla="*/ 39 h 184"/>
                <a:gd name="T38" fmla="*/ 164 w 237"/>
                <a:gd name="T39" fmla="*/ 45 h 184"/>
                <a:gd name="T40" fmla="*/ 170 w 237"/>
                <a:gd name="T41" fmla="*/ 51 h 184"/>
                <a:gd name="T42" fmla="*/ 185 w 237"/>
                <a:gd name="T43" fmla="*/ 61 h 184"/>
                <a:gd name="T44" fmla="*/ 195 w 237"/>
                <a:gd name="T45" fmla="*/ 69 h 184"/>
                <a:gd name="T46" fmla="*/ 195 w 237"/>
                <a:gd name="T47" fmla="*/ 76 h 184"/>
                <a:gd name="T48" fmla="*/ 207 w 237"/>
                <a:gd name="T49" fmla="*/ 86 h 184"/>
                <a:gd name="T50" fmla="*/ 215 w 237"/>
                <a:gd name="T51" fmla="*/ 95 h 184"/>
                <a:gd name="T52" fmla="*/ 220 w 237"/>
                <a:gd name="T53" fmla="*/ 108 h 184"/>
                <a:gd name="T54" fmla="*/ 234 w 237"/>
                <a:gd name="T55" fmla="*/ 116 h 184"/>
                <a:gd name="T56" fmla="*/ 237 w 237"/>
                <a:gd name="T57" fmla="*/ 123 h 184"/>
                <a:gd name="T58" fmla="*/ 231 w 237"/>
                <a:gd name="T59" fmla="*/ 125 h 184"/>
                <a:gd name="T60" fmla="*/ 219 w 237"/>
                <a:gd name="T61" fmla="*/ 124 h 184"/>
                <a:gd name="T62" fmla="*/ 205 w 237"/>
                <a:gd name="T63" fmla="*/ 122 h 184"/>
                <a:gd name="T64" fmla="*/ 198 w 237"/>
                <a:gd name="T65" fmla="*/ 124 h 184"/>
                <a:gd name="T66" fmla="*/ 196 w 237"/>
                <a:gd name="T67" fmla="*/ 129 h 184"/>
                <a:gd name="T68" fmla="*/ 190 w 237"/>
                <a:gd name="T69" fmla="*/ 130 h 184"/>
                <a:gd name="T70" fmla="*/ 182 w 237"/>
                <a:gd name="T71" fmla="*/ 125 h 184"/>
                <a:gd name="T72" fmla="*/ 162 w 237"/>
                <a:gd name="T73" fmla="*/ 136 h 184"/>
                <a:gd name="T74" fmla="*/ 154 w 237"/>
                <a:gd name="T75" fmla="*/ 133 h 184"/>
                <a:gd name="T76" fmla="*/ 151 w 237"/>
                <a:gd name="T77" fmla="*/ 135 h 184"/>
                <a:gd name="T78" fmla="*/ 146 w 237"/>
                <a:gd name="T79" fmla="*/ 148 h 184"/>
                <a:gd name="T80" fmla="*/ 132 w 237"/>
                <a:gd name="T81" fmla="*/ 144 h 184"/>
                <a:gd name="T82" fmla="*/ 119 w 237"/>
                <a:gd name="T83" fmla="*/ 142 h 184"/>
                <a:gd name="T84" fmla="*/ 107 w 237"/>
                <a:gd name="T85" fmla="*/ 134 h 184"/>
                <a:gd name="T86" fmla="*/ 92 w 237"/>
                <a:gd name="T87" fmla="*/ 127 h 184"/>
                <a:gd name="T88" fmla="*/ 82 w 237"/>
                <a:gd name="T89" fmla="*/ 133 h 184"/>
                <a:gd name="T90" fmla="*/ 75 w 237"/>
                <a:gd name="T91" fmla="*/ 144 h 184"/>
                <a:gd name="T92" fmla="*/ 73 w 237"/>
                <a:gd name="T93" fmla="*/ 159 h 184"/>
                <a:gd name="T94" fmla="*/ 61 w 237"/>
                <a:gd name="T95" fmla="*/ 157 h 184"/>
                <a:gd name="T96" fmla="*/ 49 w 237"/>
                <a:gd name="T97" fmla="*/ 154 h 184"/>
                <a:gd name="T98" fmla="*/ 38 w 237"/>
                <a:gd name="T99" fmla="*/ 165 h 184"/>
                <a:gd name="T100" fmla="*/ 29 w 237"/>
                <a:gd name="T101" fmla="*/ 184 h 184"/>
                <a:gd name="T102" fmla="*/ 27 w 237"/>
                <a:gd name="T103" fmla="*/ 178 h 184"/>
                <a:gd name="T104" fmla="*/ 26 w 237"/>
                <a:gd name="T105" fmla="*/ 169 h 184"/>
                <a:gd name="T106" fmla="*/ 17 w 237"/>
                <a:gd name="T107" fmla="*/ 162 h 184"/>
                <a:gd name="T108" fmla="*/ 10 w 237"/>
                <a:gd name="T109" fmla="*/ 152 h 184"/>
                <a:gd name="T110" fmla="*/ 9 w 237"/>
                <a:gd name="T111" fmla="*/ 144 h 184"/>
                <a:gd name="T112" fmla="*/ 0 w 237"/>
                <a:gd name="T113" fmla="*/ 133 h 184"/>
                <a:gd name="T114" fmla="*/ 2 w 237"/>
                <a:gd name="T115" fmla="*/ 127 h 184"/>
                <a:gd name="T116" fmla="*/ 0 w 237"/>
                <a:gd name="T117" fmla="*/ 118 h 184"/>
                <a:gd name="T118" fmla="*/ 1 w 237"/>
                <a:gd name="T119" fmla="*/ 102 h 184"/>
                <a:gd name="T120" fmla="*/ 5 w 237"/>
                <a:gd name="T121" fmla="*/ 98 h 184"/>
                <a:gd name="T122" fmla="*/ 14 w 237"/>
                <a:gd name="T123" fmla="*/ 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7" h="184">
                  <a:moveTo>
                    <a:pt x="14" y="77"/>
                  </a:moveTo>
                  <a:lnTo>
                    <a:pt x="29" y="76"/>
                  </a:lnTo>
                  <a:lnTo>
                    <a:pt x="33" y="70"/>
                  </a:lnTo>
                  <a:lnTo>
                    <a:pt x="36" y="71"/>
                  </a:lnTo>
                  <a:lnTo>
                    <a:pt x="40" y="75"/>
                  </a:lnTo>
                  <a:lnTo>
                    <a:pt x="64" y="68"/>
                  </a:lnTo>
                  <a:lnTo>
                    <a:pt x="71" y="59"/>
                  </a:lnTo>
                  <a:lnTo>
                    <a:pt x="81" y="52"/>
                  </a:lnTo>
                  <a:lnTo>
                    <a:pt x="79" y="45"/>
                  </a:lnTo>
                  <a:lnTo>
                    <a:pt x="84" y="43"/>
                  </a:lnTo>
                  <a:lnTo>
                    <a:pt x="102" y="44"/>
                  </a:lnTo>
                  <a:lnTo>
                    <a:pt x="119" y="35"/>
                  </a:lnTo>
                  <a:lnTo>
                    <a:pt x="132" y="12"/>
                  </a:lnTo>
                  <a:lnTo>
                    <a:pt x="141" y="3"/>
                  </a:lnTo>
                  <a:lnTo>
                    <a:pt x="152" y="0"/>
                  </a:lnTo>
                  <a:lnTo>
                    <a:pt x="155" y="9"/>
                  </a:lnTo>
                  <a:lnTo>
                    <a:pt x="165" y="22"/>
                  </a:lnTo>
                  <a:lnTo>
                    <a:pt x="165" y="30"/>
                  </a:lnTo>
                  <a:lnTo>
                    <a:pt x="163" y="39"/>
                  </a:lnTo>
                  <a:lnTo>
                    <a:pt x="164" y="45"/>
                  </a:lnTo>
                  <a:lnTo>
                    <a:pt x="170" y="51"/>
                  </a:lnTo>
                  <a:lnTo>
                    <a:pt x="185" y="61"/>
                  </a:lnTo>
                  <a:lnTo>
                    <a:pt x="195" y="69"/>
                  </a:lnTo>
                  <a:lnTo>
                    <a:pt x="195" y="76"/>
                  </a:lnTo>
                  <a:lnTo>
                    <a:pt x="207" y="86"/>
                  </a:lnTo>
                  <a:lnTo>
                    <a:pt x="215" y="95"/>
                  </a:lnTo>
                  <a:lnTo>
                    <a:pt x="220" y="108"/>
                  </a:lnTo>
                  <a:lnTo>
                    <a:pt x="234" y="116"/>
                  </a:lnTo>
                  <a:lnTo>
                    <a:pt x="237" y="123"/>
                  </a:lnTo>
                  <a:lnTo>
                    <a:pt x="231" y="125"/>
                  </a:lnTo>
                  <a:lnTo>
                    <a:pt x="219" y="124"/>
                  </a:lnTo>
                  <a:lnTo>
                    <a:pt x="205" y="122"/>
                  </a:lnTo>
                  <a:lnTo>
                    <a:pt x="198" y="124"/>
                  </a:lnTo>
                  <a:lnTo>
                    <a:pt x="196" y="129"/>
                  </a:lnTo>
                  <a:lnTo>
                    <a:pt x="190" y="130"/>
                  </a:lnTo>
                  <a:lnTo>
                    <a:pt x="182" y="125"/>
                  </a:lnTo>
                  <a:lnTo>
                    <a:pt x="162" y="136"/>
                  </a:lnTo>
                  <a:lnTo>
                    <a:pt x="154" y="133"/>
                  </a:lnTo>
                  <a:lnTo>
                    <a:pt x="151" y="135"/>
                  </a:lnTo>
                  <a:lnTo>
                    <a:pt x="146" y="148"/>
                  </a:lnTo>
                  <a:lnTo>
                    <a:pt x="132" y="144"/>
                  </a:lnTo>
                  <a:lnTo>
                    <a:pt x="119" y="142"/>
                  </a:lnTo>
                  <a:lnTo>
                    <a:pt x="107" y="134"/>
                  </a:lnTo>
                  <a:lnTo>
                    <a:pt x="92" y="127"/>
                  </a:lnTo>
                  <a:lnTo>
                    <a:pt x="82" y="133"/>
                  </a:lnTo>
                  <a:lnTo>
                    <a:pt x="75" y="144"/>
                  </a:lnTo>
                  <a:lnTo>
                    <a:pt x="73" y="159"/>
                  </a:lnTo>
                  <a:lnTo>
                    <a:pt x="61" y="157"/>
                  </a:lnTo>
                  <a:lnTo>
                    <a:pt x="49" y="154"/>
                  </a:lnTo>
                  <a:lnTo>
                    <a:pt x="38" y="165"/>
                  </a:lnTo>
                  <a:lnTo>
                    <a:pt x="29" y="184"/>
                  </a:lnTo>
                  <a:lnTo>
                    <a:pt x="27" y="178"/>
                  </a:lnTo>
                  <a:lnTo>
                    <a:pt x="26" y="169"/>
                  </a:lnTo>
                  <a:lnTo>
                    <a:pt x="17" y="162"/>
                  </a:lnTo>
                  <a:lnTo>
                    <a:pt x="10" y="152"/>
                  </a:lnTo>
                  <a:lnTo>
                    <a:pt x="9" y="144"/>
                  </a:lnTo>
                  <a:lnTo>
                    <a:pt x="0" y="133"/>
                  </a:lnTo>
                  <a:lnTo>
                    <a:pt x="2" y="127"/>
                  </a:lnTo>
                  <a:lnTo>
                    <a:pt x="0" y="118"/>
                  </a:lnTo>
                  <a:lnTo>
                    <a:pt x="1" y="102"/>
                  </a:lnTo>
                  <a:lnTo>
                    <a:pt x="5" y="98"/>
                  </a:lnTo>
                  <a:lnTo>
                    <a:pt x="14" y="7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2" name="Freeform 35">
              <a:extLst>
                <a:ext uri="{FF2B5EF4-FFF2-40B4-BE49-F238E27FC236}">
                  <a16:creationId xmlns:a16="http://schemas.microsoft.com/office/drawing/2014/main" id="{CE94BF19-D58B-2DFE-5A82-A310F2BBD085}"/>
                </a:ext>
              </a:extLst>
            </p:cNvPr>
            <p:cNvSpPr>
              <a:spLocks/>
            </p:cNvSpPr>
            <p:nvPr/>
          </p:nvSpPr>
          <p:spPr bwMode="auto">
            <a:xfrm>
              <a:off x="2518976" y="1782540"/>
              <a:ext cx="54038" cy="32516"/>
            </a:xfrm>
            <a:custGeom>
              <a:avLst/>
              <a:gdLst>
                <a:gd name="T0" fmla="*/ 11 w 37"/>
                <a:gd name="T1" fmla="*/ 10 h 22"/>
                <a:gd name="T2" fmla="*/ 22 w 37"/>
                <a:gd name="T3" fmla="*/ 13 h 22"/>
                <a:gd name="T4" fmla="*/ 37 w 37"/>
                <a:gd name="T5" fmla="*/ 12 h 22"/>
                <a:gd name="T6" fmla="*/ 26 w 37"/>
                <a:gd name="T7" fmla="*/ 21 h 22"/>
                <a:gd name="T8" fmla="*/ 20 w 37"/>
                <a:gd name="T9" fmla="*/ 22 h 22"/>
                <a:gd name="T10" fmla="*/ 2 w 37"/>
                <a:gd name="T11" fmla="*/ 13 h 22"/>
                <a:gd name="T12" fmla="*/ 0 w 37"/>
                <a:gd name="T13" fmla="*/ 6 h 22"/>
                <a:gd name="T14" fmla="*/ 8 w 37"/>
                <a:gd name="T15" fmla="*/ 0 h 22"/>
                <a:gd name="T16" fmla="*/ 11 w 37"/>
                <a:gd name="T17" fmla="*/ 1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22">
                  <a:moveTo>
                    <a:pt x="11" y="10"/>
                  </a:moveTo>
                  <a:lnTo>
                    <a:pt x="22" y="13"/>
                  </a:lnTo>
                  <a:lnTo>
                    <a:pt x="37" y="12"/>
                  </a:lnTo>
                  <a:lnTo>
                    <a:pt x="26" y="21"/>
                  </a:lnTo>
                  <a:lnTo>
                    <a:pt x="20" y="22"/>
                  </a:lnTo>
                  <a:lnTo>
                    <a:pt x="2" y="13"/>
                  </a:lnTo>
                  <a:lnTo>
                    <a:pt x="0" y="6"/>
                  </a:lnTo>
                  <a:lnTo>
                    <a:pt x="8" y="0"/>
                  </a:lnTo>
                  <a:lnTo>
                    <a:pt x="11" y="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3" name="Freeform 36">
              <a:extLst>
                <a:ext uri="{FF2B5EF4-FFF2-40B4-BE49-F238E27FC236}">
                  <a16:creationId xmlns:a16="http://schemas.microsoft.com/office/drawing/2014/main" id="{DEC4883B-8D69-8776-25A9-A49A4E969F05}"/>
                </a:ext>
              </a:extLst>
            </p:cNvPr>
            <p:cNvSpPr>
              <a:spLocks noEditPoints="1"/>
            </p:cNvSpPr>
            <p:nvPr/>
          </p:nvSpPr>
          <p:spPr bwMode="auto">
            <a:xfrm>
              <a:off x="1027827" y="838086"/>
              <a:ext cx="2031526" cy="1107036"/>
            </a:xfrm>
            <a:custGeom>
              <a:avLst/>
              <a:gdLst>
                <a:gd name="T0" fmla="*/ 5030 w 5699"/>
                <a:gd name="T1" fmla="*/ 189 h 3068"/>
                <a:gd name="T2" fmla="*/ 4486 w 5699"/>
                <a:gd name="T3" fmla="*/ 395 h 3068"/>
                <a:gd name="T4" fmla="*/ 4419 w 5699"/>
                <a:gd name="T5" fmla="*/ 225 h 3068"/>
                <a:gd name="T6" fmla="*/ 4392 w 5699"/>
                <a:gd name="T7" fmla="*/ 58 h 3068"/>
                <a:gd name="T8" fmla="*/ 5423 w 5699"/>
                <a:gd name="T9" fmla="*/ 7 h 3068"/>
                <a:gd name="T10" fmla="*/ 4022 w 5699"/>
                <a:gd name="T11" fmla="*/ 136 h 3068"/>
                <a:gd name="T12" fmla="*/ 3430 w 5699"/>
                <a:gd name="T13" fmla="*/ 261 h 3068"/>
                <a:gd name="T14" fmla="*/ 3861 w 5699"/>
                <a:gd name="T15" fmla="*/ 239 h 3068"/>
                <a:gd name="T16" fmla="*/ 3040 w 5699"/>
                <a:gd name="T17" fmla="*/ 281 h 3068"/>
                <a:gd name="T18" fmla="*/ 2702 w 5699"/>
                <a:gd name="T19" fmla="*/ 373 h 3068"/>
                <a:gd name="T20" fmla="*/ 3998 w 5699"/>
                <a:gd name="T21" fmla="*/ 378 h 3068"/>
                <a:gd name="T22" fmla="*/ 4259 w 5699"/>
                <a:gd name="T23" fmla="*/ 497 h 3068"/>
                <a:gd name="T24" fmla="*/ 3108 w 5699"/>
                <a:gd name="T25" fmla="*/ 415 h 3068"/>
                <a:gd name="T26" fmla="*/ 2781 w 5699"/>
                <a:gd name="T27" fmla="*/ 376 h 3068"/>
                <a:gd name="T28" fmla="*/ 3397 w 5699"/>
                <a:gd name="T29" fmla="*/ 466 h 3068"/>
                <a:gd name="T30" fmla="*/ 3741 w 5699"/>
                <a:gd name="T31" fmla="*/ 428 h 3068"/>
                <a:gd name="T32" fmla="*/ 2485 w 5699"/>
                <a:gd name="T33" fmla="*/ 522 h 3068"/>
                <a:gd name="T34" fmla="*/ 3658 w 5699"/>
                <a:gd name="T35" fmla="*/ 525 h 3068"/>
                <a:gd name="T36" fmla="*/ 3220 w 5699"/>
                <a:gd name="T37" fmla="*/ 713 h 3068"/>
                <a:gd name="T38" fmla="*/ 4363 w 5699"/>
                <a:gd name="T39" fmla="*/ 644 h 3068"/>
                <a:gd name="T40" fmla="*/ 4935 w 5699"/>
                <a:gd name="T41" fmla="*/ 1030 h 3068"/>
                <a:gd name="T42" fmla="*/ 4609 w 5699"/>
                <a:gd name="T43" fmla="*/ 1331 h 3068"/>
                <a:gd name="T44" fmla="*/ 3970 w 5699"/>
                <a:gd name="T45" fmla="*/ 1206 h 3068"/>
                <a:gd name="T46" fmla="*/ 4260 w 5699"/>
                <a:gd name="T47" fmla="*/ 820 h 3068"/>
                <a:gd name="T48" fmla="*/ 4081 w 5699"/>
                <a:gd name="T49" fmla="*/ 547 h 3068"/>
                <a:gd name="T50" fmla="*/ 3095 w 5699"/>
                <a:gd name="T51" fmla="*/ 573 h 3068"/>
                <a:gd name="T52" fmla="*/ 2829 w 5699"/>
                <a:gd name="T53" fmla="*/ 664 h 3068"/>
                <a:gd name="T54" fmla="*/ 2787 w 5699"/>
                <a:gd name="T55" fmla="*/ 885 h 3068"/>
                <a:gd name="T56" fmla="*/ 2450 w 5699"/>
                <a:gd name="T57" fmla="*/ 782 h 3068"/>
                <a:gd name="T58" fmla="*/ 3509 w 5699"/>
                <a:gd name="T59" fmla="*/ 917 h 3068"/>
                <a:gd name="T60" fmla="*/ 3972 w 5699"/>
                <a:gd name="T61" fmla="*/ 981 h 3068"/>
                <a:gd name="T62" fmla="*/ 2985 w 5699"/>
                <a:gd name="T63" fmla="*/ 1402 h 3068"/>
                <a:gd name="T64" fmla="*/ 3247 w 5699"/>
                <a:gd name="T65" fmla="*/ 1941 h 3068"/>
                <a:gd name="T66" fmla="*/ 3750 w 5699"/>
                <a:gd name="T67" fmla="*/ 1783 h 3068"/>
                <a:gd name="T68" fmla="*/ 4337 w 5699"/>
                <a:gd name="T69" fmla="*/ 1477 h 3068"/>
                <a:gd name="T70" fmla="*/ 4740 w 5699"/>
                <a:gd name="T71" fmla="*/ 1945 h 3068"/>
                <a:gd name="T72" fmla="*/ 4219 w 5699"/>
                <a:gd name="T73" fmla="*/ 2347 h 3068"/>
                <a:gd name="T74" fmla="*/ 4164 w 5699"/>
                <a:gd name="T75" fmla="*/ 2685 h 3068"/>
                <a:gd name="T76" fmla="*/ 4034 w 5699"/>
                <a:gd name="T77" fmla="*/ 2767 h 3068"/>
                <a:gd name="T78" fmla="*/ 3533 w 5699"/>
                <a:gd name="T79" fmla="*/ 2788 h 3068"/>
                <a:gd name="T80" fmla="*/ 2912 w 5699"/>
                <a:gd name="T81" fmla="*/ 3023 h 3068"/>
                <a:gd name="T82" fmla="*/ 2877 w 5699"/>
                <a:gd name="T83" fmla="*/ 2695 h 3068"/>
                <a:gd name="T84" fmla="*/ 2569 w 5699"/>
                <a:gd name="T85" fmla="*/ 2536 h 3068"/>
                <a:gd name="T86" fmla="*/ 1634 w 5699"/>
                <a:gd name="T87" fmla="*/ 2455 h 3068"/>
                <a:gd name="T88" fmla="*/ 264 w 5699"/>
                <a:gd name="T89" fmla="*/ 2180 h 3068"/>
                <a:gd name="T90" fmla="*/ 224 w 5699"/>
                <a:gd name="T91" fmla="*/ 1603 h 3068"/>
                <a:gd name="T92" fmla="*/ 1272 w 5699"/>
                <a:gd name="T93" fmla="*/ 843 h 3068"/>
                <a:gd name="T94" fmla="*/ 1966 w 5699"/>
                <a:gd name="T95" fmla="*/ 852 h 3068"/>
                <a:gd name="T96" fmla="*/ 2624 w 5699"/>
                <a:gd name="T97" fmla="*/ 901 h 3068"/>
                <a:gd name="T98" fmla="*/ 3256 w 5699"/>
                <a:gd name="T99" fmla="*/ 947 h 3068"/>
                <a:gd name="T100" fmla="*/ 3159 w 5699"/>
                <a:gd name="T101" fmla="*/ 875 h 3068"/>
                <a:gd name="T102" fmla="*/ 4305 w 5699"/>
                <a:gd name="T103" fmla="*/ 930 h 3068"/>
                <a:gd name="T104" fmla="*/ 3839 w 5699"/>
                <a:gd name="T105" fmla="*/ 1271 h 3068"/>
                <a:gd name="T106" fmla="*/ 3588 w 5699"/>
                <a:gd name="T107" fmla="*/ 1392 h 3068"/>
                <a:gd name="T108" fmla="*/ 3812 w 5699"/>
                <a:gd name="T109" fmla="*/ 1392 h 3068"/>
                <a:gd name="T110" fmla="*/ 4766 w 5699"/>
                <a:gd name="T111" fmla="*/ 2387 h 3068"/>
                <a:gd name="T112" fmla="*/ 4866 w 5699"/>
                <a:gd name="T113" fmla="*/ 2637 h 3068"/>
                <a:gd name="T114" fmla="*/ 4753 w 5699"/>
                <a:gd name="T115" fmla="*/ 2312 h 3068"/>
                <a:gd name="T116" fmla="*/ 117 w 5699"/>
                <a:gd name="T117" fmla="*/ 2327 h 3068"/>
                <a:gd name="T118" fmla="*/ 4287 w 5699"/>
                <a:gd name="T119" fmla="*/ 2375 h 30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699" h="3068">
                  <a:moveTo>
                    <a:pt x="5423" y="7"/>
                  </a:moveTo>
                  <a:lnTo>
                    <a:pt x="5539" y="10"/>
                  </a:lnTo>
                  <a:lnTo>
                    <a:pt x="5629" y="17"/>
                  </a:lnTo>
                  <a:lnTo>
                    <a:pt x="5699" y="30"/>
                  </a:lnTo>
                  <a:lnTo>
                    <a:pt x="5686" y="44"/>
                  </a:lnTo>
                  <a:lnTo>
                    <a:pt x="5555" y="66"/>
                  </a:lnTo>
                  <a:lnTo>
                    <a:pt x="5436" y="76"/>
                  </a:lnTo>
                  <a:lnTo>
                    <a:pt x="5383" y="88"/>
                  </a:lnTo>
                  <a:lnTo>
                    <a:pt x="5484" y="87"/>
                  </a:lnTo>
                  <a:lnTo>
                    <a:pt x="5346" y="120"/>
                  </a:lnTo>
                  <a:lnTo>
                    <a:pt x="5257" y="135"/>
                  </a:lnTo>
                  <a:lnTo>
                    <a:pt x="5136" y="180"/>
                  </a:lnTo>
                  <a:lnTo>
                    <a:pt x="5030" y="189"/>
                  </a:lnTo>
                  <a:lnTo>
                    <a:pt x="4989" y="201"/>
                  </a:lnTo>
                  <a:lnTo>
                    <a:pt x="4840" y="207"/>
                  </a:lnTo>
                  <a:lnTo>
                    <a:pt x="4898" y="214"/>
                  </a:lnTo>
                  <a:lnTo>
                    <a:pt x="4856" y="224"/>
                  </a:lnTo>
                  <a:lnTo>
                    <a:pt x="4869" y="253"/>
                  </a:lnTo>
                  <a:lnTo>
                    <a:pt x="4804" y="273"/>
                  </a:lnTo>
                  <a:lnTo>
                    <a:pt x="4714" y="290"/>
                  </a:lnTo>
                  <a:lnTo>
                    <a:pt x="4669" y="313"/>
                  </a:lnTo>
                  <a:lnTo>
                    <a:pt x="4584" y="331"/>
                  </a:lnTo>
                  <a:lnTo>
                    <a:pt x="4578" y="345"/>
                  </a:lnTo>
                  <a:lnTo>
                    <a:pt x="4664" y="343"/>
                  </a:lnTo>
                  <a:lnTo>
                    <a:pt x="4652" y="357"/>
                  </a:lnTo>
                  <a:lnTo>
                    <a:pt x="4486" y="395"/>
                  </a:lnTo>
                  <a:lnTo>
                    <a:pt x="4373" y="377"/>
                  </a:lnTo>
                  <a:lnTo>
                    <a:pt x="4218" y="387"/>
                  </a:lnTo>
                  <a:lnTo>
                    <a:pt x="4152" y="380"/>
                  </a:lnTo>
                  <a:lnTo>
                    <a:pt x="4062" y="376"/>
                  </a:lnTo>
                  <a:lnTo>
                    <a:pt x="4086" y="347"/>
                  </a:lnTo>
                  <a:lnTo>
                    <a:pt x="4191" y="333"/>
                  </a:lnTo>
                  <a:lnTo>
                    <a:pt x="4212" y="290"/>
                  </a:lnTo>
                  <a:lnTo>
                    <a:pt x="4246" y="285"/>
                  </a:lnTo>
                  <a:lnTo>
                    <a:pt x="4349" y="311"/>
                  </a:lnTo>
                  <a:lnTo>
                    <a:pt x="4322" y="273"/>
                  </a:lnTo>
                  <a:lnTo>
                    <a:pt x="4256" y="262"/>
                  </a:lnTo>
                  <a:lnTo>
                    <a:pt x="4319" y="239"/>
                  </a:lnTo>
                  <a:lnTo>
                    <a:pt x="4419" y="225"/>
                  </a:lnTo>
                  <a:lnTo>
                    <a:pt x="4453" y="206"/>
                  </a:lnTo>
                  <a:lnTo>
                    <a:pt x="4411" y="184"/>
                  </a:lnTo>
                  <a:lnTo>
                    <a:pt x="4423" y="155"/>
                  </a:lnTo>
                  <a:lnTo>
                    <a:pt x="4548" y="157"/>
                  </a:lnTo>
                  <a:lnTo>
                    <a:pt x="4578" y="163"/>
                  </a:lnTo>
                  <a:lnTo>
                    <a:pt x="4673" y="143"/>
                  </a:lnTo>
                  <a:lnTo>
                    <a:pt x="4575" y="137"/>
                  </a:lnTo>
                  <a:lnTo>
                    <a:pt x="4408" y="140"/>
                  </a:lnTo>
                  <a:lnTo>
                    <a:pt x="4347" y="122"/>
                  </a:lnTo>
                  <a:lnTo>
                    <a:pt x="4335" y="100"/>
                  </a:lnTo>
                  <a:lnTo>
                    <a:pt x="4300" y="85"/>
                  </a:lnTo>
                  <a:lnTo>
                    <a:pt x="4312" y="67"/>
                  </a:lnTo>
                  <a:lnTo>
                    <a:pt x="4392" y="58"/>
                  </a:lnTo>
                  <a:lnTo>
                    <a:pt x="4447" y="56"/>
                  </a:lnTo>
                  <a:lnTo>
                    <a:pt x="4547" y="48"/>
                  </a:lnTo>
                  <a:lnTo>
                    <a:pt x="4636" y="29"/>
                  </a:lnTo>
                  <a:lnTo>
                    <a:pt x="4688" y="32"/>
                  </a:lnTo>
                  <a:lnTo>
                    <a:pt x="4721" y="46"/>
                  </a:lnTo>
                  <a:lnTo>
                    <a:pt x="4787" y="19"/>
                  </a:lnTo>
                  <a:lnTo>
                    <a:pt x="4855" y="11"/>
                  </a:lnTo>
                  <a:lnTo>
                    <a:pt x="4941" y="5"/>
                  </a:lnTo>
                  <a:lnTo>
                    <a:pt x="5080" y="3"/>
                  </a:lnTo>
                  <a:lnTo>
                    <a:pt x="5098" y="9"/>
                  </a:lnTo>
                  <a:lnTo>
                    <a:pt x="5236" y="0"/>
                  </a:lnTo>
                  <a:lnTo>
                    <a:pt x="5329" y="3"/>
                  </a:lnTo>
                  <a:lnTo>
                    <a:pt x="5423" y="7"/>
                  </a:lnTo>
                  <a:moveTo>
                    <a:pt x="4382" y="188"/>
                  </a:moveTo>
                  <a:lnTo>
                    <a:pt x="4419" y="206"/>
                  </a:lnTo>
                  <a:lnTo>
                    <a:pt x="4335" y="223"/>
                  </a:lnTo>
                  <a:lnTo>
                    <a:pt x="4199" y="267"/>
                  </a:lnTo>
                  <a:lnTo>
                    <a:pt x="4110" y="271"/>
                  </a:lnTo>
                  <a:lnTo>
                    <a:pt x="4018" y="263"/>
                  </a:lnTo>
                  <a:lnTo>
                    <a:pt x="3994" y="240"/>
                  </a:lnTo>
                  <a:lnTo>
                    <a:pt x="4019" y="219"/>
                  </a:lnTo>
                  <a:lnTo>
                    <a:pt x="4074" y="204"/>
                  </a:lnTo>
                  <a:lnTo>
                    <a:pt x="3987" y="204"/>
                  </a:lnTo>
                  <a:lnTo>
                    <a:pt x="3958" y="185"/>
                  </a:lnTo>
                  <a:lnTo>
                    <a:pt x="3959" y="160"/>
                  </a:lnTo>
                  <a:lnTo>
                    <a:pt x="4022" y="136"/>
                  </a:lnTo>
                  <a:lnTo>
                    <a:pt x="4075" y="119"/>
                  </a:lnTo>
                  <a:lnTo>
                    <a:pt x="4127" y="116"/>
                  </a:lnTo>
                  <a:lnTo>
                    <a:pt x="4123" y="103"/>
                  </a:lnTo>
                  <a:lnTo>
                    <a:pt x="4233" y="101"/>
                  </a:lnTo>
                  <a:lnTo>
                    <a:pt x="4257" y="129"/>
                  </a:lnTo>
                  <a:lnTo>
                    <a:pt x="4321" y="141"/>
                  </a:lnTo>
                  <a:lnTo>
                    <a:pt x="4386" y="151"/>
                  </a:lnTo>
                  <a:lnTo>
                    <a:pt x="4382" y="188"/>
                  </a:lnTo>
                  <a:moveTo>
                    <a:pt x="3671" y="265"/>
                  </a:moveTo>
                  <a:lnTo>
                    <a:pt x="3660" y="289"/>
                  </a:lnTo>
                  <a:lnTo>
                    <a:pt x="3589" y="283"/>
                  </a:lnTo>
                  <a:lnTo>
                    <a:pt x="3534" y="263"/>
                  </a:lnTo>
                  <a:lnTo>
                    <a:pt x="3430" y="261"/>
                  </a:lnTo>
                  <a:lnTo>
                    <a:pt x="3498" y="244"/>
                  </a:lnTo>
                  <a:lnTo>
                    <a:pt x="3458" y="230"/>
                  </a:lnTo>
                  <a:lnTo>
                    <a:pt x="3484" y="208"/>
                  </a:lnTo>
                  <a:lnTo>
                    <a:pt x="3567" y="216"/>
                  </a:lnTo>
                  <a:lnTo>
                    <a:pt x="3669" y="237"/>
                  </a:lnTo>
                  <a:lnTo>
                    <a:pt x="3671" y="265"/>
                  </a:lnTo>
                  <a:moveTo>
                    <a:pt x="3857" y="280"/>
                  </a:moveTo>
                  <a:lnTo>
                    <a:pt x="3771" y="293"/>
                  </a:lnTo>
                  <a:lnTo>
                    <a:pt x="3748" y="279"/>
                  </a:lnTo>
                  <a:lnTo>
                    <a:pt x="3753" y="257"/>
                  </a:lnTo>
                  <a:lnTo>
                    <a:pt x="3779" y="233"/>
                  </a:lnTo>
                  <a:lnTo>
                    <a:pt x="3838" y="235"/>
                  </a:lnTo>
                  <a:lnTo>
                    <a:pt x="3861" y="239"/>
                  </a:lnTo>
                  <a:lnTo>
                    <a:pt x="3894" y="259"/>
                  </a:lnTo>
                  <a:lnTo>
                    <a:pt x="3857" y="280"/>
                  </a:lnTo>
                  <a:moveTo>
                    <a:pt x="3231" y="248"/>
                  </a:moveTo>
                  <a:lnTo>
                    <a:pt x="3157" y="260"/>
                  </a:lnTo>
                  <a:lnTo>
                    <a:pt x="3078" y="260"/>
                  </a:lnTo>
                  <a:lnTo>
                    <a:pt x="3090" y="251"/>
                  </a:lnTo>
                  <a:lnTo>
                    <a:pt x="3163" y="234"/>
                  </a:lnTo>
                  <a:lnTo>
                    <a:pt x="3185" y="237"/>
                  </a:lnTo>
                  <a:lnTo>
                    <a:pt x="3231" y="248"/>
                  </a:lnTo>
                  <a:moveTo>
                    <a:pt x="3135" y="302"/>
                  </a:moveTo>
                  <a:lnTo>
                    <a:pt x="3021" y="319"/>
                  </a:lnTo>
                  <a:lnTo>
                    <a:pt x="2975" y="300"/>
                  </a:lnTo>
                  <a:lnTo>
                    <a:pt x="3040" y="281"/>
                  </a:lnTo>
                  <a:lnTo>
                    <a:pt x="3119" y="275"/>
                  </a:lnTo>
                  <a:lnTo>
                    <a:pt x="3175" y="284"/>
                  </a:lnTo>
                  <a:lnTo>
                    <a:pt x="3135" y="302"/>
                  </a:lnTo>
                  <a:moveTo>
                    <a:pt x="3917" y="312"/>
                  </a:moveTo>
                  <a:lnTo>
                    <a:pt x="3893" y="314"/>
                  </a:lnTo>
                  <a:lnTo>
                    <a:pt x="3806" y="310"/>
                  </a:lnTo>
                  <a:lnTo>
                    <a:pt x="3812" y="294"/>
                  </a:lnTo>
                  <a:lnTo>
                    <a:pt x="3909" y="294"/>
                  </a:lnTo>
                  <a:lnTo>
                    <a:pt x="3930" y="305"/>
                  </a:lnTo>
                  <a:lnTo>
                    <a:pt x="3917" y="312"/>
                  </a:lnTo>
                  <a:moveTo>
                    <a:pt x="2839" y="305"/>
                  </a:moveTo>
                  <a:lnTo>
                    <a:pt x="2768" y="351"/>
                  </a:lnTo>
                  <a:lnTo>
                    <a:pt x="2702" y="373"/>
                  </a:lnTo>
                  <a:lnTo>
                    <a:pt x="2651" y="376"/>
                  </a:lnTo>
                  <a:lnTo>
                    <a:pt x="2523" y="402"/>
                  </a:lnTo>
                  <a:lnTo>
                    <a:pt x="2430" y="412"/>
                  </a:lnTo>
                  <a:lnTo>
                    <a:pt x="2382" y="398"/>
                  </a:lnTo>
                  <a:lnTo>
                    <a:pt x="2382" y="398"/>
                  </a:lnTo>
                  <a:lnTo>
                    <a:pt x="2530" y="352"/>
                  </a:lnTo>
                  <a:lnTo>
                    <a:pt x="2686" y="313"/>
                  </a:lnTo>
                  <a:lnTo>
                    <a:pt x="2760" y="314"/>
                  </a:lnTo>
                  <a:lnTo>
                    <a:pt x="2839" y="305"/>
                  </a:lnTo>
                  <a:moveTo>
                    <a:pt x="3847" y="338"/>
                  </a:moveTo>
                  <a:lnTo>
                    <a:pt x="3880" y="358"/>
                  </a:lnTo>
                  <a:lnTo>
                    <a:pt x="3977" y="357"/>
                  </a:lnTo>
                  <a:lnTo>
                    <a:pt x="3998" y="378"/>
                  </a:lnTo>
                  <a:lnTo>
                    <a:pt x="3963" y="401"/>
                  </a:lnTo>
                  <a:lnTo>
                    <a:pt x="4005" y="415"/>
                  </a:lnTo>
                  <a:lnTo>
                    <a:pt x="4022" y="430"/>
                  </a:lnTo>
                  <a:lnTo>
                    <a:pt x="4087" y="433"/>
                  </a:lnTo>
                  <a:lnTo>
                    <a:pt x="4155" y="438"/>
                  </a:lnTo>
                  <a:lnTo>
                    <a:pt x="4247" y="425"/>
                  </a:lnTo>
                  <a:lnTo>
                    <a:pt x="4354" y="419"/>
                  </a:lnTo>
                  <a:lnTo>
                    <a:pt x="4431" y="424"/>
                  </a:lnTo>
                  <a:lnTo>
                    <a:pt x="4463" y="448"/>
                  </a:lnTo>
                  <a:lnTo>
                    <a:pt x="4451" y="474"/>
                  </a:lnTo>
                  <a:lnTo>
                    <a:pt x="4405" y="491"/>
                  </a:lnTo>
                  <a:lnTo>
                    <a:pt x="4317" y="505"/>
                  </a:lnTo>
                  <a:lnTo>
                    <a:pt x="4259" y="497"/>
                  </a:lnTo>
                  <a:lnTo>
                    <a:pt x="4104" y="507"/>
                  </a:lnTo>
                  <a:lnTo>
                    <a:pt x="3998" y="509"/>
                  </a:lnTo>
                  <a:lnTo>
                    <a:pt x="3924" y="501"/>
                  </a:lnTo>
                  <a:lnTo>
                    <a:pt x="3810" y="480"/>
                  </a:lnTo>
                  <a:lnTo>
                    <a:pt x="3828" y="444"/>
                  </a:lnTo>
                  <a:lnTo>
                    <a:pt x="3855" y="413"/>
                  </a:lnTo>
                  <a:lnTo>
                    <a:pt x="3834" y="386"/>
                  </a:lnTo>
                  <a:lnTo>
                    <a:pt x="3740" y="378"/>
                  </a:lnTo>
                  <a:lnTo>
                    <a:pt x="3704" y="359"/>
                  </a:lnTo>
                  <a:lnTo>
                    <a:pt x="3751" y="334"/>
                  </a:lnTo>
                  <a:lnTo>
                    <a:pt x="3847" y="338"/>
                  </a:lnTo>
                  <a:moveTo>
                    <a:pt x="3116" y="393"/>
                  </a:moveTo>
                  <a:lnTo>
                    <a:pt x="3108" y="415"/>
                  </a:lnTo>
                  <a:lnTo>
                    <a:pt x="3165" y="405"/>
                  </a:lnTo>
                  <a:lnTo>
                    <a:pt x="3214" y="408"/>
                  </a:lnTo>
                  <a:lnTo>
                    <a:pt x="3186" y="439"/>
                  </a:lnTo>
                  <a:lnTo>
                    <a:pt x="3120" y="469"/>
                  </a:lnTo>
                  <a:lnTo>
                    <a:pt x="2937" y="479"/>
                  </a:lnTo>
                  <a:lnTo>
                    <a:pt x="2775" y="507"/>
                  </a:lnTo>
                  <a:lnTo>
                    <a:pt x="2696" y="508"/>
                  </a:lnTo>
                  <a:lnTo>
                    <a:pt x="2716" y="487"/>
                  </a:lnTo>
                  <a:lnTo>
                    <a:pt x="2856" y="459"/>
                  </a:lnTo>
                  <a:lnTo>
                    <a:pt x="2618" y="466"/>
                  </a:lnTo>
                  <a:lnTo>
                    <a:pt x="2563" y="455"/>
                  </a:lnTo>
                  <a:lnTo>
                    <a:pt x="2712" y="393"/>
                  </a:lnTo>
                  <a:lnTo>
                    <a:pt x="2781" y="376"/>
                  </a:lnTo>
                  <a:lnTo>
                    <a:pt x="2894" y="397"/>
                  </a:lnTo>
                  <a:lnTo>
                    <a:pt x="2935" y="434"/>
                  </a:lnTo>
                  <a:lnTo>
                    <a:pt x="3017" y="439"/>
                  </a:lnTo>
                  <a:lnTo>
                    <a:pt x="3020" y="379"/>
                  </a:lnTo>
                  <a:lnTo>
                    <a:pt x="3094" y="356"/>
                  </a:lnTo>
                  <a:lnTo>
                    <a:pt x="3136" y="364"/>
                  </a:lnTo>
                  <a:lnTo>
                    <a:pt x="3116" y="393"/>
                  </a:lnTo>
                  <a:moveTo>
                    <a:pt x="3634" y="361"/>
                  </a:moveTo>
                  <a:lnTo>
                    <a:pt x="3639" y="390"/>
                  </a:lnTo>
                  <a:lnTo>
                    <a:pt x="3605" y="422"/>
                  </a:lnTo>
                  <a:lnTo>
                    <a:pt x="3531" y="469"/>
                  </a:lnTo>
                  <a:lnTo>
                    <a:pt x="3440" y="476"/>
                  </a:lnTo>
                  <a:lnTo>
                    <a:pt x="3397" y="466"/>
                  </a:lnTo>
                  <a:lnTo>
                    <a:pt x="3440" y="428"/>
                  </a:lnTo>
                  <a:lnTo>
                    <a:pt x="3353" y="433"/>
                  </a:lnTo>
                  <a:lnTo>
                    <a:pt x="3406" y="385"/>
                  </a:lnTo>
                  <a:lnTo>
                    <a:pt x="3457" y="387"/>
                  </a:lnTo>
                  <a:lnTo>
                    <a:pt x="3555" y="366"/>
                  </a:lnTo>
                  <a:lnTo>
                    <a:pt x="3621" y="369"/>
                  </a:lnTo>
                  <a:lnTo>
                    <a:pt x="3634" y="361"/>
                  </a:lnTo>
                  <a:moveTo>
                    <a:pt x="3759" y="471"/>
                  </a:moveTo>
                  <a:lnTo>
                    <a:pt x="3706" y="496"/>
                  </a:lnTo>
                  <a:lnTo>
                    <a:pt x="3637" y="491"/>
                  </a:lnTo>
                  <a:lnTo>
                    <a:pt x="3593" y="474"/>
                  </a:lnTo>
                  <a:lnTo>
                    <a:pt x="3651" y="445"/>
                  </a:lnTo>
                  <a:lnTo>
                    <a:pt x="3741" y="428"/>
                  </a:lnTo>
                  <a:lnTo>
                    <a:pt x="3762" y="450"/>
                  </a:lnTo>
                  <a:lnTo>
                    <a:pt x="3759" y="471"/>
                  </a:lnTo>
                  <a:moveTo>
                    <a:pt x="2102" y="711"/>
                  </a:moveTo>
                  <a:lnTo>
                    <a:pt x="1922" y="744"/>
                  </a:lnTo>
                  <a:lnTo>
                    <a:pt x="1931" y="714"/>
                  </a:lnTo>
                  <a:lnTo>
                    <a:pt x="1854" y="677"/>
                  </a:lnTo>
                  <a:lnTo>
                    <a:pt x="1914" y="648"/>
                  </a:lnTo>
                  <a:lnTo>
                    <a:pt x="2013" y="599"/>
                  </a:lnTo>
                  <a:lnTo>
                    <a:pt x="2115" y="555"/>
                  </a:lnTo>
                  <a:lnTo>
                    <a:pt x="2118" y="515"/>
                  </a:lnTo>
                  <a:lnTo>
                    <a:pt x="2304" y="505"/>
                  </a:lnTo>
                  <a:lnTo>
                    <a:pt x="2359" y="518"/>
                  </a:lnTo>
                  <a:lnTo>
                    <a:pt x="2485" y="522"/>
                  </a:lnTo>
                  <a:lnTo>
                    <a:pt x="2511" y="541"/>
                  </a:lnTo>
                  <a:lnTo>
                    <a:pt x="2532" y="569"/>
                  </a:lnTo>
                  <a:lnTo>
                    <a:pt x="2446" y="586"/>
                  </a:lnTo>
                  <a:lnTo>
                    <a:pt x="2261" y="633"/>
                  </a:lnTo>
                  <a:lnTo>
                    <a:pt x="2138" y="681"/>
                  </a:lnTo>
                  <a:lnTo>
                    <a:pt x="2102" y="711"/>
                  </a:lnTo>
                  <a:moveTo>
                    <a:pt x="3636" y="616"/>
                  </a:moveTo>
                  <a:lnTo>
                    <a:pt x="3531" y="667"/>
                  </a:lnTo>
                  <a:lnTo>
                    <a:pt x="3474" y="664"/>
                  </a:lnTo>
                  <a:lnTo>
                    <a:pt x="3499" y="605"/>
                  </a:lnTo>
                  <a:lnTo>
                    <a:pt x="3534" y="571"/>
                  </a:lnTo>
                  <a:lnTo>
                    <a:pt x="3589" y="543"/>
                  </a:lnTo>
                  <a:lnTo>
                    <a:pt x="3658" y="525"/>
                  </a:lnTo>
                  <a:lnTo>
                    <a:pt x="3762" y="528"/>
                  </a:lnTo>
                  <a:lnTo>
                    <a:pt x="3844" y="544"/>
                  </a:lnTo>
                  <a:lnTo>
                    <a:pt x="3710" y="603"/>
                  </a:lnTo>
                  <a:lnTo>
                    <a:pt x="3636" y="616"/>
                  </a:lnTo>
                  <a:moveTo>
                    <a:pt x="3338" y="545"/>
                  </a:moveTo>
                  <a:lnTo>
                    <a:pt x="3385" y="558"/>
                  </a:lnTo>
                  <a:lnTo>
                    <a:pt x="3485" y="550"/>
                  </a:lnTo>
                  <a:lnTo>
                    <a:pt x="3479" y="569"/>
                  </a:lnTo>
                  <a:lnTo>
                    <a:pt x="3398" y="601"/>
                  </a:lnTo>
                  <a:lnTo>
                    <a:pt x="3448" y="630"/>
                  </a:lnTo>
                  <a:lnTo>
                    <a:pt x="3378" y="692"/>
                  </a:lnTo>
                  <a:lnTo>
                    <a:pt x="3265" y="718"/>
                  </a:lnTo>
                  <a:lnTo>
                    <a:pt x="3220" y="713"/>
                  </a:lnTo>
                  <a:lnTo>
                    <a:pt x="3210" y="686"/>
                  </a:lnTo>
                  <a:lnTo>
                    <a:pt x="3133" y="634"/>
                  </a:lnTo>
                  <a:lnTo>
                    <a:pt x="3157" y="612"/>
                  </a:lnTo>
                  <a:lnTo>
                    <a:pt x="3254" y="620"/>
                  </a:lnTo>
                  <a:lnTo>
                    <a:pt x="3243" y="577"/>
                  </a:lnTo>
                  <a:lnTo>
                    <a:pt x="3338" y="545"/>
                  </a:lnTo>
                  <a:moveTo>
                    <a:pt x="4004" y="590"/>
                  </a:moveTo>
                  <a:lnTo>
                    <a:pt x="4008" y="632"/>
                  </a:lnTo>
                  <a:lnTo>
                    <a:pt x="4104" y="578"/>
                  </a:lnTo>
                  <a:lnTo>
                    <a:pt x="4258" y="551"/>
                  </a:lnTo>
                  <a:lnTo>
                    <a:pt x="4288" y="620"/>
                  </a:lnTo>
                  <a:lnTo>
                    <a:pt x="4244" y="664"/>
                  </a:lnTo>
                  <a:lnTo>
                    <a:pt x="4363" y="644"/>
                  </a:lnTo>
                  <a:lnTo>
                    <a:pt x="4434" y="618"/>
                  </a:lnTo>
                  <a:lnTo>
                    <a:pt x="4523" y="652"/>
                  </a:lnTo>
                  <a:lnTo>
                    <a:pt x="4571" y="684"/>
                  </a:lnTo>
                  <a:lnTo>
                    <a:pt x="4556" y="714"/>
                  </a:lnTo>
                  <a:lnTo>
                    <a:pt x="4665" y="699"/>
                  </a:lnTo>
                  <a:lnTo>
                    <a:pt x="4689" y="743"/>
                  </a:lnTo>
                  <a:lnTo>
                    <a:pt x="4799" y="771"/>
                  </a:lnTo>
                  <a:lnTo>
                    <a:pt x="4828" y="799"/>
                  </a:lnTo>
                  <a:lnTo>
                    <a:pt x="4836" y="866"/>
                  </a:lnTo>
                  <a:lnTo>
                    <a:pt x="4715" y="899"/>
                  </a:lnTo>
                  <a:lnTo>
                    <a:pt x="4815" y="946"/>
                  </a:lnTo>
                  <a:lnTo>
                    <a:pt x="4893" y="962"/>
                  </a:lnTo>
                  <a:lnTo>
                    <a:pt x="4935" y="1030"/>
                  </a:lnTo>
                  <a:lnTo>
                    <a:pt x="5020" y="1035"/>
                  </a:lnTo>
                  <a:lnTo>
                    <a:pt x="4975" y="1087"/>
                  </a:lnTo>
                  <a:lnTo>
                    <a:pt x="4828" y="1174"/>
                  </a:lnTo>
                  <a:lnTo>
                    <a:pt x="4776" y="1142"/>
                  </a:lnTo>
                  <a:lnTo>
                    <a:pt x="4727" y="1070"/>
                  </a:lnTo>
                  <a:lnTo>
                    <a:pt x="4649" y="1079"/>
                  </a:lnTo>
                  <a:lnTo>
                    <a:pt x="4617" y="1122"/>
                  </a:lnTo>
                  <a:lnTo>
                    <a:pt x="4652" y="1166"/>
                  </a:lnTo>
                  <a:lnTo>
                    <a:pt x="4710" y="1201"/>
                  </a:lnTo>
                  <a:lnTo>
                    <a:pt x="4723" y="1221"/>
                  </a:lnTo>
                  <a:lnTo>
                    <a:pt x="4721" y="1296"/>
                  </a:lnTo>
                  <a:lnTo>
                    <a:pt x="4672" y="1352"/>
                  </a:lnTo>
                  <a:lnTo>
                    <a:pt x="4609" y="1331"/>
                  </a:lnTo>
                  <a:lnTo>
                    <a:pt x="4496" y="1269"/>
                  </a:lnTo>
                  <a:lnTo>
                    <a:pt x="4542" y="1335"/>
                  </a:lnTo>
                  <a:lnTo>
                    <a:pt x="4579" y="1382"/>
                  </a:lnTo>
                  <a:lnTo>
                    <a:pt x="4575" y="1409"/>
                  </a:lnTo>
                  <a:lnTo>
                    <a:pt x="4431" y="1378"/>
                  </a:lnTo>
                  <a:lnTo>
                    <a:pt x="4330" y="1333"/>
                  </a:lnTo>
                  <a:lnTo>
                    <a:pt x="4281" y="1296"/>
                  </a:lnTo>
                  <a:lnTo>
                    <a:pt x="4313" y="1274"/>
                  </a:lnTo>
                  <a:lnTo>
                    <a:pt x="4250" y="1235"/>
                  </a:lnTo>
                  <a:lnTo>
                    <a:pt x="4189" y="1198"/>
                  </a:lnTo>
                  <a:lnTo>
                    <a:pt x="4176" y="1220"/>
                  </a:lnTo>
                  <a:lnTo>
                    <a:pt x="4002" y="1232"/>
                  </a:lnTo>
                  <a:lnTo>
                    <a:pt x="3970" y="1206"/>
                  </a:lnTo>
                  <a:lnTo>
                    <a:pt x="4044" y="1151"/>
                  </a:lnTo>
                  <a:lnTo>
                    <a:pt x="4152" y="1149"/>
                  </a:lnTo>
                  <a:lnTo>
                    <a:pt x="4275" y="1140"/>
                  </a:lnTo>
                  <a:lnTo>
                    <a:pt x="4273" y="1113"/>
                  </a:lnTo>
                  <a:lnTo>
                    <a:pt x="4317" y="1076"/>
                  </a:lnTo>
                  <a:lnTo>
                    <a:pt x="4435" y="1004"/>
                  </a:lnTo>
                  <a:lnTo>
                    <a:pt x="4441" y="971"/>
                  </a:lnTo>
                  <a:lnTo>
                    <a:pt x="4436" y="946"/>
                  </a:lnTo>
                  <a:lnTo>
                    <a:pt x="4376" y="911"/>
                  </a:lnTo>
                  <a:lnTo>
                    <a:pt x="4282" y="887"/>
                  </a:lnTo>
                  <a:lnTo>
                    <a:pt x="4330" y="868"/>
                  </a:lnTo>
                  <a:lnTo>
                    <a:pt x="4305" y="824"/>
                  </a:lnTo>
                  <a:lnTo>
                    <a:pt x="4260" y="820"/>
                  </a:lnTo>
                  <a:lnTo>
                    <a:pt x="4235" y="796"/>
                  </a:lnTo>
                  <a:lnTo>
                    <a:pt x="4191" y="817"/>
                  </a:lnTo>
                  <a:lnTo>
                    <a:pt x="4086" y="826"/>
                  </a:lnTo>
                  <a:lnTo>
                    <a:pt x="3902" y="810"/>
                  </a:lnTo>
                  <a:lnTo>
                    <a:pt x="3805" y="789"/>
                  </a:lnTo>
                  <a:lnTo>
                    <a:pt x="3727" y="779"/>
                  </a:lnTo>
                  <a:lnTo>
                    <a:pt x="3704" y="754"/>
                  </a:lnTo>
                  <a:lnTo>
                    <a:pt x="3787" y="722"/>
                  </a:lnTo>
                  <a:lnTo>
                    <a:pt x="3712" y="722"/>
                  </a:lnTo>
                  <a:lnTo>
                    <a:pt x="3758" y="652"/>
                  </a:lnTo>
                  <a:lnTo>
                    <a:pt x="3854" y="592"/>
                  </a:lnTo>
                  <a:lnTo>
                    <a:pt x="3932" y="565"/>
                  </a:lnTo>
                  <a:lnTo>
                    <a:pt x="4081" y="547"/>
                  </a:lnTo>
                  <a:lnTo>
                    <a:pt x="4004" y="590"/>
                  </a:lnTo>
                  <a:moveTo>
                    <a:pt x="4530" y="594"/>
                  </a:moveTo>
                  <a:lnTo>
                    <a:pt x="4520" y="612"/>
                  </a:lnTo>
                  <a:lnTo>
                    <a:pt x="4467" y="610"/>
                  </a:lnTo>
                  <a:lnTo>
                    <a:pt x="4412" y="609"/>
                  </a:lnTo>
                  <a:lnTo>
                    <a:pt x="4347" y="618"/>
                  </a:lnTo>
                  <a:lnTo>
                    <a:pt x="4336" y="614"/>
                  </a:lnTo>
                  <a:lnTo>
                    <a:pt x="4308" y="578"/>
                  </a:lnTo>
                  <a:lnTo>
                    <a:pt x="4331" y="554"/>
                  </a:lnTo>
                  <a:lnTo>
                    <a:pt x="4359" y="550"/>
                  </a:lnTo>
                  <a:lnTo>
                    <a:pt x="4471" y="557"/>
                  </a:lnTo>
                  <a:lnTo>
                    <a:pt x="4530" y="594"/>
                  </a:lnTo>
                  <a:moveTo>
                    <a:pt x="3095" y="573"/>
                  </a:moveTo>
                  <a:lnTo>
                    <a:pt x="3001" y="617"/>
                  </a:lnTo>
                  <a:lnTo>
                    <a:pt x="2972" y="570"/>
                  </a:lnTo>
                  <a:lnTo>
                    <a:pt x="3000" y="561"/>
                  </a:lnTo>
                  <a:lnTo>
                    <a:pt x="3072" y="558"/>
                  </a:lnTo>
                  <a:lnTo>
                    <a:pt x="3095" y="573"/>
                  </a:lnTo>
                  <a:moveTo>
                    <a:pt x="2573" y="593"/>
                  </a:moveTo>
                  <a:lnTo>
                    <a:pt x="2509" y="624"/>
                  </a:lnTo>
                  <a:lnTo>
                    <a:pt x="2649" y="604"/>
                  </a:lnTo>
                  <a:lnTo>
                    <a:pt x="2682" y="638"/>
                  </a:lnTo>
                  <a:lnTo>
                    <a:pt x="2780" y="603"/>
                  </a:lnTo>
                  <a:lnTo>
                    <a:pt x="2803" y="625"/>
                  </a:lnTo>
                  <a:lnTo>
                    <a:pt x="2772" y="692"/>
                  </a:lnTo>
                  <a:lnTo>
                    <a:pt x="2829" y="664"/>
                  </a:lnTo>
                  <a:lnTo>
                    <a:pt x="2869" y="595"/>
                  </a:lnTo>
                  <a:lnTo>
                    <a:pt x="2926" y="585"/>
                  </a:lnTo>
                  <a:lnTo>
                    <a:pt x="2965" y="596"/>
                  </a:lnTo>
                  <a:lnTo>
                    <a:pt x="2994" y="623"/>
                  </a:lnTo>
                  <a:lnTo>
                    <a:pt x="2956" y="689"/>
                  </a:lnTo>
                  <a:lnTo>
                    <a:pt x="2922" y="738"/>
                  </a:lnTo>
                  <a:lnTo>
                    <a:pt x="2976" y="773"/>
                  </a:lnTo>
                  <a:lnTo>
                    <a:pt x="3041" y="806"/>
                  </a:lnTo>
                  <a:lnTo>
                    <a:pt x="3005" y="837"/>
                  </a:lnTo>
                  <a:lnTo>
                    <a:pt x="2910" y="843"/>
                  </a:lnTo>
                  <a:lnTo>
                    <a:pt x="2919" y="870"/>
                  </a:lnTo>
                  <a:lnTo>
                    <a:pt x="2875" y="897"/>
                  </a:lnTo>
                  <a:lnTo>
                    <a:pt x="2787" y="885"/>
                  </a:lnTo>
                  <a:lnTo>
                    <a:pt x="2712" y="866"/>
                  </a:lnTo>
                  <a:lnTo>
                    <a:pt x="2644" y="870"/>
                  </a:lnTo>
                  <a:lnTo>
                    <a:pt x="2517" y="895"/>
                  </a:lnTo>
                  <a:lnTo>
                    <a:pt x="2367" y="906"/>
                  </a:lnTo>
                  <a:lnTo>
                    <a:pt x="2263" y="912"/>
                  </a:lnTo>
                  <a:lnTo>
                    <a:pt x="2269" y="878"/>
                  </a:lnTo>
                  <a:lnTo>
                    <a:pt x="2215" y="859"/>
                  </a:lnTo>
                  <a:lnTo>
                    <a:pt x="2158" y="867"/>
                  </a:lnTo>
                  <a:lnTo>
                    <a:pt x="2154" y="810"/>
                  </a:lnTo>
                  <a:lnTo>
                    <a:pt x="2198" y="803"/>
                  </a:lnTo>
                  <a:lnTo>
                    <a:pt x="2294" y="791"/>
                  </a:lnTo>
                  <a:lnTo>
                    <a:pt x="2367" y="794"/>
                  </a:lnTo>
                  <a:lnTo>
                    <a:pt x="2450" y="782"/>
                  </a:lnTo>
                  <a:lnTo>
                    <a:pt x="2365" y="765"/>
                  </a:lnTo>
                  <a:lnTo>
                    <a:pt x="2244" y="771"/>
                  </a:lnTo>
                  <a:lnTo>
                    <a:pt x="2170" y="770"/>
                  </a:lnTo>
                  <a:lnTo>
                    <a:pt x="2171" y="744"/>
                  </a:lnTo>
                  <a:lnTo>
                    <a:pt x="2326" y="716"/>
                  </a:lnTo>
                  <a:lnTo>
                    <a:pt x="2244" y="717"/>
                  </a:lnTo>
                  <a:lnTo>
                    <a:pt x="2172" y="699"/>
                  </a:lnTo>
                  <a:lnTo>
                    <a:pt x="2278" y="647"/>
                  </a:lnTo>
                  <a:lnTo>
                    <a:pt x="2347" y="620"/>
                  </a:lnTo>
                  <a:lnTo>
                    <a:pt x="2535" y="580"/>
                  </a:lnTo>
                  <a:lnTo>
                    <a:pt x="2573" y="593"/>
                  </a:lnTo>
                  <a:moveTo>
                    <a:pt x="3571" y="843"/>
                  </a:moveTo>
                  <a:lnTo>
                    <a:pt x="3509" y="917"/>
                  </a:lnTo>
                  <a:lnTo>
                    <a:pt x="3629" y="860"/>
                  </a:lnTo>
                  <a:lnTo>
                    <a:pt x="3656" y="907"/>
                  </a:lnTo>
                  <a:lnTo>
                    <a:pt x="3596" y="961"/>
                  </a:lnTo>
                  <a:lnTo>
                    <a:pt x="3611" y="1010"/>
                  </a:lnTo>
                  <a:lnTo>
                    <a:pt x="3711" y="957"/>
                  </a:lnTo>
                  <a:lnTo>
                    <a:pt x="3800" y="894"/>
                  </a:lnTo>
                  <a:lnTo>
                    <a:pt x="3866" y="816"/>
                  </a:lnTo>
                  <a:lnTo>
                    <a:pt x="3938" y="821"/>
                  </a:lnTo>
                  <a:lnTo>
                    <a:pt x="4010" y="832"/>
                  </a:lnTo>
                  <a:lnTo>
                    <a:pt x="4055" y="867"/>
                  </a:lnTo>
                  <a:lnTo>
                    <a:pt x="4032" y="903"/>
                  </a:lnTo>
                  <a:lnTo>
                    <a:pt x="3962" y="942"/>
                  </a:lnTo>
                  <a:lnTo>
                    <a:pt x="3972" y="981"/>
                  </a:lnTo>
                  <a:lnTo>
                    <a:pt x="3939" y="1016"/>
                  </a:lnTo>
                  <a:lnTo>
                    <a:pt x="3792" y="1068"/>
                  </a:lnTo>
                  <a:lnTo>
                    <a:pt x="3706" y="1080"/>
                  </a:lnTo>
                  <a:lnTo>
                    <a:pt x="3664" y="1057"/>
                  </a:lnTo>
                  <a:lnTo>
                    <a:pt x="3619" y="1095"/>
                  </a:lnTo>
                  <a:lnTo>
                    <a:pt x="3518" y="1158"/>
                  </a:lnTo>
                  <a:lnTo>
                    <a:pt x="3477" y="1191"/>
                  </a:lnTo>
                  <a:lnTo>
                    <a:pt x="3373" y="1242"/>
                  </a:lnTo>
                  <a:lnTo>
                    <a:pt x="3287" y="1247"/>
                  </a:lnTo>
                  <a:lnTo>
                    <a:pt x="3218" y="1280"/>
                  </a:lnTo>
                  <a:lnTo>
                    <a:pt x="3178" y="1330"/>
                  </a:lnTo>
                  <a:lnTo>
                    <a:pt x="3103" y="1339"/>
                  </a:lnTo>
                  <a:lnTo>
                    <a:pt x="2985" y="1402"/>
                  </a:lnTo>
                  <a:lnTo>
                    <a:pt x="2858" y="1490"/>
                  </a:lnTo>
                  <a:lnTo>
                    <a:pt x="2792" y="1552"/>
                  </a:lnTo>
                  <a:lnTo>
                    <a:pt x="2726" y="1644"/>
                  </a:lnTo>
                  <a:lnTo>
                    <a:pt x="2806" y="1657"/>
                  </a:lnTo>
                  <a:lnTo>
                    <a:pt x="2785" y="1732"/>
                  </a:lnTo>
                  <a:lnTo>
                    <a:pt x="2776" y="1793"/>
                  </a:lnTo>
                  <a:lnTo>
                    <a:pt x="2872" y="1777"/>
                  </a:lnTo>
                  <a:lnTo>
                    <a:pt x="2966" y="1812"/>
                  </a:lnTo>
                  <a:lnTo>
                    <a:pt x="3010" y="1842"/>
                  </a:lnTo>
                  <a:lnTo>
                    <a:pt x="3032" y="1880"/>
                  </a:lnTo>
                  <a:lnTo>
                    <a:pt x="3098" y="1903"/>
                  </a:lnTo>
                  <a:lnTo>
                    <a:pt x="3146" y="1937"/>
                  </a:lnTo>
                  <a:lnTo>
                    <a:pt x="3247" y="1941"/>
                  </a:lnTo>
                  <a:lnTo>
                    <a:pt x="3311" y="1949"/>
                  </a:lnTo>
                  <a:lnTo>
                    <a:pt x="3264" y="2020"/>
                  </a:lnTo>
                  <a:lnTo>
                    <a:pt x="3242" y="2102"/>
                  </a:lnTo>
                  <a:lnTo>
                    <a:pt x="3244" y="2194"/>
                  </a:lnTo>
                  <a:lnTo>
                    <a:pt x="3304" y="2272"/>
                  </a:lnTo>
                  <a:lnTo>
                    <a:pt x="3366" y="2245"/>
                  </a:lnTo>
                  <a:lnTo>
                    <a:pt x="3439" y="2160"/>
                  </a:lnTo>
                  <a:lnTo>
                    <a:pt x="3468" y="2031"/>
                  </a:lnTo>
                  <a:lnTo>
                    <a:pt x="3445" y="1988"/>
                  </a:lnTo>
                  <a:lnTo>
                    <a:pt x="3565" y="1950"/>
                  </a:lnTo>
                  <a:lnTo>
                    <a:pt x="3664" y="1893"/>
                  </a:lnTo>
                  <a:lnTo>
                    <a:pt x="3727" y="1837"/>
                  </a:lnTo>
                  <a:lnTo>
                    <a:pt x="3750" y="1783"/>
                  </a:lnTo>
                  <a:lnTo>
                    <a:pt x="3744" y="1715"/>
                  </a:lnTo>
                  <a:lnTo>
                    <a:pt x="3702" y="1655"/>
                  </a:lnTo>
                  <a:lnTo>
                    <a:pt x="3820" y="1572"/>
                  </a:lnTo>
                  <a:lnTo>
                    <a:pt x="3835" y="1501"/>
                  </a:lnTo>
                  <a:lnTo>
                    <a:pt x="3888" y="1379"/>
                  </a:lnTo>
                  <a:lnTo>
                    <a:pt x="3939" y="1361"/>
                  </a:lnTo>
                  <a:lnTo>
                    <a:pt x="4028" y="1382"/>
                  </a:lnTo>
                  <a:lnTo>
                    <a:pt x="4084" y="1390"/>
                  </a:lnTo>
                  <a:lnTo>
                    <a:pt x="4144" y="1370"/>
                  </a:lnTo>
                  <a:lnTo>
                    <a:pt x="4184" y="1396"/>
                  </a:lnTo>
                  <a:lnTo>
                    <a:pt x="4232" y="1441"/>
                  </a:lnTo>
                  <a:lnTo>
                    <a:pt x="4233" y="1471"/>
                  </a:lnTo>
                  <a:lnTo>
                    <a:pt x="4337" y="1477"/>
                  </a:lnTo>
                  <a:lnTo>
                    <a:pt x="4301" y="1543"/>
                  </a:lnTo>
                  <a:lnTo>
                    <a:pt x="4270" y="1643"/>
                  </a:lnTo>
                  <a:lnTo>
                    <a:pt x="4320" y="1656"/>
                  </a:lnTo>
                  <a:lnTo>
                    <a:pt x="4342" y="1702"/>
                  </a:lnTo>
                  <a:lnTo>
                    <a:pt x="4451" y="1658"/>
                  </a:lnTo>
                  <a:lnTo>
                    <a:pt x="4550" y="1571"/>
                  </a:lnTo>
                  <a:lnTo>
                    <a:pt x="4608" y="1534"/>
                  </a:lnTo>
                  <a:lnTo>
                    <a:pt x="4621" y="1605"/>
                  </a:lnTo>
                  <a:lnTo>
                    <a:pt x="4655" y="1706"/>
                  </a:lnTo>
                  <a:lnTo>
                    <a:pt x="4683" y="1802"/>
                  </a:lnTo>
                  <a:lnTo>
                    <a:pt x="4637" y="1853"/>
                  </a:lnTo>
                  <a:lnTo>
                    <a:pt x="4702" y="1898"/>
                  </a:lnTo>
                  <a:lnTo>
                    <a:pt x="4740" y="1945"/>
                  </a:lnTo>
                  <a:lnTo>
                    <a:pt x="4833" y="1966"/>
                  </a:lnTo>
                  <a:lnTo>
                    <a:pt x="4864" y="1992"/>
                  </a:lnTo>
                  <a:lnTo>
                    <a:pt x="4864" y="2061"/>
                  </a:lnTo>
                  <a:lnTo>
                    <a:pt x="4910" y="2072"/>
                  </a:lnTo>
                  <a:lnTo>
                    <a:pt x="4925" y="2102"/>
                  </a:lnTo>
                  <a:lnTo>
                    <a:pt x="4899" y="2195"/>
                  </a:lnTo>
                  <a:lnTo>
                    <a:pt x="4842" y="2226"/>
                  </a:lnTo>
                  <a:lnTo>
                    <a:pt x="4786" y="2254"/>
                  </a:lnTo>
                  <a:lnTo>
                    <a:pt x="4670" y="2284"/>
                  </a:lnTo>
                  <a:lnTo>
                    <a:pt x="4565" y="2352"/>
                  </a:lnTo>
                  <a:lnTo>
                    <a:pt x="4450" y="2365"/>
                  </a:lnTo>
                  <a:lnTo>
                    <a:pt x="4317" y="2348"/>
                  </a:lnTo>
                  <a:lnTo>
                    <a:pt x="4219" y="2347"/>
                  </a:lnTo>
                  <a:lnTo>
                    <a:pt x="4149" y="2353"/>
                  </a:lnTo>
                  <a:lnTo>
                    <a:pt x="4073" y="2412"/>
                  </a:lnTo>
                  <a:lnTo>
                    <a:pt x="3976" y="2449"/>
                  </a:lnTo>
                  <a:lnTo>
                    <a:pt x="3840" y="2559"/>
                  </a:lnTo>
                  <a:lnTo>
                    <a:pt x="3736" y="2636"/>
                  </a:lnTo>
                  <a:lnTo>
                    <a:pt x="3798" y="2622"/>
                  </a:lnTo>
                  <a:lnTo>
                    <a:pt x="3943" y="2513"/>
                  </a:lnTo>
                  <a:lnTo>
                    <a:pt x="4107" y="2444"/>
                  </a:lnTo>
                  <a:lnTo>
                    <a:pt x="4208" y="2435"/>
                  </a:lnTo>
                  <a:lnTo>
                    <a:pt x="4252" y="2476"/>
                  </a:lnTo>
                  <a:lnTo>
                    <a:pt x="4171" y="2532"/>
                  </a:lnTo>
                  <a:lnTo>
                    <a:pt x="4162" y="2622"/>
                  </a:lnTo>
                  <a:lnTo>
                    <a:pt x="4164" y="2685"/>
                  </a:lnTo>
                  <a:lnTo>
                    <a:pt x="4238" y="2727"/>
                  </a:lnTo>
                  <a:lnTo>
                    <a:pt x="4353" y="2715"/>
                  </a:lnTo>
                  <a:lnTo>
                    <a:pt x="4448" y="2621"/>
                  </a:lnTo>
                  <a:lnTo>
                    <a:pt x="4434" y="2681"/>
                  </a:lnTo>
                  <a:lnTo>
                    <a:pt x="4469" y="2712"/>
                  </a:lnTo>
                  <a:lnTo>
                    <a:pt x="4370" y="2766"/>
                  </a:lnTo>
                  <a:lnTo>
                    <a:pt x="4206" y="2816"/>
                  </a:lnTo>
                  <a:lnTo>
                    <a:pt x="4129" y="2850"/>
                  </a:lnTo>
                  <a:lnTo>
                    <a:pt x="4035" y="2911"/>
                  </a:lnTo>
                  <a:lnTo>
                    <a:pt x="3985" y="2905"/>
                  </a:lnTo>
                  <a:lnTo>
                    <a:pt x="4004" y="2834"/>
                  </a:lnTo>
                  <a:lnTo>
                    <a:pt x="4142" y="2764"/>
                  </a:lnTo>
                  <a:lnTo>
                    <a:pt x="4034" y="2767"/>
                  </a:lnTo>
                  <a:lnTo>
                    <a:pt x="3955" y="2777"/>
                  </a:lnTo>
                  <a:lnTo>
                    <a:pt x="3927" y="2730"/>
                  </a:lnTo>
                  <a:lnTo>
                    <a:pt x="3965" y="2616"/>
                  </a:lnTo>
                  <a:lnTo>
                    <a:pt x="3943" y="2592"/>
                  </a:lnTo>
                  <a:lnTo>
                    <a:pt x="3894" y="2606"/>
                  </a:lnTo>
                  <a:lnTo>
                    <a:pt x="3879" y="2584"/>
                  </a:lnTo>
                  <a:lnTo>
                    <a:pt x="3806" y="2647"/>
                  </a:lnTo>
                  <a:lnTo>
                    <a:pt x="3764" y="2712"/>
                  </a:lnTo>
                  <a:lnTo>
                    <a:pt x="3727" y="2750"/>
                  </a:lnTo>
                  <a:lnTo>
                    <a:pt x="3694" y="2763"/>
                  </a:lnTo>
                  <a:lnTo>
                    <a:pt x="3671" y="2767"/>
                  </a:lnTo>
                  <a:lnTo>
                    <a:pt x="3657" y="2788"/>
                  </a:lnTo>
                  <a:lnTo>
                    <a:pt x="3533" y="2788"/>
                  </a:lnTo>
                  <a:lnTo>
                    <a:pt x="3430" y="2789"/>
                  </a:lnTo>
                  <a:lnTo>
                    <a:pt x="3394" y="2804"/>
                  </a:lnTo>
                  <a:lnTo>
                    <a:pt x="3301" y="2864"/>
                  </a:lnTo>
                  <a:lnTo>
                    <a:pt x="3291" y="2871"/>
                  </a:lnTo>
                  <a:lnTo>
                    <a:pt x="3258" y="2904"/>
                  </a:lnTo>
                  <a:lnTo>
                    <a:pt x="3195" y="2904"/>
                  </a:lnTo>
                  <a:lnTo>
                    <a:pt x="3128" y="2904"/>
                  </a:lnTo>
                  <a:lnTo>
                    <a:pt x="3093" y="2917"/>
                  </a:lnTo>
                  <a:lnTo>
                    <a:pt x="3098" y="2934"/>
                  </a:lnTo>
                  <a:lnTo>
                    <a:pt x="3095" y="2960"/>
                  </a:lnTo>
                  <a:lnTo>
                    <a:pt x="3091" y="2968"/>
                  </a:lnTo>
                  <a:lnTo>
                    <a:pt x="2987" y="3010"/>
                  </a:lnTo>
                  <a:lnTo>
                    <a:pt x="2912" y="3023"/>
                  </a:lnTo>
                  <a:lnTo>
                    <a:pt x="2816" y="3068"/>
                  </a:lnTo>
                  <a:lnTo>
                    <a:pt x="2799" y="3068"/>
                  </a:lnTo>
                  <a:lnTo>
                    <a:pt x="2780" y="3055"/>
                  </a:lnTo>
                  <a:lnTo>
                    <a:pt x="2777" y="3043"/>
                  </a:lnTo>
                  <a:lnTo>
                    <a:pt x="2782" y="3034"/>
                  </a:lnTo>
                  <a:lnTo>
                    <a:pt x="2807" y="3005"/>
                  </a:lnTo>
                  <a:lnTo>
                    <a:pt x="2856" y="2958"/>
                  </a:lnTo>
                  <a:lnTo>
                    <a:pt x="2894" y="2909"/>
                  </a:lnTo>
                  <a:lnTo>
                    <a:pt x="2908" y="2836"/>
                  </a:lnTo>
                  <a:lnTo>
                    <a:pt x="2923" y="2760"/>
                  </a:lnTo>
                  <a:lnTo>
                    <a:pt x="2868" y="2720"/>
                  </a:lnTo>
                  <a:lnTo>
                    <a:pt x="2882" y="2705"/>
                  </a:lnTo>
                  <a:lnTo>
                    <a:pt x="2877" y="2695"/>
                  </a:lnTo>
                  <a:lnTo>
                    <a:pt x="2858" y="2695"/>
                  </a:lnTo>
                  <a:lnTo>
                    <a:pt x="2850" y="2682"/>
                  </a:lnTo>
                  <a:lnTo>
                    <a:pt x="2855" y="2662"/>
                  </a:lnTo>
                  <a:lnTo>
                    <a:pt x="2838" y="2671"/>
                  </a:lnTo>
                  <a:lnTo>
                    <a:pt x="2822" y="2668"/>
                  </a:lnTo>
                  <a:lnTo>
                    <a:pt x="2829" y="2660"/>
                  </a:lnTo>
                  <a:lnTo>
                    <a:pt x="2817" y="2652"/>
                  </a:lnTo>
                  <a:lnTo>
                    <a:pt x="2820" y="2630"/>
                  </a:lnTo>
                  <a:lnTo>
                    <a:pt x="2779" y="2603"/>
                  </a:lnTo>
                  <a:lnTo>
                    <a:pt x="2738" y="2575"/>
                  </a:lnTo>
                  <a:lnTo>
                    <a:pt x="2687" y="2543"/>
                  </a:lnTo>
                  <a:lnTo>
                    <a:pt x="2639" y="2513"/>
                  </a:lnTo>
                  <a:lnTo>
                    <a:pt x="2569" y="2536"/>
                  </a:lnTo>
                  <a:lnTo>
                    <a:pt x="2547" y="2537"/>
                  </a:lnTo>
                  <a:lnTo>
                    <a:pt x="2475" y="2515"/>
                  </a:lnTo>
                  <a:lnTo>
                    <a:pt x="2416" y="2526"/>
                  </a:lnTo>
                  <a:lnTo>
                    <a:pt x="2365" y="2500"/>
                  </a:lnTo>
                  <a:lnTo>
                    <a:pt x="2304" y="2487"/>
                  </a:lnTo>
                  <a:lnTo>
                    <a:pt x="2260" y="2482"/>
                  </a:lnTo>
                  <a:lnTo>
                    <a:pt x="2247" y="2468"/>
                  </a:lnTo>
                  <a:lnTo>
                    <a:pt x="2258" y="2422"/>
                  </a:lnTo>
                  <a:lnTo>
                    <a:pt x="2236" y="2423"/>
                  </a:lnTo>
                  <a:lnTo>
                    <a:pt x="2219" y="2455"/>
                  </a:lnTo>
                  <a:lnTo>
                    <a:pt x="2083" y="2455"/>
                  </a:lnTo>
                  <a:lnTo>
                    <a:pt x="1858" y="2455"/>
                  </a:lnTo>
                  <a:lnTo>
                    <a:pt x="1634" y="2455"/>
                  </a:lnTo>
                  <a:lnTo>
                    <a:pt x="1436" y="2455"/>
                  </a:lnTo>
                  <a:lnTo>
                    <a:pt x="1239" y="2455"/>
                  </a:lnTo>
                  <a:lnTo>
                    <a:pt x="1045" y="2455"/>
                  </a:lnTo>
                  <a:lnTo>
                    <a:pt x="844" y="2455"/>
                  </a:lnTo>
                  <a:lnTo>
                    <a:pt x="779" y="2455"/>
                  </a:lnTo>
                  <a:lnTo>
                    <a:pt x="584" y="2455"/>
                  </a:lnTo>
                  <a:lnTo>
                    <a:pt x="397" y="2455"/>
                  </a:lnTo>
                  <a:lnTo>
                    <a:pt x="388" y="2455"/>
                  </a:lnTo>
                  <a:lnTo>
                    <a:pt x="316" y="2373"/>
                  </a:lnTo>
                  <a:lnTo>
                    <a:pt x="294" y="2337"/>
                  </a:lnTo>
                  <a:lnTo>
                    <a:pt x="200" y="2303"/>
                  </a:lnTo>
                  <a:lnTo>
                    <a:pt x="217" y="2230"/>
                  </a:lnTo>
                  <a:lnTo>
                    <a:pt x="264" y="2180"/>
                  </a:lnTo>
                  <a:lnTo>
                    <a:pt x="209" y="2145"/>
                  </a:lnTo>
                  <a:lnTo>
                    <a:pt x="249" y="2079"/>
                  </a:lnTo>
                  <a:lnTo>
                    <a:pt x="220" y="2019"/>
                  </a:lnTo>
                  <a:lnTo>
                    <a:pt x="253" y="1977"/>
                  </a:lnTo>
                  <a:lnTo>
                    <a:pt x="320" y="1938"/>
                  </a:lnTo>
                  <a:lnTo>
                    <a:pt x="362" y="1887"/>
                  </a:lnTo>
                  <a:lnTo>
                    <a:pt x="300" y="1836"/>
                  </a:lnTo>
                  <a:lnTo>
                    <a:pt x="319" y="1744"/>
                  </a:lnTo>
                  <a:lnTo>
                    <a:pt x="333" y="1687"/>
                  </a:lnTo>
                  <a:lnTo>
                    <a:pt x="311" y="1651"/>
                  </a:lnTo>
                  <a:lnTo>
                    <a:pt x="302" y="1618"/>
                  </a:lnTo>
                  <a:lnTo>
                    <a:pt x="309" y="1577"/>
                  </a:lnTo>
                  <a:lnTo>
                    <a:pt x="224" y="1603"/>
                  </a:lnTo>
                  <a:lnTo>
                    <a:pt x="121" y="1647"/>
                  </a:lnTo>
                  <a:lnTo>
                    <a:pt x="119" y="1595"/>
                  </a:lnTo>
                  <a:lnTo>
                    <a:pt x="111" y="1561"/>
                  </a:lnTo>
                  <a:lnTo>
                    <a:pt x="75" y="1539"/>
                  </a:lnTo>
                  <a:lnTo>
                    <a:pt x="18" y="1536"/>
                  </a:lnTo>
                  <a:lnTo>
                    <a:pt x="510" y="1099"/>
                  </a:lnTo>
                  <a:lnTo>
                    <a:pt x="854" y="828"/>
                  </a:lnTo>
                  <a:lnTo>
                    <a:pt x="933" y="845"/>
                  </a:lnTo>
                  <a:lnTo>
                    <a:pt x="974" y="880"/>
                  </a:lnTo>
                  <a:lnTo>
                    <a:pt x="1022" y="886"/>
                  </a:lnTo>
                  <a:lnTo>
                    <a:pt x="1108" y="856"/>
                  </a:lnTo>
                  <a:lnTo>
                    <a:pt x="1202" y="834"/>
                  </a:lnTo>
                  <a:lnTo>
                    <a:pt x="1272" y="843"/>
                  </a:lnTo>
                  <a:lnTo>
                    <a:pt x="1392" y="812"/>
                  </a:lnTo>
                  <a:lnTo>
                    <a:pt x="1502" y="794"/>
                  </a:lnTo>
                  <a:lnTo>
                    <a:pt x="1503" y="823"/>
                  </a:lnTo>
                  <a:lnTo>
                    <a:pt x="1564" y="807"/>
                  </a:lnTo>
                  <a:lnTo>
                    <a:pt x="1617" y="774"/>
                  </a:lnTo>
                  <a:lnTo>
                    <a:pt x="1644" y="781"/>
                  </a:lnTo>
                  <a:lnTo>
                    <a:pt x="1659" y="845"/>
                  </a:lnTo>
                  <a:lnTo>
                    <a:pt x="1788" y="796"/>
                  </a:lnTo>
                  <a:lnTo>
                    <a:pt x="1732" y="850"/>
                  </a:lnTo>
                  <a:lnTo>
                    <a:pt x="1812" y="839"/>
                  </a:lnTo>
                  <a:lnTo>
                    <a:pt x="1857" y="818"/>
                  </a:lnTo>
                  <a:lnTo>
                    <a:pt x="1917" y="822"/>
                  </a:lnTo>
                  <a:lnTo>
                    <a:pt x="1966" y="852"/>
                  </a:lnTo>
                  <a:lnTo>
                    <a:pt x="2065" y="878"/>
                  </a:lnTo>
                  <a:lnTo>
                    <a:pt x="2127" y="890"/>
                  </a:lnTo>
                  <a:lnTo>
                    <a:pt x="2185" y="886"/>
                  </a:lnTo>
                  <a:lnTo>
                    <a:pt x="2220" y="922"/>
                  </a:lnTo>
                  <a:lnTo>
                    <a:pt x="2105" y="958"/>
                  </a:lnTo>
                  <a:lnTo>
                    <a:pt x="2189" y="974"/>
                  </a:lnTo>
                  <a:lnTo>
                    <a:pt x="2347" y="965"/>
                  </a:lnTo>
                  <a:lnTo>
                    <a:pt x="2407" y="953"/>
                  </a:lnTo>
                  <a:lnTo>
                    <a:pt x="2423" y="997"/>
                  </a:lnTo>
                  <a:lnTo>
                    <a:pt x="2520" y="960"/>
                  </a:lnTo>
                  <a:lnTo>
                    <a:pt x="2494" y="929"/>
                  </a:lnTo>
                  <a:lnTo>
                    <a:pt x="2554" y="904"/>
                  </a:lnTo>
                  <a:lnTo>
                    <a:pt x="2624" y="901"/>
                  </a:lnTo>
                  <a:lnTo>
                    <a:pt x="2675" y="893"/>
                  </a:lnTo>
                  <a:lnTo>
                    <a:pt x="2702" y="911"/>
                  </a:lnTo>
                  <a:lnTo>
                    <a:pt x="2720" y="950"/>
                  </a:lnTo>
                  <a:lnTo>
                    <a:pt x="2787" y="944"/>
                  </a:lnTo>
                  <a:lnTo>
                    <a:pt x="2854" y="977"/>
                  </a:lnTo>
                  <a:lnTo>
                    <a:pt x="2951" y="965"/>
                  </a:lnTo>
                  <a:lnTo>
                    <a:pt x="3030" y="967"/>
                  </a:lnTo>
                  <a:lnTo>
                    <a:pt x="3064" y="922"/>
                  </a:lnTo>
                  <a:lnTo>
                    <a:pt x="3124" y="909"/>
                  </a:lnTo>
                  <a:lnTo>
                    <a:pt x="3188" y="934"/>
                  </a:lnTo>
                  <a:lnTo>
                    <a:pt x="3128" y="1003"/>
                  </a:lnTo>
                  <a:lnTo>
                    <a:pt x="3213" y="945"/>
                  </a:lnTo>
                  <a:lnTo>
                    <a:pt x="3256" y="947"/>
                  </a:lnTo>
                  <a:lnTo>
                    <a:pt x="3344" y="874"/>
                  </a:lnTo>
                  <a:lnTo>
                    <a:pt x="3325" y="830"/>
                  </a:lnTo>
                  <a:lnTo>
                    <a:pt x="3288" y="801"/>
                  </a:lnTo>
                  <a:lnTo>
                    <a:pt x="3365" y="724"/>
                  </a:lnTo>
                  <a:lnTo>
                    <a:pt x="3475" y="674"/>
                  </a:lnTo>
                  <a:lnTo>
                    <a:pt x="3534" y="685"/>
                  </a:lnTo>
                  <a:lnTo>
                    <a:pt x="3559" y="715"/>
                  </a:lnTo>
                  <a:lnTo>
                    <a:pt x="3561" y="794"/>
                  </a:lnTo>
                  <a:lnTo>
                    <a:pt x="3483" y="829"/>
                  </a:lnTo>
                  <a:lnTo>
                    <a:pt x="3571" y="843"/>
                  </a:lnTo>
                  <a:moveTo>
                    <a:pt x="3269" y="871"/>
                  </a:moveTo>
                  <a:lnTo>
                    <a:pt x="3213" y="896"/>
                  </a:lnTo>
                  <a:lnTo>
                    <a:pt x="3159" y="875"/>
                  </a:lnTo>
                  <a:lnTo>
                    <a:pt x="3107" y="882"/>
                  </a:lnTo>
                  <a:lnTo>
                    <a:pt x="3062" y="850"/>
                  </a:lnTo>
                  <a:lnTo>
                    <a:pt x="3131" y="828"/>
                  </a:lnTo>
                  <a:lnTo>
                    <a:pt x="3197" y="797"/>
                  </a:lnTo>
                  <a:lnTo>
                    <a:pt x="3236" y="818"/>
                  </a:lnTo>
                  <a:lnTo>
                    <a:pt x="3257" y="830"/>
                  </a:lnTo>
                  <a:lnTo>
                    <a:pt x="3261" y="844"/>
                  </a:lnTo>
                  <a:lnTo>
                    <a:pt x="3269" y="871"/>
                  </a:lnTo>
                  <a:moveTo>
                    <a:pt x="4250" y="1014"/>
                  </a:moveTo>
                  <a:lnTo>
                    <a:pt x="4184" y="1017"/>
                  </a:lnTo>
                  <a:lnTo>
                    <a:pt x="4195" y="981"/>
                  </a:lnTo>
                  <a:lnTo>
                    <a:pt x="4247" y="940"/>
                  </a:lnTo>
                  <a:lnTo>
                    <a:pt x="4305" y="930"/>
                  </a:lnTo>
                  <a:lnTo>
                    <a:pt x="4334" y="951"/>
                  </a:lnTo>
                  <a:lnTo>
                    <a:pt x="4313" y="982"/>
                  </a:lnTo>
                  <a:lnTo>
                    <a:pt x="4300" y="992"/>
                  </a:lnTo>
                  <a:lnTo>
                    <a:pt x="4250" y="1014"/>
                  </a:lnTo>
                  <a:moveTo>
                    <a:pt x="3649" y="1125"/>
                  </a:moveTo>
                  <a:lnTo>
                    <a:pt x="3636" y="1158"/>
                  </a:lnTo>
                  <a:lnTo>
                    <a:pt x="3673" y="1146"/>
                  </a:lnTo>
                  <a:lnTo>
                    <a:pt x="3692" y="1166"/>
                  </a:lnTo>
                  <a:lnTo>
                    <a:pt x="3737" y="1192"/>
                  </a:lnTo>
                  <a:lnTo>
                    <a:pt x="3787" y="1215"/>
                  </a:lnTo>
                  <a:lnTo>
                    <a:pt x="3768" y="1251"/>
                  </a:lnTo>
                  <a:lnTo>
                    <a:pt x="3814" y="1246"/>
                  </a:lnTo>
                  <a:lnTo>
                    <a:pt x="3839" y="1271"/>
                  </a:lnTo>
                  <a:lnTo>
                    <a:pt x="3772" y="1295"/>
                  </a:lnTo>
                  <a:lnTo>
                    <a:pt x="3693" y="1277"/>
                  </a:lnTo>
                  <a:lnTo>
                    <a:pt x="3684" y="1242"/>
                  </a:lnTo>
                  <a:lnTo>
                    <a:pt x="3599" y="1283"/>
                  </a:lnTo>
                  <a:lnTo>
                    <a:pt x="3489" y="1323"/>
                  </a:lnTo>
                  <a:lnTo>
                    <a:pt x="3500" y="1278"/>
                  </a:lnTo>
                  <a:lnTo>
                    <a:pt x="3416" y="1285"/>
                  </a:lnTo>
                  <a:lnTo>
                    <a:pt x="3493" y="1247"/>
                  </a:lnTo>
                  <a:lnTo>
                    <a:pt x="3543" y="1187"/>
                  </a:lnTo>
                  <a:lnTo>
                    <a:pt x="3612" y="1118"/>
                  </a:lnTo>
                  <a:lnTo>
                    <a:pt x="3649" y="1125"/>
                  </a:lnTo>
                  <a:moveTo>
                    <a:pt x="3684" y="1349"/>
                  </a:moveTo>
                  <a:lnTo>
                    <a:pt x="3588" y="1392"/>
                  </a:lnTo>
                  <a:lnTo>
                    <a:pt x="3547" y="1390"/>
                  </a:lnTo>
                  <a:lnTo>
                    <a:pt x="3548" y="1369"/>
                  </a:lnTo>
                  <a:lnTo>
                    <a:pt x="3615" y="1333"/>
                  </a:lnTo>
                  <a:lnTo>
                    <a:pt x="3695" y="1334"/>
                  </a:lnTo>
                  <a:lnTo>
                    <a:pt x="3684" y="1349"/>
                  </a:lnTo>
                  <a:moveTo>
                    <a:pt x="3812" y="1392"/>
                  </a:moveTo>
                  <a:lnTo>
                    <a:pt x="3764" y="1432"/>
                  </a:lnTo>
                  <a:lnTo>
                    <a:pt x="3741" y="1426"/>
                  </a:lnTo>
                  <a:lnTo>
                    <a:pt x="3740" y="1403"/>
                  </a:lnTo>
                  <a:lnTo>
                    <a:pt x="3746" y="1397"/>
                  </a:lnTo>
                  <a:lnTo>
                    <a:pt x="3783" y="1374"/>
                  </a:lnTo>
                  <a:lnTo>
                    <a:pt x="3807" y="1376"/>
                  </a:lnTo>
                  <a:lnTo>
                    <a:pt x="3812" y="1392"/>
                  </a:lnTo>
                  <a:moveTo>
                    <a:pt x="43" y="2029"/>
                  </a:moveTo>
                  <a:lnTo>
                    <a:pt x="64" y="2040"/>
                  </a:lnTo>
                  <a:lnTo>
                    <a:pt x="130" y="2033"/>
                  </a:lnTo>
                  <a:lnTo>
                    <a:pt x="37" y="2126"/>
                  </a:lnTo>
                  <a:lnTo>
                    <a:pt x="41" y="2192"/>
                  </a:lnTo>
                  <a:lnTo>
                    <a:pt x="15" y="2192"/>
                  </a:lnTo>
                  <a:lnTo>
                    <a:pt x="6" y="2154"/>
                  </a:lnTo>
                  <a:lnTo>
                    <a:pt x="12" y="2116"/>
                  </a:lnTo>
                  <a:lnTo>
                    <a:pt x="0" y="2091"/>
                  </a:lnTo>
                  <a:lnTo>
                    <a:pt x="18" y="2055"/>
                  </a:lnTo>
                  <a:lnTo>
                    <a:pt x="43" y="2029"/>
                  </a:lnTo>
                  <a:moveTo>
                    <a:pt x="4831" y="2315"/>
                  </a:moveTo>
                  <a:lnTo>
                    <a:pt x="4766" y="2387"/>
                  </a:lnTo>
                  <a:lnTo>
                    <a:pt x="4817" y="2359"/>
                  </a:lnTo>
                  <a:lnTo>
                    <a:pt x="4855" y="2377"/>
                  </a:lnTo>
                  <a:lnTo>
                    <a:pt x="4824" y="2406"/>
                  </a:lnTo>
                  <a:lnTo>
                    <a:pt x="4875" y="2429"/>
                  </a:lnTo>
                  <a:lnTo>
                    <a:pt x="4911" y="2409"/>
                  </a:lnTo>
                  <a:lnTo>
                    <a:pt x="4969" y="2434"/>
                  </a:lnTo>
                  <a:lnTo>
                    <a:pt x="4932" y="2495"/>
                  </a:lnTo>
                  <a:lnTo>
                    <a:pt x="4982" y="2481"/>
                  </a:lnTo>
                  <a:lnTo>
                    <a:pt x="4978" y="2525"/>
                  </a:lnTo>
                  <a:lnTo>
                    <a:pt x="4985" y="2577"/>
                  </a:lnTo>
                  <a:lnTo>
                    <a:pt x="4937" y="2650"/>
                  </a:lnTo>
                  <a:lnTo>
                    <a:pt x="4906" y="2653"/>
                  </a:lnTo>
                  <a:lnTo>
                    <a:pt x="4866" y="2637"/>
                  </a:lnTo>
                  <a:lnTo>
                    <a:pt x="4899" y="2569"/>
                  </a:lnTo>
                  <a:lnTo>
                    <a:pt x="4884" y="2559"/>
                  </a:lnTo>
                  <a:lnTo>
                    <a:pt x="4786" y="2631"/>
                  </a:lnTo>
                  <a:lnTo>
                    <a:pt x="4747" y="2628"/>
                  </a:lnTo>
                  <a:lnTo>
                    <a:pt x="4805" y="2589"/>
                  </a:lnTo>
                  <a:lnTo>
                    <a:pt x="4747" y="2569"/>
                  </a:lnTo>
                  <a:lnTo>
                    <a:pt x="4675" y="2574"/>
                  </a:lnTo>
                  <a:lnTo>
                    <a:pt x="4546" y="2571"/>
                  </a:lnTo>
                  <a:lnTo>
                    <a:pt x="4544" y="2546"/>
                  </a:lnTo>
                  <a:lnTo>
                    <a:pt x="4594" y="2517"/>
                  </a:lnTo>
                  <a:lnTo>
                    <a:pt x="4572" y="2494"/>
                  </a:lnTo>
                  <a:lnTo>
                    <a:pt x="4643" y="2444"/>
                  </a:lnTo>
                  <a:lnTo>
                    <a:pt x="4753" y="2312"/>
                  </a:lnTo>
                  <a:lnTo>
                    <a:pt x="4808" y="2265"/>
                  </a:lnTo>
                  <a:lnTo>
                    <a:pt x="4873" y="2237"/>
                  </a:lnTo>
                  <a:lnTo>
                    <a:pt x="4902" y="2241"/>
                  </a:lnTo>
                  <a:lnTo>
                    <a:pt x="4883" y="2263"/>
                  </a:lnTo>
                  <a:lnTo>
                    <a:pt x="4831" y="2315"/>
                  </a:lnTo>
                  <a:moveTo>
                    <a:pt x="326" y="2496"/>
                  </a:moveTo>
                  <a:lnTo>
                    <a:pt x="285" y="2507"/>
                  </a:lnTo>
                  <a:lnTo>
                    <a:pt x="202" y="2469"/>
                  </a:lnTo>
                  <a:lnTo>
                    <a:pt x="202" y="2440"/>
                  </a:lnTo>
                  <a:lnTo>
                    <a:pt x="163" y="2411"/>
                  </a:lnTo>
                  <a:lnTo>
                    <a:pt x="167" y="2387"/>
                  </a:lnTo>
                  <a:lnTo>
                    <a:pt x="110" y="2372"/>
                  </a:lnTo>
                  <a:lnTo>
                    <a:pt x="117" y="2327"/>
                  </a:lnTo>
                  <a:lnTo>
                    <a:pt x="137" y="2308"/>
                  </a:lnTo>
                  <a:lnTo>
                    <a:pt x="192" y="2326"/>
                  </a:lnTo>
                  <a:lnTo>
                    <a:pt x="223" y="2339"/>
                  </a:lnTo>
                  <a:lnTo>
                    <a:pt x="278" y="2347"/>
                  </a:lnTo>
                  <a:lnTo>
                    <a:pt x="281" y="2376"/>
                  </a:lnTo>
                  <a:lnTo>
                    <a:pt x="286" y="2415"/>
                  </a:lnTo>
                  <a:lnTo>
                    <a:pt x="329" y="2450"/>
                  </a:lnTo>
                  <a:lnTo>
                    <a:pt x="326" y="2496"/>
                  </a:lnTo>
                  <a:moveTo>
                    <a:pt x="4418" y="2446"/>
                  </a:moveTo>
                  <a:lnTo>
                    <a:pt x="4385" y="2448"/>
                  </a:lnTo>
                  <a:lnTo>
                    <a:pt x="4309" y="2422"/>
                  </a:lnTo>
                  <a:lnTo>
                    <a:pt x="4262" y="2382"/>
                  </a:lnTo>
                  <a:lnTo>
                    <a:pt x="4287" y="2375"/>
                  </a:lnTo>
                  <a:lnTo>
                    <a:pt x="4366" y="2396"/>
                  </a:lnTo>
                  <a:lnTo>
                    <a:pt x="4421" y="2431"/>
                  </a:lnTo>
                  <a:lnTo>
                    <a:pt x="4418" y="2446"/>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4" name="Freeform 37">
              <a:extLst>
                <a:ext uri="{FF2B5EF4-FFF2-40B4-BE49-F238E27FC236}">
                  <a16:creationId xmlns:a16="http://schemas.microsoft.com/office/drawing/2014/main" id="{2B02BB17-9EC3-1D4E-52CA-09A5EC310D06}"/>
                </a:ext>
              </a:extLst>
            </p:cNvPr>
            <p:cNvSpPr>
              <a:spLocks/>
            </p:cNvSpPr>
            <p:nvPr/>
          </p:nvSpPr>
          <p:spPr bwMode="auto">
            <a:xfrm>
              <a:off x="4197065" y="1758892"/>
              <a:ext cx="103694" cy="62076"/>
            </a:xfrm>
            <a:custGeom>
              <a:avLst/>
              <a:gdLst>
                <a:gd name="T0" fmla="*/ 57 w 71"/>
                <a:gd name="T1" fmla="*/ 6 h 42"/>
                <a:gd name="T2" fmla="*/ 58 w 71"/>
                <a:gd name="T3" fmla="*/ 10 h 42"/>
                <a:gd name="T4" fmla="*/ 56 w 71"/>
                <a:gd name="T5" fmla="*/ 15 h 42"/>
                <a:gd name="T6" fmla="*/ 63 w 71"/>
                <a:gd name="T7" fmla="*/ 19 h 42"/>
                <a:gd name="T8" fmla="*/ 71 w 71"/>
                <a:gd name="T9" fmla="*/ 19 h 42"/>
                <a:gd name="T10" fmla="*/ 71 w 71"/>
                <a:gd name="T11" fmla="*/ 27 h 42"/>
                <a:gd name="T12" fmla="*/ 64 w 71"/>
                <a:gd name="T13" fmla="*/ 31 h 42"/>
                <a:gd name="T14" fmla="*/ 51 w 71"/>
                <a:gd name="T15" fmla="*/ 28 h 42"/>
                <a:gd name="T16" fmla="*/ 48 w 71"/>
                <a:gd name="T17" fmla="*/ 37 h 42"/>
                <a:gd name="T18" fmla="*/ 40 w 71"/>
                <a:gd name="T19" fmla="*/ 37 h 42"/>
                <a:gd name="T20" fmla="*/ 38 w 71"/>
                <a:gd name="T21" fmla="*/ 34 h 42"/>
                <a:gd name="T22" fmla="*/ 29 w 71"/>
                <a:gd name="T23" fmla="*/ 41 h 42"/>
                <a:gd name="T24" fmla="*/ 21 w 71"/>
                <a:gd name="T25" fmla="*/ 42 h 42"/>
                <a:gd name="T26" fmla="*/ 13 w 71"/>
                <a:gd name="T27" fmla="*/ 38 h 42"/>
                <a:gd name="T28" fmla="*/ 8 w 71"/>
                <a:gd name="T29" fmla="*/ 29 h 42"/>
                <a:gd name="T30" fmla="*/ 0 w 71"/>
                <a:gd name="T31" fmla="*/ 32 h 42"/>
                <a:gd name="T32" fmla="*/ 0 w 71"/>
                <a:gd name="T33" fmla="*/ 22 h 42"/>
                <a:gd name="T34" fmla="*/ 11 w 71"/>
                <a:gd name="T35" fmla="*/ 11 h 42"/>
                <a:gd name="T36" fmla="*/ 11 w 71"/>
                <a:gd name="T37" fmla="*/ 6 h 42"/>
                <a:gd name="T38" fmla="*/ 18 w 71"/>
                <a:gd name="T39" fmla="*/ 8 h 42"/>
                <a:gd name="T40" fmla="*/ 22 w 71"/>
                <a:gd name="T41" fmla="*/ 4 h 42"/>
                <a:gd name="T42" fmla="*/ 36 w 71"/>
                <a:gd name="T43" fmla="*/ 4 h 42"/>
                <a:gd name="T44" fmla="*/ 40 w 71"/>
                <a:gd name="T45" fmla="*/ 0 h 42"/>
                <a:gd name="T46" fmla="*/ 57 w 71"/>
                <a:gd name="T47"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1" h="42">
                  <a:moveTo>
                    <a:pt x="57" y="6"/>
                  </a:moveTo>
                  <a:lnTo>
                    <a:pt x="58" y="10"/>
                  </a:lnTo>
                  <a:lnTo>
                    <a:pt x="56" y="15"/>
                  </a:lnTo>
                  <a:lnTo>
                    <a:pt x="63" y="19"/>
                  </a:lnTo>
                  <a:lnTo>
                    <a:pt x="71" y="19"/>
                  </a:lnTo>
                  <a:lnTo>
                    <a:pt x="71" y="27"/>
                  </a:lnTo>
                  <a:lnTo>
                    <a:pt x="64" y="31"/>
                  </a:lnTo>
                  <a:lnTo>
                    <a:pt x="51" y="28"/>
                  </a:lnTo>
                  <a:lnTo>
                    <a:pt x="48" y="37"/>
                  </a:lnTo>
                  <a:lnTo>
                    <a:pt x="40" y="37"/>
                  </a:lnTo>
                  <a:lnTo>
                    <a:pt x="38" y="34"/>
                  </a:lnTo>
                  <a:lnTo>
                    <a:pt x="29" y="41"/>
                  </a:lnTo>
                  <a:lnTo>
                    <a:pt x="21" y="42"/>
                  </a:lnTo>
                  <a:lnTo>
                    <a:pt x="13" y="38"/>
                  </a:lnTo>
                  <a:lnTo>
                    <a:pt x="8" y="29"/>
                  </a:lnTo>
                  <a:lnTo>
                    <a:pt x="0" y="32"/>
                  </a:lnTo>
                  <a:lnTo>
                    <a:pt x="0" y="22"/>
                  </a:lnTo>
                  <a:lnTo>
                    <a:pt x="11" y="11"/>
                  </a:lnTo>
                  <a:lnTo>
                    <a:pt x="11" y="6"/>
                  </a:lnTo>
                  <a:lnTo>
                    <a:pt x="18" y="8"/>
                  </a:lnTo>
                  <a:lnTo>
                    <a:pt x="22" y="4"/>
                  </a:lnTo>
                  <a:lnTo>
                    <a:pt x="36" y="4"/>
                  </a:lnTo>
                  <a:lnTo>
                    <a:pt x="40" y="0"/>
                  </a:lnTo>
                  <a:lnTo>
                    <a:pt x="57" y="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5" name="Freeform 38">
              <a:extLst>
                <a:ext uri="{FF2B5EF4-FFF2-40B4-BE49-F238E27FC236}">
                  <a16:creationId xmlns:a16="http://schemas.microsoft.com/office/drawing/2014/main" id="{EF4F4EED-D391-4D34-28D7-232363F3BCEC}"/>
                </a:ext>
              </a:extLst>
            </p:cNvPr>
            <p:cNvSpPr>
              <a:spLocks noEditPoints="1"/>
            </p:cNvSpPr>
            <p:nvPr/>
          </p:nvSpPr>
          <p:spPr bwMode="auto">
            <a:xfrm>
              <a:off x="2191828" y="3763083"/>
              <a:ext cx="356356" cy="1154333"/>
            </a:xfrm>
            <a:custGeom>
              <a:avLst/>
              <a:gdLst>
                <a:gd name="T0" fmla="*/ 233 w 999"/>
                <a:gd name="T1" fmla="*/ 450 h 3202"/>
                <a:gd name="T2" fmla="*/ 296 w 999"/>
                <a:gd name="T3" fmla="*/ 460 h 3202"/>
                <a:gd name="T4" fmla="*/ 208 w 999"/>
                <a:gd name="T5" fmla="*/ 590 h 3202"/>
                <a:gd name="T6" fmla="*/ 221 w 999"/>
                <a:gd name="T7" fmla="*/ 759 h 3202"/>
                <a:gd name="T8" fmla="*/ 205 w 999"/>
                <a:gd name="T9" fmla="*/ 846 h 3202"/>
                <a:gd name="T10" fmla="*/ 159 w 999"/>
                <a:gd name="T11" fmla="*/ 1003 h 3202"/>
                <a:gd name="T12" fmla="*/ 154 w 999"/>
                <a:gd name="T13" fmla="*/ 1173 h 3202"/>
                <a:gd name="T14" fmla="*/ 239 w 999"/>
                <a:gd name="T15" fmla="*/ 1335 h 3202"/>
                <a:gd name="T16" fmla="*/ 234 w 999"/>
                <a:gd name="T17" fmla="*/ 1496 h 3202"/>
                <a:gd name="T18" fmla="*/ 212 w 999"/>
                <a:gd name="T19" fmla="*/ 1622 h 3202"/>
                <a:gd name="T20" fmla="*/ 275 w 999"/>
                <a:gd name="T21" fmla="*/ 1782 h 3202"/>
                <a:gd name="T22" fmla="*/ 244 w 999"/>
                <a:gd name="T23" fmla="*/ 1888 h 3202"/>
                <a:gd name="T24" fmla="*/ 295 w 999"/>
                <a:gd name="T25" fmla="*/ 2078 h 3202"/>
                <a:gd name="T26" fmla="*/ 319 w 999"/>
                <a:gd name="T27" fmla="*/ 2192 h 3202"/>
                <a:gd name="T28" fmla="*/ 349 w 999"/>
                <a:gd name="T29" fmla="*/ 2259 h 3202"/>
                <a:gd name="T30" fmla="*/ 404 w 999"/>
                <a:gd name="T31" fmla="*/ 2307 h 3202"/>
                <a:gd name="T32" fmla="*/ 404 w 999"/>
                <a:gd name="T33" fmla="*/ 2372 h 3202"/>
                <a:gd name="T34" fmla="*/ 409 w 999"/>
                <a:gd name="T35" fmla="*/ 2554 h 3202"/>
                <a:gd name="T36" fmla="*/ 431 w 999"/>
                <a:gd name="T37" fmla="*/ 2649 h 3202"/>
                <a:gd name="T38" fmla="*/ 436 w 999"/>
                <a:gd name="T39" fmla="*/ 2774 h 3202"/>
                <a:gd name="T40" fmla="*/ 513 w 999"/>
                <a:gd name="T41" fmla="*/ 2798 h 3202"/>
                <a:gd name="T42" fmla="*/ 583 w 999"/>
                <a:gd name="T43" fmla="*/ 2908 h 3202"/>
                <a:gd name="T44" fmla="*/ 808 w 999"/>
                <a:gd name="T45" fmla="*/ 2932 h 3202"/>
                <a:gd name="T46" fmla="*/ 728 w 999"/>
                <a:gd name="T47" fmla="*/ 2952 h 3202"/>
                <a:gd name="T48" fmla="*/ 706 w 999"/>
                <a:gd name="T49" fmla="*/ 3058 h 3202"/>
                <a:gd name="T50" fmla="*/ 596 w 999"/>
                <a:gd name="T51" fmla="*/ 3033 h 3202"/>
                <a:gd name="T52" fmla="*/ 498 w 999"/>
                <a:gd name="T53" fmla="*/ 2976 h 3202"/>
                <a:gd name="T54" fmla="*/ 354 w 999"/>
                <a:gd name="T55" fmla="*/ 2877 h 3202"/>
                <a:gd name="T56" fmla="*/ 296 w 999"/>
                <a:gd name="T57" fmla="*/ 2774 h 3202"/>
                <a:gd name="T58" fmla="*/ 226 w 999"/>
                <a:gd name="T59" fmla="*/ 2552 h 3202"/>
                <a:gd name="T60" fmla="*/ 162 w 999"/>
                <a:gd name="T61" fmla="*/ 2463 h 3202"/>
                <a:gd name="T62" fmla="*/ 173 w 999"/>
                <a:gd name="T63" fmla="*/ 2250 h 3202"/>
                <a:gd name="T64" fmla="*/ 237 w 999"/>
                <a:gd name="T65" fmla="*/ 2105 h 3202"/>
                <a:gd name="T66" fmla="*/ 196 w 999"/>
                <a:gd name="T67" fmla="*/ 2188 h 3202"/>
                <a:gd name="T68" fmla="*/ 132 w 999"/>
                <a:gd name="T69" fmla="*/ 2056 h 3202"/>
                <a:gd name="T70" fmla="*/ 124 w 999"/>
                <a:gd name="T71" fmla="*/ 1842 h 3202"/>
                <a:gd name="T72" fmla="*/ 50 w 999"/>
                <a:gd name="T73" fmla="*/ 1664 h 3202"/>
                <a:gd name="T74" fmla="*/ 88 w 999"/>
                <a:gd name="T75" fmla="*/ 1524 h 3202"/>
                <a:gd name="T76" fmla="*/ 107 w 999"/>
                <a:gd name="T77" fmla="*/ 1262 h 3202"/>
                <a:gd name="T78" fmla="*/ 72 w 999"/>
                <a:gd name="T79" fmla="*/ 1065 h 3202"/>
                <a:gd name="T80" fmla="*/ 68 w 999"/>
                <a:gd name="T81" fmla="*/ 856 h 3202"/>
                <a:gd name="T82" fmla="*/ 52 w 999"/>
                <a:gd name="T83" fmla="*/ 515 h 3202"/>
                <a:gd name="T84" fmla="*/ 28 w 999"/>
                <a:gd name="T85" fmla="*/ 185 h 3202"/>
                <a:gd name="T86" fmla="*/ 36 w 999"/>
                <a:gd name="T87" fmla="*/ 43 h 3202"/>
                <a:gd name="T88" fmla="*/ 93 w 999"/>
                <a:gd name="T89" fmla="*/ 57 h 3202"/>
                <a:gd name="T90" fmla="*/ 152 w 999"/>
                <a:gd name="T91" fmla="*/ 155 h 3202"/>
                <a:gd name="T92" fmla="*/ 189 w 999"/>
                <a:gd name="T93" fmla="*/ 333 h 3202"/>
                <a:gd name="T94" fmla="*/ 893 w 999"/>
                <a:gd name="T95" fmla="*/ 3142 h 3202"/>
                <a:gd name="T96" fmla="*/ 999 w 999"/>
                <a:gd name="T97" fmla="*/ 3144 h 3202"/>
                <a:gd name="T98" fmla="*/ 950 w 999"/>
                <a:gd name="T99" fmla="*/ 3202 h 3202"/>
                <a:gd name="T100" fmla="*/ 878 w 999"/>
                <a:gd name="T101" fmla="*/ 3193 h 3202"/>
                <a:gd name="T102" fmla="*/ 750 w 999"/>
                <a:gd name="T103" fmla="*/ 3157 h 3202"/>
                <a:gd name="T104" fmla="*/ 565 w 999"/>
                <a:gd name="T105" fmla="*/ 3068 h 3202"/>
                <a:gd name="T106" fmla="*/ 497 w 999"/>
                <a:gd name="T107" fmla="*/ 2993 h 3202"/>
                <a:gd name="T108" fmla="*/ 708 w 999"/>
                <a:gd name="T109" fmla="*/ 3077 h 3202"/>
                <a:gd name="T110" fmla="*/ 721 w 999"/>
                <a:gd name="T111" fmla="*/ 2984 h 3202"/>
                <a:gd name="T112" fmla="*/ 816 w 999"/>
                <a:gd name="T113" fmla="*/ 2960 h 3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9" h="3202">
                  <a:moveTo>
                    <a:pt x="189" y="333"/>
                  </a:moveTo>
                  <a:lnTo>
                    <a:pt x="233" y="450"/>
                  </a:lnTo>
                  <a:lnTo>
                    <a:pt x="284" y="439"/>
                  </a:lnTo>
                  <a:lnTo>
                    <a:pt x="296" y="460"/>
                  </a:lnTo>
                  <a:lnTo>
                    <a:pt x="282" y="548"/>
                  </a:lnTo>
                  <a:lnTo>
                    <a:pt x="208" y="590"/>
                  </a:lnTo>
                  <a:lnTo>
                    <a:pt x="231" y="732"/>
                  </a:lnTo>
                  <a:lnTo>
                    <a:pt x="221" y="759"/>
                  </a:lnTo>
                  <a:lnTo>
                    <a:pt x="248" y="793"/>
                  </a:lnTo>
                  <a:lnTo>
                    <a:pt x="205" y="846"/>
                  </a:lnTo>
                  <a:lnTo>
                    <a:pt x="171" y="926"/>
                  </a:lnTo>
                  <a:lnTo>
                    <a:pt x="159" y="1003"/>
                  </a:lnTo>
                  <a:lnTo>
                    <a:pt x="181" y="1085"/>
                  </a:lnTo>
                  <a:lnTo>
                    <a:pt x="154" y="1173"/>
                  </a:lnTo>
                  <a:lnTo>
                    <a:pt x="217" y="1319"/>
                  </a:lnTo>
                  <a:lnTo>
                    <a:pt x="239" y="1335"/>
                  </a:lnTo>
                  <a:lnTo>
                    <a:pt x="256" y="1413"/>
                  </a:lnTo>
                  <a:lnTo>
                    <a:pt x="234" y="1496"/>
                  </a:lnTo>
                  <a:lnTo>
                    <a:pt x="252" y="1566"/>
                  </a:lnTo>
                  <a:lnTo>
                    <a:pt x="212" y="1622"/>
                  </a:lnTo>
                  <a:lnTo>
                    <a:pt x="232" y="1700"/>
                  </a:lnTo>
                  <a:lnTo>
                    <a:pt x="275" y="1782"/>
                  </a:lnTo>
                  <a:lnTo>
                    <a:pt x="242" y="1813"/>
                  </a:lnTo>
                  <a:lnTo>
                    <a:pt x="244" y="1888"/>
                  </a:lnTo>
                  <a:lnTo>
                    <a:pt x="253" y="1975"/>
                  </a:lnTo>
                  <a:lnTo>
                    <a:pt x="295" y="2078"/>
                  </a:lnTo>
                  <a:lnTo>
                    <a:pt x="273" y="2095"/>
                  </a:lnTo>
                  <a:lnTo>
                    <a:pt x="319" y="2192"/>
                  </a:lnTo>
                  <a:lnTo>
                    <a:pt x="360" y="2224"/>
                  </a:lnTo>
                  <a:lnTo>
                    <a:pt x="349" y="2259"/>
                  </a:lnTo>
                  <a:lnTo>
                    <a:pt x="386" y="2276"/>
                  </a:lnTo>
                  <a:lnTo>
                    <a:pt x="404" y="2307"/>
                  </a:lnTo>
                  <a:lnTo>
                    <a:pt x="380" y="2323"/>
                  </a:lnTo>
                  <a:lnTo>
                    <a:pt x="404" y="2372"/>
                  </a:lnTo>
                  <a:lnTo>
                    <a:pt x="418" y="2483"/>
                  </a:lnTo>
                  <a:lnTo>
                    <a:pt x="409" y="2554"/>
                  </a:lnTo>
                  <a:lnTo>
                    <a:pt x="432" y="2596"/>
                  </a:lnTo>
                  <a:lnTo>
                    <a:pt x="431" y="2649"/>
                  </a:lnTo>
                  <a:lnTo>
                    <a:pt x="395" y="2686"/>
                  </a:lnTo>
                  <a:lnTo>
                    <a:pt x="436" y="2774"/>
                  </a:lnTo>
                  <a:lnTo>
                    <a:pt x="471" y="2804"/>
                  </a:lnTo>
                  <a:lnTo>
                    <a:pt x="513" y="2798"/>
                  </a:lnTo>
                  <a:lnTo>
                    <a:pt x="537" y="2860"/>
                  </a:lnTo>
                  <a:lnTo>
                    <a:pt x="583" y="2908"/>
                  </a:lnTo>
                  <a:lnTo>
                    <a:pt x="744" y="2919"/>
                  </a:lnTo>
                  <a:lnTo>
                    <a:pt x="808" y="2932"/>
                  </a:lnTo>
                  <a:lnTo>
                    <a:pt x="751" y="2931"/>
                  </a:lnTo>
                  <a:lnTo>
                    <a:pt x="728" y="2952"/>
                  </a:lnTo>
                  <a:lnTo>
                    <a:pt x="683" y="2981"/>
                  </a:lnTo>
                  <a:lnTo>
                    <a:pt x="706" y="3058"/>
                  </a:lnTo>
                  <a:lnTo>
                    <a:pt x="680" y="3060"/>
                  </a:lnTo>
                  <a:lnTo>
                    <a:pt x="596" y="3033"/>
                  </a:lnTo>
                  <a:lnTo>
                    <a:pt x="498" y="2976"/>
                  </a:lnTo>
                  <a:lnTo>
                    <a:pt x="498" y="2976"/>
                  </a:lnTo>
                  <a:lnTo>
                    <a:pt x="397" y="2929"/>
                  </a:lnTo>
                  <a:lnTo>
                    <a:pt x="354" y="2877"/>
                  </a:lnTo>
                  <a:lnTo>
                    <a:pt x="352" y="2829"/>
                  </a:lnTo>
                  <a:lnTo>
                    <a:pt x="296" y="2774"/>
                  </a:lnTo>
                  <a:lnTo>
                    <a:pt x="230" y="2632"/>
                  </a:lnTo>
                  <a:lnTo>
                    <a:pt x="226" y="2552"/>
                  </a:lnTo>
                  <a:lnTo>
                    <a:pt x="272" y="2488"/>
                  </a:lnTo>
                  <a:lnTo>
                    <a:pt x="162" y="2463"/>
                  </a:lnTo>
                  <a:lnTo>
                    <a:pt x="199" y="2389"/>
                  </a:lnTo>
                  <a:lnTo>
                    <a:pt x="173" y="2250"/>
                  </a:lnTo>
                  <a:lnTo>
                    <a:pt x="258" y="2280"/>
                  </a:lnTo>
                  <a:lnTo>
                    <a:pt x="237" y="2105"/>
                  </a:lnTo>
                  <a:lnTo>
                    <a:pt x="184" y="2083"/>
                  </a:lnTo>
                  <a:lnTo>
                    <a:pt x="196" y="2188"/>
                  </a:lnTo>
                  <a:lnTo>
                    <a:pt x="150" y="2176"/>
                  </a:lnTo>
                  <a:lnTo>
                    <a:pt x="132" y="2056"/>
                  </a:lnTo>
                  <a:lnTo>
                    <a:pt x="109" y="1900"/>
                  </a:lnTo>
                  <a:lnTo>
                    <a:pt x="124" y="1842"/>
                  </a:lnTo>
                  <a:lnTo>
                    <a:pt x="81" y="1759"/>
                  </a:lnTo>
                  <a:lnTo>
                    <a:pt x="50" y="1664"/>
                  </a:lnTo>
                  <a:lnTo>
                    <a:pt x="79" y="1661"/>
                  </a:lnTo>
                  <a:lnTo>
                    <a:pt x="88" y="1524"/>
                  </a:lnTo>
                  <a:lnTo>
                    <a:pt x="105" y="1389"/>
                  </a:lnTo>
                  <a:lnTo>
                    <a:pt x="107" y="1262"/>
                  </a:lnTo>
                  <a:lnTo>
                    <a:pt x="65" y="1135"/>
                  </a:lnTo>
                  <a:lnTo>
                    <a:pt x="72" y="1065"/>
                  </a:lnTo>
                  <a:lnTo>
                    <a:pt x="44" y="960"/>
                  </a:lnTo>
                  <a:lnTo>
                    <a:pt x="68" y="856"/>
                  </a:lnTo>
                  <a:lnTo>
                    <a:pt x="55" y="691"/>
                  </a:lnTo>
                  <a:lnTo>
                    <a:pt x="52" y="515"/>
                  </a:lnTo>
                  <a:lnTo>
                    <a:pt x="50" y="324"/>
                  </a:lnTo>
                  <a:lnTo>
                    <a:pt x="28" y="185"/>
                  </a:lnTo>
                  <a:lnTo>
                    <a:pt x="0" y="65"/>
                  </a:lnTo>
                  <a:lnTo>
                    <a:pt x="36" y="43"/>
                  </a:lnTo>
                  <a:lnTo>
                    <a:pt x="51" y="0"/>
                  </a:lnTo>
                  <a:lnTo>
                    <a:pt x="93" y="57"/>
                  </a:lnTo>
                  <a:lnTo>
                    <a:pt x="110" y="119"/>
                  </a:lnTo>
                  <a:lnTo>
                    <a:pt x="152" y="155"/>
                  </a:lnTo>
                  <a:lnTo>
                    <a:pt x="138" y="237"/>
                  </a:lnTo>
                  <a:lnTo>
                    <a:pt x="189" y="333"/>
                  </a:lnTo>
                  <a:moveTo>
                    <a:pt x="816" y="2960"/>
                  </a:moveTo>
                  <a:lnTo>
                    <a:pt x="893" y="3142"/>
                  </a:lnTo>
                  <a:lnTo>
                    <a:pt x="960" y="3142"/>
                  </a:lnTo>
                  <a:lnTo>
                    <a:pt x="999" y="3144"/>
                  </a:lnTo>
                  <a:lnTo>
                    <a:pt x="992" y="3177"/>
                  </a:lnTo>
                  <a:lnTo>
                    <a:pt x="950" y="3202"/>
                  </a:lnTo>
                  <a:lnTo>
                    <a:pt x="918" y="3200"/>
                  </a:lnTo>
                  <a:lnTo>
                    <a:pt x="878" y="3193"/>
                  </a:lnTo>
                  <a:lnTo>
                    <a:pt x="821" y="3169"/>
                  </a:lnTo>
                  <a:lnTo>
                    <a:pt x="750" y="3157"/>
                  </a:lnTo>
                  <a:lnTo>
                    <a:pt x="650" y="3112"/>
                  </a:lnTo>
                  <a:lnTo>
                    <a:pt x="565" y="3068"/>
                  </a:lnTo>
                  <a:lnTo>
                    <a:pt x="436" y="2976"/>
                  </a:lnTo>
                  <a:lnTo>
                    <a:pt x="497" y="2993"/>
                  </a:lnTo>
                  <a:lnTo>
                    <a:pt x="611" y="3048"/>
                  </a:lnTo>
                  <a:lnTo>
                    <a:pt x="708" y="3077"/>
                  </a:lnTo>
                  <a:lnTo>
                    <a:pt x="724" y="3040"/>
                  </a:lnTo>
                  <a:lnTo>
                    <a:pt x="721" y="2984"/>
                  </a:lnTo>
                  <a:lnTo>
                    <a:pt x="766" y="2950"/>
                  </a:lnTo>
                  <a:lnTo>
                    <a:pt x="816" y="2960"/>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6" name="Freeform 39">
              <a:extLst>
                <a:ext uri="{FF2B5EF4-FFF2-40B4-BE49-F238E27FC236}">
                  <a16:creationId xmlns:a16="http://schemas.microsoft.com/office/drawing/2014/main" id="{7CC952C5-053B-3B79-B1B7-20CA91DEE412}"/>
                </a:ext>
              </a:extLst>
            </p:cNvPr>
            <p:cNvSpPr>
              <a:spLocks/>
            </p:cNvSpPr>
            <p:nvPr/>
          </p:nvSpPr>
          <p:spPr bwMode="auto">
            <a:xfrm>
              <a:off x="6920857" y="2605795"/>
              <a:ext cx="59880" cy="57643"/>
            </a:xfrm>
            <a:custGeom>
              <a:avLst/>
              <a:gdLst>
                <a:gd name="T0" fmla="*/ 33 w 41"/>
                <a:gd name="T1" fmla="*/ 29 h 39"/>
                <a:gd name="T2" fmla="*/ 19 w 41"/>
                <a:gd name="T3" fmla="*/ 39 h 39"/>
                <a:gd name="T4" fmla="*/ 3 w 41"/>
                <a:gd name="T5" fmla="*/ 33 h 39"/>
                <a:gd name="T6" fmla="*/ 0 w 41"/>
                <a:gd name="T7" fmla="*/ 15 h 39"/>
                <a:gd name="T8" fmla="*/ 7 w 41"/>
                <a:gd name="T9" fmla="*/ 6 h 39"/>
                <a:gd name="T10" fmla="*/ 25 w 41"/>
                <a:gd name="T11" fmla="*/ 0 h 39"/>
                <a:gd name="T12" fmla="*/ 36 w 41"/>
                <a:gd name="T13" fmla="*/ 0 h 39"/>
                <a:gd name="T14" fmla="*/ 41 w 41"/>
                <a:gd name="T15" fmla="*/ 8 h 39"/>
                <a:gd name="T16" fmla="*/ 35 w 41"/>
                <a:gd name="T17" fmla="*/ 17 h 39"/>
                <a:gd name="T18" fmla="*/ 33 w 41"/>
                <a:gd name="T19" fmla="*/ 2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39">
                  <a:moveTo>
                    <a:pt x="33" y="29"/>
                  </a:moveTo>
                  <a:lnTo>
                    <a:pt x="19" y="39"/>
                  </a:lnTo>
                  <a:lnTo>
                    <a:pt x="3" y="33"/>
                  </a:lnTo>
                  <a:lnTo>
                    <a:pt x="0" y="15"/>
                  </a:lnTo>
                  <a:lnTo>
                    <a:pt x="7" y="6"/>
                  </a:lnTo>
                  <a:lnTo>
                    <a:pt x="25" y="0"/>
                  </a:lnTo>
                  <a:lnTo>
                    <a:pt x="36" y="0"/>
                  </a:lnTo>
                  <a:lnTo>
                    <a:pt x="41" y="8"/>
                  </a:lnTo>
                  <a:lnTo>
                    <a:pt x="35" y="17"/>
                  </a:lnTo>
                  <a:lnTo>
                    <a:pt x="33" y="2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7" name="Freeform 40">
              <a:extLst>
                <a:ext uri="{FF2B5EF4-FFF2-40B4-BE49-F238E27FC236}">
                  <a16:creationId xmlns:a16="http://schemas.microsoft.com/office/drawing/2014/main" id="{215D5069-7110-8F51-6C4A-1B2EFB06E008}"/>
                </a:ext>
              </a:extLst>
            </p:cNvPr>
            <p:cNvSpPr>
              <a:spLocks/>
            </p:cNvSpPr>
            <p:nvPr/>
          </p:nvSpPr>
          <p:spPr bwMode="auto">
            <a:xfrm>
              <a:off x="5879536" y="1591875"/>
              <a:ext cx="1374310" cy="1008008"/>
            </a:xfrm>
            <a:custGeom>
              <a:avLst/>
              <a:gdLst>
                <a:gd name="T0" fmla="*/ 872 w 941"/>
                <a:gd name="T1" fmla="*/ 114 h 682"/>
                <a:gd name="T2" fmla="*/ 932 w 941"/>
                <a:gd name="T3" fmla="*/ 118 h 682"/>
                <a:gd name="T4" fmla="*/ 919 w 941"/>
                <a:gd name="T5" fmla="*/ 164 h 682"/>
                <a:gd name="T6" fmla="*/ 928 w 941"/>
                <a:gd name="T7" fmla="*/ 214 h 682"/>
                <a:gd name="T8" fmla="*/ 895 w 941"/>
                <a:gd name="T9" fmla="*/ 232 h 682"/>
                <a:gd name="T10" fmla="*/ 873 w 941"/>
                <a:gd name="T11" fmla="*/ 251 h 682"/>
                <a:gd name="T12" fmla="*/ 825 w 941"/>
                <a:gd name="T13" fmla="*/ 291 h 682"/>
                <a:gd name="T14" fmla="*/ 813 w 941"/>
                <a:gd name="T15" fmla="*/ 265 h 682"/>
                <a:gd name="T16" fmla="*/ 771 w 941"/>
                <a:gd name="T17" fmla="*/ 289 h 682"/>
                <a:gd name="T18" fmla="*/ 781 w 941"/>
                <a:gd name="T19" fmla="*/ 317 h 682"/>
                <a:gd name="T20" fmla="*/ 833 w 941"/>
                <a:gd name="T21" fmla="*/ 325 h 682"/>
                <a:gd name="T22" fmla="*/ 827 w 941"/>
                <a:gd name="T23" fmla="*/ 354 h 682"/>
                <a:gd name="T24" fmla="*/ 849 w 941"/>
                <a:gd name="T25" fmla="*/ 410 h 682"/>
                <a:gd name="T26" fmla="*/ 880 w 941"/>
                <a:gd name="T27" fmla="*/ 466 h 682"/>
                <a:gd name="T28" fmla="*/ 903 w 941"/>
                <a:gd name="T29" fmla="*/ 517 h 682"/>
                <a:gd name="T30" fmla="*/ 871 w 941"/>
                <a:gd name="T31" fmla="*/ 593 h 682"/>
                <a:gd name="T32" fmla="*/ 801 w 941"/>
                <a:gd name="T33" fmla="*/ 642 h 682"/>
                <a:gd name="T34" fmla="*/ 744 w 941"/>
                <a:gd name="T35" fmla="*/ 659 h 682"/>
                <a:gd name="T36" fmla="*/ 727 w 941"/>
                <a:gd name="T37" fmla="*/ 659 h 682"/>
                <a:gd name="T38" fmla="*/ 664 w 941"/>
                <a:gd name="T39" fmla="*/ 642 h 682"/>
                <a:gd name="T40" fmla="*/ 624 w 941"/>
                <a:gd name="T41" fmla="*/ 629 h 682"/>
                <a:gd name="T42" fmla="*/ 576 w 941"/>
                <a:gd name="T43" fmla="*/ 640 h 682"/>
                <a:gd name="T44" fmla="*/ 569 w 941"/>
                <a:gd name="T45" fmla="*/ 649 h 682"/>
                <a:gd name="T46" fmla="*/ 535 w 941"/>
                <a:gd name="T47" fmla="*/ 627 h 682"/>
                <a:gd name="T48" fmla="*/ 494 w 941"/>
                <a:gd name="T49" fmla="*/ 582 h 682"/>
                <a:gd name="T50" fmla="*/ 491 w 941"/>
                <a:gd name="T51" fmla="*/ 527 h 682"/>
                <a:gd name="T52" fmla="*/ 456 w 941"/>
                <a:gd name="T53" fmla="*/ 505 h 682"/>
                <a:gd name="T54" fmla="*/ 401 w 941"/>
                <a:gd name="T55" fmla="*/ 508 h 682"/>
                <a:gd name="T56" fmla="*/ 356 w 941"/>
                <a:gd name="T57" fmla="*/ 520 h 682"/>
                <a:gd name="T58" fmla="*/ 321 w 941"/>
                <a:gd name="T59" fmla="*/ 520 h 682"/>
                <a:gd name="T60" fmla="*/ 253 w 941"/>
                <a:gd name="T61" fmla="*/ 508 h 682"/>
                <a:gd name="T62" fmla="*/ 199 w 941"/>
                <a:gd name="T63" fmla="*/ 478 h 682"/>
                <a:gd name="T64" fmla="*/ 129 w 941"/>
                <a:gd name="T65" fmla="*/ 449 h 682"/>
                <a:gd name="T66" fmla="*/ 120 w 941"/>
                <a:gd name="T67" fmla="*/ 408 h 682"/>
                <a:gd name="T68" fmla="*/ 54 w 941"/>
                <a:gd name="T69" fmla="*/ 342 h 682"/>
                <a:gd name="T70" fmla="*/ 26 w 941"/>
                <a:gd name="T71" fmla="*/ 307 h 682"/>
                <a:gd name="T72" fmla="*/ 3 w 941"/>
                <a:gd name="T73" fmla="*/ 280 h 682"/>
                <a:gd name="T74" fmla="*/ 42 w 941"/>
                <a:gd name="T75" fmla="*/ 264 h 682"/>
                <a:gd name="T76" fmla="*/ 91 w 941"/>
                <a:gd name="T77" fmla="*/ 230 h 682"/>
                <a:gd name="T78" fmla="*/ 68 w 941"/>
                <a:gd name="T79" fmla="*/ 172 h 682"/>
                <a:gd name="T80" fmla="*/ 136 w 941"/>
                <a:gd name="T81" fmla="*/ 130 h 682"/>
                <a:gd name="T82" fmla="*/ 151 w 941"/>
                <a:gd name="T83" fmla="*/ 85 h 682"/>
                <a:gd name="T84" fmla="*/ 213 w 941"/>
                <a:gd name="T85" fmla="*/ 116 h 682"/>
                <a:gd name="T86" fmla="*/ 267 w 941"/>
                <a:gd name="T87" fmla="*/ 168 h 682"/>
                <a:gd name="T88" fmla="*/ 343 w 941"/>
                <a:gd name="T89" fmla="*/ 205 h 682"/>
                <a:gd name="T90" fmla="*/ 433 w 941"/>
                <a:gd name="T91" fmla="*/ 219 h 682"/>
                <a:gd name="T92" fmla="*/ 512 w 941"/>
                <a:gd name="T93" fmla="*/ 241 h 682"/>
                <a:gd name="T94" fmla="*/ 591 w 941"/>
                <a:gd name="T95" fmla="*/ 214 h 682"/>
                <a:gd name="T96" fmla="*/ 590 w 941"/>
                <a:gd name="T97" fmla="*/ 182 h 682"/>
                <a:gd name="T98" fmla="*/ 632 w 941"/>
                <a:gd name="T99" fmla="*/ 164 h 682"/>
                <a:gd name="T100" fmla="*/ 687 w 941"/>
                <a:gd name="T101" fmla="*/ 134 h 682"/>
                <a:gd name="T102" fmla="*/ 659 w 941"/>
                <a:gd name="T103" fmla="*/ 108 h 682"/>
                <a:gd name="T104" fmla="*/ 616 w 941"/>
                <a:gd name="T105" fmla="*/ 107 h 682"/>
                <a:gd name="T106" fmla="*/ 652 w 941"/>
                <a:gd name="T107" fmla="*/ 66 h 682"/>
                <a:gd name="T108" fmla="*/ 642 w 941"/>
                <a:gd name="T109" fmla="*/ 18 h 682"/>
                <a:gd name="T110" fmla="*/ 672 w 941"/>
                <a:gd name="T111" fmla="*/ 0 h 682"/>
                <a:gd name="T112" fmla="*/ 757 w 941"/>
                <a:gd name="T113" fmla="*/ 42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1" h="682">
                  <a:moveTo>
                    <a:pt x="791" y="74"/>
                  </a:moveTo>
                  <a:lnTo>
                    <a:pt x="823" y="80"/>
                  </a:lnTo>
                  <a:lnTo>
                    <a:pt x="852" y="95"/>
                  </a:lnTo>
                  <a:lnTo>
                    <a:pt x="872" y="114"/>
                  </a:lnTo>
                  <a:lnTo>
                    <a:pt x="896" y="114"/>
                  </a:lnTo>
                  <a:lnTo>
                    <a:pt x="905" y="106"/>
                  </a:lnTo>
                  <a:lnTo>
                    <a:pt x="927" y="100"/>
                  </a:lnTo>
                  <a:lnTo>
                    <a:pt x="932" y="118"/>
                  </a:lnTo>
                  <a:lnTo>
                    <a:pt x="930" y="126"/>
                  </a:lnTo>
                  <a:lnTo>
                    <a:pt x="940" y="148"/>
                  </a:lnTo>
                  <a:lnTo>
                    <a:pt x="941" y="168"/>
                  </a:lnTo>
                  <a:lnTo>
                    <a:pt x="919" y="164"/>
                  </a:lnTo>
                  <a:lnTo>
                    <a:pt x="909" y="171"/>
                  </a:lnTo>
                  <a:lnTo>
                    <a:pt x="924" y="189"/>
                  </a:lnTo>
                  <a:lnTo>
                    <a:pt x="936" y="213"/>
                  </a:lnTo>
                  <a:lnTo>
                    <a:pt x="928" y="214"/>
                  </a:lnTo>
                  <a:lnTo>
                    <a:pt x="934" y="224"/>
                  </a:lnTo>
                  <a:lnTo>
                    <a:pt x="916" y="212"/>
                  </a:lnTo>
                  <a:lnTo>
                    <a:pt x="916" y="223"/>
                  </a:lnTo>
                  <a:lnTo>
                    <a:pt x="895" y="232"/>
                  </a:lnTo>
                  <a:lnTo>
                    <a:pt x="904" y="243"/>
                  </a:lnTo>
                  <a:lnTo>
                    <a:pt x="889" y="243"/>
                  </a:lnTo>
                  <a:lnTo>
                    <a:pt x="877" y="236"/>
                  </a:lnTo>
                  <a:lnTo>
                    <a:pt x="873" y="251"/>
                  </a:lnTo>
                  <a:lnTo>
                    <a:pt x="861" y="262"/>
                  </a:lnTo>
                  <a:lnTo>
                    <a:pt x="853" y="275"/>
                  </a:lnTo>
                  <a:lnTo>
                    <a:pt x="833" y="281"/>
                  </a:lnTo>
                  <a:lnTo>
                    <a:pt x="825" y="291"/>
                  </a:lnTo>
                  <a:lnTo>
                    <a:pt x="809" y="296"/>
                  </a:lnTo>
                  <a:lnTo>
                    <a:pt x="814" y="287"/>
                  </a:lnTo>
                  <a:lnTo>
                    <a:pt x="806" y="279"/>
                  </a:lnTo>
                  <a:lnTo>
                    <a:pt x="813" y="265"/>
                  </a:lnTo>
                  <a:lnTo>
                    <a:pt x="799" y="254"/>
                  </a:lnTo>
                  <a:lnTo>
                    <a:pt x="788" y="261"/>
                  </a:lnTo>
                  <a:lnTo>
                    <a:pt x="776" y="275"/>
                  </a:lnTo>
                  <a:lnTo>
                    <a:pt x="771" y="289"/>
                  </a:lnTo>
                  <a:lnTo>
                    <a:pt x="755" y="290"/>
                  </a:lnTo>
                  <a:lnTo>
                    <a:pt x="751" y="299"/>
                  </a:lnTo>
                  <a:lnTo>
                    <a:pt x="766" y="313"/>
                  </a:lnTo>
                  <a:lnTo>
                    <a:pt x="781" y="317"/>
                  </a:lnTo>
                  <a:lnTo>
                    <a:pt x="786" y="326"/>
                  </a:lnTo>
                  <a:lnTo>
                    <a:pt x="802" y="332"/>
                  </a:lnTo>
                  <a:lnTo>
                    <a:pt x="815" y="317"/>
                  </a:lnTo>
                  <a:lnTo>
                    <a:pt x="833" y="325"/>
                  </a:lnTo>
                  <a:lnTo>
                    <a:pt x="845" y="326"/>
                  </a:lnTo>
                  <a:lnTo>
                    <a:pt x="852" y="337"/>
                  </a:lnTo>
                  <a:lnTo>
                    <a:pt x="830" y="343"/>
                  </a:lnTo>
                  <a:lnTo>
                    <a:pt x="827" y="354"/>
                  </a:lnTo>
                  <a:lnTo>
                    <a:pt x="815" y="364"/>
                  </a:lnTo>
                  <a:lnTo>
                    <a:pt x="811" y="378"/>
                  </a:lnTo>
                  <a:lnTo>
                    <a:pt x="834" y="390"/>
                  </a:lnTo>
                  <a:lnTo>
                    <a:pt x="849" y="410"/>
                  </a:lnTo>
                  <a:lnTo>
                    <a:pt x="867" y="429"/>
                  </a:lnTo>
                  <a:lnTo>
                    <a:pt x="884" y="445"/>
                  </a:lnTo>
                  <a:lnTo>
                    <a:pt x="889" y="461"/>
                  </a:lnTo>
                  <a:lnTo>
                    <a:pt x="880" y="466"/>
                  </a:lnTo>
                  <a:lnTo>
                    <a:pt x="888" y="477"/>
                  </a:lnTo>
                  <a:lnTo>
                    <a:pt x="900" y="484"/>
                  </a:lnTo>
                  <a:lnTo>
                    <a:pt x="903" y="501"/>
                  </a:lnTo>
                  <a:lnTo>
                    <a:pt x="903" y="517"/>
                  </a:lnTo>
                  <a:lnTo>
                    <a:pt x="894" y="519"/>
                  </a:lnTo>
                  <a:lnTo>
                    <a:pt x="888" y="541"/>
                  </a:lnTo>
                  <a:lnTo>
                    <a:pt x="881" y="569"/>
                  </a:lnTo>
                  <a:lnTo>
                    <a:pt x="871" y="593"/>
                  </a:lnTo>
                  <a:lnTo>
                    <a:pt x="851" y="613"/>
                  </a:lnTo>
                  <a:lnTo>
                    <a:pt x="830" y="630"/>
                  </a:lnTo>
                  <a:lnTo>
                    <a:pt x="810" y="632"/>
                  </a:lnTo>
                  <a:lnTo>
                    <a:pt x="801" y="642"/>
                  </a:lnTo>
                  <a:lnTo>
                    <a:pt x="793" y="635"/>
                  </a:lnTo>
                  <a:lnTo>
                    <a:pt x="785" y="645"/>
                  </a:lnTo>
                  <a:lnTo>
                    <a:pt x="762" y="656"/>
                  </a:lnTo>
                  <a:lnTo>
                    <a:pt x="744" y="659"/>
                  </a:lnTo>
                  <a:lnTo>
                    <a:pt x="742" y="681"/>
                  </a:lnTo>
                  <a:lnTo>
                    <a:pt x="732" y="682"/>
                  </a:lnTo>
                  <a:lnTo>
                    <a:pt x="725" y="667"/>
                  </a:lnTo>
                  <a:lnTo>
                    <a:pt x="727" y="659"/>
                  </a:lnTo>
                  <a:lnTo>
                    <a:pt x="702" y="652"/>
                  </a:lnTo>
                  <a:lnTo>
                    <a:pt x="694" y="656"/>
                  </a:lnTo>
                  <a:lnTo>
                    <a:pt x="675" y="650"/>
                  </a:lnTo>
                  <a:lnTo>
                    <a:pt x="664" y="642"/>
                  </a:lnTo>
                  <a:lnTo>
                    <a:pt x="665" y="630"/>
                  </a:lnTo>
                  <a:lnTo>
                    <a:pt x="648" y="626"/>
                  </a:lnTo>
                  <a:lnTo>
                    <a:pt x="638" y="618"/>
                  </a:lnTo>
                  <a:lnTo>
                    <a:pt x="624" y="629"/>
                  </a:lnTo>
                  <a:lnTo>
                    <a:pt x="608" y="632"/>
                  </a:lnTo>
                  <a:lnTo>
                    <a:pt x="593" y="632"/>
                  </a:lnTo>
                  <a:lnTo>
                    <a:pt x="585" y="637"/>
                  </a:lnTo>
                  <a:lnTo>
                    <a:pt x="576" y="640"/>
                  </a:lnTo>
                  <a:lnTo>
                    <a:pt x="583" y="663"/>
                  </a:lnTo>
                  <a:lnTo>
                    <a:pt x="573" y="663"/>
                  </a:lnTo>
                  <a:lnTo>
                    <a:pt x="571" y="658"/>
                  </a:lnTo>
                  <a:lnTo>
                    <a:pt x="569" y="649"/>
                  </a:lnTo>
                  <a:lnTo>
                    <a:pt x="557" y="656"/>
                  </a:lnTo>
                  <a:lnTo>
                    <a:pt x="548" y="652"/>
                  </a:lnTo>
                  <a:lnTo>
                    <a:pt x="533" y="644"/>
                  </a:lnTo>
                  <a:lnTo>
                    <a:pt x="535" y="627"/>
                  </a:lnTo>
                  <a:lnTo>
                    <a:pt x="523" y="623"/>
                  </a:lnTo>
                  <a:lnTo>
                    <a:pt x="515" y="604"/>
                  </a:lnTo>
                  <a:lnTo>
                    <a:pt x="497" y="607"/>
                  </a:lnTo>
                  <a:lnTo>
                    <a:pt x="494" y="582"/>
                  </a:lnTo>
                  <a:lnTo>
                    <a:pt x="507" y="565"/>
                  </a:lnTo>
                  <a:lnTo>
                    <a:pt x="504" y="548"/>
                  </a:lnTo>
                  <a:lnTo>
                    <a:pt x="500" y="532"/>
                  </a:lnTo>
                  <a:lnTo>
                    <a:pt x="491" y="527"/>
                  </a:lnTo>
                  <a:lnTo>
                    <a:pt x="482" y="515"/>
                  </a:lnTo>
                  <a:lnTo>
                    <a:pt x="472" y="516"/>
                  </a:lnTo>
                  <a:lnTo>
                    <a:pt x="452" y="513"/>
                  </a:lnTo>
                  <a:lnTo>
                    <a:pt x="456" y="505"/>
                  </a:lnTo>
                  <a:lnTo>
                    <a:pt x="445" y="492"/>
                  </a:lnTo>
                  <a:lnTo>
                    <a:pt x="434" y="500"/>
                  </a:lnTo>
                  <a:lnTo>
                    <a:pt x="418" y="495"/>
                  </a:lnTo>
                  <a:lnTo>
                    <a:pt x="401" y="508"/>
                  </a:lnTo>
                  <a:lnTo>
                    <a:pt x="389" y="524"/>
                  </a:lnTo>
                  <a:lnTo>
                    <a:pt x="375" y="527"/>
                  </a:lnTo>
                  <a:lnTo>
                    <a:pt x="366" y="521"/>
                  </a:lnTo>
                  <a:lnTo>
                    <a:pt x="356" y="520"/>
                  </a:lnTo>
                  <a:lnTo>
                    <a:pt x="343" y="516"/>
                  </a:lnTo>
                  <a:lnTo>
                    <a:pt x="334" y="521"/>
                  </a:lnTo>
                  <a:lnTo>
                    <a:pt x="326" y="536"/>
                  </a:lnTo>
                  <a:lnTo>
                    <a:pt x="321" y="520"/>
                  </a:lnTo>
                  <a:lnTo>
                    <a:pt x="311" y="524"/>
                  </a:lnTo>
                  <a:lnTo>
                    <a:pt x="290" y="522"/>
                  </a:lnTo>
                  <a:lnTo>
                    <a:pt x="269" y="517"/>
                  </a:lnTo>
                  <a:lnTo>
                    <a:pt x="253" y="508"/>
                  </a:lnTo>
                  <a:lnTo>
                    <a:pt x="238" y="504"/>
                  </a:lnTo>
                  <a:lnTo>
                    <a:pt x="230" y="494"/>
                  </a:lnTo>
                  <a:lnTo>
                    <a:pt x="219" y="491"/>
                  </a:lnTo>
                  <a:lnTo>
                    <a:pt x="199" y="478"/>
                  </a:lnTo>
                  <a:lnTo>
                    <a:pt x="183" y="472"/>
                  </a:lnTo>
                  <a:lnTo>
                    <a:pt x="177" y="476"/>
                  </a:lnTo>
                  <a:lnTo>
                    <a:pt x="149" y="462"/>
                  </a:lnTo>
                  <a:lnTo>
                    <a:pt x="129" y="449"/>
                  </a:lnTo>
                  <a:lnTo>
                    <a:pt x="119" y="426"/>
                  </a:lnTo>
                  <a:lnTo>
                    <a:pt x="132" y="429"/>
                  </a:lnTo>
                  <a:lnTo>
                    <a:pt x="130" y="418"/>
                  </a:lnTo>
                  <a:lnTo>
                    <a:pt x="120" y="408"/>
                  </a:lnTo>
                  <a:lnTo>
                    <a:pt x="118" y="391"/>
                  </a:lnTo>
                  <a:lnTo>
                    <a:pt x="93" y="366"/>
                  </a:lnTo>
                  <a:lnTo>
                    <a:pt x="63" y="358"/>
                  </a:lnTo>
                  <a:lnTo>
                    <a:pt x="54" y="342"/>
                  </a:lnTo>
                  <a:lnTo>
                    <a:pt x="38" y="333"/>
                  </a:lnTo>
                  <a:lnTo>
                    <a:pt x="34" y="327"/>
                  </a:lnTo>
                  <a:lnTo>
                    <a:pt x="28" y="315"/>
                  </a:lnTo>
                  <a:lnTo>
                    <a:pt x="26" y="307"/>
                  </a:lnTo>
                  <a:lnTo>
                    <a:pt x="15" y="302"/>
                  </a:lnTo>
                  <a:lnTo>
                    <a:pt x="9" y="304"/>
                  </a:lnTo>
                  <a:lnTo>
                    <a:pt x="0" y="285"/>
                  </a:lnTo>
                  <a:lnTo>
                    <a:pt x="3" y="280"/>
                  </a:lnTo>
                  <a:lnTo>
                    <a:pt x="0" y="276"/>
                  </a:lnTo>
                  <a:lnTo>
                    <a:pt x="13" y="266"/>
                  </a:lnTo>
                  <a:lnTo>
                    <a:pt x="23" y="262"/>
                  </a:lnTo>
                  <a:lnTo>
                    <a:pt x="42" y="264"/>
                  </a:lnTo>
                  <a:lnTo>
                    <a:pt x="44" y="252"/>
                  </a:lnTo>
                  <a:lnTo>
                    <a:pt x="65" y="249"/>
                  </a:lnTo>
                  <a:lnTo>
                    <a:pt x="68" y="241"/>
                  </a:lnTo>
                  <a:lnTo>
                    <a:pt x="91" y="230"/>
                  </a:lnTo>
                  <a:lnTo>
                    <a:pt x="92" y="225"/>
                  </a:lnTo>
                  <a:lnTo>
                    <a:pt x="87" y="213"/>
                  </a:lnTo>
                  <a:lnTo>
                    <a:pt x="96" y="208"/>
                  </a:lnTo>
                  <a:lnTo>
                    <a:pt x="68" y="172"/>
                  </a:lnTo>
                  <a:lnTo>
                    <a:pt x="98" y="164"/>
                  </a:lnTo>
                  <a:lnTo>
                    <a:pt x="104" y="160"/>
                  </a:lnTo>
                  <a:lnTo>
                    <a:pt x="101" y="123"/>
                  </a:lnTo>
                  <a:lnTo>
                    <a:pt x="136" y="130"/>
                  </a:lnTo>
                  <a:lnTo>
                    <a:pt x="141" y="121"/>
                  </a:lnTo>
                  <a:lnTo>
                    <a:pt x="133" y="100"/>
                  </a:lnTo>
                  <a:lnTo>
                    <a:pt x="146" y="98"/>
                  </a:lnTo>
                  <a:lnTo>
                    <a:pt x="151" y="85"/>
                  </a:lnTo>
                  <a:lnTo>
                    <a:pt x="157" y="83"/>
                  </a:lnTo>
                  <a:lnTo>
                    <a:pt x="168" y="97"/>
                  </a:lnTo>
                  <a:lnTo>
                    <a:pt x="186" y="108"/>
                  </a:lnTo>
                  <a:lnTo>
                    <a:pt x="213" y="116"/>
                  </a:lnTo>
                  <a:lnTo>
                    <a:pt x="232" y="132"/>
                  </a:lnTo>
                  <a:lnTo>
                    <a:pt x="236" y="156"/>
                  </a:lnTo>
                  <a:lnTo>
                    <a:pt x="246" y="165"/>
                  </a:lnTo>
                  <a:lnTo>
                    <a:pt x="267" y="168"/>
                  </a:lnTo>
                  <a:lnTo>
                    <a:pt x="290" y="171"/>
                  </a:lnTo>
                  <a:lnTo>
                    <a:pt x="316" y="184"/>
                  </a:lnTo>
                  <a:lnTo>
                    <a:pt x="327" y="186"/>
                  </a:lnTo>
                  <a:lnTo>
                    <a:pt x="343" y="205"/>
                  </a:lnTo>
                  <a:lnTo>
                    <a:pt x="358" y="217"/>
                  </a:lnTo>
                  <a:lnTo>
                    <a:pt x="376" y="217"/>
                  </a:lnTo>
                  <a:lnTo>
                    <a:pt x="412" y="222"/>
                  </a:lnTo>
                  <a:lnTo>
                    <a:pt x="433" y="219"/>
                  </a:lnTo>
                  <a:lnTo>
                    <a:pt x="451" y="222"/>
                  </a:lnTo>
                  <a:lnTo>
                    <a:pt x="481" y="234"/>
                  </a:lnTo>
                  <a:lnTo>
                    <a:pt x="502" y="234"/>
                  </a:lnTo>
                  <a:lnTo>
                    <a:pt x="512" y="241"/>
                  </a:lnTo>
                  <a:lnTo>
                    <a:pt x="527" y="230"/>
                  </a:lnTo>
                  <a:lnTo>
                    <a:pt x="550" y="222"/>
                  </a:lnTo>
                  <a:lnTo>
                    <a:pt x="575" y="222"/>
                  </a:lnTo>
                  <a:lnTo>
                    <a:pt x="591" y="214"/>
                  </a:lnTo>
                  <a:lnTo>
                    <a:pt x="598" y="203"/>
                  </a:lnTo>
                  <a:lnTo>
                    <a:pt x="606" y="196"/>
                  </a:lnTo>
                  <a:lnTo>
                    <a:pt x="600" y="190"/>
                  </a:lnTo>
                  <a:lnTo>
                    <a:pt x="590" y="182"/>
                  </a:lnTo>
                  <a:lnTo>
                    <a:pt x="592" y="169"/>
                  </a:lnTo>
                  <a:lnTo>
                    <a:pt x="602" y="171"/>
                  </a:lnTo>
                  <a:lnTo>
                    <a:pt x="621" y="175"/>
                  </a:lnTo>
                  <a:lnTo>
                    <a:pt x="632" y="164"/>
                  </a:lnTo>
                  <a:lnTo>
                    <a:pt x="653" y="156"/>
                  </a:lnTo>
                  <a:lnTo>
                    <a:pt x="657" y="142"/>
                  </a:lnTo>
                  <a:lnTo>
                    <a:pt x="665" y="137"/>
                  </a:lnTo>
                  <a:lnTo>
                    <a:pt x="687" y="134"/>
                  </a:lnTo>
                  <a:lnTo>
                    <a:pt x="702" y="136"/>
                  </a:lnTo>
                  <a:lnTo>
                    <a:pt x="699" y="129"/>
                  </a:lnTo>
                  <a:lnTo>
                    <a:pt x="676" y="115"/>
                  </a:lnTo>
                  <a:lnTo>
                    <a:pt x="659" y="108"/>
                  </a:lnTo>
                  <a:lnTo>
                    <a:pt x="651" y="116"/>
                  </a:lnTo>
                  <a:lnTo>
                    <a:pt x="633" y="112"/>
                  </a:lnTo>
                  <a:lnTo>
                    <a:pt x="625" y="115"/>
                  </a:lnTo>
                  <a:lnTo>
                    <a:pt x="616" y="107"/>
                  </a:lnTo>
                  <a:lnTo>
                    <a:pt x="615" y="87"/>
                  </a:lnTo>
                  <a:lnTo>
                    <a:pt x="613" y="71"/>
                  </a:lnTo>
                  <a:lnTo>
                    <a:pt x="638" y="79"/>
                  </a:lnTo>
                  <a:lnTo>
                    <a:pt x="652" y="66"/>
                  </a:lnTo>
                  <a:lnTo>
                    <a:pt x="646" y="57"/>
                  </a:lnTo>
                  <a:lnTo>
                    <a:pt x="646" y="36"/>
                  </a:lnTo>
                  <a:lnTo>
                    <a:pt x="650" y="30"/>
                  </a:lnTo>
                  <a:lnTo>
                    <a:pt x="642" y="18"/>
                  </a:lnTo>
                  <a:lnTo>
                    <a:pt x="630" y="14"/>
                  </a:lnTo>
                  <a:lnTo>
                    <a:pt x="635" y="4"/>
                  </a:lnTo>
                  <a:lnTo>
                    <a:pt x="652" y="0"/>
                  </a:lnTo>
                  <a:lnTo>
                    <a:pt x="672" y="0"/>
                  </a:lnTo>
                  <a:lnTo>
                    <a:pt x="700" y="5"/>
                  </a:lnTo>
                  <a:lnTo>
                    <a:pt x="719" y="13"/>
                  </a:lnTo>
                  <a:lnTo>
                    <a:pt x="744" y="33"/>
                  </a:lnTo>
                  <a:lnTo>
                    <a:pt x="757" y="42"/>
                  </a:lnTo>
                  <a:lnTo>
                    <a:pt x="771" y="54"/>
                  </a:lnTo>
                  <a:lnTo>
                    <a:pt x="791" y="74"/>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8" name="Freeform 41">
              <a:extLst>
                <a:ext uri="{FF2B5EF4-FFF2-40B4-BE49-F238E27FC236}">
                  <a16:creationId xmlns:a16="http://schemas.microsoft.com/office/drawing/2014/main" id="{63E7273D-A694-FA40-E2F0-0274A6435142}"/>
                </a:ext>
              </a:extLst>
            </p:cNvPr>
            <p:cNvSpPr>
              <a:spLocks/>
            </p:cNvSpPr>
            <p:nvPr/>
          </p:nvSpPr>
          <p:spPr bwMode="auto">
            <a:xfrm>
              <a:off x="3823182" y="2899922"/>
              <a:ext cx="160653" cy="189186"/>
            </a:xfrm>
            <a:custGeom>
              <a:avLst/>
              <a:gdLst>
                <a:gd name="T0" fmla="*/ 105 w 110"/>
                <a:gd name="T1" fmla="*/ 115 h 128"/>
                <a:gd name="T2" fmla="*/ 97 w 110"/>
                <a:gd name="T3" fmla="*/ 115 h 128"/>
                <a:gd name="T4" fmla="*/ 84 w 110"/>
                <a:gd name="T5" fmla="*/ 111 h 128"/>
                <a:gd name="T6" fmla="*/ 72 w 110"/>
                <a:gd name="T7" fmla="*/ 111 h 128"/>
                <a:gd name="T8" fmla="*/ 50 w 110"/>
                <a:gd name="T9" fmla="*/ 115 h 128"/>
                <a:gd name="T10" fmla="*/ 37 w 110"/>
                <a:gd name="T11" fmla="*/ 121 h 128"/>
                <a:gd name="T12" fmla="*/ 19 w 110"/>
                <a:gd name="T13" fmla="*/ 128 h 128"/>
                <a:gd name="T14" fmla="*/ 16 w 110"/>
                <a:gd name="T15" fmla="*/ 128 h 128"/>
                <a:gd name="T16" fmla="*/ 17 w 110"/>
                <a:gd name="T17" fmla="*/ 111 h 128"/>
                <a:gd name="T18" fmla="*/ 19 w 110"/>
                <a:gd name="T19" fmla="*/ 108 h 128"/>
                <a:gd name="T20" fmla="*/ 18 w 110"/>
                <a:gd name="T21" fmla="*/ 100 h 128"/>
                <a:gd name="T22" fmla="*/ 11 w 110"/>
                <a:gd name="T23" fmla="*/ 91 h 128"/>
                <a:gd name="T24" fmla="*/ 5 w 110"/>
                <a:gd name="T25" fmla="*/ 90 h 128"/>
                <a:gd name="T26" fmla="*/ 0 w 110"/>
                <a:gd name="T27" fmla="*/ 84 h 128"/>
                <a:gd name="T28" fmla="*/ 3 w 110"/>
                <a:gd name="T29" fmla="*/ 75 h 128"/>
                <a:gd name="T30" fmla="*/ 2 w 110"/>
                <a:gd name="T31" fmla="*/ 65 h 128"/>
                <a:gd name="T32" fmla="*/ 3 w 110"/>
                <a:gd name="T33" fmla="*/ 59 h 128"/>
                <a:gd name="T34" fmla="*/ 6 w 110"/>
                <a:gd name="T35" fmla="*/ 59 h 128"/>
                <a:gd name="T36" fmla="*/ 7 w 110"/>
                <a:gd name="T37" fmla="*/ 50 h 128"/>
                <a:gd name="T38" fmla="*/ 5 w 110"/>
                <a:gd name="T39" fmla="*/ 46 h 128"/>
                <a:gd name="T40" fmla="*/ 7 w 110"/>
                <a:gd name="T41" fmla="*/ 43 h 128"/>
                <a:gd name="T42" fmla="*/ 14 w 110"/>
                <a:gd name="T43" fmla="*/ 40 h 128"/>
                <a:gd name="T44" fmla="*/ 9 w 110"/>
                <a:gd name="T45" fmla="*/ 24 h 128"/>
                <a:gd name="T46" fmla="*/ 5 w 110"/>
                <a:gd name="T47" fmla="*/ 15 h 128"/>
                <a:gd name="T48" fmla="*/ 7 w 110"/>
                <a:gd name="T49" fmla="*/ 8 h 128"/>
                <a:gd name="T50" fmla="*/ 11 w 110"/>
                <a:gd name="T51" fmla="*/ 6 h 128"/>
                <a:gd name="T52" fmla="*/ 13 w 110"/>
                <a:gd name="T53" fmla="*/ 5 h 128"/>
                <a:gd name="T54" fmla="*/ 18 w 110"/>
                <a:gd name="T55" fmla="*/ 7 h 128"/>
                <a:gd name="T56" fmla="*/ 32 w 110"/>
                <a:gd name="T57" fmla="*/ 8 h 128"/>
                <a:gd name="T58" fmla="*/ 35 w 110"/>
                <a:gd name="T59" fmla="*/ 2 h 128"/>
                <a:gd name="T60" fmla="*/ 39 w 110"/>
                <a:gd name="T61" fmla="*/ 2 h 128"/>
                <a:gd name="T62" fmla="*/ 44 w 110"/>
                <a:gd name="T63" fmla="*/ 0 h 128"/>
                <a:gd name="T64" fmla="*/ 47 w 110"/>
                <a:gd name="T65" fmla="*/ 9 h 128"/>
                <a:gd name="T66" fmla="*/ 51 w 110"/>
                <a:gd name="T67" fmla="*/ 6 h 128"/>
                <a:gd name="T68" fmla="*/ 58 w 110"/>
                <a:gd name="T69" fmla="*/ 3 h 128"/>
                <a:gd name="T70" fmla="*/ 67 w 110"/>
                <a:gd name="T71" fmla="*/ 7 h 128"/>
                <a:gd name="T72" fmla="*/ 70 w 110"/>
                <a:gd name="T73" fmla="*/ 14 h 128"/>
                <a:gd name="T74" fmla="*/ 78 w 110"/>
                <a:gd name="T75" fmla="*/ 19 h 128"/>
                <a:gd name="T76" fmla="*/ 85 w 110"/>
                <a:gd name="T77" fmla="*/ 14 h 128"/>
                <a:gd name="T78" fmla="*/ 93 w 110"/>
                <a:gd name="T79" fmla="*/ 13 h 128"/>
                <a:gd name="T80" fmla="*/ 106 w 110"/>
                <a:gd name="T81" fmla="*/ 18 h 128"/>
                <a:gd name="T82" fmla="*/ 110 w 110"/>
                <a:gd name="T83" fmla="*/ 48 h 128"/>
                <a:gd name="T84" fmla="*/ 103 w 110"/>
                <a:gd name="T85" fmla="*/ 65 h 128"/>
                <a:gd name="T86" fmla="*/ 98 w 110"/>
                <a:gd name="T87" fmla="*/ 88 h 128"/>
                <a:gd name="T88" fmla="*/ 106 w 110"/>
                <a:gd name="T89" fmla="*/ 107 h 128"/>
                <a:gd name="T90" fmla="*/ 105 w 110"/>
                <a:gd name="T91" fmla="*/ 115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0" h="128">
                  <a:moveTo>
                    <a:pt x="105" y="115"/>
                  </a:moveTo>
                  <a:lnTo>
                    <a:pt x="97" y="115"/>
                  </a:lnTo>
                  <a:lnTo>
                    <a:pt x="84" y="111"/>
                  </a:lnTo>
                  <a:lnTo>
                    <a:pt x="72" y="111"/>
                  </a:lnTo>
                  <a:lnTo>
                    <a:pt x="50" y="115"/>
                  </a:lnTo>
                  <a:lnTo>
                    <a:pt x="37" y="121"/>
                  </a:lnTo>
                  <a:lnTo>
                    <a:pt x="19" y="128"/>
                  </a:lnTo>
                  <a:lnTo>
                    <a:pt x="16" y="128"/>
                  </a:lnTo>
                  <a:lnTo>
                    <a:pt x="17" y="111"/>
                  </a:lnTo>
                  <a:lnTo>
                    <a:pt x="19" y="108"/>
                  </a:lnTo>
                  <a:lnTo>
                    <a:pt x="18" y="100"/>
                  </a:lnTo>
                  <a:lnTo>
                    <a:pt x="11" y="91"/>
                  </a:lnTo>
                  <a:lnTo>
                    <a:pt x="5" y="90"/>
                  </a:lnTo>
                  <a:lnTo>
                    <a:pt x="0" y="84"/>
                  </a:lnTo>
                  <a:lnTo>
                    <a:pt x="3" y="75"/>
                  </a:lnTo>
                  <a:lnTo>
                    <a:pt x="2" y="65"/>
                  </a:lnTo>
                  <a:lnTo>
                    <a:pt x="3" y="59"/>
                  </a:lnTo>
                  <a:lnTo>
                    <a:pt x="6" y="59"/>
                  </a:lnTo>
                  <a:lnTo>
                    <a:pt x="7" y="50"/>
                  </a:lnTo>
                  <a:lnTo>
                    <a:pt x="5" y="46"/>
                  </a:lnTo>
                  <a:lnTo>
                    <a:pt x="7" y="43"/>
                  </a:lnTo>
                  <a:lnTo>
                    <a:pt x="14" y="40"/>
                  </a:lnTo>
                  <a:lnTo>
                    <a:pt x="9" y="24"/>
                  </a:lnTo>
                  <a:lnTo>
                    <a:pt x="5" y="15"/>
                  </a:lnTo>
                  <a:lnTo>
                    <a:pt x="7" y="8"/>
                  </a:lnTo>
                  <a:lnTo>
                    <a:pt x="11" y="6"/>
                  </a:lnTo>
                  <a:lnTo>
                    <a:pt x="13" y="5"/>
                  </a:lnTo>
                  <a:lnTo>
                    <a:pt x="18" y="7"/>
                  </a:lnTo>
                  <a:lnTo>
                    <a:pt x="32" y="8"/>
                  </a:lnTo>
                  <a:lnTo>
                    <a:pt x="35" y="2"/>
                  </a:lnTo>
                  <a:lnTo>
                    <a:pt x="39" y="2"/>
                  </a:lnTo>
                  <a:lnTo>
                    <a:pt x="44" y="0"/>
                  </a:lnTo>
                  <a:lnTo>
                    <a:pt x="47" y="9"/>
                  </a:lnTo>
                  <a:lnTo>
                    <a:pt x="51" y="6"/>
                  </a:lnTo>
                  <a:lnTo>
                    <a:pt x="58" y="3"/>
                  </a:lnTo>
                  <a:lnTo>
                    <a:pt x="67" y="7"/>
                  </a:lnTo>
                  <a:lnTo>
                    <a:pt x="70" y="14"/>
                  </a:lnTo>
                  <a:lnTo>
                    <a:pt x="78" y="19"/>
                  </a:lnTo>
                  <a:lnTo>
                    <a:pt x="85" y="14"/>
                  </a:lnTo>
                  <a:lnTo>
                    <a:pt x="93" y="13"/>
                  </a:lnTo>
                  <a:lnTo>
                    <a:pt x="106" y="18"/>
                  </a:lnTo>
                  <a:lnTo>
                    <a:pt x="110" y="48"/>
                  </a:lnTo>
                  <a:lnTo>
                    <a:pt x="103" y="65"/>
                  </a:lnTo>
                  <a:lnTo>
                    <a:pt x="98" y="88"/>
                  </a:lnTo>
                  <a:lnTo>
                    <a:pt x="106" y="107"/>
                  </a:lnTo>
                  <a:lnTo>
                    <a:pt x="105" y="1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29" name="Freeform 42">
              <a:extLst>
                <a:ext uri="{FF2B5EF4-FFF2-40B4-BE49-F238E27FC236}">
                  <a16:creationId xmlns:a16="http://schemas.microsoft.com/office/drawing/2014/main" id="{655C24E6-DE2E-A40A-BABB-83DCEC7D63DF}"/>
                </a:ext>
              </a:extLst>
            </p:cNvPr>
            <p:cNvSpPr>
              <a:spLocks/>
            </p:cNvSpPr>
            <p:nvPr/>
          </p:nvSpPr>
          <p:spPr bwMode="auto">
            <a:xfrm>
              <a:off x="4280312" y="2827498"/>
              <a:ext cx="203007" cy="341423"/>
            </a:xfrm>
            <a:custGeom>
              <a:avLst/>
              <a:gdLst>
                <a:gd name="T0" fmla="*/ 85 w 139"/>
                <a:gd name="T1" fmla="*/ 220 h 231"/>
                <a:gd name="T2" fmla="*/ 82 w 139"/>
                <a:gd name="T3" fmla="*/ 219 h 231"/>
                <a:gd name="T4" fmla="*/ 71 w 139"/>
                <a:gd name="T5" fmla="*/ 222 h 231"/>
                <a:gd name="T6" fmla="*/ 60 w 139"/>
                <a:gd name="T7" fmla="*/ 219 h 231"/>
                <a:gd name="T8" fmla="*/ 52 w 139"/>
                <a:gd name="T9" fmla="*/ 220 h 231"/>
                <a:gd name="T10" fmla="*/ 22 w 139"/>
                <a:gd name="T11" fmla="*/ 220 h 231"/>
                <a:gd name="T12" fmla="*/ 24 w 139"/>
                <a:gd name="T13" fmla="*/ 204 h 231"/>
                <a:gd name="T14" fmla="*/ 17 w 139"/>
                <a:gd name="T15" fmla="*/ 190 h 231"/>
                <a:gd name="T16" fmla="*/ 9 w 139"/>
                <a:gd name="T17" fmla="*/ 186 h 231"/>
                <a:gd name="T18" fmla="*/ 5 w 139"/>
                <a:gd name="T19" fmla="*/ 177 h 231"/>
                <a:gd name="T20" fmla="*/ 0 w 139"/>
                <a:gd name="T21" fmla="*/ 174 h 231"/>
                <a:gd name="T22" fmla="*/ 0 w 139"/>
                <a:gd name="T23" fmla="*/ 168 h 231"/>
                <a:gd name="T24" fmla="*/ 5 w 139"/>
                <a:gd name="T25" fmla="*/ 154 h 231"/>
                <a:gd name="T26" fmla="*/ 14 w 139"/>
                <a:gd name="T27" fmla="*/ 134 h 231"/>
                <a:gd name="T28" fmla="*/ 19 w 139"/>
                <a:gd name="T29" fmla="*/ 133 h 231"/>
                <a:gd name="T30" fmla="*/ 30 w 139"/>
                <a:gd name="T31" fmla="*/ 121 h 231"/>
                <a:gd name="T32" fmla="*/ 37 w 139"/>
                <a:gd name="T33" fmla="*/ 121 h 231"/>
                <a:gd name="T34" fmla="*/ 47 w 139"/>
                <a:gd name="T35" fmla="*/ 129 h 231"/>
                <a:gd name="T36" fmla="*/ 60 w 139"/>
                <a:gd name="T37" fmla="*/ 122 h 231"/>
                <a:gd name="T38" fmla="*/ 61 w 139"/>
                <a:gd name="T39" fmla="*/ 114 h 231"/>
                <a:gd name="T40" fmla="*/ 66 w 139"/>
                <a:gd name="T41" fmla="*/ 105 h 231"/>
                <a:gd name="T42" fmla="*/ 68 w 139"/>
                <a:gd name="T43" fmla="*/ 95 h 231"/>
                <a:gd name="T44" fmla="*/ 78 w 139"/>
                <a:gd name="T45" fmla="*/ 86 h 231"/>
                <a:gd name="T46" fmla="*/ 81 w 139"/>
                <a:gd name="T47" fmla="*/ 72 h 231"/>
                <a:gd name="T48" fmla="*/ 85 w 139"/>
                <a:gd name="T49" fmla="*/ 67 h 231"/>
                <a:gd name="T50" fmla="*/ 88 w 139"/>
                <a:gd name="T51" fmla="*/ 56 h 231"/>
                <a:gd name="T52" fmla="*/ 93 w 139"/>
                <a:gd name="T53" fmla="*/ 43 h 231"/>
                <a:gd name="T54" fmla="*/ 108 w 139"/>
                <a:gd name="T55" fmla="*/ 27 h 231"/>
                <a:gd name="T56" fmla="*/ 108 w 139"/>
                <a:gd name="T57" fmla="*/ 20 h 231"/>
                <a:gd name="T58" fmla="*/ 110 w 139"/>
                <a:gd name="T59" fmla="*/ 16 h 231"/>
                <a:gd name="T60" fmla="*/ 103 w 139"/>
                <a:gd name="T61" fmla="*/ 8 h 231"/>
                <a:gd name="T62" fmla="*/ 104 w 139"/>
                <a:gd name="T63" fmla="*/ 1 h 231"/>
                <a:gd name="T64" fmla="*/ 109 w 139"/>
                <a:gd name="T65" fmla="*/ 0 h 231"/>
                <a:gd name="T66" fmla="*/ 116 w 139"/>
                <a:gd name="T67" fmla="*/ 14 h 231"/>
                <a:gd name="T68" fmla="*/ 118 w 139"/>
                <a:gd name="T69" fmla="*/ 27 h 231"/>
                <a:gd name="T70" fmla="*/ 117 w 139"/>
                <a:gd name="T71" fmla="*/ 41 h 231"/>
                <a:gd name="T72" fmla="*/ 127 w 139"/>
                <a:gd name="T73" fmla="*/ 60 h 231"/>
                <a:gd name="T74" fmla="*/ 117 w 139"/>
                <a:gd name="T75" fmla="*/ 60 h 231"/>
                <a:gd name="T76" fmla="*/ 112 w 139"/>
                <a:gd name="T77" fmla="*/ 61 h 231"/>
                <a:gd name="T78" fmla="*/ 104 w 139"/>
                <a:gd name="T79" fmla="*/ 59 h 231"/>
                <a:gd name="T80" fmla="*/ 100 w 139"/>
                <a:gd name="T81" fmla="*/ 69 h 231"/>
                <a:gd name="T82" fmla="*/ 111 w 139"/>
                <a:gd name="T83" fmla="*/ 81 h 231"/>
                <a:gd name="T84" fmla="*/ 119 w 139"/>
                <a:gd name="T85" fmla="*/ 85 h 231"/>
                <a:gd name="T86" fmla="*/ 121 w 139"/>
                <a:gd name="T87" fmla="*/ 93 h 231"/>
                <a:gd name="T88" fmla="*/ 127 w 139"/>
                <a:gd name="T89" fmla="*/ 107 h 231"/>
                <a:gd name="T90" fmla="*/ 124 w 139"/>
                <a:gd name="T91" fmla="*/ 113 h 231"/>
                <a:gd name="T92" fmla="*/ 115 w 139"/>
                <a:gd name="T93" fmla="*/ 134 h 231"/>
                <a:gd name="T94" fmla="*/ 111 w 139"/>
                <a:gd name="T95" fmla="*/ 138 h 231"/>
                <a:gd name="T96" fmla="*/ 110 w 139"/>
                <a:gd name="T97" fmla="*/ 154 h 231"/>
                <a:gd name="T98" fmla="*/ 112 w 139"/>
                <a:gd name="T99" fmla="*/ 163 h 231"/>
                <a:gd name="T100" fmla="*/ 110 w 139"/>
                <a:gd name="T101" fmla="*/ 169 h 231"/>
                <a:gd name="T102" fmla="*/ 119 w 139"/>
                <a:gd name="T103" fmla="*/ 180 h 231"/>
                <a:gd name="T104" fmla="*/ 120 w 139"/>
                <a:gd name="T105" fmla="*/ 188 h 231"/>
                <a:gd name="T106" fmla="*/ 127 w 139"/>
                <a:gd name="T107" fmla="*/ 198 h 231"/>
                <a:gd name="T108" fmla="*/ 136 w 139"/>
                <a:gd name="T109" fmla="*/ 205 h 231"/>
                <a:gd name="T110" fmla="*/ 137 w 139"/>
                <a:gd name="T111" fmla="*/ 214 h 231"/>
                <a:gd name="T112" fmla="*/ 139 w 139"/>
                <a:gd name="T113" fmla="*/ 220 h 231"/>
                <a:gd name="T114" fmla="*/ 137 w 139"/>
                <a:gd name="T115" fmla="*/ 231 h 231"/>
                <a:gd name="T116" fmla="*/ 123 w 139"/>
                <a:gd name="T117" fmla="*/ 227 h 231"/>
                <a:gd name="T118" fmla="*/ 108 w 139"/>
                <a:gd name="T119" fmla="*/ 221 h 231"/>
                <a:gd name="T120" fmla="*/ 85 w 139"/>
                <a:gd name="T121" fmla="*/ 220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 h="231">
                  <a:moveTo>
                    <a:pt x="85" y="220"/>
                  </a:moveTo>
                  <a:lnTo>
                    <a:pt x="82" y="219"/>
                  </a:lnTo>
                  <a:lnTo>
                    <a:pt x="71" y="222"/>
                  </a:lnTo>
                  <a:lnTo>
                    <a:pt x="60" y="219"/>
                  </a:lnTo>
                  <a:lnTo>
                    <a:pt x="52" y="220"/>
                  </a:lnTo>
                  <a:lnTo>
                    <a:pt x="22" y="220"/>
                  </a:lnTo>
                  <a:lnTo>
                    <a:pt x="24" y="204"/>
                  </a:lnTo>
                  <a:lnTo>
                    <a:pt x="17" y="190"/>
                  </a:lnTo>
                  <a:lnTo>
                    <a:pt x="9" y="186"/>
                  </a:lnTo>
                  <a:lnTo>
                    <a:pt x="5" y="177"/>
                  </a:lnTo>
                  <a:lnTo>
                    <a:pt x="0" y="174"/>
                  </a:lnTo>
                  <a:lnTo>
                    <a:pt x="0" y="168"/>
                  </a:lnTo>
                  <a:lnTo>
                    <a:pt x="5" y="154"/>
                  </a:lnTo>
                  <a:lnTo>
                    <a:pt x="14" y="134"/>
                  </a:lnTo>
                  <a:lnTo>
                    <a:pt x="19" y="133"/>
                  </a:lnTo>
                  <a:lnTo>
                    <a:pt x="30" y="121"/>
                  </a:lnTo>
                  <a:lnTo>
                    <a:pt x="37" y="121"/>
                  </a:lnTo>
                  <a:lnTo>
                    <a:pt x="47" y="129"/>
                  </a:lnTo>
                  <a:lnTo>
                    <a:pt x="60" y="122"/>
                  </a:lnTo>
                  <a:lnTo>
                    <a:pt x="61" y="114"/>
                  </a:lnTo>
                  <a:lnTo>
                    <a:pt x="66" y="105"/>
                  </a:lnTo>
                  <a:lnTo>
                    <a:pt x="68" y="95"/>
                  </a:lnTo>
                  <a:lnTo>
                    <a:pt x="78" y="86"/>
                  </a:lnTo>
                  <a:lnTo>
                    <a:pt x="81" y="72"/>
                  </a:lnTo>
                  <a:lnTo>
                    <a:pt x="85" y="67"/>
                  </a:lnTo>
                  <a:lnTo>
                    <a:pt x="88" y="56"/>
                  </a:lnTo>
                  <a:lnTo>
                    <a:pt x="93" y="43"/>
                  </a:lnTo>
                  <a:lnTo>
                    <a:pt x="108" y="27"/>
                  </a:lnTo>
                  <a:lnTo>
                    <a:pt x="108" y="20"/>
                  </a:lnTo>
                  <a:lnTo>
                    <a:pt x="110" y="16"/>
                  </a:lnTo>
                  <a:lnTo>
                    <a:pt x="103" y="8"/>
                  </a:lnTo>
                  <a:lnTo>
                    <a:pt x="104" y="1"/>
                  </a:lnTo>
                  <a:lnTo>
                    <a:pt x="109" y="0"/>
                  </a:lnTo>
                  <a:lnTo>
                    <a:pt x="116" y="14"/>
                  </a:lnTo>
                  <a:lnTo>
                    <a:pt x="118" y="27"/>
                  </a:lnTo>
                  <a:lnTo>
                    <a:pt x="117" y="41"/>
                  </a:lnTo>
                  <a:lnTo>
                    <a:pt x="127" y="60"/>
                  </a:lnTo>
                  <a:lnTo>
                    <a:pt x="117" y="60"/>
                  </a:lnTo>
                  <a:lnTo>
                    <a:pt x="112" y="61"/>
                  </a:lnTo>
                  <a:lnTo>
                    <a:pt x="104" y="59"/>
                  </a:lnTo>
                  <a:lnTo>
                    <a:pt x="100" y="69"/>
                  </a:lnTo>
                  <a:lnTo>
                    <a:pt x="111" y="81"/>
                  </a:lnTo>
                  <a:lnTo>
                    <a:pt x="119" y="85"/>
                  </a:lnTo>
                  <a:lnTo>
                    <a:pt x="121" y="93"/>
                  </a:lnTo>
                  <a:lnTo>
                    <a:pt x="127" y="107"/>
                  </a:lnTo>
                  <a:lnTo>
                    <a:pt x="124" y="113"/>
                  </a:lnTo>
                  <a:lnTo>
                    <a:pt x="115" y="134"/>
                  </a:lnTo>
                  <a:lnTo>
                    <a:pt x="111" y="138"/>
                  </a:lnTo>
                  <a:lnTo>
                    <a:pt x="110" y="154"/>
                  </a:lnTo>
                  <a:lnTo>
                    <a:pt x="112" y="163"/>
                  </a:lnTo>
                  <a:lnTo>
                    <a:pt x="110" y="169"/>
                  </a:lnTo>
                  <a:lnTo>
                    <a:pt x="119" y="180"/>
                  </a:lnTo>
                  <a:lnTo>
                    <a:pt x="120" y="188"/>
                  </a:lnTo>
                  <a:lnTo>
                    <a:pt x="127" y="198"/>
                  </a:lnTo>
                  <a:lnTo>
                    <a:pt x="136" y="205"/>
                  </a:lnTo>
                  <a:lnTo>
                    <a:pt x="137" y="214"/>
                  </a:lnTo>
                  <a:lnTo>
                    <a:pt x="139" y="220"/>
                  </a:lnTo>
                  <a:lnTo>
                    <a:pt x="137" y="231"/>
                  </a:lnTo>
                  <a:lnTo>
                    <a:pt x="123" y="227"/>
                  </a:lnTo>
                  <a:lnTo>
                    <a:pt x="108" y="221"/>
                  </a:lnTo>
                  <a:lnTo>
                    <a:pt x="85" y="2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0" name="Freeform 43">
              <a:extLst>
                <a:ext uri="{FF2B5EF4-FFF2-40B4-BE49-F238E27FC236}">
                  <a16:creationId xmlns:a16="http://schemas.microsoft.com/office/drawing/2014/main" id="{C7CC52BD-D9EE-0DEA-3863-3642E9C86FF3}"/>
                </a:ext>
              </a:extLst>
            </p:cNvPr>
            <p:cNvSpPr>
              <a:spLocks/>
            </p:cNvSpPr>
            <p:nvPr/>
          </p:nvSpPr>
          <p:spPr bwMode="auto">
            <a:xfrm>
              <a:off x="4379625" y="3061025"/>
              <a:ext cx="509707" cy="569037"/>
            </a:xfrm>
            <a:custGeom>
              <a:avLst/>
              <a:gdLst>
                <a:gd name="T0" fmla="*/ 342 w 349"/>
                <a:gd name="T1" fmla="*/ 61 h 385"/>
                <a:gd name="T2" fmla="*/ 343 w 349"/>
                <a:gd name="T3" fmla="*/ 71 h 385"/>
                <a:gd name="T4" fmla="*/ 329 w 349"/>
                <a:gd name="T5" fmla="*/ 87 h 385"/>
                <a:gd name="T6" fmla="*/ 324 w 349"/>
                <a:gd name="T7" fmla="*/ 114 h 385"/>
                <a:gd name="T8" fmla="*/ 320 w 349"/>
                <a:gd name="T9" fmla="*/ 137 h 385"/>
                <a:gd name="T10" fmla="*/ 314 w 349"/>
                <a:gd name="T11" fmla="*/ 155 h 385"/>
                <a:gd name="T12" fmla="*/ 310 w 349"/>
                <a:gd name="T13" fmla="*/ 168 h 385"/>
                <a:gd name="T14" fmla="*/ 315 w 349"/>
                <a:gd name="T15" fmla="*/ 203 h 385"/>
                <a:gd name="T16" fmla="*/ 316 w 349"/>
                <a:gd name="T17" fmla="*/ 233 h 385"/>
                <a:gd name="T18" fmla="*/ 330 w 349"/>
                <a:gd name="T19" fmla="*/ 256 h 385"/>
                <a:gd name="T20" fmla="*/ 332 w 349"/>
                <a:gd name="T21" fmla="*/ 281 h 385"/>
                <a:gd name="T22" fmla="*/ 303 w 349"/>
                <a:gd name="T23" fmla="*/ 287 h 385"/>
                <a:gd name="T24" fmla="*/ 301 w 349"/>
                <a:gd name="T25" fmla="*/ 309 h 385"/>
                <a:gd name="T26" fmla="*/ 295 w 349"/>
                <a:gd name="T27" fmla="*/ 354 h 385"/>
                <a:gd name="T28" fmla="*/ 312 w 349"/>
                <a:gd name="T29" fmla="*/ 366 h 385"/>
                <a:gd name="T30" fmla="*/ 318 w 349"/>
                <a:gd name="T31" fmla="*/ 385 h 385"/>
                <a:gd name="T32" fmla="*/ 297 w 349"/>
                <a:gd name="T33" fmla="*/ 373 h 385"/>
                <a:gd name="T34" fmla="*/ 276 w 349"/>
                <a:gd name="T35" fmla="*/ 362 h 385"/>
                <a:gd name="T36" fmla="*/ 261 w 349"/>
                <a:gd name="T37" fmla="*/ 357 h 385"/>
                <a:gd name="T38" fmla="*/ 241 w 349"/>
                <a:gd name="T39" fmla="*/ 345 h 385"/>
                <a:gd name="T40" fmla="*/ 221 w 349"/>
                <a:gd name="T41" fmla="*/ 344 h 385"/>
                <a:gd name="T42" fmla="*/ 214 w 349"/>
                <a:gd name="T43" fmla="*/ 336 h 385"/>
                <a:gd name="T44" fmla="*/ 194 w 349"/>
                <a:gd name="T45" fmla="*/ 338 h 385"/>
                <a:gd name="T46" fmla="*/ 181 w 349"/>
                <a:gd name="T47" fmla="*/ 340 h 385"/>
                <a:gd name="T48" fmla="*/ 177 w 349"/>
                <a:gd name="T49" fmla="*/ 307 h 385"/>
                <a:gd name="T50" fmla="*/ 178 w 349"/>
                <a:gd name="T51" fmla="*/ 282 h 385"/>
                <a:gd name="T52" fmla="*/ 175 w 349"/>
                <a:gd name="T53" fmla="*/ 261 h 385"/>
                <a:gd name="T54" fmla="*/ 154 w 349"/>
                <a:gd name="T55" fmla="*/ 253 h 385"/>
                <a:gd name="T56" fmla="*/ 144 w 349"/>
                <a:gd name="T57" fmla="*/ 257 h 385"/>
                <a:gd name="T58" fmla="*/ 128 w 349"/>
                <a:gd name="T59" fmla="*/ 270 h 385"/>
                <a:gd name="T60" fmla="*/ 115 w 349"/>
                <a:gd name="T61" fmla="*/ 273 h 385"/>
                <a:gd name="T62" fmla="*/ 97 w 349"/>
                <a:gd name="T63" fmla="*/ 277 h 385"/>
                <a:gd name="T64" fmla="*/ 85 w 349"/>
                <a:gd name="T65" fmla="*/ 260 h 385"/>
                <a:gd name="T66" fmla="*/ 76 w 349"/>
                <a:gd name="T67" fmla="*/ 232 h 385"/>
                <a:gd name="T68" fmla="*/ 15 w 349"/>
                <a:gd name="T69" fmla="*/ 234 h 385"/>
                <a:gd name="T70" fmla="*/ 2 w 349"/>
                <a:gd name="T71" fmla="*/ 236 h 385"/>
                <a:gd name="T72" fmla="*/ 5 w 349"/>
                <a:gd name="T73" fmla="*/ 228 h 385"/>
                <a:gd name="T74" fmla="*/ 8 w 349"/>
                <a:gd name="T75" fmla="*/ 213 h 385"/>
                <a:gd name="T76" fmla="*/ 20 w 349"/>
                <a:gd name="T77" fmla="*/ 211 h 385"/>
                <a:gd name="T78" fmla="*/ 36 w 349"/>
                <a:gd name="T79" fmla="*/ 203 h 385"/>
                <a:gd name="T80" fmla="*/ 44 w 349"/>
                <a:gd name="T81" fmla="*/ 213 h 385"/>
                <a:gd name="T82" fmla="*/ 66 w 349"/>
                <a:gd name="T83" fmla="*/ 190 h 385"/>
                <a:gd name="T84" fmla="*/ 70 w 349"/>
                <a:gd name="T85" fmla="*/ 166 h 385"/>
                <a:gd name="T86" fmla="*/ 86 w 349"/>
                <a:gd name="T87" fmla="*/ 135 h 385"/>
                <a:gd name="T88" fmla="*/ 101 w 349"/>
                <a:gd name="T89" fmla="*/ 118 h 385"/>
                <a:gd name="T90" fmla="*/ 104 w 349"/>
                <a:gd name="T91" fmla="*/ 103 h 385"/>
                <a:gd name="T92" fmla="*/ 105 w 349"/>
                <a:gd name="T93" fmla="*/ 73 h 385"/>
                <a:gd name="T94" fmla="*/ 114 w 349"/>
                <a:gd name="T95" fmla="*/ 49 h 385"/>
                <a:gd name="T96" fmla="*/ 117 w 349"/>
                <a:gd name="T97" fmla="*/ 22 h 385"/>
                <a:gd name="T98" fmla="*/ 134 w 349"/>
                <a:gd name="T99" fmla="*/ 5 h 385"/>
                <a:gd name="T100" fmla="*/ 161 w 349"/>
                <a:gd name="T101" fmla="*/ 20 h 385"/>
                <a:gd name="T102" fmla="*/ 188 w 349"/>
                <a:gd name="T103" fmla="*/ 26 h 385"/>
                <a:gd name="T104" fmla="*/ 196 w 349"/>
                <a:gd name="T105" fmla="*/ 11 h 385"/>
                <a:gd name="T106" fmla="*/ 224 w 349"/>
                <a:gd name="T107" fmla="*/ 3 h 385"/>
                <a:gd name="T108" fmla="*/ 238 w 349"/>
                <a:gd name="T109" fmla="*/ 7 h 385"/>
                <a:gd name="T110" fmla="*/ 247 w 349"/>
                <a:gd name="T111" fmla="*/ 0 h 385"/>
                <a:gd name="T112" fmla="*/ 273 w 349"/>
                <a:gd name="T113" fmla="*/ 3 h 385"/>
                <a:gd name="T114" fmla="*/ 290 w 349"/>
                <a:gd name="T115" fmla="*/ 18 h 385"/>
                <a:gd name="T116" fmla="*/ 303 w 349"/>
                <a:gd name="T117" fmla="*/ 17 h 385"/>
                <a:gd name="T118" fmla="*/ 322 w 349"/>
                <a:gd name="T119" fmla="*/ 14 h 385"/>
                <a:gd name="T120" fmla="*/ 343 w 349"/>
                <a:gd name="T121" fmla="*/ 37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9" h="385">
                  <a:moveTo>
                    <a:pt x="343" y="37"/>
                  </a:moveTo>
                  <a:lnTo>
                    <a:pt x="342" y="61"/>
                  </a:lnTo>
                  <a:lnTo>
                    <a:pt x="349" y="64"/>
                  </a:lnTo>
                  <a:lnTo>
                    <a:pt x="343" y="71"/>
                  </a:lnTo>
                  <a:lnTo>
                    <a:pt x="336" y="77"/>
                  </a:lnTo>
                  <a:lnTo>
                    <a:pt x="329" y="87"/>
                  </a:lnTo>
                  <a:lnTo>
                    <a:pt x="325" y="97"/>
                  </a:lnTo>
                  <a:lnTo>
                    <a:pt x="324" y="114"/>
                  </a:lnTo>
                  <a:lnTo>
                    <a:pt x="320" y="122"/>
                  </a:lnTo>
                  <a:lnTo>
                    <a:pt x="320" y="137"/>
                  </a:lnTo>
                  <a:lnTo>
                    <a:pt x="314" y="143"/>
                  </a:lnTo>
                  <a:lnTo>
                    <a:pt x="314" y="155"/>
                  </a:lnTo>
                  <a:lnTo>
                    <a:pt x="311" y="157"/>
                  </a:lnTo>
                  <a:lnTo>
                    <a:pt x="310" y="168"/>
                  </a:lnTo>
                  <a:lnTo>
                    <a:pt x="314" y="178"/>
                  </a:lnTo>
                  <a:lnTo>
                    <a:pt x="315" y="203"/>
                  </a:lnTo>
                  <a:lnTo>
                    <a:pt x="318" y="222"/>
                  </a:lnTo>
                  <a:lnTo>
                    <a:pt x="316" y="233"/>
                  </a:lnTo>
                  <a:lnTo>
                    <a:pt x="320" y="245"/>
                  </a:lnTo>
                  <a:lnTo>
                    <a:pt x="330" y="256"/>
                  </a:lnTo>
                  <a:lnTo>
                    <a:pt x="340" y="283"/>
                  </a:lnTo>
                  <a:lnTo>
                    <a:pt x="332" y="281"/>
                  </a:lnTo>
                  <a:lnTo>
                    <a:pt x="308" y="284"/>
                  </a:lnTo>
                  <a:lnTo>
                    <a:pt x="303" y="287"/>
                  </a:lnTo>
                  <a:lnTo>
                    <a:pt x="297" y="300"/>
                  </a:lnTo>
                  <a:lnTo>
                    <a:pt x="301" y="309"/>
                  </a:lnTo>
                  <a:lnTo>
                    <a:pt x="297" y="334"/>
                  </a:lnTo>
                  <a:lnTo>
                    <a:pt x="295" y="354"/>
                  </a:lnTo>
                  <a:lnTo>
                    <a:pt x="300" y="358"/>
                  </a:lnTo>
                  <a:lnTo>
                    <a:pt x="312" y="366"/>
                  </a:lnTo>
                  <a:lnTo>
                    <a:pt x="317" y="363"/>
                  </a:lnTo>
                  <a:lnTo>
                    <a:pt x="318" y="385"/>
                  </a:lnTo>
                  <a:lnTo>
                    <a:pt x="304" y="385"/>
                  </a:lnTo>
                  <a:lnTo>
                    <a:pt x="297" y="373"/>
                  </a:lnTo>
                  <a:lnTo>
                    <a:pt x="290" y="364"/>
                  </a:lnTo>
                  <a:lnTo>
                    <a:pt x="276" y="362"/>
                  </a:lnTo>
                  <a:lnTo>
                    <a:pt x="273" y="351"/>
                  </a:lnTo>
                  <a:lnTo>
                    <a:pt x="261" y="357"/>
                  </a:lnTo>
                  <a:lnTo>
                    <a:pt x="247" y="354"/>
                  </a:lnTo>
                  <a:lnTo>
                    <a:pt x="241" y="345"/>
                  </a:lnTo>
                  <a:lnTo>
                    <a:pt x="229" y="343"/>
                  </a:lnTo>
                  <a:lnTo>
                    <a:pt x="221" y="344"/>
                  </a:lnTo>
                  <a:lnTo>
                    <a:pt x="220" y="337"/>
                  </a:lnTo>
                  <a:lnTo>
                    <a:pt x="214" y="336"/>
                  </a:lnTo>
                  <a:lnTo>
                    <a:pt x="205" y="335"/>
                  </a:lnTo>
                  <a:lnTo>
                    <a:pt x="194" y="338"/>
                  </a:lnTo>
                  <a:lnTo>
                    <a:pt x="186" y="338"/>
                  </a:lnTo>
                  <a:lnTo>
                    <a:pt x="181" y="340"/>
                  </a:lnTo>
                  <a:lnTo>
                    <a:pt x="183" y="315"/>
                  </a:lnTo>
                  <a:lnTo>
                    <a:pt x="177" y="307"/>
                  </a:lnTo>
                  <a:lnTo>
                    <a:pt x="176" y="294"/>
                  </a:lnTo>
                  <a:lnTo>
                    <a:pt x="178" y="282"/>
                  </a:lnTo>
                  <a:lnTo>
                    <a:pt x="175" y="274"/>
                  </a:lnTo>
                  <a:lnTo>
                    <a:pt x="175" y="261"/>
                  </a:lnTo>
                  <a:lnTo>
                    <a:pt x="153" y="261"/>
                  </a:lnTo>
                  <a:lnTo>
                    <a:pt x="154" y="253"/>
                  </a:lnTo>
                  <a:lnTo>
                    <a:pt x="145" y="254"/>
                  </a:lnTo>
                  <a:lnTo>
                    <a:pt x="144" y="257"/>
                  </a:lnTo>
                  <a:lnTo>
                    <a:pt x="132" y="258"/>
                  </a:lnTo>
                  <a:lnTo>
                    <a:pt x="128" y="270"/>
                  </a:lnTo>
                  <a:lnTo>
                    <a:pt x="125" y="275"/>
                  </a:lnTo>
                  <a:lnTo>
                    <a:pt x="115" y="273"/>
                  </a:lnTo>
                  <a:lnTo>
                    <a:pt x="109" y="275"/>
                  </a:lnTo>
                  <a:lnTo>
                    <a:pt x="97" y="277"/>
                  </a:lnTo>
                  <a:lnTo>
                    <a:pt x="90" y="266"/>
                  </a:lnTo>
                  <a:lnTo>
                    <a:pt x="85" y="260"/>
                  </a:lnTo>
                  <a:lnTo>
                    <a:pt x="80" y="247"/>
                  </a:lnTo>
                  <a:lnTo>
                    <a:pt x="76" y="232"/>
                  </a:lnTo>
                  <a:lnTo>
                    <a:pt x="22" y="231"/>
                  </a:lnTo>
                  <a:lnTo>
                    <a:pt x="15" y="234"/>
                  </a:lnTo>
                  <a:lnTo>
                    <a:pt x="10" y="233"/>
                  </a:lnTo>
                  <a:lnTo>
                    <a:pt x="2" y="236"/>
                  </a:lnTo>
                  <a:lnTo>
                    <a:pt x="0" y="230"/>
                  </a:lnTo>
                  <a:lnTo>
                    <a:pt x="5" y="228"/>
                  </a:lnTo>
                  <a:lnTo>
                    <a:pt x="5" y="218"/>
                  </a:lnTo>
                  <a:lnTo>
                    <a:pt x="8" y="213"/>
                  </a:lnTo>
                  <a:lnTo>
                    <a:pt x="15" y="209"/>
                  </a:lnTo>
                  <a:lnTo>
                    <a:pt x="20" y="211"/>
                  </a:lnTo>
                  <a:lnTo>
                    <a:pt x="26" y="203"/>
                  </a:lnTo>
                  <a:lnTo>
                    <a:pt x="36" y="203"/>
                  </a:lnTo>
                  <a:lnTo>
                    <a:pt x="37" y="209"/>
                  </a:lnTo>
                  <a:lnTo>
                    <a:pt x="44" y="213"/>
                  </a:lnTo>
                  <a:lnTo>
                    <a:pt x="55" y="200"/>
                  </a:lnTo>
                  <a:lnTo>
                    <a:pt x="66" y="190"/>
                  </a:lnTo>
                  <a:lnTo>
                    <a:pt x="70" y="183"/>
                  </a:lnTo>
                  <a:lnTo>
                    <a:pt x="70" y="166"/>
                  </a:lnTo>
                  <a:lnTo>
                    <a:pt x="78" y="146"/>
                  </a:lnTo>
                  <a:lnTo>
                    <a:pt x="86" y="135"/>
                  </a:lnTo>
                  <a:lnTo>
                    <a:pt x="98" y="125"/>
                  </a:lnTo>
                  <a:lnTo>
                    <a:pt x="101" y="118"/>
                  </a:lnTo>
                  <a:lnTo>
                    <a:pt x="101" y="111"/>
                  </a:lnTo>
                  <a:lnTo>
                    <a:pt x="104" y="103"/>
                  </a:lnTo>
                  <a:lnTo>
                    <a:pt x="103" y="92"/>
                  </a:lnTo>
                  <a:lnTo>
                    <a:pt x="105" y="73"/>
                  </a:lnTo>
                  <a:lnTo>
                    <a:pt x="109" y="60"/>
                  </a:lnTo>
                  <a:lnTo>
                    <a:pt x="114" y="49"/>
                  </a:lnTo>
                  <a:lnTo>
                    <a:pt x="115" y="37"/>
                  </a:lnTo>
                  <a:lnTo>
                    <a:pt x="117" y="22"/>
                  </a:lnTo>
                  <a:lnTo>
                    <a:pt x="124" y="11"/>
                  </a:lnTo>
                  <a:lnTo>
                    <a:pt x="134" y="5"/>
                  </a:lnTo>
                  <a:lnTo>
                    <a:pt x="149" y="12"/>
                  </a:lnTo>
                  <a:lnTo>
                    <a:pt x="161" y="20"/>
                  </a:lnTo>
                  <a:lnTo>
                    <a:pt x="174" y="22"/>
                  </a:lnTo>
                  <a:lnTo>
                    <a:pt x="188" y="26"/>
                  </a:lnTo>
                  <a:lnTo>
                    <a:pt x="193" y="13"/>
                  </a:lnTo>
                  <a:lnTo>
                    <a:pt x="196" y="11"/>
                  </a:lnTo>
                  <a:lnTo>
                    <a:pt x="204" y="14"/>
                  </a:lnTo>
                  <a:lnTo>
                    <a:pt x="224" y="3"/>
                  </a:lnTo>
                  <a:lnTo>
                    <a:pt x="232" y="8"/>
                  </a:lnTo>
                  <a:lnTo>
                    <a:pt x="238" y="7"/>
                  </a:lnTo>
                  <a:lnTo>
                    <a:pt x="240" y="2"/>
                  </a:lnTo>
                  <a:lnTo>
                    <a:pt x="247" y="0"/>
                  </a:lnTo>
                  <a:lnTo>
                    <a:pt x="261" y="2"/>
                  </a:lnTo>
                  <a:lnTo>
                    <a:pt x="273" y="3"/>
                  </a:lnTo>
                  <a:lnTo>
                    <a:pt x="279" y="1"/>
                  </a:lnTo>
                  <a:lnTo>
                    <a:pt x="290" y="18"/>
                  </a:lnTo>
                  <a:lnTo>
                    <a:pt x="298" y="20"/>
                  </a:lnTo>
                  <a:lnTo>
                    <a:pt x="303" y="17"/>
                  </a:lnTo>
                  <a:lnTo>
                    <a:pt x="312" y="18"/>
                  </a:lnTo>
                  <a:lnTo>
                    <a:pt x="322" y="14"/>
                  </a:lnTo>
                  <a:lnTo>
                    <a:pt x="326" y="23"/>
                  </a:lnTo>
                  <a:lnTo>
                    <a:pt x="343" y="3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1" name="Freeform 44">
              <a:extLst>
                <a:ext uri="{FF2B5EF4-FFF2-40B4-BE49-F238E27FC236}">
                  <a16:creationId xmlns:a16="http://schemas.microsoft.com/office/drawing/2014/main" id="{FD71CF46-A10B-8B91-E0CF-ADF0AA55B0C3}"/>
                </a:ext>
              </a:extLst>
            </p:cNvPr>
            <p:cNvSpPr>
              <a:spLocks/>
            </p:cNvSpPr>
            <p:nvPr/>
          </p:nvSpPr>
          <p:spPr bwMode="auto">
            <a:xfrm>
              <a:off x="4350415" y="3108322"/>
              <a:ext cx="197164" cy="269000"/>
            </a:xfrm>
            <a:custGeom>
              <a:avLst/>
              <a:gdLst>
                <a:gd name="T0" fmla="*/ 35 w 135"/>
                <a:gd name="T1" fmla="*/ 177 h 182"/>
                <a:gd name="T2" fmla="*/ 28 w 135"/>
                <a:gd name="T3" fmla="*/ 170 h 182"/>
                <a:gd name="T4" fmla="*/ 22 w 135"/>
                <a:gd name="T5" fmla="*/ 173 h 182"/>
                <a:gd name="T6" fmla="*/ 15 w 135"/>
                <a:gd name="T7" fmla="*/ 182 h 182"/>
                <a:gd name="T8" fmla="*/ 0 w 135"/>
                <a:gd name="T9" fmla="*/ 160 h 182"/>
                <a:gd name="T10" fmla="*/ 14 w 135"/>
                <a:gd name="T11" fmla="*/ 149 h 182"/>
                <a:gd name="T12" fmla="*/ 7 w 135"/>
                <a:gd name="T13" fmla="*/ 135 h 182"/>
                <a:gd name="T14" fmla="*/ 14 w 135"/>
                <a:gd name="T15" fmla="*/ 130 h 182"/>
                <a:gd name="T16" fmla="*/ 26 w 135"/>
                <a:gd name="T17" fmla="*/ 127 h 182"/>
                <a:gd name="T18" fmla="*/ 27 w 135"/>
                <a:gd name="T19" fmla="*/ 118 h 182"/>
                <a:gd name="T20" fmla="*/ 37 w 135"/>
                <a:gd name="T21" fmla="*/ 128 h 182"/>
                <a:gd name="T22" fmla="*/ 53 w 135"/>
                <a:gd name="T23" fmla="*/ 129 h 182"/>
                <a:gd name="T24" fmla="*/ 59 w 135"/>
                <a:gd name="T25" fmla="*/ 119 h 182"/>
                <a:gd name="T26" fmla="*/ 61 w 135"/>
                <a:gd name="T27" fmla="*/ 105 h 182"/>
                <a:gd name="T28" fmla="*/ 60 w 135"/>
                <a:gd name="T29" fmla="*/ 89 h 182"/>
                <a:gd name="T30" fmla="*/ 51 w 135"/>
                <a:gd name="T31" fmla="*/ 77 h 182"/>
                <a:gd name="T32" fmla="*/ 59 w 135"/>
                <a:gd name="T33" fmla="*/ 53 h 182"/>
                <a:gd name="T34" fmla="*/ 54 w 135"/>
                <a:gd name="T35" fmla="*/ 48 h 182"/>
                <a:gd name="T36" fmla="*/ 40 w 135"/>
                <a:gd name="T37" fmla="*/ 50 h 182"/>
                <a:gd name="T38" fmla="*/ 35 w 135"/>
                <a:gd name="T39" fmla="*/ 39 h 182"/>
                <a:gd name="T40" fmla="*/ 37 w 135"/>
                <a:gd name="T41" fmla="*/ 30 h 182"/>
                <a:gd name="T42" fmla="*/ 60 w 135"/>
                <a:gd name="T43" fmla="*/ 31 h 182"/>
                <a:gd name="T44" fmla="*/ 75 w 135"/>
                <a:gd name="T45" fmla="*/ 37 h 182"/>
                <a:gd name="T46" fmla="*/ 89 w 135"/>
                <a:gd name="T47" fmla="*/ 41 h 182"/>
                <a:gd name="T48" fmla="*/ 91 w 135"/>
                <a:gd name="T49" fmla="*/ 30 h 182"/>
                <a:gd name="T50" fmla="*/ 100 w 135"/>
                <a:gd name="T51" fmla="*/ 11 h 182"/>
                <a:gd name="T52" fmla="*/ 111 w 135"/>
                <a:gd name="T53" fmla="*/ 0 h 182"/>
                <a:gd name="T54" fmla="*/ 123 w 135"/>
                <a:gd name="T55" fmla="*/ 3 h 182"/>
                <a:gd name="T56" fmla="*/ 135 w 135"/>
                <a:gd name="T57" fmla="*/ 5 h 182"/>
                <a:gd name="T58" fmla="*/ 134 w 135"/>
                <a:gd name="T59" fmla="*/ 17 h 182"/>
                <a:gd name="T60" fmla="*/ 129 w 135"/>
                <a:gd name="T61" fmla="*/ 28 h 182"/>
                <a:gd name="T62" fmla="*/ 125 w 135"/>
                <a:gd name="T63" fmla="*/ 41 h 182"/>
                <a:gd name="T64" fmla="*/ 123 w 135"/>
                <a:gd name="T65" fmla="*/ 60 h 182"/>
                <a:gd name="T66" fmla="*/ 124 w 135"/>
                <a:gd name="T67" fmla="*/ 71 h 182"/>
                <a:gd name="T68" fmla="*/ 121 w 135"/>
                <a:gd name="T69" fmla="*/ 79 h 182"/>
                <a:gd name="T70" fmla="*/ 121 w 135"/>
                <a:gd name="T71" fmla="*/ 86 h 182"/>
                <a:gd name="T72" fmla="*/ 118 w 135"/>
                <a:gd name="T73" fmla="*/ 93 h 182"/>
                <a:gd name="T74" fmla="*/ 106 w 135"/>
                <a:gd name="T75" fmla="*/ 103 h 182"/>
                <a:gd name="T76" fmla="*/ 98 w 135"/>
                <a:gd name="T77" fmla="*/ 114 h 182"/>
                <a:gd name="T78" fmla="*/ 90 w 135"/>
                <a:gd name="T79" fmla="*/ 134 h 182"/>
                <a:gd name="T80" fmla="*/ 90 w 135"/>
                <a:gd name="T81" fmla="*/ 151 h 182"/>
                <a:gd name="T82" fmla="*/ 86 w 135"/>
                <a:gd name="T83" fmla="*/ 158 h 182"/>
                <a:gd name="T84" fmla="*/ 75 w 135"/>
                <a:gd name="T85" fmla="*/ 168 h 182"/>
                <a:gd name="T86" fmla="*/ 64 w 135"/>
                <a:gd name="T87" fmla="*/ 181 h 182"/>
                <a:gd name="T88" fmla="*/ 57 w 135"/>
                <a:gd name="T89" fmla="*/ 177 h 182"/>
                <a:gd name="T90" fmla="*/ 56 w 135"/>
                <a:gd name="T91" fmla="*/ 171 h 182"/>
                <a:gd name="T92" fmla="*/ 46 w 135"/>
                <a:gd name="T93" fmla="*/ 171 h 182"/>
                <a:gd name="T94" fmla="*/ 40 w 135"/>
                <a:gd name="T95" fmla="*/ 179 h 182"/>
                <a:gd name="T96" fmla="*/ 35 w 135"/>
                <a:gd name="T97" fmla="*/ 177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182">
                  <a:moveTo>
                    <a:pt x="35" y="177"/>
                  </a:moveTo>
                  <a:lnTo>
                    <a:pt x="28" y="170"/>
                  </a:lnTo>
                  <a:lnTo>
                    <a:pt x="22" y="173"/>
                  </a:lnTo>
                  <a:lnTo>
                    <a:pt x="15" y="182"/>
                  </a:lnTo>
                  <a:lnTo>
                    <a:pt x="0" y="160"/>
                  </a:lnTo>
                  <a:lnTo>
                    <a:pt x="14" y="149"/>
                  </a:lnTo>
                  <a:lnTo>
                    <a:pt x="7" y="135"/>
                  </a:lnTo>
                  <a:lnTo>
                    <a:pt x="14" y="130"/>
                  </a:lnTo>
                  <a:lnTo>
                    <a:pt x="26" y="127"/>
                  </a:lnTo>
                  <a:lnTo>
                    <a:pt x="27" y="118"/>
                  </a:lnTo>
                  <a:lnTo>
                    <a:pt x="37" y="128"/>
                  </a:lnTo>
                  <a:lnTo>
                    <a:pt x="53" y="129"/>
                  </a:lnTo>
                  <a:lnTo>
                    <a:pt x="59" y="119"/>
                  </a:lnTo>
                  <a:lnTo>
                    <a:pt x="61" y="105"/>
                  </a:lnTo>
                  <a:lnTo>
                    <a:pt x="60" y="89"/>
                  </a:lnTo>
                  <a:lnTo>
                    <a:pt x="51" y="77"/>
                  </a:lnTo>
                  <a:lnTo>
                    <a:pt x="59" y="53"/>
                  </a:lnTo>
                  <a:lnTo>
                    <a:pt x="54" y="48"/>
                  </a:lnTo>
                  <a:lnTo>
                    <a:pt x="40" y="50"/>
                  </a:lnTo>
                  <a:lnTo>
                    <a:pt x="35" y="39"/>
                  </a:lnTo>
                  <a:lnTo>
                    <a:pt x="37" y="30"/>
                  </a:lnTo>
                  <a:lnTo>
                    <a:pt x="60" y="31"/>
                  </a:lnTo>
                  <a:lnTo>
                    <a:pt x="75" y="37"/>
                  </a:lnTo>
                  <a:lnTo>
                    <a:pt x="89" y="41"/>
                  </a:lnTo>
                  <a:lnTo>
                    <a:pt x="91" y="30"/>
                  </a:lnTo>
                  <a:lnTo>
                    <a:pt x="100" y="11"/>
                  </a:lnTo>
                  <a:lnTo>
                    <a:pt x="111" y="0"/>
                  </a:lnTo>
                  <a:lnTo>
                    <a:pt x="123" y="3"/>
                  </a:lnTo>
                  <a:lnTo>
                    <a:pt x="135" y="5"/>
                  </a:lnTo>
                  <a:lnTo>
                    <a:pt x="134" y="17"/>
                  </a:lnTo>
                  <a:lnTo>
                    <a:pt x="129" y="28"/>
                  </a:lnTo>
                  <a:lnTo>
                    <a:pt x="125" y="41"/>
                  </a:lnTo>
                  <a:lnTo>
                    <a:pt x="123" y="60"/>
                  </a:lnTo>
                  <a:lnTo>
                    <a:pt x="124" y="71"/>
                  </a:lnTo>
                  <a:lnTo>
                    <a:pt x="121" y="79"/>
                  </a:lnTo>
                  <a:lnTo>
                    <a:pt x="121" y="86"/>
                  </a:lnTo>
                  <a:lnTo>
                    <a:pt x="118" y="93"/>
                  </a:lnTo>
                  <a:lnTo>
                    <a:pt x="106" y="103"/>
                  </a:lnTo>
                  <a:lnTo>
                    <a:pt x="98" y="114"/>
                  </a:lnTo>
                  <a:lnTo>
                    <a:pt x="90" y="134"/>
                  </a:lnTo>
                  <a:lnTo>
                    <a:pt x="90" y="151"/>
                  </a:lnTo>
                  <a:lnTo>
                    <a:pt x="86" y="158"/>
                  </a:lnTo>
                  <a:lnTo>
                    <a:pt x="75" y="168"/>
                  </a:lnTo>
                  <a:lnTo>
                    <a:pt x="64" y="181"/>
                  </a:lnTo>
                  <a:lnTo>
                    <a:pt x="57" y="177"/>
                  </a:lnTo>
                  <a:lnTo>
                    <a:pt x="56" y="171"/>
                  </a:lnTo>
                  <a:lnTo>
                    <a:pt x="46" y="171"/>
                  </a:lnTo>
                  <a:lnTo>
                    <a:pt x="40" y="179"/>
                  </a:lnTo>
                  <a:lnTo>
                    <a:pt x="35" y="17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2" name="Freeform 45">
              <a:extLst>
                <a:ext uri="{FF2B5EF4-FFF2-40B4-BE49-F238E27FC236}">
                  <a16:creationId xmlns:a16="http://schemas.microsoft.com/office/drawing/2014/main" id="{B251477A-1C49-8D48-8F3F-986AB844AC29}"/>
                </a:ext>
              </a:extLst>
            </p:cNvPr>
            <p:cNvSpPr>
              <a:spLocks/>
            </p:cNvSpPr>
            <p:nvPr/>
          </p:nvSpPr>
          <p:spPr bwMode="auto">
            <a:xfrm>
              <a:off x="1933323" y="2840800"/>
              <a:ext cx="325687" cy="514350"/>
            </a:xfrm>
            <a:custGeom>
              <a:avLst/>
              <a:gdLst>
                <a:gd name="T0" fmla="*/ 59 w 223"/>
                <a:gd name="T1" fmla="*/ 257 h 348"/>
                <a:gd name="T2" fmla="*/ 44 w 223"/>
                <a:gd name="T3" fmla="*/ 253 h 348"/>
                <a:gd name="T4" fmla="*/ 24 w 223"/>
                <a:gd name="T5" fmla="*/ 241 h 348"/>
                <a:gd name="T6" fmla="*/ 3 w 223"/>
                <a:gd name="T7" fmla="*/ 230 h 348"/>
                <a:gd name="T8" fmla="*/ 7 w 223"/>
                <a:gd name="T9" fmla="*/ 222 h 348"/>
                <a:gd name="T10" fmla="*/ 11 w 223"/>
                <a:gd name="T11" fmla="*/ 204 h 348"/>
                <a:gd name="T12" fmla="*/ 28 w 223"/>
                <a:gd name="T13" fmla="*/ 189 h 348"/>
                <a:gd name="T14" fmla="*/ 28 w 223"/>
                <a:gd name="T15" fmla="*/ 173 h 348"/>
                <a:gd name="T16" fmla="*/ 29 w 223"/>
                <a:gd name="T17" fmla="*/ 142 h 348"/>
                <a:gd name="T18" fmla="*/ 30 w 223"/>
                <a:gd name="T19" fmla="*/ 119 h 348"/>
                <a:gd name="T20" fmla="*/ 26 w 223"/>
                <a:gd name="T21" fmla="*/ 98 h 348"/>
                <a:gd name="T22" fmla="*/ 36 w 223"/>
                <a:gd name="T23" fmla="*/ 94 h 348"/>
                <a:gd name="T24" fmla="*/ 34 w 223"/>
                <a:gd name="T25" fmla="*/ 78 h 348"/>
                <a:gd name="T26" fmla="*/ 58 w 223"/>
                <a:gd name="T27" fmla="*/ 64 h 348"/>
                <a:gd name="T28" fmla="*/ 67 w 223"/>
                <a:gd name="T29" fmla="*/ 55 h 348"/>
                <a:gd name="T30" fmla="*/ 82 w 223"/>
                <a:gd name="T31" fmla="*/ 28 h 348"/>
                <a:gd name="T32" fmla="*/ 96 w 223"/>
                <a:gd name="T33" fmla="*/ 23 h 348"/>
                <a:gd name="T34" fmla="*/ 125 w 223"/>
                <a:gd name="T35" fmla="*/ 15 h 348"/>
                <a:gd name="T36" fmla="*/ 142 w 223"/>
                <a:gd name="T37" fmla="*/ 0 h 348"/>
                <a:gd name="T38" fmla="*/ 152 w 223"/>
                <a:gd name="T39" fmla="*/ 7 h 348"/>
                <a:gd name="T40" fmla="*/ 137 w 223"/>
                <a:gd name="T41" fmla="*/ 17 h 348"/>
                <a:gd name="T42" fmla="*/ 124 w 223"/>
                <a:gd name="T43" fmla="*/ 34 h 348"/>
                <a:gd name="T44" fmla="*/ 115 w 223"/>
                <a:gd name="T45" fmla="*/ 56 h 348"/>
                <a:gd name="T46" fmla="*/ 118 w 223"/>
                <a:gd name="T47" fmla="*/ 70 h 348"/>
                <a:gd name="T48" fmla="*/ 124 w 223"/>
                <a:gd name="T49" fmla="*/ 84 h 348"/>
                <a:gd name="T50" fmla="*/ 123 w 223"/>
                <a:gd name="T51" fmla="*/ 100 h 348"/>
                <a:gd name="T52" fmla="*/ 128 w 223"/>
                <a:gd name="T53" fmla="*/ 106 h 348"/>
                <a:gd name="T54" fmla="*/ 156 w 223"/>
                <a:gd name="T55" fmla="*/ 111 h 348"/>
                <a:gd name="T56" fmla="*/ 178 w 223"/>
                <a:gd name="T57" fmla="*/ 132 h 348"/>
                <a:gd name="T58" fmla="*/ 199 w 223"/>
                <a:gd name="T59" fmla="*/ 131 h 348"/>
                <a:gd name="T60" fmla="*/ 216 w 223"/>
                <a:gd name="T61" fmla="*/ 132 h 348"/>
                <a:gd name="T62" fmla="*/ 208 w 223"/>
                <a:gd name="T63" fmla="*/ 150 h 348"/>
                <a:gd name="T64" fmla="*/ 210 w 223"/>
                <a:gd name="T65" fmla="*/ 179 h 348"/>
                <a:gd name="T66" fmla="*/ 215 w 223"/>
                <a:gd name="T67" fmla="*/ 189 h 348"/>
                <a:gd name="T68" fmla="*/ 212 w 223"/>
                <a:gd name="T69" fmla="*/ 204 h 348"/>
                <a:gd name="T70" fmla="*/ 223 w 223"/>
                <a:gd name="T71" fmla="*/ 232 h 348"/>
                <a:gd name="T72" fmla="*/ 216 w 223"/>
                <a:gd name="T73" fmla="*/ 223 h 348"/>
                <a:gd name="T74" fmla="*/ 204 w 223"/>
                <a:gd name="T75" fmla="*/ 223 h 348"/>
                <a:gd name="T76" fmla="*/ 169 w 223"/>
                <a:gd name="T77" fmla="*/ 236 h 348"/>
                <a:gd name="T78" fmla="*/ 179 w 223"/>
                <a:gd name="T79" fmla="*/ 246 h 348"/>
                <a:gd name="T80" fmla="*/ 165 w 223"/>
                <a:gd name="T81" fmla="*/ 247 h 348"/>
                <a:gd name="T82" fmla="*/ 173 w 223"/>
                <a:gd name="T83" fmla="*/ 270 h 348"/>
                <a:gd name="T84" fmla="*/ 175 w 223"/>
                <a:gd name="T85" fmla="*/ 291 h 348"/>
                <a:gd name="T86" fmla="*/ 159 w 223"/>
                <a:gd name="T87" fmla="*/ 337 h 348"/>
                <a:gd name="T88" fmla="*/ 165 w 223"/>
                <a:gd name="T89" fmla="*/ 315 h 348"/>
                <a:gd name="T90" fmla="*/ 139 w 223"/>
                <a:gd name="T91" fmla="*/ 307 h 348"/>
                <a:gd name="T92" fmla="*/ 123 w 223"/>
                <a:gd name="T93" fmla="*/ 309 h 348"/>
                <a:gd name="T94" fmla="*/ 98 w 223"/>
                <a:gd name="T95" fmla="*/ 285 h 348"/>
                <a:gd name="T96" fmla="*/ 84 w 223"/>
                <a:gd name="T97" fmla="*/ 270 h 348"/>
                <a:gd name="T98" fmla="*/ 66 w 223"/>
                <a:gd name="T99" fmla="*/ 261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3" h="348">
                  <a:moveTo>
                    <a:pt x="66" y="261"/>
                  </a:moveTo>
                  <a:lnTo>
                    <a:pt x="59" y="257"/>
                  </a:lnTo>
                  <a:lnTo>
                    <a:pt x="50" y="250"/>
                  </a:lnTo>
                  <a:lnTo>
                    <a:pt x="44" y="253"/>
                  </a:lnTo>
                  <a:lnTo>
                    <a:pt x="29" y="250"/>
                  </a:lnTo>
                  <a:lnTo>
                    <a:pt x="24" y="241"/>
                  </a:lnTo>
                  <a:lnTo>
                    <a:pt x="21" y="242"/>
                  </a:lnTo>
                  <a:lnTo>
                    <a:pt x="3" y="230"/>
                  </a:lnTo>
                  <a:lnTo>
                    <a:pt x="0" y="223"/>
                  </a:lnTo>
                  <a:lnTo>
                    <a:pt x="7" y="222"/>
                  </a:lnTo>
                  <a:lnTo>
                    <a:pt x="6" y="211"/>
                  </a:lnTo>
                  <a:lnTo>
                    <a:pt x="11" y="204"/>
                  </a:lnTo>
                  <a:lnTo>
                    <a:pt x="20" y="202"/>
                  </a:lnTo>
                  <a:lnTo>
                    <a:pt x="28" y="189"/>
                  </a:lnTo>
                  <a:lnTo>
                    <a:pt x="35" y="179"/>
                  </a:lnTo>
                  <a:lnTo>
                    <a:pt x="28" y="173"/>
                  </a:lnTo>
                  <a:lnTo>
                    <a:pt x="32" y="161"/>
                  </a:lnTo>
                  <a:lnTo>
                    <a:pt x="29" y="142"/>
                  </a:lnTo>
                  <a:lnTo>
                    <a:pt x="33" y="137"/>
                  </a:lnTo>
                  <a:lnTo>
                    <a:pt x="30" y="119"/>
                  </a:lnTo>
                  <a:lnTo>
                    <a:pt x="23" y="108"/>
                  </a:lnTo>
                  <a:lnTo>
                    <a:pt x="26" y="98"/>
                  </a:lnTo>
                  <a:lnTo>
                    <a:pt x="32" y="100"/>
                  </a:lnTo>
                  <a:lnTo>
                    <a:pt x="36" y="94"/>
                  </a:lnTo>
                  <a:lnTo>
                    <a:pt x="32" y="81"/>
                  </a:lnTo>
                  <a:lnTo>
                    <a:pt x="34" y="78"/>
                  </a:lnTo>
                  <a:lnTo>
                    <a:pt x="44" y="79"/>
                  </a:lnTo>
                  <a:lnTo>
                    <a:pt x="58" y="64"/>
                  </a:lnTo>
                  <a:lnTo>
                    <a:pt x="66" y="62"/>
                  </a:lnTo>
                  <a:lnTo>
                    <a:pt x="67" y="55"/>
                  </a:lnTo>
                  <a:lnTo>
                    <a:pt x="71" y="38"/>
                  </a:lnTo>
                  <a:lnTo>
                    <a:pt x="82" y="28"/>
                  </a:lnTo>
                  <a:lnTo>
                    <a:pt x="94" y="28"/>
                  </a:lnTo>
                  <a:lnTo>
                    <a:pt x="96" y="23"/>
                  </a:lnTo>
                  <a:lnTo>
                    <a:pt x="110" y="25"/>
                  </a:lnTo>
                  <a:lnTo>
                    <a:pt x="125" y="15"/>
                  </a:lnTo>
                  <a:lnTo>
                    <a:pt x="132" y="10"/>
                  </a:lnTo>
                  <a:lnTo>
                    <a:pt x="142" y="0"/>
                  </a:lnTo>
                  <a:lnTo>
                    <a:pt x="148" y="1"/>
                  </a:lnTo>
                  <a:lnTo>
                    <a:pt x="152" y="7"/>
                  </a:lnTo>
                  <a:lnTo>
                    <a:pt x="149" y="14"/>
                  </a:lnTo>
                  <a:lnTo>
                    <a:pt x="137" y="17"/>
                  </a:lnTo>
                  <a:lnTo>
                    <a:pt x="131" y="28"/>
                  </a:lnTo>
                  <a:lnTo>
                    <a:pt x="124" y="34"/>
                  </a:lnTo>
                  <a:lnTo>
                    <a:pt x="118" y="41"/>
                  </a:lnTo>
                  <a:lnTo>
                    <a:pt x="115" y="56"/>
                  </a:lnTo>
                  <a:lnTo>
                    <a:pt x="109" y="68"/>
                  </a:lnTo>
                  <a:lnTo>
                    <a:pt x="118" y="70"/>
                  </a:lnTo>
                  <a:lnTo>
                    <a:pt x="120" y="79"/>
                  </a:lnTo>
                  <a:lnTo>
                    <a:pt x="124" y="84"/>
                  </a:lnTo>
                  <a:lnTo>
                    <a:pt x="125" y="92"/>
                  </a:lnTo>
                  <a:lnTo>
                    <a:pt x="123" y="100"/>
                  </a:lnTo>
                  <a:lnTo>
                    <a:pt x="123" y="104"/>
                  </a:lnTo>
                  <a:lnTo>
                    <a:pt x="128" y="106"/>
                  </a:lnTo>
                  <a:lnTo>
                    <a:pt x="132" y="113"/>
                  </a:lnTo>
                  <a:lnTo>
                    <a:pt x="156" y="111"/>
                  </a:lnTo>
                  <a:lnTo>
                    <a:pt x="166" y="114"/>
                  </a:lnTo>
                  <a:lnTo>
                    <a:pt x="178" y="132"/>
                  </a:lnTo>
                  <a:lnTo>
                    <a:pt x="186" y="129"/>
                  </a:lnTo>
                  <a:lnTo>
                    <a:pt x="199" y="131"/>
                  </a:lnTo>
                  <a:lnTo>
                    <a:pt x="210" y="128"/>
                  </a:lnTo>
                  <a:lnTo>
                    <a:pt x="216" y="132"/>
                  </a:lnTo>
                  <a:lnTo>
                    <a:pt x="212" y="143"/>
                  </a:lnTo>
                  <a:lnTo>
                    <a:pt x="208" y="150"/>
                  </a:lnTo>
                  <a:lnTo>
                    <a:pt x="206" y="165"/>
                  </a:lnTo>
                  <a:lnTo>
                    <a:pt x="210" y="179"/>
                  </a:lnTo>
                  <a:lnTo>
                    <a:pt x="215" y="185"/>
                  </a:lnTo>
                  <a:lnTo>
                    <a:pt x="215" y="189"/>
                  </a:lnTo>
                  <a:lnTo>
                    <a:pt x="206" y="200"/>
                  </a:lnTo>
                  <a:lnTo>
                    <a:pt x="212" y="204"/>
                  </a:lnTo>
                  <a:lnTo>
                    <a:pt x="217" y="212"/>
                  </a:lnTo>
                  <a:lnTo>
                    <a:pt x="223" y="232"/>
                  </a:lnTo>
                  <a:lnTo>
                    <a:pt x="219" y="235"/>
                  </a:lnTo>
                  <a:lnTo>
                    <a:pt x="216" y="223"/>
                  </a:lnTo>
                  <a:lnTo>
                    <a:pt x="211" y="216"/>
                  </a:lnTo>
                  <a:lnTo>
                    <a:pt x="204" y="223"/>
                  </a:lnTo>
                  <a:lnTo>
                    <a:pt x="169" y="223"/>
                  </a:lnTo>
                  <a:lnTo>
                    <a:pt x="169" y="236"/>
                  </a:lnTo>
                  <a:lnTo>
                    <a:pt x="180" y="238"/>
                  </a:lnTo>
                  <a:lnTo>
                    <a:pt x="179" y="246"/>
                  </a:lnTo>
                  <a:lnTo>
                    <a:pt x="175" y="244"/>
                  </a:lnTo>
                  <a:lnTo>
                    <a:pt x="165" y="247"/>
                  </a:lnTo>
                  <a:lnTo>
                    <a:pt x="165" y="262"/>
                  </a:lnTo>
                  <a:lnTo>
                    <a:pt x="173" y="270"/>
                  </a:lnTo>
                  <a:lnTo>
                    <a:pt x="176" y="282"/>
                  </a:lnTo>
                  <a:lnTo>
                    <a:pt x="175" y="291"/>
                  </a:lnTo>
                  <a:lnTo>
                    <a:pt x="168" y="348"/>
                  </a:lnTo>
                  <a:lnTo>
                    <a:pt x="159" y="337"/>
                  </a:lnTo>
                  <a:lnTo>
                    <a:pt x="153" y="336"/>
                  </a:lnTo>
                  <a:lnTo>
                    <a:pt x="165" y="315"/>
                  </a:lnTo>
                  <a:lnTo>
                    <a:pt x="150" y="305"/>
                  </a:lnTo>
                  <a:lnTo>
                    <a:pt x="139" y="307"/>
                  </a:lnTo>
                  <a:lnTo>
                    <a:pt x="133" y="303"/>
                  </a:lnTo>
                  <a:lnTo>
                    <a:pt x="123" y="309"/>
                  </a:lnTo>
                  <a:lnTo>
                    <a:pt x="109" y="306"/>
                  </a:lnTo>
                  <a:lnTo>
                    <a:pt x="98" y="285"/>
                  </a:lnTo>
                  <a:lnTo>
                    <a:pt x="89" y="279"/>
                  </a:lnTo>
                  <a:lnTo>
                    <a:pt x="84" y="270"/>
                  </a:lnTo>
                  <a:lnTo>
                    <a:pt x="71" y="260"/>
                  </a:lnTo>
                  <a:lnTo>
                    <a:pt x="66" y="26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3" name="Freeform 46">
              <a:extLst>
                <a:ext uri="{FF2B5EF4-FFF2-40B4-BE49-F238E27FC236}">
                  <a16:creationId xmlns:a16="http://schemas.microsoft.com/office/drawing/2014/main" id="{B69803B9-32F1-54EB-7926-A3E1D766C425}"/>
                </a:ext>
              </a:extLst>
            </p:cNvPr>
            <p:cNvSpPr>
              <a:spLocks/>
            </p:cNvSpPr>
            <p:nvPr/>
          </p:nvSpPr>
          <p:spPr bwMode="auto">
            <a:xfrm>
              <a:off x="1758066" y="2877751"/>
              <a:ext cx="87629" cy="93115"/>
            </a:xfrm>
            <a:custGeom>
              <a:avLst/>
              <a:gdLst>
                <a:gd name="T0" fmla="*/ 51 w 60"/>
                <a:gd name="T1" fmla="*/ 63 h 63"/>
                <a:gd name="T2" fmla="*/ 41 w 60"/>
                <a:gd name="T3" fmla="*/ 58 h 63"/>
                <a:gd name="T4" fmla="*/ 38 w 60"/>
                <a:gd name="T5" fmla="*/ 53 h 63"/>
                <a:gd name="T6" fmla="*/ 40 w 60"/>
                <a:gd name="T7" fmla="*/ 50 h 63"/>
                <a:gd name="T8" fmla="*/ 40 w 60"/>
                <a:gd name="T9" fmla="*/ 45 h 63"/>
                <a:gd name="T10" fmla="*/ 35 w 60"/>
                <a:gd name="T11" fmla="*/ 40 h 63"/>
                <a:gd name="T12" fmla="*/ 28 w 60"/>
                <a:gd name="T13" fmla="*/ 36 h 63"/>
                <a:gd name="T14" fmla="*/ 22 w 60"/>
                <a:gd name="T15" fmla="*/ 34 h 63"/>
                <a:gd name="T16" fmla="*/ 21 w 60"/>
                <a:gd name="T17" fmla="*/ 28 h 63"/>
                <a:gd name="T18" fmla="*/ 17 w 60"/>
                <a:gd name="T19" fmla="*/ 24 h 63"/>
                <a:gd name="T20" fmla="*/ 18 w 60"/>
                <a:gd name="T21" fmla="*/ 30 h 63"/>
                <a:gd name="T22" fmla="*/ 14 w 60"/>
                <a:gd name="T23" fmla="*/ 35 h 63"/>
                <a:gd name="T24" fmla="*/ 10 w 60"/>
                <a:gd name="T25" fmla="*/ 29 h 63"/>
                <a:gd name="T26" fmla="*/ 4 w 60"/>
                <a:gd name="T27" fmla="*/ 27 h 63"/>
                <a:gd name="T28" fmla="*/ 2 w 60"/>
                <a:gd name="T29" fmla="*/ 23 h 63"/>
                <a:gd name="T30" fmla="*/ 2 w 60"/>
                <a:gd name="T31" fmla="*/ 17 h 63"/>
                <a:gd name="T32" fmla="*/ 5 w 60"/>
                <a:gd name="T33" fmla="*/ 10 h 63"/>
                <a:gd name="T34" fmla="*/ 0 w 60"/>
                <a:gd name="T35" fmla="*/ 7 h 63"/>
                <a:gd name="T36" fmla="*/ 5 w 60"/>
                <a:gd name="T37" fmla="*/ 3 h 63"/>
                <a:gd name="T38" fmla="*/ 8 w 60"/>
                <a:gd name="T39" fmla="*/ 0 h 63"/>
                <a:gd name="T40" fmla="*/ 19 w 60"/>
                <a:gd name="T41" fmla="*/ 6 h 63"/>
                <a:gd name="T42" fmla="*/ 24 w 60"/>
                <a:gd name="T43" fmla="*/ 3 h 63"/>
                <a:gd name="T44" fmla="*/ 29 w 60"/>
                <a:gd name="T45" fmla="*/ 5 h 63"/>
                <a:gd name="T46" fmla="*/ 32 w 60"/>
                <a:gd name="T47" fmla="*/ 9 h 63"/>
                <a:gd name="T48" fmla="*/ 37 w 60"/>
                <a:gd name="T49" fmla="*/ 11 h 63"/>
                <a:gd name="T50" fmla="*/ 42 w 60"/>
                <a:gd name="T51" fmla="*/ 6 h 63"/>
                <a:gd name="T52" fmla="*/ 46 w 60"/>
                <a:gd name="T53" fmla="*/ 17 h 63"/>
                <a:gd name="T54" fmla="*/ 52 w 60"/>
                <a:gd name="T55" fmla="*/ 26 h 63"/>
                <a:gd name="T56" fmla="*/ 60 w 60"/>
                <a:gd name="T57" fmla="*/ 35 h 63"/>
                <a:gd name="T58" fmla="*/ 53 w 60"/>
                <a:gd name="T59" fmla="*/ 36 h 63"/>
                <a:gd name="T60" fmla="*/ 53 w 60"/>
                <a:gd name="T61" fmla="*/ 45 h 63"/>
                <a:gd name="T62" fmla="*/ 57 w 60"/>
                <a:gd name="T63" fmla="*/ 48 h 63"/>
                <a:gd name="T64" fmla="*/ 54 w 60"/>
                <a:gd name="T65" fmla="*/ 51 h 63"/>
                <a:gd name="T66" fmla="*/ 54 w 60"/>
                <a:gd name="T67" fmla="*/ 54 h 63"/>
                <a:gd name="T68" fmla="*/ 52 w 60"/>
                <a:gd name="T69" fmla="*/ 58 h 63"/>
                <a:gd name="T70" fmla="*/ 51 w 60"/>
                <a:gd name="T71"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63">
                  <a:moveTo>
                    <a:pt x="51" y="63"/>
                  </a:moveTo>
                  <a:lnTo>
                    <a:pt x="41" y="58"/>
                  </a:lnTo>
                  <a:lnTo>
                    <a:pt x="38" y="53"/>
                  </a:lnTo>
                  <a:lnTo>
                    <a:pt x="40" y="50"/>
                  </a:lnTo>
                  <a:lnTo>
                    <a:pt x="40" y="45"/>
                  </a:lnTo>
                  <a:lnTo>
                    <a:pt x="35" y="40"/>
                  </a:lnTo>
                  <a:lnTo>
                    <a:pt x="28" y="36"/>
                  </a:lnTo>
                  <a:lnTo>
                    <a:pt x="22" y="34"/>
                  </a:lnTo>
                  <a:lnTo>
                    <a:pt x="21" y="28"/>
                  </a:lnTo>
                  <a:lnTo>
                    <a:pt x="17" y="24"/>
                  </a:lnTo>
                  <a:lnTo>
                    <a:pt x="18" y="30"/>
                  </a:lnTo>
                  <a:lnTo>
                    <a:pt x="14" y="35"/>
                  </a:lnTo>
                  <a:lnTo>
                    <a:pt x="10" y="29"/>
                  </a:lnTo>
                  <a:lnTo>
                    <a:pt x="4" y="27"/>
                  </a:lnTo>
                  <a:lnTo>
                    <a:pt x="2" y="23"/>
                  </a:lnTo>
                  <a:lnTo>
                    <a:pt x="2" y="17"/>
                  </a:lnTo>
                  <a:lnTo>
                    <a:pt x="5" y="10"/>
                  </a:lnTo>
                  <a:lnTo>
                    <a:pt x="0" y="7"/>
                  </a:lnTo>
                  <a:lnTo>
                    <a:pt x="5" y="3"/>
                  </a:lnTo>
                  <a:lnTo>
                    <a:pt x="8" y="0"/>
                  </a:lnTo>
                  <a:lnTo>
                    <a:pt x="19" y="6"/>
                  </a:lnTo>
                  <a:lnTo>
                    <a:pt x="24" y="3"/>
                  </a:lnTo>
                  <a:lnTo>
                    <a:pt x="29" y="5"/>
                  </a:lnTo>
                  <a:lnTo>
                    <a:pt x="32" y="9"/>
                  </a:lnTo>
                  <a:lnTo>
                    <a:pt x="37" y="11"/>
                  </a:lnTo>
                  <a:lnTo>
                    <a:pt x="42" y="6"/>
                  </a:lnTo>
                  <a:lnTo>
                    <a:pt x="46" y="17"/>
                  </a:lnTo>
                  <a:lnTo>
                    <a:pt x="52" y="26"/>
                  </a:lnTo>
                  <a:lnTo>
                    <a:pt x="60" y="35"/>
                  </a:lnTo>
                  <a:lnTo>
                    <a:pt x="53" y="36"/>
                  </a:lnTo>
                  <a:lnTo>
                    <a:pt x="53" y="45"/>
                  </a:lnTo>
                  <a:lnTo>
                    <a:pt x="57" y="48"/>
                  </a:lnTo>
                  <a:lnTo>
                    <a:pt x="54" y="51"/>
                  </a:lnTo>
                  <a:lnTo>
                    <a:pt x="54" y="54"/>
                  </a:lnTo>
                  <a:lnTo>
                    <a:pt x="52" y="58"/>
                  </a:lnTo>
                  <a:lnTo>
                    <a:pt x="51" y="6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4" name="Freeform 47">
              <a:extLst>
                <a:ext uri="{FF2B5EF4-FFF2-40B4-BE49-F238E27FC236}">
                  <a16:creationId xmlns:a16="http://schemas.microsoft.com/office/drawing/2014/main" id="{4A016646-F859-3556-7A50-32F84FB31805}"/>
                </a:ext>
              </a:extLst>
            </p:cNvPr>
            <p:cNvSpPr>
              <a:spLocks/>
            </p:cNvSpPr>
            <p:nvPr/>
          </p:nvSpPr>
          <p:spPr bwMode="auto">
            <a:xfrm>
              <a:off x="1820867" y="2511202"/>
              <a:ext cx="277490" cy="101984"/>
            </a:xfrm>
            <a:custGeom>
              <a:avLst/>
              <a:gdLst>
                <a:gd name="T0" fmla="*/ 53 w 190"/>
                <a:gd name="T1" fmla="*/ 0 h 69"/>
                <a:gd name="T2" fmla="*/ 68 w 190"/>
                <a:gd name="T3" fmla="*/ 1 h 69"/>
                <a:gd name="T4" fmla="*/ 82 w 190"/>
                <a:gd name="T5" fmla="*/ 1 h 69"/>
                <a:gd name="T6" fmla="*/ 98 w 190"/>
                <a:gd name="T7" fmla="*/ 8 h 69"/>
                <a:gd name="T8" fmla="*/ 104 w 190"/>
                <a:gd name="T9" fmla="*/ 16 h 69"/>
                <a:gd name="T10" fmla="*/ 121 w 190"/>
                <a:gd name="T11" fmla="*/ 14 h 69"/>
                <a:gd name="T12" fmla="*/ 127 w 190"/>
                <a:gd name="T13" fmla="*/ 19 h 69"/>
                <a:gd name="T14" fmla="*/ 140 w 190"/>
                <a:gd name="T15" fmla="*/ 31 h 69"/>
                <a:gd name="T16" fmla="*/ 150 w 190"/>
                <a:gd name="T17" fmla="*/ 41 h 69"/>
                <a:gd name="T18" fmla="*/ 156 w 190"/>
                <a:gd name="T19" fmla="*/ 40 h 69"/>
                <a:gd name="T20" fmla="*/ 166 w 190"/>
                <a:gd name="T21" fmla="*/ 45 h 69"/>
                <a:gd name="T22" fmla="*/ 164 w 190"/>
                <a:gd name="T23" fmla="*/ 51 h 69"/>
                <a:gd name="T24" fmla="*/ 177 w 190"/>
                <a:gd name="T25" fmla="*/ 51 h 69"/>
                <a:gd name="T26" fmla="*/ 190 w 190"/>
                <a:gd name="T27" fmla="*/ 60 h 69"/>
                <a:gd name="T28" fmla="*/ 187 w 190"/>
                <a:gd name="T29" fmla="*/ 65 h 69"/>
                <a:gd name="T30" fmla="*/ 175 w 190"/>
                <a:gd name="T31" fmla="*/ 67 h 69"/>
                <a:gd name="T32" fmla="*/ 163 w 190"/>
                <a:gd name="T33" fmla="*/ 68 h 69"/>
                <a:gd name="T34" fmla="*/ 151 w 190"/>
                <a:gd name="T35" fmla="*/ 67 h 69"/>
                <a:gd name="T36" fmla="*/ 124 w 190"/>
                <a:gd name="T37" fmla="*/ 69 h 69"/>
                <a:gd name="T38" fmla="*/ 138 w 190"/>
                <a:gd name="T39" fmla="*/ 57 h 69"/>
                <a:gd name="T40" fmla="*/ 131 w 190"/>
                <a:gd name="T41" fmla="*/ 52 h 69"/>
                <a:gd name="T42" fmla="*/ 120 w 190"/>
                <a:gd name="T43" fmla="*/ 50 h 69"/>
                <a:gd name="T44" fmla="*/ 114 w 190"/>
                <a:gd name="T45" fmla="*/ 45 h 69"/>
                <a:gd name="T46" fmla="*/ 112 w 190"/>
                <a:gd name="T47" fmla="*/ 33 h 69"/>
                <a:gd name="T48" fmla="*/ 101 w 190"/>
                <a:gd name="T49" fmla="*/ 34 h 69"/>
                <a:gd name="T50" fmla="*/ 86 w 190"/>
                <a:gd name="T51" fmla="*/ 28 h 69"/>
                <a:gd name="T52" fmla="*/ 81 w 190"/>
                <a:gd name="T53" fmla="*/ 24 h 69"/>
                <a:gd name="T54" fmla="*/ 58 w 190"/>
                <a:gd name="T55" fmla="*/ 20 h 69"/>
                <a:gd name="T56" fmla="*/ 52 w 190"/>
                <a:gd name="T57" fmla="*/ 16 h 69"/>
                <a:gd name="T58" fmla="*/ 60 w 190"/>
                <a:gd name="T59" fmla="*/ 11 h 69"/>
                <a:gd name="T60" fmla="*/ 42 w 190"/>
                <a:gd name="T61" fmla="*/ 10 h 69"/>
                <a:gd name="T62" fmla="*/ 28 w 190"/>
                <a:gd name="T63" fmla="*/ 21 h 69"/>
                <a:gd name="T64" fmla="*/ 20 w 190"/>
                <a:gd name="T65" fmla="*/ 21 h 69"/>
                <a:gd name="T66" fmla="*/ 17 w 190"/>
                <a:gd name="T67" fmla="*/ 26 h 69"/>
                <a:gd name="T68" fmla="*/ 7 w 190"/>
                <a:gd name="T69" fmla="*/ 28 h 69"/>
                <a:gd name="T70" fmla="*/ 0 w 190"/>
                <a:gd name="T71" fmla="*/ 27 h 69"/>
                <a:gd name="T72" fmla="*/ 11 w 190"/>
                <a:gd name="T73" fmla="*/ 20 h 69"/>
                <a:gd name="T74" fmla="*/ 16 w 190"/>
                <a:gd name="T75" fmla="*/ 13 h 69"/>
                <a:gd name="T76" fmla="*/ 25 w 190"/>
                <a:gd name="T77" fmla="*/ 8 h 69"/>
                <a:gd name="T78" fmla="*/ 34 w 190"/>
                <a:gd name="T79" fmla="*/ 4 h 69"/>
                <a:gd name="T80" fmla="*/ 48 w 190"/>
                <a:gd name="T81" fmla="*/ 2 h 69"/>
                <a:gd name="T82" fmla="*/ 53 w 190"/>
                <a:gd name="T8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0" h="69">
                  <a:moveTo>
                    <a:pt x="53" y="0"/>
                  </a:moveTo>
                  <a:lnTo>
                    <a:pt x="68" y="1"/>
                  </a:lnTo>
                  <a:lnTo>
                    <a:pt x="82" y="1"/>
                  </a:lnTo>
                  <a:lnTo>
                    <a:pt x="98" y="8"/>
                  </a:lnTo>
                  <a:lnTo>
                    <a:pt x="104" y="16"/>
                  </a:lnTo>
                  <a:lnTo>
                    <a:pt x="121" y="14"/>
                  </a:lnTo>
                  <a:lnTo>
                    <a:pt x="127" y="19"/>
                  </a:lnTo>
                  <a:lnTo>
                    <a:pt x="140" y="31"/>
                  </a:lnTo>
                  <a:lnTo>
                    <a:pt x="150" y="41"/>
                  </a:lnTo>
                  <a:lnTo>
                    <a:pt x="156" y="40"/>
                  </a:lnTo>
                  <a:lnTo>
                    <a:pt x="166" y="45"/>
                  </a:lnTo>
                  <a:lnTo>
                    <a:pt x="164" y="51"/>
                  </a:lnTo>
                  <a:lnTo>
                    <a:pt x="177" y="51"/>
                  </a:lnTo>
                  <a:lnTo>
                    <a:pt x="190" y="60"/>
                  </a:lnTo>
                  <a:lnTo>
                    <a:pt x="187" y="65"/>
                  </a:lnTo>
                  <a:lnTo>
                    <a:pt x="175" y="67"/>
                  </a:lnTo>
                  <a:lnTo>
                    <a:pt x="163" y="68"/>
                  </a:lnTo>
                  <a:lnTo>
                    <a:pt x="151" y="67"/>
                  </a:lnTo>
                  <a:lnTo>
                    <a:pt x="124" y="69"/>
                  </a:lnTo>
                  <a:lnTo>
                    <a:pt x="138" y="57"/>
                  </a:lnTo>
                  <a:lnTo>
                    <a:pt x="131" y="52"/>
                  </a:lnTo>
                  <a:lnTo>
                    <a:pt x="120" y="50"/>
                  </a:lnTo>
                  <a:lnTo>
                    <a:pt x="114" y="45"/>
                  </a:lnTo>
                  <a:lnTo>
                    <a:pt x="112" y="33"/>
                  </a:lnTo>
                  <a:lnTo>
                    <a:pt x="101" y="34"/>
                  </a:lnTo>
                  <a:lnTo>
                    <a:pt x="86" y="28"/>
                  </a:lnTo>
                  <a:lnTo>
                    <a:pt x="81" y="24"/>
                  </a:lnTo>
                  <a:lnTo>
                    <a:pt x="58" y="20"/>
                  </a:lnTo>
                  <a:lnTo>
                    <a:pt x="52" y="16"/>
                  </a:lnTo>
                  <a:lnTo>
                    <a:pt x="60" y="11"/>
                  </a:lnTo>
                  <a:lnTo>
                    <a:pt x="42" y="10"/>
                  </a:lnTo>
                  <a:lnTo>
                    <a:pt x="28" y="21"/>
                  </a:lnTo>
                  <a:lnTo>
                    <a:pt x="20" y="21"/>
                  </a:lnTo>
                  <a:lnTo>
                    <a:pt x="17" y="26"/>
                  </a:lnTo>
                  <a:lnTo>
                    <a:pt x="7" y="28"/>
                  </a:lnTo>
                  <a:lnTo>
                    <a:pt x="0" y="27"/>
                  </a:lnTo>
                  <a:lnTo>
                    <a:pt x="11" y="20"/>
                  </a:lnTo>
                  <a:lnTo>
                    <a:pt x="16" y="13"/>
                  </a:lnTo>
                  <a:lnTo>
                    <a:pt x="25" y="8"/>
                  </a:lnTo>
                  <a:lnTo>
                    <a:pt x="34" y="4"/>
                  </a:lnTo>
                  <a:lnTo>
                    <a:pt x="48" y="2"/>
                  </a:lnTo>
                  <a:lnTo>
                    <a:pt x="53"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5" name="Freeform 48">
              <a:extLst>
                <a:ext uri="{FF2B5EF4-FFF2-40B4-BE49-F238E27FC236}">
                  <a16:creationId xmlns:a16="http://schemas.microsoft.com/office/drawing/2014/main" id="{53446DE1-A088-7115-4BB3-B986AA028DEF}"/>
                </a:ext>
              </a:extLst>
            </p:cNvPr>
            <p:cNvSpPr>
              <a:spLocks/>
            </p:cNvSpPr>
            <p:nvPr/>
          </p:nvSpPr>
          <p:spPr bwMode="auto">
            <a:xfrm>
              <a:off x="4879108" y="2128396"/>
              <a:ext cx="45276" cy="20692"/>
            </a:xfrm>
            <a:custGeom>
              <a:avLst/>
              <a:gdLst>
                <a:gd name="T0" fmla="*/ 0 w 31"/>
                <a:gd name="T1" fmla="*/ 11 h 14"/>
                <a:gd name="T2" fmla="*/ 1 w 31"/>
                <a:gd name="T3" fmla="*/ 11 h 14"/>
                <a:gd name="T4" fmla="*/ 3 w 31"/>
                <a:gd name="T5" fmla="*/ 6 h 14"/>
                <a:gd name="T6" fmla="*/ 16 w 31"/>
                <a:gd name="T7" fmla="*/ 6 h 14"/>
                <a:gd name="T8" fmla="*/ 31 w 31"/>
                <a:gd name="T9" fmla="*/ 0 h 14"/>
                <a:gd name="T10" fmla="*/ 20 w 31"/>
                <a:gd name="T11" fmla="*/ 9 h 14"/>
                <a:gd name="T12" fmla="*/ 22 w 31"/>
                <a:gd name="T13" fmla="*/ 12 h 14"/>
                <a:gd name="T14" fmla="*/ 20 w 31"/>
                <a:gd name="T15" fmla="*/ 12 h 14"/>
                <a:gd name="T16" fmla="*/ 17 w 31"/>
                <a:gd name="T17" fmla="*/ 13 h 14"/>
                <a:gd name="T18" fmla="*/ 14 w 31"/>
                <a:gd name="T19" fmla="*/ 13 h 14"/>
                <a:gd name="T20" fmla="*/ 13 w 31"/>
                <a:gd name="T21" fmla="*/ 14 h 14"/>
                <a:gd name="T22" fmla="*/ 13 w 31"/>
                <a:gd name="T23" fmla="*/ 12 h 14"/>
                <a:gd name="T24" fmla="*/ 11 w 31"/>
                <a:gd name="T25" fmla="*/ 10 h 14"/>
                <a:gd name="T26" fmla="*/ 8 w 31"/>
                <a:gd name="T27" fmla="*/ 10 h 14"/>
                <a:gd name="T28" fmla="*/ 4 w 31"/>
                <a:gd name="T29" fmla="*/ 12 h 14"/>
                <a:gd name="T30" fmla="*/ 0 w 31"/>
                <a:gd name="T31"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4">
                  <a:moveTo>
                    <a:pt x="0" y="11"/>
                  </a:moveTo>
                  <a:lnTo>
                    <a:pt x="1" y="11"/>
                  </a:lnTo>
                  <a:lnTo>
                    <a:pt x="3" y="6"/>
                  </a:lnTo>
                  <a:lnTo>
                    <a:pt x="16" y="6"/>
                  </a:lnTo>
                  <a:lnTo>
                    <a:pt x="31" y="0"/>
                  </a:lnTo>
                  <a:lnTo>
                    <a:pt x="20" y="9"/>
                  </a:lnTo>
                  <a:lnTo>
                    <a:pt x="22" y="12"/>
                  </a:lnTo>
                  <a:lnTo>
                    <a:pt x="20" y="12"/>
                  </a:lnTo>
                  <a:lnTo>
                    <a:pt x="17" y="13"/>
                  </a:lnTo>
                  <a:lnTo>
                    <a:pt x="14" y="13"/>
                  </a:lnTo>
                  <a:lnTo>
                    <a:pt x="13" y="14"/>
                  </a:lnTo>
                  <a:lnTo>
                    <a:pt x="13" y="12"/>
                  </a:lnTo>
                  <a:lnTo>
                    <a:pt x="11" y="10"/>
                  </a:lnTo>
                  <a:lnTo>
                    <a:pt x="8" y="10"/>
                  </a:lnTo>
                  <a:lnTo>
                    <a:pt x="4" y="12"/>
                  </a:lnTo>
                  <a:lnTo>
                    <a:pt x="0" y="1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6" name="Freeform 49">
              <a:extLst>
                <a:ext uri="{FF2B5EF4-FFF2-40B4-BE49-F238E27FC236}">
                  <a16:creationId xmlns:a16="http://schemas.microsoft.com/office/drawing/2014/main" id="{4E6ED937-5DFB-485C-A944-6F54139623F5}"/>
                </a:ext>
              </a:extLst>
            </p:cNvPr>
            <p:cNvSpPr>
              <a:spLocks/>
            </p:cNvSpPr>
            <p:nvPr/>
          </p:nvSpPr>
          <p:spPr bwMode="auto">
            <a:xfrm>
              <a:off x="4867424" y="2143176"/>
              <a:ext cx="45276" cy="17737"/>
            </a:xfrm>
            <a:custGeom>
              <a:avLst/>
              <a:gdLst>
                <a:gd name="T0" fmla="*/ 30 w 31"/>
                <a:gd name="T1" fmla="*/ 2 h 12"/>
                <a:gd name="T2" fmla="*/ 31 w 31"/>
                <a:gd name="T3" fmla="*/ 4 h 12"/>
                <a:gd name="T4" fmla="*/ 14 w 31"/>
                <a:gd name="T5" fmla="*/ 12 h 12"/>
                <a:gd name="T6" fmla="*/ 5 w 31"/>
                <a:gd name="T7" fmla="*/ 10 h 12"/>
                <a:gd name="T8" fmla="*/ 0 w 31"/>
                <a:gd name="T9" fmla="*/ 2 h 12"/>
                <a:gd name="T10" fmla="*/ 8 w 31"/>
                <a:gd name="T11" fmla="*/ 1 h 12"/>
                <a:gd name="T12" fmla="*/ 12 w 31"/>
                <a:gd name="T13" fmla="*/ 2 h 12"/>
                <a:gd name="T14" fmla="*/ 16 w 31"/>
                <a:gd name="T15" fmla="*/ 0 h 12"/>
                <a:gd name="T16" fmla="*/ 19 w 31"/>
                <a:gd name="T17" fmla="*/ 0 h 12"/>
                <a:gd name="T18" fmla="*/ 21 w 31"/>
                <a:gd name="T19" fmla="*/ 2 h 12"/>
                <a:gd name="T20" fmla="*/ 21 w 31"/>
                <a:gd name="T21" fmla="*/ 4 h 12"/>
                <a:gd name="T22" fmla="*/ 22 w 31"/>
                <a:gd name="T23" fmla="*/ 3 h 12"/>
                <a:gd name="T24" fmla="*/ 25 w 31"/>
                <a:gd name="T25" fmla="*/ 3 h 12"/>
                <a:gd name="T26" fmla="*/ 28 w 31"/>
                <a:gd name="T27" fmla="*/ 2 h 12"/>
                <a:gd name="T28" fmla="*/ 30 w 31"/>
                <a:gd name="T2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 h="12">
                  <a:moveTo>
                    <a:pt x="30" y="2"/>
                  </a:moveTo>
                  <a:lnTo>
                    <a:pt x="31" y="4"/>
                  </a:lnTo>
                  <a:lnTo>
                    <a:pt x="14" y="12"/>
                  </a:lnTo>
                  <a:lnTo>
                    <a:pt x="5" y="10"/>
                  </a:lnTo>
                  <a:lnTo>
                    <a:pt x="0" y="2"/>
                  </a:lnTo>
                  <a:lnTo>
                    <a:pt x="8" y="1"/>
                  </a:lnTo>
                  <a:lnTo>
                    <a:pt x="12" y="2"/>
                  </a:lnTo>
                  <a:lnTo>
                    <a:pt x="16" y="0"/>
                  </a:lnTo>
                  <a:lnTo>
                    <a:pt x="19" y="0"/>
                  </a:lnTo>
                  <a:lnTo>
                    <a:pt x="21" y="2"/>
                  </a:lnTo>
                  <a:lnTo>
                    <a:pt x="21" y="4"/>
                  </a:lnTo>
                  <a:lnTo>
                    <a:pt x="22" y="3"/>
                  </a:lnTo>
                  <a:lnTo>
                    <a:pt x="25" y="3"/>
                  </a:lnTo>
                  <a:lnTo>
                    <a:pt x="28" y="2"/>
                  </a:lnTo>
                  <a:lnTo>
                    <a:pt x="30" y="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7" name="Freeform 50">
              <a:extLst>
                <a:ext uri="{FF2B5EF4-FFF2-40B4-BE49-F238E27FC236}">
                  <a16:creationId xmlns:a16="http://schemas.microsoft.com/office/drawing/2014/main" id="{873F20EB-6985-4860-38BE-D949208149D4}"/>
                </a:ext>
              </a:extLst>
            </p:cNvPr>
            <p:cNvSpPr>
              <a:spLocks/>
            </p:cNvSpPr>
            <p:nvPr/>
          </p:nvSpPr>
          <p:spPr bwMode="auto">
            <a:xfrm>
              <a:off x="4337270" y="1659864"/>
              <a:ext cx="156272" cy="76857"/>
            </a:xfrm>
            <a:custGeom>
              <a:avLst/>
              <a:gdLst>
                <a:gd name="T0" fmla="*/ 79 w 107"/>
                <a:gd name="T1" fmla="*/ 51 h 52"/>
                <a:gd name="T2" fmla="*/ 71 w 107"/>
                <a:gd name="T3" fmla="*/ 48 h 52"/>
                <a:gd name="T4" fmla="*/ 63 w 107"/>
                <a:gd name="T5" fmla="*/ 49 h 52"/>
                <a:gd name="T6" fmla="*/ 50 w 107"/>
                <a:gd name="T7" fmla="*/ 43 h 52"/>
                <a:gd name="T8" fmla="*/ 45 w 107"/>
                <a:gd name="T9" fmla="*/ 44 h 52"/>
                <a:gd name="T10" fmla="*/ 37 w 107"/>
                <a:gd name="T11" fmla="*/ 52 h 52"/>
                <a:gd name="T12" fmla="*/ 24 w 107"/>
                <a:gd name="T13" fmla="*/ 46 h 52"/>
                <a:gd name="T14" fmla="*/ 14 w 107"/>
                <a:gd name="T15" fmla="*/ 37 h 52"/>
                <a:gd name="T16" fmla="*/ 6 w 107"/>
                <a:gd name="T17" fmla="*/ 32 h 52"/>
                <a:gd name="T18" fmla="*/ 4 w 107"/>
                <a:gd name="T19" fmla="*/ 24 h 52"/>
                <a:gd name="T20" fmla="*/ 0 w 107"/>
                <a:gd name="T21" fmla="*/ 18 h 52"/>
                <a:gd name="T22" fmla="*/ 12 w 107"/>
                <a:gd name="T23" fmla="*/ 13 h 52"/>
                <a:gd name="T24" fmla="*/ 17 w 107"/>
                <a:gd name="T25" fmla="*/ 8 h 52"/>
                <a:gd name="T26" fmla="*/ 28 w 107"/>
                <a:gd name="T27" fmla="*/ 4 h 52"/>
                <a:gd name="T28" fmla="*/ 32 w 107"/>
                <a:gd name="T29" fmla="*/ 0 h 52"/>
                <a:gd name="T30" fmla="*/ 36 w 107"/>
                <a:gd name="T31" fmla="*/ 3 h 52"/>
                <a:gd name="T32" fmla="*/ 43 w 107"/>
                <a:gd name="T33" fmla="*/ 1 h 52"/>
                <a:gd name="T34" fmla="*/ 51 w 107"/>
                <a:gd name="T35" fmla="*/ 7 h 52"/>
                <a:gd name="T36" fmla="*/ 63 w 107"/>
                <a:gd name="T37" fmla="*/ 9 h 52"/>
                <a:gd name="T38" fmla="*/ 63 w 107"/>
                <a:gd name="T39" fmla="*/ 15 h 52"/>
                <a:gd name="T40" fmla="*/ 72 w 107"/>
                <a:gd name="T41" fmla="*/ 19 h 52"/>
                <a:gd name="T42" fmla="*/ 74 w 107"/>
                <a:gd name="T43" fmla="*/ 14 h 52"/>
                <a:gd name="T44" fmla="*/ 85 w 107"/>
                <a:gd name="T45" fmla="*/ 16 h 52"/>
                <a:gd name="T46" fmla="*/ 87 w 107"/>
                <a:gd name="T47" fmla="*/ 22 h 52"/>
                <a:gd name="T48" fmla="*/ 99 w 107"/>
                <a:gd name="T49" fmla="*/ 23 h 52"/>
                <a:gd name="T50" fmla="*/ 107 w 107"/>
                <a:gd name="T51" fmla="*/ 33 h 52"/>
                <a:gd name="T52" fmla="*/ 103 w 107"/>
                <a:gd name="T53" fmla="*/ 33 h 52"/>
                <a:gd name="T54" fmla="*/ 100 w 107"/>
                <a:gd name="T55" fmla="*/ 37 h 52"/>
                <a:gd name="T56" fmla="*/ 97 w 107"/>
                <a:gd name="T57" fmla="*/ 38 h 52"/>
                <a:gd name="T58" fmla="*/ 96 w 107"/>
                <a:gd name="T59" fmla="*/ 42 h 52"/>
                <a:gd name="T60" fmla="*/ 93 w 107"/>
                <a:gd name="T61" fmla="*/ 43 h 52"/>
                <a:gd name="T62" fmla="*/ 93 w 107"/>
                <a:gd name="T63" fmla="*/ 45 h 52"/>
                <a:gd name="T64" fmla="*/ 88 w 107"/>
                <a:gd name="T65" fmla="*/ 47 h 52"/>
                <a:gd name="T66" fmla="*/ 80 w 107"/>
                <a:gd name="T67" fmla="*/ 47 h 52"/>
                <a:gd name="T68" fmla="*/ 79 w 107"/>
                <a:gd name="T69" fmla="*/ 5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7" h="52">
                  <a:moveTo>
                    <a:pt x="79" y="51"/>
                  </a:moveTo>
                  <a:lnTo>
                    <a:pt x="71" y="48"/>
                  </a:lnTo>
                  <a:lnTo>
                    <a:pt x="63" y="49"/>
                  </a:lnTo>
                  <a:lnTo>
                    <a:pt x="50" y="43"/>
                  </a:lnTo>
                  <a:lnTo>
                    <a:pt x="45" y="44"/>
                  </a:lnTo>
                  <a:lnTo>
                    <a:pt x="37" y="52"/>
                  </a:lnTo>
                  <a:lnTo>
                    <a:pt x="24" y="46"/>
                  </a:lnTo>
                  <a:lnTo>
                    <a:pt x="14" y="37"/>
                  </a:lnTo>
                  <a:lnTo>
                    <a:pt x="6" y="32"/>
                  </a:lnTo>
                  <a:lnTo>
                    <a:pt x="4" y="24"/>
                  </a:lnTo>
                  <a:lnTo>
                    <a:pt x="0" y="18"/>
                  </a:lnTo>
                  <a:lnTo>
                    <a:pt x="12" y="13"/>
                  </a:lnTo>
                  <a:lnTo>
                    <a:pt x="17" y="8"/>
                  </a:lnTo>
                  <a:lnTo>
                    <a:pt x="28" y="4"/>
                  </a:lnTo>
                  <a:lnTo>
                    <a:pt x="32" y="0"/>
                  </a:lnTo>
                  <a:lnTo>
                    <a:pt x="36" y="3"/>
                  </a:lnTo>
                  <a:lnTo>
                    <a:pt x="43" y="1"/>
                  </a:lnTo>
                  <a:lnTo>
                    <a:pt x="51" y="7"/>
                  </a:lnTo>
                  <a:lnTo>
                    <a:pt x="63" y="9"/>
                  </a:lnTo>
                  <a:lnTo>
                    <a:pt x="63" y="15"/>
                  </a:lnTo>
                  <a:lnTo>
                    <a:pt x="72" y="19"/>
                  </a:lnTo>
                  <a:lnTo>
                    <a:pt x="74" y="14"/>
                  </a:lnTo>
                  <a:lnTo>
                    <a:pt x="85" y="16"/>
                  </a:lnTo>
                  <a:lnTo>
                    <a:pt x="87" y="22"/>
                  </a:lnTo>
                  <a:lnTo>
                    <a:pt x="99" y="23"/>
                  </a:lnTo>
                  <a:lnTo>
                    <a:pt x="107" y="33"/>
                  </a:lnTo>
                  <a:lnTo>
                    <a:pt x="103" y="33"/>
                  </a:lnTo>
                  <a:lnTo>
                    <a:pt x="100" y="37"/>
                  </a:lnTo>
                  <a:lnTo>
                    <a:pt x="97" y="38"/>
                  </a:lnTo>
                  <a:lnTo>
                    <a:pt x="96" y="42"/>
                  </a:lnTo>
                  <a:lnTo>
                    <a:pt x="93" y="43"/>
                  </a:lnTo>
                  <a:lnTo>
                    <a:pt x="93" y="45"/>
                  </a:lnTo>
                  <a:lnTo>
                    <a:pt x="88" y="47"/>
                  </a:lnTo>
                  <a:lnTo>
                    <a:pt x="80" y="47"/>
                  </a:lnTo>
                  <a:lnTo>
                    <a:pt x="79" y="5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8" name="Freeform 51">
              <a:extLst>
                <a:ext uri="{FF2B5EF4-FFF2-40B4-BE49-F238E27FC236}">
                  <a16:creationId xmlns:a16="http://schemas.microsoft.com/office/drawing/2014/main" id="{C0366D6F-80AB-F78D-08F2-7882EBBD8C24}"/>
                </a:ext>
              </a:extLst>
            </p:cNvPr>
            <p:cNvSpPr>
              <a:spLocks/>
            </p:cNvSpPr>
            <p:nvPr/>
          </p:nvSpPr>
          <p:spPr bwMode="auto">
            <a:xfrm>
              <a:off x="4191223" y="1546058"/>
              <a:ext cx="208849" cy="229094"/>
            </a:xfrm>
            <a:custGeom>
              <a:avLst/>
              <a:gdLst>
                <a:gd name="T0" fmla="*/ 58 w 143"/>
                <a:gd name="T1" fmla="*/ 0 h 155"/>
                <a:gd name="T2" fmla="*/ 59 w 143"/>
                <a:gd name="T3" fmla="*/ 8 h 155"/>
                <a:gd name="T4" fmla="*/ 75 w 143"/>
                <a:gd name="T5" fmla="*/ 12 h 155"/>
                <a:gd name="T6" fmla="*/ 75 w 143"/>
                <a:gd name="T7" fmla="*/ 20 h 155"/>
                <a:gd name="T8" fmla="*/ 90 w 143"/>
                <a:gd name="T9" fmla="*/ 16 h 155"/>
                <a:gd name="T10" fmla="*/ 99 w 143"/>
                <a:gd name="T11" fmla="*/ 10 h 155"/>
                <a:gd name="T12" fmla="*/ 117 w 143"/>
                <a:gd name="T13" fmla="*/ 18 h 155"/>
                <a:gd name="T14" fmla="*/ 125 w 143"/>
                <a:gd name="T15" fmla="*/ 25 h 155"/>
                <a:gd name="T16" fmla="*/ 129 w 143"/>
                <a:gd name="T17" fmla="*/ 35 h 155"/>
                <a:gd name="T18" fmla="*/ 125 w 143"/>
                <a:gd name="T19" fmla="*/ 40 h 155"/>
                <a:gd name="T20" fmla="*/ 131 w 143"/>
                <a:gd name="T21" fmla="*/ 47 h 155"/>
                <a:gd name="T22" fmla="*/ 136 w 143"/>
                <a:gd name="T23" fmla="*/ 58 h 155"/>
                <a:gd name="T24" fmla="*/ 136 w 143"/>
                <a:gd name="T25" fmla="*/ 65 h 155"/>
                <a:gd name="T26" fmla="*/ 143 w 143"/>
                <a:gd name="T27" fmla="*/ 78 h 155"/>
                <a:gd name="T28" fmla="*/ 136 w 143"/>
                <a:gd name="T29" fmla="*/ 80 h 155"/>
                <a:gd name="T30" fmla="*/ 132 w 143"/>
                <a:gd name="T31" fmla="*/ 77 h 155"/>
                <a:gd name="T32" fmla="*/ 128 w 143"/>
                <a:gd name="T33" fmla="*/ 81 h 155"/>
                <a:gd name="T34" fmla="*/ 117 w 143"/>
                <a:gd name="T35" fmla="*/ 85 h 155"/>
                <a:gd name="T36" fmla="*/ 112 w 143"/>
                <a:gd name="T37" fmla="*/ 90 h 155"/>
                <a:gd name="T38" fmla="*/ 100 w 143"/>
                <a:gd name="T39" fmla="*/ 95 h 155"/>
                <a:gd name="T40" fmla="*/ 104 w 143"/>
                <a:gd name="T41" fmla="*/ 101 h 155"/>
                <a:gd name="T42" fmla="*/ 106 w 143"/>
                <a:gd name="T43" fmla="*/ 109 h 155"/>
                <a:gd name="T44" fmla="*/ 114 w 143"/>
                <a:gd name="T45" fmla="*/ 114 h 155"/>
                <a:gd name="T46" fmla="*/ 124 w 143"/>
                <a:gd name="T47" fmla="*/ 123 h 155"/>
                <a:gd name="T48" fmla="*/ 119 w 143"/>
                <a:gd name="T49" fmla="*/ 132 h 155"/>
                <a:gd name="T50" fmla="*/ 113 w 143"/>
                <a:gd name="T51" fmla="*/ 135 h 155"/>
                <a:gd name="T52" fmla="*/ 117 w 143"/>
                <a:gd name="T53" fmla="*/ 148 h 155"/>
                <a:gd name="T54" fmla="*/ 115 w 143"/>
                <a:gd name="T55" fmla="*/ 151 h 155"/>
                <a:gd name="T56" fmla="*/ 110 w 143"/>
                <a:gd name="T57" fmla="*/ 147 h 155"/>
                <a:gd name="T58" fmla="*/ 102 w 143"/>
                <a:gd name="T59" fmla="*/ 147 h 155"/>
                <a:gd name="T60" fmla="*/ 91 w 143"/>
                <a:gd name="T61" fmla="*/ 150 h 155"/>
                <a:gd name="T62" fmla="*/ 76 w 143"/>
                <a:gd name="T63" fmla="*/ 149 h 155"/>
                <a:gd name="T64" fmla="*/ 75 w 143"/>
                <a:gd name="T65" fmla="*/ 155 h 155"/>
                <a:gd name="T66" fmla="*/ 66 w 143"/>
                <a:gd name="T67" fmla="*/ 149 h 155"/>
                <a:gd name="T68" fmla="*/ 61 w 143"/>
                <a:gd name="T69" fmla="*/ 150 h 155"/>
                <a:gd name="T70" fmla="*/ 44 w 143"/>
                <a:gd name="T71" fmla="*/ 144 h 155"/>
                <a:gd name="T72" fmla="*/ 40 w 143"/>
                <a:gd name="T73" fmla="*/ 148 h 155"/>
                <a:gd name="T74" fmla="*/ 26 w 143"/>
                <a:gd name="T75" fmla="*/ 148 h 155"/>
                <a:gd name="T76" fmla="*/ 28 w 143"/>
                <a:gd name="T77" fmla="*/ 134 h 155"/>
                <a:gd name="T78" fmla="*/ 35 w 143"/>
                <a:gd name="T79" fmla="*/ 120 h 155"/>
                <a:gd name="T80" fmla="*/ 12 w 143"/>
                <a:gd name="T81" fmla="*/ 116 h 155"/>
                <a:gd name="T82" fmla="*/ 4 w 143"/>
                <a:gd name="T83" fmla="*/ 111 h 155"/>
                <a:gd name="T84" fmla="*/ 5 w 143"/>
                <a:gd name="T85" fmla="*/ 102 h 155"/>
                <a:gd name="T86" fmla="*/ 2 w 143"/>
                <a:gd name="T87" fmla="*/ 97 h 155"/>
                <a:gd name="T88" fmla="*/ 3 w 143"/>
                <a:gd name="T89" fmla="*/ 84 h 155"/>
                <a:gd name="T90" fmla="*/ 0 w 143"/>
                <a:gd name="T91" fmla="*/ 63 h 155"/>
                <a:gd name="T92" fmla="*/ 9 w 143"/>
                <a:gd name="T93" fmla="*/ 63 h 155"/>
                <a:gd name="T94" fmla="*/ 13 w 143"/>
                <a:gd name="T95" fmla="*/ 55 h 155"/>
                <a:gd name="T96" fmla="*/ 16 w 143"/>
                <a:gd name="T97" fmla="*/ 37 h 155"/>
                <a:gd name="T98" fmla="*/ 13 w 143"/>
                <a:gd name="T99" fmla="*/ 30 h 155"/>
                <a:gd name="T100" fmla="*/ 16 w 143"/>
                <a:gd name="T101" fmla="*/ 26 h 155"/>
                <a:gd name="T102" fmla="*/ 29 w 143"/>
                <a:gd name="T103" fmla="*/ 25 h 155"/>
                <a:gd name="T104" fmla="*/ 32 w 143"/>
                <a:gd name="T105" fmla="*/ 29 h 155"/>
                <a:gd name="T106" fmla="*/ 42 w 143"/>
                <a:gd name="T107" fmla="*/ 19 h 155"/>
                <a:gd name="T108" fmla="*/ 38 w 143"/>
                <a:gd name="T109" fmla="*/ 12 h 155"/>
                <a:gd name="T110" fmla="*/ 36 w 143"/>
                <a:gd name="T111" fmla="*/ 1 h 155"/>
                <a:gd name="T112" fmla="*/ 48 w 143"/>
                <a:gd name="T113" fmla="*/ 3 h 155"/>
                <a:gd name="T114" fmla="*/ 58 w 143"/>
                <a:gd name="T115"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155">
                  <a:moveTo>
                    <a:pt x="58" y="0"/>
                  </a:moveTo>
                  <a:lnTo>
                    <a:pt x="59" y="8"/>
                  </a:lnTo>
                  <a:lnTo>
                    <a:pt x="75" y="12"/>
                  </a:lnTo>
                  <a:lnTo>
                    <a:pt x="75" y="20"/>
                  </a:lnTo>
                  <a:lnTo>
                    <a:pt x="90" y="16"/>
                  </a:lnTo>
                  <a:lnTo>
                    <a:pt x="99" y="10"/>
                  </a:lnTo>
                  <a:lnTo>
                    <a:pt x="117" y="18"/>
                  </a:lnTo>
                  <a:lnTo>
                    <a:pt x="125" y="25"/>
                  </a:lnTo>
                  <a:lnTo>
                    <a:pt x="129" y="35"/>
                  </a:lnTo>
                  <a:lnTo>
                    <a:pt x="125" y="40"/>
                  </a:lnTo>
                  <a:lnTo>
                    <a:pt x="131" y="47"/>
                  </a:lnTo>
                  <a:lnTo>
                    <a:pt x="136" y="58"/>
                  </a:lnTo>
                  <a:lnTo>
                    <a:pt x="136" y="65"/>
                  </a:lnTo>
                  <a:lnTo>
                    <a:pt x="143" y="78"/>
                  </a:lnTo>
                  <a:lnTo>
                    <a:pt x="136" y="80"/>
                  </a:lnTo>
                  <a:lnTo>
                    <a:pt x="132" y="77"/>
                  </a:lnTo>
                  <a:lnTo>
                    <a:pt x="128" y="81"/>
                  </a:lnTo>
                  <a:lnTo>
                    <a:pt x="117" y="85"/>
                  </a:lnTo>
                  <a:lnTo>
                    <a:pt x="112" y="90"/>
                  </a:lnTo>
                  <a:lnTo>
                    <a:pt x="100" y="95"/>
                  </a:lnTo>
                  <a:lnTo>
                    <a:pt x="104" y="101"/>
                  </a:lnTo>
                  <a:lnTo>
                    <a:pt x="106" y="109"/>
                  </a:lnTo>
                  <a:lnTo>
                    <a:pt x="114" y="114"/>
                  </a:lnTo>
                  <a:lnTo>
                    <a:pt x="124" y="123"/>
                  </a:lnTo>
                  <a:lnTo>
                    <a:pt x="119" y="132"/>
                  </a:lnTo>
                  <a:lnTo>
                    <a:pt x="113" y="135"/>
                  </a:lnTo>
                  <a:lnTo>
                    <a:pt x="117" y="148"/>
                  </a:lnTo>
                  <a:lnTo>
                    <a:pt x="115" y="151"/>
                  </a:lnTo>
                  <a:lnTo>
                    <a:pt x="110" y="147"/>
                  </a:lnTo>
                  <a:lnTo>
                    <a:pt x="102" y="147"/>
                  </a:lnTo>
                  <a:lnTo>
                    <a:pt x="91" y="150"/>
                  </a:lnTo>
                  <a:lnTo>
                    <a:pt x="76" y="149"/>
                  </a:lnTo>
                  <a:lnTo>
                    <a:pt x="75" y="155"/>
                  </a:lnTo>
                  <a:lnTo>
                    <a:pt x="66" y="149"/>
                  </a:lnTo>
                  <a:lnTo>
                    <a:pt x="61" y="150"/>
                  </a:lnTo>
                  <a:lnTo>
                    <a:pt x="44" y="144"/>
                  </a:lnTo>
                  <a:lnTo>
                    <a:pt x="40" y="148"/>
                  </a:lnTo>
                  <a:lnTo>
                    <a:pt x="26" y="148"/>
                  </a:lnTo>
                  <a:lnTo>
                    <a:pt x="28" y="134"/>
                  </a:lnTo>
                  <a:lnTo>
                    <a:pt x="35" y="120"/>
                  </a:lnTo>
                  <a:lnTo>
                    <a:pt x="12" y="116"/>
                  </a:lnTo>
                  <a:lnTo>
                    <a:pt x="4" y="111"/>
                  </a:lnTo>
                  <a:lnTo>
                    <a:pt x="5" y="102"/>
                  </a:lnTo>
                  <a:lnTo>
                    <a:pt x="2" y="97"/>
                  </a:lnTo>
                  <a:lnTo>
                    <a:pt x="3" y="84"/>
                  </a:lnTo>
                  <a:lnTo>
                    <a:pt x="0" y="63"/>
                  </a:lnTo>
                  <a:lnTo>
                    <a:pt x="9" y="63"/>
                  </a:lnTo>
                  <a:lnTo>
                    <a:pt x="13" y="55"/>
                  </a:lnTo>
                  <a:lnTo>
                    <a:pt x="16" y="37"/>
                  </a:lnTo>
                  <a:lnTo>
                    <a:pt x="13" y="30"/>
                  </a:lnTo>
                  <a:lnTo>
                    <a:pt x="16" y="26"/>
                  </a:lnTo>
                  <a:lnTo>
                    <a:pt x="29" y="25"/>
                  </a:lnTo>
                  <a:lnTo>
                    <a:pt x="32" y="29"/>
                  </a:lnTo>
                  <a:lnTo>
                    <a:pt x="42" y="19"/>
                  </a:lnTo>
                  <a:lnTo>
                    <a:pt x="38" y="12"/>
                  </a:lnTo>
                  <a:lnTo>
                    <a:pt x="36" y="1"/>
                  </a:lnTo>
                  <a:lnTo>
                    <a:pt x="48" y="3"/>
                  </a:lnTo>
                  <a:lnTo>
                    <a:pt x="58"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39" name="Freeform 52">
              <a:extLst>
                <a:ext uri="{FF2B5EF4-FFF2-40B4-BE49-F238E27FC236}">
                  <a16:creationId xmlns:a16="http://schemas.microsoft.com/office/drawing/2014/main" id="{6E176A9A-6E91-CEA7-D07F-9EBE2C164CDA}"/>
                </a:ext>
              </a:extLst>
            </p:cNvPr>
            <p:cNvSpPr>
              <a:spLocks/>
            </p:cNvSpPr>
            <p:nvPr/>
          </p:nvSpPr>
          <p:spPr bwMode="auto">
            <a:xfrm>
              <a:off x="5163901" y="2833410"/>
              <a:ext cx="43815" cy="53209"/>
            </a:xfrm>
            <a:custGeom>
              <a:avLst/>
              <a:gdLst>
                <a:gd name="T0" fmla="*/ 25 w 30"/>
                <a:gd name="T1" fmla="*/ 0 h 36"/>
                <a:gd name="T2" fmla="*/ 30 w 30"/>
                <a:gd name="T3" fmla="*/ 6 h 36"/>
                <a:gd name="T4" fmla="*/ 30 w 30"/>
                <a:gd name="T5" fmla="*/ 15 h 36"/>
                <a:gd name="T6" fmla="*/ 20 w 30"/>
                <a:gd name="T7" fmla="*/ 20 h 36"/>
                <a:gd name="T8" fmla="*/ 28 w 30"/>
                <a:gd name="T9" fmla="*/ 25 h 36"/>
                <a:gd name="T10" fmla="*/ 21 w 30"/>
                <a:gd name="T11" fmla="*/ 36 h 36"/>
                <a:gd name="T12" fmla="*/ 17 w 30"/>
                <a:gd name="T13" fmla="*/ 33 h 36"/>
                <a:gd name="T14" fmla="*/ 13 w 30"/>
                <a:gd name="T15" fmla="*/ 34 h 36"/>
                <a:gd name="T16" fmla="*/ 3 w 30"/>
                <a:gd name="T17" fmla="*/ 34 h 36"/>
                <a:gd name="T18" fmla="*/ 2 w 30"/>
                <a:gd name="T19" fmla="*/ 28 h 36"/>
                <a:gd name="T20" fmla="*/ 0 w 30"/>
                <a:gd name="T21" fmla="*/ 22 h 36"/>
                <a:gd name="T22" fmla="*/ 6 w 30"/>
                <a:gd name="T23" fmla="*/ 12 h 36"/>
                <a:gd name="T24" fmla="*/ 12 w 30"/>
                <a:gd name="T25" fmla="*/ 3 h 36"/>
                <a:gd name="T26" fmla="*/ 20 w 30"/>
                <a:gd name="T27" fmla="*/ 5 h 36"/>
                <a:gd name="T28" fmla="*/ 25 w 30"/>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36">
                  <a:moveTo>
                    <a:pt x="25" y="0"/>
                  </a:moveTo>
                  <a:lnTo>
                    <a:pt x="30" y="6"/>
                  </a:lnTo>
                  <a:lnTo>
                    <a:pt x="30" y="15"/>
                  </a:lnTo>
                  <a:lnTo>
                    <a:pt x="20" y="20"/>
                  </a:lnTo>
                  <a:lnTo>
                    <a:pt x="28" y="25"/>
                  </a:lnTo>
                  <a:lnTo>
                    <a:pt x="21" y="36"/>
                  </a:lnTo>
                  <a:lnTo>
                    <a:pt x="17" y="33"/>
                  </a:lnTo>
                  <a:lnTo>
                    <a:pt x="13" y="34"/>
                  </a:lnTo>
                  <a:lnTo>
                    <a:pt x="3" y="34"/>
                  </a:lnTo>
                  <a:lnTo>
                    <a:pt x="2" y="28"/>
                  </a:lnTo>
                  <a:lnTo>
                    <a:pt x="0" y="22"/>
                  </a:lnTo>
                  <a:lnTo>
                    <a:pt x="6" y="12"/>
                  </a:lnTo>
                  <a:lnTo>
                    <a:pt x="12" y="3"/>
                  </a:lnTo>
                  <a:lnTo>
                    <a:pt x="20" y="5"/>
                  </a:lnTo>
                  <a:lnTo>
                    <a:pt x="25"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0" name="Freeform 53">
              <a:extLst>
                <a:ext uri="{FF2B5EF4-FFF2-40B4-BE49-F238E27FC236}">
                  <a16:creationId xmlns:a16="http://schemas.microsoft.com/office/drawing/2014/main" id="{28C99530-A959-313D-22D5-E9F6E7049259}"/>
                </a:ext>
              </a:extLst>
            </p:cNvPr>
            <p:cNvSpPr>
              <a:spLocks/>
            </p:cNvSpPr>
            <p:nvPr/>
          </p:nvSpPr>
          <p:spPr bwMode="auto">
            <a:xfrm>
              <a:off x="4296377" y="1513540"/>
              <a:ext cx="39434" cy="38429"/>
            </a:xfrm>
            <a:custGeom>
              <a:avLst/>
              <a:gdLst>
                <a:gd name="T0" fmla="*/ 27 w 27"/>
                <a:gd name="T1" fmla="*/ 10 h 26"/>
                <a:gd name="T2" fmla="*/ 20 w 27"/>
                <a:gd name="T3" fmla="*/ 26 h 26"/>
                <a:gd name="T4" fmla="*/ 3 w 27"/>
                <a:gd name="T5" fmla="*/ 15 h 26"/>
                <a:gd name="T6" fmla="*/ 0 w 27"/>
                <a:gd name="T7" fmla="*/ 6 h 26"/>
                <a:gd name="T8" fmla="*/ 22 w 27"/>
                <a:gd name="T9" fmla="*/ 0 h 26"/>
                <a:gd name="T10" fmla="*/ 27 w 27"/>
                <a:gd name="T11" fmla="*/ 10 h 26"/>
              </a:gdLst>
              <a:ahLst/>
              <a:cxnLst>
                <a:cxn ang="0">
                  <a:pos x="T0" y="T1"/>
                </a:cxn>
                <a:cxn ang="0">
                  <a:pos x="T2" y="T3"/>
                </a:cxn>
                <a:cxn ang="0">
                  <a:pos x="T4" y="T5"/>
                </a:cxn>
                <a:cxn ang="0">
                  <a:pos x="T6" y="T7"/>
                </a:cxn>
                <a:cxn ang="0">
                  <a:pos x="T8" y="T9"/>
                </a:cxn>
                <a:cxn ang="0">
                  <a:pos x="T10" y="T11"/>
                </a:cxn>
              </a:cxnLst>
              <a:rect l="0" t="0" r="r" b="b"/>
              <a:pathLst>
                <a:path w="27" h="26">
                  <a:moveTo>
                    <a:pt x="27" y="10"/>
                  </a:moveTo>
                  <a:lnTo>
                    <a:pt x="20" y="26"/>
                  </a:lnTo>
                  <a:lnTo>
                    <a:pt x="3" y="15"/>
                  </a:lnTo>
                  <a:lnTo>
                    <a:pt x="0" y="6"/>
                  </a:lnTo>
                  <a:lnTo>
                    <a:pt x="22" y="0"/>
                  </a:lnTo>
                  <a:lnTo>
                    <a:pt x="27" y="1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1" name="Freeform 54">
              <a:extLst>
                <a:ext uri="{FF2B5EF4-FFF2-40B4-BE49-F238E27FC236}">
                  <a16:creationId xmlns:a16="http://schemas.microsoft.com/office/drawing/2014/main" id="{1A681D18-48E1-FB57-F137-C6D5380297A9}"/>
                </a:ext>
              </a:extLst>
            </p:cNvPr>
            <p:cNvSpPr>
              <a:spLocks/>
            </p:cNvSpPr>
            <p:nvPr/>
          </p:nvSpPr>
          <p:spPr bwMode="auto">
            <a:xfrm>
              <a:off x="4232116" y="1466244"/>
              <a:ext cx="62801" cy="84248"/>
            </a:xfrm>
            <a:custGeom>
              <a:avLst/>
              <a:gdLst>
                <a:gd name="T0" fmla="*/ 43 w 43"/>
                <a:gd name="T1" fmla="*/ 25 h 57"/>
                <a:gd name="T2" fmla="*/ 40 w 43"/>
                <a:gd name="T3" fmla="*/ 33 h 57"/>
                <a:gd name="T4" fmla="*/ 35 w 43"/>
                <a:gd name="T5" fmla="*/ 30 h 57"/>
                <a:gd name="T6" fmla="*/ 25 w 43"/>
                <a:gd name="T7" fmla="*/ 44 h 57"/>
                <a:gd name="T8" fmla="*/ 30 w 43"/>
                <a:gd name="T9" fmla="*/ 54 h 57"/>
                <a:gd name="T10" fmla="*/ 20 w 43"/>
                <a:gd name="T11" fmla="*/ 57 h 57"/>
                <a:gd name="T12" fmla="*/ 8 w 43"/>
                <a:gd name="T13" fmla="*/ 55 h 57"/>
                <a:gd name="T14" fmla="*/ 2 w 43"/>
                <a:gd name="T15" fmla="*/ 44 h 57"/>
                <a:gd name="T16" fmla="*/ 0 w 43"/>
                <a:gd name="T17" fmla="*/ 24 h 57"/>
                <a:gd name="T18" fmla="*/ 2 w 43"/>
                <a:gd name="T19" fmla="*/ 18 h 57"/>
                <a:gd name="T20" fmla="*/ 6 w 43"/>
                <a:gd name="T21" fmla="*/ 12 h 57"/>
                <a:gd name="T22" fmla="*/ 20 w 43"/>
                <a:gd name="T23" fmla="*/ 11 h 57"/>
                <a:gd name="T24" fmla="*/ 25 w 43"/>
                <a:gd name="T25" fmla="*/ 6 h 57"/>
                <a:gd name="T26" fmla="*/ 36 w 43"/>
                <a:gd name="T27" fmla="*/ 0 h 57"/>
                <a:gd name="T28" fmla="*/ 37 w 43"/>
                <a:gd name="T29" fmla="*/ 10 h 57"/>
                <a:gd name="T30" fmla="*/ 32 w 43"/>
                <a:gd name="T31" fmla="*/ 16 h 57"/>
                <a:gd name="T32" fmla="*/ 35 w 43"/>
                <a:gd name="T33" fmla="*/ 22 h 57"/>
                <a:gd name="T34" fmla="*/ 43 w 43"/>
                <a:gd name="T35" fmla="*/ 2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57">
                  <a:moveTo>
                    <a:pt x="43" y="25"/>
                  </a:moveTo>
                  <a:lnTo>
                    <a:pt x="40" y="33"/>
                  </a:lnTo>
                  <a:lnTo>
                    <a:pt x="35" y="30"/>
                  </a:lnTo>
                  <a:lnTo>
                    <a:pt x="25" y="44"/>
                  </a:lnTo>
                  <a:lnTo>
                    <a:pt x="30" y="54"/>
                  </a:lnTo>
                  <a:lnTo>
                    <a:pt x="20" y="57"/>
                  </a:lnTo>
                  <a:lnTo>
                    <a:pt x="8" y="55"/>
                  </a:lnTo>
                  <a:lnTo>
                    <a:pt x="2" y="44"/>
                  </a:lnTo>
                  <a:lnTo>
                    <a:pt x="0" y="24"/>
                  </a:lnTo>
                  <a:lnTo>
                    <a:pt x="2" y="18"/>
                  </a:lnTo>
                  <a:lnTo>
                    <a:pt x="6" y="12"/>
                  </a:lnTo>
                  <a:lnTo>
                    <a:pt x="20" y="11"/>
                  </a:lnTo>
                  <a:lnTo>
                    <a:pt x="25" y="6"/>
                  </a:lnTo>
                  <a:lnTo>
                    <a:pt x="36" y="0"/>
                  </a:lnTo>
                  <a:lnTo>
                    <a:pt x="37" y="10"/>
                  </a:lnTo>
                  <a:lnTo>
                    <a:pt x="32" y="16"/>
                  </a:lnTo>
                  <a:lnTo>
                    <a:pt x="35" y="22"/>
                  </a:lnTo>
                  <a:lnTo>
                    <a:pt x="43" y="2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2" name="Freeform 55">
              <a:extLst>
                <a:ext uri="{FF2B5EF4-FFF2-40B4-BE49-F238E27FC236}">
                  <a16:creationId xmlns:a16="http://schemas.microsoft.com/office/drawing/2014/main" id="{8FC97EDD-1EE7-3002-58C6-48E31E35A506}"/>
                </a:ext>
              </a:extLst>
            </p:cNvPr>
            <p:cNvSpPr>
              <a:spLocks/>
            </p:cNvSpPr>
            <p:nvPr/>
          </p:nvSpPr>
          <p:spPr bwMode="auto">
            <a:xfrm>
              <a:off x="2150935" y="2611708"/>
              <a:ext cx="96391" cy="70945"/>
            </a:xfrm>
            <a:custGeom>
              <a:avLst/>
              <a:gdLst>
                <a:gd name="T0" fmla="*/ 7 w 66"/>
                <a:gd name="T1" fmla="*/ 4 h 48"/>
                <a:gd name="T2" fmla="*/ 10 w 66"/>
                <a:gd name="T3" fmla="*/ 0 h 48"/>
                <a:gd name="T4" fmla="*/ 24 w 66"/>
                <a:gd name="T5" fmla="*/ 0 h 48"/>
                <a:gd name="T6" fmla="*/ 34 w 66"/>
                <a:gd name="T7" fmla="*/ 6 h 48"/>
                <a:gd name="T8" fmla="*/ 39 w 66"/>
                <a:gd name="T9" fmla="*/ 5 h 48"/>
                <a:gd name="T10" fmla="*/ 41 w 66"/>
                <a:gd name="T11" fmla="*/ 13 h 48"/>
                <a:gd name="T12" fmla="*/ 51 w 66"/>
                <a:gd name="T13" fmla="*/ 12 h 48"/>
                <a:gd name="T14" fmla="*/ 50 w 66"/>
                <a:gd name="T15" fmla="*/ 18 h 48"/>
                <a:gd name="T16" fmla="*/ 58 w 66"/>
                <a:gd name="T17" fmla="*/ 19 h 48"/>
                <a:gd name="T18" fmla="*/ 66 w 66"/>
                <a:gd name="T19" fmla="*/ 27 h 48"/>
                <a:gd name="T20" fmla="*/ 58 w 66"/>
                <a:gd name="T21" fmla="*/ 35 h 48"/>
                <a:gd name="T22" fmla="*/ 50 w 66"/>
                <a:gd name="T23" fmla="*/ 31 h 48"/>
                <a:gd name="T24" fmla="*/ 42 w 66"/>
                <a:gd name="T25" fmla="*/ 31 h 48"/>
                <a:gd name="T26" fmla="*/ 36 w 66"/>
                <a:gd name="T27" fmla="*/ 30 h 48"/>
                <a:gd name="T28" fmla="*/ 32 w 66"/>
                <a:gd name="T29" fmla="*/ 34 h 48"/>
                <a:gd name="T30" fmla="*/ 25 w 66"/>
                <a:gd name="T31" fmla="*/ 36 h 48"/>
                <a:gd name="T32" fmla="*/ 23 w 66"/>
                <a:gd name="T33" fmla="*/ 30 h 48"/>
                <a:gd name="T34" fmla="*/ 17 w 66"/>
                <a:gd name="T35" fmla="*/ 34 h 48"/>
                <a:gd name="T36" fmla="*/ 8 w 66"/>
                <a:gd name="T37" fmla="*/ 48 h 48"/>
                <a:gd name="T38" fmla="*/ 4 w 66"/>
                <a:gd name="T39" fmla="*/ 44 h 48"/>
                <a:gd name="T40" fmla="*/ 3 w 66"/>
                <a:gd name="T41" fmla="*/ 39 h 48"/>
                <a:gd name="T42" fmla="*/ 4 w 66"/>
                <a:gd name="T43" fmla="*/ 33 h 48"/>
                <a:gd name="T44" fmla="*/ 0 w 66"/>
                <a:gd name="T45" fmla="*/ 27 h 48"/>
                <a:gd name="T46" fmla="*/ 5 w 66"/>
                <a:gd name="T47" fmla="*/ 23 h 48"/>
                <a:gd name="T48" fmla="*/ 8 w 66"/>
                <a:gd name="T49" fmla="*/ 15 h 48"/>
                <a:gd name="T50" fmla="*/ 7 w 66"/>
                <a:gd name="T5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48">
                  <a:moveTo>
                    <a:pt x="7" y="4"/>
                  </a:moveTo>
                  <a:lnTo>
                    <a:pt x="10" y="0"/>
                  </a:lnTo>
                  <a:lnTo>
                    <a:pt x="24" y="0"/>
                  </a:lnTo>
                  <a:lnTo>
                    <a:pt x="34" y="6"/>
                  </a:lnTo>
                  <a:lnTo>
                    <a:pt x="39" y="5"/>
                  </a:lnTo>
                  <a:lnTo>
                    <a:pt x="41" y="13"/>
                  </a:lnTo>
                  <a:lnTo>
                    <a:pt x="51" y="12"/>
                  </a:lnTo>
                  <a:lnTo>
                    <a:pt x="50" y="18"/>
                  </a:lnTo>
                  <a:lnTo>
                    <a:pt x="58" y="19"/>
                  </a:lnTo>
                  <a:lnTo>
                    <a:pt x="66" y="27"/>
                  </a:lnTo>
                  <a:lnTo>
                    <a:pt x="58" y="35"/>
                  </a:lnTo>
                  <a:lnTo>
                    <a:pt x="50" y="31"/>
                  </a:lnTo>
                  <a:lnTo>
                    <a:pt x="42" y="31"/>
                  </a:lnTo>
                  <a:lnTo>
                    <a:pt x="36" y="30"/>
                  </a:lnTo>
                  <a:lnTo>
                    <a:pt x="32" y="34"/>
                  </a:lnTo>
                  <a:lnTo>
                    <a:pt x="25" y="36"/>
                  </a:lnTo>
                  <a:lnTo>
                    <a:pt x="23" y="30"/>
                  </a:lnTo>
                  <a:lnTo>
                    <a:pt x="17" y="34"/>
                  </a:lnTo>
                  <a:lnTo>
                    <a:pt x="8" y="48"/>
                  </a:lnTo>
                  <a:lnTo>
                    <a:pt x="4" y="44"/>
                  </a:lnTo>
                  <a:lnTo>
                    <a:pt x="3" y="39"/>
                  </a:lnTo>
                  <a:lnTo>
                    <a:pt x="4" y="33"/>
                  </a:lnTo>
                  <a:lnTo>
                    <a:pt x="0" y="27"/>
                  </a:lnTo>
                  <a:lnTo>
                    <a:pt x="5" y="23"/>
                  </a:lnTo>
                  <a:lnTo>
                    <a:pt x="8" y="15"/>
                  </a:lnTo>
                  <a:lnTo>
                    <a:pt x="7"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3" name="Freeform 56">
              <a:extLst>
                <a:ext uri="{FF2B5EF4-FFF2-40B4-BE49-F238E27FC236}">
                  <a16:creationId xmlns:a16="http://schemas.microsoft.com/office/drawing/2014/main" id="{BB2B0E39-84EE-971F-D789-68288A58FF5A}"/>
                </a:ext>
              </a:extLst>
            </p:cNvPr>
            <p:cNvSpPr>
              <a:spLocks/>
            </p:cNvSpPr>
            <p:nvPr/>
          </p:nvSpPr>
          <p:spPr bwMode="auto">
            <a:xfrm>
              <a:off x="3827564" y="2084056"/>
              <a:ext cx="538917" cy="554257"/>
            </a:xfrm>
            <a:custGeom>
              <a:avLst/>
              <a:gdLst>
                <a:gd name="T0" fmla="*/ 369 w 369"/>
                <a:gd name="T1" fmla="*/ 283 h 375"/>
                <a:gd name="T2" fmla="*/ 309 w 369"/>
                <a:gd name="T3" fmla="*/ 322 h 375"/>
                <a:gd name="T4" fmla="*/ 257 w 369"/>
                <a:gd name="T5" fmla="*/ 363 h 375"/>
                <a:gd name="T6" fmla="*/ 231 w 369"/>
                <a:gd name="T7" fmla="*/ 372 h 375"/>
                <a:gd name="T8" fmla="*/ 211 w 369"/>
                <a:gd name="T9" fmla="*/ 375 h 375"/>
                <a:gd name="T10" fmla="*/ 211 w 369"/>
                <a:gd name="T11" fmla="*/ 361 h 375"/>
                <a:gd name="T12" fmla="*/ 203 w 369"/>
                <a:gd name="T13" fmla="*/ 358 h 375"/>
                <a:gd name="T14" fmla="*/ 191 w 369"/>
                <a:gd name="T15" fmla="*/ 352 h 375"/>
                <a:gd name="T16" fmla="*/ 187 w 369"/>
                <a:gd name="T17" fmla="*/ 342 h 375"/>
                <a:gd name="T18" fmla="*/ 126 w 369"/>
                <a:gd name="T19" fmla="*/ 297 h 375"/>
                <a:gd name="T20" fmla="*/ 66 w 369"/>
                <a:gd name="T21" fmla="*/ 252 h 375"/>
                <a:gd name="T22" fmla="*/ 0 w 369"/>
                <a:gd name="T23" fmla="*/ 201 h 375"/>
                <a:gd name="T24" fmla="*/ 1 w 369"/>
                <a:gd name="T25" fmla="*/ 197 h 375"/>
                <a:gd name="T26" fmla="*/ 1 w 369"/>
                <a:gd name="T27" fmla="*/ 196 h 375"/>
                <a:gd name="T28" fmla="*/ 1 w 369"/>
                <a:gd name="T29" fmla="*/ 171 h 375"/>
                <a:gd name="T30" fmla="*/ 30 w 369"/>
                <a:gd name="T31" fmla="*/ 156 h 375"/>
                <a:gd name="T32" fmla="*/ 48 w 369"/>
                <a:gd name="T33" fmla="*/ 153 h 375"/>
                <a:gd name="T34" fmla="*/ 62 w 369"/>
                <a:gd name="T35" fmla="*/ 147 h 375"/>
                <a:gd name="T36" fmla="*/ 69 w 369"/>
                <a:gd name="T37" fmla="*/ 137 h 375"/>
                <a:gd name="T38" fmla="*/ 90 w 369"/>
                <a:gd name="T39" fmla="*/ 129 h 375"/>
                <a:gd name="T40" fmla="*/ 91 w 369"/>
                <a:gd name="T41" fmla="*/ 113 h 375"/>
                <a:gd name="T42" fmla="*/ 101 w 369"/>
                <a:gd name="T43" fmla="*/ 112 h 375"/>
                <a:gd name="T44" fmla="*/ 109 w 369"/>
                <a:gd name="T45" fmla="*/ 104 h 375"/>
                <a:gd name="T46" fmla="*/ 132 w 369"/>
                <a:gd name="T47" fmla="*/ 100 h 375"/>
                <a:gd name="T48" fmla="*/ 135 w 369"/>
                <a:gd name="T49" fmla="*/ 92 h 375"/>
                <a:gd name="T50" fmla="*/ 130 w 369"/>
                <a:gd name="T51" fmla="*/ 88 h 375"/>
                <a:gd name="T52" fmla="*/ 124 w 369"/>
                <a:gd name="T53" fmla="*/ 66 h 375"/>
                <a:gd name="T54" fmla="*/ 123 w 369"/>
                <a:gd name="T55" fmla="*/ 53 h 375"/>
                <a:gd name="T56" fmla="*/ 117 w 369"/>
                <a:gd name="T57" fmla="*/ 40 h 375"/>
                <a:gd name="T58" fmla="*/ 134 w 369"/>
                <a:gd name="T59" fmla="*/ 29 h 375"/>
                <a:gd name="T60" fmla="*/ 152 w 369"/>
                <a:gd name="T61" fmla="*/ 25 h 375"/>
                <a:gd name="T62" fmla="*/ 163 w 369"/>
                <a:gd name="T63" fmla="*/ 17 h 375"/>
                <a:gd name="T64" fmla="*/ 179 w 369"/>
                <a:gd name="T65" fmla="*/ 11 h 375"/>
                <a:gd name="T66" fmla="*/ 209 w 369"/>
                <a:gd name="T67" fmla="*/ 7 h 375"/>
                <a:gd name="T68" fmla="*/ 237 w 369"/>
                <a:gd name="T69" fmla="*/ 5 h 375"/>
                <a:gd name="T70" fmla="*/ 246 w 369"/>
                <a:gd name="T71" fmla="*/ 8 h 375"/>
                <a:gd name="T72" fmla="*/ 262 w 369"/>
                <a:gd name="T73" fmla="*/ 0 h 375"/>
                <a:gd name="T74" fmla="*/ 280 w 369"/>
                <a:gd name="T75" fmla="*/ 0 h 375"/>
                <a:gd name="T76" fmla="*/ 287 w 369"/>
                <a:gd name="T77" fmla="*/ 5 h 375"/>
                <a:gd name="T78" fmla="*/ 299 w 369"/>
                <a:gd name="T79" fmla="*/ 3 h 375"/>
                <a:gd name="T80" fmla="*/ 296 w 369"/>
                <a:gd name="T81" fmla="*/ 14 h 375"/>
                <a:gd name="T82" fmla="*/ 299 w 369"/>
                <a:gd name="T83" fmla="*/ 34 h 375"/>
                <a:gd name="T84" fmla="*/ 295 w 369"/>
                <a:gd name="T85" fmla="*/ 51 h 375"/>
                <a:gd name="T86" fmla="*/ 285 w 369"/>
                <a:gd name="T87" fmla="*/ 62 h 375"/>
                <a:gd name="T88" fmla="*/ 287 w 369"/>
                <a:gd name="T89" fmla="*/ 78 h 375"/>
                <a:gd name="T90" fmla="*/ 302 w 369"/>
                <a:gd name="T91" fmla="*/ 90 h 375"/>
                <a:gd name="T92" fmla="*/ 302 w 369"/>
                <a:gd name="T93" fmla="*/ 95 h 375"/>
                <a:gd name="T94" fmla="*/ 313 w 369"/>
                <a:gd name="T95" fmla="*/ 104 h 375"/>
                <a:gd name="T96" fmla="*/ 321 w 369"/>
                <a:gd name="T97" fmla="*/ 141 h 375"/>
                <a:gd name="T98" fmla="*/ 327 w 369"/>
                <a:gd name="T99" fmla="*/ 159 h 375"/>
                <a:gd name="T100" fmla="*/ 329 w 369"/>
                <a:gd name="T101" fmla="*/ 169 h 375"/>
                <a:gd name="T102" fmla="*/ 326 w 369"/>
                <a:gd name="T103" fmla="*/ 186 h 375"/>
                <a:gd name="T104" fmla="*/ 327 w 369"/>
                <a:gd name="T105" fmla="*/ 195 h 375"/>
                <a:gd name="T106" fmla="*/ 325 w 369"/>
                <a:gd name="T107" fmla="*/ 207 h 375"/>
                <a:gd name="T108" fmla="*/ 327 w 369"/>
                <a:gd name="T109" fmla="*/ 220 h 375"/>
                <a:gd name="T110" fmla="*/ 320 w 369"/>
                <a:gd name="T111" fmla="*/ 228 h 375"/>
                <a:gd name="T112" fmla="*/ 331 w 369"/>
                <a:gd name="T113" fmla="*/ 244 h 375"/>
                <a:gd name="T114" fmla="*/ 332 w 369"/>
                <a:gd name="T115" fmla="*/ 252 h 375"/>
                <a:gd name="T116" fmla="*/ 339 w 369"/>
                <a:gd name="T117" fmla="*/ 264 h 375"/>
                <a:gd name="T118" fmla="*/ 347 w 369"/>
                <a:gd name="T119" fmla="*/ 260 h 375"/>
                <a:gd name="T120" fmla="*/ 361 w 369"/>
                <a:gd name="T121" fmla="*/ 270 h 375"/>
                <a:gd name="T122" fmla="*/ 369 w 369"/>
                <a:gd name="T123" fmla="*/ 283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9" h="375">
                  <a:moveTo>
                    <a:pt x="369" y="283"/>
                  </a:moveTo>
                  <a:lnTo>
                    <a:pt x="309" y="322"/>
                  </a:lnTo>
                  <a:lnTo>
                    <a:pt x="257" y="363"/>
                  </a:lnTo>
                  <a:lnTo>
                    <a:pt x="231" y="372"/>
                  </a:lnTo>
                  <a:lnTo>
                    <a:pt x="211" y="375"/>
                  </a:lnTo>
                  <a:lnTo>
                    <a:pt x="211" y="361"/>
                  </a:lnTo>
                  <a:lnTo>
                    <a:pt x="203" y="358"/>
                  </a:lnTo>
                  <a:lnTo>
                    <a:pt x="191" y="352"/>
                  </a:lnTo>
                  <a:lnTo>
                    <a:pt x="187" y="342"/>
                  </a:lnTo>
                  <a:lnTo>
                    <a:pt x="126" y="297"/>
                  </a:lnTo>
                  <a:lnTo>
                    <a:pt x="66" y="252"/>
                  </a:lnTo>
                  <a:lnTo>
                    <a:pt x="0" y="201"/>
                  </a:lnTo>
                  <a:lnTo>
                    <a:pt x="1" y="197"/>
                  </a:lnTo>
                  <a:lnTo>
                    <a:pt x="1" y="196"/>
                  </a:lnTo>
                  <a:lnTo>
                    <a:pt x="1" y="171"/>
                  </a:lnTo>
                  <a:lnTo>
                    <a:pt x="30" y="156"/>
                  </a:lnTo>
                  <a:lnTo>
                    <a:pt x="48" y="153"/>
                  </a:lnTo>
                  <a:lnTo>
                    <a:pt x="62" y="147"/>
                  </a:lnTo>
                  <a:lnTo>
                    <a:pt x="69" y="137"/>
                  </a:lnTo>
                  <a:lnTo>
                    <a:pt x="90" y="129"/>
                  </a:lnTo>
                  <a:lnTo>
                    <a:pt x="91" y="113"/>
                  </a:lnTo>
                  <a:lnTo>
                    <a:pt x="101" y="112"/>
                  </a:lnTo>
                  <a:lnTo>
                    <a:pt x="109" y="104"/>
                  </a:lnTo>
                  <a:lnTo>
                    <a:pt x="132" y="100"/>
                  </a:lnTo>
                  <a:lnTo>
                    <a:pt x="135" y="92"/>
                  </a:lnTo>
                  <a:lnTo>
                    <a:pt x="130" y="88"/>
                  </a:lnTo>
                  <a:lnTo>
                    <a:pt x="124" y="66"/>
                  </a:lnTo>
                  <a:lnTo>
                    <a:pt x="123" y="53"/>
                  </a:lnTo>
                  <a:lnTo>
                    <a:pt x="117" y="40"/>
                  </a:lnTo>
                  <a:lnTo>
                    <a:pt x="134" y="29"/>
                  </a:lnTo>
                  <a:lnTo>
                    <a:pt x="152" y="25"/>
                  </a:lnTo>
                  <a:lnTo>
                    <a:pt x="163" y="17"/>
                  </a:lnTo>
                  <a:lnTo>
                    <a:pt x="179" y="11"/>
                  </a:lnTo>
                  <a:lnTo>
                    <a:pt x="209" y="7"/>
                  </a:lnTo>
                  <a:lnTo>
                    <a:pt x="237" y="5"/>
                  </a:lnTo>
                  <a:lnTo>
                    <a:pt x="246" y="8"/>
                  </a:lnTo>
                  <a:lnTo>
                    <a:pt x="262" y="0"/>
                  </a:lnTo>
                  <a:lnTo>
                    <a:pt x="280" y="0"/>
                  </a:lnTo>
                  <a:lnTo>
                    <a:pt x="287" y="5"/>
                  </a:lnTo>
                  <a:lnTo>
                    <a:pt x="299" y="3"/>
                  </a:lnTo>
                  <a:lnTo>
                    <a:pt x="296" y="14"/>
                  </a:lnTo>
                  <a:lnTo>
                    <a:pt x="299" y="34"/>
                  </a:lnTo>
                  <a:lnTo>
                    <a:pt x="295" y="51"/>
                  </a:lnTo>
                  <a:lnTo>
                    <a:pt x="285" y="62"/>
                  </a:lnTo>
                  <a:lnTo>
                    <a:pt x="287" y="78"/>
                  </a:lnTo>
                  <a:lnTo>
                    <a:pt x="302" y="90"/>
                  </a:lnTo>
                  <a:lnTo>
                    <a:pt x="302" y="95"/>
                  </a:lnTo>
                  <a:lnTo>
                    <a:pt x="313" y="104"/>
                  </a:lnTo>
                  <a:lnTo>
                    <a:pt x="321" y="141"/>
                  </a:lnTo>
                  <a:lnTo>
                    <a:pt x="327" y="159"/>
                  </a:lnTo>
                  <a:lnTo>
                    <a:pt x="329" y="169"/>
                  </a:lnTo>
                  <a:lnTo>
                    <a:pt x="326" y="186"/>
                  </a:lnTo>
                  <a:lnTo>
                    <a:pt x="327" y="195"/>
                  </a:lnTo>
                  <a:lnTo>
                    <a:pt x="325" y="207"/>
                  </a:lnTo>
                  <a:lnTo>
                    <a:pt x="327" y="220"/>
                  </a:lnTo>
                  <a:lnTo>
                    <a:pt x="320" y="228"/>
                  </a:lnTo>
                  <a:lnTo>
                    <a:pt x="331" y="244"/>
                  </a:lnTo>
                  <a:lnTo>
                    <a:pt x="332" y="252"/>
                  </a:lnTo>
                  <a:lnTo>
                    <a:pt x="339" y="264"/>
                  </a:lnTo>
                  <a:lnTo>
                    <a:pt x="347" y="260"/>
                  </a:lnTo>
                  <a:lnTo>
                    <a:pt x="361" y="270"/>
                  </a:lnTo>
                  <a:lnTo>
                    <a:pt x="369" y="28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4" name="Freeform 57">
              <a:extLst>
                <a:ext uri="{FF2B5EF4-FFF2-40B4-BE49-F238E27FC236}">
                  <a16:creationId xmlns:a16="http://schemas.microsoft.com/office/drawing/2014/main" id="{59182333-D0BC-28F0-B6D1-00EA0F38D2B3}"/>
                </a:ext>
              </a:extLst>
            </p:cNvPr>
            <p:cNvSpPr>
              <a:spLocks/>
            </p:cNvSpPr>
            <p:nvPr/>
          </p:nvSpPr>
          <p:spPr bwMode="auto">
            <a:xfrm>
              <a:off x="1880747" y="3180744"/>
              <a:ext cx="153351" cy="193621"/>
            </a:xfrm>
            <a:custGeom>
              <a:avLst/>
              <a:gdLst>
                <a:gd name="T0" fmla="*/ 13 w 105"/>
                <a:gd name="T1" fmla="*/ 99 h 131"/>
                <a:gd name="T2" fmla="*/ 22 w 105"/>
                <a:gd name="T3" fmla="*/ 84 h 131"/>
                <a:gd name="T4" fmla="*/ 18 w 105"/>
                <a:gd name="T5" fmla="*/ 75 h 131"/>
                <a:gd name="T6" fmla="*/ 11 w 105"/>
                <a:gd name="T7" fmla="*/ 84 h 131"/>
                <a:gd name="T8" fmla="*/ 0 w 105"/>
                <a:gd name="T9" fmla="*/ 75 h 131"/>
                <a:gd name="T10" fmla="*/ 4 w 105"/>
                <a:gd name="T11" fmla="*/ 69 h 131"/>
                <a:gd name="T12" fmla="*/ 0 w 105"/>
                <a:gd name="T13" fmla="*/ 50 h 131"/>
                <a:gd name="T14" fmla="*/ 7 w 105"/>
                <a:gd name="T15" fmla="*/ 47 h 131"/>
                <a:gd name="T16" fmla="*/ 10 w 105"/>
                <a:gd name="T17" fmla="*/ 34 h 131"/>
                <a:gd name="T18" fmla="*/ 17 w 105"/>
                <a:gd name="T19" fmla="*/ 21 h 131"/>
                <a:gd name="T20" fmla="*/ 16 w 105"/>
                <a:gd name="T21" fmla="*/ 12 h 131"/>
                <a:gd name="T22" fmla="*/ 26 w 105"/>
                <a:gd name="T23" fmla="*/ 8 h 131"/>
                <a:gd name="T24" fmla="*/ 39 w 105"/>
                <a:gd name="T25" fmla="*/ 0 h 131"/>
                <a:gd name="T26" fmla="*/ 57 w 105"/>
                <a:gd name="T27" fmla="*/ 12 h 131"/>
                <a:gd name="T28" fmla="*/ 60 w 105"/>
                <a:gd name="T29" fmla="*/ 11 h 131"/>
                <a:gd name="T30" fmla="*/ 65 w 105"/>
                <a:gd name="T31" fmla="*/ 20 h 131"/>
                <a:gd name="T32" fmla="*/ 80 w 105"/>
                <a:gd name="T33" fmla="*/ 23 h 131"/>
                <a:gd name="T34" fmla="*/ 86 w 105"/>
                <a:gd name="T35" fmla="*/ 20 h 131"/>
                <a:gd name="T36" fmla="*/ 95 w 105"/>
                <a:gd name="T37" fmla="*/ 27 h 131"/>
                <a:gd name="T38" fmla="*/ 102 w 105"/>
                <a:gd name="T39" fmla="*/ 31 h 131"/>
                <a:gd name="T40" fmla="*/ 105 w 105"/>
                <a:gd name="T41" fmla="*/ 47 h 131"/>
                <a:gd name="T42" fmla="*/ 99 w 105"/>
                <a:gd name="T43" fmla="*/ 61 h 131"/>
                <a:gd name="T44" fmla="*/ 80 w 105"/>
                <a:gd name="T45" fmla="*/ 83 h 131"/>
                <a:gd name="T46" fmla="*/ 58 w 105"/>
                <a:gd name="T47" fmla="*/ 91 h 131"/>
                <a:gd name="T48" fmla="*/ 47 w 105"/>
                <a:gd name="T49" fmla="*/ 109 h 131"/>
                <a:gd name="T50" fmla="*/ 44 w 105"/>
                <a:gd name="T51" fmla="*/ 123 h 131"/>
                <a:gd name="T52" fmla="*/ 34 w 105"/>
                <a:gd name="T53" fmla="*/ 131 h 131"/>
                <a:gd name="T54" fmla="*/ 26 w 105"/>
                <a:gd name="T55" fmla="*/ 121 h 131"/>
                <a:gd name="T56" fmla="*/ 18 w 105"/>
                <a:gd name="T57" fmla="*/ 119 h 131"/>
                <a:gd name="T58" fmla="*/ 10 w 105"/>
                <a:gd name="T59" fmla="*/ 120 h 131"/>
                <a:gd name="T60" fmla="*/ 10 w 105"/>
                <a:gd name="T61" fmla="*/ 113 h 131"/>
                <a:gd name="T62" fmla="*/ 15 w 105"/>
                <a:gd name="T63" fmla="*/ 108 h 131"/>
                <a:gd name="T64" fmla="*/ 13 w 105"/>
                <a:gd name="T65"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5" h="131">
                  <a:moveTo>
                    <a:pt x="13" y="99"/>
                  </a:moveTo>
                  <a:lnTo>
                    <a:pt x="22" y="84"/>
                  </a:lnTo>
                  <a:lnTo>
                    <a:pt x="18" y="75"/>
                  </a:lnTo>
                  <a:lnTo>
                    <a:pt x="11" y="84"/>
                  </a:lnTo>
                  <a:lnTo>
                    <a:pt x="0" y="75"/>
                  </a:lnTo>
                  <a:lnTo>
                    <a:pt x="4" y="69"/>
                  </a:lnTo>
                  <a:lnTo>
                    <a:pt x="0" y="50"/>
                  </a:lnTo>
                  <a:lnTo>
                    <a:pt x="7" y="47"/>
                  </a:lnTo>
                  <a:lnTo>
                    <a:pt x="10" y="34"/>
                  </a:lnTo>
                  <a:lnTo>
                    <a:pt x="17" y="21"/>
                  </a:lnTo>
                  <a:lnTo>
                    <a:pt x="16" y="12"/>
                  </a:lnTo>
                  <a:lnTo>
                    <a:pt x="26" y="8"/>
                  </a:lnTo>
                  <a:lnTo>
                    <a:pt x="39" y="0"/>
                  </a:lnTo>
                  <a:lnTo>
                    <a:pt x="57" y="12"/>
                  </a:lnTo>
                  <a:lnTo>
                    <a:pt x="60" y="11"/>
                  </a:lnTo>
                  <a:lnTo>
                    <a:pt x="65" y="20"/>
                  </a:lnTo>
                  <a:lnTo>
                    <a:pt x="80" y="23"/>
                  </a:lnTo>
                  <a:lnTo>
                    <a:pt x="86" y="20"/>
                  </a:lnTo>
                  <a:lnTo>
                    <a:pt x="95" y="27"/>
                  </a:lnTo>
                  <a:lnTo>
                    <a:pt x="102" y="31"/>
                  </a:lnTo>
                  <a:lnTo>
                    <a:pt x="105" y="47"/>
                  </a:lnTo>
                  <a:lnTo>
                    <a:pt x="99" y="61"/>
                  </a:lnTo>
                  <a:lnTo>
                    <a:pt x="80" y="83"/>
                  </a:lnTo>
                  <a:lnTo>
                    <a:pt x="58" y="91"/>
                  </a:lnTo>
                  <a:lnTo>
                    <a:pt x="47" y="109"/>
                  </a:lnTo>
                  <a:lnTo>
                    <a:pt x="44" y="123"/>
                  </a:lnTo>
                  <a:lnTo>
                    <a:pt x="34" y="131"/>
                  </a:lnTo>
                  <a:lnTo>
                    <a:pt x="26" y="121"/>
                  </a:lnTo>
                  <a:lnTo>
                    <a:pt x="18" y="119"/>
                  </a:lnTo>
                  <a:lnTo>
                    <a:pt x="10" y="120"/>
                  </a:lnTo>
                  <a:lnTo>
                    <a:pt x="10" y="113"/>
                  </a:lnTo>
                  <a:lnTo>
                    <a:pt x="15" y="108"/>
                  </a:lnTo>
                  <a:lnTo>
                    <a:pt x="13" y="9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5" name="Freeform 58">
              <a:extLst>
                <a:ext uri="{FF2B5EF4-FFF2-40B4-BE49-F238E27FC236}">
                  <a16:creationId xmlns:a16="http://schemas.microsoft.com/office/drawing/2014/main" id="{AE9280BF-9C50-7DBE-74AF-49A560208004}"/>
                </a:ext>
              </a:extLst>
            </p:cNvPr>
            <p:cNvSpPr>
              <a:spLocks/>
            </p:cNvSpPr>
            <p:nvPr/>
          </p:nvSpPr>
          <p:spPr bwMode="auto">
            <a:xfrm>
              <a:off x="4687785" y="2252549"/>
              <a:ext cx="332989" cy="294126"/>
            </a:xfrm>
            <a:custGeom>
              <a:avLst/>
              <a:gdLst>
                <a:gd name="T0" fmla="*/ 181 w 228"/>
                <a:gd name="T1" fmla="*/ 44 h 199"/>
                <a:gd name="T2" fmla="*/ 177 w 228"/>
                <a:gd name="T3" fmla="*/ 52 h 199"/>
                <a:gd name="T4" fmla="*/ 175 w 228"/>
                <a:gd name="T5" fmla="*/ 68 h 199"/>
                <a:gd name="T6" fmla="*/ 171 w 228"/>
                <a:gd name="T7" fmla="*/ 79 h 199"/>
                <a:gd name="T8" fmla="*/ 167 w 228"/>
                <a:gd name="T9" fmla="*/ 82 h 199"/>
                <a:gd name="T10" fmla="*/ 160 w 228"/>
                <a:gd name="T11" fmla="*/ 75 h 199"/>
                <a:gd name="T12" fmla="*/ 152 w 228"/>
                <a:gd name="T13" fmla="*/ 66 h 199"/>
                <a:gd name="T14" fmla="*/ 137 w 228"/>
                <a:gd name="T15" fmla="*/ 36 h 199"/>
                <a:gd name="T16" fmla="*/ 135 w 228"/>
                <a:gd name="T17" fmla="*/ 38 h 199"/>
                <a:gd name="T18" fmla="*/ 144 w 228"/>
                <a:gd name="T19" fmla="*/ 60 h 199"/>
                <a:gd name="T20" fmla="*/ 157 w 228"/>
                <a:gd name="T21" fmla="*/ 81 h 199"/>
                <a:gd name="T22" fmla="*/ 173 w 228"/>
                <a:gd name="T23" fmla="*/ 113 h 199"/>
                <a:gd name="T24" fmla="*/ 180 w 228"/>
                <a:gd name="T25" fmla="*/ 125 h 199"/>
                <a:gd name="T26" fmla="*/ 187 w 228"/>
                <a:gd name="T27" fmla="*/ 136 h 199"/>
                <a:gd name="T28" fmla="*/ 204 w 228"/>
                <a:gd name="T29" fmla="*/ 159 h 199"/>
                <a:gd name="T30" fmla="*/ 201 w 228"/>
                <a:gd name="T31" fmla="*/ 163 h 199"/>
                <a:gd name="T32" fmla="*/ 203 w 228"/>
                <a:gd name="T33" fmla="*/ 176 h 199"/>
                <a:gd name="T34" fmla="*/ 225 w 228"/>
                <a:gd name="T35" fmla="*/ 195 h 199"/>
                <a:gd name="T36" fmla="*/ 228 w 228"/>
                <a:gd name="T37" fmla="*/ 199 h 199"/>
                <a:gd name="T38" fmla="*/ 157 w 228"/>
                <a:gd name="T39" fmla="*/ 199 h 199"/>
                <a:gd name="T40" fmla="*/ 87 w 228"/>
                <a:gd name="T41" fmla="*/ 199 h 199"/>
                <a:gd name="T42" fmla="*/ 15 w 228"/>
                <a:gd name="T43" fmla="*/ 199 h 199"/>
                <a:gd name="T44" fmla="*/ 11 w 228"/>
                <a:gd name="T45" fmla="*/ 123 h 199"/>
                <a:gd name="T46" fmla="*/ 6 w 228"/>
                <a:gd name="T47" fmla="*/ 49 h 199"/>
                <a:gd name="T48" fmla="*/ 0 w 228"/>
                <a:gd name="T49" fmla="*/ 32 h 199"/>
                <a:gd name="T50" fmla="*/ 4 w 228"/>
                <a:gd name="T51" fmla="*/ 19 h 199"/>
                <a:gd name="T52" fmla="*/ 1 w 228"/>
                <a:gd name="T53" fmla="*/ 11 h 199"/>
                <a:gd name="T54" fmla="*/ 6 w 228"/>
                <a:gd name="T55" fmla="*/ 1 h 199"/>
                <a:gd name="T56" fmla="*/ 29 w 228"/>
                <a:gd name="T57" fmla="*/ 0 h 199"/>
                <a:gd name="T58" fmla="*/ 47 w 228"/>
                <a:gd name="T59" fmla="*/ 6 h 199"/>
                <a:gd name="T60" fmla="*/ 65 w 228"/>
                <a:gd name="T61" fmla="*/ 12 h 199"/>
                <a:gd name="T62" fmla="*/ 73 w 228"/>
                <a:gd name="T63" fmla="*/ 15 h 199"/>
                <a:gd name="T64" fmla="*/ 86 w 228"/>
                <a:gd name="T65" fmla="*/ 9 h 199"/>
                <a:gd name="T66" fmla="*/ 93 w 228"/>
                <a:gd name="T67" fmla="*/ 3 h 199"/>
                <a:gd name="T68" fmla="*/ 108 w 228"/>
                <a:gd name="T69" fmla="*/ 1 h 199"/>
                <a:gd name="T70" fmla="*/ 121 w 228"/>
                <a:gd name="T71" fmla="*/ 4 h 199"/>
                <a:gd name="T72" fmla="*/ 126 w 228"/>
                <a:gd name="T73" fmla="*/ 14 h 199"/>
                <a:gd name="T74" fmla="*/ 130 w 228"/>
                <a:gd name="T75" fmla="*/ 7 h 199"/>
                <a:gd name="T76" fmla="*/ 144 w 228"/>
                <a:gd name="T77" fmla="*/ 12 h 199"/>
                <a:gd name="T78" fmla="*/ 158 w 228"/>
                <a:gd name="T79" fmla="*/ 13 h 199"/>
                <a:gd name="T80" fmla="*/ 166 w 228"/>
                <a:gd name="T81" fmla="*/ 8 h 199"/>
                <a:gd name="T82" fmla="*/ 181 w 228"/>
                <a:gd name="T83" fmla="*/ 4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8" h="199">
                  <a:moveTo>
                    <a:pt x="181" y="44"/>
                  </a:moveTo>
                  <a:lnTo>
                    <a:pt x="177" y="52"/>
                  </a:lnTo>
                  <a:lnTo>
                    <a:pt x="175" y="68"/>
                  </a:lnTo>
                  <a:lnTo>
                    <a:pt x="171" y="79"/>
                  </a:lnTo>
                  <a:lnTo>
                    <a:pt x="167" y="82"/>
                  </a:lnTo>
                  <a:lnTo>
                    <a:pt x="160" y="75"/>
                  </a:lnTo>
                  <a:lnTo>
                    <a:pt x="152" y="66"/>
                  </a:lnTo>
                  <a:lnTo>
                    <a:pt x="137" y="36"/>
                  </a:lnTo>
                  <a:lnTo>
                    <a:pt x="135" y="38"/>
                  </a:lnTo>
                  <a:lnTo>
                    <a:pt x="144" y="60"/>
                  </a:lnTo>
                  <a:lnTo>
                    <a:pt x="157" y="81"/>
                  </a:lnTo>
                  <a:lnTo>
                    <a:pt x="173" y="113"/>
                  </a:lnTo>
                  <a:lnTo>
                    <a:pt x="180" y="125"/>
                  </a:lnTo>
                  <a:lnTo>
                    <a:pt x="187" y="136"/>
                  </a:lnTo>
                  <a:lnTo>
                    <a:pt x="204" y="159"/>
                  </a:lnTo>
                  <a:lnTo>
                    <a:pt x="201" y="163"/>
                  </a:lnTo>
                  <a:lnTo>
                    <a:pt x="203" y="176"/>
                  </a:lnTo>
                  <a:lnTo>
                    <a:pt x="225" y="195"/>
                  </a:lnTo>
                  <a:lnTo>
                    <a:pt x="228" y="199"/>
                  </a:lnTo>
                  <a:lnTo>
                    <a:pt x="157" y="199"/>
                  </a:lnTo>
                  <a:lnTo>
                    <a:pt x="87" y="199"/>
                  </a:lnTo>
                  <a:lnTo>
                    <a:pt x="15" y="199"/>
                  </a:lnTo>
                  <a:lnTo>
                    <a:pt x="11" y="123"/>
                  </a:lnTo>
                  <a:lnTo>
                    <a:pt x="6" y="49"/>
                  </a:lnTo>
                  <a:lnTo>
                    <a:pt x="0" y="32"/>
                  </a:lnTo>
                  <a:lnTo>
                    <a:pt x="4" y="19"/>
                  </a:lnTo>
                  <a:lnTo>
                    <a:pt x="1" y="11"/>
                  </a:lnTo>
                  <a:lnTo>
                    <a:pt x="6" y="1"/>
                  </a:lnTo>
                  <a:lnTo>
                    <a:pt x="29" y="0"/>
                  </a:lnTo>
                  <a:lnTo>
                    <a:pt x="47" y="6"/>
                  </a:lnTo>
                  <a:lnTo>
                    <a:pt x="65" y="12"/>
                  </a:lnTo>
                  <a:lnTo>
                    <a:pt x="73" y="15"/>
                  </a:lnTo>
                  <a:lnTo>
                    <a:pt x="86" y="9"/>
                  </a:lnTo>
                  <a:lnTo>
                    <a:pt x="93" y="3"/>
                  </a:lnTo>
                  <a:lnTo>
                    <a:pt x="108" y="1"/>
                  </a:lnTo>
                  <a:lnTo>
                    <a:pt x="121" y="4"/>
                  </a:lnTo>
                  <a:lnTo>
                    <a:pt x="126" y="14"/>
                  </a:lnTo>
                  <a:lnTo>
                    <a:pt x="130" y="7"/>
                  </a:lnTo>
                  <a:lnTo>
                    <a:pt x="144" y="12"/>
                  </a:lnTo>
                  <a:lnTo>
                    <a:pt x="158" y="13"/>
                  </a:lnTo>
                  <a:lnTo>
                    <a:pt x="166" y="8"/>
                  </a:lnTo>
                  <a:lnTo>
                    <a:pt x="181" y="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6" name="Freeform 59">
              <a:extLst>
                <a:ext uri="{FF2B5EF4-FFF2-40B4-BE49-F238E27FC236}">
                  <a16:creationId xmlns:a16="http://schemas.microsoft.com/office/drawing/2014/main" id="{B9475FAD-C299-4620-5971-A5104E59166A}"/>
                </a:ext>
              </a:extLst>
            </p:cNvPr>
            <p:cNvSpPr>
              <a:spLocks/>
            </p:cNvSpPr>
            <p:nvPr/>
          </p:nvSpPr>
          <p:spPr bwMode="auto">
            <a:xfrm>
              <a:off x="5017853" y="2670828"/>
              <a:ext cx="182560" cy="169972"/>
            </a:xfrm>
            <a:custGeom>
              <a:avLst/>
              <a:gdLst>
                <a:gd name="T0" fmla="*/ 112 w 125"/>
                <a:gd name="T1" fmla="*/ 113 h 115"/>
                <a:gd name="T2" fmla="*/ 106 w 125"/>
                <a:gd name="T3" fmla="*/ 106 h 115"/>
                <a:gd name="T4" fmla="*/ 98 w 125"/>
                <a:gd name="T5" fmla="*/ 94 h 115"/>
                <a:gd name="T6" fmla="*/ 89 w 125"/>
                <a:gd name="T7" fmla="*/ 87 h 115"/>
                <a:gd name="T8" fmla="*/ 84 w 125"/>
                <a:gd name="T9" fmla="*/ 80 h 115"/>
                <a:gd name="T10" fmla="*/ 68 w 125"/>
                <a:gd name="T11" fmla="*/ 72 h 115"/>
                <a:gd name="T12" fmla="*/ 56 w 125"/>
                <a:gd name="T13" fmla="*/ 71 h 115"/>
                <a:gd name="T14" fmla="*/ 51 w 125"/>
                <a:gd name="T15" fmla="*/ 67 h 115"/>
                <a:gd name="T16" fmla="*/ 41 w 125"/>
                <a:gd name="T17" fmla="*/ 72 h 115"/>
                <a:gd name="T18" fmla="*/ 29 w 125"/>
                <a:gd name="T19" fmla="*/ 63 h 115"/>
                <a:gd name="T20" fmla="*/ 24 w 125"/>
                <a:gd name="T21" fmla="*/ 78 h 115"/>
                <a:gd name="T22" fmla="*/ 3 w 125"/>
                <a:gd name="T23" fmla="*/ 74 h 115"/>
                <a:gd name="T24" fmla="*/ 0 w 125"/>
                <a:gd name="T25" fmla="*/ 65 h 115"/>
                <a:gd name="T26" fmla="*/ 7 w 125"/>
                <a:gd name="T27" fmla="*/ 35 h 115"/>
                <a:gd name="T28" fmla="*/ 8 w 125"/>
                <a:gd name="T29" fmla="*/ 21 h 115"/>
                <a:gd name="T30" fmla="*/ 13 w 125"/>
                <a:gd name="T31" fmla="*/ 15 h 115"/>
                <a:gd name="T32" fmla="*/ 27 w 125"/>
                <a:gd name="T33" fmla="*/ 11 h 115"/>
                <a:gd name="T34" fmla="*/ 35 w 125"/>
                <a:gd name="T35" fmla="*/ 0 h 115"/>
                <a:gd name="T36" fmla="*/ 47 w 125"/>
                <a:gd name="T37" fmla="*/ 23 h 115"/>
                <a:gd name="T38" fmla="*/ 53 w 125"/>
                <a:gd name="T39" fmla="*/ 43 h 115"/>
                <a:gd name="T40" fmla="*/ 63 w 125"/>
                <a:gd name="T41" fmla="*/ 53 h 115"/>
                <a:gd name="T42" fmla="*/ 89 w 125"/>
                <a:gd name="T43" fmla="*/ 72 h 115"/>
                <a:gd name="T44" fmla="*/ 100 w 125"/>
                <a:gd name="T45" fmla="*/ 84 h 115"/>
                <a:gd name="T46" fmla="*/ 110 w 125"/>
                <a:gd name="T47" fmla="*/ 96 h 115"/>
                <a:gd name="T48" fmla="*/ 116 w 125"/>
                <a:gd name="T49" fmla="*/ 103 h 115"/>
                <a:gd name="T50" fmla="*/ 125 w 125"/>
                <a:gd name="T51" fmla="*/ 110 h 115"/>
                <a:gd name="T52" fmla="*/ 120 w 125"/>
                <a:gd name="T53" fmla="*/ 115 h 115"/>
                <a:gd name="T54" fmla="*/ 112 w 125"/>
                <a:gd name="T55" fmla="*/ 11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15">
                  <a:moveTo>
                    <a:pt x="112" y="113"/>
                  </a:moveTo>
                  <a:lnTo>
                    <a:pt x="106" y="106"/>
                  </a:lnTo>
                  <a:lnTo>
                    <a:pt x="98" y="94"/>
                  </a:lnTo>
                  <a:lnTo>
                    <a:pt x="89" y="87"/>
                  </a:lnTo>
                  <a:lnTo>
                    <a:pt x="84" y="80"/>
                  </a:lnTo>
                  <a:lnTo>
                    <a:pt x="68" y="72"/>
                  </a:lnTo>
                  <a:lnTo>
                    <a:pt x="56" y="71"/>
                  </a:lnTo>
                  <a:lnTo>
                    <a:pt x="51" y="67"/>
                  </a:lnTo>
                  <a:lnTo>
                    <a:pt x="41" y="72"/>
                  </a:lnTo>
                  <a:lnTo>
                    <a:pt x="29" y="63"/>
                  </a:lnTo>
                  <a:lnTo>
                    <a:pt x="24" y="78"/>
                  </a:lnTo>
                  <a:lnTo>
                    <a:pt x="3" y="74"/>
                  </a:lnTo>
                  <a:lnTo>
                    <a:pt x="0" y="65"/>
                  </a:lnTo>
                  <a:lnTo>
                    <a:pt x="7" y="35"/>
                  </a:lnTo>
                  <a:lnTo>
                    <a:pt x="8" y="21"/>
                  </a:lnTo>
                  <a:lnTo>
                    <a:pt x="13" y="15"/>
                  </a:lnTo>
                  <a:lnTo>
                    <a:pt x="27" y="11"/>
                  </a:lnTo>
                  <a:lnTo>
                    <a:pt x="35" y="0"/>
                  </a:lnTo>
                  <a:lnTo>
                    <a:pt x="47" y="23"/>
                  </a:lnTo>
                  <a:lnTo>
                    <a:pt x="53" y="43"/>
                  </a:lnTo>
                  <a:lnTo>
                    <a:pt x="63" y="53"/>
                  </a:lnTo>
                  <a:lnTo>
                    <a:pt x="89" y="72"/>
                  </a:lnTo>
                  <a:lnTo>
                    <a:pt x="100" y="84"/>
                  </a:lnTo>
                  <a:lnTo>
                    <a:pt x="110" y="96"/>
                  </a:lnTo>
                  <a:lnTo>
                    <a:pt x="116" y="103"/>
                  </a:lnTo>
                  <a:lnTo>
                    <a:pt x="125" y="110"/>
                  </a:lnTo>
                  <a:lnTo>
                    <a:pt x="120" y="115"/>
                  </a:lnTo>
                  <a:lnTo>
                    <a:pt x="112" y="1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7" name="Freeform 60">
              <a:extLst>
                <a:ext uri="{FF2B5EF4-FFF2-40B4-BE49-F238E27FC236}">
                  <a16:creationId xmlns:a16="http://schemas.microsoft.com/office/drawing/2014/main" id="{50596622-09C7-81F3-604C-0133A2A20712}"/>
                </a:ext>
              </a:extLst>
            </p:cNvPr>
            <p:cNvSpPr>
              <a:spLocks/>
            </p:cNvSpPr>
            <p:nvPr/>
          </p:nvSpPr>
          <p:spPr bwMode="auto">
            <a:xfrm>
              <a:off x="3824643" y="1881567"/>
              <a:ext cx="302320" cy="237961"/>
            </a:xfrm>
            <a:custGeom>
              <a:avLst/>
              <a:gdLst>
                <a:gd name="T0" fmla="*/ 5 w 207"/>
                <a:gd name="T1" fmla="*/ 39 h 161"/>
                <a:gd name="T2" fmla="*/ 6 w 207"/>
                <a:gd name="T3" fmla="*/ 24 h 161"/>
                <a:gd name="T4" fmla="*/ 0 w 207"/>
                <a:gd name="T5" fmla="*/ 15 h 161"/>
                <a:gd name="T6" fmla="*/ 24 w 207"/>
                <a:gd name="T7" fmla="*/ 0 h 161"/>
                <a:gd name="T8" fmla="*/ 44 w 207"/>
                <a:gd name="T9" fmla="*/ 4 h 161"/>
                <a:gd name="T10" fmla="*/ 66 w 207"/>
                <a:gd name="T11" fmla="*/ 4 h 161"/>
                <a:gd name="T12" fmla="*/ 84 w 207"/>
                <a:gd name="T13" fmla="*/ 7 h 161"/>
                <a:gd name="T14" fmla="*/ 98 w 207"/>
                <a:gd name="T15" fmla="*/ 6 h 161"/>
                <a:gd name="T16" fmla="*/ 125 w 207"/>
                <a:gd name="T17" fmla="*/ 7 h 161"/>
                <a:gd name="T18" fmla="*/ 131 w 207"/>
                <a:gd name="T19" fmla="*/ 15 h 161"/>
                <a:gd name="T20" fmla="*/ 162 w 207"/>
                <a:gd name="T21" fmla="*/ 24 h 161"/>
                <a:gd name="T22" fmla="*/ 168 w 207"/>
                <a:gd name="T23" fmla="*/ 20 h 161"/>
                <a:gd name="T24" fmla="*/ 187 w 207"/>
                <a:gd name="T25" fmla="*/ 29 h 161"/>
                <a:gd name="T26" fmla="*/ 206 w 207"/>
                <a:gd name="T27" fmla="*/ 27 h 161"/>
                <a:gd name="T28" fmla="*/ 207 w 207"/>
                <a:gd name="T29" fmla="*/ 38 h 161"/>
                <a:gd name="T30" fmla="*/ 191 w 207"/>
                <a:gd name="T31" fmla="*/ 52 h 161"/>
                <a:gd name="T32" fmla="*/ 170 w 207"/>
                <a:gd name="T33" fmla="*/ 57 h 161"/>
                <a:gd name="T34" fmla="*/ 169 w 207"/>
                <a:gd name="T35" fmla="*/ 63 h 161"/>
                <a:gd name="T36" fmla="*/ 158 w 207"/>
                <a:gd name="T37" fmla="*/ 75 h 161"/>
                <a:gd name="T38" fmla="*/ 152 w 207"/>
                <a:gd name="T39" fmla="*/ 92 h 161"/>
                <a:gd name="T40" fmla="*/ 158 w 207"/>
                <a:gd name="T41" fmla="*/ 103 h 161"/>
                <a:gd name="T42" fmla="*/ 148 w 207"/>
                <a:gd name="T43" fmla="*/ 113 h 161"/>
                <a:gd name="T44" fmla="*/ 145 w 207"/>
                <a:gd name="T45" fmla="*/ 126 h 161"/>
                <a:gd name="T46" fmla="*/ 132 w 207"/>
                <a:gd name="T47" fmla="*/ 130 h 161"/>
                <a:gd name="T48" fmla="*/ 119 w 207"/>
                <a:gd name="T49" fmla="*/ 146 h 161"/>
                <a:gd name="T50" fmla="*/ 98 w 207"/>
                <a:gd name="T51" fmla="*/ 146 h 161"/>
                <a:gd name="T52" fmla="*/ 81 w 207"/>
                <a:gd name="T53" fmla="*/ 146 h 161"/>
                <a:gd name="T54" fmla="*/ 70 w 207"/>
                <a:gd name="T55" fmla="*/ 153 h 161"/>
                <a:gd name="T56" fmla="*/ 64 w 207"/>
                <a:gd name="T57" fmla="*/ 161 h 161"/>
                <a:gd name="T58" fmla="*/ 55 w 207"/>
                <a:gd name="T59" fmla="*/ 159 h 161"/>
                <a:gd name="T60" fmla="*/ 49 w 207"/>
                <a:gd name="T61" fmla="*/ 152 h 161"/>
                <a:gd name="T62" fmla="*/ 44 w 207"/>
                <a:gd name="T63" fmla="*/ 140 h 161"/>
                <a:gd name="T64" fmla="*/ 29 w 207"/>
                <a:gd name="T65" fmla="*/ 137 h 161"/>
                <a:gd name="T66" fmla="*/ 27 w 207"/>
                <a:gd name="T67" fmla="*/ 130 h 161"/>
                <a:gd name="T68" fmla="*/ 34 w 207"/>
                <a:gd name="T69" fmla="*/ 123 h 161"/>
                <a:gd name="T70" fmla="*/ 36 w 207"/>
                <a:gd name="T71" fmla="*/ 117 h 161"/>
                <a:gd name="T72" fmla="*/ 31 w 207"/>
                <a:gd name="T73" fmla="*/ 111 h 161"/>
                <a:gd name="T74" fmla="*/ 36 w 207"/>
                <a:gd name="T75" fmla="*/ 98 h 161"/>
                <a:gd name="T76" fmla="*/ 29 w 207"/>
                <a:gd name="T77" fmla="*/ 85 h 161"/>
                <a:gd name="T78" fmla="*/ 37 w 207"/>
                <a:gd name="T79" fmla="*/ 83 h 161"/>
                <a:gd name="T80" fmla="*/ 37 w 207"/>
                <a:gd name="T81" fmla="*/ 74 h 161"/>
                <a:gd name="T82" fmla="*/ 40 w 207"/>
                <a:gd name="T83" fmla="*/ 71 h 161"/>
                <a:gd name="T84" fmla="*/ 41 w 207"/>
                <a:gd name="T85" fmla="*/ 55 h 161"/>
                <a:gd name="T86" fmla="*/ 49 w 207"/>
                <a:gd name="T87" fmla="*/ 49 h 161"/>
                <a:gd name="T88" fmla="*/ 44 w 207"/>
                <a:gd name="T89" fmla="*/ 39 h 161"/>
                <a:gd name="T90" fmla="*/ 35 w 207"/>
                <a:gd name="T91" fmla="*/ 38 h 161"/>
                <a:gd name="T92" fmla="*/ 32 w 207"/>
                <a:gd name="T93" fmla="*/ 40 h 161"/>
                <a:gd name="T94" fmla="*/ 22 w 207"/>
                <a:gd name="T95" fmla="*/ 40 h 161"/>
                <a:gd name="T96" fmla="*/ 18 w 207"/>
                <a:gd name="T97" fmla="*/ 30 h 161"/>
                <a:gd name="T98" fmla="*/ 11 w 207"/>
                <a:gd name="T99" fmla="*/ 33 h 161"/>
                <a:gd name="T100" fmla="*/ 5 w 207"/>
                <a:gd name="T101"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7" h="161">
                  <a:moveTo>
                    <a:pt x="5" y="39"/>
                  </a:moveTo>
                  <a:lnTo>
                    <a:pt x="6" y="24"/>
                  </a:lnTo>
                  <a:lnTo>
                    <a:pt x="0" y="15"/>
                  </a:lnTo>
                  <a:lnTo>
                    <a:pt x="24" y="0"/>
                  </a:lnTo>
                  <a:lnTo>
                    <a:pt x="44" y="4"/>
                  </a:lnTo>
                  <a:lnTo>
                    <a:pt x="66" y="4"/>
                  </a:lnTo>
                  <a:lnTo>
                    <a:pt x="84" y="7"/>
                  </a:lnTo>
                  <a:lnTo>
                    <a:pt x="98" y="6"/>
                  </a:lnTo>
                  <a:lnTo>
                    <a:pt x="125" y="7"/>
                  </a:lnTo>
                  <a:lnTo>
                    <a:pt x="131" y="15"/>
                  </a:lnTo>
                  <a:lnTo>
                    <a:pt x="162" y="24"/>
                  </a:lnTo>
                  <a:lnTo>
                    <a:pt x="168" y="20"/>
                  </a:lnTo>
                  <a:lnTo>
                    <a:pt x="187" y="29"/>
                  </a:lnTo>
                  <a:lnTo>
                    <a:pt x="206" y="27"/>
                  </a:lnTo>
                  <a:lnTo>
                    <a:pt x="207" y="38"/>
                  </a:lnTo>
                  <a:lnTo>
                    <a:pt x="191" y="52"/>
                  </a:lnTo>
                  <a:lnTo>
                    <a:pt x="170" y="57"/>
                  </a:lnTo>
                  <a:lnTo>
                    <a:pt x="169" y="63"/>
                  </a:lnTo>
                  <a:lnTo>
                    <a:pt x="158" y="75"/>
                  </a:lnTo>
                  <a:lnTo>
                    <a:pt x="152" y="92"/>
                  </a:lnTo>
                  <a:lnTo>
                    <a:pt x="158" y="103"/>
                  </a:lnTo>
                  <a:lnTo>
                    <a:pt x="148" y="113"/>
                  </a:lnTo>
                  <a:lnTo>
                    <a:pt x="145" y="126"/>
                  </a:lnTo>
                  <a:lnTo>
                    <a:pt x="132" y="130"/>
                  </a:lnTo>
                  <a:lnTo>
                    <a:pt x="119" y="146"/>
                  </a:lnTo>
                  <a:lnTo>
                    <a:pt x="98" y="146"/>
                  </a:lnTo>
                  <a:lnTo>
                    <a:pt x="81" y="146"/>
                  </a:lnTo>
                  <a:lnTo>
                    <a:pt x="70" y="153"/>
                  </a:lnTo>
                  <a:lnTo>
                    <a:pt x="64" y="161"/>
                  </a:lnTo>
                  <a:lnTo>
                    <a:pt x="55" y="159"/>
                  </a:lnTo>
                  <a:lnTo>
                    <a:pt x="49" y="152"/>
                  </a:lnTo>
                  <a:lnTo>
                    <a:pt x="44" y="140"/>
                  </a:lnTo>
                  <a:lnTo>
                    <a:pt x="29" y="137"/>
                  </a:lnTo>
                  <a:lnTo>
                    <a:pt x="27" y="130"/>
                  </a:lnTo>
                  <a:lnTo>
                    <a:pt x="34" y="123"/>
                  </a:lnTo>
                  <a:lnTo>
                    <a:pt x="36" y="117"/>
                  </a:lnTo>
                  <a:lnTo>
                    <a:pt x="31" y="111"/>
                  </a:lnTo>
                  <a:lnTo>
                    <a:pt x="36" y="98"/>
                  </a:lnTo>
                  <a:lnTo>
                    <a:pt x="29" y="85"/>
                  </a:lnTo>
                  <a:lnTo>
                    <a:pt x="37" y="83"/>
                  </a:lnTo>
                  <a:lnTo>
                    <a:pt x="37" y="74"/>
                  </a:lnTo>
                  <a:lnTo>
                    <a:pt x="40" y="71"/>
                  </a:lnTo>
                  <a:lnTo>
                    <a:pt x="41" y="55"/>
                  </a:lnTo>
                  <a:lnTo>
                    <a:pt x="49" y="49"/>
                  </a:lnTo>
                  <a:lnTo>
                    <a:pt x="44" y="39"/>
                  </a:lnTo>
                  <a:lnTo>
                    <a:pt x="35" y="38"/>
                  </a:lnTo>
                  <a:lnTo>
                    <a:pt x="32" y="40"/>
                  </a:lnTo>
                  <a:lnTo>
                    <a:pt x="22" y="40"/>
                  </a:lnTo>
                  <a:lnTo>
                    <a:pt x="18" y="30"/>
                  </a:lnTo>
                  <a:lnTo>
                    <a:pt x="11" y="33"/>
                  </a:lnTo>
                  <a:lnTo>
                    <a:pt x="5" y="3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8" name="Freeform 61">
              <a:extLst>
                <a:ext uri="{FF2B5EF4-FFF2-40B4-BE49-F238E27FC236}">
                  <a16:creationId xmlns:a16="http://schemas.microsoft.com/office/drawing/2014/main" id="{BDC5C377-F2B8-034B-5F29-BE2F1BB538C1}"/>
                </a:ext>
              </a:extLst>
            </p:cNvPr>
            <p:cNvSpPr>
              <a:spLocks/>
            </p:cNvSpPr>
            <p:nvPr/>
          </p:nvSpPr>
          <p:spPr bwMode="auto">
            <a:xfrm>
              <a:off x="4557803" y="1411557"/>
              <a:ext cx="103694" cy="62076"/>
            </a:xfrm>
            <a:custGeom>
              <a:avLst/>
              <a:gdLst>
                <a:gd name="T0" fmla="*/ 19 w 71"/>
                <a:gd name="T1" fmla="*/ 36 h 42"/>
                <a:gd name="T2" fmla="*/ 19 w 71"/>
                <a:gd name="T3" fmla="*/ 24 h 42"/>
                <a:gd name="T4" fmla="*/ 14 w 71"/>
                <a:gd name="T5" fmla="*/ 27 h 42"/>
                <a:gd name="T6" fmla="*/ 3 w 71"/>
                <a:gd name="T7" fmla="*/ 20 h 42"/>
                <a:gd name="T8" fmla="*/ 0 w 71"/>
                <a:gd name="T9" fmla="*/ 9 h 42"/>
                <a:gd name="T10" fmla="*/ 18 w 71"/>
                <a:gd name="T11" fmla="*/ 3 h 42"/>
                <a:gd name="T12" fmla="*/ 36 w 71"/>
                <a:gd name="T13" fmla="*/ 0 h 42"/>
                <a:gd name="T14" fmla="*/ 53 w 71"/>
                <a:gd name="T15" fmla="*/ 4 h 42"/>
                <a:gd name="T16" fmla="*/ 68 w 71"/>
                <a:gd name="T17" fmla="*/ 3 h 42"/>
                <a:gd name="T18" fmla="*/ 71 w 71"/>
                <a:gd name="T19" fmla="*/ 7 h 42"/>
                <a:gd name="T20" fmla="*/ 62 w 71"/>
                <a:gd name="T21" fmla="*/ 18 h 42"/>
                <a:gd name="T22" fmla="*/ 70 w 71"/>
                <a:gd name="T23" fmla="*/ 36 h 42"/>
                <a:gd name="T24" fmla="*/ 65 w 71"/>
                <a:gd name="T25" fmla="*/ 42 h 42"/>
                <a:gd name="T26" fmla="*/ 53 w 71"/>
                <a:gd name="T27" fmla="*/ 42 h 42"/>
                <a:gd name="T28" fmla="*/ 38 w 71"/>
                <a:gd name="T29" fmla="*/ 35 h 42"/>
                <a:gd name="T30" fmla="*/ 31 w 71"/>
                <a:gd name="T31" fmla="*/ 32 h 42"/>
                <a:gd name="T32" fmla="*/ 19 w 71"/>
                <a:gd name="T33"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1" h="42">
                  <a:moveTo>
                    <a:pt x="19" y="36"/>
                  </a:moveTo>
                  <a:lnTo>
                    <a:pt x="19" y="24"/>
                  </a:lnTo>
                  <a:lnTo>
                    <a:pt x="14" y="27"/>
                  </a:lnTo>
                  <a:lnTo>
                    <a:pt x="3" y="20"/>
                  </a:lnTo>
                  <a:lnTo>
                    <a:pt x="0" y="9"/>
                  </a:lnTo>
                  <a:lnTo>
                    <a:pt x="18" y="3"/>
                  </a:lnTo>
                  <a:lnTo>
                    <a:pt x="36" y="0"/>
                  </a:lnTo>
                  <a:lnTo>
                    <a:pt x="53" y="4"/>
                  </a:lnTo>
                  <a:lnTo>
                    <a:pt x="68" y="3"/>
                  </a:lnTo>
                  <a:lnTo>
                    <a:pt x="71" y="7"/>
                  </a:lnTo>
                  <a:lnTo>
                    <a:pt x="62" y="18"/>
                  </a:lnTo>
                  <a:lnTo>
                    <a:pt x="70" y="36"/>
                  </a:lnTo>
                  <a:lnTo>
                    <a:pt x="65" y="42"/>
                  </a:lnTo>
                  <a:lnTo>
                    <a:pt x="53" y="42"/>
                  </a:lnTo>
                  <a:lnTo>
                    <a:pt x="38" y="35"/>
                  </a:lnTo>
                  <a:lnTo>
                    <a:pt x="31" y="32"/>
                  </a:lnTo>
                  <a:lnTo>
                    <a:pt x="19" y="3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49" name="Freeform 62">
              <a:extLst>
                <a:ext uri="{FF2B5EF4-FFF2-40B4-BE49-F238E27FC236}">
                  <a16:creationId xmlns:a16="http://schemas.microsoft.com/office/drawing/2014/main" id="{8A0ACAC5-4F65-38B2-72B5-FEAE85974D1D}"/>
                </a:ext>
              </a:extLst>
            </p:cNvPr>
            <p:cNvSpPr>
              <a:spLocks/>
            </p:cNvSpPr>
            <p:nvPr/>
          </p:nvSpPr>
          <p:spPr bwMode="auto">
            <a:xfrm>
              <a:off x="4934606" y="2763944"/>
              <a:ext cx="397250" cy="353246"/>
            </a:xfrm>
            <a:custGeom>
              <a:avLst/>
              <a:gdLst>
                <a:gd name="T0" fmla="*/ 86 w 272"/>
                <a:gd name="T1" fmla="*/ 0 h 239"/>
                <a:gd name="T2" fmla="*/ 98 w 272"/>
                <a:gd name="T3" fmla="*/ 9 h 239"/>
                <a:gd name="T4" fmla="*/ 108 w 272"/>
                <a:gd name="T5" fmla="*/ 4 h 239"/>
                <a:gd name="T6" fmla="*/ 113 w 272"/>
                <a:gd name="T7" fmla="*/ 8 h 239"/>
                <a:gd name="T8" fmla="*/ 125 w 272"/>
                <a:gd name="T9" fmla="*/ 9 h 239"/>
                <a:gd name="T10" fmla="*/ 141 w 272"/>
                <a:gd name="T11" fmla="*/ 17 h 239"/>
                <a:gd name="T12" fmla="*/ 146 w 272"/>
                <a:gd name="T13" fmla="*/ 24 h 239"/>
                <a:gd name="T14" fmla="*/ 155 w 272"/>
                <a:gd name="T15" fmla="*/ 31 h 239"/>
                <a:gd name="T16" fmla="*/ 163 w 272"/>
                <a:gd name="T17" fmla="*/ 43 h 239"/>
                <a:gd name="T18" fmla="*/ 169 w 272"/>
                <a:gd name="T19" fmla="*/ 50 h 239"/>
                <a:gd name="T20" fmla="*/ 163 w 272"/>
                <a:gd name="T21" fmla="*/ 59 h 239"/>
                <a:gd name="T22" fmla="*/ 157 w 272"/>
                <a:gd name="T23" fmla="*/ 69 h 239"/>
                <a:gd name="T24" fmla="*/ 159 w 272"/>
                <a:gd name="T25" fmla="*/ 75 h 239"/>
                <a:gd name="T26" fmla="*/ 160 w 272"/>
                <a:gd name="T27" fmla="*/ 81 h 239"/>
                <a:gd name="T28" fmla="*/ 170 w 272"/>
                <a:gd name="T29" fmla="*/ 81 h 239"/>
                <a:gd name="T30" fmla="*/ 174 w 272"/>
                <a:gd name="T31" fmla="*/ 80 h 239"/>
                <a:gd name="T32" fmla="*/ 178 w 272"/>
                <a:gd name="T33" fmla="*/ 83 h 239"/>
                <a:gd name="T34" fmla="*/ 175 w 272"/>
                <a:gd name="T35" fmla="*/ 91 h 239"/>
                <a:gd name="T36" fmla="*/ 182 w 272"/>
                <a:gd name="T37" fmla="*/ 102 h 239"/>
                <a:gd name="T38" fmla="*/ 189 w 272"/>
                <a:gd name="T39" fmla="*/ 112 h 239"/>
                <a:gd name="T40" fmla="*/ 196 w 272"/>
                <a:gd name="T41" fmla="*/ 119 h 239"/>
                <a:gd name="T42" fmla="*/ 257 w 272"/>
                <a:gd name="T43" fmla="*/ 144 h 239"/>
                <a:gd name="T44" fmla="*/ 272 w 272"/>
                <a:gd name="T45" fmla="*/ 144 h 239"/>
                <a:gd name="T46" fmla="*/ 222 w 272"/>
                <a:gd name="T47" fmla="*/ 207 h 239"/>
                <a:gd name="T48" fmla="*/ 198 w 272"/>
                <a:gd name="T49" fmla="*/ 207 h 239"/>
                <a:gd name="T50" fmla="*/ 182 w 272"/>
                <a:gd name="T51" fmla="*/ 222 h 239"/>
                <a:gd name="T52" fmla="*/ 170 w 272"/>
                <a:gd name="T53" fmla="*/ 222 h 239"/>
                <a:gd name="T54" fmla="*/ 165 w 272"/>
                <a:gd name="T55" fmla="*/ 229 h 239"/>
                <a:gd name="T56" fmla="*/ 152 w 272"/>
                <a:gd name="T57" fmla="*/ 229 h 239"/>
                <a:gd name="T58" fmla="*/ 145 w 272"/>
                <a:gd name="T59" fmla="*/ 222 h 239"/>
                <a:gd name="T60" fmla="*/ 128 w 272"/>
                <a:gd name="T61" fmla="*/ 231 h 239"/>
                <a:gd name="T62" fmla="*/ 123 w 272"/>
                <a:gd name="T63" fmla="*/ 239 h 239"/>
                <a:gd name="T64" fmla="*/ 111 w 272"/>
                <a:gd name="T65" fmla="*/ 238 h 239"/>
                <a:gd name="T66" fmla="*/ 107 w 272"/>
                <a:gd name="T67" fmla="*/ 235 h 239"/>
                <a:gd name="T68" fmla="*/ 102 w 272"/>
                <a:gd name="T69" fmla="*/ 236 h 239"/>
                <a:gd name="T70" fmla="*/ 96 w 272"/>
                <a:gd name="T71" fmla="*/ 236 h 239"/>
                <a:gd name="T72" fmla="*/ 73 w 272"/>
                <a:gd name="T73" fmla="*/ 218 h 239"/>
                <a:gd name="T74" fmla="*/ 60 w 272"/>
                <a:gd name="T75" fmla="*/ 218 h 239"/>
                <a:gd name="T76" fmla="*/ 54 w 272"/>
                <a:gd name="T77" fmla="*/ 211 h 239"/>
                <a:gd name="T78" fmla="*/ 54 w 272"/>
                <a:gd name="T79" fmla="*/ 200 h 239"/>
                <a:gd name="T80" fmla="*/ 44 w 272"/>
                <a:gd name="T81" fmla="*/ 196 h 239"/>
                <a:gd name="T82" fmla="*/ 33 w 272"/>
                <a:gd name="T83" fmla="*/ 173 h 239"/>
                <a:gd name="T84" fmla="*/ 25 w 272"/>
                <a:gd name="T85" fmla="*/ 169 h 239"/>
                <a:gd name="T86" fmla="*/ 21 w 272"/>
                <a:gd name="T87" fmla="*/ 160 h 239"/>
                <a:gd name="T88" fmla="*/ 12 w 272"/>
                <a:gd name="T89" fmla="*/ 150 h 239"/>
                <a:gd name="T90" fmla="*/ 0 w 272"/>
                <a:gd name="T91" fmla="*/ 149 h 239"/>
                <a:gd name="T92" fmla="*/ 6 w 272"/>
                <a:gd name="T93" fmla="*/ 137 h 239"/>
                <a:gd name="T94" fmla="*/ 16 w 272"/>
                <a:gd name="T95" fmla="*/ 136 h 239"/>
                <a:gd name="T96" fmla="*/ 19 w 272"/>
                <a:gd name="T97" fmla="*/ 130 h 239"/>
                <a:gd name="T98" fmla="*/ 18 w 272"/>
                <a:gd name="T99" fmla="*/ 111 h 239"/>
                <a:gd name="T100" fmla="*/ 23 w 272"/>
                <a:gd name="T101" fmla="*/ 89 h 239"/>
                <a:gd name="T102" fmla="*/ 31 w 272"/>
                <a:gd name="T103" fmla="*/ 84 h 239"/>
                <a:gd name="T104" fmla="*/ 33 w 272"/>
                <a:gd name="T105" fmla="*/ 75 h 239"/>
                <a:gd name="T106" fmla="*/ 40 w 272"/>
                <a:gd name="T107" fmla="*/ 59 h 239"/>
                <a:gd name="T108" fmla="*/ 51 w 272"/>
                <a:gd name="T109" fmla="*/ 49 h 239"/>
                <a:gd name="T110" fmla="*/ 57 w 272"/>
                <a:gd name="T111" fmla="*/ 28 h 239"/>
                <a:gd name="T112" fmla="*/ 60 w 272"/>
                <a:gd name="T113" fmla="*/ 11 h 239"/>
                <a:gd name="T114" fmla="*/ 81 w 272"/>
                <a:gd name="T115" fmla="*/ 15 h 239"/>
                <a:gd name="T116" fmla="*/ 86 w 272"/>
                <a:gd name="T117" fmla="*/ 0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2" h="239">
                  <a:moveTo>
                    <a:pt x="86" y="0"/>
                  </a:moveTo>
                  <a:lnTo>
                    <a:pt x="98" y="9"/>
                  </a:lnTo>
                  <a:lnTo>
                    <a:pt x="108" y="4"/>
                  </a:lnTo>
                  <a:lnTo>
                    <a:pt x="113" y="8"/>
                  </a:lnTo>
                  <a:lnTo>
                    <a:pt x="125" y="9"/>
                  </a:lnTo>
                  <a:lnTo>
                    <a:pt x="141" y="17"/>
                  </a:lnTo>
                  <a:lnTo>
                    <a:pt x="146" y="24"/>
                  </a:lnTo>
                  <a:lnTo>
                    <a:pt x="155" y="31"/>
                  </a:lnTo>
                  <a:lnTo>
                    <a:pt x="163" y="43"/>
                  </a:lnTo>
                  <a:lnTo>
                    <a:pt x="169" y="50"/>
                  </a:lnTo>
                  <a:lnTo>
                    <a:pt x="163" y="59"/>
                  </a:lnTo>
                  <a:lnTo>
                    <a:pt x="157" y="69"/>
                  </a:lnTo>
                  <a:lnTo>
                    <a:pt x="159" y="75"/>
                  </a:lnTo>
                  <a:lnTo>
                    <a:pt x="160" y="81"/>
                  </a:lnTo>
                  <a:lnTo>
                    <a:pt x="170" y="81"/>
                  </a:lnTo>
                  <a:lnTo>
                    <a:pt x="174" y="80"/>
                  </a:lnTo>
                  <a:lnTo>
                    <a:pt x="178" y="83"/>
                  </a:lnTo>
                  <a:lnTo>
                    <a:pt x="175" y="91"/>
                  </a:lnTo>
                  <a:lnTo>
                    <a:pt x="182" y="102"/>
                  </a:lnTo>
                  <a:lnTo>
                    <a:pt x="189" y="112"/>
                  </a:lnTo>
                  <a:lnTo>
                    <a:pt x="196" y="119"/>
                  </a:lnTo>
                  <a:lnTo>
                    <a:pt x="257" y="144"/>
                  </a:lnTo>
                  <a:lnTo>
                    <a:pt x="272" y="144"/>
                  </a:lnTo>
                  <a:lnTo>
                    <a:pt x="222" y="207"/>
                  </a:lnTo>
                  <a:lnTo>
                    <a:pt x="198" y="207"/>
                  </a:lnTo>
                  <a:lnTo>
                    <a:pt x="182" y="222"/>
                  </a:lnTo>
                  <a:lnTo>
                    <a:pt x="170" y="222"/>
                  </a:lnTo>
                  <a:lnTo>
                    <a:pt x="165" y="229"/>
                  </a:lnTo>
                  <a:lnTo>
                    <a:pt x="152" y="229"/>
                  </a:lnTo>
                  <a:lnTo>
                    <a:pt x="145" y="222"/>
                  </a:lnTo>
                  <a:lnTo>
                    <a:pt x="128" y="231"/>
                  </a:lnTo>
                  <a:lnTo>
                    <a:pt x="123" y="239"/>
                  </a:lnTo>
                  <a:lnTo>
                    <a:pt x="111" y="238"/>
                  </a:lnTo>
                  <a:lnTo>
                    <a:pt x="107" y="235"/>
                  </a:lnTo>
                  <a:lnTo>
                    <a:pt x="102" y="236"/>
                  </a:lnTo>
                  <a:lnTo>
                    <a:pt x="96" y="236"/>
                  </a:lnTo>
                  <a:lnTo>
                    <a:pt x="73" y="218"/>
                  </a:lnTo>
                  <a:lnTo>
                    <a:pt x="60" y="218"/>
                  </a:lnTo>
                  <a:lnTo>
                    <a:pt x="54" y="211"/>
                  </a:lnTo>
                  <a:lnTo>
                    <a:pt x="54" y="200"/>
                  </a:lnTo>
                  <a:lnTo>
                    <a:pt x="44" y="196"/>
                  </a:lnTo>
                  <a:lnTo>
                    <a:pt x="33" y="173"/>
                  </a:lnTo>
                  <a:lnTo>
                    <a:pt x="25" y="169"/>
                  </a:lnTo>
                  <a:lnTo>
                    <a:pt x="21" y="160"/>
                  </a:lnTo>
                  <a:lnTo>
                    <a:pt x="12" y="150"/>
                  </a:lnTo>
                  <a:lnTo>
                    <a:pt x="0" y="149"/>
                  </a:lnTo>
                  <a:lnTo>
                    <a:pt x="6" y="137"/>
                  </a:lnTo>
                  <a:lnTo>
                    <a:pt x="16" y="136"/>
                  </a:lnTo>
                  <a:lnTo>
                    <a:pt x="19" y="130"/>
                  </a:lnTo>
                  <a:lnTo>
                    <a:pt x="18" y="111"/>
                  </a:lnTo>
                  <a:lnTo>
                    <a:pt x="23" y="89"/>
                  </a:lnTo>
                  <a:lnTo>
                    <a:pt x="31" y="84"/>
                  </a:lnTo>
                  <a:lnTo>
                    <a:pt x="33" y="75"/>
                  </a:lnTo>
                  <a:lnTo>
                    <a:pt x="40" y="59"/>
                  </a:lnTo>
                  <a:lnTo>
                    <a:pt x="51" y="49"/>
                  </a:lnTo>
                  <a:lnTo>
                    <a:pt x="57" y="28"/>
                  </a:lnTo>
                  <a:lnTo>
                    <a:pt x="60" y="11"/>
                  </a:lnTo>
                  <a:lnTo>
                    <a:pt x="81" y="15"/>
                  </a:lnTo>
                  <a:lnTo>
                    <a:pt x="86"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0" name="Freeform 63">
              <a:extLst>
                <a:ext uri="{FF2B5EF4-FFF2-40B4-BE49-F238E27FC236}">
                  <a16:creationId xmlns:a16="http://schemas.microsoft.com/office/drawing/2014/main" id="{B8DBA8D7-1132-EEAE-7937-42A7B8A479BE}"/>
                </a:ext>
              </a:extLst>
            </p:cNvPr>
            <p:cNvSpPr>
              <a:spLocks/>
            </p:cNvSpPr>
            <p:nvPr/>
          </p:nvSpPr>
          <p:spPr bwMode="auto">
            <a:xfrm>
              <a:off x="4454109" y="1126300"/>
              <a:ext cx="257044" cy="279345"/>
            </a:xfrm>
            <a:custGeom>
              <a:avLst/>
              <a:gdLst>
                <a:gd name="T0" fmla="*/ 106 w 176"/>
                <a:gd name="T1" fmla="*/ 19 h 189"/>
                <a:gd name="T2" fmla="*/ 107 w 176"/>
                <a:gd name="T3" fmla="*/ 31 h 189"/>
                <a:gd name="T4" fmla="*/ 131 w 176"/>
                <a:gd name="T5" fmla="*/ 43 h 189"/>
                <a:gd name="T6" fmla="*/ 122 w 176"/>
                <a:gd name="T7" fmla="*/ 56 h 189"/>
                <a:gd name="T8" fmla="*/ 144 w 176"/>
                <a:gd name="T9" fmla="*/ 77 h 189"/>
                <a:gd name="T10" fmla="*/ 138 w 176"/>
                <a:gd name="T11" fmla="*/ 93 h 189"/>
                <a:gd name="T12" fmla="*/ 154 w 176"/>
                <a:gd name="T13" fmla="*/ 106 h 189"/>
                <a:gd name="T14" fmla="*/ 151 w 176"/>
                <a:gd name="T15" fmla="*/ 119 h 189"/>
                <a:gd name="T16" fmla="*/ 176 w 176"/>
                <a:gd name="T17" fmla="*/ 132 h 189"/>
                <a:gd name="T18" fmla="*/ 173 w 176"/>
                <a:gd name="T19" fmla="*/ 141 h 189"/>
                <a:gd name="T20" fmla="*/ 162 w 176"/>
                <a:gd name="T21" fmla="*/ 152 h 189"/>
                <a:gd name="T22" fmla="*/ 136 w 176"/>
                <a:gd name="T23" fmla="*/ 176 h 189"/>
                <a:gd name="T24" fmla="*/ 110 w 176"/>
                <a:gd name="T25" fmla="*/ 178 h 189"/>
                <a:gd name="T26" fmla="*/ 85 w 176"/>
                <a:gd name="T27" fmla="*/ 185 h 189"/>
                <a:gd name="T28" fmla="*/ 62 w 176"/>
                <a:gd name="T29" fmla="*/ 189 h 189"/>
                <a:gd name="T30" fmla="*/ 52 w 176"/>
                <a:gd name="T31" fmla="*/ 179 h 189"/>
                <a:gd name="T32" fmla="*/ 37 w 176"/>
                <a:gd name="T33" fmla="*/ 172 h 189"/>
                <a:gd name="T34" fmla="*/ 37 w 176"/>
                <a:gd name="T35" fmla="*/ 153 h 189"/>
                <a:gd name="T36" fmla="*/ 27 w 176"/>
                <a:gd name="T37" fmla="*/ 136 h 189"/>
                <a:gd name="T38" fmla="*/ 32 w 176"/>
                <a:gd name="T39" fmla="*/ 125 h 189"/>
                <a:gd name="T40" fmla="*/ 43 w 176"/>
                <a:gd name="T41" fmla="*/ 114 h 189"/>
                <a:gd name="T42" fmla="*/ 71 w 176"/>
                <a:gd name="T43" fmla="*/ 93 h 189"/>
                <a:gd name="T44" fmla="*/ 80 w 176"/>
                <a:gd name="T45" fmla="*/ 90 h 189"/>
                <a:gd name="T46" fmla="*/ 76 w 176"/>
                <a:gd name="T47" fmla="*/ 82 h 189"/>
                <a:gd name="T48" fmla="*/ 55 w 176"/>
                <a:gd name="T49" fmla="*/ 73 h 189"/>
                <a:gd name="T50" fmla="*/ 49 w 176"/>
                <a:gd name="T51" fmla="*/ 66 h 189"/>
                <a:gd name="T52" fmla="*/ 43 w 176"/>
                <a:gd name="T53" fmla="*/ 39 h 189"/>
                <a:gd name="T54" fmla="*/ 20 w 176"/>
                <a:gd name="T55" fmla="*/ 27 h 189"/>
                <a:gd name="T56" fmla="*/ 0 w 176"/>
                <a:gd name="T57" fmla="*/ 18 h 189"/>
                <a:gd name="T58" fmla="*/ 7 w 176"/>
                <a:gd name="T59" fmla="*/ 13 h 189"/>
                <a:gd name="T60" fmla="*/ 24 w 176"/>
                <a:gd name="T61" fmla="*/ 22 h 189"/>
                <a:gd name="T62" fmla="*/ 41 w 176"/>
                <a:gd name="T63" fmla="*/ 22 h 189"/>
                <a:gd name="T64" fmla="*/ 56 w 176"/>
                <a:gd name="T65" fmla="*/ 26 h 189"/>
                <a:gd name="T66" fmla="*/ 67 w 176"/>
                <a:gd name="T67" fmla="*/ 18 h 189"/>
                <a:gd name="T68" fmla="*/ 71 w 176"/>
                <a:gd name="T69" fmla="*/ 5 h 189"/>
                <a:gd name="T70" fmla="*/ 90 w 176"/>
                <a:gd name="T71" fmla="*/ 0 h 189"/>
                <a:gd name="T72" fmla="*/ 108 w 176"/>
                <a:gd name="T73" fmla="*/ 6 h 189"/>
                <a:gd name="T74" fmla="*/ 106 w 176"/>
                <a:gd name="T75" fmla="*/ 19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6" h="189">
                  <a:moveTo>
                    <a:pt x="106" y="19"/>
                  </a:moveTo>
                  <a:lnTo>
                    <a:pt x="107" y="31"/>
                  </a:lnTo>
                  <a:lnTo>
                    <a:pt x="131" y="43"/>
                  </a:lnTo>
                  <a:lnTo>
                    <a:pt x="122" y="56"/>
                  </a:lnTo>
                  <a:lnTo>
                    <a:pt x="144" y="77"/>
                  </a:lnTo>
                  <a:lnTo>
                    <a:pt x="138" y="93"/>
                  </a:lnTo>
                  <a:lnTo>
                    <a:pt x="154" y="106"/>
                  </a:lnTo>
                  <a:lnTo>
                    <a:pt x="151" y="119"/>
                  </a:lnTo>
                  <a:lnTo>
                    <a:pt x="176" y="132"/>
                  </a:lnTo>
                  <a:lnTo>
                    <a:pt x="173" y="141"/>
                  </a:lnTo>
                  <a:lnTo>
                    <a:pt x="162" y="152"/>
                  </a:lnTo>
                  <a:lnTo>
                    <a:pt x="136" y="176"/>
                  </a:lnTo>
                  <a:lnTo>
                    <a:pt x="110" y="178"/>
                  </a:lnTo>
                  <a:lnTo>
                    <a:pt x="85" y="185"/>
                  </a:lnTo>
                  <a:lnTo>
                    <a:pt x="62" y="189"/>
                  </a:lnTo>
                  <a:lnTo>
                    <a:pt x="52" y="179"/>
                  </a:lnTo>
                  <a:lnTo>
                    <a:pt x="37" y="172"/>
                  </a:lnTo>
                  <a:lnTo>
                    <a:pt x="37" y="153"/>
                  </a:lnTo>
                  <a:lnTo>
                    <a:pt x="27" y="136"/>
                  </a:lnTo>
                  <a:lnTo>
                    <a:pt x="32" y="125"/>
                  </a:lnTo>
                  <a:lnTo>
                    <a:pt x="43" y="114"/>
                  </a:lnTo>
                  <a:lnTo>
                    <a:pt x="71" y="93"/>
                  </a:lnTo>
                  <a:lnTo>
                    <a:pt x="80" y="90"/>
                  </a:lnTo>
                  <a:lnTo>
                    <a:pt x="76" y="82"/>
                  </a:lnTo>
                  <a:lnTo>
                    <a:pt x="55" y="73"/>
                  </a:lnTo>
                  <a:lnTo>
                    <a:pt x="49" y="66"/>
                  </a:lnTo>
                  <a:lnTo>
                    <a:pt x="43" y="39"/>
                  </a:lnTo>
                  <a:lnTo>
                    <a:pt x="20" y="27"/>
                  </a:lnTo>
                  <a:lnTo>
                    <a:pt x="0" y="18"/>
                  </a:lnTo>
                  <a:lnTo>
                    <a:pt x="7" y="13"/>
                  </a:lnTo>
                  <a:lnTo>
                    <a:pt x="24" y="22"/>
                  </a:lnTo>
                  <a:lnTo>
                    <a:pt x="41" y="22"/>
                  </a:lnTo>
                  <a:lnTo>
                    <a:pt x="56" y="26"/>
                  </a:lnTo>
                  <a:lnTo>
                    <a:pt x="67" y="18"/>
                  </a:lnTo>
                  <a:lnTo>
                    <a:pt x="71" y="5"/>
                  </a:lnTo>
                  <a:lnTo>
                    <a:pt x="90" y="0"/>
                  </a:lnTo>
                  <a:lnTo>
                    <a:pt x="108" y="6"/>
                  </a:lnTo>
                  <a:lnTo>
                    <a:pt x="106" y="1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1" name="Freeform 64">
              <a:extLst>
                <a:ext uri="{FF2B5EF4-FFF2-40B4-BE49-F238E27FC236}">
                  <a16:creationId xmlns:a16="http://schemas.microsoft.com/office/drawing/2014/main" id="{BDA64E99-645B-E5FB-8E9C-C117E2AB39F0}"/>
                </a:ext>
              </a:extLst>
            </p:cNvPr>
            <p:cNvSpPr>
              <a:spLocks/>
            </p:cNvSpPr>
            <p:nvPr/>
          </p:nvSpPr>
          <p:spPr bwMode="auto">
            <a:xfrm>
              <a:off x="2644576" y="4784395"/>
              <a:ext cx="77406" cy="35472"/>
            </a:xfrm>
            <a:custGeom>
              <a:avLst/>
              <a:gdLst>
                <a:gd name="T0" fmla="*/ 0 w 53"/>
                <a:gd name="T1" fmla="*/ 15 h 24"/>
                <a:gd name="T2" fmla="*/ 15 w 53"/>
                <a:gd name="T3" fmla="*/ 3 h 24"/>
                <a:gd name="T4" fmla="*/ 30 w 53"/>
                <a:gd name="T5" fmla="*/ 8 h 24"/>
                <a:gd name="T6" fmla="*/ 37 w 53"/>
                <a:gd name="T7" fmla="*/ 0 h 24"/>
                <a:gd name="T8" fmla="*/ 53 w 53"/>
                <a:gd name="T9" fmla="*/ 9 h 24"/>
                <a:gd name="T10" fmla="*/ 50 w 53"/>
                <a:gd name="T11" fmla="*/ 16 h 24"/>
                <a:gd name="T12" fmla="*/ 31 w 53"/>
                <a:gd name="T13" fmla="*/ 22 h 24"/>
                <a:gd name="T14" fmla="*/ 21 w 53"/>
                <a:gd name="T15" fmla="*/ 15 h 24"/>
                <a:gd name="T16" fmla="*/ 11 w 53"/>
                <a:gd name="T17" fmla="*/ 24 h 24"/>
                <a:gd name="T18" fmla="*/ 0 w 53"/>
                <a:gd name="T19"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24">
                  <a:moveTo>
                    <a:pt x="0" y="15"/>
                  </a:moveTo>
                  <a:lnTo>
                    <a:pt x="15" y="3"/>
                  </a:lnTo>
                  <a:lnTo>
                    <a:pt x="30" y="8"/>
                  </a:lnTo>
                  <a:lnTo>
                    <a:pt x="37" y="0"/>
                  </a:lnTo>
                  <a:lnTo>
                    <a:pt x="53" y="9"/>
                  </a:lnTo>
                  <a:lnTo>
                    <a:pt x="50" y="16"/>
                  </a:lnTo>
                  <a:lnTo>
                    <a:pt x="31" y="22"/>
                  </a:lnTo>
                  <a:lnTo>
                    <a:pt x="21" y="15"/>
                  </a:lnTo>
                  <a:lnTo>
                    <a:pt x="11" y="24"/>
                  </a:lnTo>
                  <a:lnTo>
                    <a:pt x="0" y="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2" name="Freeform 65">
              <a:extLst>
                <a:ext uri="{FF2B5EF4-FFF2-40B4-BE49-F238E27FC236}">
                  <a16:creationId xmlns:a16="http://schemas.microsoft.com/office/drawing/2014/main" id="{D7272AEA-9DD5-829F-88CE-38D6188DDDCC}"/>
                </a:ext>
              </a:extLst>
            </p:cNvPr>
            <p:cNvSpPr>
              <a:spLocks/>
            </p:cNvSpPr>
            <p:nvPr/>
          </p:nvSpPr>
          <p:spPr bwMode="auto">
            <a:xfrm>
              <a:off x="2590538" y="3046246"/>
              <a:ext cx="77406" cy="113808"/>
            </a:xfrm>
            <a:custGeom>
              <a:avLst/>
              <a:gdLst>
                <a:gd name="T0" fmla="*/ 36 w 53"/>
                <a:gd name="T1" fmla="*/ 67 h 77"/>
                <a:gd name="T2" fmla="*/ 29 w 53"/>
                <a:gd name="T3" fmla="*/ 75 h 77"/>
                <a:gd name="T4" fmla="*/ 20 w 53"/>
                <a:gd name="T5" fmla="*/ 77 h 77"/>
                <a:gd name="T6" fmla="*/ 18 w 53"/>
                <a:gd name="T7" fmla="*/ 71 h 77"/>
                <a:gd name="T8" fmla="*/ 13 w 53"/>
                <a:gd name="T9" fmla="*/ 70 h 77"/>
                <a:gd name="T10" fmla="*/ 8 w 53"/>
                <a:gd name="T11" fmla="*/ 76 h 77"/>
                <a:gd name="T12" fmla="*/ 0 w 53"/>
                <a:gd name="T13" fmla="*/ 71 h 77"/>
                <a:gd name="T14" fmla="*/ 4 w 53"/>
                <a:gd name="T15" fmla="*/ 62 h 77"/>
                <a:gd name="T16" fmla="*/ 6 w 53"/>
                <a:gd name="T17" fmla="*/ 53 h 77"/>
                <a:gd name="T18" fmla="*/ 10 w 53"/>
                <a:gd name="T19" fmla="*/ 44 h 77"/>
                <a:gd name="T20" fmla="*/ 2 w 53"/>
                <a:gd name="T21" fmla="*/ 32 h 77"/>
                <a:gd name="T22" fmla="*/ 1 w 53"/>
                <a:gd name="T23" fmla="*/ 18 h 77"/>
                <a:gd name="T24" fmla="*/ 11 w 53"/>
                <a:gd name="T25" fmla="*/ 0 h 77"/>
                <a:gd name="T26" fmla="*/ 17 w 53"/>
                <a:gd name="T27" fmla="*/ 2 h 77"/>
                <a:gd name="T28" fmla="*/ 31 w 53"/>
                <a:gd name="T29" fmla="*/ 7 h 77"/>
                <a:gd name="T30" fmla="*/ 50 w 53"/>
                <a:gd name="T31" fmla="*/ 25 h 77"/>
                <a:gd name="T32" fmla="*/ 53 w 53"/>
                <a:gd name="T33" fmla="*/ 33 h 77"/>
                <a:gd name="T34" fmla="*/ 42 w 53"/>
                <a:gd name="T35" fmla="*/ 52 h 77"/>
                <a:gd name="T36" fmla="*/ 36 w 53"/>
                <a:gd name="T37" fmla="*/ 6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3" h="77">
                  <a:moveTo>
                    <a:pt x="36" y="67"/>
                  </a:moveTo>
                  <a:lnTo>
                    <a:pt x="29" y="75"/>
                  </a:lnTo>
                  <a:lnTo>
                    <a:pt x="20" y="77"/>
                  </a:lnTo>
                  <a:lnTo>
                    <a:pt x="18" y="71"/>
                  </a:lnTo>
                  <a:lnTo>
                    <a:pt x="13" y="70"/>
                  </a:lnTo>
                  <a:lnTo>
                    <a:pt x="8" y="76"/>
                  </a:lnTo>
                  <a:lnTo>
                    <a:pt x="0" y="71"/>
                  </a:lnTo>
                  <a:lnTo>
                    <a:pt x="4" y="62"/>
                  </a:lnTo>
                  <a:lnTo>
                    <a:pt x="6" y="53"/>
                  </a:lnTo>
                  <a:lnTo>
                    <a:pt x="10" y="44"/>
                  </a:lnTo>
                  <a:lnTo>
                    <a:pt x="2" y="32"/>
                  </a:lnTo>
                  <a:lnTo>
                    <a:pt x="1" y="18"/>
                  </a:lnTo>
                  <a:lnTo>
                    <a:pt x="11" y="0"/>
                  </a:lnTo>
                  <a:lnTo>
                    <a:pt x="17" y="2"/>
                  </a:lnTo>
                  <a:lnTo>
                    <a:pt x="31" y="7"/>
                  </a:lnTo>
                  <a:lnTo>
                    <a:pt x="50" y="25"/>
                  </a:lnTo>
                  <a:lnTo>
                    <a:pt x="53" y="33"/>
                  </a:lnTo>
                  <a:lnTo>
                    <a:pt x="42" y="52"/>
                  </a:lnTo>
                  <a:lnTo>
                    <a:pt x="36" y="6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3" name="Freeform 66">
              <a:extLst>
                <a:ext uri="{FF2B5EF4-FFF2-40B4-BE49-F238E27FC236}">
                  <a16:creationId xmlns:a16="http://schemas.microsoft.com/office/drawing/2014/main" id="{9B10C590-D19B-1987-A192-7A7C4231EA0F}"/>
                </a:ext>
              </a:extLst>
            </p:cNvPr>
            <p:cNvSpPr>
              <a:spLocks/>
            </p:cNvSpPr>
            <p:nvPr/>
          </p:nvSpPr>
          <p:spPr bwMode="auto">
            <a:xfrm>
              <a:off x="4261325" y="1905215"/>
              <a:ext cx="24828" cy="48776"/>
            </a:xfrm>
            <a:custGeom>
              <a:avLst/>
              <a:gdLst>
                <a:gd name="T0" fmla="*/ 17 w 17"/>
                <a:gd name="T1" fmla="*/ 17 h 33"/>
                <a:gd name="T2" fmla="*/ 13 w 17"/>
                <a:gd name="T3" fmla="*/ 33 h 33"/>
                <a:gd name="T4" fmla="*/ 5 w 17"/>
                <a:gd name="T5" fmla="*/ 29 h 33"/>
                <a:gd name="T6" fmla="*/ 0 w 17"/>
                <a:gd name="T7" fmla="*/ 15 h 33"/>
                <a:gd name="T8" fmla="*/ 3 w 17"/>
                <a:gd name="T9" fmla="*/ 7 h 33"/>
                <a:gd name="T10" fmla="*/ 14 w 17"/>
                <a:gd name="T11" fmla="*/ 0 h 33"/>
                <a:gd name="T12" fmla="*/ 17 w 17"/>
                <a:gd name="T13" fmla="*/ 17 h 33"/>
              </a:gdLst>
              <a:ahLst/>
              <a:cxnLst>
                <a:cxn ang="0">
                  <a:pos x="T0" y="T1"/>
                </a:cxn>
                <a:cxn ang="0">
                  <a:pos x="T2" y="T3"/>
                </a:cxn>
                <a:cxn ang="0">
                  <a:pos x="T4" y="T5"/>
                </a:cxn>
                <a:cxn ang="0">
                  <a:pos x="T6" y="T7"/>
                </a:cxn>
                <a:cxn ang="0">
                  <a:pos x="T8" y="T9"/>
                </a:cxn>
                <a:cxn ang="0">
                  <a:pos x="T10" y="T11"/>
                </a:cxn>
                <a:cxn ang="0">
                  <a:pos x="T12" y="T13"/>
                </a:cxn>
              </a:cxnLst>
              <a:rect l="0" t="0" r="r" b="b"/>
              <a:pathLst>
                <a:path w="17" h="33">
                  <a:moveTo>
                    <a:pt x="17" y="17"/>
                  </a:moveTo>
                  <a:lnTo>
                    <a:pt x="13" y="33"/>
                  </a:lnTo>
                  <a:lnTo>
                    <a:pt x="5" y="29"/>
                  </a:lnTo>
                  <a:lnTo>
                    <a:pt x="0" y="15"/>
                  </a:lnTo>
                  <a:lnTo>
                    <a:pt x="3" y="7"/>
                  </a:lnTo>
                  <a:lnTo>
                    <a:pt x="14" y="0"/>
                  </a:lnTo>
                  <a:lnTo>
                    <a:pt x="17"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4" name="Freeform 67">
              <a:extLst>
                <a:ext uri="{FF2B5EF4-FFF2-40B4-BE49-F238E27FC236}">
                  <a16:creationId xmlns:a16="http://schemas.microsoft.com/office/drawing/2014/main" id="{70C0424B-2CD3-540E-753B-5F5A91DAF0D6}"/>
                </a:ext>
              </a:extLst>
            </p:cNvPr>
            <p:cNvSpPr>
              <a:spLocks/>
            </p:cNvSpPr>
            <p:nvPr/>
          </p:nvSpPr>
          <p:spPr bwMode="auto">
            <a:xfrm>
              <a:off x="3944403" y="1659864"/>
              <a:ext cx="297938" cy="264566"/>
            </a:xfrm>
            <a:custGeom>
              <a:avLst/>
              <a:gdLst>
                <a:gd name="T0" fmla="*/ 131 w 204"/>
                <a:gd name="T1" fmla="*/ 15 h 179"/>
                <a:gd name="T2" fmla="*/ 143 w 204"/>
                <a:gd name="T3" fmla="*/ 25 h 179"/>
                <a:gd name="T4" fmla="*/ 151 w 204"/>
                <a:gd name="T5" fmla="*/ 23 h 179"/>
                <a:gd name="T6" fmla="*/ 165 w 204"/>
                <a:gd name="T7" fmla="*/ 33 h 179"/>
                <a:gd name="T8" fmla="*/ 169 w 204"/>
                <a:gd name="T9" fmla="*/ 34 h 179"/>
                <a:gd name="T10" fmla="*/ 173 w 204"/>
                <a:gd name="T11" fmla="*/ 34 h 179"/>
                <a:gd name="T12" fmla="*/ 181 w 204"/>
                <a:gd name="T13" fmla="*/ 39 h 179"/>
                <a:gd name="T14" fmla="*/ 204 w 204"/>
                <a:gd name="T15" fmla="*/ 43 h 179"/>
                <a:gd name="T16" fmla="*/ 197 w 204"/>
                <a:gd name="T17" fmla="*/ 57 h 179"/>
                <a:gd name="T18" fmla="*/ 195 w 204"/>
                <a:gd name="T19" fmla="*/ 71 h 179"/>
                <a:gd name="T20" fmla="*/ 191 w 204"/>
                <a:gd name="T21" fmla="*/ 75 h 179"/>
                <a:gd name="T22" fmla="*/ 184 w 204"/>
                <a:gd name="T23" fmla="*/ 73 h 179"/>
                <a:gd name="T24" fmla="*/ 184 w 204"/>
                <a:gd name="T25" fmla="*/ 78 h 179"/>
                <a:gd name="T26" fmla="*/ 173 w 204"/>
                <a:gd name="T27" fmla="*/ 89 h 179"/>
                <a:gd name="T28" fmla="*/ 173 w 204"/>
                <a:gd name="T29" fmla="*/ 99 h 179"/>
                <a:gd name="T30" fmla="*/ 181 w 204"/>
                <a:gd name="T31" fmla="*/ 96 h 179"/>
                <a:gd name="T32" fmla="*/ 186 w 204"/>
                <a:gd name="T33" fmla="*/ 105 h 179"/>
                <a:gd name="T34" fmla="*/ 186 w 204"/>
                <a:gd name="T35" fmla="*/ 110 h 179"/>
                <a:gd name="T36" fmla="*/ 191 w 204"/>
                <a:gd name="T37" fmla="*/ 118 h 179"/>
                <a:gd name="T38" fmla="*/ 186 w 204"/>
                <a:gd name="T39" fmla="*/ 124 h 179"/>
                <a:gd name="T40" fmla="*/ 190 w 204"/>
                <a:gd name="T41" fmla="*/ 140 h 179"/>
                <a:gd name="T42" fmla="*/ 199 w 204"/>
                <a:gd name="T43" fmla="*/ 143 h 179"/>
                <a:gd name="T44" fmla="*/ 198 w 204"/>
                <a:gd name="T45" fmla="*/ 151 h 179"/>
                <a:gd name="T46" fmla="*/ 183 w 204"/>
                <a:gd name="T47" fmla="*/ 163 h 179"/>
                <a:gd name="T48" fmla="*/ 150 w 204"/>
                <a:gd name="T49" fmla="*/ 157 h 179"/>
                <a:gd name="T50" fmla="*/ 126 w 204"/>
                <a:gd name="T51" fmla="*/ 164 h 179"/>
                <a:gd name="T52" fmla="*/ 124 w 204"/>
                <a:gd name="T53" fmla="*/ 177 h 179"/>
                <a:gd name="T54" fmla="*/ 105 w 204"/>
                <a:gd name="T55" fmla="*/ 179 h 179"/>
                <a:gd name="T56" fmla="*/ 86 w 204"/>
                <a:gd name="T57" fmla="*/ 170 h 179"/>
                <a:gd name="T58" fmla="*/ 80 w 204"/>
                <a:gd name="T59" fmla="*/ 174 h 179"/>
                <a:gd name="T60" fmla="*/ 49 w 204"/>
                <a:gd name="T61" fmla="*/ 165 h 179"/>
                <a:gd name="T62" fmla="*/ 43 w 204"/>
                <a:gd name="T63" fmla="*/ 157 h 179"/>
                <a:gd name="T64" fmla="*/ 51 w 204"/>
                <a:gd name="T65" fmla="*/ 145 h 179"/>
                <a:gd name="T66" fmla="*/ 55 w 204"/>
                <a:gd name="T67" fmla="*/ 104 h 179"/>
                <a:gd name="T68" fmla="*/ 38 w 204"/>
                <a:gd name="T69" fmla="*/ 83 h 179"/>
                <a:gd name="T70" fmla="*/ 26 w 204"/>
                <a:gd name="T71" fmla="*/ 72 h 179"/>
                <a:gd name="T72" fmla="*/ 2 w 204"/>
                <a:gd name="T73" fmla="*/ 65 h 179"/>
                <a:gd name="T74" fmla="*/ 0 w 204"/>
                <a:gd name="T75" fmla="*/ 50 h 179"/>
                <a:gd name="T76" fmla="*/ 21 w 204"/>
                <a:gd name="T77" fmla="*/ 45 h 179"/>
                <a:gd name="T78" fmla="*/ 48 w 204"/>
                <a:gd name="T79" fmla="*/ 50 h 179"/>
                <a:gd name="T80" fmla="*/ 44 w 204"/>
                <a:gd name="T81" fmla="*/ 27 h 179"/>
                <a:gd name="T82" fmla="*/ 58 w 204"/>
                <a:gd name="T83" fmla="*/ 36 h 179"/>
                <a:gd name="T84" fmla="*/ 96 w 204"/>
                <a:gd name="T85" fmla="*/ 20 h 179"/>
                <a:gd name="T86" fmla="*/ 100 w 204"/>
                <a:gd name="T87" fmla="*/ 4 h 179"/>
                <a:gd name="T88" fmla="*/ 114 w 204"/>
                <a:gd name="T89" fmla="*/ 0 h 179"/>
                <a:gd name="T90" fmla="*/ 117 w 204"/>
                <a:gd name="T91" fmla="*/ 7 h 179"/>
                <a:gd name="T92" fmla="*/ 124 w 204"/>
                <a:gd name="T93" fmla="*/ 7 h 179"/>
                <a:gd name="T94" fmla="*/ 131 w 204"/>
                <a:gd name="T95" fmla="*/ 1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79">
                  <a:moveTo>
                    <a:pt x="131" y="15"/>
                  </a:moveTo>
                  <a:lnTo>
                    <a:pt x="143" y="25"/>
                  </a:lnTo>
                  <a:lnTo>
                    <a:pt x="151" y="23"/>
                  </a:lnTo>
                  <a:lnTo>
                    <a:pt x="165" y="33"/>
                  </a:lnTo>
                  <a:lnTo>
                    <a:pt x="169" y="34"/>
                  </a:lnTo>
                  <a:lnTo>
                    <a:pt x="173" y="34"/>
                  </a:lnTo>
                  <a:lnTo>
                    <a:pt x="181" y="39"/>
                  </a:lnTo>
                  <a:lnTo>
                    <a:pt x="204" y="43"/>
                  </a:lnTo>
                  <a:lnTo>
                    <a:pt x="197" y="57"/>
                  </a:lnTo>
                  <a:lnTo>
                    <a:pt x="195" y="71"/>
                  </a:lnTo>
                  <a:lnTo>
                    <a:pt x="191" y="75"/>
                  </a:lnTo>
                  <a:lnTo>
                    <a:pt x="184" y="73"/>
                  </a:lnTo>
                  <a:lnTo>
                    <a:pt x="184" y="78"/>
                  </a:lnTo>
                  <a:lnTo>
                    <a:pt x="173" y="89"/>
                  </a:lnTo>
                  <a:lnTo>
                    <a:pt x="173" y="99"/>
                  </a:lnTo>
                  <a:lnTo>
                    <a:pt x="181" y="96"/>
                  </a:lnTo>
                  <a:lnTo>
                    <a:pt x="186" y="105"/>
                  </a:lnTo>
                  <a:lnTo>
                    <a:pt x="186" y="110"/>
                  </a:lnTo>
                  <a:lnTo>
                    <a:pt x="191" y="118"/>
                  </a:lnTo>
                  <a:lnTo>
                    <a:pt x="186" y="124"/>
                  </a:lnTo>
                  <a:lnTo>
                    <a:pt x="190" y="140"/>
                  </a:lnTo>
                  <a:lnTo>
                    <a:pt x="199" y="143"/>
                  </a:lnTo>
                  <a:lnTo>
                    <a:pt x="198" y="151"/>
                  </a:lnTo>
                  <a:lnTo>
                    <a:pt x="183" y="163"/>
                  </a:lnTo>
                  <a:lnTo>
                    <a:pt x="150" y="157"/>
                  </a:lnTo>
                  <a:lnTo>
                    <a:pt x="126" y="164"/>
                  </a:lnTo>
                  <a:lnTo>
                    <a:pt x="124" y="177"/>
                  </a:lnTo>
                  <a:lnTo>
                    <a:pt x="105" y="179"/>
                  </a:lnTo>
                  <a:lnTo>
                    <a:pt x="86" y="170"/>
                  </a:lnTo>
                  <a:lnTo>
                    <a:pt x="80" y="174"/>
                  </a:lnTo>
                  <a:lnTo>
                    <a:pt x="49" y="165"/>
                  </a:lnTo>
                  <a:lnTo>
                    <a:pt x="43" y="157"/>
                  </a:lnTo>
                  <a:lnTo>
                    <a:pt x="51" y="145"/>
                  </a:lnTo>
                  <a:lnTo>
                    <a:pt x="55" y="104"/>
                  </a:lnTo>
                  <a:lnTo>
                    <a:pt x="38" y="83"/>
                  </a:lnTo>
                  <a:lnTo>
                    <a:pt x="26" y="72"/>
                  </a:lnTo>
                  <a:lnTo>
                    <a:pt x="2" y="65"/>
                  </a:lnTo>
                  <a:lnTo>
                    <a:pt x="0" y="50"/>
                  </a:lnTo>
                  <a:lnTo>
                    <a:pt x="21" y="45"/>
                  </a:lnTo>
                  <a:lnTo>
                    <a:pt x="48" y="50"/>
                  </a:lnTo>
                  <a:lnTo>
                    <a:pt x="44" y="27"/>
                  </a:lnTo>
                  <a:lnTo>
                    <a:pt x="58" y="36"/>
                  </a:lnTo>
                  <a:lnTo>
                    <a:pt x="96" y="20"/>
                  </a:lnTo>
                  <a:lnTo>
                    <a:pt x="100" y="4"/>
                  </a:lnTo>
                  <a:lnTo>
                    <a:pt x="114" y="0"/>
                  </a:lnTo>
                  <a:lnTo>
                    <a:pt x="117" y="7"/>
                  </a:lnTo>
                  <a:lnTo>
                    <a:pt x="124" y="7"/>
                  </a:lnTo>
                  <a:lnTo>
                    <a:pt x="131"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5" name="Freeform 68">
              <a:extLst>
                <a:ext uri="{FF2B5EF4-FFF2-40B4-BE49-F238E27FC236}">
                  <a16:creationId xmlns:a16="http://schemas.microsoft.com/office/drawing/2014/main" id="{C7BA6C29-9C80-937E-1534-490C56C3BBCD}"/>
                </a:ext>
              </a:extLst>
            </p:cNvPr>
            <p:cNvSpPr>
              <a:spLocks/>
            </p:cNvSpPr>
            <p:nvPr/>
          </p:nvSpPr>
          <p:spPr bwMode="auto">
            <a:xfrm>
              <a:off x="4289075" y="3151184"/>
              <a:ext cx="150430" cy="193621"/>
            </a:xfrm>
            <a:custGeom>
              <a:avLst/>
              <a:gdLst>
                <a:gd name="T0" fmla="*/ 42 w 103"/>
                <a:gd name="T1" fmla="*/ 131 h 131"/>
                <a:gd name="T2" fmla="*/ 23 w 103"/>
                <a:gd name="T3" fmla="*/ 110 h 131"/>
                <a:gd name="T4" fmla="*/ 11 w 103"/>
                <a:gd name="T5" fmla="*/ 93 h 131"/>
                <a:gd name="T6" fmla="*/ 0 w 103"/>
                <a:gd name="T7" fmla="*/ 71 h 131"/>
                <a:gd name="T8" fmla="*/ 1 w 103"/>
                <a:gd name="T9" fmla="*/ 65 h 131"/>
                <a:gd name="T10" fmla="*/ 5 w 103"/>
                <a:gd name="T11" fmla="*/ 58 h 131"/>
                <a:gd name="T12" fmla="*/ 9 w 103"/>
                <a:gd name="T13" fmla="*/ 43 h 131"/>
                <a:gd name="T14" fmla="*/ 13 w 103"/>
                <a:gd name="T15" fmla="*/ 27 h 131"/>
                <a:gd name="T16" fmla="*/ 19 w 103"/>
                <a:gd name="T17" fmla="*/ 26 h 131"/>
                <a:gd name="T18" fmla="*/ 46 w 103"/>
                <a:gd name="T19" fmla="*/ 26 h 131"/>
                <a:gd name="T20" fmla="*/ 46 w 103"/>
                <a:gd name="T21" fmla="*/ 1 h 131"/>
                <a:gd name="T22" fmla="*/ 54 w 103"/>
                <a:gd name="T23" fmla="*/ 0 h 131"/>
                <a:gd name="T24" fmla="*/ 65 w 103"/>
                <a:gd name="T25" fmla="*/ 3 h 131"/>
                <a:gd name="T26" fmla="*/ 76 w 103"/>
                <a:gd name="T27" fmla="*/ 0 h 131"/>
                <a:gd name="T28" fmla="*/ 79 w 103"/>
                <a:gd name="T29" fmla="*/ 1 h 131"/>
                <a:gd name="T30" fmla="*/ 77 w 103"/>
                <a:gd name="T31" fmla="*/ 10 h 131"/>
                <a:gd name="T32" fmla="*/ 82 w 103"/>
                <a:gd name="T33" fmla="*/ 21 h 131"/>
                <a:gd name="T34" fmla="*/ 96 w 103"/>
                <a:gd name="T35" fmla="*/ 19 h 131"/>
                <a:gd name="T36" fmla="*/ 101 w 103"/>
                <a:gd name="T37" fmla="*/ 24 h 131"/>
                <a:gd name="T38" fmla="*/ 93 w 103"/>
                <a:gd name="T39" fmla="*/ 48 h 131"/>
                <a:gd name="T40" fmla="*/ 102 w 103"/>
                <a:gd name="T41" fmla="*/ 60 h 131"/>
                <a:gd name="T42" fmla="*/ 103 w 103"/>
                <a:gd name="T43" fmla="*/ 76 h 131"/>
                <a:gd name="T44" fmla="*/ 101 w 103"/>
                <a:gd name="T45" fmla="*/ 90 h 131"/>
                <a:gd name="T46" fmla="*/ 95 w 103"/>
                <a:gd name="T47" fmla="*/ 100 h 131"/>
                <a:gd name="T48" fmla="*/ 79 w 103"/>
                <a:gd name="T49" fmla="*/ 99 h 131"/>
                <a:gd name="T50" fmla="*/ 69 w 103"/>
                <a:gd name="T51" fmla="*/ 89 h 131"/>
                <a:gd name="T52" fmla="*/ 68 w 103"/>
                <a:gd name="T53" fmla="*/ 98 h 131"/>
                <a:gd name="T54" fmla="*/ 56 w 103"/>
                <a:gd name="T55" fmla="*/ 101 h 131"/>
                <a:gd name="T56" fmla="*/ 49 w 103"/>
                <a:gd name="T57" fmla="*/ 106 h 131"/>
                <a:gd name="T58" fmla="*/ 56 w 103"/>
                <a:gd name="T59" fmla="*/ 120 h 131"/>
                <a:gd name="T60" fmla="*/ 42 w 103"/>
                <a:gd name="T61" fmla="*/ 13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3" h="131">
                  <a:moveTo>
                    <a:pt x="42" y="131"/>
                  </a:moveTo>
                  <a:lnTo>
                    <a:pt x="23" y="110"/>
                  </a:lnTo>
                  <a:lnTo>
                    <a:pt x="11" y="93"/>
                  </a:lnTo>
                  <a:lnTo>
                    <a:pt x="0" y="71"/>
                  </a:lnTo>
                  <a:lnTo>
                    <a:pt x="1" y="65"/>
                  </a:lnTo>
                  <a:lnTo>
                    <a:pt x="5" y="58"/>
                  </a:lnTo>
                  <a:lnTo>
                    <a:pt x="9" y="43"/>
                  </a:lnTo>
                  <a:lnTo>
                    <a:pt x="13" y="27"/>
                  </a:lnTo>
                  <a:lnTo>
                    <a:pt x="19" y="26"/>
                  </a:lnTo>
                  <a:lnTo>
                    <a:pt x="46" y="26"/>
                  </a:lnTo>
                  <a:lnTo>
                    <a:pt x="46" y="1"/>
                  </a:lnTo>
                  <a:lnTo>
                    <a:pt x="54" y="0"/>
                  </a:lnTo>
                  <a:lnTo>
                    <a:pt x="65" y="3"/>
                  </a:lnTo>
                  <a:lnTo>
                    <a:pt x="76" y="0"/>
                  </a:lnTo>
                  <a:lnTo>
                    <a:pt x="79" y="1"/>
                  </a:lnTo>
                  <a:lnTo>
                    <a:pt x="77" y="10"/>
                  </a:lnTo>
                  <a:lnTo>
                    <a:pt x="82" y="21"/>
                  </a:lnTo>
                  <a:lnTo>
                    <a:pt x="96" y="19"/>
                  </a:lnTo>
                  <a:lnTo>
                    <a:pt x="101" y="24"/>
                  </a:lnTo>
                  <a:lnTo>
                    <a:pt x="93" y="48"/>
                  </a:lnTo>
                  <a:lnTo>
                    <a:pt x="102" y="60"/>
                  </a:lnTo>
                  <a:lnTo>
                    <a:pt x="103" y="76"/>
                  </a:lnTo>
                  <a:lnTo>
                    <a:pt x="101" y="90"/>
                  </a:lnTo>
                  <a:lnTo>
                    <a:pt x="95" y="100"/>
                  </a:lnTo>
                  <a:lnTo>
                    <a:pt x="79" y="99"/>
                  </a:lnTo>
                  <a:lnTo>
                    <a:pt x="69" y="89"/>
                  </a:lnTo>
                  <a:lnTo>
                    <a:pt x="68" y="98"/>
                  </a:lnTo>
                  <a:lnTo>
                    <a:pt x="56" y="101"/>
                  </a:lnTo>
                  <a:lnTo>
                    <a:pt x="49" y="106"/>
                  </a:lnTo>
                  <a:lnTo>
                    <a:pt x="56" y="120"/>
                  </a:lnTo>
                  <a:lnTo>
                    <a:pt x="42" y="13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6" name="Freeform 69">
              <a:extLst>
                <a:ext uri="{FF2B5EF4-FFF2-40B4-BE49-F238E27FC236}">
                  <a16:creationId xmlns:a16="http://schemas.microsoft.com/office/drawing/2014/main" id="{5B785C66-DF1D-CB89-7CA4-52B5B699A9CF}"/>
                </a:ext>
              </a:extLst>
            </p:cNvPr>
            <p:cNvSpPr>
              <a:spLocks/>
            </p:cNvSpPr>
            <p:nvPr/>
          </p:nvSpPr>
          <p:spPr bwMode="auto">
            <a:xfrm>
              <a:off x="3881601" y="1540145"/>
              <a:ext cx="43815" cy="38429"/>
            </a:xfrm>
            <a:custGeom>
              <a:avLst/>
              <a:gdLst>
                <a:gd name="T0" fmla="*/ 30 w 30"/>
                <a:gd name="T1" fmla="*/ 13 h 26"/>
                <a:gd name="T2" fmla="*/ 21 w 30"/>
                <a:gd name="T3" fmla="*/ 26 h 26"/>
                <a:gd name="T4" fmla="*/ 10 w 30"/>
                <a:gd name="T5" fmla="*/ 22 h 26"/>
                <a:gd name="T6" fmla="*/ 0 w 30"/>
                <a:gd name="T7" fmla="*/ 23 h 26"/>
                <a:gd name="T8" fmla="*/ 4 w 30"/>
                <a:gd name="T9" fmla="*/ 12 h 26"/>
                <a:gd name="T10" fmla="*/ 1 w 30"/>
                <a:gd name="T11" fmla="*/ 1 h 26"/>
                <a:gd name="T12" fmla="*/ 14 w 30"/>
                <a:gd name="T13" fmla="*/ 0 h 26"/>
                <a:gd name="T14" fmla="*/ 30 w 30"/>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30" y="13"/>
                  </a:moveTo>
                  <a:lnTo>
                    <a:pt x="21" y="26"/>
                  </a:lnTo>
                  <a:lnTo>
                    <a:pt x="10" y="22"/>
                  </a:lnTo>
                  <a:lnTo>
                    <a:pt x="0" y="23"/>
                  </a:lnTo>
                  <a:lnTo>
                    <a:pt x="4" y="12"/>
                  </a:lnTo>
                  <a:lnTo>
                    <a:pt x="1" y="1"/>
                  </a:lnTo>
                  <a:lnTo>
                    <a:pt x="14" y="0"/>
                  </a:lnTo>
                  <a:lnTo>
                    <a:pt x="30" y="1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7" name="Freeform 70">
              <a:extLst>
                <a:ext uri="{FF2B5EF4-FFF2-40B4-BE49-F238E27FC236}">
                  <a16:creationId xmlns:a16="http://schemas.microsoft.com/office/drawing/2014/main" id="{3280E2BB-C4F2-E6AF-6F60-4BE19DA9023B}"/>
                </a:ext>
              </a:extLst>
            </p:cNvPr>
            <p:cNvSpPr>
              <a:spLocks/>
            </p:cNvSpPr>
            <p:nvPr/>
          </p:nvSpPr>
          <p:spPr bwMode="auto">
            <a:xfrm>
              <a:off x="3916653" y="1441117"/>
              <a:ext cx="175257" cy="254219"/>
            </a:xfrm>
            <a:custGeom>
              <a:avLst/>
              <a:gdLst>
                <a:gd name="T0" fmla="*/ 49 w 120"/>
                <a:gd name="T1" fmla="*/ 0 h 172"/>
                <a:gd name="T2" fmla="*/ 32 w 120"/>
                <a:gd name="T3" fmla="*/ 21 h 172"/>
                <a:gd name="T4" fmla="*/ 47 w 120"/>
                <a:gd name="T5" fmla="*/ 18 h 172"/>
                <a:gd name="T6" fmla="*/ 64 w 120"/>
                <a:gd name="T7" fmla="*/ 18 h 172"/>
                <a:gd name="T8" fmla="*/ 60 w 120"/>
                <a:gd name="T9" fmla="*/ 34 h 172"/>
                <a:gd name="T10" fmla="*/ 46 w 120"/>
                <a:gd name="T11" fmla="*/ 51 h 172"/>
                <a:gd name="T12" fmla="*/ 62 w 120"/>
                <a:gd name="T13" fmla="*/ 53 h 172"/>
                <a:gd name="T14" fmla="*/ 63 w 120"/>
                <a:gd name="T15" fmla="*/ 55 h 172"/>
                <a:gd name="T16" fmla="*/ 76 w 120"/>
                <a:gd name="T17" fmla="*/ 78 h 172"/>
                <a:gd name="T18" fmla="*/ 87 w 120"/>
                <a:gd name="T19" fmla="*/ 82 h 172"/>
                <a:gd name="T20" fmla="*/ 96 w 120"/>
                <a:gd name="T21" fmla="*/ 104 h 172"/>
                <a:gd name="T22" fmla="*/ 101 w 120"/>
                <a:gd name="T23" fmla="*/ 112 h 172"/>
                <a:gd name="T24" fmla="*/ 120 w 120"/>
                <a:gd name="T25" fmla="*/ 116 h 172"/>
                <a:gd name="T26" fmla="*/ 118 w 120"/>
                <a:gd name="T27" fmla="*/ 129 h 172"/>
                <a:gd name="T28" fmla="*/ 110 w 120"/>
                <a:gd name="T29" fmla="*/ 135 h 172"/>
                <a:gd name="T30" fmla="*/ 116 w 120"/>
                <a:gd name="T31" fmla="*/ 145 h 172"/>
                <a:gd name="T32" fmla="*/ 102 w 120"/>
                <a:gd name="T33" fmla="*/ 155 h 172"/>
                <a:gd name="T34" fmla="*/ 81 w 120"/>
                <a:gd name="T35" fmla="*/ 155 h 172"/>
                <a:gd name="T36" fmla="*/ 54 w 120"/>
                <a:gd name="T37" fmla="*/ 161 h 172"/>
                <a:gd name="T38" fmla="*/ 46 w 120"/>
                <a:gd name="T39" fmla="*/ 157 h 172"/>
                <a:gd name="T40" fmla="*/ 36 w 120"/>
                <a:gd name="T41" fmla="*/ 166 h 172"/>
                <a:gd name="T42" fmla="*/ 21 w 120"/>
                <a:gd name="T43" fmla="*/ 164 h 172"/>
                <a:gd name="T44" fmla="*/ 10 w 120"/>
                <a:gd name="T45" fmla="*/ 172 h 172"/>
                <a:gd name="T46" fmla="*/ 1 w 120"/>
                <a:gd name="T47" fmla="*/ 168 h 172"/>
                <a:gd name="T48" fmla="*/ 25 w 120"/>
                <a:gd name="T49" fmla="*/ 147 h 172"/>
                <a:gd name="T50" fmla="*/ 39 w 120"/>
                <a:gd name="T51" fmla="*/ 142 h 172"/>
                <a:gd name="T52" fmla="*/ 39 w 120"/>
                <a:gd name="T53" fmla="*/ 142 h 172"/>
                <a:gd name="T54" fmla="*/ 15 w 120"/>
                <a:gd name="T55" fmla="*/ 139 h 172"/>
                <a:gd name="T56" fmla="*/ 11 w 120"/>
                <a:gd name="T57" fmla="*/ 131 h 172"/>
                <a:gd name="T58" fmla="*/ 27 w 120"/>
                <a:gd name="T59" fmla="*/ 125 h 172"/>
                <a:gd name="T60" fmla="*/ 19 w 120"/>
                <a:gd name="T61" fmla="*/ 114 h 172"/>
                <a:gd name="T62" fmla="*/ 22 w 120"/>
                <a:gd name="T63" fmla="*/ 101 h 172"/>
                <a:gd name="T64" fmla="*/ 45 w 120"/>
                <a:gd name="T65" fmla="*/ 102 h 172"/>
                <a:gd name="T66" fmla="*/ 45 w 120"/>
                <a:gd name="T67" fmla="*/ 102 h 172"/>
                <a:gd name="T68" fmla="*/ 48 w 120"/>
                <a:gd name="T69" fmla="*/ 91 h 172"/>
                <a:gd name="T70" fmla="*/ 38 w 120"/>
                <a:gd name="T71" fmla="*/ 79 h 172"/>
                <a:gd name="T72" fmla="*/ 37 w 120"/>
                <a:gd name="T73" fmla="*/ 79 h 172"/>
                <a:gd name="T74" fmla="*/ 19 w 120"/>
                <a:gd name="T75" fmla="*/ 75 h 172"/>
                <a:gd name="T76" fmla="*/ 15 w 120"/>
                <a:gd name="T77" fmla="*/ 70 h 172"/>
                <a:gd name="T78" fmla="*/ 21 w 120"/>
                <a:gd name="T79" fmla="*/ 61 h 172"/>
                <a:gd name="T80" fmla="*/ 16 w 120"/>
                <a:gd name="T81" fmla="*/ 55 h 172"/>
                <a:gd name="T82" fmla="*/ 8 w 120"/>
                <a:gd name="T83" fmla="*/ 65 h 172"/>
                <a:gd name="T84" fmla="*/ 8 w 120"/>
                <a:gd name="T85" fmla="*/ 46 h 172"/>
                <a:gd name="T86" fmla="*/ 0 w 120"/>
                <a:gd name="T87" fmla="*/ 36 h 172"/>
                <a:gd name="T88" fmla="*/ 7 w 120"/>
                <a:gd name="T89" fmla="*/ 15 h 172"/>
                <a:gd name="T90" fmla="*/ 19 w 120"/>
                <a:gd name="T91" fmla="*/ 0 h 172"/>
                <a:gd name="T92" fmla="*/ 31 w 120"/>
                <a:gd name="T93" fmla="*/ 1 h 172"/>
                <a:gd name="T94" fmla="*/ 49 w 120"/>
                <a:gd name="T95" fmla="*/ 0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 h="172">
                  <a:moveTo>
                    <a:pt x="49" y="0"/>
                  </a:moveTo>
                  <a:lnTo>
                    <a:pt x="32" y="21"/>
                  </a:lnTo>
                  <a:lnTo>
                    <a:pt x="47" y="18"/>
                  </a:lnTo>
                  <a:lnTo>
                    <a:pt x="64" y="18"/>
                  </a:lnTo>
                  <a:lnTo>
                    <a:pt x="60" y="34"/>
                  </a:lnTo>
                  <a:lnTo>
                    <a:pt x="46" y="51"/>
                  </a:lnTo>
                  <a:lnTo>
                    <a:pt x="62" y="53"/>
                  </a:lnTo>
                  <a:lnTo>
                    <a:pt x="63" y="55"/>
                  </a:lnTo>
                  <a:lnTo>
                    <a:pt x="76" y="78"/>
                  </a:lnTo>
                  <a:lnTo>
                    <a:pt x="87" y="82"/>
                  </a:lnTo>
                  <a:lnTo>
                    <a:pt x="96" y="104"/>
                  </a:lnTo>
                  <a:lnTo>
                    <a:pt x="101" y="112"/>
                  </a:lnTo>
                  <a:lnTo>
                    <a:pt x="120" y="116"/>
                  </a:lnTo>
                  <a:lnTo>
                    <a:pt x="118" y="129"/>
                  </a:lnTo>
                  <a:lnTo>
                    <a:pt x="110" y="135"/>
                  </a:lnTo>
                  <a:lnTo>
                    <a:pt x="116" y="145"/>
                  </a:lnTo>
                  <a:lnTo>
                    <a:pt x="102" y="155"/>
                  </a:lnTo>
                  <a:lnTo>
                    <a:pt x="81" y="155"/>
                  </a:lnTo>
                  <a:lnTo>
                    <a:pt x="54" y="161"/>
                  </a:lnTo>
                  <a:lnTo>
                    <a:pt x="46" y="157"/>
                  </a:lnTo>
                  <a:lnTo>
                    <a:pt x="36" y="166"/>
                  </a:lnTo>
                  <a:lnTo>
                    <a:pt x="21" y="164"/>
                  </a:lnTo>
                  <a:lnTo>
                    <a:pt x="10" y="172"/>
                  </a:lnTo>
                  <a:lnTo>
                    <a:pt x="1" y="168"/>
                  </a:lnTo>
                  <a:lnTo>
                    <a:pt x="25" y="147"/>
                  </a:lnTo>
                  <a:lnTo>
                    <a:pt x="39" y="142"/>
                  </a:lnTo>
                  <a:lnTo>
                    <a:pt x="39" y="142"/>
                  </a:lnTo>
                  <a:lnTo>
                    <a:pt x="15" y="139"/>
                  </a:lnTo>
                  <a:lnTo>
                    <a:pt x="11" y="131"/>
                  </a:lnTo>
                  <a:lnTo>
                    <a:pt x="27" y="125"/>
                  </a:lnTo>
                  <a:lnTo>
                    <a:pt x="19" y="114"/>
                  </a:lnTo>
                  <a:lnTo>
                    <a:pt x="22" y="101"/>
                  </a:lnTo>
                  <a:lnTo>
                    <a:pt x="45" y="102"/>
                  </a:lnTo>
                  <a:lnTo>
                    <a:pt x="45" y="102"/>
                  </a:lnTo>
                  <a:lnTo>
                    <a:pt x="48" y="91"/>
                  </a:lnTo>
                  <a:lnTo>
                    <a:pt x="38" y="79"/>
                  </a:lnTo>
                  <a:lnTo>
                    <a:pt x="37" y="79"/>
                  </a:lnTo>
                  <a:lnTo>
                    <a:pt x="19" y="75"/>
                  </a:lnTo>
                  <a:lnTo>
                    <a:pt x="15" y="70"/>
                  </a:lnTo>
                  <a:lnTo>
                    <a:pt x="21" y="61"/>
                  </a:lnTo>
                  <a:lnTo>
                    <a:pt x="16" y="55"/>
                  </a:lnTo>
                  <a:lnTo>
                    <a:pt x="8" y="65"/>
                  </a:lnTo>
                  <a:lnTo>
                    <a:pt x="8" y="46"/>
                  </a:lnTo>
                  <a:lnTo>
                    <a:pt x="0" y="36"/>
                  </a:lnTo>
                  <a:lnTo>
                    <a:pt x="7" y="15"/>
                  </a:lnTo>
                  <a:lnTo>
                    <a:pt x="19" y="0"/>
                  </a:lnTo>
                  <a:lnTo>
                    <a:pt x="31" y="1"/>
                  </a:lnTo>
                  <a:lnTo>
                    <a:pt x="49"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8" name="Freeform 71">
              <a:extLst>
                <a:ext uri="{FF2B5EF4-FFF2-40B4-BE49-F238E27FC236}">
                  <a16:creationId xmlns:a16="http://schemas.microsoft.com/office/drawing/2014/main" id="{12A06847-2FC0-57D9-40F7-353685FBA63B}"/>
                </a:ext>
              </a:extLst>
            </p:cNvPr>
            <p:cNvSpPr>
              <a:spLocks/>
            </p:cNvSpPr>
            <p:nvPr/>
          </p:nvSpPr>
          <p:spPr bwMode="auto">
            <a:xfrm>
              <a:off x="5023695" y="1887478"/>
              <a:ext cx="175257" cy="76857"/>
            </a:xfrm>
            <a:custGeom>
              <a:avLst/>
              <a:gdLst>
                <a:gd name="T0" fmla="*/ 33 w 120"/>
                <a:gd name="T1" fmla="*/ 42 h 52"/>
                <a:gd name="T2" fmla="*/ 34 w 120"/>
                <a:gd name="T3" fmla="*/ 33 h 52"/>
                <a:gd name="T4" fmla="*/ 28 w 120"/>
                <a:gd name="T5" fmla="*/ 19 h 52"/>
                <a:gd name="T6" fmla="*/ 17 w 120"/>
                <a:gd name="T7" fmla="*/ 11 h 52"/>
                <a:gd name="T8" fmla="*/ 7 w 120"/>
                <a:gd name="T9" fmla="*/ 9 h 52"/>
                <a:gd name="T10" fmla="*/ 0 w 120"/>
                <a:gd name="T11" fmla="*/ 3 h 52"/>
                <a:gd name="T12" fmla="*/ 1 w 120"/>
                <a:gd name="T13" fmla="*/ 0 h 52"/>
                <a:gd name="T14" fmla="*/ 16 w 120"/>
                <a:gd name="T15" fmla="*/ 4 h 52"/>
                <a:gd name="T16" fmla="*/ 41 w 120"/>
                <a:gd name="T17" fmla="*/ 7 h 52"/>
                <a:gd name="T18" fmla="*/ 66 w 120"/>
                <a:gd name="T19" fmla="*/ 17 h 52"/>
                <a:gd name="T20" fmla="*/ 69 w 120"/>
                <a:gd name="T21" fmla="*/ 21 h 52"/>
                <a:gd name="T22" fmla="*/ 79 w 120"/>
                <a:gd name="T23" fmla="*/ 18 h 52"/>
                <a:gd name="T24" fmla="*/ 95 w 120"/>
                <a:gd name="T25" fmla="*/ 22 h 52"/>
                <a:gd name="T26" fmla="*/ 102 w 120"/>
                <a:gd name="T27" fmla="*/ 30 h 52"/>
                <a:gd name="T28" fmla="*/ 113 w 120"/>
                <a:gd name="T29" fmla="*/ 35 h 52"/>
                <a:gd name="T30" fmla="*/ 110 w 120"/>
                <a:gd name="T31" fmla="*/ 38 h 52"/>
                <a:gd name="T32" fmla="*/ 120 w 120"/>
                <a:gd name="T33" fmla="*/ 49 h 52"/>
                <a:gd name="T34" fmla="*/ 118 w 120"/>
                <a:gd name="T35" fmla="*/ 52 h 52"/>
                <a:gd name="T36" fmla="*/ 109 w 120"/>
                <a:gd name="T37" fmla="*/ 50 h 52"/>
                <a:gd name="T38" fmla="*/ 95 w 120"/>
                <a:gd name="T39" fmla="*/ 44 h 52"/>
                <a:gd name="T40" fmla="*/ 92 w 120"/>
                <a:gd name="T41" fmla="*/ 48 h 52"/>
                <a:gd name="T42" fmla="*/ 69 w 120"/>
                <a:gd name="T43" fmla="*/ 51 h 52"/>
                <a:gd name="T44" fmla="*/ 51 w 120"/>
                <a:gd name="T45" fmla="*/ 41 h 52"/>
                <a:gd name="T46" fmla="*/ 33 w 120"/>
                <a:gd name="T47" fmla="*/ 4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0" h="52">
                  <a:moveTo>
                    <a:pt x="33" y="42"/>
                  </a:moveTo>
                  <a:lnTo>
                    <a:pt x="34" y="33"/>
                  </a:lnTo>
                  <a:lnTo>
                    <a:pt x="28" y="19"/>
                  </a:lnTo>
                  <a:lnTo>
                    <a:pt x="17" y="11"/>
                  </a:lnTo>
                  <a:lnTo>
                    <a:pt x="7" y="9"/>
                  </a:lnTo>
                  <a:lnTo>
                    <a:pt x="0" y="3"/>
                  </a:lnTo>
                  <a:lnTo>
                    <a:pt x="1" y="0"/>
                  </a:lnTo>
                  <a:lnTo>
                    <a:pt x="16" y="4"/>
                  </a:lnTo>
                  <a:lnTo>
                    <a:pt x="41" y="7"/>
                  </a:lnTo>
                  <a:lnTo>
                    <a:pt x="66" y="17"/>
                  </a:lnTo>
                  <a:lnTo>
                    <a:pt x="69" y="21"/>
                  </a:lnTo>
                  <a:lnTo>
                    <a:pt x="79" y="18"/>
                  </a:lnTo>
                  <a:lnTo>
                    <a:pt x="95" y="22"/>
                  </a:lnTo>
                  <a:lnTo>
                    <a:pt x="102" y="30"/>
                  </a:lnTo>
                  <a:lnTo>
                    <a:pt x="113" y="35"/>
                  </a:lnTo>
                  <a:lnTo>
                    <a:pt x="110" y="38"/>
                  </a:lnTo>
                  <a:lnTo>
                    <a:pt x="120" y="49"/>
                  </a:lnTo>
                  <a:lnTo>
                    <a:pt x="118" y="52"/>
                  </a:lnTo>
                  <a:lnTo>
                    <a:pt x="109" y="50"/>
                  </a:lnTo>
                  <a:lnTo>
                    <a:pt x="95" y="44"/>
                  </a:lnTo>
                  <a:lnTo>
                    <a:pt x="92" y="48"/>
                  </a:lnTo>
                  <a:lnTo>
                    <a:pt x="69" y="51"/>
                  </a:lnTo>
                  <a:lnTo>
                    <a:pt x="51" y="41"/>
                  </a:lnTo>
                  <a:lnTo>
                    <a:pt x="33" y="4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59" name="Freeform 72">
              <a:extLst>
                <a:ext uri="{FF2B5EF4-FFF2-40B4-BE49-F238E27FC236}">
                  <a16:creationId xmlns:a16="http://schemas.microsoft.com/office/drawing/2014/main" id="{C8EC33BC-98C8-ECD4-02D9-0DF5F549B670}"/>
                </a:ext>
              </a:extLst>
            </p:cNvPr>
            <p:cNvSpPr>
              <a:spLocks/>
            </p:cNvSpPr>
            <p:nvPr/>
          </p:nvSpPr>
          <p:spPr bwMode="auto">
            <a:xfrm>
              <a:off x="3966309" y="2882185"/>
              <a:ext cx="115379" cy="195099"/>
            </a:xfrm>
            <a:custGeom>
              <a:avLst/>
              <a:gdLst>
                <a:gd name="T0" fmla="*/ 79 w 79"/>
                <a:gd name="T1" fmla="*/ 107 h 132"/>
                <a:gd name="T2" fmla="*/ 50 w 79"/>
                <a:gd name="T3" fmla="*/ 119 h 132"/>
                <a:gd name="T4" fmla="*/ 40 w 79"/>
                <a:gd name="T5" fmla="*/ 127 h 132"/>
                <a:gd name="T6" fmla="*/ 23 w 79"/>
                <a:gd name="T7" fmla="*/ 132 h 132"/>
                <a:gd name="T8" fmla="*/ 7 w 79"/>
                <a:gd name="T9" fmla="*/ 127 h 132"/>
                <a:gd name="T10" fmla="*/ 8 w 79"/>
                <a:gd name="T11" fmla="*/ 119 h 132"/>
                <a:gd name="T12" fmla="*/ 0 w 79"/>
                <a:gd name="T13" fmla="*/ 100 h 132"/>
                <a:gd name="T14" fmla="*/ 5 w 79"/>
                <a:gd name="T15" fmla="*/ 77 h 132"/>
                <a:gd name="T16" fmla="*/ 12 w 79"/>
                <a:gd name="T17" fmla="*/ 60 h 132"/>
                <a:gd name="T18" fmla="*/ 8 w 79"/>
                <a:gd name="T19" fmla="*/ 30 h 132"/>
                <a:gd name="T20" fmla="*/ 5 w 79"/>
                <a:gd name="T21" fmla="*/ 14 h 132"/>
                <a:gd name="T22" fmla="*/ 6 w 79"/>
                <a:gd name="T23" fmla="*/ 3 h 132"/>
                <a:gd name="T24" fmla="*/ 37 w 79"/>
                <a:gd name="T25" fmla="*/ 2 h 132"/>
                <a:gd name="T26" fmla="*/ 45 w 79"/>
                <a:gd name="T27" fmla="*/ 3 h 132"/>
                <a:gd name="T28" fmla="*/ 51 w 79"/>
                <a:gd name="T29" fmla="*/ 0 h 132"/>
                <a:gd name="T30" fmla="*/ 60 w 79"/>
                <a:gd name="T31" fmla="*/ 1 h 132"/>
                <a:gd name="T32" fmla="*/ 58 w 79"/>
                <a:gd name="T33" fmla="*/ 8 h 132"/>
                <a:gd name="T34" fmla="*/ 66 w 79"/>
                <a:gd name="T35" fmla="*/ 19 h 132"/>
                <a:gd name="T36" fmla="*/ 66 w 79"/>
                <a:gd name="T37" fmla="*/ 34 h 132"/>
                <a:gd name="T38" fmla="*/ 68 w 79"/>
                <a:gd name="T39" fmla="*/ 50 h 132"/>
                <a:gd name="T40" fmla="*/ 72 w 79"/>
                <a:gd name="T41" fmla="*/ 58 h 132"/>
                <a:gd name="T42" fmla="*/ 68 w 79"/>
                <a:gd name="T43" fmla="*/ 76 h 132"/>
                <a:gd name="T44" fmla="*/ 70 w 79"/>
                <a:gd name="T45" fmla="*/ 87 h 132"/>
                <a:gd name="T46" fmla="*/ 75 w 79"/>
                <a:gd name="T47" fmla="*/ 100 h 132"/>
                <a:gd name="T48" fmla="*/ 79 w 79"/>
                <a:gd name="T49" fmla="*/ 10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9" h="132">
                  <a:moveTo>
                    <a:pt x="79" y="107"/>
                  </a:moveTo>
                  <a:lnTo>
                    <a:pt x="50" y="119"/>
                  </a:lnTo>
                  <a:lnTo>
                    <a:pt x="40" y="127"/>
                  </a:lnTo>
                  <a:lnTo>
                    <a:pt x="23" y="132"/>
                  </a:lnTo>
                  <a:lnTo>
                    <a:pt x="7" y="127"/>
                  </a:lnTo>
                  <a:lnTo>
                    <a:pt x="8" y="119"/>
                  </a:lnTo>
                  <a:lnTo>
                    <a:pt x="0" y="100"/>
                  </a:lnTo>
                  <a:lnTo>
                    <a:pt x="5" y="77"/>
                  </a:lnTo>
                  <a:lnTo>
                    <a:pt x="12" y="60"/>
                  </a:lnTo>
                  <a:lnTo>
                    <a:pt x="8" y="30"/>
                  </a:lnTo>
                  <a:lnTo>
                    <a:pt x="5" y="14"/>
                  </a:lnTo>
                  <a:lnTo>
                    <a:pt x="6" y="3"/>
                  </a:lnTo>
                  <a:lnTo>
                    <a:pt x="37" y="2"/>
                  </a:lnTo>
                  <a:lnTo>
                    <a:pt x="45" y="3"/>
                  </a:lnTo>
                  <a:lnTo>
                    <a:pt x="51" y="0"/>
                  </a:lnTo>
                  <a:lnTo>
                    <a:pt x="60" y="1"/>
                  </a:lnTo>
                  <a:lnTo>
                    <a:pt x="58" y="8"/>
                  </a:lnTo>
                  <a:lnTo>
                    <a:pt x="66" y="19"/>
                  </a:lnTo>
                  <a:lnTo>
                    <a:pt x="66" y="34"/>
                  </a:lnTo>
                  <a:lnTo>
                    <a:pt x="68" y="50"/>
                  </a:lnTo>
                  <a:lnTo>
                    <a:pt x="72" y="58"/>
                  </a:lnTo>
                  <a:lnTo>
                    <a:pt x="68" y="76"/>
                  </a:lnTo>
                  <a:lnTo>
                    <a:pt x="70" y="87"/>
                  </a:lnTo>
                  <a:lnTo>
                    <a:pt x="75" y="100"/>
                  </a:lnTo>
                  <a:lnTo>
                    <a:pt x="79" y="10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0" name="Freeform 73">
              <a:extLst>
                <a:ext uri="{FF2B5EF4-FFF2-40B4-BE49-F238E27FC236}">
                  <a16:creationId xmlns:a16="http://schemas.microsoft.com/office/drawing/2014/main" id="{9B2685CB-E0CF-F8E6-A706-7763B90DC03F}"/>
                </a:ext>
              </a:extLst>
            </p:cNvPr>
            <p:cNvSpPr>
              <a:spLocks/>
            </p:cNvSpPr>
            <p:nvPr/>
          </p:nvSpPr>
          <p:spPr bwMode="auto">
            <a:xfrm>
              <a:off x="3649386" y="2836366"/>
              <a:ext cx="194245" cy="162582"/>
            </a:xfrm>
            <a:custGeom>
              <a:avLst/>
              <a:gdLst>
                <a:gd name="T0" fmla="*/ 116 w 133"/>
                <a:gd name="T1" fmla="*/ 101 h 110"/>
                <a:gd name="T2" fmla="*/ 108 w 133"/>
                <a:gd name="T3" fmla="*/ 110 h 110"/>
                <a:gd name="T4" fmla="*/ 105 w 133"/>
                <a:gd name="T5" fmla="*/ 97 h 110"/>
                <a:gd name="T6" fmla="*/ 93 w 133"/>
                <a:gd name="T7" fmla="*/ 86 h 110"/>
                <a:gd name="T8" fmla="*/ 84 w 133"/>
                <a:gd name="T9" fmla="*/ 88 h 110"/>
                <a:gd name="T10" fmla="*/ 81 w 133"/>
                <a:gd name="T11" fmla="*/ 75 h 110"/>
                <a:gd name="T12" fmla="*/ 78 w 133"/>
                <a:gd name="T13" fmla="*/ 60 h 110"/>
                <a:gd name="T14" fmla="*/ 58 w 133"/>
                <a:gd name="T15" fmla="*/ 53 h 110"/>
                <a:gd name="T16" fmla="*/ 49 w 133"/>
                <a:gd name="T17" fmla="*/ 57 h 110"/>
                <a:gd name="T18" fmla="*/ 44 w 133"/>
                <a:gd name="T19" fmla="*/ 67 h 110"/>
                <a:gd name="T20" fmla="*/ 26 w 133"/>
                <a:gd name="T21" fmla="*/ 64 h 110"/>
                <a:gd name="T22" fmla="*/ 14 w 133"/>
                <a:gd name="T23" fmla="*/ 53 h 110"/>
                <a:gd name="T24" fmla="*/ 8 w 133"/>
                <a:gd name="T25" fmla="*/ 40 h 110"/>
                <a:gd name="T26" fmla="*/ 0 w 133"/>
                <a:gd name="T27" fmla="*/ 32 h 110"/>
                <a:gd name="T28" fmla="*/ 14 w 133"/>
                <a:gd name="T29" fmla="*/ 22 h 110"/>
                <a:gd name="T30" fmla="*/ 22 w 133"/>
                <a:gd name="T31" fmla="*/ 19 h 110"/>
                <a:gd name="T32" fmla="*/ 24 w 133"/>
                <a:gd name="T33" fmla="*/ 9 h 110"/>
                <a:gd name="T34" fmla="*/ 26 w 133"/>
                <a:gd name="T35" fmla="*/ 0 h 110"/>
                <a:gd name="T36" fmla="*/ 48 w 133"/>
                <a:gd name="T37" fmla="*/ 5 h 110"/>
                <a:gd name="T38" fmla="*/ 54 w 133"/>
                <a:gd name="T39" fmla="*/ 2 h 110"/>
                <a:gd name="T40" fmla="*/ 66 w 133"/>
                <a:gd name="T41" fmla="*/ 3 h 110"/>
                <a:gd name="T42" fmla="*/ 70 w 133"/>
                <a:gd name="T43" fmla="*/ 10 h 110"/>
                <a:gd name="T44" fmla="*/ 78 w 133"/>
                <a:gd name="T45" fmla="*/ 8 h 110"/>
                <a:gd name="T46" fmla="*/ 91 w 133"/>
                <a:gd name="T47" fmla="*/ 15 h 110"/>
                <a:gd name="T48" fmla="*/ 102 w 133"/>
                <a:gd name="T49" fmla="*/ 8 h 110"/>
                <a:gd name="T50" fmla="*/ 110 w 133"/>
                <a:gd name="T51" fmla="*/ 6 h 110"/>
                <a:gd name="T52" fmla="*/ 116 w 133"/>
                <a:gd name="T53" fmla="*/ 16 h 110"/>
                <a:gd name="T54" fmla="*/ 120 w 133"/>
                <a:gd name="T55" fmla="*/ 30 h 110"/>
                <a:gd name="T56" fmla="*/ 123 w 133"/>
                <a:gd name="T57" fmla="*/ 35 h 110"/>
                <a:gd name="T58" fmla="*/ 124 w 133"/>
                <a:gd name="T59" fmla="*/ 43 h 110"/>
                <a:gd name="T60" fmla="*/ 126 w 133"/>
                <a:gd name="T61" fmla="*/ 51 h 110"/>
                <a:gd name="T62" fmla="*/ 128 w 133"/>
                <a:gd name="T63" fmla="*/ 67 h 110"/>
                <a:gd name="T64" fmla="*/ 126 w 133"/>
                <a:gd name="T65" fmla="*/ 86 h 110"/>
                <a:gd name="T66" fmla="*/ 126 w 133"/>
                <a:gd name="T67" fmla="*/ 93 h 110"/>
                <a:gd name="T68" fmla="*/ 122 w 133"/>
                <a:gd name="T69"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33" h="110">
                  <a:moveTo>
                    <a:pt x="122" y="102"/>
                  </a:moveTo>
                  <a:lnTo>
                    <a:pt x="116" y="101"/>
                  </a:lnTo>
                  <a:lnTo>
                    <a:pt x="113" y="110"/>
                  </a:lnTo>
                  <a:lnTo>
                    <a:pt x="108" y="110"/>
                  </a:lnTo>
                  <a:lnTo>
                    <a:pt x="104" y="105"/>
                  </a:lnTo>
                  <a:lnTo>
                    <a:pt x="105" y="97"/>
                  </a:lnTo>
                  <a:lnTo>
                    <a:pt x="98" y="84"/>
                  </a:lnTo>
                  <a:lnTo>
                    <a:pt x="93" y="86"/>
                  </a:lnTo>
                  <a:lnTo>
                    <a:pt x="89" y="87"/>
                  </a:lnTo>
                  <a:lnTo>
                    <a:pt x="84" y="88"/>
                  </a:lnTo>
                  <a:lnTo>
                    <a:pt x="84" y="80"/>
                  </a:lnTo>
                  <a:lnTo>
                    <a:pt x="81" y="75"/>
                  </a:lnTo>
                  <a:lnTo>
                    <a:pt x="82" y="69"/>
                  </a:lnTo>
                  <a:lnTo>
                    <a:pt x="78" y="60"/>
                  </a:lnTo>
                  <a:lnTo>
                    <a:pt x="73" y="53"/>
                  </a:lnTo>
                  <a:lnTo>
                    <a:pt x="58" y="53"/>
                  </a:lnTo>
                  <a:lnTo>
                    <a:pt x="54" y="57"/>
                  </a:lnTo>
                  <a:lnTo>
                    <a:pt x="49" y="57"/>
                  </a:lnTo>
                  <a:lnTo>
                    <a:pt x="46" y="61"/>
                  </a:lnTo>
                  <a:lnTo>
                    <a:pt x="44" y="67"/>
                  </a:lnTo>
                  <a:lnTo>
                    <a:pt x="34" y="76"/>
                  </a:lnTo>
                  <a:lnTo>
                    <a:pt x="26" y="64"/>
                  </a:lnTo>
                  <a:lnTo>
                    <a:pt x="19" y="56"/>
                  </a:lnTo>
                  <a:lnTo>
                    <a:pt x="14" y="53"/>
                  </a:lnTo>
                  <a:lnTo>
                    <a:pt x="10" y="49"/>
                  </a:lnTo>
                  <a:lnTo>
                    <a:pt x="8" y="40"/>
                  </a:lnTo>
                  <a:lnTo>
                    <a:pt x="5" y="35"/>
                  </a:lnTo>
                  <a:lnTo>
                    <a:pt x="0" y="32"/>
                  </a:lnTo>
                  <a:lnTo>
                    <a:pt x="8" y="22"/>
                  </a:lnTo>
                  <a:lnTo>
                    <a:pt x="14" y="22"/>
                  </a:lnTo>
                  <a:lnTo>
                    <a:pt x="18" y="19"/>
                  </a:lnTo>
                  <a:lnTo>
                    <a:pt x="22" y="19"/>
                  </a:lnTo>
                  <a:lnTo>
                    <a:pt x="25" y="16"/>
                  </a:lnTo>
                  <a:lnTo>
                    <a:pt x="24" y="9"/>
                  </a:lnTo>
                  <a:lnTo>
                    <a:pt x="26" y="7"/>
                  </a:lnTo>
                  <a:lnTo>
                    <a:pt x="26" y="0"/>
                  </a:lnTo>
                  <a:lnTo>
                    <a:pt x="35" y="0"/>
                  </a:lnTo>
                  <a:lnTo>
                    <a:pt x="48" y="5"/>
                  </a:lnTo>
                  <a:lnTo>
                    <a:pt x="52" y="5"/>
                  </a:lnTo>
                  <a:lnTo>
                    <a:pt x="54" y="2"/>
                  </a:lnTo>
                  <a:lnTo>
                    <a:pt x="64" y="4"/>
                  </a:lnTo>
                  <a:lnTo>
                    <a:pt x="66" y="3"/>
                  </a:lnTo>
                  <a:lnTo>
                    <a:pt x="67" y="10"/>
                  </a:lnTo>
                  <a:lnTo>
                    <a:pt x="70" y="10"/>
                  </a:lnTo>
                  <a:lnTo>
                    <a:pt x="75" y="8"/>
                  </a:lnTo>
                  <a:lnTo>
                    <a:pt x="78" y="8"/>
                  </a:lnTo>
                  <a:lnTo>
                    <a:pt x="83" y="14"/>
                  </a:lnTo>
                  <a:lnTo>
                    <a:pt x="91" y="15"/>
                  </a:lnTo>
                  <a:lnTo>
                    <a:pt x="96" y="11"/>
                  </a:lnTo>
                  <a:lnTo>
                    <a:pt x="102" y="8"/>
                  </a:lnTo>
                  <a:lnTo>
                    <a:pt x="106" y="5"/>
                  </a:lnTo>
                  <a:lnTo>
                    <a:pt x="110" y="6"/>
                  </a:lnTo>
                  <a:lnTo>
                    <a:pt x="114" y="10"/>
                  </a:lnTo>
                  <a:lnTo>
                    <a:pt x="116" y="16"/>
                  </a:lnTo>
                  <a:lnTo>
                    <a:pt x="123" y="25"/>
                  </a:lnTo>
                  <a:lnTo>
                    <a:pt x="120" y="30"/>
                  </a:lnTo>
                  <a:lnTo>
                    <a:pt x="119" y="37"/>
                  </a:lnTo>
                  <a:lnTo>
                    <a:pt x="123" y="35"/>
                  </a:lnTo>
                  <a:lnTo>
                    <a:pt x="125" y="37"/>
                  </a:lnTo>
                  <a:lnTo>
                    <a:pt x="124" y="43"/>
                  </a:lnTo>
                  <a:lnTo>
                    <a:pt x="130" y="49"/>
                  </a:lnTo>
                  <a:lnTo>
                    <a:pt x="126" y="51"/>
                  </a:lnTo>
                  <a:lnTo>
                    <a:pt x="124" y="58"/>
                  </a:lnTo>
                  <a:lnTo>
                    <a:pt x="128" y="67"/>
                  </a:lnTo>
                  <a:lnTo>
                    <a:pt x="133" y="83"/>
                  </a:lnTo>
                  <a:lnTo>
                    <a:pt x="126" y="86"/>
                  </a:lnTo>
                  <a:lnTo>
                    <a:pt x="124" y="89"/>
                  </a:lnTo>
                  <a:lnTo>
                    <a:pt x="126" y="93"/>
                  </a:lnTo>
                  <a:lnTo>
                    <a:pt x="125" y="102"/>
                  </a:lnTo>
                  <a:lnTo>
                    <a:pt x="122" y="10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1" name="Freeform 74">
              <a:extLst>
                <a:ext uri="{FF2B5EF4-FFF2-40B4-BE49-F238E27FC236}">
                  <a16:creationId xmlns:a16="http://schemas.microsoft.com/office/drawing/2014/main" id="{F49A817A-3C6E-8B3B-0E4F-710B9AEA33EE}"/>
                </a:ext>
              </a:extLst>
            </p:cNvPr>
            <p:cNvSpPr>
              <a:spLocks/>
            </p:cNvSpPr>
            <p:nvPr/>
          </p:nvSpPr>
          <p:spPr bwMode="auto">
            <a:xfrm>
              <a:off x="3604110" y="2796460"/>
              <a:ext cx="80327" cy="23648"/>
            </a:xfrm>
            <a:custGeom>
              <a:avLst/>
              <a:gdLst>
                <a:gd name="T0" fmla="*/ 0 w 55"/>
                <a:gd name="T1" fmla="*/ 15 h 16"/>
                <a:gd name="T2" fmla="*/ 3 w 55"/>
                <a:gd name="T3" fmla="*/ 6 h 16"/>
                <a:gd name="T4" fmla="*/ 23 w 55"/>
                <a:gd name="T5" fmla="*/ 5 h 16"/>
                <a:gd name="T6" fmla="*/ 27 w 55"/>
                <a:gd name="T7" fmla="*/ 0 h 16"/>
                <a:gd name="T8" fmla="*/ 33 w 55"/>
                <a:gd name="T9" fmla="*/ 0 h 16"/>
                <a:gd name="T10" fmla="*/ 40 w 55"/>
                <a:gd name="T11" fmla="*/ 5 h 16"/>
                <a:gd name="T12" fmla="*/ 45 w 55"/>
                <a:gd name="T13" fmla="*/ 5 h 16"/>
                <a:gd name="T14" fmla="*/ 51 w 55"/>
                <a:gd name="T15" fmla="*/ 2 h 16"/>
                <a:gd name="T16" fmla="*/ 55 w 55"/>
                <a:gd name="T17" fmla="*/ 8 h 16"/>
                <a:gd name="T18" fmla="*/ 47 w 55"/>
                <a:gd name="T19" fmla="*/ 13 h 16"/>
                <a:gd name="T20" fmla="*/ 39 w 55"/>
                <a:gd name="T21" fmla="*/ 12 h 16"/>
                <a:gd name="T22" fmla="*/ 31 w 55"/>
                <a:gd name="T23" fmla="*/ 8 h 16"/>
                <a:gd name="T24" fmla="*/ 25 w 55"/>
                <a:gd name="T25" fmla="*/ 13 h 16"/>
                <a:gd name="T26" fmla="*/ 21 w 55"/>
                <a:gd name="T27" fmla="*/ 13 h 16"/>
                <a:gd name="T28" fmla="*/ 17 w 55"/>
                <a:gd name="T29" fmla="*/ 16 h 16"/>
                <a:gd name="T30" fmla="*/ 0 w 55"/>
                <a:gd name="T31"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16">
                  <a:moveTo>
                    <a:pt x="0" y="15"/>
                  </a:moveTo>
                  <a:lnTo>
                    <a:pt x="3" y="6"/>
                  </a:lnTo>
                  <a:lnTo>
                    <a:pt x="23" y="5"/>
                  </a:lnTo>
                  <a:lnTo>
                    <a:pt x="27" y="0"/>
                  </a:lnTo>
                  <a:lnTo>
                    <a:pt x="33" y="0"/>
                  </a:lnTo>
                  <a:lnTo>
                    <a:pt x="40" y="5"/>
                  </a:lnTo>
                  <a:lnTo>
                    <a:pt x="45" y="5"/>
                  </a:lnTo>
                  <a:lnTo>
                    <a:pt x="51" y="2"/>
                  </a:lnTo>
                  <a:lnTo>
                    <a:pt x="55" y="8"/>
                  </a:lnTo>
                  <a:lnTo>
                    <a:pt x="47" y="13"/>
                  </a:lnTo>
                  <a:lnTo>
                    <a:pt x="39" y="12"/>
                  </a:lnTo>
                  <a:lnTo>
                    <a:pt x="31" y="8"/>
                  </a:lnTo>
                  <a:lnTo>
                    <a:pt x="25" y="13"/>
                  </a:lnTo>
                  <a:lnTo>
                    <a:pt x="21" y="13"/>
                  </a:lnTo>
                  <a:lnTo>
                    <a:pt x="17" y="16"/>
                  </a:lnTo>
                  <a:lnTo>
                    <a:pt x="0" y="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2" name="Freeform 75">
              <a:extLst>
                <a:ext uri="{FF2B5EF4-FFF2-40B4-BE49-F238E27FC236}">
                  <a16:creationId xmlns:a16="http://schemas.microsoft.com/office/drawing/2014/main" id="{C0598EC9-55E3-0F6E-C1F5-F95AB22F6532}"/>
                </a:ext>
              </a:extLst>
            </p:cNvPr>
            <p:cNvSpPr>
              <a:spLocks/>
            </p:cNvSpPr>
            <p:nvPr/>
          </p:nvSpPr>
          <p:spPr bwMode="auto">
            <a:xfrm>
              <a:off x="3608492" y="2834889"/>
              <a:ext cx="78866" cy="48776"/>
            </a:xfrm>
            <a:custGeom>
              <a:avLst/>
              <a:gdLst>
                <a:gd name="T0" fmla="*/ 28 w 54"/>
                <a:gd name="T1" fmla="*/ 33 h 33"/>
                <a:gd name="T2" fmla="*/ 18 w 54"/>
                <a:gd name="T3" fmla="*/ 24 h 33"/>
                <a:gd name="T4" fmla="*/ 10 w 54"/>
                <a:gd name="T5" fmla="*/ 23 h 33"/>
                <a:gd name="T6" fmla="*/ 6 w 54"/>
                <a:gd name="T7" fmla="*/ 17 h 33"/>
                <a:gd name="T8" fmla="*/ 6 w 54"/>
                <a:gd name="T9" fmla="*/ 14 h 33"/>
                <a:gd name="T10" fmla="*/ 1 w 54"/>
                <a:gd name="T11" fmla="*/ 10 h 33"/>
                <a:gd name="T12" fmla="*/ 0 w 54"/>
                <a:gd name="T13" fmla="*/ 5 h 33"/>
                <a:gd name="T14" fmla="*/ 10 w 54"/>
                <a:gd name="T15" fmla="*/ 2 h 33"/>
                <a:gd name="T16" fmla="*/ 16 w 54"/>
                <a:gd name="T17" fmla="*/ 2 h 33"/>
                <a:gd name="T18" fmla="*/ 21 w 54"/>
                <a:gd name="T19" fmla="*/ 0 h 33"/>
                <a:gd name="T20" fmla="*/ 54 w 54"/>
                <a:gd name="T21" fmla="*/ 1 h 33"/>
                <a:gd name="T22" fmla="*/ 54 w 54"/>
                <a:gd name="T23" fmla="*/ 8 h 33"/>
                <a:gd name="T24" fmla="*/ 52 w 54"/>
                <a:gd name="T25" fmla="*/ 10 h 33"/>
                <a:gd name="T26" fmla="*/ 53 w 54"/>
                <a:gd name="T27" fmla="*/ 17 h 33"/>
                <a:gd name="T28" fmla="*/ 50 w 54"/>
                <a:gd name="T29" fmla="*/ 20 h 33"/>
                <a:gd name="T30" fmla="*/ 46 w 54"/>
                <a:gd name="T31" fmla="*/ 20 h 33"/>
                <a:gd name="T32" fmla="*/ 42 w 54"/>
                <a:gd name="T33" fmla="*/ 23 h 33"/>
                <a:gd name="T34" fmla="*/ 36 w 54"/>
                <a:gd name="T35" fmla="*/ 23 h 33"/>
                <a:gd name="T36" fmla="*/ 28 w 54"/>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4" h="33">
                  <a:moveTo>
                    <a:pt x="28" y="33"/>
                  </a:moveTo>
                  <a:lnTo>
                    <a:pt x="18" y="24"/>
                  </a:lnTo>
                  <a:lnTo>
                    <a:pt x="10" y="23"/>
                  </a:lnTo>
                  <a:lnTo>
                    <a:pt x="6" y="17"/>
                  </a:lnTo>
                  <a:lnTo>
                    <a:pt x="6" y="14"/>
                  </a:lnTo>
                  <a:lnTo>
                    <a:pt x="1" y="10"/>
                  </a:lnTo>
                  <a:lnTo>
                    <a:pt x="0" y="5"/>
                  </a:lnTo>
                  <a:lnTo>
                    <a:pt x="10" y="2"/>
                  </a:lnTo>
                  <a:lnTo>
                    <a:pt x="16" y="2"/>
                  </a:lnTo>
                  <a:lnTo>
                    <a:pt x="21" y="0"/>
                  </a:lnTo>
                  <a:lnTo>
                    <a:pt x="54" y="1"/>
                  </a:lnTo>
                  <a:lnTo>
                    <a:pt x="54" y="8"/>
                  </a:lnTo>
                  <a:lnTo>
                    <a:pt x="52" y="10"/>
                  </a:lnTo>
                  <a:lnTo>
                    <a:pt x="53" y="17"/>
                  </a:lnTo>
                  <a:lnTo>
                    <a:pt x="50" y="20"/>
                  </a:lnTo>
                  <a:lnTo>
                    <a:pt x="46" y="20"/>
                  </a:lnTo>
                  <a:lnTo>
                    <a:pt x="42" y="23"/>
                  </a:lnTo>
                  <a:lnTo>
                    <a:pt x="36" y="23"/>
                  </a:lnTo>
                  <a:lnTo>
                    <a:pt x="28" y="3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3" name="Freeform 76">
              <a:extLst>
                <a:ext uri="{FF2B5EF4-FFF2-40B4-BE49-F238E27FC236}">
                  <a16:creationId xmlns:a16="http://schemas.microsoft.com/office/drawing/2014/main" id="{CCCAA308-71B8-682A-60E0-0A17D21A66B1}"/>
                </a:ext>
              </a:extLst>
            </p:cNvPr>
            <p:cNvSpPr>
              <a:spLocks/>
            </p:cNvSpPr>
            <p:nvPr/>
          </p:nvSpPr>
          <p:spPr bwMode="auto">
            <a:xfrm>
              <a:off x="4302219" y="3152663"/>
              <a:ext cx="54038" cy="38429"/>
            </a:xfrm>
            <a:custGeom>
              <a:avLst/>
              <a:gdLst>
                <a:gd name="T0" fmla="*/ 4 w 37"/>
                <a:gd name="T1" fmla="*/ 26 h 26"/>
                <a:gd name="T2" fmla="*/ 0 w 37"/>
                <a:gd name="T3" fmla="*/ 23 h 26"/>
                <a:gd name="T4" fmla="*/ 7 w 37"/>
                <a:gd name="T5" fmla="*/ 0 h 26"/>
                <a:gd name="T6" fmla="*/ 37 w 37"/>
                <a:gd name="T7" fmla="*/ 0 h 26"/>
                <a:gd name="T8" fmla="*/ 37 w 37"/>
                <a:gd name="T9" fmla="*/ 25 h 26"/>
                <a:gd name="T10" fmla="*/ 10 w 37"/>
                <a:gd name="T11" fmla="*/ 25 h 26"/>
                <a:gd name="T12" fmla="*/ 4 w 37"/>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37" h="26">
                  <a:moveTo>
                    <a:pt x="4" y="26"/>
                  </a:moveTo>
                  <a:lnTo>
                    <a:pt x="0" y="23"/>
                  </a:lnTo>
                  <a:lnTo>
                    <a:pt x="7" y="0"/>
                  </a:lnTo>
                  <a:lnTo>
                    <a:pt x="37" y="0"/>
                  </a:lnTo>
                  <a:lnTo>
                    <a:pt x="37" y="25"/>
                  </a:lnTo>
                  <a:lnTo>
                    <a:pt x="10" y="25"/>
                  </a:lnTo>
                  <a:lnTo>
                    <a:pt x="4" y="2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4" name="Freeform 77">
              <a:extLst>
                <a:ext uri="{FF2B5EF4-FFF2-40B4-BE49-F238E27FC236}">
                  <a16:creationId xmlns:a16="http://schemas.microsoft.com/office/drawing/2014/main" id="{94DCB525-488C-61DA-E18E-07DDAF32ADCF}"/>
                </a:ext>
              </a:extLst>
            </p:cNvPr>
            <p:cNvSpPr>
              <a:spLocks/>
            </p:cNvSpPr>
            <p:nvPr/>
          </p:nvSpPr>
          <p:spPr bwMode="auto">
            <a:xfrm>
              <a:off x="4646891" y="2126918"/>
              <a:ext cx="70103" cy="23648"/>
            </a:xfrm>
            <a:custGeom>
              <a:avLst/>
              <a:gdLst>
                <a:gd name="T0" fmla="*/ 2 w 48"/>
                <a:gd name="T1" fmla="*/ 0 h 16"/>
                <a:gd name="T2" fmla="*/ 12 w 48"/>
                <a:gd name="T3" fmla="*/ 7 h 16"/>
                <a:gd name="T4" fmla="*/ 25 w 48"/>
                <a:gd name="T5" fmla="*/ 6 h 16"/>
                <a:gd name="T6" fmla="*/ 39 w 48"/>
                <a:gd name="T7" fmla="*/ 7 h 16"/>
                <a:gd name="T8" fmla="*/ 38 w 48"/>
                <a:gd name="T9" fmla="*/ 11 h 16"/>
                <a:gd name="T10" fmla="*/ 48 w 48"/>
                <a:gd name="T11" fmla="*/ 8 h 16"/>
                <a:gd name="T12" fmla="*/ 46 w 48"/>
                <a:gd name="T13" fmla="*/ 14 h 16"/>
                <a:gd name="T14" fmla="*/ 21 w 48"/>
                <a:gd name="T15" fmla="*/ 16 h 16"/>
                <a:gd name="T16" fmla="*/ 21 w 48"/>
                <a:gd name="T17" fmla="*/ 13 h 16"/>
                <a:gd name="T18" fmla="*/ 0 w 48"/>
                <a:gd name="T19" fmla="*/ 9 h 16"/>
                <a:gd name="T20" fmla="*/ 2 w 48"/>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16">
                  <a:moveTo>
                    <a:pt x="2" y="0"/>
                  </a:moveTo>
                  <a:lnTo>
                    <a:pt x="12" y="7"/>
                  </a:lnTo>
                  <a:lnTo>
                    <a:pt x="25" y="6"/>
                  </a:lnTo>
                  <a:lnTo>
                    <a:pt x="39" y="7"/>
                  </a:lnTo>
                  <a:lnTo>
                    <a:pt x="38" y="11"/>
                  </a:lnTo>
                  <a:lnTo>
                    <a:pt x="48" y="8"/>
                  </a:lnTo>
                  <a:lnTo>
                    <a:pt x="46" y="14"/>
                  </a:lnTo>
                  <a:lnTo>
                    <a:pt x="21" y="16"/>
                  </a:lnTo>
                  <a:lnTo>
                    <a:pt x="21" y="13"/>
                  </a:lnTo>
                  <a:lnTo>
                    <a:pt x="0" y="9"/>
                  </a:lnTo>
                  <a:lnTo>
                    <a:pt x="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5" name="Freeform 78">
              <a:extLst>
                <a:ext uri="{FF2B5EF4-FFF2-40B4-BE49-F238E27FC236}">
                  <a16:creationId xmlns:a16="http://schemas.microsoft.com/office/drawing/2014/main" id="{0454A1CC-BC5B-074C-280F-53961AA6BD33}"/>
                </a:ext>
              </a:extLst>
            </p:cNvPr>
            <p:cNvSpPr>
              <a:spLocks/>
            </p:cNvSpPr>
            <p:nvPr/>
          </p:nvSpPr>
          <p:spPr bwMode="auto">
            <a:xfrm>
              <a:off x="4551961" y="1940687"/>
              <a:ext cx="153351" cy="164060"/>
            </a:xfrm>
            <a:custGeom>
              <a:avLst/>
              <a:gdLst>
                <a:gd name="T0" fmla="*/ 105 w 105"/>
                <a:gd name="T1" fmla="*/ 5 h 111"/>
                <a:gd name="T2" fmla="*/ 101 w 105"/>
                <a:gd name="T3" fmla="*/ 18 h 111"/>
                <a:gd name="T4" fmla="*/ 98 w 105"/>
                <a:gd name="T5" fmla="*/ 20 h 111"/>
                <a:gd name="T6" fmla="*/ 87 w 105"/>
                <a:gd name="T7" fmla="*/ 20 h 111"/>
                <a:gd name="T8" fmla="*/ 78 w 105"/>
                <a:gd name="T9" fmla="*/ 18 h 111"/>
                <a:gd name="T10" fmla="*/ 58 w 105"/>
                <a:gd name="T11" fmla="*/ 23 h 111"/>
                <a:gd name="T12" fmla="*/ 71 w 105"/>
                <a:gd name="T13" fmla="*/ 35 h 111"/>
                <a:gd name="T14" fmla="*/ 63 w 105"/>
                <a:gd name="T15" fmla="*/ 38 h 111"/>
                <a:gd name="T16" fmla="*/ 54 w 105"/>
                <a:gd name="T17" fmla="*/ 38 h 111"/>
                <a:gd name="T18" fmla="*/ 44 w 105"/>
                <a:gd name="T19" fmla="*/ 28 h 111"/>
                <a:gd name="T20" fmla="*/ 41 w 105"/>
                <a:gd name="T21" fmla="*/ 32 h 111"/>
                <a:gd name="T22" fmla="*/ 46 w 105"/>
                <a:gd name="T23" fmla="*/ 44 h 111"/>
                <a:gd name="T24" fmla="*/ 55 w 105"/>
                <a:gd name="T25" fmla="*/ 54 h 111"/>
                <a:gd name="T26" fmla="*/ 49 w 105"/>
                <a:gd name="T27" fmla="*/ 59 h 111"/>
                <a:gd name="T28" fmla="*/ 59 w 105"/>
                <a:gd name="T29" fmla="*/ 68 h 111"/>
                <a:gd name="T30" fmla="*/ 68 w 105"/>
                <a:gd name="T31" fmla="*/ 74 h 111"/>
                <a:gd name="T32" fmla="*/ 70 w 105"/>
                <a:gd name="T33" fmla="*/ 86 h 111"/>
                <a:gd name="T34" fmla="*/ 53 w 105"/>
                <a:gd name="T35" fmla="*/ 80 h 111"/>
                <a:gd name="T36" fmla="*/ 59 w 105"/>
                <a:gd name="T37" fmla="*/ 91 h 111"/>
                <a:gd name="T38" fmla="*/ 49 w 105"/>
                <a:gd name="T39" fmla="*/ 93 h 111"/>
                <a:gd name="T40" fmla="*/ 57 w 105"/>
                <a:gd name="T41" fmla="*/ 111 h 111"/>
                <a:gd name="T42" fmla="*/ 45 w 105"/>
                <a:gd name="T43" fmla="*/ 111 h 111"/>
                <a:gd name="T44" fmla="*/ 30 w 105"/>
                <a:gd name="T45" fmla="*/ 102 h 111"/>
                <a:gd name="T46" fmla="*/ 23 w 105"/>
                <a:gd name="T47" fmla="*/ 86 h 111"/>
                <a:gd name="T48" fmla="*/ 19 w 105"/>
                <a:gd name="T49" fmla="*/ 72 h 111"/>
                <a:gd name="T50" fmla="*/ 11 w 105"/>
                <a:gd name="T51" fmla="*/ 63 h 111"/>
                <a:gd name="T52" fmla="*/ 2 w 105"/>
                <a:gd name="T53" fmla="*/ 51 h 111"/>
                <a:gd name="T54" fmla="*/ 0 w 105"/>
                <a:gd name="T55" fmla="*/ 45 h 111"/>
                <a:gd name="T56" fmla="*/ 7 w 105"/>
                <a:gd name="T57" fmla="*/ 35 h 111"/>
                <a:gd name="T58" fmla="*/ 7 w 105"/>
                <a:gd name="T59" fmla="*/ 28 h 111"/>
                <a:gd name="T60" fmla="*/ 13 w 105"/>
                <a:gd name="T61" fmla="*/ 26 h 111"/>
                <a:gd name="T62" fmla="*/ 13 w 105"/>
                <a:gd name="T63" fmla="*/ 20 h 111"/>
                <a:gd name="T64" fmla="*/ 24 w 105"/>
                <a:gd name="T65" fmla="*/ 18 h 111"/>
                <a:gd name="T66" fmla="*/ 30 w 105"/>
                <a:gd name="T67" fmla="*/ 14 h 111"/>
                <a:gd name="T68" fmla="*/ 39 w 105"/>
                <a:gd name="T69" fmla="*/ 14 h 111"/>
                <a:gd name="T70" fmla="*/ 41 w 105"/>
                <a:gd name="T71" fmla="*/ 10 h 111"/>
                <a:gd name="T72" fmla="*/ 44 w 105"/>
                <a:gd name="T73" fmla="*/ 10 h 111"/>
                <a:gd name="T74" fmla="*/ 57 w 105"/>
                <a:gd name="T75" fmla="*/ 10 h 111"/>
                <a:gd name="T76" fmla="*/ 70 w 105"/>
                <a:gd name="T77" fmla="*/ 5 h 111"/>
                <a:gd name="T78" fmla="*/ 82 w 105"/>
                <a:gd name="T79" fmla="*/ 12 h 111"/>
                <a:gd name="T80" fmla="*/ 97 w 105"/>
                <a:gd name="T81" fmla="*/ 10 h 111"/>
                <a:gd name="T82" fmla="*/ 96 w 105"/>
                <a:gd name="T83" fmla="*/ 0 h 111"/>
                <a:gd name="T84" fmla="*/ 105 w 105"/>
                <a:gd name="T85" fmla="*/ 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111">
                  <a:moveTo>
                    <a:pt x="105" y="5"/>
                  </a:moveTo>
                  <a:lnTo>
                    <a:pt x="101" y="18"/>
                  </a:lnTo>
                  <a:lnTo>
                    <a:pt x="98" y="20"/>
                  </a:lnTo>
                  <a:lnTo>
                    <a:pt x="87" y="20"/>
                  </a:lnTo>
                  <a:lnTo>
                    <a:pt x="78" y="18"/>
                  </a:lnTo>
                  <a:lnTo>
                    <a:pt x="58" y="23"/>
                  </a:lnTo>
                  <a:lnTo>
                    <a:pt x="71" y="35"/>
                  </a:lnTo>
                  <a:lnTo>
                    <a:pt x="63" y="38"/>
                  </a:lnTo>
                  <a:lnTo>
                    <a:pt x="54" y="38"/>
                  </a:lnTo>
                  <a:lnTo>
                    <a:pt x="44" y="28"/>
                  </a:lnTo>
                  <a:lnTo>
                    <a:pt x="41" y="32"/>
                  </a:lnTo>
                  <a:lnTo>
                    <a:pt x="46" y="44"/>
                  </a:lnTo>
                  <a:lnTo>
                    <a:pt x="55" y="54"/>
                  </a:lnTo>
                  <a:lnTo>
                    <a:pt x="49" y="59"/>
                  </a:lnTo>
                  <a:lnTo>
                    <a:pt x="59" y="68"/>
                  </a:lnTo>
                  <a:lnTo>
                    <a:pt x="68" y="74"/>
                  </a:lnTo>
                  <a:lnTo>
                    <a:pt x="70" y="86"/>
                  </a:lnTo>
                  <a:lnTo>
                    <a:pt x="53" y="80"/>
                  </a:lnTo>
                  <a:lnTo>
                    <a:pt x="59" y="91"/>
                  </a:lnTo>
                  <a:lnTo>
                    <a:pt x="49" y="93"/>
                  </a:lnTo>
                  <a:lnTo>
                    <a:pt x="57" y="111"/>
                  </a:lnTo>
                  <a:lnTo>
                    <a:pt x="45" y="111"/>
                  </a:lnTo>
                  <a:lnTo>
                    <a:pt x="30" y="102"/>
                  </a:lnTo>
                  <a:lnTo>
                    <a:pt x="23" y="86"/>
                  </a:lnTo>
                  <a:lnTo>
                    <a:pt x="19" y="72"/>
                  </a:lnTo>
                  <a:lnTo>
                    <a:pt x="11" y="63"/>
                  </a:lnTo>
                  <a:lnTo>
                    <a:pt x="2" y="51"/>
                  </a:lnTo>
                  <a:lnTo>
                    <a:pt x="0" y="45"/>
                  </a:lnTo>
                  <a:lnTo>
                    <a:pt x="7" y="35"/>
                  </a:lnTo>
                  <a:lnTo>
                    <a:pt x="7" y="28"/>
                  </a:lnTo>
                  <a:lnTo>
                    <a:pt x="13" y="26"/>
                  </a:lnTo>
                  <a:lnTo>
                    <a:pt x="13" y="20"/>
                  </a:lnTo>
                  <a:lnTo>
                    <a:pt x="24" y="18"/>
                  </a:lnTo>
                  <a:lnTo>
                    <a:pt x="30" y="14"/>
                  </a:lnTo>
                  <a:lnTo>
                    <a:pt x="39" y="14"/>
                  </a:lnTo>
                  <a:lnTo>
                    <a:pt x="41" y="10"/>
                  </a:lnTo>
                  <a:lnTo>
                    <a:pt x="44" y="10"/>
                  </a:lnTo>
                  <a:lnTo>
                    <a:pt x="57" y="10"/>
                  </a:lnTo>
                  <a:lnTo>
                    <a:pt x="70" y="5"/>
                  </a:lnTo>
                  <a:lnTo>
                    <a:pt x="82" y="12"/>
                  </a:lnTo>
                  <a:lnTo>
                    <a:pt x="97" y="10"/>
                  </a:lnTo>
                  <a:lnTo>
                    <a:pt x="96" y="0"/>
                  </a:lnTo>
                  <a:lnTo>
                    <a:pt x="105"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6" name="Freeform 79">
              <a:extLst>
                <a:ext uri="{FF2B5EF4-FFF2-40B4-BE49-F238E27FC236}">
                  <a16:creationId xmlns:a16="http://schemas.microsoft.com/office/drawing/2014/main" id="{C5A47AEF-6F43-33B0-3A27-9A09A7FAB76F}"/>
                </a:ext>
              </a:extLst>
            </p:cNvPr>
            <p:cNvSpPr>
              <a:spLocks/>
            </p:cNvSpPr>
            <p:nvPr/>
          </p:nvSpPr>
          <p:spPr bwMode="auto">
            <a:xfrm>
              <a:off x="2790624" y="832174"/>
              <a:ext cx="1061768" cy="567559"/>
            </a:xfrm>
            <a:custGeom>
              <a:avLst/>
              <a:gdLst>
                <a:gd name="T0" fmla="*/ 429 w 727"/>
                <a:gd name="T1" fmla="*/ 5 h 384"/>
                <a:gd name="T2" fmla="*/ 571 w 727"/>
                <a:gd name="T3" fmla="*/ 1 h 384"/>
                <a:gd name="T4" fmla="*/ 571 w 727"/>
                <a:gd name="T5" fmla="*/ 16 h 384"/>
                <a:gd name="T6" fmla="*/ 556 w 727"/>
                <a:gd name="T7" fmla="*/ 18 h 384"/>
                <a:gd name="T8" fmla="*/ 618 w 727"/>
                <a:gd name="T9" fmla="*/ 23 h 384"/>
                <a:gd name="T10" fmla="*/ 689 w 727"/>
                <a:gd name="T11" fmla="*/ 20 h 384"/>
                <a:gd name="T12" fmla="*/ 679 w 727"/>
                <a:gd name="T13" fmla="*/ 38 h 384"/>
                <a:gd name="T14" fmla="*/ 662 w 727"/>
                <a:gd name="T15" fmla="*/ 44 h 384"/>
                <a:gd name="T16" fmla="*/ 631 w 727"/>
                <a:gd name="T17" fmla="*/ 79 h 384"/>
                <a:gd name="T18" fmla="*/ 603 w 727"/>
                <a:gd name="T19" fmla="*/ 94 h 384"/>
                <a:gd name="T20" fmla="*/ 610 w 727"/>
                <a:gd name="T21" fmla="*/ 116 h 384"/>
                <a:gd name="T22" fmla="*/ 608 w 727"/>
                <a:gd name="T23" fmla="*/ 138 h 384"/>
                <a:gd name="T24" fmla="*/ 567 w 727"/>
                <a:gd name="T25" fmla="*/ 146 h 384"/>
                <a:gd name="T26" fmla="*/ 555 w 727"/>
                <a:gd name="T27" fmla="*/ 158 h 384"/>
                <a:gd name="T28" fmla="*/ 578 w 727"/>
                <a:gd name="T29" fmla="*/ 176 h 384"/>
                <a:gd name="T30" fmla="*/ 548 w 727"/>
                <a:gd name="T31" fmla="*/ 187 h 384"/>
                <a:gd name="T32" fmla="*/ 518 w 727"/>
                <a:gd name="T33" fmla="*/ 198 h 384"/>
                <a:gd name="T34" fmla="*/ 532 w 727"/>
                <a:gd name="T35" fmla="*/ 214 h 384"/>
                <a:gd name="T36" fmla="*/ 436 w 727"/>
                <a:gd name="T37" fmla="*/ 234 h 384"/>
                <a:gd name="T38" fmla="*/ 362 w 727"/>
                <a:gd name="T39" fmla="*/ 273 h 384"/>
                <a:gd name="T40" fmla="*/ 311 w 727"/>
                <a:gd name="T41" fmla="*/ 282 h 384"/>
                <a:gd name="T42" fmla="*/ 280 w 727"/>
                <a:gd name="T43" fmla="*/ 319 h 384"/>
                <a:gd name="T44" fmla="*/ 241 w 727"/>
                <a:gd name="T45" fmla="*/ 364 h 384"/>
                <a:gd name="T46" fmla="*/ 190 w 727"/>
                <a:gd name="T47" fmla="*/ 369 h 384"/>
                <a:gd name="T48" fmla="*/ 148 w 727"/>
                <a:gd name="T49" fmla="*/ 340 h 384"/>
                <a:gd name="T50" fmla="*/ 136 w 727"/>
                <a:gd name="T51" fmla="*/ 288 h 384"/>
                <a:gd name="T52" fmla="*/ 129 w 727"/>
                <a:gd name="T53" fmla="*/ 251 h 384"/>
                <a:gd name="T54" fmla="*/ 185 w 727"/>
                <a:gd name="T55" fmla="*/ 216 h 384"/>
                <a:gd name="T56" fmla="*/ 167 w 727"/>
                <a:gd name="T57" fmla="*/ 211 h 384"/>
                <a:gd name="T58" fmla="*/ 146 w 727"/>
                <a:gd name="T59" fmla="*/ 196 h 384"/>
                <a:gd name="T60" fmla="*/ 193 w 727"/>
                <a:gd name="T61" fmla="*/ 191 h 384"/>
                <a:gd name="T62" fmla="*/ 153 w 727"/>
                <a:gd name="T63" fmla="*/ 177 h 384"/>
                <a:gd name="T64" fmla="*/ 163 w 727"/>
                <a:gd name="T65" fmla="*/ 151 h 384"/>
                <a:gd name="T66" fmla="*/ 143 w 727"/>
                <a:gd name="T67" fmla="*/ 117 h 384"/>
                <a:gd name="T68" fmla="*/ 96 w 727"/>
                <a:gd name="T69" fmla="*/ 101 h 384"/>
                <a:gd name="T70" fmla="*/ 23 w 727"/>
                <a:gd name="T71" fmla="*/ 98 h 384"/>
                <a:gd name="T72" fmla="*/ 69 w 727"/>
                <a:gd name="T73" fmla="*/ 83 h 384"/>
                <a:gd name="T74" fmla="*/ 7 w 727"/>
                <a:gd name="T75" fmla="*/ 67 h 384"/>
                <a:gd name="T76" fmla="*/ 114 w 727"/>
                <a:gd name="T77" fmla="*/ 49 h 384"/>
                <a:gd name="T78" fmla="*/ 148 w 727"/>
                <a:gd name="T79" fmla="*/ 29 h 384"/>
                <a:gd name="T80" fmla="*/ 195 w 727"/>
                <a:gd name="T81" fmla="*/ 19 h 384"/>
                <a:gd name="T82" fmla="*/ 274 w 727"/>
                <a:gd name="T83" fmla="*/ 21 h 384"/>
                <a:gd name="T84" fmla="*/ 347 w 727"/>
                <a:gd name="T85" fmla="*/ 20 h 384"/>
                <a:gd name="T86" fmla="*/ 350 w 727"/>
                <a:gd name="T87" fmla="*/ 12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7" h="384">
                  <a:moveTo>
                    <a:pt x="350" y="12"/>
                  </a:moveTo>
                  <a:lnTo>
                    <a:pt x="392" y="5"/>
                  </a:lnTo>
                  <a:lnTo>
                    <a:pt x="429" y="5"/>
                  </a:lnTo>
                  <a:lnTo>
                    <a:pt x="446" y="1"/>
                  </a:lnTo>
                  <a:lnTo>
                    <a:pt x="485" y="0"/>
                  </a:lnTo>
                  <a:lnTo>
                    <a:pt x="571" y="1"/>
                  </a:lnTo>
                  <a:lnTo>
                    <a:pt x="636" y="10"/>
                  </a:lnTo>
                  <a:lnTo>
                    <a:pt x="614" y="15"/>
                  </a:lnTo>
                  <a:lnTo>
                    <a:pt x="571" y="16"/>
                  </a:lnTo>
                  <a:lnTo>
                    <a:pt x="511" y="17"/>
                  </a:lnTo>
                  <a:lnTo>
                    <a:pt x="516" y="19"/>
                  </a:lnTo>
                  <a:lnTo>
                    <a:pt x="556" y="18"/>
                  </a:lnTo>
                  <a:lnTo>
                    <a:pt x="588" y="22"/>
                  </a:lnTo>
                  <a:lnTo>
                    <a:pt x="610" y="18"/>
                  </a:lnTo>
                  <a:lnTo>
                    <a:pt x="618" y="23"/>
                  </a:lnTo>
                  <a:lnTo>
                    <a:pt x="604" y="30"/>
                  </a:lnTo>
                  <a:lnTo>
                    <a:pt x="634" y="26"/>
                  </a:lnTo>
                  <a:lnTo>
                    <a:pt x="689" y="20"/>
                  </a:lnTo>
                  <a:lnTo>
                    <a:pt x="722" y="23"/>
                  </a:lnTo>
                  <a:lnTo>
                    <a:pt x="727" y="28"/>
                  </a:lnTo>
                  <a:lnTo>
                    <a:pt x="679" y="38"/>
                  </a:lnTo>
                  <a:lnTo>
                    <a:pt x="672" y="41"/>
                  </a:lnTo>
                  <a:lnTo>
                    <a:pt x="636" y="43"/>
                  </a:lnTo>
                  <a:lnTo>
                    <a:pt x="662" y="44"/>
                  </a:lnTo>
                  <a:lnTo>
                    <a:pt x="646" y="54"/>
                  </a:lnTo>
                  <a:lnTo>
                    <a:pt x="634" y="63"/>
                  </a:lnTo>
                  <a:lnTo>
                    <a:pt x="631" y="79"/>
                  </a:lnTo>
                  <a:lnTo>
                    <a:pt x="643" y="88"/>
                  </a:lnTo>
                  <a:lnTo>
                    <a:pt x="624" y="89"/>
                  </a:lnTo>
                  <a:lnTo>
                    <a:pt x="603" y="94"/>
                  </a:lnTo>
                  <a:lnTo>
                    <a:pt x="624" y="102"/>
                  </a:lnTo>
                  <a:lnTo>
                    <a:pt x="624" y="115"/>
                  </a:lnTo>
                  <a:lnTo>
                    <a:pt x="610" y="116"/>
                  </a:lnTo>
                  <a:lnTo>
                    <a:pt x="623" y="130"/>
                  </a:lnTo>
                  <a:lnTo>
                    <a:pt x="595" y="131"/>
                  </a:lnTo>
                  <a:lnTo>
                    <a:pt x="608" y="138"/>
                  </a:lnTo>
                  <a:lnTo>
                    <a:pt x="603" y="143"/>
                  </a:lnTo>
                  <a:lnTo>
                    <a:pt x="585" y="146"/>
                  </a:lnTo>
                  <a:lnTo>
                    <a:pt x="567" y="146"/>
                  </a:lnTo>
                  <a:lnTo>
                    <a:pt x="580" y="157"/>
                  </a:lnTo>
                  <a:lnTo>
                    <a:pt x="579" y="164"/>
                  </a:lnTo>
                  <a:lnTo>
                    <a:pt x="555" y="158"/>
                  </a:lnTo>
                  <a:lnTo>
                    <a:pt x="548" y="162"/>
                  </a:lnTo>
                  <a:lnTo>
                    <a:pt x="564" y="166"/>
                  </a:lnTo>
                  <a:lnTo>
                    <a:pt x="578" y="176"/>
                  </a:lnTo>
                  <a:lnTo>
                    <a:pt x="580" y="190"/>
                  </a:lnTo>
                  <a:lnTo>
                    <a:pt x="556" y="193"/>
                  </a:lnTo>
                  <a:lnTo>
                    <a:pt x="548" y="187"/>
                  </a:lnTo>
                  <a:lnTo>
                    <a:pt x="534" y="177"/>
                  </a:lnTo>
                  <a:lnTo>
                    <a:pt x="536" y="189"/>
                  </a:lnTo>
                  <a:lnTo>
                    <a:pt x="518" y="198"/>
                  </a:lnTo>
                  <a:lnTo>
                    <a:pt x="553" y="198"/>
                  </a:lnTo>
                  <a:lnTo>
                    <a:pt x="571" y="199"/>
                  </a:lnTo>
                  <a:lnTo>
                    <a:pt x="532" y="214"/>
                  </a:lnTo>
                  <a:lnTo>
                    <a:pt x="492" y="228"/>
                  </a:lnTo>
                  <a:lnTo>
                    <a:pt x="451" y="234"/>
                  </a:lnTo>
                  <a:lnTo>
                    <a:pt x="436" y="234"/>
                  </a:lnTo>
                  <a:lnTo>
                    <a:pt x="420" y="241"/>
                  </a:lnTo>
                  <a:lnTo>
                    <a:pt x="396" y="260"/>
                  </a:lnTo>
                  <a:lnTo>
                    <a:pt x="362" y="273"/>
                  </a:lnTo>
                  <a:lnTo>
                    <a:pt x="353" y="274"/>
                  </a:lnTo>
                  <a:lnTo>
                    <a:pt x="333" y="278"/>
                  </a:lnTo>
                  <a:lnTo>
                    <a:pt x="311" y="282"/>
                  </a:lnTo>
                  <a:lnTo>
                    <a:pt x="295" y="294"/>
                  </a:lnTo>
                  <a:lnTo>
                    <a:pt x="291" y="307"/>
                  </a:lnTo>
                  <a:lnTo>
                    <a:pt x="280" y="319"/>
                  </a:lnTo>
                  <a:lnTo>
                    <a:pt x="251" y="334"/>
                  </a:lnTo>
                  <a:lnTo>
                    <a:pt x="252" y="349"/>
                  </a:lnTo>
                  <a:lnTo>
                    <a:pt x="241" y="364"/>
                  </a:lnTo>
                  <a:lnTo>
                    <a:pt x="227" y="383"/>
                  </a:lnTo>
                  <a:lnTo>
                    <a:pt x="206" y="384"/>
                  </a:lnTo>
                  <a:lnTo>
                    <a:pt x="190" y="369"/>
                  </a:lnTo>
                  <a:lnTo>
                    <a:pt x="161" y="369"/>
                  </a:lnTo>
                  <a:lnTo>
                    <a:pt x="150" y="358"/>
                  </a:lnTo>
                  <a:lnTo>
                    <a:pt x="148" y="340"/>
                  </a:lnTo>
                  <a:lnTo>
                    <a:pt x="133" y="316"/>
                  </a:lnTo>
                  <a:lnTo>
                    <a:pt x="130" y="304"/>
                  </a:lnTo>
                  <a:lnTo>
                    <a:pt x="136" y="288"/>
                  </a:lnTo>
                  <a:lnTo>
                    <a:pt x="124" y="271"/>
                  </a:lnTo>
                  <a:lnTo>
                    <a:pt x="135" y="257"/>
                  </a:lnTo>
                  <a:lnTo>
                    <a:pt x="129" y="251"/>
                  </a:lnTo>
                  <a:lnTo>
                    <a:pt x="153" y="230"/>
                  </a:lnTo>
                  <a:lnTo>
                    <a:pt x="176" y="223"/>
                  </a:lnTo>
                  <a:lnTo>
                    <a:pt x="185" y="216"/>
                  </a:lnTo>
                  <a:lnTo>
                    <a:pt x="194" y="203"/>
                  </a:lnTo>
                  <a:lnTo>
                    <a:pt x="176" y="209"/>
                  </a:lnTo>
                  <a:lnTo>
                    <a:pt x="167" y="211"/>
                  </a:lnTo>
                  <a:lnTo>
                    <a:pt x="154" y="214"/>
                  </a:lnTo>
                  <a:lnTo>
                    <a:pt x="141" y="208"/>
                  </a:lnTo>
                  <a:lnTo>
                    <a:pt x="146" y="196"/>
                  </a:lnTo>
                  <a:lnTo>
                    <a:pt x="156" y="187"/>
                  </a:lnTo>
                  <a:lnTo>
                    <a:pt x="168" y="187"/>
                  </a:lnTo>
                  <a:lnTo>
                    <a:pt x="193" y="191"/>
                  </a:lnTo>
                  <a:lnTo>
                    <a:pt x="176" y="181"/>
                  </a:lnTo>
                  <a:lnTo>
                    <a:pt x="167" y="175"/>
                  </a:lnTo>
                  <a:lnTo>
                    <a:pt x="153" y="177"/>
                  </a:lnTo>
                  <a:lnTo>
                    <a:pt x="145" y="173"/>
                  </a:lnTo>
                  <a:lnTo>
                    <a:pt x="168" y="158"/>
                  </a:lnTo>
                  <a:lnTo>
                    <a:pt x="163" y="151"/>
                  </a:lnTo>
                  <a:lnTo>
                    <a:pt x="160" y="140"/>
                  </a:lnTo>
                  <a:lnTo>
                    <a:pt x="155" y="123"/>
                  </a:lnTo>
                  <a:lnTo>
                    <a:pt x="143" y="117"/>
                  </a:lnTo>
                  <a:lnTo>
                    <a:pt x="148" y="111"/>
                  </a:lnTo>
                  <a:lnTo>
                    <a:pt x="121" y="102"/>
                  </a:lnTo>
                  <a:lnTo>
                    <a:pt x="96" y="101"/>
                  </a:lnTo>
                  <a:lnTo>
                    <a:pt x="63" y="101"/>
                  </a:lnTo>
                  <a:lnTo>
                    <a:pt x="33" y="102"/>
                  </a:lnTo>
                  <a:lnTo>
                    <a:pt x="23" y="98"/>
                  </a:lnTo>
                  <a:lnTo>
                    <a:pt x="10" y="88"/>
                  </a:lnTo>
                  <a:lnTo>
                    <a:pt x="45" y="83"/>
                  </a:lnTo>
                  <a:lnTo>
                    <a:pt x="69" y="83"/>
                  </a:lnTo>
                  <a:lnTo>
                    <a:pt x="21" y="79"/>
                  </a:lnTo>
                  <a:lnTo>
                    <a:pt x="0" y="73"/>
                  </a:lnTo>
                  <a:lnTo>
                    <a:pt x="7" y="67"/>
                  </a:lnTo>
                  <a:lnTo>
                    <a:pt x="57" y="60"/>
                  </a:lnTo>
                  <a:lnTo>
                    <a:pt x="105" y="54"/>
                  </a:lnTo>
                  <a:lnTo>
                    <a:pt x="114" y="49"/>
                  </a:lnTo>
                  <a:lnTo>
                    <a:pt x="87" y="44"/>
                  </a:lnTo>
                  <a:lnTo>
                    <a:pt x="101" y="38"/>
                  </a:lnTo>
                  <a:lnTo>
                    <a:pt x="148" y="29"/>
                  </a:lnTo>
                  <a:lnTo>
                    <a:pt x="166" y="28"/>
                  </a:lnTo>
                  <a:lnTo>
                    <a:pt x="166" y="22"/>
                  </a:lnTo>
                  <a:lnTo>
                    <a:pt x="195" y="19"/>
                  </a:lnTo>
                  <a:lnTo>
                    <a:pt x="231" y="17"/>
                  </a:lnTo>
                  <a:lnTo>
                    <a:pt x="265" y="17"/>
                  </a:lnTo>
                  <a:lnTo>
                    <a:pt x="274" y="21"/>
                  </a:lnTo>
                  <a:lnTo>
                    <a:pt x="309" y="14"/>
                  </a:lnTo>
                  <a:lnTo>
                    <a:pt x="332" y="19"/>
                  </a:lnTo>
                  <a:lnTo>
                    <a:pt x="347" y="20"/>
                  </a:lnTo>
                  <a:lnTo>
                    <a:pt x="367" y="24"/>
                  </a:lnTo>
                  <a:lnTo>
                    <a:pt x="345" y="17"/>
                  </a:lnTo>
                  <a:lnTo>
                    <a:pt x="350"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7" name="Freeform 80">
              <a:extLst>
                <a:ext uri="{FF2B5EF4-FFF2-40B4-BE49-F238E27FC236}">
                  <a16:creationId xmlns:a16="http://schemas.microsoft.com/office/drawing/2014/main" id="{BE978814-F55F-A453-A794-82B1DDB5F661}"/>
                </a:ext>
              </a:extLst>
            </p:cNvPr>
            <p:cNvSpPr>
              <a:spLocks/>
            </p:cNvSpPr>
            <p:nvPr/>
          </p:nvSpPr>
          <p:spPr bwMode="auto">
            <a:xfrm>
              <a:off x="1600334" y="2675263"/>
              <a:ext cx="109536" cy="125633"/>
            </a:xfrm>
            <a:custGeom>
              <a:avLst/>
              <a:gdLst>
                <a:gd name="T0" fmla="*/ 37 w 75"/>
                <a:gd name="T1" fmla="*/ 85 h 85"/>
                <a:gd name="T2" fmla="*/ 28 w 75"/>
                <a:gd name="T3" fmla="*/ 81 h 85"/>
                <a:gd name="T4" fmla="*/ 17 w 75"/>
                <a:gd name="T5" fmla="*/ 81 h 85"/>
                <a:gd name="T6" fmla="*/ 9 w 75"/>
                <a:gd name="T7" fmla="*/ 77 h 85"/>
                <a:gd name="T8" fmla="*/ 0 w 75"/>
                <a:gd name="T9" fmla="*/ 68 h 85"/>
                <a:gd name="T10" fmla="*/ 1 w 75"/>
                <a:gd name="T11" fmla="*/ 62 h 85"/>
                <a:gd name="T12" fmla="*/ 4 w 75"/>
                <a:gd name="T13" fmla="*/ 58 h 85"/>
                <a:gd name="T14" fmla="*/ 2 w 75"/>
                <a:gd name="T15" fmla="*/ 54 h 85"/>
                <a:gd name="T16" fmla="*/ 12 w 75"/>
                <a:gd name="T17" fmla="*/ 37 h 85"/>
                <a:gd name="T18" fmla="*/ 36 w 75"/>
                <a:gd name="T19" fmla="*/ 37 h 85"/>
                <a:gd name="T20" fmla="*/ 37 w 75"/>
                <a:gd name="T21" fmla="*/ 29 h 85"/>
                <a:gd name="T22" fmla="*/ 34 w 75"/>
                <a:gd name="T23" fmla="*/ 28 h 85"/>
                <a:gd name="T24" fmla="*/ 33 w 75"/>
                <a:gd name="T25" fmla="*/ 24 h 85"/>
                <a:gd name="T26" fmla="*/ 27 w 75"/>
                <a:gd name="T27" fmla="*/ 19 h 85"/>
                <a:gd name="T28" fmla="*/ 21 w 75"/>
                <a:gd name="T29" fmla="*/ 12 h 85"/>
                <a:gd name="T30" fmla="*/ 29 w 75"/>
                <a:gd name="T31" fmla="*/ 12 h 85"/>
                <a:gd name="T32" fmla="*/ 30 w 75"/>
                <a:gd name="T33" fmla="*/ 0 h 85"/>
                <a:gd name="T34" fmla="*/ 47 w 75"/>
                <a:gd name="T35" fmla="*/ 0 h 85"/>
                <a:gd name="T36" fmla="*/ 64 w 75"/>
                <a:gd name="T37" fmla="*/ 0 h 85"/>
                <a:gd name="T38" fmla="*/ 62 w 75"/>
                <a:gd name="T39" fmla="*/ 17 h 85"/>
                <a:gd name="T40" fmla="*/ 58 w 75"/>
                <a:gd name="T41" fmla="*/ 40 h 85"/>
                <a:gd name="T42" fmla="*/ 63 w 75"/>
                <a:gd name="T43" fmla="*/ 40 h 85"/>
                <a:gd name="T44" fmla="*/ 69 w 75"/>
                <a:gd name="T45" fmla="*/ 44 h 85"/>
                <a:gd name="T46" fmla="*/ 71 w 75"/>
                <a:gd name="T47" fmla="*/ 41 h 85"/>
                <a:gd name="T48" fmla="*/ 75 w 75"/>
                <a:gd name="T49" fmla="*/ 44 h 85"/>
                <a:gd name="T50" fmla="*/ 66 w 75"/>
                <a:gd name="T51" fmla="*/ 52 h 85"/>
                <a:gd name="T52" fmla="*/ 57 w 75"/>
                <a:gd name="T53" fmla="*/ 58 h 85"/>
                <a:gd name="T54" fmla="*/ 55 w 75"/>
                <a:gd name="T55" fmla="*/ 61 h 85"/>
                <a:gd name="T56" fmla="*/ 56 w 75"/>
                <a:gd name="T57" fmla="*/ 66 h 85"/>
                <a:gd name="T58" fmla="*/ 52 w 75"/>
                <a:gd name="T59" fmla="*/ 71 h 85"/>
                <a:gd name="T60" fmla="*/ 48 w 75"/>
                <a:gd name="T61" fmla="*/ 72 h 85"/>
                <a:gd name="T62" fmla="*/ 49 w 75"/>
                <a:gd name="T63" fmla="*/ 74 h 85"/>
                <a:gd name="T64" fmla="*/ 45 w 75"/>
                <a:gd name="T65" fmla="*/ 77 h 85"/>
                <a:gd name="T66" fmla="*/ 38 w 75"/>
                <a:gd name="T67" fmla="*/ 82 h 85"/>
                <a:gd name="T68" fmla="*/ 37 w 75"/>
                <a:gd name="T6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5" h="85">
                  <a:moveTo>
                    <a:pt x="37" y="85"/>
                  </a:moveTo>
                  <a:lnTo>
                    <a:pt x="28" y="81"/>
                  </a:lnTo>
                  <a:lnTo>
                    <a:pt x="17" y="81"/>
                  </a:lnTo>
                  <a:lnTo>
                    <a:pt x="9" y="77"/>
                  </a:lnTo>
                  <a:lnTo>
                    <a:pt x="0" y="68"/>
                  </a:lnTo>
                  <a:lnTo>
                    <a:pt x="1" y="62"/>
                  </a:lnTo>
                  <a:lnTo>
                    <a:pt x="4" y="58"/>
                  </a:lnTo>
                  <a:lnTo>
                    <a:pt x="2" y="54"/>
                  </a:lnTo>
                  <a:lnTo>
                    <a:pt x="12" y="37"/>
                  </a:lnTo>
                  <a:lnTo>
                    <a:pt x="36" y="37"/>
                  </a:lnTo>
                  <a:lnTo>
                    <a:pt x="37" y="29"/>
                  </a:lnTo>
                  <a:lnTo>
                    <a:pt x="34" y="28"/>
                  </a:lnTo>
                  <a:lnTo>
                    <a:pt x="33" y="24"/>
                  </a:lnTo>
                  <a:lnTo>
                    <a:pt x="27" y="19"/>
                  </a:lnTo>
                  <a:lnTo>
                    <a:pt x="21" y="12"/>
                  </a:lnTo>
                  <a:lnTo>
                    <a:pt x="29" y="12"/>
                  </a:lnTo>
                  <a:lnTo>
                    <a:pt x="30" y="0"/>
                  </a:lnTo>
                  <a:lnTo>
                    <a:pt x="47" y="0"/>
                  </a:lnTo>
                  <a:lnTo>
                    <a:pt x="64" y="0"/>
                  </a:lnTo>
                  <a:lnTo>
                    <a:pt x="62" y="17"/>
                  </a:lnTo>
                  <a:lnTo>
                    <a:pt x="58" y="40"/>
                  </a:lnTo>
                  <a:lnTo>
                    <a:pt x="63" y="40"/>
                  </a:lnTo>
                  <a:lnTo>
                    <a:pt x="69" y="44"/>
                  </a:lnTo>
                  <a:lnTo>
                    <a:pt x="71" y="41"/>
                  </a:lnTo>
                  <a:lnTo>
                    <a:pt x="75" y="44"/>
                  </a:lnTo>
                  <a:lnTo>
                    <a:pt x="66" y="52"/>
                  </a:lnTo>
                  <a:lnTo>
                    <a:pt x="57" y="58"/>
                  </a:lnTo>
                  <a:lnTo>
                    <a:pt x="55" y="61"/>
                  </a:lnTo>
                  <a:lnTo>
                    <a:pt x="56" y="66"/>
                  </a:lnTo>
                  <a:lnTo>
                    <a:pt x="52" y="71"/>
                  </a:lnTo>
                  <a:lnTo>
                    <a:pt x="48" y="72"/>
                  </a:lnTo>
                  <a:lnTo>
                    <a:pt x="49" y="74"/>
                  </a:lnTo>
                  <a:lnTo>
                    <a:pt x="45" y="77"/>
                  </a:lnTo>
                  <a:lnTo>
                    <a:pt x="38" y="82"/>
                  </a:lnTo>
                  <a:lnTo>
                    <a:pt x="37" y="8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8" name="Freeform 81">
              <a:extLst>
                <a:ext uri="{FF2B5EF4-FFF2-40B4-BE49-F238E27FC236}">
                  <a16:creationId xmlns:a16="http://schemas.microsoft.com/office/drawing/2014/main" id="{16777306-B1CD-BC68-901F-6D9AED6A6A72}"/>
                </a:ext>
              </a:extLst>
            </p:cNvPr>
            <p:cNvSpPr>
              <a:spLocks/>
            </p:cNvSpPr>
            <p:nvPr/>
          </p:nvSpPr>
          <p:spPr bwMode="auto">
            <a:xfrm>
              <a:off x="2407979" y="2966433"/>
              <a:ext cx="128522" cy="217269"/>
            </a:xfrm>
            <a:custGeom>
              <a:avLst/>
              <a:gdLst>
                <a:gd name="T0" fmla="*/ 32 w 88"/>
                <a:gd name="T1" fmla="*/ 0 h 147"/>
                <a:gd name="T2" fmla="*/ 43 w 88"/>
                <a:gd name="T3" fmla="*/ 7 h 147"/>
                <a:gd name="T4" fmla="*/ 54 w 88"/>
                <a:gd name="T5" fmla="*/ 21 h 147"/>
                <a:gd name="T6" fmla="*/ 54 w 88"/>
                <a:gd name="T7" fmla="*/ 32 h 147"/>
                <a:gd name="T8" fmla="*/ 61 w 88"/>
                <a:gd name="T9" fmla="*/ 32 h 147"/>
                <a:gd name="T10" fmla="*/ 71 w 88"/>
                <a:gd name="T11" fmla="*/ 42 h 147"/>
                <a:gd name="T12" fmla="*/ 78 w 88"/>
                <a:gd name="T13" fmla="*/ 49 h 147"/>
                <a:gd name="T14" fmla="*/ 74 w 88"/>
                <a:gd name="T15" fmla="*/ 68 h 147"/>
                <a:gd name="T16" fmla="*/ 63 w 88"/>
                <a:gd name="T17" fmla="*/ 73 h 147"/>
                <a:gd name="T18" fmla="*/ 64 w 88"/>
                <a:gd name="T19" fmla="*/ 78 h 147"/>
                <a:gd name="T20" fmla="*/ 61 w 88"/>
                <a:gd name="T21" fmla="*/ 89 h 147"/>
                <a:gd name="T22" fmla="*/ 68 w 88"/>
                <a:gd name="T23" fmla="*/ 104 h 147"/>
                <a:gd name="T24" fmla="*/ 74 w 88"/>
                <a:gd name="T25" fmla="*/ 104 h 147"/>
                <a:gd name="T26" fmla="*/ 77 w 88"/>
                <a:gd name="T27" fmla="*/ 116 h 147"/>
                <a:gd name="T28" fmla="*/ 88 w 88"/>
                <a:gd name="T29" fmla="*/ 134 h 147"/>
                <a:gd name="T30" fmla="*/ 83 w 88"/>
                <a:gd name="T31" fmla="*/ 135 h 147"/>
                <a:gd name="T32" fmla="*/ 73 w 88"/>
                <a:gd name="T33" fmla="*/ 133 h 147"/>
                <a:gd name="T34" fmla="*/ 67 w 88"/>
                <a:gd name="T35" fmla="*/ 138 h 147"/>
                <a:gd name="T36" fmla="*/ 59 w 88"/>
                <a:gd name="T37" fmla="*/ 142 h 147"/>
                <a:gd name="T38" fmla="*/ 53 w 88"/>
                <a:gd name="T39" fmla="*/ 143 h 147"/>
                <a:gd name="T40" fmla="*/ 51 w 88"/>
                <a:gd name="T41" fmla="*/ 147 h 147"/>
                <a:gd name="T42" fmla="*/ 42 w 88"/>
                <a:gd name="T43" fmla="*/ 146 h 147"/>
                <a:gd name="T44" fmla="*/ 31 w 88"/>
                <a:gd name="T45" fmla="*/ 136 h 147"/>
                <a:gd name="T46" fmla="*/ 29 w 88"/>
                <a:gd name="T47" fmla="*/ 127 h 147"/>
                <a:gd name="T48" fmla="*/ 25 w 88"/>
                <a:gd name="T49" fmla="*/ 116 h 147"/>
                <a:gd name="T50" fmla="*/ 28 w 88"/>
                <a:gd name="T51" fmla="*/ 98 h 147"/>
                <a:gd name="T52" fmla="*/ 33 w 88"/>
                <a:gd name="T53" fmla="*/ 91 h 147"/>
                <a:gd name="T54" fmla="*/ 29 w 88"/>
                <a:gd name="T55" fmla="*/ 82 h 147"/>
                <a:gd name="T56" fmla="*/ 23 w 88"/>
                <a:gd name="T57" fmla="*/ 78 h 147"/>
                <a:gd name="T58" fmla="*/ 25 w 88"/>
                <a:gd name="T59" fmla="*/ 69 h 147"/>
                <a:gd name="T60" fmla="*/ 21 w 88"/>
                <a:gd name="T61" fmla="*/ 64 h 147"/>
                <a:gd name="T62" fmla="*/ 12 w 88"/>
                <a:gd name="T63" fmla="*/ 65 h 147"/>
                <a:gd name="T64" fmla="*/ 0 w 88"/>
                <a:gd name="T65" fmla="*/ 50 h 147"/>
                <a:gd name="T66" fmla="*/ 5 w 88"/>
                <a:gd name="T67" fmla="*/ 44 h 147"/>
                <a:gd name="T68" fmla="*/ 5 w 88"/>
                <a:gd name="T69" fmla="*/ 34 h 147"/>
                <a:gd name="T70" fmla="*/ 16 w 88"/>
                <a:gd name="T71" fmla="*/ 31 h 147"/>
                <a:gd name="T72" fmla="*/ 21 w 88"/>
                <a:gd name="T73" fmla="*/ 27 h 147"/>
                <a:gd name="T74" fmla="*/ 15 w 88"/>
                <a:gd name="T75" fmla="*/ 19 h 147"/>
                <a:gd name="T76" fmla="*/ 17 w 88"/>
                <a:gd name="T77" fmla="*/ 12 h 147"/>
                <a:gd name="T78" fmla="*/ 32 w 88"/>
                <a:gd name="T7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8" h="147">
                  <a:moveTo>
                    <a:pt x="32" y="0"/>
                  </a:moveTo>
                  <a:lnTo>
                    <a:pt x="43" y="7"/>
                  </a:lnTo>
                  <a:lnTo>
                    <a:pt x="54" y="21"/>
                  </a:lnTo>
                  <a:lnTo>
                    <a:pt x="54" y="32"/>
                  </a:lnTo>
                  <a:lnTo>
                    <a:pt x="61" y="32"/>
                  </a:lnTo>
                  <a:lnTo>
                    <a:pt x="71" y="42"/>
                  </a:lnTo>
                  <a:lnTo>
                    <a:pt x="78" y="49"/>
                  </a:lnTo>
                  <a:lnTo>
                    <a:pt x="74" y="68"/>
                  </a:lnTo>
                  <a:lnTo>
                    <a:pt x="63" y="73"/>
                  </a:lnTo>
                  <a:lnTo>
                    <a:pt x="64" y="78"/>
                  </a:lnTo>
                  <a:lnTo>
                    <a:pt x="61" y="89"/>
                  </a:lnTo>
                  <a:lnTo>
                    <a:pt x="68" y="104"/>
                  </a:lnTo>
                  <a:lnTo>
                    <a:pt x="74" y="104"/>
                  </a:lnTo>
                  <a:lnTo>
                    <a:pt x="77" y="116"/>
                  </a:lnTo>
                  <a:lnTo>
                    <a:pt x="88" y="134"/>
                  </a:lnTo>
                  <a:lnTo>
                    <a:pt x="83" y="135"/>
                  </a:lnTo>
                  <a:lnTo>
                    <a:pt x="73" y="133"/>
                  </a:lnTo>
                  <a:lnTo>
                    <a:pt x="67" y="138"/>
                  </a:lnTo>
                  <a:lnTo>
                    <a:pt x="59" y="142"/>
                  </a:lnTo>
                  <a:lnTo>
                    <a:pt x="53" y="143"/>
                  </a:lnTo>
                  <a:lnTo>
                    <a:pt x="51" y="147"/>
                  </a:lnTo>
                  <a:lnTo>
                    <a:pt x="42" y="146"/>
                  </a:lnTo>
                  <a:lnTo>
                    <a:pt x="31" y="136"/>
                  </a:lnTo>
                  <a:lnTo>
                    <a:pt x="29" y="127"/>
                  </a:lnTo>
                  <a:lnTo>
                    <a:pt x="25" y="116"/>
                  </a:lnTo>
                  <a:lnTo>
                    <a:pt x="28" y="98"/>
                  </a:lnTo>
                  <a:lnTo>
                    <a:pt x="33" y="91"/>
                  </a:lnTo>
                  <a:lnTo>
                    <a:pt x="29" y="82"/>
                  </a:lnTo>
                  <a:lnTo>
                    <a:pt x="23" y="78"/>
                  </a:lnTo>
                  <a:lnTo>
                    <a:pt x="25" y="69"/>
                  </a:lnTo>
                  <a:lnTo>
                    <a:pt x="21" y="64"/>
                  </a:lnTo>
                  <a:lnTo>
                    <a:pt x="12" y="65"/>
                  </a:lnTo>
                  <a:lnTo>
                    <a:pt x="0" y="50"/>
                  </a:lnTo>
                  <a:lnTo>
                    <a:pt x="5" y="44"/>
                  </a:lnTo>
                  <a:lnTo>
                    <a:pt x="5" y="34"/>
                  </a:lnTo>
                  <a:lnTo>
                    <a:pt x="16" y="31"/>
                  </a:lnTo>
                  <a:lnTo>
                    <a:pt x="21" y="27"/>
                  </a:lnTo>
                  <a:lnTo>
                    <a:pt x="15" y="19"/>
                  </a:lnTo>
                  <a:lnTo>
                    <a:pt x="17" y="12"/>
                  </a:lnTo>
                  <a:lnTo>
                    <a:pt x="32"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69" name="Freeform 82">
              <a:extLst>
                <a:ext uri="{FF2B5EF4-FFF2-40B4-BE49-F238E27FC236}">
                  <a16:creationId xmlns:a16="http://schemas.microsoft.com/office/drawing/2014/main" id="{45B2838A-9FD2-3A31-5F5C-8EA64641F979}"/>
                </a:ext>
              </a:extLst>
            </p:cNvPr>
            <p:cNvSpPr>
              <a:spLocks/>
            </p:cNvSpPr>
            <p:nvPr/>
          </p:nvSpPr>
          <p:spPr bwMode="auto">
            <a:xfrm>
              <a:off x="1676279" y="2731427"/>
              <a:ext cx="166494" cy="93115"/>
            </a:xfrm>
            <a:custGeom>
              <a:avLst/>
              <a:gdLst>
                <a:gd name="T0" fmla="*/ 34 w 114"/>
                <a:gd name="T1" fmla="*/ 63 h 63"/>
                <a:gd name="T2" fmla="*/ 32 w 114"/>
                <a:gd name="T3" fmla="*/ 56 h 63"/>
                <a:gd name="T4" fmla="*/ 27 w 114"/>
                <a:gd name="T5" fmla="*/ 54 h 63"/>
                <a:gd name="T6" fmla="*/ 29 w 114"/>
                <a:gd name="T7" fmla="*/ 46 h 63"/>
                <a:gd name="T8" fmla="*/ 26 w 114"/>
                <a:gd name="T9" fmla="*/ 44 h 63"/>
                <a:gd name="T10" fmla="*/ 23 w 114"/>
                <a:gd name="T11" fmla="*/ 42 h 63"/>
                <a:gd name="T12" fmla="*/ 14 w 114"/>
                <a:gd name="T13" fmla="*/ 45 h 63"/>
                <a:gd name="T14" fmla="*/ 14 w 114"/>
                <a:gd name="T15" fmla="*/ 42 h 63"/>
                <a:gd name="T16" fmla="*/ 9 w 114"/>
                <a:gd name="T17" fmla="*/ 39 h 63"/>
                <a:gd name="T18" fmla="*/ 5 w 114"/>
                <a:gd name="T19" fmla="*/ 34 h 63"/>
                <a:gd name="T20" fmla="*/ 0 w 114"/>
                <a:gd name="T21" fmla="*/ 33 h 63"/>
                <a:gd name="T22" fmla="*/ 4 w 114"/>
                <a:gd name="T23" fmla="*/ 28 h 63"/>
                <a:gd name="T24" fmla="*/ 3 w 114"/>
                <a:gd name="T25" fmla="*/ 23 h 63"/>
                <a:gd name="T26" fmla="*/ 5 w 114"/>
                <a:gd name="T27" fmla="*/ 19 h 63"/>
                <a:gd name="T28" fmla="*/ 14 w 114"/>
                <a:gd name="T29" fmla="*/ 14 h 63"/>
                <a:gd name="T30" fmla="*/ 23 w 114"/>
                <a:gd name="T31" fmla="*/ 6 h 63"/>
                <a:gd name="T32" fmla="*/ 25 w 114"/>
                <a:gd name="T33" fmla="*/ 7 h 63"/>
                <a:gd name="T34" fmla="*/ 30 w 114"/>
                <a:gd name="T35" fmla="*/ 3 h 63"/>
                <a:gd name="T36" fmla="*/ 35 w 114"/>
                <a:gd name="T37" fmla="*/ 2 h 63"/>
                <a:gd name="T38" fmla="*/ 36 w 114"/>
                <a:gd name="T39" fmla="*/ 4 h 63"/>
                <a:gd name="T40" fmla="*/ 39 w 114"/>
                <a:gd name="T41" fmla="*/ 3 h 63"/>
                <a:gd name="T42" fmla="*/ 48 w 114"/>
                <a:gd name="T43" fmla="*/ 5 h 63"/>
                <a:gd name="T44" fmla="*/ 56 w 114"/>
                <a:gd name="T45" fmla="*/ 4 h 63"/>
                <a:gd name="T46" fmla="*/ 62 w 114"/>
                <a:gd name="T47" fmla="*/ 2 h 63"/>
                <a:gd name="T48" fmla="*/ 65 w 114"/>
                <a:gd name="T49" fmla="*/ 0 h 63"/>
                <a:gd name="T50" fmla="*/ 70 w 114"/>
                <a:gd name="T51" fmla="*/ 1 h 63"/>
                <a:gd name="T52" fmla="*/ 74 w 114"/>
                <a:gd name="T53" fmla="*/ 2 h 63"/>
                <a:gd name="T54" fmla="*/ 79 w 114"/>
                <a:gd name="T55" fmla="*/ 2 h 63"/>
                <a:gd name="T56" fmla="*/ 83 w 114"/>
                <a:gd name="T57" fmla="*/ 0 h 63"/>
                <a:gd name="T58" fmla="*/ 91 w 114"/>
                <a:gd name="T59" fmla="*/ 3 h 63"/>
                <a:gd name="T60" fmla="*/ 94 w 114"/>
                <a:gd name="T61" fmla="*/ 3 h 63"/>
                <a:gd name="T62" fmla="*/ 99 w 114"/>
                <a:gd name="T63" fmla="*/ 7 h 63"/>
                <a:gd name="T64" fmla="*/ 104 w 114"/>
                <a:gd name="T65" fmla="*/ 12 h 63"/>
                <a:gd name="T66" fmla="*/ 110 w 114"/>
                <a:gd name="T67" fmla="*/ 15 h 63"/>
                <a:gd name="T68" fmla="*/ 114 w 114"/>
                <a:gd name="T69" fmla="*/ 21 h 63"/>
                <a:gd name="T70" fmla="*/ 108 w 114"/>
                <a:gd name="T71" fmla="*/ 20 h 63"/>
                <a:gd name="T72" fmla="*/ 105 w 114"/>
                <a:gd name="T73" fmla="*/ 23 h 63"/>
                <a:gd name="T74" fmla="*/ 99 w 114"/>
                <a:gd name="T75" fmla="*/ 26 h 63"/>
                <a:gd name="T76" fmla="*/ 94 w 114"/>
                <a:gd name="T77" fmla="*/ 26 h 63"/>
                <a:gd name="T78" fmla="*/ 90 w 114"/>
                <a:gd name="T79" fmla="*/ 29 h 63"/>
                <a:gd name="T80" fmla="*/ 86 w 114"/>
                <a:gd name="T81" fmla="*/ 28 h 63"/>
                <a:gd name="T82" fmla="*/ 84 w 114"/>
                <a:gd name="T83" fmla="*/ 25 h 63"/>
                <a:gd name="T84" fmla="*/ 82 w 114"/>
                <a:gd name="T85" fmla="*/ 25 h 63"/>
                <a:gd name="T86" fmla="*/ 79 w 114"/>
                <a:gd name="T87" fmla="*/ 30 h 63"/>
                <a:gd name="T88" fmla="*/ 77 w 114"/>
                <a:gd name="T89" fmla="*/ 30 h 63"/>
                <a:gd name="T90" fmla="*/ 76 w 114"/>
                <a:gd name="T91" fmla="*/ 34 h 63"/>
                <a:gd name="T92" fmla="*/ 69 w 114"/>
                <a:gd name="T93" fmla="*/ 40 h 63"/>
                <a:gd name="T94" fmla="*/ 66 w 114"/>
                <a:gd name="T95" fmla="*/ 42 h 63"/>
                <a:gd name="T96" fmla="*/ 64 w 114"/>
                <a:gd name="T97" fmla="*/ 45 h 63"/>
                <a:gd name="T98" fmla="*/ 59 w 114"/>
                <a:gd name="T99" fmla="*/ 41 h 63"/>
                <a:gd name="T100" fmla="*/ 54 w 114"/>
                <a:gd name="T101" fmla="*/ 46 h 63"/>
                <a:gd name="T102" fmla="*/ 51 w 114"/>
                <a:gd name="T103" fmla="*/ 46 h 63"/>
                <a:gd name="T104" fmla="*/ 46 w 114"/>
                <a:gd name="T105" fmla="*/ 47 h 63"/>
                <a:gd name="T106" fmla="*/ 46 w 114"/>
                <a:gd name="T107" fmla="*/ 57 h 63"/>
                <a:gd name="T108" fmla="*/ 43 w 114"/>
                <a:gd name="T109" fmla="*/ 57 h 63"/>
                <a:gd name="T110" fmla="*/ 40 w 114"/>
                <a:gd name="T111" fmla="*/ 62 h 63"/>
                <a:gd name="T112" fmla="*/ 34 w 114"/>
                <a:gd name="T11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4" h="63">
                  <a:moveTo>
                    <a:pt x="34" y="63"/>
                  </a:moveTo>
                  <a:lnTo>
                    <a:pt x="32" y="56"/>
                  </a:lnTo>
                  <a:lnTo>
                    <a:pt x="27" y="54"/>
                  </a:lnTo>
                  <a:lnTo>
                    <a:pt x="29" y="46"/>
                  </a:lnTo>
                  <a:lnTo>
                    <a:pt x="26" y="44"/>
                  </a:lnTo>
                  <a:lnTo>
                    <a:pt x="23" y="42"/>
                  </a:lnTo>
                  <a:lnTo>
                    <a:pt x="14" y="45"/>
                  </a:lnTo>
                  <a:lnTo>
                    <a:pt x="14" y="42"/>
                  </a:lnTo>
                  <a:lnTo>
                    <a:pt x="9" y="39"/>
                  </a:lnTo>
                  <a:lnTo>
                    <a:pt x="5" y="34"/>
                  </a:lnTo>
                  <a:lnTo>
                    <a:pt x="0" y="33"/>
                  </a:lnTo>
                  <a:lnTo>
                    <a:pt x="4" y="28"/>
                  </a:lnTo>
                  <a:lnTo>
                    <a:pt x="3" y="23"/>
                  </a:lnTo>
                  <a:lnTo>
                    <a:pt x="5" y="19"/>
                  </a:lnTo>
                  <a:lnTo>
                    <a:pt x="14" y="14"/>
                  </a:lnTo>
                  <a:lnTo>
                    <a:pt x="23" y="6"/>
                  </a:lnTo>
                  <a:lnTo>
                    <a:pt x="25" y="7"/>
                  </a:lnTo>
                  <a:lnTo>
                    <a:pt x="30" y="3"/>
                  </a:lnTo>
                  <a:lnTo>
                    <a:pt x="35" y="2"/>
                  </a:lnTo>
                  <a:lnTo>
                    <a:pt x="36" y="4"/>
                  </a:lnTo>
                  <a:lnTo>
                    <a:pt x="39" y="3"/>
                  </a:lnTo>
                  <a:lnTo>
                    <a:pt x="48" y="5"/>
                  </a:lnTo>
                  <a:lnTo>
                    <a:pt x="56" y="4"/>
                  </a:lnTo>
                  <a:lnTo>
                    <a:pt x="62" y="2"/>
                  </a:lnTo>
                  <a:lnTo>
                    <a:pt x="65" y="0"/>
                  </a:lnTo>
                  <a:lnTo>
                    <a:pt x="70" y="1"/>
                  </a:lnTo>
                  <a:lnTo>
                    <a:pt x="74" y="2"/>
                  </a:lnTo>
                  <a:lnTo>
                    <a:pt x="79" y="2"/>
                  </a:lnTo>
                  <a:lnTo>
                    <a:pt x="83" y="0"/>
                  </a:lnTo>
                  <a:lnTo>
                    <a:pt x="91" y="3"/>
                  </a:lnTo>
                  <a:lnTo>
                    <a:pt x="94" y="3"/>
                  </a:lnTo>
                  <a:lnTo>
                    <a:pt x="99" y="7"/>
                  </a:lnTo>
                  <a:lnTo>
                    <a:pt x="104" y="12"/>
                  </a:lnTo>
                  <a:lnTo>
                    <a:pt x="110" y="15"/>
                  </a:lnTo>
                  <a:lnTo>
                    <a:pt x="114" y="21"/>
                  </a:lnTo>
                  <a:lnTo>
                    <a:pt x="108" y="20"/>
                  </a:lnTo>
                  <a:lnTo>
                    <a:pt x="105" y="23"/>
                  </a:lnTo>
                  <a:lnTo>
                    <a:pt x="99" y="26"/>
                  </a:lnTo>
                  <a:lnTo>
                    <a:pt x="94" y="26"/>
                  </a:lnTo>
                  <a:lnTo>
                    <a:pt x="90" y="29"/>
                  </a:lnTo>
                  <a:lnTo>
                    <a:pt x="86" y="28"/>
                  </a:lnTo>
                  <a:lnTo>
                    <a:pt x="84" y="25"/>
                  </a:lnTo>
                  <a:lnTo>
                    <a:pt x="82" y="25"/>
                  </a:lnTo>
                  <a:lnTo>
                    <a:pt x="79" y="30"/>
                  </a:lnTo>
                  <a:lnTo>
                    <a:pt x="77" y="30"/>
                  </a:lnTo>
                  <a:lnTo>
                    <a:pt x="76" y="34"/>
                  </a:lnTo>
                  <a:lnTo>
                    <a:pt x="69" y="40"/>
                  </a:lnTo>
                  <a:lnTo>
                    <a:pt x="66" y="42"/>
                  </a:lnTo>
                  <a:lnTo>
                    <a:pt x="64" y="45"/>
                  </a:lnTo>
                  <a:lnTo>
                    <a:pt x="59" y="41"/>
                  </a:lnTo>
                  <a:lnTo>
                    <a:pt x="54" y="46"/>
                  </a:lnTo>
                  <a:lnTo>
                    <a:pt x="51" y="46"/>
                  </a:lnTo>
                  <a:lnTo>
                    <a:pt x="46" y="47"/>
                  </a:lnTo>
                  <a:lnTo>
                    <a:pt x="46" y="57"/>
                  </a:lnTo>
                  <a:lnTo>
                    <a:pt x="43" y="57"/>
                  </a:lnTo>
                  <a:lnTo>
                    <a:pt x="40" y="62"/>
                  </a:lnTo>
                  <a:lnTo>
                    <a:pt x="34" y="6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0" name="Freeform 83">
              <a:extLst>
                <a:ext uri="{FF2B5EF4-FFF2-40B4-BE49-F238E27FC236}">
                  <a16:creationId xmlns:a16="http://schemas.microsoft.com/office/drawing/2014/main" id="{1AF27B38-975F-220C-B60E-4D04838128E6}"/>
                </a:ext>
              </a:extLst>
            </p:cNvPr>
            <p:cNvSpPr>
              <a:spLocks/>
            </p:cNvSpPr>
            <p:nvPr/>
          </p:nvSpPr>
          <p:spPr bwMode="auto">
            <a:xfrm>
              <a:off x="4381085" y="1798798"/>
              <a:ext cx="137285" cy="121198"/>
            </a:xfrm>
            <a:custGeom>
              <a:avLst/>
              <a:gdLst>
                <a:gd name="T0" fmla="*/ 343 w 386"/>
                <a:gd name="T1" fmla="*/ 50 h 337"/>
                <a:gd name="T2" fmla="*/ 363 w 386"/>
                <a:gd name="T3" fmla="*/ 82 h 337"/>
                <a:gd name="T4" fmla="*/ 386 w 386"/>
                <a:gd name="T5" fmla="*/ 106 h 337"/>
                <a:gd name="T6" fmla="*/ 363 w 386"/>
                <a:gd name="T7" fmla="*/ 137 h 337"/>
                <a:gd name="T8" fmla="*/ 331 w 386"/>
                <a:gd name="T9" fmla="*/ 119 h 337"/>
                <a:gd name="T10" fmla="*/ 284 w 386"/>
                <a:gd name="T11" fmla="*/ 120 h 337"/>
                <a:gd name="T12" fmla="*/ 225 w 386"/>
                <a:gd name="T13" fmla="*/ 106 h 337"/>
                <a:gd name="T14" fmla="*/ 194 w 386"/>
                <a:gd name="T15" fmla="*/ 108 h 337"/>
                <a:gd name="T16" fmla="*/ 181 w 386"/>
                <a:gd name="T17" fmla="*/ 125 h 337"/>
                <a:gd name="T18" fmla="*/ 155 w 386"/>
                <a:gd name="T19" fmla="*/ 106 h 337"/>
                <a:gd name="T20" fmla="*/ 144 w 386"/>
                <a:gd name="T21" fmla="*/ 141 h 337"/>
                <a:gd name="T22" fmla="*/ 180 w 386"/>
                <a:gd name="T23" fmla="*/ 180 h 337"/>
                <a:gd name="T24" fmla="*/ 196 w 386"/>
                <a:gd name="T25" fmla="*/ 206 h 337"/>
                <a:gd name="T26" fmla="*/ 230 w 386"/>
                <a:gd name="T27" fmla="*/ 237 h 337"/>
                <a:gd name="T28" fmla="*/ 257 w 386"/>
                <a:gd name="T29" fmla="*/ 256 h 337"/>
                <a:gd name="T30" fmla="*/ 286 w 386"/>
                <a:gd name="T31" fmla="*/ 291 h 337"/>
                <a:gd name="T32" fmla="*/ 349 w 386"/>
                <a:gd name="T33" fmla="*/ 323 h 337"/>
                <a:gd name="T34" fmla="*/ 342 w 386"/>
                <a:gd name="T35" fmla="*/ 337 h 337"/>
                <a:gd name="T36" fmla="*/ 276 w 386"/>
                <a:gd name="T37" fmla="*/ 306 h 337"/>
                <a:gd name="T38" fmla="*/ 234 w 386"/>
                <a:gd name="T39" fmla="*/ 276 h 337"/>
                <a:gd name="T40" fmla="*/ 170 w 386"/>
                <a:gd name="T41" fmla="*/ 251 h 337"/>
                <a:gd name="T42" fmla="*/ 108 w 386"/>
                <a:gd name="T43" fmla="*/ 189 h 337"/>
                <a:gd name="T44" fmla="*/ 121 w 386"/>
                <a:gd name="T45" fmla="*/ 183 h 337"/>
                <a:gd name="T46" fmla="*/ 88 w 386"/>
                <a:gd name="T47" fmla="*/ 148 h 337"/>
                <a:gd name="T48" fmla="*/ 85 w 386"/>
                <a:gd name="T49" fmla="*/ 119 h 337"/>
                <a:gd name="T50" fmla="*/ 40 w 386"/>
                <a:gd name="T51" fmla="*/ 106 h 337"/>
                <a:gd name="T52" fmla="*/ 22 w 386"/>
                <a:gd name="T53" fmla="*/ 142 h 337"/>
                <a:gd name="T54" fmla="*/ 0 w 386"/>
                <a:gd name="T55" fmla="*/ 114 h 337"/>
                <a:gd name="T56" fmla="*/ 0 w 386"/>
                <a:gd name="T57" fmla="*/ 85 h 337"/>
                <a:gd name="T58" fmla="*/ 2 w 386"/>
                <a:gd name="T59" fmla="*/ 84 h 337"/>
                <a:gd name="T60" fmla="*/ 49 w 386"/>
                <a:gd name="T61" fmla="*/ 87 h 337"/>
                <a:gd name="T62" fmla="*/ 61 w 386"/>
                <a:gd name="T63" fmla="*/ 72 h 337"/>
                <a:gd name="T64" fmla="*/ 85 w 386"/>
                <a:gd name="T65" fmla="*/ 86 h 337"/>
                <a:gd name="T66" fmla="*/ 111 w 386"/>
                <a:gd name="T67" fmla="*/ 88 h 337"/>
                <a:gd name="T68" fmla="*/ 109 w 386"/>
                <a:gd name="T69" fmla="*/ 64 h 337"/>
                <a:gd name="T70" fmla="*/ 132 w 386"/>
                <a:gd name="T71" fmla="*/ 56 h 337"/>
                <a:gd name="T72" fmla="*/ 136 w 386"/>
                <a:gd name="T73" fmla="*/ 22 h 337"/>
                <a:gd name="T74" fmla="*/ 187 w 386"/>
                <a:gd name="T75" fmla="*/ 0 h 337"/>
                <a:gd name="T76" fmla="*/ 210 w 386"/>
                <a:gd name="T77" fmla="*/ 10 h 337"/>
                <a:gd name="T78" fmla="*/ 263 w 386"/>
                <a:gd name="T79" fmla="*/ 46 h 337"/>
                <a:gd name="T80" fmla="*/ 320 w 386"/>
                <a:gd name="T81" fmla="*/ 62 h 337"/>
                <a:gd name="T82" fmla="*/ 344 w 386"/>
                <a:gd name="T83" fmla="*/ 5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6" h="337">
                  <a:moveTo>
                    <a:pt x="343" y="50"/>
                  </a:moveTo>
                  <a:lnTo>
                    <a:pt x="363" y="82"/>
                  </a:lnTo>
                  <a:lnTo>
                    <a:pt x="386" y="106"/>
                  </a:lnTo>
                  <a:lnTo>
                    <a:pt x="363" y="137"/>
                  </a:lnTo>
                  <a:lnTo>
                    <a:pt x="331" y="119"/>
                  </a:lnTo>
                  <a:lnTo>
                    <a:pt x="284" y="120"/>
                  </a:lnTo>
                  <a:lnTo>
                    <a:pt x="225" y="106"/>
                  </a:lnTo>
                  <a:lnTo>
                    <a:pt x="194" y="108"/>
                  </a:lnTo>
                  <a:lnTo>
                    <a:pt x="181" y="125"/>
                  </a:lnTo>
                  <a:lnTo>
                    <a:pt x="155" y="106"/>
                  </a:lnTo>
                  <a:lnTo>
                    <a:pt x="144" y="141"/>
                  </a:lnTo>
                  <a:lnTo>
                    <a:pt x="180" y="180"/>
                  </a:lnTo>
                  <a:lnTo>
                    <a:pt x="196" y="206"/>
                  </a:lnTo>
                  <a:lnTo>
                    <a:pt x="230" y="237"/>
                  </a:lnTo>
                  <a:lnTo>
                    <a:pt x="257" y="256"/>
                  </a:lnTo>
                  <a:lnTo>
                    <a:pt x="286" y="291"/>
                  </a:lnTo>
                  <a:lnTo>
                    <a:pt x="349" y="323"/>
                  </a:lnTo>
                  <a:lnTo>
                    <a:pt x="342" y="337"/>
                  </a:lnTo>
                  <a:lnTo>
                    <a:pt x="276" y="306"/>
                  </a:lnTo>
                  <a:lnTo>
                    <a:pt x="234" y="276"/>
                  </a:lnTo>
                  <a:lnTo>
                    <a:pt x="170" y="251"/>
                  </a:lnTo>
                  <a:lnTo>
                    <a:pt x="108" y="189"/>
                  </a:lnTo>
                  <a:lnTo>
                    <a:pt x="121" y="183"/>
                  </a:lnTo>
                  <a:lnTo>
                    <a:pt x="88" y="148"/>
                  </a:lnTo>
                  <a:lnTo>
                    <a:pt x="85" y="119"/>
                  </a:lnTo>
                  <a:lnTo>
                    <a:pt x="40" y="106"/>
                  </a:lnTo>
                  <a:lnTo>
                    <a:pt x="22" y="142"/>
                  </a:lnTo>
                  <a:lnTo>
                    <a:pt x="0" y="114"/>
                  </a:lnTo>
                  <a:lnTo>
                    <a:pt x="0" y="85"/>
                  </a:lnTo>
                  <a:lnTo>
                    <a:pt x="2" y="84"/>
                  </a:lnTo>
                  <a:lnTo>
                    <a:pt x="49" y="87"/>
                  </a:lnTo>
                  <a:lnTo>
                    <a:pt x="61" y="72"/>
                  </a:lnTo>
                  <a:lnTo>
                    <a:pt x="85" y="86"/>
                  </a:lnTo>
                  <a:lnTo>
                    <a:pt x="111" y="88"/>
                  </a:lnTo>
                  <a:lnTo>
                    <a:pt x="109" y="64"/>
                  </a:lnTo>
                  <a:lnTo>
                    <a:pt x="132" y="56"/>
                  </a:lnTo>
                  <a:lnTo>
                    <a:pt x="136" y="22"/>
                  </a:lnTo>
                  <a:lnTo>
                    <a:pt x="187" y="0"/>
                  </a:lnTo>
                  <a:lnTo>
                    <a:pt x="210" y="10"/>
                  </a:lnTo>
                  <a:lnTo>
                    <a:pt x="263" y="46"/>
                  </a:lnTo>
                  <a:lnTo>
                    <a:pt x="320" y="62"/>
                  </a:lnTo>
                  <a:lnTo>
                    <a:pt x="344" y="50"/>
                  </a:lnTo>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1" name="Freeform 84">
              <a:extLst>
                <a:ext uri="{FF2B5EF4-FFF2-40B4-BE49-F238E27FC236}">
                  <a16:creationId xmlns:a16="http://schemas.microsoft.com/office/drawing/2014/main" id="{28A37593-F328-0C03-781E-386AE1B5BE65}"/>
                </a:ext>
              </a:extLst>
            </p:cNvPr>
            <p:cNvSpPr>
              <a:spLocks/>
            </p:cNvSpPr>
            <p:nvPr/>
          </p:nvSpPr>
          <p:spPr bwMode="auto">
            <a:xfrm>
              <a:off x="2083753" y="2611708"/>
              <a:ext cx="78866" cy="57643"/>
            </a:xfrm>
            <a:custGeom>
              <a:avLst/>
              <a:gdLst>
                <a:gd name="T0" fmla="*/ 27 w 54"/>
                <a:gd name="T1" fmla="*/ 0 h 39"/>
                <a:gd name="T2" fmla="*/ 38 w 54"/>
                <a:gd name="T3" fmla="*/ 0 h 39"/>
                <a:gd name="T4" fmla="*/ 53 w 54"/>
                <a:gd name="T5" fmla="*/ 4 h 39"/>
                <a:gd name="T6" fmla="*/ 54 w 54"/>
                <a:gd name="T7" fmla="*/ 15 h 39"/>
                <a:gd name="T8" fmla="*/ 51 w 54"/>
                <a:gd name="T9" fmla="*/ 23 h 39"/>
                <a:gd name="T10" fmla="*/ 46 w 54"/>
                <a:gd name="T11" fmla="*/ 27 h 39"/>
                <a:gd name="T12" fmla="*/ 50 w 54"/>
                <a:gd name="T13" fmla="*/ 33 h 39"/>
                <a:gd name="T14" fmla="*/ 49 w 54"/>
                <a:gd name="T15" fmla="*/ 39 h 39"/>
                <a:gd name="T16" fmla="*/ 38 w 54"/>
                <a:gd name="T17" fmla="*/ 35 h 39"/>
                <a:gd name="T18" fmla="*/ 29 w 54"/>
                <a:gd name="T19" fmla="*/ 36 h 39"/>
                <a:gd name="T20" fmla="*/ 18 w 54"/>
                <a:gd name="T21" fmla="*/ 35 h 39"/>
                <a:gd name="T22" fmla="*/ 9 w 54"/>
                <a:gd name="T23" fmla="*/ 39 h 39"/>
                <a:gd name="T24" fmla="*/ 0 w 54"/>
                <a:gd name="T25" fmla="*/ 32 h 39"/>
                <a:gd name="T26" fmla="*/ 3 w 54"/>
                <a:gd name="T27" fmla="*/ 26 h 39"/>
                <a:gd name="T28" fmla="*/ 19 w 54"/>
                <a:gd name="T29" fmla="*/ 29 h 39"/>
                <a:gd name="T30" fmla="*/ 33 w 54"/>
                <a:gd name="T31" fmla="*/ 30 h 39"/>
                <a:gd name="T32" fmla="*/ 39 w 54"/>
                <a:gd name="T33" fmla="*/ 26 h 39"/>
                <a:gd name="T34" fmla="*/ 32 w 54"/>
                <a:gd name="T35" fmla="*/ 17 h 39"/>
                <a:gd name="T36" fmla="*/ 33 w 54"/>
                <a:gd name="T37" fmla="*/ 9 h 39"/>
                <a:gd name="T38" fmla="*/ 22 w 54"/>
                <a:gd name="T39" fmla="*/ 5 h 39"/>
                <a:gd name="T40" fmla="*/ 27 w 54"/>
                <a:gd name="T4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39">
                  <a:moveTo>
                    <a:pt x="27" y="0"/>
                  </a:moveTo>
                  <a:lnTo>
                    <a:pt x="38" y="0"/>
                  </a:lnTo>
                  <a:lnTo>
                    <a:pt x="53" y="4"/>
                  </a:lnTo>
                  <a:lnTo>
                    <a:pt x="54" y="15"/>
                  </a:lnTo>
                  <a:lnTo>
                    <a:pt x="51" y="23"/>
                  </a:lnTo>
                  <a:lnTo>
                    <a:pt x="46" y="27"/>
                  </a:lnTo>
                  <a:lnTo>
                    <a:pt x="50" y="33"/>
                  </a:lnTo>
                  <a:lnTo>
                    <a:pt x="49" y="39"/>
                  </a:lnTo>
                  <a:lnTo>
                    <a:pt x="38" y="35"/>
                  </a:lnTo>
                  <a:lnTo>
                    <a:pt x="29" y="36"/>
                  </a:lnTo>
                  <a:lnTo>
                    <a:pt x="18" y="35"/>
                  </a:lnTo>
                  <a:lnTo>
                    <a:pt x="9" y="39"/>
                  </a:lnTo>
                  <a:lnTo>
                    <a:pt x="0" y="32"/>
                  </a:lnTo>
                  <a:lnTo>
                    <a:pt x="3" y="26"/>
                  </a:lnTo>
                  <a:lnTo>
                    <a:pt x="19" y="29"/>
                  </a:lnTo>
                  <a:lnTo>
                    <a:pt x="33" y="30"/>
                  </a:lnTo>
                  <a:lnTo>
                    <a:pt x="39" y="26"/>
                  </a:lnTo>
                  <a:lnTo>
                    <a:pt x="32" y="17"/>
                  </a:lnTo>
                  <a:lnTo>
                    <a:pt x="33" y="9"/>
                  </a:lnTo>
                  <a:lnTo>
                    <a:pt x="22" y="5"/>
                  </a:lnTo>
                  <a:lnTo>
                    <a:pt x="27"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2" name="Freeform 85">
              <a:extLst>
                <a:ext uri="{FF2B5EF4-FFF2-40B4-BE49-F238E27FC236}">
                  <a16:creationId xmlns:a16="http://schemas.microsoft.com/office/drawing/2014/main" id="{88C58CA1-F8F8-C493-C673-B29C022767FD}"/>
                </a:ext>
              </a:extLst>
            </p:cNvPr>
            <p:cNvSpPr>
              <a:spLocks/>
            </p:cNvSpPr>
            <p:nvPr/>
          </p:nvSpPr>
          <p:spPr bwMode="auto">
            <a:xfrm>
              <a:off x="4438044" y="1735243"/>
              <a:ext cx="151890" cy="85725"/>
            </a:xfrm>
            <a:custGeom>
              <a:avLst/>
              <a:gdLst>
                <a:gd name="T0" fmla="*/ 0 w 104"/>
                <a:gd name="T1" fmla="*/ 36 h 58"/>
                <a:gd name="T2" fmla="*/ 5 w 104"/>
                <a:gd name="T3" fmla="*/ 23 h 58"/>
                <a:gd name="T4" fmla="*/ 1 w 104"/>
                <a:gd name="T5" fmla="*/ 18 h 58"/>
                <a:gd name="T6" fmla="*/ 10 w 104"/>
                <a:gd name="T7" fmla="*/ 18 h 58"/>
                <a:gd name="T8" fmla="*/ 11 w 104"/>
                <a:gd name="T9" fmla="*/ 10 h 58"/>
                <a:gd name="T10" fmla="*/ 20 w 104"/>
                <a:gd name="T11" fmla="*/ 15 h 58"/>
                <a:gd name="T12" fmla="*/ 26 w 104"/>
                <a:gd name="T13" fmla="*/ 17 h 58"/>
                <a:gd name="T14" fmla="*/ 39 w 104"/>
                <a:gd name="T15" fmla="*/ 15 h 58"/>
                <a:gd name="T16" fmla="*/ 40 w 104"/>
                <a:gd name="T17" fmla="*/ 11 h 58"/>
                <a:gd name="T18" fmla="*/ 46 w 104"/>
                <a:gd name="T19" fmla="*/ 10 h 58"/>
                <a:gd name="T20" fmla="*/ 54 w 104"/>
                <a:gd name="T21" fmla="*/ 7 h 58"/>
                <a:gd name="T22" fmla="*/ 56 w 104"/>
                <a:gd name="T23" fmla="*/ 8 h 58"/>
                <a:gd name="T24" fmla="*/ 63 w 104"/>
                <a:gd name="T25" fmla="*/ 6 h 58"/>
                <a:gd name="T26" fmla="*/ 66 w 104"/>
                <a:gd name="T27" fmla="*/ 1 h 58"/>
                <a:gd name="T28" fmla="*/ 72 w 104"/>
                <a:gd name="T29" fmla="*/ 0 h 58"/>
                <a:gd name="T30" fmla="*/ 90 w 104"/>
                <a:gd name="T31" fmla="*/ 6 h 58"/>
                <a:gd name="T32" fmla="*/ 93 w 104"/>
                <a:gd name="T33" fmla="*/ 4 h 58"/>
                <a:gd name="T34" fmla="*/ 102 w 104"/>
                <a:gd name="T35" fmla="*/ 9 h 58"/>
                <a:gd name="T36" fmla="*/ 104 w 104"/>
                <a:gd name="T37" fmla="*/ 15 h 58"/>
                <a:gd name="T38" fmla="*/ 95 w 104"/>
                <a:gd name="T39" fmla="*/ 19 h 58"/>
                <a:gd name="T40" fmla="*/ 89 w 104"/>
                <a:gd name="T41" fmla="*/ 33 h 58"/>
                <a:gd name="T42" fmla="*/ 80 w 104"/>
                <a:gd name="T43" fmla="*/ 47 h 58"/>
                <a:gd name="T44" fmla="*/ 67 w 104"/>
                <a:gd name="T45" fmla="*/ 51 h 58"/>
                <a:gd name="T46" fmla="*/ 57 w 104"/>
                <a:gd name="T47" fmla="*/ 50 h 58"/>
                <a:gd name="T48" fmla="*/ 45 w 104"/>
                <a:gd name="T49" fmla="*/ 55 h 58"/>
                <a:gd name="T50" fmla="*/ 39 w 104"/>
                <a:gd name="T51" fmla="*/ 58 h 58"/>
                <a:gd name="T52" fmla="*/ 25 w 104"/>
                <a:gd name="T53" fmla="*/ 54 h 58"/>
                <a:gd name="T54" fmla="*/ 12 w 104"/>
                <a:gd name="T55" fmla="*/ 45 h 58"/>
                <a:gd name="T56" fmla="*/ 7 w 104"/>
                <a:gd name="T57" fmla="*/ 43 h 58"/>
                <a:gd name="T58" fmla="*/ 3 w 104"/>
                <a:gd name="T59" fmla="*/ 36 h 58"/>
                <a:gd name="T60" fmla="*/ 0 w 104"/>
                <a:gd name="T61" fmla="*/ 3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58">
                  <a:moveTo>
                    <a:pt x="0" y="36"/>
                  </a:moveTo>
                  <a:lnTo>
                    <a:pt x="5" y="23"/>
                  </a:lnTo>
                  <a:lnTo>
                    <a:pt x="1" y="18"/>
                  </a:lnTo>
                  <a:lnTo>
                    <a:pt x="10" y="18"/>
                  </a:lnTo>
                  <a:lnTo>
                    <a:pt x="11" y="10"/>
                  </a:lnTo>
                  <a:lnTo>
                    <a:pt x="20" y="15"/>
                  </a:lnTo>
                  <a:lnTo>
                    <a:pt x="26" y="17"/>
                  </a:lnTo>
                  <a:lnTo>
                    <a:pt x="39" y="15"/>
                  </a:lnTo>
                  <a:lnTo>
                    <a:pt x="40" y="11"/>
                  </a:lnTo>
                  <a:lnTo>
                    <a:pt x="46" y="10"/>
                  </a:lnTo>
                  <a:lnTo>
                    <a:pt x="54" y="7"/>
                  </a:lnTo>
                  <a:lnTo>
                    <a:pt x="56" y="8"/>
                  </a:lnTo>
                  <a:lnTo>
                    <a:pt x="63" y="6"/>
                  </a:lnTo>
                  <a:lnTo>
                    <a:pt x="66" y="1"/>
                  </a:lnTo>
                  <a:lnTo>
                    <a:pt x="72" y="0"/>
                  </a:lnTo>
                  <a:lnTo>
                    <a:pt x="90" y="6"/>
                  </a:lnTo>
                  <a:lnTo>
                    <a:pt x="93" y="4"/>
                  </a:lnTo>
                  <a:lnTo>
                    <a:pt x="102" y="9"/>
                  </a:lnTo>
                  <a:lnTo>
                    <a:pt x="104" y="15"/>
                  </a:lnTo>
                  <a:lnTo>
                    <a:pt x="95" y="19"/>
                  </a:lnTo>
                  <a:lnTo>
                    <a:pt x="89" y="33"/>
                  </a:lnTo>
                  <a:lnTo>
                    <a:pt x="80" y="47"/>
                  </a:lnTo>
                  <a:lnTo>
                    <a:pt x="67" y="51"/>
                  </a:lnTo>
                  <a:lnTo>
                    <a:pt x="57" y="50"/>
                  </a:lnTo>
                  <a:lnTo>
                    <a:pt x="45" y="55"/>
                  </a:lnTo>
                  <a:lnTo>
                    <a:pt x="39" y="58"/>
                  </a:lnTo>
                  <a:lnTo>
                    <a:pt x="25" y="54"/>
                  </a:lnTo>
                  <a:lnTo>
                    <a:pt x="12" y="45"/>
                  </a:lnTo>
                  <a:lnTo>
                    <a:pt x="7" y="43"/>
                  </a:lnTo>
                  <a:lnTo>
                    <a:pt x="3" y="36"/>
                  </a:lnTo>
                  <a:lnTo>
                    <a:pt x="0" y="3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3" name="Freeform 86">
              <a:extLst>
                <a:ext uri="{FF2B5EF4-FFF2-40B4-BE49-F238E27FC236}">
                  <a16:creationId xmlns:a16="http://schemas.microsoft.com/office/drawing/2014/main" id="{808077E2-EDB3-6FAC-6620-65F73033E207}"/>
                </a:ext>
              </a:extLst>
            </p:cNvPr>
            <p:cNvSpPr>
              <a:spLocks noEditPoints="1"/>
            </p:cNvSpPr>
            <p:nvPr/>
          </p:nvSpPr>
          <p:spPr bwMode="auto">
            <a:xfrm>
              <a:off x="6606854" y="3055114"/>
              <a:ext cx="1228262" cy="486269"/>
            </a:xfrm>
            <a:custGeom>
              <a:avLst/>
              <a:gdLst>
                <a:gd name="T0" fmla="*/ 552 w 3445"/>
                <a:gd name="T1" fmla="*/ 826 h 1349"/>
                <a:gd name="T2" fmla="*/ 373 w 3445"/>
                <a:gd name="T3" fmla="*/ 522 h 1349"/>
                <a:gd name="T4" fmla="*/ 188 w 3445"/>
                <a:gd name="T5" fmla="*/ 258 h 1349"/>
                <a:gd name="T6" fmla="*/ 0 w 3445"/>
                <a:gd name="T7" fmla="*/ 0 h 1349"/>
                <a:gd name="T8" fmla="*/ 294 w 3445"/>
                <a:gd name="T9" fmla="*/ 161 h 1349"/>
                <a:gd name="T10" fmla="*/ 550 w 3445"/>
                <a:gd name="T11" fmla="*/ 347 h 1349"/>
                <a:gd name="T12" fmla="*/ 664 w 3445"/>
                <a:gd name="T13" fmla="*/ 557 h 1349"/>
                <a:gd name="T14" fmla="*/ 784 w 3445"/>
                <a:gd name="T15" fmla="*/ 673 h 1349"/>
                <a:gd name="T16" fmla="*/ 1707 w 3445"/>
                <a:gd name="T17" fmla="*/ 311 h 1349"/>
                <a:gd name="T18" fmla="*/ 1681 w 3445"/>
                <a:gd name="T19" fmla="*/ 535 h 1349"/>
                <a:gd name="T20" fmla="*/ 1562 w 3445"/>
                <a:gd name="T21" fmla="*/ 778 h 1349"/>
                <a:gd name="T22" fmla="*/ 1357 w 3445"/>
                <a:gd name="T23" fmla="*/ 732 h 1349"/>
                <a:gd name="T24" fmla="*/ 1129 w 3445"/>
                <a:gd name="T25" fmla="*/ 716 h 1349"/>
                <a:gd name="T26" fmla="*/ 1037 w 3445"/>
                <a:gd name="T27" fmla="*/ 431 h 1349"/>
                <a:gd name="T28" fmla="*/ 1154 w 3445"/>
                <a:gd name="T29" fmla="*/ 401 h 1349"/>
                <a:gd name="T30" fmla="*/ 1330 w 3445"/>
                <a:gd name="T31" fmla="*/ 339 h 1349"/>
                <a:gd name="T32" fmla="*/ 1527 w 3445"/>
                <a:gd name="T33" fmla="*/ 197 h 1349"/>
                <a:gd name="T34" fmla="*/ 1662 w 3445"/>
                <a:gd name="T35" fmla="*/ 191 h 1349"/>
                <a:gd name="T36" fmla="*/ 2518 w 3445"/>
                <a:gd name="T37" fmla="*/ 445 h 1349"/>
                <a:gd name="T38" fmla="*/ 2477 w 3445"/>
                <a:gd name="T39" fmla="*/ 543 h 1349"/>
                <a:gd name="T40" fmla="*/ 2463 w 3445"/>
                <a:gd name="T41" fmla="*/ 281 h 1349"/>
                <a:gd name="T42" fmla="*/ 2262 w 3445"/>
                <a:gd name="T43" fmla="*/ 346 h 1349"/>
                <a:gd name="T44" fmla="*/ 1948 w 3445"/>
                <a:gd name="T45" fmla="*/ 434 h 1349"/>
                <a:gd name="T46" fmla="*/ 1979 w 3445"/>
                <a:gd name="T47" fmla="*/ 548 h 1349"/>
                <a:gd name="T48" fmla="*/ 2047 w 3445"/>
                <a:gd name="T49" fmla="*/ 596 h 1349"/>
                <a:gd name="T50" fmla="*/ 2098 w 3445"/>
                <a:gd name="T51" fmla="*/ 865 h 1349"/>
                <a:gd name="T52" fmla="*/ 2065 w 3445"/>
                <a:gd name="T53" fmla="*/ 847 h 1349"/>
                <a:gd name="T54" fmla="*/ 1931 w 3445"/>
                <a:gd name="T55" fmla="*/ 773 h 1349"/>
                <a:gd name="T56" fmla="*/ 1889 w 3445"/>
                <a:gd name="T57" fmla="*/ 937 h 1349"/>
                <a:gd name="T58" fmla="*/ 1826 w 3445"/>
                <a:gd name="T59" fmla="*/ 764 h 1349"/>
                <a:gd name="T60" fmla="*/ 1816 w 3445"/>
                <a:gd name="T61" fmla="*/ 582 h 1349"/>
                <a:gd name="T62" fmla="*/ 1993 w 3445"/>
                <a:gd name="T63" fmla="*/ 380 h 1349"/>
                <a:gd name="T64" fmla="*/ 2262 w 3445"/>
                <a:gd name="T65" fmla="*/ 346 h 1349"/>
                <a:gd name="T66" fmla="*/ 3092 w 3445"/>
                <a:gd name="T67" fmla="*/ 663 h 1349"/>
                <a:gd name="T68" fmla="*/ 3365 w 3445"/>
                <a:gd name="T69" fmla="*/ 672 h 1349"/>
                <a:gd name="T70" fmla="*/ 3353 w 3445"/>
                <a:gd name="T71" fmla="*/ 1173 h 1349"/>
                <a:gd name="T72" fmla="*/ 3200 w 3445"/>
                <a:gd name="T73" fmla="*/ 1114 h 1349"/>
                <a:gd name="T74" fmla="*/ 3062 w 3445"/>
                <a:gd name="T75" fmla="*/ 854 h 1349"/>
                <a:gd name="T76" fmla="*/ 2838 w 3445"/>
                <a:gd name="T77" fmla="*/ 817 h 1349"/>
                <a:gd name="T78" fmla="*/ 2849 w 3445"/>
                <a:gd name="T79" fmla="*/ 676 h 1349"/>
                <a:gd name="T80" fmla="*/ 2758 w 3445"/>
                <a:gd name="T81" fmla="*/ 604 h 1349"/>
                <a:gd name="T82" fmla="*/ 2800 w 3445"/>
                <a:gd name="T83" fmla="*/ 498 h 1349"/>
                <a:gd name="T84" fmla="*/ 2677 w 3445"/>
                <a:gd name="T85" fmla="*/ 795 h 1349"/>
                <a:gd name="T86" fmla="*/ 2458 w 3445"/>
                <a:gd name="T87" fmla="*/ 755 h 1349"/>
                <a:gd name="T88" fmla="*/ 2409 w 3445"/>
                <a:gd name="T89" fmla="*/ 761 h 1349"/>
                <a:gd name="T90" fmla="*/ 2391 w 3445"/>
                <a:gd name="T91" fmla="*/ 733 h 1349"/>
                <a:gd name="T92" fmla="*/ 2914 w 3445"/>
                <a:gd name="T93" fmla="*/ 990 h 1349"/>
                <a:gd name="T94" fmla="*/ 2960 w 3445"/>
                <a:gd name="T95" fmla="*/ 996 h 1349"/>
                <a:gd name="T96" fmla="*/ 1295 w 3445"/>
                <a:gd name="T97" fmla="*/ 1058 h 1349"/>
                <a:gd name="T98" fmla="*/ 1431 w 3445"/>
                <a:gd name="T99" fmla="*/ 1212 h 1349"/>
                <a:gd name="T100" fmla="*/ 1136 w 3445"/>
                <a:gd name="T101" fmla="*/ 1158 h 1349"/>
                <a:gd name="T102" fmla="*/ 830 w 3445"/>
                <a:gd name="T103" fmla="*/ 1093 h 1349"/>
                <a:gd name="T104" fmla="*/ 898 w 3445"/>
                <a:gd name="T105" fmla="*/ 974 h 1349"/>
                <a:gd name="T106" fmla="*/ 2061 w 3445"/>
                <a:gd name="T107" fmla="*/ 1156 h 1349"/>
                <a:gd name="T108" fmla="*/ 1835 w 3445"/>
                <a:gd name="T109" fmla="*/ 1186 h 1349"/>
                <a:gd name="T110" fmla="*/ 2061 w 3445"/>
                <a:gd name="T111" fmla="*/ 1156 h 1349"/>
                <a:gd name="T112" fmla="*/ 1774 w 3445"/>
                <a:gd name="T113" fmla="*/ 1208 h 1349"/>
                <a:gd name="T114" fmla="*/ 1622 w 3445"/>
                <a:gd name="T115" fmla="*/ 1187 h 1349"/>
                <a:gd name="T116" fmla="*/ 2095 w 3445"/>
                <a:gd name="T117" fmla="*/ 1349 h 1349"/>
                <a:gd name="T118" fmla="*/ 2210 w 3445"/>
                <a:gd name="T119" fmla="*/ 1224 h 1349"/>
                <a:gd name="T120" fmla="*/ 1881 w 3445"/>
                <a:gd name="T121" fmla="*/ 1339 h 1349"/>
                <a:gd name="T122" fmla="*/ 1864 w 3445"/>
                <a:gd name="T123" fmla="*/ 1290 h 1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445" h="1349">
                  <a:moveTo>
                    <a:pt x="789" y="965"/>
                  </a:moveTo>
                  <a:lnTo>
                    <a:pt x="706" y="967"/>
                  </a:lnTo>
                  <a:lnTo>
                    <a:pt x="646" y="895"/>
                  </a:lnTo>
                  <a:lnTo>
                    <a:pt x="552" y="826"/>
                  </a:lnTo>
                  <a:lnTo>
                    <a:pt x="521" y="774"/>
                  </a:lnTo>
                  <a:lnTo>
                    <a:pt x="466" y="705"/>
                  </a:lnTo>
                  <a:lnTo>
                    <a:pt x="429" y="641"/>
                  </a:lnTo>
                  <a:lnTo>
                    <a:pt x="373" y="522"/>
                  </a:lnTo>
                  <a:lnTo>
                    <a:pt x="307" y="451"/>
                  </a:lnTo>
                  <a:lnTo>
                    <a:pt x="285" y="378"/>
                  </a:lnTo>
                  <a:lnTo>
                    <a:pt x="257" y="311"/>
                  </a:lnTo>
                  <a:lnTo>
                    <a:pt x="188" y="258"/>
                  </a:lnTo>
                  <a:lnTo>
                    <a:pt x="147" y="185"/>
                  </a:lnTo>
                  <a:lnTo>
                    <a:pt x="89" y="137"/>
                  </a:lnTo>
                  <a:lnTo>
                    <a:pt x="8" y="43"/>
                  </a:lnTo>
                  <a:lnTo>
                    <a:pt x="0" y="0"/>
                  </a:lnTo>
                  <a:lnTo>
                    <a:pt x="48" y="3"/>
                  </a:lnTo>
                  <a:lnTo>
                    <a:pt x="165" y="20"/>
                  </a:lnTo>
                  <a:lnTo>
                    <a:pt x="234" y="103"/>
                  </a:lnTo>
                  <a:lnTo>
                    <a:pt x="294" y="161"/>
                  </a:lnTo>
                  <a:lnTo>
                    <a:pt x="337" y="196"/>
                  </a:lnTo>
                  <a:lnTo>
                    <a:pt x="410" y="288"/>
                  </a:lnTo>
                  <a:lnTo>
                    <a:pt x="486" y="289"/>
                  </a:lnTo>
                  <a:lnTo>
                    <a:pt x="550" y="347"/>
                  </a:lnTo>
                  <a:lnTo>
                    <a:pt x="594" y="419"/>
                  </a:lnTo>
                  <a:lnTo>
                    <a:pt x="652" y="458"/>
                  </a:lnTo>
                  <a:lnTo>
                    <a:pt x="621" y="527"/>
                  </a:lnTo>
                  <a:lnTo>
                    <a:pt x="664" y="557"/>
                  </a:lnTo>
                  <a:lnTo>
                    <a:pt x="691" y="559"/>
                  </a:lnTo>
                  <a:lnTo>
                    <a:pt x="703" y="618"/>
                  </a:lnTo>
                  <a:lnTo>
                    <a:pt x="729" y="666"/>
                  </a:lnTo>
                  <a:lnTo>
                    <a:pt x="784" y="673"/>
                  </a:lnTo>
                  <a:lnTo>
                    <a:pt x="819" y="727"/>
                  </a:lnTo>
                  <a:lnTo>
                    <a:pt x="797" y="833"/>
                  </a:lnTo>
                  <a:lnTo>
                    <a:pt x="789" y="965"/>
                  </a:lnTo>
                  <a:moveTo>
                    <a:pt x="1707" y="311"/>
                  </a:moveTo>
                  <a:lnTo>
                    <a:pt x="1792" y="390"/>
                  </a:lnTo>
                  <a:lnTo>
                    <a:pt x="1703" y="400"/>
                  </a:lnTo>
                  <a:lnTo>
                    <a:pt x="1678" y="458"/>
                  </a:lnTo>
                  <a:lnTo>
                    <a:pt x="1681" y="535"/>
                  </a:lnTo>
                  <a:lnTo>
                    <a:pt x="1608" y="593"/>
                  </a:lnTo>
                  <a:lnTo>
                    <a:pt x="1605" y="678"/>
                  </a:lnTo>
                  <a:lnTo>
                    <a:pt x="1572" y="808"/>
                  </a:lnTo>
                  <a:lnTo>
                    <a:pt x="1562" y="778"/>
                  </a:lnTo>
                  <a:lnTo>
                    <a:pt x="1475" y="816"/>
                  </a:lnTo>
                  <a:lnTo>
                    <a:pt x="1447" y="764"/>
                  </a:lnTo>
                  <a:lnTo>
                    <a:pt x="1394" y="759"/>
                  </a:lnTo>
                  <a:lnTo>
                    <a:pt x="1357" y="732"/>
                  </a:lnTo>
                  <a:lnTo>
                    <a:pt x="1267" y="763"/>
                  </a:lnTo>
                  <a:lnTo>
                    <a:pt x="1240" y="722"/>
                  </a:lnTo>
                  <a:lnTo>
                    <a:pt x="1191" y="726"/>
                  </a:lnTo>
                  <a:lnTo>
                    <a:pt x="1129" y="716"/>
                  </a:lnTo>
                  <a:lnTo>
                    <a:pt x="1120" y="602"/>
                  </a:lnTo>
                  <a:lnTo>
                    <a:pt x="1083" y="578"/>
                  </a:lnTo>
                  <a:lnTo>
                    <a:pt x="1047" y="506"/>
                  </a:lnTo>
                  <a:lnTo>
                    <a:pt x="1037" y="431"/>
                  </a:lnTo>
                  <a:lnTo>
                    <a:pt x="1045" y="352"/>
                  </a:lnTo>
                  <a:lnTo>
                    <a:pt x="1089" y="296"/>
                  </a:lnTo>
                  <a:lnTo>
                    <a:pt x="1102" y="353"/>
                  </a:lnTo>
                  <a:lnTo>
                    <a:pt x="1154" y="401"/>
                  </a:lnTo>
                  <a:lnTo>
                    <a:pt x="1202" y="383"/>
                  </a:lnTo>
                  <a:lnTo>
                    <a:pt x="1250" y="389"/>
                  </a:lnTo>
                  <a:lnTo>
                    <a:pt x="1294" y="346"/>
                  </a:lnTo>
                  <a:lnTo>
                    <a:pt x="1330" y="339"/>
                  </a:lnTo>
                  <a:lnTo>
                    <a:pt x="1401" y="363"/>
                  </a:lnTo>
                  <a:lnTo>
                    <a:pt x="1463" y="345"/>
                  </a:lnTo>
                  <a:lnTo>
                    <a:pt x="1499" y="226"/>
                  </a:lnTo>
                  <a:lnTo>
                    <a:pt x="1527" y="197"/>
                  </a:lnTo>
                  <a:lnTo>
                    <a:pt x="1550" y="100"/>
                  </a:lnTo>
                  <a:lnTo>
                    <a:pt x="1637" y="100"/>
                  </a:lnTo>
                  <a:lnTo>
                    <a:pt x="1702" y="114"/>
                  </a:lnTo>
                  <a:lnTo>
                    <a:pt x="1662" y="191"/>
                  </a:lnTo>
                  <a:lnTo>
                    <a:pt x="1719" y="272"/>
                  </a:lnTo>
                  <a:lnTo>
                    <a:pt x="1707" y="311"/>
                  </a:lnTo>
                  <a:moveTo>
                    <a:pt x="2521" y="370"/>
                  </a:moveTo>
                  <a:lnTo>
                    <a:pt x="2518" y="445"/>
                  </a:lnTo>
                  <a:lnTo>
                    <a:pt x="2479" y="436"/>
                  </a:lnTo>
                  <a:lnTo>
                    <a:pt x="2468" y="488"/>
                  </a:lnTo>
                  <a:lnTo>
                    <a:pt x="2498" y="533"/>
                  </a:lnTo>
                  <a:lnTo>
                    <a:pt x="2477" y="543"/>
                  </a:lnTo>
                  <a:lnTo>
                    <a:pt x="2447" y="489"/>
                  </a:lnTo>
                  <a:lnTo>
                    <a:pt x="2424" y="380"/>
                  </a:lnTo>
                  <a:lnTo>
                    <a:pt x="2439" y="312"/>
                  </a:lnTo>
                  <a:lnTo>
                    <a:pt x="2463" y="281"/>
                  </a:lnTo>
                  <a:lnTo>
                    <a:pt x="2469" y="328"/>
                  </a:lnTo>
                  <a:lnTo>
                    <a:pt x="2514" y="335"/>
                  </a:lnTo>
                  <a:lnTo>
                    <a:pt x="2521" y="370"/>
                  </a:lnTo>
                  <a:moveTo>
                    <a:pt x="2262" y="346"/>
                  </a:moveTo>
                  <a:lnTo>
                    <a:pt x="2202" y="430"/>
                  </a:lnTo>
                  <a:lnTo>
                    <a:pt x="2145" y="446"/>
                  </a:lnTo>
                  <a:lnTo>
                    <a:pt x="2073" y="430"/>
                  </a:lnTo>
                  <a:lnTo>
                    <a:pt x="1948" y="434"/>
                  </a:lnTo>
                  <a:lnTo>
                    <a:pt x="1882" y="446"/>
                  </a:lnTo>
                  <a:lnTo>
                    <a:pt x="1871" y="511"/>
                  </a:lnTo>
                  <a:lnTo>
                    <a:pt x="1938" y="586"/>
                  </a:lnTo>
                  <a:lnTo>
                    <a:pt x="1979" y="548"/>
                  </a:lnTo>
                  <a:lnTo>
                    <a:pt x="2119" y="519"/>
                  </a:lnTo>
                  <a:lnTo>
                    <a:pt x="2113" y="558"/>
                  </a:lnTo>
                  <a:lnTo>
                    <a:pt x="2080" y="546"/>
                  </a:lnTo>
                  <a:lnTo>
                    <a:pt x="2047" y="596"/>
                  </a:lnTo>
                  <a:lnTo>
                    <a:pt x="1980" y="629"/>
                  </a:lnTo>
                  <a:lnTo>
                    <a:pt x="2049" y="738"/>
                  </a:lnTo>
                  <a:lnTo>
                    <a:pt x="2034" y="767"/>
                  </a:lnTo>
                  <a:lnTo>
                    <a:pt x="2098" y="865"/>
                  </a:lnTo>
                  <a:lnTo>
                    <a:pt x="2095" y="921"/>
                  </a:lnTo>
                  <a:lnTo>
                    <a:pt x="2054" y="946"/>
                  </a:lnTo>
                  <a:lnTo>
                    <a:pt x="2026" y="916"/>
                  </a:lnTo>
                  <a:lnTo>
                    <a:pt x="2065" y="847"/>
                  </a:lnTo>
                  <a:lnTo>
                    <a:pt x="1990" y="880"/>
                  </a:lnTo>
                  <a:lnTo>
                    <a:pt x="1972" y="856"/>
                  </a:lnTo>
                  <a:lnTo>
                    <a:pt x="1983" y="823"/>
                  </a:lnTo>
                  <a:lnTo>
                    <a:pt x="1931" y="773"/>
                  </a:lnTo>
                  <a:lnTo>
                    <a:pt x="1939" y="690"/>
                  </a:lnTo>
                  <a:lnTo>
                    <a:pt x="1888" y="716"/>
                  </a:lnTo>
                  <a:lnTo>
                    <a:pt x="1891" y="815"/>
                  </a:lnTo>
                  <a:lnTo>
                    <a:pt x="1889" y="937"/>
                  </a:lnTo>
                  <a:lnTo>
                    <a:pt x="1841" y="950"/>
                  </a:lnTo>
                  <a:lnTo>
                    <a:pt x="1809" y="925"/>
                  </a:lnTo>
                  <a:lnTo>
                    <a:pt x="1834" y="846"/>
                  </a:lnTo>
                  <a:lnTo>
                    <a:pt x="1826" y="764"/>
                  </a:lnTo>
                  <a:lnTo>
                    <a:pt x="1794" y="763"/>
                  </a:lnTo>
                  <a:lnTo>
                    <a:pt x="1772" y="705"/>
                  </a:lnTo>
                  <a:lnTo>
                    <a:pt x="1805" y="649"/>
                  </a:lnTo>
                  <a:lnTo>
                    <a:pt x="1816" y="582"/>
                  </a:lnTo>
                  <a:lnTo>
                    <a:pt x="1855" y="453"/>
                  </a:lnTo>
                  <a:lnTo>
                    <a:pt x="1871" y="418"/>
                  </a:lnTo>
                  <a:lnTo>
                    <a:pt x="1934" y="355"/>
                  </a:lnTo>
                  <a:lnTo>
                    <a:pt x="1993" y="380"/>
                  </a:lnTo>
                  <a:lnTo>
                    <a:pt x="2088" y="392"/>
                  </a:lnTo>
                  <a:lnTo>
                    <a:pt x="2175" y="388"/>
                  </a:lnTo>
                  <a:lnTo>
                    <a:pt x="2248" y="327"/>
                  </a:lnTo>
                  <a:lnTo>
                    <a:pt x="2262" y="346"/>
                  </a:lnTo>
                  <a:moveTo>
                    <a:pt x="2932" y="565"/>
                  </a:moveTo>
                  <a:lnTo>
                    <a:pt x="2950" y="702"/>
                  </a:lnTo>
                  <a:lnTo>
                    <a:pt x="3026" y="753"/>
                  </a:lnTo>
                  <a:lnTo>
                    <a:pt x="3092" y="663"/>
                  </a:lnTo>
                  <a:lnTo>
                    <a:pt x="3179" y="612"/>
                  </a:lnTo>
                  <a:lnTo>
                    <a:pt x="3246" y="612"/>
                  </a:lnTo>
                  <a:lnTo>
                    <a:pt x="3310" y="641"/>
                  </a:lnTo>
                  <a:lnTo>
                    <a:pt x="3365" y="672"/>
                  </a:lnTo>
                  <a:lnTo>
                    <a:pt x="3445" y="688"/>
                  </a:lnTo>
                  <a:lnTo>
                    <a:pt x="3434" y="965"/>
                  </a:lnTo>
                  <a:lnTo>
                    <a:pt x="3414" y="1243"/>
                  </a:lnTo>
                  <a:lnTo>
                    <a:pt x="3353" y="1173"/>
                  </a:lnTo>
                  <a:lnTo>
                    <a:pt x="3279" y="1156"/>
                  </a:lnTo>
                  <a:lnTo>
                    <a:pt x="3258" y="1180"/>
                  </a:lnTo>
                  <a:lnTo>
                    <a:pt x="3163" y="1183"/>
                  </a:lnTo>
                  <a:lnTo>
                    <a:pt x="3200" y="1114"/>
                  </a:lnTo>
                  <a:lnTo>
                    <a:pt x="3249" y="1090"/>
                  </a:lnTo>
                  <a:lnTo>
                    <a:pt x="3236" y="997"/>
                  </a:lnTo>
                  <a:lnTo>
                    <a:pt x="3205" y="926"/>
                  </a:lnTo>
                  <a:lnTo>
                    <a:pt x="3062" y="854"/>
                  </a:lnTo>
                  <a:lnTo>
                    <a:pt x="3001" y="847"/>
                  </a:lnTo>
                  <a:lnTo>
                    <a:pt x="2891" y="768"/>
                  </a:lnTo>
                  <a:lnTo>
                    <a:pt x="2867" y="809"/>
                  </a:lnTo>
                  <a:lnTo>
                    <a:pt x="2838" y="817"/>
                  </a:lnTo>
                  <a:lnTo>
                    <a:pt x="2822" y="786"/>
                  </a:lnTo>
                  <a:lnTo>
                    <a:pt x="2823" y="749"/>
                  </a:lnTo>
                  <a:lnTo>
                    <a:pt x="2767" y="707"/>
                  </a:lnTo>
                  <a:lnTo>
                    <a:pt x="2849" y="676"/>
                  </a:lnTo>
                  <a:lnTo>
                    <a:pt x="2902" y="678"/>
                  </a:lnTo>
                  <a:lnTo>
                    <a:pt x="2897" y="655"/>
                  </a:lnTo>
                  <a:lnTo>
                    <a:pt x="2787" y="655"/>
                  </a:lnTo>
                  <a:lnTo>
                    <a:pt x="2758" y="604"/>
                  </a:lnTo>
                  <a:lnTo>
                    <a:pt x="2691" y="589"/>
                  </a:lnTo>
                  <a:lnTo>
                    <a:pt x="2659" y="546"/>
                  </a:lnTo>
                  <a:lnTo>
                    <a:pt x="2761" y="526"/>
                  </a:lnTo>
                  <a:lnTo>
                    <a:pt x="2800" y="498"/>
                  </a:lnTo>
                  <a:lnTo>
                    <a:pt x="2920" y="533"/>
                  </a:lnTo>
                  <a:lnTo>
                    <a:pt x="2932" y="565"/>
                  </a:lnTo>
                  <a:moveTo>
                    <a:pt x="2652" y="730"/>
                  </a:moveTo>
                  <a:lnTo>
                    <a:pt x="2677" y="795"/>
                  </a:lnTo>
                  <a:lnTo>
                    <a:pt x="2615" y="760"/>
                  </a:lnTo>
                  <a:lnTo>
                    <a:pt x="2552" y="753"/>
                  </a:lnTo>
                  <a:lnTo>
                    <a:pt x="2510" y="758"/>
                  </a:lnTo>
                  <a:lnTo>
                    <a:pt x="2458" y="755"/>
                  </a:lnTo>
                  <a:lnTo>
                    <a:pt x="2477" y="709"/>
                  </a:lnTo>
                  <a:lnTo>
                    <a:pt x="2570" y="705"/>
                  </a:lnTo>
                  <a:lnTo>
                    <a:pt x="2652" y="730"/>
                  </a:lnTo>
                  <a:moveTo>
                    <a:pt x="2409" y="761"/>
                  </a:moveTo>
                  <a:lnTo>
                    <a:pt x="2380" y="789"/>
                  </a:lnTo>
                  <a:lnTo>
                    <a:pt x="2328" y="774"/>
                  </a:lnTo>
                  <a:lnTo>
                    <a:pt x="2315" y="737"/>
                  </a:lnTo>
                  <a:lnTo>
                    <a:pt x="2391" y="733"/>
                  </a:lnTo>
                  <a:lnTo>
                    <a:pt x="2409" y="761"/>
                  </a:lnTo>
                  <a:moveTo>
                    <a:pt x="2960" y="996"/>
                  </a:moveTo>
                  <a:lnTo>
                    <a:pt x="2917" y="1054"/>
                  </a:lnTo>
                  <a:lnTo>
                    <a:pt x="2914" y="990"/>
                  </a:lnTo>
                  <a:lnTo>
                    <a:pt x="2929" y="959"/>
                  </a:lnTo>
                  <a:lnTo>
                    <a:pt x="2947" y="930"/>
                  </a:lnTo>
                  <a:lnTo>
                    <a:pt x="2962" y="955"/>
                  </a:lnTo>
                  <a:lnTo>
                    <a:pt x="2960" y="996"/>
                  </a:lnTo>
                  <a:moveTo>
                    <a:pt x="996" y="1044"/>
                  </a:moveTo>
                  <a:lnTo>
                    <a:pt x="1139" y="1052"/>
                  </a:lnTo>
                  <a:lnTo>
                    <a:pt x="1158" y="1017"/>
                  </a:lnTo>
                  <a:lnTo>
                    <a:pt x="1295" y="1058"/>
                  </a:lnTo>
                  <a:lnTo>
                    <a:pt x="1319" y="1113"/>
                  </a:lnTo>
                  <a:lnTo>
                    <a:pt x="1431" y="1129"/>
                  </a:lnTo>
                  <a:lnTo>
                    <a:pt x="1519" y="1179"/>
                  </a:lnTo>
                  <a:lnTo>
                    <a:pt x="1431" y="1212"/>
                  </a:lnTo>
                  <a:lnTo>
                    <a:pt x="1351" y="1177"/>
                  </a:lnTo>
                  <a:lnTo>
                    <a:pt x="1283" y="1180"/>
                  </a:lnTo>
                  <a:lnTo>
                    <a:pt x="1206" y="1174"/>
                  </a:lnTo>
                  <a:lnTo>
                    <a:pt x="1136" y="1158"/>
                  </a:lnTo>
                  <a:lnTo>
                    <a:pt x="1052" y="1126"/>
                  </a:lnTo>
                  <a:lnTo>
                    <a:pt x="997" y="1117"/>
                  </a:lnTo>
                  <a:lnTo>
                    <a:pt x="965" y="1128"/>
                  </a:lnTo>
                  <a:lnTo>
                    <a:pt x="830" y="1093"/>
                  </a:lnTo>
                  <a:lnTo>
                    <a:pt x="819" y="1056"/>
                  </a:lnTo>
                  <a:lnTo>
                    <a:pt x="751" y="1050"/>
                  </a:lnTo>
                  <a:lnTo>
                    <a:pt x="807" y="969"/>
                  </a:lnTo>
                  <a:lnTo>
                    <a:pt x="898" y="974"/>
                  </a:lnTo>
                  <a:lnTo>
                    <a:pt x="957" y="1007"/>
                  </a:lnTo>
                  <a:lnTo>
                    <a:pt x="987" y="1013"/>
                  </a:lnTo>
                  <a:lnTo>
                    <a:pt x="996" y="1044"/>
                  </a:lnTo>
                  <a:moveTo>
                    <a:pt x="2061" y="1156"/>
                  </a:moveTo>
                  <a:lnTo>
                    <a:pt x="2046" y="1203"/>
                  </a:lnTo>
                  <a:lnTo>
                    <a:pt x="1932" y="1227"/>
                  </a:lnTo>
                  <a:lnTo>
                    <a:pt x="1833" y="1217"/>
                  </a:lnTo>
                  <a:lnTo>
                    <a:pt x="1835" y="1186"/>
                  </a:lnTo>
                  <a:lnTo>
                    <a:pt x="1896" y="1168"/>
                  </a:lnTo>
                  <a:lnTo>
                    <a:pt x="1941" y="1193"/>
                  </a:lnTo>
                  <a:lnTo>
                    <a:pt x="1991" y="1187"/>
                  </a:lnTo>
                  <a:lnTo>
                    <a:pt x="2061" y="1156"/>
                  </a:lnTo>
                  <a:moveTo>
                    <a:pt x="1685" y="1156"/>
                  </a:moveTo>
                  <a:lnTo>
                    <a:pt x="1711" y="1179"/>
                  </a:lnTo>
                  <a:lnTo>
                    <a:pt x="1758" y="1172"/>
                  </a:lnTo>
                  <a:lnTo>
                    <a:pt x="1774" y="1208"/>
                  </a:lnTo>
                  <a:lnTo>
                    <a:pt x="1685" y="1225"/>
                  </a:lnTo>
                  <a:lnTo>
                    <a:pt x="1633" y="1236"/>
                  </a:lnTo>
                  <a:lnTo>
                    <a:pt x="1592" y="1236"/>
                  </a:lnTo>
                  <a:lnTo>
                    <a:pt x="1622" y="1187"/>
                  </a:lnTo>
                  <a:lnTo>
                    <a:pt x="1663" y="1186"/>
                  </a:lnTo>
                  <a:lnTo>
                    <a:pt x="1685" y="1156"/>
                  </a:lnTo>
                  <a:moveTo>
                    <a:pt x="2161" y="1330"/>
                  </a:moveTo>
                  <a:lnTo>
                    <a:pt x="2095" y="1349"/>
                  </a:lnTo>
                  <a:lnTo>
                    <a:pt x="2087" y="1339"/>
                  </a:lnTo>
                  <a:lnTo>
                    <a:pt x="2097" y="1310"/>
                  </a:lnTo>
                  <a:lnTo>
                    <a:pt x="2133" y="1258"/>
                  </a:lnTo>
                  <a:lnTo>
                    <a:pt x="2210" y="1224"/>
                  </a:lnTo>
                  <a:lnTo>
                    <a:pt x="2217" y="1241"/>
                  </a:lnTo>
                  <a:lnTo>
                    <a:pt x="2216" y="1266"/>
                  </a:lnTo>
                  <a:lnTo>
                    <a:pt x="2161" y="1330"/>
                  </a:lnTo>
                  <a:moveTo>
                    <a:pt x="1881" y="1339"/>
                  </a:moveTo>
                  <a:lnTo>
                    <a:pt x="1850" y="1340"/>
                  </a:lnTo>
                  <a:lnTo>
                    <a:pt x="1756" y="1280"/>
                  </a:lnTo>
                  <a:lnTo>
                    <a:pt x="1827" y="1264"/>
                  </a:lnTo>
                  <a:lnTo>
                    <a:pt x="1864" y="1290"/>
                  </a:lnTo>
                  <a:lnTo>
                    <a:pt x="1888" y="1316"/>
                  </a:lnTo>
                  <a:lnTo>
                    <a:pt x="1881" y="1339"/>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4" name="Freeform 87">
              <a:extLst>
                <a:ext uri="{FF2B5EF4-FFF2-40B4-BE49-F238E27FC236}">
                  <a16:creationId xmlns:a16="http://schemas.microsoft.com/office/drawing/2014/main" id="{C1944A11-1371-7C23-AA51-97BF67DD22D5}"/>
                </a:ext>
              </a:extLst>
            </p:cNvPr>
            <p:cNvSpPr>
              <a:spLocks/>
            </p:cNvSpPr>
            <p:nvPr/>
          </p:nvSpPr>
          <p:spPr bwMode="auto">
            <a:xfrm>
              <a:off x="5837182" y="2132830"/>
              <a:ext cx="736081" cy="845426"/>
            </a:xfrm>
            <a:custGeom>
              <a:avLst/>
              <a:gdLst>
                <a:gd name="T0" fmla="*/ 149 w 504"/>
                <a:gd name="T1" fmla="*/ 42 h 572"/>
                <a:gd name="T2" fmla="*/ 148 w 504"/>
                <a:gd name="T3" fmla="*/ 60 h 572"/>
                <a:gd name="T4" fmla="*/ 206 w 504"/>
                <a:gd name="T5" fmla="*/ 110 h 572"/>
                <a:gd name="T6" fmla="*/ 212 w 504"/>
                <a:gd name="T7" fmla="*/ 147 h 572"/>
                <a:gd name="T8" fmla="*/ 282 w 504"/>
                <a:gd name="T9" fmla="*/ 172 h 572"/>
                <a:gd name="T10" fmla="*/ 330 w 504"/>
                <a:gd name="T11" fmla="*/ 189 h 572"/>
                <a:gd name="T12" fmla="*/ 340 w 504"/>
                <a:gd name="T13" fmla="*/ 167 h 572"/>
                <a:gd name="T14" fmla="*/ 355 w 504"/>
                <a:gd name="T15" fmla="*/ 170 h 572"/>
                <a:gd name="T16" fmla="*/ 384 w 504"/>
                <a:gd name="T17" fmla="*/ 179 h 572"/>
                <a:gd name="T18" fmla="*/ 412 w 504"/>
                <a:gd name="T19" fmla="*/ 167 h 572"/>
                <a:gd name="T20" fmla="*/ 430 w 504"/>
                <a:gd name="T21" fmla="*/ 142 h 572"/>
                <a:gd name="T22" fmla="*/ 474 w 504"/>
                <a:gd name="T23" fmla="*/ 126 h 572"/>
                <a:gd name="T24" fmla="*/ 501 w 504"/>
                <a:gd name="T25" fmla="*/ 150 h 572"/>
                <a:gd name="T26" fmla="*/ 504 w 504"/>
                <a:gd name="T27" fmla="*/ 175 h 572"/>
                <a:gd name="T28" fmla="*/ 473 w 504"/>
                <a:gd name="T29" fmla="*/ 197 h 572"/>
                <a:gd name="T30" fmla="*/ 463 w 504"/>
                <a:gd name="T31" fmla="*/ 242 h 572"/>
                <a:gd name="T32" fmla="*/ 449 w 504"/>
                <a:gd name="T33" fmla="*/ 266 h 572"/>
                <a:gd name="T34" fmla="*/ 429 w 504"/>
                <a:gd name="T35" fmla="*/ 247 h 572"/>
                <a:gd name="T36" fmla="*/ 412 w 504"/>
                <a:gd name="T37" fmla="*/ 249 h 572"/>
                <a:gd name="T38" fmla="*/ 428 w 504"/>
                <a:gd name="T39" fmla="*/ 219 h 572"/>
                <a:gd name="T40" fmla="*/ 383 w 504"/>
                <a:gd name="T41" fmla="*/ 212 h 572"/>
                <a:gd name="T42" fmla="*/ 354 w 504"/>
                <a:gd name="T43" fmla="*/ 188 h 572"/>
                <a:gd name="T44" fmla="*/ 356 w 504"/>
                <a:gd name="T45" fmla="*/ 221 h 572"/>
                <a:gd name="T46" fmla="*/ 364 w 504"/>
                <a:gd name="T47" fmla="*/ 246 h 572"/>
                <a:gd name="T48" fmla="*/ 378 w 504"/>
                <a:gd name="T49" fmla="*/ 287 h 572"/>
                <a:gd name="T50" fmla="*/ 347 w 504"/>
                <a:gd name="T51" fmla="*/ 306 h 572"/>
                <a:gd name="T52" fmla="*/ 298 w 504"/>
                <a:gd name="T53" fmla="*/ 357 h 572"/>
                <a:gd name="T54" fmla="*/ 271 w 504"/>
                <a:gd name="T55" fmla="*/ 394 h 572"/>
                <a:gd name="T56" fmla="*/ 238 w 504"/>
                <a:gd name="T57" fmla="*/ 407 h 572"/>
                <a:gd name="T58" fmla="*/ 243 w 504"/>
                <a:gd name="T59" fmla="*/ 467 h 572"/>
                <a:gd name="T60" fmla="*/ 230 w 504"/>
                <a:gd name="T61" fmla="*/ 523 h 572"/>
                <a:gd name="T62" fmla="*/ 212 w 504"/>
                <a:gd name="T63" fmla="*/ 552 h 572"/>
                <a:gd name="T64" fmla="*/ 181 w 504"/>
                <a:gd name="T65" fmla="*/ 553 h 572"/>
                <a:gd name="T66" fmla="*/ 156 w 504"/>
                <a:gd name="T67" fmla="*/ 493 h 572"/>
                <a:gd name="T68" fmla="*/ 134 w 504"/>
                <a:gd name="T69" fmla="*/ 434 h 572"/>
                <a:gd name="T70" fmla="*/ 95 w 504"/>
                <a:gd name="T71" fmla="*/ 338 h 572"/>
                <a:gd name="T72" fmla="*/ 61 w 504"/>
                <a:gd name="T73" fmla="*/ 306 h 572"/>
                <a:gd name="T74" fmla="*/ 29 w 504"/>
                <a:gd name="T75" fmla="*/ 271 h 572"/>
                <a:gd name="T76" fmla="*/ 10 w 504"/>
                <a:gd name="T77" fmla="*/ 231 h 572"/>
                <a:gd name="T78" fmla="*/ 31 w 504"/>
                <a:gd name="T79" fmla="*/ 203 h 572"/>
                <a:gd name="T80" fmla="*/ 29 w 504"/>
                <a:gd name="T81" fmla="*/ 156 h 572"/>
                <a:gd name="T82" fmla="*/ 72 w 504"/>
                <a:gd name="T83" fmla="*/ 115 h 572"/>
                <a:gd name="T84" fmla="*/ 94 w 504"/>
                <a:gd name="T85" fmla="*/ 67 h 572"/>
                <a:gd name="T86" fmla="*/ 58 w 504"/>
                <a:gd name="T87" fmla="*/ 25 h 572"/>
                <a:gd name="T88" fmla="*/ 110 w 504"/>
                <a:gd name="T89" fmla="*/ 18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04" h="572">
                  <a:moveTo>
                    <a:pt x="122" y="0"/>
                  </a:moveTo>
                  <a:lnTo>
                    <a:pt x="147" y="25"/>
                  </a:lnTo>
                  <a:lnTo>
                    <a:pt x="149" y="42"/>
                  </a:lnTo>
                  <a:lnTo>
                    <a:pt x="159" y="52"/>
                  </a:lnTo>
                  <a:lnTo>
                    <a:pt x="161" y="63"/>
                  </a:lnTo>
                  <a:lnTo>
                    <a:pt x="148" y="60"/>
                  </a:lnTo>
                  <a:lnTo>
                    <a:pt x="158" y="83"/>
                  </a:lnTo>
                  <a:lnTo>
                    <a:pt x="178" y="96"/>
                  </a:lnTo>
                  <a:lnTo>
                    <a:pt x="206" y="110"/>
                  </a:lnTo>
                  <a:lnTo>
                    <a:pt x="197" y="120"/>
                  </a:lnTo>
                  <a:lnTo>
                    <a:pt x="194" y="139"/>
                  </a:lnTo>
                  <a:lnTo>
                    <a:pt x="212" y="147"/>
                  </a:lnTo>
                  <a:lnTo>
                    <a:pt x="231" y="157"/>
                  </a:lnTo>
                  <a:lnTo>
                    <a:pt x="257" y="169"/>
                  </a:lnTo>
                  <a:lnTo>
                    <a:pt x="282" y="172"/>
                  </a:lnTo>
                  <a:lnTo>
                    <a:pt x="294" y="182"/>
                  </a:lnTo>
                  <a:lnTo>
                    <a:pt x="308" y="184"/>
                  </a:lnTo>
                  <a:lnTo>
                    <a:pt x="330" y="189"/>
                  </a:lnTo>
                  <a:lnTo>
                    <a:pt x="345" y="189"/>
                  </a:lnTo>
                  <a:lnTo>
                    <a:pt x="346" y="181"/>
                  </a:lnTo>
                  <a:lnTo>
                    <a:pt x="340" y="167"/>
                  </a:lnTo>
                  <a:lnTo>
                    <a:pt x="340" y="158"/>
                  </a:lnTo>
                  <a:lnTo>
                    <a:pt x="350" y="154"/>
                  </a:lnTo>
                  <a:lnTo>
                    <a:pt x="355" y="170"/>
                  </a:lnTo>
                  <a:lnTo>
                    <a:pt x="356" y="174"/>
                  </a:lnTo>
                  <a:lnTo>
                    <a:pt x="374" y="182"/>
                  </a:lnTo>
                  <a:lnTo>
                    <a:pt x="384" y="179"/>
                  </a:lnTo>
                  <a:lnTo>
                    <a:pt x="400" y="181"/>
                  </a:lnTo>
                  <a:lnTo>
                    <a:pt x="414" y="180"/>
                  </a:lnTo>
                  <a:lnTo>
                    <a:pt x="412" y="167"/>
                  </a:lnTo>
                  <a:lnTo>
                    <a:pt x="404" y="161"/>
                  </a:lnTo>
                  <a:lnTo>
                    <a:pt x="418" y="158"/>
                  </a:lnTo>
                  <a:lnTo>
                    <a:pt x="430" y="142"/>
                  </a:lnTo>
                  <a:lnTo>
                    <a:pt x="447" y="129"/>
                  </a:lnTo>
                  <a:lnTo>
                    <a:pt x="463" y="134"/>
                  </a:lnTo>
                  <a:lnTo>
                    <a:pt x="474" y="126"/>
                  </a:lnTo>
                  <a:lnTo>
                    <a:pt x="485" y="139"/>
                  </a:lnTo>
                  <a:lnTo>
                    <a:pt x="481" y="147"/>
                  </a:lnTo>
                  <a:lnTo>
                    <a:pt x="501" y="150"/>
                  </a:lnTo>
                  <a:lnTo>
                    <a:pt x="504" y="158"/>
                  </a:lnTo>
                  <a:lnTo>
                    <a:pt x="499" y="162"/>
                  </a:lnTo>
                  <a:lnTo>
                    <a:pt x="504" y="175"/>
                  </a:lnTo>
                  <a:lnTo>
                    <a:pt x="490" y="171"/>
                  </a:lnTo>
                  <a:lnTo>
                    <a:pt x="470" y="185"/>
                  </a:lnTo>
                  <a:lnTo>
                    <a:pt x="473" y="197"/>
                  </a:lnTo>
                  <a:lnTo>
                    <a:pt x="467" y="215"/>
                  </a:lnTo>
                  <a:lnTo>
                    <a:pt x="468" y="225"/>
                  </a:lnTo>
                  <a:lnTo>
                    <a:pt x="463" y="242"/>
                  </a:lnTo>
                  <a:lnTo>
                    <a:pt x="449" y="237"/>
                  </a:lnTo>
                  <a:lnTo>
                    <a:pt x="452" y="259"/>
                  </a:lnTo>
                  <a:lnTo>
                    <a:pt x="449" y="266"/>
                  </a:lnTo>
                  <a:lnTo>
                    <a:pt x="452" y="274"/>
                  </a:lnTo>
                  <a:lnTo>
                    <a:pt x="444" y="280"/>
                  </a:lnTo>
                  <a:lnTo>
                    <a:pt x="429" y="247"/>
                  </a:lnTo>
                  <a:lnTo>
                    <a:pt x="424" y="247"/>
                  </a:lnTo>
                  <a:lnTo>
                    <a:pt x="424" y="260"/>
                  </a:lnTo>
                  <a:lnTo>
                    <a:pt x="412" y="249"/>
                  </a:lnTo>
                  <a:lnTo>
                    <a:pt x="415" y="237"/>
                  </a:lnTo>
                  <a:lnTo>
                    <a:pt x="423" y="236"/>
                  </a:lnTo>
                  <a:lnTo>
                    <a:pt x="428" y="219"/>
                  </a:lnTo>
                  <a:lnTo>
                    <a:pt x="417" y="215"/>
                  </a:lnTo>
                  <a:lnTo>
                    <a:pt x="400" y="215"/>
                  </a:lnTo>
                  <a:lnTo>
                    <a:pt x="383" y="212"/>
                  </a:lnTo>
                  <a:lnTo>
                    <a:pt x="378" y="198"/>
                  </a:lnTo>
                  <a:lnTo>
                    <a:pt x="370" y="197"/>
                  </a:lnTo>
                  <a:lnTo>
                    <a:pt x="354" y="188"/>
                  </a:lnTo>
                  <a:lnTo>
                    <a:pt x="350" y="202"/>
                  </a:lnTo>
                  <a:lnTo>
                    <a:pt x="366" y="213"/>
                  </a:lnTo>
                  <a:lnTo>
                    <a:pt x="356" y="221"/>
                  </a:lnTo>
                  <a:lnTo>
                    <a:pt x="353" y="228"/>
                  </a:lnTo>
                  <a:lnTo>
                    <a:pt x="365" y="234"/>
                  </a:lnTo>
                  <a:lnTo>
                    <a:pt x="364" y="246"/>
                  </a:lnTo>
                  <a:lnTo>
                    <a:pt x="373" y="262"/>
                  </a:lnTo>
                  <a:lnTo>
                    <a:pt x="379" y="279"/>
                  </a:lnTo>
                  <a:lnTo>
                    <a:pt x="378" y="287"/>
                  </a:lnTo>
                  <a:lnTo>
                    <a:pt x="365" y="286"/>
                  </a:lnTo>
                  <a:lnTo>
                    <a:pt x="344" y="291"/>
                  </a:lnTo>
                  <a:lnTo>
                    <a:pt x="347" y="306"/>
                  </a:lnTo>
                  <a:lnTo>
                    <a:pt x="339" y="319"/>
                  </a:lnTo>
                  <a:lnTo>
                    <a:pt x="315" y="333"/>
                  </a:lnTo>
                  <a:lnTo>
                    <a:pt x="298" y="357"/>
                  </a:lnTo>
                  <a:lnTo>
                    <a:pt x="286" y="370"/>
                  </a:lnTo>
                  <a:lnTo>
                    <a:pt x="270" y="384"/>
                  </a:lnTo>
                  <a:lnTo>
                    <a:pt x="271" y="394"/>
                  </a:lnTo>
                  <a:lnTo>
                    <a:pt x="262" y="399"/>
                  </a:lnTo>
                  <a:lnTo>
                    <a:pt x="246" y="406"/>
                  </a:lnTo>
                  <a:lnTo>
                    <a:pt x="238" y="407"/>
                  </a:lnTo>
                  <a:lnTo>
                    <a:pt x="234" y="423"/>
                  </a:lnTo>
                  <a:lnTo>
                    <a:pt x="241" y="450"/>
                  </a:lnTo>
                  <a:lnTo>
                    <a:pt x="243" y="467"/>
                  </a:lnTo>
                  <a:lnTo>
                    <a:pt x="237" y="487"/>
                  </a:lnTo>
                  <a:lnTo>
                    <a:pt x="239" y="522"/>
                  </a:lnTo>
                  <a:lnTo>
                    <a:pt x="230" y="523"/>
                  </a:lnTo>
                  <a:lnTo>
                    <a:pt x="222" y="539"/>
                  </a:lnTo>
                  <a:lnTo>
                    <a:pt x="228" y="546"/>
                  </a:lnTo>
                  <a:lnTo>
                    <a:pt x="212" y="552"/>
                  </a:lnTo>
                  <a:lnTo>
                    <a:pt x="206" y="566"/>
                  </a:lnTo>
                  <a:lnTo>
                    <a:pt x="199" y="572"/>
                  </a:lnTo>
                  <a:lnTo>
                    <a:pt x="181" y="553"/>
                  </a:lnTo>
                  <a:lnTo>
                    <a:pt x="171" y="523"/>
                  </a:lnTo>
                  <a:lnTo>
                    <a:pt x="163" y="503"/>
                  </a:lnTo>
                  <a:lnTo>
                    <a:pt x="156" y="493"/>
                  </a:lnTo>
                  <a:lnTo>
                    <a:pt x="144" y="473"/>
                  </a:lnTo>
                  <a:lnTo>
                    <a:pt x="138" y="447"/>
                  </a:lnTo>
                  <a:lnTo>
                    <a:pt x="134" y="434"/>
                  </a:lnTo>
                  <a:lnTo>
                    <a:pt x="115" y="405"/>
                  </a:lnTo>
                  <a:lnTo>
                    <a:pt x="103" y="365"/>
                  </a:lnTo>
                  <a:lnTo>
                    <a:pt x="95" y="338"/>
                  </a:lnTo>
                  <a:lnTo>
                    <a:pt x="92" y="313"/>
                  </a:lnTo>
                  <a:lnTo>
                    <a:pt x="86" y="294"/>
                  </a:lnTo>
                  <a:lnTo>
                    <a:pt x="61" y="306"/>
                  </a:lnTo>
                  <a:lnTo>
                    <a:pt x="48" y="304"/>
                  </a:lnTo>
                  <a:lnTo>
                    <a:pt x="22" y="279"/>
                  </a:lnTo>
                  <a:lnTo>
                    <a:pt x="29" y="271"/>
                  </a:lnTo>
                  <a:lnTo>
                    <a:pt x="23" y="263"/>
                  </a:lnTo>
                  <a:lnTo>
                    <a:pt x="0" y="245"/>
                  </a:lnTo>
                  <a:lnTo>
                    <a:pt x="10" y="231"/>
                  </a:lnTo>
                  <a:lnTo>
                    <a:pt x="49" y="231"/>
                  </a:lnTo>
                  <a:lnTo>
                    <a:pt x="43" y="213"/>
                  </a:lnTo>
                  <a:lnTo>
                    <a:pt x="31" y="203"/>
                  </a:lnTo>
                  <a:lnTo>
                    <a:pt x="27" y="187"/>
                  </a:lnTo>
                  <a:lnTo>
                    <a:pt x="13" y="178"/>
                  </a:lnTo>
                  <a:lnTo>
                    <a:pt x="29" y="156"/>
                  </a:lnTo>
                  <a:lnTo>
                    <a:pt x="50" y="158"/>
                  </a:lnTo>
                  <a:lnTo>
                    <a:pt x="65" y="136"/>
                  </a:lnTo>
                  <a:lnTo>
                    <a:pt x="72" y="115"/>
                  </a:lnTo>
                  <a:lnTo>
                    <a:pt x="85" y="94"/>
                  </a:lnTo>
                  <a:lnTo>
                    <a:pt x="81" y="79"/>
                  </a:lnTo>
                  <a:lnTo>
                    <a:pt x="94" y="67"/>
                  </a:lnTo>
                  <a:lnTo>
                    <a:pt x="77" y="57"/>
                  </a:lnTo>
                  <a:lnTo>
                    <a:pt x="68" y="43"/>
                  </a:lnTo>
                  <a:lnTo>
                    <a:pt x="58" y="25"/>
                  </a:lnTo>
                  <a:lnTo>
                    <a:pt x="64" y="16"/>
                  </a:lnTo>
                  <a:lnTo>
                    <a:pt x="92" y="21"/>
                  </a:lnTo>
                  <a:lnTo>
                    <a:pt x="110" y="18"/>
                  </a:lnTo>
                  <a:lnTo>
                    <a:pt x="12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5" name="Freeform 88">
              <a:extLst>
                <a:ext uri="{FF2B5EF4-FFF2-40B4-BE49-F238E27FC236}">
                  <a16:creationId xmlns:a16="http://schemas.microsoft.com/office/drawing/2014/main" id="{F5133971-A239-1FF3-D8E5-6150BF2D1F8E}"/>
                </a:ext>
              </a:extLst>
            </p:cNvPr>
            <p:cNvSpPr>
              <a:spLocks/>
            </p:cNvSpPr>
            <p:nvPr/>
          </p:nvSpPr>
          <p:spPr bwMode="auto">
            <a:xfrm>
              <a:off x="3823182" y="1541623"/>
              <a:ext cx="92010" cy="101984"/>
            </a:xfrm>
            <a:custGeom>
              <a:avLst/>
              <a:gdLst>
                <a:gd name="T0" fmla="*/ 61 w 63"/>
                <a:gd name="T1" fmla="*/ 25 h 69"/>
                <a:gd name="T2" fmla="*/ 63 w 63"/>
                <a:gd name="T3" fmla="*/ 40 h 69"/>
                <a:gd name="T4" fmla="*/ 51 w 63"/>
                <a:gd name="T5" fmla="*/ 57 h 69"/>
                <a:gd name="T6" fmla="*/ 22 w 63"/>
                <a:gd name="T7" fmla="*/ 69 h 69"/>
                <a:gd name="T8" fmla="*/ 0 w 63"/>
                <a:gd name="T9" fmla="*/ 66 h 69"/>
                <a:gd name="T10" fmla="*/ 14 w 63"/>
                <a:gd name="T11" fmla="*/ 45 h 69"/>
                <a:gd name="T12" fmla="*/ 7 w 63"/>
                <a:gd name="T13" fmla="*/ 25 h 69"/>
                <a:gd name="T14" fmla="*/ 29 w 63"/>
                <a:gd name="T15" fmla="*/ 10 h 69"/>
                <a:gd name="T16" fmla="*/ 41 w 63"/>
                <a:gd name="T17" fmla="*/ 0 h 69"/>
                <a:gd name="T18" fmla="*/ 44 w 63"/>
                <a:gd name="T19" fmla="*/ 11 h 69"/>
                <a:gd name="T20" fmla="*/ 40 w 63"/>
                <a:gd name="T21" fmla="*/ 22 h 69"/>
                <a:gd name="T22" fmla="*/ 50 w 63"/>
                <a:gd name="T23" fmla="*/ 21 h 69"/>
                <a:gd name="T24" fmla="*/ 61 w 63"/>
                <a:gd name="T25" fmla="*/ 2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9">
                  <a:moveTo>
                    <a:pt x="61" y="25"/>
                  </a:moveTo>
                  <a:lnTo>
                    <a:pt x="63" y="40"/>
                  </a:lnTo>
                  <a:lnTo>
                    <a:pt x="51" y="57"/>
                  </a:lnTo>
                  <a:lnTo>
                    <a:pt x="22" y="69"/>
                  </a:lnTo>
                  <a:lnTo>
                    <a:pt x="0" y="66"/>
                  </a:lnTo>
                  <a:lnTo>
                    <a:pt x="14" y="45"/>
                  </a:lnTo>
                  <a:lnTo>
                    <a:pt x="7" y="25"/>
                  </a:lnTo>
                  <a:lnTo>
                    <a:pt x="29" y="10"/>
                  </a:lnTo>
                  <a:lnTo>
                    <a:pt x="41" y="0"/>
                  </a:lnTo>
                  <a:lnTo>
                    <a:pt x="44" y="11"/>
                  </a:lnTo>
                  <a:lnTo>
                    <a:pt x="40" y="22"/>
                  </a:lnTo>
                  <a:lnTo>
                    <a:pt x="50" y="21"/>
                  </a:lnTo>
                  <a:lnTo>
                    <a:pt x="61" y="2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6" name="Freeform 89">
              <a:extLst>
                <a:ext uri="{FF2B5EF4-FFF2-40B4-BE49-F238E27FC236}">
                  <a16:creationId xmlns:a16="http://schemas.microsoft.com/office/drawing/2014/main" id="{3566E476-A90F-ED30-0498-6951F1045ABA}"/>
                </a:ext>
              </a:extLst>
            </p:cNvPr>
            <p:cNvSpPr>
              <a:spLocks/>
            </p:cNvSpPr>
            <p:nvPr/>
          </p:nvSpPr>
          <p:spPr bwMode="auto">
            <a:xfrm>
              <a:off x="5146376" y="2004242"/>
              <a:ext cx="550601" cy="447840"/>
            </a:xfrm>
            <a:custGeom>
              <a:avLst/>
              <a:gdLst>
                <a:gd name="T0" fmla="*/ 190 w 377"/>
                <a:gd name="T1" fmla="*/ 48 h 303"/>
                <a:gd name="T2" fmla="*/ 211 w 377"/>
                <a:gd name="T3" fmla="*/ 37 h 303"/>
                <a:gd name="T4" fmla="*/ 231 w 377"/>
                <a:gd name="T5" fmla="*/ 35 h 303"/>
                <a:gd name="T6" fmla="*/ 266 w 377"/>
                <a:gd name="T7" fmla="*/ 48 h 303"/>
                <a:gd name="T8" fmla="*/ 302 w 377"/>
                <a:gd name="T9" fmla="*/ 67 h 303"/>
                <a:gd name="T10" fmla="*/ 306 w 377"/>
                <a:gd name="T11" fmla="*/ 110 h 303"/>
                <a:gd name="T12" fmla="*/ 312 w 377"/>
                <a:gd name="T13" fmla="*/ 128 h 303"/>
                <a:gd name="T14" fmla="*/ 315 w 377"/>
                <a:gd name="T15" fmla="*/ 156 h 303"/>
                <a:gd name="T16" fmla="*/ 333 w 377"/>
                <a:gd name="T17" fmla="*/ 173 h 303"/>
                <a:gd name="T18" fmla="*/ 324 w 377"/>
                <a:gd name="T19" fmla="*/ 205 h 303"/>
                <a:gd name="T20" fmla="*/ 343 w 377"/>
                <a:gd name="T21" fmla="*/ 228 h 303"/>
                <a:gd name="T22" fmla="*/ 365 w 377"/>
                <a:gd name="T23" fmla="*/ 256 h 303"/>
                <a:gd name="T24" fmla="*/ 377 w 377"/>
                <a:gd name="T25" fmla="*/ 268 h 303"/>
                <a:gd name="T26" fmla="*/ 349 w 377"/>
                <a:gd name="T27" fmla="*/ 303 h 303"/>
                <a:gd name="T28" fmla="*/ 295 w 377"/>
                <a:gd name="T29" fmla="*/ 292 h 303"/>
                <a:gd name="T30" fmla="*/ 264 w 377"/>
                <a:gd name="T31" fmla="*/ 264 h 303"/>
                <a:gd name="T32" fmla="*/ 241 w 377"/>
                <a:gd name="T33" fmla="*/ 264 h 303"/>
                <a:gd name="T34" fmla="*/ 202 w 377"/>
                <a:gd name="T35" fmla="*/ 268 h 303"/>
                <a:gd name="T36" fmla="*/ 164 w 377"/>
                <a:gd name="T37" fmla="*/ 246 h 303"/>
                <a:gd name="T38" fmla="*/ 133 w 377"/>
                <a:gd name="T39" fmla="*/ 198 h 303"/>
                <a:gd name="T40" fmla="*/ 112 w 377"/>
                <a:gd name="T41" fmla="*/ 195 h 303"/>
                <a:gd name="T42" fmla="*/ 96 w 377"/>
                <a:gd name="T43" fmla="*/ 192 h 303"/>
                <a:gd name="T44" fmla="*/ 88 w 377"/>
                <a:gd name="T45" fmla="*/ 181 h 303"/>
                <a:gd name="T46" fmla="*/ 78 w 377"/>
                <a:gd name="T47" fmla="*/ 150 h 303"/>
                <a:gd name="T48" fmla="*/ 40 w 377"/>
                <a:gd name="T49" fmla="*/ 119 h 303"/>
                <a:gd name="T50" fmla="*/ 49 w 377"/>
                <a:gd name="T51" fmla="*/ 96 h 303"/>
                <a:gd name="T52" fmla="*/ 34 w 377"/>
                <a:gd name="T53" fmla="*/ 77 h 303"/>
                <a:gd name="T54" fmla="*/ 7 w 377"/>
                <a:gd name="T55" fmla="*/ 36 h 303"/>
                <a:gd name="T56" fmla="*/ 0 w 377"/>
                <a:gd name="T57" fmla="*/ 6 h 303"/>
                <a:gd name="T58" fmla="*/ 15 w 377"/>
                <a:gd name="T59" fmla="*/ 8 h 303"/>
                <a:gd name="T60" fmla="*/ 37 w 377"/>
                <a:gd name="T61" fmla="*/ 20 h 303"/>
                <a:gd name="T62" fmla="*/ 60 w 377"/>
                <a:gd name="T63" fmla="*/ 5 h 303"/>
                <a:gd name="T64" fmla="*/ 73 w 377"/>
                <a:gd name="T65" fmla="*/ 9 h 303"/>
                <a:gd name="T66" fmla="*/ 81 w 377"/>
                <a:gd name="T67" fmla="*/ 30 h 303"/>
                <a:gd name="T68" fmla="*/ 93 w 377"/>
                <a:gd name="T69" fmla="*/ 44 h 303"/>
                <a:gd name="T70" fmla="*/ 124 w 377"/>
                <a:gd name="T71" fmla="*/ 59 h 303"/>
                <a:gd name="T72" fmla="*/ 175 w 377"/>
                <a:gd name="T73" fmla="*/ 5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77" h="303">
                  <a:moveTo>
                    <a:pt x="176" y="52"/>
                  </a:moveTo>
                  <a:lnTo>
                    <a:pt x="190" y="48"/>
                  </a:lnTo>
                  <a:lnTo>
                    <a:pt x="200" y="36"/>
                  </a:lnTo>
                  <a:lnTo>
                    <a:pt x="211" y="37"/>
                  </a:lnTo>
                  <a:lnTo>
                    <a:pt x="218" y="33"/>
                  </a:lnTo>
                  <a:lnTo>
                    <a:pt x="231" y="35"/>
                  </a:lnTo>
                  <a:lnTo>
                    <a:pt x="252" y="45"/>
                  </a:lnTo>
                  <a:lnTo>
                    <a:pt x="266" y="48"/>
                  </a:lnTo>
                  <a:lnTo>
                    <a:pt x="289" y="66"/>
                  </a:lnTo>
                  <a:lnTo>
                    <a:pt x="302" y="67"/>
                  </a:lnTo>
                  <a:lnTo>
                    <a:pt x="308" y="84"/>
                  </a:lnTo>
                  <a:lnTo>
                    <a:pt x="306" y="110"/>
                  </a:lnTo>
                  <a:lnTo>
                    <a:pt x="304" y="125"/>
                  </a:lnTo>
                  <a:lnTo>
                    <a:pt x="312" y="128"/>
                  </a:lnTo>
                  <a:lnTo>
                    <a:pt x="307" y="139"/>
                  </a:lnTo>
                  <a:lnTo>
                    <a:pt x="315" y="156"/>
                  </a:lnTo>
                  <a:lnTo>
                    <a:pt x="319" y="169"/>
                  </a:lnTo>
                  <a:lnTo>
                    <a:pt x="333" y="173"/>
                  </a:lnTo>
                  <a:lnTo>
                    <a:pt x="337" y="186"/>
                  </a:lnTo>
                  <a:lnTo>
                    <a:pt x="324" y="205"/>
                  </a:lnTo>
                  <a:lnTo>
                    <a:pt x="334" y="216"/>
                  </a:lnTo>
                  <a:lnTo>
                    <a:pt x="343" y="228"/>
                  </a:lnTo>
                  <a:lnTo>
                    <a:pt x="362" y="237"/>
                  </a:lnTo>
                  <a:lnTo>
                    <a:pt x="365" y="256"/>
                  </a:lnTo>
                  <a:lnTo>
                    <a:pt x="374" y="259"/>
                  </a:lnTo>
                  <a:lnTo>
                    <a:pt x="377" y="268"/>
                  </a:lnTo>
                  <a:lnTo>
                    <a:pt x="353" y="279"/>
                  </a:lnTo>
                  <a:lnTo>
                    <a:pt x="349" y="303"/>
                  </a:lnTo>
                  <a:lnTo>
                    <a:pt x="315" y="297"/>
                  </a:lnTo>
                  <a:lnTo>
                    <a:pt x="295" y="292"/>
                  </a:lnTo>
                  <a:lnTo>
                    <a:pt x="274" y="290"/>
                  </a:lnTo>
                  <a:lnTo>
                    <a:pt x="264" y="264"/>
                  </a:lnTo>
                  <a:lnTo>
                    <a:pt x="255" y="260"/>
                  </a:lnTo>
                  <a:lnTo>
                    <a:pt x="241" y="264"/>
                  </a:lnTo>
                  <a:lnTo>
                    <a:pt x="225" y="274"/>
                  </a:lnTo>
                  <a:lnTo>
                    <a:pt x="202" y="268"/>
                  </a:lnTo>
                  <a:lnTo>
                    <a:pt x="182" y="251"/>
                  </a:lnTo>
                  <a:lnTo>
                    <a:pt x="164" y="246"/>
                  </a:lnTo>
                  <a:lnTo>
                    <a:pt x="150" y="226"/>
                  </a:lnTo>
                  <a:lnTo>
                    <a:pt x="133" y="198"/>
                  </a:lnTo>
                  <a:lnTo>
                    <a:pt x="124" y="202"/>
                  </a:lnTo>
                  <a:lnTo>
                    <a:pt x="112" y="195"/>
                  </a:lnTo>
                  <a:lnTo>
                    <a:pt x="107" y="203"/>
                  </a:lnTo>
                  <a:lnTo>
                    <a:pt x="96" y="192"/>
                  </a:lnTo>
                  <a:lnTo>
                    <a:pt x="94" y="181"/>
                  </a:lnTo>
                  <a:lnTo>
                    <a:pt x="88" y="181"/>
                  </a:lnTo>
                  <a:lnTo>
                    <a:pt x="89" y="166"/>
                  </a:lnTo>
                  <a:lnTo>
                    <a:pt x="78" y="150"/>
                  </a:lnTo>
                  <a:lnTo>
                    <a:pt x="55" y="139"/>
                  </a:lnTo>
                  <a:lnTo>
                    <a:pt x="40" y="119"/>
                  </a:lnTo>
                  <a:lnTo>
                    <a:pt x="42" y="103"/>
                  </a:lnTo>
                  <a:lnTo>
                    <a:pt x="49" y="96"/>
                  </a:lnTo>
                  <a:lnTo>
                    <a:pt x="46" y="84"/>
                  </a:lnTo>
                  <a:lnTo>
                    <a:pt x="34" y="77"/>
                  </a:lnTo>
                  <a:lnTo>
                    <a:pt x="19" y="53"/>
                  </a:lnTo>
                  <a:lnTo>
                    <a:pt x="7" y="36"/>
                  </a:lnTo>
                  <a:lnTo>
                    <a:pt x="9" y="30"/>
                  </a:lnTo>
                  <a:lnTo>
                    <a:pt x="0" y="6"/>
                  </a:lnTo>
                  <a:lnTo>
                    <a:pt x="11" y="0"/>
                  </a:lnTo>
                  <a:lnTo>
                    <a:pt x="15" y="8"/>
                  </a:lnTo>
                  <a:lnTo>
                    <a:pt x="25" y="18"/>
                  </a:lnTo>
                  <a:lnTo>
                    <a:pt x="37" y="20"/>
                  </a:lnTo>
                  <a:lnTo>
                    <a:pt x="43" y="20"/>
                  </a:lnTo>
                  <a:lnTo>
                    <a:pt x="60" y="5"/>
                  </a:lnTo>
                  <a:lnTo>
                    <a:pt x="67" y="3"/>
                  </a:lnTo>
                  <a:lnTo>
                    <a:pt x="73" y="9"/>
                  </a:lnTo>
                  <a:lnTo>
                    <a:pt x="69" y="19"/>
                  </a:lnTo>
                  <a:lnTo>
                    <a:pt x="81" y="30"/>
                  </a:lnTo>
                  <a:lnTo>
                    <a:pt x="85" y="29"/>
                  </a:lnTo>
                  <a:lnTo>
                    <a:pt x="93" y="44"/>
                  </a:lnTo>
                  <a:lnTo>
                    <a:pt x="110" y="49"/>
                  </a:lnTo>
                  <a:lnTo>
                    <a:pt x="124" y="59"/>
                  </a:lnTo>
                  <a:lnTo>
                    <a:pt x="149" y="63"/>
                  </a:lnTo>
                  <a:lnTo>
                    <a:pt x="175" y="57"/>
                  </a:lnTo>
                  <a:lnTo>
                    <a:pt x="176" y="5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7" name="Freeform 90">
              <a:extLst>
                <a:ext uri="{FF2B5EF4-FFF2-40B4-BE49-F238E27FC236}">
                  <a16:creationId xmlns:a16="http://schemas.microsoft.com/office/drawing/2014/main" id="{961A695D-36FE-AA2B-FCD8-DAA14755EDD5}"/>
                </a:ext>
              </a:extLst>
            </p:cNvPr>
            <p:cNvSpPr>
              <a:spLocks/>
            </p:cNvSpPr>
            <p:nvPr/>
          </p:nvSpPr>
          <p:spPr bwMode="auto">
            <a:xfrm>
              <a:off x="5039761" y="2075187"/>
              <a:ext cx="262886" cy="254219"/>
            </a:xfrm>
            <a:custGeom>
              <a:avLst/>
              <a:gdLst>
                <a:gd name="T0" fmla="*/ 107 w 180"/>
                <a:gd name="T1" fmla="*/ 29 h 172"/>
                <a:gd name="T2" fmla="*/ 119 w 180"/>
                <a:gd name="T3" fmla="*/ 36 h 172"/>
                <a:gd name="T4" fmla="*/ 122 w 180"/>
                <a:gd name="T5" fmla="*/ 48 h 172"/>
                <a:gd name="T6" fmla="*/ 115 w 180"/>
                <a:gd name="T7" fmla="*/ 55 h 172"/>
                <a:gd name="T8" fmla="*/ 113 w 180"/>
                <a:gd name="T9" fmla="*/ 71 h 172"/>
                <a:gd name="T10" fmla="*/ 128 w 180"/>
                <a:gd name="T11" fmla="*/ 91 h 172"/>
                <a:gd name="T12" fmla="*/ 151 w 180"/>
                <a:gd name="T13" fmla="*/ 102 h 172"/>
                <a:gd name="T14" fmla="*/ 162 w 180"/>
                <a:gd name="T15" fmla="*/ 118 h 172"/>
                <a:gd name="T16" fmla="*/ 161 w 180"/>
                <a:gd name="T17" fmla="*/ 133 h 172"/>
                <a:gd name="T18" fmla="*/ 167 w 180"/>
                <a:gd name="T19" fmla="*/ 133 h 172"/>
                <a:gd name="T20" fmla="*/ 169 w 180"/>
                <a:gd name="T21" fmla="*/ 144 h 172"/>
                <a:gd name="T22" fmla="*/ 180 w 180"/>
                <a:gd name="T23" fmla="*/ 155 h 172"/>
                <a:gd name="T24" fmla="*/ 169 w 180"/>
                <a:gd name="T25" fmla="*/ 154 h 172"/>
                <a:gd name="T26" fmla="*/ 157 w 180"/>
                <a:gd name="T27" fmla="*/ 152 h 172"/>
                <a:gd name="T28" fmla="*/ 147 w 180"/>
                <a:gd name="T29" fmla="*/ 172 h 172"/>
                <a:gd name="T30" fmla="*/ 114 w 180"/>
                <a:gd name="T31" fmla="*/ 170 h 172"/>
                <a:gd name="T32" fmla="*/ 59 w 180"/>
                <a:gd name="T33" fmla="*/ 129 h 172"/>
                <a:gd name="T34" fmla="*/ 31 w 180"/>
                <a:gd name="T35" fmla="*/ 114 h 172"/>
                <a:gd name="T36" fmla="*/ 10 w 180"/>
                <a:gd name="T37" fmla="*/ 109 h 172"/>
                <a:gd name="T38" fmla="*/ 0 w 180"/>
                <a:gd name="T39" fmla="*/ 83 h 172"/>
                <a:gd name="T40" fmla="*/ 35 w 180"/>
                <a:gd name="T41" fmla="*/ 62 h 172"/>
                <a:gd name="T42" fmla="*/ 38 w 180"/>
                <a:gd name="T43" fmla="*/ 37 h 172"/>
                <a:gd name="T44" fmla="*/ 35 w 180"/>
                <a:gd name="T45" fmla="*/ 22 h 172"/>
                <a:gd name="T46" fmla="*/ 43 w 180"/>
                <a:gd name="T47" fmla="*/ 17 h 172"/>
                <a:gd name="T48" fmla="*/ 50 w 180"/>
                <a:gd name="T49" fmla="*/ 4 h 172"/>
                <a:gd name="T50" fmla="*/ 57 w 180"/>
                <a:gd name="T51" fmla="*/ 0 h 172"/>
                <a:gd name="T52" fmla="*/ 78 w 180"/>
                <a:gd name="T53" fmla="*/ 3 h 172"/>
                <a:gd name="T54" fmla="*/ 84 w 180"/>
                <a:gd name="T55" fmla="*/ 8 h 172"/>
                <a:gd name="T56" fmla="*/ 92 w 180"/>
                <a:gd name="T57" fmla="*/ 5 h 172"/>
                <a:gd name="T58" fmla="*/ 107 w 180"/>
                <a:gd name="T59" fmla="*/ 2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0" h="172">
                  <a:moveTo>
                    <a:pt x="107" y="29"/>
                  </a:moveTo>
                  <a:lnTo>
                    <a:pt x="119" y="36"/>
                  </a:lnTo>
                  <a:lnTo>
                    <a:pt x="122" y="48"/>
                  </a:lnTo>
                  <a:lnTo>
                    <a:pt x="115" y="55"/>
                  </a:lnTo>
                  <a:lnTo>
                    <a:pt x="113" y="71"/>
                  </a:lnTo>
                  <a:lnTo>
                    <a:pt x="128" y="91"/>
                  </a:lnTo>
                  <a:lnTo>
                    <a:pt x="151" y="102"/>
                  </a:lnTo>
                  <a:lnTo>
                    <a:pt x="162" y="118"/>
                  </a:lnTo>
                  <a:lnTo>
                    <a:pt x="161" y="133"/>
                  </a:lnTo>
                  <a:lnTo>
                    <a:pt x="167" y="133"/>
                  </a:lnTo>
                  <a:lnTo>
                    <a:pt x="169" y="144"/>
                  </a:lnTo>
                  <a:lnTo>
                    <a:pt x="180" y="155"/>
                  </a:lnTo>
                  <a:lnTo>
                    <a:pt x="169" y="154"/>
                  </a:lnTo>
                  <a:lnTo>
                    <a:pt x="157" y="152"/>
                  </a:lnTo>
                  <a:lnTo>
                    <a:pt x="147" y="172"/>
                  </a:lnTo>
                  <a:lnTo>
                    <a:pt x="114" y="170"/>
                  </a:lnTo>
                  <a:lnTo>
                    <a:pt x="59" y="129"/>
                  </a:lnTo>
                  <a:lnTo>
                    <a:pt x="31" y="114"/>
                  </a:lnTo>
                  <a:lnTo>
                    <a:pt x="10" y="109"/>
                  </a:lnTo>
                  <a:lnTo>
                    <a:pt x="0" y="83"/>
                  </a:lnTo>
                  <a:lnTo>
                    <a:pt x="35" y="62"/>
                  </a:lnTo>
                  <a:lnTo>
                    <a:pt x="38" y="37"/>
                  </a:lnTo>
                  <a:lnTo>
                    <a:pt x="35" y="22"/>
                  </a:lnTo>
                  <a:lnTo>
                    <a:pt x="43" y="17"/>
                  </a:lnTo>
                  <a:lnTo>
                    <a:pt x="50" y="4"/>
                  </a:lnTo>
                  <a:lnTo>
                    <a:pt x="57" y="0"/>
                  </a:lnTo>
                  <a:lnTo>
                    <a:pt x="78" y="3"/>
                  </a:lnTo>
                  <a:lnTo>
                    <a:pt x="84" y="8"/>
                  </a:lnTo>
                  <a:lnTo>
                    <a:pt x="92" y="5"/>
                  </a:lnTo>
                  <a:lnTo>
                    <a:pt x="107" y="2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8" name="Freeform 91">
              <a:extLst>
                <a:ext uri="{FF2B5EF4-FFF2-40B4-BE49-F238E27FC236}">
                  <a16:creationId xmlns:a16="http://schemas.microsoft.com/office/drawing/2014/main" id="{E628860A-F414-9A8D-B7F3-56240CB43BD9}"/>
                </a:ext>
              </a:extLst>
            </p:cNvPr>
            <p:cNvSpPr>
              <a:spLocks/>
            </p:cNvSpPr>
            <p:nvPr/>
          </p:nvSpPr>
          <p:spPr bwMode="auto">
            <a:xfrm>
              <a:off x="3560296" y="1220893"/>
              <a:ext cx="216151" cy="82769"/>
            </a:xfrm>
            <a:custGeom>
              <a:avLst/>
              <a:gdLst>
                <a:gd name="T0" fmla="*/ 138 w 148"/>
                <a:gd name="T1" fmla="*/ 1 h 56"/>
                <a:gd name="T2" fmla="*/ 133 w 148"/>
                <a:gd name="T3" fmla="*/ 13 h 56"/>
                <a:gd name="T4" fmla="*/ 148 w 148"/>
                <a:gd name="T5" fmla="*/ 25 h 56"/>
                <a:gd name="T6" fmla="*/ 128 w 148"/>
                <a:gd name="T7" fmla="*/ 39 h 56"/>
                <a:gd name="T8" fmla="*/ 85 w 148"/>
                <a:gd name="T9" fmla="*/ 52 h 56"/>
                <a:gd name="T10" fmla="*/ 73 w 148"/>
                <a:gd name="T11" fmla="*/ 56 h 56"/>
                <a:gd name="T12" fmla="*/ 54 w 148"/>
                <a:gd name="T13" fmla="*/ 53 h 56"/>
                <a:gd name="T14" fmla="*/ 16 w 148"/>
                <a:gd name="T15" fmla="*/ 47 h 56"/>
                <a:gd name="T16" fmla="*/ 31 w 148"/>
                <a:gd name="T17" fmla="*/ 39 h 56"/>
                <a:gd name="T18" fmla="*/ 2 w 148"/>
                <a:gd name="T19" fmla="*/ 30 h 56"/>
                <a:gd name="T20" fmla="*/ 28 w 148"/>
                <a:gd name="T21" fmla="*/ 26 h 56"/>
                <a:gd name="T22" fmla="*/ 28 w 148"/>
                <a:gd name="T23" fmla="*/ 21 h 56"/>
                <a:gd name="T24" fmla="*/ 0 w 148"/>
                <a:gd name="T25" fmla="*/ 17 h 56"/>
                <a:gd name="T26" fmla="*/ 12 w 148"/>
                <a:gd name="T27" fmla="*/ 5 h 56"/>
                <a:gd name="T28" fmla="*/ 33 w 148"/>
                <a:gd name="T29" fmla="*/ 2 h 56"/>
                <a:gd name="T30" fmla="*/ 52 w 148"/>
                <a:gd name="T31" fmla="*/ 14 h 56"/>
                <a:gd name="T32" fmla="*/ 75 w 148"/>
                <a:gd name="T33" fmla="*/ 4 h 56"/>
                <a:gd name="T34" fmla="*/ 91 w 148"/>
                <a:gd name="T35" fmla="*/ 9 h 56"/>
                <a:gd name="T36" fmla="*/ 115 w 148"/>
                <a:gd name="T37" fmla="*/ 0 h 56"/>
                <a:gd name="T38" fmla="*/ 138 w 148"/>
                <a:gd name="T39" fmla="*/ 1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8" h="56">
                  <a:moveTo>
                    <a:pt x="138" y="1"/>
                  </a:moveTo>
                  <a:lnTo>
                    <a:pt x="133" y="13"/>
                  </a:lnTo>
                  <a:lnTo>
                    <a:pt x="148" y="25"/>
                  </a:lnTo>
                  <a:lnTo>
                    <a:pt x="128" y="39"/>
                  </a:lnTo>
                  <a:lnTo>
                    <a:pt x="85" y="52"/>
                  </a:lnTo>
                  <a:lnTo>
                    <a:pt x="73" y="56"/>
                  </a:lnTo>
                  <a:lnTo>
                    <a:pt x="54" y="53"/>
                  </a:lnTo>
                  <a:lnTo>
                    <a:pt x="16" y="47"/>
                  </a:lnTo>
                  <a:lnTo>
                    <a:pt x="31" y="39"/>
                  </a:lnTo>
                  <a:lnTo>
                    <a:pt x="2" y="30"/>
                  </a:lnTo>
                  <a:lnTo>
                    <a:pt x="28" y="26"/>
                  </a:lnTo>
                  <a:lnTo>
                    <a:pt x="28" y="21"/>
                  </a:lnTo>
                  <a:lnTo>
                    <a:pt x="0" y="17"/>
                  </a:lnTo>
                  <a:lnTo>
                    <a:pt x="12" y="5"/>
                  </a:lnTo>
                  <a:lnTo>
                    <a:pt x="33" y="2"/>
                  </a:lnTo>
                  <a:lnTo>
                    <a:pt x="52" y="14"/>
                  </a:lnTo>
                  <a:lnTo>
                    <a:pt x="75" y="4"/>
                  </a:lnTo>
                  <a:lnTo>
                    <a:pt x="91" y="9"/>
                  </a:lnTo>
                  <a:lnTo>
                    <a:pt x="115" y="0"/>
                  </a:lnTo>
                  <a:lnTo>
                    <a:pt x="138"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79" name="Freeform 92">
              <a:extLst>
                <a:ext uri="{FF2B5EF4-FFF2-40B4-BE49-F238E27FC236}">
                  <a16:creationId xmlns:a16="http://schemas.microsoft.com/office/drawing/2014/main" id="{B073936C-5F60-939B-A07A-BAE220684944}"/>
                </a:ext>
              </a:extLst>
            </p:cNvPr>
            <p:cNvSpPr>
              <a:spLocks/>
            </p:cNvSpPr>
            <p:nvPr/>
          </p:nvSpPr>
          <p:spPr bwMode="auto">
            <a:xfrm>
              <a:off x="4930225" y="2200819"/>
              <a:ext cx="35051" cy="116764"/>
            </a:xfrm>
            <a:custGeom>
              <a:avLst/>
              <a:gdLst>
                <a:gd name="T0" fmla="*/ 23 w 24"/>
                <a:gd name="T1" fmla="*/ 12 h 79"/>
                <a:gd name="T2" fmla="*/ 20 w 24"/>
                <a:gd name="T3" fmla="*/ 19 h 79"/>
                <a:gd name="T4" fmla="*/ 14 w 24"/>
                <a:gd name="T5" fmla="*/ 16 h 79"/>
                <a:gd name="T6" fmla="*/ 11 w 24"/>
                <a:gd name="T7" fmla="*/ 30 h 79"/>
                <a:gd name="T8" fmla="*/ 16 w 24"/>
                <a:gd name="T9" fmla="*/ 32 h 79"/>
                <a:gd name="T10" fmla="*/ 12 w 24"/>
                <a:gd name="T11" fmla="*/ 35 h 79"/>
                <a:gd name="T12" fmla="*/ 12 w 24"/>
                <a:gd name="T13" fmla="*/ 40 h 79"/>
                <a:gd name="T14" fmla="*/ 20 w 24"/>
                <a:gd name="T15" fmla="*/ 37 h 79"/>
                <a:gd name="T16" fmla="*/ 21 w 24"/>
                <a:gd name="T17" fmla="*/ 45 h 79"/>
                <a:gd name="T18" fmla="*/ 15 w 24"/>
                <a:gd name="T19" fmla="*/ 79 h 79"/>
                <a:gd name="T20" fmla="*/ 0 w 24"/>
                <a:gd name="T21" fmla="*/ 43 h 79"/>
                <a:gd name="T22" fmla="*/ 5 w 24"/>
                <a:gd name="T23" fmla="*/ 36 h 79"/>
                <a:gd name="T24" fmla="*/ 3 w 24"/>
                <a:gd name="T25" fmla="*/ 35 h 79"/>
                <a:gd name="T26" fmla="*/ 7 w 24"/>
                <a:gd name="T27" fmla="*/ 25 h 79"/>
                <a:gd name="T28" fmla="*/ 9 w 24"/>
                <a:gd name="T29" fmla="*/ 10 h 79"/>
                <a:gd name="T30" fmla="*/ 11 w 24"/>
                <a:gd name="T31" fmla="*/ 4 h 79"/>
                <a:gd name="T32" fmla="*/ 11 w 24"/>
                <a:gd name="T33" fmla="*/ 4 h 79"/>
                <a:gd name="T34" fmla="*/ 17 w 24"/>
                <a:gd name="T35" fmla="*/ 4 h 79"/>
                <a:gd name="T36" fmla="*/ 18 w 24"/>
                <a:gd name="T37" fmla="*/ 1 h 79"/>
                <a:gd name="T38" fmla="*/ 23 w 24"/>
                <a:gd name="T39" fmla="*/ 0 h 79"/>
                <a:gd name="T40" fmla="*/ 24 w 24"/>
                <a:gd name="T41" fmla="*/ 9 h 79"/>
                <a:gd name="T42" fmla="*/ 22 w 24"/>
                <a:gd name="T43" fmla="*/ 12 h 79"/>
                <a:gd name="T44" fmla="*/ 23 w 24"/>
                <a:gd name="T45" fmla="*/ 1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79">
                  <a:moveTo>
                    <a:pt x="23" y="12"/>
                  </a:moveTo>
                  <a:lnTo>
                    <a:pt x="20" y="19"/>
                  </a:lnTo>
                  <a:lnTo>
                    <a:pt x="14" y="16"/>
                  </a:lnTo>
                  <a:lnTo>
                    <a:pt x="11" y="30"/>
                  </a:lnTo>
                  <a:lnTo>
                    <a:pt x="16" y="32"/>
                  </a:lnTo>
                  <a:lnTo>
                    <a:pt x="12" y="35"/>
                  </a:lnTo>
                  <a:lnTo>
                    <a:pt x="12" y="40"/>
                  </a:lnTo>
                  <a:lnTo>
                    <a:pt x="20" y="37"/>
                  </a:lnTo>
                  <a:lnTo>
                    <a:pt x="21" y="45"/>
                  </a:lnTo>
                  <a:lnTo>
                    <a:pt x="15" y="79"/>
                  </a:lnTo>
                  <a:lnTo>
                    <a:pt x="0" y="43"/>
                  </a:lnTo>
                  <a:lnTo>
                    <a:pt x="5" y="36"/>
                  </a:lnTo>
                  <a:lnTo>
                    <a:pt x="3" y="35"/>
                  </a:lnTo>
                  <a:lnTo>
                    <a:pt x="7" y="25"/>
                  </a:lnTo>
                  <a:lnTo>
                    <a:pt x="9" y="10"/>
                  </a:lnTo>
                  <a:lnTo>
                    <a:pt x="11" y="4"/>
                  </a:lnTo>
                  <a:lnTo>
                    <a:pt x="11" y="4"/>
                  </a:lnTo>
                  <a:lnTo>
                    <a:pt x="17" y="4"/>
                  </a:lnTo>
                  <a:lnTo>
                    <a:pt x="18" y="1"/>
                  </a:lnTo>
                  <a:lnTo>
                    <a:pt x="23" y="0"/>
                  </a:lnTo>
                  <a:lnTo>
                    <a:pt x="24" y="9"/>
                  </a:lnTo>
                  <a:lnTo>
                    <a:pt x="22" y="12"/>
                  </a:lnTo>
                  <a:lnTo>
                    <a:pt x="23" y="1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0" name="Freeform 93">
              <a:extLst>
                <a:ext uri="{FF2B5EF4-FFF2-40B4-BE49-F238E27FC236}">
                  <a16:creationId xmlns:a16="http://schemas.microsoft.com/office/drawing/2014/main" id="{AA126647-FA60-A36C-E2E0-F09F84A1DEB3}"/>
                </a:ext>
              </a:extLst>
            </p:cNvPr>
            <p:cNvSpPr>
              <a:spLocks/>
            </p:cNvSpPr>
            <p:nvPr/>
          </p:nvSpPr>
          <p:spPr bwMode="auto">
            <a:xfrm>
              <a:off x="4363559" y="2050061"/>
              <a:ext cx="75945" cy="48776"/>
            </a:xfrm>
            <a:custGeom>
              <a:avLst/>
              <a:gdLst>
                <a:gd name="T0" fmla="*/ 52 w 52"/>
                <a:gd name="T1" fmla="*/ 0 h 33"/>
                <a:gd name="T2" fmla="*/ 47 w 52"/>
                <a:gd name="T3" fmla="*/ 16 h 33"/>
                <a:gd name="T4" fmla="*/ 50 w 52"/>
                <a:gd name="T5" fmla="*/ 23 h 33"/>
                <a:gd name="T6" fmla="*/ 47 w 52"/>
                <a:gd name="T7" fmla="*/ 33 h 33"/>
                <a:gd name="T8" fmla="*/ 33 w 52"/>
                <a:gd name="T9" fmla="*/ 25 h 33"/>
                <a:gd name="T10" fmla="*/ 24 w 52"/>
                <a:gd name="T11" fmla="*/ 23 h 33"/>
                <a:gd name="T12" fmla="*/ 0 w 52"/>
                <a:gd name="T13" fmla="*/ 13 h 33"/>
                <a:gd name="T14" fmla="*/ 2 w 52"/>
                <a:gd name="T15" fmla="*/ 2 h 33"/>
                <a:gd name="T16" fmla="*/ 22 w 52"/>
                <a:gd name="T17" fmla="*/ 4 h 33"/>
                <a:gd name="T18" fmla="*/ 39 w 52"/>
                <a:gd name="T19" fmla="*/ 2 h 33"/>
                <a:gd name="T20" fmla="*/ 52 w 52"/>
                <a:gd name="T2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33">
                  <a:moveTo>
                    <a:pt x="52" y="0"/>
                  </a:moveTo>
                  <a:lnTo>
                    <a:pt x="47" y="16"/>
                  </a:lnTo>
                  <a:lnTo>
                    <a:pt x="50" y="23"/>
                  </a:lnTo>
                  <a:lnTo>
                    <a:pt x="47" y="33"/>
                  </a:lnTo>
                  <a:lnTo>
                    <a:pt x="33" y="25"/>
                  </a:lnTo>
                  <a:lnTo>
                    <a:pt x="24" y="23"/>
                  </a:lnTo>
                  <a:lnTo>
                    <a:pt x="0" y="13"/>
                  </a:lnTo>
                  <a:lnTo>
                    <a:pt x="2" y="2"/>
                  </a:lnTo>
                  <a:lnTo>
                    <a:pt x="22" y="4"/>
                  </a:lnTo>
                  <a:lnTo>
                    <a:pt x="39" y="2"/>
                  </a:lnTo>
                  <a:lnTo>
                    <a:pt x="5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1" name="Freeform 94">
              <a:extLst>
                <a:ext uri="{FF2B5EF4-FFF2-40B4-BE49-F238E27FC236}">
                  <a16:creationId xmlns:a16="http://schemas.microsoft.com/office/drawing/2014/main" id="{D9DF3239-3615-A7CE-EEE7-233CA18DF0AE}"/>
                </a:ext>
              </a:extLst>
            </p:cNvPr>
            <p:cNvSpPr>
              <a:spLocks/>
            </p:cNvSpPr>
            <p:nvPr/>
          </p:nvSpPr>
          <p:spPr bwMode="auto">
            <a:xfrm>
              <a:off x="4254023" y="1958423"/>
              <a:ext cx="40894" cy="70945"/>
            </a:xfrm>
            <a:custGeom>
              <a:avLst/>
              <a:gdLst>
                <a:gd name="T0" fmla="*/ 17 w 28"/>
                <a:gd name="T1" fmla="*/ 0 h 48"/>
                <a:gd name="T2" fmla="*/ 28 w 28"/>
                <a:gd name="T3" fmla="*/ 15 h 48"/>
                <a:gd name="T4" fmla="*/ 27 w 28"/>
                <a:gd name="T5" fmla="*/ 42 h 48"/>
                <a:gd name="T6" fmla="*/ 19 w 28"/>
                <a:gd name="T7" fmla="*/ 41 h 48"/>
                <a:gd name="T8" fmla="*/ 12 w 28"/>
                <a:gd name="T9" fmla="*/ 48 h 48"/>
                <a:gd name="T10" fmla="*/ 6 w 28"/>
                <a:gd name="T11" fmla="*/ 43 h 48"/>
                <a:gd name="T12" fmla="*/ 4 w 28"/>
                <a:gd name="T13" fmla="*/ 18 h 48"/>
                <a:gd name="T14" fmla="*/ 0 w 28"/>
                <a:gd name="T15" fmla="*/ 6 h 48"/>
                <a:gd name="T16" fmla="*/ 9 w 28"/>
                <a:gd name="T17" fmla="*/ 7 h 48"/>
                <a:gd name="T18" fmla="*/ 17 w 28"/>
                <a:gd name="T1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48">
                  <a:moveTo>
                    <a:pt x="17" y="0"/>
                  </a:moveTo>
                  <a:lnTo>
                    <a:pt x="28" y="15"/>
                  </a:lnTo>
                  <a:lnTo>
                    <a:pt x="27" y="42"/>
                  </a:lnTo>
                  <a:lnTo>
                    <a:pt x="19" y="41"/>
                  </a:lnTo>
                  <a:lnTo>
                    <a:pt x="12" y="48"/>
                  </a:lnTo>
                  <a:lnTo>
                    <a:pt x="6" y="43"/>
                  </a:lnTo>
                  <a:lnTo>
                    <a:pt x="4" y="18"/>
                  </a:lnTo>
                  <a:lnTo>
                    <a:pt x="0" y="6"/>
                  </a:lnTo>
                  <a:lnTo>
                    <a:pt x="9" y="7"/>
                  </a:lnTo>
                  <a:lnTo>
                    <a:pt x="17"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2" name="Freeform 95">
              <a:extLst>
                <a:ext uri="{FF2B5EF4-FFF2-40B4-BE49-F238E27FC236}">
                  <a16:creationId xmlns:a16="http://schemas.microsoft.com/office/drawing/2014/main" id="{892E41B0-9098-D9BA-B185-68F03DEAF0AB}"/>
                </a:ext>
              </a:extLst>
            </p:cNvPr>
            <p:cNvSpPr>
              <a:spLocks/>
            </p:cNvSpPr>
            <p:nvPr/>
          </p:nvSpPr>
          <p:spPr bwMode="auto">
            <a:xfrm>
              <a:off x="4216051" y="1781061"/>
              <a:ext cx="293557" cy="277867"/>
            </a:xfrm>
            <a:custGeom>
              <a:avLst/>
              <a:gdLst>
                <a:gd name="T0" fmla="*/ 114 w 201"/>
                <a:gd name="T1" fmla="*/ 12 h 188"/>
                <a:gd name="T2" fmla="*/ 117 w 201"/>
                <a:gd name="T3" fmla="*/ 31 h 188"/>
                <a:gd name="T4" fmla="*/ 91 w 201"/>
                <a:gd name="T5" fmla="*/ 35 h 188"/>
                <a:gd name="T6" fmla="*/ 91 w 201"/>
                <a:gd name="T7" fmla="*/ 51 h 188"/>
                <a:gd name="T8" fmla="*/ 113 w 201"/>
                <a:gd name="T9" fmla="*/ 72 h 188"/>
                <a:gd name="T10" fmla="*/ 142 w 201"/>
                <a:gd name="T11" fmla="*/ 105 h 188"/>
                <a:gd name="T12" fmla="*/ 160 w 201"/>
                <a:gd name="T13" fmla="*/ 110 h 188"/>
                <a:gd name="T14" fmla="*/ 171 w 201"/>
                <a:gd name="T15" fmla="*/ 121 h 188"/>
                <a:gd name="T16" fmla="*/ 199 w 201"/>
                <a:gd name="T17" fmla="*/ 138 h 188"/>
                <a:gd name="T18" fmla="*/ 198 w 201"/>
                <a:gd name="T19" fmla="*/ 149 h 188"/>
                <a:gd name="T20" fmla="*/ 173 w 201"/>
                <a:gd name="T21" fmla="*/ 136 h 188"/>
                <a:gd name="T22" fmla="*/ 180 w 201"/>
                <a:gd name="T23" fmla="*/ 157 h 188"/>
                <a:gd name="T24" fmla="*/ 172 w 201"/>
                <a:gd name="T25" fmla="*/ 169 h 188"/>
                <a:gd name="T26" fmla="*/ 156 w 201"/>
                <a:gd name="T27" fmla="*/ 188 h 188"/>
                <a:gd name="T28" fmla="*/ 159 w 201"/>
                <a:gd name="T29" fmla="*/ 171 h 188"/>
                <a:gd name="T30" fmla="*/ 155 w 201"/>
                <a:gd name="T31" fmla="*/ 155 h 188"/>
                <a:gd name="T32" fmla="*/ 142 w 201"/>
                <a:gd name="T33" fmla="*/ 142 h 188"/>
                <a:gd name="T34" fmla="*/ 125 w 201"/>
                <a:gd name="T35" fmla="*/ 129 h 188"/>
                <a:gd name="T36" fmla="*/ 105 w 201"/>
                <a:gd name="T37" fmla="*/ 120 h 188"/>
                <a:gd name="T38" fmla="*/ 76 w 201"/>
                <a:gd name="T39" fmla="*/ 97 h 188"/>
                <a:gd name="T40" fmla="*/ 58 w 201"/>
                <a:gd name="T41" fmla="*/ 65 h 188"/>
                <a:gd name="T42" fmla="*/ 35 w 201"/>
                <a:gd name="T43" fmla="*/ 56 h 188"/>
                <a:gd name="T44" fmla="*/ 19 w 201"/>
                <a:gd name="T45" fmla="*/ 68 h 188"/>
                <a:gd name="T46" fmla="*/ 13 w 201"/>
                <a:gd name="T47" fmla="*/ 61 h 188"/>
                <a:gd name="T48" fmla="*/ 0 w 201"/>
                <a:gd name="T49" fmla="*/ 42 h 188"/>
                <a:gd name="T50" fmla="*/ 0 w 201"/>
                <a:gd name="T51" fmla="*/ 28 h 188"/>
                <a:gd name="T52" fmla="*/ 8 w 201"/>
                <a:gd name="T53" fmla="*/ 27 h 188"/>
                <a:gd name="T54" fmla="*/ 25 w 201"/>
                <a:gd name="T55" fmla="*/ 19 h 188"/>
                <a:gd name="T56" fmla="*/ 35 w 201"/>
                <a:gd name="T57" fmla="*/ 22 h 188"/>
                <a:gd name="T58" fmla="*/ 51 w 201"/>
                <a:gd name="T59" fmla="*/ 16 h 188"/>
                <a:gd name="T60" fmla="*/ 58 w 201"/>
                <a:gd name="T61" fmla="*/ 4 h 188"/>
                <a:gd name="T62" fmla="*/ 70 w 201"/>
                <a:gd name="T63" fmla="*/ 3 h 188"/>
                <a:gd name="T64" fmla="*/ 90 w 201"/>
                <a:gd name="T65" fmla="*/ 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1" h="188">
                  <a:moveTo>
                    <a:pt x="90" y="7"/>
                  </a:moveTo>
                  <a:lnTo>
                    <a:pt x="114" y="12"/>
                  </a:lnTo>
                  <a:lnTo>
                    <a:pt x="113" y="22"/>
                  </a:lnTo>
                  <a:lnTo>
                    <a:pt x="117" y="31"/>
                  </a:lnTo>
                  <a:lnTo>
                    <a:pt x="104" y="28"/>
                  </a:lnTo>
                  <a:lnTo>
                    <a:pt x="91" y="35"/>
                  </a:lnTo>
                  <a:lnTo>
                    <a:pt x="93" y="45"/>
                  </a:lnTo>
                  <a:lnTo>
                    <a:pt x="91" y="51"/>
                  </a:lnTo>
                  <a:lnTo>
                    <a:pt x="97" y="61"/>
                  </a:lnTo>
                  <a:lnTo>
                    <a:pt x="113" y="72"/>
                  </a:lnTo>
                  <a:lnTo>
                    <a:pt x="122" y="89"/>
                  </a:lnTo>
                  <a:lnTo>
                    <a:pt x="142" y="105"/>
                  </a:lnTo>
                  <a:lnTo>
                    <a:pt x="155" y="105"/>
                  </a:lnTo>
                  <a:lnTo>
                    <a:pt x="160" y="110"/>
                  </a:lnTo>
                  <a:lnTo>
                    <a:pt x="155" y="114"/>
                  </a:lnTo>
                  <a:lnTo>
                    <a:pt x="171" y="121"/>
                  </a:lnTo>
                  <a:lnTo>
                    <a:pt x="183" y="127"/>
                  </a:lnTo>
                  <a:lnTo>
                    <a:pt x="199" y="138"/>
                  </a:lnTo>
                  <a:lnTo>
                    <a:pt x="201" y="142"/>
                  </a:lnTo>
                  <a:lnTo>
                    <a:pt x="198" y="149"/>
                  </a:lnTo>
                  <a:lnTo>
                    <a:pt x="188" y="140"/>
                  </a:lnTo>
                  <a:lnTo>
                    <a:pt x="173" y="136"/>
                  </a:lnTo>
                  <a:lnTo>
                    <a:pt x="167" y="150"/>
                  </a:lnTo>
                  <a:lnTo>
                    <a:pt x="180" y="157"/>
                  </a:lnTo>
                  <a:lnTo>
                    <a:pt x="179" y="168"/>
                  </a:lnTo>
                  <a:lnTo>
                    <a:pt x="172" y="169"/>
                  </a:lnTo>
                  <a:lnTo>
                    <a:pt x="163" y="187"/>
                  </a:lnTo>
                  <a:lnTo>
                    <a:pt x="156" y="188"/>
                  </a:lnTo>
                  <a:lnTo>
                    <a:pt x="156" y="182"/>
                  </a:lnTo>
                  <a:lnTo>
                    <a:pt x="159" y="171"/>
                  </a:lnTo>
                  <a:lnTo>
                    <a:pt x="162" y="167"/>
                  </a:lnTo>
                  <a:lnTo>
                    <a:pt x="155" y="155"/>
                  </a:lnTo>
                  <a:lnTo>
                    <a:pt x="149" y="144"/>
                  </a:lnTo>
                  <a:lnTo>
                    <a:pt x="142" y="142"/>
                  </a:lnTo>
                  <a:lnTo>
                    <a:pt x="136" y="133"/>
                  </a:lnTo>
                  <a:lnTo>
                    <a:pt x="125" y="129"/>
                  </a:lnTo>
                  <a:lnTo>
                    <a:pt x="118" y="121"/>
                  </a:lnTo>
                  <a:lnTo>
                    <a:pt x="105" y="120"/>
                  </a:lnTo>
                  <a:lnTo>
                    <a:pt x="91" y="110"/>
                  </a:lnTo>
                  <a:lnTo>
                    <a:pt x="76" y="97"/>
                  </a:lnTo>
                  <a:lnTo>
                    <a:pt x="64" y="85"/>
                  </a:lnTo>
                  <a:lnTo>
                    <a:pt x="58" y="65"/>
                  </a:lnTo>
                  <a:lnTo>
                    <a:pt x="49" y="63"/>
                  </a:lnTo>
                  <a:lnTo>
                    <a:pt x="35" y="56"/>
                  </a:lnTo>
                  <a:lnTo>
                    <a:pt x="28" y="58"/>
                  </a:lnTo>
                  <a:lnTo>
                    <a:pt x="19" y="68"/>
                  </a:lnTo>
                  <a:lnTo>
                    <a:pt x="12" y="69"/>
                  </a:lnTo>
                  <a:lnTo>
                    <a:pt x="13" y="61"/>
                  </a:lnTo>
                  <a:lnTo>
                    <a:pt x="4" y="58"/>
                  </a:lnTo>
                  <a:lnTo>
                    <a:pt x="0" y="42"/>
                  </a:lnTo>
                  <a:lnTo>
                    <a:pt x="5" y="36"/>
                  </a:lnTo>
                  <a:lnTo>
                    <a:pt x="0" y="28"/>
                  </a:lnTo>
                  <a:lnTo>
                    <a:pt x="0" y="23"/>
                  </a:lnTo>
                  <a:lnTo>
                    <a:pt x="8" y="27"/>
                  </a:lnTo>
                  <a:lnTo>
                    <a:pt x="16" y="26"/>
                  </a:lnTo>
                  <a:lnTo>
                    <a:pt x="25" y="19"/>
                  </a:lnTo>
                  <a:lnTo>
                    <a:pt x="27" y="22"/>
                  </a:lnTo>
                  <a:lnTo>
                    <a:pt x="35" y="22"/>
                  </a:lnTo>
                  <a:lnTo>
                    <a:pt x="38" y="13"/>
                  </a:lnTo>
                  <a:lnTo>
                    <a:pt x="51" y="16"/>
                  </a:lnTo>
                  <a:lnTo>
                    <a:pt x="58" y="12"/>
                  </a:lnTo>
                  <a:lnTo>
                    <a:pt x="58" y="4"/>
                  </a:lnTo>
                  <a:lnTo>
                    <a:pt x="68" y="7"/>
                  </a:lnTo>
                  <a:lnTo>
                    <a:pt x="70" y="3"/>
                  </a:lnTo>
                  <a:lnTo>
                    <a:pt x="86" y="0"/>
                  </a:lnTo>
                  <a:lnTo>
                    <a:pt x="90"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3" name="Freeform 96">
              <a:extLst>
                <a:ext uri="{FF2B5EF4-FFF2-40B4-BE49-F238E27FC236}">
                  <a16:creationId xmlns:a16="http://schemas.microsoft.com/office/drawing/2014/main" id="{56CFF486-0449-9C51-7DA1-B60FCCC710F4}"/>
                </a:ext>
              </a:extLst>
            </p:cNvPr>
            <p:cNvSpPr>
              <a:spLocks/>
            </p:cNvSpPr>
            <p:nvPr/>
          </p:nvSpPr>
          <p:spPr bwMode="auto">
            <a:xfrm>
              <a:off x="1981520" y="2654570"/>
              <a:ext cx="55498" cy="25127"/>
            </a:xfrm>
            <a:custGeom>
              <a:avLst/>
              <a:gdLst>
                <a:gd name="T0" fmla="*/ 14 w 38"/>
                <a:gd name="T1" fmla="*/ 0 h 17"/>
                <a:gd name="T2" fmla="*/ 26 w 38"/>
                <a:gd name="T3" fmla="*/ 2 h 17"/>
                <a:gd name="T4" fmla="*/ 35 w 38"/>
                <a:gd name="T5" fmla="*/ 7 h 17"/>
                <a:gd name="T6" fmla="*/ 38 w 38"/>
                <a:gd name="T7" fmla="*/ 13 h 17"/>
                <a:gd name="T8" fmla="*/ 25 w 38"/>
                <a:gd name="T9" fmla="*/ 13 h 17"/>
                <a:gd name="T10" fmla="*/ 19 w 38"/>
                <a:gd name="T11" fmla="*/ 17 h 17"/>
                <a:gd name="T12" fmla="*/ 9 w 38"/>
                <a:gd name="T13" fmla="*/ 13 h 17"/>
                <a:gd name="T14" fmla="*/ 0 w 38"/>
                <a:gd name="T15" fmla="*/ 6 h 17"/>
                <a:gd name="T16" fmla="*/ 2 w 38"/>
                <a:gd name="T17" fmla="*/ 1 h 17"/>
                <a:gd name="T18" fmla="*/ 10 w 38"/>
                <a:gd name="T19" fmla="*/ 0 h 17"/>
                <a:gd name="T20" fmla="*/ 14 w 38"/>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7">
                  <a:moveTo>
                    <a:pt x="14" y="0"/>
                  </a:moveTo>
                  <a:lnTo>
                    <a:pt x="26" y="2"/>
                  </a:lnTo>
                  <a:lnTo>
                    <a:pt x="35" y="7"/>
                  </a:lnTo>
                  <a:lnTo>
                    <a:pt x="38" y="13"/>
                  </a:lnTo>
                  <a:lnTo>
                    <a:pt x="25" y="13"/>
                  </a:lnTo>
                  <a:lnTo>
                    <a:pt x="19" y="17"/>
                  </a:lnTo>
                  <a:lnTo>
                    <a:pt x="9" y="13"/>
                  </a:lnTo>
                  <a:lnTo>
                    <a:pt x="0" y="6"/>
                  </a:lnTo>
                  <a:lnTo>
                    <a:pt x="2" y="1"/>
                  </a:lnTo>
                  <a:lnTo>
                    <a:pt x="10" y="0"/>
                  </a:lnTo>
                  <a:lnTo>
                    <a:pt x="1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4" name="Freeform 97">
              <a:extLst>
                <a:ext uri="{FF2B5EF4-FFF2-40B4-BE49-F238E27FC236}">
                  <a16:creationId xmlns:a16="http://schemas.microsoft.com/office/drawing/2014/main" id="{709EEAB2-0CD2-E0CD-D0AB-5280D6B8EA03}"/>
                </a:ext>
              </a:extLst>
            </p:cNvPr>
            <p:cNvSpPr>
              <a:spLocks/>
            </p:cNvSpPr>
            <p:nvPr/>
          </p:nvSpPr>
          <p:spPr bwMode="auto">
            <a:xfrm>
              <a:off x="4952132" y="2197862"/>
              <a:ext cx="102233" cy="128588"/>
            </a:xfrm>
            <a:custGeom>
              <a:avLst/>
              <a:gdLst>
                <a:gd name="T0" fmla="*/ 5 w 70"/>
                <a:gd name="T1" fmla="*/ 21 h 87"/>
                <a:gd name="T2" fmla="*/ 8 w 70"/>
                <a:gd name="T3" fmla="*/ 14 h 87"/>
                <a:gd name="T4" fmla="*/ 28 w 70"/>
                <a:gd name="T5" fmla="*/ 22 h 87"/>
                <a:gd name="T6" fmla="*/ 60 w 70"/>
                <a:gd name="T7" fmla="*/ 0 h 87"/>
                <a:gd name="T8" fmla="*/ 70 w 70"/>
                <a:gd name="T9" fmla="*/ 26 h 87"/>
                <a:gd name="T10" fmla="*/ 67 w 70"/>
                <a:gd name="T11" fmla="*/ 29 h 87"/>
                <a:gd name="T12" fmla="*/ 33 w 70"/>
                <a:gd name="T13" fmla="*/ 39 h 87"/>
                <a:gd name="T14" fmla="*/ 52 w 70"/>
                <a:gd name="T15" fmla="*/ 60 h 87"/>
                <a:gd name="T16" fmla="*/ 47 w 70"/>
                <a:gd name="T17" fmla="*/ 63 h 87"/>
                <a:gd name="T18" fmla="*/ 45 w 70"/>
                <a:gd name="T19" fmla="*/ 70 h 87"/>
                <a:gd name="T20" fmla="*/ 32 w 70"/>
                <a:gd name="T21" fmla="*/ 73 h 87"/>
                <a:gd name="T22" fmla="*/ 28 w 70"/>
                <a:gd name="T23" fmla="*/ 81 h 87"/>
                <a:gd name="T24" fmla="*/ 21 w 70"/>
                <a:gd name="T25" fmla="*/ 87 h 87"/>
                <a:gd name="T26" fmla="*/ 1 w 70"/>
                <a:gd name="T27" fmla="*/ 84 h 87"/>
                <a:gd name="T28" fmla="*/ 0 w 70"/>
                <a:gd name="T29" fmla="*/ 81 h 87"/>
                <a:gd name="T30" fmla="*/ 6 w 70"/>
                <a:gd name="T31" fmla="*/ 47 h 87"/>
                <a:gd name="T32" fmla="*/ 5 w 70"/>
                <a:gd name="T33" fmla="*/ 39 h 87"/>
                <a:gd name="T34" fmla="*/ 7 w 70"/>
                <a:gd name="T35" fmla="*/ 33 h 87"/>
                <a:gd name="T36" fmla="*/ 5 w 70"/>
                <a:gd name="T37" fmla="*/ 2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87">
                  <a:moveTo>
                    <a:pt x="5" y="21"/>
                  </a:moveTo>
                  <a:lnTo>
                    <a:pt x="8" y="14"/>
                  </a:lnTo>
                  <a:lnTo>
                    <a:pt x="28" y="22"/>
                  </a:lnTo>
                  <a:lnTo>
                    <a:pt x="60" y="0"/>
                  </a:lnTo>
                  <a:lnTo>
                    <a:pt x="70" y="26"/>
                  </a:lnTo>
                  <a:lnTo>
                    <a:pt x="67" y="29"/>
                  </a:lnTo>
                  <a:lnTo>
                    <a:pt x="33" y="39"/>
                  </a:lnTo>
                  <a:lnTo>
                    <a:pt x="52" y="60"/>
                  </a:lnTo>
                  <a:lnTo>
                    <a:pt x="47" y="63"/>
                  </a:lnTo>
                  <a:lnTo>
                    <a:pt x="45" y="70"/>
                  </a:lnTo>
                  <a:lnTo>
                    <a:pt x="32" y="73"/>
                  </a:lnTo>
                  <a:lnTo>
                    <a:pt x="28" y="81"/>
                  </a:lnTo>
                  <a:lnTo>
                    <a:pt x="21" y="87"/>
                  </a:lnTo>
                  <a:lnTo>
                    <a:pt x="1" y="84"/>
                  </a:lnTo>
                  <a:lnTo>
                    <a:pt x="0" y="81"/>
                  </a:lnTo>
                  <a:lnTo>
                    <a:pt x="6" y="47"/>
                  </a:lnTo>
                  <a:lnTo>
                    <a:pt x="5" y="39"/>
                  </a:lnTo>
                  <a:lnTo>
                    <a:pt x="7" y="33"/>
                  </a:lnTo>
                  <a:lnTo>
                    <a:pt x="5"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5" name="Freeform 98">
              <a:extLst>
                <a:ext uri="{FF2B5EF4-FFF2-40B4-BE49-F238E27FC236}">
                  <a16:creationId xmlns:a16="http://schemas.microsoft.com/office/drawing/2014/main" id="{8A930D28-83FC-F593-A285-307BE812693D}"/>
                </a:ext>
              </a:extLst>
            </p:cNvPr>
            <p:cNvSpPr>
              <a:spLocks/>
            </p:cNvSpPr>
            <p:nvPr/>
          </p:nvSpPr>
          <p:spPr bwMode="auto">
            <a:xfrm>
              <a:off x="7417419" y="2168302"/>
              <a:ext cx="55498" cy="50253"/>
            </a:xfrm>
            <a:custGeom>
              <a:avLst/>
              <a:gdLst>
                <a:gd name="T0" fmla="*/ 33 w 38"/>
                <a:gd name="T1" fmla="*/ 4 h 34"/>
                <a:gd name="T2" fmla="*/ 38 w 38"/>
                <a:gd name="T3" fmla="*/ 11 h 34"/>
                <a:gd name="T4" fmla="*/ 34 w 38"/>
                <a:gd name="T5" fmla="*/ 24 h 34"/>
                <a:gd name="T6" fmla="*/ 24 w 38"/>
                <a:gd name="T7" fmla="*/ 17 h 34"/>
                <a:gd name="T8" fmla="*/ 17 w 38"/>
                <a:gd name="T9" fmla="*/ 22 h 34"/>
                <a:gd name="T10" fmla="*/ 17 w 38"/>
                <a:gd name="T11" fmla="*/ 34 h 34"/>
                <a:gd name="T12" fmla="*/ 4 w 38"/>
                <a:gd name="T13" fmla="*/ 28 h 34"/>
                <a:gd name="T14" fmla="*/ 0 w 38"/>
                <a:gd name="T15" fmla="*/ 18 h 34"/>
                <a:gd name="T16" fmla="*/ 4 w 38"/>
                <a:gd name="T17" fmla="*/ 6 h 34"/>
                <a:gd name="T18" fmla="*/ 15 w 38"/>
                <a:gd name="T19" fmla="*/ 8 h 34"/>
                <a:gd name="T20" fmla="*/ 19 w 38"/>
                <a:gd name="T21" fmla="*/ 0 h 34"/>
                <a:gd name="T22" fmla="*/ 33 w 38"/>
                <a:gd name="T23"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34">
                  <a:moveTo>
                    <a:pt x="33" y="4"/>
                  </a:moveTo>
                  <a:lnTo>
                    <a:pt x="38" y="11"/>
                  </a:lnTo>
                  <a:lnTo>
                    <a:pt x="34" y="24"/>
                  </a:lnTo>
                  <a:lnTo>
                    <a:pt x="24" y="17"/>
                  </a:lnTo>
                  <a:lnTo>
                    <a:pt x="17" y="22"/>
                  </a:lnTo>
                  <a:lnTo>
                    <a:pt x="17" y="34"/>
                  </a:lnTo>
                  <a:lnTo>
                    <a:pt x="4" y="28"/>
                  </a:lnTo>
                  <a:lnTo>
                    <a:pt x="0" y="18"/>
                  </a:lnTo>
                  <a:lnTo>
                    <a:pt x="4" y="6"/>
                  </a:lnTo>
                  <a:lnTo>
                    <a:pt x="15" y="8"/>
                  </a:lnTo>
                  <a:lnTo>
                    <a:pt x="19" y="0"/>
                  </a:lnTo>
                  <a:lnTo>
                    <a:pt x="33"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6" name="Freeform 99">
              <a:extLst>
                <a:ext uri="{FF2B5EF4-FFF2-40B4-BE49-F238E27FC236}">
                  <a16:creationId xmlns:a16="http://schemas.microsoft.com/office/drawing/2014/main" id="{FFC0B3F3-7541-1290-310F-FE682BD3DCE4}"/>
                </a:ext>
              </a:extLst>
            </p:cNvPr>
            <p:cNvSpPr>
              <a:spLocks/>
            </p:cNvSpPr>
            <p:nvPr/>
          </p:nvSpPr>
          <p:spPr bwMode="auto">
            <a:xfrm>
              <a:off x="7344395" y="1953989"/>
              <a:ext cx="254123" cy="316295"/>
            </a:xfrm>
            <a:custGeom>
              <a:avLst/>
              <a:gdLst>
                <a:gd name="T0" fmla="*/ 164 w 174"/>
                <a:gd name="T1" fmla="*/ 87 h 214"/>
                <a:gd name="T2" fmla="*/ 166 w 174"/>
                <a:gd name="T3" fmla="*/ 104 h 214"/>
                <a:gd name="T4" fmla="*/ 174 w 174"/>
                <a:gd name="T5" fmla="*/ 114 h 214"/>
                <a:gd name="T6" fmla="*/ 171 w 174"/>
                <a:gd name="T7" fmla="*/ 129 h 214"/>
                <a:gd name="T8" fmla="*/ 154 w 174"/>
                <a:gd name="T9" fmla="*/ 139 h 214"/>
                <a:gd name="T10" fmla="*/ 124 w 174"/>
                <a:gd name="T11" fmla="*/ 140 h 214"/>
                <a:gd name="T12" fmla="*/ 109 w 174"/>
                <a:gd name="T13" fmla="*/ 163 h 214"/>
                <a:gd name="T14" fmla="*/ 94 w 174"/>
                <a:gd name="T15" fmla="*/ 155 h 214"/>
                <a:gd name="T16" fmla="*/ 87 w 174"/>
                <a:gd name="T17" fmla="*/ 140 h 214"/>
                <a:gd name="T18" fmla="*/ 59 w 174"/>
                <a:gd name="T19" fmla="*/ 145 h 214"/>
                <a:gd name="T20" fmla="*/ 42 w 174"/>
                <a:gd name="T21" fmla="*/ 154 h 214"/>
                <a:gd name="T22" fmla="*/ 22 w 174"/>
                <a:gd name="T23" fmla="*/ 155 h 214"/>
                <a:gd name="T24" fmla="*/ 46 w 174"/>
                <a:gd name="T25" fmla="*/ 170 h 214"/>
                <a:gd name="T26" fmla="*/ 48 w 174"/>
                <a:gd name="T27" fmla="*/ 205 h 214"/>
                <a:gd name="T28" fmla="*/ 40 w 174"/>
                <a:gd name="T29" fmla="*/ 214 h 214"/>
                <a:gd name="T30" fmla="*/ 28 w 174"/>
                <a:gd name="T31" fmla="*/ 206 h 214"/>
                <a:gd name="T32" fmla="*/ 26 w 174"/>
                <a:gd name="T33" fmla="*/ 187 h 214"/>
                <a:gd name="T34" fmla="*/ 12 w 174"/>
                <a:gd name="T35" fmla="*/ 181 h 214"/>
                <a:gd name="T36" fmla="*/ 0 w 174"/>
                <a:gd name="T37" fmla="*/ 167 h 214"/>
                <a:gd name="T38" fmla="*/ 14 w 174"/>
                <a:gd name="T39" fmla="*/ 160 h 214"/>
                <a:gd name="T40" fmla="*/ 17 w 174"/>
                <a:gd name="T41" fmla="*/ 148 h 214"/>
                <a:gd name="T42" fmla="*/ 30 w 174"/>
                <a:gd name="T43" fmla="*/ 137 h 214"/>
                <a:gd name="T44" fmla="*/ 37 w 174"/>
                <a:gd name="T45" fmla="*/ 123 h 214"/>
                <a:gd name="T46" fmla="*/ 68 w 174"/>
                <a:gd name="T47" fmla="*/ 117 h 214"/>
                <a:gd name="T48" fmla="*/ 89 w 174"/>
                <a:gd name="T49" fmla="*/ 121 h 214"/>
                <a:gd name="T50" fmla="*/ 89 w 174"/>
                <a:gd name="T51" fmla="*/ 84 h 214"/>
                <a:gd name="T52" fmla="*/ 106 w 174"/>
                <a:gd name="T53" fmla="*/ 94 h 214"/>
                <a:gd name="T54" fmla="*/ 120 w 174"/>
                <a:gd name="T55" fmla="*/ 73 h 214"/>
                <a:gd name="T56" fmla="*/ 126 w 174"/>
                <a:gd name="T57" fmla="*/ 65 h 214"/>
                <a:gd name="T58" fmla="*/ 123 w 174"/>
                <a:gd name="T59" fmla="*/ 40 h 214"/>
                <a:gd name="T60" fmla="*/ 108 w 174"/>
                <a:gd name="T61" fmla="*/ 17 h 214"/>
                <a:gd name="T62" fmla="*/ 107 w 174"/>
                <a:gd name="T63" fmla="*/ 4 h 214"/>
                <a:gd name="T64" fmla="*/ 123 w 174"/>
                <a:gd name="T65" fmla="*/ 0 h 214"/>
                <a:gd name="T66" fmla="*/ 149 w 174"/>
                <a:gd name="T67" fmla="*/ 29 h 214"/>
                <a:gd name="T68" fmla="*/ 157 w 174"/>
                <a:gd name="T69" fmla="*/ 45 h 214"/>
                <a:gd name="T70" fmla="*/ 153 w 174"/>
                <a:gd name="T71" fmla="*/ 66 h 214"/>
                <a:gd name="T72" fmla="*/ 164 w 174"/>
                <a:gd name="T73" fmla="*/ 87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4" h="214">
                  <a:moveTo>
                    <a:pt x="164" y="87"/>
                  </a:moveTo>
                  <a:lnTo>
                    <a:pt x="166" y="104"/>
                  </a:lnTo>
                  <a:lnTo>
                    <a:pt x="174" y="114"/>
                  </a:lnTo>
                  <a:lnTo>
                    <a:pt x="171" y="129"/>
                  </a:lnTo>
                  <a:lnTo>
                    <a:pt x="154" y="139"/>
                  </a:lnTo>
                  <a:lnTo>
                    <a:pt x="124" y="140"/>
                  </a:lnTo>
                  <a:lnTo>
                    <a:pt x="109" y="163"/>
                  </a:lnTo>
                  <a:lnTo>
                    <a:pt x="94" y="155"/>
                  </a:lnTo>
                  <a:lnTo>
                    <a:pt x="87" y="140"/>
                  </a:lnTo>
                  <a:lnTo>
                    <a:pt x="59" y="145"/>
                  </a:lnTo>
                  <a:lnTo>
                    <a:pt x="42" y="154"/>
                  </a:lnTo>
                  <a:lnTo>
                    <a:pt x="22" y="155"/>
                  </a:lnTo>
                  <a:lnTo>
                    <a:pt x="46" y="170"/>
                  </a:lnTo>
                  <a:lnTo>
                    <a:pt x="48" y="205"/>
                  </a:lnTo>
                  <a:lnTo>
                    <a:pt x="40" y="214"/>
                  </a:lnTo>
                  <a:lnTo>
                    <a:pt x="28" y="206"/>
                  </a:lnTo>
                  <a:lnTo>
                    <a:pt x="26" y="187"/>
                  </a:lnTo>
                  <a:lnTo>
                    <a:pt x="12" y="181"/>
                  </a:lnTo>
                  <a:lnTo>
                    <a:pt x="0" y="167"/>
                  </a:lnTo>
                  <a:lnTo>
                    <a:pt x="14" y="160"/>
                  </a:lnTo>
                  <a:lnTo>
                    <a:pt x="17" y="148"/>
                  </a:lnTo>
                  <a:lnTo>
                    <a:pt x="30" y="137"/>
                  </a:lnTo>
                  <a:lnTo>
                    <a:pt x="37" y="123"/>
                  </a:lnTo>
                  <a:lnTo>
                    <a:pt x="68" y="117"/>
                  </a:lnTo>
                  <a:lnTo>
                    <a:pt x="89" y="121"/>
                  </a:lnTo>
                  <a:lnTo>
                    <a:pt x="89" y="84"/>
                  </a:lnTo>
                  <a:lnTo>
                    <a:pt x="106" y="94"/>
                  </a:lnTo>
                  <a:lnTo>
                    <a:pt x="120" y="73"/>
                  </a:lnTo>
                  <a:lnTo>
                    <a:pt x="126" y="65"/>
                  </a:lnTo>
                  <a:lnTo>
                    <a:pt x="123" y="40"/>
                  </a:lnTo>
                  <a:lnTo>
                    <a:pt x="108" y="17"/>
                  </a:lnTo>
                  <a:lnTo>
                    <a:pt x="107" y="4"/>
                  </a:lnTo>
                  <a:lnTo>
                    <a:pt x="123" y="0"/>
                  </a:lnTo>
                  <a:lnTo>
                    <a:pt x="149" y="29"/>
                  </a:lnTo>
                  <a:lnTo>
                    <a:pt x="157" y="45"/>
                  </a:lnTo>
                  <a:lnTo>
                    <a:pt x="153" y="66"/>
                  </a:lnTo>
                  <a:lnTo>
                    <a:pt x="164" y="8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7" name="Freeform 100">
              <a:extLst>
                <a:ext uri="{FF2B5EF4-FFF2-40B4-BE49-F238E27FC236}">
                  <a16:creationId xmlns:a16="http://schemas.microsoft.com/office/drawing/2014/main" id="{A2BF2820-235C-9E16-87BA-598E31DF0310}"/>
                </a:ext>
              </a:extLst>
            </p:cNvPr>
            <p:cNvSpPr>
              <a:spLocks/>
            </p:cNvSpPr>
            <p:nvPr/>
          </p:nvSpPr>
          <p:spPr bwMode="auto">
            <a:xfrm>
              <a:off x="7459773" y="1826880"/>
              <a:ext cx="131443" cy="121198"/>
            </a:xfrm>
            <a:custGeom>
              <a:avLst/>
              <a:gdLst>
                <a:gd name="T0" fmla="*/ 51 w 90"/>
                <a:gd name="T1" fmla="*/ 29 h 82"/>
                <a:gd name="T2" fmla="*/ 65 w 90"/>
                <a:gd name="T3" fmla="*/ 33 h 82"/>
                <a:gd name="T4" fmla="*/ 71 w 90"/>
                <a:gd name="T5" fmla="*/ 24 h 82"/>
                <a:gd name="T6" fmla="*/ 90 w 90"/>
                <a:gd name="T7" fmla="*/ 47 h 82"/>
                <a:gd name="T8" fmla="*/ 69 w 90"/>
                <a:gd name="T9" fmla="*/ 53 h 82"/>
                <a:gd name="T10" fmla="*/ 67 w 90"/>
                <a:gd name="T11" fmla="*/ 73 h 82"/>
                <a:gd name="T12" fmla="*/ 32 w 90"/>
                <a:gd name="T13" fmla="*/ 59 h 82"/>
                <a:gd name="T14" fmla="*/ 36 w 90"/>
                <a:gd name="T15" fmla="*/ 82 h 82"/>
                <a:gd name="T16" fmla="*/ 18 w 90"/>
                <a:gd name="T17" fmla="*/ 82 h 82"/>
                <a:gd name="T18" fmla="*/ 3 w 90"/>
                <a:gd name="T19" fmla="*/ 62 h 82"/>
                <a:gd name="T20" fmla="*/ 2 w 90"/>
                <a:gd name="T21" fmla="*/ 46 h 82"/>
                <a:gd name="T22" fmla="*/ 19 w 90"/>
                <a:gd name="T23" fmla="*/ 45 h 82"/>
                <a:gd name="T24" fmla="*/ 6 w 90"/>
                <a:gd name="T25" fmla="*/ 16 h 82"/>
                <a:gd name="T26" fmla="*/ 0 w 90"/>
                <a:gd name="T27" fmla="*/ 0 h 82"/>
                <a:gd name="T28" fmla="*/ 33 w 90"/>
                <a:gd name="T29" fmla="*/ 22 h 82"/>
                <a:gd name="T30" fmla="*/ 51 w 90"/>
                <a:gd name="T31" fmla="*/ 2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82">
                  <a:moveTo>
                    <a:pt x="51" y="29"/>
                  </a:moveTo>
                  <a:lnTo>
                    <a:pt x="65" y="33"/>
                  </a:lnTo>
                  <a:lnTo>
                    <a:pt x="71" y="24"/>
                  </a:lnTo>
                  <a:lnTo>
                    <a:pt x="90" y="47"/>
                  </a:lnTo>
                  <a:lnTo>
                    <a:pt x="69" y="53"/>
                  </a:lnTo>
                  <a:lnTo>
                    <a:pt x="67" y="73"/>
                  </a:lnTo>
                  <a:lnTo>
                    <a:pt x="32" y="59"/>
                  </a:lnTo>
                  <a:lnTo>
                    <a:pt x="36" y="82"/>
                  </a:lnTo>
                  <a:lnTo>
                    <a:pt x="18" y="82"/>
                  </a:lnTo>
                  <a:lnTo>
                    <a:pt x="3" y="62"/>
                  </a:lnTo>
                  <a:lnTo>
                    <a:pt x="2" y="46"/>
                  </a:lnTo>
                  <a:lnTo>
                    <a:pt x="19" y="45"/>
                  </a:lnTo>
                  <a:lnTo>
                    <a:pt x="6" y="16"/>
                  </a:lnTo>
                  <a:lnTo>
                    <a:pt x="0" y="0"/>
                  </a:lnTo>
                  <a:lnTo>
                    <a:pt x="33" y="22"/>
                  </a:lnTo>
                  <a:lnTo>
                    <a:pt x="51" y="2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8" name="Freeform 101">
              <a:extLst>
                <a:ext uri="{FF2B5EF4-FFF2-40B4-BE49-F238E27FC236}">
                  <a16:creationId xmlns:a16="http://schemas.microsoft.com/office/drawing/2014/main" id="{1D74A586-F59E-6428-A56D-680F609DF293}"/>
                </a:ext>
              </a:extLst>
            </p:cNvPr>
            <p:cNvSpPr>
              <a:spLocks/>
            </p:cNvSpPr>
            <p:nvPr/>
          </p:nvSpPr>
          <p:spPr bwMode="auto">
            <a:xfrm>
              <a:off x="5147837" y="1534233"/>
              <a:ext cx="952232" cy="441928"/>
            </a:xfrm>
            <a:custGeom>
              <a:avLst/>
              <a:gdLst>
                <a:gd name="T0" fmla="*/ 429 w 652"/>
                <a:gd name="T1" fmla="*/ 270 h 299"/>
                <a:gd name="T2" fmla="*/ 408 w 652"/>
                <a:gd name="T3" fmla="*/ 299 h 299"/>
                <a:gd name="T4" fmla="*/ 395 w 652"/>
                <a:gd name="T5" fmla="*/ 289 h 299"/>
                <a:gd name="T6" fmla="*/ 365 w 652"/>
                <a:gd name="T7" fmla="*/ 272 h 299"/>
                <a:gd name="T8" fmla="*/ 352 w 652"/>
                <a:gd name="T9" fmla="*/ 251 h 299"/>
                <a:gd name="T10" fmla="*/ 300 w 652"/>
                <a:gd name="T11" fmla="*/ 237 h 299"/>
                <a:gd name="T12" fmla="*/ 260 w 652"/>
                <a:gd name="T13" fmla="*/ 222 h 299"/>
                <a:gd name="T14" fmla="*/ 215 w 652"/>
                <a:gd name="T15" fmla="*/ 200 h 299"/>
                <a:gd name="T16" fmla="*/ 172 w 652"/>
                <a:gd name="T17" fmla="*/ 210 h 299"/>
                <a:gd name="T18" fmla="*/ 183 w 652"/>
                <a:gd name="T19" fmla="*/ 286 h 299"/>
                <a:gd name="T20" fmla="*/ 155 w 652"/>
                <a:gd name="T21" fmla="*/ 265 h 299"/>
                <a:gd name="T22" fmla="*/ 131 w 652"/>
                <a:gd name="T23" fmla="*/ 276 h 299"/>
                <a:gd name="T24" fmla="*/ 131 w 652"/>
                <a:gd name="T25" fmla="*/ 262 h 299"/>
                <a:gd name="T26" fmla="*/ 106 w 652"/>
                <a:gd name="T27" fmla="*/ 248 h 299"/>
                <a:gd name="T28" fmla="*/ 84 w 652"/>
                <a:gd name="T29" fmla="*/ 224 h 299"/>
                <a:gd name="T30" fmla="*/ 98 w 652"/>
                <a:gd name="T31" fmla="*/ 220 h 299"/>
                <a:gd name="T32" fmla="*/ 108 w 652"/>
                <a:gd name="T33" fmla="*/ 201 h 299"/>
                <a:gd name="T34" fmla="*/ 121 w 652"/>
                <a:gd name="T35" fmla="*/ 184 h 299"/>
                <a:gd name="T36" fmla="*/ 99 w 652"/>
                <a:gd name="T37" fmla="*/ 173 h 299"/>
                <a:gd name="T38" fmla="*/ 67 w 652"/>
                <a:gd name="T39" fmla="*/ 177 h 299"/>
                <a:gd name="T40" fmla="*/ 44 w 652"/>
                <a:gd name="T41" fmla="*/ 178 h 299"/>
                <a:gd name="T42" fmla="*/ 29 w 652"/>
                <a:gd name="T43" fmla="*/ 154 h 299"/>
                <a:gd name="T44" fmla="*/ 0 w 652"/>
                <a:gd name="T45" fmla="*/ 140 h 299"/>
                <a:gd name="T46" fmla="*/ 0 w 652"/>
                <a:gd name="T47" fmla="*/ 121 h 299"/>
                <a:gd name="T48" fmla="*/ 26 w 652"/>
                <a:gd name="T49" fmla="*/ 110 h 299"/>
                <a:gd name="T50" fmla="*/ 51 w 652"/>
                <a:gd name="T51" fmla="*/ 74 h 299"/>
                <a:gd name="T52" fmla="*/ 115 w 652"/>
                <a:gd name="T53" fmla="*/ 87 h 299"/>
                <a:gd name="T54" fmla="*/ 150 w 652"/>
                <a:gd name="T55" fmla="*/ 87 h 299"/>
                <a:gd name="T56" fmla="*/ 199 w 652"/>
                <a:gd name="T57" fmla="*/ 97 h 299"/>
                <a:gd name="T58" fmla="*/ 224 w 652"/>
                <a:gd name="T59" fmla="*/ 92 h 299"/>
                <a:gd name="T60" fmla="*/ 194 w 652"/>
                <a:gd name="T61" fmla="*/ 69 h 299"/>
                <a:gd name="T62" fmla="*/ 201 w 652"/>
                <a:gd name="T63" fmla="*/ 53 h 299"/>
                <a:gd name="T64" fmla="*/ 198 w 652"/>
                <a:gd name="T65" fmla="*/ 34 h 299"/>
                <a:gd name="T66" fmla="*/ 257 w 652"/>
                <a:gd name="T67" fmla="*/ 21 h 299"/>
                <a:gd name="T68" fmla="*/ 298 w 652"/>
                <a:gd name="T69" fmla="*/ 9 h 299"/>
                <a:gd name="T70" fmla="*/ 338 w 652"/>
                <a:gd name="T71" fmla="*/ 5 h 299"/>
                <a:gd name="T72" fmla="*/ 366 w 652"/>
                <a:gd name="T73" fmla="*/ 20 h 299"/>
                <a:gd name="T74" fmla="*/ 393 w 652"/>
                <a:gd name="T75" fmla="*/ 38 h 299"/>
                <a:gd name="T76" fmla="*/ 437 w 652"/>
                <a:gd name="T77" fmla="*/ 18 h 299"/>
                <a:gd name="T78" fmla="*/ 462 w 652"/>
                <a:gd name="T79" fmla="*/ 39 h 299"/>
                <a:gd name="T80" fmla="*/ 524 w 652"/>
                <a:gd name="T81" fmla="*/ 80 h 299"/>
                <a:gd name="T82" fmla="*/ 571 w 652"/>
                <a:gd name="T83" fmla="*/ 86 h 299"/>
                <a:gd name="T84" fmla="*/ 595 w 652"/>
                <a:gd name="T85" fmla="*/ 102 h 299"/>
                <a:gd name="T86" fmla="*/ 619 w 652"/>
                <a:gd name="T87" fmla="*/ 114 h 299"/>
                <a:gd name="T88" fmla="*/ 652 w 652"/>
                <a:gd name="T89" fmla="*/ 124 h 299"/>
                <a:gd name="T90" fmla="*/ 634 w 652"/>
                <a:gd name="T91" fmla="*/ 139 h 299"/>
                <a:gd name="T92" fmla="*/ 637 w 652"/>
                <a:gd name="T93" fmla="*/ 169 h 299"/>
                <a:gd name="T94" fmla="*/ 605 w 652"/>
                <a:gd name="T95" fmla="*/ 199 h 299"/>
                <a:gd name="T96" fmla="*/ 569 w 652"/>
                <a:gd name="T97" fmla="*/ 211 h 299"/>
                <a:gd name="T98" fmla="*/ 588 w 652"/>
                <a:gd name="T99" fmla="*/ 252 h 299"/>
                <a:gd name="T100" fmla="*/ 581 w 652"/>
                <a:gd name="T101" fmla="*/ 261 h 299"/>
                <a:gd name="T102" fmla="*/ 545 w 652"/>
                <a:gd name="T103" fmla="*/ 252 h 299"/>
                <a:gd name="T104" fmla="*/ 512 w 652"/>
                <a:gd name="T105" fmla="*/ 253 h 299"/>
                <a:gd name="T106" fmla="*/ 477 w 652"/>
                <a:gd name="T107" fmla="*/ 249 h 299"/>
                <a:gd name="T108" fmla="*/ 449 w 652"/>
                <a:gd name="T109" fmla="*/ 254 h 299"/>
                <a:gd name="T110" fmla="*/ 438 w 652"/>
                <a:gd name="T111" fmla="*/ 26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52" h="299">
                  <a:moveTo>
                    <a:pt x="438" y="266"/>
                  </a:moveTo>
                  <a:lnTo>
                    <a:pt x="429" y="270"/>
                  </a:lnTo>
                  <a:lnTo>
                    <a:pt x="412" y="284"/>
                  </a:lnTo>
                  <a:lnTo>
                    <a:pt x="408" y="299"/>
                  </a:lnTo>
                  <a:lnTo>
                    <a:pt x="402" y="299"/>
                  </a:lnTo>
                  <a:lnTo>
                    <a:pt x="395" y="289"/>
                  </a:lnTo>
                  <a:lnTo>
                    <a:pt x="373" y="288"/>
                  </a:lnTo>
                  <a:lnTo>
                    <a:pt x="365" y="272"/>
                  </a:lnTo>
                  <a:lnTo>
                    <a:pt x="357" y="271"/>
                  </a:lnTo>
                  <a:lnTo>
                    <a:pt x="352" y="251"/>
                  </a:lnTo>
                  <a:lnTo>
                    <a:pt x="328" y="236"/>
                  </a:lnTo>
                  <a:lnTo>
                    <a:pt x="300" y="237"/>
                  </a:lnTo>
                  <a:lnTo>
                    <a:pt x="281" y="240"/>
                  </a:lnTo>
                  <a:lnTo>
                    <a:pt x="260" y="222"/>
                  </a:lnTo>
                  <a:lnTo>
                    <a:pt x="245" y="214"/>
                  </a:lnTo>
                  <a:lnTo>
                    <a:pt x="215" y="200"/>
                  </a:lnTo>
                  <a:lnTo>
                    <a:pt x="211" y="198"/>
                  </a:lnTo>
                  <a:lnTo>
                    <a:pt x="172" y="210"/>
                  </a:lnTo>
                  <a:lnTo>
                    <a:pt x="192" y="285"/>
                  </a:lnTo>
                  <a:lnTo>
                    <a:pt x="183" y="286"/>
                  </a:lnTo>
                  <a:lnTo>
                    <a:pt x="168" y="270"/>
                  </a:lnTo>
                  <a:lnTo>
                    <a:pt x="155" y="265"/>
                  </a:lnTo>
                  <a:lnTo>
                    <a:pt x="137" y="269"/>
                  </a:lnTo>
                  <a:lnTo>
                    <a:pt x="131" y="276"/>
                  </a:lnTo>
                  <a:lnTo>
                    <a:pt x="129" y="271"/>
                  </a:lnTo>
                  <a:lnTo>
                    <a:pt x="131" y="262"/>
                  </a:lnTo>
                  <a:lnTo>
                    <a:pt x="127" y="255"/>
                  </a:lnTo>
                  <a:lnTo>
                    <a:pt x="106" y="248"/>
                  </a:lnTo>
                  <a:lnTo>
                    <a:pt x="94" y="230"/>
                  </a:lnTo>
                  <a:lnTo>
                    <a:pt x="84" y="224"/>
                  </a:lnTo>
                  <a:lnTo>
                    <a:pt x="81" y="218"/>
                  </a:lnTo>
                  <a:lnTo>
                    <a:pt x="98" y="220"/>
                  </a:lnTo>
                  <a:lnTo>
                    <a:pt x="95" y="205"/>
                  </a:lnTo>
                  <a:lnTo>
                    <a:pt x="108" y="201"/>
                  </a:lnTo>
                  <a:lnTo>
                    <a:pt x="123" y="204"/>
                  </a:lnTo>
                  <a:lnTo>
                    <a:pt x="121" y="184"/>
                  </a:lnTo>
                  <a:lnTo>
                    <a:pt x="115" y="172"/>
                  </a:lnTo>
                  <a:lnTo>
                    <a:pt x="99" y="173"/>
                  </a:lnTo>
                  <a:lnTo>
                    <a:pt x="84" y="168"/>
                  </a:lnTo>
                  <a:lnTo>
                    <a:pt x="67" y="177"/>
                  </a:lnTo>
                  <a:lnTo>
                    <a:pt x="53" y="181"/>
                  </a:lnTo>
                  <a:lnTo>
                    <a:pt x="44" y="178"/>
                  </a:lnTo>
                  <a:lnTo>
                    <a:pt x="43" y="167"/>
                  </a:lnTo>
                  <a:lnTo>
                    <a:pt x="29" y="154"/>
                  </a:lnTo>
                  <a:lnTo>
                    <a:pt x="17" y="154"/>
                  </a:lnTo>
                  <a:lnTo>
                    <a:pt x="0" y="140"/>
                  </a:lnTo>
                  <a:lnTo>
                    <a:pt x="6" y="125"/>
                  </a:lnTo>
                  <a:lnTo>
                    <a:pt x="0" y="121"/>
                  </a:lnTo>
                  <a:lnTo>
                    <a:pt x="7" y="99"/>
                  </a:lnTo>
                  <a:lnTo>
                    <a:pt x="26" y="110"/>
                  </a:lnTo>
                  <a:lnTo>
                    <a:pt x="25" y="96"/>
                  </a:lnTo>
                  <a:lnTo>
                    <a:pt x="51" y="74"/>
                  </a:lnTo>
                  <a:lnTo>
                    <a:pt x="76" y="73"/>
                  </a:lnTo>
                  <a:lnTo>
                    <a:pt x="115" y="87"/>
                  </a:lnTo>
                  <a:lnTo>
                    <a:pt x="136" y="95"/>
                  </a:lnTo>
                  <a:lnTo>
                    <a:pt x="150" y="87"/>
                  </a:lnTo>
                  <a:lnTo>
                    <a:pt x="175" y="87"/>
                  </a:lnTo>
                  <a:lnTo>
                    <a:pt x="199" y="97"/>
                  </a:lnTo>
                  <a:lnTo>
                    <a:pt x="202" y="91"/>
                  </a:lnTo>
                  <a:lnTo>
                    <a:pt x="224" y="92"/>
                  </a:lnTo>
                  <a:lnTo>
                    <a:pt x="225" y="82"/>
                  </a:lnTo>
                  <a:lnTo>
                    <a:pt x="194" y="69"/>
                  </a:lnTo>
                  <a:lnTo>
                    <a:pt x="206" y="59"/>
                  </a:lnTo>
                  <a:lnTo>
                    <a:pt x="201" y="53"/>
                  </a:lnTo>
                  <a:lnTo>
                    <a:pt x="214" y="48"/>
                  </a:lnTo>
                  <a:lnTo>
                    <a:pt x="198" y="34"/>
                  </a:lnTo>
                  <a:lnTo>
                    <a:pt x="202" y="28"/>
                  </a:lnTo>
                  <a:lnTo>
                    <a:pt x="257" y="21"/>
                  </a:lnTo>
                  <a:lnTo>
                    <a:pt x="263" y="16"/>
                  </a:lnTo>
                  <a:lnTo>
                    <a:pt x="298" y="9"/>
                  </a:lnTo>
                  <a:lnTo>
                    <a:pt x="309" y="0"/>
                  </a:lnTo>
                  <a:lnTo>
                    <a:pt x="338" y="5"/>
                  </a:lnTo>
                  <a:lnTo>
                    <a:pt x="352" y="25"/>
                  </a:lnTo>
                  <a:lnTo>
                    <a:pt x="366" y="20"/>
                  </a:lnTo>
                  <a:lnTo>
                    <a:pt x="389" y="27"/>
                  </a:lnTo>
                  <a:lnTo>
                    <a:pt x="393" y="38"/>
                  </a:lnTo>
                  <a:lnTo>
                    <a:pt x="407" y="37"/>
                  </a:lnTo>
                  <a:lnTo>
                    <a:pt x="437" y="18"/>
                  </a:lnTo>
                  <a:lnTo>
                    <a:pt x="434" y="24"/>
                  </a:lnTo>
                  <a:lnTo>
                    <a:pt x="462" y="39"/>
                  </a:lnTo>
                  <a:lnTo>
                    <a:pt x="520" y="90"/>
                  </a:lnTo>
                  <a:lnTo>
                    <a:pt x="524" y="80"/>
                  </a:lnTo>
                  <a:lnTo>
                    <a:pt x="551" y="92"/>
                  </a:lnTo>
                  <a:lnTo>
                    <a:pt x="571" y="86"/>
                  </a:lnTo>
                  <a:lnTo>
                    <a:pt x="582" y="90"/>
                  </a:lnTo>
                  <a:lnTo>
                    <a:pt x="595" y="102"/>
                  </a:lnTo>
                  <a:lnTo>
                    <a:pt x="608" y="106"/>
                  </a:lnTo>
                  <a:lnTo>
                    <a:pt x="619" y="114"/>
                  </a:lnTo>
                  <a:lnTo>
                    <a:pt x="638" y="111"/>
                  </a:lnTo>
                  <a:lnTo>
                    <a:pt x="652" y="124"/>
                  </a:lnTo>
                  <a:lnTo>
                    <a:pt x="647" y="137"/>
                  </a:lnTo>
                  <a:lnTo>
                    <a:pt x="634" y="139"/>
                  </a:lnTo>
                  <a:lnTo>
                    <a:pt x="642" y="160"/>
                  </a:lnTo>
                  <a:lnTo>
                    <a:pt x="637" y="169"/>
                  </a:lnTo>
                  <a:lnTo>
                    <a:pt x="602" y="162"/>
                  </a:lnTo>
                  <a:lnTo>
                    <a:pt x="605" y="199"/>
                  </a:lnTo>
                  <a:lnTo>
                    <a:pt x="599" y="203"/>
                  </a:lnTo>
                  <a:lnTo>
                    <a:pt x="569" y="211"/>
                  </a:lnTo>
                  <a:lnTo>
                    <a:pt x="597" y="247"/>
                  </a:lnTo>
                  <a:lnTo>
                    <a:pt x="588" y="252"/>
                  </a:lnTo>
                  <a:lnTo>
                    <a:pt x="593" y="264"/>
                  </a:lnTo>
                  <a:lnTo>
                    <a:pt x="581" y="261"/>
                  </a:lnTo>
                  <a:lnTo>
                    <a:pt x="571" y="254"/>
                  </a:lnTo>
                  <a:lnTo>
                    <a:pt x="545" y="252"/>
                  </a:lnTo>
                  <a:lnTo>
                    <a:pt x="517" y="251"/>
                  </a:lnTo>
                  <a:lnTo>
                    <a:pt x="512" y="253"/>
                  </a:lnTo>
                  <a:lnTo>
                    <a:pt x="485" y="245"/>
                  </a:lnTo>
                  <a:lnTo>
                    <a:pt x="477" y="249"/>
                  </a:lnTo>
                  <a:lnTo>
                    <a:pt x="479" y="261"/>
                  </a:lnTo>
                  <a:lnTo>
                    <a:pt x="449" y="254"/>
                  </a:lnTo>
                  <a:lnTo>
                    <a:pt x="439" y="257"/>
                  </a:lnTo>
                  <a:lnTo>
                    <a:pt x="438" y="26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89" name="Freeform 102">
              <a:extLst>
                <a:ext uri="{FF2B5EF4-FFF2-40B4-BE49-F238E27FC236}">
                  <a16:creationId xmlns:a16="http://schemas.microsoft.com/office/drawing/2014/main" id="{388457FF-9EC4-5432-18E8-C86BB23A5D41}"/>
                </a:ext>
              </a:extLst>
            </p:cNvPr>
            <p:cNvSpPr>
              <a:spLocks/>
            </p:cNvSpPr>
            <p:nvPr/>
          </p:nvSpPr>
          <p:spPr bwMode="auto">
            <a:xfrm>
              <a:off x="4962355" y="3053636"/>
              <a:ext cx="213230" cy="313340"/>
            </a:xfrm>
            <a:custGeom>
              <a:avLst/>
              <a:gdLst>
                <a:gd name="T0" fmla="*/ 131 w 146"/>
                <a:gd name="T1" fmla="*/ 132 h 212"/>
                <a:gd name="T2" fmla="*/ 141 w 146"/>
                <a:gd name="T3" fmla="*/ 149 h 212"/>
                <a:gd name="T4" fmla="*/ 128 w 146"/>
                <a:gd name="T5" fmla="*/ 158 h 212"/>
                <a:gd name="T6" fmla="*/ 124 w 146"/>
                <a:gd name="T7" fmla="*/ 166 h 212"/>
                <a:gd name="T8" fmla="*/ 117 w 146"/>
                <a:gd name="T9" fmla="*/ 168 h 212"/>
                <a:gd name="T10" fmla="*/ 114 w 146"/>
                <a:gd name="T11" fmla="*/ 183 h 212"/>
                <a:gd name="T12" fmla="*/ 108 w 146"/>
                <a:gd name="T13" fmla="*/ 191 h 212"/>
                <a:gd name="T14" fmla="*/ 104 w 146"/>
                <a:gd name="T15" fmla="*/ 205 h 212"/>
                <a:gd name="T16" fmla="*/ 97 w 146"/>
                <a:gd name="T17" fmla="*/ 212 h 212"/>
                <a:gd name="T18" fmla="*/ 71 w 146"/>
                <a:gd name="T19" fmla="*/ 191 h 212"/>
                <a:gd name="T20" fmla="*/ 70 w 146"/>
                <a:gd name="T21" fmla="*/ 179 h 212"/>
                <a:gd name="T22" fmla="*/ 3 w 146"/>
                <a:gd name="T23" fmla="*/ 136 h 212"/>
                <a:gd name="T24" fmla="*/ 0 w 146"/>
                <a:gd name="T25" fmla="*/ 134 h 212"/>
                <a:gd name="T26" fmla="*/ 0 w 146"/>
                <a:gd name="T27" fmla="*/ 112 h 212"/>
                <a:gd name="T28" fmla="*/ 5 w 146"/>
                <a:gd name="T29" fmla="*/ 104 h 212"/>
                <a:gd name="T30" fmla="*/ 14 w 146"/>
                <a:gd name="T31" fmla="*/ 90 h 212"/>
                <a:gd name="T32" fmla="*/ 21 w 146"/>
                <a:gd name="T33" fmla="*/ 75 h 212"/>
                <a:gd name="T34" fmla="*/ 13 w 146"/>
                <a:gd name="T35" fmla="*/ 51 h 212"/>
                <a:gd name="T36" fmla="*/ 11 w 146"/>
                <a:gd name="T37" fmla="*/ 41 h 212"/>
                <a:gd name="T38" fmla="*/ 2 w 146"/>
                <a:gd name="T39" fmla="*/ 26 h 212"/>
                <a:gd name="T40" fmla="*/ 13 w 146"/>
                <a:gd name="T41" fmla="*/ 14 h 212"/>
                <a:gd name="T42" fmla="*/ 25 w 146"/>
                <a:gd name="T43" fmla="*/ 0 h 212"/>
                <a:gd name="T44" fmla="*/ 35 w 146"/>
                <a:gd name="T45" fmla="*/ 4 h 212"/>
                <a:gd name="T46" fmla="*/ 35 w 146"/>
                <a:gd name="T47" fmla="*/ 15 h 212"/>
                <a:gd name="T48" fmla="*/ 41 w 146"/>
                <a:gd name="T49" fmla="*/ 22 h 212"/>
                <a:gd name="T50" fmla="*/ 54 w 146"/>
                <a:gd name="T51" fmla="*/ 22 h 212"/>
                <a:gd name="T52" fmla="*/ 77 w 146"/>
                <a:gd name="T53" fmla="*/ 40 h 212"/>
                <a:gd name="T54" fmla="*/ 83 w 146"/>
                <a:gd name="T55" fmla="*/ 40 h 212"/>
                <a:gd name="T56" fmla="*/ 88 w 146"/>
                <a:gd name="T57" fmla="*/ 39 h 212"/>
                <a:gd name="T58" fmla="*/ 92 w 146"/>
                <a:gd name="T59" fmla="*/ 42 h 212"/>
                <a:gd name="T60" fmla="*/ 104 w 146"/>
                <a:gd name="T61" fmla="*/ 43 h 212"/>
                <a:gd name="T62" fmla="*/ 109 w 146"/>
                <a:gd name="T63" fmla="*/ 35 h 212"/>
                <a:gd name="T64" fmla="*/ 126 w 146"/>
                <a:gd name="T65" fmla="*/ 26 h 212"/>
                <a:gd name="T66" fmla="*/ 133 w 146"/>
                <a:gd name="T67" fmla="*/ 33 h 212"/>
                <a:gd name="T68" fmla="*/ 146 w 146"/>
                <a:gd name="T69" fmla="*/ 33 h 212"/>
                <a:gd name="T70" fmla="*/ 130 w 146"/>
                <a:gd name="T71" fmla="*/ 56 h 212"/>
                <a:gd name="T72" fmla="*/ 131 w 146"/>
                <a:gd name="T73" fmla="*/ 13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 h="212">
                  <a:moveTo>
                    <a:pt x="131" y="132"/>
                  </a:moveTo>
                  <a:lnTo>
                    <a:pt x="141" y="149"/>
                  </a:lnTo>
                  <a:lnTo>
                    <a:pt x="128" y="158"/>
                  </a:lnTo>
                  <a:lnTo>
                    <a:pt x="124" y="166"/>
                  </a:lnTo>
                  <a:lnTo>
                    <a:pt x="117" y="168"/>
                  </a:lnTo>
                  <a:lnTo>
                    <a:pt x="114" y="183"/>
                  </a:lnTo>
                  <a:lnTo>
                    <a:pt x="108" y="191"/>
                  </a:lnTo>
                  <a:lnTo>
                    <a:pt x="104" y="205"/>
                  </a:lnTo>
                  <a:lnTo>
                    <a:pt x="97" y="212"/>
                  </a:lnTo>
                  <a:lnTo>
                    <a:pt x="71" y="191"/>
                  </a:lnTo>
                  <a:lnTo>
                    <a:pt x="70" y="179"/>
                  </a:lnTo>
                  <a:lnTo>
                    <a:pt x="3" y="136"/>
                  </a:lnTo>
                  <a:lnTo>
                    <a:pt x="0" y="134"/>
                  </a:lnTo>
                  <a:lnTo>
                    <a:pt x="0" y="112"/>
                  </a:lnTo>
                  <a:lnTo>
                    <a:pt x="5" y="104"/>
                  </a:lnTo>
                  <a:lnTo>
                    <a:pt x="14" y="90"/>
                  </a:lnTo>
                  <a:lnTo>
                    <a:pt x="21" y="75"/>
                  </a:lnTo>
                  <a:lnTo>
                    <a:pt x="13" y="51"/>
                  </a:lnTo>
                  <a:lnTo>
                    <a:pt x="11" y="41"/>
                  </a:lnTo>
                  <a:lnTo>
                    <a:pt x="2" y="26"/>
                  </a:lnTo>
                  <a:lnTo>
                    <a:pt x="13" y="14"/>
                  </a:lnTo>
                  <a:lnTo>
                    <a:pt x="25" y="0"/>
                  </a:lnTo>
                  <a:lnTo>
                    <a:pt x="35" y="4"/>
                  </a:lnTo>
                  <a:lnTo>
                    <a:pt x="35" y="15"/>
                  </a:lnTo>
                  <a:lnTo>
                    <a:pt x="41" y="22"/>
                  </a:lnTo>
                  <a:lnTo>
                    <a:pt x="54" y="22"/>
                  </a:lnTo>
                  <a:lnTo>
                    <a:pt x="77" y="40"/>
                  </a:lnTo>
                  <a:lnTo>
                    <a:pt x="83" y="40"/>
                  </a:lnTo>
                  <a:lnTo>
                    <a:pt x="88" y="39"/>
                  </a:lnTo>
                  <a:lnTo>
                    <a:pt x="92" y="42"/>
                  </a:lnTo>
                  <a:lnTo>
                    <a:pt x="104" y="43"/>
                  </a:lnTo>
                  <a:lnTo>
                    <a:pt x="109" y="35"/>
                  </a:lnTo>
                  <a:lnTo>
                    <a:pt x="126" y="26"/>
                  </a:lnTo>
                  <a:lnTo>
                    <a:pt x="133" y="33"/>
                  </a:lnTo>
                  <a:lnTo>
                    <a:pt x="146" y="33"/>
                  </a:lnTo>
                  <a:lnTo>
                    <a:pt x="130" y="56"/>
                  </a:lnTo>
                  <a:lnTo>
                    <a:pt x="131" y="13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0" name="Freeform 103">
              <a:extLst>
                <a:ext uri="{FF2B5EF4-FFF2-40B4-BE49-F238E27FC236}">
                  <a16:creationId xmlns:a16="http://schemas.microsoft.com/office/drawing/2014/main" id="{82FA90C5-9D0D-2BC4-E334-A24B46D89A30}"/>
                </a:ext>
              </a:extLst>
            </p:cNvPr>
            <p:cNvSpPr>
              <a:spLocks/>
            </p:cNvSpPr>
            <p:nvPr/>
          </p:nvSpPr>
          <p:spPr bwMode="auto">
            <a:xfrm>
              <a:off x="5771459" y="1896347"/>
              <a:ext cx="242439" cy="121198"/>
            </a:xfrm>
            <a:custGeom>
              <a:avLst/>
              <a:gdLst>
                <a:gd name="T0" fmla="*/ 11 w 166"/>
                <a:gd name="T1" fmla="*/ 21 h 82"/>
                <a:gd name="T2" fmla="*/ 12 w 166"/>
                <a:gd name="T3" fmla="*/ 12 h 82"/>
                <a:gd name="T4" fmla="*/ 22 w 166"/>
                <a:gd name="T5" fmla="*/ 9 h 82"/>
                <a:gd name="T6" fmla="*/ 52 w 166"/>
                <a:gd name="T7" fmla="*/ 16 h 82"/>
                <a:gd name="T8" fmla="*/ 50 w 166"/>
                <a:gd name="T9" fmla="*/ 4 h 82"/>
                <a:gd name="T10" fmla="*/ 58 w 166"/>
                <a:gd name="T11" fmla="*/ 0 h 82"/>
                <a:gd name="T12" fmla="*/ 85 w 166"/>
                <a:gd name="T13" fmla="*/ 8 h 82"/>
                <a:gd name="T14" fmla="*/ 90 w 166"/>
                <a:gd name="T15" fmla="*/ 6 h 82"/>
                <a:gd name="T16" fmla="*/ 118 w 166"/>
                <a:gd name="T17" fmla="*/ 7 h 82"/>
                <a:gd name="T18" fmla="*/ 144 w 166"/>
                <a:gd name="T19" fmla="*/ 9 h 82"/>
                <a:gd name="T20" fmla="*/ 154 w 166"/>
                <a:gd name="T21" fmla="*/ 16 h 82"/>
                <a:gd name="T22" fmla="*/ 166 w 166"/>
                <a:gd name="T23" fmla="*/ 19 h 82"/>
                <a:gd name="T24" fmla="*/ 165 w 166"/>
                <a:gd name="T25" fmla="*/ 24 h 82"/>
                <a:gd name="T26" fmla="*/ 142 w 166"/>
                <a:gd name="T27" fmla="*/ 35 h 82"/>
                <a:gd name="T28" fmla="*/ 139 w 166"/>
                <a:gd name="T29" fmla="*/ 43 h 82"/>
                <a:gd name="T30" fmla="*/ 118 w 166"/>
                <a:gd name="T31" fmla="*/ 46 h 82"/>
                <a:gd name="T32" fmla="*/ 116 w 166"/>
                <a:gd name="T33" fmla="*/ 58 h 82"/>
                <a:gd name="T34" fmla="*/ 97 w 166"/>
                <a:gd name="T35" fmla="*/ 56 h 82"/>
                <a:gd name="T36" fmla="*/ 87 w 166"/>
                <a:gd name="T37" fmla="*/ 60 h 82"/>
                <a:gd name="T38" fmla="*/ 74 w 166"/>
                <a:gd name="T39" fmla="*/ 70 h 82"/>
                <a:gd name="T40" fmla="*/ 77 w 166"/>
                <a:gd name="T41" fmla="*/ 74 h 82"/>
                <a:gd name="T42" fmla="*/ 74 w 166"/>
                <a:gd name="T43" fmla="*/ 79 h 82"/>
                <a:gd name="T44" fmla="*/ 43 w 166"/>
                <a:gd name="T45" fmla="*/ 82 h 82"/>
                <a:gd name="T46" fmla="*/ 20 w 166"/>
                <a:gd name="T47" fmla="*/ 76 h 82"/>
                <a:gd name="T48" fmla="*/ 2 w 166"/>
                <a:gd name="T49" fmla="*/ 77 h 82"/>
                <a:gd name="T50" fmla="*/ 0 w 166"/>
                <a:gd name="T51" fmla="*/ 65 h 82"/>
                <a:gd name="T52" fmla="*/ 20 w 166"/>
                <a:gd name="T53" fmla="*/ 69 h 82"/>
                <a:gd name="T54" fmla="*/ 24 w 166"/>
                <a:gd name="T55" fmla="*/ 62 h 82"/>
                <a:gd name="T56" fmla="*/ 37 w 166"/>
                <a:gd name="T57" fmla="*/ 64 h 82"/>
                <a:gd name="T58" fmla="*/ 55 w 166"/>
                <a:gd name="T59" fmla="*/ 49 h 82"/>
                <a:gd name="T60" fmla="*/ 31 w 166"/>
                <a:gd name="T61" fmla="*/ 39 h 82"/>
                <a:gd name="T62" fmla="*/ 21 w 166"/>
                <a:gd name="T63" fmla="*/ 44 h 82"/>
                <a:gd name="T64" fmla="*/ 6 w 166"/>
                <a:gd name="T65" fmla="*/ 36 h 82"/>
                <a:gd name="T66" fmla="*/ 16 w 166"/>
                <a:gd name="T67" fmla="*/ 23 h 82"/>
                <a:gd name="T68" fmla="*/ 11 w 166"/>
                <a:gd name="T69" fmla="*/ 2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6" h="82">
                  <a:moveTo>
                    <a:pt x="11" y="21"/>
                  </a:moveTo>
                  <a:lnTo>
                    <a:pt x="12" y="12"/>
                  </a:lnTo>
                  <a:lnTo>
                    <a:pt x="22" y="9"/>
                  </a:lnTo>
                  <a:lnTo>
                    <a:pt x="52" y="16"/>
                  </a:lnTo>
                  <a:lnTo>
                    <a:pt x="50" y="4"/>
                  </a:lnTo>
                  <a:lnTo>
                    <a:pt x="58" y="0"/>
                  </a:lnTo>
                  <a:lnTo>
                    <a:pt x="85" y="8"/>
                  </a:lnTo>
                  <a:lnTo>
                    <a:pt x="90" y="6"/>
                  </a:lnTo>
                  <a:lnTo>
                    <a:pt x="118" y="7"/>
                  </a:lnTo>
                  <a:lnTo>
                    <a:pt x="144" y="9"/>
                  </a:lnTo>
                  <a:lnTo>
                    <a:pt x="154" y="16"/>
                  </a:lnTo>
                  <a:lnTo>
                    <a:pt x="166" y="19"/>
                  </a:lnTo>
                  <a:lnTo>
                    <a:pt x="165" y="24"/>
                  </a:lnTo>
                  <a:lnTo>
                    <a:pt x="142" y="35"/>
                  </a:lnTo>
                  <a:lnTo>
                    <a:pt x="139" y="43"/>
                  </a:lnTo>
                  <a:lnTo>
                    <a:pt x="118" y="46"/>
                  </a:lnTo>
                  <a:lnTo>
                    <a:pt x="116" y="58"/>
                  </a:lnTo>
                  <a:lnTo>
                    <a:pt x="97" y="56"/>
                  </a:lnTo>
                  <a:lnTo>
                    <a:pt x="87" y="60"/>
                  </a:lnTo>
                  <a:lnTo>
                    <a:pt x="74" y="70"/>
                  </a:lnTo>
                  <a:lnTo>
                    <a:pt x="77" y="74"/>
                  </a:lnTo>
                  <a:lnTo>
                    <a:pt x="74" y="79"/>
                  </a:lnTo>
                  <a:lnTo>
                    <a:pt x="43" y="82"/>
                  </a:lnTo>
                  <a:lnTo>
                    <a:pt x="20" y="76"/>
                  </a:lnTo>
                  <a:lnTo>
                    <a:pt x="2" y="77"/>
                  </a:lnTo>
                  <a:lnTo>
                    <a:pt x="0" y="65"/>
                  </a:lnTo>
                  <a:lnTo>
                    <a:pt x="20" y="69"/>
                  </a:lnTo>
                  <a:lnTo>
                    <a:pt x="24" y="62"/>
                  </a:lnTo>
                  <a:lnTo>
                    <a:pt x="37" y="64"/>
                  </a:lnTo>
                  <a:lnTo>
                    <a:pt x="55" y="49"/>
                  </a:lnTo>
                  <a:lnTo>
                    <a:pt x="31" y="39"/>
                  </a:lnTo>
                  <a:lnTo>
                    <a:pt x="21" y="44"/>
                  </a:lnTo>
                  <a:lnTo>
                    <a:pt x="6" y="36"/>
                  </a:lnTo>
                  <a:lnTo>
                    <a:pt x="16" y="23"/>
                  </a:lnTo>
                  <a:lnTo>
                    <a:pt x="11"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1" name="Freeform 104">
              <a:extLst>
                <a:ext uri="{FF2B5EF4-FFF2-40B4-BE49-F238E27FC236}">
                  <a16:creationId xmlns:a16="http://schemas.microsoft.com/office/drawing/2014/main" id="{43A55CAC-A676-9986-C007-767740B2CFFA}"/>
                </a:ext>
              </a:extLst>
            </p:cNvPr>
            <p:cNvSpPr>
              <a:spLocks/>
            </p:cNvSpPr>
            <p:nvPr/>
          </p:nvSpPr>
          <p:spPr bwMode="auto">
            <a:xfrm>
              <a:off x="6777730" y="2775768"/>
              <a:ext cx="141667" cy="125633"/>
            </a:xfrm>
            <a:custGeom>
              <a:avLst/>
              <a:gdLst>
                <a:gd name="T0" fmla="*/ 27 w 97"/>
                <a:gd name="T1" fmla="*/ 81 h 85"/>
                <a:gd name="T2" fmla="*/ 18 w 97"/>
                <a:gd name="T3" fmla="*/ 71 h 85"/>
                <a:gd name="T4" fmla="*/ 7 w 97"/>
                <a:gd name="T5" fmla="*/ 49 h 85"/>
                <a:gd name="T6" fmla="*/ 0 w 97"/>
                <a:gd name="T7" fmla="*/ 24 h 85"/>
                <a:gd name="T8" fmla="*/ 10 w 97"/>
                <a:gd name="T9" fmla="*/ 7 h 85"/>
                <a:gd name="T10" fmla="*/ 33 w 97"/>
                <a:gd name="T11" fmla="*/ 3 h 85"/>
                <a:gd name="T12" fmla="*/ 51 w 97"/>
                <a:gd name="T13" fmla="*/ 6 h 85"/>
                <a:gd name="T14" fmla="*/ 67 w 97"/>
                <a:gd name="T15" fmla="*/ 14 h 85"/>
                <a:gd name="T16" fmla="*/ 73 w 97"/>
                <a:gd name="T17" fmla="*/ 0 h 85"/>
                <a:gd name="T18" fmla="*/ 90 w 97"/>
                <a:gd name="T19" fmla="*/ 7 h 85"/>
                <a:gd name="T20" fmla="*/ 96 w 97"/>
                <a:gd name="T21" fmla="*/ 21 h 85"/>
                <a:gd name="T22" fmla="*/ 97 w 97"/>
                <a:gd name="T23" fmla="*/ 46 h 85"/>
                <a:gd name="T24" fmla="*/ 68 w 97"/>
                <a:gd name="T25" fmla="*/ 62 h 85"/>
                <a:gd name="T26" fmla="*/ 77 w 97"/>
                <a:gd name="T27" fmla="*/ 75 h 85"/>
                <a:gd name="T28" fmla="*/ 58 w 97"/>
                <a:gd name="T29" fmla="*/ 76 h 85"/>
                <a:gd name="T30" fmla="*/ 42 w 97"/>
                <a:gd name="T31" fmla="*/ 85 h 85"/>
                <a:gd name="T32" fmla="*/ 27 w 97"/>
                <a:gd name="T33" fmla="*/ 8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7" h="85">
                  <a:moveTo>
                    <a:pt x="27" y="81"/>
                  </a:moveTo>
                  <a:lnTo>
                    <a:pt x="18" y="71"/>
                  </a:lnTo>
                  <a:lnTo>
                    <a:pt x="7" y="49"/>
                  </a:lnTo>
                  <a:lnTo>
                    <a:pt x="0" y="24"/>
                  </a:lnTo>
                  <a:lnTo>
                    <a:pt x="10" y="7"/>
                  </a:lnTo>
                  <a:lnTo>
                    <a:pt x="33" y="3"/>
                  </a:lnTo>
                  <a:lnTo>
                    <a:pt x="51" y="6"/>
                  </a:lnTo>
                  <a:lnTo>
                    <a:pt x="67" y="14"/>
                  </a:lnTo>
                  <a:lnTo>
                    <a:pt x="73" y="0"/>
                  </a:lnTo>
                  <a:lnTo>
                    <a:pt x="90" y="7"/>
                  </a:lnTo>
                  <a:lnTo>
                    <a:pt x="96" y="21"/>
                  </a:lnTo>
                  <a:lnTo>
                    <a:pt x="97" y="46"/>
                  </a:lnTo>
                  <a:lnTo>
                    <a:pt x="68" y="62"/>
                  </a:lnTo>
                  <a:lnTo>
                    <a:pt x="77" y="75"/>
                  </a:lnTo>
                  <a:lnTo>
                    <a:pt x="58" y="76"/>
                  </a:lnTo>
                  <a:lnTo>
                    <a:pt x="42" y="85"/>
                  </a:lnTo>
                  <a:lnTo>
                    <a:pt x="27" y="8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2" name="Freeform 105">
              <a:extLst>
                <a:ext uri="{FF2B5EF4-FFF2-40B4-BE49-F238E27FC236}">
                  <a16:creationId xmlns:a16="http://schemas.microsoft.com/office/drawing/2014/main" id="{B6ACDB1A-3B8D-3938-8FAB-2ABC63531B9A}"/>
                </a:ext>
              </a:extLst>
            </p:cNvPr>
            <p:cNvSpPr>
              <a:spLocks/>
            </p:cNvSpPr>
            <p:nvPr/>
          </p:nvSpPr>
          <p:spPr bwMode="auto">
            <a:xfrm>
              <a:off x="7204190" y="2038236"/>
              <a:ext cx="112457" cy="128588"/>
            </a:xfrm>
            <a:custGeom>
              <a:avLst/>
              <a:gdLst>
                <a:gd name="T0" fmla="*/ 29 w 77"/>
                <a:gd name="T1" fmla="*/ 0 h 87"/>
                <a:gd name="T2" fmla="*/ 55 w 77"/>
                <a:gd name="T3" fmla="*/ 24 h 87"/>
                <a:gd name="T4" fmla="*/ 66 w 77"/>
                <a:gd name="T5" fmla="*/ 38 h 87"/>
                <a:gd name="T6" fmla="*/ 77 w 77"/>
                <a:gd name="T7" fmla="*/ 62 h 87"/>
                <a:gd name="T8" fmla="*/ 75 w 77"/>
                <a:gd name="T9" fmla="*/ 73 h 87"/>
                <a:gd name="T10" fmla="*/ 61 w 77"/>
                <a:gd name="T11" fmla="*/ 77 h 87"/>
                <a:gd name="T12" fmla="*/ 51 w 77"/>
                <a:gd name="T13" fmla="*/ 85 h 87"/>
                <a:gd name="T14" fmla="*/ 36 w 77"/>
                <a:gd name="T15" fmla="*/ 87 h 87"/>
                <a:gd name="T16" fmla="*/ 29 w 77"/>
                <a:gd name="T17" fmla="*/ 76 h 87"/>
                <a:gd name="T18" fmla="*/ 26 w 77"/>
                <a:gd name="T19" fmla="*/ 61 h 87"/>
                <a:gd name="T20" fmla="*/ 9 w 77"/>
                <a:gd name="T21" fmla="*/ 39 h 87"/>
                <a:gd name="T22" fmla="*/ 20 w 77"/>
                <a:gd name="T23" fmla="*/ 35 h 87"/>
                <a:gd name="T24" fmla="*/ 0 w 77"/>
                <a:gd name="T25" fmla="*/ 18 h 87"/>
                <a:gd name="T26" fmla="*/ 1 w 77"/>
                <a:gd name="T27" fmla="*/ 16 h 87"/>
                <a:gd name="T28" fmla="*/ 8 w 77"/>
                <a:gd name="T29" fmla="*/ 17 h 87"/>
                <a:gd name="T30" fmla="*/ 11 w 77"/>
                <a:gd name="T31" fmla="*/ 7 h 87"/>
                <a:gd name="T32" fmla="*/ 22 w 77"/>
                <a:gd name="T33" fmla="*/ 6 h 87"/>
                <a:gd name="T34" fmla="*/ 29 w 77"/>
                <a:gd name="T35" fmla="*/ 5 h 87"/>
                <a:gd name="T36" fmla="*/ 29 w 77"/>
                <a:gd name="T3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87">
                  <a:moveTo>
                    <a:pt x="29" y="0"/>
                  </a:moveTo>
                  <a:lnTo>
                    <a:pt x="55" y="24"/>
                  </a:lnTo>
                  <a:lnTo>
                    <a:pt x="66" y="38"/>
                  </a:lnTo>
                  <a:lnTo>
                    <a:pt x="77" y="62"/>
                  </a:lnTo>
                  <a:lnTo>
                    <a:pt x="75" y="73"/>
                  </a:lnTo>
                  <a:lnTo>
                    <a:pt x="61" y="77"/>
                  </a:lnTo>
                  <a:lnTo>
                    <a:pt x="51" y="85"/>
                  </a:lnTo>
                  <a:lnTo>
                    <a:pt x="36" y="87"/>
                  </a:lnTo>
                  <a:lnTo>
                    <a:pt x="29" y="76"/>
                  </a:lnTo>
                  <a:lnTo>
                    <a:pt x="26" y="61"/>
                  </a:lnTo>
                  <a:lnTo>
                    <a:pt x="9" y="39"/>
                  </a:lnTo>
                  <a:lnTo>
                    <a:pt x="20" y="35"/>
                  </a:lnTo>
                  <a:lnTo>
                    <a:pt x="0" y="18"/>
                  </a:lnTo>
                  <a:lnTo>
                    <a:pt x="1" y="16"/>
                  </a:lnTo>
                  <a:lnTo>
                    <a:pt x="8" y="17"/>
                  </a:lnTo>
                  <a:lnTo>
                    <a:pt x="11" y="7"/>
                  </a:lnTo>
                  <a:lnTo>
                    <a:pt x="22" y="6"/>
                  </a:lnTo>
                  <a:lnTo>
                    <a:pt x="29" y="5"/>
                  </a:lnTo>
                  <a:lnTo>
                    <a:pt x="29"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3" name="Freeform 106">
              <a:extLst>
                <a:ext uri="{FF2B5EF4-FFF2-40B4-BE49-F238E27FC236}">
                  <a16:creationId xmlns:a16="http://schemas.microsoft.com/office/drawing/2014/main" id="{116C06B4-7131-749D-1CDB-329F5C835C65}"/>
                </a:ext>
              </a:extLst>
            </p:cNvPr>
            <p:cNvSpPr>
              <a:spLocks/>
            </p:cNvSpPr>
            <p:nvPr/>
          </p:nvSpPr>
          <p:spPr bwMode="auto">
            <a:xfrm>
              <a:off x="4543198" y="1896347"/>
              <a:ext cx="40894" cy="42863"/>
            </a:xfrm>
            <a:custGeom>
              <a:avLst/>
              <a:gdLst>
                <a:gd name="T0" fmla="*/ 12 w 28"/>
                <a:gd name="T1" fmla="*/ 25 h 29"/>
                <a:gd name="T2" fmla="*/ 12 w 28"/>
                <a:gd name="T3" fmla="*/ 29 h 29"/>
                <a:gd name="T4" fmla="*/ 10 w 28"/>
                <a:gd name="T5" fmla="*/ 29 h 29"/>
                <a:gd name="T6" fmla="*/ 8 w 28"/>
                <a:gd name="T7" fmla="*/ 22 h 29"/>
                <a:gd name="T8" fmla="*/ 4 w 28"/>
                <a:gd name="T9" fmla="*/ 20 h 29"/>
                <a:gd name="T10" fmla="*/ 0 w 28"/>
                <a:gd name="T11" fmla="*/ 14 h 29"/>
                <a:gd name="T12" fmla="*/ 2 w 28"/>
                <a:gd name="T13" fmla="*/ 9 h 29"/>
                <a:gd name="T14" fmla="*/ 6 w 28"/>
                <a:gd name="T15" fmla="*/ 8 h 29"/>
                <a:gd name="T16" fmla="*/ 8 w 28"/>
                <a:gd name="T17" fmla="*/ 1 h 29"/>
                <a:gd name="T18" fmla="*/ 11 w 28"/>
                <a:gd name="T19" fmla="*/ 0 h 29"/>
                <a:gd name="T20" fmla="*/ 13 w 28"/>
                <a:gd name="T21" fmla="*/ 3 h 29"/>
                <a:gd name="T22" fmla="*/ 17 w 28"/>
                <a:gd name="T23" fmla="*/ 4 h 29"/>
                <a:gd name="T24" fmla="*/ 19 w 28"/>
                <a:gd name="T25" fmla="*/ 7 h 29"/>
                <a:gd name="T26" fmla="*/ 22 w 28"/>
                <a:gd name="T27" fmla="*/ 8 h 29"/>
                <a:gd name="T28" fmla="*/ 26 w 28"/>
                <a:gd name="T29" fmla="*/ 12 h 29"/>
                <a:gd name="T30" fmla="*/ 28 w 28"/>
                <a:gd name="T31" fmla="*/ 12 h 29"/>
                <a:gd name="T32" fmla="*/ 27 w 28"/>
                <a:gd name="T33" fmla="*/ 17 h 29"/>
                <a:gd name="T34" fmla="*/ 25 w 28"/>
                <a:gd name="T35" fmla="*/ 20 h 29"/>
                <a:gd name="T36" fmla="*/ 25 w 28"/>
                <a:gd name="T37" fmla="*/ 21 h 29"/>
                <a:gd name="T38" fmla="*/ 22 w 28"/>
                <a:gd name="T39" fmla="*/ 22 h 29"/>
                <a:gd name="T40" fmla="*/ 12 w 28"/>
                <a:gd name="T41"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8" h="29">
                  <a:moveTo>
                    <a:pt x="12" y="25"/>
                  </a:moveTo>
                  <a:lnTo>
                    <a:pt x="12" y="29"/>
                  </a:lnTo>
                  <a:lnTo>
                    <a:pt x="10" y="29"/>
                  </a:lnTo>
                  <a:lnTo>
                    <a:pt x="8" y="22"/>
                  </a:lnTo>
                  <a:lnTo>
                    <a:pt x="4" y="20"/>
                  </a:lnTo>
                  <a:lnTo>
                    <a:pt x="0" y="14"/>
                  </a:lnTo>
                  <a:lnTo>
                    <a:pt x="2" y="9"/>
                  </a:lnTo>
                  <a:lnTo>
                    <a:pt x="6" y="8"/>
                  </a:lnTo>
                  <a:lnTo>
                    <a:pt x="8" y="1"/>
                  </a:lnTo>
                  <a:lnTo>
                    <a:pt x="11" y="0"/>
                  </a:lnTo>
                  <a:lnTo>
                    <a:pt x="13" y="3"/>
                  </a:lnTo>
                  <a:lnTo>
                    <a:pt x="17" y="4"/>
                  </a:lnTo>
                  <a:lnTo>
                    <a:pt x="19" y="7"/>
                  </a:lnTo>
                  <a:lnTo>
                    <a:pt x="22" y="8"/>
                  </a:lnTo>
                  <a:lnTo>
                    <a:pt x="26" y="12"/>
                  </a:lnTo>
                  <a:lnTo>
                    <a:pt x="28" y="12"/>
                  </a:lnTo>
                  <a:lnTo>
                    <a:pt x="27" y="17"/>
                  </a:lnTo>
                  <a:lnTo>
                    <a:pt x="25" y="20"/>
                  </a:lnTo>
                  <a:lnTo>
                    <a:pt x="25" y="21"/>
                  </a:lnTo>
                  <a:lnTo>
                    <a:pt x="22" y="22"/>
                  </a:lnTo>
                  <a:lnTo>
                    <a:pt x="12" y="2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4" name="Freeform 107">
              <a:extLst>
                <a:ext uri="{FF2B5EF4-FFF2-40B4-BE49-F238E27FC236}">
                  <a16:creationId xmlns:a16="http://schemas.microsoft.com/office/drawing/2014/main" id="{FB9EDFB2-9F0C-A9AF-21BE-C2ADAC657EB6}"/>
                </a:ext>
              </a:extLst>
            </p:cNvPr>
            <p:cNvSpPr>
              <a:spLocks/>
            </p:cNvSpPr>
            <p:nvPr/>
          </p:nvSpPr>
          <p:spPr bwMode="auto">
            <a:xfrm>
              <a:off x="5254451" y="2299846"/>
              <a:ext cx="49657" cy="47297"/>
            </a:xfrm>
            <a:custGeom>
              <a:avLst/>
              <a:gdLst>
                <a:gd name="T0" fmla="*/ 22 w 34"/>
                <a:gd name="T1" fmla="*/ 2 h 32"/>
                <a:gd name="T2" fmla="*/ 27 w 34"/>
                <a:gd name="T3" fmla="*/ 11 h 32"/>
                <a:gd name="T4" fmla="*/ 26 w 34"/>
                <a:gd name="T5" fmla="*/ 16 h 32"/>
                <a:gd name="T6" fmla="*/ 34 w 34"/>
                <a:gd name="T7" fmla="*/ 31 h 32"/>
                <a:gd name="T8" fmla="*/ 21 w 34"/>
                <a:gd name="T9" fmla="*/ 32 h 32"/>
                <a:gd name="T10" fmla="*/ 16 w 34"/>
                <a:gd name="T11" fmla="*/ 22 h 32"/>
                <a:gd name="T12" fmla="*/ 0 w 34"/>
                <a:gd name="T13" fmla="*/ 20 h 32"/>
                <a:gd name="T14" fmla="*/ 10 w 34"/>
                <a:gd name="T15" fmla="*/ 0 h 32"/>
                <a:gd name="T16" fmla="*/ 22 w 34"/>
                <a:gd name="T17"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32">
                  <a:moveTo>
                    <a:pt x="22" y="2"/>
                  </a:moveTo>
                  <a:lnTo>
                    <a:pt x="27" y="11"/>
                  </a:lnTo>
                  <a:lnTo>
                    <a:pt x="26" y="16"/>
                  </a:lnTo>
                  <a:lnTo>
                    <a:pt x="34" y="31"/>
                  </a:lnTo>
                  <a:lnTo>
                    <a:pt x="21" y="32"/>
                  </a:lnTo>
                  <a:lnTo>
                    <a:pt x="16" y="22"/>
                  </a:lnTo>
                  <a:lnTo>
                    <a:pt x="0" y="20"/>
                  </a:lnTo>
                  <a:lnTo>
                    <a:pt x="10" y="0"/>
                  </a:lnTo>
                  <a:lnTo>
                    <a:pt x="22" y="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5" name="Freeform 108">
              <a:extLst>
                <a:ext uri="{FF2B5EF4-FFF2-40B4-BE49-F238E27FC236}">
                  <a16:creationId xmlns:a16="http://schemas.microsoft.com/office/drawing/2014/main" id="{4AFEFC6D-B59E-F12B-3DE7-BC8E43E7EA03}"/>
                </a:ext>
              </a:extLst>
            </p:cNvPr>
            <p:cNvSpPr>
              <a:spLocks/>
            </p:cNvSpPr>
            <p:nvPr/>
          </p:nvSpPr>
          <p:spPr bwMode="auto">
            <a:xfrm>
              <a:off x="6690101" y="2533373"/>
              <a:ext cx="220533" cy="263087"/>
            </a:xfrm>
            <a:custGeom>
              <a:avLst/>
              <a:gdLst>
                <a:gd name="T0" fmla="*/ 111 w 151"/>
                <a:gd name="T1" fmla="*/ 170 h 178"/>
                <a:gd name="T2" fmla="*/ 116 w 151"/>
                <a:gd name="T3" fmla="*/ 161 h 178"/>
                <a:gd name="T4" fmla="*/ 114 w 151"/>
                <a:gd name="T5" fmla="*/ 143 h 178"/>
                <a:gd name="T6" fmla="*/ 97 w 151"/>
                <a:gd name="T7" fmla="*/ 125 h 178"/>
                <a:gd name="T8" fmla="*/ 93 w 151"/>
                <a:gd name="T9" fmla="*/ 104 h 178"/>
                <a:gd name="T10" fmla="*/ 77 w 151"/>
                <a:gd name="T11" fmla="*/ 87 h 178"/>
                <a:gd name="T12" fmla="*/ 63 w 151"/>
                <a:gd name="T13" fmla="*/ 86 h 178"/>
                <a:gd name="T14" fmla="*/ 60 w 151"/>
                <a:gd name="T15" fmla="*/ 93 h 178"/>
                <a:gd name="T16" fmla="*/ 50 w 151"/>
                <a:gd name="T17" fmla="*/ 94 h 178"/>
                <a:gd name="T18" fmla="*/ 44 w 151"/>
                <a:gd name="T19" fmla="*/ 90 h 178"/>
                <a:gd name="T20" fmla="*/ 26 w 151"/>
                <a:gd name="T21" fmla="*/ 103 h 178"/>
                <a:gd name="T22" fmla="*/ 23 w 151"/>
                <a:gd name="T23" fmla="*/ 84 h 178"/>
                <a:gd name="T24" fmla="*/ 24 w 151"/>
                <a:gd name="T25" fmla="*/ 62 h 178"/>
                <a:gd name="T26" fmla="*/ 12 w 151"/>
                <a:gd name="T27" fmla="*/ 61 h 178"/>
                <a:gd name="T28" fmla="*/ 9 w 151"/>
                <a:gd name="T29" fmla="*/ 49 h 178"/>
                <a:gd name="T30" fmla="*/ 0 w 151"/>
                <a:gd name="T31" fmla="*/ 42 h 178"/>
                <a:gd name="T32" fmla="*/ 3 w 151"/>
                <a:gd name="T33" fmla="*/ 34 h 178"/>
                <a:gd name="T34" fmla="*/ 16 w 151"/>
                <a:gd name="T35" fmla="*/ 21 h 178"/>
                <a:gd name="T36" fmla="*/ 18 w 151"/>
                <a:gd name="T37" fmla="*/ 26 h 178"/>
                <a:gd name="T38" fmla="*/ 28 w 151"/>
                <a:gd name="T39" fmla="*/ 26 h 178"/>
                <a:gd name="T40" fmla="*/ 21 w 151"/>
                <a:gd name="T41" fmla="*/ 3 h 178"/>
                <a:gd name="T42" fmla="*/ 30 w 151"/>
                <a:gd name="T43" fmla="*/ 0 h 178"/>
                <a:gd name="T44" fmla="*/ 43 w 151"/>
                <a:gd name="T45" fmla="*/ 16 h 178"/>
                <a:gd name="T46" fmla="*/ 55 w 151"/>
                <a:gd name="T47" fmla="*/ 35 h 178"/>
                <a:gd name="T48" fmla="*/ 77 w 151"/>
                <a:gd name="T49" fmla="*/ 35 h 178"/>
                <a:gd name="T50" fmla="*/ 87 w 151"/>
                <a:gd name="T51" fmla="*/ 53 h 178"/>
                <a:gd name="T52" fmla="*/ 76 w 151"/>
                <a:gd name="T53" fmla="*/ 59 h 178"/>
                <a:gd name="T54" fmla="*/ 72 w 151"/>
                <a:gd name="T55" fmla="*/ 66 h 178"/>
                <a:gd name="T56" fmla="*/ 96 w 151"/>
                <a:gd name="T57" fmla="*/ 79 h 178"/>
                <a:gd name="T58" fmla="*/ 115 w 151"/>
                <a:gd name="T59" fmla="*/ 103 h 178"/>
                <a:gd name="T60" fmla="*/ 129 w 151"/>
                <a:gd name="T61" fmla="*/ 122 h 178"/>
                <a:gd name="T62" fmla="*/ 145 w 151"/>
                <a:gd name="T63" fmla="*/ 136 h 178"/>
                <a:gd name="T64" fmla="*/ 151 w 151"/>
                <a:gd name="T65" fmla="*/ 151 h 178"/>
                <a:gd name="T66" fmla="*/ 150 w 151"/>
                <a:gd name="T67" fmla="*/ 171 h 178"/>
                <a:gd name="T68" fmla="*/ 133 w 151"/>
                <a:gd name="T69" fmla="*/ 164 h 178"/>
                <a:gd name="T70" fmla="*/ 127 w 151"/>
                <a:gd name="T71" fmla="*/ 178 h 178"/>
                <a:gd name="T72" fmla="*/ 111 w 151"/>
                <a:gd name="T73" fmla="*/ 17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1" h="178">
                  <a:moveTo>
                    <a:pt x="111" y="170"/>
                  </a:moveTo>
                  <a:lnTo>
                    <a:pt x="116" y="161"/>
                  </a:lnTo>
                  <a:lnTo>
                    <a:pt x="114" y="143"/>
                  </a:lnTo>
                  <a:lnTo>
                    <a:pt x="97" y="125"/>
                  </a:lnTo>
                  <a:lnTo>
                    <a:pt x="93" y="104"/>
                  </a:lnTo>
                  <a:lnTo>
                    <a:pt x="77" y="87"/>
                  </a:lnTo>
                  <a:lnTo>
                    <a:pt x="63" y="86"/>
                  </a:lnTo>
                  <a:lnTo>
                    <a:pt x="60" y="93"/>
                  </a:lnTo>
                  <a:lnTo>
                    <a:pt x="50" y="94"/>
                  </a:lnTo>
                  <a:lnTo>
                    <a:pt x="44" y="90"/>
                  </a:lnTo>
                  <a:lnTo>
                    <a:pt x="26" y="103"/>
                  </a:lnTo>
                  <a:lnTo>
                    <a:pt x="23" y="84"/>
                  </a:lnTo>
                  <a:lnTo>
                    <a:pt x="24" y="62"/>
                  </a:lnTo>
                  <a:lnTo>
                    <a:pt x="12" y="61"/>
                  </a:lnTo>
                  <a:lnTo>
                    <a:pt x="9" y="49"/>
                  </a:lnTo>
                  <a:lnTo>
                    <a:pt x="0" y="42"/>
                  </a:lnTo>
                  <a:lnTo>
                    <a:pt x="3" y="34"/>
                  </a:lnTo>
                  <a:lnTo>
                    <a:pt x="16" y="21"/>
                  </a:lnTo>
                  <a:lnTo>
                    <a:pt x="18" y="26"/>
                  </a:lnTo>
                  <a:lnTo>
                    <a:pt x="28" y="26"/>
                  </a:lnTo>
                  <a:lnTo>
                    <a:pt x="21" y="3"/>
                  </a:lnTo>
                  <a:lnTo>
                    <a:pt x="30" y="0"/>
                  </a:lnTo>
                  <a:lnTo>
                    <a:pt x="43" y="16"/>
                  </a:lnTo>
                  <a:lnTo>
                    <a:pt x="55" y="35"/>
                  </a:lnTo>
                  <a:lnTo>
                    <a:pt x="77" y="35"/>
                  </a:lnTo>
                  <a:lnTo>
                    <a:pt x="87" y="53"/>
                  </a:lnTo>
                  <a:lnTo>
                    <a:pt x="76" y="59"/>
                  </a:lnTo>
                  <a:lnTo>
                    <a:pt x="72" y="66"/>
                  </a:lnTo>
                  <a:lnTo>
                    <a:pt x="96" y="79"/>
                  </a:lnTo>
                  <a:lnTo>
                    <a:pt x="115" y="103"/>
                  </a:lnTo>
                  <a:lnTo>
                    <a:pt x="129" y="122"/>
                  </a:lnTo>
                  <a:lnTo>
                    <a:pt x="145" y="136"/>
                  </a:lnTo>
                  <a:lnTo>
                    <a:pt x="151" y="151"/>
                  </a:lnTo>
                  <a:lnTo>
                    <a:pt x="150" y="171"/>
                  </a:lnTo>
                  <a:lnTo>
                    <a:pt x="133" y="164"/>
                  </a:lnTo>
                  <a:lnTo>
                    <a:pt x="127" y="178"/>
                  </a:lnTo>
                  <a:lnTo>
                    <a:pt x="111" y="17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6" name="Freeform 109">
              <a:extLst>
                <a:ext uri="{FF2B5EF4-FFF2-40B4-BE49-F238E27FC236}">
                  <a16:creationId xmlns:a16="http://schemas.microsoft.com/office/drawing/2014/main" id="{E6035060-3A08-EEB6-A37A-7F90913399B4}"/>
                </a:ext>
              </a:extLst>
            </p:cNvPr>
            <p:cNvSpPr>
              <a:spLocks/>
            </p:cNvSpPr>
            <p:nvPr/>
          </p:nvSpPr>
          <p:spPr bwMode="auto">
            <a:xfrm>
              <a:off x="4946290" y="2159434"/>
              <a:ext cx="35051" cy="47297"/>
            </a:xfrm>
            <a:custGeom>
              <a:avLst/>
              <a:gdLst>
                <a:gd name="T0" fmla="*/ 12 w 24"/>
                <a:gd name="T1" fmla="*/ 28 h 32"/>
                <a:gd name="T2" fmla="*/ 7 w 24"/>
                <a:gd name="T3" fmla="*/ 29 h 32"/>
                <a:gd name="T4" fmla="*/ 6 w 24"/>
                <a:gd name="T5" fmla="*/ 32 h 32"/>
                <a:gd name="T6" fmla="*/ 0 w 24"/>
                <a:gd name="T7" fmla="*/ 32 h 32"/>
                <a:gd name="T8" fmla="*/ 5 w 24"/>
                <a:gd name="T9" fmla="*/ 15 h 32"/>
                <a:gd name="T10" fmla="*/ 12 w 24"/>
                <a:gd name="T11" fmla="*/ 1 h 32"/>
                <a:gd name="T12" fmla="*/ 12 w 24"/>
                <a:gd name="T13" fmla="*/ 0 h 32"/>
                <a:gd name="T14" fmla="*/ 20 w 24"/>
                <a:gd name="T15" fmla="*/ 1 h 32"/>
                <a:gd name="T16" fmla="*/ 24 w 24"/>
                <a:gd name="T17" fmla="*/ 9 h 32"/>
                <a:gd name="T18" fmla="*/ 15 w 24"/>
                <a:gd name="T19" fmla="*/ 17 h 32"/>
                <a:gd name="T20" fmla="*/ 12 w 24"/>
                <a:gd name="T2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12" y="28"/>
                  </a:moveTo>
                  <a:lnTo>
                    <a:pt x="7" y="29"/>
                  </a:lnTo>
                  <a:lnTo>
                    <a:pt x="6" y="32"/>
                  </a:lnTo>
                  <a:lnTo>
                    <a:pt x="0" y="32"/>
                  </a:lnTo>
                  <a:lnTo>
                    <a:pt x="5" y="15"/>
                  </a:lnTo>
                  <a:lnTo>
                    <a:pt x="12" y="1"/>
                  </a:lnTo>
                  <a:lnTo>
                    <a:pt x="12" y="0"/>
                  </a:lnTo>
                  <a:lnTo>
                    <a:pt x="20" y="1"/>
                  </a:lnTo>
                  <a:lnTo>
                    <a:pt x="24" y="9"/>
                  </a:lnTo>
                  <a:lnTo>
                    <a:pt x="15" y="17"/>
                  </a:lnTo>
                  <a:lnTo>
                    <a:pt x="12" y="2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7" name="Freeform 110">
              <a:extLst>
                <a:ext uri="{FF2B5EF4-FFF2-40B4-BE49-F238E27FC236}">
                  <a16:creationId xmlns:a16="http://schemas.microsoft.com/office/drawing/2014/main" id="{FE260D61-C7E9-8E65-FC43-9E734212202F}"/>
                </a:ext>
              </a:extLst>
            </p:cNvPr>
            <p:cNvSpPr>
              <a:spLocks/>
            </p:cNvSpPr>
            <p:nvPr/>
          </p:nvSpPr>
          <p:spPr bwMode="auto">
            <a:xfrm>
              <a:off x="3747237" y="2960520"/>
              <a:ext cx="103694" cy="128588"/>
            </a:xfrm>
            <a:custGeom>
              <a:avLst/>
              <a:gdLst>
                <a:gd name="T0" fmla="*/ 68 w 71"/>
                <a:gd name="T1" fmla="*/ 87 h 87"/>
                <a:gd name="T2" fmla="*/ 63 w 71"/>
                <a:gd name="T3" fmla="*/ 87 h 87"/>
                <a:gd name="T4" fmla="*/ 44 w 71"/>
                <a:gd name="T5" fmla="*/ 77 h 87"/>
                <a:gd name="T6" fmla="*/ 27 w 71"/>
                <a:gd name="T7" fmla="*/ 61 h 87"/>
                <a:gd name="T8" fmla="*/ 12 w 71"/>
                <a:gd name="T9" fmla="*/ 50 h 87"/>
                <a:gd name="T10" fmla="*/ 0 w 71"/>
                <a:gd name="T11" fmla="*/ 37 h 87"/>
                <a:gd name="T12" fmla="*/ 4 w 71"/>
                <a:gd name="T13" fmla="*/ 30 h 87"/>
                <a:gd name="T14" fmla="*/ 5 w 71"/>
                <a:gd name="T15" fmla="*/ 24 h 87"/>
                <a:gd name="T16" fmla="*/ 13 w 71"/>
                <a:gd name="T17" fmla="*/ 12 h 87"/>
                <a:gd name="T18" fmla="*/ 22 w 71"/>
                <a:gd name="T19" fmla="*/ 3 h 87"/>
                <a:gd name="T20" fmla="*/ 26 w 71"/>
                <a:gd name="T21" fmla="*/ 2 h 87"/>
                <a:gd name="T22" fmla="*/ 31 w 71"/>
                <a:gd name="T23" fmla="*/ 0 h 87"/>
                <a:gd name="T24" fmla="*/ 38 w 71"/>
                <a:gd name="T25" fmla="*/ 13 h 87"/>
                <a:gd name="T26" fmla="*/ 37 w 71"/>
                <a:gd name="T27" fmla="*/ 21 h 87"/>
                <a:gd name="T28" fmla="*/ 41 w 71"/>
                <a:gd name="T29" fmla="*/ 26 h 87"/>
                <a:gd name="T30" fmla="*/ 46 w 71"/>
                <a:gd name="T31" fmla="*/ 26 h 87"/>
                <a:gd name="T32" fmla="*/ 49 w 71"/>
                <a:gd name="T33" fmla="*/ 17 h 87"/>
                <a:gd name="T34" fmla="*/ 55 w 71"/>
                <a:gd name="T35" fmla="*/ 18 h 87"/>
                <a:gd name="T36" fmla="*/ 54 w 71"/>
                <a:gd name="T37" fmla="*/ 24 h 87"/>
                <a:gd name="T38" fmla="*/ 55 w 71"/>
                <a:gd name="T39" fmla="*/ 34 h 87"/>
                <a:gd name="T40" fmla="*/ 52 w 71"/>
                <a:gd name="T41" fmla="*/ 43 h 87"/>
                <a:gd name="T42" fmla="*/ 57 w 71"/>
                <a:gd name="T43" fmla="*/ 49 h 87"/>
                <a:gd name="T44" fmla="*/ 63 w 71"/>
                <a:gd name="T45" fmla="*/ 50 h 87"/>
                <a:gd name="T46" fmla="*/ 70 w 71"/>
                <a:gd name="T47" fmla="*/ 59 h 87"/>
                <a:gd name="T48" fmla="*/ 71 w 71"/>
                <a:gd name="T49" fmla="*/ 67 h 87"/>
                <a:gd name="T50" fmla="*/ 69 w 71"/>
                <a:gd name="T51" fmla="*/ 70 h 87"/>
                <a:gd name="T52" fmla="*/ 68 w 71"/>
                <a:gd name="T5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87">
                  <a:moveTo>
                    <a:pt x="68" y="87"/>
                  </a:moveTo>
                  <a:lnTo>
                    <a:pt x="63" y="87"/>
                  </a:lnTo>
                  <a:lnTo>
                    <a:pt x="44" y="77"/>
                  </a:lnTo>
                  <a:lnTo>
                    <a:pt x="27" y="61"/>
                  </a:lnTo>
                  <a:lnTo>
                    <a:pt x="12" y="50"/>
                  </a:lnTo>
                  <a:lnTo>
                    <a:pt x="0" y="37"/>
                  </a:lnTo>
                  <a:lnTo>
                    <a:pt x="4" y="30"/>
                  </a:lnTo>
                  <a:lnTo>
                    <a:pt x="5" y="24"/>
                  </a:lnTo>
                  <a:lnTo>
                    <a:pt x="13" y="12"/>
                  </a:lnTo>
                  <a:lnTo>
                    <a:pt x="22" y="3"/>
                  </a:lnTo>
                  <a:lnTo>
                    <a:pt x="26" y="2"/>
                  </a:lnTo>
                  <a:lnTo>
                    <a:pt x="31" y="0"/>
                  </a:lnTo>
                  <a:lnTo>
                    <a:pt x="38" y="13"/>
                  </a:lnTo>
                  <a:lnTo>
                    <a:pt x="37" y="21"/>
                  </a:lnTo>
                  <a:lnTo>
                    <a:pt x="41" y="26"/>
                  </a:lnTo>
                  <a:lnTo>
                    <a:pt x="46" y="26"/>
                  </a:lnTo>
                  <a:lnTo>
                    <a:pt x="49" y="17"/>
                  </a:lnTo>
                  <a:lnTo>
                    <a:pt x="55" y="18"/>
                  </a:lnTo>
                  <a:lnTo>
                    <a:pt x="54" y="24"/>
                  </a:lnTo>
                  <a:lnTo>
                    <a:pt x="55" y="34"/>
                  </a:lnTo>
                  <a:lnTo>
                    <a:pt x="52" y="43"/>
                  </a:lnTo>
                  <a:lnTo>
                    <a:pt x="57" y="49"/>
                  </a:lnTo>
                  <a:lnTo>
                    <a:pt x="63" y="50"/>
                  </a:lnTo>
                  <a:lnTo>
                    <a:pt x="70" y="59"/>
                  </a:lnTo>
                  <a:lnTo>
                    <a:pt x="71" y="67"/>
                  </a:lnTo>
                  <a:lnTo>
                    <a:pt x="69" y="70"/>
                  </a:lnTo>
                  <a:lnTo>
                    <a:pt x="68" y="8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8" name="Freeform 111">
              <a:extLst>
                <a:ext uri="{FF2B5EF4-FFF2-40B4-BE49-F238E27FC236}">
                  <a16:creationId xmlns:a16="http://schemas.microsoft.com/office/drawing/2014/main" id="{4588EEED-2514-3C8B-5E8E-2C0833E8EE1C}"/>
                </a:ext>
              </a:extLst>
            </p:cNvPr>
            <p:cNvSpPr>
              <a:spLocks/>
            </p:cNvSpPr>
            <p:nvPr/>
          </p:nvSpPr>
          <p:spPr bwMode="auto">
            <a:xfrm>
              <a:off x="4294917" y="2205253"/>
              <a:ext cx="417697" cy="416801"/>
            </a:xfrm>
            <a:custGeom>
              <a:avLst/>
              <a:gdLst>
                <a:gd name="T0" fmla="*/ 101 w 286"/>
                <a:gd name="T1" fmla="*/ 213 h 282"/>
                <a:gd name="T2" fmla="*/ 88 w 286"/>
                <a:gd name="T3" fmla="*/ 221 h 282"/>
                <a:gd name="T4" fmla="*/ 78 w 286"/>
                <a:gd name="T5" fmla="*/ 210 h 282"/>
                <a:gd name="T6" fmla="*/ 49 w 286"/>
                <a:gd name="T7" fmla="*/ 201 h 282"/>
                <a:gd name="T8" fmla="*/ 41 w 286"/>
                <a:gd name="T9" fmla="*/ 188 h 282"/>
                <a:gd name="T10" fmla="*/ 27 w 286"/>
                <a:gd name="T11" fmla="*/ 178 h 282"/>
                <a:gd name="T12" fmla="*/ 19 w 286"/>
                <a:gd name="T13" fmla="*/ 182 h 282"/>
                <a:gd name="T14" fmla="*/ 12 w 286"/>
                <a:gd name="T15" fmla="*/ 170 h 282"/>
                <a:gd name="T16" fmla="*/ 11 w 286"/>
                <a:gd name="T17" fmla="*/ 162 h 282"/>
                <a:gd name="T18" fmla="*/ 0 w 286"/>
                <a:gd name="T19" fmla="*/ 146 h 282"/>
                <a:gd name="T20" fmla="*/ 7 w 286"/>
                <a:gd name="T21" fmla="*/ 138 h 282"/>
                <a:gd name="T22" fmla="*/ 5 w 286"/>
                <a:gd name="T23" fmla="*/ 125 h 282"/>
                <a:gd name="T24" fmla="*/ 7 w 286"/>
                <a:gd name="T25" fmla="*/ 113 h 282"/>
                <a:gd name="T26" fmla="*/ 6 w 286"/>
                <a:gd name="T27" fmla="*/ 104 h 282"/>
                <a:gd name="T28" fmla="*/ 9 w 286"/>
                <a:gd name="T29" fmla="*/ 87 h 282"/>
                <a:gd name="T30" fmla="*/ 7 w 286"/>
                <a:gd name="T31" fmla="*/ 77 h 282"/>
                <a:gd name="T32" fmla="*/ 1 w 286"/>
                <a:gd name="T33" fmla="*/ 59 h 282"/>
                <a:gd name="T34" fmla="*/ 10 w 286"/>
                <a:gd name="T35" fmla="*/ 54 h 282"/>
                <a:gd name="T36" fmla="*/ 11 w 286"/>
                <a:gd name="T37" fmla="*/ 45 h 282"/>
                <a:gd name="T38" fmla="*/ 9 w 286"/>
                <a:gd name="T39" fmla="*/ 37 h 282"/>
                <a:gd name="T40" fmla="*/ 21 w 286"/>
                <a:gd name="T41" fmla="*/ 29 h 282"/>
                <a:gd name="T42" fmla="*/ 26 w 286"/>
                <a:gd name="T43" fmla="*/ 22 h 282"/>
                <a:gd name="T44" fmla="*/ 34 w 286"/>
                <a:gd name="T45" fmla="*/ 16 h 282"/>
                <a:gd name="T46" fmla="*/ 35 w 286"/>
                <a:gd name="T47" fmla="*/ 0 h 282"/>
                <a:gd name="T48" fmla="*/ 55 w 286"/>
                <a:gd name="T49" fmla="*/ 7 h 282"/>
                <a:gd name="T50" fmla="*/ 63 w 286"/>
                <a:gd name="T51" fmla="*/ 6 h 282"/>
                <a:gd name="T52" fmla="*/ 77 w 286"/>
                <a:gd name="T53" fmla="*/ 9 h 282"/>
                <a:gd name="T54" fmla="*/ 101 w 286"/>
                <a:gd name="T55" fmla="*/ 18 h 282"/>
                <a:gd name="T56" fmla="*/ 110 w 286"/>
                <a:gd name="T57" fmla="*/ 37 h 282"/>
                <a:gd name="T58" fmla="*/ 126 w 286"/>
                <a:gd name="T59" fmla="*/ 41 h 282"/>
                <a:gd name="T60" fmla="*/ 151 w 286"/>
                <a:gd name="T61" fmla="*/ 50 h 282"/>
                <a:gd name="T62" fmla="*/ 170 w 286"/>
                <a:gd name="T63" fmla="*/ 60 h 282"/>
                <a:gd name="T64" fmla="*/ 178 w 286"/>
                <a:gd name="T65" fmla="*/ 54 h 282"/>
                <a:gd name="T66" fmla="*/ 186 w 286"/>
                <a:gd name="T67" fmla="*/ 45 h 282"/>
                <a:gd name="T68" fmla="*/ 181 w 286"/>
                <a:gd name="T69" fmla="*/ 29 h 282"/>
                <a:gd name="T70" fmla="*/ 186 w 286"/>
                <a:gd name="T71" fmla="*/ 19 h 282"/>
                <a:gd name="T72" fmla="*/ 198 w 286"/>
                <a:gd name="T73" fmla="*/ 9 h 282"/>
                <a:gd name="T74" fmla="*/ 210 w 286"/>
                <a:gd name="T75" fmla="*/ 6 h 282"/>
                <a:gd name="T76" fmla="*/ 234 w 286"/>
                <a:gd name="T77" fmla="*/ 11 h 282"/>
                <a:gd name="T78" fmla="*/ 241 w 286"/>
                <a:gd name="T79" fmla="*/ 20 h 282"/>
                <a:gd name="T80" fmla="*/ 247 w 286"/>
                <a:gd name="T81" fmla="*/ 20 h 282"/>
                <a:gd name="T82" fmla="*/ 253 w 286"/>
                <a:gd name="T83" fmla="*/ 23 h 282"/>
                <a:gd name="T84" fmla="*/ 270 w 286"/>
                <a:gd name="T85" fmla="*/ 26 h 282"/>
                <a:gd name="T86" fmla="*/ 275 w 286"/>
                <a:gd name="T87" fmla="*/ 33 h 282"/>
                <a:gd name="T88" fmla="*/ 270 w 286"/>
                <a:gd name="T89" fmla="*/ 43 h 282"/>
                <a:gd name="T90" fmla="*/ 273 w 286"/>
                <a:gd name="T91" fmla="*/ 51 h 282"/>
                <a:gd name="T92" fmla="*/ 269 w 286"/>
                <a:gd name="T93" fmla="*/ 64 h 282"/>
                <a:gd name="T94" fmla="*/ 275 w 286"/>
                <a:gd name="T95" fmla="*/ 81 h 282"/>
                <a:gd name="T96" fmla="*/ 280 w 286"/>
                <a:gd name="T97" fmla="*/ 155 h 282"/>
                <a:gd name="T98" fmla="*/ 284 w 286"/>
                <a:gd name="T99" fmla="*/ 231 h 282"/>
                <a:gd name="T100" fmla="*/ 286 w 286"/>
                <a:gd name="T101" fmla="*/ 273 h 282"/>
                <a:gd name="T102" fmla="*/ 265 w 286"/>
                <a:gd name="T103" fmla="*/ 273 h 282"/>
                <a:gd name="T104" fmla="*/ 265 w 286"/>
                <a:gd name="T105" fmla="*/ 282 h 282"/>
                <a:gd name="T106" fmla="*/ 192 w 286"/>
                <a:gd name="T107" fmla="*/ 242 h 282"/>
                <a:gd name="T108" fmla="*/ 119 w 286"/>
                <a:gd name="T109" fmla="*/ 202 h 282"/>
                <a:gd name="T110" fmla="*/ 101 w 286"/>
                <a:gd name="T111" fmla="*/ 213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6" h="282">
                  <a:moveTo>
                    <a:pt x="101" y="213"/>
                  </a:moveTo>
                  <a:lnTo>
                    <a:pt x="88" y="221"/>
                  </a:lnTo>
                  <a:lnTo>
                    <a:pt x="78" y="210"/>
                  </a:lnTo>
                  <a:lnTo>
                    <a:pt x="49" y="201"/>
                  </a:lnTo>
                  <a:lnTo>
                    <a:pt x="41" y="188"/>
                  </a:lnTo>
                  <a:lnTo>
                    <a:pt x="27" y="178"/>
                  </a:lnTo>
                  <a:lnTo>
                    <a:pt x="19" y="182"/>
                  </a:lnTo>
                  <a:lnTo>
                    <a:pt x="12" y="170"/>
                  </a:lnTo>
                  <a:lnTo>
                    <a:pt x="11" y="162"/>
                  </a:lnTo>
                  <a:lnTo>
                    <a:pt x="0" y="146"/>
                  </a:lnTo>
                  <a:lnTo>
                    <a:pt x="7" y="138"/>
                  </a:lnTo>
                  <a:lnTo>
                    <a:pt x="5" y="125"/>
                  </a:lnTo>
                  <a:lnTo>
                    <a:pt x="7" y="113"/>
                  </a:lnTo>
                  <a:lnTo>
                    <a:pt x="6" y="104"/>
                  </a:lnTo>
                  <a:lnTo>
                    <a:pt x="9" y="87"/>
                  </a:lnTo>
                  <a:lnTo>
                    <a:pt x="7" y="77"/>
                  </a:lnTo>
                  <a:lnTo>
                    <a:pt x="1" y="59"/>
                  </a:lnTo>
                  <a:lnTo>
                    <a:pt x="10" y="54"/>
                  </a:lnTo>
                  <a:lnTo>
                    <a:pt x="11" y="45"/>
                  </a:lnTo>
                  <a:lnTo>
                    <a:pt x="9" y="37"/>
                  </a:lnTo>
                  <a:lnTo>
                    <a:pt x="21" y="29"/>
                  </a:lnTo>
                  <a:lnTo>
                    <a:pt x="26" y="22"/>
                  </a:lnTo>
                  <a:lnTo>
                    <a:pt x="34" y="16"/>
                  </a:lnTo>
                  <a:lnTo>
                    <a:pt x="35" y="0"/>
                  </a:lnTo>
                  <a:lnTo>
                    <a:pt x="55" y="7"/>
                  </a:lnTo>
                  <a:lnTo>
                    <a:pt x="63" y="6"/>
                  </a:lnTo>
                  <a:lnTo>
                    <a:pt x="77" y="9"/>
                  </a:lnTo>
                  <a:lnTo>
                    <a:pt x="101" y="18"/>
                  </a:lnTo>
                  <a:lnTo>
                    <a:pt x="110" y="37"/>
                  </a:lnTo>
                  <a:lnTo>
                    <a:pt x="126" y="41"/>
                  </a:lnTo>
                  <a:lnTo>
                    <a:pt x="151" y="50"/>
                  </a:lnTo>
                  <a:lnTo>
                    <a:pt x="170" y="60"/>
                  </a:lnTo>
                  <a:lnTo>
                    <a:pt x="178" y="54"/>
                  </a:lnTo>
                  <a:lnTo>
                    <a:pt x="186" y="45"/>
                  </a:lnTo>
                  <a:lnTo>
                    <a:pt x="181" y="29"/>
                  </a:lnTo>
                  <a:lnTo>
                    <a:pt x="186" y="19"/>
                  </a:lnTo>
                  <a:lnTo>
                    <a:pt x="198" y="9"/>
                  </a:lnTo>
                  <a:lnTo>
                    <a:pt x="210" y="6"/>
                  </a:lnTo>
                  <a:lnTo>
                    <a:pt x="234" y="11"/>
                  </a:lnTo>
                  <a:lnTo>
                    <a:pt x="241" y="20"/>
                  </a:lnTo>
                  <a:lnTo>
                    <a:pt x="247" y="20"/>
                  </a:lnTo>
                  <a:lnTo>
                    <a:pt x="253" y="23"/>
                  </a:lnTo>
                  <a:lnTo>
                    <a:pt x="270" y="26"/>
                  </a:lnTo>
                  <a:lnTo>
                    <a:pt x="275" y="33"/>
                  </a:lnTo>
                  <a:lnTo>
                    <a:pt x="270" y="43"/>
                  </a:lnTo>
                  <a:lnTo>
                    <a:pt x="273" y="51"/>
                  </a:lnTo>
                  <a:lnTo>
                    <a:pt x="269" y="64"/>
                  </a:lnTo>
                  <a:lnTo>
                    <a:pt x="275" y="81"/>
                  </a:lnTo>
                  <a:lnTo>
                    <a:pt x="280" y="155"/>
                  </a:lnTo>
                  <a:lnTo>
                    <a:pt x="284" y="231"/>
                  </a:lnTo>
                  <a:lnTo>
                    <a:pt x="286" y="273"/>
                  </a:lnTo>
                  <a:lnTo>
                    <a:pt x="265" y="273"/>
                  </a:lnTo>
                  <a:lnTo>
                    <a:pt x="265" y="282"/>
                  </a:lnTo>
                  <a:lnTo>
                    <a:pt x="192" y="242"/>
                  </a:lnTo>
                  <a:lnTo>
                    <a:pt x="119" y="202"/>
                  </a:lnTo>
                  <a:lnTo>
                    <a:pt x="101" y="2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499" name="Freeform 112">
              <a:extLst>
                <a:ext uri="{FF2B5EF4-FFF2-40B4-BE49-F238E27FC236}">
                  <a16:creationId xmlns:a16="http://schemas.microsoft.com/office/drawing/2014/main" id="{A3FC243F-FC1E-FF02-7C8C-A2C74E401DED}"/>
                </a:ext>
              </a:extLst>
            </p:cNvPr>
            <p:cNvSpPr>
              <a:spLocks/>
            </p:cNvSpPr>
            <p:nvPr/>
          </p:nvSpPr>
          <p:spPr bwMode="auto">
            <a:xfrm>
              <a:off x="6186236" y="2920613"/>
              <a:ext cx="56959" cy="118242"/>
            </a:xfrm>
            <a:custGeom>
              <a:avLst/>
              <a:gdLst>
                <a:gd name="T0" fmla="*/ 39 w 39"/>
                <a:gd name="T1" fmla="*/ 48 h 80"/>
                <a:gd name="T2" fmla="*/ 37 w 39"/>
                <a:gd name="T3" fmla="*/ 70 h 80"/>
                <a:gd name="T4" fmla="*/ 29 w 39"/>
                <a:gd name="T5" fmla="*/ 76 h 80"/>
                <a:gd name="T6" fmla="*/ 14 w 39"/>
                <a:gd name="T7" fmla="*/ 80 h 80"/>
                <a:gd name="T8" fmla="*/ 4 w 39"/>
                <a:gd name="T9" fmla="*/ 64 h 80"/>
                <a:gd name="T10" fmla="*/ 0 w 39"/>
                <a:gd name="T11" fmla="*/ 34 h 80"/>
                <a:gd name="T12" fmla="*/ 6 w 39"/>
                <a:gd name="T13" fmla="*/ 0 h 80"/>
                <a:gd name="T14" fmla="*/ 19 w 39"/>
                <a:gd name="T15" fmla="*/ 12 h 80"/>
                <a:gd name="T16" fmla="*/ 29 w 39"/>
                <a:gd name="T17" fmla="*/ 26 h 80"/>
                <a:gd name="T18" fmla="*/ 39 w 39"/>
                <a:gd name="T19"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80">
                  <a:moveTo>
                    <a:pt x="39" y="48"/>
                  </a:moveTo>
                  <a:lnTo>
                    <a:pt x="37" y="70"/>
                  </a:lnTo>
                  <a:lnTo>
                    <a:pt x="29" y="76"/>
                  </a:lnTo>
                  <a:lnTo>
                    <a:pt x="14" y="80"/>
                  </a:lnTo>
                  <a:lnTo>
                    <a:pt x="4" y="64"/>
                  </a:lnTo>
                  <a:lnTo>
                    <a:pt x="0" y="34"/>
                  </a:lnTo>
                  <a:lnTo>
                    <a:pt x="6" y="0"/>
                  </a:lnTo>
                  <a:lnTo>
                    <a:pt x="19" y="12"/>
                  </a:lnTo>
                  <a:lnTo>
                    <a:pt x="29" y="26"/>
                  </a:lnTo>
                  <a:lnTo>
                    <a:pt x="39" y="4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0" name="Freeform 113">
              <a:extLst>
                <a:ext uri="{FF2B5EF4-FFF2-40B4-BE49-F238E27FC236}">
                  <a16:creationId xmlns:a16="http://schemas.microsoft.com/office/drawing/2014/main" id="{00FF5399-41B9-77D1-EEA0-7A4F6314469E}"/>
                </a:ext>
              </a:extLst>
            </p:cNvPr>
            <p:cNvSpPr>
              <a:spLocks/>
            </p:cNvSpPr>
            <p:nvPr/>
          </p:nvSpPr>
          <p:spPr bwMode="auto">
            <a:xfrm>
              <a:off x="4747666" y="4103028"/>
              <a:ext cx="61340" cy="60599"/>
            </a:xfrm>
            <a:custGeom>
              <a:avLst/>
              <a:gdLst>
                <a:gd name="T0" fmla="*/ 36 w 42"/>
                <a:gd name="T1" fmla="*/ 6 h 41"/>
                <a:gd name="T2" fmla="*/ 42 w 42"/>
                <a:gd name="T3" fmla="*/ 12 h 41"/>
                <a:gd name="T4" fmla="*/ 36 w 42"/>
                <a:gd name="T5" fmla="*/ 22 h 41"/>
                <a:gd name="T6" fmla="*/ 32 w 42"/>
                <a:gd name="T7" fmla="*/ 29 h 41"/>
                <a:gd name="T8" fmla="*/ 22 w 42"/>
                <a:gd name="T9" fmla="*/ 32 h 41"/>
                <a:gd name="T10" fmla="*/ 18 w 42"/>
                <a:gd name="T11" fmla="*/ 39 h 41"/>
                <a:gd name="T12" fmla="*/ 12 w 42"/>
                <a:gd name="T13" fmla="*/ 41 h 41"/>
                <a:gd name="T14" fmla="*/ 0 w 42"/>
                <a:gd name="T15" fmla="*/ 25 h 41"/>
                <a:gd name="T16" fmla="*/ 10 w 42"/>
                <a:gd name="T17" fmla="*/ 12 h 41"/>
                <a:gd name="T18" fmla="*/ 20 w 42"/>
                <a:gd name="T19" fmla="*/ 4 h 41"/>
                <a:gd name="T20" fmla="*/ 29 w 42"/>
                <a:gd name="T21" fmla="*/ 0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42" y="12"/>
                  </a:lnTo>
                  <a:lnTo>
                    <a:pt x="36" y="22"/>
                  </a:lnTo>
                  <a:lnTo>
                    <a:pt x="32" y="29"/>
                  </a:lnTo>
                  <a:lnTo>
                    <a:pt x="22" y="32"/>
                  </a:lnTo>
                  <a:lnTo>
                    <a:pt x="18" y="39"/>
                  </a:lnTo>
                  <a:lnTo>
                    <a:pt x="12" y="41"/>
                  </a:lnTo>
                  <a:lnTo>
                    <a:pt x="0" y="25"/>
                  </a:lnTo>
                  <a:lnTo>
                    <a:pt x="10" y="12"/>
                  </a:lnTo>
                  <a:lnTo>
                    <a:pt x="20" y="4"/>
                  </a:lnTo>
                  <a:lnTo>
                    <a:pt x="29" y="0"/>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1" name="Freeform 114">
              <a:extLst>
                <a:ext uri="{FF2B5EF4-FFF2-40B4-BE49-F238E27FC236}">
                  <a16:creationId xmlns:a16="http://schemas.microsoft.com/office/drawing/2014/main" id="{CDB05031-2E98-B198-4F85-EFDE727F50B7}"/>
                </a:ext>
              </a:extLst>
            </p:cNvPr>
            <p:cNvSpPr>
              <a:spLocks/>
            </p:cNvSpPr>
            <p:nvPr/>
          </p:nvSpPr>
          <p:spPr bwMode="auto">
            <a:xfrm>
              <a:off x="4521291" y="1506150"/>
              <a:ext cx="128522" cy="70945"/>
            </a:xfrm>
            <a:custGeom>
              <a:avLst/>
              <a:gdLst>
                <a:gd name="T0" fmla="*/ 31 w 88"/>
                <a:gd name="T1" fmla="*/ 40 h 48"/>
                <a:gd name="T2" fmla="*/ 29 w 88"/>
                <a:gd name="T3" fmla="*/ 35 h 48"/>
                <a:gd name="T4" fmla="*/ 30 w 88"/>
                <a:gd name="T5" fmla="*/ 30 h 48"/>
                <a:gd name="T6" fmla="*/ 22 w 88"/>
                <a:gd name="T7" fmla="*/ 27 h 48"/>
                <a:gd name="T8" fmla="*/ 6 w 88"/>
                <a:gd name="T9" fmla="*/ 23 h 48"/>
                <a:gd name="T10" fmla="*/ 0 w 88"/>
                <a:gd name="T11" fmla="*/ 7 h 48"/>
                <a:gd name="T12" fmla="*/ 17 w 88"/>
                <a:gd name="T13" fmla="*/ 0 h 48"/>
                <a:gd name="T14" fmla="*/ 42 w 88"/>
                <a:gd name="T15" fmla="*/ 2 h 48"/>
                <a:gd name="T16" fmla="*/ 57 w 88"/>
                <a:gd name="T17" fmla="*/ 0 h 48"/>
                <a:gd name="T18" fmla="*/ 60 w 88"/>
                <a:gd name="T19" fmla="*/ 4 h 48"/>
                <a:gd name="T20" fmla="*/ 68 w 88"/>
                <a:gd name="T21" fmla="*/ 5 h 48"/>
                <a:gd name="T22" fmla="*/ 85 w 88"/>
                <a:gd name="T23" fmla="*/ 15 h 48"/>
                <a:gd name="T24" fmla="*/ 88 w 88"/>
                <a:gd name="T25" fmla="*/ 24 h 48"/>
                <a:gd name="T26" fmla="*/ 76 w 88"/>
                <a:gd name="T27" fmla="*/ 30 h 48"/>
                <a:gd name="T28" fmla="*/ 74 w 88"/>
                <a:gd name="T29" fmla="*/ 41 h 48"/>
                <a:gd name="T30" fmla="*/ 58 w 88"/>
                <a:gd name="T31" fmla="*/ 48 h 48"/>
                <a:gd name="T32" fmla="*/ 44 w 88"/>
                <a:gd name="T33" fmla="*/ 48 h 48"/>
                <a:gd name="T34" fmla="*/ 39 w 88"/>
                <a:gd name="T35" fmla="*/ 42 h 48"/>
                <a:gd name="T36" fmla="*/ 31 w 88"/>
                <a:gd name="T37"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48">
                  <a:moveTo>
                    <a:pt x="31" y="40"/>
                  </a:moveTo>
                  <a:lnTo>
                    <a:pt x="29" y="35"/>
                  </a:lnTo>
                  <a:lnTo>
                    <a:pt x="30" y="30"/>
                  </a:lnTo>
                  <a:lnTo>
                    <a:pt x="22" y="27"/>
                  </a:lnTo>
                  <a:lnTo>
                    <a:pt x="6" y="23"/>
                  </a:lnTo>
                  <a:lnTo>
                    <a:pt x="0" y="7"/>
                  </a:lnTo>
                  <a:lnTo>
                    <a:pt x="17" y="0"/>
                  </a:lnTo>
                  <a:lnTo>
                    <a:pt x="42" y="2"/>
                  </a:lnTo>
                  <a:lnTo>
                    <a:pt x="57" y="0"/>
                  </a:lnTo>
                  <a:lnTo>
                    <a:pt x="60" y="4"/>
                  </a:lnTo>
                  <a:lnTo>
                    <a:pt x="68" y="5"/>
                  </a:lnTo>
                  <a:lnTo>
                    <a:pt x="85" y="15"/>
                  </a:lnTo>
                  <a:lnTo>
                    <a:pt x="88" y="24"/>
                  </a:lnTo>
                  <a:lnTo>
                    <a:pt x="76" y="30"/>
                  </a:lnTo>
                  <a:lnTo>
                    <a:pt x="74" y="41"/>
                  </a:lnTo>
                  <a:lnTo>
                    <a:pt x="58" y="48"/>
                  </a:lnTo>
                  <a:lnTo>
                    <a:pt x="44" y="48"/>
                  </a:lnTo>
                  <a:lnTo>
                    <a:pt x="39" y="42"/>
                  </a:lnTo>
                  <a:lnTo>
                    <a:pt x="31" y="4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2" name="Freeform 115">
              <a:extLst>
                <a:ext uri="{FF2B5EF4-FFF2-40B4-BE49-F238E27FC236}">
                  <a16:creationId xmlns:a16="http://schemas.microsoft.com/office/drawing/2014/main" id="{D45EA376-96A1-234C-39B7-E40A5FE5034D}"/>
                </a:ext>
              </a:extLst>
            </p:cNvPr>
            <p:cNvSpPr>
              <a:spLocks/>
            </p:cNvSpPr>
            <p:nvPr/>
          </p:nvSpPr>
          <p:spPr bwMode="auto">
            <a:xfrm>
              <a:off x="4185380" y="1689425"/>
              <a:ext cx="13145" cy="20692"/>
            </a:xfrm>
            <a:custGeom>
              <a:avLst/>
              <a:gdLst>
                <a:gd name="T0" fmla="*/ 6 w 9"/>
                <a:gd name="T1" fmla="*/ 0 h 14"/>
                <a:gd name="T2" fmla="*/ 9 w 9"/>
                <a:gd name="T3" fmla="*/ 5 h 14"/>
                <a:gd name="T4" fmla="*/ 8 w 9"/>
                <a:gd name="T5" fmla="*/ 14 h 14"/>
                <a:gd name="T6" fmla="*/ 4 w 9"/>
                <a:gd name="T7" fmla="*/ 14 h 14"/>
                <a:gd name="T8" fmla="*/ 0 w 9"/>
                <a:gd name="T9" fmla="*/ 13 h 14"/>
                <a:gd name="T10" fmla="*/ 2 w 9"/>
                <a:gd name="T11" fmla="*/ 1 h 14"/>
                <a:gd name="T12" fmla="*/ 6 w 9"/>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9" h="14">
                  <a:moveTo>
                    <a:pt x="6" y="0"/>
                  </a:moveTo>
                  <a:lnTo>
                    <a:pt x="9" y="5"/>
                  </a:lnTo>
                  <a:lnTo>
                    <a:pt x="8" y="14"/>
                  </a:lnTo>
                  <a:lnTo>
                    <a:pt x="4" y="14"/>
                  </a:lnTo>
                  <a:lnTo>
                    <a:pt x="0" y="13"/>
                  </a:lnTo>
                  <a:lnTo>
                    <a:pt x="2" y="1"/>
                  </a:lnTo>
                  <a:lnTo>
                    <a:pt x="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3" name="Freeform 116">
              <a:extLst>
                <a:ext uri="{FF2B5EF4-FFF2-40B4-BE49-F238E27FC236}">
                  <a16:creationId xmlns:a16="http://schemas.microsoft.com/office/drawing/2014/main" id="{83217818-96B9-FF85-ECE8-AE74232AF85B}"/>
                </a:ext>
              </a:extLst>
            </p:cNvPr>
            <p:cNvSpPr>
              <a:spLocks/>
            </p:cNvSpPr>
            <p:nvPr/>
          </p:nvSpPr>
          <p:spPr bwMode="auto">
            <a:xfrm>
              <a:off x="4519831" y="1458854"/>
              <a:ext cx="159193" cy="69467"/>
            </a:xfrm>
            <a:custGeom>
              <a:avLst/>
              <a:gdLst>
                <a:gd name="T0" fmla="*/ 1 w 109"/>
                <a:gd name="T1" fmla="*/ 39 h 47"/>
                <a:gd name="T2" fmla="*/ 0 w 109"/>
                <a:gd name="T3" fmla="*/ 24 h 47"/>
                <a:gd name="T4" fmla="*/ 5 w 109"/>
                <a:gd name="T5" fmla="*/ 11 h 47"/>
                <a:gd name="T6" fmla="*/ 18 w 109"/>
                <a:gd name="T7" fmla="*/ 5 h 47"/>
                <a:gd name="T8" fmla="*/ 33 w 109"/>
                <a:gd name="T9" fmla="*/ 19 h 47"/>
                <a:gd name="T10" fmla="*/ 45 w 109"/>
                <a:gd name="T11" fmla="*/ 19 h 47"/>
                <a:gd name="T12" fmla="*/ 45 w 109"/>
                <a:gd name="T13" fmla="*/ 4 h 47"/>
                <a:gd name="T14" fmla="*/ 57 w 109"/>
                <a:gd name="T15" fmla="*/ 0 h 47"/>
                <a:gd name="T16" fmla="*/ 64 w 109"/>
                <a:gd name="T17" fmla="*/ 3 h 47"/>
                <a:gd name="T18" fmla="*/ 79 w 109"/>
                <a:gd name="T19" fmla="*/ 10 h 47"/>
                <a:gd name="T20" fmla="*/ 91 w 109"/>
                <a:gd name="T21" fmla="*/ 10 h 47"/>
                <a:gd name="T22" fmla="*/ 99 w 109"/>
                <a:gd name="T23" fmla="*/ 15 h 47"/>
                <a:gd name="T24" fmla="*/ 102 w 109"/>
                <a:gd name="T25" fmla="*/ 24 h 47"/>
                <a:gd name="T26" fmla="*/ 109 w 109"/>
                <a:gd name="T27" fmla="*/ 36 h 47"/>
                <a:gd name="T28" fmla="*/ 94 w 109"/>
                <a:gd name="T29" fmla="*/ 43 h 47"/>
                <a:gd name="T30" fmla="*/ 86 w 109"/>
                <a:gd name="T31" fmla="*/ 47 h 47"/>
                <a:gd name="T32" fmla="*/ 69 w 109"/>
                <a:gd name="T33" fmla="*/ 37 h 47"/>
                <a:gd name="T34" fmla="*/ 61 w 109"/>
                <a:gd name="T35" fmla="*/ 36 h 47"/>
                <a:gd name="T36" fmla="*/ 58 w 109"/>
                <a:gd name="T37" fmla="*/ 32 h 47"/>
                <a:gd name="T38" fmla="*/ 43 w 109"/>
                <a:gd name="T39" fmla="*/ 34 h 47"/>
                <a:gd name="T40" fmla="*/ 18 w 109"/>
                <a:gd name="T41" fmla="*/ 32 h 47"/>
                <a:gd name="T42" fmla="*/ 1 w 109"/>
                <a:gd name="T43"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9" h="47">
                  <a:moveTo>
                    <a:pt x="1" y="39"/>
                  </a:moveTo>
                  <a:lnTo>
                    <a:pt x="0" y="24"/>
                  </a:lnTo>
                  <a:lnTo>
                    <a:pt x="5" y="11"/>
                  </a:lnTo>
                  <a:lnTo>
                    <a:pt x="18" y="5"/>
                  </a:lnTo>
                  <a:lnTo>
                    <a:pt x="33" y="19"/>
                  </a:lnTo>
                  <a:lnTo>
                    <a:pt x="45" y="19"/>
                  </a:lnTo>
                  <a:lnTo>
                    <a:pt x="45" y="4"/>
                  </a:lnTo>
                  <a:lnTo>
                    <a:pt x="57" y="0"/>
                  </a:lnTo>
                  <a:lnTo>
                    <a:pt x="64" y="3"/>
                  </a:lnTo>
                  <a:lnTo>
                    <a:pt x="79" y="10"/>
                  </a:lnTo>
                  <a:lnTo>
                    <a:pt x="91" y="10"/>
                  </a:lnTo>
                  <a:lnTo>
                    <a:pt x="99" y="15"/>
                  </a:lnTo>
                  <a:lnTo>
                    <a:pt x="102" y="24"/>
                  </a:lnTo>
                  <a:lnTo>
                    <a:pt x="109" y="36"/>
                  </a:lnTo>
                  <a:lnTo>
                    <a:pt x="94" y="43"/>
                  </a:lnTo>
                  <a:lnTo>
                    <a:pt x="86" y="47"/>
                  </a:lnTo>
                  <a:lnTo>
                    <a:pt x="69" y="37"/>
                  </a:lnTo>
                  <a:lnTo>
                    <a:pt x="61" y="36"/>
                  </a:lnTo>
                  <a:lnTo>
                    <a:pt x="58" y="32"/>
                  </a:lnTo>
                  <a:lnTo>
                    <a:pt x="43" y="34"/>
                  </a:lnTo>
                  <a:lnTo>
                    <a:pt x="18" y="32"/>
                  </a:lnTo>
                  <a:lnTo>
                    <a:pt x="1" y="3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4" name="Freeform 117">
              <a:extLst>
                <a:ext uri="{FF2B5EF4-FFF2-40B4-BE49-F238E27FC236}">
                  <a16:creationId xmlns:a16="http://schemas.microsoft.com/office/drawing/2014/main" id="{0800364C-7957-20A1-2625-7A23BF5AF194}"/>
                </a:ext>
              </a:extLst>
            </p:cNvPr>
            <p:cNvSpPr>
              <a:spLocks/>
            </p:cNvSpPr>
            <p:nvPr/>
          </p:nvSpPr>
          <p:spPr bwMode="auto">
            <a:xfrm>
              <a:off x="3712245" y="2125436"/>
              <a:ext cx="312486" cy="248311"/>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35 w 10000"/>
                <a:gd name="connsiteY36" fmla="*/ 9697 h 10000"/>
                <a:gd name="connsiteX37" fmla="*/ 279 w 10000"/>
                <a:gd name="connsiteY37" fmla="*/ 9495 h 10000"/>
                <a:gd name="connsiteX38" fmla="*/ 488 w 10000"/>
                <a:gd name="connsiteY38" fmla="*/ 9125 h 10000"/>
                <a:gd name="connsiteX39" fmla="*/ 453 w 10000"/>
                <a:gd name="connsiteY39" fmla="*/ 8889 h 10000"/>
                <a:gd name="connsiteX40" fmla="*/ 697 w 10000"/>
                <a:gd name="connsiteY40" fmla="*/ 8384 h 10000"/>
                <a:gd name="connsiteX41" fmla="*/ 1045 w 10000"/>
                <a:gd name="connsiteY41" fmla="*/ 7946 h 10000"/>
                <a:gd name="connsiteX42" fmla="*/ 1289 w 10000"/>
                <a:gd name="connsiteY42" fmla="*/ 7845 h 10000"/>
                <a:gd name="connsiteX43" fmla="*/ 1463 w 10000"/>
                <a:gd name="connsiteY43" fmla="*/ 7441 h 10000"/>
                <a:gd name="connsiteX44" fmla="*/ 1463 w 10000"/>
                <a:gd name="connsiteY44" fmla="*/ 7071 h 10000"/>
                <a:gd name="connsiteX45" fmla="*/ 1707 w 10000"/>
                <a:gd name="connsiteY45" fmla="*/ 6633 h 10000"/>
                <a:gd name="connsiteX46" fmla="*/ 2125 w 10000"/>
                <a:gd name="connsiteY46" fmla="*/ 6364 h 10000"/>
                <a:gd name="connsiteX47" fmla="*/ 2544 w 10000"/>
                <a:gd name="connsiteY47" fmla="*/ 5657 h 10000"/>
                <a:gd name="connsiteX48" fmla="*/ 2578 w 10000"/>
                <a:gd name="connsiteY48" fmla="*/ 5657 h 10000"/>
                <a:gd name="connsiteX49" fmla="*/ 2892 w 10000"/>
                <a:gd name="connsiteY49" fmla="*/ 5387 h 10000"/>
                <a:gd name="connsiteX50" fmla="*/ 3449 w 10000"/>
                <a:gd name="connsiteY50" fmla="*/ 5320 h 10000"/>
                <a:gd name="connsiteX51" fmla="*/ 3972 w 10000"/>
                <a:gd name="connsiteY51" fmla="*/ 4848 h 10000"/>
                <a:gd name="connsiteX52" fmla="*/ 4286 w 10000"/>
                <a:gd name="connsiteY52" fmla="*/ 4646 h 10000"/>
                <a:gd name="connsiteX53" fmla="*/ 4808 w 10000"/>
                <a:gd name="connsiteY53" fmla="*/ 4074 h 10000"/>
                <a:gd name="connsiteX54" fmla="*/ 4669 w 10000"/>
                <a:gd name="connsiteY54" fmla="*/ 3199 h 10000"/>
                <a:gd name="connsiteX55" fmla="*/ 4913 w 10000"/>
                <a:gd name="connsiteY55" fmla="*/ 2593 h 10000"/>
                <a:gd name="connsiteX56" fmla="*/ 5017 w 10000"/>
                <a:gd name="connsiteY56" fmla="*/ 2222 h 10000"/>
                <a:gd name="connsiteX57" fmla="*/ 5436 w 10000"/>
                <a:gd name="connsiteY57" fmla="*/ 1751 h 10000"/>
                <a:gd name="connsiteX58" fmla="*/ 6028 w 10000"/>
                <a:gd name="connsiteY58" fmla="*/ 1448 h 10000"/>
                <a:gd name="connsiteX59" fmla="*/ 6481 w 10000"/>
                <a:gd name="connsiteY59" fmla="*/ 1145 h 10000"/>
                <a:gd name="connsiteX60" fmla="*/ 6899 w 10000"/>
                <a:gd name="connsiteY60" fmla="*/ 438 h 10000"/>
                <a:gd name="connsiteX61" fmla="*/ 7108 w 10000"/>
                <a:gd name="connsiteY61" fmla="*/ 0 h 10000"/>
                <a:gd name="connsiteX62" fmla="*/ 7561 w 10000"/>
                <a:gd name="connsiteY62"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0 w 10000"/>
                <a:gd name="connsiteY34" fmla="*/ 10000 h 10000"/>
                <a:gd name="connsiteX35" fmla="*/ 35 w 10000"/>
                <a:gd name="connsiteY35" fmla="*/ 9697 h 10000"/>
                <a:gd name="connsiteX36" fmla="*/ 279 w 10000"/>
                <a:gd name="connsiteY36" fmla="*/ 9495 h 10000"/>
                <a:gd name="connsiteX37" fmla="*/ 488 w 10000"/>
                <a:gd name="connsiteY37" fmla="*/ 9125 h 10000"/>
                <a:gd name="connsiteX38" fmla="*/ 453 w 10000"/>
                <a:gd name="connsiteY38" fmla="*/ 8889 h 10000"/>
                <a:gd name="connsiteX39" fmla="*/ 697 w 10000"/>
                <a:gd name="connsiteY39" fmla="*/ 8384 h 10000"/>
                <a:gd name="connsiteX40" fmla="*/ 1045 w 10000"/>
                <a:gd name="connsiteY40" fmla="*/ 7946 h 10000"/>
                <a:gd name="connsiteX41" fmla="*/ 1289 w 10000"/>
                <a:gd name="connsiteY41" fmla="*/ 7845 h 10000"/>
                <a:gd name="connsiteX42" fmla="*/ 1463 w 10000"/>
                <a:gd name="connsiteY42" fmla="*/ 7441 h 10000"/>
                <a:gd name="connsiteX43" fmla="*/ 1463 w 10000"/>
                <a:gd name="connsiteY43" fmla="*/ 7071 h 10000"/>
                <a:gd name="connsiteX44" fmla="*/ 1707 w 10000"/>
                <a:gd name="connsiteY44" fmla="*/ 6633 h 10000"/>
                <a:gd name="connsiteX45" fmla="*/ 2125 w 10000"/>
                <a:gd name="connsiteY45" fmla="*/ 6364 h 10000"/>
                <a:gd name="connsiteX46" fmla="*/ 2544 w 10000"/>
                <a:gd name="connsiteY46" fmla="*/ 5657 h 10000"/>
                <a:gd name="connsiteX47" fmla="*/ 2578 w 10000"/>
                <a:gd name="connsiteY47" fmla="*/ 5657 h 10000"/>
                <a:gd name="connsiteX48" fmla="*/ 2892 w 10000"/>
                <a:gd name="connsiteY48" fmla="*/ 5387 h 10000"/>
                <a:gd name="connsiteX49" fmla="*/ 3449 w 10000"/>
                <a:gd name="connsiteY49" fmla="*/ 5320 h 10000"/>
                <a:gd name="connsiteX50" fmla="*/ 3972 w 10000"/>
                <a:gd name="connsiteY50" fmla="*/ 4848 h 10000"/>
                <a:gd name="connsiteX51" fmla="*/ 4286 w 10000"/>
                <a:gd name="connsiteY51" fmla="*/ 4646 h 10000"/>
                <a:gd name="connsiteX52" fmla="*/ 4808 w 10000"/>
                <a:gd name="connsiteY52" fmla="*/ 4074 h 10000"/>
                <a:gd name="connsiteX53" fmla="*/ 4669 w 10000"/>
                <a:gd name="connsiteY53" fmla="*/ 3199 h 10000"/>
                <a:gd name="connsiteX54" fmla="*/ 4913 w 10000"/>
                <a:gd name="connsiteY54" fmla="*/ 2593 h 10000"/>
                <a:gd name="connsiteX55" fmla="*/ 5017 w 10000"/>
                <a:gd name="connsiteY55" fmla="*/ 2222 h 10000"/>
                <a:gd name="connsiteX56" fmla="*/ 5436 w 10000"/>
                <a:gd name="connsiteY56" fmla="*/ 1751 h 10000"/>
                <a:gd name="connsiteX57" fmla="*/ 6028 w 10000"/>
                <a:gd name="connsiteY57" fmla="*/ 1448 h 10000"/>
                <a:gd name="connsiteX58" fmla="*/ 6481 w 10000"/>
                <a:gd name="connsiteY58" fmla="*/ 1145 h 10000"/>
                <a:gd name="connsiteX59" fmla="*/ 6899 w 10000"/>
                <a:gd name="connsiteY59" fmla="*/ 438 h 10000"/>
                <a:gd name="connsiteX60" fmla="*/ 7108 w 10000"/>
                <a:gd name="connsiteY60" fmla="*/ 0 h 10000"/>
                <a:gd name="connsiteX61" fmla="*/ 7561 w 10000"/>
                <a:gd name="connsiteY61" fmla="*/ 0 h 10000"/>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0 w 10000"/>
                <a:gd name="connsiteY33" fmla="*/ 10000 h 10000"/>
                <a:gd name="connsiteX34" fmla="*/ 35 w 10000"/>
                <a:gd name="connsiteY34" fmla="*/ 9697 h 10000"/>
                <a:gd name="connsiteX35" fmla="*/ 279 w 10000"/>
                <a:gd name="connsiteY35" fmla="*/ 9495 h 10000"/>
                <a:gd name="connsiteX36" fmla="*/ 488 w 10000"/>
                <a:gd name="connsiteY36" fmla="*/ 9125 h 10000"/>
                <a:gd name="connsiteX37" fmla="*/ 453 w 10000"/>
                <a:gd name="connsiteY37" fmla="*/ 8889 h 10000"/>
                <a:gd name="connsiteX38" fmla="*/ 697 w 10000"/>
                <a:gd name="connsiteY38" fmla="*/ 8384 h 10000"/>
                <a:gd name="connsiteX39" fmla="*/ 1045 w 10000"/>
                <a:gd name="connsiteY39" fmla="*/ 7946 h 10000"/>
                <a:gd name="connsiteX40" fmla="*/ 1289 w 10000"/>
                <a:gd name="connsiteY40" fmla="*/ 7845 h 10000"/>
                <a:gd name="connsiteX41" fmla="*/ 1463 w 10000"/>
                <a:gd name="connsiteY41" fmla="*/ 7441 h 10000"/>
                <a:gd name="connsiteX42" fmla="*/ 1463 w 10000"/>
                <a:gd name="connsiteY42" fmla="*/ 7071 h 10000"/>
                <a:gd name="connsiteX43" fmla="*/ 1707 w 10000"/>
                <a:gd name="connsiteY43" fmla="*/ 6633 h 10000"/>
                <a:gd name="connsiteX44" fmla="*/ 2125 w 10000"/>
                <a:gd name="connsiteY44" fmla="*/ 6364 h 10000"/>
                <a:gd name="connsiteX45" fmla="*/ 2544 w 10000"/>
                <a:gd name="connsiteY45" fmla="*/ 5657 h 10000"/>
                <a:gd name="connsiteX46" fmla="*/ 2578 w 10000"/>
                <a:gd name="connsiteY46" fmla="*/ 5657 h 10000"/>
                <a:gd name="connsiteX47" fmla="*/ 2892 w 10000"/>
                <a:gd name="connsiteY47" fmla="*/ 5387 h 10000"/>
                <a:gd name="connsiteX48" fmla="*/ 3449 w 10000"/>
                <a:gd name="connsiteY48" fmla="*/ 5320 h 10000"/>
                <a:gd name="connsiteX49" fmla="*/ 3972 w 10000"/>
                <a:gd name="connsiteY49" fmla="*/ 4848 h 10000"/>
                <a:gd name="connsiteX50" fmla="*/ 4286 w 10000"/>
                <a:gd name="connsiteY50" fmla="*/ 4646 h 10000"/>
                <a:gd name="connsiteX51" fmla="*/ 4808 w 10000"/>
                <a:gd name="connsiteY51" fmla="*/ 4074 h 10000"/>
                <a:gd name="connsiteX52" fmla="*/ 4669 w 10000"/>
                <a:gd name="connsiteY52" fmla="*/ 3199 h 10000"/>
                <a:gd name="connsiteX53" fmla="*/ 4913 w 10000"/>
                <a:gd name="connsiteY53" fmla="*/ 2593 h 10000"/>
                <a:gd name="connsiteX54" fmla="*/ 5017 w 10000"/>
                <a:gd name="connsiteY54" fmla="*/ 2222 h 10000"/>
                <a:gd name="connsiteX55" fmla="*/ 5436 w 10000"/>
                <a:gd name="connsiteY55" fmla="*/ 1751 h 10000"/>
                <a:gd name="connsiteX56" fmla="*/ 6028 w 10000"/>
                <a:gd name="connsiteY56" fmla="*/ 1448 h 10000"/>
                <a:gd name="connsiteX57" fmla="*/ 6481 w 10000"/>
                <a:gd name="connsiteY57" fmla="*/ 1145 h 10000"/>
                <a:gd name="connsiteX58" fmla="*/ 6899 w 10000"/>
                <a:gd name="connsiteY58" fmla="*/ 438 h 10000"/>
                <a:gd name="connsiteX59" fmla="*/ 7108 w 10000"/>
                <a:gd name="connsiteY59" fmla="*/ 0 h 10000"/>
                <a:gd name="connsiteX60" fmla="*/ 7561 w 10000"/>
                <a:gd name="connsiteY60" fmla="*/ 0 h 10000"/>
                <a:gd name="connsiteX0" fmla="*/ 7526 w 9965"/>
                <a:gd name="connsiteY0" fmla="*/ 0 h 9697"/>
                <a:gd name="connsiteX1" fmla="*/ 7874 w 9965"/>
                <a:gd name="connsiteY1" fmla="*/ 303 h 9697"/>
                <a:gd name="connsiteX2" fmla="*/ 8467 w 9965"/>
                <a:gd name="connsiteY2" fmla="*/ 236 h 9697"/>
                <a:gd name="connsiteX3" fmla="*/ 9059 w 9965"/>
                <a:gd name="connsiteY3" fmla="*/ 404 h 9697"/>
                <a:gd name="connsiteX4" fmla="*/ 9338 w 9965"/>
                <a:gd name="connsiteY4" fmla="*/ 404 h 9697"/>
                <a:gd name="connsiteX5" fmla="*/ 9547 w 9965"/>
                <a:gd name="connsiteY5" fmla="*/ 842 h 9697"/>
                <a:gd name="connsiteX6" fmla="*/ 9582 w 9965"/>
                <a:gd name="connsiteY6" fmla="*/ 1279 h 9697"/>
                <a:gd name="connsiteX7" fmla="*/ 9791 w 9965"/>
                <a:gd name="connsiteY7" fmla="*/ 2020 h 9697"/>
                <a:gd name="connsiteX8" fmla="*/ 9965 w 9965"/>
                <a:gd name="connsiteY8" fmla="*/ 2155 h 9697"/>
                <a:gd name="connsiteX9" fmla="*/ 9860 w 9965"/>
                <a:gd name="connsiteY9" fmla="*/ 2424 h 9697"/>
                <a:gd name="connsiteX10" fmla="*/ 9059 w 9965"/>
                <a:gd name="connsiteY10" fmla="*/ 2559 h 9697"/>
                <a:gd name="connsiteX11" fmla="*/ 8780 w 9965"/>
                <a:gd name="connsiteY11" fmla="*/ 2828 h 9697"/>
                <a:gd name="connsiteX12" fmla="*/ 8397 w 9965"/>
                <a:gd name="connsiteY12" fmla="*/ 2862 h 9697"/>
                <a:gd name="connsiteX13" fmla="*/ 8397 w 9965"/>
                <a:gd name="connsiteY13" fmla="*/ 3401 h 9697"/>
                <a:gd name="connsiteX14" fmla="*/ 7665 w 9965"/>
                <a:gd name="connsiteY14" fmla="*/ 3670 h 9697"/>
                <a:gd name="connsiteX15" fmla="*/ 7421 w 9965"/>
                <a:gd name="connsiteY15" fmla="*/ 4007 h 9697"/>
                <a:gd name="connsiteX16" fmla="*/ 6934 w 9965"/>
                <a:gd name="connsiteY16" fmla="*/ 4209 h 9697"/>
                <a:gd name="connsiteX17" fmla="*/ 6306 w 9965"/>
                <a:gd name="connsiteY17" fmla="*/ 4310 h 9697"/>
                <a:gd name="connsiteX18" fmla="*/ 5296 w 9965"/>
                <a:gd name="connsiteY18" fmla="*/ 4815 h 9697"/>
                <a:gd name="connsiteX19" fmla="*/ 5296 w 9965"/>
                <a:gd name="connsiteY19" fmla="*/ 5657 h 9697"/>
                <a:gd name="connsiteX20" fmla="*/ 5191 w 9965"/>
                <a:gd name="connsiteY20" fmla="*/ 5657 h 9697"/>
                <a:gd name="connsiteX21" fmla="*/ 5191 w 9965"/>
                <a:gd name="connsiteY21" fmla="*/ 5657 h 9697"/>
                <a:gd name="connsiteX22" fmla="*/ 5191 w 9965"/>
                <a:gd name="connsiteY22" fmla="*/ 6027 h 9697"/>
                <a:gd name="connsiteX23" fmla="*/ 4808 w 9965"/>
                <a:gd name="connsiteY23" fmla="*/ 6061 h 9697"/>
                <a:gd name="connsiteX24" fmla="*/ 4599 w 9965"/>
                <a:gd name="connsiteY24" fmla="*/ 6195 h 9697"/>
                <a:gd name="connsiteX25" fmla="*/ 4320 w 9965"/>
                <a:gd name="connsiteY25" fmla="*/ 6195 h 9697"/>
                <a:gd name="connsiteX26" fmla="*/ 4111 w 9965"/>
                <a:gd name="connsiteY26" fmla="*/ 6128 h 9697"/>
                <a:gd name="connsiteX27" fmla="*/ 3589 w 9965"/>
                <a:gd name="connsiteY27" fmla="*/ 6195 h 9697"/>
                <a:gd name="connsiteX28" fmla="*/ 3380 w 9965"/>
                <a:gd name="connsiteY28" fmla="*/ 6734 h 9697"/>
                <a:gd name="connsiteX29" fmla="*/ 3171 w 9965"/>
                <a:gd name="connsiteY29" fmla="*/ 6801 h 9697"/>
                <a:gd name="connsiteX30" fmla="*/ 2857 w 9965"/>
                <a:gd name="connsiteY30" fmla="*/ 7677 h 9697"/>
                <a:gd name="connsiteX31" fmla="*/ 1986 w 9965"/>
                <a:gd name="connsiteY31" fmla="*/ 8418 h 9697"/>
                <a:gd name="connsiteX32" fmla="*/ 1742 w 9965"/>
                <a:gd name="connsiteY32" fmla="*/ 9394 h 9697"/>
                <a:gd name="connsiteX33" fmla="*/ 0 w 9965"/>
                <a:gd name="connsiteY33" fmla="*/ 9697 h 9697"/>
                <a:gd name="connsiteX34" fmla="*/ 244 w 9965"/>
                <a:gd name="connsiteY34" fmla="*/ 9495 h 9697"/>
                <a:gd name="connsiteX35" fmla="*/ 453 w 9965"/>
                <a:gd name="connsiteY35" fmla="*/ 9125 h 9697"/>
                <a:gd name="connsiteX36" fmla="*/ 418 w 9965"/>
                <a:gd name="connsiteY36" fmla="*/ 8889 h 9697"/>
                <a:gd name="connsiteX37" fmla="*/ 662 w 9965"/>
                <a:gd name="connsiteY37" fmla="*/ 8384 h 9697"/>
                <a:gd name="connsiteX38" fmla="*/ 1010 w 9965"/>
                <a:gd name="connsiteY38" fmla="*/ 7946 h 9697"/>
                <a:gd name="connsiteX39" fmla="*/ 1254 w 9965"/>
                <a:gd name="connsiteY39" fmla="*/ 7845 h 9697"/>
                <a:gd name="connsiteX40" fmla="*/ 1428 w 9965"/>
                <a:gd name="connsiteY40" fmla="*/ 7441 h 9697"/>
                <a:gd name="connsiteX41" fmla="*/ 1428 w 9965"/>
                <a:gd name="connsiteY41" fmla="*/ 7071 h 9697"/>
                <a:gd name="connsiteX42" fmla="*/ 1672 w 9965"/>
                <a:gd name="connsiteY42" fmla="*/ 6633 h 9697"/>
                <a:gd name="connsiteX43" fmla="*/ 2090 w 9965"/>
                <a:gd name="connsiteY43" fmla="*/ 6364 h 9697"/>
                <a:gd name="connsiteX44" fmla="*/ 2509 w 9965"/>
                <a:gd name="connsiteY44" fmla="*/ 5657 h 9697"/>
                <a:gd name="connsiteX45" fmla="*/ 2543 w 9965"/>
                <a:gd name="connsiteY45" fmla="*/ 5657 h 9697"/>
                <a:gd name="connsiteX46" fmla="*/ 2857 w 9965"/>
                <a:gd name="connsiteY46" fmla="*/ 5387 h 9697"/>
                <a:gd name="connsiteX47" fmla="*/ 3414 w 9965"/>
                <a:gd name="connsiteY47" fmla="*/ 5320 h 9697"/>
                <a:gd name="connsiteX48" fmla="*/ 3937 w 9965"/>
                <a:gd name="connsiteY48" fmla="*/ 4848 h 9697"/>
                <a:gd name="connsiteX49" fmla="*/ 4251 w 9965"/>
                <a:gd name="connsiteY49" fmla="*/ 4646 h 9697"/>
                <a:gd name="connsiteX50" fmla="*/ 4773 w 9965"/>
                <a:gd name="connsiteY50" fmla="*/ 4074 h 9697"/>
                <a:gd name="connsiteX51" fmla="*/ 4634 w 9965"/>
                <a:gd name="connsiteY51" fmla="*/ 3199 h 9697"/>
                <a:gd name="connsiteX52" fmla="*/ 4878 w 9965"/>
                <a:gd name="connsiteY52" fmla="*/ 2593 h 9697"/>
                <a:gd name="connsiteX53" fmla="*/ 4982 w 9965"/>
                <a:gd name="connsiteY53" fmla="*/ 2222 h 9697"/>
                <a:gd name="connsiteX54" fmla="*/ 5401 w 9965"/>
                <a:gd name="connsiteY54" fmla="*/ 1751 h 9697"/>
                <a:gd name="connsiteX55" fmla="*/ 5993 w 9965"/>
                <a:gd name="connsiteY55" fmla="*/ 1448 h 9697"/>
                <a:gd name="connsiteX56" fmla="*/ 6446 w 9965"/>
                <a:gd name="connsiteY56" fmla="*/ 1145 h 9697"/>
                <a:gd name="connsiteX57" fmla="*/ 6864 w 9965"/>
                <a:gd name="connsiteY57" fmla="*/ 438 h 9697"/>
                <a:gd name="connsiteX58" fmla="*/ 7073 w 9965"/>
                <a:gd name="connsiteY58" fmla="*/ 0 h 9697"/>
                <a:gd name="connsiteX59" fmla="*/ 7526 w 9965"/>
                <a:gd name="connsiteY59" fmla="*/ 0 h 9697"/>
                <a:gd name="connsiteX0" fmla="*/ 7552 w 10000"/>
                <a:gd name="connsiteY0" fmla="*/ 0 h 10000"/>
                <a:gd name="connsiteX1" fmla="*/ 7902 w 10000"/>
                <a:gd name="connsiteY1" fmla="*/ 312 h 10000"/>
                <a:gd name="connsiteX2" fmla="*/ 8497 w 10000"/>
                <a:gd name="connsiteY2" fmla="*/ 243 h 10000"/>
                <a:gd name="connsiteX3" fmla="*/ 9091 w 10000"/>
                <a:gd name="connsiteY3" fmla="*/ 417 h 10000"/>
                <a:gd name="connsiteX4" fmla="*/ 9371 w 10000"/>
                <a:gd name="connsiteY4" fmla="*/ 417 h 10000"/>
                <a:gd name="connsiteX5" fmla="*/ 9581 w 10000"/>
                <a:gd name="connsiteY5" fmla="*/ 868 h 10000"/>
                <a:gd name="connsiteX6" fmla="*/ 9616 w 10000"/>
                <a:gd name="connsiteY6" fmla="*/ 1319 h 10000"/>
                <a:gd name="connsiteX7" fmla="*/ 9825 w 10000"/>
                <a:gd name="connsiteY7" fmla="*/ 2083 h 10000"/>
                <a:gd name="connsiteX8" fmla="*/ 10000 w 10000"/>
                <a:gd name="connsiteY8" fmla="*/ 2222 h 10000"/>
                <a:gd name="connsiteX9" fmla="*/ 9895 w 10000"/>
                <a:gd name="connsiteY9" fmla="*/ 2500 h 10000"/>
                <a:gd name="connsiteX10" fmla="*/ 9091 w 10000"/>
                <a:gd name="connsiteY10" fmla="*/ 2639 h 10000"/>
                <a:gd name="connsiteX11" fmla="*/ 8811 w 10000"/>
                <a:gd name="connsiteY11" fmla="*/ 2916 h 10000"/>
                <a:gd name="connsiteX12" fmla="*/ 8426 w 10000"/>
                <a:gd name="connsiteY12" fmla="*/ 2951 h 10000"/>
                <a:gd name="connsiteX13" fmla="*/ 8426 w 10000"/>
                <a:gd name="connsiteY13" fmla="*/ 3507 h 10000"/>
                <a:gd name="connsiteX14" fmla="*/ 7692 w 10000"/>
                <a:gd name="connsiteY14" fmla="*/ 3785 h 10000"/>
                <a:gd name="connsiteX15" fmla="*/ 7447 w 10000"/>
                <a:gd name="connsiteY15" fmla="*/ 4132 h 10000"/>
                <a:gd name="connsiteX16" fmla="*/ 6958 w 10000"/>
                <a:gd name="connsiteY16" fmla="*/ 4341 h 10000"/>
                <a:gd name="connsiteX17" fmla="*/ 6328 w 10000"/>
                <a:gd name="connsiteY17" fmla="*/ 4445 h 10000"/>
                <a:gd name="connsiteX18" fmla="*/ 5315 w 10000"/>
                <a:gd name="connsiteY18" fmla="*/ 4965 h 10000"/>
                <a:gd name="connsiteX19" fmla="*/ 5315 w 10000"/>
                <a:gd name="connsiteY19" fmla="*/ 5834 h 10000"/>
                <a:gd name="connsiteX20" fmla="*/ 5209 w 10000"/>
                <a:gd name="connsiteY20" fmla="*/ 5834 h 10000"/>
                <a:gd name="connsiteX21" fmla="*/ 5209 w 10000"/>
                <a:gd name="connsiteY21" fmla="*/ 5834 h 10000"/>
                <a:gd name="connsiteX22" fmla="*/ 5209 w 10000"/>
                <a:gd name="connsiteY22" fmla="*/ 6215 h 10000"/>
                <a:gd name="connsiteX23" fmla="*/ 4825 w 10000"/>
                <a:gd name="connsiteY23" fmla="*/ 6250 h 10000"/>
                <a:gd name="connsiteX24" fmla="*/ 4615 w 10000"/>
                <a:gd name="connsiteY24" fmla="*/ 6389 h 10000"/>
                <a:gd name="connsiteX25" fmla="*/ 4335 w 10000"/>
                <a:gd name="connsiteY25" fmla="*/ 6389 h 10000"/>
                <a:gd name="connsiteX26" fmla="*/ 4125 w 10000"/>
                <a:gd name="connsiteY26" fmla="*/ 6319 h 10000"/>
                <a:gd name="connsiteX27" fmla="*/ 3602 w 10000"/>
                <a:gd name="connsiteY27" fmla="*/ 6389 h 10000"/>
                <a:gd name="connsiteX28" fmla="*/ 3392 w 10000"/>
                <a:gd name="connsiteY28" fmla="*/ 6944 h 10000"/>
                <a:gd name="connsiteX29" fmla="*/ 3182 w 10000"/>
                <a:gd name="connsiteY29" fmla="*/ 7014 h 10000"/>
                <a:gd name="connsiteX30" fmla="*/ 2867 w 10000"/>
                <a:gd name="connsiteY30" fmla="*/ 7917 h 10000"/>
                <a:gd name="connsiteX31" fmla="*/ 1993 w 10000"/>
                <a:gd name="connsiteY31" fmla="*/ 8681 h 10000"/>
                <a:gd name="connsiteX32" fmla="*/ 1748 w 10000"/>
                <a:gd name="connsiteY32" fmla="*/ 9688 h 10000"/>
                <a:gd name="connsiteX33" fmla="*/ 0 w 10000"/>
                <a:gd name="connsiteY33" fmla="*/ 10000 h 10000"/>
                <a:gd name="connsiteX34" fmla="*/ 455 w 10000"/>
                <a:gd name="connsiteY34" fmla="*/ 9410 h 10000"/>
                <a:gd name="connsiteX35" fmla="*/ 419 w 10000"/>
                <a:gd name="connsiteY35" fmla="*/ 9167 h 10000"/>
                <a:gd name="connsiteX36" fmla="*/ 664 w 10000"/>
                <a:gd name="connsiteY36" fmla="*/ 8646 h 10000"/>
                <a:gd name="connsiteX37" fmla="*/ 1014 w 10000"/>
                <a:gd name="connsiteY37" fmla="*/ 8194 h 10000"/>
                <a:gd name="connsiteX38" fmla="*/ 1258 w 10000"/>
                <a:gd name="connsiteY38" fmla="*/ 8090 h 10000"/>
                <a:gd name="connsiteX39" fmla="*/ 1433 w 10000"/>
                <a:gd name="connsiteY39" fmla="*/ 7674 h 10000"/>
                <a:gd name="connsiteX40" fmla="*/ 1433 w 10000"/>
                <a:gd name="connsiteY40" fmla="*/ 7292 h 10000"/>
                <a:gd name="connsiteX41" fmla="*/ 1678 w 10000"/>
                <a:gd name="connsiteY41" fmla="*/ 6840 h 10000"/>
                <a:gd name="connsiteX42" fmla="*/ 2097 w 10000"/>
                <a:gd name="connsiteY42" fmla="*/ 6563 h 10000"/>
                <a:gd name="connsiteX43" fmla="*/ 2518 w 10000"/>
                <a:gd name="connsiteY43" fmla="*/ 5834 h 10000"/>
                <a:gd name="connsiteX44" fmla="*/ 2552 w 10000"/>
                <a:gd name="connsiteY44" fmla="*/ 5834 h 10000"/>
                <a:gd name="connsiteX45" fmla="*/ 2867 w 10000"/>
                <a:gd name="connsiteY45" fmla="*/ 5555 h 10000"/>
                <a:gd name="connsiteX46" fmla="*/ 3426 w 10000"/>
                <a:gd name="connsiteY46" fmla="*/ 5486 h 10000"/>
                <a:gd name="connsiteX47" fmla="*/ 3951 w 10000"/>
                <a:gd name="connsiteY47" fmla="*/ 4999 h 10000"/>
                <a:gd name="connsiteX48" fmla="*/ 4266 w 10000"/>
                <a:gd name="connsiteY48" fmla="*/ 4791 h 10000"/>
                <a:gd name="connsiteX49" fmla="*/ 4790 w 10000"/>
                <a:gd name="connsiteY49" fmla="*/ 4201 h 10000"/>
                <a:gd name="connsiteX50" fmla="*/ 4650 w 10000"/>
                <a:gd name="connsiteY50" fmla="*/ 3299 h 10000"/>
                <a:gd name="connsiteX51" fmla="*/ 4895 w 10000"/>
                <a:gd name="connsiteY51" fmla="*/ 2674 h 10000"/>
                <a:gd name="connsiteX52" fmla="*/ 4999 w 10000"/>
                <a:gd name="connsiteY52" fmla="*/ 2291 h 10000"/>
                <a:gd name="connsiteX53" fmla="*/ 5420 w 10000"/>
                <a:gd name="connsiteY53" fmla="*/ 1806 h 10000"/>
                <a:gd name="connsiteX54" fmla="*/ 6014 w 10000"/>
                <a:gd name="connsiteY54" fmla="*/ 1493 h 10000"/>
                <a:gd name="connsiteX55" fmla="*/ 6469 w 10000"/>
                <a:gd name="connsiteY55" fmla="*/ 1181 h 10000"/>
                <a:gd name="connsiteX56" fmla="*/ 6888 w 10000"/>
                <a:gd name="connsiteY56" fmla="*/ 452 h 10000"/>
                <a:gd name="connsiteX57" fmla="*/ 7098 w 10000"/>
                <a:gd name="connsiteY57" fmla="*/ 0 h 10000"/>
                <a:gd name="connsiteX58" fmla="*/ 7552 w 10000"/>
                <a:gd name="connsiteY58" fmla="*/ 0 h 10000"/>
                <a:gd name="connsiteX0" fmla="*/ 7133 w 9581"/>
                <a:gd name="connsiteY0" fmla="*/ 0 h 9688"/>
                <a:gd name="connsiteX1" fmla="*/ 7483 w 9581"/>
                <a:gd name="connsiteY1" fmla="*/ 312 h 9688"/>
                <a:gd name="connsiteX2" fmla="*/ 8078 w 9581"/>
                <a:gd name="connsiteY2" fmla="*/ 243 h 9688"/>
                <a:gd name="connsiteX3" fmla="*/ 8672 w 9581"/>
                <a:gd name="connsiteY3" fmla="*/ 417 h 9688"/>
                <a:gd name="connsiteX4" fmla="*/ 8952 w 9581"/>
                <a:gd name="connsiteY4" fmla="*/ 417 h 9688"/>
                <a:gd name="connsiteX5" fmla="*/ 9162 w 9581"/>
                <a:gd name="connsiteY5" fmla="*/ 868 h 9688"/>
                <a:gd name="connsiteX6" fmla="*/ 9197 w 9581"/>
                <a:gd name="connsiteY6" fmla="*/ 1319 h 9688"/>
                <a:gd name="connsiteX7" fmla="*/ 9406 w 9581"/>
                <a:gd name="connsiteY7" fmla="*/ 2083 h 9688"/>
                <a:gd name="connsiteX8" fmla="*/ 9581 w 9581"/>
                <a:gd name="connsiteY8" fmla="*/ 2222 h 9688"/>
                <a:gd name="connsiteX9" fmla="*/ 9476 w 9581"/>
                <a:gd name="connsiteY9" fmla="*/ 2500 h 9688"/>
                <a:gd name="connsiteX10" fmla="*/ 8672 w 9581"/>
                <a:gd name="connsiteY10" fmla="*/ 2639 h 9688"/>
                <a:gd name="connsiteX11" fmla="*/ 8392 w 9581"/>
                <a:gd name="connsiteY11" fmla="*/ 2916 h 9688"/>
                <a:gd name="connsiteX12" fmla="*/ 8007 w 9581"/>
                <a:gd name="connsiteY12" fmla="*/ 2951 h 9688"/>
                <a:gd name="connsiteX13" fmla="*/ 8007 w 9581"/>
                <a:gd name="connsiteY13" fmla="*/ 3507 h 9688"/>
                <a:gd name="connsiteX14" fmla="*/ 7273 w 9581"/>
                <a:gd name="connsiteY14" fmla="*/ 3785 h 9688"/>
                <a:gd name="connsiteX15" fmla="*/ 7028 w 9581"/>
                <a:gd name="connsiteY15" fmla="*/ 4132 h 9688"/>
                <a:gd name="connsiteX16" fmla="*/ 6539 w 9581"/>
                <a:gd name="connsiteY16" fmla="*/ 4341 h 9688"/>
                <a:gd name="connsiteX17" fmla="*/ 5909 w 9581"/>
                <a:gd name="connsiteY17" fmla="*/ 4445 h 9688"/>
                <a:gd name="connsiteX18" fmla="*/ 4896 w 9581"/>
                <a:gd name="connsiteY18" fmla="*/ 4965 h 9688"/>
                <a:gd name="connsiteX19" fmla="*/ 4896 w 9581"/>
                <a:gd name="connsiteY19" fmla="*/ 5834 h 9688"/>
                <a:gd name="connsiteX20" fmla="*/ 4790 w 9581"/>
                <a:gd name="connsiteY20" fmla="*/ 5834 h 9688"/>
                <a:gd name="connsiteX21" fmla="*/ 4790 w 9581"/>
                <a:gd name="connsiteY21" fmla="*/ 5834 h 9688"/>
                <a:gd name="connsiteX22" fmla="*/ 4790 w 9581"/>
                <a:gd name="connsiteY22" fmla="*/ 6215 h 9688"/>
                <a:gd name="connsiteX23" fmla="*/ 4406 w 9581"/>
                <a:gd name="connsiteY23" fmla="*/ 6250 h 9688"/>
                <a:gd name="connsiteX24" fmla="*/ 4196 w 9581"/>
                <a:gd name="connsiteY24" fmla="*/ 6389 h 9688"/>
                <a:gd name="connsiteX25" fmla="*/ 3916 w 9581"/>
                <a:gd name="connsiteY25" fmla="*/ 6389 h 9688"/>
                <a:gd name="connsiteX26" fmla="*/ 3706 w 9581"/>
                <a:gd name="connsiteY26" fmla="*/ 6319 h 9688"/>
                <a:gd name="connsiteX27" fmla="*/ 3183 w 9581"/>
                <a:gd name="connsiteY27" fmla="*/ 6389 h 9688"/>
                <a:gd name="connsiteX28" fmla="*/ 2973 w 9581"/>
                <a:gd name="connsiteY28" fmla="*/ 6944 h 9688"/>
                <a:gd name="connsiteX29" fmla="*/ 2763 w 9581"/>
                <a:gd name="connsiteY29" fmla="*/ 7014 h 9688"/>
                <a:gd name="connsiteX30" fmla="*/ 2448 w 9581"/>
                <a:gd name="connsiteY30" fmla="*/ 7917 h 9688"/>
                <a:gd name="connsiteX31" fmla="*/ 1574 w 9581"/>
                <a:gd name="connsiteY31" fmla="*/ 8681 h 9688"/>
                <a:gd name="connsiteX32" fmla="*/ 1329 w 9581"/>
                <a:gd name="connsiteY32" fmla="*/ 9688 h 9688"/>
                <a:gd name="connsiteX33" fmla="*/ 36 w 9581"/>
                <a:gd name="connsiteY33" fmla="*/ 9410 h 9688"/>
                <a:gd name="connsiteX34" fmla="*/ 0 w 9581"/>
                <a:gd name="connsiteY34" fmla="*/ 9167 h 9688"/>
                <a:gd name="connsiteX35" fmla="*/ 245 w 9581"/>
                <a:gd name="connsiteY35" fmla="*/ 8646 h 9688"/>
                <a:gd name="connsiteX36" fmla="*/ 595 w 9581"/>
                <a:gd name="connsiteY36" fmla="*/ 8194 h 9688"/>
                <a:gd name="connsiteX37" fmla="*/ 839 w 9581"/>
                <a:gd name="connsiteY37" fmla="*/ 8090 h 9688"/>
                <a:gd name="connsiteX38" fmla="*/ 1014 w 9581"/>
                <a:gd name="connsiteY38" fmla="*/ 7674 h 9688"/>
                <a:gd name="connsiteX39" fmla="*/ 1014 w 9581"/>
                <a:gd name="connsiteY39" fmla="*/ 7292 h 9688"/>
                <a:gd name="connsiteX40" fmla="*/ 1259 w 9581"/>
                <a:gd name="connsiteY40" fmla="*/ 6840 h 9688"/>
                <a:gd name="connsiteX41" fmla="*/ 1678 w 9581"/>
                <a:gd name="connsiteY41" fmla="*/ 6563 h 9688"/>
                <a:gd name="connsiteX42" fmla="*/ 2099 w 9581"/>
                <a:gd name="connsiteY42" fmla="*/ 5834 h 9688"/>
                <a:gd name="connsiteX43" fmla="*/ 2133 w 9581"/>
                <a:gd name="connsiteY43" fmla="*/ 5834 h 9688"/>
                <a:gd name="connsiteX44" fmla="*/ 2448 w 9581"/>
                <a:gd name="connsiteY44" fmla="*/ 5555 h 9688"/>
                <a:gd name="connsiteX45" fmla="*/ 3007 w 9581"/>
                <a:gd name="connsiteY45" fmla="*/ 5486 h 9688"/>
                <a:gd name="connsiteX46" fmla="*/ 3532 w 9581"/>
                <a:gd name="connsiteY46" fmla="*/ 4999 h 9688"/>
                <a:gd name="connsiteX47" fmla="*/ 3847 w 9581"/>
                <a:gd name="connsiteY47" fmla="*/ 4791 h 9688"/>
                <a:gd name="connsiteX48" fmla="*/ 4371 w 9581"/>
                <a:gd name="connsiteY48" fmla="*/ 4201 h 9688"/>
                <a:gd name="connsiteX49" fmla="*/ 4231 w 9581"/>
                <a:gd name="connsiteY49" fmla="*/ 3299 h 9688"/>
                <a:gd name="connsiteX50" fmla="*/ 4476 w 9581"/>
                <a:gd name="connsiteY50" fmla="*/ 2674 h 9688"/>
                <a:gd name="connsiteX51" fmla="*/ 4580 w 9581"/>
                <a:gd name="connsiteY51" fmla="*/ 2291 h 9688"/>
                <a:gd name="connsiteX52" fmla="*/ 5001 w 9581"/>
                <a:gd name="connsiteY52" fmla="*/ 1806 h 9688"/>
                <a:gd name="connsiteX53" fmla="*/ 5595 w 9581"/>
                <a:gd name="connsiteY53" fmla="*/ 1493 h 9688"/>
                <a:gd name="connsiteX54" fmla="*/ 6050 w 9581"/>
                <a:gd name="connsiteY54" fmla="*/ 1181 h 9688"/>
                <a:gd name="connsiteX55" fmla="*/ 6469 w 9581"/>
                <a:gd name="connsiteY55" fmla="*/ 452 h 9688"/>
                <a:gd name="connsiteX56" fmla="*/ 6679 w 9581"/>
                <a:gd name="connsiteY56" fmla="*/ 0 h 9688"/>
                <a:gd name="connsiteX57" fmla="*/ 7133 w 9581"/>
                <a:gd name="connsiteY57" fmla="*/ 0 h 9688"/>
                <a:gd name="connsiteX0" fmla="*/ 7445 w 10000"/>
                <a:gd name="connsiteY0" fmla="*/ 0 h 10000"/>
                <a:gd name="connsiteX1" fmla="*/ 7810 w 10000"/>
                <a:gd name="connsiteY1" fmla="*/ 322 h 10000"/>
                <a:gd name="connsiteX2" fmla="*/ 8431 w 10000"/>
                <a:gd name="connsiteY2" fmla="*/ 251 h 10000"/>
                <a:gd name="connsiteX3" fmla="*/ 9051 w 10000"/>
                <a:gd name="connsiteY3" fmla="*/ 430 h 10000"/>
                <a:gd name="connsiteX4" fmla="*/ 9343 w 10000"/>
                <a:gd name="connsiteY4" fmla="*/ 430 h 10000"/>
                <a:gd name="connsiteX5" fmla="*/ 9563 w 10000"/>
                <a:gd name="connsiteY5" fmla="*/ 896 h 10000"/>
                <a:gd name="connsiteX6" fmla="*/ 9599 w 10000"/>
                <a:gd name="connsiteY6" fmla="*/ 1361 h 10000"/>
                <a:gd name="connsiteX7" fmla="*/ 9817 w 10000"/>
                <a:gd name="connsiteY7" fmla="*/ 2150 h 10000"/>
                <a:gd name="connsiteX8" fmla="*/ 10000 w 10000"/>
                <a:gd name="connsiteY8" fmla="*/ 2294 h 10000"/>
                <a:gd name="connsiteX9" fmla="*/ 9890 w 10000"/>
                <a:gd name="connsiteY9" fmla="*/ 2581 h 10000"/>
                <a:gd name="connsiteX10" fmla="*/ 9051 w 10000"/>
                <a:gd name="connsiteY10" fmla="*/ 2724 h 10000"/>
                <a:gd name="connsiteX11" fmla="*/ 8759 w 10000"/>
                <a:gd name="connsiteY11" fmla="*/ 3010 h 10000"/>
                <a:gd name="connsiteX12" fmla="*/ 8357 w 10000"/>
                <a:gd name="connsiteY12" fmla="*/ 3046 h 10000"/>
                <a:gd name="connsiteX13" fmla="*/ 8357 w 10000"/>
                <a:gd name="connsiteY13" fmla="*/ 3620 h 10000"/>
                <a:gd name="connsiteX14" fmla="*/ 7591 w 10000"/>
                <a:gd name="connsiteY14" fmla="*/ 3907 h 10000"/>
                <a:gd name="connsiteX15" fmla="*/ 7335 w 10000"/>
                <a:gd name="connsiteY15" fmla="*/ 4265 h 10000"/>
                <a:gd name="connsiteX16" fmla="*/ 6825 w 10000"/>
                <a:gd name="connsiteY16" fmla="*/ 4481 h 10000"/>
                <a:gd name="connsiteX17" fmla="*/ 6167 w 10000"/>
                <a:gd name="connsiteY17" fmla="*/ 4588 h 10000"/>
                <a:gd name="connsiteX18" fmla="*/ 5110 w 10000"/>
                <a:gd name="connsiteY18" fmla="*/ 5125 h 10000"/>
                <a:gd name="connsiteX19" fmla="*/ 5110 w 10000"/>
                <a:gd name="connsiteY19" fmla="*/ 6022 h 10000"/>
                <a:gd name="connsiteX20" fmla="*/ 4999 w 10000"/>
                <a:gd name="connsiteY20" fmla="*/ 6022 h 10000"/>
                <a:gd name="connsiteX21" fmla="*/ 4999 w 10000"/>
                <a:gd name="connsiteY21" fmla="*/ 6022 h 10000"/>
                <a:gd name="connsiteX22" fmla="*/ 4999 w 10000"/>
                <a:gd name="connsiteY22" fmla="*/ 6415 h 10000"/>
                <a:gd name="connsiteX23" fmla="*/ 4599 w 10000"/>
                <a:gd name="connsiteY23" fmla="*/ 6451 h 10000"/>
                <a:gd name="connsiteX24" fmla="*/ 4380 w 10000"/>
                <a:gd name="connsiteY24" fmla="*/ 6595 h 10000"/>
                <a:gd name="connsiteX25" fmla="*/ 4087 w 10000"/>
                <a:gd name="connsiteY25" fmla="*/ 6595 h 10000"/>
                <a:gd name="connsiteX26" fmla="*/ 3868 w 10000"/>
                <a:gd name="connsiteY26" fmla="*/ 6523 h 10000"/>
                <a:gd name="connsiteX27" fmla="*/ 3322 w 10000"/>
                <a:gd name="connsiteY27" fmla="*/ 6595 h 10000"/>
                <a:gd name="connsiteX28" fmla="*/ 3103 w 10000"/>
                <a:gd name="connsiteY28" fmla="*/ 7168 h 10000"/>
                <a:gd name="connsiteX29" fmla="*/ 2884 w 10000"/>
                <a:gd name="connsiteY29" fmla="*/ 7240 h 10000"/>
                <a:gd name="connsiteX30" fmla="*/ 2555 w 10000"/>
                <a:gd name="connsiteY30" fmla="*/ 8172 h 10000"/>
                <a:gd name="connsiteX31" fmla="*/ 1643 w 10000"/>
                <a:gd name="connsiteY31" fmla="*/ 8961 h 10000"/>
                <a:gd name="connsiteX32" fmla="*/ 1387 w 10000"/>
                <a:gd name="connsiteY32" fmla="*/ 10000 h 10000"/>
                <a:gd name="connsiteX33" fmla="*/ 0 w 10000"/>
                <a:gd name="connsiteY33" fmla="*/ 9462 h 10000"/>
                <a:gd name="connsiteX34" fmla="*/ 256 w 10000"/>
                <a:gd name="connsiteY34" fmla="*/ 8924 h 10000"/>
                <a:gd name="connsiteX35" fmla="*/ 621 w 10000"/>
                <a:gd name="connsiteY35" fmla="*/ 8458 h 10000"/>
                <a:gd name="connsiteX36" fmla="*/ 876 w 10000"/>
                <a:gd name="connsiteY36" fmla="*/ 8351 h 10000"/>
                <a:gd name="connsiteX37" fmla="*/ 1058 w 10000"/>
                <a:gd name="connsiteY37" fmla="*/ 7921 h 10000"/>
                <a:gd name="connsiteX38" fmla="*/ 1058 w 10000"/>
                <a:gd name="connsiteY38" fmla="*/ 7527 h 10000"/>
                <a:gd name="connsiteX39" fmla="*/ 1314 w 10000"/>
                <a:gd name="connsiteY39" fmla="*/ 7060 h 10000"/>
                <a:gd name="connsiteX40" fmla="*/ 1751 w 10000"/>
                <a:gd name="connsiteY40" fmla="*/ 6774 h 10000"/>
                <a:gd name="connsiteX41" fmla="*/ 2191 w 10000"/>
                <a:gd name="connsiteY41" fmla="*/ 6022 h 10000"/>
                <a:gd name="connsiteX42" fmla="*/ 2226 w 10000"/>
                <a:gd name="connsiteY42" fmla="*/ 6022 h 10000"/>
                <a:gd name="connsiteX43" fmla="*/ 2555 w 10000"/>
                <a:gd name="connsiteY43" fmla="*/ 5734 h 10000"/>
                <a:gd name="connsiteX44" fmla="*/ 3139 w 10000"/>
                <a:gd name="connsiteY44" fmla="*/ 5663 h 10000"/>
                <a:gd name="connsiteX45" fmla="*/ 3686 w 10000"/>
                <a:gd name="connsiteY45" fmla="*/ 5160 h 10000"/>
                <a:gd name="connsiteX46" fmla="*/ 4015 w 10000"/>
                <a:gd name="connsiteY46" fmla="*/ 4945 h 10000"/>
                <a:gd name="connsiteX47" fmla="*/ 4562 w 10000"/>
                <a:gd name="connsiteY47" fmla="*/ 4336 h 10000"/>
                <a:gd name="connsiteX48" fmla="*/ 4416 w 10000"/>
                <a:gd name="connsiteY48" fmla="*/ 3405 h 10000"/>
                <a:gd name="connsiteX49" fmla="*/ 4672 w 10000"/>
                <a:gd name="connsiteY49" fmla="*/ 2760 h 10000"/>
                <a:gd name="connsiteX50" fmla="*/ 4780 w 10000"/>
                <a:gd name="connsiteY50" fmla="*/ 2365 h 10000"/>
                <a:gd name="connsiteX51" fmla="*/ 5220 w 10000"/>
                <a:gd name="connsiteY51" fmla="*/ 1864 h 10000"/>
                <a:gd name="connsiteX52" fmla="*/ 5840 w 10000"/>
                <a:gd name="connsiteY52" fmla="*/ 1541 h 10000"/>
                <a:gd name="connsiteX53" fmla="*/ 6315 w 10000"/>
                <a:gd name="connsiteY53" fmla="*/ 1219 h 10000"/>
                <a:gd name="connsiteX54" fmla="*/ 6752 w 10000"/>
                <a:gd name="connsiteY54" fmla="*/ 467 h 10000"/>
                <a:gd name="connsiteX55" fmla="*/ 6971 w 10000"/>
                <a:gd name="connsiteY55" fmla="*/ 0 h 10000"/>
                <a:gd name="connsiteX56" fmla="*/ 7445 w 10000"/>
                <a:gd name="connsiteY56" fmla="*/ 0 h 10000"/>
                <a:gd name="connsiteX0" fmla="*/ 7445 w 10000"/>
                <a:gd name="connsiteY0" fmla="*/ 0 h 9462"/>
                <a:gd name="connsiteX1" fmla="*/ 7810 w 10000"/>
                <a:gd name="connsiteY1" fmla="*/ 322 h 9462"/>
                <a:gd name="connsiteX2" fmla="*/ 8431 w 10000"/>
                <a:gd name="connsiteY2" fmla="*/ 251 h 9462"/>
                <a:gd name="connsiteX3" fmla="*/ 9051 w 10000"/>
                <a:gd name="connsiteY3" fmla="*/ 430 h 9462"/>
                <a:gd name="connsiteX4" fmla="*/ 9343 w 10000"/>
                <a:gd name="connsiteY4" fmla="*/ 430 h 9462"/>
                <a:gd name="connsiteX5" fmla="*/ 9563 w 10000"/>
                <a:gd name="connsiteY5" fmla="*/ 896 h 9462"/>
                <a:gd name="connsiteX6" fmla="*/ 9599 w 10000"/>
                <a:gd name="connsiteY6" fmla="*/ 1361 h 9462"/>
                <a:gd name="connsiteX7" fmla="*/ 9817 w 10000"/>
                <a:gd name="connsiteY7" fmla="*/ 2150 h 9462"/>
                <a:gd name="connsiteX8" fmla="*/ 10000 w 10000"/>
                <a:gd name="connsiteY8" fmla="*/ 2294 h 9462"/>
                <a:gd name="connsiteX9" fmla="*/ 9890 w 10000"/>
                <a:gd name="connsiteY9" fmla="*/ 2581 h 9462"/>
                <a:gd name="connsiteX10" fmla="*/ 9051 w 10000"/>
                <a:gd name="connsiteY10" fmla="*/ 2724 h 9462"/>
                <a:gd name="connsiteX11" fmla="*/ 8759 w 10000"/>
                <a:gd name="connsiteY11" fmla="*/ 3010 h 9462"/>
                <a:gd name="connsiteX12" fmla="*/ 8357 w 10000"/>
                <a:gd name="connsiteY12" fmla="*/ 3046 h 9462"/>
                <a:gd name="connsiteX13" fmla="*/ 8357 w 10000"/>
                <a:gd name="connsiteY13" fmla="*/ 3620 h 9462"/>
                <a:gd name="connsiteX14" fmla="*/ 7591 w 10000"/>
                <a:gd name="connsiteY14" fmla="*/ 3907 h 9462"/>
                <a:gd name="connsiteX15" fmla="*/ 7335 w 10000"/>
                <a:gd name="connsiteY15" fmla="*/ 4265 h 9462"/>
                <a:gd name="connsiteX16" fmla="*/ 6825 w 10000"/>
                <a:gd name="connsiteY16" fmla="*/ 4481 h 9462"/>
                <a:gd name="connsiteX17" fmla="*/ 6167 w 10000"/>
                <a:gd name="connsiteY17" fmla="*/ 4588 h 9462"/>
                <a:gd name="connsiteX18" fmla="*/ 5110 w 10000"/>
                <a:gd name="connsiteY18" fmla="*/ 5125 h 9462"/>
                <a:gd name="connsiteX19" fmla="*/ 5110 w 10000"/>
                <a:gd name="connsiteY19" fmla="*/ 6022 h 9462"/>
                <a:gd name="connsiteX20" fmla="*/ 4999 w 10000"/>
                <a:gd name="connsiteY20" fmla="*/ 6022 h 9462"/>
                <a:gd name="connsiteX21" fmla="*/ 4999 w 10000"/>
                <a:gd name="connsiteY21" fmla="*/ 6022 h 9462"/>
                <a:gd name="connsiteX22" fmla="*/ 4999 w 10000"/>
                <a:gd name="connsiteY22" fmla="*/ 6415 h 9462"/>
                <a:gd name="connsiteX23" fmla="*/ 4599 w 10000"/>
                <a:gd name="connsiteY23" fmla="*/ 6451 h 9462"/>
                <a:gd name="connsiteX24" fmla="*/ 4380 w 10000"/>
                <a:gd name="connsiteY24" fmla="*/ 6595 h 9462"/>
                <a:gd name="connsiteX25" fmla="*/ 4087 w 10000"/>
                <a:gd name="connsiteY25" fmla="*/ 6595 h 9462"/>
                <a:gd name="connsiteX26" fmla="*/ 3868 w 10000"/>
                <a:gd name="connsiteY26" fmla="*/ 6523 h 9462"/>
                <a:gd name="connsiteX27" fmla="*/ 3322 w 10000"/>
                <a:gd name="connsiteY27" fmla="*/ 6595 h 9462"/>
                <a:gd name="connsiteX28" fmla="*/ 3103 w 10000"/>
                <a:gd name="connsiteY28" fmla="*/ 7168 h 9462"/>
                <a:gd name="connsiteX29" fmla="*/ 2884 w 10000"/>
                <a:gd name="connsiteY29" fmla="*/ 7240 h 9462"/>
                <a:gd name="connsiteX30" fmla="*/ 2555 w 10000"/>
                <a:gd name="connsiteY30" fmla="*/ 8172 h 9462"/>
                <a:gd name="connsiteX31" fmla="*/ 1643 w 10000"/>
                <a:gd name="connsiteY31" fmla="*/ 8961 h 9462"/>
                <a:gd name="connsiteX32" fmla="*/ 0 w 10000"/>
                <a:gd name="connsiteY32" fmla="*/ 9462 h 9462"/>
                <a:gd name="connsiteX33" fmla="*/ 256 w 10000"/>
                <a:gd name="connsiteY33" fmla="*/ 8924 h 9462"/>
                <a:gd name="connsiteX34" fmla="*/ 621 w 10000"/>
                <a:gd name="connsiteY34" fmla="*/ 8458 h 9462"/>
                <a:gd name="connsiteX35" fmla="*/ 876 w 10000"/>
                <a:gd name="connsiteY35" fmla="*/ 8351 h 9462"/>
                <a:gd name="connsiteX36" fmla="*/ 1058 w 10000"/>
                <a:gd name="connsiteY36" fmla="*/ 7921 h 9462"/>
                <a:gd name="connsiteX37" fmla="*/ 1058 w 10000"/>
                <a:gd name="connsiteY37" fmla="*/ 7527 h 9462"/>
                <a:gd name="connsiteX38" fmla="*/ 1314 w 10000"/>
                <a:gd name="connsiteY38" fmla="*/ 7060 h 9462"/>
                <a:gd name="connsiteX39" fmla="*/ 1751 w 10000"/>
                <a:gd name="connsiteY39" fmla="*/ 6774 h 9462"/>
                <a:gd name="connsiteX40" fmla="*/ 2191 w 10000"/>
                <a:gd name="connsiteY40" fmla="*/ 6022 h 9462"/>
                <a:gd name="connsiteX41" fmla="*/ 2226 w 10000"/>
                <a:gd name="connsiteY41" fmla="*/ 6022 h 9462"/>
                <a:gd name="connsiteX42" fmla="*/ 2555 w 10000"/>
                <a:gd name="connsiteY42" fmla="*/ 5734 h 9462"/>
                <a:gd name="connsiteX43" fmla="*/ 3139 w 10000"/>
                <a:gd name="connsiteY43" fmla="*/ 5663 h 9462"/>
                <a:gd name="connsiteX44" fmla="*/ 3686 w 10000"/>
                <a:gd name="connsiteY44" fmla="*/ 5160 h 9462"/>
                <a:gd name="connsiteX45" fmla="*/ 4015 w 10000"/>
                <a:gd name="connsiteY45" fmla="*/ 4945 h 9462"/>
                <a:gd name="connsiteX46" fmla="*/ 4562 w 10000"/>
                <a:gd name="connsiteY46" fmla="*/ 4336 h 9462"/>
                <a:gd name="connsiteX47" fmla="*/ 4416 w 10000"/>
                <a:gd name="connsiteY47" fmla="*/ 3405 h 9462"/>
                <a:gd name="connsiteX48" fmla="*/ 4672 w 10000"/>
                <a:gd name="connsiteY48" fmla="*/ 2760 h 9462"/>
                <a:gd name="connsiteX49" fmla="*/ 4780 w 10000"/>
                <a:gd name="connsiteY49" fmla="*/ 2365 h 9462"/>
                <a:gd name="connsiteX50" fmla="*/ 5220 w 10000"/>
                <a:gd name="connsiteY50" fmla="*/ 1864 h 9462"/>
                <a:gd name="connsiteX51" fmla="*/ 5840 w 10000"/>
                <a:gd name="connsiteY51" fmla="*/ 1541 h 9462"/>
                <a:gd name="connsiteX52" fmla="*/ 6315 w 10000"/>
                <a:gd name="connsiteY52" fmla="*/ 1219 h 9462"/>
                <a:gd name="connsiteX53" fmla="*/ 6752 w 10000"/>
                <a:gd name="connsiteY53" fmla="*/ 467 h 9462"/>
                <a:gd name="connsiteX54" fmla="*/ 6971 w 10000"/>
                <a:gd name="connsiteY54" fmla="*/ 0 h 9462"/>
                <a:gd name="connsiteX55" fmla="*/ 7445 w 10000"/>
                <a:gd name="connsiteY55" fmla="*/ 0 h 9462"/>
                <a:gd name="connsiteX0" fmla="*/ 7189 w 9744"/>
                <a:gd name="connsiteY0" fmla="*/ 0 h 9539"/>
                <a:gd name="connsiteX1" fmla="*/ 7554 w 9744"/>
                <a:gd name="connsiteY1" fmla="*/ 340 h 9539"/>
                <a:gd name="connsiteX2" fmla="*/ 8175 w 9744"/>
                <a:gd name="connsiteY2" fmla="*/ 265 h 9539"/>
                <a:gd name="connsiteX3" fmla="*/ 8795 w 9744"/>
                <a:gd name="connsiteY3" fmla="*/ 454 h 9539"/>
                <a:gd name="connsiteX4" fmla="*/ 9087 w 9744"/>
                <a:gd name="connsiteY4" fmla="*/ 454 h 9539"/>
                <a:gd name="connsiteX5" fmla="*/ 9307 w 9744"/>
                <a:gd name="connsiteY5" fmla="*/ 947 h 9539"/>
                <a:gd name="connsiteX6" fmla="*/ 9343 w 9744"/>
                <a:gd name="connsiteY6" fmla="*/ 1438 h 9539"/>
                <a:gd name="connsiteX7" fmla="*/ 9561 w 9744"/>
                <a:gd name="connsiteY7" fmla="*/ 2272 h 9539"/>
                <a:gd name="connsiteX8" fmla="*/ 9744 w 9744"/>
                <a:gd name="connsiteY8" fmla="*/ 2424 h 9539"/>
                <a:gd name="connsiteX9" fmla="*/ 9634 w 9744"/>
                <a:gd name="connsiteY9" fmla="*/ 2728 h 9539"/>
                <a:gd name="connsiteX10" fmla="*/ 8795 w 9744"/>
                <a:gd name="connsiteY10" fmla="*/ 2879 h 9539"/>
                <a:gd name="connsiteX11" fmla="*/ 8503 w 9744"/>
                <a:gd name="connsiteY11" fmla="*/ 3181 h 9539"/>
                <a:gd name="connsiteX12" fmla="*/ 8101 w 9744"/>
                <a:gd name="connsiteY12" fmla="*/ 3219 h 9539"/>
                <a:gd name="connsiteX13" fmla="*/ 8101 w 9744"/>
                <a:gd name="connsiteY13" fmla="*/ 3826 h 9539"/>
                <a:gd name="connsiteX14" fmla="*/ 7335 w 9744"/>
                <a:gd name="connsiteY14" fmla="*/ 4129 h 9539"/>
                <a:gd name="connsiteX15" fmla="*/ 7079 w 9744"/>
                <a:gd name="connsiteY15" fmla="*/ 4508 h 9539"/>
                <a:gd name="connsiteX16" fmla="*/ 6569 w 9744"/>
                <a:gd name="connsiteY16" fmla="*/ 4736 h 9539"/>
                <a:gd name="connsiteX17" fmla="*/ 5911 w 9744"/>
                <a:gd name="connsiteY17" fmla="*/ 4849 h 9539"/>
                <a:gd name="connsiteX18" fmla="*/ 4854 w 9744"/>
                <a:gd name="connsiteY18" fmla="*/ 5416 h 9539"/>
                <a:gd name="connsiteX19" fmla="*/ 4854 w 9744"/>
                <a:gd name="connsiteY19" fmla="*/ 6364 h 9539"/>
                <a:gd name="connsiteX20" fmla="*/ 4743 w 9744"/>
                <a:gd name="connsiteY20" fmla="*/ 6364 h 9539"/>
                <a:gd name="connsiteX21" fmla="*/ 4743 w 9744"/>
                <a:gd name="connsiteY21" fmla="*/ 6364 h 9539"/>
                <a:gd name="connsiteX22" fmla="*/ 4743 w 9744"/>
                <a:gd name="connsiteY22" fmla="*/ 6780 h 9539"/>
                <a:gd name="connsiteX23" fmla="*/ 4343 w 9744"/>
                <a:gd name="connsiteY23" fmla="*/ 6818 h 9539"/>
                <a:gd name="connsiteX24" fmla="*/ 4124 w 9744"/>
                <a:gd name="connsiteY24" fmla="*/ 6970 h 9539"/>
                <a:gd name="connsiteX25" fmla="*/ 3831 w 9744"/>
                <a:gd name="connsiteY25" fmla="*/ 6970 h 9539"/>
                <a:gd name="connsiteX26" fmla="*/ 3612 w 9744"/>
                <a:gd name="connsiteY26" fmla="*/ 6894 h 9539"/>
                <a:gd name="connsiteX27" fmla="*/ 3066 w 9744"/>
                <a:gd name="connsiteY27" fmla="*/ 6970 h 9539"/>
                <a:gd name="connsiteX28" fmla="*/ 2847 w 9744"/>
                <a:gd name="connsiteY28" fmla="*/ 7576 h 9539"/>
                <a:gd name="connsiteX29" fmla="*/ 2628 w 9744"/>
                <a:gd name="connsiteY29" fmla="*/ 7652 h 9539"/>
                <a:gd name="connsiteX30" fmla="*/ 2299 w 9744"/>
                <a:gd name="connsiteY30" fmla="*/ 8637 h 9539"/>
                <a:gd name="connsiteX31" fmla="*/ 1387 w 9744"/>
                <a:gd name="connsiteY31" fmla="*/ 9471 h 9539"/>
                <a:gd name="connsiteX32" fmla="*/ 0 w 9744"/>
                <a:gd name="connsiteY32" fmla="*/ 9431 h 9539"/>
                <a:gd name="connsiteX33" fmla="*/ 365 w 9744"/>
                <a:gd name="connsiteY33" fmla="*/ 8939 h 9539"/>
                <a:gd name="connsiteX34" fmla="*/ 620 w 9744"/>
                <a:gd name="connsiteY34" fmla="*/ 8826 h 9539"/>
                <a:gd name="connsiteX35" fmla="*/ 802 w 9744"/>
                <a:gd name="connsiteY35" fmla="*/ 8371 h 9539"/>
                <a:gd name="connsiteX36" fmla="*/ 802 w 9744"/>
                <a:gd name="connsiteY36" fmla="*/ 7955 h 9539"/>
                <a:gd name="connsiteX37" fmla="*/ 1058 w 9744"/>
                <a:gd name="connsiteY37" fmla="*/ 7461 h 9539"/>
                <a:gd name="connsiteX38" fmla="*/ 1495 w 9744"/>
                <a:gd name="connsiteY38" fmla="*/ 7159 h 9539"/>
                <a:gd name="connsiteX39" fmla="*/ 1935 w 9744"/>
                <a:gd name="connsiteY39" fmla="*/ 6364 h 9539"/>
                <a:gd name="connsiteX40" fmla="*/ 1970 w 9744"/>
                <a:gd name="connsiteY40" fmla="*/ 6364 h 9539"/>
                <a:gd name="connsiteX41" fmla="*/ 2299 w 9744"/>
                <a:gd name="connsiteY41" fmla="*/ 6060 h 9539"/>
                <a:gd name="connsiteX42" fmla="*/ 2883 w 9744"/>
                <a:gd name="connsiteY42" fmla="*/ 5985 h 9539"/>
                <a:gd name="connsiteX43" fmla="*/ 3430 w 9744"/>
                <a:gd name="connsiteY43" fmla="*/ 5453 h 9539"/>
                <a:gd name="connsiteX44" fmla="*/ 3759 w 9744"/>
                <a:gd name="connsiteY44" fmla="*/ 5226 h 9539"/>
                <a:gd name="connsiteX45" fmla="*/ 4306 w 9744"/>
                <a:gd name="connsiteY45" fmla="*/ 4583 h 9539"/>
                <a:gd name="connsiteX46" fmla="*/ 4160 w 9744"/>
                <a:gd name="connsiteY46" fmla="*/ 3599 h 9539"/>
                <a:gd name="connsiteX47" fmla="*/ 4416 w 9744"/>
                <a:gd name="connsiteY47" fmla="*/ 2917 h 9539"/>
                <a:gd name="connsiteX48" fmla="*/ 4524 w 9744"/>
                <a:gd name="connsiteY48" fmla="*/ 2499 h 9539"/>
                <a:gd name="connsiteX49" fmla="*/ 4964 w 9744"/>
                <a:gd name="connsiteY49" fmla="*/ 1970 h 9539"/>
                <a:gd name="connsiteX50" fmla="*/ 5584 w 9744"/>
                <a:gd name="connsiteY50" fmla="*/ 1629 h 9539"/>
                <a:gd name="connsiteX51" fmla="*/ 6059 w 9744"/>
                <a:gd name="connsiteY51" fmla="*/ 1288 h 9539"/>
                <a:gd name="connsiteX52" fmla="*/ 6496 w 9744"/>
                <a:gd name="connsiteY52" fmla="*/ 494 h 9539"/>
                <a:gd name="connsiteX53" fmla="*/ 6715 w 9744"/>
                <a:gd name="connsiteY53" fmla="*/ 0 h 9539"/>
                <a:gd name="connsiteX54" fmla="*/ 7189 w 9744"/>
                <a:gd name="connsiteY54" fmla="*/ 0 h 9539"/>
                <a:gd name="connsiteX0" fmla="*/ 7003 w 9625"/>
                <a:gd name="connsiteY0" fmla="*/ 0 h 9932"/>
                <a:gd name="connsiteX1" fmla="*/ 7377 w 9625"/>
                <a:gd name="connsiteY1" fmla="*/ 356 h 9932"/>
                <a:gd name="connsiteX2" fmla="*/ 8015 w 9625"/>
                <a:gd name="connsiteY2" fmla="*/ 278 h 9932"/>
                <a:gd name="connsiteX3" fmla="*/ 8651 w 9625"/>
                <a:gd name="connsiteY3" fmla="*/ 476 h 9932"/>
                <a:gd name="connsiteX4" fmla="*/ 8951 w 9625"/>
                <a:gd name="connsiteY4" fmla="*/ 476 h 9932"/>
                <a:gd name="connsiteX5" fmla="*/ 9177 w 9625"/>
                <a:gd name="connsiteY5" fmla="*/ 993 h 9932"/>
                <a:gd name="connsiteX6" fmla="*/ 9213 w 9625"/>
                <a:gd name="connsiteY6" fmla="*/ 1507 h 9932"/>
                <a:gd name="connsiteX7" fmla="*/ 9437 w 9625"/>
                <a:gd name="connsiteY7" fmla="*/ 2382 h 9932"/>
                <a:gd name="connsiteX8" fmla="*/ 9625 w 9625"/>
                <a:gd name="connsiteY8" fmla="*/ 2541 h 9932"/>
                <a:gd name="connsiteX9" fmla="*/ 9512 w 9625"/>
                <a:gd name="connsiteY9" fmla="*/ 2860 h 9932"/>
                <a:gd name="connsiteX10" fmla="*/ 8651 w 9625"/>
                <a:gd name="connsiteY10" fmla="*/ 3018 h 9932"/>
                <a:gd name="connsiteX11" fmla="*/ 8351 w 9625"/>
                <a:gd name="connsiteY11" fmla="*/ 3335 h 9932"/>
                <a:gd name="connsiteX12" fmla="*/ 7939 w 9625"/>
                <a:gd name="connsiteY12" fmla="*/ 3375 h 9932"/>
                <a:gd name="connsiteX13" fmla="*/ 7939 w 9625"/>
                <a:gd name="connsiteY13" fmla="*/ 4011 h 9932"/>
                <a:gd name="connsiteX14" fmla="*/ 7153 w 9625"/>
                <a:gd name="connsiteY14" fmla="*/ 4329 h 9932"/>
                <a:gd name="connsiteX15" fmla="*/ 6890 w 9625"/>
                <a:gd name="connsiteY15" fmla="*/ 4726 h 9932"/>
                <a:gd name="connsiteX16" fmla="*/ 6367 w 9625"/>
                <a:gd name="connsiteY16" fmla="*/ 4965 h 9932"/>
                <a:gd name="connsiteX17" fmla="*/ 5691 w 9625"/>
                <a:gd name="connsiteY17" fmla="*/ 5083 h 9932"/>
                <a:gd name="connsiteX18" fmla="*/ 4607 w 9625"/>
                <a:gd name="connsiteY18" fmla="*/ 5678 h 9932"/>
                <a:gd name="connsiteX19" fmla="*/ 4607 w 9625"/>
                <a:gd name="connsiteY19" fmla="*/ 6672 h 9932"/>
                <a:gd name="connsiteX20" fmla="*/ 4493 w 9625"/>
                <a:gd name="connsiteY20" fmla="*/ 6672 h 9932"/>
                <a:gd name="connsiteX21" fmla="*/ 4493 w 9625"/>
                <a:gd name="connsiteY21" fmla="*/ 6672 h 9932"/>
                <a:gd name="connsiteX22" fmla="*/ 4493 w 9625"/>
                <a:gd name="connsiteY22" fmla="*/ 7108 h 9932"/>
                <a:gd name="connsiteX23" fmla="*/ 4082 w 9625"/>
                <a:gd name="connsiteY23" fmla="*/ 7147 h 9932"/>
                <a:gd name="connsiteX24" fmla="*/ 3857 w 9625"/>
                <a:gd name="connsiteY24" fmla="*/ 7307 h 9932"/>
                <a:gd name="connsiteX25" fmla="*/ 3557 w 9625"/>
                <a:gd name="connsiteY25" fmla="*/ 7307 h 9932"/>
                <a:gd name="connsiteX26" fmla="*/ 3332 w 9625"/>
                <a:gd name="connsiteY26" fmla="*/ 7227 h 9932"/>
                <a:gd name="connsiteX27" fmla="*/ 2772 w 9625"/>
                <a:gd name="connsiteY27" fmla="*/ 7307 h 9932"/>
                <a:gd name="connsiteX28" fmla="*/ 2547 w 9625"/>
                <a:gd name="connsiteY28" fmla="*/ 7942 h 9932"/>
                <a:gd name="connsiteX29" fmla="*/ 2322 w 9625"/>
                <a:gd name="connsiteY29" fmla="*/ 8022 h 9932"/>
                <a:gd name="connsiteX30" fmla="*/ 1984 w 9625"/>
                <a:gd name="connsiteY30" fmla="*/ 9054 h 9932"/>
                <a:gd name="connsiteX31" fmla="*/ 1048 w 9625"/>
                <a:gd name="connsiteY31" fmla="*/ 9929 h 9932"/>
                <a:gd name="connsiteX32" fmla="*/ 0 w 9625"/>
                <a:gd name="connsiteY32" fmla="*/ 9371 h 9932"/>
                <a:gd name="connsiteX33" fmla="*/ 261 w 9625"/>
                <a:gd name="connsiteY33" fmla="*/ 9253 h 9932"/>
                <a:gd name="connsiteX34" fmla="*/ 448 w 9625"/>
                <a:gd name="connsiteY34" fmla="*/ 8776 h 9932"/>
                <a:gd name="connsiteX35" fmla="*/ 448 w 9625"/>
                <a:gd name="connsiteY35" fmla="*/ 8339 h 9932"/>
                <a:gd name="connsiteX36" fmla="*/ 711 w 9625"/>
                <a:gd name="connsiteY36" fmla="*/ 7822 h 9932"/>
                <a:gd name="connsiteX37" fmla="*/ 1159 w 9625"/>
                <a:gd name="connsiteY37" fmla="*/ 7505 h 9932"/>
                <a:gd name="connsiteX38" fmla="*/ 1611 w 9625"/>
                <a:gd name="connsiteY38" fmla="*/ 6672 h 9932"/>
                <a:gd name="connsiteX39" fmla="*/ 1647 w 9625"/>
                <a:gd name="connsiteY39" fmla="*/ 6672 h 9932"/>
                <a:gd name="connsiteX40" fmla="*/ 1984 w 9625"/>
                <a:gd name="connsiteY40" fmla="*/ 6353 h 9932"/>
                <a:gd name="connsiteX41" fmla="*/ 2584 w 9625"/>
                <a:gd name="connsiteY41" fmla="*/ 6274 h 9932"/>
                <a:gd name="connsiteX42" fmla="*/ 3145 w 9625"/>
                <a:gd name="connsiteY42" fmla="*/ 5717 h 9932"/>
                <a:gd name="connsiteX43" fmla="*/ 3483 w 9625"/>
                <a:gd name="connsiteY43" fmla="*/ 5479 h 9932"/>
                <a:gd name="connsiteX44" fmla="*/ 4044 w 9625"/>
                <a:gd name="connsiteY44" fmla="*/ 4804 h 9932"/>
                <a:gd name="connsiteX45" fmla="*/ 3894 w 9625"/>
                <a:gd name="connsiteY45" fmla="*/ 3773 h 9932"/>
                <a:gd name="connsiteX46" fmla="*/ 4157 w 9625"/>
                <a:gd name="connsiteY46" fmla="*/ 3058 h 9932"/>
                <a:gd name="connsiteX47" fmla="*/ 4268 w 9625"/>
                <a:gd name="connsiteY47" fmla="*/ 2620 h 9932"/>
                <a:gd name="connsiteX48" fmla="*/ 4719 w 9625"/>
                <a:gd name="connsiteY48" fmla="*/ 2065 h 9932"/>
                <a:gd name="connsiteX49" fmla="*/ 5356 w 9625"/>
                <a:gd name="connsiteY49" fmla="*/ 1708 h 9932"/>
                <a:gd name="connsiteX50" fmla="*/ 5843 w 9625"/>
                <a:gd name="connsiteY50" fmla="*/ 1350 h 9932"/>
                <a:gd name="connsiteX51" fmla="*/ 6292 w 9625"/>
                <a:gd name="connsiteY51" fmla="*/ 518 h 9932"/>
                <a:gd name="connsiteX52" fmla="*/ 6516 w 9625"/>
                <a:gd name="connsiteY52" fmla="*/ 0 h 9932"/>
                <a:gd name="connsiteX53" fmla="*/ 7003 w 9625"/>
                <a:gd name="connsiteY53" fmla="*/ 0 h 9932"/>
                <a:gd name="connsiteX0" fmla="*/ 7276 w 10000"/>
                <a:gd name="connsiteY0" fmla="*/ 0 h 9435"/>
                <a:gd name="connsiteX1" fmla="*/ 7664 w 10000"/>
                <a:gd name="connsiteY1" fmla="*/ 358 h 9435"/>
                <a:gd name="connsiteX2" fmla="*/ 8327 w 10000"/>
                <a:gd name="connsiteY2" fmla="*/ 280 h 9435"/>
                <a:gd name="connsiteX3" fmla="*/ 8988 w 10000"/>
                <a:gd name="connsiteY3" fmla="*/ 479 h 9435"/>
                <a:gd name="connsiteX4" fmla="*/ 9300 w 10000"/>
                <a:gd name="connsiteY4" fmla="*/ 479 h 9435"/>
                <a:gd name="connsiteX5" fmla="*/ 9535 w 10000"/>
                <a:gd name="connsiteY5" fmla="*/ 1000 h 9435"/>
                <a:gd name="connsiteX6" fmla="*/ 9572 w 10000"/>
                <a:gd name="connsiteY6" fmla="*/ 1517 h 9435"/>
                <a:gd name="connsiteX7" fmla="*/ 9805 w 10000"/>
                <a:gd name="connsiteY7" fmla="*/ 2398 h 9435"/>
                <a:gd name="connsiteX8" fmla="*/ 10000 w 10000"/>
                <a:gd name="connsiteY8" fmla="*/ 2558 h 9435"/>
                <a:gd name="connsiteX9" fmla="*/ 9883 w 10000"/>
                <a:gd name="connsiteY9" fmla="*/ 2880 h 9435"/>
                <a:gd name="connsiteX10" fmla="*/ 8988 w 10000"/>
                <a:gd name="connsiteY10" fmla="*/ 3039 h 9435"/>
                <a:gd name="connsiteX11" fmla="*/ 8676 w 10000"/>
                <a:gd name="connsiteY11" fmla="*/ 3358 h 9435"/>
                <a:gd name="connsiteX12" fmla="*/ 8248 w 10000"/>
                <a:gd name="connsiteY12" fmla="*/ 3398 h 9435"/>
                <a:gd name="connsiteX13" fmla="*/ 8248 w 10000"/>
                <a:gd name="connsiteY13" fmla="*/ 4038 h 9435"/>
                <a:gd name="connsiteX14" fmla="*/ 7432 w 10000"/>
                <a:gd name="connsiteY14" fmla="*/ 4359 h 9435"/>
                <a:gd name="connsiteX15" fmla="*/ 7158 w 10000"/>
                <a:gd name="connsiteY15" fmla="*/ 4758 h 9435"/>
                <a:gd name="connsiteX16" fmla="*/ 6615 w 10000"/>
                <a:gd name="connsiteY16" fmla="*/ 4999 h 9435"/>
                <a:gd name="connsiteX17" fmla="*/ 5913 w 10000"/>
                <a:gd name="connsiteY17" fmla="*/ 5118 h 9435"/>
                <a:gd name="connsiteX18" fmla="*/ 4786 w 10000"/>
                <a:gd name="connsiteY18" fmla="*/ 5717 h 9435"/>
                <a:gd name="connsiteX19" fmla="*/ 4786 w 10000"/>
                <a:gd name="connsiteY19" fmla="*/ 6718 h 9435"/>
                <a:gd name="connsiteX20" fmla="*/ 4668 w 10000"/>
                <a:gd name="connsiteY20" fmla="*/ 6718 h 9435"/>
                <a:gd name="connsiteX21" fmla="*/ 4668 w 10000"/>
                <a:gd name="connsiteY21" fmla="*/ 6718 h 9435"/>
                <a:gd name="connsiteX22" fmla="*/ 4668 w 10000"/>
                <a:gd name="connsiteY22" fmla="*/ 7157 h 9435"/>
                <a:gd name="connsiteX23" fmla="*/ 4241 w 10000"/>
                <a:gd name="connsiteY23" fmla="*/ 7196 h 9435"/>
                <a:gd name="connsiteX24" fmla="*/ 4007 w 10000"/>
                <a:gd name="connsiteY24" fmla="*/ 7357 h 9435"/>
                <a:gd name="connsiteX25" fmla="*/ 3696 w 10000"/>
                <a:gd name="connsiteY25" fmla="*/ 7357 h 9435"/>
                <a:gd name="connsiteX26" fmla="*/ 3462 w 10000"/>
                <a:gd name="connsiteY26" fmla="*/ 7276 h 9435"/>
                <a:gd name="connsiteX27" fmla="*/ 2880 w 10000"/>
                <a:gd name="connsiteY27" fmla="*/ 7357 h 9435"/>
                <a:gd name="connsiteX28" fmla="*/ 2646 w 10000"/>
                <a:gd name="connsiteY28" fmla="*/ 7996 h 9435"/>
                <a:gd name="connsiteX29" fmla="*/ 2412 w 10000"/>
                <a:gd name="connsiteY29" fmla="*/ 8077 h 9435"/>
                <a:gd name="connsiteX30" fmla="*/ 2061 w 10000"/>
                <a:gd name="connsiteY30" fmla="*/ 9116 h 9435"/>
                <a:gd name="connsiteX31" fmla="*/ 0 w 10000"/>
                <a:gd name="connsiteY31" fmla="*/ 9435 h 9435"/>
                <a:gd name="connsiteX32" fmla="*/ 271 w 10000"/>
                <a:gd name="connsiteY32" fmla="*/ 9316 h 9435"/>
                <a:gd name="connsiteX33" fmla="*/ 465 w 10000"/>
                <a:gd name="connsiteY33" fmla="*/ 8836 h 9435"/>
                <a:gd name="connsiteX34" fmla="*/ 465 w 10000"/>
                <a:gd name="connsiteY34" fmla="*/ 8396 h 9435"/>
                <a:gd name="connsiteX35" fmla="*/ 739 w 10000"/>
                <a:gd name="connsiteY35" fmla="*/ 7876 h 9435"/>
                <a:gd name="connsiteX36" fmla="*/ 1204 w 10000"/>
                <a:gd name="connsiteY36" fmla="*/ 7556 h 9435"/>
                <a:gd name="connsiteX37" fmla="*/ 1674 w 10000"/>
                <a:gd name="connsiteY37" fmla="*/ 6718 h 9435"/>
                <a:gd name="connsiteX38" fmla="*/ 1711 w 10000"/>
                <a:gd name="connsiteY38" fmla="*/ 6718 h 9435"/>
                <a:gd name="connsiteX39" fmla="*/ 2061 w 10000"/>
                <a:gd name="connsiteY39" fmla="*/ 6396 h 9435"/>
                <a:gd name="connsiteX40" fmla="*/ 2685 w 10000"/>
                <a:gd name="connsiteY40" fmla="*/ 6317 h 9435"/>
                <a:gd name="connsiteX41" fmla="*/ 3268 w 10000"/>
                <a:gd name="connsiteY41" fmla="*/ 5756 h 9435"/>
                <a:gd name="connsiteX42" fmla="*/ 3619 w 10000"/>
                <a:gd name="connsiteY42" fmla="*/ 5517 h 9435"/>
                <a:gd name="connsiteX43" fmla="*/ 4202 w 10000"/>
                <a:gd name="connsiteY43" fmla="*/ 4837 h 9435"/>
                <a:gd name="connsiteX44" fmla="*/ 4046 w 10000"/>
                <a:gd name="connsiteY44" fmla="*/ 3799 h 9435"/>
                <a:gd name="connsiteX45" fmla="*/ 4319 w 10000"/>
                <a:gd name="connsiteY45" fmla="*/ 3079 h 9435"/>
                <a:gd name="connsiteX46" fmla="*/ 4434 w 10000"/>
                <a:gd name="connsiteY46" fmla="*/ 2638 h 9435"/>
                <a:gd name="connsiteX47" fmla="*/ 4903 w 10000"/>
                <a:gd name="connsiteY47" fmla="*/ 2079 h 9435"/>
                <a:gd name="connsiteX48" fmla="*/ 5565 w 10000"/>
                <a:gd name="connsiteY48" fmla="*/ 1720 h 9435"/>
                <a:gd name="connsiteX49" fmla="*/ 6071 w 10000"/>
                <a:gd name="connsiteY49" fmla="*/ 1359 h 9435"/>
                <a:gd name="connsiteX50" fmla="*/ 6537 w 10000"/>
                <a:gd name="connsiteY50" fmla="*/ 522 h 9435"/>
                <a:gd name="connsiteX51" fmla="*/ 6770 w 10000"/>
                <a:gd name="connsiteY51" fmla="*/ 0 h 9435"/>
                <a:gd name="connsiteX52" fmla="*/ 7276 w 10000"/>
                <a:gd name="connsiteY52" fmla="*/ 0 h 9435"/>
                <a:gd name="connsiteX0" fmla="*/ 7276 w 10000"/>
                <a:gd name="connsiteY0" fmla="*/ 0 h 10000"/>
                <a:gd name="connsiteX1" fmla="*/ 7664 w 10000"/>
                <a:gd name="connsiteY1" fmla="*/ 379 h 10000"/>
                <a:gd name="connsiteX2" fmla="*/ 8327 w 10000"/>
                <a:gd name="connsiteY2" fmla="*/ 297 h 10000"/>
                <a:gd name="connsiteX3" fmla="*/ 8988 w 10000"/>
                <a:gd name="connsiteY3" fmla="*/ 508 h 10000"/>
                <a:gd name="connsiteX4" fmla="*/ 9300 w 10000"/>
                <a:gd name="connsiteY4" fmla="*/ 508 h 10000"/>
                <a:gd name="connsiteX5" fmla="*/ 9535 w 10000"/>
                <a:gd name="connsiteY5" fmla="*/ 1060 h 10000"/>
                <a:gd name="connsiteX6" fmla="*/ 9572 w 10000"/>
                <a:gd name="connsiteY6" fmla="*/ 1608 h 10000"/>
                <a:gd name="connsiteX7" fmla="*/ 9805 w 10000"/>
                <a:gd name="connsiteY7" fmla="*/ 2542 h 10000"/>
                <a:gd name="connsiteX8" fmla="*/ 10000 w 10000"/>
                <a:gd name="connsiteY8" fmla="*/ 2711 h 10000"/>
                <a:gd name="connsiteX9" fmla="*/ 9883 w 10000"/>
                <a:gd name="connsiteY9" fmla="*/ 3052 h 10000"/>
                <a:gd name="connsiteX10" fmla="*/ 8988 w 10000"/>
                <a:gd name="connsiteY10" fmla="*/ 3221 h 10000"/>
                <a:gd name="connsiteX11" fmla="*/ 8676 w 10000"/>
                <a:gd name="connsiteY11" fmla="*/ 3559 h 10000"/>
                <a:gd name="connsiteX12" fmla="*/ 8248 w 10000"/>
                <a:gd name="connsiteY12" fmla="*/ 3601 h 10000"/>
                <a:gd name="connsiteX13" fmla="*/ 8248 w 10000"/>
                <a:gd name="connsiteY13" fmla="*/ 4280 h 10000"/>
                <a:gd name="connsiteX14" fmla="*/ 7432 w 10000"/>
                <a:gd name="connsiteY14" fmla="*/ 4620 h 10000"/>
                <a:gd name="connsiteX15" fmla="*/ 7158 w 10000"/>
                <a:gd name="connsiteY15" fmla="*/ 5043 h 10000"/>
                <a:gd name="connsiteX16" fmla="*/ 6615 w 10000"/>
                <a:gd name="connsiteY16" fmla="*/ 5298 h 10000"/>
                <a:gd name="connsiteX17" fmla="*/ 5913 w 10000"/>
                <a:gd name="connsiteY17" fmla="*/ 5424 h 10000"/>
                <a:gd name="connsiteX18" fmla="*/ 4786 w 10000"/>
                <a:gd name="connsiteY18" fmla="*/ 6059 h 10000"/>
                <a:gd name="connsiteX19" fmla="*/ 4786 w 10000"/>
                <a:gd name="connsiteY19" fmla="*/ 7120 h 10000"/>
                <a:gd name="connsiteX20" fmla="*/ 4668 w 10000"/>
                <a:gd name="connsiteY20" fmla="*/ 7120 h 10000"/>
                <a:gd name="connsiteX21" fmla="*/ 4668 w 10000"/>
                <a:gd name="connsiteY21" fmla="*/ 7120 h 10000"/>
                <a:gd name="connsiteX22" fmla="*/ 4668 w 10000"/>
                <a:gd name="connsiteY22" fmla="*/ 7586 h 10000"/>
                <a:gd name="connsiteX23" fmla="*/ 4241 w 10000"/>
                <a:gd name="connsiteY23" fmla="*/ 7627 h 10000"/>
                <a:gd name="connsiteX24" fmla="*/ 4007 w 10000"/>
                <a:gd name="connsiteY24" fmla="*/ 7798 h 10000"/>
                <a:gd name="connsiteX25" fmla="*/ 3696 w 10000"/>
                <a:gd name="connsiteY25" fmla="*/ 7798 h 10000"/>
                <a:gd name="connsiteX26" fmla="*/ 3462 w 10000"/>
                <a:gd name="connsiteY26" fmla="*/ 7712 h 10000"/>
                <a:gd name="connsiteX27" fmla="*/ 2880 w 10000"/>
                <a:gd name="connsiteY27" fmla="*/ 7798 h 10000"/>
                <a:gd name="connsiteX28" fmla="*/ 2646 w 10000"/>
                <a:gd name="connsiteY28" fmla="*/ 8475 h 10000"/>
                <a:gd name="connsiteX29" fmla="*/ 2412 w 10000"/>
                <a:gd name="connsiteY29" fmla="*/ 8561 h 10000"/>
                <a:gd name="connsiteX30" fmla="*/ 2061 w 10000"/>
                <a:gd name="connsiteY30" fmla="*/ 9662 h 10000"/>
                <a:gd name="connsiteX31" fmla="*/ 0 w 10000"/>
                <a:gd name="connsiteY31" fmla="*/ 10000 h 10000"/>
                <a:gd name="connsiteX32" fmla="*/ 465 w 10000"/>
                <a:gd name="connsiteY32" fmla="*/ 9365 h 10000"/>
                <a:gd name="connsiteX33" fmla="*/ 465 w 10000"/>
                <a:gd name="connsiteY33" fmla="*/ 8899 h 10000"/>
                <a:gd name="connsiteX34" fmla="*/ 739 w 10000"/>
                <a:gd name="connsiteY34" fmla="*/ 8348 h 10000"/>
                <a:gd name="connsiteX35" fmla="*/ 1204 w 10000"/>
                <a:gd name="connsiteY35" fmla="*/ 8008 h 10000"/>
                <a:gd name="connsiteX36" fmla="*/ 1674 w 10000"/>
                <a:gd name="connsiteY36" fmla="*/ 7120 h 10000"/>
                <a:gd name="connsiteX37" fmla="*/ 1711 w 10000"/>
                <a:gd name="connsiteY37" fmla="*/ 7120 h 10000"/>
                <a:gd name="connsiteX38" fmla="*/ 2061 w 10000"/>
                <a:gd name="connsiteY38" fmla="*/ 6779 h 10000"/>
                <a:gd name="connsiteX39" fmla="*/ 2685 w 10000"/>
                <a:gd name="connsiteY39" fmla="*/ 6695 h 10000"/>
                <a:gd name="connsiteX40" fmla="*/ 3268 w 10000"/>
                <a:gd name="connsiteY40" fmla="*/ 6101 h 10000"/>
                <a:gd name="connsiteX41" fmla="*/ 3619 w 10000"/>
                <a:gd name="connsiteY41" fmla="*/ 5847 h 10000"/>
                <a:gd name="connsiteX42" fmla="*/ 4202 w 10000"/>
                <a:gd name="connsiteY42" fmla="*/ 5127 h 10000"/>
                <a:gd name="connsiteX43" fmla="*/ 4046 w 10000"/>
                <a:gd name="connsiteY43" fmla="*/ 4026 h 10000"/>
                <a:gd name="connsiteX44" fmla="*/ 4319 w 10000"/>
                <a:gd name="connsiteY44" fmla="*/ 3263 h 10000"/>
                <a:gd name="connsiteX45" fmla="*/ 4434 w 10000"/>
                <a:gd name="connsiteY45" fmla="*/ 2796 h 10000"/>
                <a:gd name="connsiteX46" fmla="*/ 4903 w 10000"/>
                <a:gd name="connsiteY46" fmla="*/ 2203 h 10000"/>
                <a:gd name="connsiteX47" fmla="*/ 5565 w 10000"/>
                <a:gd name="connsiteY47" fmla="*/ 1823 h 10000"/>
                <a:gd name="connsiteX48" fmla="*/ 6071 w 10000"/>
                <a:gd name="connsiteY48" fmla="*/ 1440 h 10000"/>
                <a:gd name="connsiteX49" fmla="*/ 6537 w 10000"/>
                <a:gd name="connsiteY49" fmla="*/ 553 h 10000"/>
                <a:gd name="connsiteX50" fmla="*/ 6770 w 10000"/>
                <a:gd name="connsiteY50" fmla="*/ 0 h 10000"/>
                <a:gd name="connsiteX51" fmla="*/ 7276 w 10000"/>
                <a:gd name="connsiteY51" fmla="*/ 0 h 10000"/>
                <a:gd name="connsiteX0" fmla="*/ 6811 w 9535"/>
                <a:gd name="connsiteY0" fmla="*/ 0 h 9662"/>
                <a:gd name="connsiteX1" fmla="*/ 7199 w 9535"/>
                <a:gd name="connsiteY1" fmla="*/ 379 h 9662"/>
                <a:gd name="connsiteX2" fmla="*/ 7862 w 9535"/>
                <a:gd name="connsiteY2" fmla="*/ 297 h 9662"/>
                <a:gd name="connsiteX3" fmla="*/ 8523 w 9535"/>
                <a:gd name="connsiteY3" fmla="*/ 508 h 9662"/>
                <a:gd name="connsiteX4" fmla="*/ 8835 w 9535"/>
                <a:gd name="connsiteY4" fmla="*/ 508 h 9662"/>
                <a:gd name="connsiteX5" fmla="*/ 9070 w 9535"/>
                <a:gd name="connsiteY5" fmla="*/ 1060 h 9662"/>
                <a:gd name="connsiteX6" fmla="*/ 9107 w 9535"/>
                <a:gd name="connsiteY6" fmla="*/ 1608 h 9662"/>
                <a:gd name="connsiteX7" fmla="*/ 9340 w 9535"/>
                <a:gd name="connsiteY7" fmla="*/ 2542 h 9662"/>
                <a:gd name="connsiteX8" fmla="*/ 9535 w 9535"/>
                <a:gd name="connsiteY8" fmla="*/ 2711 h 9662"/>
                <a:gd name="connsiteX9" fmla="*/ 9418 w 9535"/>
                <a:gd name="connsiteY9" fmla="*/ 3052 h 9662"/>
                <a:gd name="connsiteX10" fmla="*/ 8523 w 9535"/>
                <a:gd name="connsiteY10" fmla="*/ 3221 h 9662"/>
                <a:gd name="connsiteX11" fmla="*/ 8211 w 9535"/>
                <a:gd name="connsiteY11" fmla="*/ 3559 h 9662"/>
                <a:gd name="connsiteX12" fmla="*/ 7783 w 9535"/>
                <a:gd name="connsiteY12" fmla="*/ 3601 h 9662"/>
                <a:gd name="connsiteX13" fmla="*/ 7783 w 9535"/>
                <a:gd name="connsiteY13" fmla="*/ 4280 h 9662"/>
                <a:gd name="connsiteX14" fmla="*/ 6967 w 9535"/>
                <a:gd name="connsiteY14" fmla="*/ 4620 h 9662"/>
                <a:gd name="connsiteX15" fmla="*/ 6693 w 9535"/>
                <a:gd name="connsiteY15" fmla="*/ 5043 h 9662"/>
                <a:gd name="connsiteX16" fmla="*/ 6150 w 9535"/>
                <a:gd name="connsiteY16" fmla="*/ 5298 h 9662"/>
                <a:gd name="connsiteX17" fmla="*/ 5448 w 9535"/>
                <a:gd name="connsiteY17" fmla="*/ 5424 h 9662"/>
                <a:gd name="connsiteX18" fmla="*/ 4321 w 9535"/>
                <a:gd name="connsiteY18" fmla="*/ 6059 h 9662"/>
                <a:gd name="connsiteX19" fmla="*/ 4321 w 9535"/>
                <a:gd name="connsiteY19" fmla="*/ 7120 h 9662"/>
                <a:gd name="connsiteX20" fmla="*/ 4203 w 9535"/>
                <a:gd name="connsiteY20" fmla="*/ 7120 h 9662"/>
                <a:gd name="connsiteX21" fmla="*/ 4203 w 9535"/>
                <a:gd name="connsiteY21" fmla="*/ 7120 h 9662"/>
                <a:gd name="connsiteX22" fmla="*/ 4203 w 9535"/>
                <a:gd name="connsiteY22" fmla="*/ 7586 h 9662"/>
                <a:gd name="connsiteX23" fmla="*/ 3776 w 9535"/>
                <a:gd name="connsiteY23" fmla="*/ 7627 h 9662"/>
                <a:gd name="connsiteX24" fmla="*/ 3542 w 9535"/>
                <a:gd name="connsiteY24" fmla="*/ 7798 h 9662"/>
                <a:gd name="connsiteX25" fmla="*/ 3231 w 9535"/>
                <a:gd name="connsiteY25" fmla="*/ 7798 h 9662"/>
                <a:gd name="connsiteX26" fmla="*/ 2997 w 9535"/>
                <a:gd name="connsiteY26" fmla="*/ 7712 h 9662"/>
                <a:gd name="connsiteX27" fmla="*/ 2415 w 9535"/>
                <a:gd name="connsiteY27" fmla="*/ 7798 h 9662"/>
                <a:gd name="connsiteX28" fmla="*/ 2181 w 9535"/>
                <a:gd name="connsiteY28" fmla="*/ 8475 h 9662"/>
                <a:gd name="connsiteX29" fmla="*/ 1947 w 9535"/>
                <a:gd name="connsiteY29" fmla="*/ 8561 h 9662"/>
                <a:gd name="connsiteX30" fmla="*/ 1596 w 9535"/>
                <a:gd name="connsiteY30" fmla="*/ 9662 h 9662"/>
                <a:gd name="connsiteX31" fmla="*/ 0 w 9535"/>
                <a:gd name="connsiteY31" fmla="*/ 9365 h 9662"/>
                <a:gd name="connsiteX32" fmla="*/ 0 w 9535"/>
                <a:gd name="connsiteY32" fmla="*/ 8899 h 9662"/>
                <a:gd name="connsiteX33" fmla="*/ 274 w 9535"/>
                <a:gd name="connsiteY33" fmla="*/ 8348 h 9662"/>
                <a:gd name="connsiteX34" fmla="*/ 739 w 9535"/>
                <a:gd name="connsiteY34" fmla="*/ 8008 h 9662"/>
                <a:gd name="connsiteX35" fmla="*/ 1209 w 9535"/>
                <a:gd name="connsiteY35" fmla="*/ 7120 h 9662"/>
                <a:gd name="connsiteX36" fmla="*/ 1246 w 9535"/>
                <a:gd name="connsiteY36" fmla="*/ 7120 h 9662"/>
                <a:gd name="connsiteX37" fmla="*/ 1596 w 9535"/>
                <a:gd name="connsiteY37" fmla="*/ 6779 h 9662"/>
                <a:gd name="connsiteX38" fmla="*/ 2220 w 9535"/>
                <a:gd name="connsiteY38" fmla="*/ 6695 h 9662"/>
                <a:gd name="connsiteX39" fmla="*/ 2803 w 9535"/>
                <a:gd name="connsiteY39" fmla="*/ 6101 h 9662"/>
                <a:gd name="connsiteX40" fmla="*/ 3154 w 9535"/>
                <a:gd name="connsiteY40" fmla="*/ 5847 h 9662"/>
                <a:gd name="connsiteX41" fmla="*/ 3737 w 9535"/>
                <a:gd name="connsiteY41" fmla="*/ 5127 h 9662"/>
                <a:gd name="connsiteX42" fmla="*/ 3581 w 9535"/>
                <a:gd name="connsiteY42" fmla="*/ 4026 h 9662"/>
                <a:gd name="connsiteX43" fmla="*/ 3854 w 9535"/>
                <a:gd name="connsiteY43" fmla="*/ 3263 h 9662"/>
                <a:gd name="connsiteX44" fmla="*/ 3969 w 9535"/>
                <a:gd name="connsiteY44" fmla="*/ 2796 h 9662"/>
                <a:gd name="connsiteX45" fmla="*/ 4438 w 9535"/>
                <a:gd name="connsiteY45" fmla="*/ 2203 h 9662"/>
                <a:gd name="connsiteX46" fmla="*/ 5100 w 9535"/>
                <a:gd name="connsiteY46" fmla="*/ 1823 h 9662"/>
                <a:gd name="connsiteX47" fmla="*/ 5606 w 9535"/>
                <a:gd name="connsiteY47" fmla="*/ 1440 h 9662"/>
                <a:gd name="connsiteX48" fmla="*/ 6072 w 9535"/>
                <a:gd name="connsiteY48" fmla="*/ 553 h 9662"/>
                <a:gd name="connsiteX49" fmla="*/ 6305 w 9535"/>
                <a:gd name="connsiteY49" fmla="*/ 0 h 9662"/>
                <a:gd name="connsiteX50" fmla="*/ 6811 w 9535"/>
                <a:gd name="connsiteY50" fmla="*/ 0 h 9662"/>
                <a:gd name="connsiteX0" fmla="*/ 7143 w 10000"/>
                <a:gd name="connsiteY0" fmla="*/ 0 h 9693"/>
                <a:gd name="connsiteX1" fmla="*/ 7550 w 10000"/>
                <a:gd name="connsiteY1" fmla="*/ 392 h 9693"/>
                <a:gd name="connsiteX2" fmla="*/ 8245 w 10000"/>
                <a:gd name="connsiteY2" fmla="*/ 307 h 9693"/>
                <a:gd name="connsiteX3" fmla="*/ 8939 w 10000"/>
                <a:gd name="connsiteY3" fmla="*/ 526 h 9693"/>
                <a:gd name="connsiteX4" fmla="*/ 9266 w 10000"/>
                <a:gd name="connsiteY4" fmla="*/ 526 h 9693"/>
                <a:gd name="connsiteX5" fmla="*/ 9512 w 10000"/>
                <a:gd name="connsiteY5" fmla="*/ 1097 h 9693"/>
                <a:gd name="connsiteX6" fmla="*/ 9551 w 10000"/>
                <a:gd name="connsiteY6" fmla="*/ 1664 h 9693"/>
                <a:gd name="connsiteX7" fmla="*/ 9795 w 10000"/>
                <a:gd name="connsiteY7" fmla="*/ 2631 h 9693"/>
                <a:gd name="connsiteX8" fmla="*/ 10000 w 10000"/>
                <a:gd name="connsiteY8" fmla="*/ 2806 h 9693"/>
                <a:gd name="connsiteX9" fmla="*/ 9877 w 10000"/>
                <a:gd name="connsiteY9" fmla="*/ 3159 h 9693"/>
                <a:gd name="connsiteX10" fmla="*/ 8939 w 10000"/>
                <a:gd name="connsiteY10" fmla="*/ 3334 h 9693"/>
                <a:gd name="connsiteX11" fmla="*/ 8611 w 10000"/>
                <a:gd name="connsiteY11" fmla="*/ 3684 h 9693"/>
                <a:gd name="connsiteX12" fmla="*/ 8163 w 10000"/>
                <a:gd name="connsiteY12" fmla="*/ 3727 h 9693"/>
                <a:gd name="connsiteX13" fmla="*/ 8163 w 10000"/>
                <a:gd name="connsiteY13" fmla="*/ 4430 h 9693"/>
                <a:gd name="connsiteX14" fmla="*/ 7307 w 10000"/>
                <a:gd name="connsiteY14" fmla="*/ 4782 h 9693"/>
                <a:gd name="connsiteX15" fmla="*/ 7019 w 10000"/>
                <a:gd name="connsiteY15" fmla="*/ 5219 h 9693"/>
                <a:gd name="connsiteX16" fmla="*/ 6450 w 10000"/>
                <a:gd name="connsiteY16" fmla="*/ 5483 h 9693"/>
                <a:gd name="connsiteX17" fmla="*/ 5714 w 10000"/>
                <a:gd name="connsiteY17" fmla="*/ 5614 h 9693"/>
                <a:gd name="connsiteX18" fmla="*/ 4532 w 10000"/>
                <a:gd name="connsiteY18" fmla="*/ 6271 h 9693"/>
                <a:gd name="connsiteX19" fmla="*/ 4532 w 10000"/>
                <a:gd name="connsiteY19" fmla="*/ 7369 h 9693"/>
                <a:gd name="connsiteX20" fmla="*/ 4408 w 10000"/>
                <a:gd name="connsiteY20" fmla="*/ 7369 h 9693"/>
                <a:gd name="connsiteX21" fmla="*/ 4408 w 10000"/>
                <a:gd name="connsiteY21" fmla="*/ 7369 h 9693"/>
                <a:gd name="connsiteX22" fmla="*/ 4408 w 10000"/>
                <a:gd name="connsiteY22" fmla="*/ 7851 h 9693"/>
                <a:gd name="connsiteX23" fmla="*/ 3960 w 10000"/>
                <a:gd name="connsiteY23" fmla="*/ 7894 h 9693"/>
                <a:gd name="connsiteX24" fmla="*/ 3715 w 10000"/>
                <a:gd name="connsiteY24" fmla="*/ 8071 h 9693"/>
                <a:gd name="connsiteX25" fmla="*/ 3389 w 10000"/>
                <a:gd name="connsiteY25" fmla="*/ 8071 h 9693"/>
                <a:gd name="connsiteX26" fmla="*/ 3143 w 10000"/>
                <a:gd name="connsiteY26" fmla="*/ 7982 h 9693"/>
                <a:gd name="connsiteX27" fmla="*/ 2533 w 10000"/>
                <a:gd name="connsiteY27" fmla="*/ 8071 h 9693"/>
                <a:gd name="connsiteX28" fmla="*/ 2287 w 10000"/>
                <a:gd name="connsiteY28" fmla="*/ 8771 h 9693"/>
                <a:gd name="connsiteX29" fmla="*/ 2042 w 10000"/>
                <a:gd name="connsiteY29" fmla="*/ 8860 h 9693"/>
                <a:gd name="connsiteX30" fmla="*/ 0 w 10000"/>
                <a:gd name="connsiteY30" fmla="*/ 9693 h 9693"/>
                <a:gd name="connsiteX31" fmla="*/ 0 w 10000"/>
                <a:gd name="connsiteY31" fmla="*/ 9210 h 9693"/>
                <a:gd name="connsiteX32" fmla="*/ 287 w 10000"/>
                <a:gd name="connsiteY32" fmla="*/ 8640 h 9693"/>
                <a:gd name="connsiteX33" fmla="*/ 775 w 10000"/>
                <a:gd name="connsiteY33" fmla="*/ 8288 h 9693"/>
                <a:gd name="connsiteX34" fmla="*/ 1268 w 10000"/>
                <a:gd name="connsiteY34" fmla="*/ 7369 h 9693"/>
                <a:gd name="connsiteX35" fmla="*/ 1307 w 10000"/>
                <a:gd name="connsiteY35" fmla="*/ 7369 h 9693"/>
                <a:gd name="connsiteX36" fmla="*/ 1674 w 10000"/>
                <a:gd name="connsiteY36" fmla="*/ 7016 h 9693"/>
                <a:gd name="connsiteX37" fmla="*/ 2328 w 10000"/>
                <a:gd name="connsiteY37" fmla="*/ 6929 h 9693"/>
                <a:gd name="connsiteX38" fmla="*/ 2940 w 10000"/>
                <a:gd name="connsiteY38" fmla="*/ 6314 h 9693"/>
                <a:gd name="connsiteX39" fmla="*/ 3308 w 10000"/>
                <a:gd name="connsiteY39" fmla="*/ 6052 h 9693"/>
                <a:gd name="connsiteX40" fmla="*/ 3919 w 10000"/>
                <a:gd name="connsiteY40" fmla="*/ 5306 h 9693"/>
                <a:gd name="connsiteX41" fmla="*/ 3756 w 10000"/>
                <a:gd name="connsiteY41" fmla="*/ 4167 h 9693"/>
                <a:gd name="connsiteX42" fmla="*/ 4042 w 10000"/>
                <a:gd name="connsiteY42" fmla="*/ 3377 h 9693"/>
                <a:gd name="connsiteX43" fmla="*/ 4163 w 10000"/>
                <a:gd name="connsiteY43" fmla="*/ 2894 h 9693"/>
                <a:gd name="connsiteX44" fmla="*/ 4654 w 10000"/>
                <a:gd name="connsiteY44" fmla="*/ 2280 h 9693"/>
                <a:gd name="connsiteX45" fmla="*/ 5349 w 10000"/>
                <a:gd name="connsiteY45" fmla="*/ 1887 h 9693"/>
                <a:gd name="connsiteX46" fmla="*/ 5879 w 10000"/>
                <a:gd name="connsiteY46" fmla="*/ 1490 h 9693"/>
                <a:gd name="connsiteX47" fmla="*/ 6368 w 10000"/>
                <a:gd name="connsiteY47" fmla="*/ 572 h 9693"/>
                <a:gd name="connsiteX48" fmla="*/ 6612 w 10000"/>
                <a:gd name="connsiteY48" fmla="*/ 0 h 9693"/>
                <a:gd name="connsiteX49" fmla="*/ 7143 w 10000"/>
                <a:gd name="connsiteY49" fmla="*/ 0 h 9693"/>
                <a:gd name="connsiteX0" fmla="*/ 7143 w 10000"/>
                <a:gd name="connsiteY0" fmla="*/ 0 h 9502"/>
                <a:gd name="connsiteX1" fmla="*/ 7550 w 10000"/>
                <a:gd name="connsiteY1" fmla="*/ 404 h 9502"/>
                <a:gd name="connsiteX2" fmla="*/ 8245 w 10000"/>
                <a:gd name="connsiteY2" fmla="*/ 317 h 9502"/>
                <a:gd name="connsiteX3" fmla="*/ 8939 w 10000"/>
                <a:gd name="connsiteY3" fmla="*/ 543 h 9502"/>
                <a:gd name="connsiteX4" fmla="*/ 9266 w 10000"/>
                <a:gd name="connsiteY4" fmla="*/ 543 h 9502"/>
                <a:gd name="connsiteX5" fmla="*/ 9512 w 10000"/>
                <a:gd name="connsiteY5" fmla="*/ 1132 h 9502"/>
                <a:gd name="connsiteX6" fmla="*/ 9551 w 10000"/>
                <a:gd name="connsiteY6" fmla="*/ 1717 h 9502"/>
                <a:gd name="connsiteX7" fmla="*/ 9795 w 10000"/>
                <a:gd name="connsiteY7" fmla="*/ 2714 h 9502"/>
                <a:gd name="connsiteX8" fmla="*/ 10000 w 10000"/>
                <a:gd name="connsiteY8" fmla="*/ 2895 h 9502"/>
                <a:gd name="connsiteX9" fmla="*/ 9877 w 10000"/>
                <a:gd name="connsiteY9" fmla="*/ 3259 h 9502"/>
                <a:gd name="connsiteX10" fmla="*/ 8939 w 10000"/>
                <a:gd name="connsiteY10" fmla="*/ 3440 h 9502"/>
                <a:gd name="connsiteX11" fmla="*/ 8611 w 10000"/>
                <a:gd name="connsiteY11" fmla="*/ 3801 h 9502"/>
                <a:gd name="connsiteX12" fmla="*/ 8163 w 10000"/>
                <a:gd name="connsiteY12" fmla="*/ 3845 h 9502"/>
                <a:gd name="connsiteX13" fmla="*/ 8163 w 10000"/>
                <a:gd name="connsiteY13" fmla="*/ 4570 h 9502"/>
                <a:gd name="connsiteX14" fmla="*/ 7307 w 10000"/>
                <a:gd name="connsiteY14" fmla="*/ 4933 h 9502"/>
                <a:gd name="connsiteX15" fmla="*/ 7019 w 10000"/>
                <a:gd name="connsiteY15" fmla="*/ 5384 h 9502"/>
                <a:gd name="connsiteX16" fmla="*/ 6450 w 10000"/>
                <a:gd name="connsiteY16" fmla="*/ 5657 h 9502"/>
                <a:gd name="connsiteX17" fmla="*/ 5714 w 10000"/>
                <a:gd name="connsiteY17" fmla="*/ 5792 h 9502"/>
                <a:gd name="connsiteX18" fmla="*/ 4532 w 10000"/>
                <a:gd name="connsiteY18" fmla="*/ 6470 h 9502"/>
                <a:gd name="connsiteX19" fmla="*/ 4532 w 10000"/>
                <a:gd name="connsiteY19" fmla="*/ 7602 h 9502"/>
                <a:gd name="connsiteX20" fmla="*/ 4408 w 10000"/>
                <a:gd name="connsiteY20" fmla="*/ 7602 h 9502"/>
                <a:gd name="connsiteX21" fmla="*/ 4408 w 10000"/>
                <a:gd name="connsiteY21" fmla="*/ 7602 h 9502"/>
                <a:gd name="connsiteX22" fmla="*/ 4408 w 10000"/>
                <a:gd name="connsiteY22" fmla="*/ 8100 h 9502"/>
                <a:gd name="connsiteX23" fmla="*/ 3960 w 10000"/>
                <a:gd name="connsiteY23" fmla="*/ 8144 h 9502"/>
                <a:gd name="connsiteX24" fmla="*/ 3715 w 10000"/>
                <a:gd name="connsiteY24" fmla="*/ 8327 h 9502"/>
                <a:gd name="connsiteX25" fmla="*/ 3389 w 10000"/>
                <a:gd name="connsiteY25" fmla="*/ 8327 h 9502"/>
                <a:gd name="connsiteX26" fmla="*/ 3143 w 10000"/>
                <a:gd name="connsiteY26" fmla="*/ 8235 h 9502"/>
                <a:gd name="connsiteX27" fmla="*/ 2533 w 10000"/>
                <a:gd name="connsiteY27" fmla="*/ 8327 h 9502"/>
                <a:gd name="connsiteX28" fmla="*/ 2287 w 10000"/>
                <a:gd name="connsiteY28" fmla="*/ 9049 h 9502"/>
                <a:gd name="connsiteX29" fmla="*/ 2042 w 10000"/>
                <a:gd name="connsiteY29" fmla="*/ 9141 h 9502"/>
                <a:gd name="connsiteX30" fmla="*/ 0 w 10000"/>
                <a:gd name="connsiteY30" fmla="*/ 9502 h 9502"/>
                <a:gd name="connsiteX31" fmla="*/ 287 w 10000"/>
                <a:gd name="connsiteY31" fmla="*/ 8914 h 9502"/>
                <a:gd name="connsiteX32" fmla="*/ 775 w 10000"/>
                <a:gd name="connsiteY32" fmla="*/ 8551 h 9502"/>
                <a:gd name="connsiteX33" fmla="*/ 1268 w 10000"/>
                <a:gd name="connsiteY33" fmla="*/ 7602 h 9502"/>
                <a:gd name="connsiteX34" fmla="*/ 1307 w 10000"/>
                <a:gd name="connsiteY34" fmla="*/ 7602 h 9502"/>
                <a:gd name="connsiteX35" fmla="*/ 1674 w 10000"/>
                <a:gd name="connsiteY35" fmla="*/ 7238 h 9502"/>
                <a:gd name="connsiteX36" fmla="*/ 2328 w 10000"/>
                <a:gd name="connsiteY36" fmla="*/ 7148 h 9502"/>
                <a:gd name="connsiteX37" fmla="*/ 2940 w 10000"/>
                <a:gd name="connsiteY37" fmla="*/ 6514 h 9502"/>
                <a:gd name="connsiteX38" fmla="*/ 3308 w 10000"/>
                <a:gd name="connsiteY38" fmla="*/ 6244 h 9502"/>
                <a:gd name="connsiteX39" fmla="*/ 3919 w 10000"/>
                <a:gd name="connsiteY39" fmla="*/ 5474 h 9502"/>
                <a:gd name="connsiteX40" fmla="*/ 3756 w 10000"/>
                <a:gd name="connsiteY40" fmla="*/ 4299 h 9502"/>
                <a:gd name="connsiteX41" fmla="*/ 4042 w 10000"/>
                <a:gd name="connsiteY41" fmla="*/ 3484 h 9502"/>
                <a:gd name="connsiteX42" fmla="*/ 4163 w 10000"/>
                <a:gd name="connsiteY42" fmla="*/ 2986 h 9502"/>
                <a:gd name="connsiteX43" fmla="*/ 4654 w 10000"/>
                <a:gd name="connsiteY43" fmla="*/ 2352 h 9502"/>
                <a:gd name="connsiteX44" fmla="*/ 5349 w 10000"/>
                <a:gd name="connsiteY44" fmla="*/ 1947 h 9502"/>
                <a:gd name="connsiteX45" fmla="*/ 5879 w 10000"/>
                <a:gd name="connsiteY45" fmla="*/ 1537 h 9502"/>
                <a:gd name="connsiteX46" fmla="*/ 6368 w 10000"/>
                <a:gd name="connsiteY46" fmla="*/ 590 h 9502"/>
                <a:gd name="connsiteX47" fmla="*/ 6612 w 10000"/>
                <a:gd name="connsiteY47" fmla="*/ 0 h 9502"/>
                <a:gd name="connsiteX48" fmla="*/ 7143 w 10000"/>
                <a:gd name="connsiteY48" fmla="*/ 0 h 9502"/>
                <a:gd name="connsiteX0" fmla="*/ 6856 w 9713"/>
                <a:gd name="connsiteY0" fmla="*/ 0 h 9620"/>
                <a:gd name="connsiteX1" fmla="*/ 7263 w 9713"/>
                <a:gd name="connsiteY1" fmla="*/ 425 h 9620"/>
                <a:gd name="connsiteX2" fmla="*/ 7958 w 9713"/>
                <a:gd name="connsiteY2" fmla="*/ 334 h 9620"/>
                <a:gd name="connsiteX3" fmla="*/ 8652 w 9713"/>
                <a:gd name="connsiteY3" fmla="*/ 571 h 9620"/>
                <a:gd name="connsiteX4" fmla="*/ 8979 w 9713"/>
                <a:gd name="connsiteY4" fmla="*/ 571 h 9620"/>
                <a:gd name="connsiteX5" fmla="*/ 9225 w 9713"/>
                <a:gd name="connsiteY5" fmla="*/ 1191 h 9620"/>
                <a:gd name="connsiteX6" fmla="*/ 9264 w 9713"/>
                <a:gd name="connsiteY6" fmla="*/ 1807 h 9620"/>
                <a:gd name="connsiteX7" fmla="*/ 9508 w 9713"/>
                <a:gd name="connsiteY7" fmla="*/ 2856 h 9620"/>
                <a:gd name="connsiteX8" fmla="*/ 9713 w 9713"/>
                <a:gd name="connsiteY8" fmla="*/ 3047 h 9620"/>
                <a:gd name="connsiteX9" fmla="*/ 9590 w 9713"/>
                <a:gd name="connsiteY9" fmla="*/ 3430 h 9620"/>
                <a:gd name="connsiteX10" fmla="*/ 8652 w 9713"/>
                <a:gd name="connsiteY10" fmla="*/ 3620 h 9620"/>
                <a:gd name="connsiteX11" fmla="*/ 8324 w 9713"/>
                <a:gd name="connsiteY11" fmla="*/ 4000 h 9620"/>
                <a:gd name="connsiteX12" fmla="*/ 7876 w 9713"/>
                <a:gd name="connsiteY12" fmla="*/ 4047 h 9620"/>
                <a:gd name="connsiteX13" fmla="*/ 7876 w 9713"/>
                <a:gd name="connsiteY13" fmla="*/ 4810 h 9620"/>
                <a:gd name="connsiteX14" fmla="*/ 7020 w 9713"/>
                <a:gd name="connsiteY14" fmla="*/ 5192 h 9620"/>
                <a:gd name="connsiteX15" fmla="*/ 6732 w 9713"/>
                <a:gd name="connsiteY15" fmla="*/ 5666 h 9620"/>
                <a:gd name="connsiteX16" fmla="*/ 6163 w 9713"/>
                <a:gd name="connsiteY16" fmla="*/ 5953 h 9620"/>
                <a:gd name="connsiteX17" fmla="*/ 5427 w 9713"/>
                <a:gd name="connsiteY17" fmla="*/ 6096 h 9620"/>
                <a:gd name="connsiteX18" fmla="*/ 4245 w 9713"/>
                <a:gd name="connsiteY18" fmla="*/ 6809 h 9620"/>
                <a:gd name="connsiteX19" fmla="*/ 4245 w 9713"/>
                <a:gd name="connsiteY19" fmla="*/ 8000 h 9620"/>
                <a:gd name="connsiteX20" fmla="*/ 4121 w 9713"/>
                <a:gd name="connsiteY20" fmla="*/ 8000 h 9620"/>
                <a:gd name="connsiteX21" fmla="*/ 4121 w 9713"/>
                <a:gd name="connsiteY21" fmla="*/ 8000 h 9620"/>
                <a:gd name="connsiteX22" fmla="*/ 4121 w 9713"/>
                <a:gd name="connsiteY22" fmla="*/ 8525 h 9620"/>
                <a:gd name="connsiteX23" fmla="*/ 3673 w 9713"/>
                <a:gd name="connsiteY23" fmla="*/ 8571 h 9620"/>
                <a:gd name="connsiteX24" fmla="*/ 3428 w 9713"/>
                <a:gd name="connsiteY24" fmla="*/ 8763 h 9620"/>
                <a:gd name="connsiteX25" fmla="*/ 3102 w 9713"/>
                <a:gd name="connsiteY25" fmla="*/ 8763 h 9620"/>
                <a:gd name="connsiteX26" fmla="*/ 2856 w 9713"/>
                <a:gd name="connsiteY26" fmla="*/ 8667 h 9620"/>
                <a:gd name="connsiteX27" fmla="*/ 2246 w 9713"/>
                <a:gd name="connsiteY27" fmla="*/ 8763 h 9620"/>
                <a:gd name="connsiteX28" fmla="*/ 2000 w 9713"/>
                <a:gd name="connsiteY28" fmla="*/ 9523 h 9620"/>
                <a:gd name="connsiteX29" fmla="*/ 1755 w 9713"/>
                <a:gd name="connsiteY29" fmla="*/ 9620 h 9620"/>
                <a:gd name="connsiteX30" fmla="*/ 0 w 9713"/>
                <a:gd name="connsiteY30" fmla="*/ 9381 h 9620"/>
                <a:gd name="connsiteX31" fmla="*/ 488 w 9713"/>
                <a:gd name="connsiteY31" fmla="*/ 8999 h 9620"/>
                <a:gd name="connsiteX32" fmla="*/ 981 w 9713"/>
                <a:gd name="connsiteY32" fmla="*/ 8000 h 9620"/>
                <a:gd name="connsiteX33" fmla="*/ 1020 w 9713"/>
                <a:gd name="connsiteY33" fmla="*/ 8000 h 9620"/>
                <a:gd name="connsiteX34" fmla="*/ 1387 w 9713"/>
                <a:gd name="connsiteY34" fmla="*/ 7617 h 9620"/>
                <a:gd name="connsiteX35" fmla="*/ 2041 w 9713"/>
                <a:gd name="connsiteY35" fmla="*/ 7523 h 9620"/>
                <a:gd name="connsiteX36" fmla="*/ 2653 w 9713"/>
                <a:gd name="connsiteY36" fmla="*/ 6855 h 9620"/>
                <a:gd name="connsiteX37" fmla="*/ 3021 w 9713"/>
                <a:gd name="connsiteY37" fmla="*/ 6571 h 9620"/>
                <a:gd name="connsiteX38" fmla="*/ 3632 w 9713"/>
                <a:gd name="connsiteY38" fmla="*/ 5761 h 9620"/>
                <a:gd name="connsiteX39" fmla="*/ 3469 w 9713"/>
                <a:gd name="connsiteY39" fmla="*/ 4524 h 9620"/>
                <a:gd name="connsiteX40" fmla="*/ 3755 w 9713"/>
                <a:gd name="connsiteY40" fmla="*/ 3667 h 9620"/>
                <a:gd name="connsiteX41" fmla="*/ 3876 w 9713"/>
                <a:gd name="connsiteY41" fmla="*/ 3142 h 9620"/>
                <a:gd name="connsiteX42" fmla="*/ 4367 w 9713"/>
                <a:gd name="connsiteY42" fmla="*/ 2475 h 9620"/>
                <a:gd name="connsiteX43" fmla="*/ 5062 w 9713"/>
                <a:gd name="connsiteY43" fmla="*/ 2049 h 9620"/>
                <a:gd name="connsiteX44" fmla="*/ 5592 w 9713"/>
                <a:gd name="connsiteY44" fmla="*/ 1618 h 9620"/>
                <a:gd name="connsiteX45" fmla="*/ 6081 w 9713"/>
                <a:gd name="connsiteY45" fmla="*/ 621 h 9620"/>
                <a:gd name="connsiteX46" fmla="*/ 6325 w 9713"/>
                <a:gd name="connsiteY46" fmla="*/ 0 h 9620"/>
                <a:gd name="connsiteX47" fmla="*/ 6856 w 9713"/>
                <a:gd name="connsiteY47" fmla="*/ 0 h 9620"/>
                <a:gd name="connsiteX0" fmla="*/ 6557 w 9498"/>
                <a:gd name="connsiteY0" fmla="*/ 0 h 10000"/>
                <a:gd name="connsiteX1" fmla="*/ 6976 w 9498"/>
                <a:gd name="connsiteY1" fmla="*/ 442 h 10000"/>
                <a:gd name="connsiteX2" fmla="*/ 7691 w 9498"/>
                <a:gd name="connsiteY2" fmla="*/ 347 h 10000"/>
                <a:gd name="connsiteX3" fmla="*/ 8406 w 9498"/>
                <a:gd name="connsiteY3" fmla="*/ 594 h 10000"/>
                <a:gd name="connsiteX4" fmla="*/ 8742 w 9498"/>
                <a:gd name="connsiteY4" fmla="*/ 594 h 10000"/>
                <a:gd name="connsiteX5" fmla="*/ 8996 w 9498"/>
                <a:gd name="connsiteY5" fmla="*/ 1238 h 10000"/>
                <a:gd name="connsiteX6" fmla="*/ 9036 w 9498"/>
                <a:gd name="connsiteY6" fmla="*/ 1878 h 10000"/>
                <a:gd name="connsiteX7" fmla="*/ 9287 w 9498"/>
                <a:gd name="connsiteY7" fmla="*/ 2969 h 10000"/>
                <a:gd name="connsiteX8" fmla="*/ 9498 w 9498"/>
                <a:gd name="connsiteY8" fmla="*/ 3167 h 10000"/>
                <a:gd name="connsiteX9" fmla="*/ 9371 w 9498"/>
                <a:gd name="connsiteY9" fmla="*/ 3565 h 10000"/>
                <a:gd name="connsiteX10" fmla="*/ 8406 w 9498"/>
                <a:gd name="connsiteY10" fmla="*/ 3763 h 10000"/>
                <a:gd name="connsiteX11" fmla="*/ 8068 w 9498"/>
                <a:gd name="connsiteY11" fmla="*/ 4158 h 10000"/>
                <a:gd name="connsiteX12" fmla="*/ 7607 w 9498"/>
                <a:gd name="connsiteY12" fmla="*/ 4207 h 10000"/>
                <a:gd name="connsiteX13" fmla="*/ 7607 w 9498"/>
                <a:gd name="connsiteY13" fmla="*/ 5000 h 10000"/>
                <a:gd name="connsiteX14" fmla="*/ 6725 w 9498"/>
                <a:gd name="connsiteY14" fmla="*/ 5397 h 10000"/>
                <a:gd name="connsiteX15" fmla="*/ 6429 w 9498"/>
                <a:gd name="connsiteY15" fmla="*/ 5890 h 10000"/>
                <a:gd name="connsiteX16" fmla="*/ 5843 w 9498"/>
                <a:gd name="connsiteY16" fmla="*/ 6188 h 10000"/>
                <a:gd name="connsiteX17" fmla="*/ 5085 w 9498"/>
                <a:gd name="connsiteY17" fmla="*/ 6337 h 10000"/>
                <a:gd name="connsiteX18" fmla="*/ 3868 w 9498"/>
                <a:gd name="connsiteY18" fmla="*/ 7078 h 10000"/>
                <a:gd name="connsiteX19" fmla="*/ 3868 w 9498"/>
                <a:gd name="connsiteY19" fmla="*/ 8316 h 10000"/>
                <a:gd name="connsiteX20" fmla="*/ 3741 w 9498"/>
                <a:gd name="connsiteY20" fmla="*/ 8316 h 10000"/>
                <a:gd name="connsiteX21" fmla="*/ 3741 w 9498"/>
                <a:gd name="connsiteY21" fmla="*/ 8316 h 10000"/>
                <a:gd name="connsiteX22" fmla="*/ 3741 w 9498"/>
                <a:gd name="connsiteY22" fmla="*/ 8862 h 10000"/>
                <a:gd name="connsiteX23" fmla="*/ 3280 w 9498"/>
                <a:gd name="connsiteY23" fmla="*/ 8910 h 10000"/>
                <a:gd name="connsiteX24" fmla="*/ 3027 w 9498"/>
                <a:gd name="connsiteY24" fmla="*/ 9109 h 10000"/>
                <a:gd name="connsiteX25" fmla="*/ 2692 w 9498"/>
                <a:gd name="connsiteY25" fmla="*/ 9109 h 10000"/>
                <a:gd name="connsiteX26" fmla="*/ 2438 w 9498"/>
                <a:gd name="connsiteY26" fmla="*/ 9009 h 10000"/>
                <a:gd name="connsiteX27" fmla="*/ 1810 w 9498"/>
                <a:gd name="connsiteY27" fmla="*/ 9109 h 10000"/>
                <a:gd name="connsiteX28" fmla="*/ 1557 w 9498"/>
                <a:gd name="connsiteY28" fmla="*/ 9899 h 10000"/>
                <a:gd name="connsiteX29" fmla="*/ 1305 w 9498"/>
                <a:gd name="connsiteY29" fmla="*/ 10000 h 10000"/>
                <a:gd name="connsiteX30" fmla="*/ 0 w 9498"/>
                <a:gd name="connsiteY30" fmla="*/ 9354 h 10000"/>
                <a:gd name="connsiteX31" fmla="*/ 508 w 9498"/>
                <a:gd name="connsiteY31" fmla="*/ 8316 h 10000"/>
                <a:gd name="connsiteX32" fmla="*/ 548 w 9498"/>
                <a:gd name="connsiteY32" fmla="*/ 8316 h 10000"/>
                <a:gd name="connsiteX33" fmla="*/ 926 w 9498"/>
                <a:gd name="connsiteY33" fmla="*/ 7918 h 10000"/>
                <a:gd name="connsiteX34" fmla="*/ 1599 w 9498"/>
                <a:gd name="connsiteY34" fmla="*/ 7820 h 10000"/>
                <a:gd name="connsiteX35" fmla="*/ 2229 w 9498"/>
                <a:gd name="connsiteY35" fmla="*/ 7126 h 10000"/>
                <a:gd name="connsiteX36" fmla="*/ 2608 w 9498"/>
                <a:gd name="connsiteY36" fmla="*/ 6831 h 10000"/>
                <a:gd name="connsiteX37" fmla="*/ 3237 w 9498"/>
                <a:gd name="connsiteY37" fmla="*/ 5989 h 10000"/>
                <a:gd name="connsiteX38" fmla="*/ 3070 w 9498"/>
                <a:gd name="connsiteY38" fmla="*/ 4703 h 10000"/>
                <a:gd name="connsiteX39" fmla="*/ 3364 w 9498"/>
                <a:gd name="connsiteY39" fmla="*/ 3812 h 10000"/>
                <a:gd name="connsiteX40" fmla="*/ 3489 w 9498"/>
                <a:gd name="connsiteY40" fmla="*/ 3266 h 10000"/>
                <a:gd name="connsiteX41" fmla="*/ 3994 w 9498"/>
                <a:gd name="connsiteY41" fmla="*/ 2573 h 10000"/>
                <a:gd name="connsiteX42" fmla="*/ 4710 w 9498"/>
                <a:gd name="connsiteY42" fmla="*/ 2130 h 10000"/>
                <a:gd name="connsiteX43" fmla="*/ 5255 w 9498"/>
                <a:gd name="connsiteY43" fmla="*/ 1682 h 10000"/>
                <a:gd name="connsiteX44" fmla="*/ 5759 w 9498"/>
                <a:gd name="connsiteY44" fmla="*/ 646 h 10000"/>
                <a:gd name="connsiteX45" fmla="*/ 6010 w 9498"/>
                <a:gd name="connsiteY45" fmla="*/ 0 h 10000"/>
                <a:gd name="connsiteX46" fmla="*/ 6557 w 9498"/>
                <a:gd name="connsiteY46" fmla="*/ 0 h 10000"/>
                <a:gd name="connsiteX0" fmla="*/ 6904 w 10000"/>
                <a:gd name="connsiteY0" fmla="*/ 0 h 9899"/>
                <a:gd name="connsiteX1" fmla="*/ 7345 w 10000"/>
                <a:gd name="connsiteY1" fmla="*/ 442 h 9899"/>
                <a:gd name="connsiteX2" fmla="*/ 8097 w 10000"/>
                <a:gd name="connsiteY2" fmla="*/ 347 h 9899"/>
                <a:gd name="connsiteX3" fmla="*/ 8850 w 10000"/>
                <a:gd name="connsiteY3" fmla="*/ 594 h 9899"/>
                <a:gd name="connsiteX4" fmla="*/ 9204 w 10000"/>
                <a:gd name="connsiteY4" fmla="*/ 594 h 9899"/>
                <a:gd name="connsiteX5" fmla="*/ 9471 w 10000"/>
                <a:gd name="connsiteY5" fmla="*/ 1238 h 9899"/>
                <a:gd name="connsiteX6" fmla="*/ 9514 w 10000"/>
                <a:gd name="connsiteY6" fmla="*/ 1878 h 9899"/>
                <a:gd name="connsiteX7" fmla="*/ 9778 w 10000"/>
                <a:gd name="connsiteY7" fmla="*/ 2969 h 9899"/>
                <a:gd name="connsiteX8" fmla="*/ 10000 w 10000"/>
                <a:gd name="connsiteY8" fmla="*/ 3167 h 9899"/>
                <a:gd name="connsiteX9" fmla="*/ 9866 w 10000"/>
                <a:gd name="connsiteY9" fmla="*/ 3565 h 9899"/>
                <a:gd name="connsiteX10" fmla="*/ 8850 w 10000"/>
                <a:gd name="connsiteY10" fmla="*/ 3763 h 9899"/>
                <a:gd name="connsiteX11" fmla="*/ 8494 w 10000"/>
                <a:gd name="connsiteY11" fmla="*/ 4158 h 9899"/>
                <a:gd name="connsiteX12" fmla="*/ 8009 w 10000"/>
                <a:gd name="connsiteY12" fmla="*/ 4207 h 9899"/>
                <a:gd name="connsiteX13" fmla="*/ 8009 w 10000"/>
                <a:gd name="connsiteY13" fmla="*/ 5000 h 9899"/>
                <a:gd name="connsiteX14" fmla="*/ 7080 w 10000"/>
                <a:gd name="connsiteY14" fmla="*/ 5397 h 9899"/>
                <a:gd name="connsiteX15" fmla="*/ 6769 w 10000"/>
                <a:gd name="connsiteY15" fmla="*/ 5890 h 9899"/>
                <a:gd name="connsiteX16" fmla="*/ 6152 w 10000"/>
                <a:gd name="connsiteY16" fmla="*/ 6188 h 9899"/>
                <a:gd name="connsiteX17" fmla="*/ 5354 w 10000"/>
                <a:gd name="connsiteY17" fmla="*/ 6337 h 9899"/>
                <a:gd name="connsiteX18" fmla="*/ 4072 w 10000"/>
                <a:gd name="connsiteY18" fmla="*/ 7078 h 9899"/>
                <a:gd name="connsiteX19" fmla="*/ 4072 w 10000"/>
                <a:gd name="connsiteY19" fmla="*/ 8316 h 9899"/>
                <a:gd name="connsiteX20" fmla="*/ 3939 w 10000"/>
                <a:gd name="connsiteY20" fmla="*/ 8316 h 9899"/>
                <a:gd name="connsiteX21" fmla="*/ 3939 w 10000"/>
                <a:gd name="connsiteY21" fmla="*/ 8316 h 9899"/>
                <a:gd name="connsiteX22" fmla="*/ 3939 w 10000"/>
                <a:gd name="connsiteY22" fmla="*/ 8862 h 9899"/>
                <a:gd name="connsiteX23" fmla="*/ 3453 w 10000"/>
                <a:gd name="connsiteY23" fmla="*/ 8910 h 9899"/>
                <a:gd name="connsiteX24" fmla="*/ 3187 w 10000"/>
                <a:gd name="connsiteY24" fmla="*/ 9109 h 9899"/>
                <a:gd name="connsiteX25" fmla="*/ 2834 w 10000"/>
                <a:gd name="connsiteY25" fmla="*/ 9109 h 9899"/>
                <a:gd name="connsiteX26" fmla="*/ 2567 w 10000"/>
                <a:gd name="connsiteY26" fmla="*/ 9009 h 9899"/>
                <a:gd name="connsiteX27" fmla="*/ 1906 w 10000"/>
                <a:gd name="connsiteY27" fmla="*/ 9109 h 9899"/>
                <a:gd name="connsiteX28" fmla="*/ 1639 w 10000"/>
                <a:gd name="connsiteY28" fmla="*/ 9899 h 9899"/>
                <a:gd name="connsiteX29" fmla="*/ 0 w 10000"/>
                <a:gd name="connsiteY29" fmla="*/ 9354 h 9899"/>
                <a:gd name="connsiteX30" fmla="*/ 535 w 10000"/>
                <a:gd name="connsiteY30" fmla="*/ 8316 h 9899"/>
                <a:gd name="connsiteX31" fmla="*/ 577 w 10000"/>
                <a:gd name="connsiteY31" fmla="*/ 8316 h 9899"/>
                <a:gd name="connsiteX32" fmla="*/ 975 w 10000"/>
                <a:gd name="connsiteY32" fmla="*/ 7918 h 9899"/>
                <a:gd name="connsiteX33" fmla="*/ 1684 w 10000"/>
                <a:gd name="connsiteY33" fmla="*/ 7820 h 9899"/>
                <a:gd name="connsiteX34" fmla="*/ 2347 w 10000"/>
                <a:gd name="connsiteY34" fmla="*/ 7126 h 9899"/>
                <a:gd name="connsiteX35" fmla="*/ 2746 w 10000"/>
                <a:gd name="connsiteY35" fmla="*/ 6831 h 9899"/>
                <a:gd name="connsiteX36" fmla="*/ 3408 w 10000"/>
                <a:gd name="connsiteY36" fmla="*/ 5989 h 9899"/>
                <a:gd name="connsiteX37" fmla="*/ 3232 w 10000"/>
                <a:gd name="connsiteY37" fmla="*/ 4703 h 9899"/>
                <a:gd name="connsiteX38" fmla="*/ 3542 w 10000"/>
                <a:gd name="connsiteY38" fmla="*/ 3812 h 9899"/>
                <a:gd name="connsiteX39" fmla="*/ 3673 w 10000"/>
                <a:gd name="connsiteY39" fmla="*/ 3266 h 9899"/>
                <a:gd name="connsiteX40" fmla="*/ 4205 w 10000"/>
                <a:gd name="connsiteY40" fmla="*/ 2573 h 9899"/>
                <a:gd name="connsiteX41" fmla="*/ 4959 w 10000"/>
                <a:gd name="connsiteY41" fmla="*/ 2130 h 9899"/>
                <a:gd name="connsiteX42" fmla="*/ 5533 w 10000"/>
                <a:gd name="connsiteY42" fmla="*/ 1682 h 9899"/>
                <a:gd name="connsiteX43" fmla="*/ 6063 w 10000"/>
                <a:gd name="connsiteY43" fmla="*/ 646 h 9899"/>
                <a:gd name="connsiteX44" fmla="*/ 6328 w 10000"/>
                <a:gd name="connsiteY44" fmla="*/ 0 h 9899"/>
                <a:gd name="connsiteX45" fmla="*/ 6904 w 10000"/>
                <a:gd name="connsiteY45" fmla="*/ 0 h 9899"/>
                <a:gd name="connsiteX0" fmla="*/ 6904 w 10000"/>
                <a:gd name="connsiteY0" fmla="*/ 0 h 9449"/>
                <a:gd name="connsiteX1" fmla="*/ 7345 w 10000"/>
                <a:gd name="connsiteY1" fmla="*/ 447 h 9449"/>
                <a:gd name="connsiteX2" fmla="*/ 8097 w 10000"/>
                <a:gd name="connsiteY2" fmla="*/ 351 h 9449"/>
                <a:gd name="connsiteX3" fmla="*/ 8850 w 10000"/>
                <a:gd name="connsiteY3" fmla="*/ 600 h 9449"/>
                <a:gd name="connsiteX4" fmla="*/ 9204 w 10000"/>
                <a:gd name="connsiteY4" fmla="*/ 600 h 9449"/>
                <a:gd name="connsiteX5" fmla="*/ 9471 w 10000"/>
                <a:gd name="connsiteY5" fmla="*/ 1251 h 9449"/>
                <a:gd name="connsiteX6" fmla="*/ 9514 w 10000"/>
                <a:gd name="connsiteY6" fmla="*/ 1897 h 9449"/>
                <a:gd name="connsiteX7" fmla="*/ 9778 w 10000"/>
                <a:gd name="connsiteY7" fmla="*/ 2999 h 9449"/>
                <a:gd name="connsiteX8" fmla="*/ 10000 w 10000"/>
                <a:gd name="connsiteY8" fmla="*/ 3199 h 9449"/>
                <a:gd name="connsiteX9" fmla="*/ 9866 w 10000"/>
                <a:gd name="connsiteY9" fmla="*/ 3601 h 9449"/>
                <a:gd name="connsiteX10" fmla="*/ 8850 w 10000"/>
                <a:gd name="connsiteY10" fmla="*/ 3801 h 9449"/>
                <a:gd name="connsiteX11" fmla="*/ 8494 w 10000"/>
                <a:gd name="connsiteY11" fmla="*/ 4200 h 9449"/>
                <a:gd name="connsiteX12" fmla="*/ 8009 w 10000"/>
                <a:gd name="connsiteY12" fmla="*/ 4250 h 9449"/>
                <a:gd name="connsiteX13" fmla="*/ 8009 w 10000"/>
                <a:gd name="connsiteY13" fmla="*/ 5051 h 9449"/>
                <a:gd name="connsiteX14" fmla="*/ 7080 w 10000"/>
                <a:gd name="connsiteY14" fmla="*/ 5452 h 9449"/>
                <a:gd name="connsiteX15" fmla="*/ 6769 w 10000"/>
                <a:gd name="connsiteY15" fmla="*/ 5950 h 9449"/>
                <a:gd name="connsiteX16" fmla="*/ 6152 w 10000"/>
                <a:gd name="connsiteY16" fmla="*/ 6251 h 9449"/>
                <a:gd name="connsiteX17" fmla="*/ 5354 w 10000"/>
                <a:gd name="connsiteY17" fmla="*/ 6402 h 9449"/>
                <a:gd name="connsiteX18" fmla="*/ 4072 w 10000"/>
                <a:gd name="connsiteY18" fmla="*/ 7150 h 9449"/>
                <a:gd name="connsiteX19" fmla="*/ 4072 w 10000"/>
                <a:gd name="connsiteY19" fmla="*/ 8401 h 9449"/>
                <a:gd name="connsiteX20" fmla="*/ 3939 w 10000"/>
                <a:gd name="connsiteY20" fmla="*/ 8401 h 9449"/>
                <a:gd name="connsiteX21" fmla="*/ 3939 w 10000"/>
                <a:gd name="connsiteY21" fmla="*/ 8401 h 9449"/>
                <a:gd name="connsiteX22" fmla="*/ 3939 w 10000"/>
                <a:gd name="connsiteY22" fmla="*/ 8952 h 9449"/>
                <a:gd name="connsiteX23" fmla="*/ 3453 w 10000"/>
                <a:gd name="connsiteY23" fmla="*/ 9001 h 9449"/>
                <a:gd name="connsiteX24" fmla="*/ 3187 w 10000"/>
                <a:gd name="connsiteY24" fmla="*/ 9202 h 9449"/>
                <a:gd name="connsiteX25" fmla="*/ 2834 w 10000"/>
                <a:gd name="connsiteY25" fmla="*/ 9202 h 9449"/>
                <a:gd name="connsiteX26" fmla="*/ 2567 w 10000"/>
                <a:gd name="connsiteY26" fmla="*/ 9101 h 9449"/>
                <a:gd name="connsiteX27" fmla="*/ 1906 w 10000"/>
                <a:gd name="connsiteY27" fmla="*/ 9202 h 9449"/>
                <a:gd name="connsiteX28" fmla="*/ 0 w 10000"/>
                <a:gd name="connsiteY28" fmla="*/ 9449 h 9449"/>
                <a:gd name="connsiteX29" fmla="*/ 535 w 10000"/>
                <a:gd name="connsiteY29" fmla="*/ 8401 h 9449"/>
                <a:gd name="connsiteX30" fmla="*/ 577 w 10000"/>
                <a:gd name="connsiteY30" fmla="*/ 8401 h 9449"/>
                <a:gd name="connsiteX31" fmla="*/ 975 w 10000"/>
                <a:gd name="connsiteY31" fmla="*/ 7999 h 9449"/>
                <a:gd name="connsiteX32" fmla="*/ 1684 w 10000"/>
                <a:gd name="connsiteY32" fmla="*/ 7900 h 9449"/>
                <a:gd name="connsiteX33" fmla="*/ 2347 w 10000"/>
                <a:gd name="connsiteY33" fmla="*/ 7199 h 9449"/>
                <a:gd name="connsiteX34" fmla="*/ 2746 w 10000"/>
                <a:gd name="connsiteY34" fmla="*/ 6901 h 9449"/>
                <a:gd name="connsiteX35" fmla="*/ 3408 w 10000"/>
                <a:gd name="connsiteY35" fmla="*/ 6050 h 9449"/>
                <a:gd name="connsiteX36" fmla="*/ 3232 w 10000"/>
                <a:gd name="connsiteY36" fmla="*/ 4751 h 9449"/>
                <a:gd name="connsiteX37" fmla="*/ 3542 w 10000"/>
                <a:gd name="connsiteY37" fmla="*/ 3851 h 9449"/>
                <a:gd name="connsiteX38" fmla="*/ 3673 w 10000"/>
                <a:gd name="connsiteY38" fmla="*/ 3299 h 9449"/>
                <a:gd name="connsiteX39" fmla="*/ 4205 w 10000"/>
                <a:gd name="connsiteY39" fmla="*/ 2599 h 9449"/>
                <a:gd name="connsiteX40" fmla="*/ 4959 w 10000"/>
                <a:gd name="connsiteY40" fmla="*/ 2152 h 9449"/>
                <a:gd name="connsiteX41" fmla="*/ 5533 w 10000"/>
                <a:gd name="connsiteY41" fmla="*/ 1699 h 9449"/>
                <a:gd name="connsiteX42" fmla="*/ 6063 w 10000"/>
                <a:gd name="connsiteY42" fmla="*/ 653 h 9449"/>
                <a:gd name="connsiteX43" fmla="*/ 6328 w 10000"/>
                <a:gd name="connsiteY43" fmla="*/ 0 h 9449"/>
                <a:gd name="connsiteX44" fmla="*/ 6904 w 10000"/>
                <a:gd name="connsiteY44" fmla="*/ 0 h 9449"/>
                <a:gd name="connsiteX0" fmla="*/ 6369 w 9465"/>
                <a:gd name="connsiteY0" fmla="*/ 0 h 9739"/>
                <a:gd name="connsiteX1" fmla="*/ 6810 w 9465"/>
                <a:gd name="connsiteY1" fmla="*/ 473 h 9739"/>
                <a:gd name="connsiteX2" fmla="*/ 7562 w 9465"/>
                <a:gd name="connsiteY2" fmla="*/ 371 h 9739"/>
                <a:gd name="connsiteX3" fmla="*/ 8315 w 9465"/>
                <a:gd name="connsiteY3" fmla="*/ 635 h 9739"/>
                <a:gd name="connsiteX4" fmla="*/ 8669 w 9465"/>
                <a:gd name="connsiteY4" fmla="*/ 635 h 9739"/>
                <a:gd name="connsiteX5" fmla="*/ 8936 w 9465"/>
                <a:gd name="connsiteY5" fmla="*/ 1324 h 9739"/>
                <a:gd name="connsiteX6" fmla="*/ 8979 w 9465"/>
                <a:gd name="connsiteY6" fmla="*/ 2008 h 9739"/>
                <a:gd name="connsiteX7" fmla="*/ 9243 w 9465"/>
                <a:gd name="connsiteY7" fmla="*/ 3174 h 9739"/>
                <a:gd name="connsiteX8" fmla="*/ 9465 w 9465"/>
                <a:gd name="connsiteY8" fmla="*/ 3386 h 9739"/>
                <a:gd name="connsiteX9" fmla="*/ 9331 w 9465"/>
                <a:gd name="connsiteY9" fmla="*/ 3811 h 9739"/>
                <a:gd name="connsiteX10" fmla="*/ 8315 w 9465"/>
                <a:gd name="connsiteY10" fmla="*/ 4023 h 9739"/>
                <a:gd name="connsiteX11" fmla="*/ 7959 w 9465"/>
                <a:gd name="connsiteY11" fmla="*/ 4445 h 9739"/>
                <a:gd name="connsiteX12" fmla="*/ 7474 w 9465"/>
                <a:gd name="connsiteY12" fmla="*/ 4498 h 9739"/>
                <a:gd name="connsiteX13" fmla="*/ 7474 w 9465"/>
                <a:gd name="connsiteY13" fmla="*/ 5346 h 9739"/>
                <a:gd name="connsiteX14" fmla="*/ 6545 w 9465"/>
                <a:gd name="connsiteY14" fmla="*/ 5770 h 9739"/>
                <a:gd name="connsiteX15" fmla="*/ 6234 w 9465"/>
                <a:gd name="connsiteY15" fmla="*/ 6297 h 9739"/>
                <a:gd name="connsiteX16" fmla="*/ 5617 w 9465"/>
                <a:gd name="connsiteY16" fmla="*/ 6616 h 9739"/>
                <a:gd name="connsiteX17" fmla="*/ 4819 w 9465"/>
                <a:gd name="connsiteY17" fmla="*/ 6775 h 9739"/>
                <a:gd name="connsiteX18" fmla="*/ 3537 w 9465"/>
                <a:gd name="connsiteY18" fmla="*/ 7567 h 9739"/>
                <a:gd name="connsiteX19" fmla="*/ 3537 w 9465"/>
                <a:gd name="connsiteY19" fmla="*/ 8891 h 9739"/>
                <a:gd name="connsiteX20" fmla="*/ 3404 w 9465"/>
                <a:gd name="connsiteY20" fmla="*/ 8891 h 9739"/>
                <a:gd name="connsiteX21" fmla="*/ 3404 w 9465"/>
                <a:gd name="connsiteY21" fmla="*/ 8891 h 9739"/>
                <a:gd name="connsiteX22" fmla="*/ 3404 w 9465"/>
                <a:gd name="connsiteY22" fmla="*/ 9474 h 9739"/>
                <a:gd name="connsiteX23" fmla="*/ 2918 w 9465"/>
                <a:gd name="connsiteY23" fmla="*/ 9526 h 9739"/>
                <a:gd name="connsiteX24" fmla="*/ 2652 w 9465"/>
                <a:gd name="connsiteY24" fmla="*/ 9739 h 9739"/>
                <a:gd name="connsiteX25" fmla="*/ 2299 w 9465"/>
                <a:gd name="connsiteY25" fmla="*/ 9739 h 9739"/>
                <a:gd name="connsiteX26" fmla="*/ 2032 w 9465"/>
                <a:gd name="connsiteY26" fmla="*/ 9632 h 9739"/>
                <a:gd name="connsiteX27" fmla="*/ 1371 w 9465"/>
                <a:gd name="connsiteY27" fmla="*/ 9739 h 9739"/>
                <a:gd name="connsiteX28" fmla="*/ 0 w 9465"/>
                <a:gd name="connsiteY28" fmla="*/ 8891 h 9739"/>
                <a:gd name="connsiteX29" fmla="*/ 42 w 9465"/>
                <a:gd name="connsiteY29" fmla="*/ 8891 h 9739"/>
                <a:gd name="connsiteX30" fmla="*/ 440 w 9465"/>
                <a:gd name="connsiteY30" fmla="*/ 8465 h 9739"/>
                <a:gd name="connsiteX31" fmla="*/ 1149 w 9465"/>
                <a:gd name="connsiteY31" fmla="*/ 8361 h 9739"/>
                <a:gd name="connsiteX32" fmla="*/ 1812 w 9465"/>
                <a:gd name="connsiteY32" fmla="*/ 7619 h 9739"/>
                <a:gd name="connsiteX33" fmla="*/ 2211 w 9465"/>
                <a:gd name="connsiteY33" fmla="*/ 7303 h 9739"/>
                <a:gd name="connsiteX34" fmla="*/ 2873 w 9465"/>
                <a:gd name="connsiteY34" fmla="*/ 6403 h 9739"/>
                <a:gd name="connsiteX35" fmla="*/ 2697 w 9465"/>
                <a:gd name="connsiteY35" fmla="*/ 5028 h 9739"/>
                <a:gd name="connsiteX36" fmla="*/ 3007 w 9465"/>
                <a:gd name="connsiteY36" fmla="*/ 4076 h 9739"/>
                <a:gd name="connsiteX37" fmla="*/ 3138 w 9465"/>
                <a:gd name="connsiteY37" fmla="*/ 3491 h 9739"/>
                <a:gd name="connsiteX38" fmla="*/ 3670 w 9465"/>
                <a:gd name="connsiteY38" fmla="*/ 2751 h 9739"/>
                <a:gd name="connsiteX39" fmla="*/ 4424 w 9465"/>
                <a:gd name="connsiteY39" fmla="*/ 2277 h 9739"/>
                <a:gd name="connsiteX40" fmla="*/ 4998 w 9465"/>
                <a:gd name="connsiteY40" fmla="*/ 1798 h 9739"/>
                <a:gd name="connsiteX41" fmla="*/ 5528 w 9465"/>
                <a:gd name="connsiteY41" fmla="*/ 691 h 9739"/>
                <a:gd name="connsiteX42" fmla="*/ 5793 w 9465"/>
                <a:gd name="connsiteY42" fmla="*/ 0 h 9739"/>
                <a:gd name="connsiteX43" fmla="*/ 6369 w 9465"/>
                <a:gd name="connsiteY43" fmla="*/ 0 h 9739"/>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2147 w 10000"/>
                <a:gd name="connsiteY26" fmla="*/ 9890 h 10000"/>
                <a:gd name="connsiteX27" fmla="*/ 0 w 10000"/>
                <a:gd name="connsiteY27" fmla="*/ 9129 h 10000"/>
                <a:gd name="connsiteX28" fmla="*/ 44 w 10000"/>
                <a:gd name="connsiteY28" fmla="*/ 9129 h 10000"/>
                <a:gd name="connsiteX29" fmla="*/ 465 w 10000"/>
                <a:gd name="connsiteY29" fmla="*/ 8692 h 10000"/>
                <a:gd name="connsiteX30" fmla="*/ 1214 w 10000"/>
                <a:gd name="connsiteY30" fmla="*/ 8585 h 10000"/>
                <a:gd name="connsiteX31" fmla="*/ 1914 w 10000"/>
                <a:gd name="connsiteY31" fmla="*/ 7823 h 10000"/>
                <a:gd name="connsiteX32" fmla="*/ 2336 w 10000"/>
                <a:gd name="connsiteY32" fmla="*/ 7499 h 10000"/>
                <a:gd name="connsiteX33" fmla="*/ 3035 w 10000"/>
                <a:gd name="connsiteY33" fmla="*/ 6575 h 10000"/>
                <a:gd name="connsiteX34" fmla="*/ 2849 w 10000"/>
                <a:gd name="connsiteY34" fmla="*/ 5163 h 10000"/>
                <a:gd name="connsiteX35" fmla="*/ 3177 w 10000"/>
                <a:gd name="connsiteY35" fmla="*/ 4185 h 10000"/>
                <a:gd name="connsiteX36" fmla="*/ 3315 w 10000"/>
                <a:gd name="connsiteY36" fmla="*/ 3585 h 10000"/>
                <a:gd name="connsiteX37" fmla="*/ 3877 w 10000"/>
                <a:gd name="connsiteY37" fmla="*/ 2825 h 10000"/>
                <a:gd name="connsiteX38" fmla="*/ 4674 w 10000"/>
                <a:gd name="connsiteY38" fmla="*/ 2338 h 10000"/>
                <a:gd name="connsiteX39" fmla="*/ 5281 w 10000"/>
                <a:gd name="connsiteY39" fmla="*/ 1846 h 10000"/>
                <a:gd name="connsiteX40" fmla="*/ 5840 w 10000"/>
                <a:gd name="connsiteY40" fmla="*/ 710 h 10000"/>
                <a:gd name="connsiteX41" fmla="*/ 6120 w 10000"/>
                <a:gd name="connsiteY41" fmla="*/ 0 h 10000"/>
                <a:gd name="connsiteX42" fmla="*/ 6729 w 10000"/>
                <a:gd name="connsiteY42"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2429 w 10000"/>
                <a:gd name="connsiteY25" fmla="*/ 10000 h 10000"/>
                <a:gd name="connsiteX26" fmla="*/ 0 w 10000"/>
                <a:gd name="connsiteY26" fmla="*/ 9129 h 10000"/>
                <a:gd name="connsiteX27" fmla="*/ 44 w 10000"/>
                <a:gd name="connsiteY27" fmla="*/ 9129 h 10000"/>
                <a:gd name="connsiteX28" fmla="*/ 465 w 10000"/>
                <a:gd name="connsiteY28" fmla="*/ 8692 h 10000"/>
                <a:gd name="connsiteX29" fmla="*/ 1214 w 10000"/>
                <a:gd name="connsiteY29" fmla="*/ 8585 h 10000"/>
                <a:gd name="connsiteX30" fmla="*/ 1914 w 10000"/>
                <a:gd name="connsiteY30" fmla="*/ 7823 h 10000"/>
                <a:gd name="connsiteX31" fmla="*/ 2336 w 10000"/>
                <a:gd name="connsiteY31" fmla="*/ 7499 h 10000"/>
                <a:gd name="connsiteX32" fmla="*/ 3035 w 10000"/>
                <a:gd name="connsiteY32" fmla="*/ 6575 h 10000"/>
                <a:gd name="connsiteX33" fmla="*/ 2849 w 10000"/>
                <a:gd name="connsiteY33" fmla="*/ 5163 h 10000"/>
                <a:gd name="connsiteX34" fmla="*/ 3177 w 10000"/>
                <a:gd name="connsiteY34" fmla="*/ 4185 h 10000"/>
                <a:gd name="connsiteX35" fmla="*/ 3315 w 10000"/>
                <a:gd name="connsiteY35" fmla="*/ 3585 h 10000"/>
                <a:gd name="connsiteX36" fmla="*/ 3877 w 10000"/>
                <a:gd name="connsiteY36" fmla="*/ 2825 h 10000"/>
                <a:gd name="connsiteX37" fmla="*/ 4674 w 10000"/>
                <a:gd name="connsiteY37" fmla="*/ 2338 h 10000"/>
                <a:gd name="connsiteX38" fmla="*/ 5281 w 10000"/>
                <a:gd name="connsiteY38" fmla="*/ 1846 h 10000"/>
                <a:gd name="connsiteX39" fmla="*/ 5840 w 10000"/>
                <a:gd name="connsiteY39" fmla="*/ 710 h 10000"/>
                <a:gd name="connsiteX40" fmla="*/ 6120 w 10000"/>
                <a:gd name="connsiteY40" fmla="*/ 0 h 10000"/>
                <a:gd name="connsiteX41" fmla="*/ 6729 w 10000"/>
                <a:gd name="connsiteY41" fmla="*/ 0 h 10000"/>
                <a:gd name="connsiteX0" fmla="*/ 6729 w 10000"/>
                <a:gd name="connsiteY0" fmla="*/ 0 h 10000"/>
                <a:gd name="connsiteX1" fmla="*/ 7195 w 10000"/>
                <a:gd name="connsiteY1" fmla="*/ 486 h 10000"/>
                <a:gd name="connsiteX2" fmla="*/ 7989 w 10000"/>
                <a:gd name="connsiteY2" fmla="*/ 381 h 10000"/>
                <a:gd name="connsiteX3" fmla="*/ 8785 w 10000"/>
                <a:gd name="connsiteY3" fmla="*/ 652 h 10000"/>
                <a:gd name="connsiteX4" fmla="*/ 9159 w 10000"/>
                <a:gd name="connsiteY4" fmla="*/ 652 h 10000"/>
                <a:gd name="connsiteX5" fmla="*/ 9441 w 10000"/>
                <a:gd name="connsiteY5" fmla="*/ 1359 h 10000"/>
                <a:gd name="connsiteX6" fmla="*/ 9487 w 10000"/>
                <a:gd name="connsiteY6" fmla="*/ 2062 h 10000"/>
                <a:gd name="connsiteX7" fmla="*/ 9765 w 10000"/>
                <a:gd name="connsiteY7" fmla="*/ 3259 h 10000"/>
                <a:gd name="connsiteX8" fmla="*/ 10000 w 10000"/>
                <a:gd name="connsiteY8" fmla="*/ 3477 h 10000"/>
                <a:gd name="connsiteX9" fmla="*/ 9858 w 10000"/>
                <a:gd name="connsiteY9" fmla="*/ 3913 h 10000"/>
                <a:gd name="connsiteX10" fmla="*/ 8785 w 10000"/>
                <a:gd name="connsiteY10" fmla="*/ 4131 h 10000"/>
                <a:gd name="connsiteX11" fmla="*/ 8409 w 10000"/>
                <a:gd name="connsiteY11" fmla="*/ 4564 h 10000"/>
                <a:gd name="connsiteX12" fmla="*/ 7896 w 10000"/>
                <a:gd name="connsiteY12" fmla="*/ 4619 h 10000"/>
                <a:gd name="connsiteX13" fmla="*/ 7896 w 10000"/>
                <a:gd name="connsiteY13" fmla="*/ 5489 h 10000"/>
                <a:gd name="connsiteX14" fmla="*/ 6915 w 10000"/>
                <a:gd name="connsiteY14" fmla="*/ 5925 h 10000"/>
                <a:gd name="connsiteX15" fmla="*/ 6586 w 10000"/>
                <a:gd name="connsiteY15" fmla="*/ 6466 h 10000"/>
                <a:gd name="connsiteX16" fmla="*/ 5934 w 10000"/>
                <a:gd name="connsiteY16" fmla="*/ 6793 h 10000"/>
                <a:gd name="connsiteX17" fmla="*/ 5091 w 10000"/>
                <a:gd name="connsiteY17" fmla="*/ 6957 h 10000"/>
                <a:gd name="connsiteX18" fmla="*/ 3737 w 10000"/>
                <a:gd name="connsiteY18" fmla="*/ 7770 h 10000"/>
                <a:gd name="connsiteX19" fmla="*/ 3737 w 10000"/>
                <a:gd name="connsiteY19" fmla="*/ 9129 h 10000"/>
                <a:gd name="connsiteX20" fmla="*/ 3596 w 10000"/>
                <a:gd name="connsiteY20" fmla="*/ 9129 h 10000"/>
                <a:gd name="connsiteX21" fmla="*/ 3596 w 10000"/>
                <a:gd name="connsiteY21" fmla="*/ 9129 h 10000"/>
                <a:gd name="connsiteX22" fmla="*/ 3596 w 10000"/>
                <a:gd name="connsiteY22" fmla="*/ 9728 h 10000"/>
                <a:gd name="connsiteX23" fmla="*/ 3083 w 10000"/>
                <a:gd name="connsiteY23" fmla="*/ 9781 h 10000"/>
                <a:gd name="connsiteX24" fmla="*/ 2802 w 10000"/>
                <a:gd name="connsiteY24" fmla="*/ 10000 h 10000"/>
                <a:gd name="connsiteX25" fmla="*/ 0 w 10000"/>
                <a:gd name="connsiteY25" fmla="*/ 9129 h 10000"/>
                <a:gd name="connsiteX26" fmla="*/ 44 w 10000"/>
                <a:gd name="connsiteY26" fmla="*/ 9129 h 10000"/>
                <a:gd name="connsiteX27" fmla="*/ 465 w 10000"/>
                <a:gd name="connsiteY27" fmla="*/ 8692 h 10000"/>
                <a:gd name="connsiteX28" fmla="*/ 1214 w 10000"/>
                <a:gd name="connsiteY28" fmla="*/ 8585 h 10000"/>
                <a:gd name="connsiteX29" fmla="*/ 1914 w 10000"/>
                <a:gd name="connsiteY29" fmla="*/ 7823 h 10000"/>
                <a:gd name="connsiteX30" fmla="*/ 2336 w 10000"/>
                <a:gd name="connsiteY30" fmla="*/ 7499 h 10000"/>
                <a:gd name="connsiteX31" fmla="*/ 3035 w 10000"/>
                <a:gd name="connsiteY31" fmla="*/ 6575 h 10000"/>
                <a:gd name="connsiteX32" fmla="*/ 2849 w 10000"/>
                <a:gd name="connsiteY32" fmla="*/ 5163 h 10000"/>
                <a:gd name="connsiteX33" fmla="*/ 3177 w 10000"/>
                <a:gd name="connsiteY33" fmla="*/ 4185 h 10000"/>
                <a:gd name="connsiteX34" fmla="*/ 3315 w 10000"/>
                <a:gd name="connsiteY34" fmla="*/ 3585 h 10000"/>
                <a:gd name="connsiteX35" fmla="*/ 3877 w 10000"/>
                <a:gd name="connsiteY35" fmla="*/ 2825 h 10000"/>
                <a:gd name="connsiteX36" fmla="*/ 4674 w 10000"/>
                <a:gd name="connsiteY36" fmla="*/ 2338 h 10000"/>
                <a:gd name="connsiteX37" fmla="*/ 5281 w 10000"/>
                <a:gd name="connsiteY37" fmla="*/ 1846 h 10000"/>
                <a:gd name="connsiteX38" fmla="*/ 5840 w 10000"/>
                <a:gd name="connsiteY38" fmla="*/ 710 h 10000"/>
                <a:gd name="connsiteX39" fmla="*/ 6120 w 10000"/>
                <a:gd name="connsiteY39" fmla="*/ 0 h 10000"/>
                <a:gd name="connsiteX40" fmla="*/ 6729 w 10000"/>
                <a:gd name="connsiteY40" fmla="*/ 0 h 10000"/>
                <a:gd name="connsiteX0" fmla="*/ 6729 w 10000"/>
                <a:gd name="connsiteY0" fmla="*/ 0 h 9781"/>
                <a:gd name="connsiteX1" fmla="*/ 7195 w 10000"/>
                <a:gd name="connsiteY1" fmla="*/ 486 h 9781"/>
                <a:gd name="connsiteX2" fmla="*/ 7989 w 10000"/>
                <a:gd name="connsiteY2" fmla="*/ 381 h 9781"/>
                <a:gd name="connsiteX3" fmla="*/ 8785 w 10000"/>
                <a:gd name="connsiteY3" fmla="*/ 652 h 9781"/>
                <a:gd name="connsiteX4" fmla="*/ 9159 w 10000"/>
                <a:gd name="connsiteY4" fmla="*/ 652 h 9781"/>
                <a:gd name="connsiteX5" fmla="*/ 9441 w 10000"/>
                <a:gd name="connsiteY5" fmla="*/ 1359 h 9781"/>
                <a:gd name="connsiteX6" fmla="*/ 9487 w 10000"/>
                <a:gd name="connsiteY6" fmla="*/ 2062 h 9781"/>
                <a:gd name="connsiteX7" fmla="*/ 9765 w 10000"/>
                <a:gd name="connsiteY7" fmla="*/ 3259 h 9781"/>
                <a:gd name="connsiteX8" fmla="*/ 10000 w 10000"/>
                <a:gd name="connsiteY8" fmla="*/ 3477 h 9781"/>
                <a:gd name="connsiteX9" fmla="*/ 9858 w 10000"/>
                <a:gd name="connsiteY9" fmla="*/ 3913 h 9781"/>
                <a:gd name="connsiteX10" fmla="*/ 8785 w 10000"/>
                <a:gd name="connsiteY10" fmla="*/ 4131 h 9781"/>
                <a:gd name="connsiteX11" fmla="*/ 8409 w 10000"/>
                <a:gd name="connsiteY11" fmla="*/ 4564 h 9781"/>
                <a:gd name="connsiteX12" fmla="*/ 7896 w 10000"/>
                <a:gd name="connsiteY12" fmla="*/ 4619 h 9781"/>
                <a:gd name="connsiteX13" fmla="*/ 7896 w 10000"/>
                <a:gd name="connsiteY13" fmla="*/ 5489 h 9781"/>
                <a:gd name="connsiteX14" fmla="*/ 6915 w 10000"/>
                <a:gd name="connsiteY14" fmla="*/ 5925 h 9781"/>
                <a:gd name="connsiteX15" fmla="*/ 6586 w 10000"/>
                <a:gd name="connsiteY15" fmla="*/ 6466 h 9781"/>
                <a:gd name="connsiteX16" fmla="*/ 5934 w 10000"/>
                <a:gd name="connsiteY16" fmla="*/ 6793 h 9781"/>
                <a:gd name="connsiteX17" fmla="*/ 5091 w 10000"/>
                <a:gd name="connsiteY17" fmla="*/ 6957 h 9781"/>
                <a:gd name="connsiteX18" fmla="*/ 3737 w 10000"/>
                <a:gd name="connsiteY18" fmla="*/ 7770 h 9781"/>
                <a:gd name="connsiteX19" fmla="*/ 3737 w 10000"/>
                <a:gd name="connsiteY19" fmla="*/ 9129 h 9781"/>
                <a:gd name="connsiteX20" fmla="*/ 3596 w 10000"/>
                <a:gd name="connsiteY20" fmla="*/ 9129 h 9781"/>
                <a:gd name="connsiteX21" fmla="*/ 3596 w 10000"/>
                <a:gd name="connsiteY21" fmla="*/ 9129 h 9781"/>
                <a:gd name="connsiteX22" fmla="*/ 3596 w 10000"/>
                <a:gd name="connsiteY22" fmla="*/ 9728 h 9781"/>
                <a:gd name="connsiteX23" fmla="*/ 3083 w 10000"/>
                <a:gd name="connsiteY23" fmla="*/ 9781 h 9781"/>
                <a:gd name="connsiteX24" fmla="*/ 0 w 10000"/>
                <a:gd name="connsiteY24" fmla="*/ 9129 h 9781"/>
                <a:gd name="connsiteX25" fmla="*/ 44 w 10000"/>
                <a:gd name="connsiteY25" fmla="*/ 9129 h 9781"/>
                <a:gd name="connsiteX26" fmla="*/ 465 w 10000"/>
                <a:gd name="connsiteY26" fmla="*/ 8692 h 9781"/>
                <a:gd name="connsiteX27" fmla="*/ 1214 w 10000"/>
                <a:gd name="connsiteY27" fmla="*/ 8585 h 9781"/>
                <a:gd name="connsiteX28" fmla="*/ 1914 w 10000"/>
                <a:gd name="connsiteY28" fmla="*/ 7823 h 9781"/>
                <a:gd name="connsiteX29" fmla="*/ 2336 w 10000"/>
                <a:gd name="connsiteY29" fmla="*/ 7499 h 9781"/>
                <a:gd name="connsiteX30" fmla="*/ 3035 w 10000"/>
                <a:gd name="connsiteY30" fmla="*/ 6575 h 9781"/>
                <a:gd name="connsiteX31" fmla="*/ 2849 w 10000"/>
                <a:gd name="connsiteY31" fmla="*/ 5163 h 9781"/>
                <a:gd name="connsiteX32" fmla="*/ 3177 w 10000"/>
                <a:gd name="connsiteY32" fmla="*/ 4185 h 9781"/>
                <a:gd name="connsiteX33" fmla="*/ 3315 w 10000"/>
                <a:gd name="connsiteY33" fmla="*/ 3585 h 9781"/>
                <a:gd name="connsiteX34" fmla="*/ 3877 w 10000"/>
                <a:gd name="connsiteY34" fmla="*/ 2825 h 9781"/>
                <a:gd name="connsiteX35" fmla="*/ 4674 w 10000"/>
                <a:gd name="connsiteY35" fmla="*/ 2338 h 9781"/>
                <a:gd name="connsiteX36" fmla="*/ 5281 w 10000"/>
                <a:gd name="connsiteY36" fmla="*/ 1846 h 9781"/>
                <a:gd name="connsiteX37" fmla="*/ 5840 w 10000"/>
                <a:gd name="connsiteY37" fmla="*/ 710 h 9781"/>
                <a:gd name="connsiteX38" fmla="*/ 6120 w 10000"/>
                <a:gd name="connsiteY38" fmla="*/ 0 h 9781"/>
                <a:gd name="connsiteX39" fmla="*/ 6729 w 10000"/>
                <a:gd name="connsiteY39" fmla="*/ 0 h 9781"/>
                <a:gd name="connsiteX0" fmla="*/ 6729 w 10000"/>
                <a:gd name="connsiteY0" fmla="*/ 0 h 9946"/>
                <a:gd name="connsiteX1" fmla="*/ 7195 w 10000"/>
                <a:gd name="connsiteY1" fmla="*/ 497 h 9946"/>
                <a:gd name="connsiteX2" fmla="*/ 7989 w 10000"/>
                <a:gd name="connsiteY2" fmla="*/ 390 h 9946"/>
                <a:gd name="connsiteX3" fmla="*/ 8785 w 10000"/>
                <a:gd name="connsiteY3" fmla="*/ 667 h 9946"/>
                <a:gd name="connsiteX4" fmla="*/ 9159 w 10000"/>
                <a:gd name="connsiteY4" fmla="*/ 667 h 9946"/>
                <a:gd name="connsiteX5" fmla="*/ 9441 w 10000"/>
                <a:gd name="connsiteY5" fmla="*/ 1389 h 9946"/>
                <a:gd name="connsiteX6" fmla="*/ 9487 w 10000"/>
                <a:gd name="connsiteY6" fmla="*/ 2108 h 9946"/>
                <a:gd name="connsiteX7" fmla="*/ 9765 w 10000"/>
                <a:gd name="connsiteY7" fmla="*/ 3332 h 9946"/>
                <a:gd name="connsiteX8" fmla="*/ 10000 w 10000"/>
                <a:gd name="connsiteY8" fmla="*/ 3555 h 9946"/>
                <a:gd name="connsiteX9" fmla="*/ 9858 w 10000"/>
                <a:gd name="connsiteY9" fmla="*/ 4001 h 9946"/>
                <a:gd name="connsiteX10" fmla="*/ 8785 w 10000"/>
                <a:gd name="connsiteY10" fmla="*/ 4223 h 9946"/>
                <a:gd name="connsiteX11" fmla="*/ 8409 w 10000"/>
                <a:gd name="connsiteY11" fmla="*/ 4666 h 9946"/>
                <a:gd name="connsiteX12" fmla="*/ 7896 w 10000"/>
                <a:gd name="connsiteY12" fmla="*/ 4722 h 9946"/>
                <a:gd name="connsiteX13" fmla="*/ 7896 w 10000"/>
                <a:gd name="connsiteY13" fmla="*/ 5612 h 9946"/>
                <a:gd name="connsiteX14" fmla="*/ 6915 w 10000"/>
                <a:gd name="connsiteY14" fmla="*/ 6058 h 9946"/>
                <a:gd name="connsiteX15" fmla="*/ 6586 w 10000"/>
                <a:gd name="connsiteY15" fmla="*/ 6611 h 9946"/>
                <a:gd name="connsiteX16" fmla="*/ 5934 w 10000"/>
                <a:gd name="connsiteY16" fmla="*/ 6945 h 9946"/>
                <a:gd name="connsiteX17" fmla="*/ 5091 w 10000"/>
                <a:gd name="connsiteY17" fmla="*/ 7113 h 9946"/>
                <a:gd name="connsiteX18" fmla="*/ 3737 w 10000"/>
                <a:gd name="connsiteY18" fmla="*/ 7944 h 9946"/>
                <a:gd name="connsiteX19" fmla="*/ 3737 w 10000"/>
                <a:gd name="connsiteY19" fmla="*/ 9333 h 9946"/>
                <a:gd name="connsiteX20" fmla="*/ 3596 w 10000"/>
                <a:gd name="connsiteY20" fmla="*/ 9333 h 9946"/>
                <a:gd name="connsiteX21" fmla="*/ 3596 w 10000"/>
                <a:gd name="connsiteY21" fmla="*/ 9333 h 9946"/>
                <a:gd name="connsiteX22" fmla="*/ 3596 w 10000"/>
                <a:gd name="connsiteY22" fmla="*/ 9946 h 9946"/>
                <a:gd name="connsiteX23" fmla="*/ 0 w 10000"/>
                <a:gd name="connsiteY23" fmla="*/ 9333 h 9946"/>
                <a:gd name="connsiteX24" fmla="*/ 44 w 10000"/>
                <a:gd name="connsiteY24" fmla="*/ 9333 h 9946"/>
                <a:gd name="connsiteX25" fmla="*/ 465 w 10000"/>
                <a:gd name="connsiteY25" fmla="*/ 8887 h 9946"/>
                <a:gd name="connsiteX26" fmla="*/ 1214 w 10000"/>
                <a:gd name="connsiteY26" fmla="*/ 8777 h 9946"/>
                <a:gd name="connsiteX27" fmla="*/ 1914 w 10000"/>
                <a:gd name="connsiteY27" fmla="*/ 7998 h 9946"/>
                <a:gd name="connsiteX28" fmla="*/ 2336 w 10000"/>
                <a:gd name="connsiteY28" fmla="*/ 7667 h 9946"/>
                <a:gd name="connsiteX29" fmla="*/ 3035 w 10000"/>
                <a:gd name="connsiteY29" fmla="*/ 6722 h 9946"/>
                <a:gd name="connsiteX30" fmla="*/ 2849 w 10000"/>
                <a:gd name="connsiteY30" fmla="*/ 5279 h 9946"/>
                <a:gd name="connsiteX31" fmla="*/ 3177 w 10000"/>
                <a:gd name="connsiteY31" fmla="*/ 4279 h 9946"/>
                <a:gd name="connsiteX32" fmla="*/ 3315 w 10000"/>
                <a:gd name="connsiteY32" fmla="*/ 3665 h 9946"/>
                <a:gd name="connsiteX33" fmla="*/ 3877 w 10000"/>
                <a:gd name="connsiteY33" fmla="*/ 2888 h 9946"/>
                <a:gd name="connsiteX34" fmla="*/ 4674 w 10000"/>
                <a:gd name="connsiteY34" fmla="*/ 2390 h 9946"/>
                <a:gd name="connsiteX35" fmla="*/ 5281 w 10000"/>
                <a:gd name="connsiteY35" fmla="*/ 1887 h 9946"/>
                <a:gd name="connsiteX36" fmla="*/ 5840 w 10000"/>
                <a:gd name="connsiteY36" fmla="*/ 726 h 9946"/>
                <a:gd name="connsiteX37" fmla="*/ 6120 w 10000"/>
                <a:gd name="connsiteY37" fmla="*/ 0 h 9946"/>
                <a:gd name="connsiteX38" fmla="*/ 6729 w 10000"/>
                <a:gd name="connsiteY38" fmla="*/ 0 h 9946"/>
                <a:gd name="connsiteX0" fmla="*/ 6729 w 10000"/>
                <a:gd name="connsiteY0" fmla="*/ 0 h 9384"/>
                <a:gd name="connsiteX1" fmla="*/ 7195 w 10000"/>
                <a:gd name="connsiteY1" fmla="*/ 500 h 9384"/>
                <a:gd name="connsiteX2" fmla="*/ 7989 w 10000"/>
                <a:gd name="connsiteY2" fmla="*/ 392 h 9384"/>
                <a:gd name="connsiteX3" fmla="*/ 8785 w 10000"/>
                <a:gd name="connsiteY3" fmla="*/ 671 h 9384"/>
                <a:gd name="connsiteX4" fmla="*/ 9159 w 10000"/>
                <a:gd name="connsiteY4" fmla="*/ 671 h 9384"/>
                <a:gd name="connsiteX5" fmla="*/ 9441 w 10000"/>
                <a:gd name="connsiteY5" fmla="*/ 1397 h 9384"/>
                <a:gd name="connsiteX6" fmla="*/ 9487 w 10000"/>
                <a:gd name="connsiteY6" fmla="*/ 2119 h 9384"/>
                <a:gd name="connsiteX7" fmla="*/ 9765 w 10000"/>
                <a:gd name="connsiteY7" fmla="*/ 3350 h 9384"/>
                <a:gd name="connsiteX8" fmla="*/ 10000 w 10000"/>
                <a:gd name="connsiteY8" fmla="*/ 3574 h 9384"/>
                <a:gd name="connsiteX9" fmla="*/ 9858 w 10000"/>
                <a:gd name="connsiteY9" fmla="*/ 4023 h 9384"/>
                <a:gd name="connsiteX10" fmla="*/ 8785 w 10000"/>
                <a:gd name="connsiteY10" fmla="*/ 4246 h 9384"/>
                <a:gd name="connsiteX11" fmla="*/ 8409 w 10000"/>
                <a:gd name="connsiteY11" fmla="*/ 4691 h 9384"/>
                <a:gd name="connsiteX12" fmla="*/ 7896 w 10000"/>
                <a:gd name="connsiteY12" fmla="*/ 4748 h 9384"/>
                <a:gd name="connsiteX13" fmla="*/ 7896 w 10000"/>
                <a:gd name="connsiteY13" fmla="*/ 5642 h 9384"/>
                <a:gd name="connsiteX14" fmla="*/ 6915 w 10000"/>
                <a:gd name="connsiteY14" fmla="*/ 6091 h 9384"/>
                <a:gd name="connsiteX15" fmla="*/ 6586 w 10000"/>
                <a:gd name="connsiteY15" fmla="*/ 6647 h 9384"/>
                <a:gd name="connsiteX16" fmla="*/ 5934 w 10000"/>
                <a:gd name="connsiteY16" fmla="*/ 6983 h 9384"/>
                <a:gd name="connsiteX17" fmla="*/ 5091 w 10000"/>
                <a:gd name="connsiteY17" fmla="*/ 7152 h 9384"/>
                <a:gd name="connsiteX18" fmla="*/ 3737 w 10000"/>
                <a:gd name="connsiteY18" fmla="*/ 7987 h 9384"/>
                <a:gd name="connsiteX19" fmla="*/ 3737 w 10000"/>
                <a:gd name="connsiteY19" fmla="*/ 9384 h 9384"/>
                <a:gd name="connsiteX20" fmla="*/ 3596 w 10000"/>
                <a:gd name="connsiteY20" fmla="*/ 9384 h 9384"/>
                <a:gd name="connsiteX21" fmla="*/ 3596 w 10000"/>
                <a:gd name="connsiteY21" fmla="*/ 9384 h 9384"/>
                <a:gd name="connsiteX22" fmla="*/ 0 w 10000"/>
                <a:gd name="connsiteY22" fmla="*/ 9384 h 9384"/>
                <a:gd name="connsiteX23" fmla="*/ 44 w 10000"/>
                <a:gd name="connsiteY23" fmla="*/ 9384 h 9384"/>
                <a:gd name="connsiteX24" fmla="*/ 465 w 10000"/>
                <a:gd name="connsiteY24" fmla="*/ 8935 h 9384"/>
                <a:gd name="connsiteX25" fmla="*/ 1214 w 10000"/>
                <a:gd name="connsiteY25" fmla="*/ 8825 h 9384"/>
                <a:gd name="connsiteX26" fmla="*/ 1914 w 10000"/>
                <a:gd name="connsiteY26" fmla="*/ 8041 h 9384"/>
                <a:gd name="connsiteX27" fmla="*/ 2336 w 10000"/>
                <a:gd name="connsiteY27" fmla="*/ 7709 h 9384"/>
                <a:gd name="connsiteX28" fmla="*/ 3035 w 10000"/>
                <a:gd name="connsiteY28" fmla="*/ 6758 h 9384"/>
                <a:gd name="connsiteX29" fmla="*/ 2849 w 10000"/>
                <a:gd name="connsiteY29" fmla="*/ 5308 h 9384"/>
                <a:gd name="connsiteX30" fmla="*/ 3177 w 10000"/>
                <a:gd name="connsiteY30" fmla="*/ 4302 h 9384"/>
                <a:gd name="connsiteX31" fmla="*/ 3315 w 10000"/>
                <a:gd name="connsiteY31" fmla="*/ 3685 h 9384"/>
                <a:gd name="connsiteX32" fmla="*/ 3877 w 10000"/>
                <a:gd name="connsiteY32" fmla="*/ 2904 h 9384"/>
                <a:gd name="connsiteX33" fmla="*/ 4674 w 10000"/>
                <a:gd name="connsiteY33" fmla="*/ 2403 h 9384"/>
                <a:gd name="connsiteX34" fmla="*/ 5281 w 10000"/>
                <a:gd name="connsiteY34" fmla="*/ 1897 h 9384"/>
                <a:gd name="connsiteX35" fmla="*/ 5840 w 10000"/>
                <a:gd name="connsiteY35" fmla="*/ 730 h 9384"/>
                <a:gd name="connsiteX36" fmla="*/ 6120 w 10000"/>
                <a:gd name="connsiteY36" fmla="*/ 0 h 9384"/>
                <a:gd name="connsiteX37" fmla="*/ 6729 w 10000"/>
                <a:gd name="connsiteY37" fmla="*/ 0 h 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000" h="9384">
                  <a:moveTo>
                    <a:pt x="6729" y="0"/>
                  </a:moveTo>
                  <a:lnTo>
                    <a:pt x="7195" y="500"/>
                  </a:lnTo>
                  <a:lnTo>
                    <a:pt x="7989" y="392"/>
                  </a:lnTo>
                  <a:lnTo>
                    <a:pt x="8785" y="671"/>
                  </a:lnTo>
                  <a:lnTo>
                    <a:pt x="9159" y="671"/>
                  </a:lnTo>
                  <a:cubicBezTo>
                    <a:pt x="9254" y="913"/>
                    <a:pt x="9348" y="1153"/>
                    <a:pt x="9441" y="1397"/>
                  </a:cubicBezTo>
                  <a:cubicBezTo>
                    <a:pt x="9456" y="1642"/>
                    <a:pt x="9470" y="1881"/>
                    <a:pt x="9487" y="2119"/>
                  </a:cubicBezTo>
                  <a:lnTo>
                    <a:pt x="9765" y="3350"/>
                  </a:lnTo>
                  <a:lnTo>
                    <a:pt x="10000" y="3574"/>
                  </a:lnTo>
                  <a:cubicBezTo>
                    <a:pt x="9954" y="3724"/>
                    <a:pt x="9906" y="3872"/>
                    <a:pt x="9858" y="4023"/>
                  </a:cubicBezTo>
                  <a:lnTo>
                    <a:pt x="8785" y="4246"/>
                  </a:lnTo>
                  <a:lnTo>
                    <a:pt x="8409" y="4691"/>
                  </a:lnTo>
                  <a:lnTo>
                    <a:pt x="7896" y="4748"/>
                  </a:lnTo>
                  <a:lnTo>
                    <a:pt x="7896" y="5642"/>
                  </a:lnTo>
                  <a:lnTo>
                    <a:pt x="6915" y="6091"/>
                  </a:lnTo>
                  <a:lnTo>
                    <a:pt x="6586" y="6647"/>
                  </a:lnTo>
                  <a:lnTo>
                    <a:pt x="5934" y="6983"/>
                  </a:lnTo>
                  <a:lnTo>
                    <a:pt x="5091" y="7152"/>
                  </a:lnTo>
                  <a:lnTo>
                    <a:pt x="3737" y="7987"/>
                  </a:lnTo>
                  <a:lnTo>
                    <a:pt x="3737" y="9384"/>
                  </a:lnTo>
                  <a:lnTo>
                    <a:pt x="3596" y="9384"/>
                  </a:lnTo>
                  <a:lnTo>
                    <a:pt x="3596" y="9384"/>
                  </a:lnTo>
                  <a:lnTo>
                    <a:pt x="0" y="9384"/>
                  </a:lnTo>
                  <a:lnTo>
                    <a:pt x="44" y="9384"/>
                  </a:lnTo>
                  <a:lnTo>
                    <a:pt x="465" y="8935"/>
                  </a:lnTo>
                  <a:lnTo>
                    <a:pt x="1214" y="8825"/>
                  </a:lnTo>
                  <a:lnTo>
                    <a:pt x="1914" y="8041"/>
                  </a:lnTo>
                  <a:lnTo>
                    <a:pt x="2336" y="7709"/>
                  </a:lnTo>
                  <a:lnTo>
                    <a:pt x="3035" y="6758"/>
                  </a:lnTo>
                  <a:cubicBezTo>
                    <a:pt x="2975" y="6276"/>
                    <a:pt x="2911" y="5790"/>
                    <a:pt x="2849" y="5308"/>
                  </a:cubicBezTo>
                  <a:cubicBezTo>
                    <a:pt x="2958" y="4972"/>
                    <a:pt x="3069" y="4637"/>
                    <a:pt x="3177" y="4302"/>
                  </a:cubicBezTo>
                  <a:cubicBezTo>
                    <a:pt x="3222" y="4097"/>
                    <a:pt x="3269" y="3891"/>
                    <a:pt x="3315" y="3685"/>
                  </a:cubicBezTo>
                  <a:lnTo>
                    <a:pt x="3877" y="2904"/>
                  </a:lnTo>
                  <a:lnTo>
                    <a:pt x="4674" y="2403"/>
                  </a:lnTo>
                  <a:lnTo>
                    <a:pt x="5281" y="1897"/>
                  </a:lnTo>
                  <a:lnTo>
                    <a:pt x="5840" y="730"/>
                  </a:lnTo>
                  <a:cubicBezTo>
                    <a:pt x="5934" y="486"/>
                    <a:pt x="6026" y="241"/>
                    <a:pt x="6120" y="0"/>
                  </a:cubicBezTo>
                  <a:lnTo>
                    <a:pt x="6729"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5" name="Freeform 118">
              <a:extLst>
                <a:ext uri="{FF2B5EF4-FFF2-40B4-BE49-F238E27FC236}">
                  <a16:creationId xmlns:a16="http://schemas.microsoft.com/office/drawing/2014/main" id="{9F5D7CC5-5C1C-738F-383C-3C3A8C7E82C2}"/>
                </a:ext>
              </a:extLst>
            </p:cNvPr>
            <p:cNvSpPr>
              <a:spLocks/>
            </p:cNvSpPr>
            <p:nvPr/>
          </p:nvSpPr>
          <p:spPr bwMode="auto">
            <a:xfrm>
              <a:off x="4681943" y="1739676"/>
              <a:ext cx="87629" cy="90159"/>
            </a:xfrm>
            <a:custGeom>
              <a:avLst/>
              <a:gdLst>
                <a:gd name="T0" fmla="*/ 0 w 60"/>
                <a:gd name="T1" fmla="*/ 5 h 61"/>
                <a:gd name="T2" fmla="*/ 3 w 60"/>
                <a:gd name="T3" fmla="*/ 2 h 61"/>
                <a:gd name="T4" fmla="*/ 13 w 60"/>
                <a:gd name="T5" fmla="*/ 0 h 61"/>
                <a:gd name="T6" fmla="*/ 26 w 60"/>
                <a:gd name="T7" fmla="*/ 6 h 61"/>
                <a:gd name="T8" fmla="*/ 33 w 60"/>
                <a:gd name="T9" fmla="*/ 7 h 61"/>
                <a:gd name="T10" fmla="*/ 41 w 60"/>
                <a:gd name="T11" fmla="*/ 12 h 61"/>
                <a:gd name="T12" fmla="*/ 41 w 60"/>
                <a:gd name="T13" fmla="*/ 20 h 61"/>
                <a:gd name="T14" fmla="*/ 47 w 60"/>
                <a:gd name="T15" fmla="*/ 23 h 61"/>
                <a:gd name="T16" fmla="*/ 51 w 60"/>
                <a:gd name="T17" fmla="*/ 31 h 61"/>
                <a:gd name="T18" fmla="*/ 57 w 60"/>
                <a:gd name="T19" fmla="*/ 37 h 61"/>
                <a:gd name="T20" fmla="*/ 57 w 60"/>
                <a:gd name="T21" fmla="*/ 40 h 61"/>
                <a:gd name="T22" fmla="*/ 60 w 60"/>
                <a:gd name="T23" fmla="*/ 42 h 61"/>
                <a:gd name="T24" fmla="*/ 56 w 60"/>
                <a:gd name="T25" fmla="*/ 43 h 61"/>
                <a:gd name="T26" fmla="*/ 46 w 60"/>
                <a:gd name="T27" fmla="*/ 42 h 61"/>
                <a:gd name="T28" fmla="*/ 44 w 60"/>
                <a:gd name="T29" fmla="*/ 40 h 61"/>
                <a:gd name="T30" fmla="*/ 41 w 60"/>
                <a:gd name="T31" fmla="*/ 41 h 61"/>
                <a:gd name="T32" fmla="*/ 43 w 60"/>
                <a:gd name="T33" fmla="*/ 45 h 61"/>
                <a:gd name="T34" fmla="*/ 39 w 60"/>
                <a:gd name="T35" fmla="*/ 52 h 61"/>
                <a:gd name="T36" fmla="*/ 37 w 60"/>
                <a:gd name="T37" fmla="*/ 59 h 61"/>
                <a:gd name="T38" fmla="*/ 33 w 60"/>
                <a:gd name="T39" fmla="*/ 61 h 61"/>
                <a:gd name="T40" fmla="*/ 29 w 60"/>
                <a:gd name="T41" fmla="*/ 52 h 61"/>
                <a:gd name="T42" fmla="*/ 30 w 60"/>
                <a:gd name="T43" fmla="*/ 43 h 61"/>
                <a:gd name="T44" fmla="*/ 28 w 60"/>
                <a:gd name="T45" fmla="*/ 34 h 61"/>
                <a:gd name="T46" fmla="*/ 17 w 60"/>
                <a:gd name="T47" fmla="*/ 22 h 61"/>
                <a:gd name="T48" fmla="*/ 10 w 60"/>
                <a:gd name="T49" fmla="*/ 13 h 61"/>
                <a:gd name="T50" fmla="*/ 5 w 60"/>
                <a:gd name="T51" fmla="*/ 7 h 61"/>
                <a:gd name="T52" fmla="*/ 0 w 60"/>
                <a:gd name="T53"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61">
                  <a:moveTo>
                    <a:pt x="0" y="5"/>
                  </a:moveTo>
                  <a:lnTo>
                    <a:pt x="3" y="2"/>
                  </a:lnTo>
                  <a:lnTo>
                    <a:pt x="13" y="0"/>
                  </a:lnTo>
                  <a:lnTo>
                    <a:pt x="26" y="6"/>
                  </a:lnTo>
                  <a:lnTo>
                    <a:pt x="33" y="7"/>
                  </a:lnTo>
                  <a:lnTo>
                    <a:pt x="41" y="12"/>
                  </a:lnTo>
                  <a:lnTo>
                    <a:pt x="41" y="20"/>
                  </a:lnTo>
                  <a:lnTo>
                    <a:pt x="47" y="23"/>
                  </a:lnTo>
                  <a:lnTo>
                    <a:pt x="51" y="31"/>
                  </a:lnTo>
                  <a:lnTo>
                    <a:pt x="57" y="37"/>
                  </a:lnTo>
                  <a:lnTo>
                    <a:pt x="57" y="40"/>
                  </a:lnTo>
                  <a:lnTo>
                    <a:pt x="60" y="42"/>
                  </a:lnTo>
                  <a:lnTo>
                    <a:pt x="56" y="43"/>
                  </a:lnTo>
                  <a:lnTo>
                    <a:pt x="46" y="42"/>
                  </a:lnTo>
                  <a:lnTo>
                    <a:pt x="44" y="40"/>
                  </a:lnTo>
                  <a:lnTo>
                    <a:pt x="41" y="41"/>
                  </a:lnTo>
                  <a:lnTo>
                    <a:pt x="43" y="45"/>
                  </a:lnTo>
                  <a:lnTo>
                    <a:pt x="39" y="52"/>
                  </a:lnTo>
                  <a:lnTo>
                    <a:pt x="37" y="59"/>
                  </a:lnTo>
                  <a:lnTo>
                    <a:pt x="33" y="61"/>
                  </a:lnTo>
                  <a:lnTo>
                    <a:pt x="29" y="52"/>
                  </a:lnTo>
                  <a:lnTo>
                    <a:pt x="30" y="43"/>
                  </a:lnTo>
                  <a:lnTo>
                    <a:pt x="28" y="34"/>
                  </a:lnTo>
                  <a:lnTo>
                    <a:pt x="17" y="22"/>
                  </a:lnTo>
                  <a:lnTo>
                    <a:pt x="10" y="13"/>
                  </a:lnTo>
                  <a:lnTo>
                    <a:pt x="5" y="7"/>
                  </a:lnTo>
                  <a:lnTo>
                    <a:pt x="0"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6" name="Freeform 119">
              <a:extLst>
                <a:ext uri="{FF2B5EF4-FFF2-40B4-BE49-F238E27FC236}">
                  <a16:creationId xmlns:a16="http://schemas.microsoft.com/office/drawing/2014/main" id="{5D478C13-F20D-25A4-D506-6272EF467022}"/>
                </a:ext>
              </a:extLst>
            </p:cNvPr>
            <p:cNvSpPr>
              <a:spLocks/>
            </p:cNvSpPr>
            <p:nvPr/>
          </p:nvSpPr>
          <p:spPr bwMode="auto">
            <a:xfrm>
              <a:off x="5188729" y="3593112"/>
              <a:ext cx="205928" cy="415324"/>
            </a:xfrm>
            <a:custGeom>
              <a:avLst/>
              <a:gdLst>
                <a:gd name="T0" fmla="*/ 127 w 141"/>
                <a:gd name="T1" fmla="*/ 8 h 281"/>
                <a:gd name="T2" fmla="*/ 131 w 141"/>
                <a:gd name="T3" fmla="*/ 17 h 281"/>
                <a:gd name="T4" fmla="*/ 135 w 141"/>
                <a:gd name="T5" fmla="*/ 31 h 281"/>
                <a:gd name="T6" fmla="*/ 136 w 141"/>
                <a:gd name="T7" fmla="*/ 56 h 281"/>
                <a:gd name="T8" fmla="*/ 141 w 141"/>
                <a:gd name="T9" fmla="*/ 66 h 281"/>
                <a:gd name="T10" fmla="*/ 138 w 141"/>
                <a:gd name="T11" fmla="*/ 76 h 281"/>
                <a:gd name="T12" fmla="*/ 134 w 141"/>
                <a:gd name="T13" fmla="*/ 82 h 281"/>
                <a:gd name="T14" fmla="*/ 129 w 141"/>
                <a:gd name="T15" fmla="*/ 70 h 281"/>
                <a:gd name="T16" fmla="*/ 125 w 141"/>
                <a:gd name="T17" fmla="*/ 76 h 281"/>
                <a:gd name="T18" fmla="*/ 128 w 141"/>
                <a:gd name="T19" fmla="*/ 91 h 281"/>
                <a:gd name="T20" fmla="*/ 126 w 141"/>
                <a:gd name="T21" fmla="*/ 100 h 281"/>
                <a:gd name="T22" fmla="*/ 120 w 141"/>
                <a:gd name="T23" fmla="*/ 105 h 281"/>
                <a:gd name="T24" fmla="*/ 118 w 141"/>
                <a:gd name="T25" fmla="*/ 122 h 281"/>
                <a:gd name="T26" fmla="*/ 109 w 141"/>
                <a:gd name="T27" fmla="*/ 147 h 281"/>
                <a:gd name="T28" fmla="*/ 98 w 141"/>
                <a:gd name="T29" fmla="*/ 175 h 281"/>
                <a:gd name="T30" fmla="*/ 83 w 141"/>
                <a:gd name="T31" fmla="*/ 215 h 281"/>
                <a:gd name="T32" fmla="*/ 74 w 141"/>
                <a:gd name="T33" fmla="*/ 244 h 281"/>
                <a:gd name="T34" fmla="*/ 63 w 141"/>
                <a:gd name="T35" fmla="*/ 268 h 281"/>
                <a:gd name="T36" fmla="*/ 49 w 141"/>
                <a:gd name="T37" fmla="*/ 272 h 281"/>
                <a:gd name="T38" fmla="*/ 32 w 141"/>
                <a:gd name="T39" fmla="*/ 281 h 281"/>
                <a:gd name="T40" fmla="*/ 22 w 141"/>
                <a:gd name="T41" fmla="*/ 276 h 281"/>
                <a:gd name="T42" fmla="*/ 9 w 141"/>
                <a:gd name="T43" fmla="*/ 268 h 281"/>
                <a:gd name="T44" fmla="*/ 5 w 141"/>
                <a:gd name="T45" fmla="*/ 258 h 281"/>
                <a:gd name="T46" fmla="*/ 5 w 141"/>
                <a:gd name="T47" fmla="*/ 239 h 281"/>
                <a:gd name="T48" fmla="*/ 0 w 141"/>
                <a:gd name="T49" fmla="*/ 223 h 281"/>
                <a:gd name="T50" fmla="*/ 0 w 141"/>
                <a:gd name="T51" fmla="*/ 208 h 281"/>
                <a:gd name="T52" fmla="*/ 4 w 141"/>
                <a:gd name="T53" fmla="*/ 193 h 281"/>
                <a:gd name="T54" fmla="*/ 13 w 141"/>
                <a:gd name="T55" fmla="*/ 189 h 281"/>
                <a:gd name="T56" fmla="*/ 13 w 141"/>
                <a:gd name="T57" fmla="*/ 182 h 281"/>
                <a:gd name="T58" fmla="*/ 23 w 141"/>
                <a:gd name="T59" fmla="*/ 166 h 281"/>
                <a:gd name="T60" fmla="*/ 26 w 141"/>
                <a:gd name="T61" fmla="*/ 153 h 281"/>
                <a:gd name="T62" fmla="*/ 22 w 141"/>
                <a:gd name="T63" fmla="*/ 143 h 281"/>
                <a:gd name="T64" fmla="*/ 20 w 141"/>
                <a:gd name="T65" fmla="*/ 130 h 281"/>
                <a:gd name="T66" fmla="*/ 19 w 141"/>
                <a:gd name="T67" fmla="*/ 111 h 281"/>
                <a:gd name="T68" fmla="*/ 27 w 141"/>
                <a:gd name="T69" fmla="*/ 99 h 281"/>
                <a:gd name="T70" fmla="*/ 30 w 141"/>
                <a:gd name="T71" fmla="*/ 86 h 281"/>
                <a:gd name="T72" fmla="*/ 39 w 141"/>
                <a:gd name="T73" fmla="*/ 85 h 281"/>
                <a:gd name="T74" fmla="*/ 49 w 141"/>
                <a:gd name="T75" fmla="*/ 81 h 281"/>
                <a:gd name="T76" fmla="*/ 56 w 141"/>
                <a:gd name="T77" fmla="*/ 77 h 281"/>
                <a:gd name="T78" fmla="*/ 64 w 141"/>
                <a:gd name="T79" fmla="*/ 77 h 281"/>
                <a:gd name="T80" fmla="*/ 75 w 141"/>
                <a:gd name="T81" fmla="*/ 65 h 281"/>
                <a:gd name="T82" fmla="*/ 91 w 141"/>
                <a:gd name="T83" fmla="*/ 53 h 281"/>
                <a:gd name="T84" fmla="*/ 97 w 141"/>
                <a:gd name="T85" fmla="*/ 42 h 281"/>
                <a:gd name="T86" fmla="*/ 95 w 141"/>
                <a:gd name="T87" fmla="*/ 33 h 281"/>
                <a:gd name="T88" fmla="*/ 102 w 141"/>
                <a:gd name="T89" fmla="*/ 36 h 281"/>
                <a:gd name="T90" fmla="*/ 113 w 141"/>
                <a:gd name="T91" fmla="*/ 21 h 281"/>
                <a:gd name="T92" fmla="*/ 114 w 141"/>
                <a:gd name="T93" fmla="*/ 9 h 281"/>
                <a:gd name="T94" fmla="*/ 121 w 141"/>
                <a:gd name="T95" fmla="*/ 0 h 281"/>
                <a:gd name="T96" fmla="*/ 127 w 141"/>
                <a:gd name="T97" fmla="*/ 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1" h="281">
                  <a:moveTo>
                    <a:pt x="127" y="8"/>
                  </a:moveTo>
                  <a:lnTo>
                    <a:pt x="131" y="17"/>
                  </a:lnTo>
                  <a:lnTo>
                    <a:pt x="135" y="31"/>
                  </a:lnTo>
                  <a:lnTo>
                    <a:pt x="136" y="56"/>
                  </a:lnTo>
                  <a:lnTo>
                    <a:pt x="141" y="66"/>
                  </a:lnTo>
                  <a:lnTo>
                    <a:pt x="138" y="76"/>
                  </a:lnTo>
                  <a:lnTo>
                    <a:pt x="134" y="82"/>
                  </a:lnTo>
                  <a:lnTo>
                    <a:pt x="129" y="70"/>
                  </a:lnTo>
                  <a:lnTo>
                    <a:pt x="125" y="76"/>
                  </a:lnTo>
                  <a:lnTo>
                    <a:pt x="128" y="91"/>
                  </a:lnTo>
                  <a:lnTo>
                    <a:pt x="126" y="100"/>
                  </a:lnTo>
                  <a:lnTo>
                    <a:pt x="120" y="105"/>
                  </a:lnTo>
                  <a:lnTo>
                    <a:pt x="118" y="122"/>
                  </a:lnTo>
                  <a:lnTo>
                    <a:pt x="109" y="147"/>
                  </a:lnTo>
                  <a:lnTo>
                    <a:pt x="98" y="175"/>
                  </a:lnTo>
                  <a:lnTo>
                    <a:pt x="83" y="215"/>
                  </a:lnTo>
                  <a:lnTo>
                    <a:pt x="74" y="244"/>
                  </a:lnTo>
                  <a:lnTo>
                    <a:pt x="63" y="268"/>
                  </a:lnTo>
                  <a:lnTo>
                    <a:pt x="49" y="272"/>
                  </a:lnTo>
                  <a:lnTo>
                    <a:pt x="32" y="281"/>
                  </a:lnTo>
                  <a:lnTo>
                    <a:pt x="22" y="276"/>
                  </a:lnTo>
                  <a:lnTo>
                    <a:pt x="9" y="268"/>
                  </a:lnTo>
                  <a:lnTo>
                    <a:pt x="5" y="258"/>
                  </a:lnTo>
                  <a:lnTo>
                    <a:pt x="5" y="239"/>
                  </a:lnTo>
                  <a:lnTo>
                    <a:pt x="0" y="223"/>
                  </a:lnTo>
                  <a:lnTo>
                    <a:pt x="0" y="208"/>
                  </a:lnTo>
                  <a:lnTo>
                    <a:pt x="4" y="193"/>
                  </a:lnTo>
                  <a:lnTo>
                    <a:pt x="13" y="189"/>
                  </a:lnTo>
                  <a:lnTo>
                    <a:pt x="13" y="182"/>
                  </a:lnTo>
                  <a:lnTo>
                    <a:pt x="23" y="166"/>
                  </a:lnTo>
                  <a:lnTo>
                    <a:pt x="26" y="153"/>
                  </a:lnTo>
                  <a:lnTo>
                    <a:pt x="22" y="143"/>
                  </a:lnTo>
                  <a:lnTo>
                    <a:pt x="20" y="130"/>
                  </a:lnTo>
                  <a:lnTo>
                    <a:pt x="19" y="111"/>
                  </a:lnTo>
                  <a:lnTo>
                    <a:pt x="27" y="99"/>
                  </a:lnTo>
                  <a:lnTo>
                    <a:pt x="30" y="86"/>
                  </a:lnTo>
                  <a:lnTo>
                    <a:pt x="39" y="85"/>
                  </a:lnTo>
                  <a:lnTo>
                    <a:pt x="49" y="81"/>
                  </a:lnTo>
                  <a:lnTo>
                    <a:pt x="56" y="77"/>
                  </a:lnTo>
                  <a:lnTo>
                    <a:pt x="64" y="77"/>
                  </a:lnTo>
                  <a:lnTo>
                    <a:pt x="75" y="65"/>
                  </a:lnTo>
                  <a:lnTo>
                    <a:pt x="91" y="53"/>
                  </a:lnTo>
                  <a:lnTo>
                    <a:pt x="97" y="42"/>
                  </a:lnTo>
                  <a:lnTo>
                    <a:pt x="95" y="33"/>
                  </a:lnTo>
                  <a:lnTo>
                    <a:pt x="102" y="36"/>
                  </a:lnTo>
                  <a:lnTo>
                    <a:pt x="113" y="21"/>
                  </a:lnTo>
                  <a:lnTo>
                    <a:pt x="114" y="9"/>
                  </a:lnTo>
                  <a:lnTo>
                    <a:pt x="121" y="0"/>
                  </a:lnTo>
                  <a:lnTo>
                    <a:pt x="127" y="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7" name="Freeform 120">
              <a:extLst>
                <a:ext uri="{FF2B5EF4-FFF2-40B4-BE49-F238E27FC236}">
                  <a16:creationId xmlns:a16="http://schemas.microsoft.com/office/drawing/2014/main" id="{508E381E-C3DE-9D04-660E-9E3DABBAC351}"/>
                </a:ext>
              </a:extLst>
            </p:cNvPr>
            <p:cNvSpPr>
              <a:spLocks/>
            </p:cNvSpPr>
            <p:nvPr/>
          </p:nvSpPr>
          <p:spPr bwMode="auto">
            <a:xfrm>
              <a:off x="1065799" y="2218554"/>
              <a:ext cx="703951" cy="557213"/>
            </a:xfrm>
            <a:custGeom>
              <a:avLst/>
              <a:gdLst>
                <a:gd name="T0" fmla="*/ 298 w 482"/>
                <a:gd name="T1" fmla="*/ 175 h 377"/>
                <a:gd name="T2" fmla="*/ 288 w 482"/>
                <a:gd name="T3" fmla="*/ 225 h 377"/>
                <a:gd name="T4" fmla="*/ 303 w 482"/>
                <a:gd name="T5" fmla="*/ 266 h 377"/>
                <a:gd name="T6" fmla="*/ 329 w 482"/>
                <a:gd name="T7" fmla="*/ 294 h 377"/>
                <a:gd name="T8" fmla="*/ 366 w 482"/>
                <a:gd name="T9" fmla="*/ 295 h 377"/>
                <a:gd name="T10" fmla="*/ 405 w 482"/>
                <a:gd name="T11" fmla="*/ 279 h 377"/>
                <a:gd name="T12" fmla="*/ 419 w 482"/>
                <a:gd name="T13" fmla="*/ 243 h 377"/>
                <a:gd name="T14" fmla="*/ 468 w 482"/>
                <a:gd name="T15" fmla="*/ 234 h 377"/>
                <a:gd name="T16" fmla="*/ 480 w 482"/>
                <a:gd name="T17" fmla="*/ 246 h 377"/>
                <a:gd name="T18" fmla="*/ 465 w 482"/>
                <a:gd name="T19" fmla="*/ 275 h 377"/>
                <a:gd name="T20" fmla="*/ 451 w 482"/>
                <a:gd name="T21" fmla="*/ 295 h 377"/>
                <a:gd name="T22" fmla="*/ 436 w 482"/>
                <a:gd name="T23" fmla="*/ 308 h 377"/>
                <a:gd name="T24" fmla="*/ 430 w 482"/>
                <a:gd name="T25" fmla="*/ 309 h 377"/>
                <a:gd name="T26" fmla="*/ 395 w 482"/>
                <a:gd name="T27" fmla="*/ 321 h 377"/>
                <a:gd name="T28" fmla="*/ 399 w 482"/>
                <a:gd name="T29" fmla="*/ 333 h 377"/>
                <a:gd name="T30" fmla="*/ 402 w 482"/>
                <a:gd name="T31" fmla="*/ 346 h 377"/>
                <a:gd name="T32" fmla="*/ 370 w 482"/>
                <a:gd name="T33" fmla="*/ 367 h 377"/>
                <a:gd name="T34" fmla="*/ 348 w 482"/>
                <a:gd name="T35" fmla="*/ 355 h 377"/>
                <a:gd name="T36" fmla="*/ 315 w 482"/>
                <a:gd name="T37" fmla="*/ 344 h 377"/>
                <a:gd name="T38" fmla="*/ 278 w 482"/>
                <a:gd name="T39" fmla="*/ 349 h 377"/>
                <a:gd name="T40" fmla="*/ 236 w 482"/>
                <a:gd name="T41" fmla="*/ 332 h 377"/>
                <a:gd name="T42" fmla="*/ 199 w 482"/>
                <a:gd name="T43" fmla="*/ 307 h 377"/>
                <a:gd name="T44" fmla="*/ 165 w 482"/>
                <a:gd name="T45" fmla="*/ 290 h 377"/>
                <a:gd name="T46" fmla="*/ 138 w 482"/>
                <a:gd name="T47" fmla="*/ 255 h 377"/>
                <a:gd name="T48" fmla="*/ 149 w 482"/>
                <a:gd name="T49" fmla="*/ 242 h 377"/>
                <a:gd name="T50" fmla="*/ 146 w 482"/>
                <a:gd name="T51" fmla="*/ 217 h 377"/>
                <a:gd name="T52" fmla="*/ 116 w 482"/>
                <a:gd name="T53" fmla="*/ 169 h 377"/>
                <a:gd name="T54" fmla="*/ 95 w 482"/>
                <a:gd name="T55" fmla="*/ 143 h 377"/>
                <a:gd name="T56" fmla="*/ 85 w 482"/>
                <a:gd name="T57" fmla="*/ 115 h 377"/>
                <a:gd name="T58" fmla="*/ 68 w 482"/>
                <a:gd name="T59" fmla="*/ 88 h 377"/>
                <a:gd name="T60" fmla="*/ 59 w 482"/>
                <a:gd name="T61" fmla="*/ 56 h 377"/>
                <a:gd name="T62" fmla="*/ 50 w 482"/>
                <a:gd name="T63" fmla="*/ 24 h 377"/>
                <a:gd name="T64" fmla="*/ 31 w 482"/>
                <a:gd name="T65" fmla="*/ 27 h 377"/>
                <a:gd name="T66" fmla="*/ 31 w 482"/>
                <a:gd name="T67" fmla="*/ 62 h 377"/>
                <a:gd name="T68" fmla="*/ 43 w 482"/>
                <a:gd name="T69" fmla="*/ 82 h 377"/>
                <a:gd name="T70" fmla="*/ 46 w 482"/>
                <a:gd name="T71" fmla="*/ 102 h 377"/>
                <a:gd name="T72" fmla="*/ 61 w 482"/>
                <a:gd name="T73" fmla="*/ 125 h 377"/>
                <a:gd name="T74" fmla="*/ 67 w 482"/>
                <a:gd name="T75" fmla="*/ 164 h 377"/>
                <a:gd name="T76" fmla="*/ 80 w 482"/>
                <a:gd name="T77" fmla="*/ 185 h 377"/>
                <a:gd name="T78" fmla="*/ 74 w 482"/>
                <a:gd name="T79" fmla="*/ 205 h 377"/>
                <a:gd name="T80" fmla="*/ 59 w 482"/>
                <a:gd name="T81" fmla="*/ 181 h 377"/>
                <a:gd name="T82" fmla="*/ 45 w 482"/>
                <a:gd name="T83" fmla="*/ 150 h 377"/>
                <a:gd name="T84" fmla="*/ 28 w 482"/>
                <a:gd name="T85" fmla="*/ 123 h 377"/>
                <a:gd name="T86" fmla="*/ 13 w 482"/>
                <a:gd name="T87" fmla="*/ 115 h 377"/>
                <a:gd name="T88" fmla="*/ 14 w 482"/>
                <a:gd name="T89" fmla="*/ 103 h 377"/>
                <a:gd name="T90" fmla="*/ 17 w 482"/>
                <a:gd name="T91" fmla="*/ 71 h 377"/>
                <a:gd name="T92" fmla="*/ 4 w 482"/>
                <a:gd name="T93" fmla="*/ 39 h 377"/>
                <a:gd name="T94" fmla="*/ 21 w 482"/>
                <a:gd name="T95" fmla="*/ 2 h 377"/>
                <a:gd name="T96" fmla="*/ 64 w 482"/>
                <a:gd name="T97" fmla="*/ 14 h 377"/>
                <a:gd name="T98" fmla="*/ 148 w 482"/>
                <a:gd name="T99" fmla="*/ 28 h 377"/>
                <a:gd name="T100" fmla="*/ 185 w 482"/>
                <a:gd name="T101" fmla="*/ 27 h 377"/>
                <a:gd name="T102" fmla="*/ 202 w 482"/>
                <a:gd name="T103" fmla="*/ 54 h 377"/>
                <a:gd name="T104" fmla="*/ 224 w 482"/>
                <a:gd name="T105" fmla="*/ 78 h 377"/>
                <a:gd name="T106" fmla="*/ 264 w 482"/>
                <a:gd name="T107" fmla="*/ 69 h 377"/>
                <a:gd name="T108" fmla="*/ 280 w 482"/>
                <a:gd name="T109" fmla="*/ 107 h 377"/>
                <a:gd name="T110" fmla="*/ 296 w 482"/>
                <a:gd name="T111" fmla="*/ 138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2" h="377">
                  <a:moveTo>
                    <a:pt x="315" y="142"/>
                  </a:moveTo>
                  <a:lnTo>
                    <a:pt x="304" y="160"/>
                  </a:lnTo>
                  <a:lnTo>
                    <a:pt x="298" y="175"/>
                  </a:lnTo>
                  <a:lnTo>
                    <a:pt x="291" y="203"/>
                  </a:lnTo>
                  <a:lnTo>
                    <a:pt x="287" y="213"/>
                  </a:lnTo>
                  <a:lnTo>
                    <a:pt x="288" y="225"/>
                  </a:lnTo>
                  <a:lnTo>
                    <a:pt x="292" y="235"/>
                  </a:lnTo>
                  <a:lnTo>
                    <a:pt x="293" y="251"/>
                  </a:lnTo>
                  <a:lnTo>
                    <a:pt x="303" y="266"/>
                  </a:lnTo>
                  <a:lnTo>
                    <a:pt x="305" y="278"/>
                  </a:lnTo>
                  <a:lnTo>
                    <a:pt x="311" y="288"/>
                  </a:lnTo>
                  <a:lnTo>
                    <a:pt x="329" y="294"/>
                  </a:lnTo>
                  <a:lnTo>
                    <a:pt x="335" y="302"/>
                  </a:lnTo>
                  <a:lnTo>
                    <a:pt x="352" y="297"/>
                  </a:lnTo>
                  <a:lnTo>
                    <a:pt x="366" y="295"/>
                  </a:lnTo>
                  <a:lnTo>
                    <a:pt x="380" y="291"/>
                  </a:lnTo>
                  <a:lnTo>
                    <a:pt x="392" y="287"/>
                  </a:lnTo>
                  <a:lnTo>
                    <a:pt x="405" y="279"/>
                  </a:lnTo>
                  <a:lnTo>
                    <a:pt x="411" y="267"/>
                  </a:lnTo>
                  <a:lnTo>
                    <a:pt x="415" y="249"/>
                  </a:lnTo>
                  <a:lnTo>
                    <a:pt x="419" y="243"/>
                  </a:lnTo>
                  <a:lnTo>
                    <a:pt x="432" y="238"/>
                  </a:lnTo>
                  <a:lnTo>
                    <a:pt x="452" y="233"/>
                  </a:lnTo>
                  <a:lnTo>
                    <a:pt x="468" y="234"/>
                  </a:lnTo>
                  <a:lnTo>
                    <a:pt x="479" y="232"/>
                  </a:lnTo>
                  <a:lnTo>
                    <a:pt x="482" y="236"/>
                  </a:lnTo>
                  <a:lnTo>
                    <a:pt x="480" y="246"/>
                  </a:lnTo>
                  <a:lnTo>
                    <a:pt x="469" y="259"/>
                  </a:lnTo>
                  <a:lnTo>
                    <a:pt x="463" y="271"/>
                  </a:lnTo>
                  <a:lnTo>
                    <a:pt x="465" y="275"/>
                  </a:lnTo>
                  <a:lnTo>
                    <a:pt x="461" y="284"/>
                  </a:lnTo>
                  <a:lnTo>
                    <a:pt x="455" y="300"/>
                  </a:lnTo>
                  <a:lnTo>
                    <a:pt x="451" y="295"/>
                  </a:lnTo>
                  <a:lnTo>
                    <a:pt x="447" y="295"/>
                  </a:lnTo>
                  <a:lnTo>
                    <a:pt x="444" y="295"/>
                  </a:lnTo>
                  <a:lnTo>
                    <a:pt x="436" y="308"/>
                  </a:lnTo>
                  <a:lnTo>
                    <a:pt x="433" y="306"/>
                  </a:lnTo>
                  <a:lnTo>
                    <a:pt x="430" y="306"/>
                  </a:lnTo>
                  <a:lnTo>
                    <a:pt x="430" y="309"/>
                  </a:lnTo>
                  <a:lnTo>
                    <a:pt x="413" y="309"/>
                  </a:lnTo>
                  <a:lnTo>
                    <a:pt x="396" y="309"/>
                  </a:lnTo>
                  <a:lnTo>
                    <a:pt x="395" y="321"/>
                  </a:lnTo>
                  <a:lnTo>
                    <a:pt x="387" y="321"/>
                  </a:lnTo>
                  <a:lnTo>
                    <a:pt x="393" y="328"/>
                  </a:lnTo>
                  <a:lnTo>
                    <a:pt x="399" y="333"/>
                  </a:lnTo>
                  <a:lnTo>
                    <a:pt x="400" y="337"/>
                  </a:lnTo>
                  <a:lnTo>
                    <a:pt x="403" y="338"/>
                  </a:lnTo>
                  <a:lnTo>
                    <a:pt x="402" y="346"/>
                  </a:lnTo>
                  <a:lnTo>
                    <a:pt x="378" y="346"/>
                  </a:lnTo>
                  <a:lnTo>
                    <a:pt x="368" y="363"/>
                  </a:lnTo>
                  <a:lnTo>
                    <a:pt x="370" y="367"/>
                  </a:lnTo>
                  <a:lnTo>
                    <a:pt x="367" y="371"/>
                  </a:lnTo>
                  <a:lnTo>
                    <a:pt x="366" y="377"/>
                  </a:lnTo>
                  <a:lnTo>
                    <a:pt x="348" y="355"/>
                  </a:lnTo>
                  <a:lnTo>
                    <a:pt x="339" y="348"/>
                  </a:lnTo>
                  <a:lnTo>
                    <a:pt x="325" y="343"/>
                  </a:lnTo>
                  <a:lnTo>
                    <a:pt x="315" y="344"/>
                  </a:lnTo>
                  <a:lnTo>
                    <a:pt x="299" y="352"/>
                  </a:lnTo>
                  <a:lnTo>
                    <a:pt x="290" y="354"/>
                  </a:lnTo>
                  <a:lnTo>
                    <a:pt x="278" y="349"/>
                  </a:lnTo>
                  <a:lnTo>
                    <a:pt x="265" y="345"/>
                  </a:lnTo>
                  <a:lnTo>
                    <a:pt x="249" y="335"/>
                  </a:lnTo>
                  <a:lnTo>
                    <a:pt x="236" y="332"/>
                  </a:lnTo>
                  <a:lnTo>
                    <a:pt x="216" y="323"/>
                  </a:lnTo>
                  <a:lnTo>
                    <a:pt x="203" y="313"/>
                  </a:lnTo>
                  <a:lnTo>
                    <a:pt x="199" y="307"/>
                  </a:lnTo>
                  <a:lnTo>
                    <a:pt x="189" y="306"/>
                  </a:lnTo>
                  <a:lnTo>
                    <a:pt x="171" y="299"/>
                  </a:lnTo>
                  <a:lnTo>
                    <a:pt x="165" y="290"/>
                  </a:lnTo>
                  <a:lnTo>
                    <a:pt x="148" y="278"/>
                  </a:lnTo>
                  <a:lnTo>
                    <a:pt x="141" y="265"/>
                  </a:lnTo>
                  <a:lnTo>
                    <a:pt x="138" y="255"/>
                  </a:lnTo>
                  <a:lnTo>
                    <a:pt x="145" y="253"/>
                  </a:lnTo>
                  <a:lnTo>
                    <a:pt x="144" y="247"/>
                  </a:lnTo>
                  <a:lnTo>
                    <a:pt x="149" y="242"/>
                  </a:lnTo>
                  <a:lnTo>
                    <a:pt x="150" y="234"/>
                  </a:lnTo>
                  <a:lnTo>
                    <a:pt x="146" y="225"/>
                  </a:lnTo>
                  <a:lnTo>
                    <a:pt x="146" y="217"/>
                  </a:lnTo>
                  <a:lnTo>
                    <a:pt x="142" y="206"/>
                  </a:lnTo>
                  <a:lnTo>
                    <a:pt x="131" y="186"/>
                  </a:lnTo>
                  <a:lnTo>
                    <a:pt x="116" y="169"/>
                  </a:lnTo>
                  <a:lnTo>
                    <a:pt x="110" y="156"/>
                  </a:lnTo>
                  <a:lnTo>
                    <a:pt x="97" y="148"/>
                  </a:lnTo>
                  <a:lnTo>
                    <a:pt x="95" y="143"/>
                  </a:lnTo>
                  <a:lnTo>
                    <a:pt x="101" y="130"/>
                  </a:lnTo>
                  <a:lnTo>
                    <a:pt x="93" y="125"/>
                  </a:lnTo>
                  <a:lnTo>
                    <a:pt x="85" y="115"/>
                  </a:lnTo>
                  <a:lnTo>
                    <a:pt x="85" y="101"/>
                  </a:lnTo>
                  <a:lnTo>
                    <a:pt x="75" y="99"/>
                  </a:lnTo>
                  <a:lnTo>
                    <a:pt x="68" y="88"/>
                  </a:lnTo>
                  <a:lnTo>
                    <a:pt x="63" y="78"/>
                  </a:lnTo>
                  <a:lnTo>
                    <a:pt x="64" y="72"/>
                  </a:lnTo>
                  <a:lnTo>
                    <a:pt x="59" y="56"/>
                  </a:lnTo>
                  <a:lnTo>
                    <a:pt x="58" y="40"/>
                  </a:lnTo>
                  <a:lnTo>
                    <a:pt x="61" y="32"/>
                  </a:lnTo>
                  <a:lnTo>
                    <a:pt x="50" y="24"/>
                  </a:lnTo>
                  <a:lnTo>
                    <a:pt x="44" y="25"/>
                  </a:lnTo>
                  <a:lnTo>
                    <a:pt x="36" y="19"/>
                  </a:lnTo>
                  <a:lnTo>
                    <a:pt x="31" y="27"/>
                  </a:lnTo>
                  <a:lnTo>
                    <a:pt x="30" y="37"/>
                  </a:lnTo>
                  <a:lnTo>
                    <a:pt x="27" y="53"/>
                  </a:lnTo>
                  <a:lnTo>
                    <a:pt x="31" y="62"/>
                  </a:lnTo>
                  <a:lnTo>
                    <a:pt x="39" y="76"/>
                  </a:lnTo>
                  <a:lnTo>
                    <a:pt x="41" y="81"/>
                  </a:lnTo>
                  <a:lnTo>
                    <a:pt x="43" y="82"/>
                  </a:lnTo>
                  <a:lnTo>
                    <a:pt x="43" y="89"/>
                  </a:lnTo>
                  <a:lnTo>
                    <a:pt x="47" y="89"/>
                  </a:lnTo>
                  <a:lnTo>
                    <a:pt x="46" y="102"/>
                  </a:lnTo>
                  <a:lnTo>
                    <a:pt x="51" y="108"/>
                  </a:lnTo>
                  <a:lnTo>
                    <a:pt x="52" y="115"/>
                  </a:lnTo>
                  <a:lnTo>
                    <a:pt x="61" y="125"/>
                  </a:lnTo>
                  <a:lnTo>
                    <a:pt x="62" y="145"/>
                  </a:lnTo>
                  <a:lnTo>
                    <a:pt x="65" y="154"/>
                  </a:lnTo>
                  <a:lnTo>
                    <a:pt x="67" y="164"/>
                  </a:lnTo>
                  <a:lnTo>
                    <a:pt x="66" y="174"/>
                  </a:lnTo>
                  <a:lnTo>
                    <a:pt x="74" y="175"/>
                  </a:lnTo>
                  <a:lnTo>
                    <a:pt x="80" y="185"/>
                  </a:lnTo>
                  <a:lnTo>
                    <a:pt x="84" y="194"/>
                  </a:lnTo>
                  <a:lnTo>
                    <a:pt x="83" y="198"/>
                  </a:lnTo>
                  <a:lnTo>
                    <a:pt x="74" y="205"/>
                  </a:lnTo>
                  <a:lnTo>
                    <a:pt x="71" y="205"/>
                  </a:lnTo>
                  <a:lnTo>
                    <a:pt x="68" y="193"/>
                  </a:lnTo>
                  <a:lnTo>
                    <a:pt x="59" y="181"/>
                  </a:lnTo>
                  <a:lnTo>
                    <a:pt x="49" y="171"/>
                  </a:lnTo>
                  <a:lnTo>
                    <a:pt x="41" y="165"/>
                  </a:lnTo>
                  <a:lnTo>
                    <a:pt x="45" y="150"/>
                  </a:lnTo>
                  <a:lnTo>
                    <a:pt x="45" y="139"/>
                  </a:lnTo>
                  <a:lnTo>
                    <a:pt x="38" y="133"/>
                  </a:lnTo>
                  <a:lnTo>
                    <a:pt x="28" y="123"/>
                  </a:lnTo>
                  <a:lnTo>
                    <a:pt x="25" y="126"/>
                  </a:lnTo>
                  <a:lnTo>
                    <a:pt x="22" y="121"/>
                  </a:lnTo>
                  <a:lnTo>
                    <a:pt x="13" y="115"/>
                  </a:lnTo>
                  <a:lnTo>
                    <a:pt x="6" y="103"/>
                  </a:lnTo>
                  <a:lnTo>
                    <a:pt x="7" y="102"/>
                  </a:lnTo>
                  <a:lnTo>
                    <a:pt x="14" y="103"/>
                  </a:lnTo>
                  <a:lnTo>
                    <a:pt x="23" y="95"/>
                  </a:lnTo>
                  <a:lnTo>
                    <a:pt x="26" y="86"/>
                  </a:lnTo>
                  <a:lnTo>
                    <a:pt x="17" y="71"/>
                  </a:lnTo>
                  <a:lnTo>
                    <a:pt x="8" y="65"/>
                  </a:lnTo>
                  <a:lnTo>
                    <a:pt x="6" y="52"/>
                  </a:lnTo>
                  <a:lnTo>
                    <a:pt x="4" y="39"/>
                  </a:lnTo>
                  <a:lnTo>
                    <a:pt x="1" y="22"/>
                  </a:lnTo>
                  <a:lnTo>
                    <a:pt x="0" y="4"/>
                  </a:lnTo>
                  <a:lnTo>
                    <a:pt x="21" y="2"/>
                  </a:lnTo>
                  <a:lnTo>
                    <a:pt x="43" y="0"/>
                  </a:lnTo>
                  <a:lnTo>
                    <a:pt x="41" y="4"/>
                  </a:lnTo>
                  <a:lnTo>
                    <a:pt x="64" y="14"/>
                  </a:lnTo>
                  <a:lnTo>
                    <a:pt x="99" y="29"/>
                  </a:lnTo>
                  <a:lnTo>
                    <a:pt x="134" y="28"/>
                  </a:lnTo>
                  <a:lnTo>
                    <a:pt x="148" y="28"/>
                  </a:lnTo>
                  <a:lnTo>
                    <a:pt x="150" y="20"/>
                  </a:lnTo>
                  <a:lnTo>
                    <a:pt x="181" y="20"/>
                  </a:lnTo>
                  <a:lnTo>
                    <a:pt x="185" y="27"/>
                  </a:lnTo>
                  <a:lnTo>
                    <a:pt x="192" y="34"/>
                  </a:lnTo>
                  <a:lnTo>
                    <a:pt x="200" y="43"/>
                  </a:lnTo>
                  <a:lnTo>
                    <a:pt x="202" y="54"/>
                  </a:lnTo>
                  <a:lnTo>
                    <a:pt x="203" y="65"/>
                  </a:lnTo>
                  <a:lnTo>
                    <a:pt x="211" y="71"/>
                  </a:lnTo>
                  <a:lnTo>
                    <a:pt x="224" y="78"/>
                  </a:lnTo>
                  <a:lnTo>
                    <a:pt x="240" y="61"/>
                  </a:lnTo>
                  <a:lnTo>
                    <a:pt x="254" y="61"/>
                  </a:lnTo>
                  <a:lnTo>
                    <a:pt x="264" y="69"/>
                  </a:lnTo>
                  <a:lnTo>
                    <a:pt x="269" y="83"/>
                  </a:lnTo>
                  <a:lnTo>
                    <a:pt x="273" y="95"/>
                  </a:lnTo>
                  <a:lnTo>
                    <a:pt x="280" y="107"/>
                  </a:lnTo>
                  <a:lnTo>
                    <a:pt x="281" y="122"/>
                  </a:lnTo>
                  <a:lnTo>
                    <a:pt x="283" y="132"/>
                  </a:lnTo>
                  <a:lnTo>
                    <a:pt x="296" y="138"/>
                  </a:lnTo>
                  <a:lnTo>
                    <a:pt x="307" y="143"/>
                  </a:lnTo>
                  <a:lnTo>
                    <a:pt x="315" y="1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8" name="Freeform 121">
              <a:extLst>
                <a:ext uri="{FF2B5EF4-FFF2-40B4-BE49-F238E27FC236}">
                  <a16:creationId xmlns:a16="http://schemas.microsoft.com/office/drawing/2014/main" id="{A96F2A95-4A2D-2CAC-5EBA-4E88CAF67303}"/>
                </a:ext>
              </a:extLst>
            </p:cNvPr>
            <p:cNvSpPr>
              <a:spLocks/>
            </p:cNvSpPr>
            <p:nvPr/>
          </p:nvSpPr>
          <p:spPr bwMode="auto">
            <a:xfrm>
              <a:off x="4554882" y="1925907"/>
              <a:ext cx="61340" cy="44341"/>
            </a:xfrm>
            <a:custGeom>
              <a:avLst/>
              <a:gdLst>
                <a:gd name="T0" fmla="*/ 2 w 42"/>
                <a:gd name="T1" fmla="*/ 9 h 30"/>
                <a:gd name="T2" fmla="*/ 4 w 42"/>
                <a:gd name="T3" fmla="*/ 9 h 30"/>
                <a:gd name="T4" fmla="*/ 4 w 42"/>
                <a:gd name="T5" fmla="*/ 5 h 30"/>
                <a:gd name="T6" fmla="*/ 14 w 42"/>
                <a:gd name="T7" fmla="*/ 2 h 30"/>
                <a:gd name="T8" fmla="*/ 17 w 42"/>
                <a:gd name="T9" fmla="*/ 1 h 30"/>
                <a:gd name="T10" fmla="*/ 23 w 42"/>
                <a:gd name="T11" fmla="*/ 0 h 30"/>
                <a:gd name="T12" fmla="*/ 31 w 42"/>
                <a:gd name="T13" fmla="*/ 0 h 30"/>
                <a:gd name="T14" fmla="*/ 40 w 42"/>
                <a:gd name="T15" fmla="*/ 6 h 30"/>
                <a:gd name="T16" fmla="*/ 42 w 42"/>
                <a:gd name="T17" fmla="*/ 20 h 30"/>
                <a:gd name="T18" fmla="*/ 39 w 42"/>
                <a:gd name="T19" fmla="*/ 20 h 30"/>
                <a:gd name="T20" fmla="*/ 37 w 42"/>
                <a:gd name="T21" fmla="*/ 24 h 30"/>
                <a:gd name="T22" fmla="*/ 28 w 42"/>
                <a:gd name="T23" fmla="*/ 24 h 30"/>
                <a:gd name="T24" fmla="*/ 22 w 42"/>
                <a:gd name="T25" fmla="*/ 28 h 30"/>
                <a:gd name="T26" fmla="*/ 11 w 42"/>
                <a:gd name="T27" fmla="*/ 30 h 30"/>
                <a:gd name="T28" fmla="*/ 3 w 42"/>
                <a:gd name="T29" fmla="*/ 25 h 30"/>
                <a:gd name="T30" fmla="*/ 0 w 42"/>
                <a:gd name="T31" fmla="*/ 16 h 30"/>
                <a:gd name="T32" fmla="*/ 2 w 42"/>
                <a:gd name="T3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2" h="30">
                  <a:moveTo>
                    <a:pt x="2" y="9"/>
                  </a:moveTo>
                  <a:lnTo>
                    <a:pt x="4" y="9"/>
                  </a:lnTo>
                  <a:lnTo>
                    <a:pt x="4" y="5"/>
                  </a:lnTo>
                  <a:lnTo>
                    <a:pt x="14" y="2"/>
                  </a:lnTo>
                  <a:lnTo>
                    <a:pt x="17" y="1"/>
                  </a:lnTo>
                  <a:lnTo>
                    <a:pt x="23" y="0"/>
                  </a:lnTo>
                  <a:lnTo>
                    <a:pt x="31" y="0"/>
                  </a:lnTo>
                  <a:lnTo>
                    <a:pt x="40" y="6"/>
                  </a:lnTo>
                  <a:lnTo>
                    <a:pt x="42" y="20"/>
                  </a:lnTo>
                  <a:lnTo>
                    <a:pt x="39" y="20"/>
                  </a:lnTo>
                  <a:lnTo>
                    <a:pt x="37" y="24"/>
                  </a:lnTo>
                  <a:lnTo>
                    <a:pt x="28" y="24"/>
                  </a:lnTo>
                  <a:lnTo>
                    <a:pt x="22" y="28"/>
                  </a:lnTo>
                  <a:lnTo>
                    <a:pt x="11" y="30"/>
                  </a:lnTo>
                  <a:lnTo>
                    <a:pt x="3" y="25"/>
                  </a:lnTo>
                  <a:lnTo>
                    <a:pt x="0" y="16"/>
                  </a:lnTo>
                  <a:lnTo>
                    <a:pt x="2"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09" name="Freeform 122">
              <a:extLst>
                <a:ext uri="{FF2B5EF4-FFF2-40B4-BE49-F238E27FC236}">
                  <a16:creationId xmlns:a16="http://schemas.microsoft.com/office/drawing/2014/main" id="{3B0B9164-140A-2BA8-8096-E1D236B8C4DB}"/>
                </a:ext>
              </a:extLst>
            </p:cNvPr>
            <p:cNvSpPr>
              <a:spLocks/>
            </p:cNvSpPr>
            <p:nvPr/>
          </p:nvSpPr>
          <p:spPr bwMode="auto">
            <a:xfrm>
              <a:off x="3729712" y="2456516"/>
              <a:ext cx="436684" cy="456708"/>
            </a:xfrm>
            <a:custGeom>
              <a:avLst/>
              <a:gdLst>
                <a:gd name="T0" fmla="*/ 6 w 299"/>
                <a:gd name="T1" fmla="*/ 211 h 309"/>
                <a:gd name="T2" fmla="*/ 15 w 299"/>
                <a:gd name="T3" fmla="*/ 198 h 309"/>
                <a:gd name="T4" fmla="*/ 38 w 299"/>
                <a:gd name="T5" fmla="*/ 200 h 309"/>
                <a:gd name="T6" fmla="*/ 48 w 299"/>
                <a:gd name="T7" fmla="*/ 197 h 309"/>
                <a:gd name="T8" fmla="*/ 125 w 299"/>
                <a:gd name="T9" fmla="*/ 182 h 309"/>
                <a:gd name="T10" fmla="*/ 114 w 299"/>
                <a:gd name="T11" fmla="*/ 90 h 309"/>
                <a:gd name="T12" fmla="*/ 133 w 299"/>
                <a:gd name="T13" fmla="*/ 0 h 309"/>
                <a:gd name="T14" fmla="*/ 254 w 299"/>
                <a:gd name="T15" fmla="*/ 90 h 309"/>
                <a:gd name="T16" fmla="*/ 270 w 299"/>
                <a:gd name="T17" fmla="*/ 106 h 309"/>
                <a:gd name="T18" fmla="*/ 278 w 299"/>
                <a:gd name="T19" fmla="*/ 123 h 309"/>
                <a:gd name="T20" fmla="*/ 299 w 299"/>
                <a:gd name="T21" fmla="*/ 168 h 309"/>
                <a:gd name="T22" fmla="*/ 287 w 299"/>
                <a:gd name="T23" fmla="*/ 195 h 309"/>
                <a:gd name="T24" fmla="*/ 246 w 299"/>
                <a:gd name="T25" fmla="*/ 200 h 309"/>
                <a:gd name="T26" fmla="*/ 228 w 299"/>
                <a:gd name="T27" fmla="*/ 208 h 309"/>
                <a:gd name="T28" fmla="*/ 212 w 299"/>
                <a:gd name="T29" fmla="*/ 204 h 309"/>
                <a:gd name="T30" fmla="*/ 185 w 299"/>
                <a:gd name="T31" fmla="*/ 216 h 309"/>
                <a:gd name="T32" fmla="*/ 167 w 299"/>
                <a:gd name="T33" fmla="*/ 232 h 309"/>
                <a:gd name="T34" fmla="*/ 157 w 299"/>
                <a:gd name="T35" fmla="*/ 241 h 309"/>
                <a:gd name="T36" fmla="*/ 143 w 299"/>
                <a:gd name="T37" fmla="*/ 244 h 309"/>
                <a:gd name="T38" fmla="*/ 126 w 299"/>
                <a:gd name="T39" fmla="*/ 275 h 309"/>
                <a:gd name="T40" fmla="*/ 121 w 299"/>
                <a:gd name="T41" fmla="*/ 291 h 309"/>
                <a:gd name="T42" fmla="*/ 115 w 299"/>
                <a:gd name="T43" fmla="*/ 306 h 309"/>
                <a:gd name="T44" fmla="*/ 108 w 299"/>
                <a:gd name="T45" fmla="*/ 300 h 309"/>
                <a:gd name="T46" fmla="*/ 99 w 299"/>
                <a:gd name="T47" fmla="*/ 302 h 309"/>
                <a:gd name="T48" fmla="*/ 82 w 299"/>
                <a:gd name="T49" fmla="*/ 307 h 309"/>
                <a:gd name="T50" fmla="*/ 75 w 299"/>
                <a:gd name="T51" fmla="*/ 306 h 309"/>
                <a:gd name="T52" fmla="*/ 70 w 299"/>
                <a:gd name="T53" fmla="*/ 294 h 309"/>
                <a:gd name="T54" fmla="*/ 64 w 299"/>
                <a:gd name="T55" fmla="*/ 294 h 309"/>
                <a:gd name="T56" fmla="*/ 68 w 299"/>
                <a:gd name="T57" fmla="*/ 282 h 309"/>
                <a:gd name="T58" fmla="*/ 59 w 299"/>
                <a:gd name="T59" fmla="*/ 267 h 309"/>
                <a:gd name="T60" fmla="*/ 51 w 299"/>
                <a:gd name="T61" fmla="*/ 262 h 309"/>
                <a:gd name="T62" fmla="*/ 41 w 299"/>
                <a:gd name="T63" fmla="*/ 268 h 309"/>
                <a:gd name="T64" fmla="*/ 28 w 299"/>
                <a:gd name="T65" fmla="*/ 271 h 309"/>
                <a:gd name="T66" fmla="*/ 20 w 299"/>
                <a:gd name="T67" fmla="*/ 265 h 309"/>
                <a:gd name="T68" fmla="*/ 12 w 299"/>
                <a:gd name="T69" fmla="*/ 267 h 309"/>
                <a:gd name="T70" fmla="*/ 12 w 299"/>
                <a:gd name="T71" fmla="*/ 253 h 309"/>
                <a:gd name="T72" fmla="*/ 4 w 299"/>
                <a:gd name="T73" fmla="*/ 240 h 309"/>
                <a:gd name="T74" fmla="*/ 0 w 299"/>
                <a:gd name="T75" fmla="*/ 215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 h="309">
                  <a:moveTo>
                    <a:pt x="0" y="215"/>
                  </a:moveTo>
                  <a:lnTo>
                    <a:pt x="6" y="211"/>
                  </a:lnTo>
                  <a:lnTo>
                    <a:pt x="9" y="199"/>
                  </a:lnTo>
                  <a:lnTo>
                    <a:pt x="15" y="198"/>
                  </a:lnTo>
                  <a:lnTo>
                    <a:pt x="28" y="204"/>
                  </a:lnTo>
                  <a:lnTo>
                    <a:pt x="38" y="200"/>
                  </a:lnTo>
                  <a:lnTo>
                    <a:pt x="45" y="201"/>
                  </a:lnTo>
                  <a:lnTo>
                    <a:pt x="48" y="197"/>
                  </a:lnTo>
                  <a:lnTo>
                    <a:pt x="121" y="196"/>
                  </a:lnTo>
                  <a:lnTo>
                    <a:pt x="125" y="182"/>
                  </a:lnTo>
                  <a:lnTo>
                    <a:pt x="122" y="179"/>
                  </a:lnTo>
                  <a:lnTo>
                    <a:pt x="114" y="90"/>
                  </a:lnTo>
                  <a:lnTo>
                    <a:pt x="106" y="0"/>
                  </a:lnTo>
                  <a:lnTo>
                    <a:pt x="133" y="0"/>
                  </a:lnTo>
                  <a:lnTo>
                    <a:pt x="193" y="45"/>
                  </a:lnTo>
                  <a:lnTo>
                    <a:pt x="254" y="90"/>
                  </a:lnTo>
                  <a:lnTo>
                    <a:pt x="258" y="100"/>
                  </a:lnTo>
                  <a:lnTo>
                    <a:pt x="270" y="106"/>
                  </a:lnTo>
                  <a:lnTo>
                    <a:pt x="278" y="109"/>
                  </a:lnTo>
                  <a:lnTo>
                    <a:pt x="278" y="123"/>
                  </a:lnTo>
                  <a:lnTo>
                    <a:pt x="298" y="120"/>
                  </a:lnTo>
                  <a:lnTo>
                    <a:pt x="299" y="168"/>
                  </a:lnTo>
                  <a:lnTo>
                    <a:pt x="289" y="182"/>
                  </a:lnTo>
                  <a:lnTo>
                    <a:pt x="287" y="195"/>
                  </a:lnTo>
                  <a:lnTo>
                    <a:pt x="271" y="198"/>
                  </a:lnTo>
                  <a:lnTo>
                    <a:pt x="246" y="200"/>
                  </a:lnTo>
                  <a:lnTo>
                    <a:pt x="240" y="207"/>
                  </a:lnTo>
                  <a:lnTo>
                    <a:pt x="228" y="208"/>
                  </a:lnTo>
                  <a:lnTo>
                    <a:pt x="216" y="208"/>
                  </a:lnTo>
                  <a:lnTo>
                    <a:pt x="212" y="204"/>
                  </a:lnTo>
                  <a:lnTo>
                    <a:pt x="202" y="207"/>
                  </a:lnTo>
                  <a:lnTo>
                    <a:pt x="185" y="216"/>
                  </a:lnTo>
                  <a:lnTo>
                    <a:pt x="182" y="222"/>
                  </a:lnTo>
                  <a:lnTo>
                    <a:pt x="167" y="232"/>
                  </a:lnTo>
                  <a:lnTo>
                    <a:pt x="165" y="237"/>
                  </a:lnTo>
                  <a:lnTo>
                    <a:pt x="157" y="241"/>
                  </a:lnTo>
                  <a:lnTo>
                    <a:pt x="148" y="238"/>
                  </a:lnTo>
                  <a:lnTo>
                    <a:pt x="143" y="244"/>
                  </a:lnTo>
                  <a:lnTo>
                    <a:pt x="140" y="258"/>
                  </a:lnTo>
                  <a:lnTo>
                    <a:pt x="126" y="275"/>
                  </a:lnTo>
                  <a:lnTo>
                    <a:pt x="126" y="282"/>
                  </a:lnTo>
                  <a:lnTo>
                    <a:pt x="121" y="291"/>
                  </a:lnTo>
                  <a:lnTo>
                    <a:pt x="122" y="303"/>
                  </a:lnTo>
                  <a:lnTo>
                    <a:pt x="115" y="306"/>
                  </a:lnTo>
                  <a:lnTo>
                    <a:pt x="111" y="309"/>
                  </a:lnTo>
                  <a:lnTo>
                    <a:pt x="108" y="300"/>
                  </a:lnTo>
                  <a:lnTo>
                    <a:pt x="103" y="302"/>
                  </a:lnTo>
                  <a:lnTo>
                    <a:pt x="99" y="302"/>
                  </a:lnTo>
                  <a:lnTo>
                    <a:pt x="96" y="308"/>
                  </a:lnTo>
                  <a:lnTo>
                    <a:pt x="82" y="307"/>
                  </a:lnTo>
                  <a:lnTo>
                    <a:pt x="77" y="305"/>
                  </a:lnTo>
                  <a:lnTo>
                    <a:pt x="75" y="306"/>
                  </a:lnTo>
                  <a:lnTo>
                    <a:pt x="69" y="300"/>
                  </a:lnTo>
                  <a:lnTo>
                    <a:pt x="70" y="294"/>
                  </a:lnTo>
                  <a:lnTo>
                    <a:pt x="68" y="292"/>
                  </a:lnTo>
                  <a:lnTo>
                    <a:pt x="64" y="294"/>
                  </a:lnTo>
                  <a:lnTo>
                    <a:pt x="65" y="287"/>
                  </a:lnTo>
                  <a:lnTo>
                    <a:pt x="68" y="282"/>
                  </a:lnTo>
                  <a:lnTo>
                    <a:pt x="61" y="273"/>
                  </a:lnTo>
                  <a:lnTo>
                    <a:pt x="59" y="267"/>
                  </a:lnTo>
                  <a:lnTo>
                    <a:pt x="55" y="263"/>
                  </a:lnTo>
                  <a:lnTo>
                    <a:pt x="51" y="262"/>
                  </a:lnTo>
                  <a:lnTo>
                    <a:pt x="47" y="265"/>
                  </a:lnTo>
                  <a:lnTo>
                    <a:pt x="41" y="268"/>
                  </a:lnTo>
                  <a:lnTo>
                    <a:pt x="36" y="272"/>
                  </a:lnTo>
                  <a:lnTo>
                    <a:pt x="28" y="271"/>
                  </a:lnTo>
                  <a:lnTo>
                    <a:pt x="23" y="265"/>
                  </a:lnTo>
                  <a:lnTo>
                    <a:pt x="20" y="265"/>
                  </a:lnTo>
                  <a:lnTo>
                    <a:pt x="15" y="267"/>
                  </a:lnTo>
                  <a:lnTo>
                    <a:pt x="12" y="267"/>
                  </a:lnTo>
                  <a:lnTo>
                    <a:pt x="11" y="260"/>
                  </a:lnTo>
                  <a:lnTo>
                    <a:pt x="12" y="253"/>
                  </a:lnTo>
                  <a:lnTo>
                    <a:pt x="11" y="245"/>
                  </a:lnTo>
                  <a:lnTo>
                    <a:pt x="4" y="240"/>
                  </a:lnTo>
                  <a:lnTo>
                    <a:pt x="0" y="228"/>
                  </a:lnTo>
                  <a:lnTo>
                    <a:pt x="0" y="21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0" name="Freeform 123">
              <a:extLst>
                <a:ext uri="{FF2B5EF4-FFF2-40B4-BE49-F238E27FC236}">
                  <a16:creationId xmlns:a16="http://schemas.microsoft.com/office/drawing/2014/main" id="{9BA6FC92-FCBA-059D-6116-C34EF54CC273}"/>
                </a:ext>
              </a:extLst>
            </p:cNvPr>
            <p:cNvSpPr>
              <a:spLocks/>
            </p:cNvSpPr>
            <p:nvPr/>
          </p:nvSpPr>
          <p:spPr bwMode="auto">
            <a:xfrm>
              <a:off x="6479792" y="2353055"/>
              <a:ext cx="233677" cy="564603"/>
            </a:xfrm>
            <a:custGeom>
              <a:avLst/>
              <a:gdLst>
                <a:gd name="T0" fmla="*/ 126 w 160"/>
                <a:gd name="T1" fmla="*/ 178 h 382"/>
                <a:gd name="T2" fmla="*/ 108 w 160"/>
                <a:gd name="T3" fmla="*/ 201 h 382"/>
                <a:gd name="T4" fmla="*/ 112 w 160"/>
                <a:gd name="T5" fmla="*/ 223 h 382"/>
                <a:gd name="T6" fmla="*/ 135 w 160"/>
                <a:gd name="T7" fmla="*/ 252 h 382"/>
                <a:gd name="T8" fmla="*/ 125 w 160"/>
                <a:gd name="T9" fmla="*/ 274 h 382"/>
                <a:gd name="T10" fmla="*/ 144 w 160"/>
                <a:gd name="T11" fmla="*/ 301 h 382"/>
                <a:gd name="T12" fmla="*/ 148 w 160"/>
                <a:gd name="T13" fmla="*/ 322 h 382"/>
                <a:gd name="T14" fmla="*/ 149 w 160"/>
                <a:gd name="T15" fmla="*/ 361 h 382"/>
                <a:gd name="T16" fmla="*/ 139 w 160"/>
                <a:gd name="T17" fmla="*/ 367 h 382"/>
                <a:gd name="T18" fmla="*/ 136 w 160"/>
                <a:gd name="T19" fmla="*/ 338 h 382"/>
                <a:gd name="T20" fmla="*/ 126 w 160"/>
                <a:gd name="T21" fmla="*/ 305 h 382"/>
                <a:gd name="T22" fmla="*/ 112 w 160"/>
                <a:gd name="T23" fmla="*/ 254 h 382"/>
                <a:gd name="T24" fmla="*/ 91 w 160"/>
                <a:gd name="T25" fmla="*/ 247 h 382"/>
                <a:gd name="T26" fmla="*/ 62 w 160"/>
                <a:gd name="T27" fmla="*/ 260 h 382"/>
                <a:gd name="T28" fmla="*/ 53 w 160"/>
                <a:gd name="T29" fmla="*/ 229 h 382"/>
                <a:gd name="T30" fmla="*/ 29 w 160"/>
                <a:gd name="T31" fmla="*/ 186 h 382"/>
                <a:gd name="T32" fmla="*/ 19 w 160"/>
                <a:gd name="T33" fmla="*/ 176 h 382"/>
                <a:gd name="T34" fmla="*/ 0 w 160"/>
                <a:gd name="T35" fmla="*/ 142 h 382"/>
                <a:gd name="T36" fmla="*/ 4 w 160"/>
                <a:gd name="T37" fmla="*/ 131 h 382"/>
                <a:gd name="T38" fmla="*/ 9 w 160"/>
                <a:gd name="T39" fmla="*/ 117 h 382"/>
                <a:gd name="T40" fmla="*/ 9 w 160"/>
                <a:gd name="T41" fmla="*/ 88 h 382"/>
                <a:gd name="T42" fmla="*/ 28 w 160"/>
                <a:gd name="T43" fmla="*/ 76 h 382"/>
                <a:gd name="T44" fmla="*/ 33 w 160"/>
                <a:gd name="T45" fmla="*/ 48 h 382"/>
                <a:gd name="T46" fmla="*/ 50 w 160"/>
                <a:gd name="T47" fmla="*/ 22 h 382"/>
                <a:gd name="T48" fmla="*/ 59 w 160"/>
                <a:gd name="T49" fmla="*/ 13 h 382"/>
                <a:gd name="T50" fmla="*/ 61 w 160"/>
                <a:gd name="T51" fmla="*/ 1 h 382"/>
                <a:gd name="T52" fmla="*/ 80 w 160"/>
                <a:gd name="T53" fmla="*/ 12 h 382"/>
                <a:gd name="T54" fmla="*/ 93 w 160"/>
                <a:gd name="T55" fmla="*/ 33 h 382"/>
                <a:gd name="T56" fmla="*/ 83 w 160"/>
                <a:gd name="T57" fmla="*/ 67 h 382"/>
                <a:gd name="T58" fmla="*/ 104 w 160"/>
                <a:gd name="T59" fmla="*/ 89 h 382"/>
                <a:gd name="T60" fmla="*/ 124 w 160"/>
                <a:gd name="T61" fmla="*/ 112 h 382"/>
                <a:gd name="T62" fmla="*/ 137 w 160"/>
                <a:gd name="T63" fmla="*/ 137 h 382"/>
                <a:gd name="T64" fmla="*/ 158 w 160"/>
                <a:gd name="T65" fmla="*/ 134 h 382"/>
                <a:gd name="T66" fmla="*/ 147 w 160"/>
                <a:gd name="T67" fmla="*/ 156 h 382"/>
                <a:gd name="T68" fmla="*/ 135 w 160"/>
                <a:gd name="T69" fmla="*/ 16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0" h="382">
                  <a:moveTo>
                    <a:pt x="135" y="169"/>
                  </a:moveTo>
                  <a:lnTo>
                    <a:pt x="126" y="178"/>
                  </a:lnTo>
                  <a:lnTo>
                    <a:pt x="113" y="179"/>
                  </a:lnTo>
                  <a:lnTo>
                    <a:pt x="108" y="201"/>
                  </a:lnTo>
                  <a:lnTo>
                    <a:pt x="101" y="205"/>
                  </a:lnTo>
                  <a:lnTo>
                    <a:pt x="112" y="223"/>
                  </a:lnTo>
                  <a:lnTo>
                    <a:pt x="126" y="239"/>
                  </a:lnTo>
                  <a:lnTo>
                    <a:pt x="135" y="252"/>
                  </a:lnTo>
                  <a:lnTo>
                    <a:pt x="131" y="270"/>
                  </a:lnTo>
                  <a:lnTo>
                    <a:pt x="125" y="274"/>
                  </a:lnTo>
                  <a:lnTo>
                    <a:pt x="130" y="285"/>
                  </a:lnTo>
                  <a:lnTo>
                    <a:pt x="144" y="301"/>
                  </a:lnTo>
                  <a:lnTo>
                    <a:pt x="147" y="313"/>
                  </a:lnTo>
                  <a:lnTo>
                    <a:pt x="148" y="322"/>
                  </a:lnTo>
                  <a:lnTo>
                    <a:pt x="157" y="341"/>
                  </a:lnTo>
                  <a:lnTo>
                    <a:pt x="149" y="361"/>
                  </a:lnTo>
                  <a:lnTo>
                    <a:pt x="142" y="382"/>
                  </a:lnTo>
                  <a:lnTo>
                    <a:pt x="139" y="367"/>
                  </a:lnTo>
                  <a:lnTo>
                    <a:pt x="143" y="351"/>
                  </a:lnTo>
                  <a:lnTo>
                    <a:pt x="136" y="338"/>
                  </a:lnTo>
                  <a:lnTo>
                    <a:pt x="135" y="316"/>
                  </a:lnTo>
                  <a:lnTo>
                    <a:pt x="126" y="305"/>
                  </a:lnTo>
                  <a:lnTo>
                    <a:pt x="118" y="280"/>
                  </a:lnTo>
                  <a:lnTo>
                    <a:pt x="112" y="254"/>
                  </a:lnTo>
                  <a:lnTo>
                    <a:pt x="102" y="237"/>
                  </a:lnTo>
                  <a:lnTo>
                    <a:pt x="91" y="247"/>
                  </a:lnTo>
                  <a:lnTo>
                    <a:pt x="72" y="262"/>
                  </a:lnTo>
                  <a:lnTo>
                    <a:pt x="62" y="260"/>
                  </a:lnTo>
                  <a:lnTo>
                    <a:pt x="50" y="255"/>
                  </a:lnTo>
                  <a:lnTo>
                    <a:pt x="53" y="229"/>
                  </a:lnTo>
                  <a:lnTo>
                    <a:pt x="46" y="210"/>
                  </a:lnTo>
                  <a:lnTo>
                    <a:pt x="29" y="186"/>
                  </a:lnTo>
                  <a:lnTo>
                    <a:pt x="30" y="179"/>
                  </a:lnTo>
                  <a:lnTo>
                    <a:pt x="19" y="176"/>
                  </a:lnTo>
                  <a:lnTo>
                    <a:pt x="4" y="159"/>
                  </a:lnTo>
                  <a:lnTo>
                    <a:pt x="0" y="142"/>
                  </a:lnTo>
                  <a:lnTo>
                    <a:pt x="7" y="145"/>
                  </a:lnTo>
                  <a:lnTo>
                    <a:pt x="4" y="131"/>
                  </a:lnTo>
                  <a:lnTo>
                    <a:pt x="12" y="125"/>
                  </a:lnTo>
                  <a:lnTo>
                    <a:pt x="9" y="117"/>
                  </a:lnTo>
                  <a:lnTo>
                    <a:pt x="12" y="110"/>
                  </a:lnTo>
                  <a:lnTo>
                    <a:pt x="9" y="88"/>
                  </a:lnTo>
                  <a:lnTo>
                    <a:pt x="23" y="93"/>
                  </a:lnTo>
                  <a:lnTo>
                    <a:pt x="28" y="76"/>
                  </a:lnTo>
                  <a:lnTo>
                    <a:pt x="27" y="66"/>
                  </a:lnTo>
                  <a:lnTo>
                    <a:pt x="33" y="48"/>
                  </a:lnTo>
                  <a:lnTo>
                    <a:pt x="30" y="36"/>
                  </a:lnTo>
                  <a:lnTo>
                    <a:pt x="50" y="22"/>
                  </a:lnTo>
                  <a:lnTo>
                    <a:pt x="64" y="26"/>
                  </a:lnTo>
                  <a:lnTo>
                    <a:pt x="59" y="13"/>
                  </a:lnTo>
                  <a:lnTo>
                    <a:pt x="64" y="9"/>
                  </a:lnTo>
                  <a:lnTo>
                    <a:pt x="61" y="1"/>
                  </a:lnTo>
                  <a:lnTo>
                    <a:pt x="71" y="0"/>
                  </a:lnTo>
                  <a:lnTo>
                    <a:pt x="80" y="12"/>
                  </a:lnTo>
                  <a:lnTo>
                    <a:pt x="89" y="17"/>
                  </a:lnTo>
                  <a:lnTo>
                    <a:pt x="93" y="33"/>
                  </a:lnTo>
                  <a:lnTo>
                    <a:pt x="96" y="50"/>
                  </a:lnTo>
                  <a:lnTo>
                    <a:pt x="83" y="67"/>
                  </a:lnTo>
                  <a:lnTo>
                    <a:pt x="86" y="92"/>
                  </a:lnTo>
                  <a:lnTo>
                    <a:pt x="104" y="89"/>
                  </a:lnTo>
                  <a:lnTo>
                    <a:pt x="112" y="108"/>
                  </a:lnTo>
                  <a:lnTo>
                    <a:pt x="124" y="112"/>
                  </a:lnTo>
                  <a:lnTo>
                    <a:pt x="122" y="129"/>
                  </a:lnTo>
                  <a:lnTo>
                    <a:pt x="137" y="137"/>
                  </a:lnTo>
                  <a:lnTo>
                    <a:pt x="146" y="141"/>
                  </a:lnTo>
                  <a:lnTo>
                    <a:pt x="158" y="134"/>
                  </a:lnTo>
                  <a:lnTo>
                    <a:pt x="160" y="143"/>
                  </a:lnTo>
                  <a:lnTo>
                    <a:pt x="147" y="156"/>
                  </a:lnTo>
                  <a:lnTo>
                    <a:pt x="144" y="164"/>
                  </a:lnTo>
                  <a:lnTo>
                    <a:pt x="135" y="16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1" name="Freeform 124">
              <a:extLst>
                <a:ext uri="{FF2B5EF4-FFF2-40B4-BE49-F238E27FC236}">
                  <a16:creationId xmlns:a16="http://schemas.microsoft.com/office/drawing/2014/main" id="{89EEEABB-E190-A7E2-FE0D-B349AA7722E1}"/>
                </a:ext>
              </a:extLst>
            </p:cNvPr>
            <p:cNvSpPr>
              <a:spLocks/>
            </p:cNvSpPr>
            <p:nvPr/>
          </p:nvSpPr>
          <p:spPr bwMode="auto">
            <a:xfrm>
              <a:off x="4503764" y="1888957"/>
              <a:ext cx="45276" cy="50253"/>
            </a:xfrm>
            <a:custGeom>
              <a:avLst/>
              <a:gdLst>
                <a:gd name="T0" fmla="*/ 22 w 31"/>
                <a:gd name="T1" fmla="*/ 21 h 34"/>
                <a:gd name="T2" fmla="*/ 21 w 31"/>
                <a:gd name="T3" fmla="*/ 17 h 34"/>
                <a:gd name="T4" fmla="*/ 15 w 31"/>
                <a:gd name="T5" fmla="*/ 27 h 34"/>
                <a:gd name="T6" fmla="*/ 16 w 31"/>
                <a:gd name="T7" fmla="*/ 34 h 34"/>
                <a:gd name="T8" fmla="*/ 13 w 31"/>
                <a:gd name="T9" fmla="*/ 32 h 34"/>
                <a:gd name="T10" fmla="*/ 7 w 31"/>
                <a:gd name="T11" fmla="*/ 25 h 34"/>
                <a:gd name="T12" fmla="*/ 0 w 31"/>
                <a:gd name="T13" fmla="*/ 21 h 34"/>
                <a:gd name="T14" fmla="*/ 1 w 31"/>
                <a:gd name="T15" fmla="*/ 18 h 34"/>
                <a:gd name="T16" fmla="*/ 3 w 31"/>
                <a:gd name="T17" fmla="*/ 7 h 34"/>
                <a:gd name="T18" fmla="*/ 8 w 31"/>
                <a:gd name="T19" fmla="*/ 2 h 34"/>
                <a:gd name="T20" fmla="*/ 11 w 31"/>
                <a:gd name="T21" fmla="*/ 0 h 34"/>
                <a:gd name="T22" fmla="*/ 16 w 31"/>
                <a:gd name="T23" fmla="*/ 3 h 34"/>
                <a:gd name="T24" fmla="*/ 18 w 31"/>
                <a:gd name="T25" fmla="*/ 6 h 34"/>
                <a:gd name="T26" fmla="*/ 24 w 31"/>
                <a:gd name="T27" fmla="*/ 9 h 34"/>
                <a:gd name="T28" fmla="*/ 31 w 31"/>
                <a:gd name="T29" fmla="*/ 13 h 34"/>
                <a:gd name="T30" fmla="*/ 29 w 31"/>
                <a:gd name="T31" fmla="*/ 14 h 34"/>
                <a:gd name="T32" fmla="*/ 27 w 31"/>
                <a:gd name="T33" fmla="*/ 19 h 34"/>
                <a:gd name="T34" fmla="*/ 22 w 31"/>
                <a:gd name="T35"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34">
                  <a:moveTo>
                    <a:pt x="22" y="21"/>
                  </a:moveTo>
                  <a:lnTo>
                    <a:pt x="21" y="17"/>
                  </a:lnTo>
                  <a:lnTo>
                    <a:pt x="15" y="27"/>
                  </a:lnTo>
                  <a:lnTo>
                    <a:pt x="16" y="34"/>
                  </a:lnTo>
                  <a:lnTo>
                    <a:pt x="13" y="32"/>
                  </a:lnTo>
                  <a:lnTo>
                    <a:pt x="7" y="25"/>
                  </a:lnTo>
                  <a:lnTo>
                    <a:pt x="0" y="21"/>
                  </a:lnTo>
                  <a:lnTo>
                    <a:pt x="1" y="18"/>
                  </a:lnTo>
                  <a:lnTo>
                    <a:pt x="3" y="7"/>
                  </a:lnTo>
                  <a:lnTo>
                    <a:pt x="8" y="2"/>
                  </a:lnTo>
                  <a:lnTo>
                    <a:pt x="11" y="0"/>
                  </a:lnTo>
                  <a:lnTo>
                    <a:pt x="16" y="3"/>
                  </a:lnTo>
                  <a:lnTo>
                    <a:pt x="18" y="6"/>
                  </a:lnTo>
                  <a:lnTo>
                    <a:pt x="24" y="9"/>
                  </a:lnTo>
                  <a:lnTo>
                    <a:pt x="31" y="13"/>
                  </a:lnTo>
                  <a:lnTo>
                    <a:pt x="29" y="14"/>
                  </a:lnTo>
                  <a:lnTo>
                    <a:pt x="27" y="19"/>
                  </a:lnTo>
                  <a:lnTo>
                    <a:pt x="22" y="2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2" name="Freeform 125">
              <a:extLst>
                <a:ext uri="{FF2B5EF4-FFF2-40B4-BE49-F238E27FC236}">
                  <a16:creationId xmlns:a16="http://schemas.microsoft.com/office/drawing/2014/main" id="{DC4A128E-1B20-1535-F720-3B1B84F83F18}"/>
                </a:ext>
              </a:extLst>
            </p:cNvPr>
            <p:cNvSpPr>
              <a:spLocks/>
            </p:cNvSpPr>
            <p:nvPr/>
          </p:nvSpPr>
          <p:spPr bwMode="auto">
            <a:xfrm>
              <a:off x="6108831" y="1633259"/>
              <a:ext cx="795961" cy="314818"/>
            </a:xfrm>
            <a:custGeom>
              <a:avLst/>
              <a:gdLst>
                <a:gd name="T0" fmla="*/ 15 w 545"/>
                <a:gd name="T1" fmla="*/ 52 h 213"/>
                <a:gd name="T2" fmla="*/ 57 w 545"/>
                <a:gd name="T3" fmla="*/ 25 h 213"/>
                <a:gd name="T4" fmla="*/ 90 w 545"/>
                <a:gd name="T5" fmla="*/ 31 h 213"/>
                <a:gd name="T6" fmla="*/ 122 w 545"/>
                <a:gd name="T7" fmla="*/ 42 h 213"/>
                <a:gd name="T8" fmla="*/ 156 w 545"/>
                <a:gd name="T9" fmla="*/ 33 h 213"/>
                <a:gd name="T10" fmla="*/ 148 w 545"/>
                <a:gd name="T11" fmla="*/ 0 h 213"/>
                <a:gd name="T12" fmla="*/ 186 w 545"/>
                <a:gd name="T13" fmla="*/ 10 h 213"/>
                <a:gd name="T14" fmla="*/ 219 w 545"/>
                <a:gd name="T15" fmla="*/ 31 h 213"/>
                <a:gd name="T16" fmla="*/ 259 w 545"/>
                <a:gd name="T17" fmla="*/ 35 h 213"/>
                <a:gd name="T18" fmla="*/ 296 w 545"/>
                <a:gd name="T19" fmla="*/ 35 h 213"/>
                <a:gd name="T20" fmla="*/ 333 w 545"/>
                <a:gd name="T21" fmla="*/ 55 h 213"/>
                <a:gd name="T22" fmla="*/ 370 w 545"/>
                <a:gd name="T23" fmla="*/ 59 h 213"/>
                <a:gd name="T24" fmla="*/ 400 w 545"/>
                <a:gd name="T25" fmla="*/ 50 h 213"/>
                <a:gd name="T26" fmla="*/ 426 w 545"/>
                <a:gd name="T27" fmla="*/ 38 h 213"/>
                <a:gd name="T28" fmla="*/ 456 w 545"/>
                <a:gd name="T29" fmla="*/ 43 h 213"/>
                <a:gd name="T30" fmla="*/ 459 w 545"/>
                <a:gd name="T31" fmla="*/ 79 h 213"/>
                <a:gd name="T32" fmla="*/ 476 w 545"/>
                <a:gd name="T33" fmla="*/ 84 h 213"/>
                <a:gd name="T34" fmla="*/ 502 w 545"/>
                <a:gd name="T35" fmla="*/ 80 h 213"/>
                <a:gd name="T36" fmla="*/ 542 w 545"/>
                <a:gd name="T37" fmla="*/ 101 h 213"/>
                <a:gd name="T38" fmla="*/ 530 w 545"/>
                <a:gd name="T39" fmla="*/ 106 h 213"/>
                <a:gd name="T40" fmla="*/ 500 w 545"/>
                <a:gd name="T41" fmla="*/ 114 h 213"/>
                <a:gd name="T42" fmla="*/ 475 w 545"/>
                <a:gd name="T43" fmla="*/ 136 h 213"/>
                <a:gd name="T44" fmla="*/ 445 w 545"/>
                <a:gd name="T45" fmla="*/ 143 h 213"/>
                <a:gd name="T46" fmla="*/ 433 w 545"/>
                <a:gd name="T47" fmla="*/ 154 h 213"/>
                <a:gd name="T48" fmla="*/ 449 w 545"/>
                <a:gd name="T49" fmla="*/ 168 h 213"/>
                <a:gd name="T50" fmla="*/ 434 w 545"/>
                <a:gd name="T51" fmla="*/ 186 h 213"/>
                <a:gd name="T52" fmla="*/ 393 w 545"/>
                <a:gd name="T53" fmla="*/ 194 h 213"/>
                <a:gd name="T54" fmla="*/ 355 w 545"/>
                <a:gd name="T55" fmla="*/ 213 h 213"/>
                <a:gd name="T56" fmla="*/ 324 w 545"/>
                <a:gd name="T57" fmla="*/ 206 h 213"/>
                <a:gd name="T58" fmla="*/ 276 w 545"/>
                <a:gd name="T59" fmla="*/ 191 h 213"/>
                <a:gd name="T60" fmla="*/ 219 w 545"/>
                <a:gd name="T61" fmla="*/ 189 h 213"/>
                <a:gd name="T62" fmla="*/ 186 w 545"/>
                <a:gd name="T63" fmla="*/ 177 h 213"/>
                <a:gd name="T64" fmla="*/ 159 w 545"/>
                <a:gd name="T65" fmla="*/ 156 h 213"/>
                <a:gd name="T66" fmla="*/ 110 w 545"/>
                <a:gd name="T67" fmla="*/ 140 h 213"/>
                <a:gd name="T68" fmla="*/ 79 w 545"/>
                <a:gd name="T69" fmla="*/ 128 h 213"/>
                <a:gd name="T70" fmla="*/ 56 w 545"/>
                <a:gd name="T71" fmla="*/ 88 h 213"/>
                <a:gd name="T72" fmla="*/ 11 w 545"/>
                <a:gd name="T73" fmla="*/ 6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5" h="213">
                  <a:moveTo>
                    <a:pt x="0" y="55"/>
                  </a:moveTo>
                  <a:lnTo>
                    <a:pt x="15" y="52"/>
                  </a:lnTo>
                  <a:lnTo>
                    <a:pt x="37" y="34"/>
                  </a:lnTo>
                  <a:lnTo>
                    <a:pt x="57" y="25"/>
                  </a:lnTo>
                  <a:lnTo>
                    <a:pt x="74" y="31"/>
                  </a:lnTo>
                  <a:lnTo>
                    <a:pt x="90" y="31"/>
                  </a:lnTo>
                  <a:lnTo>
                    <a:pt x="106" y="41"/>
                  </a:lnTo>
                  <a:lnTo>
                    <a:pt x="122" y="42"/>
                  </a:lnTo>
                  <a:lnTo>
                    <a:pt x="148" y="46"/>
                  </a:lnTo>
                  <a:lnTo>
                    <a:pt x="156" y="33"/>
                  </a:lnTo>
                  <a:lnTo>
                    <a:pt x="143" y="21"/>
                  </a:lnTo>
                  <a:lnTo>
                    <a:pt x="148" y="0"/>
                  </a:lnTo>
                  <a:lnTo>
                    <a:pt x="170" y="8"/>
                  </a:lnTo>
                  <a:lnTo>
                    <a:pt x="186" y="10"/>
                  </a:lnTo>
                  <a:lnTo>
                    <a:pt x="207" y="16"/>
                  </a:lnTo>
                  <a:lnTo>
                    <a:pt x="219" y="31"/>
                  </a:lnTo>
                  <a:lnTo>
                    <a:pt x="246" y="39"/>
                  </a:lnTo>
                  <a:lnTo>
                    <a:pt x="259" y="35"/>
                  </a:lnTo>
                  <a:lnTo>
                    <a:pt x="278" y="33"/>
                  </a:lnTo>
                  <a:lnTo>
                    <a:pt x="296" y="35"/>
                  </a:lnTo>
                  <a:lnTo>
                    <a:pt x="317" y="45"/>
                  </a:lnTo>
                  <a:lnTo>
                    <a:pt x="333" y="55"/>
                  </a:lnTo>
                  <a:lnTo>
                    <a:pt x="348" y="55"/>
                  </a:lnTo>
                  <a:lnTo>
                    <a:pt x="370" y="59"/>
                  </a:lnTo>
                  <a:lnTo>
                    <a:pt x="381" y="53"/>
                  </a:lnTo>
                  <a:lnTo>
                    <a:pt x="400" y="50"/>
                  </a:lnTo>
                  <a:lnTo>
                    <a:pt x="415" y="36"/>
                  </a:lnTo>
                  <a:lnTo>
                    <a:pt x="426" y="38"/>
                  </a:lnTo>
                  <a:lnTo>
                    <a:pt x="439" y="45"/>
                  </a:lnTo>
                  <a:lnTo>
                    <a:pt x="456" y="43"/>
                  </a:lnTo>
                  <a:lnTo>
                    <a:pt x="458" y="59"/>
                  </a:lnTo>
                  <a:lnTo>
                    <a:pt x="459" y="79"/>
                  </a:lnTo>
                  <a:lnTo>
                    <a:pt x="468" y="87"/>
                  </a:lnTo>
                  <a:lnTo>
                    <a:pt x="476" y="84"/>
                  </a:lnTo>
                  <a:lnTo>
                    <a:pt x="494" y="88"/>
                  </a:lnTo>
                  <a:lnTo>
                    <a:pt x="502" y="80"/>
                  </a:lnTo>
                  <a:lnTo>
                    <a:pt x="519" y="87"/>
                  </a:lnTo>
                  <a:lnTo>
                    <a:pt x="542" y="101"/>
                  </a:lnTo>
                  <a:lnTo>
                    <a:pt x="545" y="108"/>
                  </a:lnTo>
                  <a:lnTo>
                    <a:pt x="530" y="106"/>
                  </a:lnTo>
                  <a:lnTo>
                    <a:pt x="508" y="109"/>
                  </a:lnTo>
                  <a:lnTo>
                    <a:pt x="500" y="114"/>
                  </a:lnTo>
                  <a:lnTo>
                    <a:pt x="496" y="128"/>
                  </a:lnTo>
                  <a:lnTo>
                    <a:pt x="475" y="136"/>
                  </a:lnTo>
                  <a:lnTo>
                    <a:pt x="464" y="147"/>
                  </a:lnTo>
                  <a:lnTo>
                    <a:pt x="445" y="143"/>
                  </a:lnTo>
                  <a:lnTo>
                    <a:pt x="435" y="141"/>
                  </a:lnTo>
                  <a:lnTo>
                    <a:pt x="433" y="154"/>
                  </a:lnTo>
                  <a:lnTo>
                    <a:pt x="443" y="162"/>
                  </a:lnTo>
                  <a:lnTo>
                    <a:pt x="449" y="168"/>
                  </a:lnTo>
                  <a:lnTo>
                    <a:pt x="441" y="175"/>
                  </a:lnTo>
                  <a:lnTo>
                    <a:pt x="434" y="186"/>
                  </a:lnTo>
                  <a:lnTo>
                    <a:pt x="418" y="194"/>
                  </a:lnTo>
                  <a:lnTo>
                    <a:pt x="393" y="194"/>
                  </a:lnTo>
                  <a:lnTo>
                    <a:pt x="370" y="202"/>
                  </a:lnTo>
                  <a:lnTo>
                    <a:pt x="355" y="213"/>
                  </a:lnTo>
                  <a:lnTo>
                    <a:pt x="345" y="206"/>
                  </a:lnTo>
                  <a:lnTo>
                    <a:pt x="324" y="206"/>
                  </a:lnTo>
                  <a:lnTo>
                    <a:pt x="294" y="194"/>
                  </a:lnTo>
                  <a:lnTo>
                    <a:pt x="276" y="191"/>
                  </a:lnTo>
                  <a:lnTo>
                    <a:pt x="255" y="194"/>
                  </a:lnTo>
                  <a:lnTo>
                    <a:pt x="219" y="189"/>
                  </a:lnTo>
                  <a:lnTo>
                    <a:pt x="201" y="189"/>
                  </a:lnTo>
                  <a:lnTo>
                    <a:pt x="186" y="177"/>
                  </a:lnTo>
                  <a:lnTo>
                    <a:pt x="170" y="158"/>
                  </a:lnTo>
                  <a:lnTo>
                    <a:pt x="159" y="156"/>
                  </a:lnTo>
                  <a:lnTo>
                    <a:pt x="133" y="143"/>
                  </a:lnTo>
                  <a:lnTo>
                    <a:pt x="110" y="140"/>
                  </a:lnTo>
                  <a:lnTo>
                    <a:pt x="89" y="137"/>
                  </a:lnTo>
                  <a:lnTo>
                    <a:pt x="79" y="128"/>
                  </a:lnTo>
                  <a:lnTo>
                    <a:pt x="75" y="104"/>
                  </a:lnTo>
                  <a:lnTo>
                    <a:pt x="56" y="88"/>
                  </a:lnTo>
                  <a:lnTo>
                    <a:pt x="29" y="80"/>
                  </a:lnTo>
                  <a:lnTo>
                    <a:pt x="11" y="69"/>
                  </a:lnTo>
                  <a:lnTo>
                    <a:pt x="0" y="5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3" name="Freeform 126">
              <a:extLst>
                <a:ext uri="{FF2B5EF4-FFF2-40B4-BE49-F238E27FC236}">
                  <a16:creationId xmlns:a16="http://schemas.microsoft.com/office/drawing/2014/main" id="{DAE3E118-DE63-825D-BF37-5442ACE39FB1}"/>
                </a:ext>
              </a:extLst>
            </p:cNvPr>
            <p:cNvSpPr>
              <a:spLocks/>
            </p:cNvSpPr>
            <p:nvPr/>
          </p:nvSpPr>
          <p:spPr bwMode="auto">
            <a:xfrm>
              <a:off x="4855741" y="3539903"/>
              <a:ext cx="281873" cy="504004"/>
            </a:xfrm>
            <a:custGeom>
              <a:avLst/>
              <a:gdLst>
                <a:gd name="T0" fmla="*/ 96 w 193"/>
                <a:gd name="T1" fmla="*/ 23 h 341"/>
                <a:gd name="T2" fmla="*/ 122 w 193"/>
                <a:gd name="T3" fmla="*/ 26 h 341"/>
                <a:gd name="T4" fmla="*/ 142 w 193"/>
                <a:gd name="T5" fmla="*/ 20 h 341"/>
                <a:gd name="T6" fmla="*/ 173 w 193"/>
                <a:gd name="T7" fmla="*/ 12 h 341"/>
                <a:gd name="T8" fmla="*/ 190 w 193"/>
                <a:gd name="T9" fmla="*/ 9 h 341"/>
                <a:gd name="T10" fmla="*/ 191 w 193"/>
                <a:gd name="T11" fmla="*/ 48 h 341"/>
                <a:gd name="T12" fmla="*/ 193 w 193"/>
                <a:gd name="T13" fmla="*/ 91 h 341"/>
                <a:gd name="T14" fmla="*/ 179 w 193"/>
                <a:gd name="T15" fmla="*/ 120 h 341"/>
                <a:gd name="T16" fmla="*/ 150 w 193"/>
                <a:gd name="T17" fmla="*/ 141 h 341"/>
                <a:gd name="T18" fmla="*/ 107 w 193"/>
                <a:gd name="T19" fmla="*/ 173 h 341"/>
                <a:gd name="T20" fmla="*/ 86 w 193"/>
                <a:gd name="T21" fmla="*/ 192 h 341"/>
                <a:gd name="T22" fmla="*/ 76 w 193"/>
                <a:gd name="T23" fmla="*/ 211 h 341"/>
                <a:gd name="T24" fmla="*/ 87 w 193"/>
                <a:gd name="T25" fmla="*/ 239 h 341"/>
                <a:gd name="T26" fmla="*/ 90 w 193"/>
                <a:gd name="T27" fmla="*/ 244 h 341"/>
                <a:gd name="T28" fmla="*/ 84 w 193"/>
                <a:gd name="T29" fmla="*/ 274 h 341"/>
                <a:gd name="T30" fmla="*/ 85 w 193"/>
                <a:gd name="T31" fmla="*/ 287 h 341"/>
                <a:gd name="T32" fmla="*/ 62 w 193"/>
                <a:gd name="T33" fmla="*/ 301 h 341"/>
                <a:gd name="T34" fmla="*/ 31 w 193"/>
                <a:gd name="T35" fmla="*/ 320 h 341"/>
                <a:gd name="T36" fmla="*/ 36 w 193"/>
                <a:gd name="T37" fmla="*/ 330 h 341"/>
                <a:gd name="T38" fmla="*/ 20 w 193"/>
                <a:gd name="T39" fmla="*/ 341 h 341"/>
                <a:gd name="T40" fmla="*/ 18 w 193"/>
                <a:gd name="T41" fmla="*/ 322 h 341"/>
                <a:gd name="T42" fmla="*/ 21 w 193"/>
                <a:gd name="T43" fmla="*/ 292 h 341"/>
                <a:gd name="T44" fmla="*/ 11 w 193"/>
                <a:gd name="T45" fmla="*/ 248 h 341"/>
                <a:gd name="T46" fmla="*/ 37 w 193"/>
                <a:gd name="T47" fmla="*/ 209 h 341"/>
                <a:gd name="T48" fmla="*/ 42 w 193"/>
                <a:gd name="T49" fmla="*/ 195 h 341"/>
                <a:gd name="T50" fmla="*/ 41 w 193"/>
                <a:gd name="T51" fmla="*/ 173 h 341"/>
                <a:gd name="T52" fmla="*/ 47 w 193"/>
                <a:gd name="T53" fmla="*/ 133 h 341"/>
                <a:gd name="T54" fmla="*/ 29 w 193"/>
                <a:gd name="T55" fmla="*/ 124 h 341"/>
                <a:gd name="T56" fmla="*/ 17 w 193"/>
                <a:gd name="T57" fmla="*/ 115 h 341"/>
                <a:gd name="T58" fmla="*/ 1 w 193"/>
                <a:gd name="T59" fmla="*/ 108 h 341"/>
                <a:gd name="T60" fmla="*/ 56 w 193"/>
                <a:gd name="T61" fmla="*/ 76 h 341"/>
                <a:gd name="T62" fmla="*/ 71 w 193"/>
                <a:gd name="T63" fmla="*/ 84 h 341"/>
                <a:gd name="T64" fmla="*/ 79 w 193"/>
                <a:gd name="T65" fmla="*/ 97 h 341"/>
                <a:gd name="T66" fmla="*/ 75 w 193"/>
                <a:gd name="T67" fmla="*/ 122 h 341"/>
                <a:gd name="T68" fmla="*/ 92 w 193"/>
                <a:gd name="T69" fmla="*/ 120 h 341"/>
                <a:gd name="T70" fmla="*/ 100 w 193"/>
                <a:gd name="T71" fmla="*/ 89 h 341"/>
                <a:gd name="T72" fmla="*/ 87 w 193"/>
                <a:gd name="T73" fmla="*/ 67 h 341"/>
                <a:gd name="T74" fmla="*/ 76 w 193"/>
                <a:gd name="T75" fmla="*/ 4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3" h="341">
                  <a:moveTo>
                    <a:pt x="82" y="25"/>
                  </a:moveTo>
                  <a:lnTo>
                    <a:pt x="96" y="23"/>
                  </a:lnTo>
                  <a:lnTo>
                    <a:pt x="117" y="29"/>
                  </a:lnTo>
                  <a:lnTo>
                    <a:pt x="122" y="26"/>
                  </a:lnTo>
                  <a:lnTo>
                    <a:pt x="135" y="26"/>
                  </a:lnTo>
                  <a:lnTo>
                    <a:pt x="142" y="20"/>
                  </a:lnTo>
                  <a:lnTo>
                    <a:pt x="153" y="20"/>
                  </a:lnTo>
                  <a:lnTo>
                    <a:pt x="173" y="12"/>
                  </a:lnTo>
                  <a:lnTo>
                    <a:pt x="188" y="0"/>
                  </a:lnTo>
                  <a:lnTo>
                    <a:pt x="190" y="9"/>
                  </a:lnTo>
                  <a:lnTo>
                    <a:pt x="189" y="30"/>
                  </a:lnTo>
                  <a:lnTo>
                    <a:pt x="191" y="48"/>
                  </a:lnTo>
                  <a:lnTo>
                    <a:pt x="190" y="81"/>
                  </a:lnTo>
                  <a:lnTo>
                    <a:pt x="193" y="91"/>
                  </a:lnTo>
                  <a:lnTo>
                    <a:pt x="186" y="105"/>
                  </a:lnTo>
                  <a:lnTo>
                    <a:pt x="179" y="120"/>
                  </a:lnTo>
                  <a:lnTo>
                    <a:pt x="166" y="133"/>
                  </a:lnTo>
                  <a:lnTo>
                    <a:pt x="150" y="141"/>
                  </a:lnTo>
                  <a:lnTo>
                    <a:pt x="129" y="151"/>
                  </a:lnTo>
                  <a:lnTo>
                    <a:pt x="107" y="173"/>
                  </a:lnTo>
                  <a:lnTo>
                    <a:pt x="100" y="177"/>
                  </a:lnTo>
                  <a:lnTo>
                    <a:pt x="86" y="192"/>
                  </a:lnTo>
                  <a:lnTo>
                    <a:pt x="79" y="196"/>
                  </a:lnTo>
                  <a:lnTo>
                    <a:pt x="76" y="211"/>
                  </a:lnTo>
                  <a:lnTo>
                    <a:pt x="84" y="227"/>
                  </a:lnTo>
                  <a:lnTo>
                    <a:pt x="87" y="239"/>
                  </a:lnTo>
                  <a:lnTo>
                    <a:pt x="86" y="245"/>
                  </a:lnTo>
                  <a:lnTo>
                    <a:pt x="90" y="244"/>
                  </a:lnTo>
                  <a:lnTo>
                    <a:pt x="88" y="265"/>
                  </a:lnTo>
                  <a:lnTo>
                    <a:pt x="84" y="274"/>
                  </a:lnTo>
                  <a:lnTo>
                    <a:pt x="88" y="278"/>
                  </a:lnTo>
                  <a:lnTo>
                    <a:pt x="85" y="287"/>
                  </a:lnTo>
                  <a:lnTo>
                    <a:pt x="77" y="294"/>
                  </a:lnTo>
                  <a:lnTo>
                    <a:pt x="62" y="301"/>
                  </a:lnTo>
                  <a:lnTo>
                    <a:pt x="39" y="312"/>
                  </a:lnTo>
                  <a:lnTo>
                    <a:pt x="31" y="320"/>
                  </a:lnTo>
                  <a:lnTo>
                    <a:pt x="32" y="329"/>
                  </a:lnTo>
                  <a:lnTo>
                    <a:pt x="36" y="330"/>
                  </a:lnTo>
                  <a:lnTo>
                    <a:pt x="34" y="341"/>
                  </a:lnTo>
                  <a:lnTo>
                    <a:pt x="20" y="341"/>
                  </a:lnTo>
                  <a:lnTo>
                    <a:pt x="20" y="332"/>
                  </a:lnTo>
                  <a:lnTo>
                    <a:pt x="18" y="322"/>
                  </a:lnTo>
                  <a:lnTo>
                    <a:pt x="17" y="315"/>
                  </a:lnTo>
                  <a:lnTo>
                    <a:pt x="21" y="292"/>
                  </a:lnTo>
                  <a:lnTo>
                    <a:pt x="18" y="277"/>
                  </a:lnTo>
                  <a:lnTo>
                    <a:pt x="11" y="248"/>
                  </a:lnTo>
                  <a:lnTo>
                    <a:pt x="31" y="224"/>
                  </a:lnTo>
                  <a:lnTo>
                    <a:pt x="37" y="209"/>
                  </a:lnTo>
                  <a:lnTo>
                    <a:pt x="39" y="207"/>
                  </a:lnTo>
                  <a:lnTo>
                    <a:pt x="42" y="195"/>
                  </a:lnTo>
                  <a:lnTo>
                    <a:pt x="40" y="189"/>
                  </a:lnTo>
                  <a:lnTo>
                    <a:pt x="41" y="173"/>
                  </a:lnTo>
                  <a:lnTo>
                    <a:pt x="46" y="159"/>
                  </a:lnTo>
                  <a:lnTo>
                    <a:pt x="47" y="133"/>
                  </a:lnTo>
                  <a:lnTo>
                    <a:pt x="38" y="126"/>
                  </a:lnTo>
                  <a:lnTo>
                    <a:pt x="29" y="124"/>
                  </a:lnTo>
                  <a:lnTo>
                    <a:pt x="25" y="119"/>
                  </a:lnTo>
                  <a:lnTo>
                    <a:pt x="17" y="115"/>
                  </a:lnTo>
                  <a:lnTo>
                    <a:pt x="2" y="115"/>
                  </a:lnTo>
                  <a:lnTo>
                    <a:pt x="1" y="108"/>
                  </a:lnTo>
                  <a:lnTo>
                    <a:pt x="0" y="93"/>
                  </a:lnTo>
                  <a:lnTo>
                    <a:pt x="56" y="76"/>
                  </a:lnTo>
                  <a:lnTo>
                    <a:pt x="66" y="86"/>
                  </a:lnTo>
                  <a:lnTo>
                    <a:pt x="71" y="84"/>
                  </a:lnTo>
                  <a:lnTo>
                    <a:pt x="78" y="89"/>
                  </a:lnTo>
                  <a:lnTo>
                    <a:pt x="79" y="97"/>
                  </a:lnTo>
                  <a:lnTo>
                    <a:pt x="74" y="107"/>
                  </a:lnTo>
                  <a:lnTo>
                    <a:pt x="75" y="122"/>
                  </a:lnTo>
                  <a:lnTo>
                    <a:pt x="86" y="134"/>
                  </a:lnTo>
                  <a:lnTo>
                    <a:pt x="92" y="120"/>
                  </a:lnTo>
                  <a:lnTo>
                    <a:pt x="100" y="116"/>
                  </a:lnTo>
                  <a:lnTo>
                    <a:pt x="100" y="89"/>
                  </a:lnTo>
                  <a:lnTo>
                    <a:pt x="93" y="74"/>
                  </a:lnTo>
                  <a:lnTo>
                    <a:pt x="87" y="67"/>
                  </a:lnTo>
                  <a:lnTo>
                    <a:pt x="80" y="68"/>
                  </a:lnTo>
                  <a:lnTo>
                    <a:pt x="76" y="40"/>
                  </a:lnTo>
                  <a:lnTo>
                    <a:pt x="82" y="2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4" name="Freeform 127">
              <a:extLst>
                <a:ext uri="{FF2B5EF4-FFF2-40B4-BE49-F238E27FC236}">
                  <a16:creationId xmlns:a16="http://schemas.microsoft.com/office/drawing/2014/main" id="{F1920F65-43B5-976B-250F-74F1C3C46CAA}"/>
                </a:ext>
              </a:extLst>
            </p:cNvPr>
            <p:cNvSpPr>
              <a:spLocks/>
            </p:cNvSpPr>
            <p:nvPr/>
          </p:nvSpPr>
          <p:spPr bwMode="auto">
            <a:xfrm>
              <a:off x="3604110" y="2381137"/>
              <a:ext cx="319845" cy="393152"/>
            </a:xfrm>
            <a:custGeom>
              <a:avLst/>
              <a:gdLst>
                <a:gd name="T0" fmla="*/ 86 w 219"/>
                <a:gd name="T1" fmla="*/ 266 h 266"/>
                <a:gd name="T2" fmla="*/ 74 w 219"/>
                <a:gd name="T3" fmla="*/ 251 h 266"/>
                <a:gd name="T4" fmla="*/ 63 w 219"/>
                <a:gd name="T5" fmla="*/ 236 h 266"/>
                <a:gd name="T6" fmla="*/ 51 w 219"/>
                <a:gd name="T7" fmla="*/ 231 h 266"/>
                <a:gd name="T8" fmla="*/ 43 w 219"/>
                <a:gd name="T9" fmla="*/ 225 h 266"/>
                <a:gd name="T10" fmla="*/ 33 w 219"/>
                <a:gd name="T11" fmla="*/ 225 h 266"/>
                <a:gd name="T12" fmla="*/ 24 w 219"/>
                <a:gd name="T13" fmla="*/ 229 h 266"/>
                <a:gd name="T14" fmla="*/ 15 w 219"/>
                <a:gd name="T15" fmla="*/ 227 h 266"/>
                <a:gd name="T16" fmla="*/ 8 w 219"/>
                <a:gd name="T17" fmla="*/ 234 h 266"/>
                <a:gd name="T18" fmla="*/ 7 w 219"/>
                <a:gd name="T19" fmla="*/ 223 h 266"/>
                <a:gd name="T20" fmla="*/ 12 w 219"/>
                <a:gd name="T21" fmla="*/ 213 h 266"/>
                <a:gd name="T22" fmla="*/ 15 w 219"/>
                <a:gd name="T23" fmla="*/ 193 h 266"/>
                <a:gd name="T24" fmla="*/ 13 w 219"/>
                <a:gd name="T25" fmla="*/ 173 h 266"/>
                <a:gd name="T26" fmla="*/ 11 w 219"/>
                <a:gd name="T27" fmla="*/ 162 h 266"/>
                <a:gd name="T28" fmla="*/ 14 w 219"/>
                <a:gd name="T29" fmla="*/ 152 h 266"/>
                <a:gd name="T30" fmla="*/ 9 w 219"/>
                <a:gd name="T31" fmla="*/ 142 h 266"/>
                <a:gd name="T32" fmla="*/ 0 w 219"/>
                <a:gd name="T33" fmla="*/ 133 h 266"/>
                <a:gd name="T34" fmla="*/ 4 w 219"/>
                <a:gd name="T35" fmla="*/ 126 h 266"/>
                <a:gd name="T36" fmla="*/ 75 w 219"/>
                <a:gd name="T37" fmla="*/ 126 h 266"/>
                <a:gd name="T38" fmla="*/ 72 w 219"/>
                <a:gd name="T39" fmla="*/ 96 h 266"/>
                <a:gd name="T40" fmla="*/ 77 w 219"/>
                <a:gd name="T41" fmla="*/ 86 h 266"/>
                <a:gd name="T42" fmla="*/ 93 w 219"/>
                <a:gd name="T43" fmla="*/ 84 h 266"/>
                <a:gd name="T44" fmla="*/ 94 w 219"/>
                <a:gd name="T45" fmla="*/ 31 h 266"/>
                <a:gd name="T46" fmla="*/ 153 w 219"/>
                <a:gd name="T47" fmla="*/ 32 h 266"/>
                <a:gd name="T48" fmla="*/ 153 w 219"/>
                <a:gd name="T49" fmla="*/ 0 h 266"/>
                <a:gd name="T50" fmla="*/ 219 w 219"/>
                <a:gd name="T51" fmla="*/ 51 h 266"/>
                <a:gd name="T52" fmla="*/ 192 w 219"/>
                <a:gd name="T53" fmla="*/ 51 h 266"/>
                <a:gd name="T54" fmla="*/ 200 w 219"/>
                <a:gd name="T55" fmla="*/ 141 h 266"/>
                <a:gd name="T56" fmla="*/ 208 w 219"/>
                <a:gd name="T57" fmla="*/ 230 h 266"/>
                <a:gd name="T58" fmla="*/ 211 w 219"/>
                <a:gd name="T59" fmla="*/ 233 h 266"/>
                <a:gd name="T60" fmla="*/ 207 w 219"/>
                <a:gd name="T61" fmla="*/ 247 h 266"/>
                <a:gd name="T62" fmla="*/ 134 w 219"/>
                <a:gd name="T63" fmla="*/ 248 h 266"/>
                <a:gd name="T64" fmla="*/ 131 w 219"/>
                <a:gd name="T65" fmla="*/ 252 h 266"/>
                <a:gd name="T66" fmla="*/ 124 w 219"/>
                <a:gd name="T67" fmla="*/ 251 h 266"/>
                <a:gd name="T68" fmla="*/ 114 w 219"/>
                <a:gd name="T69" fmla="*/ 255 h 266"/>
                <a:gd name="T70" fmla="*/ 101 w 219"/>
                <a:gd name="T71" fmla="*/ 249 h 266"/>
                <a:gd name="T72" fmla="*/ 95 w 219"/>
                <a:gd name="T73" fmla="*/ 250 h 266"/>
                <a:gd name="T74" fmla="*/ 92 w 219"/>
                <a:gd name="T75" fmla="*/ 262 h 266"/>
                <a:gd name="T76" fmla="*/ 86 w 219"/>
                <a:gd name="T77" fmla="*/ 26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9" h="266">
                  <a:moveTo>
                    <a:pt x="86" y="266"/>
                  </a:moveTo>
                  <a:lnTo>
                    <a:pt x="74" y="251"/>
                  </a:lnTo>
                  <a:lnTo>
                    <a:pt x="63" y="236"/>
                  </a:lnTo>
                  <a:lnTo>
                    <a:pt x="51" y="231"/>
                  </a:lnTo>
                  <a:lnTo>
                    <a:pt x="43" y="225"/>
                  </a:lnTo>
                  <a:lnTo>
                    <a:pt x="33" y="225"/>
                  </a:lnTo>
                  <a:lnTo>
                    <a:pt x="24" y="229"/>
                  </a:lnTo>
                  <a:lnTo>
                    <a:pt x="15" y="227"/>
                  </a:lnTo>
                  <a:lnTo>
                    <a:pt x="8" y="234"/>
                  </a:lnTo>
                  <a:lnTo>
                    <a:pt x="7" y="223"/>
                  </a:lnTo>
                  <a:lnTo>
                    <a:pt x="12" y="213"/>
                  </a:lnTo>
                  <a:lnTo>
                    <a:pt x="15" y="193"/>
                  </a:lnTo>
                  <a:lnTo>
                    <a:pt x="13" y="173"/>
                  </a:lnTo>
                  <a:lnTo>
                    <a:pt x="11" y="162"/>
                  </a:lnTo>
                  <a:lnTo>
                    <a:pt x="14" y="152"/>
                  </a:lnTo>
                  <a:lnTo>
                    <a:pt x="9" y="142"/>
                  </a:lnTo>
                  <a:lnTo>
                    <a:pt x="0" y="133"/>
                  </a:lnTo>
                  <a:lnTo>
                    <a:pt x="4" y="126"/>
                  </a:lnTo>
                  <a:lnTo>
                    <a:pt x="75" y="126"/>
                  </a:lnTo>
                  <a:lnTo>
                    <a:pt x="72" y="96"/>
                  </a:lnTo>
                  <a:lnTo>
                    <a:pt x="77" y="86"/>
                  </a:lnTo>
                  <a:lnTo>
                    <a:pt x="93" y="84"/>
                  </a:lnTo>
                  <a:lnTo>
                    <a:pt x="94" y="31"/>
                  </a:lnTo>
                  <a:lnTo>
                    <a:pt x="153" y="32"/>
                  </a:lnTo>
                  <a:lnTo>
                    <a:pt x="153" y="0"/>
                  </a:lnTo>
                  <a:lnTo>
                    <a:pt x="219" y="51"/>
                  </a:lnTo>
                  <a:lnTo>
                    <a:pt x="192" y="51"/>
                  </a:lnTo>
                  <a:lnTo>
                    <a:pt x="200" y="141"/>
                  </a:lnTo>
                  <a:lnTo>
                    <a:pt x="208" y="230"/>
                  </a:lnTo>
                  <a:lnTo>
                    <a:pt x="211" y="233"/>
                  </a:lnTo>
                  <a:lnTo>
                    <a:pt x="207" y="247"/>
                  </a:lnTo>
                  <a:lnTo>
                    <a:pt x="134" y="248"/>
                  </a:lnTo>
                  <a:lnTo>
                    <a:pt x="131" y="252"/>
                  </a:lnTo>
                  <a:lnTo>
                    <a:pt x="124" y="251"/>
                  </a:lnTo>
                  <a:lnTo>
                    <a:pt x="114" y="255"/>
                  </a:lnTo>
                  <a:lnTo>
                    <a:pt x="101" y="249"/>
                  </a:lnTo>
                  <a:lnTo>
                    <a:pt x="95" y="250"/>
                  </a:lnTo>
                  <a:lnTo>
                    <a:pt x="92" y="262"/>
                  </a:lnTo>
                  <a:lnTo>
                    <a:pt x="86" y="26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solidFill>
                  <a:schemeClr val="accent1"/>
                </a:solidFill>
              </a:endParaRPr>
            </a:p>
          </p:txBody>
        </p:sp>
        <p:sp>
          <p:nvSpPr>
            <p:cNvPr id="515" name="Freeform 128">
              <a:extLst>
                <a:ext uri="{FF2B5EF4-FFF2-40B4-BE49-F238E27FC236}">
                  <a16:creationId xmlns:a16="http://schemas.microsoft.com/office/drawing/2014/main" id="{A6E0E81D-CF8B-0FE2-2244-EA7BA4087BFA}"/>
                </a:ext>
              </a:extLst>
            </p:cNvPr>
            <p:cNvSpPr>
              <a:spLocks/>
            </p:cNvSpPr>
            <p:nvPr/>
          </p:nvSpPr>
          <p:spPr bwMode="auto">
            <a:xfrm>
              <a:off x="4922923" y="3505908"/>
              <a:ext cx="78866" cy="232050"/>
            </a:xfrm>
            <a:custGeom>
              <a:avLst/>
              <a:gdLst>
                <a:gd name="T0" fmla="*/ 36 w 54"/>
                <a:gd name="T1" fmla="*/ 48 h 157"/>
                <a:gd name="T2" fmla="*/ 30 w 54"/>
                <a:gd name="T3" fmla="*/ 63 h 157"/>
                <a:gd name="T4" fmla="*/ 34 w 54"/>
                <a:gd name="T5" fmla="*/ 91 h 157"/>
                <a:gd name="T6" fmla="*/ 41 w 54"/>
                <a:gd name="T7" fmla="*/ 90 h 157"/>
                <a:gd name="T8" fmla="*/ 47 w 54"/>
                <a:gd name="T9" fmla="*/ 97 h 157"/>
                <a:gd name="T10" fmla="*/ 54 w 54"/>
                <a:gd name="T11" fmla="*/ 112 h 157"/>
                <a:gd name="T12" fmla="*/ 54 w 54"/>
                <a:gd name="T13" fmla="*/ 139 h 157"/>
                <a:gd name="T14" fmla="*/ 46 w 54"/>
                <a:gd name="T15" fmla="*/ 143 h 157"/>
                <a:gd name="T16" fmla="*/ 40 w 54"/>
                <a:gd name="T17" fmla="*/ 157 h 157"/>
                <a:gd name="T18" fmla="*/ 29 w 54"/>
                <a:gd name="T19" fmla="*/ 145 h 157"/>
                <a:gd name="T20" fmla="*/ 28 w 54"/>
                <a:gd name="T21" fmla="*/ 130 h 157"/>
                <a:gd name="T22" fmla="*/ 33 w 54"/>
                <a:gd name="T23" fmla="*/ 120 h 157"/>
                <a:gd name="T24" fmla="*/ 32 w 54"/>
                <a:gd name="T25" fmla="*/ 112 h 157"/>
                <a:gd name="T26" fmla="*/ 25 w 54"/>
                <a:gd name="T27" fmla="*/ 107 h 157"/>
                <a:gd name="T28" fmla="*/ 20 w 54"/>
                <a:gd name="T29" fmla="*/ 109 h 157"/>
                <a:gd name="T30" fmla="*/ 10 w 54"/>
                <a:gd name="T31" fmla="*/ 99 h 157"/>
                <a:gd name="T32" fmla="*/ 0 w 54"/>
                <a:gd name="T33" fmla="*/ 93 h 157"/>
                <a:gd name="T34" fmla="*/ 6 w 54"/>
                <a:gd name="T35" fmla="*/ 74 h 157"/>
                <a:gd name="T36" fmla="*/ 12 w 54"/>
                <a:gd name="T37" fmla="*/ 67 h 157"/>
                <a:gd name="T38" fmla="*/ 9 w 54"/>
                <a:gd name="T39" fmla="*/ 50 h 157"/>
                <a:gd name="T40" fmla="*/ 13 w 54"/>
                <a:gd name="T41" fmla="*/ 33 h 157"/>
                <a:gd name="T42" fmla="*/ 17 w 54"/>
                <a:gd name="T43" fmla="*/ 27 h 157"/>
                <a:gd name="T44" fmla="*/ 13 w 54"/>
                <a:gd name="T45" fmla="*/ 10 h 157"/>
                <a:gd name="T46" fmla="*/ 4 w 54"/>
                <a:gd name="T47" fmla="*/ 0 h 157"/>
                <a:gd name="T48" fmla="*/ 22 w 54"/>
                <a:gd name="T49" fmla="*/ 4 h 157"/>
                <a:gd name="T50" fmla="*/ 25 w 54"/>
                <a:gd name="T51" fmla="*/ 10 h 157"/>
                <a:gd name="T52" fmla="*/ 32 w 54"/>
                <a:gd name="T53" fmla="*/ 20 h 157"/>
                <a:gd name="T54" fmla="*/ 36 w 54"/>
                <a:gd name="T55" fmla="*/ 4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4" h="157">
                  <a:moveTo>
                    <a:pt x="36" y="48"/>
                  </a:moveTo>
                  <a:lnTo>
                    <a:pt x="30" y="63"/>
                  </a:lnTo>
                  <a:lnTo>
                    <a:pt x="34" y="91"/>
                  </a:lnTo>
                  <a:lnTo>
                    <a:pt x="41" y="90"/>
                  </a:lnTo>
                  <a:lnTo>
                    <a:pt x="47" y="97"/>
                  </a:lnTo>
                  <a:lnTo>
                    <a:pt x="54" y="112"/>
                  </a:lnTo>
                  <a:lnTo>
                    <a:pt x="54" y="139"/>
                  </a:lnTo>
                  <a:lnTo>
                    <a:pt x="46" y="143"/>
                  </a:lnTo>
                  <a:lnTo>
                    <a:pt x="40" y="157"/>
                  </a:lnTo>
                  <a:lnTo>
                    <a:pt x="29" y="145"/>
                  </a:lnTo>
                  <a:lnTo>
                    <a:pt x="28" y="130"/>
                  </a:lnTo>
                  <a:lnTo>
                    <a:pt x="33" y="120"/>
                  </a:lnTo>
                  <a:lnTo>
                    <a:pt x="32" y="112"/>
                  </a:lnTo>
                  <a:lnTo>
                    <a:pt x="25" y="107"/>
                  </a:lnTo>
                  <a:lnTo>
                    <a:pt x="20" y="109"/>
                  </a:lnTo>
                  <a:lnTo>
                    <a:pt x="10" y="99"/>
                  </a:lnTo>
                  <a:lnTo>
                    <a:pt x="0" y="93"/>
                  </a:lnTo>
                  <a:lnTo>
                    <a:pt x="6" y="74"/>
                  </a:lnTo>
                  <a:lnTo>
                    <a:pt x="12" y="67"/>
                  </a:lnTo>
                  <a:lnTo>
                    <a:pt x="9" y="50"/>
                  </a:lnTo>
                  <a:lnTo>
                    <a:pt x="13" y="33"/>
                  </a:lnTo>
                  <a:lnTo>
                    <a:pt x="17" y="27"/>
                  </a:lnTo>
                  <a:lnTo>
                    <a:pt x="13" y="10"/>
                  </a:lnTo>
                  <a:lnTo>
                    <a:pt x="4" y="0"/>
                  </a:lnTo>
                  <a:lnTo>
                    <a:pt x="22" y="4"/>
                  </a:lnTo>
                  <a:lnTo>
                    <a:pt x="25" y="10"/>
                  </a:lnTo>
                  <a:lnTo>
                    <a:pt x="32" y="20"/>
                  </a:lnTo>
                  <a:lnTo>
                    <a:pt x="36" y="4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6" name="Freeform 129">
              <a:extLst>
                <a:ext uri="{FF2B5EF4-FFF2-40B4-BE49-F238E27FC236}">
                  <a16:creationId xmlns:a16="http://schemas.microsoft.com/office/drawing/2014/main" id="{51508587-8BEC-6F86-D42D-15992554654A}"/>
                </a:ext>
              </a:extLst>
            </p:cNvPr>
            <p:cNvSpPr>
              <a:spLocks noEditPoints="1"/>
            </p:cNvSpPr>
            <p:nvPr/>
          </p:nvSpPr>
          <p:spPr bwMode="auto">
            <a:xfrm>
              <a:off x="6733916" y="3010773"/>
              <a:ext cx="512629" cy="187709"/>
            </a:xfrm>
            <a:custGeom>
              <a:avLst/>
              <a:gdLst>
                <a:gd name="T0" fmla="*/ 1401 w 1439"/>
                <a:gd name="T1" fmla="*/ 208 h 524"/>
                <a:gd name="T2" fmla="*/ 1346 w 1439"/>
                <a:gd name="T3" fmla="*/ 237 h 524"/>
                <a:gd name="T4" fmla="*/ 1281 w 1439"/>
                <a:gd name="T5" fmla="*/ 223 h 524"/>
                <a:gd name="T6" fmla="*/ 1194 w 1439"/>
                <a:gd name="T7" fmla="*/ 223 h 524"/>
                <a:gd name="T8" fmla="*/ 1171 w 1439"/>
                <a:gd name="T9" fmla="*/ 320 h 524"/>
                <a:gd name="T10" fmla="*/ 1143 w 1439"/>
                <a:gd name="T11" fmla="*/ 349 h 524"/>
                <a:gd name="T12" fmla="*/ 1107 w 1439"/>
                <a:gd name="T13" fmla="*/ 468 h 524"/>
                <a:gd name="T14" fmla="*/ 1045 w 1439"/>
                <a:gd name="T15" fmla="*/ 486 h 524"/>
                <a:gd name="T16" fmla="*/ 974 w 1439"/>
                <a:gd name="T17" fmla="*/ 462 h 524"/>
                <a:gd name="T18" fmla="*/ 938 w 1439"/>
                <a:gd name="T19" fmla="*/ 469 h 524"/>
                <a:gd name="T20" fmla="*/ 894 w 1439"/>
                <a:gd name="T21" fmla="*/ 512 h 524"/>
                <a:gd name="T22" fmla="*/ 846 w 1439"/>
                <a:gd name="T23" fmla="*/ 506 h 524"/>
                <a:gd name="T24" fmla="*/ 798 w 1439"/>
                <a:gd name="T25" fmla="*/ 524 h 524"/>
                <a:gd name="T26" fmla="*/ 746 w 1439"/>
                <a:gd name="T27" fmla="*/ 476 h 524"/>
                <a:gd name="T28" fmla="*/ 733 w 1439"/>
                <a:gd name="T29" fmla="*/ 419 h 524"/>
                <a:gd name="T30" fmla="*/ 788 w 1439"/>
                <a:gd name="T31" fmla="*/ 448 h 524"/>
                <a:gd name="T32" fmla="*/ 846 w 1439"/>
                <a:gd name="T33" fmla="*/ 432 h 524"/>
                <a:gd name="T34" fmla="*/ 860 w 1439"/>
                <a:gd name="T35" fmla="*/ 360 h 524"/>
                <a:gd name="T36" fmla="*/ 892 w 1439"/>
                <a:gd name="T37" fmla="*/ 344 h 524"/>
                <a:gd name="T38" fmla="*/ 981 w 1439"/>
                <a:gd name="T39" fmla="*/ 325 h 524"/>
                <a:gd name="T40" fmla="*/ 1033 w 1439"/>
                <a:gd name="T41" fmla="*/ 258 h 524"/>
                <a:gd name="T42" fmla="*/ 1068 w 1439"/>
                <a:gd name="T43" fmla="*/ 204 h 524"/>
                <a:gd name="T44" fmla="*/ 1104 w 1439"/>
                <a:gd name="T45" fmla="*/ 248 h 524"/>
                <a:gd name="T46" fmla="*/ 1119 w 1439"/>
                <a:gd name="T47" fmla="*/ 219 h 524"/>
                <a:gd name="T48" fmla="*/ 1155 w 1439"/>
                <a:gd name="T49" fmla="*/ 222 h 524"/>
                <a:gd name="T50" fmla="*/ 1157 w 1439"/>
                <a:gd name="T51" fmla="*/ 168 h 524"/>
                <a:gd name="T52" fmla="*/ 1159 w 1439"/>
                <a:gd name="T53" fmla="*/ 126 h 524"/>
                <a:gd name="T54" fmla="*/ 1214 w 1439"/>
                <a:gd name="T55" fmla="*/ 66 h 524"/>
                <a:gd name="T56" fmla="*/ 1248 w 1439"/>
                <a:gd name="T57" fmla="*/ 0 h 524"/>
                <a:gd name="T58" fmla="*/ 1278 w 1439"/>
                <a:gd name="T59" fmla="*/ 0 h 524"/>
                <a:gd name="T60" fmla="*/ 1319 w 1439"/>
                <a:gd name="T61" fmla="*/ 43 h 524"/>
                <a:gd name="T62" fmla="*/ 1325 w 1439"/>
                <a:gd name="T63" fmla="*/ 80 h 524"/>
                <a:gd name="T64" fmla="*/ 1375 w 1439"/>
                <a:gd name="T65" fmla="*/ 103 h 524"/>
                <a:gd name="T66" fmla="*/ 1439 w 1439"/>
                <a:gd name="T67" fmla="*/ 129 h 524"/>
                <a:gd name="T68" fmla="*/ 1436 w 1439"/>
                <a:gd name="T69" fmla="*/ 162 h 524"/>
                <a:gd name="T70" fmla="*/ 1385 w 1439"/>
                <a:gd name="T71" fmla="*/ 167 h 524"/>
                <a:gd name="T72" fmla="*/ 1401 w 1439"/>
                <a:gd name="T73" fmla="*/ 208 h 524"/>
                <a:gd name="T74" fmla="*/ 75 w 1439"/>
                <a:gd name="T75" fmla="*/ 61 h 524"/>
                <a:gd name="T76" fmla="*/ 83 w 1439"/>
                <a:gd name="T77" fmla="*/ 105 h 524"/>
                <a:gd name="T78" fmla="*/ 133 w 1439"/>
                <a:gd name="T79" fmla="*/ 95 h 524"/>
                <a:gd name="T80" fmla="*/ 155 w 1439"/>
                <a:gd name="T81" fmla="*/ 60 h 524"/>
                <a:gd name="T82" fmla="*/ 173 w 1439"/>
                <a:gd name="T83" fmla="*/ 68 h 524"/>
                <a:gd name="T84" fmla="*/ 220 w 1439"/>
                <a:gd name="T85" fmla="*/ 119 h 524"/>
                <a:gd name="T86" fmla="*/ 254 w 1439"/>
                <a:gd name="T87" fmla="*/ 176 h 524"/>
                <a:gd name="T88" fmla="*/ 260 w 1439"/>
                <a:gd name="T89" fmla="*/ 233 h 524"/>
                <a:gd name="T90" fmla="*/ 253 w 1439"/>
                <a:gd name="T91" fmla="*/ 272 h 524"/>
                <a:gd name="T92" fmla="*/ 261 w 1439"/>
                <a:gd name="T93" fmla="*/ 301 h 524"/>
                <a:gd name="T94" fmla="*/ 268 w 1439"/>
                <a:gd name="T95" fmla="*/ 352 h 524"/>
                <a:gd name="T96" fmla="*/ 295 w 1439"/>
                <a:gd name="T97" fmla="*/ 375 h 524"/>
                <a:gd name="T98" fmla="*/ 326 w 1439"/>
                <a:gd name="T99" fmla="*/ 451 h 524"/>
                <a:gd name="T100" fmla="*/ 325 w 1439"/>
                <a:gd name="T101" fmla="*/ 479 h 524"/>
                <a:gd name="T102" fmla="*/ 271 w 1439"/>
                <a:gd name="T103" fmla="*/ 485 h 524"/>
                <a:gd name="T104" fmla="*/ 199 w 1439"/>
                <a:gd name="T105" fmla="*/ 422 h 524"/>
                <a:gd name="T106" fmla="*/ 109 w 1439"/>
                <a:gd name="T107" fmla="*/ 354 h 524"/>
                <a:gd name="T108" fmla="*/ 99 w 1439"/>
                <a:gd name="T109" fmla="*/ 311 h 524"/>
                <a:gd name="T110" fmla="*/ 54 w 1439"/>
                <a:gd name="T111" fmla="*/ 254 h 524"/>
                <a:gd name="T112" fmla="*/ 42 w 1439"/>
                <a:gd name="T113" fmla="*/ 184 h 524"/>
                <a:gd name="T114" fmla="*/ 13 w 1439"/>
                <a:gd name="T115" fmla="*/ 137 h 524"/>
                <a:gd name="T116" fmla="*/ 18 w 1439"/>
                <a:gd name="T117" fmla="*/ 75 h 524"/>
                <a:gd name="T118" fmla="*/ 0 w 1439"/>
                <a:gd name="T119" fmla="*/ 39 h 524"/>
                <a:gd name="T120" fmla="*/ 12 w 1439"/>
                <a:gd name="T121" fmla="*/ 24 h 524"/>
                <a:gd name="T122" fmla="*/ 75 w 1439"/>
                <a:gd name="T123" fmla="*/ 61 h 5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39" h="524">
                  <a:moveTo>
                    <a:pt x="1401" y="208"/>
                  </a:moveTo>
                  <a:lnTo>
                    <a:pt x="1346" y="237"/>
                  </a:lnTo>
                  <a:lnTo>
                    <a:pt x="1281" y="223"/>
                  </a:lnTo>
                  <a:lnTo>
                    <a:pt x="1194" y="223"/>
                  </a:lnTo>
                  <a:lnTo>
                    <a:pt x="1171" y="320"/>
                  </a:lnTo>
                  <a:lnTo>
                    <a:pt x="1143" y="349"/>
                  </a:lnTo>
                  <a:lnTo>
                    <a:pt x="1107" y="468"/>
                  </a:lnTo>
                  <a:lnTo>
                    <a:pt x="1045" y="486"/>
                  </a:lnTo>
                  <a:lnTo>
                    <a:pt x="974" y="462"/>
                  </a:lnTo>
                  <a:lnTo>
                    <a:pt x="938" y="469"/>
                  </a:lnTo>
                  <a:lnTo>
                    <a:pt x="894" y="512"/>
                  </a:lnTo>
                  <a:lnTo>
                    <a:pt x="846" y="506"/>
                  </a:lnTo>
                  <a:lnTo>
                    <a:pt x="798" y="524"/>
                  </a:lnTo>
                  <a:lnTo>
                    <a:pt x="746" y="476"/>
                  </a:lnTo>
                  <a:lnTo>
                    <a:pt x="733" y="419"/>
                  </a:lnTo>
                  <a:lnTo>
                    <a:pt x="788" y="448"/>
                  </a:lnTo>
                  <a:lnTo>
                    <a:pt x="846" y="432"/>
                  </a:lnTo>
                  <a:lnTo>
                    <a:pt x="860" y="360"/>
                  </a:lnTo>
                  <a:lnTo>
                    <a:pt x="892" y="344"/>
                  </a:lnTo>
                  <a:lnTo>
                    <a:pt x="981" y="325"/>
                  </a:lnTo>
                  <a:lnTo>
                    <a:pt x="1033" y="258"/>
                  </a:lnTo>
                  <a:lnTo>
                    <a:pt x="1068" y="204"/>
                  </a:lnTo>
                  <a:lnTo>
                    <a:pt x="1104" y="248"/>
                  </a:lnTo>
                  <a:lnTo>
                    <a:pt x="1119" y="219"/>
                  </a:lnTo>
                  <a:lnTo>
                    <a:pt x="1155" y="222"/>
                  </a:lnTo>
                  <a:lnTo>
                    <a:pt x="1157" y="168"/>
                  </a:lnTo>
                  <a:lnTo>
                    <a:pt x="1159" y="126"/>
                  </a:lnTo>
                  <a:lnTo>
                    <a:pt x="1214" y="66"/>
                  </a:lnTo>
                  <a:lnTo>
                    <a:pt x="1248" y="0"/>
                  </a:lnTo>
                  <a:lnTo>
                    <a:pt x="1278" y="0"/>
                  </a:lnTo>
                  <a:lnTo>
                    <a:pt x="1319" y="43"/>
                  </a:lnTo>
                  <a:lnTo>
                    <a:pt x="1325" y="80"/>
                  </a:lnTo>
                  <a:lnTo>
                    <a:pt x="1375" y="103"/>
                  </a:lnTo>
                  <a:lnTo>
                    <a:pt x="1439" y="129"/>
                  </a:lnTo>
                  <a:lnTo>
                    <a:pt x="1436" y="162"/>
                  </a:lnTo>
                  <a:lnTo>
                    <a:pt x="1385" y="167"/>
                  </a:lnTo>
                  <a:lnTo>
                    <a:pt x="1401" y="208"/>
                  </a:lnTo>
                  <a:moveTo>
                    <a:pt x="75" y="61"/>
                  </a:moveTo>
                  <a:lnTo>
                    <a:pt x="83" y="105"/>
                  </a:lnTo>
                  <a:lnTo>
                    <a:pt x="133" y="95"/>
                  </a:lnTo>
                  <a:lnTo>
                    <a:pt x="155" y="60"/>
                  </a:lnTo>
                  <a:lnTo>
                    <a:pt x="173" y="68"/>
                  </a:lnTo>
                  <a:lnTo>
                    <a:pt x="220" y="119"/>
                  </a:lnTo>
                  <a:lnTo>
                    <a:pt x="254" y="176"/>
                  </a:lnTo>
                  <a:lnTo>
                    <a:pt x="260" y="233"/>
                  </a:lnTo>
                  <a:lnTo>
                    <a:pt x="253" y="272"/>
                  </a:lnTo>
                  <a:lnTo>
                    <a:pt x="261" y="301"/>
                  </a:lnTo>
                  <a:lnTo>
                    <a:pt x="268" y="352"/>
                  </a:lnTo>
                  <a:lnTo>
                    <a:pt x="295" y="375"/>
                  </a:lnTo>
                  <a:lnTo>
                    <a:pt x="326" y="451"/>
                  </a:lnTo>
                  <a:lnTo>
                    <a:pt x="325" y="479"/>
                  </a:lnTo>
                  <a:lnTo>
                    <a:pt x="271" y="485"/>
                  </a:lnTo>
                  <a:lnTo>
                    <a:pt x="199" y="422"/>
                  </a:lnTo>
                  <a:lnTo>
                    <a:pt x="109" y="354"/>
                  </a:lnTo>
                  <a:lnTo>
                    <a:pt x="99" y="311"/>
                  </a:lnTo>
                  <a:lnTo>
                    <a:pt x="54" y="254"/>
                  </a:lnTo>
                  <a:lnTo>
                    <a:pt x="42" y="184"/>
                  </a:lnTo>
                  <a:lnTo>
                    <a:pt x="13" y="137"/>
                  </a:lnTo>
                  <a:lnTo>
                    <a:pt x="18" y="75"/>
                  </a:lnTo>
                  <a:lnTo>
                    <a:pt x="0" y="39"/>
                  </a:lnTo>
                  <a:lnTo>
                    <a:pt x="12" y="24"/>
                  </a:lnTo>
                  <a:lnTo>
                    <a:pt x="75" y="61"/>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7" name="Freeform 130">
              <a:extLst>
                <a:ext uri="{FF2B5EF4-FFF2-40B4-BE49-F238E27FC236}">
                  <a16:creationId xmlns:a16="http://schemas.microsoft.com/office/drawing/2014/main" id="{F4632650-7DA3-26B7-2A72-56F0B627FF3E}"/>
                </a:ext>
              </a:extLst>
            </p:cNvPr>
            <p:cNvSpPr>
              <a:spLocks/>
            </p:cNvSpPr>
            <p:nvPr/>
          </p:nvSpPr>
          <p:spPr bwMode="auto">
            <a:xfrm>
              <a:off x="4363559" y="3742391"/>
              <a:ext cx="353435" cy="372461"/>
            </a:xfrm>
            <a:custGeom>
              <a:avLst/>
              <a:gdLst>
                <a:gd name="T0" fmla="*/ 76 w 242"/>
                <a:gd name="T1" fmla="*/ 242 h 252"/>
                <a:gd name="T2" fmla="*/ 64 w 242"/>
                <a:gd name="T3" fmla="*/ 226 h 252"/>
                <a:gd name="T4" fmla="*/ 58 w 242"/>
                <a:gd name="T5" fmla="*/ 211 h 252"/>
                <a:gd name="T6" fmla="*/ 54 w 242"/>
                <a:gd name="T7" fmla="*/ 191 h 252"/>
                <a:gd name="T8" fmla="*/ 50 w 242"/>
                <a:gd name="T9" fmla="*/ 176 h 252"/>
                <a:gd name="T10" fmla="*/ 45 w 242"/>
                <a:gd name="T11" fmla="*/ 144 h 252"/>
                <a:gd name="T12" fmla="*/ 46 w 242"/>
                <a:gd name="T13" fmla="*/ 119 h 252"/>
                <a:gd name="T14" fmla="*/ 44 w 242"/>
                <a:gd name="T15" fmla="*/ 108 h 252"/>
                <a:gd name="T16" fmla="*/ 37 w 242"/>
                <a:gd name="T17" fmla="*/ 99 h 252"/>
                <a:gd name="T18" fmla="*/ 28 w 242"/>
                <a:gd name="T19" fmla="*/ 82 h 252"/>
                <a:gd name="T20" fmla="*/ 19 w 242"/>
                <a:gd name="T21" fmla="*/ 57 h 252"/>
                <a:gd name="T22" fmla="*/ 15 w 242"/>
                <a:gd name="T23" fmla="*/ 44 h 252"/>
                <a:gd name="T24" fmla="*/ 1 w 242"/>
                <a:gd name="T25" fmla="*/ 24 h 252"/>
                <a:gd name="T26" fmla="*/ 0 w 242"/>
                <a:gd name="T27" fmla="*/ 8 h 252"/>
                <a:gd name="T28" fmla="*/ 9 w 242"/>
                <a:gd name="T29" fmla="*/ 4 h 252"/>
                <a:gd name="T30" fmla="*/ 20 w 242"/>
                <a:gd name="T31" fmla="*/ 0 h 252"/>
                <a:gd name="T32" fmla="*/ 32 w 242"/>
                <a:gd name="T33" fmla="*/ 1 h 252"/>
                <a:gd name="T34" fmla="*/ 42 w 242"/>
                <a:gd name="T35" fmla="*/ 10 h 252"/>
                <a:gd name="T36" fmla="*/ 45 w 242"/>
                <a:gd name="T37" fmla="*/ 9 h 252"/>
                <a:gd name="T38" fmla="*/ 119 w 242"/>
                <a:gd name="T39" fmla="*/ 8 h 252"/>
                <a:gd name="T40" fmla="*/ 131 w 242"/>
                <a:gd name="T41" fmla="*/ 18 h 252"/>
                <a:gd name="T42" fmla="*/ 175 w 242"/>
                <a:gd name="T43" fmla="*/ 21 h 252"/>
                <a:gd name="T44" fmla="*/ 208 w 242"/>
                <a:gd name="T45" fmla="*/ 13 h 252"/>
                <a:gd name="T46" fmla="*/ 223 w 242"/>
                <a:gd name="T47" fmla="*/ 8 h 252"/>
                <a:gd name="T48" fmla="*/ 235 w 242"/>
                <a:gd name="T49" fmla="*/ 9 h 252"/>
                <a:gd name="T50" fmla="*/ 242 w 242"/>
                <a:gd name="T51" fmla="*/ 14 h 252"/>
                <a:gd name="T52" fmla="*/ 242 w 242"/>
                <a:gd name="T53" fmla="*/ 15 h 252"/>
                <a:gd name="T54" fmla="*/ 232 w 242"/>
                <a:gd name="T55" fmla="*/ 20 h 252"/>
                <a:gd name="T56" fmla="*/ 226 w 242"/>
                <a:gd name="T57" fmla="*/ 20 h 252"/>
                <a:gd name="T58" fmla="*/ 214 w 242"/>
                <a:gd name="T59" fmla="*/ 28 h 252"/>
                <a:gd name="T60" fmla="*/ 208 w 242"/>
                <a:gd name="T61" fmla="*/ 20 h 252"/>
                <a:gd name="T62" fmla="*/ 179 w 242"/>
                <a:gd name="T63" fmla="*/ 27 h 252"/>
                <a:gd name="T64" fmla="*/ 166 w 242"/>
                <a:gd name="T65" fmla="*/ 28 h 252"/>
                <a:gd name="T66" fmla="*/ 163 w 242"/>
                <a:gd name="T67" fmla="*/ 102 h 252"/>
                <a:gd name="T68" fmla="*/ 145 w 242"/>
                <a:gd name="T69" fmla="*/ 102 h 252"/>
                <a:gd name="T70" fmla="*/ 143 w 242"/>
                <a:gd name="T71" fmla="*/ 163 h 252"/>
                <a:gd name="T72" fmla="*/ 139 w 242"/>
                <a:gd name="T73" fmla="*/ 240 h 252"/>
                <a:gd name="T74" fmla="*/ 123 w 242"/>
                <a:gd name="T75" fmla="*/ 250 h 252"/>
                <a:gd name="T76" fmla="*/ 114 w 242"/>
                <a:gd name="T77" fmla="*/ 252 h 252"/>
                <a:gd name="T78" fmla="*/ 103 w 242"/>
                <a:gd name="T79" fmla="*/ 248 h 252"/>
                <a:gd name="T80" fmla="*/ 95 w 242"/>
                <a:gd name="T81" fmla="*/ 246 h 252"/>
                <a:gd name="T82" fmla="*/ 92 w 242"/>
                <a:gd name="T83" fmla="*/ 238 h 252"/>
                <a:gd name="T84" fmla="*/ 85 w 242"/>
                <a:gd name="T85" fmla="*/ 232 h 252"/>
                <a:gd name="T86" fmla="*/ 76 w 242"/>
                <a:gd name="T87" fmla="*/ 242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2" h="252">
                  <a:moveTo>
                    <a:pt x="76" y="242"/>
                  </a:moveTo>
                  <a:lnTo>
                    <a:pt x="64" y="226"/>
                  </a:lnTo>
                  <a:lnTo>
                    <a:pt x="58" y="211"/>
                  </a:lnTo>
                  <a:lnTo>
                    <a:pt x="54" y="191"/>
                  </a:lnTo>
                  <a:lnTo>
                    <a:pt x="50" y="176"/>
                  </a:lnTo>
                  <a:lnTo>
                    <a:pt x="45" y="144"/>
                  </a:lnTo>
                  <a:lnTo>
                    <a:pt x="46" y="119"/>
                  </a:lnTo>
                  <a:lnTo>
                    <a:pt x="44" y="108"/>
                  </a:lnTo>
                  <a:lnTo>
                    <a:pt x="37" y="99"/>
                  </a:lnTo>
                  <a:lnTo>
                    <a:pt x="28" y="82"/>
                  </a:lnTo>
                  <a:lnTo>
                    <a:pt x="19" y="57"/>
                  </a:lnTo>
                  <a:lnTo>
                    <a:pt x="15" y="44"/>
                  </a:lnTo>
                  <a:lnTo>
                    <a:pt x="1" y="24"/>
                  </a:lnTo>
                  <a:lnTo>
                    <a:pt x="0" y="8"/>
                  </a:lnTo>
                  <a:lnTo>
                    <a:pt x="9" y="4"/>
                  </a:lnTo>
                  <a:lnTo>
                    <a:pt x="20" y="0"/>
                  </a:lnTo>
                  <a:lnTo>
                    <a:pt x="32" y="1"/>
                  </a:lnTo>
                  <a:lnTo>
                    <a:pt x="42" y="10"/>
                  </a:lnTo>
                  <a:lnTo>
                    <a:pt x="45" y="9"/>
                  </a:lnTo>
                  <a:lnTo>
                    <a:pt x="119" y="8"/>
                  </a:lnTo>
                  <a:lnTo>
                    <a:pt x="131" y="18"/>
                  </a:lnTo>
                  <a:lnTo>
                    <a:pt x="175" y="21"/>
                  </a:lnTo>
                  <a:lnTo>
                    <a:pt x="208" y="13"/>
                  </a:lnTo>
                  <a:lnTo>
                    <a:pt x="223" y="8"/>
                  </a:lnTo>
                  <a:lnTo>
                    <a:pt x="235" y="9"/>
                  </a:lnTo>
                  <a:lnTo>
                    <a:pt x="242" y="14"/>
                  </a:lnTo>
                  <a:lnTo>
                    <a:pt x="242" y="15"/>
                  </a:lnTo>
                  <a:lnTo>
                    <a:pt x="232" y="20"/>
                  </a:lnTo>
                  <a:lnTo>
                    <a:pt x="226" y="20"/>
                  </a:lnTo>
                  <a:lnTo>
                    <a:pt x="214" y="28"/>
                  </a:lnTo>
                  <a:lnTo>
                    <a:pt x="208" y="20"/>
                  </a:lnTo>
                  <a:lnTo>
                    <a:pt x="179" y="27"/>
                  </a:lnTo>
                  <a:lnTo>
                    <a:pt x="166" y="28"/>
                  </a:lnTo>
                  <a:lnTo>
                    <a:pt x="163" y="102"/>
                  </a:lnTo>
                  <a:lnTo>
                    <a:pt x="145" y="102"/>
                  </a:lnTo>
                  <a:lnTo>
                    <a:pt x="143" y="163"/>
                  </a:lnTo>
                  <a:lnTo>
                    <a:pt x="139" y="240"/>
                  </a:lnTo>
                  <a:lnTo>
                    <a:pt x="123" y="250"/>
                  </a:lnTo>
                  <a:lnTo>
                    <a:pt x="114" y="252"/>
                  </a:lnTo>
                  <a:lnTo>
                    <a:pt x="103" y="248"/>
                  </a:lnTo>
                  <a:lnTo>
                    <a:pt x="95" y="246"/>
                  </a:lnTo>
                  <a:lnTo>
                    <a:pt x="92" y="238"/>
                  </a:lnTo>
                  <a:lnTo>
                    <a:pt x="85" y="232"/>
                  </a:lnTo>
                  <a:lnTo>
                    <a:pt x="76" y="2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8" name="Freeform 131">
              <a:extLst>
                <a:ext uri="{FF2B5EF4-FFF2-40B4-BE49-F238E27FC236}">
                  <a16:creationId xmlns:a16="http://schemas.microsoft.com/office/drawing/2014/main" id="{9ED95C31-A3CE-8175-4B78-A9339D11F4D7}"/>
                </a:ext>
              </a:extLst>
            </p:cNvPr>
            <p:cNvSpPr>
              <a:spLocks/>
            </p:cNvSpPr>
            <p:nvPr/>
          </p:nvSpPr>
          <p:spPr bwMode="auto">
            <a:xfrm>
              <a:off x="8376953" y="3839940"/>
              <a:ext cx="62801" cy="70945"/>
            </a:xfrm>
            <a:custGeom>
              <a:avLst/>
              <a:gdLst>
                <a:gd name="T0" fmla="*/ 26 w 43"/>
                <a:gd name="T1" fmla="*/ 20 h 48"/>
                <a:gd name="T2" fmla="*/ 37 w 43"/>
                <a:gd name="T3" fmla="*/ 33 h 48"/>
                <a:gd name="T4" fmla="*/ 43 w 43"/>
                <a:gd name="T5" fmla="*/ 43 h 48"/>
                <a:gd name="T6" fmla="*/ 35 w 43"/>
                <a:gd name="T7" fmla="*/ 48 h 48"/>
                <a:gd name="T8" fmla="*/ 27 w 43"/>
                <a:gd name="T9" fmla="*/ 42 h 48"/>
                <a:gd name="T10" fmla="*/ 17 w 43"/>
                <a:gd name="T11" fmla="*/ 33 h 48"/>
                <a:gd name="T12" fmla="*/ 8 w 43"/>
                <a:gd name="T13" fmla="*/ 22 h 48"/>
                <a:gd name="T14" fmla="*/ 0 w 43"/>
                <a:gd name="T15" fmla="*/ 7 h 48"/>
                <a:gd name="T16" fmla="*/ 0 w 43"/>
                <a:gd name="T17" fmla="*/ 0 h 48"/>
                <a:gd name="T18" fmla="*/ 7 w 43"/>
                <a:gd name="T19" fmla="*/ 0 h 48"/>
                <a:gd name="T20" fmla="*/ 16 w 43"/>
                <a:gd name="T21" fmla="*/ 8 h 48"/>
                <a:gd name="T22" fmla="*/ 22 w 43"/>
                <a:gd name="T23" fmla="*/ 15 h 48"/>
                <a:gd name="T24" fmla="*/ 26 w 43"/>
                <a:gd name="T25"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48">
                  <a:moveTo>
                    <a:pt x="26" y="20"/>
                  </a:moveTo>
                  <a:lnTo>
                    <a:pt x="37" y="33"/>
                  </a:lnTo>
                  <a:lnTo>
                    <a:pt x="43" y="43"/>
                  </a:lnTo>
                  <a:lnTo>
                    <a:pt x="35" y="48"/>
                  </a:lnTo>
                  <a:lnTo>
                    <a:pt x="27" y="42"/>
                  </a:lnTo>
                  <a:lnTo>
                    <a:pt x="17" y="33"/>
                  </a:lnTo>
                  <a:lnTo>
                    <a:pt x="8" y="22"/>
                  </a:lnTo>
                  <a:lnTo>
                    <a:pt x="0" y="7"/>
                  </a:lnTo>
                  <a:lnTo>
                    <a:pt x="0" y="0"/>
                  </a:lnTo>
                  <a:lnTo>
                    <a:pt x="7" y="0"/>
                  </a:lnTo>
                  <a:lnTo>
                    <a:pt x="16" y="8"/>
                  </a:lnTo>
                  <a:lnTo>
                    <a:pt x="22" y="15"/>
                  </a:lnTo>
                  <a:lnTo>
                    <a:pt x="26" y="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19" name="Freeform 132">
              <a:extLst>
                <a:ext uri="{FF2B5EF4-FFF2-40B4-BE49-F238E27FC236}">
                  <a16:creationId xmlns:a16="http://schemas.microsoft.com/office/drawing/2014/main" id="{B641774A-945D-15EB-46FF-D4E89810EAEF}"/>
                </a:ext>
              </a:extLst>
            </p:cNvPr>
            <p:cNvSpPr>
              <a:spLocks/>
            </p:cNvSpPr>
            <p:nvPr/>
          </p:nvSpPr>
          <p:spPr bwMode="auto">
            <a:xfrm>
              <a:off x="4061240" y="2502334"/>
              <a:ext cx="410395" cy="362115"/>
            </a:xfrm>
            <a:custGeom>
              <a:avLst/>
              <a:gdLst>
                <a:gd name="T0" fmla="*/ 34 w 281"/>
                <a:gd name="T1" fmla="*/ 239 h 245"/>
                <a:gd name="T2" fmla="*/ 34 w 281"/>
                <a:gd name="T3" fmla="*/ 225 h 245"/>
                <a:gd name="T4" fmla="*/ 13 w 281"/>
                <a:gd name="T5" fmla="*/ 220 h 245"/>
                <a:gd name="T6" fmla="*/ 12 w 281"/>
                <a:gd name="T7" fmla="*/ 210 h 245"/>
                <a:gd name="T8" fmla="*/ 2 w 281"/>
                <a:gd name="T9" fmla="*/ 197 h 245"/>
                <a:gd name="T10" fmla="*/ 0 w 281"/>
                <a:gd name="T11" fmla="*/ 187 h 245"/>
                <a:gd name="T12" fmla="*/ 1 w 281"/>
                <a:gd name="T13" fmla="*/ 177 h 245"/>
                <a:gd name="T14" fmla="*/ 13 w 281"/>
                <a:gd name="T15" fmla="*/ 176 h 245"/>
                <a:gd name="T16" fmla="*/ 19 w 281"/>
                <a:gd name="T17" fmla="*/ 169 h 245"/>
                <a:gd name="T18" fmla="*/ 44 w 281"/>
                <a:gd name="T19" fmla="*/ 167 h 245"/>
                <a:gd name="T20" fmla="*/ 60 w 281"/>
                <a:gd name="T21" fmla="*/ 164 h 245"/>
                <a:gd name="T22" fmla="*/ 62 w 281"/>
                <a:gd name="T23" fmla="*/ 151 h 245"/>
                <a:gd name="T24" fmla="*/ 72 w 281"/>
                <a:gd name="T25" fmla="*/ 137 h 245"/>
                <a:gd name="T26" fmla="*/ 71 w 281"/>
                <a:gd name="T27" fmla="*/ 89 h 245"/>
                <a:gd name="T28" fmla="*/ 97 w 281"/>
                <a:gd name="T29" fmla="*/ 80 h 245"/>
                <a:gd name="T30" fmla="*/ 149 w 281"/>
                <a:gd name="T31" fmla="*/ 39 h 245"/>
                <a:gd name="T32" fmla="*/ 209 w 281"/>
                <a:gd name="T33" fmla="*/ 0 h 245"/>
                <a:gd name="T34" fmla="*/ 238 w 281"/>
                <a:gd name="T35" fmla="*/ 9 h 245"/>
                <a:gd name="T36" fmla="*/ 248 w 281"/>
                <a:gd name="T37" fmla="*/ 20 h 245"/>
                <a:gd name="T38" fmla="*/ 261 w 281"/>
                <a:gd name="T39" fmla="*/ 12 h 245"/>
                <a:gd name="T40" fmla="*/ 266 w 281"/>
                <a:gd name="T41" fmla="*/ 45 h 245"/>
                <a:gd name="T42" fmla="*/ 273 w 281"/>
                <a:gd name="T43" fmla="*/ 50 h 245"/>
                <a:gd name="T44" fmla="*/ 274 w 281"/>
                <a:gd name="T45" fmla="*/ 57 h 245"/>
                <a:gd name="T46" fmla="*/ 281 w 281"/>
                <a:gd name="T47" fmla="*/ 64 h 245"/>
                <a:gd name="T48" fmla="*/ 278 w 281"/>
                <a:gd name="T49" fmla="*/ 73 h 245"/>
                <a:gd name="T50" fmla="*/ 271 w 281"/>
                <a:gd name="T51" fmla="*/ 115 h 245"/>
                <a:gd name="T52" fmla="*/ 271 w 281"/>
                <a:gd name="T53" fmla="*/ 142 h 245"/>
                <a:gd name="T54" fmla="*/ 248 w 281"/>
                <a:gd name="T55" fmla="*/ 162 h 245"/>
                <a:gd name="T56" fmla="*/ 241 w 281"/>
                <a:gd name="T57" fmla="*/ 189 h 245"/>
                <a:gd name="T58" fmla="*/ 249 w 281"/>
                <a:gd name="T59" fmla="*/ 197 h 245"/>
                <a:gd name="T60" fmla="*/ 249 w 281"/>
                <a:gd name="T61" fmla="*/ 210 h 245"/>
                <a:gd name="T62" fmla="*/ 260 w 281"/>
                <a:gd name="T63" fmla="*/ 210 h 245"/>
                <a:gd name="T64" fmla="*/ 259 w 281"/>
                <a:gd name="T65" fmla="*/ 220 h 245"/>
                <a:gd name="T66" fmla="*/ 254 w 281"/>
                <a:gd name="T67" fmla="*/ 221 h 245"/>
                <a:gd name="T68" fmla="*/ 253 w 281"/>
                <a:gd name="T69" fmla="*/ 228 h 245"/>
                <a:gd name="T70" fmla="*/ 250 w 281"/>
                <a:gd name="T71" fmla="*/ 228 h 245"/>
                <a:gd name="T72" fmla="*/ 237 w 281"/>
                <a:gd name="T73" fmla="*/ 206 h 245"/>
                <a:gd name="T74" fmla="*/ 233 w 281"/>
                <a:gd name="T75" fmla="*/ 205 h 245"/>
                <a:gd name="T76" fmla="*/ 219 w 281"/>
                <a:gd name="T77" fmla="*/ 216 h 245"/>
                <a:gd name="T78" fmla="*/ 205 w 281"/>
                <a:gd name="T79" fmla="*/ 210 h 245"/>
                <a:gd name="T80" fmla="*/ 195 w 281"/>
                <a:gd name="T81" fmla="*/ 209 h 245"/>
                <a:gd name="T82" fmla="*/ 189 w 281"/>
                <a:gd name="T83" fmla="*/ 212 h 245"/>
                <a:gd name="T84" fmla="*/ 179 w 281"/>
                <a:gd name="T85" fmla="*/ 212 h 245"/>
                <a:gd name="T86" fmla="*/ 168 w 281"/>
                <a:gd name="T87" fmla="*/ 220 h 245"/>
                <a:gd name="T88" fmla="*/ 159 w 281"/>
                <a:gd name="T89" fmla="*/ 221 h 245"/>
                <a:gd name="T90" fmla="*/ 137 w 281"/>
                <a:gd name="T91" fmla="*/ 210 h 245"/>
                <a:gd name="T92" fmla="*/ 128 w 281"/>
                <a:gd name="T93" fmla="*/ 215 h 245"/>
                <a:gd name="T94" fmla="*/ 119 w 281"/>
                <a:gd name="T95" fmla="*/ 215 h 245"/>
                <a:gd name="T96" fmla="*/ 112 w 281"/>
                <a:gd name="T97" fmla="*/ 207 h 245"/>
                <a:gd name="T98" fmla="*/ 93 w 281"/>
                <a:gd name="T99" fmla="*/ 199 h 245"/>
                <a:gd name="T100" fmla="*/ 74 w 281"/>
                <a:gd name="T101" fmla="*/ 202 h 245"/>
                <a:gd name="T102" fmla="*/ 69 w 281"/>
                <a:gd name="T103" fmla="*/ 206 h 245"/>
                <a:gd name="T104" fmla="*/ 67 w 281"/>
                <a:gd name="T105" fmla="*/ 218 h 245"/>
                <a:gd name="T106" fmla="*/ 61 w 281"/>
                <a:gd name="T107" fmla="*/ 227 h 245"/>
                <a:gd name="T108" fmla="*/ 60 w 281"/>
                <a:gd name="T109" fmla="*/ 245 h 245"/>
                <a:gd name="T110" fmla="*/ 46 w 281"/>
                <a:gd name="T111" fmla="*/ 233 h 245"/>
                <a:gd name="T112" fmla="*/ 40 w 281"/>
                <a:gd name="T113" fmla="*/ 233 h 245"/>
                <a:gd name="T114" fmla="*/ 34 w 281"/>
                <a:gd name="T115" fmla="*/ 23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1" h="245">
                  <a:moveTo>
                    <a:pt x="34" y="239"/>
                  </a:moveTo>
                  <a:lnTo>
                    <a:pt x="34" y="225"/>
                  </a:lnTo>
                  <a:lnTo>
                    <a:pt x="13" y="220"/>
                  </a:lnTo>
                  <a:lnTo>
                    <a:pt x="12" y="210"/>
                  </a:lnTo>
                  <a:lnTo>
                    <a:pt x="2" y="197"/>
                  </a:lnTo>
                  <a:lnTo>
                    <a:pt x="0" y="187"/>
                  </a:lnTo>
                  <a:lnTo>
                    <a:pt x="1" y="177"/>
                  </a:lnTo>
                  <a:lnTo>
                    <a:pt x="13" y="176"/>
                  </a:lnTo>
                  <a:lnTo>
                    <a:pt x="19" y="169"/>
                  </a:lnTo>
                  <a:lnTo>
                    <a:pt x="44" y="167"/>
                  </a:lnTo>
                  <a:lnTo>
                    <a:pt x="60" y="164"/>
                  </a:lnTo>
                  <a:lnTo>
                    <a:pt x="62" y="151"/>
                  </a:lnTo>
                  <a:lnTo>
                    <a:pt x="72" y="137"/>
                  </a:lnTo>
                  <a:lnTo>
                    <a:pt x="71" y="89"/>
                  </a:lnTo>
                  <a:lnTo>
                    <a:pt x="97" y="80"/>
                  </a:lnTo>
                  <a:lnTo>
                    <a:pt x="149" y="39"/>
                  </a:lnTo>
                  <a:lnTo>
                    <a:pt x="209" y="0"/>
                  </a:lnTo>
                  <a:lnTo>
                    <a:pt x="238" y="9"/>
                  </a:lnTo>
                  <a:lnTo>
                    <a:pt x="248" y="20"/>
                  </a:lnTo>
                  <a:lnTo>
                    <a:pt x="261" y="12"/>
                  </a:lnTo>
                  <a:lnTo>
                    <a:pt x="266" y="45"/>
                  </a:lnTo>
                  <a:lnTo>
                    <a:pt x="273" y="50"/>
                  </a:lnTo>
                  <a:lnTo>
                    <a:pt x="274" y="57"/>
                  </a:lnTo>
                  <a:lnTo>
                    <a:pt x="281" y="64"/>
                  </a:lnTo>
                  <a:lnTo>
                    <a:pt x="278" y="73"/>
                  </a:lnTo>
                  <a:lnTo>
                    <a:pt x="271" y="115"/>
                  </a:lnTo>
                  <a:lnTo>
                    <a:pt x="271" y="142"/>
                  </a:lnTo>
                  <a:lnTo>
                    <a:pt x="248" y="162"/>
                  </a:lnTo>
                  <a:lnTo>
                    <a:pt x="241" y="189"/>
                  </a:lnTo>
                  <a:lnTo>
                    <a:pt x="249" y="197"/>
                  </a:lnTo>
                  <a:lnTo>
                    <a:pt x="249" y="210"/>
                  </a:lnTo>
                  <a:lnTo>
                    <a:pt x="260" y="210"/>
                  </a:lnTo>
                  <a:lnTo>
                    <a:pt x="259" y="220"/>
                  </a:lnTo>
                  <a:lnTo>
                    <a:pt x="254" y="221"/>
                  </a:lnTo>
                  <a:lnTo>
                    <a:pt x="253" y="228"/>
                  </a:lnTo>
                  <a:lnTo>
                    <a:pt x="250" y="228"/>
                  </a:lnTo>
                  <a:lnTo>
                    <a:pt x="237" y="206"/>
                  </a:lnTo>
                  <a:lnTo>
                    <a:pt x="233" y="205"/>
                  </a:lnTo>
                  <a:lnTo>
                    <a:pt x="219" y="216"/>
                  </a:lnTo>
                  <a:lnTo>
                    <a:pt x="205" y="210"/>
                  </a:lnTo>
                  <a:lnTo>
                    <a:pt x="195" y="209"/>
                  </a:lnTo>
                  <a:lnTo>
                    <a:pt x="189" y="212"/>
                  </a:lnTo>
                  <a:lnTo>
                    <a:pt x="179" y="212"/>
                  </a:lnTo>
                  <a:lnTo>
                    <a:pt x="168" y="220"/>
                  </a:lnTo>
                  <a:lnTo>
                    <a:pt x="159" y="221"/>
                  </a:lnTo>
                  <a:lnTo>
                    <a:pt x="137" y="210"/>
                  </a:lnTo>
                  <a:lnTo>
                    <a:pt x="128" y="215"/>
                  </a:lnTo>
                  <a:lnTo>
                    <a:pt x="119" y="215"/>
                  </a:lnTo>
                  <a:lnTo>
                    <a:pt x="112" y="207"/>
                  </a:lnTo>
                  <a:lnTo>
                    <a:pt x="93" y="199"/>
                  </a:lnTo>
                  <a:lnTo>
                    <a:pt x="74" y="202"/>
                  </a:lnTo>
                  <a:lnTo>
                    <a:pt x="69" y="206"/>
                  </a:lnTo>
                  <a:lnTo>
                    <a:pt x="67" y="218"/>
                  </a:lnTo>
                  <a:lnTo>
                    <a:pt x="61" y="227"/>
                  </a:lnTo>
                  <a:lnTo>
                    <a:pt x="60" y="245"/>
                  </a:lnTo>
                  <a:lnTo>
                    <a:pt x="46" y="233"/>
                  </a:lnTo>
                  <a:lnTo>
                    <a:pt x="40" y="233"/>
                  </a:lnTo>
                  <a:lnTo>
                    <a:pt x="34" y="23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0" name="Freeform 133">
              <a:extLst>
                <a:ext uri="{FF2B5EF4-FFF2-40B4-BE49-F238E27FC236}">
                  <a16:creationId xmlns:a16="http://schemas.microsoft.com/office/drawing/2014/main" id="{7A5059DF-326C-6AD3-1A41-13D74DA466E4}"/>
                </a:ext>
              </a:extLst>
            </p:cNvPr>
            <p:cNvSpPr>
              <a:spLocks/>
            </p:cNvSpPr>
            <p:nvPr/>
          </p:nvSpPr>
          <p:spPr bwMode="auto">
            <a:xfrm>
              <a:off x="4125502" y="2796460"/>
              <a:ext cx="315463" cy="295604"/>
            </a:xfrm>
            <a:custGeom>
              <a:avLst/>
              <a:gdLst>
                <a:gd name="T0" fmla="*/ 106 w 216"/>
                <a:gd name="T1" fmla="*/ 189 h 200"/>
                <a:gd name="T2" fmla="*/ 87 w 216"/>
                <a:gd name="T3" fmla="*/ 197 h 200"/>
                <a:gd name="T4" fmla="*/ 80 w 216"/>
                <a:gd name="T5" fmla="*/ 196 h 200"/>
                <a:gd name="T6" fmla="*/ 73 w 216"/>
                <a:gd name="T7" fmla="*/ 200 h 200"/>
                <a:gd name="T8" fmla="*/ 59 w 216"/>
                <a:gd name="T9" fmla="*/ 200 h 200"/>
                <a:gd name="T10" fmla="*/ 49 w 216"/>
                <a:gd name="T11" fmla="*/ 187 h 200"/>
                <a:gd name="T12" fmla="*/ 43 w 216"/>
                <a:gd name="T13" fmla="*/ 172 h 200"/>
                <a:gd name="T14" fmla="*/ 30 w 216"/>
                <a:gd name="T15" fmla="*/ 158 h 200"/>
                <a:gd name="T16" fmla="*/ 16 w 216"/>
                <a:gd name="T17" fmla="*/ 158 h 200"/>
                <a:gd name="T18" fmla="*/ 0 w 216"/>
                <a:gd name="T19" fmla="*/ 158 h 200"/>
                <a:gd name="T20" fmla="*/ 1 w 216"/>
                <a:gd name="T21" fmla="*/ 125 h 200"/>
                <a:gd name="T22" fmla="*/ 0 w 216"/>
                <a:gd name="T23" fmla="*/ 112 h 200"/>
                <a:gd name="T24" fmla="*/ 4 w 216"/>
                <a:gd name="T25" fmla="*/ 98 h 200"/>
                <a:gd name="T26" fmla="*/ 9 w 216"/>
                <a:gd name="T27" fmla="*/ 92 h 200"/>
                <a:gd name="T28" fmla="*/ 18 w 216"/>
                <a:gd name="T29" fmla="*/ 79 h 200"/>
                <a:gd name="T30" fmla="*/ 16 w 216"/>
                <a:gd name="T31" fmla="*/ 74 h 200"/>
                <a:gd name="T32" fmla="*/ 20 w 216"/>
                <a:gd name="T33" fmla="*/ 65 h 200"/>
                <a:gd name="T34" fmla="*/ 16 w 216"/>
                <a:gd name="T35" fmla="*/ 53 h 200"/>
                <a:gd name="T36" fmla="*/ 16 w 216"/>
                <a:gd name="T37" fmla="*/ 46 h 200"/>
                <a:gd name="T38" fmla="*/ 17 w 216"/>
                <a:gd name="T39" fmla="*/ 28 h 200"/>
                <a:gd name="T40" fmla="*/ 23 w 216"/>
                <a:gd name="T41" fmla="*/ 19 h 200"/>
                <a:gd name="T42" fmla="*/ 25 w 216"/>
                <a:gd name="T43" fmla="*/ 7 h 200"/>
                <a:gd name="T44" fmla="*/ 30 w 216"/>
                <a:gd name="T45" fmla="*/ 3 h 200"/>
                <a:gd name="T46" fmla="*/ 49 w 216"/>
                <a:gd name="T47" fmla="*/ 0 h 200"/>
                <a:gd name="T48" fmla="*/ 68 w 216"/>
                <a:gd name="T49" fmla="*/ 8 h 200"/>
                <a:gd name="T50" fmla="*/ 75 w 216"/>
                <a:gd name="T51" fmla="*/ 16 h 200"/>
                <a:gd name="T52" fmla="*/ 84 w 216"/>
                <a:gd name="T53" fmla="*/ 16 h 200"/>
                <a:gd name="T54" fmla="*/ 93 w 216"/>
                <a:gd name="T55" fmla="*/ 11 h 200"/>
                <a:gd name="T56" fmla="*/ 115 w 216"/>
                <a:gd name="T57" fmla="*/ 22 h 200"/>
                <a:gd name="T58" fmla="*/ 124 w 216"/>
                <a:gd name="T59" fmla="*/ 21 h 200"/>
                <a:gd name="T60" fmla="*/ 135 w 216"/>
                <a:gd name="T61" fmla="*/ 13 h 200"/>
                <a:gd name="T62" fmla="*/ 145 w 216"/>
                <a:gd name="T63" fmla="*/ 13 h 200"/>
                <a:gd name="T64" fmla="*/ 151 w 216"/>
                <a:gd name="T65" fmla="*/ 10 h 200"/>
                <a:gd name="T66" fmla="*/ 161 w 216"/>
                <a:gd name="T67" fmla="*/ 11 h 200"/>
                <a:gd name="T68" fmla="*/ 175 w 216"/>
                <a:gd name="T69" fmla="*/ 17 h 200"/>
                <a:gd name="T70" fmla="*/ 189 w 216"/>
                <a:gd name="T71" fmla="*/ 6 h 200"/>
                <a:gd name="T72" fmla="*/ 193 w 216"/>
                <a:gd name="T73" fmla="*/ 7 h 200"/>
                <a:gd name="T74" fmla="*/ 206 w 216"/>
                <a:gd name="T75" fmla="*/ 29 h 200"/>
                <a:gd name="T76" fmla="*/ 209 w 216"/>
                <a:gd name="T77" fmla="*/ 29 h 200"/>
                <a:gd name="T78" fmla="*/ 216 w 216"/>
                <a:gd name="T79" fmla="*/ 37 h 200"/>
                <a:gd name="T80" fmla="*/ 214 w 216"/>
                <a:gd name="T81" fmla="*/ 41 h 200"/>
                <a:gd name="T82" fmla="*/ 214 w 216"/>
                <a:gd name="T83" fmla="*/ 48 h 200"/>
                <a:gd name="T84" fmla="*/ 199 w 216"/>
                <a:gd name="T85" fmla="*/ 64 h 200"/>
                <a:gd name="T86" fmla="*/ 194 w 216"/>
                <a:gd name="T87" fmla="*/ 77 h 200"/>
                <a:gd name="T88" fmla="*/ 191 w 216"/>
                <a:gd name="T89" fmla="*/ 88 h 200"/>
                <a:gd name="T90" fmla="*/ 187 w 216"/>
                <a:gd name="T91" fmla="*/ 93 h 200"/>
                <a:gd name="T92" fmla="*/ 184 w 216"/>
                <a:gd name="T93" fmla="*/ 107 h 200"/>
                <a:gd name="T94" fmla="*/ 174 w 216"/>
                <a:gd name="T95" fmla="*/ 116 h 200"/>
                <a:gd name="T96" fmla="*/ 172 w 216"/>
                <a:gd name="T97" fmla="*/ 126 h 200"/>
                <a:gd name="T98" fmla="*/ 167 w 216"/>
                <a:gd name="T99" fmla="*/ 135 h 200"/>
                <a:gd name="T100" fmla="*/ 166 w 216"/>
                <a:gd name="T101" fmla="*/ 143 h 200"/>
                <a:gd name="T102" fmla="*/ 153 w 216"/>
                <a:gd name="T103" fmla="*/ 150 h 200"/>
                <a:gd name="T104" fmla="*/ 143 w 216"/>
                <a:gd name="T105" fmla="*/ 142 h 200"/>
                <a:gd name="T106" fmla="*/ 136 w 216"/>
                <a:gd name="T107" fmla="*/ 142 h 200"/>
                <a:gd name="T108" fmla="*/ 125 w 216"/>
                <a:gd name="T109" fmla="*/ 154 h 200"/>
                <a:gd name="T110" fmla="*/ 120 w 216"/>
                <a:gd name="T111" fmla="*/ 155 h 200"/>
                <a:gd name="T112" fmla="*/ 111 w 216"/>
                <a:gd name="T113" fmla="*/ 175 h 200"/>
                <a:gd name="T114" fmla="*/ 106 w 216"/>
                <a:gd name="T115" fmla="*/ 189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6" h="200">
                  <a:moveTo>
                    <a:pt x="106" y="189"/>
                  </a:moveTo>
                  <a:lnTo>
                    <a:pt x="87" y="197"/>
                  </a:lnTo>
                  <a:lnTo>
                    <a:pt x="80" y="196"/>
                  </a:lnTo>
                  <a:lnTo>
                    <a:pt x="73" y="200"/>
                  </a:lnTo>
                  <a:lnTo>
                    <a:pt x="59" y="200"/>
                  </a:lnTo>
                  <a:lnTo>
                    <a:pt x="49" y="187"/>
                  </a:lnTo>
                  <a:lnTo>
                    <a:pt x="43" y="172"/>
                  </a:lnTo>
                  <a:lnTo>
                    <a:pt x="30" y="158"/>
                  </a:lnTo>
                  <a:lnTo>
                    <a:pt x="16" y="158"/>
                  </a:lnTo>
                  <a:lnTo>
                    <a:pt x="0" y="158"/>
                  </a:lnTo>
                  <a:lnTo>
                    <a:pt x="1" y="125"/>
                  </a:lnTo>
                  <a:lnTo>
                    <a:pt x="0" y="112"/>
                  </a:lnTo>
                  <a:lnTo>
                    <a:pt x="4" y="98"/>
                  </a:lnTo>
                  <a:lnTo>
                    <a:pt x="9" y="92"/>
                  </a:lnTo>
                  <a:lnTo>
                    <a:pt x="18" y="79"/>
                  </a:lnTo>
                  <a:lnTo>
                    <a:pt x="16" y="74"/>
                  </a:lnTo>
                  <a:lnTo>
                    <a:pt x="20" y="65"/>
                  </a:lnTo>
                  <a:lnTo>
                    <a:pt x="16" y="53"/>
                  </a:lnTo>
                  <a:lnTo>
                    <a:pt x="16" y="46"/>
                  </a:lnTo>
                  <a:lnTo>
                    <a:pt x="17" y="28"/>
                  </a:lnTo>
                  <a:lnTo>
                    <a:pt x="23" y="19"/>
                  </a:lnTo>
                  <a:lnTo>
                    <a:pt x="25" y="7"/>
                  </a:lnTo>
                  <a:lnTo>
                    <a:pt x="30" y="3"/>
                  </a:lnTo>
                  <a:lnTo>
                    <a:pt x="49" y="0"/>
                  </a:lnTo>
                  <a:lnTo>
                    <a:pt x="68" y="8"/>
                  </a:lnTo>
                  <a:lnTo>
                    <a:pt x="75" y="16"/>
                  </a:lnTo>
                  <a:lnTo>
                    <a:pt x="84" y="16"/>
                  </a:lnTo>
                  <a:lnTo>
                    <a:pt x="93" y="11"/>
                  </a:lnTo>
                  <a:lnTo>
                    <a:pt x="115" y="22"/>
                  </a:lnTo>
                  <a:lnTo>
                    <a:pt x="124" y="21"/>
                  </a:lnTo>
                  <a:lnTo>
                    <a:pt x="135" y="13"/>
                  </a:lnTo>
                  <a:lnTo>
                    <a:pt x="145" y="13"/>
                  </a:lnTo>
                  <a:lnTo>
                    <a:pt x="151" y="10"/>
                  </a:lnTo>
                  <a:lnTo>
                    <a:pt x="161" y="11"/>
                  </a:lnTo>
                  <a:lnTo>
                    <a:pt x="175" y="17"/>
                  </a:lnTo>
                  <a:lnTo>
                    <a:pt x="189" y="6"/>
                  </a:lnTo>
                  <a:lnTo>
                    <a:pt x="193" y="7"/>
                  </a:lnTo>
                  <a:lnTo>
                    <a:pt x="206" y="29"/>
                  </a:lnTo>
                  <a:lnTo>
                    <a:pt x="209" y="29"/>
                  </a:lnTo>
                  <a:lnTo>
                    <a:pt x="216" y="37"/>
                  </a:lnTo>
                  <a:lnTo>
                    <a:pt x="214" y="41"/>
                  </a:lnTo>
                  <a:lnTo>
                    <a:pt x="214" y="48"/>
                  </a:lnTo>
                  <a:lnTo>
                    <a:pt x="199" y="64"/>
                  </a:lnTo>
                  <a:lnTo>
                    <a:pt x="194" y="77"/>
                  </a:lnTo>
                  <a:lnTo>
                    <a:pt x="191" y="88"/>
                  </a:lnTo>
                  <a:lnTo>
                    <a:pt x="187" y="93"/>
                  </a:lnTo>
                  <a:lnTo>
                    <a:pt x="184" y="107"/>
                  </a:lnTo>
                  <a:lnTo>
                    <a:pt x="174" y="116"/>
                  </a:lnTo>
                  <a:lnTo>
                    <a:pt x="172" y="126"/>
                  </a:lnTo>
                  <a:lnTo>
                    <a:pt x="167" y="135"/>
                  </a:lnTo>
                  <a:lnTo>
                    <a:pt x="166" y="143"/>
                  </a:lnTo>
                  <a:lnTo>
                    <a:pt x="153" y="150"/>
                  </a:lnTo>
                  <a:lnTo>
                    <a:pt x="143" y="142"/>
                  </a:lnTo>
                  <a:lnTo>
                    <a:pt x="136" y="142"/>
                  </a:lnTo>
                  <a:lnTo>
                    <a:pt x="125" y="154"/>
                  </a:lnTo>
                  <a:lnTo>
                    <a:pt x="120" y="155"/>
                  </a:lnTo>
                  <a:lnTo>
                    <a:pt x="111" y="175"/>
                  </a:lnTo>
                  <a:lnTo>
                    <a:pt x="106" y="18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1" name="Freeform 134">
              <a:extLst>
                <a:ext uri="{FF2B5EF4-FFF2-40B4-BE49-F238E27FC236}">
                  <a16:creationId xmlns:a16="http://schemas.microsoft.com/office/drawing/2014/main" id="{417E9747-6E83-82CE-24A2-E2174FEC761C}"/>
                </a:ext>
              </a:extLst>
            </p:cNvPr>
            <p:cNvSpPr>
              <a:spLocks/>
            </p:cNvSpPr>
            <p:nvPr/>
          </p:nvSpPr>
          <p:spPr bwMode="auto">
            <a:xfrm>
              <a:off x="1717172" y="2760988"/>
              <a:ext cx="125602" cy="133021"/>
            </a:xfrm>
            <a:custGeom>
              <a:avLst/>
              <a:gdLst>
                <a:gd name="T0" fmla="*/ 33 w 86"/>
                <a:gd name="T1" fmla="*/ 82 h 90"/>
                <a:gd name="T2" fmla="*/ 27 w 86"/>
                <a:gd name="T3" fmla="*/ 75 h 90"/>
                <a:gd name="T4" fmla="*/ 19 w 86"/>
                <a:gd name="T5" fmla="*/ 67 h 90"/>
                <a:gd name="T6" fmla="*/ 15 w 86"/>
                <a:gd name="T7" fmla="*/ 60 h 90"/>
                <a:gd name="T8" fmla="*/ 8 w 86"/>
                <a:gd name="T9" fmla="*/ 54 h 90"/>
                <a:gd name="T10" fmla="*/ 0 w 86"/>
                <a:gd name="T11" fmla="*/ 44 h 90"/>
                <a:gd name="T12" fmla="*/ 2 w 86"/>
                <a:gd name="T13" fmla="*/ 41 h 90"/>
                <a:gd name="T14" fmla="*/ 5 w 86"/>
                <a:gd name="T15" fmla="*/ 44 h 90"/>
                <a:gd name="T16" fmla="*/ 6 w 86"/>
                <a:gd name="T17" fmla="*/ 43 h 90"/>
                <a:gd name="T18" fmla="*/ 12 w 86"/>
                <a:gd name="T19" fmla="*/ 42 h 90"/>
                <a:gd name="T20" fmla="*/ 15 w 86"/>
                <a:gd name="T21" fmla="*/ 37 h 90"/>
                <a:gd name="T22" fmla="*/ 18 w 86"/>
                <a:gd name="T23" fmla="*/ 37 h 90"/>
                <a:gd name="T24" fmla="*/ 18 w 86"/>
                <a:gd name="T25" fmla="*/ 27 h 90"/>
                <a:gd name="T26" fmla="*/ 23 w 86"/>
                <a:gd name="T27" fmla="*/ 26 h 90"/>
                <a:gd name="T28" fmla="*/ 26 w 86"/>
                <a:gd name="T29" fmla="*/ 26 h 90"/>
                <a:gd name="T30" fmla="*/ 31 w 86"/>
                <a:gd name="T31" fmla="*/ 21 h 90"/>
                <a:gd name="T32" fmla="*/ 36 w 86"/>
                <a:gd name="T33" fmla="*/ 25 h 90"/>
                <a:gd name="T34" fmla="*/ 38 w 86"/>
                <a:gd name="T35" fmla="*/ 22 h 90"/>
                <a:gd name="T36" fmla="*/ 41 w 86"/>
                <a:gd name="T37" fmla="*/ 20 h 90"/>
                <a:gd name="T38" fmla="*/ 48 w 86"/>
                <a:gd name="T39" fmla="*/ 14 h 90"/>
                <a:gd name="T40" fmla="*/ 49 w 86"/>
                <a:gd name="T41" fmla="*/ 10 h 90"/>
                <a:gd name="T42" fmla="*/ 51 w 86"/>
                <a:gd name="T43" fmla="*/ 10 h 90"/>
                <a:gd name="T44" fmla="*/ 54 w 86"/>
                <a:gd name="T45" fmla="*/ 5 h 90"/>
                <a:gd name="T46" fmla="*/ 56 w 86"/>
                <a:gd name="T47" fmla="*/ 5 h 90"/>
                <a:gd name="T48" fmla="*/ 58 w 86"/>
                <a:gd name="T49" fmla="*/ 8 h 90"/>
                <a:gd name="T50" fmla="*/ 62 w 86"/>
                <a:gd name="T51" fmla="*/ 9 h 90"/>
                <a:gd name="T52" fmla="*/ 66 w 86"/>
                <a:gd name="T53" fmla="*/ 6 h 90"/>
                <a:gd name="T54" fmla="*/ 71 w 86"/>
                <a:gd name="T55" fmla="*/ 6 h 90"/>
                <a:gd name="T56" fmla="*/ 77 w 86"/>
                <a:gd name="T57" fmla="*/ 3 h 90"/>
                <a:gd name="T58" fmla="*/ 80 w 86"/>
                <a:gd name="T59" fmla="*/ 0 h 90"/>
                <a:gd name="T60" fmla="*/ 86 w 86"/>
                <a:gd name="T61" fmla="*/ 1 h 90"/>
                <a:gd name="T62" fmla="*/ 85 w 86"/>
                <a:gd name="T63" fmla="*/ 3 h 90"/>
                <a:gd name="T64" fmla="*/ 83 w 86"/>
                <a:gd name="T65" fmla="*/ 8 h 90"/>
                <a:gd name="T66" fmla="*/ 84 w 86"/>
                <a:gd name="T67" fmla="*/ 15 h 90"/>
                <a:gd name="T68" fmla="*/ 79 w 86"/>
                <a:gd name="T69" fmla="*/ 22 h 90"/>
                <a:gd name="T70" fmla="*/ 77 w 86"/>
                <a:gd name="T71" fmla="*/ 30 h 90"/>
                <a:gd name="T72" fmla="*/ 76 w 86"/>
                <a:gd name="T73" fmla="*/ 40 h 90"/>
                <a:gd name="T74" fmla="*/ 76 w 86"/>
                <a:gd name="T75" fmla="*/ 45 h 90"/>
                <a:gd name="T76" fmla="*/ 76 w 86"/>
                <a:gd name="T77" fmla="*/ 54 h 90"/>
                <a:gd name="T78" fmla="*/ 73 w 86"/>
                <a:gd name="T79" fmla="*/ 56 h 90"/>
                <a:gd name="T80" fmla="*/ 70 w 86"/>
                <a:gd name="T81" fmla="*/ 65 h 90"/>
                <a:gd name="T82" fmla="*/ 71 w 86"/>
                <a:gd name="T83" fmla="*/ 71 h 90"/>
                <a:gd name="T84" fmla="*/ 67 w 86"/>
                <a:gd name="T85" fmla="*/ 76 h 90"/>
                <a:gd name="T86" fmla="*/ 67 w 86"/>
                <a:gd name="T87" fmla="*/ 82 h 90"/>
                <a:gd name="T88" fmla="*/ 70 w 86"/>
                <a:gd name="T89" fmla="*/ 85 h 90"/>
                <a:gd name="T90" fmla="*/ 65 w 86"/>
                <a:gd name="T91" fmla="*/ 90 h 90"/>
                <a:gd name="T92" fmla="*/ 60 w 86"/>
                <a:gd name="T93" fmla="*/ 88 h 90"/>
                <a:gd name="T94" fmla="*/ 57 w 86"/>
                <a:gd name="T95" fmla="*/ 84 h 90"/>
                <a:gd name="T96" fmla="*/ 52 w 86"/>
                <a:gd name="T97" fmla="*/ 82 h 90"/>
                <a:gd name="T98" fmla="*/ 47 w 86"/>
                <a:gd name="T99" fmla="*/ 85 h 90"/>
                <a:gd name="T100" fmla="*/ 36 w 86"/>
                <a:gd name="T101" fmla="*/ 79 h 90"/>
                <a:gd name="T102" fmla="*/ 33 w 86"/>
                <a:gd name="T103"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90">
                  <a:moveTo>
                    <a:pt x="33" y="82"/>
                  </a:moveTo>
                  <a:lnTo>
                    <a:pt x="27" y="75"/>
                  </a:lnTo>
                  <a:lnTo>
                    <a:pt x="19" y="67"/>
                  </a:lnTo>
                  <a:lnTo>
                    <a:pt x="15" y="60"/>
                  </a:lnTo>
                  <a:lnTo>
                    <a:pt x="8" y="54"/>
                  </a:lnTo>
                  <a:lnTo>
                    <a:pt x="0" y="44"/>
                  </a:lnTo>
                  <a:lnTo>
                    <a:pt x="2" y="41"/>
                  </a:lnTo>
                  <a:lnTo>
                    <a:pt x="5" y="44"/>
                  </a:lnTo>
                  <a:lnTo>
                    <a:pt x="6" y="43"/>
                  </a:lnTo>
                  <a:lnTo>
                    <a:pt x="12" y="42"/>
                  </a:lnTo>
                  <a:lnTo>
                    <a:pt x="15" y="37"/>
                  </a:lnTo>
                  <a:lnTo>
                    <a:pt x="18" y="37"/>
                  </a:lnTo>
                  <a:lnTo>
                    <a:pt x="18" y="27"/>
                  </a:lnTo>
                  <a:lnTo>
                    <a:pt x="23" y="26"/>
                  </a:lnTo>
                  <a:lnTo>
                    <a:pt x="26" y="26"/>
                  </a:lnTo>
                  <a:lnTo>
                    <a:pt x="31" y="21"/>
                  </a:lnTo>
                  <a:lnTo>
                    <a:pt x="36" y="25"/>
                  </a:lnTo>
                  <a:lnTo>
                    <a:pt x="38" y="22"/>
                  </a:lnTo>
                  <a:lnTo>
                    <a:pt x="41" y="20"/>
                  </a:lnTo>
                  <a:lnTo>
                    <a:pt x="48" y="14"/>
                  </a:lnTo>
                  <a:lnTo>
                    <a:pt x="49" y="10"/>
                  </a:lnTo>
                  <a:lnTo>
                    <a:pt x="51" y="10"/>
                  </a:lnTo>
                  <a:lnTo>
                    <a:pt x="54" y="5"/>
                  </a:lnTo>
                  <a:lnTo>
                    <a:pt x="56" y="5"/>
                  </a:lnTo>
                  <a:lnTo>
                    <a:pt x="58" y="8"/>
                  </a:lnTo>
                  <a:lnTo>
                    <a:pt x="62" y="9"/>
                  </a:lnTo>
                  <a:lnTo>
                    <a:pt x="66" y="6"/>
                  </a:lnTo>
                  <a:lnTo>
                    <a:pt x="71" y="6"/>
                  </a:lnTo>
                  <a:lnTo>
                    <a:pt x="77" y="3"/>
                  </a:lnTo>
                  <a:lnTo>
                    <a:pt x="80" y="0"/>
                  </a:lnTo>
                  <a:lnTo>
                    <a:pt x="86" y="1"/>
                  </a:lnTo>
                  <a:lnTo>
                    <a:pt x="85" y="3"/>
                  </a:lnTo>
                  <a:lnTo>
                    <a:pt x="83" y="8"/>
                  </a:lnTo>
                  <a:lnTo>
                    <a:pt x="84" y="15"/>
                  </a:lnTo>
                  <a:lnTo>
                    <a:pt x="79" y="22"/>
                  </a:lnTo>
                  <a:lnTo>
                    <a:pt x="77" y="30"/>
                  </a:lnTo>
                  <a:lnTo>
                    <a:pt x="76" y="40"/>
                  </a:lnTo>
                  <a:lnTo>
                    <a:pt x="76" y="45"/>
                  </a:lnTo>
                  <a:lnTo>
                    <a:pt x="76" y="54"/>
                  </a:lnTo>
                  <a:lnTo>
                    <a:pt x="73" y="56"/>
                  </a:lnTo>
                  <a:lnTo>
                    <a:pt x="70" y="65"/>
                  </a:lnTo>
                  <a:lnTo>
                    <a:pt x="71" y="71"/>
                  </a:lnTo>
                  <a:lnTo>
                    <a:pt x="67" y="76"/>
                  </a:lnTo>
                  <a:lnTo>
                    <a:pt x="67" y="82"/>
                  </a:lnTo>
                  <a:lnTo>
                    <a:pt x="70" y="85"/>
                  </a:lnTo>
                  <a:lnTo>
                    <a:pt x="65" y="90"/>
                  </a:lnTo>
                  <a:lnTo>
                    <a:pt x="60" y="88"/>
                  </a:lnTo>
                  <a:lnTo>
                    <a:pt x="57" y="84"/>
                  </a:lnTo>
                  <a:lnTo>
                    <a:pt x="52" y="82"/>
                  </a:lnTo>
                  <a:lnTo>
                    <a:pt x="47" y="85"/>
                  </a:lnTo>
                  <a:lnTo>
                    <a:pt x="36" y="79"/>
                  </a:lnTo>
                  <a:lnTo>
                    <a:pt x="33" y="8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2" name="Freeform 135">
              <a:extLst>
                <a:ext uri="{FF2B5EF4-FFF2-40B4-BE49-F238E27FC236}">
                  <a16:creationId xmlns:a16="http://schemas.microsoft.com/office/drawing/2014/main" id="{41915C3E-4452-2C59-5307-374E0F8DD104}"/>
                </a:ext>
              </a:extLst>
            </p:cNvPr>
            <p:cNvSpPr>
              <a:spLocks/>
            </p:cNvSpPr>
            <p:nvPr/>
          </p:nvSpPr>
          <p:spPr bwMode="auto">
            <a:xfrm>
              <a:off x="4129883" y="1590397"/>
              <a:ext cx="84708" cy="79813"/>
            </a:xfrm>
            <a:custGeom>
              <a:avLst/>
              <a:gdLst>
                <a:gd name="T0" fmla="*/ 42 w 58"/>
                <a:gd name="T1" fmla="*/ 0 h 54"/>
                <a:gd name="T2" fmla="*/ 55 w 58"/>
                <a:gd name="T3" fmla="*/ 0 h 54"/>
                <a:gd name="T4" fmla="*/ 58 w 58"/>
                <a:gd name="T5" fmla="*/ 7 h 54"/>
                <a:gd name="T6" fmla="*/ 55 w 58"/>
                <a:gd name="T7" fmla="*/ 25 h 54"/>
                <a:gd name="T8" fmla="*/ 51 w 58"/>
                <a:gd name="T9" fmla="*/ 33 h 54"/>
                <a:gd name="T10" fmla="*/ 42 w 58"/>
                <a:gd name="T11" fmla="*/ 33 h 54"/>
                <a:gd name="T12" fmla="*/ 45 w 58"/>
                <a:gd name="T13" fmla="*/ 54 h 54"/>
                <a:gd name="T14" fmla="*/ 36 w 58"/>
                <a:gd name="T15" fmla="*/ 49 h 54"/>
                <a:gd name="T16" fmla="*/ 26 w 58"/>
                <a:gd name="T17" fmla="*/ 40 h 54"/>
                <a:gd name="T18" fmla="*/ 11 w 58"/>
                <a:gd name="T19" fmla="*/ 44 h 54"/>
                <a:gd name="T20" fmla="*/ 0 w 58"/>
                <a:gd name="T21" fmla="*/ 43 h 54"/>
                <a:gd name="T22" fmla="*/ 8 w 58"/>
                <a:gd name="T23" fmla="*/ 37 h 54"/>
                <a:gd name="T24" fmla="*/ 21 w 58"/>
                <a:gd name="T25" fmla="*/ 8 h 54"/>
                <a:gd name="T26" fmla="*/ 42 w 58"/>
                <a:gd name="T27"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8" h="54">
                  <a:moveTo>
                    <a:pt x="42" y="0"/>
                  </a:moveTo>
                  <a:lnTo>
                    <a:pt x="55" y="0"/>
                  </a:lnTo>
                  <a:lnTo>
                    <a:pt x="58" y="7"/>
                  </a:lnTo>
                  <a:lnTo>
                    <a:pt x="55" y="25"/>
                  </a:lnTo>
                  <a:lnTo>
                    <a:pt x="51" y="33"/>
                  </a:lnTo>
                  <a:lnTo>
                    <a:pt x="42" y="33"/>
                  </a:lnTo>
                  <a:lnTo>
                    <a:pt x="45" y="54"/>
                  </a:lnTo>
                  <a:lnTo>
                    <a:pt x="36" y="49"/>
                  </a:lnTo>
                  <a:lnTo>
                    <a:pt x="26" y="40"/>
                  </a:lnTo>
                  <a:lnTo>
                    <a:pt x="11" y="44"/>
                  </a:lnTo>
                  <a:lnTo>
                    <a:pt x="0" y="43"/>
                  </a:lnTo>
                  <a:lnTo>
                    <a:pt x="8" y="37"/>
                  </a:lnTo>
                  <a:lnTo>
                    <a:pt x="21" y="8"/>
                  </a:lnTo>
                  <a:lnTo>
                    <a:pt x="42"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3" name="Freeform 136">
              <a:extLst>
                <a:ext uri="{FF2B5EF4-FFF2-40B4-BE49-F238E27FC236}">
                  <a16:creationId xmlns:a16="http://schemas.microsoft.com/office/drawing/2014/main" id="{6A144D5B-22B0-5EE8-DA7F-AC23FD206FA6}"/>
                </a:ext>
              </a:extLst>
            </p:cNvPr>
            <p:cNvSpPr>
              <a:spLocks/>
            </p:cNvSpPr>
            <p:nvPr/>
          </p:nvSpPr>
          <p:spPr bwMode="auto">
            <a:xfrm>
              <a:off x="4157632" y="1099696"/>
              <a:ext cx="496562" cy="356202"/>
            </a:xfrm>
            <a:custGeom>
              <a:avLst/>
              <a:gdLst>
                <a:gd name="T0" fmla="*/ 294 w 340"/>
                <a:gd name="T1" fmla="*/ 0 h 241"/>
                <a:gd name="T2" fmla="*/ 338 w 340"/>
                <a:gd name="T3" fmla="*/ 13 h 241"/>
                <a:gd name="T4" fmla="*/ 322 w 340"/>
                <a:gd name="T5" fmla="*/ 17 h 241"/>
                <a:gd name="T6" fmla="*/ 340 w 340"/>
                <a:gd name="T7" fmla="*/ 28 h 241"/>
                <a:gd name="T8" fmla="*/ 319 w 340"/>
                <a:gd name="T9" fmla="*/ 35 h 241"/>
                <a:gd name="T10" fmla="*/ 309 w 340"/>
                <a:gd name="T11" fmla="*/ 37 h 241"/>
                <a:gd name="T12" fmla="*/ 311 w 340"/>
                <a:gd name="T13" fmla="*/ 24 h 241"/>
                <a:gd name="T14" fmla="*/ 293 w 340"/>
                <a:gd name="T15" fmla="*/ 18 h 241"/>
                <a:gd name="T16" fmla="*/ 274 w 340"/>
                <a:gd name="T17" fmla="*/ 23 h 241"/>
                <a:gd name="T18" fmla="*/ 270 w 340"/>
                <a:gd name="T19" fmla="*/ 36 h 241"/>
                <a:gd name="T20" fmla="*/ 259 w 340"/>
                <a:gd name="T21" fmla="*/ 44 h 241"/>
                <a:gd name="T22" fmla="*/ 244 w 340"/>
                <a:gd name="T23" fmla="*/ 40 h 241"/>
                <a:gd name="T24" fmla="*/ 227 w 340"/>
                <a:gd name="T25" fmla="*/ 40 h 241"/>
                <a:gd name="T26" fmla="*/ 210 w 340"/>
                <a:gd name="T27" fmla="*/ 31 h 241"/>
                <a:gd name="T28" fmla="*/ 203 w 340"/>
                <a:gd name="T29" fmla="*/ 36 h 241"/>
                <a:gd name="T30" fmla="*/ 195 w 340"/>
                <a:gd name="T31" fmla="*/ 37 h 241"/>
                <a:gd name="T32" fmla="*/ 195 w 340"/>
                <a:gd name="T33" fmla="*/ 48 h 241"/>
                <a:gd name="T34" fmla="*/ 170 w 340"/>
                <a:gd name="T35" fmla="*/ 45 h 241"/>
                <a:gd name="T36" fmla="*/ 168 w 340"/>
                <a:gd name="T37" fmla="*/ 55 h 241"/>
                <a:gd name="T38" fmla="*/ 155 w 340"/>
                <a:gd name="T39" fmla="*/ 55 h 241"/>
                <a:gd name="T40" fmla="*/ 148 w 340"/>
                <a:gd name="T41" fmla="*/ 68 h 241"/>
                <a:gd name="T42" fmla="*/ 137 w 340"/>
                <a:gd name="T43" fmla="*/ 88 h 241"/>
                <a:gd name="T44" fmla="*/ 118 w 340"/>
                <a:gd name="T45" fmla="*/ 114 h 241"/>
                <a:gd name="T46" fmla="*/ 124 w 340"/>
                <a:gd name="T47" fmla="*/ 120 h 241"/>
                <a:gd name="T48" fmla="*/ 120 w 340"/>
                <a:gd name="T49" fmla="*/ 127 h 241"/>
                <a:gd name="T50" fmla="*/ 106 w 340"/>
                <a:gd name="T51" fmla="*/ 127 h 241"/>
                <a:gd name="T52" fmla="*/ 98 w 340"/>
                <a:gd name="T53" fmla="*/ 145 h 241"/>
                <a:gd name="T54" fmla="*/ 102 w 340"/>
                <a:gd name="T55" fmla="*/ 170 h 241"/>
                <a:gd name="T56" fmla="*/ 112 w 340"/>
                <a:gd name="T57" fmla="*/ 179 h 241"/>
                <a:gd name="T58" fmla="*/ 109 w 340"/>
                <a:gd name="T59" fmla="*/ 202 h 241"/>
                <a:gd name="T60" fmla="*/ 98 w 340"/>
                <a:gd name="T61" fmla="*/ 215 h 241"/>
                <a:gd name="T62" fmla="*/ 92 w 340"/>
                <a:gd name="T63" fmla="*/ 226 h 241"/>
                <a:gd name="T64" fmla="*/ 81 w 340"/>
                <a:gd name="T65" fmla="*/ 214 h 241"/>
                <a:gd name="T66" fmla="*/ 54 w 340"/>
                <a:gd name="T67" fmla="*/ 237 h 241"/>
                <a:gd name="T68" fmla="*/ 34 w 340"/>
                <a:gd name="T69" fmla="*/ 241 h 241"/>
                <a:gd name="T70" fmla="*/ 13 w 340"/>
                <a:gd name="T71" fmla="*/ 231 h 241"/>
                <a:gd name="T72" fmla="*/ 7 w 340"/>
                <a:gd name="T73" fmla="*/ 211 h 241"/>
                <a:gd name="T74" fmla="*/ 0 w 340"/>
                <a:gd name="T75" fmla="*/ 166 h 241"/>
                <a:gd name="T76" fmla="*/ 13 w 340"/>
                <a:gd name="T77" fmla="*/ 154 h 241"/>
                <a:gd name="T78" fmla="*/ 50 w 340"/>
                <a:gd name="T79" fmla="*/ 139 h 241"/>
                <a:gd name="T80" fmla="*/ 76 w 340"/>
                <a:gd name="T81" fmla="*/ 119 h 241"/>
                <a:gd name="T82" fmla="*/ 99 w 340"/>
                <a:gd name="T83" fmla="*/ 94 h 241"/>
                <a:gd name="T84" fmla="*/ 128 w 340"/>
                <a:gd name="T85" fmla="*/ 59 h 241"/>
                <a:gd name="T86" fmla="*/ 149 w 340"/>
                <a:gd name="T87" fmla="*/ 45 h 241"/>
                <a:gd name="T88" fmla="*/ 182 w 340"/>
                <a:gd name="T89" fmla="*/ 24 h 241"/>
                <a:gd name="T90" fmla="*/ 209 w 340"/>
                <a:gd name="T91" fmla="*/ 16 h 241"/>
                <a:gd name="T92" fmla="*/ 231 w 340"/>
                <a:gd name="T93" fmla="*/ 17 h 241"/>
                <a:gd name="T94" fmla="*/ 247 w 340"/>
                <a:gd name="T95" fmla="*/ 3 h 241"/>
                <a:gd name="T96" fmla="*/ 271 w 340"/>
                <a:gd name="T97" fmla="*/ 3 h 241"/>
                <a:gd name="T98" fmla="*/ 294 w 340"/>
                <a:gd name="T99" fmla="*/ 0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0" h="241">
                  <a:moveTo>
                    <a:pt x="294" y="0"/>
                  </a:moveTo>
                  <a:lnTo>
                    <a:pt x="338" y="13"/>
                  </a:lnTo>
                  <a:lnTo>
                    <a:pt x="322" y="17"/>
                  </a:lnTo>
                  <a:lnTo>
                    <a:pt x="340" y="28"/>
                  </a:lnTo>
                  <a:lnTo>
                    <a:pt x="319" y="35"/>
                  </a:lnTo>
                  <a:lnTo>
                    <a:pt x="309" y="37"/>
                  </a:lnTo>
                  <a:lnTo>
                    <a:pt x="311" y="24"/>
                  </a:lnTo>
                  <a:lnTo>
                    <a:pt x="293" y="18"/>
                  </a:lnTo>
                  <a:lnTo>
                    <a:pt x="274" y="23"/>
                  </a:lnTo>
                  <a:lnTo>
                    <a:pt x="270" y="36"/>
                  </a:lnTo>
                  <a:lnTo>
                    <a:pt x="259" y="44"/>
                  </a:lnTo>
                  <a:lnTo>
                    <a:pt x="244" y="40"/>
                  </a:lnTo>
                  <a:lnTo>
                    <a:pt x="227" y="40"/>
                  </a:lnTo>
                  <a:lnTo>
                    <a:pt x="210" y="31"/>
                  </a:lnTo>
                  <a:lnTo>
                    <a:pt x="203" y="36"/>
                  </a:lnTo>
                  <a:lnTo>
                    <a:pt x="195" y="37"/>
                  </a:lnTo>
                  <a:lnTo>
                    <a:pt x="195" y="48"/>
                  </a:lnTo>
                  <a:lnTo>
                    <a:pt x="170" y="45"/>
                  </a:lnTo>
                  <a:lnTo>
                    <a:pt x="168" y="55"/>
                  </a:lnTo>
                  <a:lnTo>
                    <a:pt x="155" y="55"/>
                  </a:lnTo>
                  <a:lnTo>
                    <a:pt x="148" y="68"/>
                  </a:lnTo>
                  <a:lnTo>
                    <a:pt x="137" y="88"/>
                  </a:lnTo>
                  <a:lnTo>
                    <a:pt x="118" y="114"/>
                  </a:lnTo>
                  <a:lnTo>
                    <a:pt x="124" y="120"/>
                  </a:lnTo>
                  <a:lnTo>
                    <a:pt x="120" y="127"/>
                  </a:lnTo>
                  <a:lnTo>
                    <a:pt x="106" y="127"/>
                  </a:lnTo>
                  <a:lnTo>
                    <a:pt x="98" y="145"/>
                  </a:lnTo>
                  <a:lnTo>
                    <a:pt x="102" y="170"/>
                  </a:lnTo>
                  <a:lnTo>
                    <a:pt x="112" y="179"/>
                  </a:lnTo>
                  <a:lnTo>
                    <a:pt x="109" y="202"/>
                  </a:lnTo>
                  <a:lnTo>
                    <a:pt x="98" y="215"/>
                  </a:lnTo>
                  <a:lnTo>
                    <a:pt x="92" y="226"/>
                  </a:lnTo>
                  <a:lnTo>
                    <a:pt x="81" y="214"/>
                  </a:lnTo>
                  <a:lnTo>
                    <a:pt x="54" y="237"/>
                  </a:lnTo>
                  <a:lnTo>
                    <a:pt x="34" y="241"/>
                  </a:lnTo>
                  <a:lnTo>
                    <a:pt x="13" y="231"/>
                  </a:lnTo>
                  <a:lnTo>
                    <a:pt x="7" y="211"/>
                  </a:lnTo>
                  <a:lnTo>
                    <a:pt x="0" y="166"/>
                  </a:lnTo>
                  <a:lnTo>
                    <a:pt x="13" y="154"/>
                  </a:lnTo>
                  <a:lnTo>
                    <a:pt x="50" y="139"/>
                  </a:lnTo>
                  <a:lnTo>
                    <a:pt x="76" y="119"/>
                  </a:lnTo>
                  <a:lnTo>
                    <a:pt x="99" y="94"/>
                  </a:lnTo>
                  <a:lnTo>
                    <a:pt x="128" y="59"/>
                  </a:lnTo>
                  <a:lnTo>
                    <a:pt x="149" y="45"/>
                  </a:lnTo>
                  <a:lnTo>
                    <a:pt x="182" y="24"/>
                  </a:lnTo>
                  <a:lnTo>
                    <a:pt x="209" y="16"/>
                  </a:lnTo>
                  <a:lnTo>
                    <a:pt x="231" y="17"/>
                  </a:lnTo>
                  <a:lnTo>
                    <a:pt x="247" y="3"/>
                  </a:lnTo>
                  <a:lnTo>
                    <a:pt x="271" y="3"/>
                  </a:lnTo>
                  <a:lnTo>
                    <a:pt x="294"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4" name="Freeform 137">
              <a:extLst>
                <a:ext uri="{FF2B5EF4-FFF2-40B4-BE49-F238E27FC236}">
                  <a16:creationId xmlns:a16="http://schemas.microsoft.com/office/drawing/2014/main" id="{8D631B66-70D9-0EE0-B995-8007A5C95C35}"/>
                </a:ext>
              </a:extLst>
            </p:cNvPr>
            <p:cNvSpPr>
              <a:spLocks/>
            </p:cNvSpPr>
            <p:nvPr/>
          </p:nvSpPr>
          <p:spPr bwMode="auto">
            <a:xfrm>
              <a:off x="4410294" y="931201"/>
              <a:ext cx="70103" cy="22170"/>
            </a:xfrm>
            <a:custGeom>
              <a:avLst/>
              <a:gdLst>
                <a:gd name="T0" fmla="*/ 48 w 48"/>
                <a:gd name="T1" fmla="*/ 9 h 15"/>
                <a:gd name="T2" fmla="*/ 23 w 48"/>
                <a:gd name="T3" fmla="*/ 15 h 15"/>
                <a:gd name="T4" fmla="*/ 1 w 48"/>
                <a:gd name="T5" fmla="*/ 11 h 15"/>
                <a:gd name="T6" fmla="*/ 8 w 48"/>
                <a:gd name="T7" fmla="*/ 8 h 15"/>
                <a:gd name="T8" fmla="*/ 0 w 48"/>
                <a:gd name="T9" fmla="*/ 3 h 15"/>
                <a:gd name="T10" fmla="*/ 24 w 48"/>
                <a:gd name="T11" fmla="*/ 0 h 15"/>
                <a:gd name="T12" fmla="*/ 30 w 48"/>
                <a:gd name="T13" fmla="*/ 5 h 15"/>
                <a:gd name="T14" fmla="*/ 48 w 48"/>
                <a:gd name="T15" fmla="*/ 9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5">
                  <a:moveTo>
                    <a:pt x="48" y="9"/>
                  </a:moveTo>
                  <a:lnTo>
                    <a:pt x="23" y="15"/>
                  </a:lnTo>
                  <a:lnTo>
                    <a:pt x="1" y="11"/>
                  </a:lnTo>
                  <a:lnTo>
                    <a:pt x="8" y="8"/>
                  </a:lnTo>
                  <a:lnTo>
                    <a:pt x="0" y="3"/>
                  </a:lnTo>
                  <a:lnTo>
                    <a:pt x="24" y="0"/>
                  </a:lnTo>
                  <a:lnTo>
                    <a:pt x="30" y="5"/>
                  </a:lnTo>
                  <a:lnTo>
                    <a:pt x="48"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5" name="Freeform 138">
              <a:extLst>
                <a:ext uri="{FF2B5EF4-FFF2-40B4-BE49-F238E27FC236}">
                  <a16:creationId xmlns:a16="http://schemas.microsoft.com/office/drawing/2014/main" id="{082D309D-A911-815A-1486-983F3259C436}"/>
                </a:ext>
              </a:extLst>
            </p:cNvPr>
            <p:cNvSpPr>
              <a:spLocks/>
            </p:cNvSpPr>
            <p:nvPr/>
          </p:nvSpPr>
          <p:spPr bwMode="auto">
            <a:xfrm>
              <a:off x="4229195" y="898685"/>
              <a:ext cx="189862" cy="69467"/>
            </a:xfrm>
            <a:custGeom>
              <a:avLst/>
              <a:gdLst>
                <a:gd name="T0" fmla="*/ 89 w 130"/>
                <a:gd name="T1" fmla="*/ 4 h 47"/>
                <a:gd name="T2" fmla="*/ 130 w 130"/>
                <a:gd name="T3" fmla="*/ 15 h 47"/>
                <a:gd name="T4" fmla="*/ 102 w 130"/>
                <a:gd name="T5" fmla="*/ 21 h 47"/>
                <a:gd name="T6" fmla="*/ 98 w 130"/>
                <a:gd name="T7" fmla="*/ 31 h 47"/>
                <a:gd name="T8" fmla="*/ 88 w 130"/>
                <a:gd name="T9" fmla="*/ 34 h 47"/>
                <a:gd name="T10" fmla="*/ 85 w 130"/>
                <a:gd name="T11" fmla="*/ 46 h 47"/>
                <a:gd name="T12" fmla="*/ 70 w 130"/>
                <a:gd name="T13" fmla="*/ 47 h 47"/>
                <a:gd name="T14" fmla="*/ 43 w 130"/>
                <a:gd name="T15" fmla="*/ 38 h 47"/>
                <a:gd name="T16" fmla="*/ 53 w 130"/>
                <a:gd name="T17" fmla="*/ 32 h 47"/>
                <a:gd name="T18" fmla="*/ 35 w 130"/>
                <a:gd name="T19" fmla="*/ 28 h 47"/>
                <a:gd name="T20" fmla="*/ 10 w 130"/>
                <a:gd name="T21" fmla="*/ 16 h 47"/>
                <a:gd name="T22" fmla="*/ 0 w 130"/>
                <a:gd name="T23" fmla="*/ 5 h 47"/>
                <a:gd name="T24" fmla="*/ 30 w 130"/>
                <a:gd name="T25" fmla="*/ 0 h 47"/>
                <a:gd name="T26" fmla="*/ 37 w 130"/>
                <a:gd name="T27" fmla="*/ 5 h 47"/>
                <a:gd name="T28" fmla="*/ 54 w 130"/>
                <a:gd name="T29" fmla="*/ 5 h 47"/>
                <a:gd name="T30" fmla="*/ 57 w 130"/>
                <a:gd name="T31" fmla="*/ 0 h 47"/>
                <a:gd name="T32" fmla="*/ 74 w 130"/>
                <a:gd name="T33" fmla="*/ 0 h 47"/>
                <a:gd name="T34" fmla="*/ 89 w 130"/>
                <a:gd name="T35"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0" h="47">
                  <a:moveTo>
                    <a:pt x="89" y="4"/>
                  </a:moveTo>
                  <a:lnTo>
                    <a:pt x="130" y="15"/>
                  </a:lnTo>
                  <a:lnTo>
                    <a:pt x="102" y="21"/>
                  </a:lnTo>
                  <a:lnTo>
                    <a:pt x="98" y="31"/>
                  </a:lnTo>
                  <a:lnTo>
                    <a:pt x="88" y="34"/>
                  </a:lnTo>
                  <a:lnTo>
                    <a:pt x="85" y="46"/>
                  </a:lnTo>
                  <a:lnTo>
                    <a:pt x="70" y="47"/>
                  </a:lnTo>
                  <a:lnTo>
                    <a:pt x="43" y="38"/>
                  </a:lnTo>
                  <a:lnTo>
                    <a:pt x="53" y="32"/>
                  </a:lnTo>
                  <a:lnTo>
                    <a:pt x="35" y="28"/>
                  </a:lnTo>
                  <a:lnTo>
                    <a:pt x="10" y="16"/>
                  </a:lnTo>
                  <a:lnTo>
                    <a:pt x="0" y="5"/>
                  </a:lnTo>
                  <a:lnTo>
                    <a:pt x="30" y="0"/>
                  </a:lnTo>
                  <a:lnTo>
                    <a:pt x="37" y="5"/>
                  </a:lnTo>
                  <a:lnTo>
                    <a:pt x="54" y="5"/>
                  </a:lnTo>
                  <a:lnTo>
                    <a:pt x="57" y="0"/>
                  </a:lnTo>
                  <a:lnTo>
                    <a:pt x="74" y="0"/>
                  </a:lnTo>
                  <a:lnTo>
                    <a:pt x="89" y="4"/>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6" name="Freeform 139">
              <a:extLst>
                <a:ext uri="{FF2B5EF4-FFF2-40B4-BE49-F238E27FC236}">
                  <a16:creationId xmlns:a16="http://schemas.microsoft.com/office/drawing/2014/main" id="{7E7F88CB-19C8-DAB8-1D58-C420D4E9E8F5}"/>
                </a:ext>
              </a:extLst>
            </p:cNvPr>
            <p:cNvSpPr>
              <a:spLocks/>
            </p:cNvSpPr>
            <p:nvPr/>
          </p:nvSpPr>
          <p:spPr bwMode="auto">
            <a:xfrm>
              <a:off x="4341653" y="886861"/>
              <a:ext cx="169415" cy="25127"/>
            </a:xfrm>
            <a:custGeom>
              <a:avLst/>
              <a:gdLst>
                <a:gd name="T0" fmla="*/ 92 w 116"/>
                <a:gd name="T1" fmla="*/ 3 h 17"/>
                <a:gd name="T2" fmla="*/ 116 w 116"/>
                <a:gd name="T3" fmla="*/ 8 h 17"/>
                <a:gd name="T4" fmla="*/ 101 w 116"/>
                <a:gd name="T5" fmla="*/ 15 h 17"/>
                <a:gd name="T6" fmla="*/ 68 w 116"/>
                <a:gd name="T7" fmla="*/ 17 h 17"/>
                <a:gd name="T8" fmla="*/ 34 w 116"/>
                <a:gd name="T9" fmla="*/ 14 h 17"/>
                <a:gd name="T10" fmla="*/ 31 w 116"/>
                <a:gd name="T11" fmla="*/ 11 h 17"/>
                <a:gd name="T12" fmla="*/ 14 w 116"/>
                <a:gd name="T13" fmla="*/ 11 h 17"/>
                <a:gd name="T14" fmla="*/ 0 w 116"/>
                <a:gd name="T15" fmla="*/ 4 h 17"/>
                <a:gd name="T16" fmla="*/ 35 w 116"/>
                <a:gd name="T17" fmla="*/ 1 h 17"/>
                <a:gd name="T18" fmla="*/ 52 w 116"/>
                <a:gd name="T19" fmla="*/ 4 h 17"/>
                <a:gd name="T20" fmla="*/ 62 w 116"/>
                <a:gd name="T21" fmla="*/ 0 h 17"/>
                <a:gd name="T22" fmla="*/ 92 w 116"/>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7">
                  <a:moveTo>
                    <a:pt x="92" y="3"/>
                  </a:moveTo>
                  <a:lnTo>
                    <a:pt x="116" y="8"/>
                  </a:lnTo>
                  <a:lnTo>
                    <a:pt x="101" y="15"/>
                  </a:lnTo>
                  <a:lnTo>
                    <a:pt x="68" y="17"/>
                  </a:lnTo>
                  <a:lnTo>
                    <a:pt x="34" y="14"/>
                  </a:lnTo>
                  <a:lnTo>
                    <a:pt x="31" y="11"/>
                  </a:lnTo>
                  <a:lnTo>
                    <a:pt x="14" y="11"/>
                  </a:lnTo>
                  <a:lnTo>
                    <a:pt x="0" y="4"/>
                  </a:lnTo>
                  <a:lnTo>
                    <a:pt x="35" y="1"/>
                  </a:lnTo>
                  <a:lnTo>
                    <a:pt x="52" y="4"/>
                  </a:lnTo>
                  <a:lnTo>
                    <a:pt x="62" y="0"/>
                  </a:lnTo>
                  <a:lnTo>
                    <a:pt x="92"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7" name="Freeform 140">
              <a:extLst>
                <a:ext uri="{FF2B5EF4-FFF2-40B4-BE49-F238E27FC236}">
                  <a16:creationId xmlns:a16="http://schemas.microsoft.com/office/drawing/2014/main" id="{C4E7646A-DA8E-289A-943E-7E2E7E6093D1}"/>
                </a:ext>
              </a:extLst>
            </p:cNvPr>
            <p:cNvSpPr>
              <a:spLocks/>
            </p:cNvSpPr>
            <p:nvPr/>
          </p:nvSpPr>
          <p:spPr bwMode="auto">
            <a:xfrm>
              <a:off x="6120515" y="2289499"/>
              <a:ext cx="221993" cy="122676"/>
            </a:xfrm>
            <a:custGeom>
              <a:avLst/>
              <a:gdLst>
                <a:gd name="T0" fmla="*/ 146 w 152"/>
                <a:gd name="T1" fmla="*/ 52 h 83"/>
                <a:gd name="T2" fmla="*/ 146 w 152"/>
                <a:gd name="T3" fmla="*/ 61 h 83"/>
                <a:gd name="T4" fmla="*/ 152 w 152"/>
                <a:gd name="T5" fmla="*/ 75 h 83"/>
                <a:gd name="T6" fmla="*/ 151 w 152"/>
                <a:gd name="T7" fmla="*/ 83 h 83"/>
                <a:gd name="T8" fmla="*/ 136 w 152"/>
                <a:gd name="T9" fmla="*/ 83 h 83"/>
                <a:gd name="T10" fmla="*/ 114 w 152"/>
                <a:gd name="T11" fmla="*/ 78 h 83"/>
                <a:gd name="T12" fmla="*/ 100 w 152"/>
                <a:gd name="T13" fmla="*/ 76 h 83"/>
                <a:gd name="T14" fmla="*/ 88 w 152"/>
                <a:gd name="T15" fmla="*/ 66 h 83"/>
                <a:gd name="T16" fmla="*/ 63 w 152"/>
                <a:gd name="T17" fmla="*/ 63 h 83"/>
                <a:gd name="T18" fmla="*/ 37 w 152"/>
                <a:gd name="T19" fmla="*/ 51 h 83"/>
                <a:gd name="T20" fmla="*/ 18 w 152"/>
                <a:gd name="T21" fmla="*/ 41 h 83"/>
                <a:gd name="T22" fmla="*/ 0 w 152"/>
                <a:gd name="T23" fmla="*/ 33 h 83"/>
                <a:gd name="T24" fmla="*/ 3 w 152"/>
                <a:gd name="T25" fmla="*/ 14 h 83"/>
                <a:gd name="T26" fmla="*/ 12 w 152"/>
                <a:gd name="T27" fmla="*/ 4 h 83"/>
                <a:gd name="T28" fmla="*/ 18 w 152"/>
                <a:gd name="T29" fmla="*/ 0 h 83"/>
                <a:gd name="T30" fmla="*/ 34 w 152"/>
                <a:gd name="T31" fmla="*/ 6 h 83"/>
                <a:gd name="T32" fmla="*/ 54 w 152"/>
                <a:gd name="T33" fmla="*/ 19 h 83"/>
                <a:gd name="T34" fmla="*/ 65 w 152"/>
                <a:gd name="T35" fmla="*/ 22 h 83"/>
                <a:gd name="T36" fmla="*/ 73 w 152"/>
                <a:gd name="T37" fmla="*/ 32 h 83"/>
                <a:gd name="T38" fmla="*/ 88 w 152"/>
                <a:gd name="T39" fmla="*/ 36 h 83"/>
                <a:gd name="T40" fmla="*/ 104 w 152"/>
                <a:gd name="T41" fmla="*/ 45 h 83"/>
                <a:gd name="T42" fmla="*/ 125 w 152"/>
                <a:gd name="T43" fmla="*/ 50 h 83"/>
                <a:gd name="T44" fmla="*/ 146 w 152"/>
                <a:gd name="T45" fmla="*/ 5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2" h="83">
                  <a:moveTo>
                    <a:pt x="146" y="52"/>
                  </a:moveTo>
                  <a:lnTo>
                    <a:pt x="146" y="61"/>
                  </a:lnTo>
                  <a:lnTo>
                    <a:pt x="152" y="75"/>
                  </a:lnTo>
                  <a:lnTo>
                    <a:pt x="151" y="83"/>
                  </a:lnTo>
                  <a:lnTo>
                    <a:pt x="136" y="83"/>
                  </a:lnTo>
                  <a:lnTo>
                    <a:pt x="114" y="78"/>
                  </a:lnTo>
                  <a:lnTo>
                    <a:pt x="100" y="76"/>
                  </a:lnTo>
                  <a:lnTo>
                    <a:pt x="88" y="66"/>
                  </a:lnTo>
                  <a:lnTo>
                    <a:pt x="63" y="63"/>
                  </a:lnTo>
                  <a:lnTo>
                    <a:pt x="37" y="51"/>
                  </a:lnTo>
                  <a:lnTo>
                    <a:pt x="18" y="41"/>
                  </a:lnTo>
                  <a:lnTo>
                    <a:pt x="0" y="33"/>
                  </a:lnTo>
                  <a:lnTo>
                    <a:pt x="3" y="14"/>
                  </a:lnTo>
                  <a:lnTo>
                    <a:pt x="12" y="4"/>
                  </a:lnTo>
                  <a:lnTo>
                    <a:pt x="18" y="0"/>
                  </a:lnTo>
                  <a:lnTo>
                    <a:pt x="34" y="6"/>
                  </a:lnTo>
                  <a:lnTo>
                    <a:pt x="54" y="19"/>
                  </a:lnTo>
                  <a:lnTo>
                    <a:pt x="65" y="22"/>
                  </a:lnTo>
                  <a:lnTo>
                    <a:pt x="73" y="32"/>
                  </a:lnTo>
                  <a:lnTo>
                    <a:pt x="88" y="36"/>
                  </a:lnTo>
                  <a:lnTo>
                    <a:pt x="104" y="45"/>
                  </a:lnTo>
                  <a:lnTo>
                    <a:pt x="125" y="50"/>
                  </a:lnTo>
                  <a:lnTo>
                    <a:pt x="146" y="5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8" name="Freeform 141">
              <a:extLst>
                <a:ext uri="{FF2B5EF4-FFF2-40B4-BE49-F238E27FC236}">
                  <a16:creationId xmlns:a16="http://schemas.microsoft.com/office/drawing/2014/main" id="{E55AA519-9A4C-ACBA-1D25-C9B073C088AA}"/>
                </a:ext>
              </a:extLst>
            </p:cNvPr>
            <p:cNvSpPr>
              <a:spLocks noEditPoints="1"/>
            </p:cNvSpPr>
            <p:nvPr/>
          </p:nvSpPr>
          <p:spPr bwMode="auto">
            <a:xfrm>
              <a:off x="8036662" y="4280389"/>
              <a:ext cx="476116" cy="370983"/>
            </a:xfrm>
            <a:custGeom>
              <a:avLst/>
              <a:gdLst>
                <a:gd name="T0" fmla="*/ 1141 w 1337"/>
                <a:gd name="T1" fmla="*/ 233 h 1028"/>
                <a:gd name="T2" fmla="*/ 1195 w 1337"/>
                <a:gd name="T3" fmla="*/ 199 h 1028"/>
                <a:gd name="T4" fmla="*/ 1204 w 1337"/>
                <a:gd name="T5" fmla="*/ 290 h 1028"/>
                <a:gd name="T6" fmla="*/ 1308 w 1337"/>
                <a:gd name="T7" fmla="*/ 265 h 1028"/>
                <a:gd name="T8" fmla="*/ 1271 w 1337"/>
                <a:gd name="T9" fmla="*/ 350 h 1028"/>
                <a:gd name="T10" fmla="*/ 1164 w 1337"/>
                <a:gd name="T11" fmla="*/ 397 h 1028"/>
                <a:gd name="T12" fmla="*/ 1109 w 1337"/>
                <a:gd name="T13" fmla="*/ 459 h 1028"/>
                <a:gd name="T14" fmla="*/ 1030 w 1337"/>
                <a:gd name="T15" fmla="*/ 521 h 1028"/>
                <a:gd name="T16" fmla="*/ 876 w 1337"/>
                <a:gd name="T17" fmla="*/ 612 h 1028"/>
                <a:gd name="T18" fmla="*/ 861 w 1337"/>
                <a:gd name="T19" fmla="*/ 578 h 1028"/>
                <a:gd name="T20" fmla="*/ 960 w 1337"/>
                <a:gd name="T21" fmla="*/ 462 h 1028"/>
                <a:gd name="T22" fmla="*/ 931 w 1337"/>
                <a:gd name="T23" fmla="*/ 397 h 1028"/>
                <a:gd name="T24" fmla="*/ 1055 w 1337"/>
                <a:gd name="T25" fmla="*/ 303 h 1028"/>
                <a:gd name="T26" fmla="*/ 1093 w 1337"/>
                <a:gd name="T27" fmla="*/ 191 h 1028"/>
                <a:gd name="T28" fmla="*/ 1092 w 1337"/>
                <a:gd name="T29" fmla="*/ 141 h 1028"/>
                <a:gd name="T30" fmla="*/ 1084 w 1337"/>
                <a:gd name="T31" fmla="*/ 6 h 1028"/>
                <a:gd name="T32" fmla="*/ 1126 w 1337"/>
                <a:gd name="T33" fmla="*/ 47 h 1028"/>
                <a:gd name="T34" fmla="*/ 1144 w 1337"/>
                <a:gd name="T35" fmla="*/ 144 h 1028"/>
                <a:gd name="T36" fmla="*/ 761 w 1337"/>
                <a:gd name="T37" fmla="*/ 582 h 1028"/>
                <a:gd name="T38" fmla="*/ 829 w 1337"/>
                <a:gd name="T39" fmla="*/ 583 h 1028"/>
                <a:gd name="T40" fmla="*/ 749 w 1337"/>
                <a:gd name="T41" fmla="*/ 658 h 1028"/>
                <a:gd name="T42" fmla="*/ 597 w 1337"/>
                <a:gd name="T43" fmla="*/ 754 h 1028"/>
                <a:gd name="T44" fmla="*/ 537 w 1337"/>
                <a:gd name="T45" fmla="*/ 795 h 1028"/>
                <a:gd name="T46" fmla="*/ 393 w 1337"/>
                <a:gd name="T47" fmla="*/ 882 h 1028"/>
                <a:gd name="T48" fmla="*/ 202 w 1337"/>
                <a:gd name="T49" fmla="*/ 1004 h 1028"/>
                <a:gd name="T50" fmla="*/ 88 w 1337"/>
                <a:gd name="T51" fmla="*/ 1026 h 1028"/>
                <a:gd name="T52" fmla="*/ 0 w 1337"/>
                <a:gd name="T53" fmla="*/ 993 h 1028"/>
                <a:gd name="T54" fmla="*/ 99 w 1337"/>
                <a:gd name="T55" fmla="*/ 900 h 1028"/>
                <a:gd name="T56" fmla="*/ 304 w 1337"/>
                <a:gd name="T57" fmla="*/ 801 h 1028"/>
                <a:gd name="T58" fmla="*/ 469 w 1337"/>
                <a:gd name="T59" fmla="*/ 725 h 1028"/>
                <a:gd name="T60" fmla="*/ 619 w 1337"/>
                <a:gd name="T61" fmla="*/ 619 h 1028"/>
                <a:gd name="T62" fmla="*/ 704 w 1337"/>
                <a:gd name="T63" fmla="*/ 550 h 1028"/>
                <a:gd name="T64" fmla="*/ 770 w 1337"/>
                <a:gd name="T65" fmla="*/ 547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7" h="1028">
                  <a:moveTo>
                    <a:pt x="1144" y="144"/>
                  </a:moveTo>
                  <a:lnTo>
                    <a:pt x="1141" y="233"/>
                  </a:lnTo>
                  <a:lnTo>
                    <a:pt x="1178" y="176"/>
                  </a:lnTo>
                  <a:lnTo>
                    <a:pt x="1195" y="199"/>
                  </a:lnTo>
                  <a:lnTo>
                    <a:pt x="1166" y="263"/>
                  </a:lnTo>
                  <a:lnTo>
                    <a:pt x="1204" y="290"/>
                  </a:lnTo>
                  <a:lnTo>
                    <a:pt x="1247" y="297"/>
                  </a:lnTo>
                  <a:lnTo>
                    <a:pt x="1308" y="265"/>
                  </a:lnTo>
                  <a:lnTo>
                    <a:pt x="1337" y="275"/>
                  </a:lnTo>
                  <a:lnTo>
                    <a:pt x="1271" y="350"/>
                  </a:lnTo>
                  <a:lnTo>
                    <a:pt x="1216" y="399"/>
                  </a:lnTo>
                  <a:lnTo>
                    <a:pt x="1164" y="397"/>
                  </a:lnTo>
                  <a:lnTo>
                    <a:pt x="1128" y="423"/>
                  </a:lnTo>
                  <a:lnTo>
                    <a:pt x="1109" y="459"/>
                  </a:lnTo>
                  <a:lnTo>
                    <a:pt x="1088" y="475"/>
                  </a:lnTo>
                  <a:lnTo>
                    <a:pt x="1030" y="521"/>
                  </a:lnTo>
                  <a:lnTo>
                    <a:pt x="954" y="578"/>
                  </a:lnTo>
                  <a:lnTo>
                    <a:pt x="876" y="612"/>
                  </a:lnTo>
                  <a:lnTo>
                    <a:pt x="881" y="590"/>
                  </a:lnTo>
                  <a:lnTo>
                    <a:pt x="861" y="578"/>
                  </a:lnTo>
                  <a:lnTo>
                    <a:pt x="950" y="508"/>
                  </a:lnTo>
                  <a:lnTo>
                    <a:pt x="960" y="462"/>
                  </a:lnTo>
                  <a:lnTo>
                    <a:pt x="908" y="428"/>
                  </a:lnTo>
                  <a:lnTo>
                    <a:pt x="931" y="397"/>
                  </a:lnTo>
                  <a:lnTo>
                    <a:pt x="1001" y="368"/>
                  </a:lnTo>
                  <a:lnTo>
                    <a:pt x="1055" y="303"/>
                  </a:lnTo>
                  <a:lnTo>
                    <a:pt x="1087" y="248"/>
                  </a:lnTo>
                  <a:lnTo>
                    <a:pt x="1093" y="191"/>
                  </a:lnTo>
                  <a:lnTo>
                    <a:pt x="1104" y="176"/>
                  </a:lnTo>
                  <a:lnTo>
                    <a:pt x="1092" y="141"/>
                  </a:lnTo>
                  <a:lnTo>
                    <a:pt x="1080" y="66"/>
                  </a:lnTo>
                  <a:lnTo>
                    <a:pt x="1084" y="6"/>
                  </a:lnTo>
                  <a:lnTo>
                    <a:pt x="1114" y="0"/>
                  </a:lnTo>
                  <a:lnTo>
                    <a:pt x="1126" y="47"/>
                  </a:lnTo>
                  <a:lnTo>
                    <a:pt x="1169" y="69"/>
                  </a:lnTo>
                  <a:lnTo>
                    <a:pt x="1144" y="144"/>
                  </a:lnTo>
                  <a:moveTo>
                    <a:pt x="770" y="547"/>
                  </a:moveTo>
                  <a:lnTo>
                    <a:pt x="761" y="582"/>
                  </a:lnTo>
                  <a:lnTo>
                    <a:pt x="834" y="548"/>
                  </a:lnTo>
                  <a:lnTo>
                    <a:pt x="829" y="583"/>
                  </a:lnTo>
                  <a:lnTo>
                    <a:pt x="803" y="619"/>
                  </a:lnTo>
                  <a:lnTo>
                    <a:pt x="749" y="658"/>
                  </a:lnTo>
                  <a:lnTo>
                    <a:pt x="657" y="720"/>
                  </a:lnTo>
                  <a:lnTo>
                    <a:pt x="597" y="754"/>
                  </a:lnTo>
                  <a:lnTo>
                    <a:pt x="590" y="794"/>
                  </a:lnTo>
                  <a:lnTo>
                    <a:pt x="537" y="795"/>
                  </a:lnTo>
                  <a:lnTo>
                    <a:pt x="454" y="827"/>
                  </a:lnTo>
                  <a:lnTo>
                    <a:pt x="393" y="882"/>
                  </a:lnTo>
                  <a:lnTo>
                    <a:pt x="285" y="966"/>
                  </a:lnTo>
                  <a:lnTo>
                    <a:pt x="202" y="1004"/>
                  </a:lnTo>
                  <a:lnTo>
                    <a:pt x="148" y="1028"/>
                  </a:lnTo>
                  <a:lnTo>
                    <a:pt x="88" y="1026"/>
                  </a:lnTo>
                  <a:lnTo>
                    <a:pt x="68" y="998"/>
                  </a:lnTo>
                  <a:lnTo>
                    <a:pt x="0" y="993"/>
                  </a:lnTo>
                  <a:lnTo>
                    <a:pt x="13" y="962"/>
                  </a:lnTo>
                  <a:lnTo>
                    <a:pt x="99" y="900"/>
                  </a:lnTo>
                  <a:lnTo>
                    <a:pt x="248" y="817"/>
                  </a:lnTo>
                  <a:lnTo>
                    <a:pt x="304" y="801"/>
                  </a:lnTo>
                  <a:lnTo>
                    <a:pt x="378" y="769"/>
                  </a:lnTo>
                  <a:lnTo>
                    <a:pt x="469" y="725"/>
                  </a:lnTo>
                  <a:lnTo>
                    <a:pt x="543" y="681"/>
                  </a:lnTo>
                  <a:lnTo>
                    <a:pt x="619" y="619"/>
                  </a:lnTo>
                  <a:lnTo>
                    <a:pt x="661" y="597"/>
                  </a:lnTo>
                  <a:lnTo>
                    <a:pt x="704" y="550"/>
                  </a:lnTo>
                  <a:lnTo>
                    <a:pt x="780" y="511"/>
                  </a:lnTo>
                  <a:lnTo>
                    <a:pt x="770" y="547"/>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29" name="Freeform 142">
              <a:extLst>
                <a:ext uri="{FF2B5EF4-FFF2-40B4-BE49-F238E27FC236}">
                  <a16:creationId xmlns:a16="http://schemas.microsoft.com/office/drawing/2014/main" id="{819F5704-9697-0B78-14AB-0082E3BEB3FA}"/>
                </a:ext>
              </a:extLst>
            </p:cNvPr>
            <p:cNvSpPr>
              <a:spLocks/>
            </p:cNvSpPr>
            <p:nvPr/>
          </p:nvSpPr>
          <p:spPr bwMode="auto">
            <a:xfrm>
              <a:off x="5426787" y="2457994"/>
              <a:ext cx="195705" cy="254219"/>
            </a:xfrm>
            <a:custGeom>
              <a:avLst/>
              <a:gdLst>
                <a:gd name="T0" fmla="*/ 120 w 134"/>
                <a:gd name="T1" fmla="*/ 79 h 172"/>
                <a:gd name="T2" fmla="*/ 114 w 134"/>
                <a:gd name="T3" fmla="*/ 93 h 172"/>
                <a:gd name="T4" fmla="*/ 106 w 134"/>
                <a:gd name="T5" fmla="*/ 92 h 172"/>
                <a:gd name="T6" fmla="*/ 103 w 134"/>
                <a:gd name="T7" fmla="*/ 97 h 172"/>
                <a:gd name="T8" fmla="*/ 101 w 134"/>
                <a:gd name="T9" fmla="*/ 107 h 172"/>
                <a:gd name="T10" fmla="*/ 104 w 134"/>
                <a:gd name="T11" fmla="*/ 121 h 172"/>
                <a:gd name="T12" fmla="*/ 103 w 134"/>
                <a:gd name="T13" fmla="*/ 124 h 172"/>
                <a:gd name="T14" fmla="*/ 95 w 134"/>
                <a:gd name="T15" fmla="*/ 124 h 172"/>
                <a:gd name="T16" fmla="*/ 84 w 134"/>
                <a:gd name="T17" fmla="*/ 132 h 172"/>
                <a:gd name="T18" fmla="*/ 83 w 134"/>
                <a:gd name="T19" fmla="*/ 142 h 172"/>
                <a:gd name="T20" fmla="*/ 79 w 134"/>
                <a:gd name="T21" fmla="*/ 146 h 172"/>
                <a:gd name="T22" fmla="*/ 68 w 134"/>
                <a:gd name="T23" fmla="*/ 146 h 172"/>
                <a:gd name="T24" fmla="*/ 61 w 134"/>
                <a:gd name="T25" fmla="*/ 151 h 172"/>
                <a:gd name="T26" fmla="*/ 62 w 134"/>
                <a:gd name="T27" fmla="*/ 159 h 172"/>
                <a:gd name="T28" fmla="*/ 54 w 134"/>
                <a:gd name="T29" fmla="*/ 165 h 172"/>
                <a:gd name="T30" fmla="*/ 43 w 134"/>
                <a:gd name="T31" fmla="*/ 163 h 172"/>
                <a:gd name="T32" fmla="*/ 32 w 134"/>
                <a:gd name="T33" fmla="*/ 170 h 172"/>
                <a:gd name="T34" fmla="*/ 23 w 134"/>
                <a:gd name="T35" fmla="*/ 172 h 172"/>
                <a:gd name="T36" fmla="*/ 16 w 134"/>
                <a:gd name="T37" fmla="*/ 157 h 172"/>
                <a:gd name="T38" fmla="*/ 0 w 134"/>
                <a:gd name="T39" fmla="*/ 123 h 172"/>
                <a:gd name="T40" fmla="*/ 52 w 134"/>
                <a:gd name="T41" fmla="*/ 102 h 172"/>
                <a:gd name="T42" fmla="*/ 60 w 134"/>
                <a:gd name="T43" fmla="*/ 60 h 172"/>
                <a:gd name="T44" fmla="*/ 51 w 134"/>
                <a:gd name="T45" fmla="*/ 46 h 172"/>
                <a:gd name="T46" fmla="*/ 50 w 134"/>
                <a:gd name="T47" fmla="*/ 37 h 172"/>
                <a:gd name="T48" fmla="*/ 54 w 134"/>
                <a:gd name="T49" fmla="*/ 29 h 172"/>
                <a:gd name="T50" fmla="*/ 54 w 134"/>
                <a:gd name="T51" fmla="*/ 20 h 172"/>
                <a:gd name="T52" fmla="*/ 61 w 134"/>
                <a:gd name="T53" fmla="*/ 16 h 172"/>
                <a:gd name="T54" fmla="*/ 58 w 134"/>
                <a:gd name="T55" fmla="*/ 13 h 172"/>
                <a:gd name="T56" fmla="*/ 57 w 134"/>
                <a:gd name="T57" fmla="*/ 0 h 172"/>
                <a:gd name="T58" fmla="*/ 67 w 134"/>
                <a:gd name="T59" fmla="*/ 0 h 172"/>
                <a:gd name="T60" fmla="*/ 76 w 134"/>
                <a:gd name="T61" fmla="*/ 14 h 172"/>
                <a:gd name="T62" fmla="*/ 87 w 134"/>
                <a:gd name="T63" fmla="*/ 21 h 172"/>
                <a:gd name="T64" fmla="*/ 101 w 134"/>
                <a:gd name="T65" fmla="*/ 24 h 172"/>
                <a:gd name="T66" fmla="*/ 112 w 134"/>
                <a:gd name="T67" fmla="*/ 28 h 172"/>
                <a:gd name="T68" fmla="*/ 121 w 134"/>
                <a:gd name="T69" fmla="*/ 40 h 172"/>
                <a:gd name="T70" fmla="*/ 127 w 134"/>
                <a:gd name="T71" fmla="*/ 47 h 172"/>
                <a:gd name="T72" fmla="*/ 134 w 134"/>
                <a:gd name="T73" fmla="*/ 49 h 172"/>
                <a:gd name="T74" fmla="*/ 134 w 134"/>
                <a:gd name="T75" fmla="*/ 54 h 172"/>
                <a:gd name="T76" fmla="*/ 129 w 134"/>
                <a:gd name="T77" fmla="*/ 66 h 172"/>
                <a:gd name="T78" fmla="*/ 127 w 134"/>
                <a:gd name="T79" fmla="*/ 72 h 172"/>
                <a:gd name="T80" fmla="*/ 120 w 134"/>
                <a:gd name="T81" fmla="*/ 7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4" h="172">
                  <a:moveTo>
                    <a:pt x="120" y="79"/>
                  </a:moveTo>
                  <a:lnTo>
                    <a:pt x="114" y="93"/>
                  </a:lnTo>
                  <a:lnTo>
                    <a:pt x="106" y="92"/>
                  </a:lnTo>
                  <a:lnTo>
                    <a:pt x="103" y="97"/>
                  </a:lnTo>
                  <a:lnTo>
                    <a:pt x="101" y="107"/>
                  </a:lnTo>
                  <a:lnTo>
                    <a:pt x="104" y="121"/>
                  </a:lnTo>
                  <a:lnTo>
                    <a:pt x="103" y="124"/>
                  </a:lnTo>
                  <a:lnTo>
                    <a:pt x="95" y="124"/>
                  </a:lnTo>
                  <a:lnTo>
                    <a:pt x="84" y="132"/>
                  </a:lnTo>
                  <a:lnTo>
                    <a:pt x="83" y="142"/>
                  </a:lnTo>
                  <a:lnTo>
                    <a:pt x="79" y="146"/>
                  </a:lnTo>
                  <a:lnTo>
                    <a:pt x="68" y="146"/>
                  </a:lnTo>
                  <a:lnTo>
                    <a:pt x="61" y="151"/>
                  </a:lnTo>
                  <a:lnTo>
                    <a:pt x="62" y="159"/>
                  </a:lnTo>
                  <a:lnTo>
                    <a:pt x="54" y="165"/>
                  </a:lnTo>
                  <a:lnTo>
                    <a:pt x="43" y="163"/>
                  </a:lnTo>
                  <a:lnTo>
                    <a:pt x="32" y="170"/>
                  </a:lnTo>
                  <a:lnTo>
                    <a:pt x="23" y="172"/>
                  </a:lnTo>
                  <a:lnTo>
                    <a:pt x="16" y="157"/>
                  </a:lnTo>
                  <a:lnTo>
                    <a:pt x="0" y="123"/>
                  </a:lnTo>
                  <a:lnTo>
                    <a:pt x="52" y="102"/>
                  </a:lnTo>
                  <a:lnTo>
                    <a:pt x="60" y="60"/>
                  </a:lnTo>
                  <a:lnTo>
                    <a:pt x="51" y="46"/>
                  </a:lnTo>
                  <a:lnTo>
                    <a:pt x="50" y="37"/>
                  </a:lnTo>
                  <a:lnTo>
                    <a:pt x="54" y="29"/>
                  </a:lnTo>
                  <a:lnTo>
                    <a:pt x="54" y="20"/>
                  </a:lnTo>
                  <a:lnTo>
                    <a:pt x="61" y="16"/>
                  </a:lnTo>
                  <a:lnTo>
                    <a:pt x="58" y="13"/>
                  </a:lnTo>
                  <a:lnTo>
                    <a:pt x="57" y="0"/>
                  </a:lnTo>
                  <a:lnTo>
                    <a:pt x="67" y="0"/>
                  </a:lnTo>
                  <a:lnTo>
                    <a:pt x="76" y="14"/>
                  </a:lnTo>
                  <a:lnTo>
                    <a:pt x="87" y="21"/>
                  </a:lnTo>
                  <a:lnTo>
                    <a:pt x="101" y="24"/>
                  </a:lnTo>
                  <a:lnTo>
                    <a:pt x="112" y="28"/>
                  </a:lnTo>
                  <a:lnTo>
                    <a:pt x="121" y="40"/>
                  </a:lnTo>
                  <a:lnTo>
                    <a:pt x="127" y="47"/>
                  </a:lnTo>
                  <a:lnTo>
                    <a:pt x="134" y="49"/>
                  </a:lnTo>
                  <a:lnTo>
                    <a:pt x="134" y="54"/>
                  </a:lnTo>
                  <a:lnTo>
                    <a:pt x="129" y="66"/>
                  </a:lnTo>
                  <a:lnTo>
                    <a:pt x="127" y="72"/>
                  </a:lnTo>
                  <a:lnTo>
                    <a:pt x="120" y="7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0" name="Freeform 143">
              <a:extLst>
                <a:ext uri="{FF2B5EF4-FFF2-40B4-BE49-F238E27FC236}">
                  <a16:creationId xmlns:a16="http://schemas.microsoft.com/office/drawing/2014/main" id="{EAC25D89-EF7F-3517-C9A5-5945EDB4F945}"/>
                </a:ext>
              </a:extLst>
            </p:cNvPr>
            <p:cNvSpPr>
              <a:spLocks/>
            </p:cNvSpPr>
            <p:nvPr/>
          </p:nvSpPr>
          <p:spPr bwMode="auto">
            <a:xfrm>
              <a:off x="5619571" y="2084056"/>
              <a:ext cx="395790" cy="410889"/>
            </a:xfrm>
            <a:custGeom>
              <a:avLst/>
              <a:gdLst>
                <a:gd name="T0" fmla="*/ 232 w 271"/>
                <a:gd name="T1" fmla="*/ 9 h 278"/>
                <a:gd name="T2" fmla="*/ 271 w 271"/>
                <a:gd name="T3" fmla="*/ 33 h 278"/>
                <a:gd name="T4" fmla="*/ 241 w 271"/>
                <a:gd name="T5" fmla="*/ 54 h 278"/>
                <a:gd name="T6" fmla="*/ 207 w 271"/>
                <a:gd name="T7" fmla="*/ 58 h 278"/>
                <a:gd name="T8" fmla="*/ 226 w 271"/>
                <a:gd name="T9" fmla="*/ 90 h 278"/>
                <a:gd name="T10" fmla="*/ 230 w 271"/>
                <a:gd name="T11" fmla="*/ 112 h 278"/>
                <a:gd name="T12" fmla="*/ 221 w 271"/>
                <a:gd name="T13" fmla="*/ 148 h 278"/>
                <a:gd name="T14" fmla="*/ 199 w 271"/>
                <a:gd name="T15" fmla="*/ 191 h 278"/>
                <a:gd name="T16" fmla="*/ 162 w 271"/>
                <a:gd name="T17" fmla="*/ 211 h 278"/>
                <a:gd name="T18" fmla="*/ 180 w 271"/>
                <a:gd name="T19" fmla="*/ 236 h 278"/>
                <a:gd name="T20" fmla="*/ 198 w 271"/>
                <a:gd name="T21" fmla="*/ 265 h 278"/>
                <a:gd name="T22" fmla="*/ 149 w 271"/>
                <a:gd name="T23" fmla="*/ 278 h 278"/>
                <a:gd name="T24" fmla="*/ 127 w 271"/>
                <a:gd name="T25" fmla="*/ 258 h 278"/>
                <a:gd name="T26" fmla="*/ 79 w 271"/>
                <a:gd name="T27" fmla="*/ 246 h 278"/>
                <a:gd name="T28" fmla="*/ 25 w 271"/>
                <a:gd name="T29" fmla="*/ 249 h 278"/>
                <a:gd name="T30" fmla="*/ 53 w 271"/>
                <a:gd name="T31" fmla="*/ 214 h 278"/>
                <a:gd name="T32" fmla="*/ 41 w 271"/>
                <a:gd name="T33" fmla="*/ 202 h 278"/>
                <a:gd name="T34" fmla="*/ 19 w 271"/>
                <a:gd name="T35" fmla="*/ 174 h 278"/>
                <a:gd name="T36" fmla="*/ 0 w 271"/>
                <a:gd name="T37" fmla="*/ 151 h 278"/>
                <a:gd name="T38" fmla="*/ 48 w 271"/>
                <a:gd name="T39" fmla="*/ 158 h 278"/>
                <a:gd name="T40" fmla="*/ 62 w 271"/>
                <a:gd name="T41" fmla="*/ 156 h 278"/>
                <a:gd name="T42" fmla="*/ 96 w 271"/>
                <a:gd name="T43" fmla="*/ 150 h 278"/>
                <a:gd name="T44" fmla="*/ 101 w 271"/>
                <a:gd name="T45" fmla="*/ 120 h 278"/>
                <a:gd name="T46" fmla="*/ 115 w 271"/>
                <a:gd name="T47" fmla="*/ 114 h 278"/>
                <a:gd name="T48" fmla="*/ 135 w 271"/>
                <a:gd name="T49" fmla="*/ 114 h 278"/>
                <a:gd name="T50" fmla="*/ 137 w 271"/>
                <a:gd name="T51" fmla="*/ 95 h 278"/>
                <a:gd name="T52" fmla="*/ 152 w 271"/>
                <a:gd name="T53" fmla="*/ 78 h 278"/>
                <a:gd name="T54" fmla="*/ 158 w 271"/>
                <a:gd name="T55" fmla="*/ 65 h 278"/>
                <a:gd name="T56" fmla="*/ 159 w 271"/>
                <a:gd name="T57" fmla="*/ 49 h 278"/>
                <a:gd name="T58" fmla="*/ 161 w 271"/>
                <a:gd name="T59" fmla="*/ 30 h 278"/>
                <a:gd name="T60" fmla="*/ 163 w 271"/>
                <a:gd name="T61" fmla="*/ 12 h 278"/>
                <a:gd name="T62" fmla="*/ 199 w 271"/>
                <a:gd name="T63" fmla="*/ 6 h 278"/>
                <a:gd name="T64" fmla="*/ 216 w 271"/>
                <a:gd name="T65" fmla="*/ 0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1" h="278">
                  <a:moveTo>
                    <a:pt x="216" y="0"/>
                  </a:moveTo>
                  <a:lnTo>
                    <a:pt x="232" y="9"/>
                  </a:lnTo>
                  <a:lnTo>
                    <a:pt x="241" y="25"/>
                  </a:lnTo>
                  <a:lnTo>
                    <a:pt x="271" y="33"/>
                  </a:lnTo>
                  <a:lnTo>
                    <a:pt x="259" y="51"/>
                  </a:lnTo>
                  <a:lnTo>
                    <a:pt x="241" y="54"/>
                  </a:lnTo>
                  <a:lnTo>
                    <a:pt x="213" y="49"/>
                  </a:lnTo>
                  <a:lnTo>
                    <a:pt x="207" y="58"/>
                  </a:lnTo>
                  <a:lnTo>
                    <a:pt x="217" y="76"/>
                  </a:lnTo>
                  <a:lnTo>
                    <a:pt x="226" y="90"/>
                  </a:lnTo>
                  <a:lnTo>
                    <a:pt x="243" y="100"/>
                  </a:lnTo>
                  <a:lnTo>
                    <a:pt x="230" y="112"/>
                  </a:lnTo>
                  <a:lnTo>
                    <a:pt x="234" y="127"/>
                  </a:lnTo>
                  <a:lnTo>
                    <a:pt x="221" y="148"/>
                  </a:lnTo>
                  <a:lnTo>
                    <a:pt x="214" y="169"/>
                  </a:lnTo>
                  <a:lnTo>
                    <a:pt x="199" y="191"/>
                  </a:lnTo>
                  <a:lnTo>
                    <a:pt x="178" y="189"/>
                  </a:lnTo>
                  <a:lnTo>
                    <a:pt x="162" y="211"/>
                  </a:lnTo>
                  <a:lnTo>
                    <a:pt x="176" y="220"/>
                  </a:lnTo>
                  <a:lnTo>
                    <a:pt x="180" y="236"/>
                  </a:lnTo>
                  <a:lnTo>
                    <a:pt x="192" y="246"/>
                  </a:lnTo>
                  <a:lnTo>
                    <a:pt x="198" y="265"/>
                  </a:lnTo>
                  <a:lnTo>
                    <a:pt x="159" y="264"/>
                  </a:lnTo>
                  <a:lnTo>
                    <a:pt x="149" y="278"/>
                  </a:lnTo>
                  <a:lnTo>
                    <a:pt x="135" y="273"/>
                  </a:lnTo>
                  <a:lnTo>
                    <a:pt x="127" y="258"/>
                  </a:lnTo>
                  <a:lnTo>
                    <a:pt x="111" y="242"/>
                  </a:lnTo>
                  <a:lnTo>
                    <a:pt x="79" y="246"/>
                  </a:lnTo>
                  <a:lnTo>
                    <a:pt x="50" y="246"/>
                  </a:lnTo>
                  <a:lnTo>
                    <a:pt x="25" y="249"/>
                  </a:lnTo>
                  <a:lnTo>
                    <a:pt x="29" y="225"/>
                  </a:lnTo>
                  <a:lnTo>
                    <a:pt x="53" y="214"/>
                  </a:lnTo>
                  <a:lnTo>
                    <a:pt x="50" y="205"/>
                  </a:lnTo>
                  <a:lnTo>
                    <a:pt x="41" y="202"/>
                  </a:lnTo>
                  <a:lnTo>
                    <a:pt x="38" y="183"/>
                  </a:lnTo>
                  <a:lnTo>
                    <a:pt x="19" y="174"/>
                  </a:lnTo>
                  <a:lnTo>
                    <a:pt x="10" y="162"/>
                  </a:lnTo>
                  <a:lnTo>
                    <a:pt x="0" y="151"/>
                  </a:lnTo>
                  <a:lnTo>
                    <a:pt x="31" y="161"/>
                  </a:lnTo>
                  <a:lnTo>
                    <a:pt x="48" y="158"/>
                  </a:lnTo>
                  <a:lnTo>
                    <a:pt x="59" y="161"/>
                  </a:lnTo>
                  <a:lnTo>
                    <a:pt x="62" y="156"/>
                  </a:lnTo>
                  <a:lnTo>
                    <a:pt x="75" y="158"/>
                  </a:lnTo>
                  <a:lnTo>
                    <a:pt x="96" y="150"/>
                  </a:lnTo>
                  <a:lnTo>
                    <a:pt x="93" y="132"/>
                  </a:lnTo>
                  <a:lnTo>
                    <a:pt x="101" y="120"/>
                  </a:lnTo>
                  <a:lnTo>
                    <a:pt x="114" y="120"/>
                  </a:lnTo>
                  <a:lnTo>
                    <a:pt x="115" y="114"/>
                  </a:lnTo>
                  <a:lnTo>
                    <a:pt x="128" y="112"/>
                  </a:lnTo>
                  <a:lnTo>
                    <a:pt x="135" y="114"/>
                  </a:lnTo>
                  <a:lnTo>
                    <a:pt x="140" y="108"/>
                  </a:lnTo>
                  <a:lnTo>
                    <a:pt x="137" y="95"/>
                  </a:lnTo>
                  <a:lnTo>
                    <a:pt x="142" y="83"/>
                  </a:lnTo>
                  <a:lnTo>
                    <a:pt x="152" y="78"/>
                  </a:lnTo>
                  <a:lnTo>
                    <a:pt x="142" y="64"/>
                  </a:lnTo>
                  <a:lnTo>
                    <a:pt x="158" y="65"/>
                  </a:lnTo>
                  <a:lnTo>
                    <a:pt x="162" y="57"/>
                  </a:lnTo>
                  <a:lnTo>
                    <a:pt x="159" y="49"/>
                  </a:lnTo>
                  <a:lnTo>
                    <a:pt x="165" y="41"/>
                  </a:lnTo>
                  <a:lnTo>
                    <a:pt x="161" y="30"/>
                  </a:lnTo>
                  <a:lnTo>
                    <a:pt x="155" y="22"/>
                  </a:lnTo>
                  <a:lnTo>
                    <a:pt x="163" y="12"/>
                  </a:lnTo>
                  <a:lnTo>
                    <a:pt x="180" y="8"/>
                  </a:lnTo>
                  <a:lnTo>
                    <a:pt x="199" y="6"/>
                  </a:lnTo>
                  <a:lnTo>
                    <a:pt x="207" y="2"/>
                  </a:lnTo>
                  <a:lnTo>
                    <a:pt x="21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1" name="Freeform 144">
              <a:extLst>
                <a:ext uri="{FF2B5EF4-FFF2-40B4-BE49-F238E27FC236}">
                  <a16:creationId xmlns:a16="http://schemas.microsoft.com/office/drawing/2014/main" id="{8CC30AFA-D771-C69F-7839-B50BC493B820}"/>
                </a:ext>
              </a:extLst>
            </p:cNvPr>
            <p:cNvSpPr>
              <a:spLocks/>
            </p:cNvSpPr>
            <p:nvPr/>
          </p:nvSpPr>
          <p:spPr bwMode="auto">
            <a:xfrm>
              <a:off x="1832551" y="2928004"/>
              <a:ext cx="153351" cy="72423"/>
            </a:xfrm>
            <a:custGeom>
              <a:avLst/>
              <a:gdLst>
                <a:gd name="T0" fmla="*/ 92 w 105"/>
                <a:gd name="T1" fmla="*/ 49 h 49"/>
                <a:gd name="T2" fmla="*/ 87 w 105"/>
                <a:gd name="T3" fmla="*/ 43 h 49"/>
                <a:gd name="T4" fmla="*/ 83 w 105"/>
                <a:gd name="T5" fmla="*/ 32 h 49"/>
                <a:gd name="T6" fmla="*/ 88 w 105"/>
                <a:gd name="T7" fmla="*/ 27 h 49"/>
                <a:gd name="T8" fmla="*/ 83 w 105"/>
                <a:gd name="T9" fmla="*/ 25 h 49"/>
                <a:gd name="T10" fmla="*/ 80 w 105"/>
                <a:gd name="T11" fmla="*/ 18 h 49"/>
                <a:gd name="T12" fmla="*/ 72 w 105"/>
                <a:gd name="T13" fmla="*/ 12 h 49"/>
                <a:gd name="T14" fmla="*/ 63 w 105"/>
                <a:gd name="T15" fmla="*/ 14 h 49"/>
                <a:gd name="T16" fmla="*/ 59 w 105"/>
                <a:gd name="T17" fmla="*/ 21 h 49"/>
                <a:gd name="T18" fmla="*/ 52 w 105"/>
                <a:gd name="T19" fmla="*/ 26 h 49"/>
                <a:gd name="T20" fmla="*/ 48 w 105"/>
                <a:gd name="T21" fmla="*/ 27 h 49"/>
                <a:gd name="T22" fmla="*/ 46 w 105"/>
                <a:gd name="T23" fmla="*/ 31 h 49"/>
                <a:gd name="T24" fmla="*/ 54 w 105"/>
                <a:gd name="T25" fmla="*/ 43 h 49"/>
                <a:gd name="T26" fmla="*/ 49 w 105"/>
                <a:gd name="T27" fmla="*/ 45 h 49"/>
                <a:gd name="T28" fmla="*/ 46 w 105"/>
                <a:gd name="T29" fmla="*/ 48 h 49"/>
                <a:gd name="T30" fmla="*/ 37 w 105"/>
                <a:gd name="T31" fmla="*/ 49 h 49"/>
                <a:gd name="T32" fmla="*/ 35 w 105"/>
                <a:gd name="T33" fmla="*/ 37 h 49"/>
                <a:gd name="T34" fmla="*/ 32 w 105"/>
                <a:gd name="T35" fmla="*/ 40 h 49"/>
                <a:gd name="T36" fmla="*/ 26 w 105"/>
                <a:gd name="T37" fmla="*/ 39 h 49"/>
                <a:gd name="T38" fmla="*/ 23 w 105"/>
                <a:gd name="T39" fmla="*/ 31 h 49"/>
                <a:gd name="T40" fmla="*/ 16 w 105"/>
                <a:gd name="T41" fmla="*/ 29 h 49"/>
                <a:gd name="T42" fmla="*/ 11 w 105"/>
                <a:gd name="T43" fmla="*/ 27 h 49"/>
                <a:gd name="T44" fmla="*/ 3 w 105"/>
                <a:gd name="T45" fmla="*/ 27 h 49"/>
                <a:gd name="T46" fmla="*/ 2 w 105"/>
                <a:gd name="T47" fmla="*/ 32 h 49"/>
                <a:gd name="T48" fmla="*/ 0 w 105"/>
                <a:gd name="T49" fmla="*/ 29 h 49"/>
                <a:gd name="T50" fmla="*/ 1 w 105"/>
                <a:gd name="T51" fmla="*/ 24 h 49"/>
                <a:gd name="T52" fmla="*/ 3 w 105"/>
                <a:gd name="T53" fmla="*/ 20 h 49"/>
                <a:gd name="T54" fmla="*/ 3 w 105"/>
                <a:gd name="T55" fmla="*/ 16 h 49"/>
                <a:gd name="T56" fmla="*/ 6 w 105"/>
                <a:gd name="T57" fmla="*/ 14 h 49"/>
                <a:gd name="T58" fmla="*/ 2 w 105"/>
                <a:gd name="T59" fmla="*/ 11 h 49"/>
                <a:gd name="T60" fmla="*/ 2 w 105"/>
                <a:gd name="T61" fmla="*/ 2 h 49"/>
                <a:gd name="T62" fmla="*/ 9 w 105"/>
                <a:gd name="T63" fmla="*/ 1 h 49"/>
                <a:gd name="T64" fmla="*/ 16 w 105"/>
                <a:gd name="T65" fmla="*/ 8 h 49"/>
                <a:gd name="T66" fmla="*/ 15 w 105"/>
                <a:gd name="T67" fmla="*/ 12 h 49"/>
                <a:gd name="T68" fmla="*/ 22 w 105"/>
                <a:gd name="T69" fmla="*/ 13 h 49"/>
                <a:gd name="T70" fmla="*/ 24 w 105"/>
                <a:gd name="T71" fmla="*/ 12 h 49"/>
                <a:gd name="T72" fmla="*/ 29 w 105"/>
                <a:gd name="T73" fmla="*/ 17 h 49"/>
                <a:gd name="T74" fmla="*/ 38 w 105"/>
                <a:gd name="T75" fmla="*/ 15 h 49"/>
                <a:gd name="T76" fmla="*/ 46 w 105"/>
                <a:gd name="T77" fmla="*/ 10 h 49"/>
                <a:gd name="T78" fmla="*/ 57 w 105"/>
                <a:gd name="T79" fmla="*/ 6 h 49"/>
                <a:gd name="T80" fmla="*/ 64 w 105"/>
                <a:gd name="T81" fmla="*/ 0 h 49"/>
                <a:gd name="T82" fmla="*/ 74 w 105"/>
                <a:gd name="T83" fmla="*/ 1 h 49"/>
                <a:gd name="T84" fmla="*/ 73 w 105"/>
                <a:gd name="T85" fmla="*/ 3 h 49"/>
                <a:gd name="T86" fmla="*/ 83 w 105"/>
                <a:gd name="T87" fmla="*/ 4 h 49"/>
                <a:gd name="T88" fmla="*/ 91 w 105"/>
                <a:gd name="T89" fmla="*/ 7 h 49"/>
                <a:gd name="T90" fmla="*/ 97 w 105"/>
                <a:gd name="T91" fmla="*/ 14 h 49"/>
                <a:gd name="T92" fmla="*/ 103 w 105"/>
                <a:gd name="T93" fmla="*/ 19 h 49"/>
                <a:gd name="T94" fmla="*/ 101 w 105"/>
                <a:gd name="T95" fmla="*/ 22 h 49"/>
                <a:gd name="T96" fmla="*/ 105 w 105"/>
                <a:gd name="T97" fmla="*/ 35 h 49"/>
                <a:gd name="T98" fmla="*/ 101 w 105"/>
                <a:gd name="T99" fmla="*/ 41 h 49"/>
                <a:gd name="T100" fmla="*/ 95 w 105"/>
                <a:gd name="T101" fmla="*/ 39 h 49"/>
                <a:gd name="T102" fmla="*/ 92 w 105"/>
                <a:gd name="T103"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49">
                  <a:moveTo>
                    <a:pt x="92" y="49"/>
                  </a:moveTo>
                  <a:lnTo>
                    <a:pt x="87" y="43"/>
                  </a:lnTo>
                  <a:lnTo>
                    <a:pt x="83" y="32"/>
                  </a:lnTo>
                  <a:lnTo>
                    <a:pt x="88" y="27"/>
                  </a:lnTo>
                  <a:lnTo>
                    <a:pt x="83" y="25"/>
                  </a:lnTo>
                  <a:lnTo>
                    <a:pt x="80" y="18"/>
                  </a:lnTo>
                  <a:lnTo>
                    <a:pt x="72" y="12"/>
                  </a:lnTo>
                  <a:lnTo>
                    <a:pt x="63" y="14"/>
                  </a:lnTo>
                  <a:lnTo>
                    <a:pt x="59" y="21"/>
                  </a:lnTo>
                  <a:lnTo>
                    <a:pt x="52" y="26"/>
                  </a:lnTo>
                  <a:lnTo>
                    <a:pt x="48" y="27"/>
                  </a:lnTo>
                  <a:lnTo>
                    <a:pt x="46" y="31"/>
                  </a:lnTo>
                  <a:lnTo>
                    <a:pt x="54" y="43"/>
                  </a:lnTo>
                  <a:lnTo>
                    <a:pt x="49" y="45"/>
                  </a:lnTo>
                  <a:lnTo>
                    <a:pt x="46" y="48"/>
                  </a:lnTo>
                  <a:lnTo>
                    <a:pt x="37" y="49"/>
                  </a:lnTo>
                  <a:lnTo>
                    <a:pt x="35" y="37"/>
                  </a:lnTo>
                  <a:lnTo>
                    <a:pt x="32" y="40"/>
                  </a:lnTo>
                  <a:lnTo>
                    <a:pt x="26" y="39"/>
                  </a:lnTo>
                  <a:lnTo>
                    <a:pt x="23" y="31"/>
                  </a:lnTo>
                  <a:lnTo>
                    <a:pt x="16" y="29"/>
                  </a:lnTo>
                  <a:lnTo>
                    <a:pt x="11" y="27"/>
                  </a:lnTo>
                  <a:lnTo>
                    <a:pt x="3" y="27"/>
                  </a:lnTo>
                  <a:lnTo>
                    <a:pt x="2" y="32"/>
                  </a:lnTo>
                  <a:lnTo>
                    <a:pt x="0" y="29"/>
                  </a:lnTo>
                  <a:lnTo>
                    <a:pt x="1" y="24"/>
                  </a:lnTo>
                  <a:lnTo>
                    <a:pt x="3" y="20"/>
                  </a:lnTo>
                  <a:lnTo>
                    <a:pt x="3" y="16"/>
                  </a:lnTo>
                  <a:lnTo>
                    <a:pt x="6" y="14"/>
                  </a:lnTo>
                  <a:lnTo>
                    <a:pt x="2" y="11"/>
                  </a:lnTo>
                  <a:lnTo>
                    <a:pt x="2" y="2"/>
                  </a:lnTo>
                  <a:lnTo>
                    <a:pt x="9" y="1"/>
                  </a:lnTo>
                  <a:lnTo>
                    <a:pt x="16" y="8"/>
                  </a:lnTo>
                  <a:lnTo>
                    <a:pt x="15" y="12"/>
                  </a:lnTo>
                  <a:lnTo>
                    <a:pt x="22" y="13"/>
                  </a:lnTo>
                  <a:lnTo>
                    <a:pt x="24" y="12"/>
                  </a:lnTo>
                  <a:lnTo>
                    <a:pt x="29" y="17"/>
                  </a:lnTo>
                  <a:lnTo>
                    <a:pt x="38" y="15"/>
                  </a:lnTo>
                  <a:lnTo>
                    <a:pt x="46" y="10"/>
                  </a:lnTo>
                  <a:lnTo>
                    <a:pt x="57" y="6"/>
                  </a:lnTo>
                  <a:lnTo>
                    <a:pt x="64" y="0"/>
                  </a:lnTo>
                  <a:lnTo>
                    <a:pt x="74" y="1"/>
                  </a:lnTo>
                  <a:lnTo>
                    <a:pt x="73" y="3"/>
                  </a:lnTo>
                  <a:lnTo>
                    <a:pt x="83" y="4"/>
                  </a:lnTo>
                  <a:lnTo>
                    <a:pt x="91" y="7"/>
                  </a:lnTo>
                  <a:lnTo>
                    <a:pt x="97" y="14"/>
                  </a:lnTo>
                  <a:lnTo>
                    <a:pt x="103" y="19"/>
                  </a:lnTo>
                  <a:lnTo>
                    <a:pt x="101" y="22"/>
                  </a:lnTo>
                  <a:lnTo>
                    <a:pt x="105" y="35"/>
                  </a:lnTo>
                  <a:lnTo>
                    <a:pt x="101" y="41"/>
                  </a:lnTo>
                  <a:lnTo>
                    <a:pt x="95" y="39"/>
                  </a:lnTo>
                  <a:lnTo>
                    <a:pt x="92" y="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2" name="Freeform 145">
              <a:extLst>
                <a:ext uri="{FF2B5EF4-FFF2-40B4-BE49-F238E27FC236}">
                  <a16:creationId xmlns:a16="http://schemas.microsoft.com/office/drawing/2014/main" id="{35B77269-A664-3876-819D-09ADDA59701B}"/>
                </a:ext>
              </a:extLst>
            </p:cNvPr>
            <p:cNvSpPr>
              <a:spLocks/>
            </p:cNvSpPr>
            <p:nvPr/>
          </p:nvSpPr>
          <p:spPr bwMode="auto">
            <a:xfrm>
              <a:off x="1870523" y="3225085"/>
              <a:ext cx="353435" cy="561647"/>
            </a:xfrm>
            <a:custGeom>
              <a:avLst/>
              <a:gdLst>
                <a:gd name="T0" fmla="*/ 229 w 242"/>
                <a:gd name="T1" fmla="*/ 374 h 380"/>
                <a:gd name="T2" fmla="*/ 201 w 242"/>
                <a:gd name="T3" fmla="*/ 368 h 380"/>
                <a:gd name="T4" fmla="*/ 160 w 242"/>
                <a:gd name="T5" fmla="*/ 338 h 380"/>
                <a:gd name="T6" fmla="*/ 111 w 242"/>
                <a:gd name="T7" fmla="*/ 303 h 380"/>
                <a:gd name="T8" fmla="*/ 104 w 242"/>
                <a:gd name="T9" fmla="*/ 280 h 380"/>
                <a:gd name="T10" fmla="*/ 66 w 242"/>
                <a:gd name="T11" fmla="*/ 214 h 380"/>
                <a:gd name="T12" fmla="*/ 38 w 242"/>
                <a:gd name="T13" fmla="*/ 163 h 380"/>
                <a:gd name="T14" fmla="*/ 17 w 242"/>
                <a:gd name="T15" fmla="*/ 134 h 380"/>
                <a:gd name="T16" fmla="*/ 9 w 242"/>
                <a:gd name="T17" fmla="*/ 117 h 380"/>
                <a:gd name="T18" fmla="*/ 5 w 242"/>
                <a:gd name="T19" fmla="*/ 82 h 380"/>
                <a:gd name="T20" fmla="*/ 22 w 242"/>
                <a:gd name="T21" fmla="*/ 78 h 380"/>
                <a:gd name="T22" fmla="*/ 17 w 242"/>
                <a:gd name="T23" fmla="*/ 90 h 380"/>
                <a:gd name="T24" fmla="*/ 33 w 242"/>
                <a:gd name="T25" fmla="*/ 91 h 380"/>
                <a:gd name="T26" fmla="*/ 51 w 242"/>
                <a:gd name="T27" fmla="*/ 93 h 380"/>
                <a:gd name="T28" fmla="*/ 65 w 242"/>
                <a:gd name="T29" fmla="*/ 61 h 380"/>
                <a:gd name="T30" fmla="*/ 106 w 242"/>
                <a:gd name="T31" fmla="*/ 31 h 380"/>
                <a:gd name="T32" fmla="*/ 109 w 242"/>
                <a:gd name="T33" fmla="*/ 1 h 380"/>
                <a:gd name="T34" fmla="*/ 127 w 242"/>
                <a:gd name="T35" fmla="*/ 10 h 380"/>
                <a:gd name="T36" fmla="*/ 141 w 242"/>
                <a:gd name="T37" fmla="*/ 25 h 380"/>
                <a:gd name="T38" fmla="*/ 166 w 242"/>
                <a:gd name="T39" fmla="*/ 49 h 380"/>
                <a:gd name="T40" fmla="*/ 182 w 242"/>
                <a:gd name="T41" fmla="*/ 47 h 380"/>
                <a:gd name="T42" fmla="*/ 208 w 242"/>
                <a:gd name="T43" fmla="*/ 55 h 380"/>
                <a:gd name="T44" fmla="*/ 202 w 242"/>
                <a:gd name="T45" fmla="*/ 77 h 380"/>
                <a:gd name="T46" fmla="*/ 194 w 242"/>
                <a:gd name="T47" fmla="*/ 87 h 380"/>
                <a:gd name="T48" fmla="*/ 177 w 242"/>
                <a:gd name="T49" fmla="*/ 94 h 380"/>
                <a:gd name="T50" fmla="*/ 156 w 242"/>
                <a:gd name="T51" fmla="*/ 118 h 380"/>
                <a:gd name="T52" fmla="*/ 153 w 242"/>
                <a:gd name="T53" fmla="*/ 136 h 380"/>
                <a:gd name="T54" fmla="*/ 143 w 242"/>
                <a:gd name="T55" fmla="*/ 151 h 380"/>
                <a:gd name="T56" fmla="*/ 147 w 242"/>
                <a:gd name="T57" fmla="*/ 173 h 380"/>
                <a:gd name="T58" fmla="*/ 154 w 242"/>
                <a:gd name="T59" fmla="*/ 195 h 380"/>
                <a:gd name="T60" fmla="*/ 174 w 242"/>
                <a:gd name="T61" fmla="*/ 207 h 380"/>
                <a:gd name="T62" fmla="*/ 204 w 242"/>
                <a:gd name="T63" fmla="*/ 196 h 380"/>
                <a:gd name="T64" fmla="*/ 213 w 242"/>
                <a:gd name="T65" fmla="*/ 230 h 380"/>
                <a:gd name="T66" fmla="*/ 241 w 242"/>
                <a:gd name="T67" fmla="*/ 259 h 380"/>
                <a:gd name="T68" fmla="*/ 238 w 242"/>
                <a:gd name="T69" fmla="*/ 281 h 380"/>
                <a:gd name="T70" fmla="*/ 233 w 242"/>
                <a:gd name="T71" fmla="*/ 309 h 380"/>
                <a:gd name="T72" fmla="*/ 233 w 242"/>
                <a:gd name="T73" fmla="*/ 324 h 380"/>
                <a:gd name="T74" fmla="*/ 233 w 242"/>
                <a:gd name="T75" fmla="*/ 364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2" h="380">
                  <a:moveTo>
                    <a:pt x="233" y="364"/>
                  </a:moveTo>
                  <a:lnTo>
                    <a:pt x="229" y="374"/>
                  </a:lnTo>
                  <a:lnTo>
                    <a:pt x="220" y="380"/>
                  </a:lnTo>
                  <a:lnTo>
                    <a:pt x="201" y="368"/>
                  </a:lnTo>
                  <a:lnTo>
                    <a:pt x="199" y="359"/>
                  </a:lnTo>
                  <a:lnTo>
                    <a:pt x="160" y="338"/>
                  </a:lnTo>
                  <a:lnTo>
                    <a:pt x="126" y="315"/>
                  </a:lnTo>
                  <a:lnTo>
                    <a:pt x="111" y="303"/>
                  </a:lnTo>
                  <a:lnTo>
                    <a:pt x="102" y="286"/>
                  </a:lnTo>
                  <a:lnTo>
                    <a:pt x="104" y="280"/>
                  </a:lnTo>
                  <a:lnTo>
                    <a:pt x="87" y="252"/>
                  </a:lnTo>
                  <a:lnTo>
                    <a:pt x="66" y="214"/>
                  </a:lnTo>
                  <a:lnTo>
                    <a:pt x="46" y="173"/>
                  </a:lnTo>
                  <a:lnTo>
                    <a:pt x="38" y="163"/>
                  </a:lnTo>
                  <a:lnTo>
                    <a:pt x="32" y="148"/>
                  </a:lnTo>
                  <a:lnTo>
                    <a:pt x="17" y="134"/>
                  </a:lnTo>
                  <a:lnTo>
                    <a:pt x="4" y="126"/>
                  </a:lnTo>
                  <a:lnTo>
                    <a:pt x="9" y="117"/>
                  </a:lnTo>
                  <a:lnTo>
                    <a:pt x="0" y="97"/>
                  </a:lnTo>
                  <a:lnTo>
                    <a:pt x="5" y="82"/>
                  </a:lnTo>
                  <a:lnTo>
                    <a:pt x="20" y="69"/>
                  </a:lnTo>
                  <a:lnTo>
                    <a:pt x="22" y="78"/>
                  </a:lnTo>
                  <a:lnTo>
                    <a:pt x="17" y="83"/>
                  </a:lnTo>
                  <a:lnTo>
                    <a:pt x="17" y="90"/>
                  </a:lnTo>
                  <a:lnTo>
                    <a:pt x="25" y="89"/>
                  </a:lnTo>
                  <a:lnTo>
                    <a:pt x="33" y="91"/>
                  </a:lnTo>
                  <a:lnTo>
                    <a:pt x="41" y="101"/>
                  </a:lnTo>
                  <a:lnTo>
                    <a:pt x="51" y="93"/>
                  </a:lnTo>
                  <a:lnTo>
                    <a:pt x="54" y="79"/>
                  </a:lnTo>
                  <a:lnTo>
                    <a:pt x="65" y="61"/>
                  </a:lnTo>
                  <a:lnTo>
                    <a:pt x="87" y="53"/>
                  </a:lnTo>
                  <a:lnTo>
                    <a:pt x="106" y="31"/>
                  </a:lnTo>
                  <a:lnTo>
                    <a:pt x="112" y="17"/>
                  </a:lnTo>
                  <a:lnTo>
                    <a:pt x="109" y="1"/>
                  </a:lnTo>
                  <a:lnTo>
                    <a:pt x="114" y="0"/>
                  </a:lnTo>
                  <a:lnTo>
                    <a:pt x="127" y="10"/>
                  </a:lnTo>
                  <a:lnTo>
                    <a:pt x="132" y="19"/>
                  </a:lnTo>
                  <a:lnTo>
                    <a:pt x="141" y="25"/>
                  </a:lnTo>
                  <a:lnTo>
                    <a:pt x="152" y="46"/>
                  </a:lnTo>
                  <a:lnTo>
                    <a:pt x="166" y="49"/>
                  </a:lnTo>
                  <a:lnTo>
                    <a:pt x="176" y="43"/>
                  </a:lnTo>
                  <a:lnTo>
                    <a:pt x="182" y="47"/>
                  </a:lnTo>
                  <a:lnTo>
                    <a:pt x="193" y="45"/>
                  </a:lnTo>
                  <a:lnTo>
                    <a:pt x="208" y="55"/>
                  </a:lnTo>
                  <a:lnTo>
                    <a:pt x="196" y="76"/>
                  </a:lnTo>
                  <a:lnTo>
                    <a:pt x="202" y="77"/>
                  </a:lnTo>
                  <a:lnTo>
                    <a:pt x="211" y="88"/>
                  </a:lnTo>
                  <a:lnTo>
                    <a:pt x="194" y="87"/>
                  </a:lnTo>
                  <a:lnTo>
                    <a:pt x="192" y="90"/>
                  </a:lnTo>
                  <a:lnTo>
                    <a:pt x="177" y="94"/>
                  </a:lnTo>
                  <a:lnTo>
                    <a:pt x="157" y="108"/>
                  </a:lnTo>
                  <a:lnTo>
                    <a:pt x="156" y="118"/>
                  </a:lnTo>
                  <a:lnTo>
                    <a:pt x="151" y="125"/>
                  </a:lnTo>
                  <a:lnTo>
                    <a:pt x="153" y="136"/>
                  </a:lnTo>
                  <a:lnTo>
                    <a:pt x="142" y="142"/>
                  </a:lnTo>
                  <a:lnTo>
                    <a:pt x="143" y="151"/>
                  </a:lnTo>
                  <a:lnTo>
                    <a:pt x="138" y="155"/>
                  </a:lnTo>
                  <a:lnTo>
                    <a:pt x="147" y="173"/>
                  </a:lnTo>
                  <a:lnTo>
                    <a:pt x="157" y="186"/>
                  </a:lnTo>
                  <a:lnTo>
                    <a:pt x="154" y="195"/>
                  </a:lnTo>
                  <a:lnTo>
                    <a:pt x="166" y="196"/>
                  </a:lnTo>
                  <a:lnTo>
                    <a:pt x="174" y="207"/>
                  </a:lnTo>
                  <a:lnTo>
                    <a:pt x="190" y="208"/>
                  </a:lnTo>
                  <a:lnTo>
                    <a:pt x="204" y="196"/>
                  </a:lnTo>
                  <a:lnTo>
                    <a:pt x="205" y="227"/>
                  </a:lnTo>
                  <a:lnTo>
                    <a:pt x="213" y="230"/>
                  </a:lnTo>
                  <a:lnTo>
                    <a:pt x="223" y="226"/>
                  </a:lnTo>
                  <a:lnTo>
                    <a:pt x="241" y="259"/>
                  </a:lnTo>
                  <a:lnTo>
                    <a:pt x="238" y="266"/>
                  </a:lnTo>
                  <a:lnTo>
                    <a:pt x="238" y="281"/>
                  </a:lnTo>
                  <a:lnTo>
                    <a:pt x="239" y="299"/>
                  </a:lnTo>
                  <a:lnTo>
                    <a:pt x="233" y="309"/>
                  </a:lnTo>
                  <a:lnTo>
                    <a:pt x="236" y="317"/>
                  </a:lnTo>
                  <a:lnTo>
                    <a:pt x="233" y="324"/>
                  </a:lnTo>
                  <a:lnTo>
                    <a:pt x="242" y="341"/>
                  </a:lnTo>
                  <a:lnTo>
                    <a:pt x="233" y="36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3" name="Freeform 146">
              <a:extLst>
                <a:ext uri="{FF2B5EF4-FFF2-40B4-BE49-F238E27FC236}">
                  <a16:creationId xmlns:a16="http://schemas.microsoft.com/office/drawing/2014/main" id="{9742B408-25AB-218E-FB80-9916DB1E70A9}"/>
                </a:ext>
              </a:extLst>
            </p:cNvPr>
            <p:cNvSpPr>
              <a:spLocks noEditPoints="1"/>
            </p:cNvSpPr>
            <p:nvPr/>
          </p:nvSpPr>
          <p:spPr bwMode="auto">
            <a:xfrm>
              <a:off x="7188124" y="2654570"/>
              <a:ext cx="252663" cy="396108"/>
            </a:xfrm>
            <a:custGeom>
              <a:avLst/>
              <a:gdLst>
                <a:gd name="T0" fmla="*/ 252 w 710"/>
                <a:gd name="T1" fmla="*/ 24 h 1100"/>
                <a:gd name="T2" fmla="*/ 282 w 710"/>
                <a:gd name="T3" fmla="*/ 24 h 1100"/>
                <a:gd name="T4" fmla="*/ 311 w 710"/>
                <a:gd name="T5" fmla="*/ 120 h 1100"/>
                <a:gd name="T6" fmla="*/ 264 w 710"/>
                <a:gd name="T7" fmla="*/ 219 h 1100"/>
                <a:gd name="T8" fmla="*/ 288 w 710"/>
                <a:gd name="T9" fmla="*/ 355 h 1100"/>
                <a:gd name="T10" fmla="*/ 361 w 710"/>
                <a:gd name="T11" fmla="*/ 355 h 1100"/>
                <a:gd name="T12" fmla="*/ 459 w 710"/>
                <a:gd name="T13" fmla="*/ 448 h 1100"/>
                <a:gd name="T14" fmla="*/ 483 w 710"/>
                <a:gd name="T15" fmla="*/ 508 h 1100"/>
                <a:gd name="T16" fmla="*/ 387 w 710"/>
                <a:gd name="T17" fmla="*/ 421 h 1100"/>
                <a:gd name="T18" fmla="*/ 317 w 710"/>
                <a:gd name="T19" fmla="*/ 402 h 1100"/>
                <a:gd name="T20" fmla="*/ 212 w 710"/>
                <a:gd name="T21" fmla="*/ 395 h 1100"/>
                <a:gd name="T22" fmla="*/ 231 w 710"/>
                <a:gd name="T23" fmla="*/ 339 h 1100"/>
                <a:gd name="T24" fmla="*/ 201 w 710"/>
                <a:gd name="T25" fmla="*/ 350 h 1100"/>
                <a:gd name="T26" fmla="*/ 141 w 710"/>
                <a:gd name="T27" fmla="*/ 264 h 1100"/>
                <a:gd name="T28" fmla="*/ 160 w 710"/>
                <a:gd name="T29" fmla="*/ 210 h 1100"/>
                <a:gd name="T30" fmla="*/ 157 w 710"/>
                <a:gd name="T31" fmla="*/ 0 h 1100"/>
                <a:gd name="T32" fmla="*/ 287 w 710"/>
                <a:gd name="T33" fmla="*/ 463 h 1100"/>
                <a:gd name="T34" fmla="*/ 239 w 710"/>
                <a:gd name="T35" fmla="*/ 494 h 1100"/>
                <a:gd name="T36" fmla="*/ 257 w 710"/>
                <a:gd name="T37" fmla="*/ 432 h 1100"/>
                <a:gd name="T38" fmla="*/ 594 w 710"/>
                <a:gd name="T39" fmla="*/ 540 h 1100"/>
                <a:gd name="T40" fmla="*/ 565 w 710"/>
                <a:gd name="T41" fmla="*/ 612 h 1100"/>
                <a:gd name="T42" fmla="*/ 593 w 710"/>
                <a:gd name="T43" fmla="*/ 693 h 1100"/>
                <a:gd name="T44" fmla="*/ 550 w 710"/>
                <a:gd name="T45" fmla="*/ 653 h 1100"/>
                <a:gd name="T46" fmla="*/ 510 w 710"/>
                <a:gd name="T47" fmla="*/ 597 h 1100"/>
                <a:gd name="T48" fmla="*/ 550 w 710"/>
                <a:gd name="T49" fmla="*/ 571 h 1100"/>
                <a:gd name="T50" fmla="*/ 569 w 710"/>
                <a:gd name="T51" fmla="*/ 508 h 1100"/>
                <a:gd name="T52" fmla="*/ 325 w 710"/>
                <a:gd name="T53" fmla="*/ 563 h 1100"/>
                <a:gd name="T54" fmla="*/ 421 w 710"/>
                <a:gd name="T55" fmla="*/ 589 h 1100"/>
                <a:gd name="T56" fmla="*/ 392 w 710"/>
                <a:gd name="T57" fmla="*/ 661 h 1100"/>
                <a:gd name="T58" fmla="*/ 341 w 710"/>
                <a:gd name="T59" fmla="*/ 647 h 1100"/>
                <a:gd name="T60" fmla="*/ 325 w 710"/>
                <a:gd name="T61" fmla="*/ 563 h 1100"/>
                <a:gd name="T62" fmla="*/ 0 w 710"/>
                <a:gd name="T63" fmla="*/ 863 h 1100"/>
                <a:gd name="T64" fmla="*/ 82 w 710"/>
                <a:gd name="T65" fmla="*/ 751 h 1100"/>
                <a:gd name="T66" fmla="*/ 153 w 710"/>
                <a:gd name="T67" fmla="*/ 607 h 1100"/>
                <a:gd name="T68" fmla="*/ 128 w 710"/>
                <a:gd name="T69" fmla="*/ 724 h 1100"/>
                <a:gd name="T70" fmla="*/ 497 w 710"/>
                <a:gd name="T71" fmla="*/ 700 h 1100"/>
                <a:gd name="T72" fmla="*/ 454 w 710"/>
                <a:gd name="T73" fmla="*/ 782 h 1100"/>
                <a:gd name="T74" fmla="*/ 381 w 710"/>
                <a:gd name="T75" fmla="*/ 748 h 1100"/>
                <a:gd name="T76" fmla="*/ 411 w 710"/>
                <a:gd name="T77" fmla="*/ 702 h 1100"/>
                <a:gd name="T78" fmla="*/ 455 w 710"/>
                <a:gd name="T79" fmla="*/ 644 h 1100"/>
                <a:gd name="T80" fmla="*/ 496 w 710"/>
                <a:gd name="T81" fmla="*/ 619 h 1100"/>
                <a:gd name="T82" fmla="*/ 690 w 710"/>
                <a:gd name="T83" fmla="*/ 859 h 1100"/>
                <a:gd name="T84" fmla="*/ 710 w 710"/>
                <a:gd name="T85" fmla="*/ 963 h 1100"/>
                <a:gd name="T86" fmla="*/ 657 w 710"/>
                <a:gd name="T87" fmla="*/ 954 h 1100"/>
                <a:gd name="T88" fmla="*/ 652 w 710"/>
                <a:gd name="T89" fmla="*/ 1060 h 1100"/>
                <a:gd name="T90" fmla="*/ 542 w 710"/>
                <a:gd name="T91" fmla="*/ 1051 h 1100"/>
                <a:gd name="T92" fmla="*/ 537 w 710"/>
                <a:gd name="T93" fmla="*/ 949 h 1100"/>
                <a:gd name="T94" fmla="*/ 466 w 710"/>
                <a:gd name="T95" fmla="*/ 944 h 1100"/>
                <a:gd name="T96" fmla="*/ 378 w 710"/>
                <a:gd name="T97" fmla="*/ 988 h 1100"/>
                <a:gd name="T98" fmla="*/ 388 w 710"/>
                <a:gd name="T99" fmla="*/ 891 h 1100"/>
                <a:gd name="T100" fmla="*/ 472 w 710"/>
                <a:gd name="T101" fmla="*/ 835 h 1100"/>
                <a:gd name="T102" fmla="*/ 557 w 710"/>
                <a:gd name="T103" fmla="*/ 850 h 1100"/>
                <a:gd name="T104" fmla="*/ 619 w 710"/>
                <a:gd name="T105" fmla="*/ 810 h 1100"/>
                <a:gd name="T106" fmla="*/ 673 w 710"/>
                <a:gd name="T107" fmla="*/ 785 h 1100"/>
                <a:gd name="T108" fmla="*/ 690 w 710"/>
                <a:gd name="T109" fmla="*/ 859 h 1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10" h="1100">
                  <a:moveTo>
                    <a:pt x="202" y="0"/>
                  </a:moveTo>
                  <a:lnTo>
                    <a:pt x="252" y="24"/>
                  </a:lnTo>
                  <a:lnTo>
                    <a:pt x="271" y="2"/>
                  </a:lnTo>
                  <a:lnTo>
                    <a:pt x="282" y="24"/>
                  </a:lnTo>
                  <a:lnTo>
                    <a:pt x="276" y="59"/>
                  </a:lnTo>
                  <a:lnTo>
                    <a:pt x="311" y="120"/>
                  </a:lnTo>
                  <a:lnTo>
                    <a:pt x="303" y="191"/>
                  </a:lnTo>
                  <a:lnTo>
                    <a:pt x="264" y="219"/>
                  </a:lnTo>
                  <a:lnTo>
                    <a:pt x="262" y="288"/>
                  </a:lnTo>
                  <a:lnTo>
                    <a:pt x="288" y="355"/>
                  </a:lnTo>
                  <a:lnTo>
                    <a:pt x="329" y="365"/>
                  </a:lnTo>
                  <a:lnTo>
                    <a:pt x="361" y="355"/>
                  </a:lnTo>
                  <a:lnTo>
                    <a:pt x="460" y="402"/>
                  </a:lnTo>
                  <a:lnTo>
                    <a:pt x="459" y="448"/>
                  </a:lnTo>
                  <a:lnTo>
                    <a:pt x="486" y="469"/>
                  </a:lnTo>
                  <a:lnTo>
                    <a:pt x="483" y="508"/>
                  </a:lnTo>
                  <a:lnTo>
                    <a:pt x="420" y="466"/>
                  </a:lnTo>
                  <a:lnTo>
                    <a:pt x="387" y="421"/>
                  </a:lnTo>
                  <a:lnTo>
                    <a:pt x="371" y="453"/>
                  </a:lnTo>
                  <a:lnTo>
                    <a:pt x="317" y="402"/>
                  </a:lnTo>
                  <a:lnTo>
                    <a:pt x="251" y="414"/>
                  </a:lnTo>
                  <a:lnTo>
                    <a:pt x="212" y="395"/>
                  </a:lnTo>
                  <a:lnTo>
                    <a:pt x="211" y="360"/>
                  </a:lnTo>
                  <a:lnTo>
                    <a:pt x="231" y="339"/>
                  </a:lnTo>
                  <a:lnTo>
                    <a:pt x="206" y="319"/>
                  </a:lnTo>
                  <a:lnTo>
                    <a:pt x="201" y="350"/>
                  </a:lnTo>
                  <a:lnTo>
                    <a:pt x="157" y="301"/>
                  </a:lnTo>
                  <a:lnTo>
                    <a:pt x="141" y="264"/>
                  </a:lnTo>
                  <a:lnTo>
                    <a:pt x="126" y="182"/>
                  </a:lnTo>
                  <a:lnTo>
                    <a:pt x="160" y="210"/>
                  </a:lnTo>
                  <a:lnTo>
                    <a:pt x="146" y="77"/>
                  </a:lnTo>
                  <a:lnTo>
                    <a:pt x="157" y="0"/>
                  </a:lnTo>
                  <a:lnTo>
                    <a:pt x="202" y="0"/>
                  </a:lnTo>
                  <a:moveTo>
                    <a:pt x="287" y="463"/>
                  </a:moveTo>
                  <a:lnTo>
                    <a:pt x="276" y="536"/>
                  </a:lnTo>
                  <a:lnTo>
                    <a:pt x="239" y="494"/>
                  </a:lnTo>
                  <a:lnTo>
                    <a:pt x="193" y="429"/>
                  </a:lnTo>
                  <a:lnTo>
                    <a:pt x="257" y="432"/>
                  </a:lnTo>
                  <a:lnTo>
                    <a:pt x="287" y="463"/>
                  </a:lnTo>
                  <a:moveTo>
                    <a:pt x="594" y="540"/>
                  </a:moveTo>
                  <a:lnTo>
                    <a:pt x="625" y="635"/>
                  </a:lnTo>
                  <a:lnTo>
                    <a:pt x="565" y="612"/>
                  </a:lnTo>
                  <a:lnTo>
                    <a:pt x="570" y="641"/>
                  </a:lnTo>
                  <a:lnTo>
                    <a:pt x="593" y="693"/>
                  </a:lnTo>
                  <a:lnTo>
                    <a:pt x="559" y="712"/>
                  </a:lnTo>
                  <a:lnTo>
                    <a:pt x="550" y="653"/>
                  </a:lnTo>
                  <a:lnTo>
                    <a:pt x="527" y="648"/>
                  </a:lnTo>
                  <a:lnTo>
                    <a:pt x="510" y="597"/>
                  </a:lnTo>
                  <a:lnTo>
                    <a:pt x="555" y="603"/>
                  </a:lnTo>
                  <a:lnTo>
                    <a:pt x="550" y="571"/>
                  </a:lnTo>
                  <a:lnTo>
                    <a:pt x="497" y="506"/>
                  </a:lnTo>
                  <a:lnTo>
                    <a:pt x="569" y="508"/>
                  </a:lnTo>
                  <a:lnTo>
                    <a:pt x="594" y="540"/>
                  </a:lnTo>
                  <a:moveTo>
                    <a:pt x="325" y="563"/>
                  </a:moveTo>
                  <a:lnTo>
                    <a:pt x="373" y="589"/>
                  </a:lnTo>
                  <a:lnTo>
                    <a:pt x="421" y="589"/>
                  </a:lnTo>
                  <a:lnTo>
                    <a:pt x="423" y="625"/>
                  </a:lnTo>
                  <a:lnTo>
                    <a:pt x="392" y="661"/>
                  </a:lnTo>
                  <a:lnTo>
                    <a:pt x="347" y="686"/>
                  </a:lnTo>
                  <a:lnTo>
                    <a:pt x="341" y="647"/>
                  </a:lnTo>
                  <a:lnTo>
                    <a:pt x="341" y="603"/>
                  </a:lnTo>
                  <a:lnTo>
                    <a:pt x="325" y="563"/>
                  </a:lnTo>
                  <a:moveTo>
                    <a:pt x="94" y="782"/>
                  </a:moveTo>
                  <a:lnTo>
                    <a:pt x="0" y="863"/>
                  </a:lnTo>
                  <a:lnTo>
                    <a:pt x="32" y="803"/>
                  </a:lnTo>
                  <a:lnTo>
                    <a:pt x="82" y="751"/>
                  </a:lnTo>
                  <a:lnTo>
                    <a:pt x="122" y="692"/>
                  </a:lnTo>
                  <a:lnTo>
                    <a:pt x="153" y="607"/>
                  </a:lnTo>
                  <a:lnTo>
                    <a:pt x="173" y="677"/>
                  </a:lnTo>
                  <a:lnTo>
                    <a:pt x="128" y="724"/>
                  </a:lnTo>
                  <a:lnTo>
                    <a:pt x="94" y="782"/>
                  </a:lnTo>
                  <a:moveTo>
                    <a:pt x="497" y="700"/>
                  </a:moveTo>
                  <a:lnTo>
                    <a:pt x="473" y="728"/>
                  </a:lnTo>
                  <a:lnTo>
                    <a:pt x="454" y="782"/>
                  </a:lnTo>
                  <a:lnTo>
                    <a:pt x="433" y="807"/>
                  </a:lnTo>
                  <a:lnTo>
                    <a:pt x="381" y="748"/>
                  </a:lnTo>
                  <a:lnTo>
                    <a:pt x="395" y="726"/>
                  </a:lnTo>
                  <a:lnTo>
                    <a:pt x="411" y="702"/>
                  </a:lnTo>
                  <a:lnTo>
                    <a:pt x="414" y="649"/>
                  </a:lnTo>
                  <a:lnTo>
                    <a:pt x="455" y="644"/>
                  </a:lnTo>
                  <a:lnTo>
                    <a:pt x="449" y="701"/>
                  </a:lnTo>
                  <a:lnTo>
                    <a:pt x="496" y="619"/>
                  </a:lnTo>
                  <a:lnTo>
                    <a:pt x="497" y="700"/>
                  </a:lnTo>
                  <a:moveTo>
                    <a:pt x="690" y="859"/>
                  </a:moveTo>
                  <a:lnTo>
                    <a:pt x="702" y="916"/>
                  </a:lnTo>
                  <a:lnTo>
                    <a:pt x="710" y="963"/>
                  </a:lnTo>
                  <a:lnTo>
                    <a:pt x="690" y="1041"/>
                  </a:lnTo>
                  <a:lnTo>
                    <a:pt x="657" y="954"/>
                  </a:lnTo>
                  <a:lnTo>
                    <a:pt x="624" y="998"/>
                  </a:lnTo>
                  <a:lnTo>
                    <a:pt x="652" y="1060"/>
                  </a:lnTo>
                  <a:lnTo>
                    <a:pt x="633" y="1100"/>
                  </a:lnTo>
                  <a:lnTo>
                    <a:pt x="542" y="1051"/>
                  </a:lnTo>
                  <a:lnTo>
                    <a:pt x="517" y="989"/>
                  </a:lnTo>
                  <a:lnTo>
                    <a:pt x="537" y="949"/>
                  </a:lnTo>
                  <a:lnTo>
                    <a:pt x="487" y="908"/>
                  </a:lnTo>
                  <a:lnTo>
                    <a:pt x="466" y="944"/>
                  </a:lnTo>
                  <a:lnTo>
                    <a:pt x="430" y="940"/>
                  </a:lnTo>
                  <a:lnTo>
                    <a:pt x="378" y="988"/>
                  </a:lnTo>
                  <a:lnTo>
                    <a:pt x="364" y="963"/>
                  </a:lnTo>
                  <a:lnTo>
                    <a:pt x="388" y="891"/>
                  </a:lnTo>
                  <a:lnTo>
                    <a:pt x="433" y="867"/>
                  </a:lnTo>
                  <a:lnTo>
                    <a:pt x="472" y="835"/>
                  </a:lnTo>
                  <a:lnTo>
                    <a:pt x="501" y="874"/>
                  </a:lnTo>
                  <a:lnTo>
                    <a:pt x="557" y="850"/>
                  </a:lnTo>
                  <a:lnTo>
                    <a:pt x="566" y="812"/>
                  </a:lnTo>
                  <a:lnTo>
                    <a:pt x="619" y="810"/>
                  </a:lnTo>
                  <a:lnTo>
                    <a:pt x="608" y="744"/>
                  </a:lnTo>
                  <a:lnTo>
                    <a:pt x="673" y="785"/>
                  </a:lnTo>
                  <a:lnTo>
                    <a:pt x="683" y="828"/>
                  </a:lnTo>
                  <a:lnTo>
                    <a:pt x="690" y="859"/>
                  </a:lnTo>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4" name="Freeform 147">
              <a:extLst>
                <a:ext uri="{FF2B5EF4-FFF2-40B4-BE49-F238E27FC236}">
                  <a16:creationId xmlns:a16="http://schemas.microsoft.com/office/drawing/2014/main" id="{2DD8C8DF-A4C1-AAB1-7E26-1A49D940A3CB}"/>
                </a:ext>
              </a:extLst>
            </p:cNvPr>
            <p:cNvSpPr>
              <a:spLocks/>
            </p:cNvSpPr>
            <p:nvPr/>
          </p:nvSpPr>
          <p:spPr bwMode="auto">
            <a:xfrm>
              <a:off x="8194394" y="3377322"/>
              <a:ext cx="37972" cy="57643"/>
            </a:xfrm>
            <a:custGeom>
              <a:avLst/>
              <a:gdLst>
                <a:gd name="T0" fmla="*/ 23 w 26"/>
                <a:gd name="T1" fmla="*/ 37 h 39"/>
                <a:gd name="T2" fmla="*/ 18 w 26"/>
                <a:gd name="T3" fmla="*/ 39 h 39"/>
                <a:gd name="T4" fmla="*/ 10 w 26"/>
                <a:gd name="T5" fmla="*/ 31 h 39"/>
                <a:gd name="T6" fmla="*/ 3 w 26"/>
                <a:gd name="T7" fmla="*/ 18 h 39"/>
                <a:gd name="T8" fmla="*/ 0 w 26"/>
                <a:gd name="T9" fmla="*/ 2 h 39"/>
                <a:gd name="T10" fmla="*/ 3 w 26"/>
                <a:gd name="T11" fmla="*/ 0 h 39"/>
                <a:gd name="T12" fmla="*/ 5 w 26"/>
                <a:gd name="T13" fmla="*/ 6 h 39"/>
                <a:gd name="T14" fmla="*/ 10 w 26"/>
                <a:gd name="T15" fmla="*/ 11 h 39"/>
                <a:gd name="T16" fmla="*/ 18 w 26"/>
                <a:gd name="T17" fmla="*/ 24 h 39"/>
                <a:gd name="T18" fmla="*/ 26 w 26"/>
                <a:gd name="T19" fmla="*/ 31 h 39"/>
                <a:gd name="T20" fmla="*/ 23 w 26"/>
                <a:gd name="T2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9">
                  <a:moveTo>
                    <a:pt x="23" y="37"/>
                  </a:moveTo>
                  <a:lnTo>
                    <a:pt x="18" y="39"/>
                  </a:lnTo>
                  <a:lnTo>
                    <a:pt x="10" y="31"/>
                  </a:lnTo>
                  <a:lnTo>
                    <a:pt x="3" y="18"/>
                  </a:lnTo>
                  <a:lnTo>
                    <a:pt x="0" y="2"/>
                  </a:lnTo>
                  <a:lnTo>
                    <a:pt x="3" y="0"/>
                  </a:lnTo>
                  <a:lnTo>
                    <a:pt x="5" y="6"/>
                  </a:lnTo>
                  <a:lnTo>
                    <a:pt x="10" y="11"/>
                  </a:lnTo>
                  <a:lnTo>
                    <a:pt x="18" y="24"/>
                  </a:lnTo>
                  <a:lnTo>
                    <a:pt x="26" y="31"/>
                  </a:lnTo>
                  <a:lnTo>
                    <a:pt x="23" y="3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5" name="Freeform 148">
              <a:extLst>
                <a:ext uri="{FF2B5EF4-FFF2-40B4-BE49-F238E27FC236}">
                  <a16:creationId xmlns:a16="http://schemas.microsoft.com/office/drawing/2014/main" id="{A062BFA3-E0ED-CCD4-FD4D-95270FF43EFE}"/>
                </a:ext>
              </a:extLst>
            </p:cNvPr>
            <p:cNvSpPr>
              <a:spLocks/>
            </p:cNvSpPr>
            <p:nvPr/>
          </p:nvSpPr>
          <p:spPr bwMode="auto">
            <a:xfrm>
              <a:off x="8027899" y="3350717"/>
              <a:ext cx="109536" cy="66511"/>
            </a:xfrm>
            <a:custGeom>
              <a:avLst/>
              <a:gdLst>
                <a:gd name="T0" fmla="*/ 68 w 75"/>
                <a:gd name="T1" fmla="*/ 27 h 45"/>
                <a:gd name="T2" fmla="*/ 58 w 75"/>
                <a:gd name="T3" fmla="*/ 29 h 45"/>
                <a:gd name="T4" fmla="*/ 54 w 75"/>
                <a:gd name="T5" fmla="*/ 35 h 45"/>
                <a:gd name="T6" fmla="*/ 44 w 75"/>
                <a:gd name="T7" fmla="*/ 40 h 45"/>
                <a:gd name="T8" fmla="*/ 34 w 75"/>
                <a:gd name="T9" fmla="*/ 45 h 45"/>
                <a:gd name="T10" fmla="*/ 25 w 75"/>
                <a:gd name="T11" fmla="*/ 45 h 45"/>
                <a:gd name="T12" fmla="*/ 10 w 75"/>
                <a:gd name="T13" fmla="*/ 39 h 45"/>
                <a:gd name="T14" fmla="*/ 0 w 75"/>
                <a:gd name="T15" fmla="*/ 33 h 45"/>
                <a:gd name="T16" fmla="*/ 2 w 75"/>
                <a:gd name="T17" fmla="*/ 26 h 45"/>
                <a:gd name="T18" fmla="*/ 18 w 75"/>
                <a:gd name="T19" fmla="*/ 29 h 45"/>
                <a:gd name="T20" fmla="*/ 28 w 75"/>
                <a:gd name="T21" fmla="*/ 28 h 45"/>
                <a:gd name="T22" fmla="*/ 31 w 75"/>
                <a:gd name="T23" fmla="*/ 18 h 45"/>
                <a:gd name="T24" fmla="*/ 34 w 75"/>
                <a:gd name="T25" fmla="*/ 17 h 45"/>
                <a:gd name="T26" fmla="*/ 35 w 75"/>
                <a:gd name="T27" fmla="*/ 28 h 45"/>
                <a:gd name="T28" fmla="*/ 46 w 75"/>
                <a:gd name="T29" fmla="*/ 27 h 45"/>
                <a:gd name="T30" fmla="*/ 51 w 75"/>
                <a:gd name="T31" fmla="*/ 20 h 45"/>
                <a:gd name="T32" fmla="*/ 62 w 75"/>
                <a:gd name="T33" fmla="*/ 12 h 45"/>
                <a:gd name="T34" fmla="*/ 61 w 75"/>
                <a:gd name="T35" fmla="*/ 0 h 45"/>
                <a:gd name="T36" fmla="*/ 72 w 75"/>
                <a:gd name="T37" fmla="*/ 0 h 45"/>
                <a:gd name="T38" fmla="*/ 75 w 75"/>
                <a:gd name="T39" fmla="*/ 3 h 45"/>
                <a:gd name="T40" fmla="*/ 74 w 75"/>
                <a:gd name="T41" fmla="*/ 15 h 45"/>
                <a:gd name="T42" fmla="*/ 68 w 75"/>
                <a:gd name="T4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5" h="45">
                  <a:moveTo>
                    <a:pt x="68" y="27"/>
                  </a:moveTo>
                  <a:lnTo>
                    <a:pt x="58" y="29"/>
                  </a:lnTo>
                  <a:lnTo>
                    <a:pt x="54" y="35"/>
                  </a:lnTo>
                  <a:lnTo>
                    <a:pt x="44" y="40"/>
                  </a:lnTo>
                  <a:lnTo>
                    <a:pt x="34" y="45"/>
                  </a:lnTo>
                  <a:lnTo>
                    <a:pt x="25" y="45"/>
                  </a:lnTo>
                  <a:lnTo>
                    <a:pt x="10" y="39"/>
                  </a:lnTo>
                  <a:lnTo>
                    <a:pt x="0" y="33"/>
                  </a:lnTo>
                  <a:lnTo>
                    <a:pt x="2" y="26"/>
                  </a:lnTo>
                  <a:lnTo>
                    <a:pt x="18" y="29"/>
                  </a:lnTo>
                  <a:lnTo>
                    <a:pt x="28" y="28"/>
                  </a:lnTo>
                  <a:lnTo>
                    <a:pt x="31" y="18"/>
                  </a:lnTo>
                  <a:lnTo>
                    <a:pt x="34" y="17"/>
                  </a:lnTo>
                  <a:lnTo>
                    <a:pt x="35" y="28"/>
                  </a:lnTo>
                  <a:lnTo>
                    <a:pt x="46" y="27"/>
                  </a:lnTo>
                  <a:lnTo>
                    <a:pt x="51" y="20"/>
                  </a:lnTo>
                  <a:lnTo>
                    <a:pt x="62" y="12"/>
                  </a:lnTo>
                  <a:lnTo>
                    <a:pt x="61" y="0"/>
                  </a:lnTo>
                  <a:lnTo>
                    <a:pt x="72" y="0"/>
                  </a:lnTo>
                  <a:lnTo>
                    <a:pt x="75" y="3"/>
                  </a:lnTo>
                  <a:lnTo>
                    <a:pt x="74" y="15"/>
                  </a:lnTo>
                  <a:lnTo>
                    <a:pt x="68" y="2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6" name="Freeform 149">
              <a:extLst>
                <a:ext uri="{FF2B5EF4-FFF2-40B4-BE49-F238E27FC236}">
                  <a16:creationId xmlns:a16="http://schemas.microsoft.com/office/drawing/2014/main" id="{73D2DCEE-DA19-F8DF-B63C-6A7A3FAF0021}"/>
                </a:ext>
              </a:extLst>
            </p:cNvPr>
            <p:cNvSpPr>
              <a:spLocks/>
            </p:cNvSpPr>
            <p:nvPr/>
          </p:nvSpPr>
          <p:spPr bwMode="auto">
            <a:xfrm>
              <a:off x="7824892" y="3301942"/>
              <a:ext cx="257044" cy="248307"/>
            </a:xfrm>
            <a:custGeom>
              <a:avLst/>
              <a:gdLst>
                <a:gd name="T0" fmla="*/ 116 w 176"/>
                <a:gd name="T1" fmla="*/ 100 h 168"/>
                <a:gd name="T2" fmla="*/ 131 w 176"/>
                <a:gd name="T3" fmla="*/ 114 h 168"/>
                <a:gd name="T4" fmla="*/ 141 w 176"/>
                <a:gd name="T5" fmla="*/ 136 h 168"/>
                <a:gd name="T6" fmla="*/ 151 w 176"/>
                <a:gd name="T7" fmla="*/ 135 h 168"/>
                <a:gd name="T8" fmla="*/ 149 w 176"/>
                <a:gd name="T9" fmla="*/ 144 h 168"/>
                <a:gd name="T10" fmla="*/ 163 w 176"/>
                <a:gd name="T11" fmla="*/ 148 h 168"/>
                <a:gd name="T12" fmla="*/ 157 w 176"/>
                <a:gd name="T13" fmla="*/ 151 h 168"/>
                <a:gd name="T14" fmla="*/ 176 w 176"/>
                <a:gd name="T15" fmla="*/ 160 h 168"/>
                <a:gd name="T16" fmla="*/ 173 w 176"/>
                <a:gd name="T17" fmla="*/ 166 h 168"/>
                <a:gd name="T18" fmla="*/ 161 w 176"/>
                <a:gd name="T19" fmla="*/ 168 h 168"/>
                <a:gd name="T20" fmla="*/ 157 w 176"/>
                <a:gd name="T21" fmla="*/ 162 h 168"/>
                <a:gd name="T22" fmla="*/ 141 w 176"/>
                <a:gd name="T23" fmla="*/ 160 h 168"/>
                <a:gd name="T24" fmla="*/ 123 w 176"/>
                <a:gd name="T25" fmla="*/ 157 h 168"/>
                <a:gd name="T26" fmla="*/ 111 w 176"/>
                <a:gd name="T27" fmla="*/ 144 h 168"/>
                <a:gd name="T28" fmla="*/ 101 w 176"/>
                <a:gd name="T29" fmla="*/ 132 h 168"/>
                <a:gd name="T30" fmla="*/ 93 w 176"/>
                <a:gd name="T31" fmla="*/ 114 h 168"/>
                <a:gd name="T32" fmla="*/ 70 w 176"/>
                <a:gd name="T33" fmla="*/ 105 h 168"/>
                <a:gd name="T34" fmla="*/ 54 w 176"/>
                <a:gd name="T35" fmla="*/ 111 h 168"/>
                <a:gd name="T36" fmla="*/ 43 w 176"/>
                <a:gd name="T37" fmla="*/ 118 h 168"/>
                <a:gd name="T38" fmla="*/ 43 w 176"/>
                <a:gd name="T39" fmla="*/ 133 h 168"/>
                <a:gd name="T40" fmla="*/ 28 w 176"/>
                <a:gd name="T41" fmla="*/ 140 h 168"/>
                <a:gd name="T42" fmla="*/ 19 w 176"/>
                <a:gd name="T43" fmla="*/ 137 h 168"/>
                <a:gd name="T44" fmla="*/ 0 w 176"/>
                <a:gd name="T45" fmla="*/ 136 h 168"/>
                <a:gd name="T46" fmla="*/ 5 w 176"/>
                <a:gd name="T47" fmla="*/ 68 h 168"/>
                <a:gd name="T48" fmla="*/ 7 w 176"/>
                <a:gd name="T49" fmla="*/ 0 h 168"/>
                <a:gd name="T50" fmla="*/ 39 w 176"/>
                <a:gd name="T51" fmla="*/ 15 h 168"/>
                <a:gd name="T52" fmla="*/ 72 w 176"/>
                <a:gd name="T53" fmla="*/ 27 h 168"/>
                <a:gd name="T54" fmla="*/ 84 w 176"/>
                <a:gd name="T55" fmla="*/ 37 h 168"/>
                <a:gd name="T56" fmla="*/ 94 w 176"/>
                <a:gd name="T57" fmla="*/ 48 h 168"/>
                <a:gd name="T58" fmla="*/ 96 w 176"/>
                <a:gd name="T59" fmla="*/ 60 h 168"/>
                <a:gd name="T60" fmla="*/ 126 w 176"/>
                <a:gd name="T61" fmla="*/ 73 h 168"/>
                <a:gd name="T62" fmla="*/ 130 w 176"/>
                <a:gd name="T63" fmla="*/ 84 h 168"/>
                <a:gd name="T64" fmla="*/ 113 w 176"/>
                <a:gd name="T65" fmla="*/ 86 h 168"/>
                <a:gd name="T66" fmla="*/ 116 w 176"/>
                <a:gd name="T67" fmla="*/ 10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6" h="168">
                  <a:moveTo>
                    <a:pt x="116" y="100"/>
                  </a:moveTo>
                  <a:lnTo>
                    <a:pt x="131" y="114"/>
                  </a:lnTo>
                  <a:lnTo>
                    <a:pt x="141" y="136"/>
                  </a:lnTo>
                  <a:lnTo>
                    <a:pt x="151" y="135"/>
                  </a:lnTo>
                  <a:lnTo>
                    <a:pt x="149" y="144"/>
                  </a:lnTo>
                  <a:lnTo>
                    <a:pt x="163" y="148"/>
                  </a:lnTo>
                  <a:lnTo>
                    <a:pt x="157" y="151"/>
                  </a:lnTo>
                  <a:lnTo>
                    <a:pt x="176" y="160"/>
                  </a:lnTo>
                  <a:lnTo>
                    <a:pt x="173" y="166"/>
                  </a:lnTo>
                  <a:lnTo>
                    <a:pt x="161" y="168"/>
                  </a:lnTo>
                  <a:lnTo>
                    <a:pt x="157" y="162"/>
                  </a:lnTo>
                  <a:lnTo>
                    <a:pt x="141" y="160"/>
                  </a:lnTo>
                  <a:lnTo>
                    <a:pt x="123" y="157"/>
                  </a:lnTo>
                  <a:lnTo>
                    <a:pt x="111" y="144"/>
                  </a:lnTo>
                  <a:lnTo>
                    <a:pt x="101" y="132"/>
                  </a:lnTo>
                  <a:lnTo>
                    <a:pt x="93" y="114"/>
                  </a:lnTo>
                  <a:lnTo>
                    <a:pt x="70" y="105"/>
                  </a:lnTo>
                  <a:lnTo>
                    <a:pt x="54" y="111"/>
                  </a:lnTo>
                  <a:lnTo>
                    <a:pt x="43" y="118"/>
                  </a:lnTo>
                  <a:lnTo>
                    <a:pt x="43" y="133"/>
                  </a:lnTo>
                  <a:lnTo>
                    <a:pt x="28" y="140"/>
                  </a:lnTo>
                  <a:lnTo>
                    <a:pt x="19" y="137"/>
                  </a:lnTo>
                  <a:lnTo>
                    <a:pt x="0" y="136"/>
                  </a:lnTo>
                  <a:lnTo>
                    <a:pt x="5" y="68"/>
                  </a:lnTo>
                  <a:lnTo>
                    <a:pt x="7" y="0"/>
                  </a:lnTo>
                  <a:lnTo>
                    <a:pt x="39" y="15"/>
                  </a:lnTo>
                  <a:lnTo>
                    <a:pt x="72" y="27"/>
                  </a:lnTo>
                  <a:lnTo>
                    <a:pt x="84" y="37"/>
                  </a:lnTo>
                  <a:lnTo>
                    <a:pt x="94" y="48"/>
                  </a:lnTo>
                  <a:lnTo>
                    <a:pt x="96" y="60"/>
                  </a:lnTo>
                  <a:lnTo>
                    <a:pt x="126" y="73"/>
                  </a:lnTo>
                  <a:lnTo>
                    <a:pt x="130" y="84"/>
                  </a:lnTo>
                  <a:lnTo>
                    <a:pt x="113" y="86"/>
                  </a:lnTo>
                  <a:lnTo>
                    <a:pt x="116" y="10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7" name="Freeform 150">
              <a:extLst>
                <a:ext uri="{FF2B5EF4-FFF2-40B4-BE49-F238E27FC236}">
                  <a16:creationId xmlns:a16="http://schemas.microsoft.com/office/drawing/2014/main" id="{3142EB25-CF75-5366-FDC4-BAB22ACB015D}"/>
                </a:ext>
              </a:extLst>
            </p:cNvPr>
            <p:cNvSpPr>
              <a:spLocks/>
            </p:cNvSpPr>
            <p:nvPr/>
          </p:nvSpPr>
          <p:spPr bwMode="auto">
            <a:xfrm>
              <a:off x="8095081" y="3298986"/>
              <a:ext cx="64261" cy="69467"/>
            </a:xfrm>
            <a:custGeom>
              <a:avLst/>
              <a:gdLst>
                <a:gd name="T0" fmla="*/ 44 w 44"/>
                <a:gd name="T1" fmla="*/ 42 h 47"/>
                <a:gd name="T2" fmla="*/ 38 w 44"/>
                <a:gd name="T3" fmla="*/ 47 h 47"/>
                <a:gd name="T4" fmla="*/ 35 w 44"/>
                <a:gd name="T5" fmla="*/ 35 h 47"/>
                <a:gd name="T6" fmla="*/ 31 w 44"/>
                <a:gd name="T7" fmla="*/ 27 h 47"/>
                <a:gd name="T8" fmla="*/ 23 w 44"/>
                <a:gd name="T9" fmla="*/ 20 h 47"/>
                <a:gd name="T10" fmla="*/ 13 w 44"/>
                <a:gd name="T11" fmla="*/ 11 h 47"/>
                <a:gd name="T12" fmla="*/ 0 w 44"/>
                <a:gd name="T13" fmla="*/ 5 h 47"/>
                <a:gd name="T14" fmla="*/ 5 w 44"/>
                <a:gd name="T15" fmla="*/ 0 h 47"/>
                <a:gd name="T16" fmla="*/ 15 w 44"/>
                <a:gd name="T17" fmla="*/ 6 h 47"/>
                <a:gd name="T18" fmla="*/ 21 w 44"/>
                <a:gd name="T19" fmla="*/ 11 h 47"/>
                <a:gd name="T20" fmla="*/ 28 w 44"/>
                <a:gd name="T21" fmla="*/ 16 h 47"/>
                <a:gd name="T22" fmla="*/ 35 w 44"/>
                <a:gd name="T23" fmla="*/ 24 h 47"/>
                <a:gd name="T24" fmla="*/ 42 w 44"/>
                <a:gd name="T25" fmla="*/ 31 h 47"/>
                <a:gd name="T26" fmla="*/ 44 w 44"/>
                <a:gd name="T27"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47">
                  <a:moveTo>
                    <a:pt x="44" y="42"/>
                  </a:moveTo>
                  <a:lnTo>
                    <a:pt x="38" y="47"/>
                  </a:lnTo>
                  <a:lnTo>
                    <a:pt x="35" y="35"/>
                  </a:lnTo>
                  <a:lnTo>
                    <a:pt x="31" y="27"/>
                  </a:lnTo>
                  <a:lnTo>
                    <a:pt x="23" y="20"/>
                  </a:lnTo>
                  <a:lnTo>
                    <a:pt x="13" y="11"/>
                  </a:lnTo>
                  <a:lnTo>
                    <a:pt x="0" y="5"/>
                  </a:lnTo>
                  <a:lnTo>
                    <a:pt x="5" y="0"/>
                  </a:lnTo>
                  <a:lnTo>
                    <a:pt x="15" y="6"/>
                  </a:lnTo>
                  <a:lnTo>
                    <a:pt x="21" y="11"/>
                  </a:lnTo>
                  <a:lnTo>
                    <a:pt x="28" y="16"/>
                  </a:lnTo>
                  <a:lnTo>
                    <a:pt x="35" y="24"/>
                  </a:lnTo>
                  <a:lnTo>
                    <a:pt x="42" y="31"/>
                  </a:lnTo>
                  <a:lnTo>
                    <a:pt x="44" y="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8" name="Freeform 151">
              <a:extLst>
                <a:ext uri="{FF2B5EF4-FFF2-40B4-BE49-F238E27FC236}">
                  <a16:creationId xmlns:a16="http://schemas.microsoft.com/office/drawing/2014/main" id="{D9ECC80A-92DE-4FFB-0C70-161F1FB9360A}"/>
                </a:ext>
              </a:extLst>
            </p:cNvPr>
            <p:cNvSpPr>
              <a:spLocks/>
            </p:cNvSpPr>
            <p:nvPr/>
          </p:nvSpPr>
          <p:spPr bwMode="auto">
            <a:xfrm>
              <a:off x="4373783" y="1550491"/>
              <a:ext cx="236597" cy="172928"/>
            </a:xfrm>
            <a:custGeom>
              <a:avLst/>
              <a:gdLst>
                <a:gd name="T0" fmla="*/ 18 w 162"/>
                <a:gd name="T1" fmla="*/ 75 h 117"/>
                <a:gd name="T2" fmla="*/ 11 w 162"/>
                <a:gd name="T3" fmla="*/ 62 h 117"/>
                <a:gd name="T4" fmla="*/ 11 w 162"/>
                <a:gd name="T5" fmla="*/ 55 h 117"/>
                <a:gd name="T6" fmla="*/ 6 w 162"/>
                <a:gd name="T7" fmla="*/ 44 h 117"/>
                <a:gd name="T8" fmla="*/ 0 w 162"/>
                <a:gd name="T9" fmla="*/ 37 h 117"/>
                <a:gd name="T10" fmla="*/ 4 w 162"/>
                <a:gd name="T11" fmla="*/ 32 h 117"/>
                <a:gd name="T12" fmla="*/ 0 w 162"/>
                <a:gd name="T13" fmla="*/ 22 h 117"/>
                <a:gd name="T14" fmla="*/ 10 w 162"/>
                <a:gd name="T15" fmla="*/ 16 h 117"/>
                <a:gd name="T16" fmla="*/ 33 w 162"/>
                <a:gd name="T17" fmla="*/ 7 h 117"/>
                <a:gd name="T18" fmla="*/ 52 w 162"/>
                <a:gd name="T19" fmla="*/ 0 h 117"/>
                <a:gd name="T20" fmla="*/ 67 w 162"/>
                <a:gd name="T21" fmla="*/ 3 h 117"/>
                <a:gd name="T22" fmla="*/ 69 w 162"/>
                <a:gd name="T23" fmla="*/ 8 h 117"/>
                <a:gd name="T24" fmla="*/ 84 w 162"/>
                <a:gd name="T25" fmla="*/ 8 h 117"/>
                <a:gd name="T26" fmla="*/ 103 w 162"/>
                <a:gd name="T27" fmla="*/ 10 h 117"/>
                <a:gd name="T28" fmla="*/ 132 w 162"/>
                <a:gd name="T29" fmla="*/ 10 h 117"/>
                <a:gd name="T30" fmla="*/ 140 w 162"/>
                <a:gd name="T31" fmla="*/ 12 h 117"/>
                <a:gd name="T32" fmla="*/ 145 w 162"/>
                <a:gd name="T33" fmla="*/ 18 h 117"/>
                <a:gd name="T34" fmla="*/ 147 w 162"/>
                <a:gd name="T35" fmla="*/ 27 h 117"/>
                <a:gd name="T36" fmla="*/ 152 w 162"/>
                <a:gd name="T37" fmla="*/ 35 h 117"/>
                <a:gd name="T38" fmla="*/ 153 w 162"/>
                <a:gd name="T39" fmla="*/ 43 h 117"/>
                <a:gd name="T40" fmla="*/ 144 w 162"/>
                <a:gd name="T41" fmla="*/ 47 h 117"/>
                <a:gd name="T42" fmla="*/ 150 w 162"/>
                <a:gd name="T43" fmla="*/ 56 h 117"/>
                <a:gd name="T44" fmla="*/ 152 w 162"/>
                <a:gd name="T45" fmla="*/ 65 h 117"/>
                <a:gd name="T46" fmla="*/ 162 w 162"/>
                <a:gd name="T47" fmla="*/ 83 h 117"/>
                <a:gd name="T48" fmla="*/ 161 w 162"/>
                <a:gd name="T49" fmla="*/ 89 h 117"/>
                <a:gd name="T50" fmla="*/ 154 w 162"/>
                <a:gd name="T51" fmla="*/ 91 h 117"/>
                <a:gd name="T52" fmla="*/ 141 w 162"/>
                <a:gd name="T53" fmla="*/ 108 h 117"/>
                <a:gd name="T54" fmla="*/ 146 w 162"/>
                <a:gd name="T55" fmla="*/ 117 h 117"/>
                <a:gd name="T56" fmla="*/ 143 w 162"/>
                <a:gd name="T57" fmla="*/ 116 h 117"/>
                <a:gd name="T58" fmla="*/ 127 w 162"/>
                <a:gd name="T59" fmla="*/ 108 h 117"/>
                <a:gd name="T60" fmla="*/ 115 w 162"/>
                <a:gd name="T61" fmla="*/ 110 h 117"/>
                <a:gd name="T62" fmla="*/ 107 w 162"/>
                <a:gd name="T63" fmla="*/ 109 h 117"/>
                <a:gd name="T64" fmla="*/ 98 w 162"/>
                <a:gd name="T65" fmla="*/ 113 h 117"/>
                <a:gd name="T66" fmla="*/ 90 w 162"/>
                <a:gd name="T67" fmla="*/ 106 h 117"/>
                <a:gd name="T68" fmla="*/ 83 w 162"/>
                <a:gd name="T69" fmla="*/ 109 h 117"/>
                <a:gd name="T70" fmla="*/ 82 w 162"/>
                <a:gd name="T71" fmla="*/ 107 h 117"/>
                <a:gd name="T72" fmla="*/ 74 w 162"/>
                <a:gd name="T73" fmla="*/ 97 h 117"/>
                <a:gd name="T74" fmla="*/ 62 w 162"/>
                <a:gd name="T75" fmla="*/ 96 h 117"/>
                <a:gd name="T76" fmla="*/ 60 w 162"/>
                <a:gd name="T77" fmla="*/ 90 h 117"/>
                <a:gd name="T78" fmla="*/ 49 w 162"/>
                <a:gd name="T79" fmla="*/ 88 h 117"/>
                <a:gd name="T80" fmla="*/ 47 w 162"/>
                <a:gd name="T81" fmla="*/ 93 h 117"/>
                <a:gd name="T82" fmla="*/ 38 w 162"/>
                <a:gd name="T83" fmla="*/ 89 h 117"/>
                <a:gd name="T84" fmla="*/ 38 w 162"/>
                <a:gd name="T85" fmla="*/ 83 h 117"/>
                <a:gd name="T86" fmla="*/ 26 w 162"/>
                <a:gd name="T87" fmla="*/ 81 h 117"/>
                <a:gd name="T88" fmla="*/ 18 w 162"/>
                <a:gd name="T89" fmla="*/ 7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17">
                  <a:moveTo>
                    <a:pt x="18" y="75"/>
                  </a:moveTo>
                  <a:lnTo>
                    <a:pt x="11" y="62"/>
                  </a:lnTo>
                  <a:lnTo>
                    <a:pt x="11" y="55"/>
                  </a:lnTo>
                  <a:lnTo>
                    <a:pt x="6" y="44"/>
                  </a:lnTo>
                  <a:lnTo>
                    <a:pt x="0" y="37"/>
                  </a:lnTo>
                  <a:lnTo>
                    <a:pt x="4" y="32"/>
                  </a:lnTo>
                  <a:lnTo>
                    <a:pt x="0" y="22"/>
                  </a:lnTo>
                  <a:lnTo>
                    <a:pt x="10" y="16"/>
                  </a:lnTo>
                  <a:lnTo>
                    <a:pt x="33" y="7"/>
                  </a:lnTo>
                  <a:lnTo>
                    <a:pt x="52" y="0"/>
                  </a:lnTo>
                  <a:lnTo>
                    <a:pt x="67" y="3"/>
                  </a:lnTo>
                  <a:lnTo>
                    <a:pt x="69" y="8"/>
                  </a:lnTo>
                  <a:lnTo>
                    <a:pt x="84" y="8"/>
                  </a:lnTo>
                  <a:lnTo>
                    <a:pt x="103" y="10"/>
                  </a:lnTo>
                  <a:lnTo>
                    <a:pt x="132" y="10"/>
                  </a:lnTo>
                  <a:lnTo>
                    <a:pt x="140" y="12"/>
                  </a:lnTo>
                  <a:lnTo>
                    <a:pt x="145" y="18"/>
                  </a:lnTo>
                  <a:lnTo>
                    <a:pt x="147" y="27"/>
                  </a:lnTo>
                  <a:lnTo>
                    <a:pt x="152" y="35"/>
                  </a:lnTo>
                  <a:lnTo>
                    <a:pt x="153" y="43"/>
                  </a:lnTo>
                  <a:lnTo>
                    <a:pt x="144" y="47"/>
                  </a:lnTo>
                  <a:lnTo>
                    <a:pt x="150" y="56"/>
                  </a:lnTo>
                  <a:lnTo>
                    <a:pt x="152" y="65"/>
                  </a:lnTo>
                  <a:lnTo>
                    <a:pt x="162" y="83"/>
                  </a:lnTo>
                  <a:lnTo>
                    <a:pt x="161" y="89"/>
                  </a:lnTo>
                  <a:lnTo>
                    <a:pt x="154" y="91"/>
                  </a:lnTo>
                  <a:lnTo>
                    <a:pt x="141" y="108"/>
                  </a:lnTo>
                  <a:lnTo>
                    <a:pt x="146" y="117"/>
                  </a:lnTo>
                  <a:lnTo>
                    <a:pt x="143" y="116"/>
                  </a:lnTo>
                  <a:lnTo>
                    <a:pt x="127" y="108"/>
                  </a:lnTo>
                  <a:lnTo>
                    <a:pt x="115" y="110"/>
                  </a:lnTo>
                  <a:lnTo>
                    <a:pt x="107" y="109"/>
                  </a:lnTo>
                  <a:lnTo>
                    <a:pt x="98" y="113"/>
                  </a:lnTo>
                  <a:lnTo>
                    <a:pt x="90" y="106"/>
                  </a:lnTo>
                  <a:lnTo>
                    <a:pt x="83" y="109"/>
                  </a:lnTo>
                  <a:lnTo>
                    <a:pt x="82" y="107"/>
                  </a:lnTo>
                  <a:lnTo>
                    <a:pt x="74" y="97"/>
                  </a:lnTo>
                  <a:lnTo>
                    <a:pt x="62" y="96"/>
                  </a:lnTo>
                  <a:lnTo>
                    <a:pt x="60" y="90"/>
                  </a:lnTo>
                  <a:lnTo>
                    <a:pt x="49" y="88"/>
                  </a:lnTo>
                  <a:lnTo>
                    <a:pt x="47" y="93"/>
                  </a:lnTo>
                  <a:lnTo>
                    <a:pt x="38" y="89"/>
                  </a:lnTo>
                  <a:lnTo>
                    <a:pt x="38" y="83"/>
                  </a:lnTo>
                  <a:lnTo>
                    <a:pt x="26" y="81"/>
                  </a:lnTo>
                  <a:lnTo>
                    <a:pt x="18" y="7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39" name="Freeform 152">
              <a:extLst>
                <a:ext uri="{FF2B5EF4-FFF2-40B4-BE49-F238E27FC236}">
                  <a16:creationId xmlns:a16="http://schemas.microsoft.com/office/drawing/2014/main" id="{CD104467-7CB4-3DB9-E142-94E17935EFBC}"/>
                </a:ext>
              </a:extLst>
            </p:cNvPr>
            <p:cNvSpPr>
              <a:spLocks/>
            </p:cNvSpPr>
            <p:nvPr/>
          </p:nvSpPr>
          <p:spPr bwMode="auto">
            <a:xfrm>
              <a:off x="2275075" y="2654570"/>
              <a:ext cx="43815" cy="16258"/>
            </a:xfrm>
            <a:custGeom>
              <a:avLst/>
              <a:gdLst>
                <a:gd name="T0" fmla="*/ 18 w 30"/>
                <a:gd name="T1" fmla="*/ 0 h 11"/>
                <a:gd name="T2" fmla="*/ 27 w 30"/>
                <a:gd name="T3" fmla="*/ 1 h 11"/>
                <a:gd name="T4" fmla="*/ 30 w 30"/>
                <a:gd name="T5" fmla="*/ 6 h 11"/>
                <a:gd name="T6" fmla="*/ 24 w 30"/>
                <a:gd name="T7" fmla="*/ 11 h 11"/>
                <a:gd name="T8" fmla="*/ 11 w 30"/>
                <a:gd name="T9" fmla="*/ 11 h 11"/>
                <a:gd name="T10" fmla="*/ 0 w 30"/>
                <a:gd name="T11" fmla="*/ 11 h 11"/>
                <a:gd name="T12" fmla="*/ 0 w 30"/>
                <a:gd name="T13" fmla="*/ 3 h 11"/>
                <a:gd name="T14" fmla="*/ 3 w 30"/>
                <a:gd name="T15" fmla="*/ 0 h 11"/>
                <a:gd name="T16" fmla="*/ 18 w 30"/>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1">
                  <a:moveTo>
                    <a:pt x="18" y="0"/>
                  </a:moveTo>
                  <a:lnTo>
                    <a:pt x="27" y="1"/>
                  </a:lnTo>
                  <a:lnTo>
                    <a:pt x="30" y="6"/>
                  </a:lnTo>
                  <a:lnTo>
                    <a:pt x="24" y="11"/>
                  </a:lnTo>
                  <a:lnTo>
                    <a:pt x="11" y="11"/>
                  </a:lnTo>
                  <a:lnTo>
                    <a:pt x="0" y="11"/>
                  </a:lnTo>
                  <a:lnTo>
                    <a:pt x="0" y="3"/>
                  </a:lnTo>
                  <a:lnTo>
                    <a:pt x="3" y="0"/>
                  </a:lnTo>
                  <a:lnTo>
                    <a:pt x="18"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0" name="Freeform 153">
              <a:extLst>
                <a:ext uri="{FF2B5EF4-FFF2-40B4-BE49-F238E27FC236}">
                  <a16:creationId xmlns:a16="http://schemas.microsoft.com/office/drawing/2014/main" id="{940AE216-D7FC-D323-7CBF-A4700F06EFB2}"/>
                </a:ext>
              </a:extLst>
            </p:cNvPr>
            <p:cNvSpPr>
              <a:spLocks/>
            </p:cNvSpPr>
            <p:nvPr/>
          </p:nvSpPr>
          <p:spPr bwMode="auto">
            <a:xfrm>
              <a:off x="7125324" y="1905215"/>
              <a:ext cx="124141" cy="162582"/>
            </a:xfrm>
            <a:custGeom>
              <a:avLst/>
              <a:gdLst>
                <a:gd name="T0" fmla="*/ 81 w 85"/>
                <a:gd name="T1" fmla="*/ 12 h 110"/>
                <a:gd name="T2" fmla="*/ 85 w 85"/>
                <a:gd name="T3" fmla="*/ 16 h 110"/>
                <a:gd name="T4" fmla="*/ 78 w 85"/>
                <a:gd name="T5" fmla="*/ 14 h 110"/>
                <a:gd name="T6" fmla="*/ 75 w 85"/>
                <a:gd name="T7" fmla="*/ 21 h 110"/>
                <a:gd name="T8" fmla="*/ 74 w 85"/>
                <a:gd name="T9" fmla="*/ 28 h 110"/>
                <a:gd name="T10" fmla="*/ 82 w 85"/>
                <a:gd name="T11" fmla="*/ 43 h 110"/>
                <a:gd name="T12" fmla="*/ 76 w 85"/>
                <a:gd name="T13" fmla="*/ 48 h 110"/>
                <a:gd name="T14" fmla="*/ 75 w 85"/>
                <a:gd name="T15" fmla="*/ 52 h 110"/>
                <a:gd name="T16" fmla="*/ 72 w 85"/>
                <a:gd name="T17" fmla="*/ 58 h 110"/>
                <a:gd name="T18" fmla="*/ 62 w 85"/>
                <a:gd name="T19" fmla="*/ 61 h 110"/>
                <a:gd name="T20" fmla="*/ 58 w 85"/>
                <a:gd name="T21" fmla="*/ 66 h 110"/>
                <a:gd name="T22" fmla="*/ 61 w 85"/>
                <a:gd name="T23" fmla="*/ 75 h 110"/>
                <a:gd name="T24" fmla="*/ 61 w 85"/>
                <a:gd name="T25" fmla="*/ 78 h 110"/>
                <a:gd name="T26" fmla="*/ 69 w 85"/>
                <a:gd name="T27" fmla="*/ 81 h 110"/>
                <a:gd name="T28" fmla="*/ 83 w 85"/>
                <a:gd name="T29" fmla="*/ 90 h 110"/>
                <a:gd name="T30" fmla="*/ 83 w 85"/>
                <a:gd name="T31" fmla="*/ 95 h 110"/>
                <a:gd name="T32" fmla="*/ 76 w 85"/>
                <a:gd name="T33" fmla="*/ 96 h 110"/>
                <a:gd name="T34" fmla="*/ 65 w 85"/>
                <a:gd name="T35" fmla="*/ 97 h 110"/>
                <a:gd name="T36" fmla="*/ 62 w 85"/>
                <a:gd name="T37" fmla="*/ 107 h 110"/>
                <a:gd name="T38" fmla="*/ 55 w 85"/>
                <a:gd name="T39" fmla="*/ 106 h 110"/>
                <a:gd name="T40" fmla="*/ 54 w 85"/>
                <a:gd name="T41" fmla="*/ 108 h 110"/>
                <a:gd name="T42" fmla="*/ 44 w 85"/>
                <a:gd name="T43" fmla="*/ 104 h 110"/>
                <a:gd name="T44" fmla="*/ 44 w 85"/>
                <a:gd name="T45" fmla="*/ 108 h 110"/>
                <a:gd name="T46" fmla="*/ 40 w 85"/>
                <a:gd name="T47" fmla="*/ 110 h 110"/>
                <a:gd name="T48" fmla="*/ 37 w 85"/>
                <a:gd name="T49" fmla="*/ 106 h 110"/>
                <a:gd name="T50" fmla="*/ 32 w 85"/>
                <a:gd name="T51" fmla="*/ 104 h 110"/>
                <a:gd name="T52" fmla="*/ 26 w 85"/>
                <a:gd name="T53" fmla="*/ 100 h 110"/>
                <a:gd name="T54" fmla="*/ 26 w 85"/>
                <a:gd name="T55" fmla="*/ 91 h 110"/>
                <a:gd name="T56" fmla="*/ 29 w 85"/>
                <a:gd name="T57" fmla="*/ 89 h 110"/>
                <a:gd name="T58" fmla="*/ 26 w 85"/>
                <a:gd name="T59" fmla="*/ 85 h 110"/>
                <a:gd name="T60" fmla="*/ 25 w 85"/>
                <a:gd name="T61" fmla="*/ 74 h 110"/>
                <a:gd name="T62" fmla="*/ 22 w 85"/>
                <a:gd name="T63" fmla="*/ 71 h 110"/>
                <a:gd name="T64" fmla="*/ 11 w 85"/>
                <a:gd name="T65" fmla="*/ 68 h 110"/>
                <a:gd name="T66" fmla="*/ 0 w 85"/>
                <a:gd name="T67" fmla="*/ 63 h 110"/>
                <a:gd name="T68" fmla="*/ 8 w 85"/>
                <a:gd name="T69" fmla="*/ 50 h 110"/>
                <a:gd name="T70" fmla="*/ 20 w 85"/>
                <a:gd name="T71" fmla="*/ 39 h 110"/>
                <a:gd name="T72" fmla="*/ 24 w 85"/>
                <a:gd name="T73" fmla="*/ 24 h 110"/>
                <a:gd name="T74" fmla="*/ 36 w 85"/>
                <a:gd name="T75" fmla="*/ 31 h 110"/>
                <a:gd name="T76" fmla="*/ 51 w 85"/>
                <a:gd name="T77" fmla="*/ 31 h 110"/>
                <a:gd name="T78" fmla="*/ 42 w 85"/>
                <a:gd name="T79" fmla="*/ 20 h 110"/>
                <a:gd name="T80" fmla="*/ 63 w 85"/>
                <a:gd name="T81" fmla="*/ 11 h 110"/>
                <a:gd name="T82" fmla="*/ 63 w 85"/>
                <a:gd name="T83" fmla="*/ 0 h 110"/>
                <a:gd name="T84" fmla="*/ 81 w 85"/>
                <a:gd name="T85" fmla="*/ 1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5" h="110">
                  <a:moveTo>
                    <a:pt x="81" y="12"/>
                  </a:moveTo>
                  <a:lnTo>
                    <a:pt x="85" y="16"/>
                  </a:lnTo>
                  <a:lnTo>
                    <a:pt x="78" y="14"/>
                  </a:lnTo>
                  <a:lnTo>
                    <a:pt x="75" y="21"/>
                  </a:lnTo>
                  <a:lnTo>
                    <a:pt x="74" y="28"/>
                  </a:lnTo>
                  <a:lnTo>
                    <a:pt x="82" y="43"/>
                  </a:lnTo>
                  <a:lnTo>
                    <a:pt x="76" y="48"/>
                  </a:lnTo>
                  <a:lnTo>
                    <a:pt x="75" y="52"/>
                  </a:lnTo>
                  <a:lnTo>
                    <a:pt x="72" y="58"/>
                  </a:lnTo>
                  <a:lnTo>
                    <a:pt x="62" y="61"/>
                  </a:lnTo>
                  <a:lnTo>
                    <a:pt x="58" y="66"/>
                  </a:lnTo>
                  <a:lnTo>
                    <a:pt x="61" y="75"/>
                  </a:lnTo>
                  <a:lnTo>
                    <a:pt x="61" y="78"/>
                  </a:lnTo>
                  <a:lnTo>
                    <a:pt x="69" y="81"/>
                  </a:lnTo>
                  <a:lnTo>
                    <a:pt x="83" y="90"/>
                  </a:lnTo>
                  <a:lnTo>
                    <a:pt x="83" y="95"/>
                  </a:lnTo>
                  <a:lnTo>
                    <a:pt x="76" y="96"/>
                  </a:lnTo>
                  <a:lnTo>
                    <a:pt x="65" y="97"/>
                  </a:lnTo>
                  <a:lnTo>
                    <a:pt x="62" y="107"/>
                  </a:lnTo>
                  <a:lnTo>
                    <a:pt x="55" y="106"/>
                  </a:lnTo>
                  <a:lnTo>
                    <a:pt x="54" y="108"/>
                  </a:lnTo>
                  <a:lnTo>
                    <a:pt x="44" y="104"/>
                  </a:lnTo>
                  <a:lnTo>
                    <a:pt x="44" y="108"/>
                  </a:lnTo>
                  <a:lnTo>
                    <a:pt x="40" y="110"/>
                  </a:lnTo>
                  <a:lnTo>
                    <a:pt x="37" y="106"/>
                  </a:lnTo>
                  <a:lnTo>
                    <a:pt x="32" y="104"/>
                  </a:lnTo>
                  <a:lnTo>
                    <a:pt x="26" y="100"/>
                  </a:lnTo>
                  <a:lnTo>
                    <a:pt x="26" y="91"/>
                  </a:lnTo>
                  <a:lnTo>
                    <a:pt x="29" y="89"/>
                  </a:lnTo>
                  <a:lnTo>
                    <a:pt x="26" y="85"/>
                  </a:lnTo>
                  <a:lnTo>
                    <a:pt x="25" y="74"/>
                  </a:lnTo>
                  <a:lnTo>
                    <a:pt x="22" y="71"/>
                  </a:lnTo>
                  <a:lnTo>
                    <a:pt x="11" y="68"/>
                  </a:lnTo>
                  <a:lnTo>
                    <a:pt x="0" y="63"/>
                  </a:lnTo>
                  <a:lnTo>
                    <a:pt x="8" y="50"/>
                  </a:lnTo>
                  <a:lnTo>
                    <a:pt x="20" y="39"/>
                  </a:lnTo>
                  <a:lnTo>
                    <a:pt x="24" y="24"/>
                  </a:lnTo>
                  <a:lnTo>
                    <a:pt x="36" y="31"/>
                  </a:lnTo>
                  <a:lnTo>
                    <a:pt x="51" y="31"/>
                  </a:lnTo>
                  <a:lnTo>
                    <a:pt x="42" y="20"/>
                  </a:lnTo>
                  <a:lnTo>
                    <a:pt x="63" y="11"/>
                  </a:lnTo>
                  <a:lnTo>
                    <a:pt x="63" y="0"/>
                  </a:lnTo>
                  <a:lnTo>
                    <a:pt x="81"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1" name="Freeform 154">
              <a:extLst>
                <a:ext uri="{FF2B5EF4-FFF2-40B4-BE49-F238E27FC236}">
                  <a16:creationId xmlns:a16="http://schemas.microsoft.com/office/drawing/2014/main" id="{C426B9BE-8B81-5715-D8C8-0609FFDD8C83}"/>
                </a:ext>
              </a:extLst>
            </p:cNvPr>
            <p:cNvSpPr>
              <a:spLocks/>
            </p:cNvSpPr>
            <p:nvPr/>
          </p:nvSpPr>
          <p:spPr bwMode="auto">
            <a:xfrm>
              <a:off x="3815880" y="1925907"/>
              <a:ext cx="80327" cy="167016"/>
            </a:xfrm>
            <a:custGeom>
              <a:avLst/>
              <a:gdLst>
                <a:gd name="T0" fmla="*/ 11 w 55"/>
                <a:gd name="T1" fmla="*/ 9 h 113"/>
                <a:gd name="T2" fmla="*/ 17 w 55"/>
                <a:gd name="T3" fmla="*/ 3 h 113"/>
                <a:gd name="T4" fmla="*/ 24 w 55"/>
                <a:gd name="T5" fmla="*/ 0 h 113"/>
                <a:gd name="T6" fmla="*/ 28 w 55"/>
                <a:gd name="T7" fmla="*/ 10 h 113"/>
                <a:gd name="T8" fmla="*/ 38 w 55"/>
                <a:gd name="T9" fmla="*/ 10 h 113"/>
                <a:gd name="T10" fmla="*/ 41 w 55"/>
                <a:gd name="T11" fmla="*/ 8 h 113"/>
                <a:gd name="T12" fmla="*/ 50 w 55"/>
                <a:gd name="T13" fmla="*/ 9 h 113"/>
                <a:gd name="T14" fmla="*/ 55 w 55"/>
                <a:gd name="T15" fmla="*/ 19 h 113"/>
                <a:gd name="T16" fmla="*/ 47 w 55"/>
                <a:gd name="T17" fmla="*/ 25 h 113"/>
                <a:gd name="T18" fmla="*/ 46 w 55"/>
                <a:gd name="T19" fmla="*/ 41 h 113"/>
                <a:gd name="T20" fmla="*/ 43 w 55"/>
                <a:gd name="T21" fmla="*/ 44 h 113"/>
                <a:gd name="T22" fmla="*/ 43 w 55"/>
                <a:gd name="T23" fmla="*/ 53 h 113"/>
                <a:gd name="T24" fmla="*/ 35 w 55"/>
                <a:gd name="T25" fmla="*/ 55 h 113"/>
                <a:gd name="T26" fmla="*/ 42 w 55"/>
                <a:gd name="T27" fmla="*/ 67 h 113"/>
                <a:gd name="T28" fmla="*/ 37 w 55"/>
                <a:gd name="T29" fmla="*/ 81 h 113"/>
                <a:gd name="T30" fmla="*/ 42 w 55"/>
                <a:gd name="T31" fmla="*/ 87 h 113"/>
                <a:gd name="T32" fmla="*/ 40 w 55"/>
                <a:gd name="T33" fmla="*/ 93 h 113"/>
                <a:gd name="T34" fmla="*/ 33 w 55"/>
                <a:gd name="T35" fmla="*/ 100 h 113"/>
                <a:gd name="T36" fmla="*/ 35 w 55"/>
                <a:gd name="T37" fmla="*/ 107 h 113"/>
                <a:gd name="T38" fmla="*/ 28 w 55"/>
                <a:gd name="T39" fmla="*/ 113 h 113"/>
                <a:gd name="T40" fmla="*/ 19 w 55"/>
                <a:gd name="T41" fmla="*/ 110 h 113"/>
                <a:gd name="T42" fmla="*/ 9 w 55"/>
                <a:gd name="T43" fmla="*/ 112 h 113"/>
                <a:gd name="T44" fmla="*/ 13 w 55"/>
                <a:gd name="T45" fmla="*/ 96 h 113"/>
                <a:gd name="T46" fmla="*/ 11 w 55"/>
                <a:gd name="T47" fmla="*/ 83 h 113"/>
                <a:gd name="T48" fmla="*/ 4 w 55"/>
                <a:gd name="T49" fmla="*/ 81 h 113"/>
                <a:gd name="T50" fmla="*/ 0 w 55"/>
                <a:gd name="T51" fmla="*/ 73 h 113"/>
                <a:gd name="T52" fmla="*/ 2 w 55"/>
                <a:gd name="T53" fmla="*/ 60 h 113"/>
                <a:gd name="T54" fmla="*/ 9 w 55"/>
                <a:gd name="T55" fmla="*/ 52 h 113"/>
                <a:gd name="T56" fmla="*/ 10 w 55"/>
                <a:gd name="T57" fmla="*/ 44 h 113"/>
                <a:gd name="T58" fmla="*/ 14 w 55"/>
                <a:gd name="T59" fmla="*/ 32 h 113"/>
                <a:gd name="T60" fmla="*/ 14 w 55"/>
                <a:gd name="T61" fmla="*/ 23 h 113"/>
                <a:gd name="T62" fmla="*/ 11 w 55"/>
                <a:gd name="T63" fmla="*/ 16 h 113"/>
                <a:gd name="T64" fmla="*/ 11 w 55"/>
                <a:gd name="T65" fmla="*/ 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5" h="113">
                  <a:moveTo>
                    <a:pt x="11" y="9"/>
                  </a:moveTo>
                  <a:lnTo>
                    <a:pt x="17" y="3"/>
                  </a:lnTo>
                  <a:lnTo>
                    <a:pt x="24" y="0"/>
                  </a:lnTo>
                  <a:lnTo>
                    <a:pt x="28" y="10"/>
                  </a:lnTo>
                  <a:lnTo>
                    <a:pt x="38" y="10"/>
                  </a:lnTo>
                  <a:lnTo>
                    <a:pt x="41" y="8"/>
                  </a:lnTo>
                  <a:lnTo>
                    <a:pt x="50" y="9"/>
                  </a:lnTo>
                  <a:lnTo>
                    <a:pt x="55" y="19"/>
                  </a:lnTo>
                  <a:lnTo>
                    <a:pt x="47" y="25"/>
                  </a:lnTo>
                  <a:lnTo>
                    <a:pt x="46" y="41"/>
                  </a:lnTo>
                  <a:lnTo>
                    <a:pt x="43" y="44"/>
                  </a:lnTo>
                  <a:lnTo>
                    <a:pt x="43" y="53"/>
                  </a:lnTo>
                  <a:lnTo>
                    <a:pt x="35" y="55"/>
                  </a:lnTo>
                  <a:lnTo>
                    <a:pt x="42" y="67"/>
                  </a:lnTo>
                  <a:lnTo>
                    <a:pt x="37" y="81"/>
                  </a:lnTo>
                  <a:lnTo>
                    <a:pt x="42" y="87"/>
                  </a:lnTo>
                  <a:lnTo>
                    <a:pt x="40" y="93"/>
                  </a:lnTo>
                  <a:lnTo>
                    <a:pt x="33" y="100"/>
                  </a:lnTo>
                  <a:lnTo>
                    <a:pt x="35" y="107"/>
                  </a:lnTo>
                  <a:lnTo>
                    <a:pt x="28" y="113"/>
                  </a:lnTo>
                  <a:lnTo>
                    <a:pt x="19" y="110"/>
                  </a:lnTo>
                  <a:lnTo>
                    <a:pt x="9" y="112"/>
                  </a:lnTo>
                  <a:lnTo>
                    <a:pt x="13" y="96"/>
                  </a:lnTo>
                  <a:lnTo>
                    <a:pt x="11" y="83"/>
                  </a:lnTo>
                  <a:lnTo>
                    <a:pt x="4" y="81"/>
                  </a:lnTo>
                  <a:lnTo>
                    <a:pt x="0" y="73"/>
                  </a:lnTo>
                  <a:lnTo>
                    <a:pt x="2" y="60"/>
                  </a:lnTo>
                  <a:lnTo>
                    <a:pt x="9" y="52"/>
                  </a:lnTo>
                  <a:lnTo>
                    <a:pt x="10" y="44"/>
                  </a:lnTo>
                  <a:lnTo>
                    <a:pt x="14" y="32"/>
                  </a:lnTo>
                  <a:lnTo>
                    <a:pt x="14" y="23"/>
                  </a:lnTo>
                  <a:lnTo>
                    <a:pt x="11" y="16"/>
                  </a:lnTo>
                  <a:lnTo>
                    <a:pt x="11"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2" name="Freeform 155">
              <a:extLst>
                <a:ext uri="{FF2B5EF4-FFF2-40B4-BE49-F238E27FC236}">
                  <a16:creationId xmlns:a16="http://schemas.microsoft.com/office/drawing/2014/main" id="{22ECF623-9C5A-7D29-4AD0-86A8EC4EE838}"/>
                </a:ext>
              </a:extLst>
            </p:cNvPr>
            <p:cNvSpPr>
              <a:spLocks/>
            </p:cNvSpPr>
            <p:nvPr/>
          </p:nvSpPr>
          <p:spPr bwMode="auto">
            <a:xfrm>
              <a:off x="2407979" y="3816292"/>
              <a:ext cx="227835" cy="252741"/>
            </a:xfrm>
            <a:custGeom>
              <a:avLst/>
              <a:gdLst>
                <a:gd name="T0" fmla="*/ 0 w 156"/>
                <a:gd name="T1" fmla="*/ 61 h 171"/>
                <a:gd name="T2" fmla="*/ 4 w 156"/>
                <a:gd name="T3" fmla="*/ 36 h 171"/>
                <a:gd name="T4" fmla="*/ 3 w 156"/>
                <a:gd name="T5" fmla="*/ 25 h 171"/>
                <a:gd name="T6" fmla="*/ 10 w 156"/>
                <a:gd name="T7" fmla="*/ 6 h 171"/>
                <a:gd name="T8" fmla="*/ 41 w 156"/>
                <a:gd name="T9" fmla="*/ 0 h 171"/>
                <a:gd name="T10" fmla="*/ 58 w 156"/>
                <a:gd name="T11" fmla="*/ 1 h 171"/>
                <a:gd name="T12" fmla="*/ 76 w 156"/>
                <a:gd name="T13" fmla="*/ 11 h 171"/>
                <a:gd name="T14" fmla="*/ 77 w 156"/>
                <a:gd name="T15" fmla="*/ 18 h 171"/>
                <a:gd name="T16" fmla="*/ 83 w 156"/>
                <a:gd name="T17" fmla="*/ 29 h 171"/>
                <a:gd name="T18" fmla="*/ 85 w 156"/>
                <a:gd name="T19" fmla="*/ 57 h 171"/>
                <a:gd name="T20" fmla="*/ 104 w 156"/>
                <a:gd name="T21" fmla="*/ 61 h 171"/>
                <a:gd name="T22" fmla="*/ 111 w 156"/>
                <a:gd name="T23" fmla="*/ 57 h 171"/>
                <a:gd name="T24" fmla="*/ 124 w 156"/>
                <a:gd name="T25" fmla="*/ 63 h 171"/>
                <a:gd name="T26" fmla="*/ 128 w 156"/>
                <a:gd name="T27" fmla="*/ 69 h 171"/>
                <a:gd name="T28" fmla="*/ 132 w 156"/>
                <a:gd name="T29" fmla="*/ 88 h 171"/>
                <a:gd name="T30" fmla="*/ 135 w 156"/>
                <a:gd name="T31" fmla="*/ 96 h 171"/>
                <a:gd name="T32" fmla="*/ 141 w 156"/>
                <a:gd name="T33" fmla="*/ 97 h 171"/>
                <a:gd name="T34" fmla="*/ 148 w 156"/>
                <a:gd name="T35" fmla="*/ 94 h 171"/>
                <a:gd name="T36" fmla="*/ 155 w 156"/>
                <a:gd name="T37" fmla="*/ 97 h 171"/>
                <a:gd name="T38" fmla="*/ 156 w 156"/>
                <a:gd name="T39" fmla="*/ 109 h 171"/>
                <a:gd name="T40" fmla="*/ 155 w 156"/>
                <a:gd name="T41" fmla="*/ 121 h 171"/>
                <a:gd name="T42" fmla="*/ 153 w 156"/>
                <a:gd name="T43" fmla="*/ 133 h 171"/>
                <a:gd name="T44" fmla="*/ 152 w 156"/>
                <a:gd name="T45" fmla="*/ 151 h 171"/>
                <a:gd name="T46" fmla="*/ 138 w 156"/>
                <a:gd name="T47" fmla="*/ 167 h 171"/>
                <a:gd name="T48" fmla="*/ 124 w 156"/>
                <a:gd name="T49" fmla="*/ 171 h 171"/>
                <a:gd name="T50" fmla="*/ 104 w 156"/>
                <a:gd name="T51" fmla="*/ 167 h 171"/>
                <a:gd name="T52" fmla="*/ 85 w 156"/>
                <a:gd name="T53" fmla="*/ 162 h 171"/>
                <a:gd name="T54" fmla="*/ 99 w 156"/>
                <a:gd name="T55" fmla="*/ 130 h 171"/>
                <a:gd name="T56" fmla="*/ 95 w 156"/>
                <a:gd name="T57" fmla="*/ 121 h 171"/>
                <a:gd name="T58" fmla="*/ 76 w 156"/>
                <a:gd name="T59" fmla="*/ 113 h 171"/>
                <a:gd name="T60" fmla="*/ 52 w 156"/>
                <a:gd name="T61" fmla="*/ 98 h 171"/>
                <a:gd name="T62" fmla="*/ 37 w 156"/>
                <a:gd name="T63" fmla="*/ 95 h 171"/>
                <a:gd name="T64" fmla="*/ 0 w 156"/>
                <a:gd name="T65" fmla="*/ 6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6" h="171">
                  <a:moveTo>
                    <a:pt x="0" y="61"/>
                  </a:moveTo>
                  <a:lnTo>
                    <a:pt x="4" y="36"/>
                  </a:lnTo>
                  <a:lnTo>
                    <a:pt x="3" y="25"/>
                  </a:lnTo>
                  <a:lnTo>
                    <a:pt x="10" y="6"/>
                  </a:lnTo>
                  <a:lnTo>
                    <a:pt x="41" y="0"/>
                  </a:lnTo>
                  <a:lnTo>
                    <a:pt x="58" y="1"/>
                  </a:lnTo>
                  <a:lnTo>
                    <a:pt x="76" y="11"/>
                  </a:lnTo>
                  <a:lnTo>
                    <a:pt x="77" y="18"/>
                  </a:lnTo>
                  <a:lnTo>
                    <a:pt x="83" y="29"/>
                  </a:lnTo>
                  <a:lnTo>
                    <a:pt x="85" y="57"/>
                  </a:lnTo>
                  <a:lnTo>
                    <a:pt x="104" y="61"/>
                  </a:lnTo>
                  <a:lnTo>
                    <a:pt x="111" y="57"/>
                  </a:lnTo>
                  <a:lnTo>
                    <a:pt x="124" y="63"/>
                  </a:lnTo>
                  <a:lnTo>
                    <a:pt x="128" y="69"/>
                  </a:lnTo>
                  <a:lnTo>
                    <a:pt x="132" y="88"/>
                  </a:lnTo>
                  <a:lnTo>
                    <a:pt x="135" y="96"/>
                  </a:lnTo>
                  <a:lnTo>
                    <a:pt x="141" y="97"/>
                  </a:lnTo>
                  <a:lnTo>
                    <a:pt x="148" y="94"/>
                  </a:lnTo>
                  <a:lnTo>
                    <a:pt x="155" y="97"/>
                  </a:lnTo>
                  <a:lnTo>
                    <a:pt x="156" y="109"/>
                  </a:lnTo>
                  <a:lnTo>
                    <a:pt x="155" y="121"/>
                  </a:lnTo>
                  <a:lnTo>
                    <a:pt x="153" y="133"/>
                  </a:lnTo>
                  <a:lnTo>
                    <a:pt x="152" y="151"/>
                  </a:lnTo>
                  <a:lnTo>
                    <a:pt x="138" y="167"/>
                  </a:lnTo>
                  <a:lnTo>
                    <a:pt x="124" y="171"/>
                  </a:lnTo>
                  <a:lnTo>
                    <a:pt x="104" y="167"/>
                  </a:lnTo>
                  <a:lnTo>
                    <a:pt x="85" y="162"/>
                  </a:lnTo>
                  <a:lnTo>
                    <a:pt x="99" y="130"/>
                  </a:lnTo>
                  <a:lnTo>
                    <a:pt x="95" y="121"/>
                  </a:lnTo>
                  <a:lnTo>
                    <a:pt x="76" y="113"/>
                  </a:lnTo>
                  <a:lnTo>
                    <a:pt x="52" y="98"/>
                  </a:lnTo>
                  <a:lnTo>
                    <a:pt x="37" y="95"/>
                  </a:lnTo>
                  <a:lnTo>
                    <a:pt x="0" y="6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3" name="Freeform 156">
              <a:extLst>
                <a:ext uri="{FF2B5EF4-FFF2-40B4-BE49-F238E27FC236}">
                  <a16:creationId xmlns:a16="http://schemas.microsoft.com/office/drawing/2014/main" id="{9A80237F-49FB-5489-5F98-DC11C37010C0}"/>
                </a:ext>
              </a:extLst>
            </p:cNvPr>
            <p:cNvSpPr>
              <a:spLocks/>
            </p:cNvSpPr>
            <p:nvPr/>
          </p:nvSpPr>
          <p:spPr bwMode="auto">
            <a:xfrm>
              <a:off x="4946290" y="2224466"/>
              <a:ext cx="16065" cy="35472"/>
            </a:xfrm>
            <a:custGeom>
              <a:avLst/>
              <a:gdLst>
                <a:gd name="T0" fmla="*/ 9 w 11"/>
                <a:gd name="T1" fmla="*/ 3 h 24"/>
                <a:gd name="T2" fmla="*/ 11 w 11"/>
                <a:gd name="T3" fmla="*/ 15 h 24"/>
                <a:gd name="T4" fmla="*/ 9 w 11"/>
                <a:gd name="T5" fmla="*/ 21 h 24"/>
                <a:gd name="T6" fmla="*/ 1 w 11"/>
                <a:gd name="T7" fmla="*/ 24 h 24"/>
                <a:gd name="T8" fmla="*/ 1 w 11"/>
                <a:gd name="T9" fmla="*/ 19 h 24"/>
                <a:gd name="T10" fmla="*/ 5 w 11"/>
                <a:gd name="T11" fmla="*/ 16 h 24"/>
                <a:gd name="T12" fmla="*/ 0 w 11"/>
                <a:gd name="T13" fmla="*/ 14 h 24"/>
                <a:gd name="T14" fmla="*/ 3 w 11"/>
                <a:gd name="T15" fmla="*/ 0 h 24"/>
                <a:gd name="T16" fmla="*/ 9 w 11"/>
                <a:gd name="T17" fmla="*/ 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4">
                  <a:moveTo>
                    <a:pt x="9" y="3"/>
                  </a:moveTo>
                  <a:lnTo>
                    <a:pt x="11" y="15"/>
                  </a:lnTo>
                  <a:lnTo>
                    <a:pt x="9" y="21"/>
                  </a:lnTo>
                  <a:lnTo>
                    <a:pt x="1" y="24"/>
                  </a:lnTo>
                  <a:lnTo>
                    <a:pt x="1" y="19"/>
                  </a:lnTo>
                  <a:lnTo>
                    <a:pt x="5" y="16"/>
                  </a:lnTo>
                  <a:lnTo>
                    <a:pt x="0" y="14"/>
                  </a:lnTo>
                  <a:lnTo>
                    <a:pt x="3" y="0"/>
                  </a:lnTo>
                  <a:lnTo>
                    <a:pt x="9" y="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4" name="Freeform 157">
              <a:extLst>
                <a:ext uri="{FF2B5EF4-FFF2-40B4-BE49-F238E27FC236}">
                  <a16:creationId xmlns:a16="http://schemas.microsoft.com/office/drawing/2014/main" id="{78000C79-7CEA-2260-CCB3-647D763B0485}"/>
                </a:ext>
              </a:extLst>
            </p:cNvPr>
            <p:cNvSpPr>
              <a:spLocks/>
            </p:cNvSpPr>
            <p:nvPr/>
          </p:nvSpPr>
          <p:spPr bwMode="auto">
            <a:xfrm>
              <a:off x="5374209" y="2421044"/>
              <a:ext cx="24828" cy="47297"/>
            </a:xfrm>
            <a:custGeom>
              <a:avLst/>
              <a:gdLst>
                <a:gd name="T0" fmla="*/ 3 w 17"/>
                <a:gd name="T1" fmla="*/ 28 h 32"/>
                <a:gd name="T2" fmla="*/ 0 w 17"/>
                <a:gd name="T3" fmla="*/ 13 h 32"/>
                <a:gd name="T4" fmla="*/ 4 w 17"/>
                <a:gd name="T5" fmla="*/ 2 h 32"/>
                <a:gd name="T6" fmla="*/ 9 w 17"/>
                <a:gd name="T7" fmla="*/ 0 h 32"/>
                <a:gd name="T8" fmla="*/ 15 w 17"/>
                <a:gd name="T9" fmla="*/ 7 h 32"/>
                <a:gd name="T10" fmla="*/ 17 w 17"/>
                <a:gd name="T11" fmla="*/ 18 h 32"/>
                <a:gd name="T12" fmla="*/ 14 w 17"/>
                <a:gd name="T13" fmla="*/ 31 h 32"/>
                <a:gd name="T14" fmla="*/ 9 w 17"/>
                <a:gd name="T15" fmla="*/ 32 h 32"/>
                <a:gd name="T16" fmla="*/ 3 w 17"/>
                <a:gd name="T17"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32">
                  <a:moveTo>
                    <a:pt x="3" y="28"/>
                  </a:moveTo>
                  <a:lnTo>
                    <a:pt x="0" y="13"/>
                  </a:lnTo>
                  <a:lnTo>
                    <a:pt x="4" y="2"/>
                  </a:lnTo>
                  <a:lnTo>
                    <a:pt x="9" y="0"/>
                  </a:lnTo>
                  <a:lnTo>
                    <a:pt x="15" y="7"/>
                  </a:lnTo>
                  <a:lnTo>
                    <a:pt x="17" y="18"/>
                  </a:lnTo>
                  <a:lnTo>
                    <a:pt x="14" y="31"/>
                  </a:lnTo>
                  <a:lnTo>
                    <a:pt x="9" y="32"/>
                  </a:lnTo>
                  <a:lnTo>
                    <a:pt x="3" y="2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5" name="Freeform 158">
              <a:extLst>
                <a:ext uri="{FF2B5EF4-FFF2-40B4-BE49-F238E27FC236}">
                  <a16:creationId xmlns:a16="http://schemas.microsoft.com/office/drawing/2014/main" id="{8F009EC5-3778-0202-8FD8-6A5DBE03C2FB}"/>
                </a:ext>
              </a:extLst>
            </p:cNvPr>
            <p:cNvSpPr>
              <a:spLocks/>
            </p:cNvSpPr>
            <p:nvPr/>
          </p:nvSpPr>
          <p:spPr bwMode="auto">
            <a:xfrm>
              <a:off x="4535895" y="1747067"/>
              <a:ext cx="230756" cy="137456"/>
            </a:xfrm>
            <a:custGeom>
              <a:avLst/>
              <a:gdLst>
                <a:gd name="T0" fmla="*/ 37 w 158"/>
                <a:gd name="T1" fmla="*/ 7 h 93"/>
                <a:gd name="T2" fmla="*/ 44 w 158"/>
                <a:gd name="T3" fmla="*/ 3 h 93"/>
                <a:gd name="T4" fmla="*/ 54 w 158"/>
                <a:gd name="T5" fmla="*/ 5 h 93"/>
                <a:gd name="T6" fmla="*/ 64 w 158"/>
                <a:gd name="T7" fmla="*/ 5 h 93"/>
                <a:gd name="T8" fmla="*/ 72 w 158"/>
                <a:gd name="T9" fmla="*/ 10 h 93"/>
                <a:gd name="T10" fmla="*/ 78 w 158"/>
                <a:gd name="T11" fmla="*/ 7 h 93"/>
                <a:gd name="T12" fmla="*/ 89 w 158"/>
                <a:gd name="T13" fmla="*/ 5 h 93"/>
                <a:gd name="T14" fmla="*/ 93 w 158"/>
                <a:gd name="T15" fmla="*/ 0 h 93"/>
                <a:gd name="T16" fmla="*/ 100 w 158"/>
                <a:gd name="T17" fmla="*/ 0 h 93"/>
                <a:gd name="T18" fmla="*/ 105 w 158"/>
                <a:gd name="T19" fmla="*/ 2 h 93"/>
                <a:gd name="T20" fmla="*/ 110 w 158"/>
                <a:gd name="T21" fmla="*/ 8 h 93"/>
                <a:gd name="T22" fmla="*/ 117 w 158"/>
                <a:gd name="T23" fmla="*/ 17 h 93"/>
                <a:gd name="T24" fmla="*/ 128 w 158"/>
                <a:gd name="T25" fmla="*/ 29 h 93"/>
                <a:gd name="T26" fmla="*/ 130 w 158"/>
                <a:gd name="T27" fmla="*/ 38 h 93"/>
                <a:gd name="T28" fmla="*/ 129 w 158"/>
                <a:gd name="T29" fmla="*/ 47 h 93"/>
                <a:gd name="T30" fmla="*/ 133 w 158"/>
                <a:gd name="T31" fmla="*/ 56 h 93"/>
                <a:gd name="T32" fmla="*/ 141 w 158"/>
                <a:gd name="T33" fmla="*/ 59 h 93"/>
                <a:gd name="T34" fmla="*/ 149 w 158"/>
                <a:gd name="T35" fmla="*/ 56 h 93"/>
                <a:gd name="T36" fmla="*/ 156 w 158"/>
                <a:gd name="T37" fmla="*/ 60 h 93"/>
                <a:gd name="T38" fmla="*/ 158 w 158"/>
                <a:gd name="T39" fmla="*/ 65 h 93"/>
                <a:gd name="T40" fmla="*/ 150 w 158"/>
                <a:gd name="T41" fmla="*/ 69 h 93"/>
                <a:gd name="T42" fmla="*/ 145 w 158"/>
                <a:gd name="T43" fmla="*/ 67 h 93"/>
                <a:gd name="T44" fmla="*/ 143 w 158"/>
                <a:gd name="T45" fmla="*/ 92 h 93"/>
                <a:gd name="T46" fmla="*/ 133 w 158"/>
                <a:gd name="T47" fmla="*/ 90 h 93"/>
                <a:gd name="T48" fmla="*/ 121 w 158"/>
                <a:gd name="T49" fmla="*/ 83 h 93"/>
                <a:gd name="T50" fmla="*/ 101 w 158"/>
                <a:gd name="T51" fmla="*/ 87 h 93"/>
                <a:gd name="T52" fmla="*/ 94 w 158"/>
                <a:gd name="T53" fmla="*/ 93 h 93"/>
                <a:gd name="T54" fmla="*/ 69 w 158"/>
                <a:gd name="T55" fmla="*/ 91 h 93"/>
                <a:gd name="T56" fmla="*/ 56 w 158"/>
                <a:gd name="T57" fmla="*/ 88 h 93"/>
                <a:gd name="T58" fmla="*/ 50 w 158"/>
                <a:gd name="T59" fmla="*/ 90 h 93"/>
                <a:gd name="T60" fmla="*/ 44 w 158"/>
                <a:gd name="T61" fmla="*/ 81 h 93"/>
                <a:gd name="T62" fmla="*/ 41 w 158"/>
                <a:gd name="T63" fmla="*/ 78 h 93"/>
                <a:gd name="T64" fmla="*/ 45 w 158"/>
                <a:gd name="T65" fmla="*/ 74 h 93"/>
                <a:gd name="T66" fmla="*/ 40 w 158"/>
                <a:gd name="T67" fmla="*/ 72 h 93"/>
                <a:gd name="T68" fmla="*/ 36 w 158"/>
                <a:gd name="T69" fmla="*/ 76 h 93"/>
                <a:gd name="T70" fmla="*/ 25 w 158"/>
                <a:gd name="T71" fmla="*/ 70 h 93"/>
                <a:gd name="T72" fmla="*/ 23 w 158"/>
                <a:gd name="T73" fmla="*/ 62 h 93"/>
                <a:gd name="T74" fmla="*/ 13 w 158"/>
                <a:gd name="T75" fmla="*/ 57 h 93"/>
                <a:gd name="T76" fmla="*/ 10 w 158"/>
                <a:gd name="T77" fmla="*/ 51 h 93"/>
                <a:gd name="T78" fmla="*/ 0 w 158"/>
                <a:gd name="T79" fmla="*/ 43 h 93"/>
                <a:gd name="T80" fmla="*/ 13 w 158"/>
                <a:gd name="T81" fmla="*/ 39 h 93"/>
                <a:gd name="T82" fmla="*/ 22 w 158"/>
                <a:gd name="T83" fmla="*/ 25 h 93"/>
                <a:gd name="T84" fmla="*/ 28 w 158"/>
                <a:gd name="T85" fmla="*/ 11 h 93"/>
                <a:gd name="T86" fmla="*/ 37 w 158"/>
                <a:gd name="T87" fmla="*/ 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8" h="93">
                  <a:moveTo>
                    <a:pt x="37" y="7"/>
                  </a:moveTo>
                  <a:lnTo>
                    <a:pt x="44" y="3"/>
                  </a:lnTo>
                  <a:lnTo>
                    <a:pt x="54" y="5"/>
                  </a:lnTo>
                  <a:lnTo>
                    <a:pt x="64" y="5"/>
                  </a:lnTo>
                  <a:lnTo>
                    <a:pt x="72" y="10"/>
                  </a:lnTo>
                  <a:lnTo>
                    <a:pt x="78" y="7"/>
                  </a:lnTo>
                  <a:lnTo>
                    <a:pt x="89" y="5"/>
                  </a:lnTo>
                  <a:lnTo>
                    <a:pt x="93" y="0"/>
                  </a:lnTo>
                  <a:lnTo>
                    <a:pt x="100" y="0"/>
                  </a:lnTo>
                  <a:lnTo>
                    <a:pt x="105" y="2"/>
                  </a:lnTo>
                  <a:lnTo>
                    <a:pt x="110" y="8"/>
                  </a:lnTo>
                  <a:lnTo>
                    <a:pt x="117" y="17"/>
                  </a:lnTo>
                  <a:lnTo>
                    <a:pt x="128" y="29"/>
                  </a:lnTo>
                  <a:lnTo>
                    <a:pt x="130" y="38"/>
                  </a:lnTo>
                  <a:lnTo>
                    <a:pt x="129" y="47"/>
                  </a:lnTo>
                  <a:lnTo>
                    <a:pt x="133" y="56"/>
                  </a:lnTo>
                  <a:lnTo>
                    <a:pt x="141" y="59"/>
                  </a:lnTo>
                  <a:lnTo>
                    <a:pt x="149" y="56"/>
                  </a:lnTo>
                  <a:lnTo>
                    <a:pt x="156" y="60"/>
                  </a:lnTo>
                  <a:lnTo>
                    <a:pt x="158" y="65"/>
                  </a:lnTo>
                  <a:lnTo>
                    <a:pt x="150" y="69"/>
                  </a:lnTo>
                  <a:lnTo>
                    <a:pt x="145" y="67"/>
                  </a:lnTo>
                  <a:lnTo>
                    <a:pt x="143" y="92"/>
                  </a:lnTo>
                  <a:lnTo>
                    <a:pt x="133" y="90"/>
                  </a:lnTo>
                  <a:lnTo>
                    <a:pt x="121" y="83"/>
                  </a:lnTo>
                  <a:lnTo>
                    <a:pt x="101" y="87"/>
                  </a:lnTo>
                  <a:lnTo>
                    <a:pt x="94" y="93"/>
                  </a:lnTo>
                  <a:lnTo>
                    <a:pt x="69" y="91"/>
                  </a:lnTo>
                  <a:lnTo>
                    <a:pt x="56" y="88"/>
                  </a:lnTo>
                  <a:lnTo>
                    <a:pt x="50" y="90"/>
                  </a:lnTo>
                  <a:lnTo>
                    <a:pt x="44" y="81"/>
                  </a:lnTo>
                  <a:lnTo>
                    <a:pt x="41" y="78"/>
                  </a:lnTo>
                  <a:lnTo>
                    <a:pt x="45" y="74"/>
                  </a:lnTo>
                  <a:lnTo>
                    <a:pt x="40" y="72"/>
                  </a:lnTo>
                  <a:lnTo>
                    <a:pt x="36" y="76"/>
                  </a:lnTo>
                  <a:lnTo>
                    <a:pt x="25" y="70"/>
                  </a:lnTo>
                  <a:lnTo>
                    <a:pt x="23" y="62"/>
                  </a:lnTo>
                  <a:lnTo>
                    <a:pt x="13" y="57"/>
                  </a:lnTo>
                  <a:lnTo>
                    <a:pt x="10" y="51"/>
                  </a:lnTo>
                  <a:lnTo>
                    <a:pt x="0" y="43"/>
                  </a:lnTo>
                  <a:lnTo>
                    <a:pt x="13" y="39"/>
                  </a:lnTo>
                  <a:lnTo>
                    <a:pt x="22" y="25"/>
                  </a:lnTo>
                  <a:lnTo>
                    <a:pt x="28" y="11"/>
                  </a:lnTo>
                  <a:lnTo>
                    <a:pt x="37"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6" name="Freeform 159">
              <a:extLst>
                <a:ext uri="{FF2B5EF4-FFF2-40B4-BE49-F238E27FC236}">
                  <a16:creationId xmlns:a16="http://schemas.microsoft.com/office/drawing/2014/main" id="{16C4B825-3D90-FD21-8AFF-A472B002198D}"/>
                </a:ext>
              </a:extLst>
            </p:cNvPr>
            <p:cNvSpPr>
              <a:spLocks/>
            </p:cNvSpPr>
            <p:nvPr/>
          </p:nvSpPr>
          <p:spPr bwMode="auto">
            <a:xfrm>
              <a:off x="7265529" y="1563793"/>
              <a:ext cx="219072" cy="251263"/>
            </a:xfrm>
            <a:custGeom>
              <a:avLst/>
              <a:gdLst>
                <a:gd name="T0" fmla="*/ 81 w 150"/>
                <a:gd name="T1" fmla="*/ 73 h 170"/>
                <a:gd name="T2" fmla="*/ 126 w 150"/>
                <a:gd name="T3" fmla="*/ 109 h 170"/>
                <a:gd name="T4" fmla="*/ 97 w 150"/>
                <a:gd name="T5" fmla="*/ 102 h 170"/>
                <a:gd name="T6" fmla="*/ 109 w 150"/>
                <a:gd name="T7" fmla="*/ 131 h 170"/>
                <a:gd name="T8" fmla="*/ 140 w 150"/>
                <a:gd name="T9" fmla="*/ 152 h 170"/>
                <a:gd name="T10" fmla="*/ 150 w 150"/>
                <a:gd name="T11" fmla="*/ 166 h 170"/>
                <a:gd name="T12" fmla="*/ 129 w 150"/>
                <a:gd name="T13" fmla="*/ 154 h 170"/>
                <a:gd name="T14" fmla="*/ 129 w 150"/>
                <a:gd name="T15" fmla="*/ 170 h 170"/>
                <a:gd name="T16" fmla="*/ 114 w 150"/>
                <a:gd name="T17" fmla="*/ 153 h 170"/>
                <a:gd name="T18" fmla="*/ 101 w 150"/>
                <a:gd name="T19" fmla="*/ 133 h 170"/>
                <a:gd name="T20" fmla="*/ 83 w 150"/>
                <a:gd name="T21" fmla="*/ 111 h 170"/>
                <a:gd name="T22" fmla="*/ 76 w 150"/>
                <a:gd name="T23" fmla="*/ 96 h 170"/>
                <a:gd name="T24" fmla="*/ 55 w 150"/>
                <a:gd name="T25" fmla="*/ 69 h 170"/>
                <a:gd name="T26" fmla="*/ 29 w 150"/>
                <a:gd name="T27" fmla="*/ 49 h 170"/>
                <a:gd name="T28" fmla="*/ 8 w 150"/>
                <a:gd name="T29" fmla="*/ 22 h 170"/>
                <a:gd name="T30" fmla="*/ 14 w 150"/>
                <a:gd name="T31" fmla="*/ 12 h 170"/>
                <a:gd name="T32" fmla="*/ 0 w 150"/>
                <a:gd name="T33" fmla="*/ 3 h 170"/>
                <a:gd name="T34" fmla="*/ 4 w 150"/>
                <a:gd name="T35" fmla="*/ 0 h 170"/>
                <a:gd name="T36" fmla="*/ 20 w 150"/>
                <a:gd name="T37" fmla="*/ 14 h 170"/>
                <a:gd name="T38" fmla="*/ 42 w 150"/>
                <a:gd name="T39" fmla="*/ 33 h 170"/>
                <a:gd name="T40" fmla="*/ 58 w 150"/>
                <a:gd name="T41" fmla="*/ 53 h 170"/>
                <a:gd name="T42" fmla="*/ 81 w 150"/>
                <a:gd name="T43" fmla="*/ 73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0" h="170">
                  <a:moveTo>
                    <a:pt x="81" y="73"/>
                  </a:moveTo>
                  <a:lnTo>
                    <a:pt x="126" y="109"/>
                  </a:lnTo>
                  <a:lnTo>
                    <a:pt x="97" y="102"/>
                  </a:lnTo>
                  <a:lnTo>
                    <a:pt x="109" y="131"/>
                  </a:lnTo>
                  <a:lnTo>
                    <a:pt x="140" y="152"/>
                  </a:lnTo>
                  <a:lnTo>
                    <a:pt x="150" y="166"/>
                  </a:lnTo>
                  <a:lnTo>
                    <a:pt x="129" y="154"/>
                  </a:lnTo>
                  <a:lnTo>
                    <a:pt x="129" y="170"/>
                  </a:lnTo>
                  <a:lnTo>
                    <a:pt x="114" y="153"/>
                  </a:lnTo>
                  <a:lnTo>
                    <a:pt x="101" y="133"/>
                  </a:lnTo>
                  <a:lnTo>
                    <a:pt x="83" y="111"/>
                  </a:lnTo>
                  <a:lnTo>
                    <a:pt x="76" y="96"/>
                  </a:lnTo>
                  <a:lnTo>
                    <a:pt x="55" y="69"/>
                  </a:lnTo>
                  <a:lnTo>
                    <a:pt x="29" y="49"/>
                  </a:lnTo>
                  <a:lnTo>
                    <a:pt x="8" y="22"/>
                  </a:lnTo>
                  <a:lnTo>
                    <a:pt x="14" y="12"/>
                  </a:lnTo>
                  <a:lnTo>
                    <a:pt x="0" y="3"/>
                  </a:lnTo>
                  <a:lnTo>
                    <a:pt x="4" y="0"/>
                  </a:lnTo>
                  <a:lnTo>
                    <a:pt x="20" y="14"/>
                  </a:lnTo>
                  <a:lnTo>
                    <a:pt x="42" y="33"/>
                  </a:lnTo>
                  <a:lnTo>
                    <a:pt x="58" y="53"/>
                  </a:lnTo>
                  <a:lnTo>
                    <a:pt x="81" y="73"/>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7" name="Freeform 160">
              <a:extLst>
                <a:ext uri="{FF2B5EF4-FFF2-40B4-BE49-F238E27FC236}">
                  <a16:creationId xmlns:a16="http://schemas.microsoft.com/office/drawing/2014/main" id="{60B34D0E-C001-BEE5-1796-871CF6D525DE}"/>
                </a:ext>
              </a:extLst>
            </p:cNvPr>
            <p:cNvSpPr>
              <a:spLocks/>
            </p:cNvSpPr>
            <p:nvPr/>
          </p:nvSpPr>
          <p:spPr bwMode="auto">
            <a:xfrm>
              <a:off x="4496462" y="1540145"/>
              <a:ext cx="70103" cy="25127"/>
            </a:xfrm>
            <a:custGeom>
              <a:avLst/>
              <a:gdLst>
                <a:gd name="T0" fmla="*/ 48 w 48"/>
                <a:gd name="T1" fmla="*/ 17 h 17"/>
                <a:gd name="T2" fmla="*/ 19 w 48"/>
                <a:gd name="T3" fmla="*/ 17 h 17"/>
                <a:gd name="T4" fmla="*/ 0 w 48"/>
                <a:gd name="T5" fmla="*/ 15 h 17"/>
                <a:gd name="T6" fmla="*/ 2 w 48"/>
                <a:gd name="T7" fmla="*/ 6 h 17"/>
                <a:gd name="T8" fmla="*/ 23 w 48"/>
                <a:gd name="T9" fmla="*/ 0 h 17"/>
                <a:gd name="T10" fmla="*/ 39 w 48"/>
                <a:gd name="T11" fmla="*/ 4 h 17"/>
                <a:gd name="T12" fmla="*/ 47 w 48"/>
                <a:gd name="T13" fmla="*/ 7 h 17"/>
                <a:gd name="T14" fmla="*/ 46 w 48"/>
                <a:gd name="T15" fmla="*/ 12 h 17"/>
                <a:gd name="T16" fmla="*/ 48 w 48"/>
                <a:gd name="T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17">
                  <a:moveTo>
                    <a:pt x="48" y="17"/>
                  </a:moveTo>
                  <a:lnTo>
                    <a:pt x="19" y="17"/>
                  </a:lnTo>
                  <a:lnTo>
                    <a:pt x="0" y="15"/>
                  </a:lnTo>
                  <a:lnTo>
                    <a:pt x="2" y="6"/>
                  </a:lnTo>
                  <a:lnTo>
                    <a:pt x="23" y="0"/>
                  </a:lnTo>
                  <a:lnTo>
                    <a:pt x="39" y="4"/>
                  </a:lnTo>
                  <a:lnTo>
                    <a:pt x="47" y="7"/>
                  </a:lnTo>
                  <a:lnTo>
                    <a:pt x="46" y="12"/>
                  </a:lnTo>
                  <a:lnTo>
                    <a:pt x="48" y="1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8" name="Freeform 161">
              <a:extLst>
                <a:ext uri="{FF2B5EF4-FFF2-40B4-BE49-F238E27FC236}">
                  <a16:creationId xmlns:a16="http://schemas.microsoft.com/office/drawing/2014/main" id="{15820404-FD30-FA93-0905-367636FA2566}"/>
                </a:ext>
              </a:extLst>
            </p:cNvPr>
            <p:cNvSpPr>
              <a:spLocks/>
            </p:cNvSpPr>
            <p:nvPr/>
          </p:nvSpPr>
          <p:spPr bwMode="auto">
            <a:xfrm>
              <a:off x="6627300" y="1034662"/>
              <a:ext cx="74485" cy="16258"/>
            </a:xfrm>
            <a:custGeom>
              <a:avLst/>
              <a:gdLst>
                <a:gd name="T0" fmla="*/ 51 w 51"/>
                <a:gd name="T1" fmla="*/ 10 h 11"/>
                <a:gd name="T2" fmla="*/ 32 w 51"/>
                <a:gd name="T3" fmla="*/ 11 h 11"/>
                <a:gd name="T4" fmla="*/ 3 w 51"/>
                <a:gd name="T5" fmla="*/ 9 h 11"/>
                <a:gd name="T6" fmla="*/ 0 w 51"/>
                <a:gd name="T7" fmla="*/ 8 h 11"/>
                <a:gd name="T8" fmla="*/ 2 w 51"/>
                <a:gd name="T9" fmla="*/ 2 h 11"/>
                <a:gd name="T10" fmla="*/ 15 w 51"/>
                <a:gd name="T11" fmla="*/ 0 h 11"/>
                <a:gd name="T12" fmla="*/ 43 w 51"/>
                <a:gd name="T13" fmla="*/ 6 h 11"/>
                <a:gd name="T14" fmla="*/ 51 w 51"/>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1">
                  <a:moveTo>
                    <a:pt x="51" y="10"/>
                  </a:moveTo>
                  <a:lnTo>
                    <a:pt x="32" y="11"/>
                  </a:lnTo>
                  <a:lnTo>
                    <a:pt x="3" y="9"/>
                  </a:lnTo>
                  <a:lnTo>
                    <a:pt x="0" y="8"/>
                  </a:lnTo>
                  <a:lnTo>
                    <a:pt x="2" y="2"/>
                  </a:lnTo>
                  <a:lnTo>
                    <a:pt x="15" y="0"/>
                  </a:lnTo>
                  <a:lnTo>
                    <a:pt x="43" y="6"/>
                  </a:lnTo>
                  <a:lnTo>
                    <a:pt x="51" y="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49" name="Freeform 162">
              <a:extLst>
                <a:ext uri="{FF2B5EF4-FFF2-40B4-BE49-F238E27FC236}">
                  <a16:creationId xmlns:a16="http://schemas.microsoft.com/office/drawing/2014/main" id="{0C547560-1DA4-74CF-72B3-96277845C365}"/>
                </a:ext>
              </a:extLst>
            </p:cNvPr>
            <p:cNvSpPr>
              <a:spLocks/>
            </p:cNvSpPr>
            <p:nvPr/>
          </p:nvSpPr>
          <p:spPr bwMode="auto">
            <a:xfrm>
              <a:off x="6668194" y="996234"/>
              <a:ext cx="93470" cy="19214"/>
            </a:xfrm>
            <a:custGeom>
              <a:avLst/>
              <a:gdLst>
                <a:gd name="T0" fmla="*/ 64 w 64"/>
                <a:gd name="T1" fmla="*/ 7 h 13"/>
                <a:gd name="T2" fmla="*/ 60 w 64"/>
                <a:gd name="T3" fmla="*/ 13 h 13"/>
                <a:gd name="T4" fmla="*/ 38 w 64"/>
                <a:gd name="T5" fmla="*/ 11 h 13"/>
                <a:gd name="T6" fmla="*/ 5 w 64"/>
                <a:gd name="T7" fmla="*/ 5 h 13"/>
                <a:gd name="T8" fmla="*/ 0 w 64"/>
                <a:gd name="T9" fmla="*/ 0 h 13"/>
                <a:gd name="T10" fmla="*/ 27 w 64"/>
                <a:gd name="T11" fmla="*/ 2 h 13"/>
                <a:gd name="T12" fmla="*/ 64 w 64"/>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64" h="13">
                  <a:moveTo>
                    <a:pt x="64" y="7"/>
                  </a:moveTo>
                  <a:lnTo>
                    <a:pt x="60" y="13"/>
                  </a:lnTo>
                  <a:lnTo>
                    <a:pt x="38" y="11"/>
                  </a:lnTo>
                  <a:lnTo>
                    <a:pt x="5" y="5"/>
                  </a:lnTo>
                  <a:lnTo>
                    <a:pt x="0" y="0"/>
                  </a:lnTo>
                  <a:lnTo>
                    <a:pt x="27" y="2"/>
                  </a:lnTo>
                  <a:lnTo>
                    <a:pt x="64"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0" name="Freeform 163">
              <a:extLst>
                <a:ext uri="{FF2B5EF4-FFF2-40B4-BE49-F238E27FC236}">
                  <a16:creationId xmlns:a16="http://schemas.microsoft.com/office/drawing/2014/main" id="{DAFC00F0-58CD-85B2-3D13-D0194C0058A4}"/>
                </a:ext>
              </a:extLst>
            </p:cNvPr>
            <p:cNvSpPr>
              <a:spLocks/>
            </p:cNvSpPr>
            <p:nvPr/>
          </p:nvSpPr>
          <p:spPr bwMode="auto">
            <a:xfrm>
              <a:off x="6494398" y="981454"/>
              <a:ext cx="162113" cy="35472"/>
            </a:xfrm>
            <a:custGeom>
              <a:avLst/>
              <a:gdLst>
                <a:gd name="T0" fmla="*/ 102 w 111"/>
                <a:gd name="T1" fmla="*/ 9 h 24"/>
                <a:gd name="T2" fmla="*/ 111 w 111"/>
                <a:gd name="T3" fmla="*/ 21 h 24"/>
                <a:gd name="T4" fmla="*/ 64 w 111"/>
                <a:gd name="T5" fmla="*/ 20 h 24"/>
                <a:gd name="T6" fmla="*/ 50 w 111"/>
                <a:gd name="T7" fmla="*/ 24 h 24"/>
                <a:gd name="T8" fmla="*/ 10 w 111"/>
                <a:gd name="T9" fmla="*/ 14 h 24"/>
                <a:gd name="T10" fmla="*/ 0 w 111"/>
                <a:gd name="T11" fmla="*/ 3 h 24"/>
                <a:gd name="T12" fmla="*/ 12 w 111"/>
                <a:gd name="T13" fmla="*/ 0 h 24"/>
                <a:gd name="T14" fmla="*/ 45 w 111"/>
                <a:gd name="T15" fmla="*/ 1 h 24"/>
                <a:gd name="T16" fmla="*/ 102 w 111"/>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 h="24">
                  <a:moveTo>
                    <a:pt x="102" y="9"/>
                  </a:moveTo>
                  <a:lnTo>
                    <a:pt x="111" y="21"/>
                  </a:lnTo>
                  <a:lnTo>
                    <a:pt x="64" y="20"/>
                  </a:lnTo>
                  <a:lnTo>
                    <a:pt x="50" y="24"/>
                  </a:lnTo>
                  <a:lnTo>
                    <a:pt x="10" y="14"/>
                  </a:lnTo>
                  <a:lnTo>
                    <a:pt x="0" y="3"/>
                  </a:lnTo>
                  <a:lnTo>
                    <a:pt x="12" y="0"/>
                  </a:lnTo>
                  <a:lnTo>
                    <a:pt x="45" y="1"/>
                  </a:lnTo>
                  <a:lnTo>
                    <a:pt x="102" y="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1" name="Freeform 164">
              <a:extLst>
                <a:ext uri="{FF2B5EF4-FFF2-40B4-BE49-F238E27FC236}">
                  <a16:creationId xmlns:a16="http://schemas.microsoft.com/office/drawing/2014/main" id="{E32E0879-C651-A219-9537-A48B267F947A}"/>
                </a:ext>
              </a:extLst>
            </p:cNvPr>
            <p:cNvSpPr>
              <a:spLocks/>
            </p:cNvSpPr>
            <p:nvPr/>
          </p:nvSpPr>
          <p:spPr bwMode="auto">
            <a:xfrm>
              <a:off x="5017853" y="963718"/>
              <a:ext cx="246821" cy="149280"/>
            </a:xfrm>
            <a:custGeom>
              <a:avLst/>
              <a:gdLst>
                <a:gd name="T0" fmla="*/ 90 w 169"/>
                <a:gd name="T1" fmla="*/ 100 h 101"/>
                <a:gd name="T2" fmla="*/ 83 w 169"/>
                <a:gd name="T3" fmla="*/ 101 h 101"/>
                <a:gd name="T4" fmla="*/ 39 w 169"/>
                <a:gd name="T5" fmla="*/ 99 h 101"/>
                <a:gd name="T6" fmla="*/ 32 w 169"/>
                <a:gd name="T7" fmla="*/ 92 h 101"/>
                <a:gd name="T8" fmla="*/ 6 w 169"/>
                <a:gd name="T9" fmla="*/ 87 h 101"/>
                <a:gd name="T10" fmla="*/ 0 w 169"/>
                <a:gd name="T11" fmla="*/ 78 h 101"/>
                <a:gd name="T12" fmla="*/ 11 w 169"/>
                <a:gd name="T13" fmla="*/ 75 h 101"/>
                <a:gd name="T14" fmla="*/ 5 w 169"/>
                <a:gd name="T15" fmla="*/ 66 h 101"/>
                <a:gd name="T16" fmla="*/ 23 w 169"/>
                <a:gd name="T17" fmla="*/ 52 h 101"/>
                <a:gd name="T18" fmla="*/ 10 w 169"/>
                <a:gd name="T19" fmla="*/ 50 h 101"/>
                <a:gd name="T20" fmla="*/ 32 w 169"/>
                <a:gd name="T21" fmla="*/ 36 h 101"/>
                <a:gd name="T22" fmla="*/ 24 w 169"/>
                <a:gd name="T23" fmla="*/ 29 h 101"/>
                <a:gd name="T24" fmla="*/ 46 w 169"/>
                <a:gd name="T25" fmla="*/ 20 h 101"/>
                <a:gd name="T26" fmla="*/ 80 w 169"/>
                <a:gd name="T27" fmla="*/ 10 h 101"/>
                <a:gd name="T28" fmla="*/ 118 w 169"/>
                <a:gd name="T29" fmla="*/ 8 h 101"/>
                <a:gd name="T30" fmla="*/ 134 w 169"/>
                <a:gd name="T31" fmla="*/ 2 h 101"/>
                <a:gd name="T32" fmla="*/ 156 w 169"/>
                <a:gd name="T33" fmla="*/ 0 h 101"/>
                <a:gd name="T34" fmla="*/ 169 w 169"/>
                <a:gd name="T35" fmla="*/ 6 h 101"/>
                <a:gd name="T36" fmla="*/ 165 w 169"/>
                <a:gd name="T37" fmla="*/ 11 h 101"/>
                <a:gd name="T38" fmla="*/ 127 w 169"/>
                <a:gd name="T39" fmla="*/ 18 h 101"/>
                <a:gd name="T40" fmla="*/ 95 w 169"/>
                <a:gd name="T41" fmla="*/ 26 h 101"/>
                <a:gd name="T42" fmla="*/ 67 w 169"/>
                <a:gd name="T43" fmla="*/ 41 h 101"/>
                <a:gd name="T44" fmla="*/ 58 w 169"/>
                <a:gd name="T45" fmla="*/ 56 h 101"/>
                <a:gd name="T46" fmla="*/ 47 w 169"/>
                <a:gd name="T47" fmla="*/ 72 h 101"/>
                <a:gd name="T48" fmla="*/ 57 w 169"/>
                <a:gd name="T49" fmla="*/ 86 h 101"/>
                <a:gd name="T50" fmla="*/ 90 w 169"/>
                <a:gd name="T51" fmla="*/ 10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01">
                  <a:moveTo>
                    <a:pt x="90" y="100"/>
                  </a:moveTo>
                  <a:lnTo>
                    <a:pt x="83" y="101"/>
                  </a:lnTo>
                  <a:lnTo>
                    <a:pt x="39" y="99"/>
                  </a:lnTo>
                  <a:lnTo>
                    <a:pt x="32" y="92"/>
                  </a:lnTo>
                  <a:lnTo>
                    <a:pt x="6" y="87"/>
                  </a:lnTo>
                  <a:lnTo>
                    <a:pt x="0" y="78"/>
                  </a:lnTo>
                  <a:lnTo>
                    <a:pt x="11" y="75"/>
                  </a:lnTo>
                  <a:lnTo>
                    <a:pt x="5" y="66"/>
                  </a:lnTo>
                  <a:lnTo>
                    <a:pt x="23" y="52"/>
                  </a:lnTo>
                  <a:lnTo>
                    <a:pt x="10" y="50"/>
                  </a:lnTo>
                  <a:lnTo>
                    <a:pt x="32" y="36"/>
                  </a:lnTo>
                  <a:lnTo>
                    <a:pt x="24" y="29"/>
                  </a:lnTo>
                  <a:lnTo>
                    <a:pt x="46" y="20"/>
                  </a:lnTo>
                  <a:lnTo>
                    <a:pt x="80" y="10"/>
                  </a:lnTo>
                  <a:lnTo>
                    <a:pt x="118" y="8"/>
                  </a:lnTo>
                  <a:lnTo>
                    <a:pt x="134" y="2"/>
                  </a:lnTo>
                  <a:lnTo>
                    <a:pt x="156" y="0"/>
                  </a:lnTo>
                  <a:lnTo>
                    <a:pt x="169" y="6"/>
                  </a:lnTo>
                  <a:lnTo>
                    <a:pt x="165" y="11"/>
                  </a:lnTo>
                  <a:lnTo>
                    <a:pt x="127" y="18"/>
                  </a:lnTo>
                  <a:lnTo>
                    <a:pt x="95" y="26"/>
                  </a:lnTo>
                  <a:lnTo>
                    <a:pt x="67" y="41"/>
                  </a:lnTo>
                  <a:lnTo>
                    <a:pt x="58" y="56"/>
                  </a:lnTo>
                  <a:lnTo>
                    <a:pt x="47" y="72"/>
                  </a:lnTo>
                  <a:lnTo>
                    <a:pt x="57" y="86"/>
                  </a:lnTo>
                  <a:lnTo>
                    <a:pt x="90" y="10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2" name="Freeform 165">
              <a:extLst>
                <a:ext uri="{FF2B5EF4-FFF2-40B4-BE49-F238E27FC236}">
                  <a16:creationId xmlns:a16="http://schemas.microsoft.com/office/drawing/2014/main" id="{95F57A0A-D288-5901-85D9-5025C39FAD94}"/>
                </a:ext>
              </a:extLst>
            </p:cNvPr>
            <p:cNvSpPr>
              <a:spLocks/>
            </p:cNvSpPr>
            <p:nvPr/>
          </p:nvSpPr>
          <p:spPr bwMode="auto">
            <a:xfrm>
              <a:off x="5765618" y="911987"/>
              <a:ext cx="90550" cy="31039"/>
            </a:xfrm>
            <a:custGeom>
              <a:avLst/>
              <a:gdLst>
                <a:gd name="T0" fmla="*/ 62 w 62"/>
                <a:gd name="T1" fmla="*/ 15 h 21"/>
                <a:gd name="T2" fmla="*/ 2 w 62"/>
                <a:gd name="T3" fmla="*/ 21 h 21"/>
                <a:gd name="T4" fmla="*/ 0 w 62"/>
                <a:gd name="T5" fmla="*/ 2 h 21"/>
                <a:gd name="T6" fmla="*/ 8 w 62"/>
                <a:gd name="T7" fmla="*/ 0 h 21"/>
                <a:gd name="T8" fmla="*/ 18 w 62"/>
                <a:gd name="T9" fmla="*/ 1 h 21"/>
                <a:gd name="T10" fmla="*/ 58 w 62"/>
                <a:gd name="T11" fmla="*/ 9 h 21"/>
                <a:gd name="T12" fmla="*/ 62 w 62"/>
                <a:gd name="T13" fmla="*/ 15 h 21"/>
              </a:gdLst>
              <a:ahLst/>
              <a:cxnLst>
                <a:cxn ang="0">
                  <a:pos x="T0" y="T1"/>
                </a:cxn>
                <a:cxn ang="0">
                  <a:pos x="T2" y="T3"/>
                </a:cxn>
                <a:cxn ang="0">
                  <a:pos x="T4" y="T5"/>
                </a:cxn>
                <a:cxn ang="0">
                  <a:pos x="T6" y="T7"/>
                </a:cxn>
                <a:cxn ang="0">
                  <a:pos x="T8" y="T9"/>
                </a:cxn>
                <a:cxn ang="0">
                  <a:pos x="T10" y="T11"/>
                </a:cxn>
                <a:cxn ang="0">
                  <a:pos x="T12" y="T13"/>
                </a:cxn>
              </a:cxnLst>
              <a:rect l="0" t="0" r="r" b="b"/>
              <a:pathLst>
                <a:path w="62" h="21">
                  <a:moveTo>
                    <a:pt x="62" y="15"/>
                  </a:moveTo>
                  <a:lnTo>
                    <a:pt x="2" y="21"/>
                  </a:lnTo>
                  <a:lnTo>
                    <a:pt x="0" y="2"/>
                  </a:lnTo>
                  <a:lnTo>
                    <a:pt x="8" y="0"/>
                  </a:lnTo>
                  <a:lnTo>
                    <a:pt x="18" y="1"/>
                  </a:lnTo>
                  <a:lnTo>
                    <a:pt x="58" y="9"/>
                  </a:lnTo>
                  <a:lnTo>
                    <a:pt x="62"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3" name="Freeform 166">
              <a:extLst>
                <a:ext uri="{FF2B5EF4-FFF2-40B4-BE49-F238E27FC236}">
                  <a16:creationId xmlns:a16="http://schemas.microsoft.com/office/drawing/2014/main" id="{886283D8-D90D-321A-024A-36744814E990}"/>
                </a:ext>
              </a:extLst>
            </p:cNvPr>
            <p:cNvSpPr>
              <a:spLocks/>
            </p:cNvSpPr>
            <p:nvPr/>
          </p:nvSpPr>
          <p:spPr bwMode="auto">
            <a:xfrm>
              <a:off x="4795860" y="880950"/>
              <a:ext cx="109536" cy="17737"/>
            </a:xfrm>
            <a:custGeom>
              <a:avLst/>
              <a:gdLst>
                <a:gd name="T0" fmla="*/ 72 w 75"/>
                <a:gd name="T1" fmla="*/ 5 h 12"/>
                <a:gd name="T2" fmla="*/ 58 w 75"/>
                <a:gd name="T3" fmla="*/ 7 h 12"/>
                <a:gd name="T4" fmla="*/ 48 w 75"/>
                <a:gd name="T5" fmla="*/ 8 h 12"/>
                <a:gd name="T6" fmla="*/ 48 w 75"/>
                <a:gd name="T7" fmla="*/ 10 h 12"/>
                <a:gd name="T8" fmla="*/ 36 w 75"/>
                <a:gd name="T9" fmla="*/ 12 h 12"/>
                <a:gd name="T10" fmla="*/ 22 w 75"/>
                <a:gd name="T11" fmla="*/ 9 h 12"/>
                <a:gd name="T12" fmla="*/ 26 w 75"/>
                <a:gd name="T13" fmla="*/ 5 h 12"/>
                <a:gd name="T14" fmla="*/ 0 w 75"/>
                <a:gd name="T15" fmla="*/ 5 h 12"/>
                <a:gd name="T16" fmla="*/ 21 w 75"/>
                <a:gd name="T17" fmla="*/ 2 h 12"/>
                <a:gd name="T18" fmla="*/ 38 w 75"/>
                <a:gd name="T19" fmla="*/ 2 h 12"/>
                <a:gd name="T20" fmla="*/ 43 w 75"/>
                <a:gd name="T21" fmla="*/ 5 h 12"/>
                <a:gd name="T22" fmla="*/ 47 w 75"/>
                <a:gd name="T23" fmla="*/ 2 h 12"/>
                <a:gd name="T24" fmla="*/ 56 w 75"/>
                <a:gd name="T25" fmla="*/ 0 h 12"/>
                <a:gd name="T26" fmla="*/ 75 w 75"/>
                <a:gd name="T27" fmla="*/ 3 h 12"/>
                <a:gd name="T28" fmla="*/ 72 w 75"/>
                <a:gd name="T2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5" h="12">
                  <a:moveTo>
                    <a:pt x="72" y="5"/>
                  </a:moveTo>
                  <a:lnTo>
                    <a:pt x="58" y="7"/>
                  </a:lnTo>
                  <a:lnTo>
                    <a:pt x="48" y="8"/>
                  </a:lnTo>
                  <a:lnTo>
                    <a:pt x="48" y="10"/>
                  </a:lnTo>
                  <a:lnTo>
                    <a:pt x="36" y="12"/>
                  </a:lnTo>
                  <a:lnTo>
                    <a:pt x="22" y="9"/>
                  </a:lnTo>
                  <a:lnTo>
                    <a:pt x="26" y="5"/>
                  </a:lnTo>
                  <a:lnTo>
                    <a:pt x="0" y="5"/>
                  </a:lnTo>
                  <a:lnTo>
                    <a:pt x="21" y="2"/>
                  </a:lnTo>
                  <a:lnTo>
                    <a:pt x="38" y="2"/>
                  </a:lnTo>
                  <a:lnTo>
                    <a:pt x="43" y="5"/>
                  </a:lnTo>
                  <a:lnTo>
                    <a:pt x="47" y="2"/>
                  </a:lnTo>
                  <a:lnTo>
                    <a:pt x="56" y="0"/>
                  </a:lnTo>
                  <a:lnTo>
                    <a:pt x="75" y="3"/>
                  </a:lnTo>
                  <a:lnTo>
                    <a:pt x="72"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4" name="Freeform 167">
              <a:extLst>
                <a:ext uri="{FF2B5EF4-FFF2-40B4-BE49-F238E27FC236}">
                  <a16:creationId xmlns:a16="http://schemas.microsoft.com/office/drawing/2014/main" id="{84B75C24-92A3-D23B-1B8F-A38131FAE07F}"/>
                </a:ext>
              </a:extLst>
            </p:cNvPr>
            <p:cNvSpPr>
              <a:spLocks/>
            </p:cNvSpPr>
            <p:nvPr/>
          </p:nvSpPr>
          <p:spPr bwMode="auto">
            <a:xfrm>
              <a:off x="5569914" y="875037"/>
              <a:ext cx="182560" cy="50253"/>
            </a:xfrm>
            <a:custGeom>
              <a:avLst/>
              <a:gdLst>
                <a:gd name="T0" fmla="*/ 125 w 125"/>
                <a:gd name="T1" fmla="*/ 32 h 34"/>
                <a:gd name="T2" fmla="*/ 102 w 125"/>
                <a:gd name="T3" fmla="*/ 34 h 34"/>
                <a:gd name="T4" fmla="*/ 65 w 125"/>
                <a:gd name="T5" fmla="*/ 30 h 34"/>
                <a:gd name="T6" fmla="*/ 39 w 125"/>
                <a:gd name="T7" fmla="*/ 24 h 34"/>
                <a:gd name="T8" fmla="*/ 19 w 125"/>
                <a:gd name="T9" fmla="*/ 15 h 34"/>
                <a:gd name="T10" fmla="*/ 0 w 125"/>
                <a:gd name="T11" fmla="*/ 12 h 34"/>
                <a:gd name="T12" fmla="*/ 19 w 125"/>
                <a:gd name="T13" fmla="*/ 3 h 34"/>
                <a:gd name="T14" fmla="*/ 39 w 125"/>
                <a:gd name="T15" fmla="*/ 0 h 34"/>
                <a:gd name="T16" fmla="*/ 70 w 125"/>
                <a:gd name="T17" fmla="*/ 7 h 34"/>
                <a:gd name="T18" fmla="*/ 113 w 125"/>
                <a:gd name="T19" fmla="*/ 19 h 34"/>
                <a:gd name="T20" fmla="*/ 125 w 125"/>
                <a:gd name="T2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34">
                  <a:moveTo>
                    <a:pt x="125" y="32"/>
                  </a:moveTo>
                  <a:lnTo>
                    <a:pt x="102" y="34"/>
                  </a:lnTo>
                  <a:lnTo>
                    <a:pt x="65" y="30"/>
                  </a:lnTo>
                  <a:lnTo>
                    <a:pt x="39" y="24"/>
                  </a:lnTo>
                  <a:lnTo>
                    <a:pt x="19" y="15"/>
                  </a:lnTo>
                  <a:lnTo>
                    <a:pt x="0" y="12"/>
                  </a:lnTo>
                  <a:lnTo>
                    <a:pt x="19" y="3"/>
                  </a:lnTo>
                  <a:lnTo>
                    <a:pt x="39" y="0"/>
                  </a:lnTo>
                  <a:lnTo>
                    <a:pt x="70" y="7"/>
                  </a:lnTo>
                  <a:lnTo>
                    <a:pt x="113" y="19"/>
                  </a:lnTo>
                  <a:lnTo>
                    <a:pt x="125" y="32"/>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5" name="Freeform 168">
              <a:extLst>
                <a:ext uri="{FF2B5EF4-FFF2-40B4-BE49-F238E27FC236}">
                  <a16:creationId xmlns:a16="http://schemas.microsoft.com/office/drawing/2014/main" id="{B670D607-BE53-430B-3D40-2C9657308812}"/>
                </a:ext>
              </a:extLst>
            </p:cNvPr>
            <p:cNvSpPr>
              <a:spLocks/>
            </p:cNvSpPr>
            <p:nvPr/>
          </p:nvSpPr>
          <p:spPr bwMode="auto">
            <a:xfrm>
              <a:off x="4829452" y="3244299"/>
              <a:ext cx="48197" cy="54687"/>
            </a:xfrm>
            <a:custGeom>
              <a:avLst/>
              <a:gdLst>
                <a:gd name="T0" fmla="*/ 25 w 33"/>
                <a:gd name="T1" fmla="*/ 0 h 37"/>
                <a:gd name="T2" fmla="*/ 33 w 33"/>
                <a:gd name="T3" fmla="*/ 12 h 37"/>
                <a:gd name="T4" fmla="*/ 31 w 33"/>
                <a:gd name="T5" fmla="*/ 24 h 37"/>
                <a:gd name="T6" fmla="*/ 26 w 33"/>
                <a:gd name="T7" fmla="*/ 27 h 37"/>
                <a:gd name="T8" fmla="*/ 16 w 33"/>
                <a:gd name="T9" fmla="*/ 25 h 37"/>
                <a:gd name="T10" fmla="*/ 11 w 33"/>
                <a:gd name="T11" fmla="*/ 37 h 37"/>
                <a:gd name="T12" fmla="*/ 0 w 33"/>
                <a:gd name="T13" fmla="*/ 35 h 37"/>
                <a:gd name="T14" fmla="*/ 1 w 33"/>
                <a:gd name="T15" fmla="*/ 24 h 37"/>
                <a:gd name="T16" fmla="*/ 4 w 33"/>
                <a:gd name="T17" fmla="*/ 22 h 37"/>
                <a:gd name="T18" fmla="*/ 4 w 33"/>
                <a:gd name="T19" fmla="*/ 10 h 37"/>
                <a:gd name="T20" fmla="*/ 10 w 33"/>
                <a:gd name="T21" fmla="*/ 4 h 37"/>
                <a:gd name="T22" fmla="*/ 14 w 33"/>
                <a:gd name="T23" fmla="*/ 6 h 37"/>
                <a:gd name="T24" fmla="*/ 25 w 33"/>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37">
                  <a:moveTo>
                    <a:pt x="25" y="0"/>
                  </a:moveTo>
                  <a:lnTo>
                    <a:pt x="33" y="12"/>
                  </a:lnTo>
                  <a:lnTo>
                    <a:pt x="31" y="24"/>
                  </a:lnTo>
                  <a:lnTo>
                    <a:pt x="26" y="27"/>
                  </a:lnTo>
                  <a:lnTo>
                    <a:pt x="16" y="25"/>
                  </a:lnTo>
                  <a:lnTo>
                    <a:pt x="11" y="37"/>
                  </a:lnTo>
                  <a:lnTo>
                    <a:pt x="0" y="35"/>
                  </a:lnTo>
                  <a:lnTo>
                    <a:pt x="1" y="24"/>
                  </a:lnTo>
                  <a:lnTo>
                    <a:pt x="4" y="22"/>
                  </a:lnTo>
                  <a:lnTo>
                    <a:pt x="4" y="10"/>
                  </a:lnTo>
                  <a:lnTo>
                    <a:pt x="10" y="4"/>
                  </a:lnTo>
                  <a:lnTo>
                    <a:pt x="14" y="6"/>
                  </a:lnTo>
                  <a:lnTo>
                    <a:pt x="25"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6" name="Freeform 169">
              <a:extLst>
                <a:ext uri="{FF2B5EF4-FFF2-40B4-BE49-F238E27FC236}">
                  <a16:creationId xmlns:a16="http://schemas.microsoft.com/office/drawing/2014/main" id="{373D52B2-8E69-90D7-5079-EA72FA6027C1}"/>
                </a:ext>
              </a:extLst>
            </p:cNvPr>
            <p:cNvSpPr>
              <a:spLocks/>
            </p:cNvSpPr>
            <p:nvPr/>
          </p:nvSpPr>
          <p:spPr bwMode="auto">
            <a:xfrm>
              <a:off x="3604110" y="2373747"/>
              <a:ext cx="224914" cy="203966"/>
            </a:xfrm>
            <a:custGeom>
              <a:avLst/>
              <a:gdLst>
                <a:gd name="T0" fmla="*/ 151 w 154"/>
                <a:gd name="T1" fmla="*/ 11 h 138"/>
                <a:gd name="T2" fmla="*/ 151 w 154"/>
                <a:gd name="T3" fmla="*/ 0 h 138"/>
                <a:gd name="T4" fmla="*/ 154 w 154"/>
                <a:gd name="T5" fmla="*/ 0 h 138"/>
                <a:gd name="T6" fmla="*/ 154 w 154"/>
                <a:gd name="T7" fmla="*/ 1 h 138"/>
                <a:gd name="T8" fmla="*/ 153 w 154"/>
                <a:gd name="T9" fmla="*/ 5 h 138"/>
                <a:gd name="T10" fmla="*/ 153 w 154"/>
                <a:gd name="T11" fmla="*/ 37 h 138"/>
                <a:gd name="T12" fmla="*/ 94 w 154"/>
                <a:gd name="T13" fmla="*/ 36 h 138"/>
                <a:gd name="T14" fmla="*/ 93 w 154"/>
                <a:gd name="T15" fmla="*/ 89 h 138"/>
                <a:gd name="T16" fmla="*/ 77 w 154"/>
                <a:gd name="T17" fmla="*/ 91 h 138"/>
                <a:gd name="T18" fmla="*/ 72 w 154"/>
                <a:gd name="T19" fmla="*/ 101 h 138"/>
                <a:gd name="T20" fmla="*/ 75 w 154"/>
                <a:gd name="T21" fmla="*/ 131 h 138"/>
                <a:gd name="T22" fmla="*/ 4 w 154"/>
                <a:gd name="T23" fmla="*/ 131 h 138"/>
                <a:gd name="T24" fmla="*/ 0 w 154"/>
                <a:gd name="T25" fmla="*/ 138 h 138"/>
                <a:gd name="T26" fmla="*/ 1 w 154"/>
                <a:gd name="T27" fmla="*/ 129 h 138"/>
                <a:gd name="T28" fmla="*/ 1 w 154"/>
                <a:gd name="T29" fmla="*/ 129 h 138"/>
                <a:gd name="T30" fmla="*/ 42 w 154"/>
                <a:gd name="T31" fmla="*/ 128 h 138"/>
                <a:gd name="T32" fmla="*/ 44 w 154"/>
                <a:gd name="T33" fmla="*/ 120 h 138"/>
                <a:gd name="T34" fmla="*/ 52 w 154"/>
                <a:gd name="T35" fmla="*/ 111 h 138"/>
                <a:gd name="T36" fmla="*/ 59 w 154"/>
                <a:gd name="T37" fmla="*/ 82 h 138"/>
                <a:gd name="T38" fmla="*/ 84 w 154"/>
                <a:gd name="T39" fmla="*/ 60 h 138"/>
                <a:gd name="T40" fmla="*/ 93 w 154"/>
                <a:gd name="T41" fmla="*/ 34 h 138"/>
                <a:gd name="T42" fmla="*/ 99 w 154"/>
                <a:gd name="T43" fmla="*/ 32 h 138"/>
                <a:gd name="T44" fmla="*/ 105 w 154"/>
                <a:gd name="T45" fmla="*/ 16 h 138"/>
                <a:gd name="T46" fmla="*/ 120 w 154"/>
                <a:gd name="T47" fmla="*/ 14 h 138"/>
                <a:gd name="T48" fmla="*/ 126 w 154"/>
                <a:gd name="T49" fmla="*/ 16 h 138"/>
                <a:gd name="T50" fmla="*/ 134 w 154"/>
                <a:gd name="T51" fmla="*/ 16 h 138"/>
                <a:gd name="T52" fmla="*/ 140 w 154"/>
                <a:gd name="T53" fmla="*/ 12 h 138"/>
                <a:gd name="T54" fmla="*/ 151 w 154"/>
                <a:gd name="T55" fmla="*/ 1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4" h="138">
                  <a:moveTo>
                    <a:pt x="151" y="11"/>
                  </a:moveTo>
                  <a:lnTo>
                    <a:pt x="151" y="0"/>
                  </a:lnTo>
                  <a:lnTo>
                    <a:pt x="154" y="0"/>
                  </a:lnTo>
                  <a:lnTo>
                    <a:pt x="154" y="1"/>
                  </a:lnTo>
                  <a:lnTo>
                    <a:pt x="153" y="5"/>
                  </a:lnTo>
                  <a:lnTo>
                    <a:pt x="153" y="37"/>
                  </a:lnTo>
                  <a:lnTo>
                    <a:pt x="94" y="36"/>
                  </a:lnTo>
                  <a:lnTo>
                    <a:pt x="93" y="89"/>
                  </a:lnTo>
                  <a:lnTo>
                    <a:pt x="77" y="91"/>
                  </a:lnTo>
                  <a:lnTo>
                    <a:pt x="72" y="101"/>
                  </a:lnTo>
                  <a:lnTo>
                    <a:pt x="75" y="131"/>
                  </a:lnTo>
                  <a:lnTo>
                    <a:pt x="4" y="131"/>
                  </a:lnTo>
                  <a:lnTo>
                    <a:pt x="0" y="138"/>
                  </a:lnTo>
                  <a:lnTo>
                    <a:pt x="1" y="129"/>
                  </a:lnTo>
                  <a:lnTo>
                    <a:pt x="1" y="129"/>
                  </a:lnTo>
                  <a:lnTo>
                    <a:pt x="42" y="128"/>
                  </a:lnTo>
                  <a:lnTo>
                    <a:pt x="44" y="120"/>
                  </a:lnTo>
                  <a:lnTo>
                    <a:pt x="52" y="111"/>
                  </a:lnTo>
                  <a:lnTo>
                    <a:pt x="59" y="82"/>
                  </a:lnTo>
                  <a:lnTo>
                    <a:pt x="84" y="60"/>
                  </a:lnTo>
                  <a:lnTo>
                    <a:pt x="93" y="34"/>
                  </a:lnTo>
                  <a:lnTo>
                    <a:pt x="99" y="32"/>
                  </a:lnTo>
                  <a:lnTo>
                    <a:pt x="105" y="16"/>
                  </a:lnTo>
                  <a:lnTo>
                    <a:pt x="120" y="14"/>
                  </a:lnTo>
                  <a:lnTo>
                    <a:pt x="126" y="16"/>
                  </a:lnTo>
                  <a:lnTo>
                    <a:pt x="134" y="16"/>
                  </a:lnTo>
                  <a:lnTo>
                    <a:pt x="140" y="12"/>
                  </a:lnTo>
                  <a:lnTo>
                    <a:pt x="151" y="1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7" name="Freeform 170">
              <a:extLst>
                <a:ext uri="{FF2B5EF4-FFF2-40B4-BE49-F238E27FC236}">
                  <a16:creationId xmlns:a16="http://schemas.microsoft.com/office/drawing/2014/main" id="{37FD2415-66D2-B9C6-2B3C-3BBDA5CAB3AC}"/>
                </a:ext>
              </a:extLst>
            </p:cNvPr>
            <p:cNvSpPr>
              <a:spLocks/>
            </p:cNvSpPr>
            <p:nvPr/>
          </p:nvSpPr>
          <p:spPr bwMode="auto">
            <a:xfrm>
              <a:off x="4949211" y="2236291"/>
              <a:ext cx="565205" cy="484790"/>
            </a:xfrm>
            <a:custGeom>
              <a:avLst/>
              <a:gdLst>
                <a:gd name="T0" fmla="*/ 161 w 387"/>
                <a:gd name="T1" fmla="*/ 319 h 328"/>
                <a:gd name="T2" fmla="*/ 153 w 387"/>
                <a:gd name="T3" fmla="*/ 304 h 328"/>
                <a:gd name="T4" fmla="*/ 132 w 387"/>
                <a:gd name="T5" fmla="*/ 280 h 328"/>
                <a:gd name="T6" fmla="*/ 113 w 387"/>
                <a:gd name="T7" fmla="*/ 248 h 328"/>
                <a:gd name="T8" fmla="*/ 91 w 387"/>
                <a:gd name="T9" fmla="*/ 225 h 328"/>
                <a:gd name="T10" fmla="*/ 88 w 387"/>
                <a:gd name="T11" fmla="*/ 198 h 328"/>
                <a:gd name="T12" fmla="*/ 67 w 387"/>
                <a:gd name="T13" fmla="*/ 167 h 328"/>
                <a:gd name="T14" fmla="*/ 50 w 387"/>
                <a:gd name="T15" fmla="*/ 151 h 328"/>
                <a:gd name="T16" fmla="*/ 45 w 387"/>
                <a:gd name="T17" fmla="*/ 135 h 328"/>
                <a:gd name="T18" fmla="*/ 31 w 387"/>
                <a:gd name="T19" fmla="*/ 115 h 328"/>
                <a:gd name="T20" fmla="*/ 9 w 387"/>
                <a:gd name="T21" fmla="*/ 84 h 328"/>
                <a:gd name="T22" fmla="*/ 2 w 387"/>
                <a:gd name="T23" fmla="*/ 73 h 328"/>
                <a:gd name="T24" fmla="*/ 3 w 387"/>
                <a:gd name="T25" fmla="*/ 58 h 328"/>
                <a:gd name="T26" fmla="*/ 30 w 387"/>
                <a:gd name="T27" fmla="*/ 55 h 328"/>
                <a:gd name="T28" fmla="*/ 47 w 387"/>
                <a:gd name="T29" fmla="*/ 44 h 328"/>
                <a:gd name="T30" fmla="*/ 54 w 387"/>
                <a:gd name="T31" fmla="*/ 34 h 328"/>
                <a:gd name="T32" fmla="*/ 69 w 387"/>
                <a:gd name="T33" fmla="*/ 3 h 328"/>
                <a:gd name="T34" fmla="*/ 93 w 387"/>
                <a:gd name="T35" fmla="*/ 5 h 328"/>
                <a:gd name="T36" fmla="*/ 176 w 387"/>
                <a:gd name="T37" fmla="*/ 61 h 328"/>
                <a:gd name="T38" fmla="*/ 225 w 387"/>
                <a:gd name="T39" fmla="*/ 65 h 328"/>
                <a:gd name="T40" fmla="*/ 243 w 387"/>
                <a:gd name="T41" fmla="*/ 74 h 328"/>
                <a:gd name="T42" fmla="*/ 261 w 387"/>
                <a:gd name="T43" fmla="*/ 97 h 328"/>
                <a:gd name="T44" fmla="*/ 278 w 387"/>
                <a:gd name="T45" fmla="*/ 113 h 328"/>
                <a:gd name="T46" fmla="*/ 279 w 387"/>
                <a:gd name="T47" fmla="*/ 128 h 328"/>
                <a:gd name="T48" fmla="*/ 288 w 387"/>
                <a:gd name="T49" fmla="*/ 141 h 328"/>
                <a:gd name="T50" fmla="*/ 294 w 387"/>
                <a:gd name="T51" fmla="*/ 153 h 328"/>
                <a:gd name="T52" fmla="*/ 305 w 387"/>
                <a:gd name="T53" fmla="*/ 156 h 328"/>
                <a:gd name="T54" fmla="*/ 310 w 387"/>
                <a:gd name="T55" fmla="*/ 169 h 328"/>
                <a:gd name="T56" fmla="*/ 374 w 387"/>
                <a:gd name="T57" fmla="*/ 200 h 328"/>
                <a:gd name="T58" fmla="*/ 387 w 387"/>
                <a:gd name="T59" fmla="*/ 210 h 328"/>
                <a:gd name="T60" fmla="*/ 327 w 387"/>
                <a:gd name="T61" fmla="*/ 273 h 328"/>
                <a:gd name="T62" fmla="*/ 259 w 387"/>
                <a:gd name="T63" fmla="*/ 290 h 328"/>
                <a:gd name="T64" fmla="*/ 239 w 387"/>
                <a:gd name="T65" fmla="*/ 315 h 328"/>
                <a:gd name="T66" fmla="*/ 227 w 387"/>
                <a:gd name="T67" fmla="*/ 309 h 328"/>
                <a:gd name="T68" fmla="*/ 206 w 387"/>
                <a:gd name="T69" fmla="*/ 305 h 328"/>
                <a:gd name="T70" fmla="*/ 181 w 387"/>
                <a:gd name="T71" fmla="*/ 308 h 328"/>
                <a:gd name="T72" fmla="*/ 169 w 387"/>
                <a:gd name="T73" fmla="*/ 312 h 328"/>
                <a:gd name="T74" fmla="*/ 163 w 387"/>
                <a:gd name="T75" fmla="*/ 328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7" h="328">
                  <a:moveTo>
                    <a:pt x="163" y="328"/>
                  </a:moveTo>
                  <a:lnTo>
                    <a:pt x="161" y="319"/>
                  </a:lnTo>
                  <a:lnTo>
                    <a:pt x="155" y="313"/>
                  </a:lnTo>
                  <a:lnTo>
                    <a:pt x="153" y="304"/>
                  </a:lnTo>
                  <a:lnTo>
                    <a:pt x="143" y="297"/>
                  </a:lnTo>
                  <a:lnTo>
                    <a:pt x="132" y="280"/>
                  </a:lnTo>
                  <a:lnTo>
                    <a:pt x="126" y="263"/>
                  </a:lnTo>
                  <a:lnTo>
                    <a:pt x="113" y="248"/>
                  </a:lnTo>
                  <a:lnTo>
                    <a:pt x="104" y="245"/>
                  </a:lnTo>
                  <a:lnTo>
                    <a:pt x="91" y="225"/>
                  </a:lnTo>
                  <a:lnTo>
                    <a:pt x="88" y="211"/>
                  </a:lnTo>
                  <a:lnTo>
                    <a:pt x="88" y="198"/>
                  </a:lnTo>
                  <a:lnTo>
                    <a:pt x="76" y="175"/>
                  </a:lnTo>
                  <a:lnTo>
                    <a:pt x="67" y="167"/>
                  </a:lnTo>
                  <a:lnTo>
                    <a:pt x="57" y="163"/>
                  </a:lnTo>
                  <a:lnTo>
                    <a:pt x="50" y="151"/>
                  </a:lnTo>
                  <a:lnTo>
                    <a:pt x="51" y="146"/>
                  </a:lnTo>
                  <a:lnTo>
                    <a:pt x="45" y="135"/>
                  </a:lnTo>
                  <a:lnTo>
                    <a:pt x="39" y="131"/>
                  </a:lnTo>
                  <a:lnTo>
                    <a:pt x="31" y="115"/>
                  </a:lnTo>
                  <a:lnTo>
                    <a:pt x="19" y="99"/>
                  </a:lnTo>
                  <a:lnTo>
                    <a:pt x="9" y="84"/>
                  </a:lnTo>
                  <a:lnTo>
                    <a:pt x="0" y="85"/>
                  </a:lnTo>
                  <a:lnTo>
                    <a:pt x="2" y="73"/>
                  </a:lnTo>
                  <a:lnTo>
                    <a:pt x="2" y="66"/>
                  </a:lnTo>
                  <a:lnTo>
                    <a:pt x="3" y="58"/>
                  </a:lnTo>
                  <a:lnTo>
                    <a:pt x="23" y="61"/>
                  </a:lnTo>
                  <a:lnTo>
                    <a:pt x="30" y="55"/>
                  </a:lnTo>
                  <a:lnTo>
                    <a:pt x="34" y="47"/>
                  </a:lnTo>
                  <a:lnTo>
                    <a:pt x="47" y="44"/>
                  </a:lnTo>
                  <a:lnTo>
                    <a:pt x="49" y="37"/>
                  </a:lnTo>
                  <a:lnTo>
                    <a:pt x="54" y="34"/>
                  </a:lnTo>
                  <a:lnTo>
                    <a:pt x="35" y="13"/>
                  </a:lnTo>
                  <a:lnTo>
                    <a:pt x="69" y="3"/>
                  </a:lnTo>
                  <a:lnTo>
                    <a:pt x="72" y="0"/>
                  </a:lnTo>
                  <a:lnTo>
                    <a:pt x="93" y="5"/>
                  </a:lnTo>
                  <a:lnTo>
                    <a:pt x="121" y="20"/>
                  </a:lnTo>
                  <a:lnTo>
                    <a:pt x="176" y="61"/>
                  </a:lnTo>
                  <a:lnTo>
                    <a:pt x="209" y="63"/>
                  </a:lnTo>
                  <a:lnTo>
                    <a:pt x="225" y="65"/>
                  </a:lnTo>
                  <a:lnTo>
                    <a:pt x="230" y="75"/>
                  </a:lnTo>
                  <a:lnTo>
                    <a:pt x="243" y="74"/>
                  </a:lnTo>
                  <a:lnTo>
                    <a:pt x="252" y="92"/>
                  </a:lnTo>
                  <a:lnTo>
                    <a:pt x="261" y="97"/>
                  </a:lnTo>
                  <a:lnTo>
                    <a:pt x="265" y="104"/>
                  </a:lnTo>
                  <a:lnTo>
                    <a:pt x="278" y="113"/>
                  </a:lnTo>
                  <a:lnTo>
                    <a:pt x="280" y="121"/>
                  </a:lnTo>
                  <a:lnTo>
                    <a:pt x="279" y="128"/>
                  </a:lnTo>
                  <a:lnTo>
                    <a:pt x="282" y="135"/>
                  </a:lnTo>
                  <a:lnTo>
                    <a:pt x="288" y="141"/>
                  </a:lnTo>
                  <a:lnTo>
                    <a:pt x="291" y="148"/>
                  </a:lnTo>
                  <a:lnTo>
                    <a:pt x="294" y="153"/>
                  </a:lnTo>
                  <a:lnTo>
                    <a:pt x="300" y="157"/>
                  </a:lnTo>
                  <a:lnTo>
                    <a:pt x="305" y="156"/>
                  </a:lnTo>
                  <a:lnTo>
                    <a:pt x="309" y="164"/>
                  </a:lnTo>
                  <a:lnTo>
                    <a:pt x="310" y="169"/>
                  </a:lnTo>
                  <a:lnTo>
                    <a:pt x="319" y="190"/>
                  </a:lnTo>
                  <a:lnTo>
                    <a:pt x="374" y="200"/>
                  </a:lnTo>
                  <a:lnTo>
                    <a:pt x="378" y="196"/>
                  </a:lnTo>
                  <a:lnTo>
                    <a:pt x="387" y="210"/>
                  </a:lnTo>
                  <a:lnTo>
                    <a:pt x="379" y="252"/>
                  </a:lnTo>
                  <a:lnTo>
                    <a:pt x="327" y="273"/>
                  </a:lnTo>
                  <a:lnTo>
                    <a:pt x="275" y="281"/>
                  </a:lnTo>
                  <a:lnTo>
                    <a:pt x="259" y="290"/>
                  </a:lnTo>
                  <a:lnTo>
                    <a:pt x="247" y="312"/>
                  </a:lnTo>
                  <a:lnTo>
                    <a:pt x="239" y="315"/>
                  </a:lnTo>
                  <a:lnTo>
                    <a:pt x="234" y="308"/>
                  </a:lnTo>
                  <a:lnTo>
                    <a:pt x="227" y="309"/>
                  </a:lnTo>
                  <a:lnTo>
                    <a:pt x="210" y="307"/>
                  </a:lnTo>
                  <a:lnTo>
                    <a:pt x="206" y="305"/>
                  </a:lnTo>
                  <a:lnTo>
                    <a:pt x="185" y="306"/>
                  </a:lnTo>
                  <a:lnTo>
                    <a:pt x="181" y="308"/>
                  </a:lnTo>
                  <a:lnTo>
                    <a:pt x="173" y="302"/>
                  </a:lnTo>
                  <a:lnTo>
                    <a:pt x="169" y="312"/>
                  </a:lnTo>
                  <a:lnTo>
                    <a:pt x="171" y="321"/>
                  </a:lnTo>
                  <a:lnTo>
                    <a:pt x="163" y="328"/>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8" name="Freeform 171">
              <a:extLst>
                <a:ext uri="{FF2B5EF4-FFF2-40B4-BE49-F238E27FC236}">
                  <a16:creationId xmlns:a16="http://schemas.microsoft.com/office/drawing/2014/main" id="{2F0B0D1A-9A7F-8FEC-C126-CD19D44F123D}"/>
                </a:ext>
              </a:extLst>
            </p:cNvPr>
            <p:cNvSpPr>
              <a:spLocks/>
            </p:cNvSpPr>
            <p:nvPr/>
          </p:nvSpPr>
          <p:spPr bwMode="auto">
            <a:xfrm>
              <a:off x="4638129" y="2546674"/>
              <a:ext cx="430841" cy="410889"/>
            </a:xfrm>
            <a:custGeom>
              <a:avLst/>
              <a:gdLst>
                <a:gd name="T0" fmla="*/ 218 w 295"/>
                <a:gd name="T1" fmla="*/ 260 h 278"/>
                <a:gd name="T2" fmla="*/ 216 w 295"/>
                <a:gd name="T3" fmla="*/ 243 h 278"/>
                <a:gd name="T4" fmla="*/ 204 w 295"/>
                <a:gd name="T5" fmla="*/ 220 h 278"/>
                <a:gd name="T6" fmla="*/ 197 w 295"/>
                <a:gd name="T7" fmla="*/ 203 h 278"/>
                <a:gd name="T8" fmla="*/ 185 w 295"/>
                <a:gd name="T9" fmla="*/ 209 h 278"/>
                <a:gd name="T10" fmla="*/ 192 w 295"/>
                <a:gd name="T11" fmla="*/ 227 h 278"/>
                <a:gd name="T12" fmla="*/ 173 w 295"/>
                <a:gd name="T13" fmla="*/ 254 h 278"/>
                <a:gd name="T14" fmla="*/ 148 w 295"/>
                <a:gd name="T15" fmla="*/ 244 h 278"/>
                <a:gd name="T16" fmla="*/ 139 w 295"/>
                <a:gd name="T17" fmla="*/ 254 h 278"/>
                <a:gd name="T18" fmla="*/ 130 w 295"/>
                <a:gd name="T19" fmla="*/ 262 h 278"/>
                <a:gd name="T20" fmla="*/ 109 w 295"/>
                <a:gd name="T21" fmla="*/ 258 h 278"/>
                <a:gd name="T22" fmla="*/ 89 w 295"/>
                <a:gd name="T23" fmla="*/ 261 h 278"/>
                <a:gd name="T24" fmla="*/ 74 w 295"/>
                <a:gd name="T25" fmla="*/ 247 h 278"/>
                <a:gd name="T26" fmla="*/ 58 w 295"/>
                <a:gd name="T27" fmla="*/ 244 h 278"/>
                <a:gd name="T28" fmla="*/ 49 w 295"/>
                <a:gd name="T29" fmla="*/ 272 h 278"/>
                <a:gd name="T30" fmla="*/ 37 w 295"/>
                <a:gd name="T31" fmla="*/ 278 h 278"/>
                <a:gd name="T32" fmla="*/ 29 w 295"/>
                <a:gd name="T33" fmla="*/ 271 h 278"/>
                <a:gd name="T34" fmla="*/ 30 w 295"/>
                <a:gd name="T35" fmla="*/ 256 h 278"/>
                <a:gd name="T36" fmla="*/ 20 w 295"/>
                <a:gd name="T37" fmla="*/ 235 h 278"/>
                <a:gd name="T38" fmla="*/ 17 w 295"/>
                <a:gd name="T39" fmla="*/ 221 h 278"/>
                <a:gd name="T40" fmla="*/ 10 w 295"/>
                <a:gd name="T41" fmla="*/ 203 h 278"/>
                <a:gd name="T42" fmla="*/ 0 w 295"/>
                <a:gd name="T43" fmla="*/ 196 h 278"/>
                <a:gd name="T44" fmla="*/ 6 w 295"/>
                <a:gd name="T45" fmla="*/ 180 h 278"/>
                <a:gd name="T46" fmla="*/ 9 w 295"/>
                <a:gd name="T47" fmla="*/ 165 h 278"/>
                <a:gd name="T48" fmla="*/ 10 w 295"/>
                <a:gd name="T49" fmla="*/ 147 h 278"/>
                <a:gd name="T50" fmla="*/ 34 w 295"/>
                <a:gd name="T51" fmla="*/ 133 h 278"/>
                <a:gd name="T52" fmla="*/ 30 w 295"/>
                <a:gd name="T53" fmla="*/ 42 h 278"/>
                <a:gd name="T54" fmla="*/ 49 w 295"/>
                <a:gd name="T55" fmla="*/ 0 h 278"/>
                <a:gd name="T56" fmla="*/ 191 w 295"/>
                <a:gd name="T57" fmla="*/ 0 h 278"/>
                <a:gd name="T58" fmla="*/ 269 w 295"/>
                <a:gd name="T59" fmla="*/ 21 h 278"/>
                <a:gd name="T60" fmla="*/ 270 w 295"/>
                <a:gd name="T61" fmla="*/ 46 h 278"/>
                <a:gd name="T62" fmla="*/ 285 w 295"/>
                <a:gd name="T63" fmla="*/ 76 h 278"/>
                <a:gd name="T64" fmla="*/ 287 w 295"/>
                <a:gd name="T65" fmla="*/ 95 h 278"/>
                <a:gd name="T66" fmla="*/ 268 w 295"/>
                <a:gd name="T67" fmla="*/ 105 h 278"/>
                <a:gd name="T68" fmla="*/ 260 w 295"/>
                <a:gd name="T69" fmla="*/ 149 h 278"/>
                <a:gd name="T70" fmla="*/ 260 w 295"/>
                <a:gd name="T71" fmla="*/ 175 h 278"/>
                <a:gd name="T72" fmla="*/ 243 w 295"/>
                <a:gd name="T73" fmla="*/ 206 h 278"/>
                <a:gd name="T74" fmla="*/ 234 w 295"/>
                <a:gd name="T75" fmla="*/ 231 h 278"/>
                <a:gd name="T76" fmla="*/ 221 w 295"/>
                <a:gd name="T77" fmla="*/ 25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 h="278">
                  <a:moveTo>
                    <a:pt x="221" y="261"/>
                  </a:moveTo>
                  <a:lnTo>
                    <a:pt x="218" y="260"/>
                  </a:lnTo>
                  <a:lnTo>
                    <a:pt x="218" y="250"/>
                  </a:lnTo>
                  <a:lnTo>
                    <a:pt x="216" y="243"/>
                  </a:lnTo>
                  <a:lnTo>
                    <a:pt x="207" y="235"/>
                  </a:lnTo>
                  <a:lnTo>
                    <a:pt x="204" y="220"/>
                  </a:lnTo>
                  <a:lnTo>
                    <a:pt x="206" y="204"/>
                  </a:lnTo>
                  <a:lnTo>
                    <a:pt x="197" y="203"/>
                  </a:lnTo>
                  <a:lnTo>
                    <a:pt x="196" y="208"/>
                  </a:lnTo>
                  <a:lnTo>
                    <a:pt x="185" y="209"/>
                  </a:lnTo>
                  <a:lnTo>
                    <a:pt x="190" y="215"/>
                  </a:lnTo>
                  <a:lnTo>
                    <a:pt x="192" y="227"/>
                  </a:lnTo>
                  <a:lnTo>
                    <a:pt x="182" y="239"/>
                  </a:lnTo>
                  <a:lnTo>
                    <a:pt x="173" y="254"/>
                  </a:lnTo>
                  <a:lnTo>
                    <a:pt x="164" y="256"/>
                  </a:lnTo>
                  <a:lnTo>
                    <a:pt x="148" y="244"/>
                  </a:lnTo>
                  <a:lnTo>
                    <a:pt x="141" y="248"/>
                  </a:lnTo>
                  <a:lnTo>
                    <a:pt x="139" y="254"/>
                  </a:lnTo>
                  <a:lnTo>
                    <a:pt x="130" y="258"/>
                  </a:lnTo>
                  <a:lnTo>
                    <a:pt x="130" y="262"/>
                  </a:lnTo>
                  <a:lnTo>
                    <a:pt x="111" y="262"/>
                  </a:lnTo>
                  <a:lnTo>
                    <a:pt x="109" y="258"/>
                  </a:lnTo>
                  <a:lnTo>
                    <a:pt x="95" y="257"/>
                  </a:lnTo>
                  <a:lnTo>
                    <a:pt x="89" y="261"/>
                  </a:lnTo>
                  <a:lnTo>
                    <a:pt x="84" y="259"/>
                  </a:lnTo>
                  <a:lnTo>
                    <a:pt x="74" y="247"/>
                  </a:lnTo>
                  <a:lnTo>
                    <a:pt x="71" y="241"/>
                  </a:lnTo>
                  <a:lnTo>
                    <a:pt x="58" y="244"/>
                  </a:lnTo>
                  <a:lnTo>
                    <a:pt x="53" y="254"/>
                  </a:lnTo>
                  <a:lnTo>
                    <a:pt x="49" y="272"/>
                  </a:lnTo>
                  <a:lnTo>
                    <a:pt x="42" y="276"/>
                  </a:lnTo>
                  <a:lnTo>
                    <a:pt x="37" y="278"/>
                  </a:lnTo>
                  <a:lnTo>
                    <a:pt x="35" y="277"/>
                  </a:lnTo>
                  <a:lnTo>
                    <a:pt x="29" y="271"/>
                  </a:lnTo>
                  <a:lnTo>
                    <a:pt x="28" y="265"/>
                  </a:lnTo>
                  <a:lnTo>
                    <a:pt x="30" y="256"/>
                  </a:lnTo>
                  <a:lnTo>
                    <a:pt x="30" y="248"/>
                  </a:lnTo>
                  <a:lnTo>
                    <a:pt x="20" y="235"/>
                  </a:lnTo>
                  <a:lnTo>
                    <a:pt x="17" y="226"/>
                  </a:lnTo>
                  <a:lnTo>
                    <a:pt x="17" y="221"/>
                  </a:lnTo>
                  <a:lnTo>
                    <a:pt x="10" y="215"/>
                  </a:lnTo>
                  <a:lnTo>
                    <a:pt x="10" y="203"/>
                  </a:lnTo>
                  <a:lnTo>
                    <a:pt x="6" y="195"/>
                  </a:lnTo>
                  <a:lnTo>
                    <a:pt x="0" y="196"/>
                  </a:lnTo>
                  <a:lnTo>
                    <a:pt x="1" y="188"/>
                  </a:lnTo>
                  <a:lnTo>
                    <a:pt x="6" y="180"/>
                  </a:lnTo>
                  <a:lnTo>
                    <a:pt x="4" y="171"/>
                  </a:lnTo>
                  <a:lnTo>
                    <a:pt x="9" y="165"/>
                  </a:lnTo>
                  <a:lnTo>
                    <a:pt x="6" y="160"/>
                  </a:lnTo>
                  <a:lnTo>
                    <a:pt x="10" y="147"/>
                  </a:lnTo>
                  <a:lnTo>
                    <a:pt x="18" y="132"/>
                  </a:lnTo>
                  <a:lnTo>
                    <a:pt x="34" y="133"/>
                  </a:lnTo>
                  <a:lnTo>
                    <a:pt x="30" y="51"/>
                  </a:lnTo>
                  <a:lnTo>
                    <a:pt x="30" y="42"/>
                  </a:lnTo>
                  <a:lnTo>
                    <a:pt x="51" y="42"/>
                  </a:lnTo>
                  <a:lnTo>
                    <a:pt x="49" y="0"/>
                  </a:lnTo>
                  <a:lnTo>
                    <a:pt x="121" y="0"/>
                  </a:lnTo>
                  <a:lnTo>
                    <a:pt x="191" y="0"/>
                  </a:lnTo>
                  <a:lnTo>
                    <a:pt x="262" y="0"/>
                  </a:lnTo>
                  <a:lnTo>
                    <a:pt x="269" y="21"/>
                  </a:lnTo>
                  <a:lnTo>
                    <a:pt x="266" y="24"/>
                  </a:lnTo>
                  <a:lnTo>
                    <a:pt x="270" y="46"/>
                  </a:lnTo>
                  <a:lnTo>
                    <a:pt x="278" y="71"/>
                  </a:lnTo>
                  <a:lnTo>
                    <a:pt x="285" y="76"/>
                  </a:lnTo>
                  <a:lnTo>
                    <a:pt x="295" y="84"/>
                  </a:lnTo>
                  <a:lnTo>
                    <a:pt x="287" y="95"/>
                  </a:lnTo>
                  <a:lnTo>
                    <a:pt x="273" y="99"/>
                  </a:lnTo>
                  <a:lnTo>
                    <a:pt x="268" y="105"/>
                  </a:lnTo>
                  <a:lnTo>
                    <a:pt x="267" y="119"/>
                  </a:lnTo>
                  <a:lnTo>
                    <a:pt x="260" y="149"/>
                  </a:lnTo>
                  <a:lnTo>
                    <a:pt x="263" y="158"/>
                  </a:lnTo>
                  <a:lnTo>
                    <a:pt x="260" y="175"/>
                  </a:lnTo>
                  <a:lnTo>
                    <a:pt x="254" y="196"/>
                  </a:lnTo>
                  <a:lnTo>
                    <a:pt x="243" y="206"/>
                  </a:lnTo>
                  <a:lnTo>
                    <a:pt x="236" y="222"/>
                  </a:lnTo>
                  <a:lnTo>
                    <a:pt x="234" y="231"/>
                  </a:lnTo>
                  <a:lnTo>
                    <a:pt x="226" y="236"/>
                  </a:lnTo>
                  <a:lnTo>
                    <a:pt x="221" y="258"/>
                  </a:lnTo>
                  <a:lnTo>
                    <a:pt x="221" y="26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59" name="Freeform 172">
              <a:extLst>
                <a:ext uri="{FF2B5EF4-FFF2-40B4-BE49-F238E27FC236}">
                  <a16:creationId xmlns:a16="http://schemas.microsoft.com/office/drawing/2014/main" id="{A8A91D99-A1B7-0656-15FE-AB33DF77BFA1}"/>
                </a:ext>
              </a:extLst>
            </p:cNvPr>
            <p:cNvSpPr>
              <a:spLocks/>
            </p:cNvSpPr>
            <p:nvPr/>
          </p:nvSpPr>
          <p:spPr bwMode="auto">
            <a:xfrm>
              <a:off x="4692167" y="2846712"/>
              <a:ext cx="306701" cy="269000"/>
            </a:xfrm>
            <a:custGeom>
              <a:avLst/>
              <a:gdLst>
                <a:gd name="T0" fmla="*/ 184 w 210"/>
                <a:gd name="T1" fmla="*/ 58 h 182"/>
                <a:gd name="T2" fmla="*/ 185 w 210"/>
                <a:gd name="T3" fmla="*/ 74 h 182"/>
                <a:gd name="T4" fmla="*/ 182 w 210"/>
                <a:gd name="T5" fmla="*/ 80 h 182"/>
                <a:gd name="T6" fmla="*/ 172 w 210"/>
                <a:gd name="T7" fmla="*/ 81 h 182"/>
                <a:gd name="T8" fmla="*/ 166 w 210"/>
                <a:gd name="T9" fmla="*/ 93 h 182"/>
                <a:gd name="T10" fmla="*/ 178 w 210"/>
                <a:gd name="T11" fmla="*/ 94 h 182"/>
                <a:gd name="T12" fmla="*/ 187 w 210"/>
                <a:gd name="T13" fmla="*/ 104 h 182"/>
                <a:gd name="T14" fmla="*/ 191 w 210"/>
                <a:gd name="T15" fmla="*/ 113 h 182"/>
                <a:gd name="T16" fmla="*/ 199 w 210"/>
                <a:gd name="T17" fmla="*/ 117 h 182"/>
                <a:gd name="T18" fmla="*/ 210 w 210"/>
                <a:gd name="T19" fmla="*/ 140 h 182"/>
                <a:gd name="T20" fmla="*/ 198 w 210"/>
                <a:gd name="T21" fmla="*/ 154 h 182"/>
                <a:gd name="T22" fmla="*/ 187 w 210"/>
                <a:gd name="T23" fmla="*/ 166 h 182"/>
                <a:gd name="T24" fmla="*/ 175 w 210"/>
                <a:gd name="T25" fmla="*/ 176 h 182"/>
                <a:gd name="T26" fmla="*/ 163 w 210"/>
                <a:gd name="T27" fmla="*/ 176 h 182"/>
                <a:gd name="T28" fmla="*/ 148 w 210"/>
                <a:gd name="T29" fmla="*/ 180 h 182"/>
                <a:gd name="T30" fmla="*/ 136 w 210"/>
                <a:gd name="T31" fmla="*/ 176 h 182"/>
                <a:gd name="T32" fmla="*/ 129 w 210"/>
                <a:gd name="T33" fmla="*/ 182 h 182"/>
                <a:gd name="T34" fmla="*/ 112 w 210"/>
                <a:gd name="T35" fmla="*/ 168 h 182"/>
                <a:gd name="T36" fmla="*/ 108 w 210"/>
                <a:gd name="T37" fmla="*/ 159 h 182"/>
                <a:gd name="T38" fmla="*/ 98 w 210"/>
                <a:gd name="T39" fmla="*/ 163 h 182"/>
                <a:gd name="T40" fmla="*/ 89 w 210"/>
                <a:gd name="T41" fmla="*/ 162 h 182"/>
                <a:gd name="T42" fmla="*/ 84 w 210"/>
                <a:gd name="T43" fmla="*/ 165 h 182"/>
                <a:gd name="T44" fmla="*/ 76 w 210"/>
                <a:gd name="T45" fmla="*/ 163 h 182"/>
                <a:gd name="T46" fmla="*/ 65 w 210"/>
                <a:gd name="T47" fmla="*/ 146 h 182"/>
                <a:gd name="T48" fmla="*/ 62 w 210"/>
                <a:gd name="T49" fmla="*/ 139 h 182"/>
                <a:gd name="T50" fmla="*/ 48 w 210"/>
                <a:gd name="T51" fmla="*/ 131 h 182"/>
                <a:gd name="T52" fmla="*/ 43 w 210"/>
                <a:gd name="T53" fmla="*/ 118 h 182"/>
                <a:gd name="T54" fmla="*/ 35 w 210"/>
                <a:gd name="T55" fmla="*/ 109 h 182"/>
                <a:gd name="T56" fmla="*/ 23 w 210"/>
                <a:gd name="T57" fmla="*/ 99 h 182"/>
                <a:gd name="T58" fmla="*/ 23 w 210"/>
                <a:gd name="T59" fmla="*/ 92 h 182"/>
                <a:gd name="T60" fmla="*/ 13 w 210"/>
                <a:gd name="T61" fmla="*/ 84 h 182"/>
                <a:gd name="T62" fmla="*/ 0 w 210"/>
                <a:gd name="T63" fmla="*/ 75 h 182"/>
                <a:gd name="T64" fmla="*/ 5 w 210"/>
                <a:gd name="T65" fmla="*/ 73 h 182"/>
                <a:gd name="T66" fmla="*/ 12 w 210"/>
                <a:gd name="T67" fmla="*/ 69 h 182"/>
                <a:gd name="T68" fmla="*/ 16 w 210"/>
                <a:gd name="T69" fmla="*/ 51 h 182"/>
                <a:gd name="T70" fmla="*/ 21 w 210"/>
                <a:gd name="T71" fmla="*/ 41 h 182"/>
                <a:gd name="T72" fmla="*/ 34 w 210"/>
                <a:gd name="T73" fmla="*/ 38 h 182"/>
                <a:gd name="T74" fmla="*/ 37 w 210"/>
                <a:gd name="T75" fmla="*/ 44 h 182"/>
                <a:gd name="T76" fmla="*/ 47 w 210"/>
                <a:gd name="T77" fmla="*/ 56 h 182"/>
                <a:gd name="T78" fmla="*/ 52 w 210"/>
                <a:gd name="T79" fmla="*/ 58 h 182"/>
                <a:gd name="T80" fmla="*/ 59 w 210"/>
                <a:gd name="T81" fmla="*/ 54 h 182"/>
                <a:gd name="T82" fmla="*/ 72 w 210"/>
                <a:gd name="T83" fmla="*/ 55 h 182"/>
                <a:gd name="T84" fmla="*/ 74 w 210"/>
                <a:gd name="T85" fmla="*/ 59 h 182"/>
                <a:gd name="T86" fmla="*/ 93 w 210"/>
                <a:gd name="T87" fmla="*/ 59 h 182"/>
                <a:gd name="T88" fmla="*/ 93 w 210"/>
                <a:gd name="T89" fmla="*/ 55 h 182"/>
                <a:gd name="T90" fmla="*/ 102 w 210"/>
                <a:gd name="T91" fmla="*/ 51 h 182"/>
                <a:gd name="T92" fmla="*/ 104 w 210"/>
                <a:gd name="T93" fmla="*/ 45 h 182"/>
                <a:gd name="T94" fmla="*/ 111 w 210"/>
                <a:gd name="T95" fmla="*/ 41 h 182"/>
                <a:gd name="T96" fmla="*/ 127 w 210"/>
                <a:gd name="T97" fmla="*/ 53 h 182"/>
                <a:gd name="T98" fmla="*/ 136 w 210"/>
                <a:gd name="T99" fmla="*/ 51 h 182"/>
                <a:gd name="T100" fmla="*/ 145 w 210"/>
                <a:gd name="T101" fmla="*/ 36 h 182"/>
                <a:gd name="T102" fmla="*/ 155 w 210"/>
                <a:gd name="T103" fmla="*/ 24 h 182"/>
                <a:gd name="T104" fmla="*/ 153 w 210"/>
                <a:gd name="T105" fmla="*/ 12 h 182"/>
                <a:gd name="T106" fmla="*/ 148 w 210"/>
                <a:gd name="T107" fmla="*/ 6 h 182"/>
                <a:gd name="T108" fmla="*/ 159 w 210"/>
                <a:gd name="T109" fmla="*/ 5 h 182"/>
                <a:gd name="T110" fmla="*/ 160 w 210"/>
                <a:gd name="T111" fmla="*/ 0 h 182"/>
                <a:gd name="T112" fmla="*/ 169 w 210"/>
                <a:gd name="T113" fmla="*/ 1 h 182"/>
                <a:gd name="T114" fmla="*/ 167 w 210"/>
                <a:gd name="T115" fmla="*/ 17 h 182"/>
                <a:gd name="T116" fmla="*/ 170 w 210"/>
                <a:gd name="T117" fmla="*/ 32 h 182"/>
                <a:gd name="T118" fmla="*/ 179 w 210"/>
                <a:gd name="T119" fmla="*/ 40 h 182"/>
                <a:gd name="T120" fmla="*/ 181 w 210"/>
                <a:gd name="T121" fmla="*/ 47 h 182"/>
                <a:gd name="T122" fmla="*/ 181 w 210"/>
                <a:gd name="T123" fmla="*/ 57 h 182"/>
                <a:gd name="T124" fmla="*/ 184 w 210"/>
                <a:gd name="T125" fmla="*/ 5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0" h="182">
                  <a:moveTo>
                    <a:pt x="184" y="58"/>
                  </a:moveTo>
                  <a:lnTo>
                    <a:pt x="185" y="74"/>
                  </a:lnTo>
                  <a:lnTo>
                    <a:pt x="182" y="80"/>
                  </a:lnTo>
                  <a:lnTo>
                    <a:pt x="172" y="81"/>
                  </a:lnTo>
                  <a:lnTo>
                    <a:pt x="166" y="93"/>
                  </a:lnTo>
                  <a:lnTo>
                    <a:pt x="178" y="94"/>
                  </a:lnTo>
                  <a:lnTo>
                    <a:pt x="187" y="104"/>
                  </a:lnTo>
                  <a:lnTo>
                    <a:pt x="191" y="113"/>
                  </a:lnTo>
                  <a:lnTo>
                    <a:pt x="199" y="117"/>
                  </a:lnTo>
                  <a:lnTo>
                    <a:pt x="210" y="140"/>
                  </a:lnTo>
                  <a:lnTo>
                    <a:pt x="198" y="154"/>
                  </a:lnTo>
                  <a:lnTo>
                    <a:pt x="187" y="166"/>
                  </a:lnTo>
                  <a:lnTo>
                    <a:pt x="175" y="176"/>
                  </a:lnTo>
                  <a:lnTo>
                    <a:pt x="163" y="176"/>
                  </a:lnTo>
                  <a:lnTo>
                    <a:pt x="148" y="180"/>
                  </a:lnTo>
                  <a:lnTo>
                    <a:pt x="136" y="176"/>
                  </a:lnTo>
                  <a:lnTo>
                    <a:pt x="129" y="182"/>
                  </a:lnTo>
                  <a:lnTo>
                    <a:pt x="112" y="168"/>
                  </a:lnTo>
                  <a:lnTo>
                    <a:pt x="108" y="159"/>
                  </a:lnTo>
                  <a:lnTo>
                    <a:pt x="98" y="163"/>
                  </a:lnTo>
                  <a:lnTo>
                    <a:pt x="89" y="162"/>
                  </a:lnTo>
                  <a:lnTo>
                    <a:pt x="84" y="165"/>
                  </a:lnTo>
                  <a:lnTo>
                    <a:pt x="76" y="163"/>
                  </a:lnTo>
                  <a:lnTo>
                    <a:pt x="65" y="146"/>
                  </a:lnTo>
                  <a:lnTo>
                    <a:pt x="62" y="139"/>
                  </a:lnTo>
                  <a:lnTo>
                    <a:pt x="48" y="131"/>
                  </a:lnTo>
                  <a:lnTo>
                    <a:pt x="43" y="118"/>
                  </a:lnTo>
                  <a:lnTo>
                    <a:pt x="35" y="109"/>
                  </a:lnTo>
                  <a:lnTo>
                    <a:pt x="23" y="99"/>
                  </a:lnTo>
                  <a:lnTo>
                    <a:pt x="23" y="92"/>
                  </a:lnTo>
                  <a:lnTo>
                    <a:pt x="13" y="84"/>
                  </a:lnTo>
                  <a:lnTo>
                    <a:pt x="0" y="75"/>
                  </a:lnTo>
                  <a:lnTo>
                    <a:pt x="5" y="73"/>
                  </a:lnTo>
                  <a:lnTo>
                    <a:pt x="12" y="69"/>
                  </a:lnTo>
                  <a:lnTo>
                    <a:pt x="16" y="51"/>
                  </a:lnTo>
                  <a:lnTo>
                    <a:pt x="21" y="41"/>
                  </a:lnTo>
                  <a:lnTo>
                    <a:pt x="34" y="38"/>
                  </a:lnTo>
                  <a:lnTo>
                    <a:pt x="37" y="44"/>
                  </a:lnTo>
                  <a:lnTo>
                    <a:pt x="47" y="56"/>
                  </a:lnTo>
                  <a:lnTo>
                    <a:pt x="52" y="58"/>
                  </a:lnTo>
                  <a:lnTo>
                    <a:pt x="59" y="54"/>
                  </a:lnTo>
                  <a:lnTo>
                    <a:pt x="72" y="55"/>
                  </a:lnTo>
                  <a:lnTo>
                    <a:pt x="74" y="59"/>
                  </a:lnTo>
                  <a:lnTo>
                    <a:pt x="93" y="59"/>
                  </a:lnTo>
                  <a:lnTo>
                    <a:pt x="93" y="55"/>
                  </a:lnTo>
                  <a:lnTo>
                    <a:pt x="102" y="51"/>
                  </a:lnTo>
                  <a:lnTo>
                    <a:pt x="104" y="45"/>
                  </a:lnTo>
                  <a:lnTo>
                    <a:pt x="111" y="41"/>
                  </a:lnTo>
                  <a:lnTo>
                    <a:pt x="127" y="53"/>
                  </a:lnTo>
                  <a:lnTo>
                    <a:pt x="136" y="51"/>
                  </a:lnTo>
                  <a:lnTo>
                    <a:pt x="145" y="36"/>
                  </a:lnTo>
                  <a:lnTo>
                    <a:pt x="155" y="24"/>
                  </a:lnTo>
                  <a:lnTo>
                    <a:pt x="153" y="12"/>
                  </a:lnTo>
                  <a:lnTo>
                    <a:pt x="148" y="6"/>
                  </a:lnTo>
                  <a:lnTo>
                    <a:pt x="159" y="5"/>
                  </a:lnTo>
                  <a:lnTo>
                    <a:pt x="160" y="0"/>
                  </a:lnTo>
                  <a:lnTo>
                    <a:pt x="169" y="1"/>
                  </a:lnTo>
                  <a:lnTo>
                    <a:pt x="167" y="17"/>
                  </a:lnTo>
                  <a:lnTo>
                    <a:pt x="170" y="32"/>
                  </a:lnTo>
                  <a:lnTo>
                    <a:pt x="179" y="40"/>
                  </a:lnTo>
                  <a:lnTo>
                    <a:pt x="181" y="47"/>
                  </a:lnTo>
                  <a:lnTo>
                    <a:pt x="181" y="57"/>
                  </a:lnTo>
                  <a:lnTo>
                    <a:pt x="184" y="5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0" name="Freeform 173">
              <a:extLst>
                <a:ext uri="{FF2B5EF4-FFF2-40B4-BE49-F238E27FC236}">
                  <a16:creationId xmlns:a16="http://schemas.microsoft.com/office/drawing/2014/main" id="{2605B9FA-7F6A-AF7C-2092-25E090BC2DB5}"/>
                </a:ext>
              </a:extLst>
            </p:cNvPr>
            <p:cNvSpPr>
              <a:spLocks/>
            </p:cNvSpPr>
            <p:nvPr/>
          </p:nvSpPr>
          <p:spPr bwMode="auto">
            <a:xfrm>
              <a:off x="3583664" y="2713691"/>
              <a:ext cx="163574" cy="130065"/>
            </a:xfrm>
            <a:custGeom>
              <a:avLst/>
              <a:gdLst>
                <a:gd name="T0" fmla="*/ 17 w 112"/>
                <a:gd name="T1" fmla="*/ 62 h 88"/>
                <a:gd name="T2" fmla="*/ 10 w 112"/>
                <a:gd name="T3" fmla="*/ 46 h 88"/>
                <a:gd name="T4" fmla="*/ 0 w 112"/>
                <a:gd name="T5" fmla="*/ 38 h 88"/>
                <a:gd name="T6" fmla="*/ 9 w 112"/>
                <a:gd name="T7" fmla="*/ 34 h 88"/>
                <a:gd name="T8" fmla="*/ 18 w 112"/>
                <a:gd name="T9" fmla="*/ 20 h 88"/>
                <a:gd name="T10" fmla="*/ 22 w 112"/>
                <a:gd name="T11" fmla="*/ 9 h 88"/>
                <a:gd name="T12" fmla="*/ 29 w 112"/>
                <a:gd name="T13" fmla="*/ 2 h 88"/>
                <a:gd name="T14" fmla="*/ 38 w 112"/>
                <a:gd name="T15" fmla="*/ 4 h 88"/>
                <a:gd name="T16" fmla="*/ 47 w 112"/>
                <a:gd name="T17" fmla="*/ 0 h 88"/>
                <a:gd name="T18" fmla="*/ 57 w 112"/>
                <a:gd name="T19" fmla="*/ 0 h 88"/>
                <a:gd name="T20" fmla="*/ 65 w 112"/>
                <a:gd name="T21" fmla="*/ 6 h 88"/>
                <a:gd name="T22" fmla="*/ 77 w 112"/>
                <a:gd name="T23" fmla="*/ 11 h 88"/>
                <a:gd name="T24" fmla="*/ 88 w 112"/>
                <a:gd name="T25" fmla="*/ 26 h 88"/>
                <a:gd name="T26" fmla="*/ 100 w 112"/>
                <a:gd name="T27" fmla="*/ 41 h 88"/>
                <a:gd name="T28" fmla="*/ 100 w 112"/>
                <a:gd name="T29" fmla="*/ 54 h 88"/>
                <a:gd name="T30" fmla="*/ 104 w 112"/>
                <a:gd name="T31" fmla="*/ 66 h 88"/>
                <a:gd name="T32" fmla="*/ 111 w 112"/>
                <a:gd name="T33" fmla="*/ 71 h 88"/>
                <a:gd name="T34" fmla="*/ 112 w 112"/>
                <a:gd name="T35" fmla="*/ 79 h 88"/>
                <a:gd name="T36" fmla="*/ 111 w 112"/>
                <a:gd name="T37" fmla="*/ 86 h 88"/>
                <a:gd name="T38" fmla="*/ 109 w 112"/>
                <a:gd name="T39" fmla="*/ 87 h 88"/>
                <a:gd name="T40" fmla="*/ 99 w 112"/>
                <a:gd name="T41" fmla="*/ 85 h 88"/>
                <a:gd name="T42" fmla="*/ 97 w 112"/>
                <a:gd name="T43" fmla="*/ 88 h 88"/>
                <a:gd name="T44" fmla="*/ 93 w 112"/>
                <a:gd name="T45" fmla="*/ 88 h 88"/>
                <a:gd name="T46" fmla="*/ 80 w 112"/>
                <a:gd name="T47" fmla="*/ 83 h 88"/>
                <a:gd name="T48" fmla="*/ 71 w 112"/>
                <a:gd name="T49" fmla="*/ 83 h 88"/>
                <a:gd name="T50" fmla="*/ 38 w 112"/>
                <a:gd name="T51" fmla="*/ 82 h 88"/>
                <a:gd name="T52" fmla="*/ 33 w 112"/>
                <a:gd name="T53" fmla="*/ 84 h 88"/>
                <a:gd name="T54" fmla="*/ 27 w 112"/>
                <a:gd name="T55" fmla="*/ 84 h 88"/>
                <a:gd name="T56" fmla="*/ 17 w 112"/>
                <a:gd name="T57" fmla="*/ 87 h 88"/>
                <a:gd name="T58" fmla="*/ 14 w 112"/>
                <a:gd name="T59" fmla="*/ 71 h 88"/>
                <a:gd name="T60" fmla="*/ 31 w 112"/>
                <a:gd name="T61" fmla="*/ 72 h 88"/>
                <a:gd name="T62" fmla="*/ 35 w 112"/>
                <a:gd name="T63" fmla="*/ 69 h 88"/>
                <a:gd name="T64" fmla="*/ 39 w 112"/>
                <a:gd name="T65" fmla="*/ 69 h 88"/>
                <a:gd name="T66" fmla="*/ 45 w 112"/>
                <a:gd name="T67" fmla="*/ 64 h 88"/>
                <a:gd name="T68" fmla="*/ 53 w 112"/>
                <a:gd name="T69" fmla="*/ 68 h 88"/>
                <a:gd name="T70" fmla="*/ 61 w 112"/>
                <a:gd name="T71" fmla="*/ 69 h 88"/>
                <a:gd name="T72" fmla="*/ 69 w 112"/>
                <a:gd name="T73" fmla="*/ 64 h 88"/>
                <a:gd name="T74" fmla="*/ 65 w 112"/>
                <a:gd name="T75" fmla="*/ 58 h 88"/>
                <a:gd name="T76" fmla="*/ 59 w 112"/>
                <a:gd name="T77" fmla="*/ 61 h 88"/>
                <a:gd name="T78" fmla="*/ 54 w 112"/>
                <a:gd name="T79" fmla="*/ 61 h 88"/>
                <a:gd name="T80" fmla="*/ 47 w 112"/>
                <a:gd name="T81" fmla="*/ 56 h 88"/>
                <a:gd name="T82" fmla="*/ 41 w 112"/>
                <a:gd name="T83" fmla="*/ 56 h 88"/>
                <a:gd name="T84" fmla="*/ 37 w 112"/>
                <a:gd name="T85" fmla="*/ 61 h 88"/>
                <a:gd name="T86" fmla="*/ 17 w 112"/>
                <a:gd name="T87" fmla="*/ 6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2" h="88">
                  <a:moveTo>
                    <a:pt x="17" y="62"/>
                  </a:moveTo>
                  <a:lnTo>
                    <a:pt x="10" y="46"/>
                  </a:lnTo>
                  <a:lnTo>
                    <a:pt x="0" y="38"/>
                  </a:lnTo>
                  <a:lnTo>
                    <a:pt x="9" y="34"/>
                  </a:lnTo>
                  <a:lnTo>
                    <a:pt x="18" y="20"/>
                  </a:lnTo>
                  <a:lnTo>
                    <a:pt x="22" y="9"/>
                  </a:lnTo>
                  <a:lnTo>
                    <a:pt x="29" y="2"/>
                  </a:lnTo>
                  <a:lnTo>
                    <a:pt x="38" y="4"/>
                  </a:lnTo>
                  <a:lnTo>
                    <a:pt x="47" y="0"/>
                  </a:lnTo>
                  <a:lnTo>
                    <a:pt x="57" y="0"/>
                  </a:lnTo>
                  <a:lnTo>
                    <a:pt x="65" y="6"/>
                  </a:lnTo>
                  <a:lnTo>
                    <a:pt x="77" y="11"/>
                  </a:lnTo>
                  <a:lnTo>
                    <a:pt x="88" y="26"/>
                  </a:lnTo>
                  <a:lnTo>
                    <a:pt x="100" y="41"/>
                  </a:lnTo>
                  <a:lnTo>
                    <a:pt x="100" y="54"/>
                  </a:lnTo>
                  <a:lnTo>
                    <a:pt x="104" y="66"/>
                  </a:lnTo>
                  <a:lnTo>
                    <a:pt x="111" y="71"/>
                  </a:lnTo>
                  <a:lnTo>
                    <a:pt x="112" y="79"/>
                  </a:lnTo>
                  <a:lnTo>
                    <a:pt x="111" y="86"/>
                  </a:lnTo>
                  <a:lnTo>
                    <a:pt x="109" y="87"/>
                  </a:lnTo>
                  <a:lnTo>
                    <a:pt x="99" y="85"/>
                  </a:lnTo>
                  <a:lnTo>
                    <a:pt x="97" y="88"/>
                  </a:lnTo>
                  <a:lnTo>
                    <a:pt x="93" y="88"/>
                  </a:lnTo>
                  <a:lnTo>
                    <a:pt x="80" y="83"/>
                  </a:lnTo>
                  <a:lnTo>
                    <a:pt x="71" y="83"/>
                  </a:lnTo>
                  <a:lnTo>
                    <a:pt x="38" y="82"/>
                  </a:lnTo>
                  <a:lnTo>
                    <a:pt x="33" y="84"/>
                  </a:lnTo>
                  <a:lnTo>
                    <a:pt x="27" y="84"/>
                  </a:lnTo>
                  <a:lnTo>
                    <a:pt x="17" y="87"/>
                  </a:lnTo>
                  <a:lnTo>
                    <a:pt x="14" y="71"/>
                  </a:lnTo>
                  <a:lnTo>
                    <a:pt x="31" y="72"/>
                  </a:lnTo>
                  <a:lnTo>
                    <a:pt x="35" y="69"/>
                  </a:lnTo>
                  <a:lnTo>
                    <a:pt x="39" y="69"/>
                  </a:lnTo>
                  <a:lnTo>
                    <a:pt x="45" y="64"/>
                  </a:lnTo>
                  <a:lnTo>
                    <a:pt x="53" y="68"/>
                  </a:lnTo>
                  <a:lnTo>
                    <a:pt x="61" y="69"/>
                  </a:lnTo>
                  <a:lnTo>
                    <a:pt x="69" y="64"/>
                  </a:lnTo>
                  <a:lnTo>
                    <a:pt x="65" y="58"/>
                  </a:lnTo>
                  <a:lnTo>
                    <a:pt x="59" y="61"/>
                  </a:lnTo>
                  <a:lnTo>
                    <a:pt x="54" y="61"/>
                  </a:lnTo>
                  <a:lnTo>
                    <a:pt x="47" y="56"/>
                  </a:lnTo>
                  <a:lnTo>
                    <a:pt x="41" y="56"/>
                  </a:lnTo>
                  <a:lnTo>
                    <a:pt x="37" y="61"/>
                  </a:lnTo>
                  <a:lnTo>
                    <a:pt x="17" y="6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1" name="Freeform 174">
              <a:extLst>
                <a:ext uri="{FF2B5EF4-FFF2-40B4-BE49-F238E27FC236}">
                  <a16:creationId xmlns:a16="http://schemas.microsoft.com/office/drawing/2014/main" id="{7F9FA221-27DF-FA17-177C-6BEDFBC420F3}"/>
                </a:ext>
              </a:extLst>
            </p:cNvPr>
            <p:cNvSpPr>
              <a:spLocks/>
            </p:cNvSpPr>
            <p:nvPr/>
          </p:nvSpPr>
          <p:spPr bwMode="auto">
            <a:xfrm>
              <a:off x="8362348" y="3536947"/>
              <a:ext cx="26288" cy="17737"/>
            </a:xfrm>
            <a:custGeom>
              <a:avLst/>
              <a:gdLst>
                <a:gd name="T0" fmla="*/ 14 w 18"/>
                <a:gd name="T1" fmla="*/ 5 h 12"/>
                <a:gd name="T2" fmla="*/ 18 w 18"/>
                <a:gd name="T3" fmla="*/ 12 h 12"/>
                <a:gd name="T4" fmla="*/ 6 w 18"/>
                <a:gd name="T5" fmla="*/ 12 h 12"/>
                <a:gd name="T6" fmla="*/ 0 w 18"/>
                <a:gd name="T7" fmla="*/ 0 h 12"/>
                <a:gd name="T8" fmla="*/ 11 w 18"/>
                <a:gd name="T9" fmla="*/ 4 h 12"/>
                <a:gd name="T10" fmla="*/ 14 w 18"/>
                <a:gd name="T11" fmla="*/ 5 h 12"/>
              </a:gdLst>
              <a:ahLst/>
              <a:cxnLst>
                <a:cxn ang="0">
                  <a:pos x="T0" y="T1"/>
                </a:cxn>
                <a:cxn ang="0">
                  <a:pos x="T2" y="T3"/>
                </a:cxn>
                <a:cxn ang="0">
                  <a:pos x="T4" y="T5"/>
                </a:cxn>
                <a:cxn ang="0">
                  <a:pos x="T6" y="T7"/>
                </a:cxn>
                <a:cxn ang="0">
                  <a:pos x="T8" y="T9"/>
                </a:cxn>
                <a:cxn ang="0">
                  <a:pos x="T10" y="T11"/>
                </a:cxn>
              </a:cxnLst>
              <a:rect l="0" t="0" r="r" b="b"/>
              <a:pathLst>
                <a:path w="18" h="12">
                  <a:moveTo>
                    <a:pt x="14" y="5"/>
                  </a:moveTo>
                  <a:lnTo>
                    <a:pt x="18" y="12"/>
                  </a:lnTo>
                  <a:lnTo>
                    <a:pt x="6" y="12"/>
                  </a:lnTo>
                  <a:lnTo>
                    <a:pt x="0" y="0"/>
                  </a:lnTo>
                  <a:lnTo>
                    <a:pt x="11" y="4"/>
                  </a:lnTo>
                  <a:lnTo>
                    <a:pt x="14" y="5"/>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2" name="Freeform 175">
              <a:extLst>
                <a:ext uri="{FF2B5EF4-FFF2-40B4-BE49-F238E27FC236}">
                  <a16:creationId xmlns:a16="http://schemas.microsoft.com/office/drawing/2014/main" id="{7875D01D-6064-BA1F-D493-A106619A1916}"/>
                </a:ext>
              </a:extLst>
            </p:cNvPr>
            <p:cNvSpPr>
              <a:spLocks/>
            </p:cNvSpPr>
            <p:nvPr/>
          </p:nvSpPr>
          <p:spPr bwMode="auto">
            <a:xfrm>
              <a:off x="8319995" y="3507387"/>
              <a:ext cx="32130" cy="19214"/>
            </a:xfrm>
            <a:custGeom>
              <a:avLst/>
              <a:gdLst>
                <a:gd name="T0" fmla="*/ 22 w 22"/>
                <a:gd name="T1" fmla="*/ 12 h 13"/>
                <a:gd name="T2" fmla="*/ 15 w 22"/>
                <a:gd name="T3" fmla="*/ 13 h 13"/>
                <a:gd name="T4" fmla="*/ 4 w 22"/>
                <a:gd name="T5" fmla="*/ 11 h 13"/>
                <a:gd name="T6" fmla="*/ 0 w 22"/>
                <a:gd name="T7" fmla="*/ 8 h 13"/>
                <a:gd name="T8" fmla="*/ 2 w 22"/>
                <a:gd name="T9" fmla="*/ 0 h 13"/>
                <a:gd name="T10" fmla="*/ 14 w 22"/>
                <a:gd name="T11" fmla="*/ 3 h 13"/>
                <a:gd name="T12" fmla="*/ 19 w 22"/>
                <a:gd name="T13" fmla="*/ 7 h 13"/>
                <a:gd name="T14" fmla="*/ 22 w 22"/>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3">
                  <a:moveTo>
                    <a:pt x="22" y="12"/>
                  </a:moveTo>
                  <a:lnTo>
                    <a:pt x="15" y="13"/>
                  </a:lnTo>
                  <a:lnTo>
                    <a:pt x="4" y="11"/>
                  </a:lnTo>
                  <a:lnTo>
                    <a:pt x="0" y="8"/>
                  </a:lnTo>
                  <a:lnTo>
                    <a:pt x="2" y="0"/>
                  </a:lnTo>
                  <a:lnTo>
                    <a:pt x="14" y="3"/>
                  </a:lnTo>
                  <a:lnTo>
                    <a:pt x="19" y="7"/>
                  </a:lnTo>
                  <a:lnTo>
                    <a:pt x="22"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3" name="Freeform 176">
              <a:extLst>
                <a:ext uri="{FF2B5EF4-FFF2-40B4-BE49-F238E27FC236}">
                  <a16:creationId xmlns:a16="http://schemas.microsoft.com/office/drawing/2014/main" id="{F12A2802-05E7-8476-228C-EE99A64F6964}"/>
                </a:ext>
              </a:extLst>
            </p:cNvPr>
            <p:cNvSpPr>
              <a:spLocks/>
            </p:cNvSpPr>
            <p:nvPr/>
          </p:nvSpPr>
          <p:spPr bwMode="auto">
            <a:xfrm>
              <a:off x="8349204" y="3477827"/>
              <a:ext cx="24828" cy="45819"/>
            </a:xfrm>
            <a:custGeom>
              <a:avLst/>
              <a:gdLst>
                <a:gd name="T0" fmla="*/ 17 w 17"/>
                <a:gd name="T1" fmla="*/ 27 h 31"/>
                <a:gd name="T2" fmla="*/ 14 w 17"/>
                <a:gd name="T3" fmla="*/ 31 h 31"/>
                <a:gd name="T4" fmla="*/ 3 w 17"/>
                <a:gd name="T5" fmla="*/ 13 h 31"/>
                <a:gd name="T6" fmla="*/ 0 w 17"/>
                <a:gd name="T7" fmla="*/ 0 h 31"/>
                <a:gd name="T8" fmla="*/ 6 w 17"/>
                <a:gd name="T9" fmla="*/ 0 h 31"/>
                <a:gd name="T10" fmla="*/ 11 w 17"/>
                <a:gd name="T11" fmla="*/ 17 h 31"/>
                <a:gd name="T12" fmla="*/ 17 w 17"/>
                <a:gd name="T13" fmla="*/ 27 h 31"/>
              </a:gdLst>
              <a:ahLst/>
              <a:cxnLst>
                <a:cxn ang="0">
                  <a:pos x="T0" y="T1"/>
                </a:cxn>
                <a:cxn ang="0">
                  <a:pos x="T2" y="T3"/>
                </a:cxn>
                <a:cxn ang="0">
                  <a:pos x="T4" y="T5"/>
                </a:cxn>
                <a:cxn ang="0">
                  <a:pos x="T6" y="T7"/>
                </a:cxn>
                <a:cxn ang="0">
                  <a:pos x="T8" y="T9"/>
                </a:cxn>
                <a:cxn ang="0">
                  <a:pos x="T10" y="T11"/>
                </a:cxn>
                <a:cxn ang="0">
                  <a:pos x="T12" y="T13"/>
                </a:cxn>
              </a:cxnLst>
              <a:rect l="0" t="0" r="r" b="b"/>
              <a:pathLst>
                <a:path w="17" h="31">
                  <a:moveTo>
                    <a:pt x="17" y="27"/>
                  </a:moveTo>
                  <a:lnTo>
                    <a:pt x="14" y="31"/>
                  </a:lnTo>
                  <a:lnTo>
                    <a:pt x="3" y="13"/>
                  </a:lnTo>
                  <a:lnTo>
                    <a:pt x="0" y="0"/>
                  </a:lnTo>
                  <a:lnTo>
                    <a:pt x="6" y="0"/>
                  </a:lnTo>
                  <a:lnTo>
                    <a:pt x="11" y="17"/>
                  </a:lnTo>
                  <a:lnTo>
                    <a:pt x="17" y="2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4" name="Freeform 177">
              <a:extLst>
                <a:ext uri="{FF2B5EF4-FFF2-40B4-BE49-F238E27FC236}">
                  <a16:creationId xmlns:a16="http://schemas.microsoft.com/office/drawing/2014/main" id="{5FB9416C-96AF-1187-0042-E2BA1B793B8F}"/>
                </a:ext>
              </a:extLst>
            </p:cNvPr>
            <p:cNvSpPr>
              <a:spLocks/>
            </p:cNvSpPr>
            <p:nvPr/>
          </p:nvSpPr>
          <p:spPr bwMode="auto">
            <a:xfrm>
              <a:off x="8289324" y="3448267"/>
              <a:ext cx="42355" cy="36951"/>
            </a:xfrm>
            <a:custGeom>
              <a:avLst/>
              <a:gdLst>
                <a:gd name="T0" fmla="*/ 28 w 29"/>
                <a:gd name="T1" fmla="*/ 21 h 25"/>
                <a:gd name="T2" fmla="*/ 29 w 29"/>
                <a:gd name="T3" fmla="*/ 25 h 25"/>
                <a:gd name="T4" fmla="*/ 15 w 29"/>
                <a:gd name="T5" fmla="*/ 16 h 25"/>
                <a:gd name="T6" fmla="*/ 6 w 29"/>
                <a:gd name="T7" fmla="*/ 9 h 25"/>
                <a:gd name="T8" fmla="*/ 0 w 29"/>
                <a:gd name="T9" fmla="*/ 2 h 25"/>
                <a:gd name="T10" fmla="*/ 3 w 29"/>
                <a:gd name="T11" fmla="*/ 0 h 25"/>
                <a:gd name="T12" fmla="*/ 11 w 29"/>
                <a:gd name="T13" fmla="*/ 4 h 25"/>
                <a:gd name="T14" fmla="*/ 25 w 29"/>
                <a:gd name="T15" fmla="*/ 14 h 25"/>
                <a:gd name="T16" fmla="*/ 28 w 29"/>
                <a:gd name="T17" fmla="*/ 2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5">
                  <a:moveTo>
                    <a:pt x="28" y="21"/>
                  </a:moveTo>
                  <a:lnTo>
                    <a:pt x="29" y="25"/>
                  </a:lnTo>
                  <a:lnTo>
                    <a:pt x="15" y="16"/>
                  </a:lnTo>
                  <a:lnTo>
                    <a:pt x="6" y="9"/>
                  </a:lnTo>
                  <a:lnTo>
                    <a:pt x="0" y="2"/>
                  </a:lnTo>
                  <a:lnTo>
                    <a:pt x="3" y="0"/>
                  </a:lnTo>
                  <a:lnTo>
                    <a:pt x="11" y="4"/>
                  </a:lnTo>
                  <a:lnTo>
                    <a:pt x="25" y="14"/>
                  </a:lnTo>
                  <a:lnTo>
                    <a:pt x="28" y="2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5" name="Freeform 178">
              <a:extLst>
                <a:ext uri="{FF2B5EF4-FFF2-40B4-BE49-F238E27FC236}">
                  <a16:creationId xmlns:a16="http://schemas.microsoft.com/office/drawing/2014/main" id="{52EC0045-A6C3-1FDA-FDCB-CA760ED6E546}"/>
                </a:ext>
              </a:extLst>
            </p:cNvPr>
            <p:cNvSpPr>
              <a:spLocks/>
            </p:cNvSpPr>
            <p:nvPr/>
          </p:nvSpPr>
          <p:spPr bwMode="auto">
            <a:xfrm>
              <a:off x="8244050" y="3424618"/>
              <a:ext cx="26288" cy="25127"/>
            </a:xfrm>
            <a:custGeom>
              <a:avLst/>
              <a:gdLst>
                <a:gd name="T0" fmla="*/ 18 w 18"/>
                <a:gd name="T1" fmla="*/ 16 h 17"/>
                <a:gd name="T2" fmla="*/ 15 w 18"/>
                <a:gd name="T3" fmla="*/ 17 h 17"/>
                <a:gd name="T4" fmla="*/ 7 w 18"/>
                <a:gd name="T5" fmla="*/ 13 h 17"/>
                <a:gd name="T6" fmla="*/ 0 w 18"/>
                <a:gd name="T7" fmla="*/ 4 h 17"/>
                <a:gd name="T8" fmla="*/ 2 w 18"/>
                <a:gd name="T9" fmla="*/ 0 h 17"/>
                <a:gd name="T10" fmla="*/ 12 w 18"/>
                <a:gd name="T11" fmla="*/ 9 h 17"/>
                <a:gd name="T12" fmla="*/ 18 w 18"/>
                <a:gd name="T13" fmla="*/ 16 h 17"/>
              </a:gdLst>
              <a:ahLst/>
              <a:cxnLst>
                <a:cxn ang="0">
                  <a:pos x="T0" y="T1"/>
                </a:cxn>
                <a:cxn ang="0">
                  <a:pos x="T2" y="T3"/>
                </a:cxn>
                <a:cxn ang="0">
                  <a:pos x="T4" y="T5"/>
                </a:cxn>
                <a:cxn ang="0">
                  <a:pos x="T6" y="T7"/>
                </a:cxn>
                <a:cxn ang="0">
                  <a:pos x="T8" y="T9"/>
                </a:cxn>
                <a:cxn ang="0">
                  <a:pos x="T10" y="T11"/>
                </a:cxn>
                <a:cxn ang="0">
                  <a:pos x="T12" y="T13"/>
                </a:cxn>
              </a:cxnLst>
              <a:rect l="0" t="0" r="r" b="b"/>
              <a:pathLst>
                <a:path w="18" h="17">
                  <a:moveTo>
                    <a:pt x="18" y="16"/>
                  </a:moveTo>
                  <a:lnTo>
                    <a:pt x="15" y="17"/>
                  </a:lnTo>
                  <a:lnTo>
                    <a:pt x="7" y="13"/>
                  </a:lnTo>
                  <a:lnTo>
                    <a:pt x="0" y="4"/>
                  </a:lnTo>
                  <a:lnTo>
                    <a:pt x="2" y="0"/>
                  </a:lnTo>
                  <a:lnTo>
                    <a:pt x="12" y="9"/>
                  </a:lnTo>
                  <a:lnTo>
                    <a:pt x="18" y="1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6" name="Freeform 179">
              <a:extLst>
                <a:ext uri="{FF2B5EF4-FFF2-40B4-BE49-F238E27FC236}">
                  <a16:creationId xmlns:a16="http://schemas.microsoft.com/office/drawing/2014/main" id="{A55313AE-2512-2623-3E58-C166DC54DF97}"/>
                </a:ext>
              </a:extLst>
            </p:cNvPr>
            <p:cNvSpPr>
              <a:spLocks/>
            </p:cNvSpPr>
            <p:nvPr/>
          </p:nvSpPr>
          <p:spPr bwMode="auto">
            <a:xfrm>
              <a:off x="3699041" y="2914701"/>
              <a:ext cx="80327" cy="100505"/>
            </a:xfrm>
            <a:custGeom>
              <a:avLst/>
              <a:gdLst>
                <a:gd name="T0" fmla="*/ 33 w 55"/>
                <a:gd name="T1" fmla="*/ 68 h 68"/>
                <a:gd name="T2" fmla="*/ 28 w 55"/>
                <a:gd name="T3" fmla="*/ 66 h 68"/>
                <a:gd name="T4" fmla="*/ 15 w 55"/>
                <a:gd name="T5" fmla="*/ 58 h 68"/>
                <a:gd name="T6" fmla="*/ 5 w 55"/>
                <a:gd name="T7" fmla="*/ 46 h 68"/>
                <a:gd name="T8" fmla="*/ 2 w 55"/>
                <a:gd name="T9" fmla="*/ 39 h 68"/>
                <a:gd name="T10" fmla="*/ 0 w 55"/>
                <a:gd name="T11" fmla="*/ 23 h 68"/>
                <a:gd name="T12" fmla="*/ 10 w 55"/>
                <a:gd name="T13" fmla="*/ 14 h 68"/>
                <a:gd name="T14" fmla="*/ 12 w 55"/>
                <a:gd name="T15" fmla="*/ 8 h 68"/>
                <a:gd name="T16" fmla="*/ 15 w 55"/>
                <a:gd name="T17" fmla="*/ 4 h 68"/>
                <a:gd name="T18" fmla="*/ 20 w 55"/>
                <a:gd name="T19" fmla="*/ 4 h 68"/>
                <a:gd name="T20" fmla="*/ 24 w 55"/>
                <a:gd name="T21" fmla="*/ 0 h 68"/>
                <a:gd name="T22" fmla="*/ 39 w 55"/>
                <a:gd name="T23" fmla="*/ 0 h 68"/>
                <a:gd name="T24" fmla="*/ 44 w 55"/>
                <a:gd name="T25" fmla="*/ 7 h 68"/>
                <a:gd name="T26" fmla="*/ 48 w 55"/>
                <a:gd name="T27" fmla="*/ 16 h 68"/>
                <a:gd name="T28" fmla="*/ 47 w 55"/>
                <a:gd name="T29" fmla="*/ 22 h 68"/>
                <a:gd name="T30" fmla="*/ 50 w 55"/>
                <a:gd name="T31" fmla="*/ 27 h 68"/>
                <a:gd name="T32" fmla="*/ 50 w 55"/>
                <a:gd name="T33" fmla="*/ 35 h 68"/>
                <a:gd name="T34" fmla="*/ 55 w 55"/>
                <a:gd name="T35" fmla="*/ 34 h 68"/>
                <a:gd name="T36" fmla="*/ 46 w 55"/>
                <a:gd name="T37" fmla="*/ 43 h 68"/>
                <a:gd name="T38" fmla="*/ 38 w 55"/>
                <a:gd name="T39" fmla="*/ 55 h 68"/>
                <a:gd name="T40" fmla="*/ 37 w 55"/>
                <a:gd name="T41" fmla="*/ 61 h 68"/>
                <a:gd name="T42" fmla="*/ 33 w 55"/>
                <a:gd name="T4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5" h="68">
                  <a:moveTo>
                    <a:pt x="33" y="68"/>
                  </a:moveTo>
                  <a:lnTo>
                    <a:pt x="28" y="66"/>
                  </a:lnTo>
                  <a:lnTo>
                    <a:pt x="15" y="58"/>
                  </a:lnTo>
                  <a:lnTo>
                    <a:pt x="5" y="46"/>
                  </a:lnTo>
                  <a:lnTo>
                    <a:pt x="2" y="39"/>
                  </a:lnTo>
                  <a:lnTo>
                    <a:pt x="0" y="23"/>
                  </a:lnTo>
                  <a:lnTo>
                    <a:pt x="10" y="14"/>
                  </a:lnTo>
                  <a:lnTo>
                    <a:pt x="12" y="8"/>
                  </a:lnTo>
                  <a:lnTo>
                    <a:pt x="15" y="4"/>
                  </a:lnTo>
                  <a:lnTo>
                    <a:pt x="20" y="4"/>
                  </a:lnTo>
                  <a:lnTo>
                    <a:pt x="24" y="0"/>
                  </a:lnTo>
                  <a:lnTo>
                    <a:pt x="39" y="0"/>
                  </a:lnTo>
                  <a:lnTo>
                    <a:pt x="44" y="7"/>
                  </a:lnTo>
                  <a:lnTo>
                    <a:pt x="48" y="16"/>
                  </a:lnTo>
                  <a:lnTo>
                    <a:pt x="47" y="22"/>
                  </a:lnTo>
                  <a:lnTo>
                    <a:pt x="50" y="27"/>
                  </a:lnTo>
                  <a:lnTo>
                    <a:pt x="50" y="35"/>
                  </a:lnTo>
                  <a:lnTo>
                    <a:pt x="55" y="34"/>
                  </a:lnTo>
                  <a:lnTo>
                    <a:pt x="46" y="43"/>
                  </a:lnTo>
                  <a:lnTo>
                    <a:pt x="38" y="55"/>
                  </a:lnTo>
                  <a:lnTo>
                    <a:pt x="37" y="61"/>
                  </a:lnTo>
                  <a:lnTo>
                    <a:pt x="33" y="6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7" name="Freeform 180">
              <a:extLst>
                <a:ext uri="{FF2B5EF4-FFF2-40B4-BE49-F238E27FC236}">
                  <a16:creationId xmlns:a16="http://schemas.microsoft.com/office/drawing/2014/main" id="{41A38264-A8E3-9268-D535-820DD401F6A4}"/>
                </a:ext>
              </a:extLst>
            </p:cNvPr>
            <p:cNvSpPr>
              <a:spLocks/>
            </p:cNvSpPr>
            <p:nvPr/>
          </p:nvSpPr>
          <p:spPr bwMode="auto">
            <a:xfrm>
              <a:off x="1654373" y="2780201"/>
              <a:ext cx="64261" cy="38429"/>
            </a:xfrm>
            <a:custGeom>
              <a:avLst/>
              <a:gdLst>
                <a:gd name="T0" fmla="*/ 42 w 44"/>
                <a:gd name="T1" fmla="*/ 21 h 26"/>
                <a:gd name="T2" fmla="*/ 39 w 44"/>
                <a:gd name="T3" fmla="*/ 26 h 26"/>
                <a:gd name="T4" fmla="*/ 29 w 44"/>
                <a:gd name="T5" fmla="*/ 26 h 26"/>
                <a:gd name="T6" fmla="*/ 22 w 44"/>
                <a:gd name="T7" fmla="*/ 24 h 26"/>
                <a:gd name="T8" fmla="*/ 15 w 44"/>
                <a:gd name="T9" fmla="*/ 20 h 26"/>
                <a:gd name="T10" fmla="*/ 5 w 44"/>
                <a:gd name="T11" fmla="*/ 18 h 26"/>
                <a:gd name="T12" fmla="*/ 0 w 44"/>
                <a:gd name="T13" fmla="*/ 14 h 26"/>
                <a:gd name="T14" fmla="*/ 1 w 44"/>
                <a:gd name="T15" fmla="*/ 11 h 26"/>
                <a:gd name="T16" fmla="*/ 8 w 44"/>
                <a:gd name="T17" fmla="*/ 6 h 26"/>
                <a:gd name="T18" fmla="*/ 12 w 44"/>
                <a:gd name="T19" fmla="*/ 3 h 26"/>
                <a:gd name="T20" fmla="*/ 11 w 44"/>
                <a:gd name="T21" fmla="*/ 1 h 26"/>
                <a:gd name="T22" fmla="*/ 15 w 44"/>
                <a:gd name="T23" fmla="*/ 0 h 26"/>
                <a:gd name="T24" fmla="*/ 20 w 44"/>
                <a:gd name="T25" fmla="*/ 1 h 26"/>
                <a:gd name="T26" fmla="*/ 24 w 44"/>
                <a:gd name="T27" fmla="*/ 6 h 26"/>
                <a:gd name="T28" fmla="*/ 29 w 44"/>
                <a:gd name="T29" fmla="*/ 9 h 26"/>
                <a:gd name="T30" fmla="*/ 29 w 44"/>
                <a:gd name="T31" fmla="*/ 12 h 26"/>
                <a:gd name="T32" fmla="*/ 38 w 44"/>
                <a:gd name="T33" fmla="*/ 9 h 26"/>
                <a:gd name="T34" fmla="*/ 41 w 44"/>
                <a:gd name="T35" fmla="*/ 11 h 26"/>
                <a:gd name="T36" fmla="*/ 44 w 44"/>
                <a:gd name="T37" fmla="*/ 13 h 26"/>
                <a:gd name="T38" fmla="*/ 42 w 44"/>
                <a:gd name="T39"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6">
                  <a:moveTo>
                    <a:pt x="42" y="21"/>
                  </a:moveTo>
                  <a:lnTo>
                    <a:pt x="39" y="26"/>
                  </a:lnTo>
                  <a:lnTo>
                    <a:pt x="29" y="26"/>
                  </a:lnTo>
                  <a:lnTo>
                    <a:pt x="22" y="24"/>
                  </a:lnTo>
                  <a:lnTo>
                    <a:pt x="15" y="20"/>
                  </a:lnTo>
                  <a:lnTo>
                    <a:pt x="5" y="18"/>
                  </a:lnTo>
                  <a:lnTo>
                    <a:pt x="0" y="14"/>
                  </a:lnTo>
                  <a:lnTo>
                    <a:pt x="1" y="11"/>
                  </a:lnTo>
                  <a:lnTo>
                    <a:pt x="8" y="6"/>
                  </a:lnTo>
                  <a:lnTo>
                    <a:pt x="12" y="3"/>
                  </a:lnTo>
                  <a:lnTo>
                    <a:pt x="11" y="1"/>
                  </a:lnTo>
                  <a:lnTo>
                    <a:pt x="15" y="0"/>
                  </a:lnTo>
                  <a:lnTo>
                    <a:pt x="20" y="1"/>
                  </a:lnTo>
                  <a:lnTo>
                    <a:pt x="24" y="6"/>
                  </a:lnTo>
                  <a:lnTo>
                    <a:pt x="29" y="9"/>
                  </a:lnTo>
                  <a:lnTo>
                    <a:pt x="29" y="12"/>
                  </a:lnTo>
                  <a:lnTo>
                    <a:pt x="38" y="9"/>
                  </a:lnTo>
                  <a:lnTo>
                    <a:pt x="41" y="11"/>
                  </a:lnTo>
                  <a:lnTo>
                    <a:pt x="44" y="13"/>
                  </a:lnTo>
                  <a:lnTo>
                    <a:pt x="42" y="2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8" name="Freeform 181">
              <a:extLst>
                <a:ext uri="{FF2B5EF4-FFF2-40B4-BE49-F238E27FC236}">
                  <a16:creationId xmlns:a16="http://schemas.microsoft.com/office/drawing/2014/main" id="{6D76BCFD-96BD-BC6B-6B2D-EB3F385B8444}"/>
                </a:ext>
              </a:extLst>
            </p:cNvPr>
            <p:cNvSpPr>
              <a:spLocks/>
            </p:cNvSpPr>
            <p:nvPr/>
          </p:nvSpPr>
          <p:spPr bwMode="auto">
            <a:xfrm>
              <a:off x="5190189" y="2870361"/>
              <a:ext cx="170876" cy="106417"/>
            </a:xfrm>
            <a:custGeom>
              <a:avLst/>
              <a:gdLst>
                <a:gd name="T0" fmla="*/ 117 w 117"/>
                <a:gd name="T1" fmla="*/ 42 h 72"/>
                <a:gd name="T2" fmla="*/ 109 w 117"/>
                <a:gd name="T3" fmla="*/ 55 h 72"/>
                <a:gd name="T4" fmla="*/ 97 w 117"/>
                <a:gd name="T5" fmla="*/ 72 h 72"/>
                <a:gd name="T6" fmla="*/ 82 w 117"/>
                <a:gd name="T7" fmla="*/ 72 h 72"/>
                <a:gd name="T8" fmla="*/ 21 w 117"/>
                <a:gd name="T9" fmla="*/ 47 h 72"/>
                <a:gd name="T10" fmla="*/ 14 w 117"/>
                <a:gd name="T11" fmla="*/ 40 h 72"/>
                <a:gd name="T12" fmla="*/ 7 w 117"/>
                <a:gd name="T13" fmla="*/ 30 h 72"/>
                <a:gd name="T14" fmla="*/ 0 w 117"/>
                <a:gd name="T15" fmla="*/ 19 h 72"/>
                <a:gd name="T16" fmla="*/ 3 w 117"/>
                <a:gd name="T17" fmla="*/ 11 h 72"/>
                <a:gd name="T18" fmla="*/ 10 w 117"/>
                <a:gd name="T19" fmla="*/ 0 h 72"/>
                <a:gd name="T20" fmla="*/ 16 w 117"/>
                <a:gd name="T21" fmla="*/ 4 h 72"/>
                <a:gd name="T22" fmla="*/ 20 w 117"/>
                <a:gd name="T23" fmla="*/ 13 h 72"/>
                <a:gd name="T24" fmla="*/ 28 w 117"/>
                <a:gd name="T25" fmla="*/ 21 h 72"/>
                <a:gd name="T26" fmla="*/ 37 w 117"/>
                <a:gd name="T27" fmla="*/ 21 h 72"/>
                <a:gd name="T28" fmla="*/ 54 w 117"/>
                <a:gd name="T29" fmla="*/ 16 h 72"/>
                <a:gd name="T30" fmla="*/ 74 w 117"/>
                <a:gd name="T31" fmla="*/ 14 h 72"/>
                <a:gd name="T32" fmla="*/ 90 w 117"/>
                <a:gd name="T33" fmla="*/ 7 h 72"/>
                <a:gd name="T34" fmla="*/ 99 w 117"/>
                <a:gd name="T35" fmla="*/ 6 h 72"/>
                <a:gd name="T36" fmla="*/ 105 w 117"/>
                <a:gd name="T37" fmla="*/ 2 h 72"/>
                <a:gd name="T38" fmla="*/ 116 w 117"/>
                <a:gd name="T39" fmla="*/ 1 h 72"/>
                <a:gd name="T40" fmla="*/ 116 w 117"/>
                <a:gd name="T41" fmla="*/ 2 h 72"/>
                <a:gd name="T42" fmla="*/ 116 w 117"/>
                <a:gd name="T43" fmla="*/ 10 h 72"/>
                <a:gd name="T44" fmla="*/ 117 w 117"/>
                <a:gd name="T45" fmla="*/ 31 h 72"/>
                <a:gd name="T46" fmla="*/ 117 w 117"/>
                <a:gd name="T47"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7" h="72">
                  <a:moveTo>
                    <a:pt x="117" y="42"/>
                  </a:moveTo>
                  <a:lnTo>
                    <a:pt x="109" y="55"/>
                  </a:lnTo>
                  <a:lnTo>
                    <a:pt x="97" y="72"/>
                  </a:lnTo>
                  <a:lnTo>
                    <a:pt x="82" y="72"/>
                  </a:lnTo>
                  <a:lnTo>
                    <a:pt x="21" y="47"/>
                  </a:lnTo>
                  <a:lnTo>
                    <a:pt x="14" y="40"/>
                  </a:lnTo>
                  <a:lnTo>
                    <a:pt x="7" y="30"/>
                  </a:lnTo>
                  <a:lnTo>
                    <a:pt x="0" y="19"/>
                  </a:lnTo>
                  <a:lnTo>
                    <a:pt x="3" y="11"/>
                  </a:lnTo>
                  <a:lnTo>
                    <a:pt x="10" y="0"/>
                  </a:lnTo>
                  <a:lnTo>
                    <a:pt x="16" y="4"/>
                  </a:lnTo>
                  <a:lnTo>
                    <a:pt x="20" y="13"/>
                  </a:lnTo>
                  <a:lnTo>
                    <a:pt x="28" y="21"/>
                  </a:lnTo>
                  <a:lnTo>
                    <a:pt x="37" y="21"/>
                  </a:lnTo>
                  <a:lnTo>
                    <a:pt x="54" y="16"/>
                  </a:lnTo>
                  <a:lnTo>
                    <a:pt x="74" y="14"/>
                  </a:lnTo>
                  <a:lnTo>
                    <a:pt x="90" y="7"/>
                  </a:lnTo>
                  <a:lnTo>
                    <a:pt x="99" y="6"/>
                  </a:lnTo>
                  <a:lnTo>
                    <a:pt x="105" y="2"/>
                  </a:lnTo>
                  <a:lnTo>
                    <a:pt x="116" y="1"/>
                  </a:lnTo>
                  <a:lnTo>
                    <a:pt x="116" y="2"/>
                  </a:lnTo>
                  <a:lnTo>
                    <a:pt x="116" y="10"/>
                  </a:lnTo>
                  <a:lnTo>
                    <a:pt x="117" y="31"/>
                  </a:lnTo>
                  <a:lnTo>
                    <a:pt x="117" y="4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69" name="Freeform 182">
              <a:extLst>
                <a:ext uri="{FF2B5EF4-FFF2-40B4-BE49-F238E27FC236}">
                  <a16:creationId xmlns:a16="http://schemas.microsoft.com/office/drawing/2014/main" id="{14E00157-E1E2-4222-DA0B-1526BAB3CDA7}"/>
                </a:ext>
              </a:extLst>
            </p:cNvPr>
            <p:cNvSpPr>
              <a:spLocks/>
            </p:cNvSpPr>
            <p:nvPr/>
          </p:nvSpPr>
          <p:spPr bwMode="auto">
            <a:xfrm>
              <a:off x="5152218" y="2854102"/>
              <a:ext cx="264347" cy="419757"/>
            </a:xfrm>
            <a:custGeom>
              <a:avLst/>
              <a:gdLst>
                <a:gd name="T0" fmla="*/ 156 w 181"/>
                <a:gd name="T1" fmla="*/ 9 h 284"/>
                <a:gd name="T2" fmla="*/ 166 w 181"/>
                <a:gd name="T3" fmla="*/ 7 h 284"/>
                <a:gd name="T4" fmla="*/ 174 w 181"/>
                <a:gd name="T5" fmla="*/ 0 h 284"/>
                <a:gd name="T6" fmla="*/ 181 w 181"/>
                <a:gd name="T7" fmla="*/ 0 h 284"/>
                <a:gd name="T8" fmla="*/ 181 w 181"/>
                <a:gd name="T9" fmla="*/ 5 h 284"/>
                <a:gd name="T10" fmla="*/ 180 w 181"/>
                <a:gd name="T11" fmla="*/ 18 h 284"/>
                <a:gd name="T12" fmla="*/ 181 w 181"/>
                <a:gd name="T13" fmla="*/ 28 h 284"/>
                <a:gd name="T14" fmla="*/ 177 w 181"/>
                <a:gd name="T15" fmla="*/ 36 h 284"/>
                <a:gd name="T16" fmla="*/ 173 w 181"/>
                <a:gd name="T17" fmla="*/ 58 h 284"/>
                <a:gd name="T18" fmla="*/ 165 w 181"/>
                <a:gd name="T19" fmla="*/ 81 h 284"/>
                <a:gd name="T20" fmla="*/ 154 w 181"/>
                <a:gd name="T21" fmla="*/ 108 h 284"/>
                <a:gd name="T22" fmla="*/ 139 w 181"/>
                <a:gd name="T23" fmla="*/ 139 h 284"/>
                <a:gd name="T24" fmla="*/ 124 w 181"/>
                <a:gd name="T25" fmla="*/ 162 h 284"/>
                <a:gd name="T26" fmla="*/ 103 w 181"/>
                <a:gd name="T27" fmla="*/ 190 h 284"/>
                <a:gd name="T28" fmla="*/ 85 w 181"/>
                <a:gd name="T29" fmla="*/ 207 h 284"/>
                <a:gd name="T30" fmla="*/ 57 w 181"/>
                <a:gd name="T31" fmla="*/ 228 h 284"/>
                <a:gd name="T32" fmla="*/ 40 w 181"/>
                <a:gd name="T33" fmla="*/ 243 h 284"/>
                <a:gd name="T34" fmla="*/ 20 w 181"/>
                <a:gd name="T35" fmla="*/ 269 h 284"/>
                <a:gd name="T36" fmla="*/ 15 w 181"/>
                <a:gd name="T37" fmla="*/ 280 h 284"/>
                <a:gd name="T38" fmla="*/ 11 w 181"/>
                <a:gd name="T39" fmla="*/ 284 h 284"/>
                <a:gd name="T40" fmla="*/ 1 w 181"/>
                <a:gd name="T41" fmla="*/ 267 h 284"/>
                <a:gd name="T42" fmla="*/ 0 w 181"/>
                <a:gd name="T43" fmla="*/ 191 h 284"/>
                <a:gd name="T44" fmla="*/ 16 w 181"/>
                <a:gd name="T45" fmla="*/ 168 h 284"/>
                <a:gd name="T46" fmla="*/ 21 w 181"/>
                <a:gd name="T47" fmla="*/ 161 h 284"/>
                <a:gd name="T48" fmla="*/ 33 w 181"/>
                <a:gd name="T49" fmla="*/ 161 h 284"/>
                <a:gd name="T50" fmla="*/ 49 w 181"/>
                <a:gd name="T51" fmla="*/ 146 h 284"/>
                <a:gd name="T52" fmla="*/ 73 w 181"/>
                <a:gd name="T53" fmla="*/ 146 h 284"/>
                <a:gd name="T54" fmla="*/ 123 w 181"/>
                <a:gd name="T55" fmla="*/ 83 h 284"/>
                <a:gd name="T56" fmla="*/ 135 w 181"/>
                <a:gd name="T57" fmla="*/ 66 h 284"/>
                <a:gd name="T58" fmla="*/ 143 w 181"/>
                <a:gd name="T59" fmla="*/ 53 h 284"/>
                <a:gd name="T60" fmla="*/ 143 w 181"/>
                <a:gd name="T61" fmla="*/ 42 h 284"/>
                <a:gd name="T62" fmla="*/ 142 w 181"/>
                <a:gd name="T63" fmla="*/ 21 h 284"/>
                <a:gd name="T64" fmla="*/ 142 w 181"/>
                <a:gd name="T65" fmla="*/ 13 h 284"/>
                <a:gd name="T66" fmla="*/ 142 w 181"/>
                <a:gd name="T67" fmla="*/ 12 h 284"/>
                <a:gd name="T68" fmla="*/ 148 w 181"/>
                <a:gd name="T69" fmla="*/ 12 h 284"/>
                <a:gd name="T70" fmla="*/ 156 w 181"/>
                <a:gd name="T71" fmla="*/ 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1" h="284">
                  <a:moveTo>
                    <a:pt x="156" y="9"/>
                  </a:moveTo>
                  <a:lnTo>
                    <a:pt x="166" y="7"/>
                  </a:lnTo>
                  <a:lnTo>
                    <a:pt x="174" y="0"/>
                  </a:lnTo>
                  <a:lnTo>
                    <a:pt x="181" y="0"/>
                  </a:lnTo>
                  <a:lnTo>
                    <a:pt x="181" y="5"/>
                  </a:lnTo>
                  <a:lnTo>
                    <a:pt x="180" y="18"/>
                  </a:lnTo>
                  <a:lnTo>
                    <a:pt x="181" y="28"/>
                  </a:lnTo>
                  <a:lnTo>
                    <a:pt x="177" y="36"/>
                  </a:lnTo>
                  <a:lnTo>
                    <a:pt x="173" y="58"/>
                  </a:lnTo>
                  <a:lnTo>
                    <a:pt x="165" y="81"/>
                  </a:lnTo>
                  <a:lnTo>
                    <a:pt x="154" y="108"/>
                  </a:lnTo>
                  <a:lnTo>
                    <a:pt x="139" y="139"/>
                  </a:lnTo>
                  <a:lnTo>
                    <a:pt x="124" y="162"/>
                  </a:lnTo>
                  <a:lnTo>
                    <a:pt x="103" y="190"/>
                  </a:lnTo>
                  <a:lnTo>
                    <a:pt x="85" y="207"/>
                  </a:lnTo>
                  <a:lnTo>
                    <a:pt x="57" y="228"/>
                  </a:lnTo>
                  <a:lnTo>
                    <a:pt x="40" y="243"/>
                  </a:lnTo>
                  <a:lnTo>
                    <a:pt x="20" y="269"/>
                  </a:lnTo>
                  <a:lnTo>
                    <a:pt x="15" y="280"/>
                  </a:lnTo>
                  <a:lnTo>
                    <a:pt x="11" y="284"/>
                  </a:lnTo>
                  <a:lnTo>
                    <a:pt x="1" y="267"/>
                  </a:lnTo>
                  <a:lnTo>
                    <a:pt x="0" y="191"/>
                  </a:lnTo>
                  <a:lnTo>
                    <a:pt x="16" y="168"/>
                  </a:lnTo>
                  <a:lnTo>
                    <a:pt x="21" y="161"/>
                  </a:lnTo>
                  <a:lnTo>
                    <a:pt x="33" y="161"/>
                  </a:lnTo>
                  <a:lnTo>
                    <a:pt x="49" y="146"/>
                  </a:lnTo>
                  <a:lnTo>
                    <a:pt x="73" y="146"/>
                  </a:lnTo>
                  <a:lnTo>
                    <a:pt x="123" y="83"/>
                  </a:lnTo>
                  <a:lnTo>
                    <a:pt x="135" y="66"/>
                  </a:lnTo>
                  <a:lnTo>
                    <a:pt x="143" y="53"/>
                  </a:lnTo>
                  <a:lnTo>
                    <a:pt x="143" y="42"/>
                  </a:lnTo>
                  <a:lnTo>
                    <a:pt x="142" y="21"/>
                  </a:lnTo>
                  <a:lnTo>
                    <a:pt x="142" y="13"/>
                  </a:lnTo>
                  <a:lnTo>
                    <a:pt x="142" y="12"/>
                  </a:lnTo>
                  <a:lnTo>
                    <a:pt x="148" y="12"/>
                  </a:lnTo>
                  <a:lnTo>
                    <a:pt x="156"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0" name="Freeform 183">
              <a:extLst>
                <a:ext uri="{FF2B5EF4-FFF2-40B4-BE49-F238E27FC236}">
                  <a16:creationId xmlns:a16="http://schemas.microsoft.com/office/drawing/2014/main" id="{A0A055A9-6D49-4DD1-A19E-E6560AFA6DF3}"/>
                </a:ext>
              </a:extLst>
            </p:cNvPr>
            <p:cNvSpPr>
              <a:spLocks/>
            </p:cNvSpPr>
            <p:nvPr/>
          </p:nvSpPr>
          <p:spPr bwMode="auto">
            <a:xfrm>
              <a:off x="4503764" y="1809144"/>
              <a:ext cx="108075" cy="118242"/>
            </a:xfrm>
            <a:custGeom>
              <a:avLst/>
              <a:gdLst>
                <a:gd name="T0" fmla="*/ 35 w 74"/>
                <a:gd name="T1" fmla="*/ 15 h 80"/>
                <a:gd name="T2" fmla="*/ 45 w 74"/>
                <a:gd name="T3" fmla="*/ 20 h 80"/>
                <a:gd name="T4" fmla="*/ 47 w 74"/>
                <a:gd name="T5" fmla="*/ 28 h 80"/>
                <a:gd name="T6" fmla="*/ 58 w 74"/>
                <a:gd name="T7" fmla="*/ 34 h 80"/>
                <a:gd name="T8" fmla="*/ 62 w 74"/>
                <a:gd name="T9" fmla="*/ 30 h 80"/>
                <a:gd name="T10" fmla="*/ 67 w 74"/>
                <a:gd name="T11" fmla="*/ 32 h 80"/>
                <a:gd name="T12" fmla="*/ 63 w 74"/>
                <a:gd name="T13" fmla="*/ 36 h 80"/>
                <a:gd name="T14" fmla="*/ 66 w 74"/>
                <a:gd name="T15" fmla="*/ 39 h 80"/>
                <a:gd name="T16" fmla="*/ 63 w 74"/>
                <a:gd name="T17" fmla="*/ 44 h 80"/>
                <a:gd name="T18" fmla="*/ 65 w 74"/>
                <a:gd name="T19" fmla="*/ 52 h 80"/>
                <a:gd name="T20" fmla="*/ 74 w 74"/>
                <a:gd name="T21" fmla="*/ 60 h 80"/>
                <a:gd name="T22" fmla="*/ 68 w 74"/>
                <a:gd name="T23" fmla="*/ 67 h 80"/>
                <a:gd name="T24" fmla="*/ 66 w 74"/>
                <a:gd name="T25" fmla="*/ 73 h 80"/>
                <a:gd name="T26" fmla="*/ 68 w 74"/>
                <a:gd name="T27" fmla="*/ 76 h 80"/>
                <a:gd name="T28" fmla="*/ 66 w 74"/>
                <a:gd name="T29" fmla="*/ 79 h 80"/>
                <a:gd name="T30" fmla="*/ 58 w 74"/>
                <a:gd name="T31" fmla="*/ 79 h 80"/>
                <a:gd name="T32" fmla="*/ 52 w 74"/>
                <a:gd name="T33" fmla="*/ 80 h 80"/>
                <a:gd name="T34" fmla="*/ 52 w 74"/>
                <a:gd name="T35" fmla="*/ 79 h 80"/>
                <a:gd name="T36" fmla="*/ 54 w 74"/>
                <a:gd name="T37" fmla="*/ 76 h 80"/>
                <a:gd name="T38" fmla="*/ 55 w 74"/>
                <a:gd name="T39" fmla="*/ 71 h 80"/>
                <a:gd name="T40" fmla="*/ 53 w 74"/>
                <a:gd name="T41" fmla="*/ 71 h 80"/>
                <a:gd name="T42" fmla="*/ 49 w 74"/>
                <a:gd name="T43" fmla="*/ 67 h 80"/>
                <a:gd name="T44" fmla="*/ 46 w 74"/>
                <a:gd name="T45" fmla="*/ 66 h 80"/>
                <a:gd name="T46" fmla="*/ 44 w 74"/>
                <a:gd name="T47" fmla="*/ 63 h 80"/>
                <a:gd name="T48" fmla="*/ 40 w 74"/>
                <a:gd name="T49" fmla="*/ 62 h 80"/>
                <a:gd name="T50" fmla="*/ 38 w 74"/>
                <a:gd name="T51" fmla="*/ 59 h 80"/>
                <a:gd name="T52" fmla="*/ 35 w 74"/>
                <a:gd name="T53" fmla="*/ 60 h 80"/>
                <a:gd name="T54" fmla="*/ 33 w 74"/>
                <a:gd name="T55" fmla="*/ 67 h 80"/>
                <a:gd name="T56" fmla="*/ 29 w 74"/>
                <a:gd name="T57" fmla="*/ 68 h 80"/>
                <a:gd name="T58" fmla="*/ 31 w 74"/>
                <a:gd name="T59" fmla="*/ 67 h 80"/>
                <a:gd name="T60" fmla="*/ 24 w 74"/>
                <a:gd name="T61" fmla="*/ 63 h 80"/>
                <a:gd name="T62" fmla="*/ 18 w 74"/>
                <a:gd name="T63" fmla="*/ 60 h 80"/>
                <a:gd name="T64" fmla="*/ 16 w 74"/>
                <a:gd name="T65" fmla="*/ 57 h 80"/>
                <a:gd name="T66" fmla="*/ 11 w 74"/>
                <a:gd name="T67" fmla="*/ 54 h 80"/>
                <a:gd name="T68" fmla="*/ 15 w 74"/>
                <a:gd name="T69" fmla="*/ 53 h 80"/>
                <a:gd name="T70" fmla="*/ 16 w 74"/>
                <a:gd name="T71" fmla="*/ 43 h 80"/>
                <a:gd name="T72" fmla="*/ 7 w 74"/>
                <a:gd name="T73" fmla="*/ 35 h 80"/>
                <a:gd name="T74" fmla="*/ 11 w 74"/>
                <a:gd name="T75" fmla="*/ 26 h 80"/>
                <a:gd name="T76" fmla="*/ 5 w 74"/>
                <a:gd name="T77" fmla="*/ 26 h 80"/>
                <a:gd name="T78" fmla="*/ 10 w 74"/>
                <a:gd name="T79" fmla="*/ 19 h 80"/>
                <a:gd name="T80" fmla="*/ 5 w 74"/>
                <a:gd name="T81" fmla="*/ 13 h 80"/>
                <a:gd name="T82" fmla="*/ 0 w 74"/>
                <a:gd name="T83" fmla="*/ 5 h 80"/>
                <a:gd name="T84" fmla="*/ 12 w 74"/>
                <a:gd name="T85" fmla="*/ 0 h 80"/>
                <a:gd name="T86" fmla="*/ 22 w 74"/>
                <a:gd name="T87" fmla="*/ 1 h 80"/>
                <a:gd name="T88" fmla="*/ 32 w 74"/>
                <a:gd name="T89" fmla="*/ 9 h 80"/>
                <a:gd name="T90" fmla="*/ 35 w 74"/>
                <a:gd name="T91"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80">
                  <a:moveTo>
                    <a:pt x="35" y="15"/>
                  </a:moveTo>
                  <a:lnTo>
                    <a:pt x="45" y="20"/>
                  </a:lnTo>
                  <a:lnTo>
                    <a:pt x="47" y="28"/>
                  </a:lnTo>
                  <a:lnTo>
                    <a:pt x="58" y="34"/>
                  </a:lnTo>
                  <a:lnTo>
                    <a:pt x="62" y="30"/>
                  </a:lnTo>
                  <a:lnTo>
                    <a:pt x="67" y="32"/>
                  </a:lnTo>
                  <a:lnTo>
                    <a:pt x="63" y="36"/>
                  </a:lnTo>
                  <a:lnTo>
                    <a:pt x="66" y="39"/>
                  </a:lnTo>
                  <a:lnTo>
                    <a:pt x="63" y="44"/>
                  </a:lnTo>
                  <a:lnTo>
                    <a:pt x="65" y="52"/>
                  </a:lnTo>
                  <a:lnTo>
                    <a:pt x="74" y="60"/>
                  </a:lnTo>
                  <a:lnTo>
                    <a:pt x="68" y="67"/>
                  </a:lnTo>
                  <a:lnTo>
                    <a:pt x="66" y="73"/>
                  </a:lnTo>
                  <a:lnTo>
                    <a:pt x="68" y="76"/>
                  </a:lnTo>
                  <a:lnTo>
                    <a:pt x="66" y="79"/>
                  </a:lnTo>
                  <a:lnTo>
                    <a:pt x="58" y="79"/>
                  </a:lnTo>
                  <a:lnTo>
                    <a:pt x="52" y="80"/>
                  </a:lnTo>
                  <a:lnTo>
                    <a:pt x="52" y="79"/>
                  </a:lnTo>
                  <a:lnTo>
                    <a:pt x="54" y="76"/>
                  </a:lnTo>
                  <a:lnTo>
                    <a:pt x="55" y="71"/>
                  </a:lnTo>
                  <a:lnTo>
                    <a:pt x="53" y="71"/>
                  </a:lnTo>
                  <a:lnTo>
                    <a:pt x="49" y="67"/>
                  </a:lnTo>
                  <a:lnTo>
                    <a:pt x="46" y="66"/>
                  </a:lnTo>
                  <a:lnTo>
                    <a:pt x="44" y="63"/>
                  </a:lnTo>
                  <a:lnTo>
                    <a:pt x="40" y="62"/>
                  </a:lnTo>
                  <a:lnTo>
                    <a:pt x="38" y="59"/>
                  </a:lnTo>
                  <a:lnTo>
                    <a:pt x="35" y="60"/>
                  </a:lnTo>
                  <a:lnTo>
                    <a:pt x="33" y="67"/>
                  </a:lnTo>
                  <a:lnTo>
                    <a:pt x="29" y="68"/>
                  </a:lnTo>
                  <a:lnTo>
                    <a:pt x="31" y="67"/>
                  </a:lnTo>
                  <a:lnTo>
                    <a:pt x="24" y="63"/>
                  </a:lnTo>
                  <a:lnTo>
                    <a:pt x="18" y="60"/>
                  </a:lnTo>
                  <a:lnTo>
                    <a:pt x="16" y="57"/>
                  </a:lnTo>
                  <a:lnTo>
                    <a:pt x="11" y="54"/>
                  </a:lnTo>
                  <a:lnTo>
                    <a:pt x="15" y="53"/>
                  </a:lnTo>
                  <a:lnTo>
                    <a:pt x="16" y="43"/>
                  </a:lnTo>
                  <a:lnTo>
                    <a:pt x="7" y="35"/>
                  </a:lnTo>
                  <a:lnTo>
                    <a:pt x="11" y="26"/>
                  </a:lnTo>
                  <a:lnTo>
                    <a:pt x="5" y="26"/>
                  </a:lnTo>
                  <a:lnTo>
                    <a:pt x="10" y="19"/>
                  </a:lnTo>
                  <a:lnTo>
                    <a:pt x="5" y="13"/>
                  </a:lnTo>
                  <a:lnTo>
                    <a:pt x="0" y="5"/>
                  </a:lnTo>
                  <a:lnTo>
                    <a:pt x="12" y="0"/>
                  </a:lnTo>
                  <a:lnTo>
                    <a:pt x="22" y="1"/>
                  </a:lnTo>
                  <a:lnTo>
                    <a:pt x="32" y="9"/>
                  </a:lnTo>
                  <a:lnTo>
                    <a:pt x="35"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1" name="Freeform 184">
              <a:extLst>
                <a:ext uri="{FF2B5EF4-FFF2-40B4-BE49-F238E27FC236}">
                  <a16:creationId xmlns:a16="http://schemas.microsoft.com/office/drawing/2014/main" id="{5068804E-AA7F-6D61-286D-957D1C876E32}"/>
                </a:ext>
              </a:extLst>
            </p:cNvPr>
            <p:cNvSpPr>
              <a:spLocks/>
            </p:cNvSpPr>
            <p:nvPr/>
          </p:nvSpPr>
          <p:spPr bwMode="auto">
            <a:xfrm>
              <a:off x="2497068" y="3037377"/>
              <a:ext cx="109536" cy="130065"/>
            </a:xfrm>
            <a:custGeom>
              <a:avLst/>
              <a:gdLst>
                <a:gd name="T0" fmla="*/ 17 w 75"/>
                <a:gd name="T1" fmla="*/ 1 h 88"/>
                <a:gd name="T2" fmla="*/ 39 w 75"/>
                <a:gd name="T3" fmla="*/ 5 h 88"/>
                <a:gd name="T4" fmla="*/ 41 w 75"/>
                <a:gd name="T5" fmla="*/ 2 h 88"/>
                <a:gd name="T6" fmla="*/ 56 w 75"/>
                <a:gd name="T7" fmla="*/ 0 h 88"/>
                <a:gd name="T8" fmla="*/ 75 w 75"/>
                <a:gd name="T9" fmla="*/ 6 h 88"/>
                <a:gd name="T10" fmla="*/ 65 w 75"/>
                <a:gd name="T11" fmla="*/ 24 h 88"/>
                <a:gd name="T12" fmla="*/ 66 w 75"/>
                <a:gd name="T13" fmla="*/ 38 h 88"/>
                <a:gd name="T14" fmla="*/ 74 w 75"/>
                <a:gd name="T15" fmla="*/ 50 h 88"/>
                <a:gd name="T16" fmla="*/ 70 w 75"/>
                <a:gd name="T17" fmla="*/ 59 h 88"/>
                <a:gd name="T18" fmla="*/ 68 w 75"/>
                <a:gd name="T19" fmla="*/ 69 h 88"/>
                <a:gd name="T20" fmla="*/ 64 w 75"/>
                <a:gd name="T21" fmla="*/ 77 h 88"/>
                <a:gd name="T22" fmla="*/ 53 w 75"/>
                <a:gd name="T23" fmla="*/ 73 h 88"/>
                <a:gd name="T24" fmla="*/ 45 w 75"/>
                <a:gd name="T25" fmla="*/ 75 h 88"/>
                <a:gd name="T26" fmla="*/ 37 w 75"/>
                <a:gd name="T27" fmla="*/ 73 h 88"/>
                <a:gd name="T28" fmla="*/ 35 w 75"/>
                <a:gd name="T29" fmla="*/ 79 h 88"/>
                <a:gd name="T30" fmla="*/ 38 w 75"/>
                <a:gd name="T31" fmla="*/ 83 h 88"/>
                <a:gd name="T32" fmla="*/ 37 w 75"/>
                <a:gd name="T33" fmla="*/ 88 h 88"/>
                <a:gd name="T34" fmla="*/ 27 w 75"/>
                <a:gd name="T35" fmla="*/ 86 h 88"/>
                <a:gd name="T36" fmla="*/ 16 w 75"/>
                <a:gd name="T37" fmla="*/ 68 h 88"/>
                <a:gd name="T38" fmla="*/ 13 w 75"/>
                <a:gd name="T39" fmla="*/ 56 h 88"/>
                <a:gd name="T40" fmla="*/ 7 w 75"/>
                <a:gd name="T41" fmla="*/ 56 h 88"/>
                <a:gd name="T42" fmla="*/ 0 w 75"/>
                <a:gd name="T43" fmla="*/ 41 h 88"/>
                <a:gd name="T44" fmla="*/ 3 w 75"/>
                <a:gd name="T45" fmla="*/ 30 h 88"/>
                <a:gd name="T46" fmla="*/ 2 w 75"/>
                <a:gd name="T47" fmla="*/ 25 h 88"/>
                <a:gd name="T48" fmla="*/ 13 w 75"/>
                <a:gd name="T49" fmla="*/ 20 h 88"/>
                <a:gd name="T50" fmla="*/ 17 w 75"/>
                <a:gd name="T51"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5" h="88">
                  <a:moveTo>
                    <a:pt x="17" y="1"/>
                  </a:moveTo>
                  <a:lnTo>
                    <a:pt x="39" y="5"/>
                  </a:lnTo>
                  <a:lnTo>
                    <a:pt x="41" y="2"/>
                  </a:lnTo>
                  <a:lnTo>
                    <a:pt x="56" y="0"/>
                  </a:lnTo>
                  <a:lnTo>
                    <a:pt x="75" y="6"/>
                  </a:lnTo>
                  <a:lnTo>
                    <a:pt x="65" y="24"/>
                  </a:lnTo>
                  <a:lnTo>
                    <a:pt x="66" y="38"/>
                  </a:lnTo>
                  <a:lnTo>
                    <a:pt x="74" y="50"/>
                  </a:lnTo>
                  <a:lnTo>
                    <a:pt x="70" y="59"/>
                  </a:lnTo>
                  <a:lnTo>
                    <a:pt x="68" y="69"/>
                  </a:lnTo>
                  <a:lnTo>
                    <a:pt x="64" y="77"/>
                  </a:lnTo>
                  <a:lnTo>
                    <a:pt x="53" y="73"/>
                  </a:lnTo>
                  <a:lnTo>
                    <a:pt x="45" y="75"/>
                  </a:lnTo>
                  <a:lnTo>
                    <a:pt x="37" y="73"/>
                  </a:lnTo>
                  <a:lnTo>
                    <a:pt x="35" y="79"/>
                  </a:lnTo>
                  <a:lnTo>
                    <a:pt x="38" y="83"/>
                  </a:lnTo>
                  <a:lnTo>
                    <a:pt x="37" y="88"/>
                  </a:lnTo>
                  <a:lnTo>
                    <a:pt x="27" y="86"/>
                  </a:lnTo>
                  <a:lnTo>
                    <a:pt x="16" y="68"/>
                  </a:lnTo>
                  <a:lnTo>
                    <a:pt x="13" y="56"/>
                  </a:lnTo>
                  <a:lnTo>
                    <a:pt x="7" y="56"/>
                  </a:lnTo>
                  <a:lnTo>
                    <a:pt x="0" y="41"/>
                  </a:lnTo>
                  <a:lnTo>
                    <a:pt x="3" y="30"/>
                  </a:lnTo>
                  <a:lnTo>
                    <a:pt x="2" y="25"/>
                  </a:lnTo>
                  <a:lnTo>
                    <a:pt x="13" y="20"/>
                  </a:lnTo>
                  <a:lnTo>
                    <a:pt x="17" y="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2" name="Freeform 185">
              <a:extLst>
                <a:ext uri="{FF2B5EF4-FFF2-40B4-BE49-F238E27FC236}">
                  <a16:creationId xmlns:a16="http://schemas.microsoft.com/office/drawing/2014/main" id="{8E4B1117-E800-EF71-A270-6237C21E674F}"/>
                </a:ext>
              </a:extLst>
            </p:cNvPr>
            <p:cNvSpPr>
              <a:spLocks/>
            </p:cNvSpPr>
            <p:nvPr/>
          </p:nvSpPr>
          <p:spPr bwMode="auto">
            <a:xfrm>
              <a:off x="4451188" y="1707160"/>
              <a:ext cx="131443" cy="53209"/>
            </a:xfrm>
            <a:custGeom>
              <a:avLst/>
              <a:gdLst>
                <a:gd name="T0" fmla="*/ 29 w 90"/>
                <a:gd name="T1" fmla="*/ 1 h 36"/>
                <a:gd name="T2" fmla="*/ 30 w 90"/>
                <a:gd name="T3" fmla="*/ 3 h 36"/>
                <a:gd name="T4" fmla="*/ 37 w 90"/>
                <a:gd name="T5" fmla="*/ 0 h 36"/>
                <a:gd name="T6" fmla="*/ 45 w 90"/>
                <a:gd name="T7" fmla="*/ 7 h 36"/>
                <a:gd name="T8" fmla="*/ 54 w 90"/>
                <a:gd name="T9" fmla="*/ 3 h 36"/>
                <a:gd name="T10" fmla="*/ 62 w 90"/>
                <a:gd name="T11" fmla="*/ 4 h 36"/>
                <a:gd name="T12" fmla="*/ 74 w 90"/>
                <a:gd name="T13" fmla="*/ 2 h 36"/>
                <a:gd name="T14" fmla="*/ 90 w 90"/>
                <a:gd name="T15" fmla="*/ 10 h 36"/>
                <a:gd name="T16" fmla="*/ 86 w 90"/>
                <a:gd name="T17" fmla="*/ 15 h 36"/>
                <a:gd name="T18" fmla="*/ 84 w 90"/>
                <a:gd name="T19" fmla="*/ 23 h 36"/>
                <a:gd name="T20" fmla="*/ 81 w 90"/>
                <a:gd name="T21" fmla="*/ 25 h 36"/>
                <a:gd name="T22" fmla="*/ 63 w 90"/>
                <a:gd name="T23" fmla="*/ 19 h 36"/>
                <a:gd name="T24" fmla="*/ 57 w 90"/>
                <a:gd name="T25" fmla="*/ 20 h 36"/>
                <a:gd name="T26" fmla="*/ 54 w 90"/>
                <a:gd name="T27" fmla="*/ 25 h 36"/>
                <a:gd name="T28" fmla="*/ 47 w 90"/>
                <a:gd name="T29" fmla="*/ 27 h 36"/>
                <a:gd name="T30" fmla="*/ 45 w 90"/>
                <a:gd name="T31" fmla="*/ 26 h 36"/>
                <a:gd name="T32" fmla="*/ 37 w 90"/>
                <a:gd name="T33" fmla="*/ 29 h 36"/>
                <a:gd name="T34" fmla="*/ 31 w 90"/>
                <a:gd name="T35" fmla="*/ 30 h 36"/>
                <a:gd name="T36" fmla="*/ 30 w 90"/>
                <a:gd name="T37" fmla="*/ 34 h 36"/>
                <a:gd name="T38" fmla="*/ 17 w 90"/>
                <a:gd name="T39" fmla="*/ 36 h 36"/>
                <a:gd name="T40" fmla="*/ 11 w 90"/>
                <a:gd name="T41" fmla="*/ 34 h 36"/>
                <a:gd name="T42" fmla="*/ 2 w 90"/>
                <a:gd name="T43" fmla="*/ 29 h 36"/>
                <a:gd name="T44" fmla="*/ 0 w 90"/>
                <a:gd name="T45" fmla="*/ 22 h 36"/>
                <a:gd name="T46" fmla="*/ 1 w 90"/>
                <a:gd name="T47" fmla="*/ 19 h 36"/>
                <a:gd name="T48" fmla="*/ 2 w 90"/>
                <a:gd name="T49" fmla="*/ 15 h 36"/>
                <a:gd name="T50" fmla="*/ 10 w 90"/>
                <a:gd name="T51" fmla="*/ 15 h 36"/>
                <a:gd name="T52" fmla="*/ 15 w 90"/>
                <a:gd name="T53" fmla="*/ 13 h 36"/>
                <a:gd name="T54" fmla="*/ 15 w 90"/>
                <a:gd name="T55" fmla="*/ 11 h 36"/>
                <a:gd name="T56" fmla="*/ 18 w 90"/>
                <a:gd name="T57" fmla="*/ 10 h 36"/>
                <a:gd name="T58" fmla="*/ 19 w 90"/>
                <a:gd name="T59" fmla="*/ 6 h 36"/>
                <a:gd name="T60" fmla="*/ 22 w 90"/>
                <a:gd name="T61" fmla="*/ 5 h 36"/>
                <a:gd name="T62" fmla="*/ 25 w 90"/>
                <a:gd name="T63" fmla="*/ 1 h 36"/>
                <a:gd name="T64" fmla="*/ 29 w 90"/>
                <a:gd name="T65"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36">
                  <a:moveTo>
                    <a:pt x="29" y="1"/>
                  </a:moveTo>
                  <a:lnTo>
                    <a:pt x="30" y="3"/>
                  </a:lnTo>
                  <a:lnTo>
                    <a:pt x="37" y="0"/>
                  </a:lnTo>
                  <a:lnTo>
                    <a:pt x="45" y="7"/>
                  </a:lnTo>
                  <a:lnTo>
                    <a:pt x="54" y="3"/>
                  </a:lnTo>
                  <a:lnTo>
                    <a:pt x="62" y="4"/>
                  </a:lnTo>
                  <a:lnTo>
                    <a:pt x="74" y="2"/>
                  </a:lnTo>
                  <a:lnTo>
                    <a:pt x="90" y="10"/>
                  </a:lnTo>
                  <a:lnTo>
                    <a:pt x="86" y="15"/>
                  </a:lnTo>
                  <a:lnTo>
                    <a:pt x="84" y="23"/>
                  </a:lnTo>
                  <a:lnTo>
                    <a:pt x="81" y="25"/>
                  </a:lnTo>
                  <a:lnTo>
                    <a:pt x="63" y="19"/>
                  </a:lnTo>
                  <a:lnTo>
                    <a:pt x="57" y="20"/>
                  </a:lnTo>
                  <a:lnTo>
                    <a:pt x="54" y="25"/>
                  </a:lnTo>
                  <a:lnTo>
                    <a:pt x="47" y="27"/>
                  </a:lnTo>
                  <a:lnTo>
                    <a:pt x="45" y="26"/>
                  </a:lnTo>
                  <a:lnTo>
                    <a:pt x="37" y="29"/>
                  </a:lnTo>
                  <a:lnTo>
                    <a:pt x="31" y="30"/>
                  </a:lnTo>
                  <a:lnTo>
                    <a:pt x="30" y="34"/>
                  </a:lnTo>
                  <a:lnTo>
                    <a:pt x="17" y="36"/>
                  </a:lnTo>
                  <a:lnTo>
                    <a:pt x="11" y="34"/>
                  </a:lnTo>
                  <a:lnTo>
                    <a:pt x="2" y="29"/>
                  </a:lnTo>
                  <a:lnTo>
                    <a:pt x="0" y="22"/>
                  </a:lnTo>
                  <a:lnTo>
                    <a:pt x="1" y="19"/>
                  </a:lnTo>
                  <a:lnTo>
                    <a:pt x="2" y="15"/>
                  </a:lnTo>
                  <a:lnTo>
                    <a:pt x="10" y="15"/>
                  </a:lnTo>
                  <a:lnTo>
                    <a:pt x="15" y="13"/>
                  </a:lnTo>
                  <a:lnTo>
                    <a:pt x="15" y="11"/>
                  </a:lnTo>
                  <a:lnTo>
                    <a:pt x="18" y="10"/>
                  </a:lnTo>
                  <a:lnTo>
                    <a:pt x="19" y="6"/>
                  </a:lnTo>
                  <a:lnTo>
                    <a:pt x="22" y="5"/>
                  </a:lnTo>
                  <a:lnTo>
                    <a:pt x="25" y="1"/>
                  </a:lnTo>
                  <a:lnTo>
                    <a:pt x="29" y="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3" name="Freeform 186">
              <a:extLst>
                <a:ext uri="{FF2B5EF4-FFF2-40B4-BE49-F238E27FC236}">
                  <a16:creationId xmlns:a16="http://schemas.microsoft.com/office/drawing/2014/main" id="{7C9C0AD2-CD2D-7134-58BB-2EB5D72ACA18}"/>
                </a:ext>
              </a:extLst>
            </p:cNvPr>
            <p:cNvSpPr>
              <a:spLocks/>
            </p:cNvSpPr>
            <p:nvPr/>
          </p:nvSpPr>
          <p:spPr bwMode="auto">
            <a:xfrm>
              <a:off x="4381085" y="1788452"/>
              <a:ext cx="67182" cy="42863"/>
            </a:xfrm>
            <a:custGeom>
              <a:avLst/>
              <a:gdLst>
                <a:gd name="T0" fmla="*/ 1 w 46"/>
                <a:gd name="T1" fmla="*/ 7 h 29"/>
                <a:gd name="T2" fmla="*/ 15 w 46"/>
                <a:gd name="T3" fmla="*/ 9 h 29"/>
                <a:gd name="T4" fmla="*/ 22 w 46"/>
                <a:gd name="T5" fmla="*/ 4 h 29"/>
                <a:gd name="T6" fmla="*/ 37 w 46"/>
                <a:gd name="T7" fmla="*/ 3 h 29"/>
                <a:gd name="T8" fmla="*/ 39 w 46"/>
                <a:gd name="T9" fmla="*/ 0 h 29"/>
                <a:gd name="T10" fmla="*/ 42 w 46"/>
                <a:gd name="T11" fmla="*/ 0 h 29"/>
                <a:gd name="T12" fmla="*/ 46 w 46"/>
                <a:gd name="T13" fmla="*/ 7 h 29"/>
                <a:gd name="T14" fmla="*/ 33 w 46"/>
                <a:gd name="T15" fmla="*/ 12 h 29"/>
                <a:gd name="T16" fmla="*/ 32 w 46"/>
                <a:gd name="T17" fmla="*/ 21 h 29"/>
                <a:gd name="T18" fmla="*/ 27 w 46"/>
                <a:gd name="T19" fmla="*/ 23 h 29"/>
                <a:gd name="T20" fmla="*/ 27 w 46"/>
                <a:gd name="T21" fmla="*/ 29 h 29"/>
                <a:gd name="T22" fmla="*/ 21 w 46"/>
                <a:gd name="T23" fmla="*/ 28 h 29"/>
                <a:gd name="T24" fmla="*/ 15 w 46"/>
                <a:gd name="T25" fmla="*/ 25 h 29"/>
                <a:gd name="T26" fmla="*/ 12 w 46"/>
                <a:gd name="T27" fmla="*/ 28 h 29"/>
                <a:gd name="T28" fmla="*/ 1 w 46"/>
                <a:gd name="T29" fmla="*/ 28 h 29"/>
                <a:gd name="T30" fmla="*/ 4 w 46"/>
                <a:gd name="T31" fmla="*/ 26 h 29"/>
                <a:gd name="T32" fmla="*/ 0 w 46"/>
                <a:gd name="T33" fmla="*/ 17 h 29"/>
                <a:gd name="T34" fmla="*/ 1 w 46"/>
                <a:gd name="T35"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29">
                  <a:moveTo>
                    <a:pt x="1" y="7"/>
                  </a:moveTo>
                  <a:lnTo>
                    <a:pt x="15" y="9"/>
                  </a:lnTo>
                  <a:lnTo>
                    <a:pt x="22" y="4"/>
                  </a:lnTo>
                  <a:lnTo>
                    <a:pt x="37" y="3"/>
                  </a:lnTo>
                  <a:lnTo>
                    <a:pt x="39" y="0"/>
                  </a:lnTo>
                  <a:lnTo>
                    <a:pt x="42" y="0"/>
                  </a:lnTo>
                  <a:lnTo>
                    <a:pt x="46" y="7"/>
                  </a:lnTo>
                  <a:lnTo>
                    <a:pt x="33" y="12"/>
                  </a:lnTo>
                  <a:lnTo>
                    <a:pt x="32" y="21"/>
                  </a:lnTo>
                  <a:lnTo>
                    <a:pt x="27" y="23"/>
                  </a:lnTo>
                  <a:lnTo>
                    <a:pt x="27" y="29"/>
                  </a:lnTo>
                  <a:lnTo>
                    <a:pt x="21" y="28"/>
                  </a:lnTo>
                  <a:lnTo>
                    <a:pt x="15" y="25"/>
                  </a:lnTo>
                  <a:lnTo>
                    <a:pt x="12" y="28"/>
                  </a:lnTo>
                  <a:lnTo>
                    <a:pt x="1" y="28"/>
                  </a:lnTo>
                  <a:lnTo>
                    <a:pt x="4" y="26"/>
                  </a:lnTo>
                  <a:lnTo>
                    <a:pt x="0" y="17"/>
                  </a:lnTo>
                  <a:lnTo>
                    <a:pt x="1" y="7"/>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4" name="Freeform 187">
              <a:extLst>
                <a:ext uri="{FF2B5EF4-FFF2-40B4-BE49-F238E27FC236}">
                  <a16:creationId xmlns:a16="http://schemas.microsoft.com/office/drawing/2014/main" id="{6E231C2C-3DFC-7885-8E33-0B9783FF80BF}"/>
                </a:ext>
              </a:extLst>
            </p:cNvPr>
            <p:cNvSpPr>
              <a:spLocks/>
            </p:cNvSpPr>
            <p:nvPr/>
          </p:nvSpPr>
          <p:spPr bwMode="auto">
            <a:xfrm>
              <a:off x="4291996" y="1152904"/>
              <a:ext cx="242439" cy="382808"/>
            </a:xfrm>
            <a:custGeom>
              <a:avLst/>
              <a:gdLst>
                <a:gd name="T0" fmla="*/ 144 w 166"/>
                <a:gd name="T1" fmla="*/ 61 h 259"/>
                <a:gd name="T2" fmla="*/ 132 w 166"/>
                <a:gd name="T3" fmla="*/ 73 h 259"/>
                <a:gd name="T4" fmla="*/ 137 w 166"/>
                <a:gd name="T5" fmla="*/ 84 h 259"/>
                <a:gd name="T6" fmla="*/ 117 w 166"/>
                <a:gd name="T7" fmla="*/ 100 h 259"/>
                <a:gd name="T8" fmla="*/ 92 w 166"/>
                <a:gd name="T9" fmla="*/ 116 h 259"/>
                <a:gd name="T10" fmla="*/ 85 w 166"/>
                <a:gd name="T11" fmla="*/ 142 h 259"/>
                <a:gd name="T12" fmla="*/ 97 w 166"/>
                <a:gd name="T13" fmla="*/ 156 h 259"/>
                <a:gd name="T14" fmla="*/ 112 w 166"/>
                <a:gd name="T15" fmla="*/ 166 h 259"/>
                <a:gd name="T16" fmla="*/ 102 w 166"/>
                <a:gd name="T17" fmla="*/ 188 h 259"/>
                <a:gd name="T18" fmla="*/ 87 w 166"/>
                <a:gd name="T19" fmla="*/ 193 h 259"/>
                <a:gd name="T20" fmla="*/ 85 w 166"/>
                <a:gd name="T21" fmla="*/ 226 h 259"/>
                <a:gd name="T22" fmla="*/ 78 w 166"/>
                <a:gd name="T23" fmla="*/ 244 h 259"/>
                <a:gd name="T24" fmla="*/ 59 w 166"/>
                <a:gd name="T25" fmla="*/ 242 h 259"/>
                <a:gd name="T26" fmla="*/ 52 w 166"/>
                <a:gd name="T27" fmla="*/ 258 h 259"/>
                <a:gd name="T28" fmla="*/ 35 w 166"/>
                <a:gd name="T29" fmla="*/ 259 h 259"/>
                <a:gd name="T30" fmla="*/ 28 w 166"/>
                <a:gd name="T31" fmla="*/ 240 h 259"/>
                <a:gd name="T32" fmla="*/ 14 w 166"/>
                <a:gd name="T33" fmla="*/ 218 h 259"/>
                <a:gd name="T34" fmla="*/ 0 w 166"/>
                <a:gd name="T35" fmla="*/ 190 h 259"/>
                <a:gd name="T36" fmla="*/ 6 w 166"/>
                <a:gd name="T37" fmla="*/ 179 h 259"/>
                <a:gd name="T38" fmla="*/ 17 w 166"/>
                <a:gd name="T39" fmla="*/ 166 h 259"/>
                <a:gd name="T40" fmla="*/ 20 w 166"/>
                <a:gd name="T41" fmla="*/ 143 h 259"/>
                <a:gd name="T42" fmla="*/ 10 w 166"/>
                <a:gd name="T43" fmla="*/ 134 h 259"/>
                <a:gd name="T44" fmla="*/ 6 w 166"/>
                <a:gd name="T45" fmla="*/ 109 h 259"/>
                <a:gd name="T46" fmla="*/ 14 w 166"/>
                <a:gd name="T47" fmla="*/ 91 h 259"/>
                <a:gd name="T48" fmla="*/ 28 w 166"/>
                <a:gd name="T49" fmla="*/ 91 h 259"/>
                <a:gd name="T50" fmla="*/ 32 w 166"/>
                <a:gd name="T51" fmla="*/ 84 h 259"/>
                <a:gd name="T52" fmla="*/ 26 w 166"/>
                <a:gd name="T53" fmla="*/ 78 h 259"/>
                <a:gd name="T54" fmla="*/ 45 w 166"/>
                <a:gd name="T55" fmla="*/ 52 h 259"/>
                <a:gd name="T56" fmla="*/ 56 w 166"/>
                <a:gd name="T57" fmla="*/ 32 h 259"/>
                <a:gd name="T58" fmla="*/ 63 w 166"/>
                <a:gd name="T59" fmla="*/ 19 h 259"/>
                <a:gd name="T60" fmla="*/ 76 w 166"/>
                <a:gd name="T61" fmla="*/ 19 h 259"/>
                <a:gd name="T62" fmla="*/ 78 w 166"/>
                <a:gd name="T63" fmla="*/ 9 h 259"/>
                <a:gd name="T64" fmla="*/ 103 w 166"/>
                <a:gd name="T65" fmla="*/ 12 h 259"/>
                <a:gd name="T66" fmla="*/ 103 w 166"/>
                <a:gd name="T67" fmla="*/ 1 h 259"/>
                <a:gd name="T68" fmla="*/ 111 w 166"/>
                <a:gd name="T69" fmla="*/ 0 h 259"/>
                <a:gd name="T70" fmla="*/ 131 w 166"/>
                <a:gd name="T71" fmla="*/ 9 h 259"/>
                <a:gd name="T72" fmla="*/ 154 w 166"/>
                <a:gd name="T73" fmla="*/ 21 h 259"/>
                <a:gd name="T74" fmla="*/ 160 w 166"/>
                <a:gd name="T75" fmla="*/ 48 h 259"/>
                <a:gd name="T76" fmla="*/ 166 w 166"/>
                <a:gd name="T77" fmla="*/ 55 h 259"/>
                <a:gd name="T78" fmla="*/ 144 w 166"/>
                <a:gd name="T79" fmla="*/ 6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6" h="259">
                  <a:moveTo>
                    <a:pt x="144" y="61"/>
                  </a:moveTo>
                  <a:lnTo>
                    <a:pt x="132" y="73"/>
                  </a:lnTo>
                  <a:lnTo>
                    <a:pt x="137" y="84"/>
                  </a:lnTo>
                  <a:lnTo>
                    <a:pt x="117" y="100"/>
                  </a:lnTo>
                  <a:lnTo>
                    <a:pt x="92" y="116"/>
                  </a:lnTo>
                  <a:lnTo>
                    <a:pt x="85" y="142"/>
                  </a:lnTo>
                  <a:lnTo>
                    <a:pt x="97" y="156"/>
                  </a:lnTo>
                  <a:lnTo>
                    <a:pt x="112" y="166"/>
                  </a:lnTo>
                  <a:lnTo>
                    <a:pt x="102" y="188"/>
                  </a:lnTo>
                  <a:lnTo>
                    <a:pt x="87" y="193"/>
                  </a:lnTo>
                  <a:lnTo>
                    <a:pt x="85" y="226"/>
                  </a:lnTo>
                  <a:lnTo>
                    <a:pt x="78" y="244"/>
                  </a:lnTo>
                  <a:lnTo>
                    <a:pt x="59" y="242"/>
                  </a:lnTo>
                  <a:lnTo>
                    <a:pt x="52" y="258"/>
                  </a:lnTo>
                  <a:lnTo>
                    <a:pt x="35" y="259"/>
                  </a:lnTo>
                  <a:lnTo>
                    <a:pt x="28" y="240"/>
                  </a:lnTo>
                  <a:lnTo>
                    <a:pt x="14" y="218"/>
                  </a:lnTo>
                  <a:lnTo>
                    <a:pt x="0" y="190"/>
                  </a:lnTo>
                  <a:lnTo>
                    <a:pt x="6" y="179"/>
                  </a:lnTo>
                  <a:lnTo>
                    <a:pt x="17" y="166"/>
                  </a:lnTo>
                  <a:lnTo>
                    <a:pt x="20" y="143"/>
                  </a:lnTo>
                  <a:lnTo>
                    <a:pt x="10" y="134"/>
                  </a:lnTo>
                  <a:lnTo>
                    <a:pt x="6" y="109"/>
                  </a:lnTo>
                  <a:lnTo>
                    <a:pt x="14" y="91"/>
                  </a:lnTo>
                  <a:lnTo>
                    <a:pt x="28" y="91"/>
                  </a:lnTo>
                  <a:lnTo>
                    <a:pt x="32" y="84"/>
                  </a:lnTo>
                  <a:lnTo>
                    <a:pt x="26" y="78"/>
                  </a:lnTo>
                  <a:lnTo>
                    <a:pt x="45" y="52"/>
                  </a:lnTo>
                  <a:lnTo>
                    <a:pt x="56" y="32"/>
                  </a:lnTo>
                  <a:lnTo>
                    <a:pt x="63" y="19"/>
                  </a:lnTo>
                  <a:lnTo>
                    <a:pt x="76" y="19"/>
                  </a:lnTo>
                  <a:lnTo>
                    <a:pt x="78" y="9"/>
                  </a:lnTo>
                  <a:lnTo>
                    <a:pt x="103" y="12"/>
                  </a:lnTo>
                  <a:lnTo>
                    <a:pt x="103" y="1"/>
                  </a:lnTo>
                  <a:lnTo>
                    <a:pt x="111" y="0"/>
                  </a:lnTo>
                  <a:lnTo>
                    <a:pt x="131" y="9"/>
                  </a:lnTo>
                  <a:lnTo>
                    <a:pt x="154" y="21"/>
                  </a:lnTo>
                  <a:lnTo>
                    <a:pt x="160" y="48"/>
                  </a:lnTo>
                  <a:lnTo>
                    <a:pt x="166" y="55"/>
                  </a:lnTo>
                  <a:lnTo>
                    <a:pt x="144" y="61"/>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5" name="Freeform 188">
              <a:extLst>
                <a:ext uri="{FF2B5EF4-FFF2-40B4-BE49-F238E27FC236}">
                  <a16:creationId xmlns:a16="http://schemas.microsoft.com/office/drawing/2014/main" id="{67C18AC5-D4F4-21A0-F83C-07DFEA1A437C}"/>
                </a:ext>
              </a:extLst>
            </p:cNvPr>
            <p:cNvSpPr>
              <a:spLocks/>
            </p:cNvSpPr>
            <p:nvPr/>
          </p:nvSpPr>
          <p:spPr bwMode="auto">
            <a:xfrm>
              <a:off x="4849899" y="4009914"/>
              <a:ext cx="35051" cy="50253"/>
            </a:xfrm>
            <a:custGeom>
              <a:avLst/>
              <a:gdLst>
                <a:gd name="T0" fmla="*/ 24 w 24"/>
                <a:gd name="T1" fmla="*/ 23 h 34"/>
                <a:gd name="T2" fmla="*/ 20 w 24"/>
                <a:gd name="T3" fmla="*/ 32 h 34"/>
                <a:gd name="T4" fmla="*/ 10 w 24"/>
                <a:gd name="T5" fmla="*/ 34 h 34"/>
                <a:gd name="T6" fmla="*/ 0 w 24"/>
                <a:gd name="T7" fmla="*/ 23 h 34"/>
                <a:gd name="T8" fmla="*/ 0 w 24"/>
                <a:gd name="T9" fmla="*/ 16 h 34"/>
                <a:gd name="T10" fmla="*/ 6 w 24"/>
                <a:gd name="T11" fmla="*/ 8 h 34"/>
                <a:gd name="T12" fmla="*/ 8 w 24"/>
                <a:gd name="T13" fmla="*/ 2 h 34"/>
                <a:gd name="T14" fmla="*/ 13 w 24"/>
                <a:gd name="T15" fmla="*/ 0 h 34"/>
                <a:gd name="T16" fmla="*/ 22 w 24"/>
                <a:gd name="T17" fmla="*/ 4 h 34"/>
                <a:gd name="T18" fmla="*/ 24 w 24"/>
                <a:gd name="T19" fmla="*/ 14 h 34"/>
                <a:gd name="T20" fmla="*/ 24 w 24"/>
                <a:gd name="T21"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4">
                  <a:moveTo>
                    <a:pt x="24" y="23"/>
                  </a:moveTo>
                  <a:lnTo>
                    <a:pt x="20" y="32"/>
                  </a:lnTo>
                  <a:lnTo>
                    <a:pt x="10" y="34"/>
                  </a:lnTo>
                  <a:lnTo>
                    <a:pt x="0" y="23"/>
                  </a:lnTo>
                  <a:lnTo>
                    <a:pt x="0" y="16"/>
                  </a:lnTo>
                  <a:lnTo>
                    <a:pt x="6" y="8"/>
                  </a:lnTo>
                  <a:lnTo>
                    <a:pt x="8" y="2"/>
                  </a:lnTo>
                  <a:lnTo>
                    <a:pt x="13" y="0"/>
                  </a:lnTo>
                  <a:lnTo>
                    <a:pt x="22" y="4"/>
                  </a:lnTo>
                  <a:lnTo>
                    <a:pt x="24" y="14"/>
                  </a:lnTo>
                  <a:lnTo>
                    <a:pt x="24" y="2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6" name="Freeform 189">
              <a:extLst>
                <a:ext uri="{FF2B5EF4-FFF2-40B4-BE49-F238E27FC236}">
                  <a16:creationId xmlns:a16="http://schemas.microsoft.com/office/drawing/2014/main" id="{2F186B58-E96C-8EE6-43CB-18DBDDE54774}"/>
                </a:ext>
              </a:extLst>
            </p:cNvPr>
            <p:cNvSpPr>
              <a:spLocks/>
            </p:cNvSpPr>
            <p:nvPr/>
          </p:nvSpPr>
          <p:spPr bwMode="auto">
            <a:xfrm>
              <a:off x="4957974" y="2081099"/>
              <a:ext cx="154811" cy="149280"/>
            </a:xfrm>
            <a:custGeom>
              <a:avLst/>
              <a:gdLst>
                <a:gd name="T0" fmla="*/ 56 w 106"/>
                <a:gd name="T1" fmla="*/ 79 h 101"/>
                <a:gd name="T2" fmla="*/ 24 w 106"/>
                <a:gd name="T3" fmla="*/ 101 h 101"/>
                <a:gd name="T4" fmla="*/ 4 w 106"/>
                <a:gd name="T5" fmla="*/ 93 h 101"/>
                <a:gd name="T6" fmla="*/ 3 w 106"/>
                <a:gd name="T7" fmla="*/ 93 h 101"/>
                <a:gd name="T8" fmla="*/ 5 w 106"/>
                <a:gd name="T9" fmla="*/ 90 h 101"/>
                <a:gd name="T10" fmla="*/ 4 w 106"/>
                <a:gd name="T11" fmla="*/ 81 h 101"/>
                <a:gd name="T12" fmla="*/ 7 w 106"/>
                <a:gd name="T13" fmla="*/ 70 h 101"/>
                <a:gd name="T14" fmla="*/ 16 w 106"/>
                <a:gd name="T15" fmla="*/ 62 h 101"/>
                <a:gd name="T16" fmla="*/ 12 w 106"/>
                <a:gd name="T17" fmla="*/ 54 h 101"/>
                <a:gd name="T18" fmla="*/ 4 w 106"/>
                <a:gd name="T19" fmla="*/ 53 h 101"/>
                <a:gd name="T20" fmla="*/ 0 w 106"/>
                <a:gd name="T21" fmla="*/ 37 h 101"/>
                <a:gd name="T22" fmla="*/ 4 w 106"/>
                <a:gd name="T23" fmla="*/ 29 h 101"/>
                <a:gd name="T24" fmla="*/ 8 w 106"/>
                <a:gd name="T25" fmla="*/ 24 h 101"/>
                <a:gd name="T26" fmla="*/ 12 w 106"/>
                <a:gd name="T27" fmla="*/ 20 h 101"/>
                <a:gd name="T28" fmla="*/ 11 w 106"/>
                <a:gd name="T29" fmla="*/ 8 h 101"/>
                <a:gd name="T30" fmla="*/ 17 w 106"/>
                <a:gd name="T31" fmla="*/ 12 h 101"/>
                <a:gd name="T32" fmla="*/ 36 w 106"/>
                <a:gd name="T33" fmla="*/ 6 h 101"/>
                <a:gd name="T34" fmla="*/ 45 w 106"/>
                <a:gd name="T35" fmla="*/ 10 h 101"/>
                <a:gd name="T36" fmla="*/ 59 w 106"/>
                <a:gd name="T37" fmla="*/ 10 h 101"/>
                <a:gd name="T38" fmla="*/ 78 w 106"/>
                <a:gd name="T39" fmla="*/ 3 h 101"/>
                <a:gd name="T40" fmla="*/ 87 w 106"/>
                <a:gd name="T41" fmla="*/ 3 h 101"/>
                <a:gd name="T42" fmla="*/ 106 w 106"/>
                <a:gd name="T43" fmla="*/ 0 h 101"/>
                <a:gd name="T44" fmla="*/ 99 w 106"/>
                <a:gd name="T45" fmla="*/ 13 h 101"/>
                <a:gd name="T46" fmla="*/ 91 w 106"/>
                <a:gd name="T47" fmla="*/ 18 h 101"/>
                <a:gd name="T48" fmla="*/ 94 w 106"/>
                <a:gd name="T49" fmla="*/ 33 h 101"/>
                <a:gd name="T50" fmla="*/ 91 w 106"/>
                <a:gd name="T51" fmla="*/ 58 h 101"/>
                <a:gd name="T52" fmla="*/ 56 w 106"/>
                <a:gd name="T53" fmla="*/ 7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6" h="101">
                  <a:moveTo>
                    <a:pt x="56" y="79"/>
                  </a:moveTo>
                  <a:lnTo>
                    <a:pt x="24" y="101"/>
                  </a:lnTo>
                  <a:lnTo>
                    <a:pt x="4" y="93"/>
                  </a:lnTo>
                  <a:lnTo>
                    <a:pt x="3" y="93"/>
                  </a:lnTo>
                  <a:lnTo>
                    <a:pt x="5" y="90"/>
                  </a:lnTo>
                  <a:lnTo>
                    <a:pt x="4" y="81"/>
                  </a:lnTo>
                  <a:lnTo>
                    <a:pt x="7" y="70"/>
                  </a:lnTo>
                  <a:lnTo>
                    <a:pt x="16" y="62"/>
                  </a:lnTo>
                  <a:lnTo>
                    <a:pt x="12" y="54"/>
                  </a:lnTo>
                  <a:lnTo>
                    <a:pt x="4" y="53"/>
                  </a:lnTo>
                  <a:lnTo>
                    <a:pt x="0" y="37"/>
                  </a:lnTo>
                  <a:lnTo>
                    <a:pt x="4" y="29"/>
                  </a:lnTo>
                  <a:lnTo>
                    <a:pt x="8" y="24"/>
                  </a:lnTo>
                  <a:lnTo>
                    <a:pt x="12" y="20"/>
                  </a:lnTo>
                  <a:lnTo>
                    <a:pt x="11" y="8"/>
                  </a:lnTo>
                  <a:lnTo>
                    <a:pt x="17" y="12"/>
                  </a:lnTo>
                  <a:lnTo>
                    <a:pt x="36" y="6"/>
                  </a:lnTo>
                  <a:lnTo>
                    <a:pt x="45" y="10"/>
                  </a:lnTo>
                  <a:lnTo>
                    <a:pt x="59" y="10"/>
                  </a:lnTo>
                  <a:lnTo>
                    <a:pt x="78" y="3"/>
                  </a:lnTo>
                  <a:lnTo>
                    <a:pt x="87" y="3"/>
                  </a:lnTo>
                  <a:lnTo>
                    <a:pt x="106" y="0"/>
                  </a:lnTo>
                  <a:lnTo>
                    <a:pt x="99" y="13"/>
                  </a:lnTo>
                  <a:lnTo>
                    <a:pt x="91" y="18"/>
                  </a:lnTo>
                  <a:lnTo>
                    <a:pt x="94" y="33"/>
                  </a:lnTo>
                  <a:lnTo>
                    <a:pt x="91" y="58"/>
                  </a:lnTo>
                  <a:lnTo>
                    <a:pt x="56" y="7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7" name="Freeform 190">
              <a:extLst>
                <a:ext uri="{FF2B5EF4-FFF2-40B4-BE49-F238E27FC236}">
                  <a16:creationId xmlns:a16="http://schemas.microsoft.com/office/drawing/2014/main" id="{166AA660-916E-4184-9ECF-F005A351628B}"/>
                </a:ext>
              </a:extLst>
            </p:cNvPr>
            <p:cNvSpPr>
              <a:spLocks/>
            </p:cNvSpPr>
            <p:nvPr/>
          </p:nvSpPr>
          <p:spPr bwMode="auto">
            <a:xfrm>
              <a:off x="4413215" y="2503813"/>
              <a:ext cx="274569" cy="490702"/>
            </a:xfrm>
            <a:custGeom>
              <a:avLst/>
              <a:gdLst>
                <a:gd name="T0" fmla="*/ 18 w 188"/>
                <a:gd name="T1" fmla="*/ 219 h 332"/>
                <a:gd name="T2" fmla="*/ 19 w 188"/>
                <a:gd name="T3" fmla="*/ 209 h 332"/>
                <a:gd name="T4" fmla="*/ 8 w 188"/>
                <a:gd name="T5" fmla="*/ 209 h 332"/>
                <a:gd name="T6" fmla="*/ 8 w 188"/>
                <a:gd name="T7" fmla="*/ 196 h 332"/>
                <a:gd name="T8" fmla="*/ 0 w 188"/>
                <a:gd name="T9" fmla="*/ 188 h 332"/>
                <a:gd name="T10" fmla="*/ 7 w 188"/>
                <a:gd name="T11" fmla="*/ 161 h 332"/>
                <a:gd name="T12" fmla="*/ 30 w 188"/>
                <a:gd name="T13" fmla="*/ 141 h 332"/>
                <a:gd name="T14" fmla="*/ 30 w 188"/>
                <a:gd name="T15" fmla="*/ 114 h 332"/>
                <a:gd name="T16" fmla="*/ 37 w 188"/>
                <a:gd name="T17" fmla="*/ 72 h 332"/>
                <a:gd name="T18" fmla="*/ 40 w 188"/>
                <a:gd name="T19" fmla="*/ 63 h 332"/>
                <a:gd name="T20" fmla="*/ 33 w 188"/>
                <a:gd name="T21" fmla="*/ 56 h 332"/>
                <a:gd name="T22" fmla="*/ 32 w 188"/>
                <a:gd name="T23" fmla="*/ 49 h 332"/>
                <a:gd name="T24" fmla="*/ 25 w 188"/>
                <a:gd name="T25" fmla="*/ 44 h 332"/>
                <a:gd name="T26" fmla="*/ 20 w 188"/>
                <a:gd name="T27" fmla="*/ 11 h 332"/>
                <a:gd name="T28" fmla="*/ 38 w 188"/>
                <a:gd name="T29" fmla="*/ 0 h 332"/>
                <a:gd name="T30" fmla="*/ 111 w 188"/>
                <a:gd name="T31" fmla="*/ 40 h 332"/>
                <a:gd name="T32" fmla="*/ 184 w 188"/>
                <a:gd name="T33" fmla="*/ 80 h 332"/>
                <a:gd name="T34" fmla="*/ 188 w 188"/>
                <a:gd name="T35" fmla="*/ 162 h 332"/>
                <a:gd name="T36" fmla="*/ 172 w 188"/>
                <a:gd name="T37" fmla="*/ 161 h 332"/>
                <a:gd name="T38" fmla="*/ 164 w 188"/>
                <a:gd name="T39" fmla="*/ 176 h 332"/>
                <a:gd name="T40" fmla="*/ 160 w 188"/>
                <a:gd name="T41" fmla="*/ 189 h 332"/>
                <a:gd name="T42" fmla="*/ 163 w 188"/>
                <a:gd name="T43" fmla="*/ 194 h 332"/>
                <a:gd name="T44" fmla="*/ 158 w 188"/>
                <a:gd name="T45" fmla="*/ 200 h 332"/>
                <a:gd name="T46" fmla="*/ 160 w 188"/>
                <a:gd name="T47" fmla="*/ 209 h 332"/>
                <a:gd name="T48" fmla="*/ 155 w 188"/>
                <a:gd name="T49" fmla="*/ 217 h 332"/>
                <a:gd name="T50" fmla="*/ 154 w 188"/>
                <a:gd name="T51" fmla="*/ 225 h 332"/>
                <a:gd name="T52" fmla="*/ 160 w 188"/>
                <a:gd name="T53" fmla="*/ 224 h 332"/>
                <a:gd name="T54" fmla="*/ 164 w 188"/>
                <a:gd name="T55" fmla="*/ 232 h 332"/>
                <a:gd name="T56" fmla="*/ 164 w 188"/>
                <a:gd name="T57" fmla="*/ 244 h 332"/>
                <a:gd name="T58" fmla="*/ 171 w 188"/>
                <a:gd name="T59" fmla="*/ 250 h 332"/>
                <a:gd name="T60" fmla="*/ 171 w 188"/>
                <a:gd name="T61" fmla="*/ 255 h 332"/>
                <a:gd name="T62" fmla="*/ 160 w 188"/>
                <a:gd name="T63" fmla="*/ 258 h 332"/>
                <a:gd name="T64" fmla="*/ 151 w 188"/>
                <a:gd name="T65" fmla="*/ 267 h 332"/>
                <a:gd name="T66" fmla="*/ 138 w 188"/>
                <a:gd name="T67" fmla="*/ 290 h 332"/>
                <a:gd name="T68" fmla="*/ 121 w 188"/>
                <a:gd name="T69" fmla="*/ 299 h 332"/>
                <a:gd name="T70" fmla="*/ 103 w 188"/>
                <a:gd name="T71" fmla="*/ 298 h 332"/>
                <a:gd name="T72" fmla="*/ 98 w 188"/>
                <a:gd name="T73" fmla="*/ 300 h 332"/>
                <a:gd name="T74" fmla="*/ 100 w 188"/>
                <a:gd name="T75" fmla="*/ 307 h 332"/>
                <a:gd name="T76" fmla="*/ 90 w 188"/>
                <a:gd name="T77" fmla="*/ 314 h 332"/>
                <a:gd name="T78" fmla="*/ 83 w 188"/>
                <a:gd name="T79" fmla="*/ 323 h 332"/>
                <a:gd name="T80" fmla="*/ 59 w 188"/>
                <a:gd name="T81" fmla="*/ 330 h 332"/>
                <a:gd name="T82" fmla="*/ 55 w 188"/>
                <a:gd name="T83" fmla="*/ 326 h 332"/>
                <a:gd name="T84" fmla="*/ 52 w 188"/>
                <a:gd name="T85" fmla="*/ 325 h 332"/>
                <a:gd name="T86" fmla="*/ 48 w 188"/>
                <a:gd name="T87" fmla="*/ 331 h 332"/>
                <a:gd name="T88" fmla="*/ 33 w 188"/>
                <a:gd name="T89" fmla="*/ 332 h 332"/>
                <a:gd name="T90" fmla="*/ 36 w 188"/>
                <a:gd name="T91" fmla="*/ 326 h 332"/>
                <a:gd name="T92" fmla="*/ 30 w 188"/>
                <a:gd name="T93" fmla="*/ 312 h 332"/>
                <a:gd name="T94" fmla="*/ 28 w 188"/>
                <a:gd name="T95" fmla="*/ 304 h 332"/>
                <a:gd name="T96" fmla="*/ 20 w 188"/>
                <a:gd name="T97" fmla="*/ 300 h 332"/>
                <a:gd name="T98" fmla="*/ 9 w 188"/>
                <a:gd name="T99" fmla="*/ 288 h 332"/>
                <a:gd name="T100" fmla="*/ 13 w 188"/>
                <a:gd name="T101" fmla="*/ 278 h 332"/>
                <a:gd name="T102" fmla="*/ 21 w 188"/>
                <a:gd name="T103" fmla="*/ 280 h 332"/>
                <a:gd name="T104" fmla="*/ 26 w 188"/>
                <a:gd name="T105" fmla="*/ 279 h 332"/>
                <a:gd name="T106" fmla="*/ 36 w 188"/>
                <a:gd name="T107" fmla="*/ 279 h 332"/>
                <a:gd name="T108" fmla="*/ 26 w 188"/>
                <a:gd name="T109" fmla="*/ 260 h 332"/>
                <a:gd name="T110" fmla="*/ 27 w 188"/>
                <a:gd name="T111" fmla="*/ 246 h 332"/>
                <a:gd name="T112" fmla="*/ 25 w 188"/>
                <a:gd name="T113" fmla="*/ 233 h 332"/>
                <a:gd name="T114" fmla="*/ 18 w 188"/>
                <a:gd name="T115" fmla="*/ 219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88" h="332">
                  <a:moveTo>
                    <a:pt x="18" y="219"/>
                  </a:moveTo>
                  <a:lnTo>
                    <a:pt x="19" y="209"/>
                  </a:lnTo>
                  <a:lnTo>
                    <a:pt x="8" y="209"/>
                  </a:lnTo>
                  <a:lnTo>
                    <a:pt x="8" y="196"/>
                  </a:lnTo>
                  <a:lnTo>
                    <a:pt x="0" y="188"/>
                  </a:lnTo>
                  <a:lnTo>
                    <a:pt x="7" y="161"/>
                  </a:lnTo>
                  <a:lnTo>
                    <a:pt x="30" y="141"/>
                  </a:lnTo>
                  <a:lnTo>
                    <a:pt x="30" y="114"/>
                  </a:lnTo>
                  <a:lnTo>
                    <a:pt x="37" y="72"/>
                  </a:lnTo>
                  <a:lnTo>
                    <a:pt x="40" y="63"/>
                  </a:lnTo>
                  <a:lnTo>
                    <a:pt x="33" y="56"/>
                  </a:lnTo>
                  <a:lnTo>
                    <a:pt x="32" y="49"/>
                  </a:lnTo>
                  <a:lnTo>
                    <a:pt x="25" y="44"/>
                  </a:lnTo>
                  <a:lnTo>
                    <a:pt x="20" y="11"/>
                  </a:lnTo>
                  <a:lnTo>
                    <a:pt x="38" y="0"/>
                  </a:lnTo>
                  <a:lnTo>
                    <a:pt x="111" y="40"/>
                  </a:lnTo>
                  <a:lnTo>
                    <a:pt x="184" y="80"/>
                  </a:lnTo>
                  <a:lnTo>
                    <a:pt x="188" y="162"/>
                  </a:lnTo>
                  <a:lnTo>
                    <a:pt x="172" y="161"/>
                  </a:lnTo>
                  <a:lnTo>
                    <a:pt x="164" y="176"/>
                  </a:lnTo>
                  <a:lnTo>
                    <a:pt x="160" y="189"/>
                  </a:lnTo>
                  <a:lnTo>
                    <a:pt x="163" y="194"/>
                  </a:lnTo>
                  <a:lnTo>
                    <a:pt x="158" y="200"/>
                  </a:lnTo>
                  <a:lnTo>
                    <a:pt x="160" y="209"/>
                  </a:lnTo>
                  <a:lnTo>
                    <a:pt x="155" y="217"/>
                  </a:lnTo>
                  <a:lnTo>
                    <a:pt x="154" y="225"/>
                  </a:lnTo>
                  <a:lnTo>
                    <a:pt x="160" y="224"/>
                  </a:lnTo>
                  <a:lnTo>
                    <a:pt x="164" y="232"/>
                  </a:lnTo>
                  <a:lnTo>
                    <a:pt x="164" y="244"/>
                  </a:lnTo>
                  <a:lnTo>
                    <a:pt x="171" y="250"/>
                  </a:lnTo>
                  <a:lnTo>
                    <a:pt x="171" y="255"/>
                  </a:lnTo>
                  <a:lnTo>
                    <a:pt x="160" y="258"/>
                  </a:lnTo>
                  <a:lnTo>
                    <a:pt x="151" y="267"/>
                  </a:lnTo>
                  <a:lnTo>
                    <a:pt x="138" y="290"/>
                  </a:lnTo>
                  <a:lnTo>
                    <a:pt x="121" y="299"/>
                  </a:lnTo>
                  <a:lnTo>
                    <a:pt x="103" y="298"/>
                  </a:lnTo>
                  <a:lnTo>
                    <a:pt x="98" y="300"/>
                  </a:lnTo>
                  <a:lnTo>
                    <a:pt x="100" y="307"/>
                  </a:lnTo>
                  <a:lnTo>
                    <a:pt x="90" y="314"/>
                  </a:lnTo>
                  <a:lnTo>
                    <a:pt x="83" y="323"/>
                  </a:lnTo>
                  <a:lnTo>
                    <a:pt x="59" y="330"/>
                  </a:lnTo>
                  <a:lnTo>
                    <a:pt x="55" y="326"/>
                  </a:lnTo>
                  <a:lnTo>
                    <a:pt x="52" y="325"/>
                  </a:lnTo>
                  <a:lnTo>
                    <a:pt x="48" y="331"/>
                  </a:lnTo>
                  <a:lnTo>
                    <a:pt x="33" y="332"/>
                  </a:lnTo>
                  <a:lnTo>
                    <a:pt x="36" y="326"/>
                  </a:lnTo>
                  <a:lnTo>
                    <a:pt x="30" y="312"/>
                  </a:lnTo>
                  <a:lnTo>
                    <a:pt x="28" y="304"/>
                  </a:lnTo>
                  <a:lnTo>
                    <a:pt x="20" y="300"/>
                  </a:lnTo>
                  <a:lnTo>
                    <a:pt x="9" y="288"/>
                  </a:lnTo>
                  <a:lnTo>
                    <a:pt x="13" y="278"/>
                  </a:lnTo>
                  <a:lnTo>
                    <a:pt x="21" y="280"/>
                  </a:lnTo>
                  <a:lnTo>
                    <a:pt x="26" y="279"/>
                  </a:lnTo>
                  <a:lnTo>
                    <a:pt x="36" y="279"/>
                  </a:lnTo>
                  <a:lnTo>
                    <a:pt x="26" y="260"/>
                  </a:lnTo>
                  <a:lnTo>
                    <a:pt x="27" y="246"/>
                  </a:lnTo>
                  <a:lnTo>
                    <a:pt x="25" y="233"/>
                  </a:lnTo>
                  <a:lnTo>
                    <a:pt x="18" y="2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8" name="Freeform 191">
              <a:extLst>
                <a:ext uri="{FF2B5EF4-FFF2-40B4-BE49-F238E27FC236}">
                  <a16:creationId xmlns:a16="http://schemas.microsoft.com/office/drawing/2014/main" id="{EE36B213-1255-65AB-C9FD-DC534D4FE2B6}"/>
                </a:ext>
              </a:extLst>
            </p:cNvPr>
            <p:cNvSpPr>
              <a:spLocks/>
            </p:cNvSpPr>
            <p:nvPr/>
          </p:nvSpPr>
          <p:spPr bwMode="auto">
            <a:xfrm>
              <a:off x="4051017" y="2883663"/>
              <a:ext cx="51118" cy="156670"/>
            </a:xfrm>
            <a:custGeom>
              <a:avLst/>
              <a:gdLst>
                <a:gd name="T0" fmla="*/ 35 w 35"/>
                <a:gd name="T1" fmla="*/ 102 h 106"/>
                <a:gd name="T2" fmla="*/ 21 w 35"/>
                <a:gd name="T3" fmla="*/ 106 h 106"/>
                <a:gd name="T4" fmla="*/ 17 w 35"/>
                <a:gd name="T5" fmla="*/ 99 h 106"/>
                <a:gd name="T6" fmla="*/ 12 w 35"/>
                <a:gd name="T7" fmla="*/ 86 h 106"/>
                <a:gd name="T8" fmla="*/ 10 w 35"/>
                <a:gd name="T9" fmla="*/ 75 h 106"/>
                <a:gd name="T10" fmla="*/ 14 w 35"/>
                <a:gd name="T11" fmla="*/ 57 h 106"/>
                <a:gd name="T12" fmla="*/ 10 w 35"/>
                <a:gd name="T13" fmla="*/ 49 h 106"/>
                <a:gd name="T14" fmla="*/ 8 w 35"/>
                <a:gd name="T15" fmla="*/ 33 h 106"/>
                <a:gd name="T16" fmla="*/ 8 w 35"/>
                <a:gd name="T17" fmla="*/ 18 h 106"/>
                <a:gd name="T18" fmla="*/ 0 w 35"/>
                <a:gd name="T19" fmla="*/ 7 h 106"/>
                <a:gd name="T20" fmla="*/ 2 w 35"/>
                <a:gd name="T21" fmla="*/ 0 h 106"/>
                <a:gd name="T22" fmla="*/ 18 w 35"/>
                <a:gd name="T23" fmla="*/ 1 h 106"/>
                <a:gd name="T24" fmla="*/ 15 w 35"/>
                <a:gd name="T25" fmla="*/ 12 h 106"/>
                <a:gd name="T26" fmla="*/ 21 w 35"/>
                <a:gd name="T27" fmla="*/ 18 h 106"/>
                <a:gd name="T28" fmla="*/ 27 w 35"/>
                <a:gd name="T29" fmla="*/ 25 h 106"/>
                <a:gd name="T30" fmla="*/ 28 w 35"/>
                <a:gd name="T31" fmla="*/ 36 h 106"/>
                <a:gd name="T32" fmla="*/ 32 w 35"/>
                <a:gd name="T33" fmla="*/ 40 h 106"/>
                <a:gd name="T34" fmla="*/ 31 w 35"/>
                <a:gd name="T35" fmla="*/ 88 h 106"/>
                <a:gd name="T36" fmla="*/ 35 w 35"/>
                <a:gd name="T37" fmla="*/ 10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 h="106">
                  <a:moveTo>
                    <a:pt x="35" y="102"/>
                  </a:moveTo>
                  <a:lnTo>
                    <a:pt x="21" y="106"/>
                  </a:lnTo>
                  <a:lnTo>
                    <a:pt x="17" y="99"/>
                  </a:lnTo>
                  <a:lnTo>
                    <a:pt x="12" y="86"/>
                  </a:lnTo>
                  <a:lnTo>
                    <a:pt x="10" y="75"/>
                  </a:lnTo>
                  <a:lnTo>
                    <a:pt x="14" y="57"/>
                  </a:lnTo>
                  <a:lnTo>
                    <a:pt x="10" y="49"/>
                  </a:lnTo>
                  <a:lnTo>
                    <a:pt x="8" y="33"/>
                  </a:lnTo>
                  <a:lnTo>
                    <a:pt x="8" y="18"/>
                  </a:lnTo>
                  <a:lnTo>
                    <a:pt x="0" y="7"/>
                  </a:lnTo>
                  <a:lnTo>
                    <a:pt x="2" y="0"/>
                  </a:lnTo>
                  <a:lnTo>
                    <a:pt x="18" y="1"/>
                  </a:lnTo>
                  <a:lnTo>
                    <a:pt x="15" y="12"/>
                  </a:lnTo>
                  <a:lnTo>
                    <a:pt x="21" y="18"/>
                  </a:lnTo>
                  <a:lnTo>
                    <a:pt x="27" y="25"/>
                  </a:lnTo>
                  <a:lnTo>
                    <a:pt x="28" y="36"/>
                  </a:lnTo>
                  <a:lnTo>
                    <a:pt x="32" y="40"/>
                  </a:lnTo>
                  <a:lnTo>
                    <a:pt x="31" y="88"/>
                  </a:lnTo>
                  <a:lnTo>
                    <a:pt x="35" y="10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79" name="Freeform 192">
              <a:extLst>
                <a:ext uri="{FF2B5EF4-FFF2-40B4-BE49-F238E27FC236}">
                  <a16:creationId xmlns:a16="http://schemas.microsoft.com/office/drawing/2014/main" id="{B79E644E-BECB-B080-A390-B5B2662905BF}"/>
                </a:ext>
              </a:extLst>
            </p:cNvPr>
            <p:cNvSpPr>
              <a:spLocks/>
            </p:cNvSpPr>
            <p:nvPr/>
          </p:nvSpPr>
          <p:spPr bwMode="auto">
            <a:xfrm>
              <a:off x="6627300" y="2595450"/>
              <a:ext cx="232217" cy="452274"/>
            </a:xfrm>
            <a:custGeom>
              <a:avLst/>
              <a:gdLst>
                <a:gd name="T0" fmla="*/ 93 w 159"/>
                <a:gd name="T1" fmla="*/ 162 h 306"/>
                <a:gd name="T2" fmla="*/ 78 w 159"/>
                <a:gd name="T3" fmla="*/ 146 h 306"/>
                <a:gd name="T4" fmla="*/ 63 w 159"/>
                <a:gd name="T5" fmla="*/ 169 h 306"/>
                <a:gd name="T6" fmla="*/ 52 w 159"/>
                <a:gd name="T7" fmla="*/ 217 h 306"/>
                <a:gd name="T8" fmla="*/ 66 w 159"/>
                <a:gd name="T9" fmla="*/ 233 h 306"/>
                <a:gd name="T10" fmla="*/ 79 w 159"/>
                <a:gd name="T11" fmla="*/ 270 h 306"/>
                <a:gd name="T12" fmla="*/ 101 w 159"/>
                <a:gd name="T13" fmla="*/ 284 h 306"/>
                <a:gd name="T14" fmla="*/ 106 w 159"/>
                <a:gd name="T15" fmla="*/ 304 h 306"/>
                <a:gd name="T16" fmla="*/ 91 w 159"/>
                <a:gd name="T17" fmla="*/ 295 h 306"/>
                <a:gd name="T18" fmla="*/ 73 w 159"/>
                <a:gd name="T19" fmla="*/ 290 h 306"/>
                <a:gd name="T20" fmla="*/ 62 w 159"/>
                <a:gd name="T21" fmla="*/ 272 h 306"/>
                <a:gd name="T22" fmla="*/ 42 w 159"/>
                <a:gd name="T23" fmla="*/ 250 h 306"/>
                <a:gd name="T24" fmla="*/ 36 w 159"/>
                <a:gd name="T25" fmla="*/ 251 h 306"/>
                <a:gd name="T26" fmla="*/ 41 w 159"/>
                <a:gd name="T27" fmla="*/ 218 h 306"/>
                <a:gd name="T28" fmla="*/ 56 w 159"/>
                <a:gd name="T29" fmla="*/ 177 h 306"/>
                <a:gd name="T30" fmla="*/ 46 w 159"/>
                <a:gd name="T31" fmla="*/ 149 h 306"/>
                <a:gd name="T32" fmla="*/ 29 w 159"/>
                <a:gd name="T33" fmla="*/ 121 h 306"/>
                <a:gd name="T34" fmla="*/ 30 w 159"/>
                <a:gd name="T35" fmla="*/ 106 h 306"/>
                <a:gd name="T36" fmla="*/ 25 w 159"/>
                <a:gd name="T37" fmla="*/ 75 h 306"/>
                <a:gd name="T38" fmla="*/ 0 w 159"/>
                <a:gd name="T39" fmla="*/ 41 h 306"/>
                <a:gd name="T40" fmla="*/ 12 w 159"/>
                <a:gd name="T41" fmla="*/ 15 h 306"/>
                <a:gd name="T42" fmla="*/ 34 w 159"/>
                <a:gd name="T43" fmla="*/ 5 h 306"/>
                <a:gd name="T44" fmla="*/ 52 w 159"/>
                <a:gd name="T45" fmla="*/ 7 h 306"/>
                <a:gd name="T46" fmla="*/ 67 w 159"/>
                <a:gd name="T47" fmla="*/ 20 h 306"/>
                <a:gd name="T48" fmla="*/ 69 w 159"/>
                <a:gd name="T49" fmla="*/ 61 h 306"/>
                <a:gd name="T50" fmla="*/ 93 w 159"/>
                <a:gd name="T51" fmla="*/ 52 h 306"/>
                <a:gd name="T52" fmla="*/ 106 w 159"/>
                <a:gd name="T53" fmla="*/ 44 h 306"/>
                <a:gd name="T54" fmla="*/ 136 w 159"/>
                <a:gd name="T55" fmla="*/ 62 h 306"/>
                <a:gd name="T56" fmla="*/ 157 w 159"/>
                <a:gd name="T57" fmla="*/ 101 h 306"/>
                <a:gd name="T58" fmla="*/ 154 w 159"/>
                <a:gd name="T59" fmla="*/ 128 h 306"/>
                <a:gd name="T60" fmla="*/ 113 w 159"/>
                <a:gd name="T61" fmla="*/ 129 h 306"/>
                <a:gd name="T62" fmla="*/ 110 w 159"/>
                <a:gd name="T63" fmla="*/ 171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306">
                  <a:moveTo>
                    <a:pt x="110" y="171"/>
                  </a:moveTo>
                  <a:lnTo>
                    <a:pt x="93" y="162"/>
                  </a:lnTo>
                  <a:lnTo>
                    <a:pt x="78" y="162"/>
                  </a:lnTo>
                  <a:lnTo>
                    <a:pt x="78" y="146"/>
                  </a:lnTo>
                  <a:lnTo>
                    <a:pt x="62" y="146"/>
                  </a:lnTo>
                  <a:lnTo>
                    <a:pt x="63" y="169"/>
                  </a:lnTo>
                  <a:lnTo>
                    <a:pt x="56" y="199"/>
                  </a:lnTo>
                  <a:lnTo>
                    <a:pt x="52" y="217"/>
                  </a:lnTo>
                  <a:lnTo>
                    <a:pt x="54" y="233"/>
                  </a:lnTo>
                  <a:lnTo>
                    <a:pt x="66" y="233"/>
                  </a:lnTo>
                  <a:lnTo>
                    <a:pt x="75" y="252"/>
                  </a:lnTo>
                  <a:lnTo>
                    <a:pt x="79" y="270"/>
                  </a:lnTo>
                  <a:lnTo>
                    <a:pt x="90" y="282"/>
                  </a:lnTo>
                  <a:lnTo>
                    <a:pt x="101" y="284"/>
                  </a:lnTo>
                  <a:lnTo>
                    <a:pt x="111" y="295"/>
                  </a:lnTo>
                  <a:lnTo>
                    <a:pt x="106" y="304"/>
                  </a:lnTo>
                  <a:lnTo>
                    <a:pt x="93" y="306"/>
                  </a:lnTo>
                  <a:lnTo>
                    <a:pt x="91" y="295"/>
                  </a:lnTo>
                  <a:lnTo>
                    <a:pt x="76" y="286"/>
                  </a:lnTo>
                  <a:lnTo>
                    <a:pt x="73" y="290"/>
                  </a:lnTo>
                  <a:lnTo>
                    <a:pt x="66" y="282"/>
                  </a:lnTo>
                  <a:lnTo>
                    <a:pt x="62" y="272"/>
                  </a:lnTo>
                  <a:lnTo>
                    <a:pt x="51" y="260"/>
                  </a:lnTo>
                  <a:lnTo>
                    <a:pt x="42" y="250"/>
                  </a:lnTo>
                  <a:lnTo>
                    <a:pt x="40" y="263"/>
                  </a:lnTo>
                  <a:lnTo>
                    <a:pt x="36" y="251"/>
                  </a:lnTo>
                  <a:lnTo>
                    <a:pt x="37" y="238"/>
                  </a:lnTo>
                  <a:lnTo>
                    <a:pt x="41" y="218"/>
                  </a:lnTo>
                  <a:lnTo>
                    <a:pt x="48" y="197"/>
                  </a:lnTo>
                  <a:lnTo>
                    <a:pt x="56" y="177"/>
                  </a:lnTo>
                  <a:lnTo>
                    <a:pt x="47" y="158"/>
                  </a:lnTo>
                  <a:lnTo>
                    <a:pt x="46" y="149"/>
                  </a:lnTo>
                  <a:lnTo>
                    <a:pt x="43" y="137"/>
                  </a:lnTo>
                  <a:lnTo>
                    <a:pt x="29" y="121"/>
                  </a:lnTo>
                  <a:lnTo>
                    <a:pt x="24" y="110"/>
                  </a:lnTo>
                  <a:lnTo>
                    <a:pt x="30" y="106"/>
                  </a:lnTo>
                  <a:lnTo>
                    <a:pt x="34" y="88"/>
                  </a:lnTo>
                  <a:lnTo>
                    <a:pt x="25" y="75"/>
                  </a:lnTo>
                  <a:lnTo>
                    <a:pt x="11" y="60"/>
                  </a:lnTo>
                  <a:lnTo>
                    <a:pt x="0" y="41"/>
                  </a:lnTo>
                  <a:lnTo>
                    <a:pt x="7" y="37"/>
                  </a:lnTo>
                  <a:lnTo>
                    <a:pt x="12" y="15"/>
                  </a:lnTo>
                  <a:lnTo>
                    <a:pt x="25" y="14"/>
                  </a:lnTo>
                  <a:lnTo>
                    <a:pt x="34" y="5"/>
                  </a:lnTo>
                  <a:lnTo>
                    <a:pt x="43" y="0"/>
                  </a:lnTo>
                  <a:lnTo>
                    <a:pt x="52" y="7"/>
                  </a:lnTo>
                  <a:lnTo>
                    <a:pt x="55" y="19"/>
                  </a:lnTo>
                  <a:lnTo>
                    <a:pt x="67" y="20"/>
                  </a:lnTo>
                  <a:lnTo>
                    <a:pt x="66" y="42"/>
                  </a:lnTo>
                  <a:lnTo>
                    <a:pt x="69" y="61"/>
                  </a:lnTo>
                  <a:lnTo>
                    <a:pt x="87" y="48"/>
                  </a:lnTo>
                  <a:lnTo>
                    <a:pt x="93" y="52"/>
                  </a:lnTo>
                  <a:lnTo>
                    <a:pt x="103" y="51"/>
                  </a:lnTo>
                  <a:lnTo>
                    <a:pt x="106" y="44"/>
                  </a:lnTo>
                  <a:lnTo>
                    <a:pt x="120" y="45"/>
                  </a:lnTo>
                  <a:lnTo>
                    <a:pt x="136" y="62"/>
                  </a:lnTo>
                  <a:lnTo>
                    <a:pt x="140" y="83"/>
                  </a:lnTo>
                  <a:lnTo>
                    <a:pt x="157" y="101"/>
                  </a:lnTo>
                  <a:lnTo>
                    <a:pt x="159" y="119"/>
                  </a:lnTo>
                  <a:lnTo>
                    <a:pt x="154" y="128"/>
                  </a:lnTo>
                  <a:lnTo>
                    <a:pt x="136" y="125"/>
                  </a:lnTo>
                  <a:lnTo>
                    <a:pt x="113" y="129"/>
                  </a:lnTo>
                  <a:lnTo>
                    <a:pt x="103" y="146"/>
                  </a:lnTo>
                  <a:lnTo>
                    <a:pt x="110" y="171"/>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0" name="Freeform 193">
              <a:extLst>
                <a:ext uri="{FF2B5EF4-FFF2-40B4-BE49-F238E27FC236}">
                  <a16:creationId xmlns:a16="http://schemas.microsoft.com/office/drawing/2014/main" id="{EF8E95C9-217C-0448-5807-44273D688AB5}"/>
                </a:ext>
              </a:extLst>
            </p:cNvPr>
            <p:cNvSpPr>
              <a:spLocks/>
            </p:cNvSpPr>
            <p:nvPr/>
          </p:nvSpPr>
          <p:spPr bwMode="auto">
            <a:xfrm>
              <a:off x="5727646" y="1965814"/>
              <a:ext cx="201545" cy="130065"/>
            </a:xfrm>
            <a:custGeom>
              <a:avLst/>
              <a:gdLst>
                <a:gd name="T0" fmla="*/ 54 w 138"/>
                <a:gd name="T1" fmla="*/ 15 h 88"/>
                <a:gd name="T2" fmla="*/ 50 w 138"/>
                <a:gd name="T3" fmla="*/ 22 h 88"/>
                <a:gd name="T4" fmla="*/ 30 w 138"/>
                <a:gd name="T5" fmla="*/ 18 h 88"/>
                <a:gd name="T6" fmla="*/ 32 w 138"/>
                <a:gd name="T7" fmla="*/ 30 h 88"/>
                <a:gd name="T8" fmla="*/ 50 w 138"/>
                <a:gd name="T9" fmla="*/ 29 h 88"/>
                <a:gd name="T10" fmla="*/ 73 w 138"/>
                <a:gd name="T11" fmla="*/ 35 h 88"/>
                <a:gd name="T12" fmla="*/ 104 w 138"/>
                <a:gd name="T13" fmla="*/ 32 h 88"/>
                <a:gd name="T14" fmla="*/ 113 w 138"/>
                <a:gd name="T15" fmla="*/ 51 h 88"/>
                <a:gd name="T16" fmla="*/ 119 w 138"/>
                <a:gd name="T17" fmla="*/ 49 h 88"/>
                <a:gd name="T18" fmla="*/ 130 w 138"/>
                <a:gd name="T19" fmla="*/ 54 h 88"/>
                <a:gd name="T20" fmla="*/ 132 w 138"/>
                <a:gd name="T21" fmla="*/ 62 h 88"/>
                <a:gd name="T22" fmla="*/ 138 w 138"/>
                <a:gd name="T23" fmla="*/ 74 h 88"/>
                <a:gd name="T24" fmla="*/ 120 w 138"/>
                <a:gd name="T25" fmla="*/ 74 h 88"/>
                <a:gd name="T26" fmla="*/ 108 w 138"/>
                <a:gd name="T27" fmla="*/ 72 h 88"/>
                <a:gd name="T28" fmla="*/ 99 w 138"/>
                <a:gd name="T29" fmla="*/ 81 h 88"/>
                <a:gd name="T30" fmla="*/ 92 w 138"/>
                <a:gd name="T31" fmla="*/ 83 h 88"/>
                <a:gd name="T32" fmla="*/ 88 w 138"/>
                <a:gd name="T33" fmla="*/ 88 h 88"/>
                <a:gd name="T34" fmla="*/ 79 w 138"/>
                <a:gd name="T35" fmla="*/ 81 h 88"/>
                <a:gd name="T36" fmla="*/ 76 w 138"/>
                <a:gd name="T37" fmla="*/ 64 h 88"/>
                <a:gd name="T38" fmla="*/ 71 w 138"/>
                <a:gd name="T39" fmla="*/ 63 h 88"/>
                <a:gd name="T40" fmla="*/ 71 w 138"/>
                <a:gd name="T41" fmla="*/ 56 h 88"/>
                <a:gd name="T42" fmla="*/ 60 w 138"/>
                <a:gd name="T43" fmla="*/ 51 h 88"/>
                <a:gd name="T44" fmla="*/ 55 w 138"/>
                <a:gd name="T45" fmla="*/ 59 h 88"/>
                <a:gd name="T46" fmla="*/ 55 w 138"/>
                <a:gd name="T47" fmla="*/ 67 h 88"/>
                <a:gd name="T48" fmla="*/ 53 w 138"/>
                <a:gd name="T49" fmla="*/ 70 h 88"/>
                <a:gd name="T50" fmla="*/ 43 w 138"/>
                <a:gd name="T51" fmla="*/ 70 h 88"/>
                <a:gd name="T52" fmla="*/ 40 w 138"/>
                <a:gd name="T53" fmla="*/ 79 h 88"/>
                <a:gd name="T54" fmla="*/ 33 w 138"/>
                <a:gd name="T55" fmla="*/ 75 h 88"/>
                <a:gd name="T56" fmla="*/ 22 w 138"/>
                <a:gd name="T57" fmla="*/ 82 h 88"/>
                <a:gd name="T58" fmla="*/ 16 w 138"/>
                <a:gd name="T59" fmla="*/ 79 h 88"/>
                <a:gd name="T60" fmla="*/ 21 w 138"/>
                <a:gd name="T61" fmla="*/ 58 h 88"/>
                <a:gd name="T62" fmla="*/ 13 w 138"/>
                <a:gd name="T63" fmla="*/ 43 h 88"/>
                <a:gd name="T64" fmla="*/ 0 w 138"/>
                <a:gd name="T65" fmla="*/ 38 h 88"/>
                <a:gd name="T66" fmla="*/ 2 w 138"/>
                <a:gd name="T67" fmla="*/ 29 h 88"/>
                <a:gd name="T68" fmla="*/ 16 w 138"/>
                <a:gd name="T69" fmla="*/ 30 h 88"/>
                <a:gd name="T70" fmla="*/ 21 w 138"/>
                <a:gd name="T71" fmla="*/ 19 h 88"/>
                <a:gd name="T72" fmla="*/ 23 w 138"/>
                <a:gd name="T73" fmla="*/ 5 h 88"/>
                <a:gd name="T74" fmla="*/ 44 w 138"/>
                <a:gd name="T75" fmla="*/ 0 h 88"/>
                <a:gd name="T76" fmla="*/ 43 w 138"/>
                <a:gd name="T77" fmla="*/ 10 h 88"/>
                <a:gd name="T78" fmla="*/ 47 w 138"/>
                <a:gd name="T79" fmla="*/ 16 h 88"/>
                <a:gd name="T80" fmla="*/ 54 w 138"/>
                <a:gd name="T81" fmla="*/ 1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8" h="88">
                  <a:moveTo>
                    <a:pt x="54" y="15"/>
                  </a:moveTo>
                  <a:lnTo>
                    <a:pt x="50" y="22"/>
                  </a:lnTo>
                  <a:lnTo>
                    <a:pt x="30" y="18"/>
                  </a:lnTo>
                  <a:lnTo>
                    <a:pt x="32" y="30"/>
                  </a:lnTo>
                  <a:lnTo>
                    <a:pt x="50" y="29"/>
                  </a:lnTo>
                  <a:lnTo>
                    <a:pt x="73" y="35"/>
                  </a:lnTo>
                  <a:lnTo>
                    <a:pt x="104" y="32"/>
                  </a:lnTo>
                  <a:lnTo>
                    <a:pt x="113" y="51"/>
                  </a:lnTo>
                  <a:lnTo>
                    <a:pt x="119" y="49"/>
                  </a:lnTo>
                  <a:lnTo>
                    <a:pt x="130" y="54"/>
                  </a:lnTo>
                  <a:lnTo>
                    <a:pt x="132" y="62"/>
                  </a:lnTo>
                  <a:lnTo>
                    <a:pt x="138" y="74"/>
                  </a:lnTo>
                  <a:lnTo>
                    <a:pt x="120" y="74"/>
                  </a:lnTo>
                  <a:lnTo>
                    <a:pt x="108" y="72"/>
                  </a:lnTo>
                  <a:lnTo>
                    <a:pt x="99" y="81"/>
                  </a:lnTo>
                  <a:lnTo>
                    <a:pt x="92" y="83"/>
                  </a:lnTo>
                  <a:lnTo>
                    <a:pt x="88" y="88"/>
                  </a:lnTo>
                  <a:lnTo>
                    <a:pt x="79" y="81"/>
                  </a:lnTo>
                  <a:lnTo>
                    <a:pt x="76" y="64"/>
                  </a:lnTo>
                  <a:lnTo>
                    <a:pt x="71" y="63"/>
                  </a:lnTo>
                  <a:lnTo>
                    <a:pt x="71" y="56"/>
                  </a:lnTo>
                  <a:lnTo>
                    <a:pt x="60" y="51"/>
                  </a:lnTo>
                  <a:lnTo>
                    <a:pt x="55" y="59"/>
                  </a:lnTo>
                  <a:lnTo>
                    <a:pt x="55" y="67"/>
                  </a:lnTo>
                  <a:lnTo>
                    <a:pt x="53" y="70"/>
                  </a:lnTo>
                  <a:lnTo>
                    <a:pt x="43" y="70"/>
                  </a:lnTo>
                  <a:lnTo>
                    <a:pt x="40" y="79"/>
                  </a:lnTo>
                  <a:lnTo>
                    <a:pt x="33" y="75"/>
                  </a:lnTo>
                  <a:lnTo>
                    <a:pt x="22" y="82"/>
                  </a:lnTo>
                  <a:lnTo>
                    <a:pt x="16" y="79"/>
                  </a:lnTo>
                  <a:lnTo>
                    <a:pt x="21" y="58"/>
                  </a:lnTo>
                  <a:lnTo>
                    <a:pt x="13" y="43"/>
                  </a:lnTo>
                  <a:lnTo>
                    <a:pt x="0" y="38"/>
                  </a:lnTo>
                  <a:lnTo>
                    <a:pt x="2" y="29"/>
                  </a:lnTo>
                  <a:lnTo>
                    <a:pt x="16" y="30"/>
                  </a:lnTo>
                  <a:lnTo>
                    <a:pt x="21" y="19"/>
                  </a:lnTo>
                  <a:lnTo>
                    <a:pt x="23" y="5"/>
                  </a:lnTo>
                  <a:lnTo>
                    <a:pt x="44" y="0"/>
                  </a:lnTo>
                  <a:lnTo>
                    <a:pt x="43" y="10"/>
                  </a:lnTo>
                  <a:lnTo>
                    <a:pt x="47" y="16"/>
                  </a:lnTo>
                  <a:lnTo>
                    <a:pt x="54"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1" name="Freeform 194">
              <a:extLst>
                <a:ext uri="{FF2B5EF4-FFF2-40B4-BE49-F238E27FC236}">
                  <a16:creationId xmlns:a16="http://schemas.microsoft.com/office/drawing/2014/main" id="{1D30B8FE-0E8E-FCB6-1CF5-C69CB52D764A}"/>
                </a:ext>
              </a:extLst>
            </p:cNvPr>
            <p:cNvSpPr>
              <a:spLocks/>
            </p:cNvSpPr>
            <p:nvPr/>
          </p:nvSpPr>
          <p:spPr bwMode="auto">
            <a:xfrm>
              <a:off x="5339158" y="1912606"/>
              <a:ext cx="378265" cy="227615"/>
            </a:xfrm>
            <a:custGeom>
              <a:avLst/>
              <a:gdLst>
                <a:gd name="T0" fmla="*/ 176 w 259"/>
                <a:gd name="T1" fmla="*/ 146 h 154"/>
                <a:gd name="T2" fmla="*/ 170 w 259"/>
                <a:gd name="T3" fmla="*/ 129 h 154"/>
                <a:gd name="T4" fmla="*/ 157 w 259"/>
                <a:gd name="T5" fmla="*/ 128 h 154"/>
                <a:gd name="T6" fmla="*/ 134 w 259"/>
                <a:gd name="T7" fmla="*/ 110 h 154"/>
                <a:gd name="T8" fmla="*/ 120 w 259"/>
                <a:gd name="T9" fmla="*/ 107 h 154"/>
                <a:gd name="T10" fmla="*/ 99 w 259"/>
                <a:gd name="T11" fmla="*/ 97 h 154"/>
                <a:gd name="T12" fmla="*/ 86 w 259"/>
                <a:gd name="T13" fmla="*/ 95 h 154"/>
                <a:gd name="T14" fmla="*/ 79 w 259"/>
                <a:gd name="T15" fmla="*/ 99 h 154"/>
                <a:gd name="T16" fmla="*/ 68 w 259"/>
                <a:gd name="T17" fmla="*/ 98 h 154"/>
                <a:gd name="T18" fmla="*/ 58 w 259"/>
                <a:gd name="T19" fmla="*/ 110 h 154"/>
                <a:gd name="T20" fmla="*/ 44 w 259"/>
                <a:gd name="T21" fmla="*/ 114 h 154"/>
                <a:gd name="T22" fmla="*/ 38 w 259"/>
                <a:gd name="T23" fmla="*/ 100 h 154"/>
                <a:gd name="T24" fmla="*/ 36 w 259"/>
                <a:gd name="T25" fmla="*/ 78 h 154"/>
                <a:gd name="T26" fmla="*/ 21 w 259"/>
                <a:gd name="T27" fmla="*/ 71 h 154"/>
                <a:gd name="T28" fmla="*/ 23 w 259"/>
                <a:gd name="T29" fmla="*/ 57 h 154"/>
                <a:gd name="T30" fmla="*/ 11 w 259"/>
                <a:gd name="T31" fmla="*/ 56 h 154"/>
                <a:gd name="T32" fmla="*/ 11 w 259"/>
                <a:gd name="T33" fmla="*/ 38 h 154"/>
                <a:gd name="T34" fmla="*/ 28 w 259"/>
                <a:gd name="T35" fmla="*/ 43 h 154"/>
                <a:gd name="T36" fmla="*/ 41 w 259"/>
                <a:gd name="T37" fmla="*/ 37 h 154"/>
                <a:gd name="T38" fmla="*/ 27 w 259"/>
                <a:gd name="T39" fmla="*/ 25 h 154"/>
                <a:gd name="T40" fmla="*/ 19 w 259"/>
                <a:gd name="T41" fmla="*/ 13 h 154"/>
                <a:gd name="T42" fmla="*/ 7 w 259"/>
                <a:gd name="T43" fmla="*/ 18 h 154"/>
                <a:gd name="T44" fmla="*/ 8 w 259"/>
                <a:gd name="T45" fmla="*/ 33 h 154"/>
                <a:gd name="T46" fmla="*/ 0 w 259"/>
                <a:gd name="T47" fmla="*/ 20 h 154"/>
                <a:gd name="T48" fmla="*/ 6 w 259"/>
                <a:gd name="T49" fmla="*/ 13 h 154"/>
                <a:gd name="T50" fmla="*/ 24 w 259"/>
                <a:gd name="T51" fmla="*/ 9 h 154"/>
                <a:gd name="T52" fmla="*/ 37 w 259"/>
                <a:gd name="T53" fmla="*/ 14 h 154"/>
                <a:gd name="T54" fmla="*/ 52 w 259"/>
                <a:gd name="T55" fmla="*/ 30 h 154"/>
                <a:gd name="T56" fmla="*/ 61 w 259"/>
                <a:gd name="T57" fmla="*/ 29 h 154"/>
                <a:gd name="T58" fmla="*/ 80 w 259"/>
                <a:gd name="T59" fmla="*/ 29 h 154"/>
                <a:gd name="T60" fmla="*/ 74 w 259"/>
                <a:gd name="T61" fmla="*/ 19 h 154"/>
                <a:gd name="T62" fmla="*/ 87 w 259"/>
                <a:gd name="T63" fmla="*/ 12 h 154"/>
                <a:gd name="T64" fmla="*/ 98 w 259"/>
                <a:gd name="T65" fmla="*/ 0 h 154"/>
                <a:gd name="T66" fmla="*/ 123 w 259"/>
                <a:gd name="T67" fmla="*/ 11 h 154"/>
                <a:gd name="T68" fmla="*/ 129 w 259"/>
                <a:gd name="T69" fmla="*/ 27 h 154"/>
                <a:gd name="T70" fmla="*/ 137 w 259"/>
                <a:gd name="T71" fmla="*/ 31 h 154"/>
                <a:gd name="T72" fmla="*/ 155 w 259"/>
                <a:gd name="T73" fmla="*/ 30 h 154"/>
                <a:gd name="T74" fmla="*/ 161 w 259"/>
                <a:gd name="T75" fmla="*/ 34 h 154"/>
                <a:gd name="T76" fmla="*/ 175 w 259"/>
                <a:gd name="T77" fmla="*/ 55 h 154"/>
                <a:gd name="T78" fmla="*/ 198 w 259"/>
                <a:gd name="T79" fmla="*/ 69 h 154"/>
                <a:gd name="T80" fmla="*/ 211 w 259"/>
                <a:gd name="T81" fmla="*/ 79 h 154"/>
                <a:gd name="T82" fmla="*/ 231 w 259"/>
                <a:gd name="T83" fmla="*/ 89 h 154"/>
                <a:gd name="T84" fmla="*/ 256 w 259"/>
                <a:gd name="T85" fmla="*/ 98 h 154"/>
                <a:gd name="T86" fmla="*/ 259 w 259"/>
                <a:gd name="T87" fmla="*/ 111 h 154"/>
                <a:gd name="T88" fmla="*/ 254 w 259"/>
                <a:gd name="T89" fmla="*/ 110 h 154"/>
                <a:gd name="T90" fmla="*/ 244 w 259"/>
                <a:gd name="T91" fmla="*/ 105 h 154"/>
                <a:gd name="T92" fmla="*/ 243 w 259"/>
                <a:gd name="T93" fmla="*/ 112 h 154"/>
                <a:gd name="T94" fmla="*/ 230 w 259"/>
                <a:gd name="T95" fmla="*/ 116 h 154"/>
                <a:gd name="T96" fmla="*/ 230 w 259"/>
                <a:gd name="T97" fmla="*/ 133 h 154"/>
                <a:gd name="T98" fmla="*/ 222 w 259"/>
                <a:gd name="T99" fmla="*/ 139 h 154"/>
                <a:gd name="T100" fmla="*/ 209 w 259"/>
                <a:gd name="T101" fmla="*/ 142 h 154"/>
                <a:gd name="T102" fmla="*/ 207 w 259"/>
                <a:gd name="T103" fmla="*/ 151 h 154"/>
                <a:gd name="T104" fmla="*/ 195 w 259"/>
                <a:gd name="T105" fmla="*/ 154 h 154"/>
                <a:gd name="T106" fmla="*/ 176 w 259"/>
                <a:gd name="T107" fmla="*/ 14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9" h="154">
                  <a:moveTo>
                    <a:pt x="176" y="146"/>
                  </a:moveTo>
                  <a:lnTo>
                    <a:pt x="170" y="129"/>
                  </a:lnTo>
                  <a:lnTo>
                    <a:pt x="157" y="128"/>
                  </a:lnTo>
                  <a:lnTo>
                    <a:pt x="134" y="110"/>
                  </a:lnTo>
                  <a:lnTo>
                    <a:pt x="120" y="107"/>
                  </a:lnTo>
                  <a:lnTo>
                    <a:pt x="99" y="97"/>
                  </a:lnTo>
                  <a:lnTo>
                    <a:pt x="86" y="95"/>
                  </a:lnTo>
                  <a:lnTo>
                    <a:pt x="79" y="99"/>
                  </a:lnTo>
                  <a:lnTo>
                    <a:pt x="68" y="98"/>
                  </a:lnTo>
                  <a:lnTo>
                    <a:pt x="58" y="110"/>
                  </a:lnTo>
                  <a:lnTo>
                    <a:pt x="44" y="114"/>
                  </a:lnTo>
                  <a:lnTo>
                    <a:pt x="38" y="100"/>
                  </a:lnTo>
                  <a:lnTo>
                    <a:pt x="36" y="78"/>
                  </a:lnTo>
                  <a:lnTo>
                    <a:pt x="21" y="71"/>
                  </a:lnTo>
                  <a:lnTo>
                    <a:pt x="23" y="57"/>
                  </a:lnTo>
                  <a:lnTo>
                    <a:pt x="11" y="56"/>
                  </a:lnTo>
                  <a:lnTo>
                    <a:pt x="11" y="38"/>
                  </a:lnTo>
                  <a:lnTo>
                    <a:pt x="28" y="43"/>
                  </a:lnTo>
                  <a:lnTo>
                    <a:pt x="41" y="37"/>
                  </a:lnTo>
                  <a:lnTo>
                    <a:pt x="27" y="25"/>
                  </a:lnTo>
                  <a:lnTo>
                    <a:pt x="19" y="13"/>
                  </a:lnTo>
                  <a:lnTo>
                    <a:pt x="7" y="18"/>
                  </a:lnTo>
                  <a:lnTo>
                    <a:pt x="8" y="33"/>
                  </a:lnTo>
                  <a:lnTo>
                    <a:pt x="0" y="20"/>
                  </a:lnTo>
                  <a:lnTo>
                    <a:pt x="6" y="13"/>
                  </a:lnTo>
                  <a:lnTo>
                    <a:pt x="24" y="9"/>
                  </a:lnTo>
                  <a:lnTo>
                    <a:pt x="37" y="14"/>
                  </a:lnTo>
                  <a:lnTo>
                    <a:pt x="52" y="30"/>
                  </a:lnTo>
                  <a:lnTo>
                    <a:pt x="61" y="29"/>
                  </a:lnTo>
                  <a:lnTo>
                    <a:pt x="80" y="29"/>
                  </a:lnTo>
                  <a:lnTo>
                    <a:pt x="74" y="19"/>
                  </a:lnTo>
                  <a:lnTo>
                    <a:pt x="87" y="12"/>
                  </a:lnTo>
                  <a:lnTo>
                    <a:pt x="98" y="0"/>
                  </a:lnTo>
                  <a:lnTo>
                    <a:pt x="123" y="11"/>
                  </a:lnTo>
                  <a:lnTo>
                    <a:pt x="129" y="27"/>
                  </a:lnTo>
                  <a:lnTo>
                    <a:pt x="137" y="31"/>
                  </a:lnTo>
                  <a:lnTo>
                    <a:pt x="155" y="30"/>
                  </a:lnTo>
                  <a:lnTo>
                    <a:pt x="161" y="34"/>
                  </a:lnTo>
                  <a:lnTo>
                    <a:pt x="175" y="55"/>
                  </a:lnTo>
                  <a:lnTo>
                    <a:pt x="198" y="69"/>
                  </a:lnTo>
                  <a:lnTo>
                    <a:pt x="211" y="79"/>
                  </a:lnTo>
                  <a:lnTo>
                    <a:pt x="231" y="89"/>
                  </a:lnTo>
                  <a:lnTo>
                    <a:pt x="256" y="98"/>
                  </a:lnTo>
                  <a:lnTo>
                    <a:pt x="259" y="111"/>
                  </a:lnTo>
                  <a:lnTo>
                    <a:pt x="254" y="110"/>
                  </a:lnTo>
                  <a:lnTo>
                    <a:pt x="244" y="105"/>
                  </a:lnTo>
                  <a:lnTo>
                    <a:pt x="243" y="112"/>
                  </a:lnTo>
                  <a:lnTo>
                    <a:pt x="230" y="116"/>
                  </a:lnTo>
                  <a:lnTo>
                    <a:pt x="230" y="133"/>
                  </a:lnTo>
                  <a:lnTo>
                    <a:pt x="222" y="139"/>
                  </a:lnTo>
                  <a:lnTo>
                    <a:pt x="209" y="142"/>
                  </a:lnTo>
                  <a:lnTo>
                    <a:pt x="207" y="151"/>
                  </a:lnTo>
                  <a:lnTo>
                    <a:pt x="195" y="154"/>
                  </a:lnTo>
                  <a:lnTo>
                    <a:pt x="176" y="14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2" name="Freeform 195">
              <a:extLst>
                <a:ext uri="{FF2B5EF4-FFF2-40B4-BE49-F238E27FC236}">
                  <a16:creationId xmlns:a16="http://schemas.microsoft.com/office/drawing/2014/main" id="{BCB1A601-F33E-B4D4-7065-CD300DBD71C6}"/>
                </a:ext>
              </a:extLst>
            </p:cNvPr>
            <p:cNvSpPr>
              <a:spLocks/>
            </p:cNvSpPr>
            <p:nvPr/>
          </p:nvSpPr>
          <p:spPr bwMode="auto">
            <a:xfrm>
              <a:off x="7395512" y="3476348"/>
              <a:ext cx="64261" cy="33995"/>
            </a:xfrm>
            <a:custGeom>
              <a:avLst/>
              <a:gdLst>
                <a:gd name="T0" fmla="*/ 0 w 44"/>
                <a:gd name="T1" fmla="*/ 13 h 23"/>
                <a:gd name="T2" fmla="*/ 2 w 44"/>
                <a:gd name="T3" fmla="*/ 8 h 23"/>
                <a:gd name="T4" fmla="*/ 19 w 44"/>
                <a:gd name="T5" fmla="*/ 4 h 23"/>
                <a:gd name="T6" fmla="*/ 32 w 44"/>
                <a:gd name="T7" fmla="*/ 3 h 23"/>
                <a:gd name="T8" fmla="*/ 37 w 44"/>
                <a:gd name="T9" fmla="*/ 0 h 23"/>
                <a:gd name="T10" fmla="*/ 44 w 44"/>
                <a:gd name="T11" fmla="*/ 3 h 23"/>
                <a:gd name="T12" fmla="*/ 37 w 44"/>
                <a:gd name="T13" fmla="*/ 9 h 23"/>
                <a:gd name="T14" fmla="*/ 17 w 44"/>
                <a:gd name="T15" fmla="*/ 18 h 23"/>
                <a:gd name="T16" fmla="*/ 1 w 44"/>
                <a:gd name="T17" fmla="*/ 23 h 23"/>
                <a:gd name="T18" fmla="*/ 1 w 44"/>
                <a:gd name="T19" fmla="*/ 17 h 23"/>
                <a:gd name="T20" fmla="*/ 0 w 44"/>
                <a:gd name="T21"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23">
                  <a:moveTo>
                    <a:pt x="0" y="13"/>
                  </a:moveTo>
                  <a:lnTo>
                    <a:pt x="2" y="8"/>
                  </a:lnTo>
                  <a:lnTo>
                    <a:pt x="19" y="4"/>
                  </a:lnTo>
                  <a:lnTo>
                    <a:pt x="32" y="3"/>
                  </a:lnTo>
                  <a:lnTo>
                    <a:pt x="37" y="0"/>
                  </a:lnTo>
                  <a:lnTo>
                    <a:pt x="44" y="3"/>
                  </a:lnTo>
                  <a:lnTo>
                    <a:pt x="37" y="9"/>
                  </a:lnTo>
                  <a:lnTo>
                    <a:pt x="17" y="18"/>
                  </a:lnTo>
                  <a:lnTo>
                    <a:pt x="1" y="23"/>
                  </a:lnTo>
                  <a:lnTo>
                    <a:pt x="1" y="17"/>
                  </a:lnTo>
                  <a:lnTo>
                    <a:pt x="0" y="1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3" name="Freeform 196">
              <a:extLst>
                <a:ext uri="{FF2B5EF4-FFF2-40B4-BE49-F238E27FC236}">
                  <a16:creationId xmlns:a16="http://schemas.microsoft.com/office/drawing/2014/main" id="{BC08E86F-89F0-EA4D-08BE-6F84EE52C8E6}"/>
                </a:ext>
              </a:extLst>
            </p:cNvPr>
            <p:cNvSpPr>
              <a:spLocks/>
            </p:cNvSpPr>
            <p:nvPr/>
          </p:nvSpPr>
          <p:spPr bwMode="auto">
            <a:xfrm>
              <a:off x="2397755" y="2888097"/>
              <a:ext cx="29209" cy="28083"/>
            </a:xfrm>
            <a:custGeom>
              <a:avLst/>
              <a:gdLst>
                <a:gd name="T0" fmla="*/ 6 w 20"/>
                <a:gd name="T1" fmla="*/ 3 h 19"/>
                <a:gd name="T2" fmla="*/ 16 w 20"/>
                <a:gd name="T3" fmla="*/ 0 h 19"/>
                <a:gd name="T4" fmla="*/ 20 w 20"/>
                <a:gd name="T5" fmla="*/ 1 h 19"/>
                <a:gd name="T6" fmla="*/ 19 w 20"/>
                <a:gd name="T7" fmla="*/ 16 h 19"/>
                <a:gd name="T8" fmla="*/ 3 w 20"/>
                <a:gd name="T9" fmla="*/ 19 h 19"/>
                <a:gd name="T10" fmla="*/ 0 w 20"/>
                <a:gd name="T11" fmla="*/ 17 h 19"/>
                <a:gd name="T12" fmla="*/ 6 w 20"/>
                <a:gd name="T13" fmla="*/ 11 h 19"/>
                <a:gd name="T14" fmla="*/ 6 w 20"/>
                <a:gd name="T15" fmla="*/ 3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9">
                  <a:moveTo>
                    <a:pt x="6" y="3"/>
                  </a:moveTo>
                  <a:lnTo>
                    <a:pt x="16" y="0"/>
                  </a:lnTo>
                  <a:lnTo>
                    <a:pt x="20" y="1"/>
                  </a:lnTo>
                  <a:lnTo>
                    <a:pt x="19" y="16"/>
                  </a:lnTo>
                  <a:lnTo>
                    <a:pt x="3" y="19"/>
                  </a:lnTo>
                  <a:lnTo>
                    <a:pt x="0" y="17"/>
                  </a:lnTo>
                  <a:lnTo>
                    <a:pt x="6" y="11"/>
                  </a:lnTo>
                  <a:lnTo>
                    <a:pt x="6" y="3"/>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4" name="Freeform 197">
              <a:extLst>
                <a:ext uri="{FF2B5EF4-FFF2-40B4-BE49-F238E27FC236}">
                  <a16:creationId xmlns:a16="http://schemas.microsoft.com/office/drawing/2014/main" id="{CA04F4A1-8437-6C50-87DF-73B54E61FE4A}"/>
                </a:ext>
              </a:extLst>
            </p:cNvPr>
            <p:cNvSpPr>
              <a:spLocks/>
            </p:cNvSpPr>
            <p:nvPr/>
          </p:nvSpPr>
          <p:spPr bwMode="auto">
            <a:xfrm>
              <a:off x="4243800" y="2076665"/>
              <a:ext cx="102233" cy="215790"/>
            </a:xfrm>
            <a:custGeom>
              <a:avLst/>
              <a:gdLst>
                <a:gd name="T0" fmla="*/ 36 w 70"/>
                <a:gd name="T1" fmla="*/ 146 h 146"/>
                <a:gd name="T2" fmla="*/ 28 w 70"/>
                <a:gd name="T3" fmla="*/ 109 h 146"/>
                <a:gd name="T4" fmla="*/ 17 w 70"/>
                <a:gd name="T5" fmla="*/ 100 h 146"/>
                <a:gd name="T6" fmla="*/ 17 w 70"/>
                <a:gd name="T7" fmla="*/ 95 h 146"/>
                <a:gd name="T8" fmla="*/ 2 w 70"/>
                <a:gd name="T9" fmla="*/ 83 h 146"/>
                <a:gd name="T10" fmla="*/ 0 w 70"/>
                <a:gd name="T11" fmla="*/ 67 h 146"/>
                <a:gd name="T12" fmla="*/ 10 w 70"/>
                <a:gd name="T13" fmla="*/ 56 h 146"/>
                <a:gd name="T14" fmla="*/ 14 w 70"/>
                <a:gd name="T15" fmla="*/ 39 h 146"/>
                <a:gd name="T16" fmla="*/ 11 w 70"/>
                <a:gd name="T17" fmla="*/ 19 h 146"/>
                <a:gd name="T18" fmla="*/ 14 w 70"/>
                <a:gd name="T19" fmla="*/ 8 h 146"/>
                <a:gd name="T20" fmla="*/ 32 w 70"/>
                <a:gd name="T21" fmla="*/ 0 h 146"/>
                <a:gd name="T22" fmla="*/ 44 w 70"/>
                <a:gd name="T23" fmla="*/ 3 h 146"/>
                <a:gd name="T24" fmla="*/ 44 w 70"/>
                <a:gd name="T25" fmla="*/ 13 h 146"/>
                <a:gd name="T26" fmla="*/ 59 w 70"/>
                <a:gd name="T27" fmla="*/ 6 h 146"/>
                <a:gd name="T28" fmla="*/ 60 w 70"/>
                <a:gd name="T29" fmla="*/ 9 h 146"/>
                <a:gd name="T30" fmla="*/ 52 w 70"/>
                <a:gd name="T31" fmla="*/ 19 h 146"/>
                <a:gd name="T32" fmla="*/ 52 w 70"/>
                <a:gd name="T33" fmla="*/ 29 h 146"/>
                <a:gd name="T34" fmla="*/ 58 w 70"/>
                <a:gd name="T35" fmla="*/ 34 h 146"/>
                <a:gd name="T36" fmla="*/ 56 w 70"/>
                <a:gd name="T37" fmla="*/ 52 h 146"/>
                <a:gd name="T38" fmla="*/ 45 w 70"/>
                <a:gd name="T39" fmla="*/ 63 h 146"/>
                <a:gd name="T40" fmla="*/ 49 w 70"/>
                <a:gd name="T41" fmla="*/ 74 h 146"/>
                <a:gd name="T42" fmla="*/ 58 w 70"/>
                <a:gd name="T43" fmla="*/ 74 h 146"/>
                <a:gd name="T44" fmla="*/ 63 w 70"/>
                <a:gd name="T45" fmla="*/ 84 h 146"/>
                <a:gd name="T46" fmla="*/ 70 w 70"/>
                <a:gd name="T47" fmla="*/ 87 h 146"/>
                <a:gd name="T48" fmla="*/ 69 w 70"/>
                <a:gd name="T49" fmla="*/ 103 h 146"/>
                <a:gd name="T50" fmla="*/ 61 w 70"/>
                <a:gd name="T51" fmla="*/ 109 h 146"/>
                <a:gd name="T52" fmla="*/ 56 w 70"/>
                <a:gd name="T53" fmla="*/ 116 h 146"/>
                <a:gd name="T54" fmla="*/ 44 w 70"/>
                <a:gd name="T55" fmla="*/ 124 h 146"/>
                <a:gd name="T56" fmla="*/ 46 w 70"/>
                <a:gd name="T57" fmla="*/ 132 h 146"/>
                <a:gd name="T58" fmla="*/ 45 w 70"/>
                <a:gd name="T59" fmla="*/ 141 h 146"/>
                <a:gd name="T60" fmla="*/ 36 w 70"/>
                <a:gd name="T61"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146">
                  <a:moveTo>
                    <a:pt x="36" y="146"/>
                  </a:moveTo>
                  <a:lnTo>
                    <a:pt x="28" y="109"/>
                  </a:lnTo>
                  <a:lnTo>
                    <a:pt x="17" y="100"/>
                  </a:lnTo>
                  <a:lnTo>
                    <a:pt x="17" y="95"/>
                  </a:lnTo>
                  <a:lnTo>
                    <a:pt x="2" y="83"/>
                  </a:lnTo>
                  <a:lnTo>
                    <a:pt x="0" y="67"/>
                  </a:lnTo>
                  <a:lnTo>
                    <a:pt x="10" y="56"/>
                  </a:lnTo>
                  <a:lnTo>
                    <a:pt x="14" y="39"/>
                  </a:lnTo>
                  <a:lnTo>
                    <a:pt x="11" y="19"/>
                  </a:lnTo>
                  <a:lnTo>
                    <a:pt x="14" y="8"/>
                  </a:lnTo>
                  <a:lnTo>
                    <a:pt x="32" y="0"/>
                  </a:lnTo>
                  <a:lnTo>
                    <a:pt x="44" y="3"/>
                  </a:lnTo>
                  <a:lnTo>
                    <a:pt x="44" y="13"/>
                  </a:lnTo>
                  <a:lnTo>
                    <a:pt x="59" y="6"/>
                  </a:lnTo>
                  <a:lnTo>
                    <a:pt x="60" y="9"/>
                  </a:lnTo>
                  <a:lnTo>
                    <a:pt x="52" y="19"/>
                  </a:lnTo>
                  <a:lnTo>
                    <a:pt x="52" y="29"/>
                  </a:lnTo>
                  <a:lnTo>
                    <a:pt x="58" y="34"/>
                  </a:lnTo>
                  <a:lnTo>
                    <a:pt x="56" y="52"/>
                  </a:lnTo>
                  <a:lnTo>
                    <a:pt x="45" y="63"/>
                  </a:lnTo>
                  <a:lnTo>
                    <a:pt x="49" y="74"/>
                  </a:lnTo>
                  <a:lnTo>
                    <a:pt x="58" y="74"/>
                  </a:lnTo>
                  <a:lnTo>
                    <a:pt x="63" y="84"/>
                  </a:lnTo>
                  <a:lnTo>
                    <a:pt x="70" y="87"/>
                  </a:lnTo>
                  <a:lnTo>
                    <a:pt x="69" y="103"/>
                  </a:lnTo>
                  <a:lnTo>
                    <a:pt x="61" y="109"/>
                  </a:lnTo>
                  <a:lnTo>
                    <a:pt x="56" y="116"/>
                  </a:lnTo>
                  <a:lnTo>
                    <a:pt x="44" y="124"/>
                  </a:lnTo>
                  <a:lnTo>
                    <a:pt x="46" y="132"/>
                  </a:lnTo>
                  <a:lnTo>
                    <a:pt x="45" y="141"/>
                  </a:lnTo>
                  <a:lnTo>
                    <a:pt x="36" y="146"/>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5" name="Freeform 198">
              <a:extLst>
                <a:ext uri="{FF2B5EF4-FFF2-40B4-BE49-F238E27FC236}">
                  <a16:creationId xmlns:a16="http://schemas.microsoft.com/office/drawing/2014/main" id="{F3857E2F-6F8D-5DD2-CCC5-F2B2AB65FE60}"/>
                </a:ext>
              </a:extLst>
            </p:cNvPr>
            <p:cNvSpPr>
              <a:spLocks/>
            </p:cNvSpPr>
            <p:nvPr/>
          </p:nvSpPr>
          <p:spPr bwMode="auto">
            <a:xfrm>
              <a:off x="4700930" y="1933298"/>
              <a:ext cx="473195" cy="190665"/>
            </a:xfrm>
            <a:custGeom>
              <a:avLst/>
              <a:gdLst>
                <a:gd name="T0" fmla="*/ 177 w 324"/>
                <a:gd name="T1" fmla="*/ 15 h 129"/>
                <a:gd name="T2" fmla="*/ 202 w 324"/>
                <a:gd name="T3" fmla="*/ 23 h 129"/>
                <a:gd name="T4" fmla="*/ 222 w 324"/>
                <a:gd name="T5" fmla="*/ 20 h 129"/>
                <a:gd name="T6" fmla="*/ 236 w 324"/>
                <a:gd name="T7" fmla="*/ 22 h 129"/>
                <a:gd name="T8" fmla="*/ 254 w 324"/>
                <a:gd name="T9" fmla="*/ 11 h 129"/>
                <a:gd name="T10" fmla="*/ 272 w 324"/>
                <a:gd name="T11" fmla="*/ 10 h 129"/>
                <a:gd name="T12" fmla="*/ 290 w 324"/>
                <a:gd name="T13" fmla="*/ 20 h 129"/>
                <a:gd name="T14" fmla="*/ 294 w 324"/>
                <a:gd name="T15" fmla="*/ 27 h 129"/>
                <a:gd name="T16" fmla="*/ 294 w 324"/>
                <a:gd name="T17" fmla="*/ 37 h 129"/>
                <a:gd name="T18" fmla="*/ 308 w 324"/>
                <a:gd name="T19" fmla="*/ 42 h 129"/>
                <a:gd name="T20" fmla="*/ 316 w 324"/>
                <a:gd name="T21" fmla="*/ 48 h 129"/>
                <a:gd name="T22" fmla="*/ 305 w 324"/>
                <a:gd name="T23" fmla="*/ 54 h 129"/>
                <a:gd name="T24" fmla="*/ 314 w 324"/>
                <a:gd name="T25" fmla="*/ 78 h 129"/>
                <a:gd name="T26" fmla="*/ 312 w 324"/>
                <a:gd name="T27" fmla="*/ 84 h 129"/>
                <a:gd name="T28" fmla="*/ 324 w 324"/>
                <a:gd name="T29" fmla="*/ 101 h 129"/>
                <a:gd name="T30" fmla="*/ 316 w 324"/>
                <a:gd name="T31" fmla="*/ 104 h 129"/>
                <a:gd name="T32" fmla="*/ 310 w 324"/>
                <a:gd name="T33" fmla="*/ 99 h 129"/>
                <a:gd name="T34" fmla="*/ 289 w 324"/>
                <a:gd name="T35" fmla="*/ 96 h 129"/>
                <a:gd name="T36" fmla="*/ 282 w 324"/>
                <a:gd name="T37" fmla="*/ 100 h 129"/>
                <a:gd name="T38" fmla="*/ 263 w 324"/>
                <a:gd name="T39" fmla="*/ 103 h 129"/>
                <a:gd name="T40" fmla="*/ 254 w 324"/>
                <a:gd name="T41" fmla="*/ 103 h 129"/>
                <a:gd name="T42" fmla="*/ 235 w 324"/>
                <a:gd name="T43" fmla="*/ 110 h 129"/>
                <a:gd name="T44" fmla="*/ 221 w 324"/>
                <a:gd name="T45" fmla="*/ 110 h 129"/>
                <a:gd name="T46" fmla="*/ 212 w 324"/>
                <a:gd name="T47" fmla="*/ 106 h 129"/>
                <a:gd name="T48" fmla="*/ 193 w 324"/>
                <a:gd name="T49" fmla="*/ 112 h 129"/>
                <a:gd name="T50" fmla="*/ 187 w 324"/>
                <a:gd name="T51" fmla="*/ 108 h 129"/>
                <a:gd name="T52" fmla="*/ 188 w 324"/>
                <a:gd name="T53" fmla="*/ 120 h 129"/>
                <a:gd name="T54" fmla="*/ 184 w 324"/>
                <a:gd name="T55" fmla="*/ 124 h 129"/>
                <a:gd name="T56" fmla="*/ 180 w 324"/>
                <a:gd name="T57" fmla="*/ 129 h 129"/>
                <a:gd name="T58" fmla="*/ 172 w 324"/>
                <a:gd name="T59" fmla="*/ 119 h 129"/>
                <a:gd name="T60" fmla="*/ 178 w 324"/>
                <a:gd name="T61" fmla="*/ 112 h 129"/>
                <a:gd name="T62" fmla="*/ 167 w 324"/>
                <a:gd name="T63" fmla="*/ 113 h 129"/>
                <a:gd name="T64" fmla="*/ 153 w 324"/>
                <a:gd name="T65" fmla="*/ 109 h 129"/>
                <a:gd name="T66" fmla="*/ 142 w 324"/>
                <a:gd name="T67" fmla="*/ 120 h 129"/>
                <a:gd name="T68" fmla="*/ 116 w 324"/>
                <a:gd name="T69" fmla="*/ 123 h 129"/>
                <a:gd name="T70" fmla="*/ 101 w 324"/>
                <a:gd name="T71" fmla="*/ 112 h 129"/>
                <a:gd name="T72" fmla="*/ 82 w 324"/>
                <a:gd name="T73" fmla="*/ 111 h 129"/>
                <a:gd name="T74" fmla="*/ 80 w 324"/>
                <a:gd name="T75" fmla="*/ 120 h 129"/>
                <a:gd name="T76" fmla="*/ 68 w 324"/>
                <a:gd name="T77" fmla="*/ 122 h 129"/>
                <a:gd name="T78" fmla="*/ 50 w 324"/>
                <a:gd name="T79" fmla="*/ 111 h 129"/>
                <a:gd name="T80" fmla="*/ 31 w 324"/>
                <a:gd name="T81" fmla="*/ 111 h 129"/>
                <a:gd name="T82" fmla="*/ 19 w 324"/>
                <a:gd name="T83" fmla="*/ 91 h 129"/>
                <a:gd name="T84" fmla="*/ 6 w 324"/>
                <a:gd name="T85" fmla="*/ 79 h 129"/>
                <a:gd name="T86" fmla="*/ 12 w 324"/>
                <a:gd name="T87" fmla="*/ 63 h 129"/>
                <a:gd name="T88" fmla="*/ 0 w 324"/>
                <a:gd name="T89" fmla="*/ 53 h 129"/>
                <a:gd name="T90" fmla="*/ 17 w 324"/>
                <a:gd name="T91" fmla="*/ 34 h 129"/>
                <a:gd name="T92" fmla="*/ 43 w 324"/>
                <a:gd name="T93" fmla="*/ 33 h 129"/>
                <a:gd name="T94" fmla="*/ 48 w 324"/>
                <a:gd name="T95" fmla="*/ 17 h 129"/>
                <a:gd name="T96" fmla="*/ 81 w 324"/>
                <a:gd name="T97" fmla="*/ 20 h 129"/>
                <a:gd name="T98" fmla="*/ 99 w 324"/>
                <a:gd name="T99" fmla="*/ 7 h 129"/>
                <a:gd name="T100" fmla="*/ 118 w 324"/>
                <a:gd name="T101" fmla="*/ 1 h 129"/>
                <a:gd name="T102" fmla="*/ 145 w 324"/>
                <a:gd name="T103" fmla="*/ 0 h 129"/>
                <a:gd name="T104" fmla="*/ 177 w 324"/>
                <a:gd name="T105" fmla="*/ 15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4" h="129">
                  <a:moveTo>
                    <a:pt x="177" y="15"/>
                  </a:moveTo>
                  <a:lnTo>
                    <a:pt x="202" y="23"/>
                  </a:lnTo>
                  <a:lnTo>
                    <a:pt x="222" y="20"/>
                  </a:lnTo>
                  <a:lnTo>
                    <a:pt x="236" y="22"/>
                  </a:lnTo>
                  <a:lnTo>
                    <a:pt x="254" y="11"/>
                  </a:lnTo>
                  <a:lnTo>
                    <a:pt x="272" y="10"/>
                  </a:lnTo>
                  <a:lnTo>
                    <a:pt x="290" y="20"/>
                  </a:lnTo>
                  <a:lnTo>
                    <a:pt x="294" y="27"/>
                  </a:lnTo>
                  <a:lnTo>
                    <a:pt x="294" y="37"/>
                  </a:lnTo>
                  <a:lnTo>
                    <a:pt x="308" y="42"/>
                  </a:lnTo>
                  <a:lnTo>
                    <a:pt x="316" y="48"/>
                  </a:lnTo>
                  <a:lnTo>
                    <a:pt x="305" y="54"/>
                  </a:lnTo>
                  <a:lnTo>
                    <a:pt x="314" y="78"/>
                  </a:lnTo>
                  <a:lnTo>
                    <a:pt x="312" y="84"/>
                  </a:lnTo>
                  <a:lnTo>
                    <a:pt x="324" y="101"/>
                  </a:lnTo>
                  <a:lnTo>
                    <a:pt x="316" y="104"/>
                  </a:lnTo>
                  <a:lnTo>
                    <a:pt x="310" y="99"/>
                  </a:lnTo>
                  <a:lnTo>
                    <a:pt x="289" y="96"/>
                  </a:lnTo>
                  <a:lnTo>
                    <a:pt x="282" y="100"/>
                  </a:lnTo>
                  <a:lnTo>
                    <a:pt x="263" y="103"/>
                  </a:lnTo>
                  <a:lnTo>
                    <a:pt x="254" y="103"/>
                  </a:lnTo>
                  <a:lnTo>
                    <a:pt x="235" y="110"/>
                  </a:lnTo>
                  <a:lnTo>
                    <a:pt x="221" y="110"/>
                  </a:lnTo>
                  <a:lnTo>
                    <a:pt x="212" y="106"/>
                  </a:lnTo>
                  <a:lnTo>
                    <a:pt x="193" y="112"/>
                  </a:lnTo>
                  <a:lnTo>
                    <a:pt x="187" y="108"/>
                  </a:lnTo>
                  <a:lnTo>
                    <a:pt x="188" y="120"/>
                  </a:lnTo>
                  <a:lnTo>
                    <a:pt x="184" y="124"/>
                  </a:lnTo>
                  <a:lnTo>
                    <a:pt x="180" y="129"/>
                  </a:lnTo>
                  <a:lnTo>
                    <a:pt x="172" y="119"/>
                  </a:lnTo>
                  <a:lnTo>
                    <a:pt x="178" y="112"/>
                  </a:lnTo>
                  <a:lnTo>
                    <a:pt x="167" y="113"/>
                  </a:lnTo>
                  <a:lnTo>
                    <a:pt x="153" y="109"/>
                  </a:lnTo>
                  <a:lnTo>
                    <a:pt x="142" y="120"/>
                  </a:lnTo>
                  <a:lnTo>
                    <a:pt x="116" y="123"/>
                  </a:lnTo>
                  <a:lnTo>
                    <a:pt x="101" y="112"/>
                  </a:lnTo>
                  <a:lnTo>
                    <a:pt x="82" y="111"/>
                  </a:lnTo>
                  <a:lnTo>
                    <a:pt x="80" y="120"/>
                  </a:lnTo>
                  <a:lnTo>
                    <a:pt x="68" y="122"/>
                  </a:lnTo>
                  <a:lnTo>
                    <a:pt x="50" y="111"/>
                  </a:lnTo>
                  <a:lnTo>
                    <a:pt x="31" y="111"/>
                  </a:lnTo>
                  <a:lnTo>
                    <a:pt x="19" y="91"/>
                  </a:lnTo>
                  <a:lnTo>
                    <a:pt x="6" y="79"/>
                  </a:lnTo>
                  <a:lnTo>
                    <a:pt x="12" y="63"/>
                  </a:lnTo>
                  <a:lnTo>
                    <a:pt x="0" y="53"/>
                  </a:lnTo>
                  <a:lnTo>
                    <a:pt x="17" y="34"/>
                  </a:lnTo>
                  <a:lnTo>
                    <a:pt x="43" y="33"/>
                  </a:lnTo>
                  <a:lnTo>
                    <a:pt x="48" y="17"/>
                  </a:lnTo>
                  <a:lnTo>
                    <a:pt x="81" y="20"/>
                  </a:lnTo>
                  <a:lnTo>
                    <a:pt x="99" y="7"/>
                  </a:lnTo>
                  <a:lnTo>
                    <a:pt x="118" y="1"/>
                  </a:lnTo>
                  <a:lnTo>
                    <a:pt x="145" y="0"/>
                  </a:lnTo>
                  <a:lnTo>
                    <a:pt x="177" y="1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6" name="Freeform 199">
              <a:extLst>
                <a:ext uri="{FF2B5EF4-FFF2-40B4-BE49-F238E27FC236}">
                  <a16:creationId xmlns:a16="http://schemas.microsoft.com/office/drawing/2014/main" id="{F80BE7F8-A60D-48AE-C92E-B866497F352C}"/>
                </a:ext>
              </a:extLst>
            </p:cNvPr>
            <p:cNvSpPr>
              <a:spLocks/>
            </p:cNvSpPr>
            <p:nvPr/>
          </p:nvSpPr>
          <p:spPr bwMode="auto">
            <a:xfrm>
              <a:off x="4692167" y="1930342"/>
              <a:ext cx="73024" cy="60599"/>
            </a:xfrm>
            <a:custGeom>
              <a:avLst/>
              <a:gdLst>
                <a:gd name="T0" fmla="*/ 21 w 50"/>
                <a:gd name="T1" fmla="*/ 30 h 41"/>
                <a:gd name="T2" fmla="*/ 8 w 50"/>
                <a:gd name="T3" fmla="*/ 41 h 41"/>
                <a:gd name="T4" fmla="*/ 2 w 50"/>
                <a:gd name="T5" fmla="*/ 32 h 41"/>
                <a:gd name="T6" fmla="*/ 2 w 50"/>
                <a:gd name="T7" fmla="*/ 27 h 41"/>
                <a:gd name="T8" fmla="*/ 5 w 50"/>
                <a:gd name="T9" fmla="*/ 25 h 41"/>
                <a:gd name="T10" fmla="*/ 9 w 50"/>
                <a:gd name="T11" fmla="*/ 12 h 41"/>
                <a:gd name="T12" fmla="*/ 0 w 50"/>
                <a:gd name="T13" fmla="*/ 7 h 41"/>
                <a:gd name="T14" fmla="*/ 17 w 50"/>
                <a:gd name="T15" fmla="*/ 0 h 41"/>
                <a:gd name="T16" fmla="*/ 32 w 50"/>
                <a:gd name="T17" fmla="*/ 3 h 41"/>
                <a:gd name="T18" fmla="*/ 35 w 50"/>
                <a:gd name="T19" fmla="*/ 11 h 41"/>
                <a:gd name="T20" fmla="*/ 50 w 50"/>
                <a:gd name="T21" fmla="*/ 18 h 41"/>
                <a:gd name="T22" fmla="*/ 47 w 50"/>
                <a:gd name="T23" fmla="*/ 23 h 41"/>
                <a:gd name="T24" fmla="*/ 28 w 50"/>
                <a:gd name="T25" fmla="*/ 24 h 41"/>
                <a:gd name="T26" fmla="*/ 21 w 50"/>
                <a:gd name="T27"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 h="41">
                  <a:moveTo>
                    <a:pt x="21" y="30"/>
                  </a:moveTo>
                  <a:lnTo>
                    <a:pt x="8" y="41"/>
                  </a:lnTo>
                  <a:lnTo>
                    <a:pt x="2" y="32"/>
                  </a:lnTo>
                  <a:lnTo>
                    <a:pt x="2" y="27"/>
                  </a:lnTo>
                  <a:lnTo>
                    <a:pt x="5" y="25"/>
                  </a:lnTo>
                  <a:lnTo>
                    <a:pt x="9" y="12"/>
                  </a:lnTo>
                  <a:lnTo>
                    <a:pt x="0" y="7"/>
                  </a:lnTo>
                  <a:lnTo>
                    <a:pt x="17" y="0"/>
                  </a:lnTo>
                  <a:lnTo>
                    <a:pt x="32" y="3"/>
                  </a:lnTo>
                  <a:lnTo>
                    <a:pt x="35" y="11"/>
                  </a:lnTo>
                  <a:lnTo>
                    <a:pt x="50" y="18"/>
                  </a:lnTo>
                  <a:lnTo>
                    <a:pt x="47" y="23"/>
                  </a:lnTo>
                  <a:lnTo>
                    <a:pt x="28" y="24"/>
                  </a:lnTo>
                  <a:lnTo>
                    <a:pt x="21" y="3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7" name="Freeform 200">
              <a:extLst>
                <a:ext uri="{FF2B5EF4-FFF2-40B4-BE49-F238E27FC236}">
                  <a16:creationId xmlns:a16="http://schemas.microsoft.com/office/drawing/2014/main" id="{9609CBE4-D72D-9D59-CCBB-EF1D942C61F1}"/>
                </a:ext>
              </a:extLst>
            </p:cNvPr>
            <p:cNvSpPr>
              <a:spLocks/>
            </p:cNvSpPr>
            <p:nvPr/>
          </p:nvSpPr>
          <p:spPr bwMode="auto">
            <a:xfrm>
              <a:off x="7196886" y="2446169"/>
              <a:ext cx="36513" cy="101984"/>
            </a:xfrm>
            <a:custGeom>
              <a:avLst/>
              <a:gdLst>
                <a:gd name="T0" fmla="*/ 25 w 25"/>
                <a:gd name="T1" fmla="*/ 19 h 69"/>
                <a:gd name="T2" fmla="*/ 22 w 25"/>
                <a:gd name="T3" fmla="*/ 52 h 69"/>
                <a:gd name="T4" fmla="*/ 19 w 25"/>
                <a:gd name="T5" fmla="*/ 69 h 69"/>
                <a:gd name="T6" fmla="*/ 5 w 25"/>
                <a:gd name="T7" fmla="*/ 51 h 69"/>
                <a:gd name="T8" fmla="*/ 0 w 25"/>
                <a:gd name="T9" fmla="*/ 36 h 69"/>
                <a:gd name="T10" fmla="*/ 5 w 25"/>
                <a:gd name="T11" fmla="*/ 16 h 69"/>
                <a:gd name="T12" fmla="*/ 15 w 25"/>
                <a:gd name="T13" fmla="*/ 0 h 69"/>
                <a:gd name="T14" fmla="*/ 25 w 25"/>
                <a:gd name="T15" fmla="*/ 6 h 69"/>
                <a:gd name="T16" fmla="*/ 25 w 25"/>
                <a:gd name="T17" fmla="*/ 1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69">
                  <a:moveTo>
                    <a:pt x="25" y="19"/>
                  </a:moveTo>
                  <a:lnTo>
                    <a:pt x="22" y="52"/>
                  </a:lnTo>
                  <a:lnTo>
                    <a:pt x="19" y="69"/>
                  </a:lnTo>
                  <a:lnTo>
                    <a:pt x="5" y="51"/>
                  </a:lnTo>
                  <a:lnTo>
                    <a:pt x="0" y="36"/>
                  </a:lnTo>
                  <a:lnTo>
                    <a:pt x="5" y="16"/>
                  </a:lnTo>
                  <a:lnTo>
                    <a:pt x="15" y="0"/>
                  </a:lnTo>
                  <a:lnTo>
                    <a:pt x="25" y="6"/>
                  </a:lnTo>
                  <a:lnTo>
                    <a:pt x="25" y="1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8" name="Freeform 201">
              <a:extLst>
                <a:ext uri="{FF2B5EF4-FFF2-40B4-BE49-F238E27FC236}">
                  <a16:creationId xmlns:a16="http://schemas.microsoft.com/office/drawing/2014/main" id="{EFABEC43-69C4-DF4E-3FC4-AD7602E1E1C4}"/>
                </a:ext>
              </a:extLst>
            </p:cNvPr>
            <p:cNvSpPr>
              <a:spLocks/>
            </p:cNvSpPr>
            <p:nvPr/>
          </p:nvSpPr>
          <p:spPr bwMode="auto">
            <a:xfrm>
              <a:off x="4839675" y="3251689"/>
              <a:ext cx="290636" cy="331076"/>
            </a:xfrm>
            <a:custGeom>
              <a:avLst/>
              <a:gdLst>
                <a:gd name="T0" fmla="*/ 84 w 199"/>
                <a:gd name="T1" fmla="*/ 0 h 224"/>
                <a:gd name="T2" fmla="*/ 87 w 199"/>
                <a:gd name="T3" fmla="*/ 2 h 224"/>
                <a:gd name="T4" fmla="*/ 154 w 199"/>
                <a:gd name="T5" fmla="*/ 45 h 224"/>
                <a:gd name="T6" fmla="*/ 155 w 199"/>
                <a:gd name="T7" fmla="*/ 57 h 224"/>
                <a:gd name="T8" fmla="*/ 181 w 199"/>
                <a:gd name="T9" fmla="*/ 78 h 224"/>
                <a:gd name="T10" fmla="*/ 172 w 199"/>
                <a:gd name="T11" fmla="*/ 103 h 224"/>
                <a:gd name="T12" fmla="*/ 173 w 199"/>
                <a:gd name="T13" fmla="*/ 115 h 224"/>
                <a:gd name="T14" fmla="*/ 184 w 199"/>
                <a:gd name="T15" fmla="*/ 123 h 224"/>
                <a:gd name="T16" fmla="*/ 185 w 199"/>
                <a:gd name="T17" fmla="*/ 128 h 224"/>
                <a:gd name="T18" fmla="*/ 180 w 199"/>
                <a:gd name="T19" fmla="*/ 141 h 224"/>
                <a:gd name="T20" fmla="*/ 181 w 199"/>
                <a:gd name="T21" fmla="*/ 147 h 224"/>
                <a:gd name="T22" fmla="*/ 179 w 199"/>
                <a:gd name="T23" fmla="*/ 157 h 224"/>
                <a:gd name="T24" fmla="*/ 185 w 199"/>
                <a:gd name="T25" fmla="*/ 170 h 224"/>
                <a:gd name="T26" fmla="*/ 192 w 199"/>
                <a:gd name="T27" fmla="*/ 190 h 224"/>
                <a:gd name="T28" fmla="*/ 199 w 199"/>
                <a:gd name="T29" fmla="*/ 195 h 224"/>
                <a:gd name="T30" fmla="*/ 184 w 199"/>
                <a:gd name="T31" fmla="*/ 207 h 224"/>
                <a:gd name="T32" fmla="*/ 164 w 199"/>
                <a:gd name="T33" fmla="*/ 215 h 224"/>
                <a:gd name="T34" fmla="*/ 153 w 199"/>
                <a:gd name="T35" fmla="*/ 215 h 224"/>
                <a:gd name="T36" fmla="*/ 146 w 199"/>
                <a:gd name="T37" fmla="*/ 221 h 224"/>
                <a:gd name="T38" fmla="*/ 133 w 199"/>
                <a:gd name="T39" fmla="*/ 221 h 224"/>
                <a:gd name="T40" fmla="*/ 128 w 199"/>
                <a:gd name="T41" fmla="*/ 224 h 224"/>
                <a:gd name="T42" fmla="*/ 107 w 199"/>
                <a:gd name="T43" fmla="*/ 218 h 224"/>
                <a:gd name="T44" fmla="*/ 93 w 199"/>
                <a:gd name="T45" fmla="*/ 220 h 224"/>
                <a:gd name="T46" fmla="*/ 89 w 199"/>
                <a:gd name="T47" fmla="*/ 192 h 224"/>
                <a:gd name="T48" fmla="*/ 82 w 199"/>
                <a:gd name="T49" fmla="*/ 182 h 224"/>
                <a:gd name="T50" fmla="*/ 79 w 199"/>
                <a:gd name="T51" fmla="*/ 176 h 224"/>
                <a:gd name="T52" fmla="*/ 61 w 199"/>
                <a:gd name="T53" fmla="*/ 172 h 224"/>
                <a:gd name="T54" fmla="*/ 51 w 199"/>
                <a:gd name="T55" fmla="*/ 166 h 224"/>
                <a:gd name="T56" fmla="*/ 39 w 199"/>
                <a:gd name="T57" fmla="*/ 163 h 224"/>
                <a:gd name="T58" fmla="*/ 32 w 199"/>
                <a:gd name="T59" fmla="*/ 159 h 224"/>
                <a:gd name="T60" fmla="*/ 25 w 199"/>
                <a:gd name="T61" fmla="*/ 154 h 224"/>
                <a:gd name="T62" fmla="*/ 15 w 199"/>
                <a:gd name="T63" fmla="*/ 127 h 224"/>
                <a:gd name="T64" fmla="*/ 5 w 199"/>
                <a:gd name="T65" fmla="*/ 116 h 224"/>
                <a:gd name="T66" fmla="*/ 1 w 199"/>
                <a:gd name="T67" fmla="*/ 104 h 224"/>
                <a:gd name="T68" fmla="*/ 3 w 199"/>
                <a:gd name="T69" fmla="*/ 93 h 224"/>
                <a:gd name="T70" fmla="*/ 0 w 199"/>
                <a:gd name="T71" fmla="*/ 74 h 224"/>
                <a:gd name="T72" fmla="*/ 7 w 199"/>
                <a:gd name="T73" fmla="*/ 73 h 224"/>
                <a:gd name="T74" fmla="*/ 14 w 199"/>
                <a:gd name="T75" fmla="*/ 65 h 224"/>
                <a:gd name="T76" fmla="*/ 22 w 199"/>
                <a:gd name="T77" fmla="*/ 54 h 224"/>
                <a:gd name="T78" fmla="*/ 26 w 199"/>
                <a:gd name="T79" fmla="*/ 50 h 224"/>
                <a:gd name="T80" fmla="*/ 26 w 199"/>
                <a:gd name="T81" fmla="*/ 43 h 224"/>
                <a:gd name="T82" fmla="*/ 22 w 199"/>
                <a:gd name="T83" fmla="*/ 39 h 224"/>
                <a:gd name="T84" fmla="*/ 21 w 199"/>
                <a:gd name="T85" fmla="*/ 31 h 224"/>
                <a:gd name="T86" fmla="*/ 26 w 199"/>
                <a:gd name="T87" fmla="*/ 28 h 224"/>
                <a:gd name="T88" fmla="*/ 28 w 199"/>
                <a:gd name="T89" fmla="*/ 16 h 224"/>
                <a:gd name="T90" fmla="*/ 20 w 199"/>
                <a:gd name="T91" fmla="*/ 4 h 224"/>
                <a:gd name="T92" fmla="*/ 27 w 199"/>
                <a:gd name="T93" fmla="*/ 2 h 224"/>
                <a:gd name="T94" fmla="*/ 47 w 199"/>
                <a:gd name="T95" fmla="*/ 2 h 224"/>
                <a:gd name="T96" fmla="*/ 84 w 199"/>
                <a:gd name="T97"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24">
                  <a:moveTo>
                    <a:pt x="84" y="0"/>
                  </a:moveTo>
                  <a:lnTo>
                    <a:pt x="87" y="2"/>
                  </a:lnTo>
                  <a:lnTo>
                    <a:pt x="154" y="45"/>
                  </a:lnTo>
                  <a:lnTo>
                    <a:pt x="155" y="57"/>
                  </a:lnTo>
                  <a:lnTo>
                    <a:pt x="181" y="78"/>
                  </a:lnTo>
                  <a:lnTo>
                    <a:pt x="172" y="103"/>
                  </a:lnTo>
                  <a:lnTo>
                    <a:pt x="173" y="115"/>
                  </a:lnTo>
                  <a:lnTo>
                    <a:pt x="184" y="123"/>
                  </a:lnTo>
                  <a:lnTo>
                    <a:pt x="185" y="128"/>
                  </a:lnTo>
                  <a:lnTo>
                    <a:pt x="180" y="141"/>
                  </a:lnTo>
                  <a:lnTo>
                    <a:pt x="181" y="147"/>
                  </a:lnTo>
                  <a:lnTo>
                    <a:pt x="179" y="157"/>
                  </a:lnTo>
                  <a:lnTo>
                    <a:pt x="185" y="170"/>
                  </a:lnTo>
                  <a:lnTo>
                    <a:pt x="192" y="190"/>
                  </a:lnTo>
                  <a:lnTo>
                    <a:pt x="199" y="195"/>
                  </a:lnTo>
                  <a:lnTo>
                    <a:pt x="184" y="207"/>
                  </a:lnTo>
                  <a:lnTo>
                    <a:pt x="164" y="215"/>
                  </a:lnTo>
                  <a:lnTo>
                    <a:pt x="153" y="215"/>
                  </a:lnTo>
                  <a:lnTo>
                    <a:pt x="146" y="221"/>
                  </a:lnTo>
                  <a:lnTo>
                    <a:pt x="133" y="221"/>
                  </a:lnTo>
                  <a:lnTo>
                    <a:pt x="128" y="224"/>
                  </a:lnTo>
                  <a:lnTo>
                    <a:pt x="107" y="218"/>
                  </a:lnTo>
                  <a:lnTo>
                    <a:pt x="93" y="220"/>
                  </a:lnTo>
                  <a:lnTo>
                    <a:pt x="89" y="192"/>
                  </a:lnTo>
                  <a:lnTo>
                    <a:pt x="82" y="182"/>
                  </a:lnTo>
                  <a:lnTo>
                    <a:pt x="79" y="176"/>
                  </a:lnTo>
                  <a:lnTo>
                    <a:pt x="61" y="172"/>
                  </a:lnTo>
                  <a:lnTo>
                    <a:pt x="51" y="166"/>
                  </a:lnTo>
                  <a:lnTo>
                    <a:pt x="39" y="163"/>
                  </a:lnTo>
                  <a:lnTo>
                    <a:pt x="32" y="159"/>
                  </a:lnTo>
                  <a:lnTo>
                    <a:pt x="25" y="154"/>
                  </a:lnTo>
                  <a:lnTo>
                    <a:pt x="15" y="127"/>
                  </a:lnTo>
                  <a:lnTo>
                    <a:pt x="5" y="116"/>
                  </a:lnTo>
                  <a:lnTo>
                    <a:pt x="1" y="104"/>
                  </a:lnTo>
                  <a:lnTo>
                    <a:pt x="3" y="93"/>
                  </a:lnTo>
                  <a:lnTo>
                    <a:pt x="0" y="74"/>
                  </a:lnTo>
                  <a:lnTo>
                    <a:pt x="7" y="73"/>
                  </a:lnTo>
                  <a:lnTo>
                    <a:pt x="14" y="65"/>
                  </a:lnTo>
                  <a:lnTo>
                    <a:pt x="22" y="54"/>
                  </a:lnTo>
                  <a:lnTo>
                    <a:pt x="26" y="50"/>
                  </a:lnTo>
                  <a:lnTo>
                    <a:pt x="26" y="43"/>
                  </a:lnTo>
                  <a:lnTo>
                    <a:pt x="22" y="39"/>
                  </a:lnTo>
                  <a:lnTo>
                    <a:pt x="21" y="31"/>
                  </a:lnTo>
                  <a:lnTo>
                    <a:pt x="26" y="28"/>
                  </a:lnTo>
                  <a:lnTo>
                    <a:pt x="28" y="16"/>
                  </a:lnTo>
                  <a:lnTo>
                    <a:pt x="20" y="4"/>
                  </a:lnTo>
                  <a:lnTo>
                    <a:pt x="27" y="2"/>
                  </a:lnTo>
                  <a:lnTo>
                    <a:pt x="47" y="2"/>
                  </a:lnTo>
                  <a:lnTo>
                    <a:pt x="8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89" name="Freeform 202">
              <a:extLst>
                <a:ext uri="{FF2B5EF4-FFF2-40B4-BE49-F238E27FC236}">
                  <a16:creationId xmlns:a16="http://schemas.microsoft.com/office/drawing/2014/main" id="{1177A385-4413-1D61-79DE-BFCBF061A9FA}"/>
                </a:ext>
              </a:extLst>
            </p:cNvPr>
            <p:cNvSpPr>
              <a:spLocks/>
            </p:cNvSpPr>
            <p:nvPr/>
          </p:nvSpPr>
          <p:spPr bwMode="auto">
            <a:xfrm>
              <a:off x="4846978" y="3092064"/>
              <a:ext cx="146048" cy="174406"/>
            </a:xfrm>
            <a:custGeom>
              <a:avLst/>
              <a:gdLst>
                <a:gd name="T0" fmla="*/ 42 w 100"/>
                <a:gd name="T1" fmla="*/ 110 h 118"/>
                <a:gd name="T2" fmla="*/ 22 w 100"/>
                <a:gd name="T3" fmla="*/ 110 h 118"/>
                <a:gd name="T4" fmla="*/ 15 w 100"/>
                <a:gd name="T5" fmla="*/ 112 h 118"/>
                <a:gd name="T6" fmla="*/ 4 w 100"/>
                <a:gd name="T7" fmla="*/ 118 h 118"/>
                <a:gd name="T8" fmla="*/ 0 w 100"/>
                <a:gd name="T9" fmla="*/ 116 h 118"/>
                <a:gd name="T10" fmla="*/ 0 w 100"/>
                <a:gd name="T11" fmla="*/ 101 h 118"/>
                <a:gd name="T12" fmla="*/ 4 w 100"/>
                <a:gd name="T13" fmla="*/ 93 h 118"/>
                <a:gd name="T14" fmla="*/ 5 w 100"/>
                <a:gd name="T15" fmla="*/ 76 h 118"/>
                <a:gd name="T16" fmla="*/ 9 w 100"/>
                <a:gd name="T17" fmla="*/ 66 h 118"/>
                <a:gd name="T18" fmla="*/ 16 w 100"/>
                <a:gd name="T19" fmla="*/ 56 h 118"/>
                <a:gd name="T20" fmla="*/ 23 w 100"/>
                <a:gd name="T21" fmla="*/ 50 h 118"/>
                <a:gd name="T22" fmla="*/ 29 w 100"/>
                <a:gd name="T23" fmla="*/ 43 h 118"/>
                <a:gd name="T24" fmla="*/ 22 w 100"/>
                <a:gd name="T25" fmla="*/ 40 h 118"/>
                <a:gd name="T26" fmla="*/ 23 w 100"/>
                <a:gd name="T27" fmla="*/ 16 h 118"/>
                <a:gd name="T28" fmla="*/ 30 w 100"/>
                <a:gd name="T29" fmla="*/ 10 h 118"/>
                <a:gd name="T30" fmla="*/ 42 w 100"/>
                <a:gd name="T31" fmla="*/ 14 h 118"/>
                <a:gd name="T32" fmla="*/ 57 w 100"/>
                <a:gd name="T33" fmla="*/ 10 h 118"/>
                <a:gd name="T34" fmla="*/ 69 w 100"/>
                <a:gd name="T35" fmla="*/ 10 h 118"/>
                <a:gd name="T36" fmla="*/ 81 w 100"/>
                <a:gd name="T37" fmla="*/ 0 h 118"/>
                <a:gd name="T38" fmla="*/ 90 w 100"/>
                <a:gd name="T39" fmla="*/ 15 h 118"/>
                <a:gd name="T40" fmla="*/ 92 w 100"/>
                <a:gd name="T41" fmla="*/ 25 h 118"/>
                <a:gd name="T42" fmla="*/ 100 w 100"/>
                <a:gd name="T43" fmla="*/ 49 h 118"/>
                <a:gd name="T44" fmla="*/ 93 w 100"/>
                <a:gd name="T45" fmla="*/ 64 h 118"/>
                <a:gd name="T46" fmla="*/ 84 w 100"/>
                <a:gd name="T47" fmla="*/ 78 h 118"/>
                <a:gd name="T48" fmla="*/ 79 w 100"/>
                <a:gd name="T49" fmla="*/ 86 h 118"/>
                <a:gd name="T50" fmla="*/ 79 w 100"/>
                <a:gd name="T51" fmla="*/ 108 h 118"/>
                <a:gd name="T52" fmla="*/ 42 w 100"/>
                <a:gd name="T53" fmla="*/ 11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0" h="118">
                  <a:moveTo>
                    <a:pt x="42" y="110"/>
                  </a:moveTo>
                  <a:lnTo>
                    <a:pt x="22" y="110"/>
                  </a:lnTo>
                  <a:lnTo>
                    <a:pt x="15" y="112"/>
                  </a:lnTo>
                  <a:lnTo>
                    <a:pt x="4" y="118"/>
                  </a:lnTo>
                  <a:lnTo>
                    <a:pt x="0" y="116"/>
                  </a:lnTo>
                  <a:lnTo>
                    <a:pt x="0" y="101"/>
                  </a:lnTo>
                  <a:lnTo>
                    <a:pt x="4" y="93"/>
                  </a:lnTo>
                  <a:lnTo>
                    <a:pt x="5" y="76"/>
                  </a:lnTo>
                  <a:lnTo>
                    <a:pt x="9" y="66"/>
                  </a:lnTo>
                  <a:lnTo>
                    <a:pt x="16" y="56"/>
                  </a:lnTo>
                  <a:lnTo>
                    <a:pt x="23" y="50"/>
                  </a:lnTo>
                  <a:lnTo>
                    <a:pt x="29" y="43"/>
                  </a:lnTo>
                  <a:lnTo>
                    <a:pt x="22" y="40"/>
                  </a:lnTo>
                  <a:lnTo>
                    <a:pt x="23" y="16"/>
                  </a:lnTo>
                  <a:lnTo>
                    <a:pt x="30" y="10"/>
                  </a:lnTo>
                  <a:lnTo>
                    <a:pt x="42" y="14"/>
                  </a:lnTo>
                  <a:lnTo>
                    <a:pt x="57" y="10"/>
                  </a:lnTo>
                  <a:lnTo>
                    <a:pt x="69" y="10"/>
                  </a:lnTo>
                  <a:lnTo>
                    <a:pt x="81" y="0"/>
                  </a:lnTo>
                  <a:lnTo>
                    <a:pt x="90" y="15"/>
                  </a:lnTo>
                  <a:lnTo>
                    <a:pt x="92" y="25"/>
                  </a:lnTo>
                  <a:lnTo>
                    <a:pt x="100" y="49"/>
                  </a:lnTo>
                  <a:lnTo>
                    <a:pt x="93" y="64"/>
                  </a:lnTo>
                  <a:lnTo>
                    <a:pt x="84" y="78"/>
                  </a:lnTo>
                  <a:lnTo>
                    <a:pt x="79" y="86"/>
                  </a:lnTo>
                  <a:lnTo>
                    <a:pt x="79" y="108"/>
                  </a:lnTo>
                  <a:lnTo>
                    <a:pt x="42" y="11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0" name="Freeform 203">
              <a:extLst>
                <a:ext uri="{FF2B5EF4-FFF2-40B4-BE49-F238E27FC236}">
                  <a16:creationId xmlns:a16="http://schemas.microsoft.com/office/drawing/2014/main" id="{2D1D8432-2ED6-E918-9E3E-438DB2B3B3F8}"/>
                </a:ext>
              </a:extLst>
            </p:cNvPr>
            <p:cNvSpPr>
              <a:spLocks/>
            </p:cNvSpPr>
            <p:nvPr/>
          </p:nvSpPr>
          <p:spPr bwMode="auto">
            <a:xfrm>
              <a:off x="4573867" y="1624392"/>
              <a:ext cx="420617" cy="239439"/>
            </a:xfrm>
            <a:custGeom>
              <a:avLst/>
              <a:gdLst>
                <a:gd name="T0" fmla="*/ 149 w 288"/>
                <a:gd name="T1" fmla="*/ 6 h 162"/>
                <a:gd name="T2" fmla="*/ 157 w 288"/>
                <a:gd name="T3" fmla="*/ 2 h 162"/>
                <a:gd name="T4" fmla="*/ 186 w 288"/>
                <a:gd name="T5" fmla="*/ 11 h 162"/>
                <a:gd name="T6" fmla="*/ 185 w 288"/>
                <a:gd name="T7" fmla="*/ 22 h 162"/>
                <a:gd name="T8" fmla="*/ 205 w 288"/>
                <a:gd name="T9" fmla="*/ 31 h 162"/>
                <a:gd name="T10" fmla="*/ 227 w 288"/>
                <a:gd name="T11" fmla="*/ 42 h 162"/>
                <a:gd name="T12" fmla="*/ 251 w 288"/>
                <a:gd name="T13" fmla="*/ 49 h 162"/>
                <a:gd name="T14" fmla="*/ 285 w 288"/>
                <a:gd name="T15" fmla="*/ 55 h 162"/>
                <a:gd name="T16" fmla="*/ 282 w 288"/>
                <a:gd name="T17" fmla="*/ 72 h 162"/>
                <a:gd name="T18" fmla="*/ 287 w 288"/>
                <a:gd name="T19" fmla="*/ 89 h 162"/>
                <a:gd name="T20" fmla="*/ 264 w 288"/>
                <a:gd name="T21" fmla="*/ 97 h 162"/>
                <a:gd name="T22" fmla="*/ 253 w 288"/>
                <a:gd name="T23" fmla="*/ 107 h 162"/>
                <a:gd name="T24" fmla="*/ 228 w 288"/>
                <a:gd name="T25" fmla="*/ 115 h 162"/>
                <a:gd name="T26" fmla="*/ 218 w 288"/>
                <a:gd name="T27" fmla="*/ 135 h 162"/>
                <a:gd name="T28" fmla="*/ 244 w 288"/>
                <a:gd name="T29" fmla="*/ 139 h 162"/>
                <a:gd name="T30" fmla="*/ 224 w 288"/>
                <a:gd name="T31" fmla="*/ 150 h 162"/>
                <a:gd name="T32" fmla="*/ 194 w 288"/>
                <a:gd name="T33" fmla="*/ 158 h 162"/>
                <a:gd name="T34" fmla="*/ 177 w 288"/>
                <a:gd name="T35" fmla="*/ 142 h 162"/>
                <a:gd name="T36" fmla="*/ 194 w 288"/>
                <a:gd name="T37" fmla="*/ 131 h 162"/>
                <a:gd name="T38" fmla="*/ 162 w 288"/>
                <a:gd name="T39" fmla="*/ 121 h 162"/>
                <a:gd name="T40" fmla="*/ 145 w 288"/>
                <a:gd name="T41" fmla="*/ 116 h 162"/>
                <a:gd name="T42" fmla="*/ 130 w 288"/>
                <a:gd name="T43" fmla="*/ 143 h 162"/>
                <a:gd name="T44" fmla="*/ 115 w 288"/>
                <a:gd name="T45" fmla="*/ 142 h 162"/>
                <a:gd name="T46" fmla="*/ 111 w 288"/>
                <a:gd name="T47" fmla="*/ 137 h 162"/>
                <a:gd name="T48" fmla="*/ 117 w 288"/>
                <a:gd name="T49" fmla="*/ 123 h 162"/>
                <a:gd name="T50" fmla="*/ 118 w 288"/>
                <a:gd name="T51" fmla="*/ 118 h 162"/>
                <a:gd name="T52" fmla="*/ 130 w 288"/>
                <a:gd name="T53" fmla="*/ 121 h 162"/>
                <a:gd name="T54" fmla="*/ 131 w 288"/>
                <a:gd name="T55" fmla="*/ 118 h 162"/>
                <a:gd name="T56" fmla="*/ 125 w 288"/>
                <a:gd name="T57" fmla="*/ 109 h 162"/>
                <a:gd name="T58" fmla="*/ 115 w 288"/>
                <a:gd name="T59" fmla="*/ 98 h 162"/>
                <a:gd name="T60" fmla="*/ 107 w 288"/>
                <a:gd name="T61" fmla="*/ 85 h 162"/>
                <a:gd name="T62" fmla="*/ 87 w 288"/>
                <a:gd name="T63" fmla="*/ 78 h 162"/>
                <a:gd name="T64" fmla="*/ 74 w 288"/>
                <a:gd name="T65" fmla="*/ 83 h 162"/>
                <a:gd name="T66" fmla="*/ 63 w 288"/>
                <a:gd name="T67" fmla="*/ 88 h 162"/>
                <a:gd name="T68" fmla="*/ 46 w 288"/>
                <a:gd name="T69" fmla="*/ 93 h 162"/>
                <a:gd name="T70" fmla="*/ 28 w 288"/>
                <a:gd name="T71" fmla="*/ 88 h 162"/>
                <a:gd name="T72" fmla="*/ 11 w 288"/>
                <a:gd name="T73" fmla="*/ 90 h 162"/>
                <a:gd name="T74" fmla="*/ 0 w 288"/>
                <a:gd name="T75" fmla="*/ 79 h 162"/>
                <a:gd name="T76" fmla="*/ 6 w 288"/>
                <a:gd name="T77" fmla="*/ 66 h 162"/>
                <a:gd name="T78" fmla="*/ 4 w 288"/>
                <a:gd name="T79" fmla="*/ 58 h 162"/>
                <a:gd name="T80" fmla="*/ 24 w 288"/>
                <a:gd name="T81" fmla="*/ 39 h 162"/>
                <a:gd name="T82" fmla="*/ 15 w 288"/>
                <a:gd name="T83" fmla="*/ 15 h 162"/>
                <a:gd name="T84" fmla="*/ 30 w 288"/>
                <a:gd name="T85" fmla="*/ 9 h 162"/>
                <a:gd name="T86" fmla="*/ 58 w 288"/>
                <a:gd name="T87" fmla="*/ 10 h 162"/>
                <a:gd name="T88" fmla="*/ 89 w 288"/>
                <a:gd name="T89" fmla="*/ 15 h 162"/>
                <a:gd name="T90" fmla="*/ 101 w 288"/>
                <a:gd name="T91" fmla="*/ 15 h 162"/>
                <a:gd name="T92" fmla="*/ 120 w 288"/>
                <a:gd name="T93" fmla="*/ 19 h 162"/>
                <a:gd name="T94" fmla="*/ 126 w 288"/>
                <a:gd name="T95" fmla="*/ 10 h 162"/>
                <a:gd name="T96" fmla="*/ 143 w 288"/>
                <a:gd name="T97" fmla="*/ 5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88" h="162">
                  <a:moveTo>
                    <a:pt x="143" y="5"/>
                  </a:moveTo>
                  <a:lnTo>
                    <a:pt x="149" y="6"/>
                  </a:lnTo>
                  <a:lnTo>
                    <a:pt x="152" y="1"/>
                  </a:lnTo>
                  <a:lnTo>
                    <a:pt x="157" y="2"/>
                  </a:lnTo>
                  <a:lnTo>
                    <a:pt x="173" y="0"/>
                  </a:lnTo>
                  <a:lnTo>
                    <a:pt x="186" y="11"/>
                  </a:lnTo>
                  <a:lnTo>
                    <a:pt x="182" y="15"/>
                  </a:lnTo>
                  <a:lnTo>
                    <a:pt x="185" y="22"/>
                  </a:lnTo>
                  <a:lnTo>
                    <a:pt x="198" y="23"/>
                  </a:lnTo>
                  <a:lnTo>
                    <a:pt x="205" y="31"/>
                  </a:lnTo>
                  <a:lnTo>
                    <a:pt x="206" y="35"/>
                  </a:lnTo>
                  <a:lnTo>
                    <a:pt x="227" y="42"/>
                  </a:lnTo>
                  <a:lnTo>
                    <a:pt x="239" y="39"/>
                  </a:lnTo>
                  <a:lnTo>
                    <a:pt x="251" y="49"/>
                  </a:lnTo>
                  <a:lnTo>
                    <a:pt x="260" y="49"/>
                  </a:lnTo>
                  <a:lnTo>
                    <a:pt x="285" y="55"/>
                  </a:lnTo>
                  <a:lnTo>
                    <a:pt x="286" y="61"/>
                  </a:lnTo>
                  <a:lnTo>
                    <a:pt x="282" y="72"/>
                  </a:lnTo>
                  <a:lnTo>
                    <a:pt x="288" y="83"/>
                  </a:lnTo>
                  <a:lnTo>
                    <a:pt x="287" y="89"/>
                  </a:lnTo>
                  <a:lnTo>
                    <a:pt x="271" y="91"/>
                  </a:lnTo>
                  <a:lnTo>
                    <a:pt x="264" y="97"/>
                  </a:lnTo>
                  <a:lnTo>
                    <a:pt x="265" y="106"/>
                  </a:lnTo>
                  <a:lnTo>
                    <a:pt x="253" y="107"/>
                  </a:lnTo>
                  <a:lnTo>
                    <a:pt x="243" y="114"/>
                  </a:lnTo>
                  <a:lnTo>
                    <a:pt x="228" y="115"/>
                  </a:lnTo>
                  <a:lnTo>
                    <a:pt x="215" y="123"/>
                  </a:lnTo>
                  <a:lnTo>
                    <a:pt x="218" y="135"/>
                  </a:lnTo>
                  <a:lnTo>
                    <a:pt x="227" y="140"/>
                  </a:lnTo>
                  <a:lnTo>
                    <a:pt x="244" y="139"/>
                  </a:lnTo>
                  <a:lnTo>
                    <a:pt x="242" y="146"/>
                  </a:lnTo>
                  <a:lnTo>
                    <a:pt x="224" y="150"/>
                  </a:lnTo>
                  <a:lnTo>
                    <a:pt x="204" y="162"/>
                  </a:lnTo>
                  <a:lnTo>
                    <a:pt x="194" y="158"/>
                  </a:lnTo>
                  <a:lnTo>
                    <a:pt x="196" y="148"/>
                  </a:lnTo>
                  <a:lnTo>
                    <a:pt x="177" y="142"/>
                  </a:lnTo>
                  <a:lnTo>
                    <a:pt x="179" y="138"/>
                  </a:lnTo>
                  <a:lnTo>
                    <a:pt x="194" y="131"/>
                  </a:lnTo>
                  <a:lnTo>
                    <a:pt x="189" y="127"/>
                  </a:lnTo>
                  <a:lnTo>
                    <a:pt x="162" y="121"/>
                  </a:lnTo>
                  <a:lnTo>
                    <a:pt x="160" y="114"/>
                  </a:lnTo>
                  <a:lnTo>
                    <a:pt x="145" y="116"/>
                  </a:lnTo>
                  <a:lnTo>
                    <a:pt x="141" y="128"/>
                  </a:lnTo>
                  <a:lnTo>
                    <a:pt x="130" y="143"/>
                  </a:lnTo>
                  <a:lnTo>
                    <a:pt x="123" y="139"/>
                  </a:lnTo>
                  <a:lnTo>
                    <a:pt x="115" y="142"/>
                  </a:lnTo>
                  <a:lnTo>
                    <a:pt x="107" y="139"/>
                  </a:lnTo>
                  <a:lnTo>
                    <a:pt x="111" y="137"/>
                  </a:lnTo>
                  <a:lnTo>
                    <a:pt x="113" y="130"/>
                  </a:lnTo>
                  <a:lnTo>
                    <a:pt x="117" y="123"/>
                  </a:lnTo>
                  <a:lnTo>
                    <a:pt x="115" y="119"/>
                  </a:lnTo>
                  <a:lnTo>
                    <a:pt x="118" y="118"/>
                  </a:lnTo>
                  <a:lnTo>
                    <a:pt x="120" y="120"/>
                  </a:lnTo>
                  <a:lnTo>
                    <a:pt x="130" y="121"/>
                  </a:lnTo>
                  <a:lnTo>
                    <a:pt x="134" y="120"/>
                  </a:lnTo>
                  <a:lnTo>
                    <a:pt x="131" y="118"/>
                  </a:lnTo>
                  <a:lnTo>
                    <a:pt x="131" y="115"/>
                  </a:lnTo>
                  <a:lnTo>
                    <a:pt x="125" y="109"/>
                  </a:lnTo>
                  <a:lnTo>
                    <a:pt x="121" y="101"/>
                  </a:lnTo>
                  <a:lnTo>
                    <a:pt x="115" y="98"/>
                  </a:lnTo>
                  <a:lnTo>
                    <a:pt x="115" y="90"/>
                  </a:lnTo>
                  <a:lnTo>
                    <a:pt x="107" y="85"/>
                  </a:lnTo>
                  <a:lnTo>
                    <a:pt x="100" y="84"/>
                  </a:lnTo>
                  <a:lnTo>
                    <a:pt x="87" y="78"/>
                  </a:lnTo>
                  <a:lnTo>
                    <a:pt x="77" y="80"/>
                  </a:lnTo>
                  <a:lnTo>
                    <a:pt x="74" y="83"/>
                  </a:lnTo>
                  <a:lnTo>
                    <a:pt x="67" y="83"/>
                  </a:lnTo>
                  <a:lnTo>
                    <a:pt x="63" y="88"/>
                  </a:lnTo>
                  <a:lnTo>
                    <a:pt x="52" y="90"/>
                  </a:lnTo>
                  <a:lnTo>
                    <a:pt x="46" y="93"/>
                  </a:lnTo>
                  <a:lnTo>
                    <a:pt x="38" y="88"/>
                  </a:lnTo>
                  <a:lnTo>
                    <a:pt x="28" y="88"/>
                  </a:lnTo>
                  <a:lnTo>
                    <a:pt x="18" y="86"/>
                  </a:lnTo>
                  <a:lnTo>
                    <a:pt x="11" y="90"/>
                  </a:lnTo>
                  <a:lnTo>
                    <a:pt x="9" y="84"/>
                  </a:lnTo>
                  <a:lnTo>
                    <a:pt x="0" y="79"/>
                  </a:lnTo>
                  <a:lnTo>
                    <a:pt x="2" y="71"/>
                  </a:lnTo>
                  <a:lnTo>
                    <a:pt x="6" y="66"/>
                  </a:lnTo>
                  <a:lnTo>
                    <a:pt x="9" y="67"/>
                  </a:lnTo>
                  <a:lnTo>
                    <a:pt x="4" y="58"/>
                  </a:lnTo>
                  <a:lnTo>
                    <a:pt x="17" y="41"/>
                  </a:lnTo>
                  <a:lnTo>
                    <a:pt x="24" y="39"/>
                  </a:lnTo>
                  <a:lnTo>
                    <a:pt x="25" y="33"/>
                  </a:lnTo>
                  <a:lnTo>
                    <a:pt x="15" y="15"/>
                  </a:lnTo>
                  <a:lnTo>
                    <a:pt x="22" y="14"/>
                  </a:lnTo>
                  <a:lnTo>
                    <a:pt x="30" y="9"/>
                  </a:lnTo>
                  <a:lnTo>
                    <a:pt x="42" y="8"/>
                  </a:lnTo>
                  <a:lnTo>
                    <a:pt x="58" y="10"/>
                  </a:lnTo>
                  <a:lnTo>
                    <a:pt x="77" y="15"/>
                  </a:lnTo>
                  <a:lnTo>
                    <a:pt x="89" y="15"/>
                  </a:lnTo>
                  <a:lnTo>
                    <a:pt x="95" y="18"/>
                  </a:lnTo>
                  <a:lnTo>
                    <a:pt x="101" y="15"/>
                  </a:lnTo>
                  <a:lnTo>
                    <a:pt x="106" y="19"/>
                  </a:lnTo>
                  <a:lnTo>
                    <a:pt x="120" y="19"/>
                  </a:lnTo>
                  <a:lnTo>
                    <a:pt x="126" y="20"/>
                  </a:lnTo>
                  <a:lnTo>
                    <a:pt x="126" y="10"/>
                  </a:lnTo>
                  <a:lnTo>
                    <a:pt x="130" y="6"/>
                  </a:lnTo>
                  <a:lnTo>
                    <a:pt x="143" y="5"/>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1" name="Freeform 204">
              <a:extLst>
                <a:ext uri="{FF2B5EF4-FFF2-40B4-BE49-F238E27FC236}">
                  <a16:creationId xmlns:a16="http://schemas.microsoft.com/office/drawing/2014/main" id="{709CBD08-26FC-C766-05E3-83A1F29646A9}"/>
                </a:ext>
              </a:extLst>
            </p:cNvPr>
            <p:cNvSpPr>
              <a:spLocks/>
            </p:cNvSpPr>
            <p:nvPr/>
          </p:nvSpPr>
          <p:spPr bwMode="auto">
            <a:xfrm>
              <a:off x="2567171" y="4147368"/>
              <a:ext cx="131443" cy="147802"/>
            </a:xfrm>
            <a:custGeom>
              <a:avLst/>
              <a:gdLst>
                <a:gd name="T0" fmla="*/ 3 w 90"/>
                <a:gd name="T1" fmla="*/ 2 h 100"/>
                <a:gd name="T2" fmla="*/ 14 w 90"/>
                <a:gd name="T3" fmla="*/ 0 h 100"/>
                <a:gd name="T4" fmla="*/ 35 w 90"/>
                <a:gd name="T5" fmla="*/ 16 h 100"/>
                <a:gd name="T6" fmla="*/ 41 w 90"/>
                <a:gd name="T7" fmla="*/ 15 h 100"/>
                <a:gd name="T8" fmla="*/ 61 w 90"/>
                <a:gd name="T9" fmla="*/ 29 h 100"/>
                <a:gd name="T10" fmla="*/ 77 w 90"/>
                <a:gd name="T11" fmla="*/ 40 h 100"/>
                <a:gd name="T12" fmla="*/ 89 w 90"/>
                <a:gd name="T13" fmla="*/ 54 h 100"/>
                <a:gd name="T14" fmla="*/ 83 w 90"/>
                <a:gd name="T15" fmla="*/ 64 h 100"/>
                <a:gd name="T16" fmla="*/ 90 w 90"/>
                <a:gd name="T17" fmla="*/ 76 h 100"/>
                <a:gd name="T18" fmla="*/ 84 w 90"/>
                <a:gd name="T19" fmla="*/ 89 h 100"/>
                <a:gd name="T20" fmla="*/ 67 w 90"/>
                <a:gd name="T21" fmla="*/ 100 h 100"/>
                <a:gd name="T22" fmla="*/ 53 w 90"/>
                <a:gd name="T23" fmla="*/ 96 h 100"/>
                <a:gd name="T24" fmla="*/ 44 w 90"/>
                <a:gd name="T25" fmla="*/ 98 h 100"/>
                <a:gd name="T26" fmla="*/ 27 w 90"/>
                <a:gd name="T27" fmla="*/ 89 h 100"/>
                <a:gd name="T28" fmla="*/ 15 w 90"/>
                <a:gd name="T29" fmla="*/ 90 h 100"/>
                <a:gd name="T30" fmla="*/ 2 w 90"/>
                <a:gd name="T31" fmla="*/ 79 h 100"/>
                <a:gd name="T32" fmla="*/ 1 w 90"/>
                <a:gd name="T33" fmla="*/ 65 h 100"/>
                <a:gd name="T34" fmla="*/ 4 w 90"/>
                <a:gd name="T35" fmla="*/ 61 h 100"/>
                <a:gd name="T36" fmla="*/ 0 w 90"/>
                <a:gd name="T37" fmla="*/ 40 h 100"/>
                <a:gd name="T38" fmla="*/ 2 w 90"/>
                <a:gd name="T39" fmla="*/ 19 h 100"/>
                <a:gd name="T40" fmla="*/ 3 w 90"/>
                <a:gd name="T41" fmla="*/ 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100">
                  <a:moveTo>
                    <a:pt x="3" y="2"/>
                  </a:moveTo>
                  <a:lnTo>
                    <a:pt x="14" y="0"/>
                  </a:lnTo>
                  <a:lnTo>
                    <a:pt x="35" y="16"/>
                  </a:lnTo>
                  <a:lnTo>
                    <a:pt x="41" y="15"/>
                  </a:lnTo>
                  <a:lnTo>
                    <a:pt x="61" y="29"/>
                  </a:lnTo>
                  <a:lnTo>
                    <a:pt x="77" y="40"/>
                  </a:lnTo>
                  <a:lnTo>
                    <a:pt x="89" y="54"/>
                  </a:lnTo>
                  <a:lnTo>
                    <a:pt x="83" y="64"/>
                  </a:lnTo>
                  <a:lnTo>
                    <a:pt x="90" y="76"/>
                  </a:lnTo>
                  <a:lnTo>
                    <a:pt x="84" y="89"/>
                  </a:lnTo>
                  <a:lnTo>
                    <a:pt x="67" y="100"/>
                  </a:lnTo>
                  <a:lnTo>
                    <a:pt x="53" y="96"/>
                  </a:lnTo>
                  <a:lnTo>
                    <a:pt x="44" y="98"/>
                  </a:lnTo>
                  <a:lnTo>
                    <a:pt x="27" y="89"/>
                  </a:lnTo>
                  <a:lnTo>
                    <a:pt x="15" y="90"/>
                  </a:lnTo>
                  <a:lnTo>
                    <a:pt x="2" y="79"/>
                  </a:lnTo>
                  <a:lnTo>
                    <a:pt x="1" y="65"/>
                  </a:lnTo>
                  <a:lnTo>
                    <a:pt x="4" y="61"/>
                  </a:lnTo>
                  <a:lnTo>
                    <a:pt x="0" y="40"/>
                  </a:lnTo>
                  <a:lnTo>
                    <a:pt x="2" y="19"/>
                  </a:lnTo>
                  <a:lnTo>
                    <a:pt x="3" y="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2" name="Freeform 205">
              <a:extLst>
                <a:ext uri="{FF2B5EF4-FFF2-40B4-BE49-F238E27FC236}">
                  <a16:creationId xmlns:a16="http://schemas.microsoft.com/office/drawing/2014/main" id="{637363C5-C800-C45F-7E64-94D24960810A}"/>
                </a:ext>
              </a:extLst>
            </p:cNvPr>
            <p:cNvSpPr>
              <a:spLocks/>
            </p:cNvSpPr>
            <p:nvPr/>
          </p:nvSpPr>
          <p:spPr bwMode="auto">
            <a:xfrm>
              <a:off x="642261" y="1458854"/>
              <a:ext cx="70103" cy="36951"/>
            </a:xfrm>
            <a:custGeom>
              <a:avLst/>
              <a:gdLst>
                <a:gd name="T0" fmla="*/ 25 w 48"/>
                <a:gd name="T1" fmla="*/ 17 h 25"/>
                <a:gd name="T2" fmla="*/ 3 w 48"/>
                <a:gd name="T3" fmla="*/ 25 h 25"/>
                <a:gd name="T4" fmla="*/ 0 w 48"/>
                <a:gd name="T5" fmla="*/ 19 h 25"/>
                <a:gd name="T6" fmla="*/ 7 w 48"/>
                <a:gd name="T7" fmla="*/ 10 h 25"/>
                <a:gd name="T8" fmla="*/ 28 w 48"/>
                <a:gd name="T9" fmla="*/ 3 h 25"/>
                <a:gd name="T10" fmla="*/ 40 w 48"/>
                <a:gd name="T11" fmla="*/ 0 h 25"/>
                <a:gd name="T12" fmla="*/ 48 w 48"/>
                <a:gd name="T13" fmla="*/ 2 h 25"/>
                <a:gd name="T14" fmla="*/ 48 w 48"/>
                <a:gd name="T15" fmla="*/ 8 h 25"/>
                <a:gd name="T16" fmla="*/ 25 w 48"/>
                <a:gd name="T1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25">
                  <a:moveTo>
                    <a:pt x="25" y="17"/>
                  </a:moveTo>
                  <a:lnTo>
                    <a:pt x="3" y="25"/>
                  </a:lnTo>
                  <a:lnTo>
                    <a:pt x="0" y="19"/>
                  </a:lnTo>
                  <a:lnTo>
                    <a:pt x="7" y="10"/>
                  </a:lnTo>
                  <a:lnTo>
                    <a:pt x="28" y="3"/>
                  </a:lnTo>
                  <a:lnTo>
                    <a:pt x="40" y="0"/>
                  </a:lnTo>
                  <a:lnTo>
                    <a:pt x="48" y="2"/>
                  </a:lnTo>
                  <a:lnTo>
                    <a:pt x="48" y="8"/>
                  </a:lnTo>
                  <a:lnTo>
                    <a:pt x="25" y="1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3" name="Freeform 207">
              <a:extLst>
                <a:ext uri="{FF2B5EF4-FFF2-40B4-BE49-F238E27FC236}">
                  <a16:creationId xmlns:a16="http://schemas.microsoft.com/office/drawing/2014/main" id="{C87693ED-59D3-70F4-9E71-3B41D644981D}"/>
                </a:ext>
              </a:extLst>
            </p:cNvPr>
            <p:cNvSpPr>
              <a:spLocks/>
            </p:cNvSpPr>
            <p:nvPr/>
          </p:nvSpPr>
          <p:spPr bwMode="auto">
            <a:xfrm>
              <a:off x="464082" y="1390865"/>
              <a:ext cx="40894" cy="17737"/>
            </a:xfrm>
            <a:custGeom>
              <a:avLst/>
              <a:gdLst>
                <a:gd name="T0" fmla="*/ 21 w 28"/>
                <a:gd name="T1" fmla="*/ 9 h 12"/>
                <a:gd name="T2" fmla="*/ 8 w 28"/>
                <a:gd name="T3" fmla="*/ 12 h 12"/>
                <a:gd name="T4" fmla="*/ 3 w 28"/>
                <a:gd name="T5" fmla="*/ 8 h 12"/>
                <a:gd name="T6" fmla="*/ 0 w 28"/>
                <a:gd name="T7" fmla="*/ 3 h 12"/>
                <a:gd name="T8" fmla="*/ 19 w 28"/>
                <a:gd name="T9" fmla="*/ 0 h 12"/>
                <a:gd name="T10" fmla="*/ 28 w 28"/>
                <a:gd name="T11" fmla="*/ 1 h 12"/>
                <a:gd name="T12" fmla="*/ 21 w 28"/>
                <a:gd name="T13" fmla="*/ 9 h 12"/>
              </a:gdLst>
              <a:ahLst/>
              <a:cxnLst>
                <a:cxn ang="0">
                  <a:pos x="T0" y="T1"/>
                </a:cxn>
                <a:cxn ang="0">
                  <a:pos x="T2" y="T3"/>
                </a:cxn>
                <a:cxn ang="0">
                  <a:pos x="T4" y="T5"/>
                </a:cxn>
                <a:cxn ang="0">
                  <a:pos x="T6" y="T7"/>
                </a:cxn>
                <a:cxn ang="0">
                  <a:pos x="T8" y="T9"/>
                </a:cxn>
                <a:cxn ang="0">
                  <a:pos x="T10" y="T11"/>
                </a:cxn>
                <a:cxn ang="0">
                  <a:pos x="T12" y="T13"/>
                </a:cxn>
              </a:cxnLst>
              <a:rect l="0" t="0" r="r" b="b"/>
              <a:pathLst>
                <a:path w="28" h="12">
                  <a:moveTo>
                    <a:pt x="21" y="9"/>
                  </a:moveTo>
                  <a:lnTo>
                    <a:pt x="8" y="12"/>
                  </a:lnTo>
                  <a:lnTo>
                    <a:pt x="3" y="8"/>
                  </a:lnTo>
                  <a:lnTo>
                    <a:pt x="0" y="3"/>
                  </a:lnTo>
                  <a:lnTo>
                    <a:pt x="19" y="0"/>
                  </a:lnTo>
                  <a:lnTo>
                    <a:pt x="28" y="1"/>
                  </a:lnTo>
                  <a:lnTo>
                    <a:pt x="21" y="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4" name="Freeform 208">
              <a:extLst>
                <a:ext uri="{FF2B5EF4-FFF2-40B4-BE49-F238E27FC236}">
                  <a16:creationId xmlns:a16="http://schemas.microsoft.com/office/drawing/2014/main" id="{7706A314-FDDA-0B9B-F7D4-952C275CDF17}"/>
                </a:ext>
              </a:extLst>
            </p:cNvPr>
            <p:cNvSpPr>
              <a:spLocks/>
            </p:cNvSpPr>
            <p:nvPr/>
          </p:nvSpPr>
          <p:spPr bwMode="auto">
            <a:xfrm>
              <a:off x="488911" y="1294794"/>
              <a:ext cx="59880" cy="22170"/>
            </a:xfrm>
            <a:custGeom>
              <a:avLst/>
              <a:gdLst>
                <a:gd name="T0" fmla="*/ 10 w 41"/>
                <a:gd name="T1" fmla="*/ 0 h 15"/>
                <a:gd name="T2" fmla="*/ 14 w 41"/>
                <a:gd name="T3" fmla="*/ 4 h 15"/>
                <a:gd name="T4" fmla="*/ 26 w 41"/>
                <a:gd name="T5" fmla="*/ 2 h 15"/>
                <a:gd name="T6" fmla="*/ 30 w 41"/>
                <a:gd name="T7" fmla="*/ 7 h 15"/>
                <a:gd name="T8" fmla="*/ 41 w 41"/>
                <a:gd name="T9" fmla="*/ 9 h 15"/>
                <a:gd name="T10" fmla="*/ 37 w 41"/>
                <a:gd name="T11" fmla="*/ 11 h 15"/>
                <a:gd name="T12" fmla="*/ 21 w 41"/>
                <a:gd name="T13" fmla="*/ 15 h 15"/>
                <a:gd name="T14" fmla="*/ 16 w 41"/>
                <a:gd name="T15" fmla="*/ 11 h 15"/>
                <a:gd name="T16" fmla="*/ 15 w 41"/>
                <a:gd name="T17" fmla="*/ 8 h 15"/>
                <a:gd name="T18" fmla="*/ 1 w 41"/>
                <a:gd name="T19" fmla="*/ 9 h 15"/>
                <a:gd name="T20" fmla="*/ 0 w 41"/>
                <a:gd name="T21" fmla="*/ 7 h 15"/>
                <a:gd name="T22" fmla="*/ 10 w 41"/>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5">
                  <a:moveTo>
                    <a:pt x="10" y="0"/>
                  </a:moveTo>
                  <a:lnTo>
                    <a:pt x="14" y="4"/>
                  </a:lnTo>
                  <a:lnTo>
                    <a:pt x="26" y="2"/>
                  </a:lnTo>
                  <a:lnTo>
                    <a:pt x="30" y="7"/>
                  </a:lnTo>
                  <a:lnTo>
                    <a:pt x="41" y="9"/>
                  </a:lnTo>
                  <a:lnTo>
                    <a:pt x="37" y="11"/>
                  </a:lnTo>
                  <a:lnTo>
                    <a:pt x="21" y="15"/>
                  </a:lnTo>
                  <a:lnTo>
                    <a:pt x="16" y="11"/>
                  </a:lnTo>
                  <a:lnTo>
                    <a:pt x="15" y="8"/>
                  </a:lnTo>
                  <a:lnTo>
                    <a:pt x="1" y="9"/>
                  </a:lnTo>
                  <a:lnTo>
                    <a:pt x="0" y="7"/>
                  </a:lnTo>
                  <a:lnTo>
                    <a:pt x="10"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5" name="Freeform 209">
              <a:extLst>
                <a:ext uri="{FF2B5EF4-FFF2-40B4-BE49-F238E27FC236}">
                  <a16:creationId xmlns:a16="http://schemas.microsoft.com/office/drawing/2014/main" id="{8D3AEF97-5E1A-5CD8-E5E2-FE6D594930C9}"/>
                </a:ext>
              </a:extLst>
            </p:cNvPr>
            <p:cNvSpPr>
              <a:spLocks/>
            </p:cNvSpPr>
            <p:nvPr/>
          </p:nvSpPr>
          <p:spPr bwMode="auto">
            <a:xfrm>
              <a:off x="335560" y="1095261"/>
              <a:ext cx="996047" cy="468532"/>
            </a:xfrm>
            <a:custGeom>
              <a:avLst/>
              <a:gdLst>
                <a:gd name="T0" fmla="*/ 542 w 682"/>
                <a:gd name="T1" fmla="*/ 8 h 317"/>
                <a:gd name="T2" fmla="*/ 572 w 682"/>
                <a:gd name="T3" fmla="*/ 16 h 317"/>
                <a:gd name="T4" fmla="*/ 630 w 682"/>
                <a:gd name="T5" fmla="*/ 21 h 317"/>
                <a:gd name="T6" fmla="*/ 671 w 682"/>
                <a:gd name="T7" fmla="*/ 26 h 317"/>
                <a:gd name="T8" fmla="*/ 598 w 682"/>
                <a:gd name="T9" fmla="*/ 94 h 317"/>
                <a:gd name="T10" fmla="*/ 501 w 682"/>
                <a:gd name="T11" fmla="*/ 207 h 317"/>
                <a:gd name="T12" fmla="*/ 529 w 682"/>
                <a:gd name="T13" fmla="*/ 217 h 317"/>
                <a:gd name="T14" fmla="*/ 550 w 682"/>
                <a:gd name="T15" fmla="*/ 229 h 317"/>
                <a:gd name="T16" fmla="*/ 547 w 682"/>
                <a:gd name="T17" fmla="*/ 274 h 317"/>
                <a:gd name="T18" fmla="*/ 536 w 682"/>
                <a:gd name="T19" fmla="*/ 309 h 317"/>
                <a:gd name="T20" fmla="*/ 536 w 682"/>
                <a:gd name="T21" fmla="*/ 278 h 317"/>
                <a:gd name="T22" fmla="*/ 526 w 682"/>
                <a:gd name="T23" fmla="*/ 242 h 317"/>
                <a:gd name="T24" fmla="*/ 480 w 682"/>
                <a:gd name="T25" fmla="*/ 216 h 317"/>
                <a:gd name="T26" fmla="*/ 429 w 682"/>
                <a:gd name="T27" fmla="*/ 207 h 317"/>
                <a:gd name="T28" fmla="*/ 380 w 682"/>
                <a:gd name="T29" fmla="*/ 194 h 317"/>
                <a:gd name="T30" fmla="*/ 338 w 682"/>
                <a:gd name="T31" fmla="*/ 213 h 317"/>
                <a:gd name="T32" fmla="*/ 307 w 682"/>
                <a:gd name="T33" fmla="*/ 212 h 317"/>
                <a:gd name="T34" fmla="*/ 358 w 682"/>
                <a:gd name="T35" fmla="*/ 183 h 317"/>
                <a:gd name="T36" fmla="*/ 267 w 682"/>
                <a:gd name="T37" fmla="*/ 220 h 317"/>
                <a:gd name="T38" fmla="*/ 213 w 682"/>
                <a:gd name="T39" fmla="*/ 251 h 317"/>
                <a:gd name="T40" fmla="*/ 145 w 682"/>
                <a:gd name="T41" fmla="*/ 276 h 317"/>
                <a:gd name="T42" fmla="*/ 95 w 682"/>
                <a:gd name="T43" fmla="*/ 292 h 317"/>
                <a:gd name="T44" fmla="*/ 32 w 682"/>
                <a:gd name="T45" fmla="*/ 311 h 317"/>
                <a:gd name="T46" fmla="*/ 28 w 682"/>
                <a:gd name="T47" fmla="*/ 304 h 317"/>
                <a:gd name="T48" fmla="*/ 98 w 682"/>
                <a:gd name="T49" fmla="*/ 285 h 317"/>
                <a:gd name="T50" fmla="*/ 155 w 682"/>
                <a:gd name="T51" fmla="*/ 261 h 317"/>
                <a:gd name="T52" fmla="*/ 213 w 682"/>
                <a:gd name="T53" fmla="*/ 228 h 317"/>
                <a:gd name="T54" fmla="*/ 172 w 682"/>
                <a:gd name="T55" fmla="*/ 238 h 317"/>
                <a:gd name="T56" fmla="*/ 167 w 682"/>
                <a:gd name="T57" fmla="*/ 225 h 317"/>
                <a:gd name="T58" fmla="*/ 146 w 682"/>
                <a:gd name="T59" fmla="*/ 221 h 317"/>
                <a:gd name="T60" fmla="*/ 132 w 682"/>
                <a:gd name="T61" fmla="*/ 211 h 317"/>
                <a:gd name="T62" fmla="*/ 139 w 682"/>
                <a:gd name="T63" fmla="*/ 186 h 317"/>
                <a:gd name="T64" fmla="*/ 183 w 682"/>
                <a:gd name="T65" fmla="*/ 157 h 317"/>
                <a:gd name="T66" fmla="*/ 220 w 682"/>
                <a:gd name="T67" fmla="*/ 149 h 317"/>
                <a:gd name="T68" fmla="*/ 270 w 682"/>
                <a:gd name="T69" fmla="*/ 136 h 317"/>
                <a:gd name="T70" fmla="*/ 295 w 682"/>
                <a:gd name="T71" fmla="*/ 117 h 317"/>
                <a:gd name="T72" fmla="*/ 256 w 682"/>
                <a:gd name="T73" fmla="*/ 125 h 317"/>
                <a:gd name="T74" fmla="*/ 213 w 682"/>
                <a:gd name="T75" fmla="*/ 119 h 317"/>
                <a:gd name="T76" fmla="*/ 246 w 682"/>
                <a:gd name="T77" fmla="*/ 93 h 317"/>
                <a:gd name="T78" fmla="*/ 286 w 682"/>
                <a:gd name="T79" fmla="*/ 93 h 317"/>
                <a:gd name="T80" fmla="*/ 313 w 682"/>
                <a:gd name="T81" fmla="*/ 74 h 317"/>
                <a:gd name="T82" fmla="*/ 305 w 682"/>
                <a:gd name="T83" fmla="*/ 52 h 317"/>
                <a:gd name="T84" fmla="*/ 380 w 682"/>
                <a:gd name="T85" fmla="*/ 34 h 317"/>
                <a:gd name="T86" fmla="*/ 439 w 682"/>
                <a:gd name="T87" fmla="*/ 16 h 317"/>
                <a:gd name="T88" fmla="*/ 519 w 682"/>
                <a:gd name="T8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2" h="317">
                  <a:moveTo>
                    <a:pt x="533" y="4"/>
                  </a:moveTo>
                  <a:lnTo>
                    <a:pt x="531" y="12"/>
                  </a:lnTo>
                  <a:lnTo>
                    <a:pt x="542" y="8"/>
                  </a:lnTo>
                  <a:lnTo>
                    <a:pt x="562" y="9"/>
                  </a:lnTo>
                  <a:lnTo>
                    <a:pt x="556" y="13"/>
                  </a:lnTo>
                  <a:lnTo>
                    <a:pt x="572" y="16"/>
                  </a:lnTo>
                  <a:lnTo>
                    <a:pt x="587" y="14"/>
                  </a:lnTo>
                  <a:lnTo>
                    <a:pt x="607" y="20"/>
                  </a:lnTo>
                  <a:lnTo>
                    <a:pt x="630" y="21"/>
                  </a:lnTo>
                  <a:lnTo>
                    <a:pt x="637" y="23"/>
                  </a:lnTo>
                  <a:lnTo>
                    <a:pt x="658" y="21"/>
                  </a:lnTo>
                  <a:lnTo>
                    <a:pt x="671" y="26"/>
                  </a:lnTo>
                  <a:lnTo>
                    <a:pt x="682" y="28"/>
                  </a:lnTo>
                  <a:lnTo>
                    <a:pt x="682" y="28"/>
                  </a:lnTo>
                  <a:lnTo>
                    <a:pt x="598" y="94"/>
                  </a:lnTo>
                  <a:lnTo>
                    <a:pt x="478" y="201"/>
                  </a:lnTo>
                  <a:lnTo>
                    <a:pt x="492" y="202"/>
                  </a:lnTo>
                  <a:lnTo>
                    <a:pt x="501" y="207"/>
                  </a:lnTo>
                  <a:lnTo>
                    <a:pt x="503" y="215"/>
                  </a:lnTo>
                  <a:lnTo>
                    <a:pt x="503" y="228"/>
                  </a:lnTo>
                  <a:lnTo>
                    <a:pt x="529" y="217"/>
                  </a:lnTo>
                  <a:lnTo>
                    <a:pt x="549" y="211"/>
                  </a:lnTo>
                  <a:lnTo>
                    <a:pt x="548" y="221"/>
                  </a:lnTo>
                  <a:lnTo>
                    <a:pt x="550" y="229"/>
                  </a:lnTo>
                  <a:lnTo>
                    <a:pt x="555" y="238"/>
                  </a:lnTo>
                  <a:lnTo>
                    <a:pt x="552" y="252"/>
                  </a:lnTo>
                  <a:lnTo>
                    <a:pt x="547" y="274"/>
                  </a:lnTo>
                  <a:lnTo>
                    <a:pt x="562" y="287"/>
                  </a:lnTo>
                  <a:lnTo>
                    <a:pt x="552" y="299"/>
                  </a:lnTo>
                  <a:lnTo>
                    <a:pt x="536" y="309"/>
                  </a:lnTo>
                  <a:lnTo>
                    <a:pt x="533" y="301"/>
                  </a:lnTo>
                  <a:lnTo>
                    <a:pt x="525" y="295"/>
                  </a:lnTo>
                  <a:lnTo>
                    <a:pt x="536" y="278"/>
                  </a:lnTo>
                  <a:lnTo>
                    <a:pt x="530" y="262"/>
                  </a:lnTo>
                  <a:lnTo>
                    <a:pt x="539" y="244"/>
                  </a:lnTo>
                  <a:lnTo>
                    <a:pt x="526" y="242"/>
                  </a:lnTo>
                  <a:lnTo>
                    <a:pt x="503" y="242"/>
                  </a:lnTo>
                  <a:lnTo>
                    <a:pt x="491" y="236"/>
                  </a:lnTo>
                  <a:lnTo>
                    <a:pt x="480" y="216"/>
                  </a:lnTo>
                  <a:lnTo>
                    <a:pt x="470" y="212"/>
                  </a:lnTo>
                  <a:lnTo>
                    <a:pt x="451" y="205"/>
                  </a:lnTo>
                  <a:lnTo>
                    <a:pt x="429" y="207"/>
                  </a:lnTo>
                  <a:lnTo>
                    <a:pt x="409" y="198"/>
                  </a:lnTo>
                  <a:lnTo>
                    <a:pt x="401" y="190"/>
                  </a:lnTo>
                  <a:lnTo>
                    <a:pt x="380" y="194"/>
                  </a:lnTo>
                  <a:lnTo>
                    <a:pt x="369" y="207"/>
                  </a:lnTo>
                  <a:lnTo>
                    <a:pt x="359" y="209"/>
                  </a:lnTo>
                  <a:lnTo>
                    <a:pt x="338" y="213"/>
                  </a:lnTo>
                  <a:lnTo>
                    <a:pt x="318" y="219"/>
                  </a:lnTo>
                  <a:lnTo>
                    <a:pt x="297" y="223"/>
                  </a:lnTo>
                  <a:lnTo>
                    <a:pt x="307" y="212"/>
                  </a:lnTo>
                  <a:lnTo>
                    <a:pt x="335" y="193"/>
                  </a:lnTo>
                  <a:lnTo>
                    <a:pt x="357" y="187"/>
                  </a:lnTo>
                  <a:lnTo>
                    <a:pt x="358" y="183"/>
                  </a:lnTo>
                  <a:lnTo>
                    <a:pt x="328" y="193"/>
                  </a:lnTo>
                  <a:lnTo>
                    <a:pt x="303" y="206"/>
                  </a:lnTo>
                  <a:lnTo>
                    <a:pt x="267" y="220"/>
                  </a:lnTo>
                  <a:lnTo>
                    <a:pt x="267" y="229"/>
                  </a:lnTo>
                  <a:lnTo>
                    <a:pt x="238" y="243"/>
                  </a:lnTo>
                  <a:lnTo>
                    <a:pt x="213" y="251"/>
                  </a:lnTo>
                  <a:lnTo>
                    <a:pt x="192" y="257"/>
                  </a:lnTo>
                  <a:lnTo>
                    <a:pt x="179" y="266"/>
                  </a:lnTo>
                  <a:lnTo>
                    <a:pt x="145" y="276"/>
                  </a:lnTo>
                  <a:lnTo>
                    <a:pt x="130" y="285"/>
                  </a:lnTo>
                  <a:lnTo>
                    <a:pt x="104" y="294"/>
                  </a:lnTo>
                  <a:lnTo>
                    <a:pt x="95" y="292"/>
                  </a:lnTo>
                  <a:lnTo>
                    <a:pt x="75" y="298"/>
                  </a:lnTo>
                  <a:lnTo>
                    <a:pt x="52" y="304"/>
                  </a:lnTo>
                  <a:lnTo>
                    <a:pt x="32" y="311"/>
                  </a:lnTo>
                  <a:lnTo>
                    <a:pt x="0" y="317"/>
                  </a:lnTo>
                  <a:lnTo>
                    <a:pt x="1" y="313"/>
                  </a:lnTo>
                  <a:lnTo>
                    <a:pt x="28" y="304"/>
                  </a:lnTo>
                  <a:lnTo>
                    <a:pt x="49" y="298"/>
                  </a:lnTo>
                  <a:lnTo>
                    <a:pt x="77" y="287"/>
                  </a:lnTo>
                  <a:lnTo>
                    <a:pt x="98" y="285"/>
                  </a:lnTo>
                  <a:lnTo>
                    <a:pt x="114" y="277"/>
                  </a:lnTo>
                  <a:lnTo>
                    <a:pt x="148" y="265"/>
                  </a:lnTo>
                  <a:lnTo>
                    <a:pt x="155" y="261"/>
                  </a:lnTo>
                  <a:lnTo>
                    <a:pt x="174" y="254"/>
                  </a:lnTo>
                  <a:lnTo>
                    <a:pt x="192" y="239"/>
                  </a:lnTo>
                  <a:lnTo>
                    <a:pt x="213" y="228"/>
                  </a:lnTo>
                  <a:lnTo>
                    <a:pt x="189" y="234"/>
                  </a:lnTo>
                  <a:lnTo>
                    <a:pt x="188" y="231"/>
                  </a:lnTo>
                  <a:lnTo>
                    <a:pt x="172" y="238"/>
                  </a:lnTo>
                  <a:lnTo>
                    <a:pt x="173" y="228"/>
                  </a:lnTo>
                  <a:lnTo>
                    <a:pt x="161" y="235"/>
                  </a:lnTo>
                  <a:lnTo>
                    <a:pt x="167" y="225"/>
                  </a:lnTo>
                  <a:lnTo>
                    <a:pt x="143" y="233"/>
                  </a:lnTo>
                  <a:lnTo>
                    <a:pt x="134" y="233"/>
                  </a:lnTo>
                  <a:lnTo>
                    <a:pt x="146" y="221"/>
                  </a:lnTo>
                  <a:lnTo>
                    <a:pt x="157" y="214"/>
                  </a:lnTo>
                  <a:lnTo>
                    <a:pt x="156" y="207"/>
                  </a:lnTo>
                  <a:lnTo>
                    <a:pt x="132" y="211"/>
                  </a:lnTo>
                  <a:lnTo>
                    <a:pt x="131" y="202"/>
                  </a:lnTo>
                  <a:lnTo>
                    <a:pt x="126" y="197"/>
                  </a:lnTo>
                  <a:lnTo>
                    <a:pt x="139" y="186"/>
                  </a:lnTo>
                  <a:lnTo>
                    <a:pt x="138" y="178"/>
                  </a:lnTo>
                  <a:lnTo>
                    <a:pt x="158" y="167"/>
                  </a:lnTo>
                  <a:lnTo>
                    <a:pt x="183" y="157"/>
                  </a:lnTo>
                  <a:lnTo>
                    <a:pt x="201" y="147"/>
                  </a:lnTo>
                  <a:lnTo>
                    <a:pt x="214" y="146"/>
                  </a:lnTo>
                  <a:lnTo>
                    <a:pt x="220" y="149"/>
                  </a:lnTo>
                  <a:lnTo>
                    <a:pt x="243" y="140"/>
                  </a:lnTo>
                  <a:lnTo>
                    <a:pt x="252" y="142"/>
                  </a:lnTo>
                  <a:lnTo>
                    <a:pt x="270" y="136"/>
                  </a:lnTo>
                  <a:lnTo>
                    <a:pt x="279" y="127"/>
                  </a:lnTo>
                  <a:lnTo>
                    <a:pt x="275" y="124"/>
                  </a:lnTo>
                  <a:lnTo>
                    <a:pt x="295" y="117"/>
                  </a:lnTo>
                  <a:lnTo>
                    <a:pt x="286" y="117"/>
                  </a:lnTo>
                  <a:lnTo>
                    <a:pt x="266" y="121"/>
                  </a:lnTo>
                  <a:lnTo>
                    <a:pt x="256" y="125"/>
                  </a:lnTo>
                  <a:lnTo>
                    <a:pt x="251" y="121"/>
                  </a:lnTo>
                  <a:lnTo>
                    <a:pt x="228" y="123"/>
                  </a:lnTo>
                  <a:lnTo>
                    <a:pt x="213" y="119"/>
                  </a:lnTo>
                  <a:lnTo>
                    <a:pt x="218" y="111"/>
                  </a:lnTo>
                  <a:lnTo>
                    <a:pt x="215" y="101"/>
                  </a:lnTo>
                  <a:lnTo>
                    <a:pt x="246" y="93"/>
                  </a:lnTo>
                  <a:lnTo>
                    <a:pt x="289" y="84"/>
                  </a:lnTo>
                  <a:lnTo>
                    <a:pt x="300" y="84"/>
                  </a:lnTo>
                  <a:lnTo>
                    <a:pt x="286" y="93"/>
                  </a:lnTo>
                  <a:lnTo>
                    <a:pt x="316" y="92"/>
                  </a:lnTo>
                  <a:lnTo>
                    <a:pt x="320" y="81"/>
                  </a:lnTo>
                  <a:lnTo>
                    <a:pt x="313" y="74"/>
                  </a:lnTo>
                  <a:lnTo>
                    <a:pt x="317" y="65"/>
                  </a:lnTo>
                  <a:lnTo>
                    <a:pt x="315" y="58"/>
                  </a:lnTo>
                  <a:lnTo>
                    <a:pt x="305" y="52"/>
                  </a:lnTo>
                  <a:lnTo>
                    <a:pt x="327" y="43"/>
                  </a:lnTo>
                  <a:lnTo>
                    <a:pt x="351" y="42"/>
                  </a:lnTo>
                  <a:lnTo>
                    <a:pt x="380" y="34"/>
                  </a:lnTo>
                  <a:lnTo>
                    <a:pt x="397" y="26"/>
                  </a:lnTo>
                  <a:lnTo>
                    <a:pt x="423" y="18"/>
                  </a:lnTo>
                  <a:lnTo>
                    <a:pt x="439" y="16"/>
                  </a:lnTo>
                  <a:lnTo>
                    <a:pt x="475" y="8"/>
                  </a:lnTo>
                  <a:lnTo>
                    <a:pt x="485" y="9"/>
                  </a:lnTo>
                  <a:lnTo>
                    <a:pt x="519" y="0"/>
                  </a:lnTo>
                  <a:lnTo>
                    <a:pt x="533" y="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6" name="Freeform 210">
              <a:extLst>
                <a:ext uri="{FF2B5EF4-FFF2-40B4-BE49-F238E27FC236}">
                  <a16:creationId xmlns:a16="http://schemas.microsoft.com/office/drawing/2014/main" id="{2F23AA48-EEE8-6313-96C5-062ED8F45DEA}"/>
                </a:ext>
              </a:extLst>
            </p:cNvPr>
            <p:cNvSpPr>
              <a:spLocks/>
            </p:cNvSpPr>
            <p:nvPr/>
          </p:nvSpPr>
          <p:spPr bwMode="auto">
            <a:xfrm>
              <a:off x="979631" y="1711595"/>
              <a:ext cx="1461939" cy="740488"/>
            </a:xfrm>
            <a:custGeom>
              <a:avLst/>
              <a:gdLst>
                <a:gd name="T0" fmla="*/ 595 w 1001"/>
                <a:gd name="T1" fmla="*/ 16 h 501"/>
                <a:gd name="T2" fmla="*/ 655 w 1001"/>
                <a:gd name="T3" fmla="*/ 28 h 501"/>
                <a:gd name="T4" fmla="*/ 701 w 1001"/>
                <a:gd name="T5" fmla="*/ 38 h 501"/>
                <a:gd name="T6" fmla="*/ 724 w 1001"/>
                <a:gd name="T7" fmla="*/ 58 h 501"/>
                <a:gd name="T8" fmla="*/ 729 w 1001"/>
                <a:gd name="T9" fmla="*/ 64 h 501"/>
                <a:gd name="T10" fmla="*/ 733 w 1001"/>
                <a:gd name="T11" fmla="*/ 73 h 501"/>
                <a:gd name="T12" fmla="*/ 730 w 1001"/>
                <a:gd name="T13" fmla="*/ 131 h 501"/>
                <a:gd name="T14" fmla="*/ 712 w 1001"/>
                <a:gd name="T15" fmla="*/ 155 h 501"/>
                <a:gd name="T16" fmla="*/ 762 w 1001"/>
                <a:gd name="T17" fmla="*/ 144 h 501"/>
                <a:gd name="T18" fmla="*/ 788 w 1001"/>
                <a:gd name="T19" fmla="*/ 121 h 501"/>
                <a:gd name="T20" fmla="*/ 836 w 1001"/>
                <a:gd name="T21" fmla="*/ 110 h 501"/>
                <a:gd name="T22" fmla="*/ 896 w 1001"/>
                <a:gd name="T23" fmla="*/ 90 h 501"/>
                <a:gd name="T24" fmla="*/ 943 w 1001"/>
                <a:gd name="T25" fmla="*/ 80 h 501"/>
                <a:gd name="T26" fmla="*/ 984 w 1001"/>
                <a:gd name="T27" fmla="*/ 45 h 501"/>
                <a:gd name="T28" fmla="*/ 999 w 1001"/>
                <a:gd name="T29" fmla="*/ 87 h 501"/>
                <a:gd name="T30" fmla="*/ 940 w 1001"/>
                <a:gd name="T31" fmla="*/ 117 h 501"/>
                <a:gd name="T32" fmla="*/ 922 w 1001"/>
                <a:gd name="T33" fmla="*/ 155 h 501"/>
                <a:gd name="T34" fmla="*/ 930 w 1001"/>
                <a:gd name="T35" fmla="*/ 159 h 501"/>
                <a:gd name="T36" fmla="*/ 888 w 1001"/>
                <a:gd name="T37" fmla="*/ 166 h 501"/>
                <a:gd name="T38" fmla="*/ 892 w 1001"/>
                <a:gd name="T39" fmla="*/ 173 h 501"/>
                <a:gd name="T40" fmla="*/ 850 w 1001"/>
                <a:gd name="T41" fmla="*/ 183 h 501"/>
                <a:gd name="T42" fmla="*/ 830 w 1001"/>
                <a:gd name="T43" fmla="*/ 209 h 501"/>
                <a:gd name="T44" fmla="*/ 826 w 1001"/>
                <a:gd name="T45" fmla="*/ 217 h 501"/>
                <a:gd name="T46" fmla="*/ 801 w 1001"/>
                <a:gd name="T47" fmla="*/ 249 h 501"/>
                <a:gd name="T48" fmla="*/ 801 w 1001"/>
                <a:gd name="T49" fmla="*/ 219 h 501"/>
                <a:gd name="T50" fmla="*/ 796 w 1001"/>
                <a:gd name="T51" fmla="*/ 255 h 501"/>
                <a:gd name="T52" fmla="*/ 782 w 1001"/>
                <a:gd name="T53" fmla="*/ 300 h 501"/>
                <a:gd name="T54" fmla="*/ 729 w 1001"/>
                <a:gd name="T55" fmla="*/ 327 h 501"/>
                <a:gd name="T56" fmla="*/ 679 w 1001"/>
                <a:gd name="T57" fmla="*/ 369 h 501"/>
                <a:gd name="T58" fmla="*/ 680 w 1001"/>
                <a:gd name="T59" fmla="*/ 431 h 501"/>
                <a:gd name="T60" fmla="*/ 676 w 1001"/>
                <a:gd name="T61" fmla="*/ 486 h 501"/>
                <a:gd name="T62" fmla="*/ 654 w 1001"/>
                <a:gd name="T63" fmla="*/ 490 h 501"/>
                <a:gd name="T64" fmla="*/ 636 w 1001"/>
                <a:gd name="T65" fmla="*/ 443 h 501"/>
                <a:gd name="T66" fmla="*/ 624 w 1001"/>
                <a:gd name="T67" fmla="*/ 397 h 501"/>
                <a:gd name="T68" fmla="*/ 585 w 1001"/>
                <a:gd name="T69" fmla="*/ 391 h 501"/>
                <a:gd name="T70" fmla="*/ 528 w 1001"/>
                <a:gd name="T71" fmla="*/ 396 h 501"/>
                <a:gd name="T72" fmla="*/ 526 w 1001"/>
                <a:gd name="T73" fmla="*/ 417 h 501"/>
                <a:gd name="T74" fmla="*/ 489 w 1001"/>
                <a:gd name="T75" fmla="*/ 406 h 501"/>
                <a:gd name="T76" fmla="*/ 434 w 1001"/>
                <a:gd name="T77" fmla="*/ 410 h 501"/>
                <a:gd name="T78" fmla="*/ 376 w 1001"/>
                <a:gd name="T79" fmla="*/ 454 h 501"/>
                <a:gd name="T80" fmla="*/ 366 w 1001"/>
                <a:gd name="T81" fmla="*/ 486 h 501"/>
                <a:gd name="T82" fmla="*/ 339 w 1001"/>
                <a:gd name="T83" fmla="*/ 450 h 501"/>
                <a:gd name="T84" fmla="*/ 313 w 1001"/>
                <a:gd name="T85" fmla="*/ 404 h 501"/>
                <a:gd name="T86" fmla="*/ 262 w 1001"/>
                <a:gd name="T87" fmla="*/ 408 h 501"/>
                <a:gd name="T88" fmla="*/ 244 w 1001"/>
                <a:gd name="T89" fmla="*/ 370 h 501"/>
                <a:gd name="T90" fmla="*/ 193 w 1001"/>
                <a:gd name="T91" fmla="*/ 371 h 501"/>
                <a:gd name="T92" fmla="*/ 102 w 1001"/>
                <a:gd name="T93" fmla="*/ 343 h 501"/>
                <a:gd name="T94" fmla="*/ 53 w 1001"/>
                <a:gd name="T95" fmla="*/ 324 h 501"/>
                <a:gd name="T96" fmla="*/ 33 w 1001"/>
                <a:gd name="T97" fmla="*/ 309 h 501"/>
                <a:gd name="T98" fmla="*/ 8 w 1001"/>
                <a:gd name="T99" fmla="*/ 272 h 501"/>
                <a:gd name="T100" fmla="*/ 0 w 1001"/>
                <a:gd name="T101" fmla="*/ 214 h 501"/>
                <a:gd name="T102" fmla="*/ 23 w 1001"/>
                <a:gd name="T103" fmla="*/ 151 h 501"/>
                <a:gd name="T104" fmla="*/ 69 w 1001"/>
                <a:gd name="T105" fmla="*/ 79 h 501"/>
                <a:gd name="T106" fmla="*/ 94 w 1001"/>
                <a:gd name="T107" fmla="*/ 21 h 501"/>
                <a:gd name="T108" fmla="*/ 124 w 1001"/>
                <a:gd name="T109" fmla="*/ 25 h 501"/>
                <a:gd name="T110" fmla="*/ 239 w 1001"/>
                <a:gd name="T111" fmla="*/ 8 h 501"/>
                <a:gd name="T112" fmla="*/ 432 w 1001"/>
                <a:gd name="T113" fmla="*/ 8 h 501"/>
                <a:gd name="T114" fmla="*/ 579 w 1001"/>
                <a:gd name="T115" fmla="*/ 0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01" h="501">
                  <a:moveTo>
                    <a:pt x="584" y="0"/>
                  </a:moveTo>
                  <a:lnTo>
                    <a:pt x="582" y="11"/>
                  </a:lnTo>
                  <a:lnTo>
                    <a:pt x="585" y="15"/>
                  </a:lnTo>
                  <a:lnTo>
                    <a:pt x="595" y="16"/>
                  </a:lnTo>
                  <a:lnTo>
                    <a:pt x="610" y="19"/>
                  </a:lnTo>
                  <a:lnTo>
                    <a:pt x="623" y="26"/>
                  </a:lnTo>
                  <a:lnTo>
                    <a:pt x="637" y="23"/>
                  </a:lnTo>
                  <a:lnTo>
                    <a:pt x="655" y="28"/>
                  </a:lnTo>
                  <a:lnTo>
                    <a:pt x="660" y="28"/>
                  </a:lnTo>
                  <a:lnTo>
                    <a:pt x="677" y="22"/>
                  </a:lnTo>
                  <a:lnTo>
                    <a:pt x="689" y="30"/>
                  </a:lnTo>
                  <a:lnTo>
                    <a:pt x="701" y="38"/>
                  </a:lnTo>
                  <a:lnTo>
                    <a:pt x="711" y="44"/>
                  </a:lnTo>
                  <a:lnTo>
                    <a:pt x="721" y="51"/>
                  </a:lnTo>
                  <a:lnTo>
                    <a:pt x="721" y="56"/>
                  </a:lnTo>
                  <a:lnTo>
                    <a:pt x="724" y="58"/>
                  </a:lnTo>
                  <a:lnTo>
                    <a:pt x="722" y="60"/>
                  </a:lnTo>
                  <a:lnTo>
                    <a:pt x="726" y="61"/>
                  </a:lnTo>
                  <a:lnTo>
                    <a:pt x="730" y="59"/>
                  </a:lnTo>
                  <a:lnTo>
                    <a:pt x="729" y="64"/>
                  </a:lnTo>
                  <a:lnTo>
                    <a:pt x="731" y="67"/>
                  </a:lnTo>
                  <a:lnTo>
                    <a:pt x="735" y="67"/>
                  </a:lnTo>
                  <a:lnTo>
                    <a:pt x="737" y="69"/>
                  </a:lnTo>
                  <a:lnTo>
                    <a:pt x="733" y="73"/>
                  </a:lnTo>
                  <a:lnTo>
                    <a:pt x="747" y="83"/>
                  </a:lnTo>
                  <a:lnTo>
                    <a:pt x="743" y="101"/>
                  </a:lnTo>
                  <a:lnTo>
                    <a:pt x="739" y="119"/>
                  </a:lnTo>
                  <a:lnTo>
                    <a:pt x="730" y="131"/>
                  </a:lnTo>
                  <a:lnTo>
                    <a:pt x="718" y="142"/>
                  </a:lnTo>
                  <a:lnTo>
                    <a:pt x="712" y="150"/>
                  </a:lnTo>
                  <a:lnTo>
                    <a:pt x="711" y="152"/>
                  </a:lnTo>
                  <a:lnTo>
                    <a:pt x="712" y="155"/>
                  </a:lnTo>
                  <a:lnTo>
                    <a:pt x="716" y="158"/>
                  </a:lnTo>
                  <a:lnTo>
                    <a:pt x="720" y="158"/>
                  </a:lnTo>
                  <a:lnTo>
                    <a:pt x="744" y="147"/>
                  </a:lnTo>
                  <a:lnTo>
                    <a:pt x="762" y="144"/>
                  </a:lnTo>
                  <a:lnTo>
                    <a:pt x="788" y="133"/>
                  </a:lnTo>
                  <a:lnTo>
                    <a:pt x="789" y="132"/>
                  </a:lnTo>
                  <a:lnTo>
                    <a:pt x="789" y="125"/>
                  </a:lnTo>
                  <a:lnTo>
                    <a:pt x="788" y="121"/>
                  </a:lnTo>
                  <a:lnTo>
                    <a:pt x="797" y="118"/>
                  </a:lnTo>
                  <a:lnTo>
                    <a:pt x="813" y="118"/>
                  </a:lnTo>
                  <a:lnTo>
                    <a:pt x="828" y="118"/>
                  </a:lnTo>
                  <a:lnTo>
                    <a:pt x="836" y="110"/>
                  </a:lnTo>
                  <a:lnTo>
                    <a:pt x="839" y="108"/>
                  </a:lnTo>
                  <a:lnTo>
                    <a:pt x="862" y="93"/>
                  </a:lnTo>
                  <a:lnTo>
                    <a:pt x="870" y="90"/>
                  </a:lnTo>
                  <a:lnTo>
                    <a:pt x="896" y="90"/>
                  </a:lnTo>
                  <a:lnTo>
                    <a:pt x="926" y="90"/>
                  </a:lnTo>
                  <a:lnTo>
                    <a:pt x="929" y="84"/>
                  </a:lnTo>
                  <a:lnTo>
                    <a:pt x="935" y="83"/>
                  </a:lnTo>
                  <a:lnTo>
                    <a:pt x="943" y="80"/>
                  </a:lnTo>
                  <a:lnTo>
                    <a:pt x="952" y="71"/>
                  </a:lnTo>
                  <a:lnTo>
                    <a:pt x="962" y="55"/>
                  </a:lnTo>
                  <a:lnTo>
                    <a:pt x="980" y="40"/>
                  </a:lnTo>
                  <a:lnTo>
                    <a:pt x="984" y="45"/>
                  </a:lnTo>
                  <a:lnTo>
                    <a:pt x="996" y="42"/>
                  </a:lnTo>
                  <a:lnTo>
                    <a:pt x="1001" y="48"/>
                  </a:lnTo>
                  <a:lnTo>
                    <a:pt x="992" y="75"/>
                  </a:lnTo>
                  <a:lnTo>
                    <a:pt x="999" y="87"/>
                  </a:lnTo>
                  <a:lnTo>
                    <a:pt x="999" y="94"/>
                  </a:lnTo>
                  <a:lnTo>
                    <a:pt x="979" y="103"/>
                  </a:lnTo>
                  <a:lnTo>
                    <a:pt x="959" y="111"/>
                  </a:lnTo>
                  <a:lnTo>
                    <a:pt x="940" y="117"/>
                  </a:lnTo>
                  <a:lnTo>
                    <a:pt x="927" y="129"/>
                  </a:lnTo>
                  <a:lnTo>
                    <a:pt x="923" y="133"/>
                  </a:lnTo>
                  <a:lnTo>
                    <a:pt x="920" y="144"/>
                  </a:lnTo>
                  <a:lnTo>
                    <a:pt x="922" y="155"/>
                  </a:lnTo>
                  <a:lnTo>
                    <a:pt x="929" y="156"/>
                  </a:lnTo>
                  <a:lnTo>
                    <a:pt x="929" y="148"/>
                  </a:lnTo>
                  <a:lnTo>
                    <a:pt x="933" y="153"/>
                  </a:lnTo>
                  <a:lnTo>
                    <a:pt x="930" y="159"/>
                  </a:lnTo>
                  <a:lnTo>
                    <a:pt x="917" y="162"/>
                  </a:lnTo>
                  <a:lnTo>
                    <a:pt x="909" y="162"/>
                  </a:lnTo>
                  <a:lnTo>
                    <a:pt x="896" y="165"/>
                  </a:lnTo>
                  <a:lnTo>
                    <a:pt x="888" y="166"/>
                  </a:lnTo>
                  <a:lnTo>
                    <a:pt x="878" y="167"/>
                  </a:lnTo>
                  <a:lnTo>
                    <a:pt x="862" y="173"/>
                  </a:lnTo>
                  <a:lnTo>
                    <a:pt x="888" y="169"/>
                  </a:lnTo>
                  <a:lnTo>
                    <a:pt x="892" y="173"/>
                  </a:lnTo>
                  <a:lnTo>
                    <a:pt x="867" y="179"/>
                  </a:lnTo>
                  <a:lnTo>
                    <a:pt x="856" y="179"/>
                  </a:lnTo>
                  <a:lnTo>
                    <a:pt x="857" y="177"/>
                  </a:lnTo>
                  <a:lnTo>
                    <a:pt x="850" y="183"/>
                  </a:lnTo>
                  <a:lnTo>
                    <a:pt x="855" y="183"/>
                  </a:lnTo>
                  <a:lnTo>
                    <a:pt x="847" y="198"/>
                  </a:lnTo>
                  <a:lnTo>
                    <a:pt x="830" y="214"/>
                  </a:lnTo>
                  <a:lnTo>
                    <a:pt x="830" y="209"/>
                  </a:lnTo>
                  <a:lnTo>
                    <a:pt x="827" y="208"/>
                  </a:lnTo>
                  <a:lnTo>
                    <a:pt x="823" y="203"/>
                  </a:lnTo>
                  <a:lnTo>
                    <a:pt x="823" y="214"/>
                  </a:lnTo>
                  <a:lnTo>
                    <a:pt x="826" y="217"/>
                  </a:lnTo>
                  <a:lnTo>
                    <a:pt x="824" y="225"/>
                  </a:lnTo>
                  <a:lnTo>
                    <a:pt x="817" y="233"/>
                  </a:lnTo>
                  <a:lnTo>
                    <a:pt x="802" y="250"/>
                  </a:lnTo>
                  <a:lnTo>
                    <a:pt x="801" y="249"/>
                  </a:lnTo>
                  <a:lnTo>
                    <a:pt x="810" y="235"/>
                  </a:lnTo>
                  <a:lnTo>
                    <a:pt x="804" y="227"/>
                  </a:lnTo>
                  <a:lnTo>
                    <a:pt x="807" y="210"/>
                  </a:lnTo>
                  <a:lnTo>
                    <a:pt x="801" y="219"/>
                  </a:lnTo>
                  <a:lnTo>
                    <a:pt x="801" y="232"/>
                  </a:lnTo>
                  <a:lnTo>
                    <a:pt x="791" y="229"/>
                  </a:lnTo>
                  <a:lnTo>
                    <a:pt x="800" y="235"/>
                  </a:lnTo>
                  <a:lnTo>
                    <a:pt x="796" y="255"/>
                  </a:lnTo>
                  <a:lnTo>
                    <a:pt x="800" y="256"/>
                  </a:lnTo>
                  <a:lnTo>
                    <a:pt x="800" y="264"/>
                  </a:lnTo>
                  <a:lnTo>
                    <a:pt x="797" y="284"/>
                  </a:lnTo>
                  <a:lnTo>
                    <a:pt x="782" y="300"/>
                  </a:lnTo>
                  <a:lnTo>
                    <a:pt x="763" y="306"/>
                  </a:lnTo>
                  <a:lnTo>
                    <a:pt x="748" y="318"/>
                  </a:lnTo>
                  <a:lnTo>
                    <a:pt x="739" y="319"/>
                  </a:lnTo>
                  <a:lnTo>
                    <a:pt x="729" y="327"/>
                  </a:lnTo>
                  <a:lnTo>
                    <a:pt x="725" y="334"/>
                  </a:lnTo>
                  <a:lnTo>
                    <a:pt x="702" y="347"/>
                  </a:lnTo>
                  <a:lnTo>
                    <a:pt x="690" y="357"/>
                  </a:lnTo>
                  <a:lnTo>
                    <a:pt x="679" y="369"/>
                  </a:lnTo>
                  <a:lnTo>
                    <a:pt x="673" y="384"/>
                  </a:lnTo>
                  <a:lnTo>
                    <a:pt x="673" y="398"/>
                  </a:lnTo>
                  <a:lnTo>
                    <a:pt x="675" y="416"/>
                  </a:lnTo>
                  <a:lnTo>
                    <a:pt x="680" y="431"/>
                  </a:lnTo>
                  <a:lnTo>
                    <a:pt x="678" y="440"/>
                  </a:lnTo>
                  <a:lnTo>
                    <a:pt x="682" y="464"/>
                  </a:lnTo>
                  <a:lnTo>
                    <a:pt x="679" y="478"/>
                  </a:lnTo>
                  <a:lnTo>
                    <a:pt x="676" y="486"/>
                  </a:lnTo>
                  <a:lnTo>
                    <a:pt x="670" y="499"/>
                  </a:lnTo>
                  <a:lnTo>
                    <a:pt x="664" y="501"/>
                  </a:lnTo>
                  <a:lnTo>
                    <a:pt x="656" y="499"/>
                  </a:lnTo>
                  <a:lnTo>
                    <a:pt x="654" y="490"/>
                  </a:lnTo>
                  <a:lnTo>
                    <a:pt x="648" y="485"/>
                  </a:lnTo>
                  <a:lnTo>
                    <a:pt x="642" y="467"/>
                  </a:lnTo>
                  <a:lnTo>
                    <a:pt x="637" y="451"/>
                  </a:lnTo>
                  <a:lnTo>
                    <a:pt x="636" y="443"/>
                  </a:lnTo>
                  <a:lnTo>
                    <a:pt x="643" y="429"/>
                  </a:lnTo>
                  <a:lnTo>
                    <a:pt x="640" y="418"/>
                  </a:lnTo>
                  <a:lnTo>
                    <a:pt x="630" y="401"/>
                  </a:lnTo>
                  <a:lnTo>
                    <a:pt x="624" y="397"/>
                  </a:lnTo>
                  <a:lnTo>
                    <a:pt x="604" y="407"/>
                  </a:lnTo>
                  <a:lnTo>
                    <a:pt x="601" y="406"/>
                  </a:lnTo>
                  <a:lnTo>
                    <a:pt x="595" y="396"/>
                  </a:lnTo>
                  <a:lnTo>
                    <a:pt x="585" y="391"/>
                  </a:lnTo>
                  <a:lnTo>
                    <a:pt x="564" y="394"/>
                  </a:lnTo>
                  <a:lnTo>
                    <a:pt x="549" y="391"/>
                  </a:lnTo>
                  <a:lnTo>
                    <a:pt x="536" y="393"/>
                  </a:lnTo>
                  <a:lnTo>
                    <a:pt x="528" y="396"/>
                  </a:lnTo>
                  <a:lnTo>
                    <a:pt x="529" y="401"/>
                  </a:lnTo>
                  <a:lnTo>
                    <a:pt x="527" y="410"/>
                  </a:lnTo>
                  <a:lnTo>
                    <a:pt x="530" y="414"/>
                  </a:lnTo>
                  <a:lnTo>
                    <a:pt x="526" y="417"/>
                  </a:lnTo>
                  <a:lnTo>
                    <a:pt x="520" y="414"/>
                  </a:lnTo>
                  <a:lnTo>
                    <a:pt x="512" y="417"/>
                  </a:lnTo>
                  <a:lnTo>
                    <a:pt x="500" y="417"/>
                  </a:lnTo>
                  <a:lnTo>
                    <a:pt x="489" y="406"/>
                  </a:lnTo>
                  <a:lnTo>
                    <a:pt x="473" y="408"/>
                  </a:lnTo>
                  <a:lnTo>
                    <a:pt x="462" y="404"/>
                  </a:lnTo>
                  <a:lnTo>
                    <a:pt x="450" y="405"/>
                  </a:lnTo>
                  <a:lnTo>
                    <a:pt x="434" y="410"/>
                  </a:lnTo>
                  <a:lnTo>
                    <a:pt x="415" y="426"/>
                  </a:lnTo>
                  <a:lnTo>
                    <a:pt x="395" y="434"/>
                  </a:lnTo>
                  <a:lnTo>
                    <a:pt x="383" y="444"/>
                  </a:lnTo>
                  <a:lnTo>
                    <a:pt x="376" y="454"/>
                  </a:lnTo>
                  <a:lnTo>
                    <a:pt x="373" y="468"/>
                  </a:lnTo>
                  <a:lnTo>
                    <a:pt x="372" y="478"/>
                  </a:lnTo>
                  <a:lnTo>
                    <a:pt x="374" y="485"/>
                  </a:lnTo>
                  <a:lnTo>
                    <a:pt x="366" y="486"/>
                  </a:lnTo>
                  <a:lnTo>
                    <a:pt x="355" y="481"/>
                  </a:lnTo>
                  <a:lnTo>
                    <a:pt x="342" y="475"/>
                  </a:lnTo>
                  <a:lnTo>
                    <a:pt x="340" y="465"/>
                  </a:lnTo>
                  <a:lnTo>
                    <a:pt x="339" y="450"/>
                  </a:lnTo>
                  <a:lnTo>
                    <a:pt x="332" y="438"/>
                  </a:lnTo>
                  <a:lnTo>
                    <a:pt x="328" y="426"/>
                  </a:lnTo>
                  <a:lnTo>
                    <a:pt x="323" y="412"/>
                  </a:lnTo>
                  <a:lnTo>
                    <a:pt x="313" y="404"/>
                  </a:lnTo>
                  <a:lnTo>
                    <a:pt x="299" y="404"/>
                  </a:lnTo>
                  <a:lnTo>
                    <a:pt x="283" y="421"/>
                  </a:lnTo>
                  <a:lnTo>
                    <a:pt x="270" y="414"/>
                  </a:lnTo>
                  <a:lnTo>
                    <a:pt x="262" y="408"/>
                  </a:lnTo>
                  <a:lnTo>
                    <a:pt x="261" y="397"/>
                  </a:lnTo>
                  <a:lnTo>
                    <a:pt x="259" y="386"/>
                  </a:lnTo>
                  <a:lnTo>
                    <a:pt x="251" y="377"/>
                  </a:lnTo>
                  <a:lnTo>
                    <a:pt x="244" y="370"/>
                  </a:lnTo>
                  <a:lnTo>
                    <a:pt x="240" y="363"/>
                  </a:lnTo>
                  <a:lnTo>
                    <a:pt x="209" y="363"/>
                  </a:lnTo>
                  <a:lnTo>
                    <a:pt x="207" y="371"/>
                  </a:lnTo>
                  <a:lnTo>
                    <a:pt x="193" y="371"/>
                  </a:lnTo>
                  <a:lnTo>
                    <a:pt x="158" y="372"/>
                  </a:lnTo>
                  <a:lnTo>
                    <a:pt x="123" y="357"/>
                  </a:lnTo>
                  <a:lnTo>
                    <a:pt x="100" y="347"/>
                  </a:lnTo>
                  <a:lnTo>
                    <a:pt x="102" y="343"/>
                  </a:lnTo>
                  <a:lnTo>
                    <a:pt x="80" y="345"/>
                  </a:lnTo>
                  <a:lnTo>
                    <a:pt x="59" y="347"/>
                  </a:lnTo>
                  <a:lnTo>
                    <a:pt x="60" y="336"/>
                  </a:lnTo>
                  <a:lnTo>
                    <a:pt x="53" y="324"/>
                  </a:lnTo>
                  <a:lnTo>
                    <a:pt x="46" y="322"/>
                  </a:lnTo>
                  <a:lnTo>
                    <a:pt x="46" y="316"/>
                  </a:lnTo>
                  <a:lnTo>
                    <a:pt x="37" y="315"/>
                  </a:lnTo>
                  <a:lnTo>
                    <a:pt x="33" y="309"/>
                  </a:lnTo>
                  <a:lnTo>
                    <a:pt x="18" y="307"/>
                  </a:lnTo>
                  <a:lnTo>
                    <a:pt x="14" y="304"/>
                  </a:lnTo>
                  <a:lnTo>
                    <a:pt x="17" y="292"/>
                  </a:lnTo>
                  <a:lnTo>
                    <a:pt x="8" y="272"/>
                  </a:lnTo>
                  <a:lnTo>
                    <a:pt x="7" y="243"/>
                  </a:lnTo>
                  <a:lnTo>
                    <a:pt x="9" y="238"/>
                  </a:lnTo>
                  <a:lnTo>
                    <a:pt x="5" y="231"/>
                  </a:lnTo>
                  <a:lnTo>
                    <a:pt x="0" y="214"/>
                  </a:lnTo>
                  <a:lnTo>
                    <a:pt x="5" y="197"/>
                  </a:lnTo>
                  <a:lnTo>
                    <a:pt x="2" y="186"/>
                  </a:lnTo>
                  <a:lnTo>
                    <a:pt x="14" y="169"/>
                  </a:lnTo>
                  <a:lnTo>
                    <a:pt x="23" y="151"/>
                  </a:lnTo>
                  <a:lnTo>
                    <a:pt x="26" y="135"/>
                  </a:lnTo>
                  <a:lnTo>
                    <a:pt x="43" y="116"/>
                  </a:lnTo>
                  <a:lnTo>
                    <a:pt x="56" y="98"/>
                  </a:lnTo>
                  <a:lnTo>
                    <a:pt x="69" y="79"/>
                  </a:lnTo>
                  <a:lnTo>
                    <a:pt x="82" y="52"/>
                  </a:lnTo>
                  <a:lnTo>
                    <a:pt x="88" y="34"/>
                  </a:lnTo>
                  <a:lnTo>
                    <a:pt x="89" y="25"/>
                  </a:lnTo>
                  <a:lnTo>
                    <a:pt x="94" y="21"/>
                  </a:lnTo>
                  <a:lnTo>
                    <a:pt x="113" y="28"/>
                  </a:lnTo>
                  <a:lnTo>
                    <a:pt x="109" y="47"/>
                  </a:lnTo>
                  <a:lnTo>
                    <a:pt x="117" y="41"/>
                  </a:lnTo>
                  <a:lnTo>
                    <a:pt x="124" y="25"/>
                  </a:lnTo>
                  <a:lnTo>
                    <a:pt x="130" y="8"/>
                  </a:lnTo>
                  <a:lnTo>
                    <a:pt x="175" y="8"/>
                  </a:lnTo>
                  <a:lnTo>
                    <a:pt x="223" y="8"/>
                  </a:lnTo>
                  <a:lnTo>
                    <a:pt x="239" y="8"/>
                  </a:lnTo>
                  <a:lnTo>
                    <a:pt x="288" y="8"/>
                  </a:lnTo>
                  <a:lnTo>
                    <a:pt x="335" y="8"/>
                  </a:lnTo>
                  <a:lnTo>
                    <a:pt x="384" y="8"/>
                  </a:lnTo>
                  <a:lnTo>
                    <a:pt x="432" y="8"/>
                  </a:lnTo>
                  <a:lnTo>
                    <a:pt x="487" y="8"/>
                  </a:lnTo>
                  <a:lnTo>
                    <a:pt x="541" y="8"/>
                  </a:lnTo>
                  <a:lnTo>
                    <a:pt x="575" y="8"/>
                  </a:lnTo>
                  <a:lnTo>
                    <a:pt x="579" y="0"/>
                  </a:lnTo>
                  <a:lnTo>
                    <a:pt x="584" y="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7" name="Freeform 211">
              <a:extLst>
                <a:ext uri="{FF2B5EF4-FFF2-40B4-BE49-F238E27FC236}">
                  <a16:creationId xmlns:a16="http://schemas.microsoft.com/office/drawing/2014/main" id="{800FDF1C-697E-0EDF-C58C-2B121C98ED02}"/>
                </a:ext>
              </a:extLst>
            </p:cNvPr>
            <p:cNvSpPr>
              <a:spLocks/>
            </p:cNvSpPr>
            <p:nvPr/>
          </p:nvSpPr>
          <p:spPr bwMode="auto">
            <a:xfrm>
              <a:off x="5399039" y="1826880"/>
              <a:ext cx="452749" cy="255698"/>
            </a:xfrm>
            <a:custGeom>
              <a:avLst/>
              <a:gdLst>
                <a:gd name="T0" fmla="*/ 218 w 310"/>
                <a:gd name="T1" fmla="*/ 169 h 173"/>
                <a:gd name="T2" fmla="*/ 215 w 310"/>
                <a:gd name="T3" fmla="*/ 156 h 173"/>
                <a:gd name="T4" fmla="*/ 190 w 310"/>
                <a:gd name="T5" fmla="*/ 147 h 173"/>
                <a:gd name="T6" fmla="*/ 170 w 310"/>
                <a:gd name="T7" fmla="*/ 137 h 173"/>
                <a:gd name="T8" fmla="*/ 157 w 310"/>
                <a:gd name="T9" fmla="*/ 127 h 173"/>
                <a:gd name="T10" fmla="*/ 134 w 310"/>
                <a:gd name="T11" fmla="*/ 113 h 173"/>
                <a:gd name="T12" fmla="*/ 120 w 310"/>
                <a:gd name="T13" fmla="*/ 92 h 173"/>
                <a:gd name="T14" fmla="*/ 114 w 310"/>
                <a:gd name="T15" fmla="*/ 88 h 173"/>
                <a:gd name="T16" fmla="*/ 96 w 310"/>
                <a:gd name="T17" fmla="*/ 89 h 173"/>
                <a:gd name="T18" fmla="*/ 88 w 310"/>
                <a:gd name="T19" fmla="*/ 85 h 173"/>
                <a:gd name="T20" fmla="*/ 82 w 310"/>
                <a:gd name="T21" fmla="*/ 69 h 173"/>
                <a:gd name="T22" fmla="*/ 57 w 310"/>
                <a:gd name="T23" fmla="*/ 58 h 173"/>
                <a:gd name="T24" fmla="*/ 46 w 310"/>
                <a:gd name="T25" fmla="*/ 70 h 173"/>
                <a:gd name="T26" fmla="*/ 33 w 310"/>
                <a:gd name="T27" fmla="*/ 77 h 173"/>
                <a:gd name="T28" fmla="*/ 39 w 310"/>
                <a:gd name="T29" fmla="*/ 87 h 173"/>
                <a:gd name="T30" fmla="*/ 20 w 310"/>
                <a:gd name="T31" fmla="*/ 87 h 173"/>
                <a:gd name="T32" fmla="*/ 0 w 310"/>
                <a:gd name="T33" fmla="*/ 12 h 173"/>
                <a:gd name="T34" fmla="*/ 39 w 310"/>
                <a:gd name="T35" fmla="*/ 0 h 173"/>
                <a:gd name="T36" fmla="*/ 43 w 310"/>
                <a:gd name="T37" fmla="*/ 2 h 173"/>
                <a:gd name="T38" fmla="*/ 73 w 310"/>
                <a:gd name="T39" fmla="*/ 16 h 173"/>
                <a:gd name="T40" fmla="*/ 88 w 310"/>
                <a:gd name="T41" fmla="*/ 24 h 173"/>
                <a:gd name="T42" fmla="*/ 109 w 310"/>
                <a:gd name="T43" fmla="*/ 42 h 173"/>
                <a:gd name="T44" fmla="*/ 128 w 310"/>
                <a:gd name="T45" fmla="*/ 39 h 173"/>
                <a:gd name="T46" fmla="*/ 156 w 310"/>
                <a:gd name="T47" fmla="*/ 38 h 173"/>
                <a:gd name="T48" fmla="*/ 180 w 310"/>
                <a:gd name="T49" fmla="*/ 53 h 173"/>
                <a:gd name="T50" fmla="*/ 185 w 310"/>
                <a:gd name="T51" fmla="*/ 73 h 173"/>
                <a:gd name="T52" fmla="*/ 193 w 310"/>
                <a:gd name="T53" fmla="*/ 74 h 173"/>
                <a:gd name="T54" fmla="*/ 201 w 310"/>
                <a:gd name="T55" fmla="*/ 90 h 173"/>
                <a:gd name="T56" fmla="*/ 223 w 310"/>
                <a:gd name="T57" fmla="*/ 91 h 173"/>
                <a:gd name="T58" fmla="*/ 230 w 310"/>
                <a:gd name="T59" fmla="*/ 101 h 173"/>
                <a:gd name="T60" fmla="*/ 236 w 310"/>
                <a:gd name="T61" fmla="*/ 101 h 173"/>
                <a:gd name="T62" fmla="*/ 240 w 310"/>
                <a:gd name="T63" fmla="*/ 86 h 173"/>
                <a:gd name="T64" fmla="*/ 257 w 310"/>
                <a:gd name="T65" fmla="*/ 72 h 173"/>
                <a:gd name="T66" fmla="*/ 266 w 310"/>
                <a:gd name="T67" fmla="*/ 68 h 173"/>
                <a:gd name="T68" fmla="*/ 271 w 310"/>
                <a:gd name="T69" fmla="*/ 70 h 173"/>
                <a:gd name="T70" fmla="*/ 261 w 310"/>
                <a:gd name="T71" fmla="*/ 83 h 173"/>
                <a:gd name="T72" fmla="*/ 276 w 310"/>
                <a:gd name="T73" fmla="*/ 91 h 173"/>
                <a:gd name="T74" fmla="*/ 286 w 310"/>
                <a:gd name="T75" fmla="*/ 86 h 173"/>
                <a:gd name="T76" fmla="*/ 310 w 310"/>
                <a:gd name="T77" fmla="*/ 96 h 173"/>
                <a:gd name="T78" fmla="*/ 292 w 310"/>
                <a:gd name="T79" fmla="*/ 111 h 173"/>
                <a:gd name="T80" fmla="*/ 279 w 310"/>
                <a:gd name="T81" fmla="*/ 109 h 173"/>
                <a:gd name="T82" fmla="*/ 272 w 310"/>
                <a:gd name="T83" fmla="*/ 110 h 173"/>
                <a:gd name="T84" fmla="*/ 268 w 310"/>
                <a:gd name="T85" fmla="*/ 104 h 173"/>
                <a:gd name="T86" fmla="*/ 269 w 310"/>
                <a:gd name="T87" fmla="*/ 94 h 173"/>
                <a:gd name="T88" fmla="*/ 248 w 310"/>
                <a:gd name="T89" fmla="*/ 99 h 173"/>
                <a:gd name="T90" fmla="*/ 246 w 310"/>
                <a:gd name="T91" fmla="*/ 113 h 173"/>
                <a:gd name="T92" fmla="*/ 241 w 310"/>
                <a:gd name="T93" fmla="*/ 124 h 173"/>
                <a:gd name="T94" fmla="*/ 227 w 310"/>
                <a:gd name="T95" fmla="*/ 123 h 173"/>
                <a:gd name="T96" fmla="*/ 225 w 310"/>
                <a:gd name="T97" fmla="*/ 132 h 173"/>
                <a:gd name="T98" fmla="*/ 238 w 310"/>
                <a:gd name="T99" fmla="*/ 137 h 173"/>
                <a:gd name="T100" fmla="*/ 246 w 310"/>
                <a:gd name="T101" fmla="*/ 152 h 173"/>
                <a:gd name="T102" fmla="*/ 241 w 310"/>
                <a:gd name="T103" fmla="*/ 173 h 173"/>
                <a:gd name="T104" fmla="*/ 228 w 310"/>
                <a:gd name="T105" fmla="*/ 169 h 173"/>
                <a:gd name="T106" fmla="*/ 218 w 310"/>
                <a:gd name="T107" fmla="*/ 169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0" h="173">
                  <a:moveTo>
                    <a:pt x="218" y="169"/>
                  </a:moveTo>
                  <a:lnTo>
                    <a:pt x="215" y="156"/>
                  </a:lnTo>
                  <a:lnTo>
                    <a:pt x="190" y="147"/>
                  </a:lnTo>
                  <a:lnTo>
                    <a:pt x="170" y="137"/>
                  </a:lnTo>
                  <a:lnTo>
                    <a:pt x="157" y="127"/>
                  </a:lnTo>
                  <a:lnTo>
                    <a:pt x="134" y="113"/>
                  </a:lnTo>
                  <a:lnTo>
                    <a:pt x="120" y="92"/>
                  </a:lnTo>
                  <a:lnTo>
                    <a:pt x="114" y="88"/>
                  </a:lnTo>
                  <a:lnTo>
                    <a:pt x="96" y="89"/>
                  </a:lnTo>
                  <a:lnTo>
                    <a:pt x="88" y="85"/>
                  </a:lnTo>
                  <a:lnTo>
                    <a:pt x="82" y="69"/>
                  </a:lnTo>
                  <a:lnTo>
                    <a:pt x="57" y="58"/>
                  </a:lnTo>
                  <a:lnTo>
                    <a:pt x="46" y="70"/>
                  </a:lnTo>
                  <a:lnTo>
                    <a:pt x="33" y="77"/>
                  </a:lnTo>
                  <a:lnTo>
                    <a:pt x="39" y="87"/>
                  </a:lnTo>
                  <a:lnTo>
                    <a:pt x="20" y="87"/>
                  </a:lnTo>
                  <a:lnTo>
                    <a:pt x="0" y="12"/>
                  </a:lnTo>
                  <a:lnTo>
                    <a:pt x="39" y="0"/>
                  </a:lnTo>
                  <a:lnTo>
                    <a:pt x="43" y="2"/>
                  </a:lnTo>
                  <a:lnTo>
                    <a:pt x="73" y="16"/>
                  </a:lnTo>
                  <a:lnTo>
                    <a:pt x="88" y="24"/>
                  </a:lnTo>
                  <a:lnTo>
                    <a:pt x="109" y="42"/>
                  </a:lnTo>
                  <a:lnTo>
                    <a:pt x="128" y="39"/>
                  </a:lnTo>
                  <a:lnTo>
                    <a:pt x="156" y="38"/>
                  </a:lnTo>
                  <a:lnTo>
                    <a:pt x="180" y="53"/>
                  </a:lnTo>
                  <a:lnTo>
                    <a:pt x="185" y="73"/>
                  </a:lnTo>
                  <a:lnTo>
                    <a:pt x="193" y="74"/>
                  </a:lnTo>
                  <a:lnTo>
                    <a:pt x="201" y="90"/>
                  </a:lnTo>
                  <a:lnTo>
                    <a:pt x="223" y="91"/>
                  </a:lnTo>
                  <a:lnTo>
                    <a:pt x="230" y="101"/>
                  </a:lnTo>
                  <a:lnTo>
                    <a:pt x="236" y="101"/>
                  </a:lnTo>
                  <a:lnTo>
                    <a:pt x="240" y="86"/>
                  </a:lnTo>
                  <a:lnTo>
                    <a:pt x="257" y="72"/>
                  </a:lnTo>
                  <a:lnTo>
                    <a:pt x="266" y="68"/>
                  </a:lnTo>
                  <a:lnTo>
                    <a:pt x="271" y="70"/>
                  </a:lnTo>
                  <a:lnTo>
                    <a:pt x="261" y="83"/>
                  </a:lnTo>
                  <a:lnTo>
                    <a:pt x="276" y="91"/>
                  </a:lnTo>
                  <a:lnTo>
                    <a:pt x="286" y="86"/>
                  </a:lnTo>
                  <a:lnTo>
                    <a:pt x="310" y="96"/>
                  </a:lnTo>
                  <a:lnTo>
                    <a:pt x="292" y="111"/>
                  </a:lnTo>
                  <a:lnTo>
                    <a:pt x="279" y="109"/>
                  </a:lnTo>
                  <a:lnTo>
                    <a:pt x="272" y="110"/>
                  </a:lnTo>
                  <a:lnTo>
                    <a:pt x="268" y="104"/>
                  </a:lnTo>
                  <a:lnTo>
                    <a:pt x="269" y="94"/>
                  </a:lnTo>
                  <a:lnTo>
                    <a:pt x="248" y="99"/>
                  </a:lnTo>
                  <a:lnTo>
                    <a:pt x="246" y="113"/>
                  </a:lnTo>
                  <a:lnTo>
                    <a:pt x="241" y="124"/>
                  </a:lnTo>
                  <a:lnTo>
                    <a:pt x="227" y="123"/>
                  </a:lnTo>
                  <a:lnTo>
                    <a:pt x="225" y="132"/>
                  </a:lnTo>
                  <a:lnTo>
                    <a:pt x="238" y="137"/>
                  </a:lnTo>
                  <a:lnTo>
                    <a:pt x="246" y="152"/>
                  </a:lnTo>
                  <a:lnTo>
                    <a:pt x="241" y="173"/>
                  </a:lnTo>
                  <a:lnTo>
                    <a:pt x="228" y="169"/>
                  </a:lnTo>
                  <a:lnTo>
                    <a:pt x="218" y="169"/>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8" name="Freeform 212">
              <a:extLst>
                <a:ext uri="{FF2B5EF4-FFF2-40B4-BE49-F238E27FC236}">
                  <a16:creationId xmlns:a16="http://schemas.microsoft.com/office/drawing/2014/main" id="{652EE524-9D9D-234E-BBAB-2A21E14FA1D3}"/>
                </a:ext>
              </a:extLst>
            </p:cNvPr>
            <p:cNvSpPr>
              <a:spLocks/>
            </p:cNvSpPr>
            <p:nvPr/>
          </p:nvSpPr>
          <p:spPr bwMode="auto">
            <a:xfrm>
              <a:off x="2092516" y="2849668"/>
              <a:ext cx="362199" cy="350290"/>
            </a:xfrm>
            <a:custGeom>
              <a:avLst/>
              <a:gdLst>
                <a:gd name="T0" fmla="*/ 39 w 248"/>
                <a:gd name="T1" fmla="*/ 13 h 237"/>
                <a:gd name="T2" fmla="*/ 33 w 248"/>
                <a:gd name="T3" fmla="*/ 24 h 237"/>
                <a:gd name="T4" fmla="*/ 23 w 248"/>
                <a:gd name="T5" fmla="*/ 47 h 237"/>
                <a:gd name="T6" fmla="*/ 38 w 248"/>
                <a:gd name="T7" fmla="*/ 62 h 237"/>
                <a:gd name="T8" fmla="*/ 37 w 248"/>
                <a:gd name="T9" fmla="*/ 40 h 237"/>
                <a:gd name="T10" fmla="*/ 61 w 248"/>
                <a:gd name="T11" fmla="*/ 16 h 237"/>
                <a:gd name="T12" fmla="*/ 65 w 248"/>
                <a:gd name="T13" fmla="*/ 0 h 237"/>
                <a:gd name="T14" fmla="*/ 84 w 248"/>
                <a:gd name="T15" fmla="*/ 15 h 237"/>
                <a:gd name="T16" fmla="*/ 95 w 248"/>
                <a:gd name="T17" fmla="*/ 33 h 237"/>
                <a:gd name="T18" fmla="*/ 131 w 248"/>
                <a:gd name="T19" fmla="*/ 31 h 237"/>
                <a:gd name="T20" fmla="*/ 155 w 248"/>
                <a:gd name="T21" fmla="*/ 43 h 237"/>
                <a:gd name="T22" fmla="*/ 166 w 248"/>
                <a:gd name="T23" fmla="*/ 31 h 237"/>
                <a:gd name="T24" fmla="*/ 211 w 248"/>
                <a:gd name="T25" fmla="*/ 30 h 237"/>
                <a:gd name="T26" fmla="*/ 201 w 248"/>
                <a:gd name="T27" fmla="*/ 46 h 237"/>
                <a:gd name="T28" fmla="*/ 229 w 248"/>
                <a:gd name="T29" fmla="*/ 58 h 237"/>
                <a:gd name="T30" fmla="*/ 241 w 248"/>
                <a:gd name="T31" fmla="*/ 74 h 237"/>
                <a:gd name="T32" fmla="*/ 233 w 248"/>
                <a:gd name="T33" fmla="*/ 91 h 237"/>
                <a:gd name="T34" fmla="*/ 237 w 248"/>
                <a:gd name="T35" fmla="*/ 106 h 237"/>
                <a:gd name="T36" fmla="*/ 221 w 248"/>
                <a:gd name="T37" fmla="*/ 113 h 237"/>
                <a:gd name="T38" fmla="*/ 216 w 248"/>
                <a:gd name="T39" fmla="*/ 129 h 237"/>
                <a:gd name="T40" fmla="*/ 230 w 248"/>
                <a:gd name="T41" fmla="*/ 150 h 237"/>
                <a:gd name="T42" fmla="*/ 202 w 248"/>
                <a:gd name="T43" fmla="*/ 166 h 237"/>
                <a:gd name="T44" fmla="*/ 184 w 248"/>
                <a:gd name="T45" fmla="*/ 174 h 237"/>
                <a:gd name="T46" fmla="*/ 156 w 248"/>
                <a:gd name="T47" fmla="*/ 166 h 237"/>
                <a:gd name="T48" fmla="*/ 160 w 248"/>
                <a:gd name="T49" fmla="*/ 173 h 237"/>
                <a:gd name="T50" fmla="*/ 162 w 248"/>
                <a:gd name="T51" fmla="*/ 201 h 237"/>
                <a:gd name="T52" fmla="*/ 178 w 248"/>
                <a:gd name="T53" fmla="*/ 207 h 237"/>
                <a:gd name="T54" fmla="*/ 163 w 248"/>
                <a:gd name="T55" fmla="*/ 221 h 237"/>
                <a:gd name="T56" fmla="*/ 142 w 248"/>
                <a:gd name="T57" fmla="*/ 230 h 237"/>
                <a:gd name="T58" fmla="*/ 124 w 248"/>
                <a:gd name="T59" fmla="*/ 237 h 237"/>
                <a:gd name="T60" fmla="*/ 108 w 248"/>
                <a:gd name="T61" fmla="*/ 206 h 237"/>
                <a:gd name="T62" fmla="*/ 97 w 248"/>
                <a:gd name="T63" fmla="*/ 194 h 237"/>
                <a:gd name="T64" fmla="*/ 106 w 248"/>
                <a:gd name="T65" fmla="*/ 179 h 237"/>
                <a:gd name="T66" fmla="*/ 97 w 248"/>
                <a:gd name="T67" fmla="*/ 159 h 237"/>
                <a:gd name="T68" fmla="*/ 103 w 248"/>
                <a:gd name="T69" fmla="*/ 137 h 237"/>
                <a:gd name="T70" fmla="*/ 101 w 248"/>
                <a:gd name="T71" fmla="*/ 122 h 237"/>
                <a:gd name="T72" fmla="*/ 77 w 248"/>
                <a:gd name="T73" fmla="*/ 123 h 237"/>
                <a:gd name="T74" fmla="*/ 57 w 248"/>
                <a:gd name="T75" fmla="*/ 108 h 237"/>
                <a:gd name="T76" fmla="*/ 23 w 248"/>
                <a:gd name="T77" fmla="*/ 107 h 237"/>
                <a:gd name="T78" fmla="*/ 14 w 248"/>
                <a:gd name="T79" fmla="*/ 98 h 237"/>
                <a:gd name="T80" fmla="*/ 16 w 248"/>
                <a:gd name="T81" fmla="*/ 86 h 237"/>
                <a:gd name="T82" fmla="*/ 11 w 248"/>
                <a:gd name="T83" fmla="*/ 73 h 237"/>
                <a:gd name="T84" fmla="*/ 0 w 248"/>
                <a:gd name="T85" fmla="*/ 62 h 237"/>
                <a:gd name="T86" fmla="*/ 9 w 248"/>
                <a:gd name="T87" fmla="*/ 35 h 237"/>
                <a:gd name="T88" fmla="*/ 22 w 248"/>
                <a:gd name="T89" fmla="*/ 22 h 237"/>
                <a:gd name="T90" fmla="*/ 40 w 248"/>
                <a:gd name="T91" fmla="*/ 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48" h="237">
                  <a:moveTo>
                    <a:pt x="40" y="8"/>
                  </a:moveTo>
                  <a:lnTo>
                    <a:pt x="39" y="13"/>
                  </a:lnTo>
                  <a:lnTo>
                    <a:pt x="28" y="15"/>
                  </a:lnTo>
                  <a:lnTo>
                    <a:pt x="33" y="24"/>
                  </a:lnTo>
                  <a:lnTo>
                    <a:pt x="32" y="35"/>
                  </a:lnTo>
                  <a:lnTo>
                    <a:pt x="23" y="47"/>
                  </a:lnTo>
                  <a:lnTo>
                    <a:pt x="29" y="64"/>
                  </a:lnTo>
                  <a:lnTo>
                    <a:pt x="38" y="62"/>
                  </a:lnTo>
                  <a:lnTo>
                    <a:pt x="42" y="48"/>
                  </a:lnTo>
                  <a:lnTo>
                    <a:pt x="37" y="40"/>
                  </a:lnTo>
                  <a:lnTo>
                    <a:pt x="37" y="24"/>
                  </a:lnTo>
                  <a:lnTo>
                    <a:pt x="61" y="16"/>
                  </a:lnTo>
                  <a:lnTo>
                    <a:pt x="59" y="6"/>
                  </a:lnTo>
                  <a:lnTo>
                    <a:pt x="65" y="0"/>
                  </a:lnTo>
                  <a:lnTo>
                    <a:pt x="71" y="14"/>
                  </a:lnTo>
                  <a:lnTo>
                    <a:pt x="84" y="15"/>
                  </a:lnTo>
                  <a:lnTo>
                    <a:pt x="95" y="26"/>
                  </a:lnTo>
                  <a:lnTo>
                    <a:pt x="95" y="33"/>
                  </a:lnTo>
                  <a:lnTo>
                    <a:pt x="112" y="33"/>
                  </a:lnTo>
                  <a:lnTo>
                    <a:pt x="131" y="31"/>
                  </a:lnTo>
                  <a:lnTo>
                    <a:pt x="141" y="41"/>
                  </a:lnTo>
                  <a:lnTo>
                    <a:pt x="155" y="43"/>
                  </a:lnTo>
                  <a:lnTo>
                    <a:pt x="166" y="37"/>
                  </a:lnTo>
                  <a:lnTo>
                    <a:pt x="166" y="31"/>
                  </a:lnTo>
                  <a:lnTo>
                    <a:pt x="189" y="30"/>
                  </a:lnTo>
                  <a:lnTo>
                    <a:pt x="211" y="30"/>
                  </a:lnTo>
                  <a:lnTo>
                    <a:pt x="195" y="36"/>
                  </a:lnTo>
                  <a:lnTo>
                    <a:pt x="201" y="46"/>
                  </a:lnTo>
                  <a:lnTo>
                    <a:pt x="215" y="47"/>
                  </a:lnTo>
                  <a:lnTo>
                    <a:pt x="229" y="58"/>
                  </a:lnTo>
                  <a:lnTo>
                    <a:pt x="231" y="74"/>
                  </a:lnTo>
                  <a:lnTo>
                    <a:pt x="241" y="74"/>
                  </a:lnTo>
                  <a:lnTo>
                    <a:pt x="248" y="79"/>
                  </a:lnTo>
                  <a:lnTo>
                    <a:pt x="233" y="91"/>
                  </a:lnTo>
                  <a:lnTo>
                    <a:pt x="231" y="98"/>
                  </a:lnTo>
                  <a:lnTo>
                    <a:pt x="237" y="106"/>
                  </a:lnTo>
                  <a:lnTo>
                    <a:pt x="232" y="110"/>
                  </a:lnTo>
                  <a:lnTo>
                    <a:pt x="221" y="113"/>
                  </a:lnTo>
                  <a:lnTo>
                    <a:pt x="221" y="123"/>
                  </a:lnTo>
                  <a:lnTo>
                    <a:pt x="216" y="129"/>
                  </a:lnTo>
                  <a:lnTo>
                    <a:pt x="228" y="144"/>
                  </a:lnTo>
                  <a:lnTo>
                    <a:pt x="230" y="150"/>
                  </a:lnTo>
                  <a:lnTo>
                    <a:pt x="223" y="158"/>
                  </a:lnTo>
                  <a:lnTo>
                    <a:pt x="202" y="166"/>
                  </a:lnTo>
                  <a:lnTo>
                    <a:pt x="189" y="169"/>
                  </a:lnTo>
                  <a:lnTo>
                    <a:pt x="184" y="174"/>
                  </a:lnTo>
                  <a:lnTo>
                    <a:pt x="169" y="169"/>
                  </a:lnTo>
                  <a:lnTo>
                    <a:pt x="156" y="166"/>
                  </a:lnTo>
                  <a:lnTo>
                    <a:pt x="152" y="168"/>
                  </a:lnTo>
                  <a:lnTo>
                    <a:pt x="160" y="173"/>
                  </a:lnTo>
                  <a:lnTo>
                    <a:pt x="159" y="187"/>
                  </a:lnTo>
                  <a:lnTo>
                    <a:pt x="162" y="201"/>
                  </a:lnTo>
                  <a:lnTo>
                    <a:pt x="177" y="202"/>
                  </a:lnTo>
                  <a:lnTo>
                    <a:pt x="178" y="207"/>
                  </a:lnTo>
                  <a:lnTo>
                    <a:pt x="165" y="213"/>
                  </a:lnTo>
                  <a:lnTo>
                    <a:pt x="163" y="221"/>
                  </a:lnTo>
                  <a:lnTo>
                    <a:pt x="155" y="225"/>
                  </a:lnTo>
                  <a:lnTo>
                    <a:pt x="142" y="230"/>
                  </a:lnTo>
                  <a:lnTo>
                    <a:pt x="138" y="236"/>
                  </a:lnTo>
                  <a:lnTo>
                    <a:pt x="124" y="237"/>
                  </a:lnTo>
                  <a:lnTo>
                    <a:pt x="114" y="226"/>
                  </a:lnTo>
                  <a:lnTo>
                    <a:pt x="108" y="206"/>
                  </a:lnTo>
                  <a:lnTo>
                    <a:pt x="103" y="198"/>
                  </a:lnTo>
                  <a:lnTo>
                    <a:pt x="97" y="194"/>
                  </a:lnTo>
                  <a:lnTo>
                    <a:pt x="106" y="183"/>
                  </a:lnTo>
                  <a:lnTo>
                    <a:pt x="106" y="179"/>
                  </a:lnTo>
                  <a:lnTo>
                    <a:pt x="101" y="173"/>
                  </a:lnTo>
                  <a:lnTo>
                    <a:pt x="97" y="159"/>
                  </a:lnTo>
                  <a:lnTo>
                    <a:pt x="99" y="144"/>
                  </a:lnTo>
                  <a:lnTo>
                    <a:pt x="103" y="137"/>
                  </a:lnTo>
                  <a:lnTo>
                    <a:pt x="107" y="126"/>
                  </a:lnTo>
                  <a:lnTo>
                    <a:pt x="101" y="122"/>
                  </a:lnTo>
                  <a:lnTo>
                    <a:pt x="90" y="125"/>
                  </a:lnTo>
                  <a:lnTo>
                    <a:pt x="77" y="123"/>
                  </a:lnTo>
                  <a:lnTo>
                    <a:pt x="69" y="126"/>
                  </a:lnTo>
                  <a:lnTo>
                    <a:pt x="57" y="108"/>
                  </a:lnTo>
                  <a:lnTo>
                    <a:pt x="47" y="105"/>
                  </a:lnTo>
                  <a:lnTo>
                    <a:pt x="23" y="107"/>
                  </a:lnTo>
                  <a:lnTo>
                    <a:pt x="19" y="100"/>
                  </a:lnTo>
                  <a:lnTo>
                    <a:pt x="14" y="98"/>
                  </a:lnTo>
                  <a:lnTo>
                    <a:pt x="14" y="94"/>
                  </a:lnTo>
                  <a:lnTo>
                    <a:pt x="16" y="86"/>
                  </a:lnTo>
                  <a:lnTo>
                    <a:pt x="15" y="78"/>
                  </a:lnTo>
                  <a:lnTo>
                    <a:pt x="11" y="73"/>
                  </a:lnTo>
                  <a:lnTo>
                    <a:pt x="9" y="64"/>
                  </a:lnTo>
                  <a:lnTo>
                    <a:pt x="0" y="62"/>
                  </a:lnTo>
                  <a:lnTo>
                    <a:pt x="6" y="50"/>
                  </a:lnTo>
                  <a:lnTo>
                    <a:pt x="9" y="35"/>
                  </a:lnTo>
                  <a:lnTo>
                    <a:pt x="15" y="28"/>
                  </a:lnTo>
                  <a:lnTo>
                    <a:pt x="22" y="22"/>
                  </a:lnTo>
                  <a:lnTo>
                    <a:pt x="28" y="11"/>
                  </a:lnTo>
                  <a:lnTo>
                    <a:pt x="40" y="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599" name="Freeform 213">
              <a:extLst>
                <a:ext uri="{FF2B5EF4-FFF2-40B4-BE49-F238E27FC236}">
                  <a16:creationId xmlns:a16="http://schemas.microsoft.com/office/drawing/2014/main" id="{E7E83B73-0639-FE36-AC49-C6084F6F59F7}"/>
                </a:ext>
              </a:extLst>
            </p:cNvPr>
            <p:cNvSpPr>
              <a:spLocks/>
            </p:cNvSpPr>
            <p:nvPr/>
          </p:nvSpPr>
          <p:spPr bwMode="auto">
            <a:xfrm>
              <a:off x="6733916" y="2505291"/>
              <a:ext cx="232217" cy="453752"/>
            </a:xfrm>
            <a:custGeom>
              <a:avLst/>
              <a:gdLst>
                <a:gd name="T0" fmla="*/ 109 w 159"/>
                <a:gd name="T1" fmla="*/ 38 h 307"/>
                <a:gd name="T2" fmla="*/ 88 w 159"/>
                <a:gd name="T3" fmla="*/ 55 h 307"/>
                <a:gd name="T4" fmla="*/ 77 w 159"/>
                <a:gd name="T5" fmla="*/ 75 h 307"/>
                <a:gd name="T6" fmla="*/ 75 w 159"/>
                <a:gd name="T7" fmla="*/ 90 h 307"/>
                <a:gd name="T8" fmla="*/ 92 w 159"/>
                <a:gd name="T9" fmla="*/ 111 h 307"/>
                <a:gd name="T10" fmla="*/ 113 w 159"/>
                <a:gd name="T11" fmla="*/ 139 h 307"/>
                <a:gd name="T12" fmla="*/ 131 w 159"/>
                <a:gd name="T13" fmla="*/ 151 h 307"/>
                <a:gd name="T14" fmla="*/ 145 w 159"/>
                <a:gd name="T15" fmla="*/ 168 h 307"/>
                <a:gd name="T16" fmla="*/ 158 w 159"/>
                <a:gd name="T17" fmla="*/ 206 h 307"/>
                <a:gd name="T18" fmla="*/ 159 w 159"/>
                <a:gd name="T19" fmla="*/ 243 h 307"/>
                <a:gd name="T20" fmla="*/ 145 w 159"/>
                <a:gd name="T21" fmla="*/ 257 h 307"/>
                <a:gd name="T22" fmla="*/ 125 w 159"/>
                <a:gd name="T23" fmla="*/ 270 h 307"/>
                <a:gd name="T24" fmla="*/ 112 w 159"/>
                <a:gd name="T25" fmla="*/ 287 h 307"/>
                <a:gd name="T26" fmla="*/ 90 w 159"/>
                <a:gd name="T27" fmla="*/ 307 h 307"/>
                <a:gd name="T28" fmla="*/ 83 w 159"/>
                <a:gd name="T29" fmla="*/ 294 h 307"/>
                <a:gd name="T30" fmla="*/ 87 w 159"/>
                <a:gd name="T31" fmla="*/ 279 h 307"/>
                <a:gd name="T32" fmla="*/ 72 w 159"/>
                <a:gd name="T33" fmla="*/ 268 h 307"/>
                <a:gd name="T34" fmla="*/ 88 w 159"/>
                <a:gd name="T35" fmla="*/ 259 h 307"/>
                <a:gd name="T36" fmla="*/ 107 w 159"/>
                <a:gd name="T37" fmla="*/ 258 h 307"/>
                <a:gd name="T38" fmla="*/ 98 w 159"/>
                <a:gd name="T39" fmla="*/ 245 h 307"/>
                <a:gd name="T40" fmla="*/ 127 w 159"/>
                <a:gd name="T41" fmla="*/ 229 h 307"/>
                <a:gd name="T42" fmla="*/ 126 w 159"/>
                <a:gd name="T43" fmla="*/ 204 h 307"/>
                <a:gd name="T44" fmla="*/ 120 w 159"/>
                <a:gd name="T45" fmla="*/ 190 h 307"/>
                <a:gd name="T46" fmla="*/ 121 w 159"/>
                <a:gd name="T47" fmla="*/ 170 h 307"/>
                <a:gd name="T48" fmla="*/ 115 w 159"/>
                <a:gd name="T49" fmla="*/ 155 h 307"/>
                <a:gd name="T50" fmla="*/ 99 w 159"/>
                <a:gd name="T51" fmla="*/ 141 h 307"/>
                <a:gd name="T52" fmla="*/ 85 w 159"/>
                <a:gd name="T53" fmla="*/ 122 h 307"/>
                <a:gd name="T54" fmla="*/ 66 w 159"/>
                <a:gd name="T55" fmla="*/ 98 h 307"/>
                <a:gd name="T56" fmla="*/ 42 w 159"/>
                <a:gd name="T57" fmla="*/ 85 h 307"/>
                <a:gd name="T58" fmla="*/ 46 w 159"/>
                <a:gd name="T59" fmla="*/ 78 h 307"/>
                <a:gd name="T60" fmla="*/ 57 w 159"/>
                <a:gd name="T61" fmla="*/ 72 h 307"/>
                <a:gd name="T62" fmla="*/ 47 w 159"/>
                <a:gd name="T63" fmla="*/ 54 h 307"/>
                <a:gd name="T64" fmla="*/ 25 w 159"/>
                <a:gd name="T65" fmla="*/ 54 h 307"/>
                <a:gd name="T66" fmla="*/ 13 w 159"/>
                <a:gd name="T67" fmla="*/ 35 h 307"/>
                <a:gd name="T68" fmla="*/ 0 w 159"/>
                <a:gd name="T69" fmla="*/ 19 h 307"/>
                <a:gd name="T70" fmla="*/ 8 w 159"/>
                <a:gd name="T71" fmla="*/ 14 h 307"/>
                <a:gd name="T72" fmla="*/ 23 w 159"/>
                <a:gd name="T73" fmla="*/ 14 h 307"/>
                <a:gd name="T74" fmla="*/ 39 w 159"/>
                <a:gd name="T75" fmla="*/ 11 h 307"/>
                <a:gd name="T76" fmla="*/ 53 w 159"/>
                <a:gd name="T77" fmla="*/ 0 h 307"/>
                <a:gd name="T78" fmla="*/ 63 w 159"/>
                <a:gd name="T79" fmla="*/ 8 h 307"/>
                <a:gd name="T80" fmla="*/ 80 w 159"/>
                <a:gd name="T81" fmla="*/ 12 h 307"/>
                <a:gd name="T82" fmla="*/ 79 w 159"/>
                <a:gd name="T83" fmla="*/ 24 h 307"/>
                <a:gd name="T84" fmla="*/ 90 w 159"/>
                <a:gd name="T85" fmla="*/ 32 h 307"/>
                <a:gd name="T86" fmla="*/ 109 w 159"/>
                <a:gd name="T87" fmla="*/ 38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9" h="307">
                  <a:moveTo>
                    <a:pt x="109" y="38"/>
                  </a:moveTo>
                  <a:lnTo>
                    <a:pt x="88" y="55"/>
                  </a:lnTo>
                  <a:lnTo>
                    <a:pt x="77" y="75"/>
                  </a:lnTo>
                  <a:lnTo>
                    <a:pt x="75" y="90"/>
                  </a:lnTo>
                  <a:lnTo>
                    <a:pt x="92" y="111"/>
                  </a:lnTo>
                  <a:lnTo>
                    <a:pt x="113" y="139"/>
                  </a:lnTo>
                  <a:lnTo>
                    <a:pt x="131" y="151"/>
                  </a:lnTo>
                  <a:lnTo>
                    <a:pt x="145" y="168"/>
                  </a:lnTo>
                  <a:lnTo>
                    <a:pt x="158" y="206"/>
                  </a:lnTo>
                  <a:lnTo>
                    <a:pt x="159" y="243"/>
                  </a:lnTo>
                  <a:lnTo>
                    <a:pt x="145" y="257"/>
                  </a:lnTo>
                  <a:lnTo>
                    <a:pt x="125" y="270"/>
                  </a:lnTo>
                  <a:lnTo>
                    <a:pt x="112" y="287"/>
                  </a:lnTo>
                  <a:lnTo>
                    <a:pt x="90" y="307"/>
                  </a:lnTo>
                  <a:lnTo>
                    <a:pt x="83" y="294"/>
                  </a:lnTo>
                  <a:lnTo>
                    <a:pt x="87" y="279"/>
                  </a:lnTo>
                  <a:lnTo>
                    <a:pt x="72" y="268"/>
                  </a:lnTo>
                  <a:lnTo>
                    <a:pt x="88" y="259"/>
                  </a:lnTo>
                  <a:lnTo>
                    <a:pt x="107" y="258"/>
                  </a:lnTo>
                  <a:lnTo>
                    <a:pt x="98" y="245"/>
                  </a:lnTo>
                  <a:lnTo>
                    <a:pt x="127" y="229"/>
                  </a:lnTo>
                  <a:lnTo>
                    <a:pt x="126" y="204"/>
                  </a:lnTo>
                  <a:lnTo>
                    <a:pt x="120" y="190"/>
                  </a:lnTo>
                  <a:lnTo>
                    <a:pt x="121" y="170"/>
                  </a:lnTo>
                  <a:lnTo>
                    <a:pt x="115" y="155"/>
                  </a:lnTo>
                  <a:lnTo>
                    <a:pt x="99" y="141"/>
                  </a:lnTo>
                  <a:lnTo>
                    <a:pt x="85" y="122"/>
                  </a:lnTo>
                  <a:lnTo>
                    <a:pt x="66" y="98"/>
                  </a:lnTo>
                  <a:lnTo>
                    <a:pt x="42" y="85"/>
                  </a:lnTo>
                  <a:lnTo>
                    <a:pt x="46" y="78"/>
                  </a:lnTo>
                  <a:lnTo>
                    <a:pt x="57" y="72"/>
                  </a:lnTo>
                  <a:lnTo>
                    <a:pt x="47" y="54"/>
                  </a:lnTo>
                  <a:lnTo>
                    <a:pt x="25" y="54"/>
                  </a:lnTo>
                  <a:lnTo>
                    <a:pt x="13" y="35"/>
                  </a:lnTo>
                  <a:lnTo>
                    <a:pt x="0" y="19"/>
                  </a:lnTo>
                  <a:lnTo>
                    <a:pt x="8" y="14"/>
                  </a:lnTo>
                  <a:lnTo>
                    <a:pt x="23" y="14"/>
                  </a:lnTo>
                  <a:lnTo>
                    <a:pt x="39" y="11"/>
                  </a:lnTo>
                  <a:lnTo>
                    <a:pt x="53" y="0"/>
                  </a:lnTo>
                  <a:lnTo>
                    <a:pt x="63" y="8"/>
                  </a:lnTo>
                  <a:lnTo>
                    <a:pt x="80" y="12"/>
                  </a:lnTo>
                  <a:lnTo>
                    <a:pt x="79" y="24"/>
                  </a:lnTo>
                  <a:lnTo>
                    <a:pt x="90" y="32"/>
                  </a:lnTo>
                  <a:lnTo>
                    <a:pt x="109" y="38"/>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0" name="Freeform 214">
              <a:extLst>
                <a:ext uri="{FF2B5EF4-FFF2-40B4-BE49-F238E27FC236}">
                  <a16:creationId xmlns:a16="http://schemas.microsoft.com/office/drawing/2014/main" id="{ED94AAC9-E7B5-BB94-54D7-A7F90CCB7BBE}"/>
                </a:ext>
              </a:extLst>
            </p:cNvPr>
            <p:cNvSpPr>
              <a:spLocks/>
            </p:cNvSpPr>
            <p:nvPr/>
          </p:nvSpPr>
          <p:spPr bwMode="auto">
            <a:xfrm>
              <a:off x="8489411" y="3711354"/>
              <a:ext cx="14605" cy="20692"/>
            </a:xfrm>
            <a:custGeom>
              <a:avLst/>
              <a:gdLst>
                <a:gd name="T0" fmla="*/ 10 w 10"/>
                <a:gd name="T1" fmla="*/ 12 h 14"/>
                <a:gd name="T2" fmla="*/ 3 w 10"/>
                <a:gd name="T3" fmla="*/ 14 h 14"/>
                <a:gd name="T4" fmla="*/ 0 w 10"/>
                <a:gd name="T5" fmla="*/ 5 h 14"/>
                <a:gd name="T6" fmla="*/ 1 w 10"/>
                <a:gd name="T7" fmla="*/ 0 h 14"/>
                <a:gd name="T8" fmla="*/ 10 w 10"/>
                <a:gd name="T9" fmla="*/ 12 h 14"/>
              </a:gdLst>
              <a:ahLst/>
              <a:cxnLst>
                <a:cxn ang="0">
                  <a:pos x="T0" y="T1"/>
                </a:cxn>
                <a:cxn ang="0">
                  <a:pos x="T2" y="T3"/>
                </a:cxn>
                <a:cxn ang="0">
                  <a:pos x="T4" y="T5"/>
                </a:cxn>
                <a:cxn ang="0">
                  <a:pos x="T6" y="T7"/>
                </a:cxn>
                <a:cxn ang="0">
                  <a:pos x="T8" y="T9"/>
                </a:cxn>
              </a:cxnLst>
              <a:rect l="0" t="0" r="r" b="b"/>
              <a:pathLst>
                <a:path w="10" h="14">
                  <a:moveTo>
                    <a:pt x="10" y="12"/>
                  </a:moveTo>
                  <a:lnTo>
                    <a:pt x="3" y="14"/>
                  </a:lnTo>
                  <a:lnTo>
                    <a:pt x="0" y="5"/>
                  </a:lnTo>
                  <a:lnTo>
                    <a:pt x="1" y="0"/>
                  </a:lnTo>
                  <a:lnTo>
                    <a:pt x="10" y="12"/>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1" name="Freeform 215">
              <a:extLst>
                <a:ext uri="{FF2B5EF4-FFF2-40B4-BE49-F238E27FC236}">
                  <a16:creationId xmlns:a16="http://schemas.microsoft.com/office/drawing/2014/main" id="{E1011567-975F-00D8-95A0-634156820316}"/>
                </a:ext>
              </a:extLst>
            </p:cNvPr>
            <p:cNvSpPr>
              <a:spLocks/>
            </p:cNvSpPr>
            <p:nvPr/>
          </p:nvSpPr>
          <p:spPr bwMode="auto">
            <a:xfrm>
              <a:off x="8479188" y="3671447"/>
              <a:ext cx="14605" cy="33995"/>
            </a:xfrm>
            <a:custGeom>
              <a:avLst/>
              <a:gdLst>
                <a:gd name="T0" fmla="*/ 10 w 10"/>
                <a:gd name="T1" fmla="*/ 7 h 23"/>
                <a:gd name="T2" fmla="*/ 10 w 10"/>
                <a:gd name="T3" fmla="*/ 23 h 23"/>
                <a:gd name="T4" fmla="*/ 6 w 10"/>
                <a:gd name="T5" fmla="*/ 21 h 23"/>
                <a:gd name="T6" fmla="*/ 1 w 10"/>
                <a:gd name="T7" fmla="*/ 22 h 23"/>
                <a:gd name="T8" fmla="*/ 0 w 10"/>
                <a:gd name="T9" fmla="*/ 16 h 23"/>
                <a:gd name="T10" fmla="*/ 3 w 10"/>
                <a:gd name="T11" fmla="*/ 0 h 23"/>
                <a:gd name="T12" fmla="*/ 10 w 10"/>
                <a:gd name="T13" fmla="*/ 7 h 23"/>
              </a:gdLst>
              <a:ahLst/>
              <a:cxnLst>
                <a:cxn ang="0">
                  <a:pos x="T0" y="T1"/>
                </a:cxn>
                <a:cxn ang="0">
                  <a:pos x="T2" y="T3"/>
                </a:cxn>
                <a:cxn ang="0">
                  <a:pos x="T4" y="T5"/>
                </a:cxn>
                <a:cxn ang="0">
                  <a:pos x="T6" y="T7"/>
                </a:cxn>
                <a:cxn ang="0">
                  <a:pos x="T8" y="T9"/>
                </a:cxn>
                <a:cxn ang="0">
                  <a:pos x="T10" y="T11"/>
                </a:cxn>
                <a:cxn ang="0">
                  <a:pos x="T12" y="T13"/>
                </a:cxn>
              </a:cxnLst>
              <a:rect l="0" t="0" r="r" b="b"/>
              <a:pathLst>
                <a:path w="10" h="23">
                  <a:moveTo>
                    <a:pt x="10" y="7"/>
                  </a:moveTo>
                  <a:lnTo>
                    <a:pt x="10" y="23"/>
                  </a:lnTo>
                  <a:lnTo>
                    <a:pt x="6" y="21"/>
                  </a:lnTo>
                  <a:lnTo>
                    <a:pt x="1" y="22"/>
                  </a:lnTo>
                  <a:lnTo>
                    <a:pt x="0" y="16"/>
                  </a:lnTo>
                  <a:lnTo>
                    <a:pt x="3" y="0"/>
                  </a:lnTo>
                  <a:lnTo>
                    <a:pt x="10" y="7"/>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2" name="Freeform 216">
              <a:extLst>
                <a:ext uri="{FF2B5EF4-FFF2-40B4-BE49-F238E27FC236}">
                  <a16:creationId xmlns:a16="http://schemas.microsoft.com/office/drawing/2014/main" id="{EA6706AE-6488-FDD2-D24F-7413B8DD4652}"/>
                </a:ext>
              </a:extLst>
            </p:cNvPr>
            <p:cNvSpPr>
              <a:spLocks/>
            </p:cNvSpPr>
            <p:nvPr/>
          </p:nvSpPr>
          <p:spPr bwMode="auto">
            <a:xfrm>
              <a:off x="5184348" y="2639790"/>
              <a:ext cx="276030" cy="196577"/>
            </a:xfrm>
            <a:custGeom>
              <a:avLst/>
              <a:gdLst>
                <a:gd name="T0" fmla="*/ 189 w 189"/>
                <a:gd name="T1" fmla="*/ 49 h 133"/>
                <a:gd name="T2" fmla="*/ 177 w 189"/>
                <a:gd name="T3" fmla="*/ 54 h 133"/>
                <a:gd name="T4" fmla="*/ 174 w 189"/>
                <a:gd name="T5" fmla="*/ 63 h 133"/>
                <a:gd name="T6" fmla="*/ 174 w 189"/>
                <a:gd name="T7" fmla="*/ 70 h 133"/>
                <a:gd name="T8" fmla="*/ 156 w 189"/>
                <a:gd name="T9" fmla="*/ 79 h 133"/>
                <a:gd name="T10" fmla="*/ 128 w 189"/>
                <a:gd name="T11" fmla="*/ 89 h 133"/>
                <a:gd name="T12" fmla="*/ 112 w 189"/>
                <a:gd name="T13" fmla="*/ 103 h 133"/>
                <a:gd name="T14" fmla="*/ 104 w 189"/>
                <a:gd name="T15" fmla="*/ 105 h 133"/>
                <a:gd name="T16" fmla="*/ 99 w 189"/>
                <a:gd name="T17" fmla="*/ 103 h 133"/>
                <a:gd name="T18" fmla="*/ 89 w 189"/>
                <a:gd name="T19" fmla="*/ 112 h 133"/>
                <a:gd name="T20" fmla="*/ 77 w 189"/>
                <a:gd name="T21" fmla="*/ 116 h 133"/>
                <a:gd name="T22" fmla="*/ 62 w 189"/>
                <a:gd name="T23" fmla="*/ 117 h 133"/>
                <a:gd name="T24" fmla="*/ 57 w 189"/>
                <a:gd name="T25" fmla="*/ 118 h 133"/>
                <a:gd name="T26" fmla="*/ 53 w 189"/>
                <a:gd name="T27" fmla="*/ 124 h 133"/>
                <a:gd name="T28" fmla="*/ 49 w 189"/>
                <a:gd name="T29" fmla="*/ 125 h 133"/>
                <a:gd name="T30" fmla="*/ 46 w 189"/>
                <a:gd name="T31" fmla="*/ 131 h 133"/>
                <a:gd name="T32" fmla="*/ 37 w 189"/>
                <a:gd name="T33" fmla="*/ 130 h 133"/>
                <a:gd name="T34" fmla="*/ 32 w 189"/>
                <a:gd name="T35" fmla="*/ 133 h 133"/>
                <a:gd name="T36" fmla="*/ 19 w 189"/>
                <a:gd name="T37" fmla="*/ 132 h 133"/>
                <a:gd name="T38" fmla="*/ 14 w 189"/>
                <a:gd name="T39" fmla="*/ 120 h 133"/>
                <a:gd name="T40" fmla="*/ 14 w 189"/>
                <a:gd name="T41" fmla="*/ 108 h 133"/>
                <a:gd name="T42" fmla="*/ 10 w 189"/>
                <a:gd name="T43" fmla="*/ 102 h 133"/>
                <a:gd name="T44" fmla="*/ 6 w 189"/>
                <a:gd name="T45" fmla="*/ 87 h 133"/>
                <a:gd name="T46" fmla="*/ 0 w 189"/>
                <a:gd name="T47" fmla="*/ 78 h 133"/>
                <a:gd name="T48" fmla="*/ 4 w 189"/>
                <a:gd name="T49" fmla="*/ 77 h 133"/>
                <a:gd name="T50" fmla="*/ 2 w 189"/>
                <a:gd name="T51" fmla="*/ 68 h 133"/>
                <a:gd name="T52" fmla="*/ 4 w 189"/>
                <a:gd name="T53" fmla="*/ 64 h 133"/>
                <a:gd name="T54" fmla="*/ 2 w 189"/>
                <a:gd name="T55" fmla="*/ 55 h 133"/>
                <a:gd name="T56" fmla="*/ 10 w 189"/>
                <a:gd name="T57" fmla="*/ 48 h 133"/>
                <a:gd name="T58" fmla="*/ 8 w 189"/>
                <a:gd name="T59" fmla="*/ 39 h 133"/>
                <a:gd name="T60" fmla="*/ 12 w 189"/>
                <a:gd name="T61" fmla="*/ 29 h 133"/>
                <a:gd name="T62" fmla="*/ 20 w 189"/>
                <a:gd name="T63" fmla="*/ 35 h 133"/>
                <a:gd name="T64" fmla="*/ 24 w 189"/>
                <a:gd name="T65" fmla="*/ 33 h 133"/>
                <a:gd name="T66" fmla="*/ 45 w 189"/>
                <a:gd name="T67" fmla="*/ 32 h 133"/>
                <a:gd name="T68" fmla="*/ 49 w 189"/>
                <a:gd name="T69" fmla="*/ 34 h 133"/>
                <a:gd name="T70" fmla="*/ 66 w 189"/>
                <a:gd name="T71" fmla="*/ 36 h 133"/>
                <a:gd name="T72" fmla="*/ 73 w 189"/>
                <a:gd name="T73" fmla="*/ 35 h 133"/>
                <a:gd name="T74" fmla="*/ 78 w 189"/>
                <a:gd name="T75" fmla="*/ 42 h 133"/>
                <a:gd name="T76" fmla="*/ 86 w 189"/>
                <a:gd name="T77" fmla="*/ 39 h 133"/>
                <a:gd name="T78" fmla="*/ 98 w 189"/>
                <a:gd name="T79" fmla="*/ 17 h 133"/>
                <a:gd name="T80" fmla="*/ 114 w 189"/>
                <a:gd name="T81" fmla="*/ 8 h 133"/>
                <a:gd name="T82" fmla="*/ 166 w 189"/>
                <a:gd name="T83" fmla="*/ 0 h 133"/>
                <a:gd name="T84" fmla="*/ 182 w 189"/>
                <a:gd name="T85" fmla="*/ 34 h 133"/>
                <a:gd name="T86" fmla="*/ 189 w 189"/>
                <a:gd name="T87" fmla="*/ 4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33">
                  <a:moveTo>
                    <a:pt x="189" y="49"/>
                  </a:moveTo>
                  <a:lnTo>
                    <a:pt x="177" y="54"/>
                  </a:lnTo>
                  <a:lnTo>
                    <a:pt x="174" y="63"/>
                  </a:lnTo>
                  <a:lnTo>
                    <a:pt x="174" y="70"/>
                  </a:lnTo>
                  <a:lnTo>
                    <a:pt x="156" y="79"/>
                  </a:lnTo>
                  <a:lnTo>
                    <a:pt x="128" y="89"/>
                  </a:lnTo>
                  <a:lnTo>
                    <a:pt x="112" y="103"/>
                  </a:lnTo>
                  <a:lnTo>
                    <a:pt x="104" y="105"/>
                  </a:lnTo>
                  <a:lnTo>
                    <a:pt x="99" y="103"/>
                  </a:lnTo>
                  <a:lnTo>
                    <a:pt x="89" y="112"/>
                  </a:lnTo>
                  <a:lnTo>
                    <a:pt x="77" y="116"/>
                  </a:lnTo>
                  <a:lnTo>
                    <a:pt x="62" y="117"/>
                  </a:lnTo>
                  <a:lnTo>
                    <a:pt x="57" y="118"/>
                  </a:lnTo>
                  <a:lnTo>
                    <a:pt x="53" y="124"/>
                  </a:lnTo>
                  <a:lnTo>
                    <a:pt x="49" y="125"/>
                  </a:lnTo>
                  <a:lnTo>
                    <a:pt x="46" y="131"/>
                  </a:lnTo>
                  <a:lnTo>
                    <a:pt x="37" y="130"/>
                  </a:lnTo>
                  <a:lnTo>
                    <a:pt x="32" y="133"/>
                  </a:lnTo>
                  <a:lnTo>
                    <a:pt x="19" y="132"/>
                  </a:lnTo>
                  <a:lnTo>
                    <a:pt x="14" y="120"/>
                  </a:lnTo>
                  <a:lnTo>
                    <a:pt x="14" y="108"/>
                  </a:lnTo>
                  <a:lnTo>
                    <a:pt x="10" y="102"/>
                  </a:lnTo>
                  <a:lnTo>
                    <a:pt x="6" y="87"/>
                  </a:lnTo>
                  <a:lnTo>
                    <a:pt x="0" y="78"/>
                  </a:lnTo>
                  <a:lnTo>
                    <a:pt x="4" y="77"/>
                  </a:lnTo>
                  <a:lnTo>
                    <a:pt x="2" y="68"/>
                  </a:lnTo>
                  <a:lnTo>
                    <a:pt x="4" y="64"/>
                  </a:lnTo>
                  <a:lnTo>
                    <a:pt x="2" y="55"/>
                  </a:lnTo>
                  <a:lnTo>
                    <a:pt x="10" y="48"/>
                  </a:lnTo>
                  <a:lnTo>
                    <a:pt x="8" y="39"/>
                  </a:lnTo>
                  <a:lnTo>
                    <a:pt x="12" y="29"/>
                  </a:lnTo>
                  <a:lnTo>
                    <a:pt x="20" y="35"/>
                  </a:lnTo>
                  <a:lnTo>
                    <a:pt x="24" y="33"/>
                  </a:lnTo>
                  <a:lnTo>
                    <a:pt x="45" y="32"/>
                  </a:lnTo>
                  <a:lnTo>
                    <a:pt x="49" y="34"/>
                  </a:lnTo>
                  <a:lnTo>
                    <a:pt x="66" y="36"/>
                  </a:lnTo>
                  <a:lnTo>
                    <a:pt x="73" y="35"/>
                  </a:lnTo>
                  <a:lnTo>
                    <a:pt x="78" y="42"/>
                  </a:lnTo>
                  <a:lnTo>
                    <a:pt x="86" y="39"/>
                  </a:lnTo>
                  <a:lnTo>
                    <a:pt x="98" y="17"/>
                  </a:lnTo>
                  <a:lnTo>
                    <a:pt x="114" y="8"/>
                  </a:lnTo>
                  <a:lnTo>
                    <a:pt x="166" y="0"/>
                  </a:lnTo>
                  <a:lnTo>
                    <a:pt x="182" y="34"/>
                  </a:lnTo>
                  <a:lnTo>
                    <a:pt x="189" y="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3" name="Freeform 217">
              <a:extLst>
                <a:ext uri="{FF2B5EF4-FFF2-40B4-BE49-F238E27FC236}">
                  <a16:creationId xmlns:a16="http://schemas.microsoft.com/office/drawing/2014/main" id="{A83BD353-5048-4797-B002-ED70E10BF152}"/>
                </a:ext>
              </a:extLst>
            </p:cNvPr>
            <p:cNvSpPr>
              <a:spLocks/>
            </p:cNvSpPr>
            <p:nvPr/>
          </p:nvSpPr>
          <p:spPr bwMode="auto">
            <a:xfrm>
              <a:off x="4474556" y="3900540"/>
              <a:ext cx="430841" cy="390196"/>
            </a:xfrm>
            <a:custGeom>
              <a:avLst/>
              <a:gdLst>
                <a:gd name="T0" fmla="*/ 264 w 295"/>
                <a:gd name="T1" fmla="*/ 152 h 264"/>
                <a:gd name="T2" fmla="*/ 250 w 295"/>
                <a:gd name="T3" fmla="*/ 173 h 264"/>
                <a:gd name="T4" fmla="*/ 217 w 295"/>
                <a:gd name="T5" fmla="*/ 210 h 264"/>
                <a:gd name="T6" fmla="*/ 190 w 295"/>
                <a:gd name="T7" fmla="*/ 232 h 264"/>
                <a:gd name="T8" fmla="*/ 162 w 295"/>
                <a:gd name="T9" fmla="*/ 241 h 264"/>
                <a:gd name="T10" fmla="*/ 149 w 295"/>
                <a:gd name="T11" fmla="*/ 243 h 264"/>
                <a:gd name="T12" fmla="*/ 121 w 295"/>
                <a:gd name="T13" fmla="*/ 243 h 264"/>
                <a:gd name="T14" fmla="*/ 104 w 295"/>
                <a:gd name="T15" fmla="*/ 245 h 264"/>
                <a:gd name="T16" fmla="*/ 70 w 295"/>
                <a:gd name="T17" fmla="*/ 256 h 264"/>
                <a:gd name="T18" fmla="*/ 51 w 295"/>
                <a:gd name="T19" fmla="*/ 264 h 264"/>
                <a:gd name="T20" fmla="*/ 38 w 295"/>
                <a:gd name="T21" fmla="*/ 257 h 264"/>
                <a:gd name="T22" fmla="*/ 30 w 295"/>
                <a:gd name="T23" fmla="*/ 250 h 264"/>
                <a:gd name="T24" fmla="*/ 29 w 295"/>
                <a:gd name="T25" fmla="*/ 232 h 264"/>
                <a:gd name="T26" fmla="*/ 30 w 295"/>
                <a:gd name="T27" fmla="*/ 215 h 264"/>
                <a:gd name="T28" fmla="*/ 20 w 295"/>
                <a:gd name="T29" fmla="*/ 180 h 264"/>
                <a:gd name="T30" fmla="*/ 12 w 295"/>
                <a:gd name="T31" fmla="*/ 162 h 264"/>
                <a:gd name="T32" fmla="*/ 9 w 295"/>
                <a:gd name="T33" fmla="*/ 125 h 264"/>
                <a:gd name="T34" fmla="*/ 19 w 295"/>
                <a:gd name="T35" fmla="*/ 139 h 264"/>
                <a:gd name="T36" fmla="*/ 38 w 295"/>
                <a:gd name="T37" fmla="*/ 145 h 264"/>
                <a:gd name="T38" fmla="*/ 63 w 295"/>
                <a:gd name="T39" fmla="*/ 133 h 264"/>
                <a:gd name="T40" fmla="*/ 71 w 295"/>
                <a:gd name="T41" fmla="*/ 59 h 264"/>
                <a:gd name="T42" fmla="*/ 79 w 295"/>
                <a:gd name="T43" fmla="*/ 91 h 264"/>
                <a:gd name="T44" fmla="*/ 95 w 295"/>
                <a:gd name="T45" fmla="*/ 97 h 264"/>
                <a:gd name="T46" fmla="*/ 113 w 295"/>
                <a:gd name="T47" fmla="*/ 81 h 264"/>
                <a:gd name="T48" fmla="*/ 127 w 295"/>
                <a:gd name="T49" fmla="*/ 66 h 264"/>
                <a:gd name="T50" fmla="*/ 143 w 295"/>
                <a:gd name="T51" fmla="*/ 75 h 264"/>
                <a:gd name="T52" fmla="*/ 169 w 295"/>
                <a:gd name="T53" fmla="*/ 71 h 264"/>
                <a:gd name="T54" fmla="*/ 175 w 295"/>
                <a:gd name="T55" fmla="*/ 54 h 264"/>
                <a:gd name="T56" fmla="*/ 191 w 295"/>
                <a:gd name="T57" fmla="*/ 45 h 264"/>
                <a:gd name="T58" fmla="*/ 214 w 295"/>
                <a:gd name="T59" fmla="*/ 16 h 264"/>
                <a:gd name="T60" fmla="*/ 248 w 295"/>
                <a:gd name="T61" fmla="*/ 1 h 264"/>
                <a:gd name="T62" fmla="*/ 262 w 295"/>
                <a:gd name="T63" fmla="*/ 2 h 264"/>
                <a:gd name="T64" fmla="*/ 279 w 295"/>
                <a:gd name="T65" fmla="*/ 33 h 264"/>
                <a:gd name="T66" fmla="*/ 278 w 295"/>
                <a:gd name="T67" fmla="*/ 71 h 264"/>
                <a:gd name="T68" fmla="*/ 270 w 295"/>
                <a:gd name="T69" fmla="*/ 74 h 264"/>
                <a:gd name="T70" fmla="*/ 263 w 295"/>
                <a:gd name="T71" fmla="*/ 82 h 264"/>
                <a:gd name="T72" fmla="*/ 257 w 295"/>
                <a:gd name="T73" fmla="*/ 97 h 264"/>
                <a:gd name="T74" fmla="*/ 277 w 295"/>
                <a:gd name="T75" fmla="*/ 106 h 264"/>
                <a:gd name="T76" fmla="*/ 295 w 295"/>
                <a:gd name="T77" fmla="*/ 97 h 264"/>
                <a:gd name="T78" fmla="*/ 286 w 295"/>
                <a:gd name="T79" fmla="*/ 129 h 264"/>
                <a:gd name="T80" fmla="*/ 268 w 295"/>
                <a:gd name="T81" fmla="*/ 149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95" h="264">
                  <a:moveTo>
                    <a:pt x="268" y="149"/>
                  </a:moveTo>
                  <a:lnTo>
                    <a:pt x="264" y="152"/>
                  </a:lnTo>
                  <a:lnTo>
                    <a:pt x="256" y="163"/>
                  </a:lnTo>
                  <a:lnTo>
                    <a:pt x="250" y="173"/>
                  </a:lnTo>
                  <a:lnTo>
                    <a:pt x="239" y="188"/>
                  </a:lnTo>
                  <a:lnTo>
                    <a:pt x="217" y="210"/>
                  </a:lnTo>
                  <a:lnTo>
                    <a:pt x="204" y="222"/>
                  </a:lnTo>
                  <a:lnTo>
                    <a:pt x="190" y="232"/>
                  </a:lnTo>
                  <a:lnTo>
                    <a:pt x="171" y="240"/>
                  </a:lnTo>
                  <a:lnTo>
                    <a:pt x="162" y="241"/>
                  </a:lnTo>
                  <a:lnTo>
                    <a:pt x="159" y="246"/>
                  </a:lnTo>
                  <a:lnTo>
                    <a:pt x="149" y="243"/>
                  </a:lnTo>
                  <a:lnTo>
                    <a:pt x="140" y="247"/>
                  </a:lnTo>
                  <a:lnTo>
                    <a:pt x="121" y="243"/>
                  </a:lnTo>
                  <a:lnTo>
                    <a:pt x="111" y="246"/>
                  </a:lnTo>
                  <a:lnTo>
                    <a:pt x="104" y="245"/>
                  </a:lnTo>
                  <a:lnTo>
                    <a:pt x="85" y="253"/>
                  </a:lnTo>
                  <a:lnTo>
                    <a:pt x="70" y="256"/>
                  </a:lnTo>
                  <a:lnTo>
                    <a:pt x="59" y="264"/>
                  </a:lnTo>
                  <a:lnTo>
                    <a:pt x="51" y="264"/>
                  </a:lnTo>
                  <a:lnTo>
                    <a:pt x="44" y="257"/>
                  </a:lnTo>
                  <a:lnTo>
                    <a:pt x="38" y="257"/>
                  </a:lnTo>
                  <a:lnTo>
                    <a:pt x="31" y="247"/>
                  </a:lnTo>
                  <a:lnTo>
                    <a:pt x="30" y="250"/>
                  </a:lnTo>
                  <a:lnTo>
                    <a:pt x="28" y="245"/>
                  </a:lnTo>
                  <a:lnTo>
                    <a:pt x="29" y="232"/>
                  </a:lnTo>
                  <a:lnTo>
                    <a:pt x="24" y="219"/>
                  </a:lnTo>
                  <a:lnTo>
                    <a:pt x="30" y="215"/>
                  </a:lnTo>
                  <a:lnTo>
                    <a:pt x="30" y="199"/>
                  </a:lnTo>
                  <a:lnTo>
                    <a:pt x="20" y="180"/>
                  </a:lnTo>
                  <a:lnTo>
                    <a:pt x="12" y="162"/>
                  </a:lnTo>
                  <a:lnTo>
                    <a:pt x="12" y="162"/>
                  </a:lnTo>
                  <a:lnTo>
                    <a:pt x="0" y="135"/>
                  </a:lnTo>
                  <a:lnTo>
                    <a:pt x="9" y="125"/>
                  </a:lnTo>
                  <a:lnTo>
                    <a:pt x="16" y="131"/>
                  </a:lnTo>
                  <a:lnTo>
                    <a:pt x="19" y="139"/>
                  </a:lnTo>
                  <a:lnTo>
                    <a:pt x="27" y="141"/>
                  </a:lnTo>
                  <a:lnTo>
                    <a:pt x="38" y="145"/>
                  </a:lnTo>
                  <a:lnTo>
                    <a:pt x="47" y="143"/>
                  </a:lnTo>
                  <a:lnTo>
                    <a:pt x="63" y="133"/>
                  </a:lnTo>
                  <a:lnTo>
                    <a:pt x="67" y="56"/>
                  </a:lnTo>
                  <a:lnTo>
                    <a:pt x="71" y="59"/>
                  </a:lnTo>
                  <a:lnTo>
                    <a:pt x="81" y="79"/>
                  </a:lnTo>
                  <a:lnTo>
                    <a:pt x="79" y="91"/>
                  </a:lnTo>
                  <a:lnTo>
                    <a:pt x="83" y="99"/>
                  </a:lnTo>
                  <a:lnTo>
                    <a:pt x="95" y="97"/>
                  </a:lnTo>
                  <a:lnTo>
                    <a:pt x="105" y="87"/>
                  </a:lnTo>
                  <a:lnTo>
                    <a:pt x="113" y="81"/>
                  </a:lnTo>
                  <a:lnTo>
                    <a:pt x="118" y="71"/>
                  </a:lnTo>
                  <a:lnTo>
                    <a:pt x="127" y="66"/>
                  </a:lnTo>
                  <a:lnTo>
                    <a:pt x="135" y="69"/>
                  </a:lnTo>
                  <a:lnTo>
                    <a:pt x="143" y="75"/>
                  </a:lnTo>
                  <a:lnTo>
                    <a:pt x="157" y="76"/>
                  </a:lnTo>
                  <a:lnTo>
                    <a:pt x="169" y="71"/>
                  </a:lnTo>
                  <a:lnTo>
                    <a:pt x="171" y="64"/>
                  </a:lnTo>
                  <a:lnTo>
                    <a:pt x="175" y="54"/>
                  </a:lnTo>
                  <a:lnTo>
                    <a:pt x="185" y="53"/>
                  </a:lnTo>
                  <a:lnTo>
                    <a:pt x="191" y="45"/>
                  </a:lnTo>
                  <a:lnTo>
                    <a:pt x="197" y="31"/>
                  </a:lnTo>
                  <a:lnTo>
                    <a:pt x="214" y="16"/>
                  </a:lnTo>
                  <a:lnTo>
                    <a:pt x="240" y="0"/>
                  </a:lnTo>
                  <a:lnTo>
                    <a:pt x="248" y="1"/>
                  </a:lnTo>
                  <a:lnTo>
                    <a:pt x="256" y="4"/>
                  </a:lnTo>
                  <a:lnTo>
                    <a:pt x="262" y="2"/>
                  </a:lnTo>
                  <a:lnTo>
                    <a:pt x="272" y="4"/>
                  </a:lnTo>
                  <a:lnTo>
                    <a:pt x="279" y="33"/>
                  </a:lnTo>
                  <a:lnTo>
                    <a:pt x="282" y="48"/>
                  </a:lnTo>
                  <a:lnTo>
                    <a:pt x="278" y="71"/>
                  </a:lnTo>
                  <a:lnTo>
                    <a:pt x="279" y="78"/>
                  </a:lnTo>
                  <a:lnTo>
                    <a:pt x="270" y="74"/>
                  </a:lnTo>
                  <a:lnTo>
                    <a:pt x="265" y="76"/>
                  </a:lnTo>
                  <a:lnTo>
                    <a:pt x="263" y="82"/>
                  </a:lnTo>
                  <a:lnTo>
                    <a:pt x="257" y="90"/>
                  </a:lnTo>
                  <a:lnTo>
                    <a:pt x="257" y="97"/>
                  </a:lnTo>
                  <a:lnTo>
                    <a:pt x="267" y="108"/>
                  </a:lnTo>
                  <a:lnTo>
                    <a:pt x="277" y="106"/>
                  </a:lnTo>
                  <a:lnTo>
                    <a:pt x="281" y="97"/>
                  </a:lnTo>
                  <a:lnTo>
                    <a:pt x="295" y="97"/>
                  </a:lnTo>
                  <a:lnTo>
                    <a:pt x="289" y="112"/>
                  </a:lnTo>
                  <a:lnTo>
                    <a:pt x="286" y="129"/>
                  </a:lnTo>
                  <a:lnTo>
                    <a:pt x="281" y="139"/>
                  </a:lnTo>
                  <a:lnTo>
                    <a:pt x="268" y="149"/>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4" name="Freeform 218">
              <a:extLst>
                <a:ext uri="{FF2B5EF4-FFF2-40B4-BE49-F238E27FC236}">
                  <a16:creationId xmlns:a16="http://schemas.microsoft.com/office/drawing/2014/main" id="{1FD88325-FCCD-1CCE-FB56-8F82853357BE}"/>
                </a:ext>
              </a:extLst>
            </p:cNvPr>
            <p:cNvSpPr>
              <a:spLocks/>
            </p:cNvSpPr>
            <p:nvPr/>
          </p:nvSpPr>
          <p:spPr bwMode="auto">
            <a:xfrm>
              <a:off x="4747666" y="4103028"/>
              <a:ext cx="61340" cy="60599"/>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5" name="Freeform 219">
              <a:extLst>
                <a:ext uri="{FF2B5EF4-FFF2-40B4-BE49-F238E27FC236}">
                  <a16:creationId xmlns:a16="http://schemas.microsoft.com/office/drawing/2014/main" id="{AD202A58-A3AB-FD45-2E70-F05F2F254736}"/>
                </a:ext>
              </a:extLst>
            </p:cNvPr>
            <p:cNvSpPr>
              <a:spLocks/>
            </p:cNvSpPr>
            <p:nvPr/>
          </p:nvSpPr>
          <p:spPr bwMode="auto">
            <a:xfrm>
              <a:off x="4633748" y="3476348"/>
              <a:ext cx="314003" cy="298560"/>
            </a:xfrm>
            <a:custGeom>
              <a:avLst/>
              <a:gdLst>
                <a:gd name="T0" fmla="*/ 202 w 215"/>
                <a:gd name="T1" fmla="*/ 20 h 202"/>
                <a:gd name="T2" fmla="*/ 211 w 215"/>
                <a:gd name="T3" fmla="*/ 30 h 202"/>
                <a:gd name="T4" fmla="*/ 215 w 215"/>
                <a:gd name="T5" fmla="*/ 47 h 202"/>
                <a:gd name="T6" fmla="*/ 211 w 215"/>
                <a:gd name="T7" fmla="*/ 53 h 202"/>
                <a:gd name="T8" fmla="*/ 207 w 215"/>
                <a:gd name="T9" fmla="*/ 70 h 202"/>
                <a:gd name="T10" fmla="*/ 210 w 215"/>
                <a:gd name="T11" fmla="*/ 87 h 202"/>
                <a:gd name="T12" fmla="*/ 204 w 215"/>
                <a:gd name="T13" fmla="*/ 94 h 202"/>
                <a:gd name="T14" fmla="*/ 198 w 215"/>
                <a:gd name="T15" fmla="*/ 113 h 202"/>
                <a:gd name="T16" fmla="*/ 208 w 215"/>
                <a:gd name="T17" fmla="*/ 119 h 202"/>
                <a:gd name="T18" fmla="*/ 152 w 215"/>
                <a:gd name="T19" fmla="*/ 136 h 202"/>
                <a:gd name="T20" fmla="*/ 153 w 215"/>
                <a:gd name="T21" fmla="*/ 151 h 202"/>
                <a:gd name="T22" fmla="*/ 139 w 215"/>
                <a:gd name="T23" fmla="*/ 154 h 202"/>
                <a:gd name="T24" fmla="*/ 128 w 215"/>
                <a:gd name="T25" fmla="*/ 162 h 202"/>
                <a:gd name="T26" fmla="*/ 126 w 215"/>
                <a:gd name="T27" fmla="*/ 169 h 202"/>
                <a:gd name="T28" fmla="*/ 119 w 215"/>
                <a:gd name="T29" fmla="*/ 171 h 202"/>
                <a:gd name="T30" fmla="*/ 103 w 215"/>
                <a:gd name="T31" fmla="*/ 188 h 202"/>
                <a:gd name="T32" fmla="*/ 92 w 215"/>
                <a:gd name="T33" fmla="*/ 201 h 202"/>
                <a:gd name="T34" fmla="*/ 86 w 215"/>
                <a:gd name="T35" fmla="*/ 202 h 202"/>
                <a:gd name="T36" fmla="*/ 80 w 215"/>
                <a:gd name="T37" fmla="*/ 199 h 202"/>
                <a:gd name="T38" fmla="*/ 60 w 215"/>
                <a:gd name="T39" fmla="*/ 197 h 202"/>
                <a:gd name="T40" fmla="*/ 57 w 215"/>
                <a:gd name="T41" fmla="*/ 195 h 202"/>
                <a:gd name="T42" fmla="*/ 57 w 215"/>
                <a:gd name="T43" fmla="*/ 194 h 202"/>
                <a:gd name="T44" fmla="*/ 50 w 215"/>
                <a:gd name="T45" fmla="*/ 189 h 202"/>
                <a:gd name="T46" fmla="*/ 38 w 215"/>
                <a:gd name="T47" fmla="*/ 188 h 202"/>
                <a:gd name="T48" fmla="*/ 23 w 215"/>
                <a:gd name="T49" fmla="*/ 193 h 202"/>
                <a:gd name="T50" fmla="*/ 12 w 215"/>
                <a:gd name="T51" fmla="*/ 180 h 202"/>
                <a:gd name="T52" fmla="*/ 0 w 215"/>
                <a:gd name="T53" fmla="*/ 163 h 202"/>
                <a:gd name="T54" fmla="*/ 2 w 215"/>
                <a:gd name="T55" fmla="*/ 96 h 202"/>
                <a:gd name="T56" fmla="*/ 41 w 215"/>
                <a:gd name="T57" fmla="*/ 97 h 202"/>
                <a:gd name="T58" fmla="*/ 39 w 215"/>
                <a:gd name="T59" fmla="*/ 90 h 202"/>
                <a:gd name="T60" fmla="*/ 42 w 215"/>
                <a:gd name="T61" fmla="*/ 82 h 202"/>
                <a:gd name="T62" fmla="*/ 39 w 215"/>
                <a:gd name="T63" fmla="*/ 72 h 202"/>
                <a:gd name="T64" fmla="*/ 41 w 215"/>
                <a:gd name="T65" fmla="*/ 62 h 202"/>
                <a:gd name="T66" fmla="*/ 40 w 215"/>
                <a:gd name="T67" fmla="*/ 55 h 202"/>
                <a:gd name="T68" fmla="*/ 46 w 215"/>
                <a:gd name="T69" fmla="*/ 56 h 202"/>
                <a:gd name="T70" fmla="*/ 47 w 215"/>
                <a:gd name="T71" fmla="*/ 63 h 202"/>
                <a:gd name="T72" fmla="*/ 55 w 215"/>
                <a:gd name="T73" fmla="*/ 62 h 202"/>
                <a:gd name="T74" fmla="*/ 67 w 215"/>
                <a:gd name="T75" fmla="*/ 64 h 202"/>
                <a:gd name="T76" fmla="*/ 73 w 215"/>
                <a:gd name="T77" fmla="*/ 73 h 202"/>
                <a:gd name="T78" fmla="*/ 87 w 215"/>
                <a:gd name="T79" fmla="*/ 76 h 202"/>
                <a:gd name="T80" fmla="*/ 99 w 215"/>
                <a:gd name="T81" fmla="*/ 70 h 202"/>
                <a:gd name="T82" fmla="*/ 102 w 215"/>
                <a:gd name="T83" fmla="*/ 81 h 202"/>
                <a:gd name="T84" fmla="*/ 116 w 215"/>
                <a:gd name="T85" fmla="*/ 83 h 202"/>
                <a:gd name="T86" fmla="*/ 123 w 215"/>
                <a:gd name="T87" fmla="*/ 92 h 202"/>
                <a:gd name="T88" fmla="*/ 130 w 215"/>
                <a:gd name="T89" fmla="*/ 104 h 202"/>
                <a:gd name="T90" fmla="*/ 144 w 215"/>
                <a:gd name="T91" fmla="*/ 104 h 202"/>
                <a:gd name="T92" fmla="*/ 143 w 215"/>
                <a:gd name="T93" fmla="*/ 82 h 202"/>
                <a:gd name="T94" fmla="*/ 138 w 215"/>
                <a:gd name="T95" fmla="*/ 85 h 202"/>
                <a:gd name="T96" fmla="*/ 126 w 215"/>
                <a:gd name="T97" fmla="*/ 77 h 202"/>
                <a:gd name="T98" fmla="*/ 121 w 215"/>
                <a:gd name="T99" fmla="*/ 73 h 202"/>
                <a:gd name="T100" fmla="*/ 123 w 215"/>
                <a:gd name="T101" fmla="*/ 53 h 202"/>
                <a:gd name="T102" fmla="*/ 127 w 215"/>
                <a:gd name="T103" fmla="*/ 28 h 202"/>
                <a:gd name="T104" fmla="*/ 123 w 215"/>
                <a:gd name="T105" fmla="*/ 19 h 202"/>
                <a:gd name="T106" fmla="*/ 129 w 215"/>
                <a:gd name="T107" fmla="*/ 6 h 202"/>
                <a:gd name="T108" fmla="*/ 134 w 215"/>
                <a:gd name="T109" fmla="*/ 3 h 202"/>
                <a:gd name="T110" fmla="*/ 158 w 215"/>
                <a:gd name="T111" fmla="*/ 0 h 202"/>
                <a:gd name="T112" fmla="*/ 166 w 215"/>
                <a:gd name="T113" fmla="*/ 2 h 202"/>
                <a:gd name="T114" fmla="*/ 173 w 215"/>
                <a:gd name="T115" fmla="*/ 7 h 202"/>
                <a:gd name="T116" fmla="*/ 180 w 215"/>
                <a:gd name="T117" fmla="*/ 11 h 202"/>
                <a:gd name="T118" fmla="*/ 192 w 215"/>
                <a:gd name="T119" fmla="*/ 14 h 202"/>
                <a:gd name="T120" fmla="*/ 202 w 215"/>
                <a:gd name="T121" fmla="*/ 2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5" h="202">
                  <a:moveTo>
                    <a:pt x="202" y="20"/>
                  </a:moveTo>
                  <a:lnTo>
                    <a:pt x="211" y="30"/>
                  </a:lnTo>
                  <a:lnTo>
                    <a:pt x="215" y="47"/>
                  </a:lnTo>
                  <a:lnTo>
                    <a:pt x="211" y="53"/>
                  </a:lnTo>
                  <a:lnTo>
                    <a:pt x="207" y="70"/>
                  </a:lnTo>
                  <a:lnTo>
                    <a:pt x="210" y="87"/>
                  </a:lnTo>
                  <a:lnTo>
                    <a:pt x="204" y="94"/>
                  </a:lnTo>
                  <a:lnTo>
                    <a:pt x="198" y="113"/>
                  </a:lnTo>
                  <a:lnTo>
                    <a:pt x="208" y="119"/>
                  </a:lnTo>
                  <a:lnTo>
                    <a:pt x="152" y="136"/>
                  </a:lnTo>
                  <a:lnTo>
                    <a:pt x="153" y="151"/>
                  </a:lnTo>
                  <a:lnTo>
                    <a:pt x="139" y="154"/>
                  </a:lnTo>
                  <a:lnTo>
                    <a:pt x="128" y="162"/>
                  </a:lnTo>
                  <a:lnTo>
                    <a:pt x="126" y="169"/>
                  </a:lnTo>
                  <a:lnTo>
                    <a:pt x="119" y="171"/>
                  </a:lnTo>
                  <a:lnTo>
                    <a:pt x="103" y="188"/>
                  </a:lnTo>
                  <a:lnTo>
                    <a:pt x="92" y="201"/>
                  </a:lnTo>
                  <a:lnTo>
                    <a:pt x="86" y="202"/>
                  </a:lnTo>
                  <a:lnTo>
                    <a:pt x="80" y="199"/>
                  </a:lnTo>
                  <a:lnTo>
                    <a:pt x="60" y="197"/>
                  </a:lnTo>
                  <a:lnTo>
                    <a:pt x="57" y="195"/>
                  </a:lnTo>
                  <a:lnTo>
                    <a:pt x="57" y="194"/>
                  </a:lnTo>
                  <a:lnTo>
                    <a:pt x="50" y="189"/>
                  </a:lnTo>
                  <a:lnTo>
                    <a:pt x="38" y="188"/>
                  </a:lnTo>
                  <a:lnTo>
                    <a:pt x="23" y="193"/>
                  </a:lnTo>
                  <a:lnTo>
                    <a:pt x="12" y="180"/>
                  </a:lnTo>
                  <a:lnTo>
                    <a:pt x="0" y="163"/>
                  </a:lnTo>
                  <a:lnTo>
                    <a:pt x="2" y="96"/>
                  </a:lnTo>
                  <a:lnTo>
                    <a:pt x="41" y="97"/>
                  </a:lnTo>
                  <a:lnTo>
                    <a:pt x="39" y="90"/>
                  </a:lnTo>
                  <a:lnTo>
                    <a:pt x="42" y="82"/>
                  </a:lnTo>
                  <a:lnTo>
                    <a:pt x="39" y="72"/>
                  </a:lnTo>
                  <a:lnTo>
                    <a:pt x="41" y="62"/>
                  </a:lnTo>
                  <a:lnTo>
                    <a:pt x="40" y="55"/>
                  </a:lnTo>
                  <a:lnTo>
                    <a:pt x="46" y="56"/>
                  </a:lnTo>
                  <a:lnTo>
                    <a:pt x="47" y="63"/>
                  </a:lnTo>
                  <a:lnTo>
                    <a:pt x="55" y="62"/>
                  </a:lnTo>
                  <a:lnTo>
                    <a:pt x="67" y="64"/>
                  </a:lnTo>
                  <a:lnTo>
                    <a:pt x="73" y="73"/>
                  </a:lnTo>
                  <a:lnTo>
                    <a:pt x="87" y="76"/>
                  </a:lnTo>
                  <a:lnTo>
                    <a:pt x="99" y="70"/>
                  </a:lnTo>
                  <a:lnTo>
                    <a:pt x="102" y="81"/>
                  </a:lnTo>
                  <a:lnTo>
                    <a:pt x="116" y="83"/>
                  </a:lnTo>
                  <a:lnTo>
                    <a:pt x="123" y="92"/>
                  </a:lnTo>
                  <a:lnTo>
                    <a:pt x="130" y="104"/>
                  </a:lnTo>
                  <a:lnTo>
                    <a:pt x="144" y="104"/>
                  </a:lnTo>
                  <a:lnTo>
                    <a:pt x="143" y="82"/>
                  </a:lnTo>
                  <a:lnTo>
                    <a:pt x="138" y="85"/>
                  </a:lnTo>
                  <a:lnTo>
                    <a:pt x="126" y="77"/>
                  </a:lnTo>
                  <a:lnTo>
                    <a:pt x="121" y="73"/>
                  </a:lnTo>
                  <a:lnTo>
                    <a:pt x="123" y="53"/>
                  </a:lnTo>
                  <a:lnTo>
                    <a:pt x="127" y="28"/>
                  </a:lnTo>
                  <a:lnTo>
                    <a:pt x="123" y="19"/>
                  </a:lnTo>
                  <a:lnTo>
                    <a:pt x="129" y="6"/>
                  </a:lnTo>
                  <a:lnTo>
                    <a:pt x="134" y="3"/>
                  </a:lnTo>
                  <a:lnTo>
                    <a:pt x="158" y="0"/>
                  </a:lnTo>
                  <a:lnTo>
                    <a:pt x="166" y="2"/>
                  </a:lnTo>
                  <a:lnTo>
                    <a:pt x="173" y="7"/>
                  </a:lnTo>
                  <a:lnTo>
                    <a:pt x="180" y="11"/>
                  </a:lnTo>
                  <a:lnTo>
                    <a:pt x="192" y="14"/>
                  </a:lnTo>
                  <a:lnTo>
                    <a:pt x="202" y="2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6" name="Freeform 220">
              <a:extLst>
                <a:ext uri="{FF2B5EF4-FFF2-40B4-BE49-F238E27FC236}">
                  <a16:creationId xmlns:a16="http://schemas.microsoft.com/office/drawing/2014/main" id="{49D9CAC7-94FC-6C6F-CBFA-6B89FE0FF216}"/>
                </a:ext>
              </a:extLst>
            </p:cNvPr>
            <p:cNvSpPr>
              <a:spLocks/>
            </p:cNvSpPr>
            <p:nvPr/>
          </p:nvSpPr>
          <p:spPr bwMode="auto">
            <a:xfrm>
              <a:off x="4721376" y="3699529"/>
              <a:ext cx="203007" cy="206922"/>
            </a:xfrm>
            <a:custGeom>
              <a:avLst/>
              <a:gdLst>
                <a:gd name="T0" fmla="*/ 103 w 139"/>
                <a:gd name="T1" fmla="*/ 140 h 140"/>
                <a:gd name="T2" fmla="*/ 93 w 139"/>
                <a:gd name="T3" fmla="*/ 138 h 140"/>
                <a:gd name="T4" fmla="*/ 87 w 139"/>
                <a:gd name="T5" fmla="*/ 140 h 140"/>
                <a:gd name="T6" fmla="*/ 79 w 139"/>
                <a:gd name="T7" fmla="*/ 137 h 140"/>
                <a:gd name="T8" fmla="*/ 71 w 139"/>
                <a:gd name="T9" fmla="*/ 136 h 140"/>
                <a:gd name="T10" fmla="*/ 60 w 139"/>
                <a:gd name="T11" fmla="*/ 127 h 140"/>
                <a:gd name="T12" fmla="*/ 47 w 139"/>
                <a:gd name="T13" fmla="*/ 124 h 140"/>
                <a:gd name="T14" fmla="*/ 42 w 139"/>
                <a:gd name="T15" fmla="*/ 111 h 140"/>
                <a:gd name="T16" fmla="*/ 42 w 139"/>
                <a:gd name="T17" fmla="*/ 103 h 140"/>
                <a:gd name="T18" fmla="*/ 35 w 139"/>
                <a:gd name="T19" fmla="*/ 101 h 140"/>
                <a:gd name="T20" fmla="*/ 15 w 139"/>
                <a:gd name="T21" fmla="*/ 78 h 140"/>
                <a:gd name="T22" fmla="*/ 10 w 139"/>
                <a:gd name="T23" fmla="*/ 66 h 140"/>
                <a:gd name="T24" fmla="*/ 6 w 139"/>
                <a:gd name="T25" fmla="*/ 63 h 140"/>
                <a:gd name="T26" fmla="*/ 0 w 139"/>
                <a:gd name="T27" fmla="*/ 46 h 140"/>
                <a:gd name="T28" fmla="*/ 20 w 139"/>
                <a:gd name="T29" fmla="*/ 48 h 140"/>
                <a:gd name="T30" fmla="*/ 26 w 139"/>
                <a:gd name="T31" fmla="*/ 51 h 140"/>
                <a:gd name="T32" fmla="*/ 32 w 139"/>
                <a:gd name="T33" fmla="*/ 50 h 140"/>
                <a:gd name="T34" fmla="*/ 43 w 139"/>
                <a:gd name="T35" fmla="*/ 37 h 140"/>
                <a:gd name="T36" fmla="*/ 59 w 139"/>
                <a:gd name="T37" fmla="*/ 20 h 140"/>
                <a:gd name="T38" fmla="*/ 66 w 139"/>
                <a:gd name="T39" fmla="*/ 18 h 140"/>
                <a:gd name="T40" fmla="*/ 68 w 139"/>
                <a:gd name="T41" fmla="*/ 11 h 140"/>
                <a:gd name="T42" fmla="*/ 79 w 139"/>
                <a:gd name="T43" fmla="*/ 3 h 140"/>
                <a:gd name="T44" fmla="*/ 93 w 139"/>
                <a:gd name="T45" fmla="*/ 0 h 140"/>
                <a:gd name="T46" fmla="*/ 94 w 139"/>
                <a:gd name="T47" fmla="*/ 7 h 140"/>
                <a:gd name="T48" fmla="*/ 109 w 139"/>
                <a:gd name="T49" fmla="*/ 7 h 140"/>
                <a:gd name="T50" fmla="*/ 117 w 139"/>
                <a:gd name="T51" fmla="*/ 11 h 140"/>
                <a:gd name="T52" fmla="*/ 121 w 139"/>
                <a:gd name="T53" fmla="*/ 16 h 140"/>
                <a:gd name="T54" fmla="*/ 130 w 139"/>
                <a:gd name="T55" fmla="*/ 18 h 140"/>
                <a:gd name="T56" fmla="*/ 139 w 139"/>
                <a:gd name="T57" fmla="*/ 25 h 140"/>
                <a:gd name="T58" fmla="*/ 138 w 139"/>
                <a:gd name="T59" fmla="*/ 51 h 140"/>
                <a:gd name="T60" fmla="*/ 133 w 139"/>
                <a:gd name="T61" fmla="*/ 65 h 140"/>
                <a:gd name="T62" fmla="*/ 132 w 139"/>
                <a:gd name="T63" fmla="*/ 81 h 140"/>
                <a:gd name="T64" fmla="*/ 134 w 139"/>
                <a:gd name="T65" fmla="*/ 87 h 140"/>
                <a:gd name="T66" fmla="*/ 131 w 139"/>
                <a:gd name="T67" fmla="*/ 99 h 140"/>
                <a:gd name="T68" fmla="*/ 129 w 139"/>
                <a:gd name="T69" fmla="*/ 101 h 140"/>
                <a:gd name="T70" fmla="*/ 123 w 139"/>
                <a:gd name="T71" fmla="*/ 116 h 140"/>
                <a:gd name="T72" fmla="*/ 103 w 139"/>
                <a:gd name="T73"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 h="140">
                  <a:moveTo>
                    <a:pt x="103" y="140"/>
                  </a:moveTo>
                  <a:lnTo>
                    <a:pt x="93" y="138"/>
                  </a:lnTo>
                  <a:lnTo>
                    <a:pt x="87" y="140"/>
                  </a:lnTo>
                  <a:lnTo>
                    <a:pt x="79" y="137"/>
                  </a:lnTo>
                  <a:lnTo>
                    <a:pt x="71" y="136"/>
                  </a:lnTo>
                  <a:lnTo>
                    <a:pt x="60" y="127"/>
                  </a:lnTo>
                  <a:lnTo>
                    <a:pt x="47" y="124"/>
                  </a:lnTo>
                  <a:lnTo>
                    <a:pt x="42" y="111"/>
                  </a:lnTo>
                  <a:lnTo>
                    <a:pt x="42" y="103"/>
                  </a:lnTo>
                  <a:lnTo>
                    <a:pt x="35" y="101"/>
                  </a:lnTo>
                  <a:lnTo>
                    <a:pt x="15" y="78"/>
                  </a:lnTo>
                  <a:lnTo>
                    <a:pt x="10" y="66"/>
                  </a:lnTo>
                  <a:lnTo>
                    <a:pt x="6" y="63"/>
                  </a:lnTo>
                  <a:lnTo>
                    <a:pt x="0" y="46"/>
                  </a:lnTo>
                  <a:lnTo>
                    <a:pt x="20" y="48"/>
                  </a:lnTo>
                  <a:lnTo>
                    <a:pt x="26" y="51"/>
                  </a:lnTo>
                  <a:lnTo>
                    <a:pt x="32" y="50"/>
                  </a:lnTo>
                  <a:lnTo>
                    <a:pt x="43" y="37"/>
                  </a:lnTo>
                  <a:lnTo>
                    <a:pt x="59" y="20"/>
                  </a:lnTo>
                  <a:lnTo>
                    <a:pt x="66" y="18"/>
                  </a:lnTo>
                  <a:lnTo>
                    <a:pt x="68" y="11"/>
                  </a:lnTo>
                  <a:lnTo>
                    <a:pt x="79" y="3"/>
                  </a:lnTo>
                  <a:lnTo>
                    <a:pt x="93" y="0"/>
                  </a:lnTo>
                  <a:lnTo>
                    <a:pt x="94" y="7"/>
                  </a:lnTo>
                  <a:lnTo>
                    <a:pt x="109" y="7"/>
                  </a:lnTo>
                  <a:lnTo>
                    <a:pt x="117" y="11"/>
                  </a:lnTo>
                  <a:lnTo>
                    <a:pt x="121" y="16"/>
                  </a:lnTo>
                  <a:lnTo>
                    <a:pt x="130" y="18"/>
                  </a:lnTo>
                  <a:lnTo>
                    <a:pt x="139" y="25"/>
                  </a:lnTo>
                  <a:lnTo>
                    <a:pt x="138" y="51"/>
                  </a:lnTo>
                  <a:lnTo>
                    <a:pt x="133" y="65"/>
                  </a:lnTo>
                  <a:lnTo>
                    <a:pt x="132" y="81"/>
                  </a:lnTo>
                  <a:lnTo>
                    <a:pt x="134" y="87"/>
                  </a:lnTo>
                  <a:lnTo>
                    <a:pt x="131" y="99"/>
                  </a:lnTo>
                  <a:lnTo>
                    <a:pt x="129" y="101"/>
                  </a:lnTo>
                  <a:lnTo>
                    <a:pt x="123" y="116"/>
                  </a:lnTo>
                  <a:lnTo>
                    <a:pt x="103" y="140"/>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7" name="Freeform 221">
              <a:extLst>
                <a:ext uri="{FF2B5EF4-FFF2-40B4-BE49-F238E27FC236}">
                  <a16:creationId xmlns:a16="http://schemas.microsoft.com/office/drawing/2014/main" id="{2C830B73-69C3-0650-4004-415F6F384147}"/>
                </a:ext>
              </a:extLst>
            </p:cNvPr>
            <p:cNvSpPr>
              <a:spLocks/>
            </p:cNvSpPr>
            <p:nvPr/>
          </p:nvSpPr>
          <p:spPr bwMode="auto">
            <a:xfrm>
              <a:off x="4608920" y="947460"/>
              <a:ext cx="3205750" cy="1013920"/>
            </a:xfrm>
            <a:custGeom>
              <a:avLst/>
              <a:gdLst>
                <a:gd name="T0" fmla="*/ 751 w 2195"/>
                <a:gd name="T1" fmla="*/ 25 h 686"/>
                <a:gd name="T2" fmla="*/ 649 w 2195"/>
                <a:gd name="T3" fmla="*/ 59 h 686"/>
                <a:gd name="T4" fmla="*/ 594 w 2195"/>
                <a:gd name="T5" fmla="*/ 101 h 686"/>
                <a:gd name="T6" fmla="*/ 603 w 2195"/>
                <a:gd name="T7" fmla="*/ 140 h 686"/>
                <a:gd name="T8" fmla="*/ 600 w 2195"/>
                <a:gd name="T9" fmla="*/ 189 h 686"/>
                <a:gd name="T10" fmla="*/ 541 w 2195"/>
                <a:gd name="T11" fmla="*/ 77 h 686"/>
                <a:gd name="T12" fmla="*/ 524 w 2195"/>
                <a:gd name="T13" fmla="*/ 135 h 686"/>
                <a:gd name="T14" fmla="*/ 434 w 2195"/>
                <a:gd name="T15" fmla="*/ 142 h 686"/>
                <a:gd name="T16" fmla="*/ 337 w 2195"/>
                <a:gd name="T17" fmla="*/ 143 h 686"/>
                <a:gd name="T18" fmla="*/ 241 w 2195"/>
                <a:gd name="T19" fmla="*/ 154 h 686"/>
                <a:gd name="T20" fmla="*/ 172 w 2195"/>
                <a:gd name="T21" fmla="*/ 204 h 686"/>
                <a:gd name="T22" fmla="*/ 111 w 2195"/>
                <a:gd name="T23" fmla="*/ 223 h 686"/>
                <a:gd name="T24" fmla="*/ 177 w 2195"/>
                <a:gd name="T25" fmla="*/ 168 h 686"/>
                <a:gd name="T26" fmla="*/ 1 w 2195"/>
                <a:gd name="T27" fmla="*/ 152 h 686"/>
                <a:gd name="T28" fmla="*/ 67 w 2195"/>
                <a:gd name="T29" fmla="*/ 262 h 686"/>
                <a:gd name="T30" fmla="*/ 30 w 2195"/>
                <a:gd name="T31" fmla="*/ 356 h 686"/>
                <a:gd name="T32" fmla="*/ 95 w 2195"/>
                <a:gd name="T33" fmla="*/ 403 h 686"/>
                <a:gd name="T34" fmla="*/ 111 w 2195"/>
                <a:gd name="T35" fmla="*/ 441 h 686"/>
                <a:gd name="T36" fmla="*/ 161 w 2195"/>
                <a:gd name="T37" fmla="*/ 469 h 686"/>
                <a:gd name="T38" fmla="*/ 227 w 2195"/>
                <a:gd name="T39" fmla="*/ 507 h 686"/>
                <a:gd name="T40" fmla="*/ 240 w 2195"/>
                <a:gd name="T41" fmla="*/ 555 h 686"/>
                <a:gd name="T42" fmla="*/ 239 w 2195"/>
                <a:gd name="T43" fmla="*/ 614 h 686"/>
                <a:gd name="T44" fmla="*/ 363 w 2195"/>
                <a:gd name="T45" fmla="*/ 654 h 686"/>
                <a:gd name="T46" fmla="*/ 434 w 2195"/>
                <a:gd name="T47" fmla="*/ 672 h 686"/>
                <a:gd name="T48" fmla="*/ 412 w 2195"/>
                <a:gd name="T49" fmla="*/ 564 h 686"/>
                <a:gd name="T50" fmla="*/ 394 w 2195"/>
                <a:gd name="T51" fmla="*/ 493 h 686"/>
                <a:gd name="T52" fmla="*/ 571 w 2195"/>
                <a:gd name="T53" fmla="*/ 488 h 686"/>
                <a:gd name="T54" fmla="*/ 571 w 2195"/>
                <a:gd name="T55" fmla="*/ 425 h 686"/>
                <a:gd name="T56" fmla="*/ 758 w 2195"/>
                <a:gd name="T57" fmla="*/ 424 h 686"/>
                <a:gd name="T58" fmla="*/ 920 w 2195"/>
                <a:gd name="T59" fmla="*/ 489 h 686"/>
                <a:gd name="T60" fmla="*/ 1027 w 2195"/>
                <a:gd name="T61" fmla="*/ 519 h 686"/>
                <a:gd name="T62" fmla="*/ 1175 w 2195"/>
                <a:gd name="T63" fmla="*/ 510 h 686"/>
                <a:gd name="T64" fmla="*/ 1273 w 2195"/>
                <a:gd name="T65" fmla="*/ 503 h 686"/>
                <a:gd name="T66" fmla="*/ 1408 w 2195"/>
                <a:gd name="T67" fmla="*/ 518 h 686"/>
                <a:gd name="T68" fmla="*/ 1516 w 2195"/>
                <a:gd name="T69" fmla="*/ 493 h 686"/>
                <a:gd name="T70" fmla="*/ 1570 w 2195"/>
                <a:gd name="T71" fmla="*/ 441 h 686"/>
                <a:gd name="T72" fmla="*/ 1742 w 2195"/>
                <a:gd name="T73" fmla="*/ 550 h 686"/>
                <a:gd name="T74" fmla="*/ 1789 w 2195"/>
                <a:gd name="T75" fmla="*/ 600 h 686"/>
                <a:gd name="T76" fmla="*/ 1821 w 2195"/>
                <a:gd name="T77" fmla="*/ 642 h 686"/>
                <a:gd name="T78" fmla="*/ 1879 w 2195"/>
                <a:gd name="T79" fmla="*/ 536 h 686"/>
                <a:gd name="T80" fmla="*/ 1746 w 2195"/>
                <a:gd name="T81" fmla="*/ 425 h 686"/>
                <a:gd name="T82" fmla="*/ 1855 w 2195"/>
                <a:gd name="T83" fmla="*/ 317 h 686"/>
                <a:gd name="T84" fmla="*/ 1972 w 2195"/>
                <a:gd name="T85" fmla="*/ 275 h 686"/>
                <a:gd name="T86" fmla="*/ 1981 w 2195"/>
                <a:gd name="T87" fmla="*/ 358 h 686"/>
                <a:gd name="T88" fmla="*/ 2115 w 2195"/>
                <a:gd name="T89" fmla="*/ 441 h 686"/>
                <a:gd name="T90" fmla="*/ 2041 w 2195"/>
                <a:gd name="T91" fmla="*/ 341 h 686"/>
                <a:gd name="T92" fmla="*/ 2121 w 2195"/>
                <a:gd name="T93" fmla="*/ 301 h 686"/>
                <a:gd name="T94" fmla="*/ 2165 w 2195"/>
                <a:gd name="T95" fmla="*/ 245 h 686"/>
                <a:gd name="T96" fmla="*/ 2127 w 2195"/>
                <a:gd name="T97" fmla="*/ 194 h 686"/>
                <a:gd name="T98" fmla="*/ 2155 w 2195"/>
                <a:gd name="T99" fmla="*/ 143 h 686"/>
                <a:gd name="T100" fmla="*/ 2081 w 2195"/>
                <a:gd name="T101" fmla="*/ 119 h 686"/>
                <a:gd name="T102" fmla="*/ 1867 w 2195"/>
                <a:gd name="T103" fmla="*/ 130 h 686"/>
                <a:gd name="T104" fmla="*/ 1729 w 2195"/>
                <a:gd name="T105" fmla="*/ 128 h 686"/>
                <a:gd name="T106" fmla="*/ 1395 w 2195"/>
                <a:gd name="T107" fmla="*/ 82 h 686"/>
                <a:gd name="T108" fmla="*/ 1301 w 2195"/>
                <a:gd name="T109" fmla="*/ 103 h 686"/>
                <a:gd name="T110" fmla="*/ 1124 w 2195"/>
                <a:gd name="T111" fmla="*/ 71 h 686"/>
                <a:gd name="T112" fmla="*/ 983 w 2195"/>
                <a:gd name="T113" fmla="*/ 54 h 686"/>
                <a:gd name="T114" fmla="*/ 913 w 2195"/>
                <a:gd name="T115" fmla="*/ 18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95" h="686">
                  <a:moveTo>
                    <a:pt x="856" y="0"/>
                  </a:moveTo>
                  <a:lnTo>
                    <a:pt x="836" y="6"/>
                  </a:lnTo>
                  <a:lnTo>
                    <a:pt x="832" y="12"/>
                  </a:lnTo>
                  <a:lnTo>
                    <a:pt x="836" y="19"/>
                  </a:lnTo>
                  <a:lnTo>
                    <a:pt x="813" y="18"/>
                  </a:lnTo>
                  <a:lnTo>
                    <a:pt x="795" y="27"/>
                  </a:lnTo>
                  <a:lnTo>
                    <a:pt x="781" y="23"/>
                  </a:lnTo>
                  <a:lnTo>
                    <a:pt x="751" y="25"/>
                  </a:lnTo>
                  <a:lnTo>
                    <a:pt x="752" y="29"/>
                  </a:lnTo>
                  <a:lnTo>
                    <a:pt x="721" y="31"/>
                  </a:lnTo>
                  <a:lnTo>
                    <a:pt x="705" y="39"/>
                  </a:lnTo>
                  <a:lnTo>
                    <a:pt x="692" y="39"/>
                  </a:lnTo>
                  <a:lnTo>
                    <a:pt x="687" y="49"/>
                  </a:lnTo>
                  <a:lnTo>
                    <a:pt x="705" y="58"/>
                  </a:lnTo>
                  <a:lnTo>
                    <a:pt x="680" y="60"/>
                  </a:lnTo>
                  <a:lnTo>
                    <a:pt x="649" y="59"/>
                  </a:lnTo>
                  <a:lnTo>
                    <a:pt x="630" y="62"/>
                  </a:lnTo>
                  <a:lnTo>
                    <a:pt x="646" y="80"/>
                  </a:lnTo>
                  <a:lnTo>
                    <a:pt x="669" y="93"/>
                  </a:lnTo>
                  <a:lnTo>
                    <a:pt x="637" y="84"/>
                  </a:lnTo>
                  <a:lnTo>
                    <a:pt x="611" y="85"/>
                  </a:lnTo>
                  <a:lnTo>
                    <a:pt x="595" y="91"/>
                  </a:lnTo>
                  <a:lnTo>
                    <a:pt x="610" y="104"/>
                  </a:lnTo>
                  <a:lnTo>
                    <a:pt x="594" y="101"/>
                  </a:lnTo>
                  <a:lnTo>
                    <a:pt x="587" y="84"/>
                  </a:lnTo>
                  <a:lnTo>
                    <a:pt x="573" y="75"/>
                  </a:lnTo>
                  <a:lnTo>
                    <a:pt x="567" y="76"/>
                  </a:lnTo>
                  <a:lnTo>
                    <a:pt x="579" y="87"/>
                  </a:lnTo>
                  <a:lnTo>
                    <a:pt x="564" y="99"/>
                  </a:lnTo>
                  <a:lnTo>
                    <a:pt x="591" y="112"/>
                  </a:lnTo>
                  <a:lnTo>
                    <a:pt x="593" y="130"/>
                  </a:lnTo>
                  <a:lnTo>
                    <a:pt x="603" y="140"/>
                  </a:lnTo>
                  <a:lnTo>
                    <a:pt x="618" y="141"/>
                  </a:lnTo>
                  <a:lnTo>
                    <a:pt x="620" y="152"/>
                  </a:lnTo>
                  <a:lnTo>
                    <a:pt x="635" y="162"/>
                  </a:lnTo>
                  <a:lnTo>
                    <a:pt x="629" y="171"/>
                  </a:lnTo>
                  <a:lnTo>
                    <a:pt x="631" y="180"/>
                  </a:lnTo>
                  <a:lnTo>
                    <a:pt x="619" y="185"/>
                  </a:lnTo>
                  <a:lnTo>
                    <a:pt x="617" y="191"/>
                  </a:lnTo>
                  <a:lnTo>
                    <a:pt x="600" y="189"/>
                  </a:lnTo>
                  <a:lnTo>
                    <a:pt x="611" y="163"/>
                  </a:lnTo>
                  <a:lnTo>
                    <a:pt x="608" y="151"/>
                  </a:lnTo>
                  <a:lnTo>
                    <a:pt x="586" y="141"/>
                  </a:lnTo>
                  <a:lnTo>
                    <a:pt x="573" y="117"/>
                  </a:lnTo>
                  <a:lnTo>
                    <a:pt x="560" y="105"/>
                  </a:lnTo>
                  <a:lnTo>
                    <a:pt x="549" y="99"/>
                  </a:lnTo>
                  <a:lnTo>
                    <a:pt x="551" y="86"/>
                  </a:lnTo>
                  <a:lnTo>
                    <a:pt x="541" y="77"/>
                  </a:lnTo>
                  <a:lnTo>
                    <a:pt x="505" y="72"/>
                  </a:lnTo>
                  <a:lnTo>
                    <a:pt x="498" y="75"/>
                  </a:lnTo>
                  <a:lnTo>
                    <a:pt x="500" y="91"/>
                  </a:lnTo>
                  <a:lnTo>
                    <a:pt x="486" y="106"/>
                  </a:lnTo>
                  <a:lnTo>
                    <a:pt x="490" y="111"/>
                  </a:lnTo>
                  <a:lnTo>
                    <a:pt x="506" y="124"/>
                  </a:lnTo>
                  <a:lnTo>
                    <a:pt x="507" y="133"/>
                  </a:lnTo>
                  <a:lnTo>
                    <a:pt x="524" y="135"/>
                  </a:lnTo>
                  <a:lnTo>
                    <a:pt x="526" y="138"/>
                  </a:lnTo>
                  <a:lnTo>
                    <a:pt x="546" y="148"/>
                  </a:lnTo>
                  <a:lnTo>
                    <a:pt x="543" y="157"/>
                  </a:lnTo>
                  <a:lnTo>
                    <a:pt x="482" y="137"/>
                  </a:lnTo>
                  <a:lnTo>
                    <a:pt x="460" y="131"/>
                  </a:lnTo>
                  <a:lnTo>
                    <a:pt x="418" y="126"/>
                  </a:lnTo>
                  <a:lnTo>
                    <a:pt x="414" y="132"/>
                  </a:lnTo>
                  <a:lnTo>
                    <a:pt x="434" y="142"/>
                  </a:lnTo>
                  <a:lnTo>
                    <a:pt x="425" y="153"/>
                  </a:lnTo>
                  <a:lnTo>
                    <a:pt x="404" y="143"/>
                  </a:lnTo>
                  <a:lnTo>
                    <a:pt x="388" y="150"/>
                  </a:lnTo>
                  <a:lnTo>
                    <a:pt x="363" y="151"/>
                  </a:lnTo>
                  <a:lnTo>
                    <a:pt x="357" y="157"/>
                  </a:lnTo>
                  <a:lnTo>
                    <a:pt x="339" y="155"/>
                  </a:lnTo>
                  <a:lnTo>
                    <a:pt x="347" y="144"/>
                  </a:lnTo>
                  <a:lnTo>
                    <a:pt x="337" y="143"/>
                  </a:lnTo>
                  <a:lnTo>
                    <a:pt x="297" y="159"/>
                  </a:lnTo>
                  <a:lnTo>
                    <a:pt x="272" y="167"/>
                  </a:lnTo>
                  <a:lnTo>
                    <a:pt x="274" y="178"/>
                  </a:lnTo>
                  <a:lnTo>
                    <a:pt x="255" y="183"/>
                  </a:lnTo>
                  <a:lnTo>
                    <a:pt x="241" y="176"/>
                  </a:lnTo>
                  <a:lnTo>
                    <a:pt x="237" y="166"/>
                  </a:lnTo>
                  <a:lnTo>
                    <a:pt x="253" y="164"/>
                  </a:lnTo>
                  <a:lnTo>
                    <a:pt x="241" y="154"/>
                  </a:lnTo>
                  <a:lnTo>
                    <a:pt x="202" y="148"/>
                  </a:lnTo>
                  <a:lnTo>
                    <a:pt x="216" y="159"/>
                  </a:lnTo>
                  <a:lnTo>
                    <a:pt x="214" y="170"/>
                  </a:lnTo>
                  <a:lnTo>
                    <a:pt x="229" y="181"/>
                  </a:lnTo>
                  <a:lnTo>
                    <a:pt x="226" y="193"/>
                  </a:lnTo>
                  <a:lnTo>
                    <a:pt x="210" y="187"/>
                  </a:lnTo>
                  <a:lnTo>
                    <a:pt x="197" y="186"/>
                  </a:lnTo>
                  <a:lnTo>
                    <a:pt x="172" y="204"/>
                  </a:lnTo>
                  <a:lnTo>
                    <a:pt x="186" y="217"/>
                  </a:lnTo>
                  <a:lnTo>
                    <a:pt x="175" y="222"/>
                  </a:lnTo>
                  <a:lnTo>
                    <a:pt x="138" y="210"/>
                  </a:lnTo>
                  <a:lnTo>
                    <a:pt x="131" y="217"/>
                  </a:lnTo>
                  <a:lnTo>
                    <a:pt x="142" y="225"/>
                  </a:lnTo>
                  <a:lnTo>
                    <a:pt x="143" y="234"/>
                  </a:lnTo>
                  <a:lnTo>
                    <a:pt x="130" y="229"/>
                  </a:lnTo>
                  <a:lnTo>
                    <a:pt x="111" y="223"/>
                  </a:lnTo>
                  <a:lnTo>
                    <a:pt x="104" y="205"/>
                  </a:lnTo>
                  <a:lnTo>
                    <a:pt x="101" y="196"/>
                  </a:lnTo>
                  <a:lnTo>
                    <a:pt x="74" y="183"/>
                  </a:lnTo>
                  <a:lnTo>
                    <a:pt x="84" y="181"/>
                  </a:lnTo>
                  <a:lnTo>
                    <a:pt x="149" y="194"/>
                  </a:lnTo>
                  <a:lnTo>
                    <a:pt x="170" y="190"/>
                  </a:lnTo>
                  <a:lnTo>
                    <a:pt x="182" y="180"/>
                  </a:lnTo>
                  <a:lnTo>
                    <a:pt x="177" y="168"/>
                  </a:lnTo>
                  <a:lnTo>
                    <a:pt x="163" y="160"/>
                  </a:lnTo>
                  <a:lnTo>
                    <a:pt x="106" y="140"/>
                  </a:lnTo>
                  <a:lnTo>
                    <a:pt x="68" y="135"/>
                  </a:lnTo>
                  <a:lnTo>
                    <a:pt x="43" y="125"/>
                  </a:lnTo>
                  <a:lnTo>
                    <a:pt x="31" y="131"/>
                  </a:lnTo>
                  <a:lnTo>
                    <a:pt x="10" y="138"/>
                  </a:lnTo>
                  <a:lnTo>
                    <a:pt x="0" y="140"/>
                  </a:lnTo>
                  <a:lnTo>
                    <a:pt x="1" y="152"/>
                  </a:lnTo>
                  <a:lnTo>
                    <a:pt x="25" y="164"/>
                  </a:lnTo>
                  <a:lnTo>
                    <a:pt x="16" y="177"/>
                  </a:lnTo>
                  <a:lnTo>
                    <a:pt x="38" y="198"/>
                  </a:lnTo>
                  <a:lnTo>
                    <a:pt x="32" y="213"/>
                  </a:lnTo>
                  <a:lnTo>
                    <a:pt x="48" y="228"/>
                  </a:lnTo>
                  <a:lnTo>
                    <a:pt x="45" y="240"/>
                  </a:lnTo>
                  <a:lnTo>
                    <a:pt x="70" y="253"/>
                  </a:lnTo>
                  <a:lnTo>
                    <a:pt x="67" y="262"/>
                  </a:lnTo>
                  <a:lnTo>
                    <a:pt x="56" y="273"/>
                  </a:lnTo>
                  <a:lnTo>
                    <a:pt x="30" y="297"/>
                  </a:lnTo>
                  <a:lnTo>
                    <a:pt x="47" y="306"/>
                  </a:lnTo>
                  <a:lnTo>
                    <a:pt x="33" y="317"/>
                  </a:lnTo>
                  <a:lnTo>
                    <a:pt x="36" y="321"/>
                  </a:lnTo>
                  <a:lnTo>
                    <a:pt x="28" y="332"/>
                  </a:lnTo>
                  <a:lnTo>
                    <a:pt x="35" y="350"/>
                  </a:lnTo>
                  <a:lnTo>
                    <a:pt x="30" y="356"/>
                  </a:lnTo>
                  <a:lnTo>
                    <a:pt x="38" y="361"/>
                  </a:lnTo>
                  <a:lnTo>
                    <a:pt x="41" y="370"/>
                  </a:lnTo>
                  <a:lnTo>
                    <a:pt x="48" y="382"/>
                  </a:lnTo>
                  <a:lnTo>
                    <a:pt x="65" y="386"/>
                  </a:lnTo>
                  <a:lnTo>
                    <a:pt x="68" y="392"/>
                  </a:lnTo>
                  <a:lnTo>
                    <a:pt x="76" y="389"/>
                  </a:lnTo>
                  <a:lnTo>
                    <a:pt x="92" y="394"/>
                  </a:lnTo>
                  <a:lnTo>
                    <a:pt x="95" y="403"/>
                  </a:lnTo>
                  <a:lnTo>
                    <a:pt x="93" y="408"/>
                  </a:lnTo>
                  <a:lnTo>
                    <a:pt x="105" y="422"/>
                  </a:lnTo>
                  <a:lnTo>
                    <a:pt x="112" y="425"/>
                  </a:lnTo>
                  <a:lnTo>
                    <a:pt x="112" y="429"/>
                  </a:lnTo>
                  <a:lnTo>
                    <a:pt x="123" y="432"/>
                  </a:lnTo>
                  <a:lnTo>
                    <a:pt x="129" y="438"/>
                  </a:lnTo>
                  <a:lnTo>
                    <a:pt x="123" y="442"/>
                  </a:lnTo>
                  <a:lnTo>
                    <a:pt x="111" y="441"/>
                  </a:lnTo>
                  <a:lnTo>
                    <a:pt x="108" y="443"/>
                  </a:lnTo>
                  <a:lnTo>
                    <a:pt x="113" y="450"/>
                  </a:lnTo>
                  <a:lnTo>
                    <a:pt x="119" y="463"/>
                  </a:lnTo>
                  <a:lnTo>
                    <a:pt x="125" y="463"/>
                  </a:lnTo>
                  <a:lnTo>
                    <a:pt x="128" y="459"/>
                  </a:lnTo>
                  <a:lnTo>
                    <a:pt x="133" y="460"/>
                  </a:lnTo>
                  <a:lnTo>
                    <a:pt x="149" y="458"/>
                  </a:lnTo>
                  <a:lnTo>
                    <a:pt x="161" y="469"/>
                  </a:lnTo>
                  <a:lnTo>
                    <a:pt x="158" y="474"/>
                  </a:lnTo>
                  <a:lnTo>
                    <a:pt x="161" y="480"/>
                  </a:lnTo>
                  <a:lnTo>
                    <a:pt x="174" y="481"/>
                  </a:lnTo>
                  <a:lnTo>
                    <a:pt x="181" y="489"/>
                  </a:lnTo>
                  <a:lnTo>
                    <a:pt x="182" y="493"/>
                  </a:lnTo>
                  <a:lnTo>
                    <a:pt x="203" y="500"/>
                  </a:lnTo>
                  <a:lnTo>
                    <a:pt x="215" y="497"/>
                  </a:lnTo>
                  <a:lnTo>
                    <a:pt x="227" y="507"/>
                  </a:lnTo>
                  <a:lnTo>
                    <a:pt x="236" y="507"/>
                  </a:lnTo>
                  <a:lnTo>
                    <a:pt x="261" y="513"/>
                  </a:lnTo>
                  <a:lnTo>
                    <a:pt x="262" y="519"/>
                  </a:lnTo>
                  <a:lnTo>
                    <a:pt x="258" y="530"/>
                  </a:lnTo>
                  <a:lnTo>
                    <a:pt x="264" y="541"/>
                  </a:lnTo>
                  <a:lnTo>
                    <a:pt x="263" y="547"/>
                  </a:lnTo>
                  <a:lnTo>
                    <a:pt x="248" y="549"/>
                  </a:lnTo>
                  <a:lnTo>
                    <a:pt x="240" y="555"/>
                  </a:lnTo>
                  <a:lnTo>
                    <a:pt x="241" y="564"/>
                  </a:lnTo>
                  <a:lnTo>
                    <a:pt x="255" y="560"/>
                  </a:lnTo>
                  <a:lnTo>
                    <a:pt x="257" y="565"/>
                  </a:lnTo>
                  <a:lnTo>
                    <a:pt x="234" y="573"/>
                  </a:lnTo>
                  <a:lnTo>
                    <a:pt x="245" y="581"/>
                  </a:lnTo>
                  <a:lnTo>
                    <a:pt x="234" y="598"/>
                  </a:lnTo>
                  <a:lnTo>
                    <a:pt x="223" y="602"/>
                  </a:lnTo>
                  <a:lnTo>
                    <a:pt x="239" y="614"/>
                  </a:lnTo>
                  <a:lnTo>
                    <a:pt x="259" y="621"/>
                  </a:lnTo>
                  <a:lnTo>
                    <a:pt x="284" y="639"/>
                  </a:lnTo>
                  <a:lnTo>
                    <a:pt x="285" y="636"/>
                  </a:lnTo>
                  <a:lnTo>
                    <a:pt x="300" y="640"/>
                  </a:lnTo>
                  <a:lnTo>
                    <a:pt x="325" y="643"/>
                  </a:lnTo>
                  <a:lnTo>
                    <a:pt x="350" y="653"/>
                  </a:lnTo>
                  <a:lnTo>
                    <a:pt x="353" y="657"/>
                  </a:lnTo>
                  <a:lnTo>
                    <a:pt x="363" y="654"/>
                  </a:lnTo>
                  <a:lnTo>
                    <a:pt x="379" y="658"/>
                  </a:lnTo>
                  <a:lnTo>
                    <a:pt x="386" y="666"/>
                  </a:lnTo>
                  <a:lnTo>
                    <a:pt x="398" y="671"/>
                  </a:lnTo>
                  <a:lnTo>
                    <a:pt x="402" y="672"/>
                  </a:lnTo>
                  <a:lnTo>
                    <a:pt x="416" y="684"/>
                  </a:lnTo>
                  <a:lnTo>
                    <a:pt x="424" y="686"/>
                  </a:lnTo>
                  <a:lnTo>
                    <a:pt x="426" y="680"/>
                  </a:lnTo>
                  <a:lnTo>
                    <a:pt x="434" y="672"/>
                  </a:lnTo>
                  <a:lnTo>
                    <a:pt x="411" y="648"/>
                  </a:lnTo>
                  <a:lnTo>
                    <a:pt x="410" y="634"/>
                  </a:lnTo>
                  <a:lnTo>
                    <a:pt x="391" y="615"/>
                  </a:lnTo>
                  <a:lnTo>
                    <a:pt x="402" y="594"/>
                  </a:lnTo>
                  <a:lnTo>
                    <a:pt x="417" y="590"/>
                  </a:lnTo>
                  <a:lnTo>
                    <a:pt x="422" y="578"/>
                  </a:lnTo>
                  <a:lnTo>
                    <a:pt x="413" y="575"/>
                  </a:lnTo>
                  <a:lnTo>
                    <a:pt x="412" y="564"/>
                  </a:lnTo>
                  <a:lnTo>
                    <a:pt x="398" y="551"/>
                  </a:lnTo>
                  <a:lnTo>
                    <a:pt x="386" y="551"/>
                  </a:lnTo>
                  <a:lnTo>
                    <a:pt x="369" y="537"/>
                  </a:lnTo>
                  <a:lnTo>
                    <a:pt x="375" y="522"/>
                  </a:lnTo>
                  <a:lnTo>
                    <a:pt x="369" y="518"/>
                  </a:lnTo>
                  <a:lnTo>
                    <a:pt x="376" y="496"/>
                  </a:lnTo>
                  <a:lnTo>
                    <a:pt x="396" y="507"/>
                  </a:lnTo>
                  <a:lnTo>
                    <a:pt x="394" y="493"/>
                  </a:lnTo>
                  <a:lnTo>
                    <a:pt x="420" y="471"/>
                  </a:lnTo>
                  <a:lnTo>
                    <a:pt x="445" y="470"/>
                  </a:lnTo>
                  <a:lnTo>
                    <a:pt x="484" y="484"/>
                  </a:lnTo>
                  <a:lnTo>
                    <a:pt x="505" y="492"/>
                  </a:lnTo>
                  <a:lnTo>
                    <a:pt x="519" y="484"/>
                  </a:lnTo>
                  <a:lnTo>
                    <a:pt x="544" y="484"/>
                  </a:lnTo>
                  <a:lnTo>
                    <a:pt x="568" y="494"/>
                  </a:lnTo>
                  <a:lnTo>
                    <a:pt x="571" y="488"/>
                  </a:lnTo>
                  <a:lnTo>
                    <a:pt x="593" y="489"/>
                  </a:lnTo>
                  <a:lnTo>
                    <a:pt x="594" y="479"/>
                  </a:lnTo>
                  <a:lnTo>
                    <a:pt x="563" y="466"/>
                  </a:lnTo>
                  <a:lnTo>
                    <a:pt x="575" y="456"/>
                  </a:lnTo>
                  <a:lnTo>
                    <a:pt x="570" y="450"/>
                  </a:lnTo>
                  <a:lnTo>
                    <a:pt x="583" y="445"/>
                  </a:lnTo>
                  <a:lnTo>
                    <a:pt x="567" y="431"/>
                  </a:lnTo>
                  <a:lnTo>
                    <a:pt x="571" y="425"/>
                  </a:lnTo>
                  <a:lnTo>
                    <a:pt x="626" y="417"/>
                  </a:lnTo>
                  <a:lnTo>
                    <a:pt x="632" y="413"/>
                  </a:lnTo>
                  <a:lnTo>
                    <a:pt x="667" y="406"/>
                  </a:lnTo>
                  <a:lnTo>
                    <a:pt x="677" y="397"/>
                  </a:lnTo>
                  <a:lnTo>
                    <a:pt x="707" y="401"/>
                  </a:lnTo>
                  <a:lnTo>
                    <a:pt x="721" y="422"/>
                  </a:lnTo>
                  <a:lnTo>
                    <a:pt x="735" y="417"/>
                  </a:lnTo>
                  <a:lnTo>
                    <a:pt x="758" y="424"/>
                  </a:lnTo>
                  <a:lnTo>
                    <a:pt x="762" y="435"/>
                  </a:lnTo>
                  <a:lnTo>
                    <a:pt x="776" y="434"/>
                  </a:lnTo>
                  <a:lnTo>
                    <a:pt x="806" y="415"/>
                  </a:lnTo>
                  <a:lnTo>
                    <a:pt x="803" y="421"/>
                  </a:lnTo>
                  <a:lnTo>
                    <a:pt x="831" y="436"/>
                  </a:lnTo>
                  <a:lnTo>
                    <a:pt x="889" y="487"/>
                  </a:lnTo>
                  <a:lnTo>
                    <a:pt x="893" y="477"/>
                  </a:lnTo>
                  <a:lnTo>
                    <a:pt x="920" y="489"/>
                  </a:lnTo>
                  <a:lnTo>
                    <a:pt x="940" y="483"/>
                  </a:lnTo>
                  <a:lnTo>
                    <a:pt x="951" y="487"/>
                  </a:lnTo>
                  <a:lnTo>
                    <a:pt x="964" y="499"/>
                  </a:lnTo>
                  <a:lnTo>
                    <a:pt x="977" y="503"/>
                  </a:lnTo>
                  <a:lnTo>
                    <a:pt x="988" y="511"/>
                  </a:lnTo>
                  <a:lnTo>
                    <a:pt x="1007" y="509"/>
                  </a:lnTo>
                  <a:lnTo>
                    <a:pt x="1022" y="521"/>
                  </a:lnTo>
                  <a:lnTo>
                    <a:pt x="1027" y="519"/>
                  </a:lnTo>
                  <a:lnTo>
                    <a:pt x="1042" y="516"/>
                  </a:lnTo>
                  <a:lnTo>
                    <a:pt x="1064" y="498"/>
                  </a:lnTo>
                  <a:lnTo>
                    <a:pt x="1084" y="489"/>
                  </a:lnTo>
                  <a:lnTo>
                    <a:pt x="1101" y="495"/>
                  </a:lnTo>
                  <a:lnTo>
                    <a:pt x="1117" y="495"/>
                  </a:lnTo>
                  <a:lnTo>
                    <a:pt x="1133" y="505"/>
                  </a:lnTo>
                  <a:lnTo>
                    <a:pt x="1149" y="505"/>
                  </a:lnTo>
                  <a:lnTo>
                    <a:pt x="1175" y="510"/>
                  </a:lnTo>
                  <a:lnTo>
                    <a:pt x="1183" y="497"/>
                  </a:lnTo>
                  <a:lnTo>
                    <a:pt x="1170" y="485"/>
                  </a:lnTo>
                  <a:lnTo>
                    <a:pt x="1175" y="464"/>
                  </a:lnTo>
                  <a:lnTo>
                    <a:pt x="1197" y="472"/>
                  </a:lnTo>
                  <a:lnTo>
                    <a:pt x="1213" y="474"/>
                  </a:lnTo>
                  <a:lnTo>
                    <a:pt x="1234" y="479"/>
                  </a:lnTo>
                  <a:lnTo>
                    <a:pt x="1246" y="495"/>
                  </a:lnTo>
                  <a:lnTo>
                    <a:pt x="1273" y="503"/>
                  </a:lnTo>
                  <a:lnTo>
                    <a:pt x="1286" y="499"/>
                  </a:lnTo>
                  <a:lnTo>
                    <a:pt x="1305" y="497"/>
                  </a:lnTo>
                  <a:lnTo>
                    <a:pt x="1323" y="500"/>
                  </a:lnTo>
                  <a:lnTo>
                    <a:pt x="1344" y="509"/>
                  </a:lnTo>
                  <a:lnTo>
                    <a:pt x="1360" y="520"/>
                  </a:lnTo>
                  <a:lnTo>
                    <a:pt x="1374" y="519"/>
                  </a:lnTo>
                  <a:lnTo>
                    <a:pt x="1397" y="523"/>
                  </a:lnTo>
                  <a:lnTo>
                    <a:pt x="1408" y="518"/>
                  </a:lnTo>
                  <a:lnTo>
                    <a:pt x="1427" y="514"/>
                  </a:lnTo>
                  <a:lnTo>
                    <a:pt x="1442" y="500"/>
                  </a:lnTo>
                  <a:lnTo>
                    <a:pt x="1453" y="502"/>
                  </a:lnTo>
                  <a:lnTo>
                    <a:pt x="1465" y="509"/>
                  </a:lnTo>
                  <a:lnTo>
                    <a:pt x="1483" y="507"/>
                  </a:lnTo>
                  <a:lnTo>
                    <a:pt x="1508" y="515"/>
                  </a:lnTo>
                  <a:lnTo>
                    <a:pt x="1522" y="502"/>
                  </a:lnTo>
                  <a:lnTo>
                    <a:pt x="1516" y="493"/>
                  </a:lnTo>
                  <a:lnTo>
                    <a:pt x="1516" y="472"/>
                  </a:lnTo>
                  <a:lnTo>
                    <a:pt x="1520" y="465"/>
                  </a:lnTo>
                  <a:lnTo>
                    <a:pt x="1512" y="454"/>
                  </a:lnTo>
                  <a:lnTo>
                    <a:pt x="1500" y="450"/>
                  </a:lnTo>
                  <a:lnTo>
                    <a:pt x="1505" y="440"/>
                  </a:lnTo>
                  <a:lnTo>
                    <a:pt x="1522" y="436"/>
                  </a:lnTo>
                  <a:lnTo>
                    <a:pt x="1542" y="436"/>
                  </a:lnTo>
                  <a:lnTo>
                    <a:pt x="1570" y="441"/>
                  </a:lnTo>
                  <a:lnTo>
                    <a:pt x="1589" y="449"/>
                  </a:lnTo>
                  <a:lnTo>
                    <a:pt x="1614" y="469"/>
                  </a:lnTo>
                  <a:lnTo>
                    <a:pt x="1627" y="478"/>
                  </a:lnTo>
                  <a:lnTo>
                    <a:pt x="1641" y="490"/>
                  </a:lnTo>
                  <a:lnTo>
                    <a:pt x="1661" y="510"/>
                  </a:lnTo>
                  <a:lnTo>
                    <a:pt x="1693" y="516"/>
                  </a:lnTo>
                  <a:lnTo>
                    <a:pt x="1722" y="531"/>
                  </a:lnTo>
                  <a:lnTo>
                    <a:pt x="1742" y="550"/>
                  </a:lnTo>
                  <a:lnTo>
                    <a:pt x="1766" y="550"/>
                  </a:lnTo>
                  <a:lnTo>
                    <a:pt x="1775" y="542"/>
                  </a:lnTo>
                  <a:lnTo>
                    <a:pt x="1797" y="536"/>
                  </a:lnTo>
                  <a:lnTo>
                    <a:pt x="1802" y="554"/>
                  </a:lnTo>
                  <a:lnTo>
                    <a:pt x="1801" y="562"/>
                  </a:lnTo>
                  <a:lnTo>
                    <a:pt x="1810" y="584"/>
                  </a:lnTo>
                  <a:lnTo>
                    <a:pt x="1811" y="604"/>
                  </a:lnTo>
                  <a:lnTo>
                    <a:pt x="1789" y="600"/>
                  </a:lnTo>
                  <a:lnTo>
                    <a:pt x="1779" y="607"/>
                  </a:lnTo>
                  <a:lnTo>
                    <a:pt x="1794" y="625"/>
                  </a:lnTo>
                  <a:lnTo>
                    <a:pt x="1806" y="649"/>
                  </a:lnTo>
                  <a:lnTo>
                    <a:pt x="1798" y="650"/>
                  </a:lnTo>
                  <a:lnTo>
                    <a:pt x="1804" y="660"/>
                  </a:lnTo>
                  <a:lnTo>
                    <a:pt x="1808" y="664"/>
                  </a:lnTo>
                  <a:lnTo>
                    <a:pt x="1807" y="657"/>
                  </a:lnTo>
                  <a:lnTo>
                    <a:pt x="1821" y="642"/>
                  </a:lnTo>
                  <a:lnTo>
                    <a:pt x="1837" y="652"/>
                  </a:lnTo>
                  <a:lnTo>
                    <a:pt x="1848" y="651"/>
                  </a:lnTo>
                  <a:lnTo>
                    <a:pt x="1863" y="639"/>
                  </a:lnTo>
                  <a:lnTo>
                    <a:pt x="1866" y="627"/>
                  </a:lnTo>
                  <a:lnTo>
                    <a:pt x="1873" y="604"/>
                  </a:lnTo>
                  <a:lnTo>
                    <a:pt x="1880" y="580"/>
                  </a:lnTo>
                  <a:lnTo>
                    <a:pt x="1876" y="566"/>
                  </a:lnTo>
                  <a:lnTo>
                    <a:pt x="1879" y="536"/>
                  </a:lnTo>
                  <a:lnTo>
                    <a:pt x="1862" y="504"/>
                  </a:lnTo>
                  <a:lnTo>
                    <a:pt x="1844" y="480"/>
                  </a:lnTo>
                  <a:lnTo>
                    <a:pt x="1840" y="460"/>
                  </a:lnTo>
                  <a:lnTo>
                    <a:pt x="1825" y="443"/>
                  </a:lnTo>
                  <a:lnTo>
                    <a:pt x="1784" y="421"/>
                  </a:lnTo>
                  <a:lnTo>
                    <a:pt x="1766" y="420"/>
                  </a:lnTo>
                  <a:lnTo>
                    <a:pt x="1764" y="430"/>
                  </a:lnTo>
                  <a:lnTo>
                    <a:pt x="1746" y="425"/>
                  </a:lnTo>
                  <a:lnTo>
                    <a:pt x="1728" y="413"/>
                  </a:lnTo>
                  <a:lnTo>
                    <a:pt x="1701" y="410"/>
                  </a:lnTo>
                  <a:lnTo>
                    <a:pt x="1718" y="364"/>
                  </a:lnTo>
                  <a:lnTo>
                    <a:pt x="1729" y="326"/>
                  </a:lnTo>
                  <a:lnTo>
                    <a:pt x="1772" y="320"/>
                  </a:lnTo>
                  <a:lnTo>
                    <a:pt x="1821" y="323"/>
                  </a:lnTo>
                  <a:lnTo>
                    <a:pt x="1829" y="314"/>
                  </a:lnTo>
                  <a:lnTo>
                    <a:pt x="1855" y="317"/>
                  </a:lnTo>
                  <a:lnTo>
                    <a:pt x="1869" y="331"/>
                  </a:lnTo>
                  <a:lnTo>
                    <a:pt x="1890" y="329"/>
                  </a:lnTo>
                  <a:lnTo>
                    <a:pt x="1917" y="324"/>
                  </a:lnTo>
                  <a:lnTo>
                    <a:pt x="1892" y="312"/>
                  </a:lnTo>
                  <a:lnTo>
                    <a:pt x="1892" y="280"/>
                  </a:lnTo>
                  <a:lnTo>
                    <a:pt x="1921" y="273"/>
                  </a:lnTo>
                  <a:lnTo>
                    <a:pt x="1961" y="297"/>
                  </a:lnTo>
                  <a:lnTo>
                    <a:pt x="1972" y="275"/>
                  </a:lnTo>
                  <a:lnTo>
                    <a:pt x="1961" y="260"/>
                  </a:lnTo>
                  <a:lnTo>
                    <a:pt x="1977" y="258"/>
                  </a:lnTo>
                  <a:lnTo>
                    <a:pt x="1999" y="285"/>
                  </a:lnTo>
                  <a:lnTo>
                    <a:pt x="1992" y="301"/>
                  </a:lnTo>
                  <a:lnTo>
                    <a:pt x="1989" y="320"/>
                  </a:lnTo>
                  <a:lnTo>
                    <a:pt x="1990" y="345"/>
                  </a:lnTo>
                  <a:lnTo>
                    <a:pt x="1972" y="349"/>
                  </a:lnTo>
                  <a:lnTo>
                    <a:pt x="1981" y="358"/>
                  </a:lnTo>
                  <a:lnTo>
                    <a:pt x="1980" y="370"/>
                  </a:lnTo>
                  <a:lnTo>
                    <a:pt x="2001" y="397"/>
                  </a:lnTo>
                  <a:lnTo>
                    <a:pt x="2053" y="441"/>
                  </a:lnTo>
                  <a:lnTo>
                    <a:pt x="2086" y="471"/>
                  </a:lnTo>
                  <a:lnTo>
                    <a:pt x="2105" y="485"/>
                  </a:lnTo>
                  <a:lnTo>
                    <a:pt x="2110" y="466"/>
                  </a:lnTo>
                  <a:lnTo>
                    <a:pt x="2096" y="446"/>
                  </a:lnTo>
                  <a:lnTo>
                    <a:pt x="2115" y="441"/>
                  </a:lnTo>
                  <a:lnTo>
                    <a:pt x="2098" y="418"/>
                  </a:lnTo>
                  <a:lnTo>
                    <a:pt x="2114" y="408"/>
                  </a:lnTo>
                  <a:lnTo>
                    <a:pt x="2099" y="399"/>
                  </a:lnTo>
                  <a:lnTo>
                    <a:pt x="2088" y="383"/>
                  </a:lnTo>
                  <a:lnTo>
                    <a:pt x="2102" y="382"/>
                  </a:lnTo>
                  <a:lnTo>
                    <a:pt x="2072" y="354"/>
                  </a:lnTo>
                  <a:lnTo>
                    <a:pt x="2050" y="349"/>
                  </a:lnTo>
                  <a:lnTo>
                    <a:pt x="2041" y="341"/>
                  </a:lnTo>
                  <a:lnTo>
                    <a:pt x="2037" y="322"/>
                  </a:lnTo>
                  <a:lnTo>
                    <a:pt x="2027" y="310"/>
                  </a:lnTo>
                  <a:lnTo>
                    <a:pt x="2050" y="312"/>
                  </a:lnTo>
                  <a:lnTo>
                    <a:pt x="2054" y="304"/>
                  </a:lnTo>
                  <a:lnTo>
                    <a:pt x="2069" y="311"/>
                  </a:lnTo>
                  <a:lnTo>
                    <a:pt x="2089" y="296"/>
                  </a:lnTo>
                  <a:lnTo>
                    <a:pt x="2127" y="309"/>
                  </a:lnTo>
                  <a:lnTo>
                    <a:pt x="2121" y="301"/>
                  </a:lnTo>
                  <a:lnTo>
                    <a:pt x="2127" y="289"/>
                  </a:lnTo>
                  <a:lnTo>
                    <a:pt x="2132" y="275"/>
                  </a:lnTo>
                  <a:lnTo>
                    <a:pt x="2142" y="273"/>
                  </a:lnTo>
                  <a:lnTo>
                    <a:pt x="2162" y="259"/>
                  </a:lnTo>
                  <a:lnTo>
                    <a:pt x="2195" y="263"/>
                  </a:lnTo>
                  <a:lnTo>
                    <a:pt x="2192" y="258"/>
                  </a:lnTo>
                  <a:lnTo>
                    <a:pt x="2179" y="250"/>
                  </a:lnTo>
                  <a:lnTo>
                    <a:pt x="2165" y="245"/>
                  </a:lnTo>
                  <a:lnTo>
                    <a:pt x="2135" y="230"/>
                  </a:lnTo>
                  <a:lnTo>
                    <a:pt x="2107" y="220"/>
                  </a:lnTo>
                  <a:lnTo>
                    <a:pt x="2128" y="221"/>
                  </a:lnTo>
                  <a:lnTo>
                    <a:pt x="2134" y="213"/>
                  </a:lnTo>
                  <a:lnTo>
                    <a:pt x="2128" y="210"/>
                  </a:lnTo>
                  <a:lnTo>
                    <a:pt x="2117" y="188"/>
                  </a:lnTo>
                  <a:lnTo>
                    <a:pt x="2124" y="183"/>
                  </a:lnTo>
                  <a:lnTo>
                    <a:pt x="2127" y="194"/>
                  </a:lnTo>
                  <a:lnTo>
                    <a:pt x="2139" y="195"/>
                  </a:lnTo>
                  <a:lnTo>
                    <a:pt x="2136" y="183"/>
                  </a:lnTo>
                  <a:lnTo>
                    <a:pt x="2149" y="185"/>
                  </a:lnTo>
                  <a:lnTo>
                    <a:pt x="2158" y="186"/>
                  </a:lnTo>
                  <a:lnTo>
                    <a:pt x="2154" y="172"/>
                  </a:lnTo>
                  <a:lnTo>
                    <a:pt x="2163" y="168"/>
                  </a:lnTo>
                  <a:lnTo>
                    <a:pt x="2150" y="158"/>
                  </a:lnTo>
                  <a:lnTo>
                    <a:pt x="2155" y="143"/>
                  </a:lnTo>
                  <a:lnTo>
                    <a:pt x="2167" y="151"/>
                  </a:lnTo>
                  <a:lnTo>
                    <a:pt x="2166" y="129"/>
                  </a:lnTo>
                  <a:lnTo>
                    <a:pt x="2163" y="113"/>
                  </a:lnTo>
                  <a:lnTo>
                    <a:pt x="2134" y="115"/>
                  </a:lnTo>
                  <a:lnTo>
                    <a:pt x="2116" y="123"/>
                  </a:lnTo>
                  <a:lnTo>
                    <a:pt x="2102" y="129"/>
                  </a:lnTo>
                  <a:lnTo>
                    <a:pt x="2098" y="133"/>
                  </a:lnTo>
                  <a:lnTo>
                    <a:pt x="2081" y="119"/>
                  </a:lnTo>
                  <a:lnTo>
                    <a:pt x="2021" y="141"/>
                  </a:lnTo>
                  <a:lnTo>
                    <a:pt x="2020" y="142"/>
                  </a:lnTo>
                  <a:lnTo>
                    <a:pt x="2020" y="142"/>
                  </a:lnTo>
                  <a:lnTo>
                    <a:pt x="1988" y="134"/>
                  </a:lnTo>
                  <a:lnTo>
                    <a:pt x="1936" y="126"/>
                  </a:lnTo>
                  <a:lnTo>
                    <a:pt x="1911" y="126"/>
                  </a:lnTo>
                  <a:lnTo>
                    <a:pt x="1861" y="122"/>
                  </a:lnTo>
                  <a:lnTo>
                    <a:pt x="1867" y="130"/>
                  </a:lnTo>
                  <a:lnTo>
                    <a:pt x="1896" y="141"/>
                  </a:lnTo>
                  <a:lnTo>
                    <a:pt x="1888" y="146"/>
                  </a:lnTo>
                  <a:lnTo>
                    <a:pt x="1841" y="131"/>
                  </a:lnTo>
                  <a:lnTo>
                    <a:pt x="1818" y="132"/>
                  </a:lnTo>
                  <a:lnTo>
                    <a:pt x="1788" y="129"/>
                  </a:lnTo>
                  <a:lnTo>
                    <a:pt x="1765" y="130"/>
                  </a:lnTo>
                  <a:lnTo>
                    <a:pt x="1753" y="133"/>
                  </a:lnTo>
                  <a:lnTo>
                    <a:pt x="1729" y="128"/>
                  </a:lnTo>
                  <a:lnTo>
                    <a:pt x="1711" y="115"/>
                  </a:lnTo>
                  <a:lnTo>
                    <a:pt x="1690" y="109"/>
                  </a:lnTo>
                  <a:lnTo>
                    <a:pt x="1660" y="106"/>
                  </a:lnTo>
                  <a:lnTo>
                    <a:pt x="1612" y="109"/>
                  </a:lnTo>
                  <a:lnTo>
                    <a:pt x="1559" y="96"/>
                  </a:lnTo>
                  <a:lnTo>
                    <a:pt x="1533" y="86"/>
                  </a:lnTo>
                  <a:lnTo>
                    <a:pt x="1402" y="75"/>
                  </a:lnTo>
                  <a:lnTo>
                    <a:pt x="1395" y="82"/>
                  </a:lnTo>
                  <a:lnTo>
                    <a:pt x="1426" y="98"/>
                  </a:lnTo>
                  <a:lnTo>
                    <a:pt x="1402" y="96"/>
                  </a:lnTo>
                  <a:lnTo>
                    <a:pt x="1399" y="101"/>
                  </a:lnTo>
                  <a:lnTo>
                    <a:pt x="1367" y="95"/>
                  </a:lnTo>
                  <a:lnTo>
                    <a:pt x="1351" y="100"/>
                  </a:lnTo>
                  <a:lnTo>
                    <a:pt x="1320" y="92"/>
                  </a:lnTo>
                  <a:lnTo>
                    <a:pt x="1331" y="110"/>
                  </a:lnTo>
                  <a:lnTo>
                    <a:pt x="1301" y="103"/>
                  </a:lnTo>
                  <a:lnTo>
                    <a:pt x="1268" y="90"/>
                  </a:lnTo>
                  <a:lnTo>
                    <a:pt x="1267" y="83"/>
                  </a:lnTo>
                  <a:lnTo>
                    <a:pt x="1247" y="72"/>
                  </a:lnTo>
                  <a:lnTo>
                    <a:pt x="1215" y="64"/>
                  </a:lnTo>
                  <a:lnTo>
                    <a:pt x="1195" y="64"/>
                  </a:lnTo>
                  <a:lnTo>
                    <a:pt x="1165" y="61"/>
                  </a:lnTo>
                  <a:lnTo>
                    <a:pt x="1180" y="73"/>
                  </a:lnTo>
                  <a:lnTo>
                    <a:pt x="1124" y="71"/>
                  </a:lnTo>
                  <a:lnTo>
                    <a:pt x="1111" y="63"/>
                  </a:lnTo>
                  <a:lnTo>
                    <a:pt x="1068" y="61"/>
                  </a:lnTo>
                  <a:lnTo>
                    <a:pt x="1051" y="63"/>
                  </a:lnTo>
                  <a:lnTo>
                    <a:pt x="1051" y="68"/>
                  </a:lnTo>
                  <a:lnTo>
                    <a:pt x="1032" y="57"/>
                  </a:lnTo>
                  <a:lnTo>
                    <a:pt x="1024" y="60"/>
                  </a:lnTo>
                  <a:lnTo>
                    <a:pt x="1001" y="56"/>
                  </a:lnTo>
                  <a:lnTo>
                    <a:pt x="983" y="54"/>
                  </a:lnTo>
                  <a:lnTo>
                    <a:pt x="986" y="49"/>
                  </a:lnTo>
                  <a:lnTo>
                    <a:pt x="1008" y="40"/>
                  </a:lnTo>
                  <a:lnTo>
                    <a:pt x="1016" y="36"/>
                  </a:lnTo>
                  <a:lnTo>
                    <a:pt x="1009" y="28"/>
                  </a:lnTo>
                  <a:lnTo>
                    <a:pt x="992" y="22"/>
                  </a:lnTo>
                  <a:lnTo>
                    <a:pt x="955" y="15"/>
                  </a:lnTo>
                  <a:lnTo>
                    <a:pt x="920" y="14"/>
                  </a:lnTo>
                  <a:lnTo>
                    <a:pt x="913" y="18"/>
                  </a:lnTo>
                  <a:lnTo>
                    <a:pt x="901" y="11"/>
                  </a:lnTo>
                  <a:lnTo>
                    <a:pt x="901" y="11"/>
                  </a:lnTo>
                  <a:lnTo>
                    <a:pt x="871" y="8"/>
                  </a:lnTo>
                  <a:lnTo>
                    <a:pt x="883" y="5"/>
                  </a:lnTo>
                  <a:lnTo>
                    <a:pt x="85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8" name="Freeform 222">
              <a:extLst>
                <a:ext uri="{FF2B5EF4-FFF2-40B4-BE49-F238E27FC236}">
                  <a16:creationId xmlns:a16="http://schemas.microsoft.com/office/drawing/2014/main" id="{65D85666-93BF-3BC6-B39E-9A008AB11864}"/>
                </a:ext>
              </a:extLst>
            </p:cNvPr>
            <p:cNvSpPr>
              <a:spLocks/>
            </p:cNvSpPr>
            <p:nvPr/>
          </p:nvSpPr>
          <p:spPr bwMode="auto">
            <a:xfrm>
              <a:off x="4747666" y="4103028"/>
              <a:ext cx="61340" cy="60599"/>
            </a:xfrm>
            <a:custGeom>
              <a:avLst/>
              <a:gdLst>
                <a:gd name="T0" fmla="*/ 36 w 42"/>
                <a:gd name="T1" fmla="*/ 6 h 41"/>
                <a:gd name="T2" fmla="*/ 29 w 42"/>
                <a:gd name="T3" fmla="*/ 0 h 41"/>
                <a:gd name="T4" fmla="*/ 20 w 42"/>
                <a:gd name="T5" fmla="*/ 4 h 41"/>
                <a:gd name="T6" fmla="*/ 10 w 42"/>
                <a:gd name="T7" fmla="*/ 12 h 41"/>
                <a:gd name="T8" fmla="*/ 0 w 42"/>
                <a:gd name="T9" fmla="*/ 25 h 41"/>
                <a:gd name="T10" fmla="*/ 12 w 42"/>
                <a:gd name="T11" fmla="*/ 41 h 41"/>
                <a:gd name="T12" fmla="*/ 18 w 42"/>
                <a:gd name="T13" fmla="*/ 39 h 41"/>
                <a:gd name="T14" fmla="*/ 22 w 42"/>
                <a:gd name="T15" fmla="*/ 32 h 41"/>
                <a:gd name="T16" fmla="*/ 32 w 42"/>
                <a:gd name="T17" fmla="*/ 29 h 41"/>
                <a:gd name="T18" fmla="*/ 36 w 42"/>
                <a:gd name="T19" fmla="*/ 22 h 41"/>
                <a:gd name="T20" fmla="*/ 42 w 42"/>
                <a:gd name="T21" fmla="*/ 12 h 41"/>
                <a:gd name="T22" fmla="*/ 36 w 42"/>
                <a:gd name="T23"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41">
                  <a:moveTo>
                    <a:pt x="36" y="6"/>
                  </a:moveTo>
                  <a:lnTo>
                    <a:pt x="29" y="0"/>
                  </a:lnTo>
                  <a:lnTo>
                    <a:pt x="20" y="4"/>
                  </a:lnTo>
                  <a:lnTo>
                    <a:pt x="10" y="12"/>
                  </a:lnTo>
                  <a:lnTo>
                    <a:pt x="0" y="25"/>
                  </a:lnTo>
                  <a:lnTo>
                    <a:pt x="12" y="41"/>
                  </a:lnTo>
                  <a:lnTo>
                    <a:pt x="18" y="39"/>
                  </a:lnTo>
                  <a:lnTo>
                    <a:pt x="22" y="32"/>
                  </a:lnTo>
                  <a:lnTo>
                    <a:pt x="32" y="29"/>
                  </a:lnTo>
                  <a:lnTo>
                    <a:pt x="36" y="22"/>
                  </a:lnTo>
                  <a:lnTo>
                    <a:pt x="42" y="12"/>
                  </a:lnTo>
                  <a:lnTo>
                    <a:pt x="36" y="6"/>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609" name="Freeform 117">
              <a:extLst>
                <a:ext uri="{FF2B5EF4-FFF2-40B4-BE49-F238E27FC236}">
                  <a16:creationId xmlns:a16="http://schemas.microsoft.com/office/drawing/2014/main" id="{FDE9C554-8AEC-DB67-9DFB-731069DB5765}"/>
                </a:ext>
              </a:extLst>
            </p:cNvPr>
            <p:cNvSpPr>
              <a:spLocks/>
            </p:cNvSpPr>
            <p:nvPr/>
          </p:nvSpPr>
          <p:spPr bwMode="auto">
            <a:xfrm>
              <a:off x="3605569" y="2373807"/>
              <a:ext cx="223475" cy="190612"/>
            </a:xfrm>
            <a:custGeom>
              <a:avLst/>
              <a:gdLst>
                <a:gd name="T0" fmla="*/ 227 w 287"/>
                <a:gd name="T1" fmla="*/ 9 h 297"/>
                <a:gd name="T2" fmla="*/ 261 w 287"/>
                <a:gd name="T3" fmla="*/ 12 h 297"/>
                <a:gd name="T4" fmla="*/ 275 w 287"/>
                <a:gd name="T5" fmla="*/ 25 h 297"/>
                <a:gd name="T6" fmla="*/ 282 w 287"/>
                <a:gd name="T7" fmla="*/ 60 h 297"/>
                <a:gd name="T8" fmla="*/ 284 w 287"/>
                <a:gd name="T9" fmla="*/ 72 h 297"/>
                <a:gd name="T10" fmla="*/ 253 w 287"/>
                <a:gd name="T11" fmla="*/ 84 h 297"/>
                <a:gd name="T12" fmla="*/ 242 w 287"/>
                <a:gd name="T13" fmla="*/ 101 h 297"/>
                <a:gd name="T14" fmla="*/ 214 w 287"/>
                <a:gd name="T15" fmla="*/ 119 h 297"/>
                <a:gd name="T16" fmla="*/ 182 w 287"/>
                <a:gd name="T17" fmla="*/ 128 h 297"/>
                <a:gd name="T18" fmla="*/ 153 w 287"/>
                <a:gd name="T19" fmla="*/ 168 h 297"/>
                <a:gd name="T20" fmla="*/ 150 w 287"/>
                <a:gd name="T21" fmla="*/ 168 h 297"/>
                <a:gd name="T22" fmla="*/ 139 w 287"/>
                <a:gd name="T23" fmla="*/ 180 h 297"/>
                <a:gd name="T24" fmla="*/ 125 w 287"/>
                <a:gd name="T25" fmla="*/ 184 h 297"/>
                <a:gd name="T26" fmla="*/ 104 w 287"/>
                <a:gd name="T27" fmla="*/ 184 h 297"/>
                <a:gd name="T28" fmla="*/ 92 w 287"/>
                <a:gd name="T29" fmla="*/ 202 h 297"/>
                <a:gd name="T30" fmla="*/ 58 w 287"/>
                <a:gd name="T31" fmla="*/ 250 h 297"/>
                <a:gd name="T32" fmla="*/ 43 w 287"/>
                <a:gd name="T33" fmla="*/ 288 h 297"/>
                <a:gd name="T34" fmla="*/ 0 w 287"/>
                <a:gd name="T35" fmla="*/ 297 h 297"/>
                <a:gd name="T36" fmla="*/ 1 w 287"/>
                <a:gd name="T37" fmla="*/ 288 h 297"/>
                <a:gd name="T38" fmla="*/ 14 w 287"/>
                <a:gd name="T39" fmla="*/ 271 h 297"/>
                <a:gd name="T40" fmla="*/ 20 w 287"/>
                <a:gd name="T41" fmla="*/ 249 h 297"/>
                <a:gd name="T42" fmla="*/ 37 w 287"/>
                <a:gd name="T43" fmla="*/ 233 h 297"/>
                <a:gd name="T44" fmla="*/ 42 w 287"/>
                <a:gd name="T45" fmla="*/ 210 h 297"/>
                <a:gd name="T46" fmla="*/ 61 w 287"/>
                <a:gd name="T47" fmla="*/ 189 h 297"/>
                <a:gd name="T48" fmla="*/ 74 w 287"/>
                <a:gd name="T49" fmla="*/ 168 h 297"/>
                <a:gd name="T50" fmla="*/ 99 w 287"/>
                <a:gd name="T51" fmla="*/ 158 h 297"/>
                <a:gd name="T52" fmla="*/ 123 w 287"/>
                <a:gd name="T53" fmla="*/ 138 h 297"/>
                <a:gd name="T54" fmla="*/ 134 w 287"/>
                <a:gd name="T55" fmla="*/ 95 h 297"/>
                <a:gd name="T56" fmla="*/ 144 w 287"/>
                <a:gd name="T57" fmla="*/ 66 h 297"/>
                <a:gd name="T58" fmla="*/ 173 w 287"/>
                <a:gd name="T59" fmla="*/ 43 h 297"/>
                <a:gd name="T60" fmla="*/ 198 w 287"/>
                <a:gd name="T61" fmla="*/ 13 h 297"/>
                <a:gd name="T62" fmla="*/ 217 w 287"/>
                <a:gd name="T63" fmla="*/ 0 h 297"/>
                <a:gd name="connsiteX0" fmla="*/ 7561 w 10000"/>
                <a:gd name="connsiteY0" fmla="*/ 0 h 10000"/>
                <a:gd name="connsiteX1" fmla="*/ 7909 w 10000"/>
                <a:gd name="connsiteY1" fmla="*/ 303 h 10000"/>
                <a:gd name="connsiteX2" fmla="*/ 8502 w 10000"/>
                <a:gd name="connsiteY2" fmla="*/ 236 h 10000"/>
                <a:gd name="connsiteX3" fmla="*/ 9094 w 10000"/>
                <a:gd name="connsiteY3" fmla="*/ 404 h 10000"/>
                <a:gd name="connsiteX4" fmla="*/ 9373 w 10000"/>
                <a:gd name="connsiteY4" fmla="*/ 404 h 10000"/>
                <a:gd name="connsiteX5" fmla="*/ 9582 w 10000"/>
                <a:gd name="connsiteY5" fmla="*/ 842 h 10000"/>
                <a:gd name="connsiteX6" fmla="*/ 9617 w 10000"/>
                <a:gd name="connsiteY6" fmla="*/ 1279 h 10000"/>
                <a:gd name="connsiteX7" fmla="*/ 9826 w 10000"/>
                <a:gd name="connsiteY7" fmla="*/ 2020 h 10000"/>
                <a:gd name="connsiteX8" fmla="*/ 10000 w 10000"/>
                <a:gd name="connsiteY8" fmla="*/ 2155 h 10000"/>
                <a:gd name="connsiteX9" fmla="*/ 9895 w 10000"/>
                <a:gd name="connsiteY9" fmla="*/ 2424 h 10000"/>
                <a:gd name="connsiteX10" fmla="*/ 9094 w 10000"/>
                <a:gd name="connsiteY10" fmla="*/ 2559 h 10000"/>
                <a:gd name="connsiteX11" fmla="*/ 8815 w 10000"/>
                <a:gd name="connsiteY11" fmla="*/ 2828 h 10000"/>
                <a:gd name="connsiteX12" fmla="*/ 8432 w 10000"/>
                <a:gd name="connsiteY12" fmla="*/ 2862 h 10000"/>
                <a:gd name="connsiteX13" fmla="*/ 8432 w 10000"/>
                <a:gd name="connsiteY13" fmla="*/ 3401 h 10000"/>
                <a:gd name="connsiteX14" fmla="*/ 7700 w 10000"/>
                <a:gd name="connsiteY14" fmla="*/ 3670 h 10000"/>
                <a:gd name="connsiteX15" fmla="*/ 7456 w 10000"/>
                <a:gd name="connsiteY15" fmla="*/ 4007 h 10000"/>
                <a:gd name="connsiteX16" fmla="*/ 6969 w 10000"/>
                <a:gd name="connsiteY16" fmla="*/ 4209 h 10000"/>
                <a:gd name="connsiteX17" fmla="*/ 6341 w 10000"/>
                <a:gd name="connsiteY17" fmla="*/ 4310 h 10000"/>
                <a:gd name="connsiteX18" fmla="*/ 5331 w 10000"/>
                <a:gd name="connsiteY18" fmla="*/ 4815 h 10000"/>
                <a:gd name="connsiteX19" fmla="*/ 5331 w 10000"/>
                <a:gd name="connsiteY19" fmla="*/ 5657 h 10000"/>
                <a:gd name="connsiteX20" fmla="*/ 5226 w 10000"/>
                <a:gd name="connsiteY20" fmla="*/ 5657 h 10000"/>
                <a:gd name="connsiteX21" fmla="*/ 5226 w 10000"/>
                <a:gd name="connsiteY21" fmla="*/ 5657 h 10000"/>
                <a:gd name="connsiteX22" fmla="*/ 5226 w 10000"/>
                <a:gd name="connsiteY22" fmla="*/ 6027 h 10000"/>
                <a:gd name="connsiteX23" fmla="*/ 4843 w 10000"/>
                <a:gd name="connsiteY23" fmla="*/ 6061 h 10000"/>
                <a:gd name="connsiteX24" fmla="*/ 4634 w 10000"/>
                <a:gd name="connsiteY24" fmla="*/ 6195 h 10000"/>
                <a:gd name="connsiteX25" fmla="*/ 4355 w 10000"/>
                <a:gd name="connsiteY25" fmla="*/ 6195 h 10000"/>
                <a:gd name="connsiteX26" fmla="*/ 4146 w 10000"/>
                <a:gd name="connsiteY26" fmla="*/ 6128 h 10000"/>
                <a:gd name="connsiteX27" fmla="*/ 3624 w 10000"/>
                <a:gd name="connsiteY27" fmla="*/ 6195 h 10000"/>
                <a:gd name="connsiteX28" fmla="*/ 3415 w 10000"/>
                <a:gd name="connsiteY28" fmla="*/ 6734 h 10000"/>
                <a:gd name="connsiteX29" fmla="*/ 3206 w 10000"/>
                <a:gd name="connsiteY29" fmla="*/ 6801 h 10000"/>
                <a:gd name="connsiteX30" fmla="*/ 2892 w 10000"/>
                <a:gd name="connsiteY30" fmla="*/ 7677 h 10000"/>
                <a:gd name="connsiteX31" fmla="*/ 2021 w 10000"/>
                <a:gd name="connsiteY31" fmla="*/ 8418 h 10000"/>
                <a:gd name="connsiteX32" fmla="*/ 1777 w 10000"/>
                <a:gd name="connsiteY32" fmla="*/ 9394 h 10000"/>
                <a:gd name="connsiteX33" fmla="*/ 1498 w 10000"/>
                <a:gd name="connsiteY33" fmla="*/ 9697 h 10000"/>
                <a:gd name="connsiteX34" fmla="*/ 1429 w 10000"/>
                <a:gd name="connsiteY34" fmla="*/ 9966 h 10000"/>
                <a:gd name="connsiteX35" fmla="*/ 0 w 10000"/>
                <a:gd name="connsiteY35" fmla="*/ 10000 h 10000"/>
                <a:gd name="connsiteX36" fmla="*/ 0 w 10000"/>
                <a:gd name="connsiteY36" fmla="*/ 10000 h 10000"/>
                <a:gd name="connsiteX37" fmla="*/ 35 w 10000"/>
                <a:gd name="connsiteY37" fmla="*/ 9697 h 10000"/>
                <a:gd name="connsiteX38" fmla="*/ 279 w 10000"/>
                <a:gd name="connsiteY38" fmla="*/ 9495 h 10000"/>
                <a:gd name="connsiteX39" fmla="*/ 488 w 10000"/>
                <a:gd name="connsiteY39" fmla="*/ 9125 h 10000"/>
                <a:gd name="connsiteX40" fmla="*/ 453 w 10000"/>
                <a:gd name="connsiteY40" fmla="*/ 8889 h 10000"/>
                <a:gd name="connsiteX41" fmla="*/ 697 w 10000"/>
                <a:gd name="connsiteY41" fmla="*/ 8384 h 10000"/>
                <a:gd name="connsiteX42" fmla="*/ 1045 w 10000"/>
                <a:gd name="connsiteY42" fmla="*/ 7946 h 10000"/>
                <a:gd name="connsiteX43" fmla="*/ 1289 w 10000"/>
                <a:gd name="connsiteY43" fmla="*/ 7845 h 10000"/>
                <a:gd name="connsiteX44" fmla="*/ 1463 w 10000"/>
                <a:gd name="connsiteY44" fmla="*/ 7441 h 10000"/>
                <a:gd name="connsiteX45" fmla="*/ 1463 w 10000"/>
                <a:gd name="connsiteY45" fmla="*/ 7071 h 10000"/>
                <a:gd name="connsiteX46" fmla="*/ 1707 w 10000"/>
                <a:gd name="connsiteY46" fmla="*/ 6633 h 10000"/>
                <a:gd name="connsiteX47" fmla="*/ 2125 w 10000"/>
                <a:gd name="connsiteY47" fmla="*/ 6364 h 10000"/>
                <a:gd name="connsiteX48" fmla="*/ 2544 w 10000"/>
                <a:gd name="connsiteY48" fmla="*/ 5657 h 10000"/>
                <a:gd name="connsiteX49" fmla="*/ 2578 w 10000"/>
                <a:gd name="connsiteY49" fmla="*/ 5657 h 10000"/>
                <a:gd name="connsiteX50" fmla="*/ 2892 w 10000"/>
                <a:gd name="connsiteY50" fmla="*/ 5387 h 10000"/>
                <a:gd name="connsiteX51" fmla="*/ 3449 w 10000"/>
                <a:gd name="connsiteY51" fmla="*/ 5320 h 10000"/>
                <a:gd name="connsiteX52" fmla="*/ 3972 w 10000"/>
                <a:gd name="connsiteY52" fmla="*/ 4848 h 10000"/>
                <a:gd name="connsiteX53" fmla="*/ 4286 w 10000"/>
                <a:gd name="connsiteY53" fmla="*/ 4646 h 10000"/>
                <a:gd name="connsiteX54" fmla="*/ 4808 w 10000"/>
                <a:gd name="connsiteY54" fmla="*/ 4074 h 10000"/>
                <a:gd name="connsiteX55" fmla="*/ 4669 w 10000"/>
                <a:gd name="connsiteY55" fmla="*/ 3199 h 10000"/>
                <a:gd name="connsiteX56" fmla="*/ 4913 w 10000"/>
                <a:gd name="connsiteY56" fmla="*/ 2593 h 10000"/>
                <a:gd name="connsiteX57" fmla="*/ 5017 w 10000"/>
                <a:gd name="connsiteY57" fmla="*/ 2222 h 10000"/>
                <a:gd name="connsiteX58" fmla="*/ 5436 w 10000"/>
                <a:gd name="connsiteY58" fmla="*/ 1751 h 10000"/>
                <a:gd name="connsiteX59" fmla="*/ 6028 w 10000"/>
                <a:gd name="connsiteY59" fmla="*/ 1448 h 10000"/>
                <a:gd name="connsiteX60" fmla="*/ 6481 w 10000"/>
                <a:gd name="connsiteY60" fmla="*/ 1145 h 10000"/>
                <a:gd name="connsiteX61" fmla="*/ 6899 w 10000"/>
                <a:gd name="connsiteY61" fmla="*/ 438 h 10000"/>
                <a:gd name="connsiteX62" fmla="*/ 7561 w 10000"/>
                <a:gd name="connsiteY62" fmla="*/ 0 h 10000"/>
                <a:gd name="connsiteX0" fmla="*/ 6899 w 10000"/>
                <a:gd name="connsiteY0" fmla="*/ 202 h 9764"/>
                <a:gd name="connsiteX1" fmla="*/ 7909 w 10000"/>
                <a:gd name="connsiteY1" fmla="*/ 67 h 9764"/>
                <a:gd name="connsiteX2" fmla="*/ 8502 w 10000"/>
                <a:gd name="connsiteY2" fmla="*/ 0 h 9764"/>
                <a:gd name="connsiteX3" fmla="*/ 9094 w 10000"/>
                <a:gd name="connsiteY3" fmla="*/ 168 h 9764"/>
                <a:gd name="connsiteX4" fmla="*/ 9373 w 10000"/>
                <a:gd name="connsiteY4" fmla="*/ 168 h 9764"/>
                <a:gd name="connsiteX5" fmla="*/ 9582 w 10000"/>
                <a:gd name="connsiteY5" fmla="*/ 606 h 9764"/>
                <a:gd name="connsiteX6" fmla="*/ 9617 w 10000"/>
                <a:gd name="connsiteY6" fmla="*/ 1043 h 9764"/>
                <a:gd name="connsiteX7" fmla="*/ 9826 w 10000"/>
                <a:gd name="connsiteY7" fmla="*/ 1784 h 9764"/>
                <a:gd name="connsiteX8" fmla="*/ 10000 w 10000"/>
                <a:gd name="connsiteY8" fmla="*/ 1919 h 9764"/>
                <a:gd name="connsiteX9" fmla="*/ 9895 w 10000"/>
                <a:gd name="connsiteY9" fmla="*/ 2188 h 9764"/>
                <a:gd name="connsiteX10" fmla="*/ 9094 w 10000"/>
                <a:gd name="connsiteY10" fmla="*/ 2323 h 9764"/>
                <a:gd name="connsiteX11" fmla="*/ 8815 w 10000"/>
                <a:gd name="connsiteY11" fmla="*/ 2592 h 9764"/>
                <a:gd name="connsiteX12" fmla="*/ 8432 w 10000"/>
                <a:gd name="connsiteY12" fmla="*/ 2626 h 9764"/>
                <a:gd name="connsiteX13" fmla="*/ 8432 w 10000"/>
                <a:gd name="connsiteY13" fmla="*/ 3165 h 9764"/>
                <a:gd name="connsiteX14" fmla="*/ 7700 w 10000"/>
                <a:gd name="connsiteY14" fmla="*/ 3434 h 9764"/>
                <a:gd name="connsiteX15" fmla="*/ 7456 w 10000"/>
                <a:gd name="connsiteY15" fmla="*/ 3771 h 9764"/>
                <a:gd name="connsiteX16" fmla="*/ 6969 w 10000"/>
                <a:gd name="connsiteY16" fmla="*/ 3973 h 9764"/>
                <a:gd name="connsiteX17" fmla="*/ 6341 w 10000"/>
                <a:gd name="connsiteY17" fmla="*/ 4074 h 9764"/>
                <a:gd name="connsiteX18" fmla="*/ 5331 w 10000"/>
                <a:gd name="connsiteY18" fmla="*/ 4579 h 9764"/>
                <a:gd name="connsiteX19" fmla="*/ 5331 w 10000"/>
                <a:gd name="connsiteY19" fmla="*/ 5421 h 9764"/>
                <a:gd name="connsiteX20" fmla="*/ 5226 w 10000"/>
                <a:gd name="connsiteY20" fmla="*/ 5421 h 9764"/>
                <a:gd name="connsiteX21" fmla="*/ 5226 w 10000"/>
                <a:gd name="connsiteY21" fmla="*/ 5421 h 9764"/>
                <a:gd name="connsiteX22" fmla="*/ 5226 w 10000"/>
                <a:gd name="connsiteY22" fmla="*/ 5791 h 9764"/>
                <a:gd name="connsiteX23" fmla="*/ 4843 w 10000"/>
                <a:gd name="connsiteY23" fmla="*/ 5825 h 9764"/>
                <a:gd name="connsiteX24" fmla="*/ 4634 w 10000"/>
                <a:gd name="connsiteY24" fmla="*/ 5959 h 9764"/>
                <a:gd name="connsiteX25" fmla="*/ 4355 w 10000"/>
                <a:gd name="connsiteY25" fmla="*/ 5959 h 9764"/>
                <a:gd name="connsiteX26" fmla="*/ 4146 w 10000"/>
                <a:gd name="connsiteY26" fmla="*/ 5892 h 9764"/>
                <a:gd name="connsiteX27" fmla="*/ 3624 w 10000"/>
                <a:gd name="connsiteY27" fmla="*/ 5959 h 9764"/>
                <a:gd name="connsiteX28" fmla="*/ 3415 w 10000"/>
                <a:gd name="connsiteY28" fmla="*/ 6498 h 9764"/>
                <a:gd name="connsiteX29" fmla="*/ 3206 w 10000"/>
                <a:gd name="connsiteY29" fmla="*/ 6565 h 9764"/>
                <a:gd name="connsiteX30" fmla="*/ 2892 w 10000"/>
                <a:gd name="connsiteY30" fmla="*/ 7441 h 9764"/>
                <a:gd name="connsiteX31" fmla="*/ 2021 w 10000"/>
                <a:gd name="connsiteY31" fmla="*/ 8182 h 9764"/>
                <a:gd name="connsiteX32" fmla="*/ 1777 w 10000"/>
                <a:gd name="connsiteY32" fmla="*/ 9158 h 9764"/>
                <a:gd name="connsiteX33" fmla="*/ 1498 w 10000"/>
                <a:gd name="connsiteY33" fmla="*/ 9461 h 9764"/>
                <a:gd name="connsiteX34" fmla="*/ 1429 w 10000"/>
                <a:gd name="connsiteY34" fmla="*/ 9730 h 9764"/>
                <a:gd name="connsiteX35" fmla="*/ 0 w 10000"/>
                <a:gd name="connsiteY35" fmla="*/ 9764 h 9764"/>
                <a:gd name="connsiteX36" fmla="*/ 0 w 10000"/>
                <a:gd name="connsiteY36" fmla="*/ 9764 h 9764"/>
                <a:gd name="connsiteX37" fmla="*/ 35 w 10000"/>
                <a:gd name="connsiteY37" fmla="*/ 9461 h 9764"/>
                <a:gd name="connsiteX38" fmla="*/ 279 w 10000"/>
                <a:gd name="connsiteY38" fmla="*/ 9259 h 9764"/>
                <a:gd name="connsiteX39" fmla="*/ 488 w 10000"/>
                <a:gd name="connsiteY39" fmla="*/ 8889 h 9764"/>
                <a:gd name="connsiteX40" fmla="*/ 453 w 10000"/>
                <a:gd name="connsiteY40" fmla="*/ 8653 h 9764"/>
                <a:gd name="connsiteX41" fmla="*/ 697 w 10000"/>
                <a:gd name="connsiteY41" fmla="*/ 8148 h 9764"/>
                <a:gd name="connsiteX42" fmla="*/ 1045 w 10000"/>
                <a:gd name="connsiteY42" fmla="*/ 7710 h 9764"/>
                <a:gd name="connsiteX43" fmla="*/ 1289 w 10000"/>
                <a:gd name="connsiteY43" fmla="*/ 7609 h 9764"/>
                <a:gd name="connsiteX44" fmla="*/ 1463 w 10000"/>
                <a:gd name="connsiteY44" fmla="*/ 7205 h 9764"/>
                <a:gd name="connsiteX45" fmla="*/ 1463 w 10000"/>
                <a:gd name="connsiteY45" fmla="*/ 6835 h 9764"/>
                <a:gd name="connsiteX46" fmla="*/ 1707 w 10000"/>
                <a:gd name="connsiteY46" fmla="*/ 6397 h 9764"/>
                <a:gd name="connsiteX47" fmla="*/ 2125 w 10000"/>
                <a:gd name="connsiteY47" fmla="*/ 6128 h 9764"/>
                <a:gd name="connsiteX48" fmla="*/ 2544 w 10000"/>
                <a:gd name="connsiteY48" fmla="*/ 5421 h 9764"/>
                <a:gd name="connsiteX49" fmla="*/ 2578 w 10000"/>
                <a:gd name="connsiteY49" fmla="*/ 5421 h 9764"/>
                <a:gd name="connsiteX50" fmla="*/ 2892 w 10000"/>
                <a:gd name="connsiteY50" fmla="*/ 5151 h 9764"/>
                <a:gd name="connsiteX51" fmla="*/ 3449 w 10000"/>
                <a:gd name="connsiteY51" fmla="*/ 5084 h 9764"/>
                <a:gd name="connsiteX52" fmla="*/ 3972 w 10000"/>
                <a:gd name="connsiteY52" fmla="*/ 4612 h 9764"/>
                <a:gd name="connsiteX53" fmla="*/ 4286 w 10000"/>
                <a:gd name="connsiteY53" fmla="*/ 4410 h 9764"/>
                <a:gd name="connsiteX54" fmla="*/ 4808 w 10000"/>
                <a:gd name="connsiteY54" fmla="*/ 3838 h 9764"/>
                <a:gd name="connsiteX55" fmla="*/ 4669 w 10000"/>
                <a:gd name="connsiteY55" fmla="*/ 2963 h 9764"/>
                <a:gd name="connsiteX56" fmla="*/ 4913 w 10000"/>
                <a:gd name="connsiteY56" fmla="*/ 2357 h 9764"/>
                <a:gd name="connsiteX57" fmla="*/ 5017 w 10000"/>
                <a:gd name="connsiteY57" fmla="*/ 1986 h 9764"/>
                <a:gd name="connsiteX58" fmla="*/ 5436 w 10000"/>
                <a:gd name="connsiteY58" fmla="*/ 1515 h 9764"/>
                <a:gd name="connsiteX59" fmla="*/ 6028 w 10000"/>
                <a:gd name="connsiteY59" fmla="*/ 1212 h 9764"/>
                <a:gd name="connsiteX60" fmla="*/ 6481 w 10000"/>
                <a:gd name="connsiteY60" fmla="*/ 909 h 9764"/>
                <a:gd name="connsiteX61" fmla="*/ 6899 w 10000"/>
                <a:gd name="connsiteY61" fmla="*/ 202 h 9764"/>
                <a:gd name="connsiteX0" fmla="*/ 6899 w 10000"/>
                <a:gd name="connsiteY0" fmla="*/ 207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60" fmla="*/ 6899 w 10000"/>
                <a:gd name="connsiteY60" fmla="*/ 207 h 10000"/>
                <a:gd name="connsiteX0" fmla="*/ 6481 w 10000"/>
                <a:gd name="connsiteY0" fmla="*/ 931 h 10000"/>
                <a:gd name="connsiteX1" fmla="*/ 8502 w 10000"/>
                <a:gd name="connsiteY1" fmla="*/ 0 h 10000"/>
                <a:gd name="connsiteX2" fmla="*/ 9094 w 10000"/>
                <a:gd name="connsiteY2" fmla="*/ 172 h 10000"/>
                <a:gd name="connsiteX3" fmla="*/ 9373 w 10000"/>
                <a:gd name="connsiteY3" fmla="*/ 172 h 10000"/>
                <a:gd name="connsiteX4" fmla="*/ 9582 w 10000"/>
                <a:gd name="connsiteY4" fmla="*/ 621 h 10000"/>
                <a:gd name="connsiteX5" fmla="*/ 9617 w 10000"/>
                <a:gd name="connsiteY5" fmla="*/ 1068 h 10000"/>
                <a:gd name="connsiteX6" fmla="*/ 9826 w 10000"/>
                <a:gd name="connsiteY6" fmla="*/ 1827 h 10000"/>
                <a:gd name="connsiteX7" fmla="*/ 10000 w 10000"/>
                <a:gd name="connsiteY7" fmla="*/ 1965 h 10000"/>
                <a:gd name="connsiteX8" fmla="*/ 9895 w 10000"/>
                <a:gd name="connsiteY8" fmla="*/ 2241 h 10000"/>
                <a:gd name="connsiteX9" fmla="*/ 9094 w 10000"/>
                <a:gd name="connsiteY9" fmla="*/ 2379 h 10000"/>
                <a:gd name="connsiteX10" fmla="*/ 8815 w 10000"/>
                <a:gd name="connsiteY10" fmla="*/ 2655 h 10000"/>
                <a:gd name="connsiteX11" fmla="*/ 8432 w 10000"/>
                <a:gd name="connsiteY11" fmla="*/ 2689 h 10000"/>
                <a:gd name="connsiteX12" fmla="*/ 8432 w 10000"/>
                <a:gd name="connsiteY12" fmla="*/ 3241 h 10000"/>
                <a:gd name="connsiteX13" fmla="*/ 7700 w 10000"/>
                <a:gd name="connsiteY13" fmla="*/ 3517 h 10000"/>
                <a:gd name="connsiteX14" fmla="*/ 7456 w 10000"/>
                <a:gd name="connsiteY14" fmla="*/ 3862 h 10000"/>
                <a:gd name="connsiteX15" fmla="*/ 6969 w 10000"/>
                <a:gd name="connsiteY15" fmla="*/ 4069 h 10000"/>
                <a:gd name="connsiteX16" fmla="*/ 6341 w 10000"/>
                <a:gd name="connsiteY16" fmla="*/ 4172 h 10000"/>
                <a:gd name="connsiteX17" fmla="*/ 5331 w 10000"/>
                <a:gd name="connsiteY17" fmla="*/ 4690 h 10000"/>
                <a:gd name="connsiteX18" fmla="*/ 5331 w 10000"/>
                <a:gd name="connsiteY18" fmla="*/ 5552 h 10000"/>
                <a:gd name="connsiteX19" fmla="*/ 5226 w 10000"/>
                <a:gd name="connsiteY19" fmla="*/ 5552 h 10000"/>
                <a:gd name="connsiteX20" fmla="*/ 5226 w 10000"/>
                <a:gd name="connsiteY20" fmla="*/ 5552 h 10000"/>
                <a:gd name="connsiteX21" fmla="*/ 5226 w 10000"/>
                <a:gd name="connsiteY21" fmla="*/ 5931 h 10000"/>
                <a:gd name="connsiteX22" fmla="*/ 4843 w 10000"/>
                <a:gd name="connsiteY22" fmla="*/ 5966 h 10000"/>
                <a:gd name="connsiteX23" fmla="*/ 4634 w 10000"/>
                <a:gd name="connsiteY23" fmla="*/ 6103 h 10000"/>
                <a:gd name="connsiteX24" fmla="*/ 4355 w 10000"/>
                <a:gd name="connsiteY24" fmla="*/ 6103 h 10000"/>
                <a:gd name="connsiteX25" fmla="*/ 4146 w 10000"/>
                <a:gd name="connsiteY25" fmla="*/ 6034 h 10000"/>
                <a:gd name="connsiteX26" fmla="*/ 3624 w 10000"/>
                <a:gd name="connsiteY26" fmla="*/ 6103 h 10000"/>
                <a:gd name="connsiteX27" fmla="*/ 3415 w 10000"/>
                <a:gd name="connsiteY27" fmla="*/ 6655 h 10000"/>
                <a:gd name="connsiteX28" fmla="*/ 3206 w 10000"/>
                <a:gd name="connsiteY28" fmla="*/ 6724 h 10000"/>
                <a:gd name="connsiteX29" fmla="*/ 2892 w 10000"/>
                <a:gd name="connsiteY29" fmla="*/ 7621 h 10000"/>
                <a:gd name="connsiteX30" fmla="*/ 2021 w 10000"/>
                <a:gd name="connsiteY30" fmla="*/ 8380 h 10000"/>
                <a:gd name="connsiteX31" fmla="*/ 1777 w 10000"/>
                <a:gd name="connsiteY31" fmla="*/ 9379 h 10000"/>
                <a:gd name="connsiteX32" fmla="*/ 1498 w 10000"/>
                <a:gd name="connsiteY32" fmla="*/ 9690 h 10000"/>
                <a:gd name="connsiteX33" fmla="*/ 1429 w 10000"/>
                <a:gd name="connsiteY33" fmla="*/ 9965 h 10000"/>
                <a:gd name="connsiteX34" fmla="*/ 0 w 10000"/>
                <a:gd name="connsiteY34" fmla="*/ 10000 h 10000"/>
                <a:gd name="connsiteX35" fmla="*/ 0 w 10000"/>
                <a:gd name="connsiteY35" fmla="*/ 10000 h 10000"/>
                <a:gd name="connsiteX36" fmla="*/ 35 w 10000"/>
                <a:gd name="connsiteY36" fmla="*/ 9690 h 10000"/>
                <a:gd name="connsiteX37" fmla="*/ 279 w 10000"/>
                <a:gd name="connsiteY37" fmla="*/ 9483 h 10000"/>
                <a:gd name="connsiteX38" fmla="*/ 488 w 10000"/>
                <a:gd name="connsiteY38" fmla="*/ 9104 h 10000"/>
                <a:gd name="connsiteX39" fmla="*/ 453 w 10000"/>
                <a:gd name="connsiteY39" fmla="*/ 8862 h 10000"/>
                <a:gd name="connsiteX40" fmla="*/ 697 w 10000"/>
                <a:gd name="connsiteY40" fmla="*/ 8345 h 10000"/>
                <a:gd name="connsiteX41" fmla="*/ 1045 w 10000"/>
                <a:gd name="connsiteY41" fmla="*/ 7896 h 10000"/>
                <a:gd name="connsiteX42" fmla="*/ 1289 w 10000"/>
                <a:gd name="connsiteY42" fmla="*/ 7793 h 10000"/>
                <a:gd name="connsiteX43" fmla="*/ 1463 w 10000"/>
                <a:gd name="connsiteY43" fmla="*/ 7379 h 10000"/>
                <a:gd name="connsiteX44" fmla="*/ 1463 w 10000"/>
                <a:gd name="connsiteY44" fmla="*/ 7000 h 10000"/>
                <a:gd name="connsiteX45" fmla="*/ 1707 w 10000"/>
                <a:gd name="connsiteY45" fmla="*/ 6552 h 10000"/>
                <a:gd name="connsiteX46" fmla="*/ 2125 w 10000"/>
                <a:gd name="connsiteY46" fmla="*/ 6276 h 10000"/>
                <a:gd name="connsiteX47" fmla="*/ 2544 w 10000"/>
                <a:gd name="connsiteY47" fmla="*/ 5552 h 10000"/>
                <a:gd name="connsiteX48" fmla="*/ 2578 w 10000"/>
                <a:gd name="connsiteY48" fmla="*/ 5552 h 10000"/>
                <a:gd name="connsiteX49" fmla="*/ 2892 w 10000"/>
                <a:gd name="connsiteY49" fmla="*/ 5276 h 10000"/>
                <a:gd name="connsiteX50" fmla="*/ 3449 w 10000"/>
                <a:gd name="connsiteY50" fmla="*/ 5207 h 10000"/>
                <a:gd name="connsiteX51" fmla="*/ 3972 w 10000"/>
                <a:gd name="connsiteY51" fmla="*/ 4723 h 10000"/>
                <a:gd name="connsiteX52" fmla="*/ 4286 w 10000"/>
                <a:gd name="connsiteY52" fmla="*/ 4517 h 10000"/>
                <a:gd name="connsiteX53" fmla="*/ 4808 w 10000"/>
                <a:gd name="connsiteY53" fmla="*/ 3931 h 10000"/>
                <a:gd name="connsiteX54" fmla="*/ 4669 w 10000"/>
                <a:gd name="connsiteY54" fmla="*/ 3035 h 10000"/>
                <a:gd name="connsiteX55" fmla="*/ 4913 w 10000"/>
                <a:gd name="connsiteY55" fmla="*/ 2414 h 10000"/>
                <a:gd name="connsiteX56" fmla="*/ 5017 w 10000"/>
                <a:gd name="connsiteY56" fmla="*/ 2034 h 10000"/>
                <a:gd name="connsiteX57" fmla="*/ 5436 w 10000"/>
                <a:gd name="connsiteY57" fmla="*/ 1552 h 10000"/>
                <a:gd name="connsiteX58" fmla="*/ 6028 w 10000"/>
                <a:gd name="connsiteY58" fmla="*/ 1241 h 10000"/>
                <a:gd name="connsiteX59" fmla="*/ 6481 w 10000"/>
                <a:gd name="connsiteY59" fmla="*/ 931 h 10000"/>
                <a:gd name="connsiteX0" fmla="*/ 6481 w 10000"/>
                <a:gd name="connsiteY0" fmla="*/ 759 h 9828"/>
                <a:gd name="connsiteX1" fmla="*/ 9094 w 10000"/>
                <a:gd name="connsiteY1" fmla="*/ 0 h 9828"/>
                <a:gd name="connsiteX2" fmla="*/ 9373 w 10000"/>
                <a:gd name="connsiteY2" fmla="*/ 0 h 9828"/>
                <a:gd name="connsiteX3" fmla="*/ 9582 w 10000"/>
                <a:gd name="connsiteY3" fmla="*/ 449 h 9828"/>
                <a:gd name="connsiteX4" fmla="*/ 9617 w 10000"/>
                <a:gd name="connsiteY4" fmla="*/ 896 h 9828"/>
                <a:gd name="connsiteX5" fmla="*/ 9826 w 10000"/>
                <a:gd name="connsiteY5" fmla="*/ 1655 h 9828"/>
                <a:gd name="connsiteX6" fmla="*/ 10000 w 10000"/>
                <a:gd name="connsiteY6" fmla="*/ 1793 h 9828"/>
                <a:gd name="connsiteX7" fmla="*/ 9895 w 10000"/>
                <a:gd name="connsiteY7" fmla="*/ 2069 h 9828"/>
                <a:gd name="connsiteX8" fmla="*/ 9094 w 10000"/>
                <a:gd name="connsiteY8" fmla="*/ 2207 h 9828"/>
                <a:gd name="connsiteX9" fmla="*/ 8815 w 10000"/>
                <a:gd name="connsiteY9" fmla="*/ 2483 h 9828"/>
                <a:gd name="connsiteX10" fmla="*/ 8432 w 10000"/>
                <a:gd name="connsiteY10" fmla="*/ 2517 h 9828"/>
                <a:gd name="connsiteX11" fmla="*/ 8432 w 10000"/>
                <a:gd name="connsiteY11" fmla="*/ 3069 h 9828"/>
                <a:gd name="connsiteX12" fmla="*/ 7700 w 10000"/>
                <a:gd name="connsiteY12" fmla="*/ 3345 h 9828"/>
                <a:gd name="connsiteX13" fmla="*/ 7456 w 10000"/>
                <a:gd name="connsiteY13" fmla="*/ 3690 h 9828"/>
                <a:gd name="connsiteX14" fmla="*/ 6969 w 10000"/>
                <a:gd name="connsiteY14" fmla="*/ 3897 h 9828"/>
                <a:gd name="connsiteX15" fmla="*/ 6341 w 10000"/>
                <a:gd name="connsiteY15" fmla="*/ 4000 h 9828"/>
                <a:gd name="connsiteX16" fmla="*/ 5331 w 10000"/>
                <a:gd name="connsiteY16" fmla="*/ 4518 h 9828"/>
                <a:gd name="connsiteX17" fmla="*/ 5331 w 10000"/>
                <a:gd name="connsiteY17" fmla="*/ 5380 h 9828"/>
                <a:gd name="connsiteX18" fmla="*/ 5226 w 10000"/>
                <a:gd name="connsiteY18" fmla="*/ 5380 h 9828"/>
                <a:gd name="connsiteX19" fmla="*/ 5226 w 10000"/>
                <a:gd name="connsiteY19" fmla="*/ 5380 h 9828"/>
                <a:gd name="connsiteX20" fmla="*/ 5226 w 10000"/>
                <a:gd name="connsiteY20" fmla="*/ 5759 h 9828"/>
                <a:gd name="connsiteX21" fmla="*/ 4843 w 10000"/>
                <a:gd name="connsiteY21" fmla="*/ 5794 h 9828"/>
                <a:gd name="connsiteX22" fmla="*/ 4634 w 10000"/>
                <a:gd name="connsiteY22" fmla="*/ 5931 h 9828"/>
                <a:gd name="connsiteX23" fmla="*/ 4355 w 10000"/>
                <a:gd name="connsiteY23" fmla="*/ 5931 h 9828"/>
                <a:gd name="connsiteX24" fmla="*/ 4146 w 10000"/>
                <a:gd name="connsiteY24" fmla="*/ 5862 h 9828"/>
                <a:gd name="connsiteX25" fmla="*/ 3624 w 10000"/>
                <a:gd name="connsiteY25" fmla="*/ 5931 h 9828"/>
                <a:gd name="connsiteX26" fmla="*/ 3415 w 10000"/>
                <a:gd name="connsiteY26" fmla="*/ 6483 h 9828"/>
                <a:gd name="connsiteX27" fmla="*/ 3206 w 10000"/>
                <a:gd name="connsiteY27" fmla="*/ 6552 h 9828"/>
                <a:gd name="connsiteX28" fmla="*/ 2892 w 10000"/>
                <a:gd name="connsiteY28" fmla="*/ 7449 h 9828"/>
                <a:gd name="connsiteX29" fmla="*/ 2021 w 10000"/>
                <a:gd name="connsiteY29" fmla="*/ 8208 h 9828"/>
                <a:gd name="connsiteX30" fmla="*/ 1777 w 10000"/>
                <a:gd name="connsiteY30" fmla="*/ 9207 h 9828"/>
                <a:gd name="connsiteX31" fmla="*/ 1498 w 10000"/>
                <a:gd name="connsiteY31" fmla="*/ 9518 h 9828"/>
                <a:gd name="connsiteX32" fmla="*/ 1429 w 10000"/>
                <a:gd name="connsiteY32" fmla="*/ 9793 h 9828"/>
                <a:gd name="connsiteX33" fmla="*/ 0 w 10000"/>
                <a:gd name="connsiteY33" fmla="*/ 9828 h 9828"/>
                <a:gd name="connsiteX34" fmla="*/ 0 w 10000"/>
                <a:gd name="connsiteY34" fmla="*/ 9828 h 9828"/>
                <a:gd name="connsiteX35" fmla="*/ 35 w 10000"/>
                <a:gd name="connsiteY35" fmla="*/ 9518 h 9828"/>
                <a:gd name="connsiteX36" fmla="*/ 279 w 10000"/>
                <a:gd name="connsiteY36" fmla="*/ 9311 h 9828"/>
                <a:gd name="connsiteX37" fmla="*/ 488 w 10000"/>
                <a:gd name="connsiteY37" fmla="*/ 8932 h 9828"/>
                <a:gd name="connsiteX38" fmla="*/ 453 w 10000"/>
                <a:gd name="connsiteY38" fmla="*/ 8690 h 9828"/>
                <a:gd name="connsiteX39" fmla="*/ 697 w 10000"/>
                <a:gd name="connsiteY39" fmla="*/ 8173 h 9828"/>
                <a:gd name="connsiteX40" fmla="*/ 1045 w 10000"/>
                <a:gd name="connsiteY40" fmla="*/ 7724 h 9828"/>
                <a:gd name="connsiteX41" fmla="*/ 1289 w 10000"/>
                <a:gd name="connsiteY41" fmla="*/ 7621 h 9828"/>
                <a:gd name="connsiteX42" fmla="*/ 1463 w 10000"/>
                <a:gd name="connsiteY42" fmla="*/ 7207 h 9828"/>
                <a:gd name="connsiteX43" fmla="*/ 1463 w 10000"/>
                <a:gd name="connsiteY43" fmla="*/ 6828 h 9828"/>
                <a:gd name="connsiteX44" fmla="*/ 1707 w 10000"/>
                <a:gd name="connsiteY44" fmla="*/ 6380 h 9828"/>
                <a:gd name="connsiteX45" fmla="*/ 2125 w 10000"/>
                <a:gd name="connsiteY45" fmla="*/ 6104 h 9828"/>
                <a:gd name="connsiteX46" fmla="*/ 2544 w 10000"/>
                <a:gd name="connsiteY46" fmla="*/ 5380 h 9828"/>
                <a:gd name="connsiteX47" fmla="*/ 2578 w 10000"/>
                <a:gd name="connsiteY47" fmla="*/ 5380 h 9828"/>
                <a:gd name="connsiteX48" fmla="*/ 2892 w 10000"/>
                <a:gd name="connsiteY48" fmla="*/ 5104 h 9828"/>
                <a:gd name="connsiteX49" fmla="*/ 3449 w 10000"/>
                <a:gd name="connsiteY49" fmla="*/ 5035 h 9828"/>
                <a:gd name="connsiteX50" fmla="*/ 3972 w 10000"/>
                <a:gd name="connsiteY50" fmla="*/ 4551 h 9828"/>
                <a:gd name="connsiteX51" fmla="*/ 4286 w 10000"/>
                <a:gd name="connsiteY51" fmla="*/ 4345 h 9828"/>
                <a:gd name="connsiteX52" fmla="*/ 4808 w 10000"/>
                <a:gd name="connsiteY52" fmla="*/ 3759 h 9828"/>
                <a:gd name="connsiteX53" fmla="*/ 4669 w 10000"/>
                <a:gd name="connsiteY53" fmla="*/ 2863 h 9828"/>
                <a:gd name="connsiteX54" fmla="*/ 4913 w 10000"/>
                <a:gd name="connsiteY54" fmla="*/ 2242 h 9828"/>
                <a:gd name="connsiteX55" fmla="*/ 5017 w 10000"/>
                <a:gd name="connsiteY55" fmla="*/ 1862 h 9828"/>
                <a:gd name="connsiteX56" fmla="*/ 5436 w 10000"/>
                <a:gd name="connsiteY56" fmla="*/ 1380 h 9828"/>
                <a:gd name="connsiteX57" fmla="*/ 6028 w 10000"/>
                <a:gd name="connsiteY57" fmla="*/ 1069 h 9828"/>
                <a:gd name="connsiteX58" fmla="*/ 6481 w 10000"/>
                <a:gd name="connsiteY58" fmla="*/ 759 h 9828"/>
                <a:gd name="connsiteX0" fmla="*/ 6481 w 10000"/>
                <a:gd name="connsiteY0" fmla="*/ 772 h 10000"/>
                <a:gd name="connsiteX1" fmla="*/ 9094 w 10000"/>
                <a:gd name="connsiteY1" fmla="*/ 0 h 10000"/>
                <a:gd name="connsiteX2" fmla="*/ 9582 w 10000"/>
                <a:gd name="connsiteY2" fmla="*/ 457 h 10000"/>
                <a:gd name="connsiteX3" fmla="*/ 9617 w 10000"/>
                <a:gd name="connsiteY3" fmla="*/ 912 h 10000"/>
                <a:gd name="connsiteX4" fmla="*/ 9826 w 10000"/>
                <a:gd name="connsiteY4" fmla="*/ 1684 h 10000"/>
                <a:gd name="connsiteX5" fmla="*/ 10000 w 10000"/>
                <a:gd name="connsiteY5" fmla="*/ 1824 h 10000"/>
                <a:gd name="connsiteX6" fmla="*/ 9895 w 10000"/>
                <a:gd name="connsiteY6" fmla="*/ 2105 h 10000"/>
                <a:gd name="connsiteX7" fmla="*/ 9094 w 10000"/>
                <a:gd name="connsiteY7" fmla="*/ 2246 h 10000"/>
                <a:gd name="connsiteX8" fmla="*/ 8815 w 10000"/>
                <a:gd name="connsiteY8" fmla="*/ 2526 h 10000"/>
                <a:gd name="connsiteX9" fmla="*/ 8432 w 10000"/>
                <a:gd name="connsiteY9" fmla="*/ 2561 h 10000"/>
                <a:gd name="connsiteX10" fmla="*/ 8432 w 10000"/>
                <a:gd name="connsiteY10" fmla="*/ 3123 h 10000"/>
                <a:gd name="connsiteX11" fmla="*/ 7700 w 10000"/>
                <a:gd name="connsiteY11" fmla="*/ 3404 h 10000"/>
                <a:gd name="connsiteX12" fmla="*/ 7456 w 10000"/>
                <a:gd name="connsiteY12" fmla="*/ 3755 h 10000"/>
                <a:gd name="connsiteX13" fmla="*/ 6969 w 10000"/>
                <a:gd name="connsiteY13" fmla="*/ 3965 h 10000"/>
                <a:gd name="connsiteX14" fmla="*/ 6341 w 10000"/>
                <a:gd name="connsiteY14" fmla="*/ 4070 h 10000"/>
                <a:gd name="connsiteX15" fmla="*/ 5331 w 10000"/>
                <a:gd name="connsiteY15" fmla="*/ 4597 h 10000"/>
                <a:gd name="connsiteX16" fmla="*/ 5331 w 10000"/>
                <a:gd name="connsiteY16" fmla="*/ 5474 h 10000"/>
                <a:gd name="connsiteX17" fmla="*/ 5226 w 10000"/>
                <a:gd name="connsiteY17" fmla="*/ 5474 h 10000"/>
                <a:gd name="connsiteX18" fmla="*/ 5226 w 10000"/>
                <a:gd name="connsiteY18" fmla="*/ 5474 h 10000"/>
                <a:gd name="connsiteX19" fmla="*/ 5226 w 10000"/>
                <a:gd name="connsiteY19" fmla="*/ 5860 h 10000"/>
                <a:gd name="connsiteX20" fmla="*/ 4843 w 10000"/>
                <a:gd name="connsiteY20" fmla="*/ 5895 h 10000"/>
                <a:gd name="connsiteX21" fmla="*/ 4634 w 10000"/>
                <a:gd name="connsiteY21" fmla="*/ 6035 h 10000"/>
                <a:gd name="connsiteX22" fmla="*/ 4355 w 10000"/>
                <a:gd name="connsiteY22" fmla="*/ 6035 h 10000"/>
                <a:gd name="connsiteX23" fmla="*/ 4146 w 10000"/>
                <a:gd name="connsiteY23" fmla="*/ 5965 h 10000"/>
                <a:gd name="connsiteX24" fmla="*/ 3624 w 10000"/>
                <a:gd name="connsiteY24" fmla="*/ 6035 h 10000"/>
                <a:gd name="connsiteX25" fmla="*/ 3415 w 10000"/>
                <a:gd name="connsiteY25" fmla="*/ 6596 h 10000"/>
                <a:gd name="connsiteX26" fmla="*/ 3206 w 10000"/>
                <a:gd name="connsiteY26" fmla="*/ 6667 h 10000"/>
                <a:gd name="connsiteX27" fmla="*/ 2892 w 10000"/>
                <a:gd name="connsiteY27" fmla="*/ 7579 h 10000"/>
                <a:gd name="connsiteX28" fmla="*/ 2021 w 10000"/>
                <a:gd name="connsiteY28" fmla="*/ 8352 h 10000"/>
                <a:gd name="connsiteX29" fmla="*/ 1777 w 10000"/>
                <a:gd name="connsiteY29" fmla="*/ 9368 h 10000"/>
                <a:gd name="connsiteX30" fmla="*/ 1498 w 10000"/>
                <a:gd name="connsiteY30" fmla="*/ 9685 h 10000"/>
                <a:gd name="connsiteX31" fmla="*/ 1429 w 10000"/>
                <a:gd name="connsiteY31" fmla="*/ 9964 h 10000"/>
                <a:gd name="connsiteX32" fmla="*/ 0 w 10000"/>
                <a:gd name="connsiteY32" fmla="*/ 10000 h 10000"/>
                <a:gd name="connsiteX33" fmla="*/ 0 w 10000"/>
                <a:gd name="connsiteY33" fmla="*/ 10000 h 10000"/>
                <a:gd name="connsiteX34" fmla="*/ 35 w 10000"/>
                <a:gd name="connsiteY34" fmla="*/ 9685 h 10000"/>
                <a:gd name="connsiteX35" fmla="*/ 279 w 10000"/>
                <a:gd name="connsiteY35" fmla="*/ 9474 h 10000"/>
                <a:gd name="connsiteX36" fmla="*/ 488 w 10000"/>
                <a:gd name="connsiteY36" fmla="*/ 9088 h 10000"/>
                <a:gd name="connsiteX37" fmla="*/ 453 w 10000"/>
                <a:gd name="connsiteY37" fmla="*/ 8842 h 10000"/>
                <a:gd name="connsiteX38" fmla="*/ 697 w 10000"/>
                <a:gd name="connsiteY38" fmla="*/ 8316 h 10000"/>
                <a:gd name="connsiteX39" fmla="*/ 1045 w 10000"/>
                <a:gd name="connsiteY39" fmla="*/ 7859 h 10000"/>
                <a:gd name="connsiteX40" fmla="*/ 1289 w 10000"/>
                <a:gd name="connsiteY40" fmla="*/ 7754 h 10000"/>
                <a:gd name="connsiteX41" fmla="*/ 1463 w 10000"/>
                <a:gd name="connsiteY41" fmla="*/ 7333 h 10000"/>
                <a:gd name="connsiteX42" fmla="*/ 1463 w 10000"/>
                <a:gd name="connsiteY42" fmla="*/ 6947 h 10000"/>
                <a:gd name="connsiteX43" fmla="*/ 1707 w 10000"/>
                <a:gd name="connsiteY43" fmla="*/ 6492 h 10000"/>
                <a:gd name="connsiteX44" fmla="*/ 2125 w 10000"/>
                <a:gd name="connsiteY44" fmla="*/ 6211 h 10000"/>
                <a:gd name="connsiteX45" fmla="*/ 2544 w 10000"/>
                <a:gd name="connsiteY45" fmla="*/ 5474 h 10000"/>
                <a:gd name="connsiteX46" fmla="*/ 2578 w 10000"/>
                <a:gd name="connsiteY46" fmla="*/ 5474 h 10000"/>
                <a:gd name="connsiteX47" fmla="*/ 2892 w 10000"/>
                <a:gd name="connsiteY47" fmla="*/ 5193 h 10000"/>
                <a:gd name="connsiteX48" fmla="*/ 3449 w 10000"/>
                <a:gd name="connsiteY48" fmla="*/ 5123 h 10000"/>
                <a:gd name="connsiteX49" fmla="*/ 3972 w 10000"/>
                <a:gd name="connsiteY49" fmla="*/ 4631 h 10000"/>
                <a:gd name="connsiteX50" fmla="*/ 4286 w 10000"/>
                <a:gd name="connsiteY50" fmla="*/ 4421 h 10000"/>
                <a:gd name="connsiteX51" fmla="*/ 4808 w 10000"/>
                <a:gd name="connsiteY51" fmla="*/ 3825 h 10000"/>
                <a:gd name="connsiteX52" fmla="*/ 4669 w 10000"/>
                <a:gd name="connsiteY52" fmla="*/ 2913 h 10000"/>
                <a:gd name="connsiteX53" fmla="*/ 4913 w 10000"/>
                <a:gd name="connsiteY53" fmla="*/ 2281 h 10000"/>
                <a:gd name="connsiteX54" fmla="*/ 5017 w 10000"/>
                <a:gd name="connsiteY54" fmla="*/ 1895 h 10000"/>
                <a:gd name="connsiteX55" fmla="*/ 5436 w 10000"/>
                <a:gd name="connsiteY55" fmla="*/ 1404 h 10000"/>
                <a:gd name="connsiteX56" fmla="*/ 6028 w 10000"/>
                <a:gd name="connsiteY56" fmla="*/ 1088 h 10000"/>
                <a:gd name="connsiteX57" fmla="*/ 6481 w 10000"/>
                <a:gd name="connsiteY57" fmla="*/ 772 h 10000"/>
                <a:gd name="connsiteX0" fmla="*/ 6481 w 10000"/>
                <a:gd name="connsiteY0" fmla="*/ 315 h 9543"/>
                <a:gd name="connsiteX1" fmla="*/ 9582 w 10000"/>
                <a:gd name="connsiteY1" fmla="*/ 0 h 9543"/>
                <a:gd name="connsiteX2" fmla="*/ 9617 w 10000"/>
                <a:gd name="connsiteY2" fmla="*/ 455 h 9543"/>
                <a:gd name="connsiteX3" fmla="*/ 9826 w 10000"/>
                <a:gd name="connsiteY3" fmla="*/ 1227 h 9543"/>
                <a:gd name="connsiteX4" fmla="*/ 10000 w 10000"/>
                <a:gd name="connsiteY4" fmla="*/ 1367 h 9543"/>
                <a:gd name="connsiteX5" fmla="*/ 9895 w 10000"/>
                <a:gd name="connsiteY5" fmla="*/ 1648 h 9543"/>
                <a:gd name="connsiteX6" fmla="*/ 9094 w 10000"/>
                <a:gd name="connsiteY6" fmla="*/ 1789 h 9543"/>
                <a:gd name="connsiteX7" fmla="*/ 8815 w 10000"/>
                <a:gd name="connsiteY7" fmla="*/ 2069 h 9543"/>
                <a:gd name="connsiteX8" fmla="*/ 8432 w 10000"/>
                <a:gd name="connsiteY8" fmla="*/ 2104 h 9543"/>
                <a:gd name="connsiteX9" fmla="*/ 8432 w 10000"/>
                <a:gd name="connsiteY9" fmla="*/ 2666 h 9543"/>
                <a:gd name="connsiteX10" fmla="*/ 7700 w 10000"/>
                <a:gd name="connsiteY10" fmla="*/ 2947 h 9543"/>
                <a:gd name="connsiteX11" fmla="*/ 7456 w 10000"/>
                <a:gd name="connsiteY11" fmla="*/ 3298 h 9543"/>
                <a:gd name="connsiteX12" fmla="*/ 6969 w 10000"/>
                <a:gd name="connsiteY12" fmla="*/ 3508 h 9543"/>
                <a:gd name="connsiteX13" fmla="*/ 6341 w 10000"/>
                <a:gd name="connsiteY13" fmla="*/ 3613 h 9543"/>
                <a:gd name="connsiteX14" fmla="*/ 5331 w 10000"/>
                <a:gd name="connsiteY14" fmla="*/ 4140 h 9543"/>
                <a:gd name="connsiteX15" fmla="*/ 5331 w 10000"/>
                <a:gd name="connsiteY15" fmla="*/ 5017 h 9543"/>
                <a:gd name="connsiteX16" fmla="*/ 5226 w 10000"/>
                <a:gd name="connsiteY16" fmla="*/ 5017 h 9543"/>
                <a:gd name="connsiteX17" fmla="*/ 5226 w 10000"/>
                <a:gd name="connsiteY17" fmla="*/ 5017 h 9543"/>
                <a:gd name="connsiteX18" fmla="*/ 5226 w 10000"/>
                <a:gd name="connsiteY18" fmla="*/ 5403 h 9543"/>
                <a:gd name="connsiteX19" fmla="*/ 4843 w 10000"/>
                <a:gd name="connsiteY19" fmla="*/ 5438 h 9543"/>
                <a:gd name="connsiteX20" fmla="*/ 4634 w 10000"/>
                <a:gd name="connsiteY20" fmla="*/ 5578 h 9543"/>
                <a:gd name="connsiteX21" fmla="*/ 4355 w 10000"/>
                <a:gd name="connsiteY21" fmla="*/ 5578 h 9543"/>
                <a:gd name="connsiteX22" fmla="*/ 4146 w 10000"/>
                <a:gd name="connsiteY22" fmla="*/ 5508 h 9543"/>
                <a:gd name="connsiteX23" fmla="*/ 3624 w 10000"/>
                <a:gd name="connsiteY23" fmla="*/ 5578 h 9543"/>
                <a:gd name="connsiteX24" fmla="*/ 3415 w 10000"/>
                <a:gd name="connsiteY24" fmla="*/ 6139 h 9543"/>
                <a:gd name="connsiteX25" fmla="*/ 3206 w 10000"/>
                <a:gd name="connsiteY25" fmla="*/ 6210 h 9543"/>
                <a:gd name="connsiteX26" fmla="*/ 2892 w 10000"/>
                <a:gd name="connsiteY26" fmla="*/ 7122 h 9543"/>
                <a:gd name="connsiteX27" fmla="*/ 2021 w 10000"/>
                <a:gd name="connsiteY27" fmla="*/ 7895 h 9543"/>
                <a:gd name="connsiteX28" fmla="*/ 1777 w 10000"/>
                <a:gd name="connsiteY28" fmla="*/ 8911 h 9543"/>
                <a:gd name="connsiteX29" fmla="*/ 1498 w 10000"/>
                <a:gd name="connsiteY29" fmla="*/ 9228 h 9543"/>
                <a:gd name="connsiteX30" fmla="*/ 1429 w 10000"/>
                <a:gd name="connsiteY30" fmla="*/ 9507 h 9543"/>
                <a:gd name="connsiteX31" fmla="*/ 0 w 10000"/>
                <a:gd name="connsiteY31" fmla="*/ 9543 h 9543"/>
                <a:gd name="connsiteX32" fmla="*/ 0 w 10000"/>
                <a:gd name="connsiteY32" fmla="*/ 9543 h 9543"/>
                <a:gd name="connsiteX33" fmla="*/ 35 w 10000"/>
                <a:gd name="connsiteY33" fmla="*/ 9228 h 9543"/>
                <a:gd name="connsiteX34" fmla="*/ 279 w 10000"/>
                <a:gd name="connsiteY34" fmla="*/ 9017 h 9543"/>
                <a:gd name="connsiteX35" fmla="*/ 488 w 10000"/>
                <a:gd name="connsiteY35" fmla="*/ 8631 h 9543"/>
                <a:gd name="connsiteX36" fmla="*/ 453 w 10000"/>
                <a:gd name="connsiteY36" fmla="*/ 8385 h 9543"/>
                <a:gd name="connsiteX37" fmla="*/ 697 w 10000"/>
                <a:gd name="connsiteY37" fmla="*/ 7859 h 9543"/>
                <a:gd name="connsiteX38" fmla="*/ 1045 w 10000"/>
                <a:gd name="connsiteY38" fmla="*/ 7402 h 9543"/>
                <a:gd name="connsiteX39" fmla="*/ 1289 w 10000"/>
                <a:gd name="connsiteY39" fmla="*/ 7297 h 9543"/>
                <a:gd name="connsiteX40" fmla="*/ 1463 w 10000"/>
                <a:gd name="connsiteY40" fmla="*/ 6876 h 9543"/>
                <a:gd name="connsiteX41" fmla="*/ 1463 w 10000"/>
                <a:gd name="connsiteY41" fmla="*/ 6490 h 9543"/>
                <a:gd name="connsiteX42" fmla="*/ 1707 w 10000"/>
                <a:gd name="connsiteY42" fmla="*/ 6035 h 9543"/>
                <a:gd name="connsiteX43" fmla="*/ 2125 w 10000"/>
                <a:gd name="connsiteY43" fmla="*/ 5754 h 9543"/>
                <a:gd name="connsiteX44" fmla="*/ 2544 w 10000"/>
                <a:gd name="connsiteY44" fmla="*/ 5017 h 9543"/>
                <a:gd name="connsiteX45" fmla="*/ 2578 w 10000"/>
                <a:gd name="connsiteY45" fmla="*/ 5017 h 9543"/>
                <a:gd name="connsiteX46" fmla="*/ 2892 w 10000"/>
                <a:gd name="connsiteY46" fmla="*/ 4736 h 9543"/>
                <a:gd name="connsiteX47" fmla="*/ 3449 w 10000"/>
                <a:gd name="connsiteY47" fmla="*/ 4666 h 9543"/>
                <a:gd name="connsiteX48" fmla="*/ 3972 w 10000"/>
                <a:gd name="connsiteY48" fmla="*/ 4174 h 9543"/>
                <a:gd name="connsiteX49" fmla="*/ 4286 w 10000"/>
                <a:gd name="connsiteY49" fmla="*/ 3964 h 9543"/>
                <a:gd name="connsiteX50" fmla="*/ 4808 w 10000"/>
                <a:gd name="connsiteY50" fmla="*/ 3368 h 9543"/>
                <a:gd name="connsiteX51" fmla="*/ 4669 w 10000"/>
                <a:gd name="connsiteY51" fmla="*/ 2456 h 9543"/>
                <a:gd name="connsiteX52" fmla="*/ 4913 w 10000"/>
                <a:gd name="connsiteY52" fmla="*/ 1824 h 9543"/>
                <a:gd name="connsiteX53" fmla="*/ 5017 w 10000"/>
                <a:gd name="connsiteY53" fmla="*/ 1438 h 9543"/>
                <a:gd name="connsiteX54" fmla="*/ 5436 w 10000"/>
                <a:gd name="connsiteY54" fmla="*/ 947 h 9543"/>
                <a:gd name="connsiteX55" fmla="*/ 6028 w 10000"/>
                <a:gd name="connsiteY55" fmla="*/ 631 h 9543"/>
                <a:gd name="connsiteX56" fmla="*/ 6481 w 10000"/>
                <a:gd name="connsiteY56" fmla="*/ 315 h 9543"/>
                <a:gd name="connsiteX0" fmla="*/ 6481 w 10000"/>
                <a:gd name="connsiteY0" fmla="*/ 330 h 10000"/>
                <a:gd name="connsiteX1" fmla="*/ 9582 w 10000"/>
                <a:gd name="connsiteY1" fmla="*/ 0 h 10000"/>
                <a:gd name="connsiteX2" fmla="*/ 9826 w 10000"/>
                <a:gd name="connsiteY2" fmla="*/ 1286 h 10000"/>
                <a:gd name="connsiteX3" fmla="*/ 10000 w 10000"/>
                <a:gd name="connsiteY3" fmla="*/ 1432 h 10000"/>
                <a:gd name="connsiteX4" fmla="*/ 9895 w 10000"/>
                <a:gd name="connsiteY4" fmla="*/ 1727 h 10000"/>
                <a:gd name="connsiteX5" fmla="*/ 9094 w 10000"/>
                <a:gd name="connsiteY5" fmla="*/ 1875 h 10000"/>
                <a:gd name="connsiteX6" fmla="*/ 8815 w 10000"/>
                <a:gd name="connsiteY6" fmla="*/ 2168 h 10000"/>
                <a:gd name="connsiteX7" fmla="*/ 8432 w 10000"/>
                <a:gd name="connsiteY7" fmla="*/ 2205 h 10000"/>
                <a:gd name="connsiteX8" fmla="*/ 8432 w 10000"/>
                <a:gd name="connsiteY8" fmla="*/ 2794 h 10000"/>
                <a:gd name="connsiteX9" fmla="*/ 7700 w 10000"/>
                <a:gd name="connsiteY9" fmla="*/ 3088 h 10000"/>
                <a:gd name="connsiteX10" fmla="*/ 7456 w 10000"/>
                <a:gd name="connsiteY10" fmla="*/ 3456 h 10000"/>
                <a:gd name="connsiteX11" fmla="*/ 6969 w 10000"/>
                <a:gd name="connsiteY11" fmla="*/ 3676 h 10000"/>
                <a:gd name="connsiteX12" fmla="*/ 6341 w 10000"/>
                <a:gd name="connsiteY12" fmla="*/ 3786 h 10000"/>
                <a:gd name="connsiteX13" fmla="*/ 5331 w 10000"/>
                <a:gd name="connsiteY13" fmla="*/ 4338 h 10000"/>
                <a:gd name="connsiteX14" fmla="*/ 5331 w 10000"/>
                <a:gd name="connsiteY14" fmla="*/ 5257 h 10000"/>
                <a:gd name="connsiteX15" fmla="*/ 5226 w 10000"/>
                <a:gd name="connsiteY15" fmla="*/ 5257 h 10000"/>
                <a:gd name="connsiteX16" fmla="*/ 5226 w 10000"/>
                <a:gd name="connsiteY16" fmla="*/ 5257 h 10000"/>
                <a:gd name="connsiteX17" fmla="*/ 5226 w 10000"/>
                <a:gd name="connsiteY17" fmla="*/ 5662 h 10000"/>
                <a:gd name="connsiteX18" fmla="*/ 4843 w 10000"/>
                <a:gd name="connsiteY18" fmla="*/ 5698 h 10000"/>
                <a:gd name="connsiteX19" fmla="*/ 4634 w 10000"/>
                <a:gd name="connsiteY19" fmla="*/ 5845 h 10000"/>
                <a:gd name="connsiteX20" fmla="*/ 4355 w 10000"/>
                <a:gd name="connsiteY20" fmla="*/ 5845 h 10000"/>
                <a:gd name="connsiteX21" fmla="*/ 4146 w 10000"/>
                <a:gd name="connsiteY21" fmla="*/ 5772 h 10000"/>
                <a:gd name="connsiteX22" fmla="*/ 3624 w 10000"/>
                <a:gd name="connsiteY22" fmla="*/ 5845 h 10000"/>
                <a:gd name="connsiteX23" fmla="*/ 3415 w 10000"/>
                <a:gd name="connsiteY23" fmla="*/ 6433 h 10000"/>
                <a:gd name="connsiteX24" fmla="*/ 3206 w 10000"/>
                <a:gd name="connsiteY24" fmla="*/ 6507 h 10000"/>
                <a:gd name="connsiteX25" fmla="*/ 2892 w 10000"/>
                <a:gd name="connsiteY25" fmla="*/ 7463 h 10000"/>
                <a:gd name="connsiteX26" fmla="*/ 2021 w 10000"/>
                <a:gd name="connsiteY26" fmla="*/ 8273 h 10000"/>
                <a:gd name="connsiteX27" fmla="*/ 1777 w 10000"/>
                <a:gd name="connsiteY27" fmla="*/ 9338 h 10000"/>
                <a:gd name="connsiteX28" fmla="*/ 1498 w 10000"/>
                <a:gd name="connsiteY28" fmla="*/ 9670 h 10000"/>
                <a:gd name="connsiteX29" fmla="*/ 1429 w 10000"/>
                <a:gd name="connsiteY29" fmla="*/ 9962 h 10000"/>
                <a:gd name="connsiteX30" fmla="*/ 0 w 10000"/>
                <a:gd name="connsiteY30" fmla="*/ 10000 h 10000"/>
                <a:gd name="connsiteX31" fmla="*/ 0 w 10000"/>
                <a:gd name="connsiteY31" fmla="*/ 10000 h 10000"/>
                <a:gd name="connsiteX32" fmla="*/ 35 w 10000"/>
                <a:gd name="connsiteY32" fmla="*/ 9670 h 10000"/>
                <a:gd name="connsiteX33" fmla="*/ 279 w 10000"/>
                <a:gd name="connsiteY33" fmla="*/ 9449 h 10000"/>
                <a:gd name="connsiteX34" fmla="*/ 488 w 10000"/>
                <a:gd name="connsiteY34" fmla="*/ 9044 h 10000"/>
                <a:gd name="connsiteX35" fmla="*/ 453 w 10000"/>
                <a:gd name="connsiteY35" fmla="*/ 8787 h 10000"/>
                <a:gd name="connsiteX36" fmla="*/ 697 w 10000"/>
                <a:gd name="connsiteY36" fmla="*/ 8235 h 10000"/>
                <a:gd name="connsiteX37" fmla="*/ 1045 w 10000"/>
                <a:gd name="connsiteY37" fmla="*/ 7756 h 10000"/>
                <a:gd name="connsiteX38" fmla="*/ 1289 w 10000"/>
                <a:gd name="connsiteY38" fmla="*/ 7646 h 10000"/>
                <a:gd name="connsiteX39" fmla="*/ 1463 w 10000"/>
                <a:gd name="connsiteY39" fmla="*/ 7205 h 10000"/>
                <a:gd name="connsiteX40" fmla="*/ 1463 w 10000"/>
                <a:gd name="connsiteY40" fmla="*/ 6801 h 10000"/>
                <a:gd name="connsiteX41" fmla="*/ 1707 w 10000"/>
                <a:gd name="connsiteY41" fmla="*/ 6324 h 10000"/>
                <a:gd name="connsiteX42" fmla="*/ 2125 w 10000"/>
                <a:gd name="connsiteY42" fmla="*/ 6030 h 10000"/>
                <a:gd name="connsiteX43" fmla="*/ 2544 w 10000"/>
                <a:gd name="connsiteY43" fmla="*/ 5257 h 10000"/>
                <a:gd name="connsiteX44" fmla="*/ 2578 w 10000"/>
                <a:gd name="connsiteY44" fmla="*/ 5257 h 10000"/>
                <a:gd name="connsiteX45" fmla="*/ 2892 w 10000"/>
                <a:gd name="connsiteY45" fmla="*/ 4963 h 10000"/>
                <a:gd name="connsiteX46" fmla="*/ 3449 w 10000"/>
                <a:gd name="connsiteY46" fmla="*/ 4889 h 10000"/>
                <a:gd name="connsiteX47" fmla="*/ 3972 w 10000"/>
                <a:gd name="connsiteY47" fmla="*/ 4374 h 10000"/>
                <a:gd name="connsiteX48" fmla="*/ 4286 w 10000"/>
                <a:gd name="connsiteY48" fmla="*/ 4154 h 10000"/>
                <a:gd name="connsiteX49" fmla="*/ 4808 w 10000"/>
                <a:gd name="connsiteY49" fmla="*/ 3529 h 10000"/>
                <a:gd name="connsiteX50" fmla="*/ 4669 w 10000"/>
                <a:gd name="connsiteY50" fmla="*/ 2574 h 10000"/>
                <a:gd name="connsiteX51" fmla="*/ 4913 w 10000"/>
                <a:gd name="connsiteY51" fmla="*/ 1911 h 10000"/>
                <a:gd name="connsiteX52" fmla="*/ 5017 w 10000"/>
                <a:gd name="connsiteY52" fmla="*/ 1507 h 10000"/>
                <a:gd name="connsiteX53" fmla="*/ 5436 w 10000"/>
                <a:gd name="connsiteY53" fmla="*/ 992 h 10000"/>
                <a:gd name="connsiteX54" fmla="*/ 6028 w 10000"/>
                <a:gd name="connsiteY54" fmla="*/ 661 h 10000"/>
                <a:gd name="connsiteX55" fmla="*/ 6481 w 10000"/>
                <a:gd name="connsiteY55" fmla="*/ 330 h 10000"/>
                <a:gd name="connsiteX0" fmla="*/ 6481 w 10000"/>
                <a:gd name="connsiteY0" fmla="*/ 0 h 9670"/>
                <a:gd name="connsiteX1" fmla="*/ 9826 w 10000"/>
                <a:gd name="connsiteY1" fmla="*/ 956 h 9670"/>
                <a:gd name="connsiteX2" fmla="*/ 10000 w 10000"/>
                <a:gd name="connsiteY2" fmla="*/ 1102 h 9670"/>
                <a:gd name="connsiteX3" fmla="*/ 9895 w 10000"/>
                <a:gd name="connsiteY3" fmla="*/ 1397 h 9670"/>
                <a:gd name="connsiteX4" fmla="*/ 9094 w 10000"/>
                <a:gd name="connsiteY4" fmla="*/ 1545 h 9670"/>
                <a:gd name="connsiteX5" fmla="*/ 8815 w 10000"/>
                <a:gd name="connsiteY5" fmla="*/ 1838 h 9670"/>
                <a:gd name="connsiteX6" fmla="*/ 8432 w 10000"/>
                <a:gd name="connsiteY6" fmla="*/ 1875 h 9670"/>
                <a:gd name="connsiteX7" fmla="*/ 8432 w 10000"/>
                <a:gd name="connsiteY7" fmla="*/ 2464 h 9670"/>
                <a:gd name="connsiteX8" fmla="*/ 7700 w 10000"/>
                <a:gd name="connsiteY8" fmla="*/ 2758 h 9670"/>
                <a:gd name="connsiteX9" fmla="*/ 7456 w 10000"/>
                <a:gd name="connsiteY9" fmla="*/ 3126 h 9670"/>
                <a:gd name="connsiteX10" fmla="*/ 6969 w 10000"/>
                <a:gd name="connsiteY10" fmla="*/ 3346 h 9670"/>
                <a:gd name="connsiteX11" fmla="*/ 6341 w 10000"/>
                <a:gd name="connsiteY11" fmla="*/ 3456 h 9670"/>
                <a:gd name="connsiteX12" fmla="*/ 5331 w 10000"/>
                <a:gd name="connsiteY12" fmla="*/ 4008 h 9670"/>
                <a:gd name="connsiteX13" fmla="*/ 5331 w 10000"/>
                <a:gd name="connsiteY13" fmla="*/ 4927 h 9670"/>
                <a:gd name="connsiteX14" fmla="*/ 5226 w 10000"/>
                <a:gd name="connsiteY14" fmla="*/ 4927 h 9670"/>
                <a:gd name="connsiteX15" fmla="*/ 5226 w 10000"/>
                <a:gd name="connsiteY15" fmla="*/ 4927 h 9670"/>
                <a:gd name="connsiteX16" fmla="*/ 5226 w 10000"/>
                <a:gd name="connsiteY16" fmla="*/ 5332 h 9670"/>
                <a:gd name="connsiteX17" fmla="*/ 4843 w 10000"/>
                <a:gd name="connsiteY17" fmla="*/ 5368 h 9670"/>
                <a:gd name="connsiteX18" fmla="*/ 4634 w 10000"/>
                <a:gd name="connsiteY18" fmla="*/ 5515 h 9670"/>
                <a:gd name="connsiteX19" fmla="*/ 4355 w 10000"/>
                <a:gd name="connsiteY19" fmla="*/ 5515 h 9670"/>
                <a:gd name="connsiteX20" fmla="*/ 4146 w 10000"/>
                <a:gd name="connsiteY20" fmla="*/ 5442 h 9670"/>
                <a:gd name="connsiteX21" fmla="*/ 3624 w 10000"/>
                <a:gd name="connsiteY21" fmla="*/ 5515 h 9670"/>
                <a:gd name="connsiteX22" fmla="*/ 3415 w 10000"/>
                <a:gd name="connsiteY22" fmla="*/ 6103 h 9670"/>
                <a:gd name="connsiteX23" fmla="*/ 3206 w 10000"/>
                <a:gd name="connsiteY23" fmla="*/ 6177 h 9670"/>
                <a:gd name="connsiteX24" fmla="*/ 2892 w 10000"/>
                <a:gd name="connsiteY24" fmla="*/ 7133 h 9670"/>
                <a:gd name="connsiteX25" fmla="*/ 2021 w 10000"/>
                <a:gd name="connsiteY25" fmla="*/ 7943 h 9670"/>
                <a:gd name="connsiteX26" fmla="*/ 1777 w 10000"/>
                <a:gd name="connsiteY26" fmla="*/ 9008 h 9670"/>
                <a:gd name="connsiteX27" fmla="*/ 1498 w 10000"/>
                <a:gd name="connsiteY27" fmla="*/ 9340 h 9670"/>
                <a:gd name="connsiteX28" fmla="*/ 1429 w 10000"/>
                <a:gd name="connsiteY28" fmla="*/ 9632 h 9670"/>
                <a:gd name="connsiteX29" fmla="*/ 0 w 10000"/>
                <a:gd name="connsiteY29" fmla="*/ 9670 h 9670"/>
                <a:gd name="connsiteX30" fmla="*/ 0 w 10000"/>
                <a:gd name="connsiteY30" fmla="*/ 9670 h 9670"/>
                <a:gd name="connsiteX31" fmla="*/ 35 w 10000"/>
                <a:gd name="connsiteY31" fmla="*/ 9340 h 9670"/>
                <a:gd name="connsiteX32" fmla="*/ 279 w 10000"/>
                <a:gd name="connsiteY32" fmla="*/ 9119 h 9670"/>
                <a:gd name="connsiteX33" fmla="*/ 488 w 10000"/>
                <a:gd name="connsiteY33" fmla="*/ 8714 h 9670"/>
                <a:gd name="connsiteX34" fmla="*/ 453 w 10000"/>
                <a:gd name="connsiteY34" fmla="*/ 8457 h 9670"/>
                <a:gd name="connsiteX35" fmla="*/ 697 w 10000"/>
                <a:gd name="connsiteY35" fmla="*/ 7905 h 9670"/>
                <a:gd name="connsiteX36" fmla="*/ 1045 w 10000"/>
                <a:gd name="connsiteY36" fmla="*/ 7426 h 9670"/>
                <a:gd name="connsiteX37" fmla="*/ 1289 w 10000"/>
                <a:gd name="connsiteY37" fmla="*/ 7316 h 9670"/>
                <a:gd name="connsiteX38" fmla="*/ 1463 w 10000"/>
                <a:gd name="connsiteY38" fmla="*/ 6875 h 9670"/>
                <a:gd name="connsiteX39" fmla="*/ 1463 w 10000"/>
                <a:gd name="connsiteY39" fmla="*/ 6471 h 9670"/>
                <a:gd name="connsiteX40" fmla="*/ 1707 w 10000"/>
                <a:gd name="connsiteY40" fmla="*/ 5994 h 9670"/>
                <a:gd name="connsiteX41" fmla="*/ 2125 w 10000"/>
                <a:gd name="connsiteY41" fmla="*/ 5700 h 9670"/>
                <a:gd name="connsiteX42" fmla="*/ 2544 w 10000"/>
                <a:gd name="connsiteY42" fmla="*/ 4927 h 9670"/>
                <a:gd name="connsiteX43" fmla="*/ 2578 w 10000"/>
                <a:gd name="connsiteY43" fmla="*/ 4927 h 9670"/>
                <a:gd name="connsiteX44" fmla="*/ 2892 w 10000"/>
                <a:gd name="connsiteY44" fmla="*/ 4633 h 9670"/>
                <a:gd name="connsiteX45" fmla="*/ 3449 w 10000"/>
                <a:gd name="connsiteY45" fmla="*/ 4559 h 9670"/>
                <a:gd name="connsiteX46" fmla="*/ 3972 w 10000"/>
                <a:gd name="connsiteY46" fmla="*/ 4044 h 9670"/>
                <a:gd name="connsiteX47" fmla="*/ 4286 w 10000"/>
                <a:gd name="connsiteY47" fmla="*/ 3824 h 9670"/>
                <a:gd name="connsiteX48" fmla="*/ 4808 w 10000"/>
                <a:gd name="connsiteY48" fmla="*/ 3199 h 9670"/>
                <a:gd name="connsiteX49" fmla="*/ 4669 w 10000"/>
                <a:gd name="connsiteY49" fmla="*/ 2244 h 9670"/>
                <a:gd name="connsiteX50" fmla="*/ 4913 w 10000"/>
                <a:gd name="connsiteY50" fmla="*/ 1581 h 9670"/>
                <a:gd name="connsiteX51" fmla="*/ 5017 w 10000"/>
                <a:gd name="connsiteY51" fmla="*/ 1177 h 9670"/>
                <a:gd name="connsiteX52" fmla="*/ 5436 w 10000"/>
                <a:gd name="connsiteY52" fmla="*/ 662 h 9670"/>
                <a:gd name="connsiteX53" fmla="*/ 6028 w 10000"/>
                <a:gd name="connsiteY53" fmla="*/ 331 h 9670"/>
                <a:gd name="connsiteX54" fmla="*/ 6481 w 10000"/>
                <a:gd name="connsiteY54" fmla="*/ 0 h 9670"/>
                <a:gd name="connsiteX0" fmla="*/ 6028 w 10000"/>
                <a:gd name="connsiteY0" fmla="*/ 0 h 9658"/>
                <a:gd name="connsiteX1" fmla="*/ 9826 w 10000"/>
                <a:gd name="connsiteY1" fmla="*/ 647 h 9658"/>
                <a:gd name="connsiteX2" fmla="*/ 10000 w 10000"/>
                <a:gd name="connsiteY2" fmla="*/ 798 h 9658"/>
                <a:gd name="connsiteX3" fmla="*/ 9895 w 10000"/>
                <a:gd name="connsiteY3" fmla="*/ 1103 h 9658"/>
                <a:gd name="connsiteX4" fmla="*/ 9094 w 10000"/>
                <a:gd name="connsiteY4" fmla="*/ 1256 h 9658"/>
                <a:gd name="connsiteX5" fmla="*/ 8815 w 10000"/>
                <a:gd name="connsiteY5" fmla="*/ 1559 h 9658"/>
                <a:gd name="connsiteX6" fmla="*/ 8432 w 10000"/>
                <a:gd name="connsiteY6" fmla="*/ 1597 h 9658"/>
                <a:gd name="connsiteX7" fmla="*/ 8432 w 10000"/>
                <a:gd name="connsiteY7" fmla="*/ 2206 h 9658"/>
                <a:gd name="connsiteX8" fmla="*/ 7700 w 10000"/>
                <a:gd name="connsiteY8" fmla="*/ 2510 h 9658"/>
                <a:gd name="connsiteX9" fmla="*/ 7456 w 10000"/>
                <a:gd name="connsiteY9" fmla="*/ 2891 h 9658"/>
                <a:gd name="connsiteX10" fmla="*/ 6969 w 10000"/>
                <a:gd name="connsiteY10" fmla="*/ 3118 h 9658"/>
                <a:gd name="connsiteX11" fmla="*/ 6341 w 10000"/>
                <a:gd name="connsiteY11" fmla="*/ 3232 h 9658"/>
                <a:gd name="connsiteX12" fmla="*/ 5331 w 10000"/>
                <a:gd name="connsiteY12" fmla="*/ 3803 h 9658"/>
                <a:gd name="connsiteX13" fmla="*/ 5331 w 10000"/>
                <a:gd name="connsiteY13" fmla="*/ 4753 h 9658"/>
                <a:gd name="connsiteX14" fmla="*/ 5226 w 10000"/>
                <a:gd name="connsiteY14" fmla="*/ 4753 h 9658"/>
                <a:gd name="connsiteX15" fmla="*/ 5226 w 10000"/>
                <a:gd name="connsiteY15" fmla="*/ 4753 h 9658"/>
                <a:gd name="connsiteX16" fmla="*/ 5226 w 10000"/>
                <a:gd name="connsiteY16" fmla="*/ 5172 h 9658"/>
                <a:gd name="connsiteX17" fmla="*/ 4843 w 10000"/>
                <a:gd name="connsiteY17" fmla="*/ 5209 h 9658"/>
                <a:gd name="connsiteX18" fmla="*/ 4634 w 10000"/>
                <a:gd name="connsiteY18" fmla="*/ 5361 h 9658"/>
                <a:gd name="connsiteX19" fmla="*/ 4355 w 10000"/>
                <a:gd name="connsiteY19" fmla="*/ 5361 h 9658"/>
                <a:gd name="connsiteX20" fmla="*/ 4146 w 10000"/>
                <a:gd name="connsiteY20" fmla="*/ 5286 h 9658"/>
                <a:gd name="connsiteX21" fmla="*/ 3624 w 10000"/>
                <a:gd name="connsiteY21" fmla="*/ 5361 h 9658"/>
                <a:gd name="connsiteX22" fmla="*/ 3415 w 10000"/>
                <a:gd name="connsiteY22" fmla="*/ 5969 h 9658"/>
                <a:gd name="connsiteX23" fmla="*/ 3206 w 10000"/>
                <a:gd name="connsiteY23" fmla="*/ 6046 h 9658"/>
                <a:gd name="connsiteX24" fmla="*/ 2892 w 10000"/>
                <a:gd name="connsiteY24" fmla="*/ 7034 h 9658"/>
                <a:gd name="connsiteX25" fmla="*/ 2021 w 10000"/>
                <a:gd name="connsiteY25" fmla="*/ 7872 h 9658"/>
                <a:gd name="connsiteX26" fmla="*/ 1777 w 10000"/>
                <a:gd name="connsiteY26" fmla="*/ 8973 h 9658"/>
                <a:gd name="connsiteX27" fmla="*/ 1498 w 10000"/>
                <a:gd name="connsiteY27" fmla="*/ 9317 h 9658"/>
                <a:gd name="connsiteX28" fmla="*/ 1429 w 10000"/>
                <a:gd name="connsiteY28" fmla="*/ 9619 h 9658"/>
                <a:gd name="connsiteX29" fmla="*/ 0 w 10000"/>
                <a:gd name="connsiteY29" fmla="*/ 9658 h 9658"/>
                <a:gd name="connsiteX30" fmla="*/ 0 w 10000"/>
                <a:gd name="connsiteY30" fmla="*/ 9658 h 9658"/>
                <a:gd name="connsiteX31" fmla="*/ 35 w 10000"/>
                <a:gd name="connsiteY31" fmla="*/ 9317 h 9658"/>
                <a:gd name="connsiteX32" fmla="*/ 279 w 10000"/>
                <a:gd name="connsiteY32" fmla="*/ 9088 h 9658"/>
                <a:gd name="connsiteX33" fmla="*/ 488 w 10000"/>
                <a:gd name="connsiteY33" fmla="*/ 8669 h 9658"/>
                <a:gd name="connsiteX34" fmla="*/ 453 w 10000"/>
                <a:gd name="connsiteY34" fmla="*/ 8404 h 9658"/>
                <a:gd name="connsiteX35" fmla="*/ 697 w 10000"/>
                <a:gd name="connsiteY35" fmla="*/ 7833 h 9658"/>
                <a:gd name="connsiteX36" fmla="*/ 1045 w 10000"/>
                <a:gd name="connsiteY36" fmla="*/ 7337 h 9658"/>
                <a:gd name="connsiteX37" fmla="*/ 1289 w 10000"/>
                <a:gd name="connsiteY37" fmla="*/ 7224 h 9658"/>
                <a:gd name="connsiteX38" fmla="*/ 1463 w 10000"/>
                <a:gd name="connsiteY38" fmla="*/ 6768 h 9658"/>
                <a:gd name="connsiteX39" fmla="*/ 1463 w 10000"/>
                <a:gd name="connsiteY39" fmla="*/ 6350 h 9658"/>
                <a:gd name="connsiteX40" fmla="*/ 1707 w 10000"/>
                <a:gd name="connsiteY40" fmla="*/ 5857 h 9658"/>
                <a:gd name="connsiteX41" fmla="*/ 2125 w 10000"/>
                <a:gd name="connsiteY41" fmla="*/ 5553 h 9658"/>
                <a:gd name="connsiteX42" fmla="*/ 2544 w 10000"/>
                <a:gd name="connsiteY42" fmla="*/ 4753 h 9658"/>
                <a:gd name="connsiteX43" fmla="*/ 2578 w 10000"/>
                <a:gd name="connsiteY43" fmla="*/ 4753 h 9658"/>
                <a:gd name="connsiteX44" fmla="*/ 2892 w 10000"/>
                <a:gd name="connsiteY44" fmla="*/ 4449 h 9658"/>
                <a:gd name="connsiteX45" fmla="*/ 3449 w 10000"/>
                <a:gd name="connsiteY45" fmla="*/ 4373 h 9658"/>
                <a:gd name="connsiteX46" fmla="*/ 3972 w 10000"/>
                <a:gd name="connsiteY46" fmla="*/ 3840 h 9658"/>
                <a:gd name="connsiteX47" fmla="*/ 4286 w 10000"/>
                <a:gd name="connsiteY47" fmla="*/ 3612 h 9658"/>
                <a:gd name="connsiteX48" fmla="*/ 4808 w 10000"/>
                <a:gd name="connsiteY48" fmla="*/ 2966 h 9658"/>
                <a:gd name="connsiteX49" fmla="*/ 4669 w 10000"/>
                <a:gd name="connsiteY49" fmla="*/ 1979 h 9658"/>
                <a:gd name="connsiteX50" fmla="*/ 4913 w 10000"/>
                <a:gd name="connsiteY50" fmla="*/ 1293 h 9658"/>
                <a:gd name="connsiteX51" fmla="*/ 5017 w 10000"/>
                <a:gd name="connsiteY51" fmla="*/ 875 h 9658"/>
                <a:gd name="connsiteX52" fmla="*/ 5436 w 10000"/>
                <a:gd name="connsiteY52" fmla="*/ 343 h 9658"/>
                <a:gd name="connsiteX53" fmla="*/ 6028 w 10000"/>
                <a:gd name="connsiteY53" fmla="*/ 0 h 9658"/>
                <a:gd name="connsiteX0" fmla="*/ 5436 w 10000"/>
                <a:gd name="connsiteY0" fmla="*/ 0 h 9645"/>
                <a:gd name="connsiteX1" fmla="*/ 9826 w 10000"/>
                <a:gd name="connsiteY1" fmla="*/ 315 h 9645"/>
                <a:gd name="connsiteX2" fmla="*/ 10000 w 10000"/>
                <a:gd name="connsiteY2" fmla="*/ 471 h 9645"/>
                <a:gd name="connsiteX3" fmla="*/ 9895 w 10000"/>
                <a:gd name="connsiteY3" fmla="*/ 787 h 9645"/>
                <a:gd name="connsiteX4" fmla="*/ 9094 w 10000"/>
                <a:gd name="connsiteY4" fmla="*/ 945 h 9645"/>
                <a:gd name="connsiteX5" fmla="*/ 8815 w 10000"/>
                <a:gd name="connsiteY5" fmla="*/ 1259 h 9645"/>
                <a:gd name="connsiteX6" fmla="*/ 8432 w 10000"/>
                <a:gd name="connsiteY6" fmla="*/ 1299 h 9645"/>
                <a:gd name="connsiteX7" fmla="*/ 8432 w 10000"/>
                <a:gd name="connsiteY7" fmla="*/ 1929 h 9645"/>
                <a:gd name="connsiteX8" fmla="*/ 7700 w 10000"/>
                <a:gd name="connsiteY8" fmla="*/ 2244 h 9645"/>
                <a:gd name="connsiteX9" fmla="*/ 7456 w 10000"/>
                <a:gd name="connsiteY9" fmla="*/ 2638 h 9645"/>
                <a:gd name="connsiteX10" fmla="*/ 6969 w 10000"/>
                <a:gd name="connsiteY10" fmla="*/ 2873 h 9645"/>
                <a:gd name="connsiteX11" fmla="*/ 6341 w 10000"/>
                <a:gd name="connsiteY11" fmla="*/ 2991 h 9645"/>
                <a:gd name="connsiteX12" fmla="*/ 5331 w 10000"/>
                <a:gd name="connsiteY12" fmla="*/ 3583 h 9645"/>
                <a:gd name="connsiteX13" fmla="*/ 5331 w 10000"/>
                <a:gd name="connsiteY13" fmla="*/ 4566 h 9645"/>
                <a:gd name="connsiteX14" fmla="*/ 5226 w 10000"/>
                <a:gd name="connsiteY14" fmla="*/ 4566 h 9645"/>
                <a:gd name="connsiteX15" fmla="*/ 5226 w 10000"/>
                <a:gd name="connsiteY15" fmla="*/ 4566 h 9645"/>
                <a:gd name="connsiteX16" fmla="*/ 5226 w 10000"/>
                <a:gd name="connsiteY16" fmla="*/ 5000 h 9645"/>
                <a:gd name="connsiteX17" fmla="*/ 4843 w 10000"/>
                <a:gd name="connsiteY17" fmla="*/ 5038 h 9645"/>
                <a:gd name="connsiteX18" fmla="*/ 4634 w 10000"/>
                <a:gd name="connsiteY18" fmla="*/ 5196 h 9645"/>
                <a:gd name="connsiteX19" fmla="*/ 4355 w 10000"/>
                <a:gd name="connsiteY19" fmla="*/ 5196 h 9645"/>
                <a:gd name="connsiteX20" fmla="*/ 4146 w 10000"/>
                <a:gd name="connsiteY20" fmla="*/ 5118 h 9645"/>
                <a:gd name="connsiteX21" fmla="*/ 3624 w 10000"/>
                <a:gd name="connsiteY21" fmla="*/ 5196 h 9645"/>
                <a:gd name="connsiteX22" fmla="*/ 3415 w 10000"/>
                <a:gd name="connsiteY22" fmla="*/ 5825 h 9645"/>
                <a:gd name="connsiteX23" fmla="*/ 3206 w 10000"/>
                <a:gd name="connsiteY23" fmla="*/ 5905 h 9645"/>
                <a:gd name="connsiteX24" fmla="*/ 2892 w 10000"/>
                <a:gd name="connsiteY24" fmla="*/ 6928 h 9645"/>
                <a:gd name="connsiteX25" fmla="*/ 2021 w 10000"/>
                <a:gd name="connsiteY25" fmla="*/ 7796 h 9645"/>
                <a:gd name="connsiteX26" fmla="*/ 1777 w 10000"/>
                <a:gd name="connsiteY26" fmla="*/ 8936 h 9645"/>
                <a:gd name="connsiteX27" fmla="*/ 1498 w 10000"/>
                <a:gd name="connsiteY27" fmla="*/ 9292 h 9645"/>
                <a:gd name="connsiteX28" fmla="*/ 1429 w 10000"/>
                <a:gd name="connsiteY28" fmla="*/ 9605 h 9645"/>
                <a:gd name="connsiteX29" fmla="*/ 0 w 10000"/>
                <a:gd name="connsiteY29" fmla="*/ 9645 h 9645"/>
                <a:gd name="connsiteX30" fmla="*/ 0 w 10000"/>
                <a:gd name="connsiteY30" fmla="*/ 9645 h 9645"/>
                <a:gd name="connsiteX31" fmla="*/ 35 w 10000"/>
                <a:gd name="connsiteY31" fmla="*/ 9292 h 9645"/>
                <a:gd name="connsiteX32" fmla="*/ 279 w 10000"/>
                <a:gd name="connsiteY32" fmla="*/ 9055 h 9645"/>
                <a:gd name="connsiteX33" fmla="*/ 488 w 10000"/>
                <a:gd name="connsiteY33" fmla="*/ 8621 h 9645"/>
                <a:gd name="connsiteX34" fmla="*/ 453 w 10000"/>
                <a:gd name="connsiteY34" fmla="*/ 8347 h 9645"/>
                <a:gd name="connsiteX35" fmla="*/ 697 w 10000"/>
                <a:gd name="connsiteY35" fmla="*/ 7755 h 9645"/>
                <a:gd name="connsiteX36" fmla="*/ 1045 w 10000"/>
                <a:gd name="connsiteY36" fmla="*/ 7242 h 9645"/>
                <a:gd name="connsiteX37" fmla="*/ 1289 w 10000"/>
                <a:gd name="connsiteY37" fmla="*/ 7125 h 9645"/>
                <a:gd name="connsiteX38" fmla="*/ 1463 w 10000"/>
                <a:gd name="connsiteY38" fmla="*/ 6653 h 9645"/>
                <a:gd name="connsiteX39" fmla="*/ 1463 w 10000"/>
                <a:gd name="connsiteY39" fmla="*/ 6220 h 9645"/>
                <a:gd name="connsiteX40" fmla="*/ 1707 w 10000"/>
                <a:gd name="connsiteY40" fmla="*/ 5709 h 9645"/>
                <a:gd name="connsiteX41" fmla="*/ 2125 w 10000"/>
                <a:gd name="connsiteY41" fmla="*/ 5395 h 9645"/>
                <a:gd name="connsiteX42" fmla="*/ 2544 w 10000"/>
                <a:gd name="connsiteY42" fmla="*/ 4566 h 9645"/>
                <a:gd name="connsiteX43" fmla="*/ 2578 w 10000"/>
                <a:gd name="connsiteY43" fmla="*/ 4566 h 9645"/>
                <a:gd name="connsiteX44" fmla="*/ 2892 w 10000"/>
                <a:gd name="connsiteY44" fmla="*/ 4252 h 9645"/>
                <a:gd name="connsiteX45" fmla="*/ 3449 w 10000"/>
                <a:gd name="connsiteY45" fmla="*/ 4173 h 9645"/>
                <a:gd name="connsiteX46" fmla="*/ 3972 w 10000"/>
                <a:gd name="connsiteY46" fmla="*/ 3621 h 9645"/>
                <a:gd name="connsiteX47" fmla="*/ 4286 w 10000"/>
                <a:gd name="connsiteY47" fmla="*/ 3385 h 9645"/>
                <a:gd name="connsiteX48" fmla="*/ 4808 w 10000"/>
                <a:gd name="connsiteY48" fmla="*/ 2716 h 9645"/>
                <a:gd name="connsiteX49" fmla="*/ 4669 w 10000"/>
                <a:gd name="connsiteY49" fmla="*/ 1694 h 9645"/>
                <a:gd name="connsiteX50" fmla="*/ 4913 w 10000"/>
                <a:gd name="connsiteY50" fmla="*/ 984 h 9645"/>
                <a:gd name="connsiteX51" fmla="*/ 5017 w 10000"/>
                <a:gd name="connsiteY51" fmla="*/ 551 h 9645"/>
                <a:gd name="connsiteX52" fmla="*/ 5436 w 10000"/>
                <a:gd name="connsiteY52" fmla="*/ 0 h 9645"/>
                <a:gd name="connsiteX0" fmla="*/ 5017 w 10000"/>
                <a:gd name="connsiteY0" fmla="*/ 244 h 9673"/>
                <a:gd name="connsiteX1" fmla="*/ 9826 w 10000"/>
                <a:gd name="connsiteY1" fmla="*/ 0 h 9673"/>
                <a:gd name="connsiteX2" fmla="*/ 10000 w 10000"/>
                <a:gd name="connsiteY2" fmla="*/ 161 h 9673"/>
                <a:gd name="connsiteX3" fmla="*/ 9895 w 10000"/>
                <a:gd name="connsiteY3" fmla="*/ 489 h 9673"/>
                <a:gd name="connsiteX4" fmla="*/ 9094 w 10000"/>
                <a:gd name="connsiteY4" fmla="*/ 653 h 9673"/>
                <a:gd name="connsiteX5" fmla="*/ 8815 w 10000"/>
                <a:gd name="connsiteY5" fmla="*/ 978 h 9673"/>
                <a:gd name="connsiteX6" fmla="*/ 8432 w 10000"/>
                <a:gd name="connsiteY6" fmla="*/ 1020 h 9673"/>
                <a:gd name="connsiteX7" fmla="*/ 8432 w 10000"/>
                <a:gd name="connsiteY7" fmla="*/ 1673 h 9673"/>
                <a:gd name="connsiteX8" fmla="*/ 7700 w 10000"/>
                <a:gd name="connsiteY8" fmla="*/ 2000 h 9673"/>
                <a:gd name="connsiteX9" fmla="*/ 7456 w 10000"/>
                <a:gd name="connsiteY9" fmla="*/ 2408 h 9673"/>
                <a:gd name="connsiteX10" fmla="*/ 6969 w 10000"/>
                <a:gd name="connsiteY10" fmla="*/ 2652 h 9673"/>
                <a:gd name="connsiteX11" fmla="*/ 6341 w 10000"/>
                <a:gd name="connsiteY11" fmla="*/ 2774 h 9673"/>
                <a:gd name="connsiteX12" fmla="*/ 5331 w 10000"/>
                <a:gd name="connsiteY12" fmla="*/ 3388 h 9673"/>
                <a:gd name="connsiteX13" fmla="*/ 5331 w 10000"/>
                <a:gd name="connsiteY13" fmla="*/ 4407 h 9673"/>
                <a:gd name="connsiteX14" fmla="*/ 5226 w 10000"/>
                <a:gd name="connsiteY14" fmla="*/ 4407 h 9673"/>
                <a:gd name="connsiteX15" fmla="*/ 5226 w 10000"/>
                <a:gd name="connsiteY15" fmla="*/ 4407 h 9673"/>
                <a:gd name="connsiteX16" fmla="*/ 5226 w 10000"/>
                <a:gd name="connsiteY16" fmla="*/ 4857 h 9673"/>
                <a:gd name="connsiteX17" fmla="*/ 4843 w 10000"/>
                <a:gd name="connsiteY17" fmla="*/ 4896 h 9673"/>
                <a:gd name="connsiteX18" fmla="*/ 4634 w 10000"/>
                <a:gd name="connsiteY18" fmla="*/ 5060 h 9673"/>
                <a:gd name="connsiteX19" fmla="*/ 4355 w 10000"/>
                <a:gd name="connsiteY19" fmla="*/ 5060 h 9673"/>
                <a:gd name="connsiteX20" fmla="*/ 4146 w 10000"/>
                <a:gd name="connsiteY20" fmla="*/ 4979 h 9673"/>
                <a:gd name="connsiteX21" fmla="*/ 3624 w 10000"/>
                <a:gd name="connsiteY21" fmla="*/ 5060 h 9673"/>
                <a:gd name="connsiteX22" fmla="*/ 3415 w 10000"/>
                <a:gd name="connsiteY22" fmla="*/ 5712 h 9673"/>
                <a:gd name="connsiteX23" fmla="*/ 3206 w 10000"/>
                <a:gd name="connsiteY23" fmla="*/ 5795 h 9673"/>
                <a:gd name="connsiteX24" fmla="*/ 2892 w 10000"/>
                <a:gd name="connsiteY24" fmla="*/ 6856 h 9673"/>
                <a:gd name="connsiteX25" fmla="*/ 2021 w 10000"/>
                <a:gd name="connsiteY25" fmla="*/ 7756 h 9673"/>
                <a:gd name="connsiteX26" fmla="*/ 1777 w 10000"/>
                <a:gd name="connsiteY26" fmla="*/ 8938 h 9673"/>
                <a:gd name="connsiteX27" fmla="*/ 1498 w 10000"/>
                <a:gd name="connsiteY27" fmla="*/ 9307 h 9673"/>
                <a:gd name="connsiteX28" fmla="*/ 1429 w 10000"/>
                <a:gd name="connsiteY28" fmla="*/ 9632 h 9673"/>
                <a:gd name="connsiteX29" fmla="*/ 0 w 10000"/>
                <a:gd name="connsiteY29" fmla="*/ 9673 h 9673"/>
                <a:gd name="connsiteX30" fmla="*/ 0 w 10000"/>
                <a:gd name="connsiteY30" fmla="*/ 9673 h 9673"/>
                <a:gd name="connsiteX31" fmla="*/ 35 w 10000"/>
                <a:gd name="connsiteY31" fmla="*/ 9307 h 9673"/>
                <a:gd name="connsiteX32" fmla="*/ 279 w 10000"/>
                <a:gd name="connsiteY32" fmla="*/ 9061 h 9673"/>
                <a:gd name="connsiteX33" fmla="*/ 488 w 10000"/>
                <a:gd name="connsiteY33" fmla="*/ 8611 h 9673"/>
                <a:gd name="connsiteX34" fmla="*/ 453 w 10000"/>
                <a:gd name="connsiteY34" fmla="*/ 8327 h 9673"/>
                <a:gd name="connsiteX35" fmla="*/ 697 w 10000"/>
                <a:gd name="connsiteY35" fmla="*/ 7713 h 9673"/>
                <a:gd name="connsiteX36" fmla="*/ 1045 w 10000"/>
                <a:gd name="connsiteY36" fmla="*/ 7182 h 9673"/>
                <a:gd name="connsiteX37" fmla="*/ 1289 w 10000"/>
                <a:gd name="connsiteY37" fmla="*/ 7060 h 9673"/>
                <a:gd name="connsiteX38" fmla="*/ 1463 w 10000"/>
                <a:gd name="connsiteY38" fmla="*/ 6571 h 9673"/>
                <a:gd name="connsiteX39" fmla="*/ 1463 w 10000"/>
                <a:gd name="connsiteY39" fmla="*/ 6122 h 9673"/>
                <a:gd name="connsiteX40" fmla="*/ 1707 w 10000"/>
                <a:gd name="connsiteY40" fmla="*/ 5592 h 9673"/>
                <a:gd name="connsiteX41" fmla="*/ 2125 w 10000"/>
                <a:gd name="connsiteY41" fmla="*/ 5267 h 9673"/>
                <a:gd name="connsiteX42" fmla="*/ 2544 w 10000"/>
                <a:gd name="connsiteY42" fmla="*/ 4407 h 9673"/>
                <a:gd name="connsiteX43" fmla="*/ 2578 w 10000"/>
                <a:gd name="connsiteY43" fmla="*/ 4407 h 9673"/>
                <a:gd name="connsiteX44" fmla="*/ 2892 w 10000"/>
                <a:gd name="connsiteY44" fmla="*/ 4082 h 9673"/>
                <a:gd name="connsiteX45" fmla="*/ 3449 w 10000"/>
                <a:gd name="connsiteY45" fmla="*/ 4000 h 9673"/>
                <a:gd name="connsiteX46" fmla="*/ 3972 w 10000"/>
                <a:gd name="connsiteY46" fmla="*/ 3427 h 9673"/>
                <a:gd name="connsiteX47" fmla="*/ 4286 w 10000"/>
                <a:gd name="connsiteY47" fmla="*/ 3183 h 9673"/>
                <a:gd name="connsiteX48" fmla="*/ 4808 w 10000"/>
                <a:gd name="connsiteY48" fmla="*/ 2489 h 9673"/>
                <a:gd name="connsiteX49" fmla="*/ 4669 w 10000"/>
                <a:gd name="connsiteY49" fmla="*/ 1429 h 9673"/>
                <a:gd name="connsiteX50" fmla="*/ 4913 w 10000"/>
                <a:gd name="connsiteY50" fmla="*/ 693 h 9673"/>
                <a:gd name="connsiteX51" fmla="*/ 5017 w 10000"/>
                <a:gd name="connsiteY51" fmla="*/ 244 h 9673"/>
                <a:gd name="connsiteX0" fmla="*/ 5017 w 9895"/>
                <a:gd name="connsiteY0" fmla="*/ 252 h 10000"/>
                <a:gd name="connsiteX1" fmla="*/ 9826 w 9895"/>
                <a:gd name="connsiteY1" fmla="*/ 0 h 10000"/>
                <a:gd name="connsiteX2" fmla="*/ 9895 w 9895"/>
                <a:gd name="connsiteY2" fmla="*/ 506 h 10000"/>
                <a:gd name="connsiteX3" fmla="*/ 9094 w 9895"/>
                <a:gd name="connsiteY3" fmla="*/ 675 h 10000"/>
                <a:gd name="connsiteX4" fmla="*/ 8815 w 9895"/>
                <a:gd name="connsiteY4" fmla="*/ 1011 h 10000"/>
                <a:gd name="connsiteX5" fmla="*/ 8432 w 9895"/>
                <a:gd name="connsiteY5" fmla="*/ 1054 h 10000"/>
                <a:gd name="connsiteX6" fmla="*/ 8432 w 9895"/>
                <a:gd name="connsiteY6" fmla="*/ 1730 h 10000"/>
                <a:gd name="connsiteX7" fmla="*/ 7700 w 9895"/>
                <a:gd name="connsiteY7" fmla="*/ 2068 h 10000"/>
                <a:gd name="connsiteX8" fmla="*/ 7456 w 9895"/>
                <a:gd name="connsiteY8" fmla="*/ 2489 h 10000"/>
                <a:gd name="connsiteX9" fmla="*/ 6969 w 9895"/>
                <a:gd name="connsiteY9" fmla="*/ 2742 h 10000"/>
                <a:gd name="connsiteX10" fmla="*/ 6341 w 9895"/>
                <a:gd name="connsiteY10" fmla="*/ 2868 h 10000"/>
                <a:gd name="connsiteX11" fmla="*/ 5331 w 9895"/>
                <a:gd name="connsiteY11" fmla="*/ 3503 h 10000"/>
                <a:gd name="connsiteX12" fmla="*/ 5331 w 9895"/>
                <a:gd name="connsiteY12" fmla="*/ 4556 h 10000"/>
                <a:gd name="connsiteX13" fmla="*/ 5226 w 9895"/>
                <a:gd name="connsiteY13" fmla="*/ 4556 h 10000"/>
                <a:gd name="connsiteX14" fmla="*/ 5226 w 9895"/>
                <a:gd name="connsiteY14" fmla="*/ 4556 h 10000"/>
                <a:gd name="connsiteX15" fmla="*/ 5226 w 9895"/>
                <a:gd name="connsiteY15" fmla="*/ 5021 h 10000"/>
                <a:gd name="connsiteX16" fmla="*/ 4843 w 9895"/>
                <a:gd name="connsiteY16" fmla="*/ 5062 h 10000"/>
                <a:gd name="connsiteX17" fmla="*/ 4634 w 9895"/>
                <a:gd name="connsiteY17" fmla="*/ 5231 h 10000"/>
                <a:gd name="connsiteX18" fmla="*/ 4355 w 9895"/>
                <a:gd name="connsiteY18" fmla="*/ 5231 h 10000"/>
                <a:gd name="connsiteX19" fmla="*/ 4146 w 9895"/>
                <a:gd name="connsiteY19" fmla="*/ 5147 h 10000"/>
                <a:gd name="connsiteX20" fmla="*/ 3624 w 9895"/>
                <a:gd name="connsiteY20" fmla="*/ 5231 h 10000"/>
                <a:gd name="connsiteX21" fmla="*/ 3415 w 9895"/>
                <a:gd name="connsiteY21" fmla="*/ 5905 h 10000"/>
                <a:gd name="connsiteX22" fmla="*/ 3206 w 9895"/>
                <a:gd name="connsiteY22" fmla="*/ 5991 h 10000"/>
                <a:gd name="connsiteX23" fmla="*/ 2892 w 9895"/>
                <a:gd name="connsiteY23" fmla="*/ 7088 h 10000"/>
                <a:gd name="connsiteX24" fmla="*/ 2021 w 9895"/>
                <a:gd name="connsiteY24" fmla="*/ 8018 h 10000"/>
                <a:gd name="connsiteX25" fmla="*/ 1777 w 9895"/>
                <a:gd name="connsiteY25" fmla="*/ 9240 h 10000"/>
                <a:gd name="connsiteX26" fmla="*/ 1498 w 9895"/>
                <a:gd name="connsiteY26" fmla="*/ 9622 h 10000"/>
                <a:gd name="connsiteX27" fmla="*/ 1429 w 9895"/>
                <a:gd name="connsiteY27" fmla="*/ 9958 h 10000"/>
                <a:gd name="connsiteX28" fmla="*/ 0 w 9895"/>
                <a:gd name="connsiteY28" fmla="*/ 10000 h 10000"/>
                <a:gd name="connsiteX29" fmla="*/ 0 w 9895"/>
                <a:gd name="connsiteY29" fmla="*/ 10000 h 10000"/>
                <a:gd name="connsiteX30" fmla="*/ 35 w 9895"/>
                <a:gd name="connsiteY30" fmla="*/ 9622 h 10000"/>
                <a:gd name="connsiteX31" fmla="*/ 279 w 9895"/>
                <a:gd name="connsiteY31" fmla="*/ 9367 h 10000"/>
                <a:gd name="connsiteX32" fmla="*/ 488 w 9895"/>
                <a:gd name="connsiteY32" fmla="*/ 8902 h 10000"/>
                <a:gd name="connsiteX33" fmla="*/ 453 w 9895"/>
                <a:gd name="connsiteY33" fmla="*/ 8608 h 10000"/>
                <a:gd name="connsiteX34" fmla="*/ 697 w 9895"/>
                <a:gd name="connsiteY34" fmla="*/ 7974 h 10000"/>
                <a:gd name="connsiteX35" fmla="*/ 1045 w 9895"/>
                <a:gd name="connsiteY35" fmla="*/ 7425 h 10000"/>
                <a:gd name="connsiteX36" fmla="*/ 1289 w 9895"/>
                <a:gd name="connsiteY36" fmla="*/ 7299 h 10000"/>
                <a:gd name="connsiteX37" fmla="*/ 1463 w 9895"/>
                <a:gd name="connsiteY37" fmla="*/ 6793 h 10000"/>
                <a:gd name="connsiteX38" fmla="*/ 1463 w 9895"/>
                <a:gd name="connsiteY38" fmla="*/ 6329 h 10000"/>
                <a:gd name="connsiteX39" fmla="*/ 1707 w 9895"/>
                <a:gd name="connsiteY39" fmla="*/ 5781 h 10000"/>
                <a:gd name="connsiteX40" fmla="*/ 2125 w 9895"/>
                <a:gd name="connsiteY40" fmla="*/ 5445 h 10000"/>
                <a:gd name="connsiteX41" fmla="*/ 2544 w 9895"/>
                <a:gd name="connsiteY41" fmla="*/ 4556 h 10000"/>
                <a:gd name="connsiteX42" fmla="*/ 2578 w 9895"/>
                <a:gd name="connsiteY42" fmla="*/ 4556 h 10000"/>
                <a:gd name="connsiteX43" fmla="*/ 2892 w 9895"/>
                <a:gd name="connsiteY43" fmla="*/ 4220 h 10000"/>
                <a:gd name="connsiteX44" fmla="*/ 3449 w 9895"/>
                <a:gd name="connsiteY44" fmla="*/ 4135 h 10000"/>
                <a:gd name="connsiteX45" fmla="*/ 3972 w 9895"/>
                <a:gd name="connsiteY45" fmla="*/ 3543 h 10000"/>
                <a:gd name="connsiteX46" fmla="*/ 4286 w 9895"/>
                <a:gd name="connsiteY46" fmla="*/ 3291 h 10000"/>
                <a:gd name="connsiteX47" fmla="*/ 4808 w 9895"/>
                <a:gd name="connsiteY47" fmla="*/ 2573 h 10000"/>
                <a:gd name="connsiteX48" fmla="*/ 4669 w 9895"/>
                <a:gd name="connsiteY48" fmla="*/ 1477 h 10000"/>
                <a:gd name="connsiteX49" fmla="*/ 4913 w 9895"/>
                <a:gd name="connsiteY49" fmla="*/ 716 h 10000"/>
                <a:gd name="connsiteX50" fmla="*/ 5017 w 9895"/>
                <a:gd name="connsiteY50" fmla="*/ 252 h 10000"/>
                <a:gd name="connsiteX0" fmla="*/ 5070 w 10000"/>
                <a:gd name="connsiteY0" fmla="*/ 0 h 9748"/>
                <a:gd name="connsiteX1" fmla="*/ 10000 w 10000"/>
                <a:gd name="connsiteY1" fmla="*/ 254 h 9748"/>
                <a:gd name="connsiteX2" fmla="*/ 9191 w 10000"/>
                <a:gd name="connsiteY2" fmla="*/ 423 h 9748"/>
                <a:gd name="connsiteX3" fmla="*/ 8909 w 10000"/>
                <a:gd name="connsiteY3" fmla="*/ 759 h 9748"/>
                <a:gd name="connsiteX4" fmla="*/ 8521 w 10000"/>
                <a:gd name="connsiteY4" fmla="*/ 802 h 9748"/>
                <a:gd name="connsiteX5" fmla="*/ 8521 w 10000"/>
                <a:gd name="connsiteY5" fmla="*/ 1478 h 9748"/>
                <a:gd name="connsiteX6" fmla="*/ 7782 w 10000"/>
                <a:gd name="connsiteY6" fmla="*/ 1816 h 9748"/>
                <a:gd name="connsiteX7" fmla="*/ 7535 w 10000"/>
                <a:gd name="connsiteY7" fmla="*/ 2237 h 9748"/>
                <a:gd name="connsiteX8" fmla="*/ 7043 w 10000"/>
                <a:gd name="connsiteY8" fmla="*/ 2490 h 9748"/>
                <a:gd name="connsiteX9" fmla="*/ 6408 w 10000"/>
                <a:gd name="connsiteY9" fmla="*/ 2616 h 9748"/>
                <a:gd name="connsiteX10" fmla="*/ 5388 w 10000"/>
                <a:gd name="connsiteY10" fmla="*/ 3251 h 9748"/>
                <a:gd name="connsiteX11" fmla="*/ 5388 w 10000"/>
                <a:gd name="connsiteY11" fmla="*/ 4304 h 9748"/>
                <a:gd name="connsiteX12" fmla="*/ 5281 w 10000"/>
                <a:gd name="connsiteY12" fmla="*/ 4304 h 9748"/>
                <a:gd name="connsiteX13" fmla="*/ 5281 w 10000"/>
                <a:gd name="connsiteY13" fmla="*/ 4304 h 9748"/>
                <a:gd name="connsiteX14" fmla="*/ 5281 w 10000"/>
                <a:gd name="connsiteY14" fmla="*/ 4769 h 9748"/>
                <a:gd name="connsiteX15" fmla="*/ 4894 w 10000"/>
                <a:gd name="connsiteY15" fmla="*/ 4810 h 9748"/>
                <a:gd name="connsiteX16" fmla="*/ 4683 w 10000"/>
                <a:gd name="connsiteY16" fmla="*/ 4979 h 9748"/>
                <a:gd name="connsiteX17" fmla="*/ 4401 w 10000"/>
                <a:gd name="connsiteY17" fmla="*/ 4979 h 9748"/>
                <a:gd name="connsiteX18" fmla="*/ 4190 w 10000"/>
                <a:gd name="connsiteY18" fmla="*/ 4895 h 9748"/>
                <a:gd name="connsiteX19" fmla="*/ 3662 w 10000"/>
                <a:gd name="connsiteY19" fmla="*/ 4979 h 9748"/>
                <a:gd name="connsiteX20" fmla="*/ 3451 w 10000"/>
                <a:gd name="connsiteY20" fmla="*/ 5653 h 9748"/>
                <a:gd name="connsiteX21" fmla="*/ 3240 w 10000"/>
                <a:gd name="connsiteY21" fmla="*/ 5739 h 9748"/>
                <a:gd name="connsiteX22" fmla="*/ 2923 w 10000"/>
                <a:gd name="connsiteY22" fmla="*/ 6836 h 9748"/>
                <a:gd name="connsiteX23" fmla="*/ 2042 w 10000"/>
                <a:gd name="connsiteY23" fmla="*/ 7766 h 9748"/>
                <a:gd name="connsiteX24" fmla="*/ 1796 w 10000"/>
                <a:gd name="connsiteY24" fmla="*/ 8988 h 9748"/>
                <a:gd name="connsiteX25" fmla="*/ 1514 w 10000"/>
                <a:gd name="connsiteY25" fmla="*/ 9370 h 9748"/>
                <a:gd name="connsiteX26" fmla="*/ 1444 w 10000"/>
                <a:gd name="connsiteY26" fmla="*/ 9706 h 9748"/>
                <a:gd name="connsiteX27" fmla="*/ 0 w 10000"/>
                <a:gd name="connsiteY27" fmla="*/ 9748 h 9748"/>
                <a:gd name="connsiteX28" fmla="*/ 0 w 10000"/>
                <a:gd name="connsiteY28" fmla="*/ 9748 h 9748"/>
                <a:gd name="connsiteX29" fmla="*/ 35 w 10000"/>
                <a:gd name="connsiteY29" fmla="*/ 9370 h 9748"/>
                <a:gd name="connsiteX30" fmla="*/ 282 w 10000"/>
                <a:gd name="connsiteY30" fmla="*/ 9115 h 9748"/>
                <a:gd name="connsiteX31" fmla="*/ 493 w 10000"/>
                <a:gd name="connsiteY31" fmla="*/ 8650 h 9748"/>
                <a:gd name="connsiteX32" fmla="*/ 458 w 10000"/>
                <a:gd name="connsiteY32" fmla="*/ 8356 h 9748"/>
                <a:gd name="connsiteX33" fmla="*/ 704 w 10000"/>
                <a:gd name="connsiteY33" fmla="*/ 7722 h 9748"/>
                <a:gd name="connsiteX34" fmla="*/ 1056 w 10000"/>
                <a:gd name="connsiteY34" fmla="*/ 7173 h 9748"/>
                <a:gd name="connsiteX35" fmla="*/ 1303 w 10000"/>
                <a:gd name="connsiteY35" fmla="*/ 7047 h 9748"/>
                <a:gd name="connsiteX36" fmla="*/ 1479 w 10000"/>
                <a:gd name="connsiteY36" fmla="*/ 6541 h 9748"/>
                <a:gd name="connsiteX37" fmla="*/ 1479 w 10000"/>
                <a:gd name="connsiteY37" fmla="*/ 6077 h 9748"/>
                <a:gd name="connsiteX38" fmla="*/ 1725 w 10000"/>
                <a:gd name="connsiteY38" fmla="*/ 5529 h 9748"/>
                <a:gd name="connsiteX39" fmla="*/ 2148 w 10000"/>
                <a:gd name="connsiteY39" fmla="*/ 5193 h 9748"/>
                <a:gd name="connsiteX40" fmla="*/ 2571 w 10000"/>
                <a:gd name="connsiteY40" fmla="*/ 4304 h 9748"/>
                <a:gd name="connsiteX41" fmla="*/ 2605 w 10000"/>
                <a:gd name="connsiteY41" fmla="*/ 4304 h 9748"/>
                <a:gd name="connsiteX42" fmla="*/ 2923 w 10000"/>
                <a:gd name="connsiteY42" fmla="*/ 3968 h 9748"/>
                <a:gd name="connsiteX43" fmla="*/ 3486 w 10000"/>
                <a:gd name="connsiteY43" fmla="*/ 3883 h 9748"/>
                <a:gd name="connsiteX44" fmla="*/ 4014 w 10000"/>
                <a:gd name="connsiteY44" fmla="*/ 3291 h 9748"/>
                <a:gd name="connsiteX45" fmla="*/ 4331 w 10000"/>
                <a:gd name="connsiteY45" fmla="*/ 3039 h 9748"/>
                <a:gd name="connsiteX46" fmla="*/ 4859 w 10000"/>
                <a:gd name="connsiteY46" fmla="*/ 2321 h 9748"/>
                <a:gd name="connsiteX47" fmla="*/ 4719 w 10000"/>
                <a:gd name="connsiteY47" fmla="*/ 1225 h 9748"/>
                <a:gd name="connsiteX48" fmla="*/ 4965 w 10000"/>
                <a:gd name="connsiteY48" fmla="*/ 464 h 9748"/>
                <a:gd name="connsiteX49" fmla="*/ 5070 w 10000"/>
                <a:gd name="connsiteY49" fmla="*/ 0 h 9748"/>
                <a:gd name="connsiteX0" fmla="*/ 5070 w 9191"/>
                <a:gd name="connsiteY0" fmla="*/ 0 h 10000"/>
                <a:gd name="connsiteX1" fmla="*/ 9191 w 9191"/>
                <a:gd name="connsiteY1" fmla="*/ 434 h 10000"/>
                <a:gd name="connsiteX2" fmla="*/ 8909 w 9191"/>
                <a:gd name="connsiteY2" fmla="*/ 779 h 10000"/>
                <a:gd name="connsiteX3" fmla="*/ 8521 w 9191"/>
                <a:gd name="connsiteY3" fmla="*/ 823 h 10000"/>
                <a:gd name="connsiteX4" fmla="*/ 8521 w 9191"/>
                <a:gd name="connsiteY4" fmla="*/ 1516 h 10000"/>
                <a:gd name="connsiteX5" fmla="*/ 7782 w 9191"/>
                <a:gd name="connsiteY5" fmla="*/ 1863 h 10000"/>
                <a:gd name="connsiteX6" fmla="*/ 7535 w 9191"/>
                <a:gd name="connsiteY6" fmla="*/ 2295 h 10000"/>
                <a:gd name="connsiteX7" fmla="*/ 7043 w 9191"/>
                <a:gd name="connsiteY7" fmla="*/ 2554 h 10000"/>
                <a:gd name="connsiteX8" fmla="*/ 6408 w 9191"/>
                <a:gd name="connsiteY8" fmla="*/ 2684 h 10000"/>
                <a:gd name="connsiteX9" fmla="*/ 5388 w 9191"/>
                <a:gd name="connsiteY9" fmla="*/ 3335 h 10000"/>
                <a:gd name="connsiteX10" fmla="*/ 5388 w 9191"/>
                <a:gd name="connsiteY10" fmla="*/ 4415 h 10000"/>
                <a:gd name="connsiteX11" fmla="*/ 5281 w 9191"/>
                <a:gd name="connsiteY11" fmla="*/ 4415 h 10000"/>
                <a:gd name="connsiteX12" fmla="*/ 5281 w 9191"/>
                <a:gd name="connsiteY12" fmla="*/ 4415 h 10000"/>
                <a:gd name="connsiteX13" fmla="*/ 5281 w 9191"/>
                <a:gd name="connsiteY13" fmla="*/ 4892 h 10000"/>
                <a:gd name="connsiteX14" fmla="*/ 4894 w 9191"/>
                <a:gd name="connsiteY14" fmla="*/ 4934 h 10000"/>
                <a:gd name="connsiteX15" fmla="*/ 4683 w 9191"/>
                <a:gd name="connsiteY15" fmla="*/ 5108 h 10000"/>
                <a:gd name="connsiteX16" fmla="*/ 4401 w 9191"/>
                <a:gd name="connsiteY16" fmla="*/ 5108 h 10000"/>
                <a:gd name="connsiteX17" fmla="*/ 4190 w 9191"/>
                <a:gd name="connsiteY17" fmla="*/ 5022 h 10000"/>
                <a:gd name="connsiteX18" fmla="*/ 3662 w 9191"/>
                <a:gd name="connsiteY18" fmla="*/ 5108 h 10000"/>
                <a:gd name="connsiteX19" fmla="*/ 3451 w 9191"/>
                <a:gd name="connsiteY19" fmla="*/ 5799 h 10000"/>
                <a:gd name="connsiteX20" fmla="*/ 3240 w 9191"/>
                <a:gd name="connsiteY20" fmla="*/ 5887 h 10000"/>
                <a:gd name="connsiteX21" fmla="*/ 2923 w 9191"/>
                <a:gd name="connsiteY21" fmla="*/ 7013 h 10000"/>
                <a:gd name="connsiteX22" fmla="*/ 2042 w 9191"/>
                <a:gd name="connsiteY22" fmla="*/ 7967 h 10000"/>
                <a:gd name="connsiteX23" fmla="*/ 1796 w 9191"/>
                <a:gd name="connsiteY23" fmla="*/ 9220 h 10000"/>
                <a:gd name="connsiteX24" fmla="*/ 1514 w 9191"/>
                <a:gd name="connsiteY24" fmla="*/ 9612 h 10000"/>
                <a:gd name="connsiteX25" fmla="*/ 1444 w 9191"/>
                <a:gd name="connsiteY25" fmla="*/ 9957 h 10000"/>
                <a:gd name="connsiteX26" fmla="*/ 0 w 9191"/>
                <a:gd name="connsiteY26" fmla="*/ 10000 h 10000"/>
                <a:gd name="connsiteX27" fmla="*/ 0 w 9191"/>
                <a:gd name="connsiteY27" fmla="*/ 10000 h 10000"/>
                <a:gd name="connsiteX28" fmla="*/ 35 w 9191"/>
                <a:gd name="connsiteY28" fmla="*/ 9612 h 10000"/>
                <a:gd name="connsiteX29" fmla="*/ 282 w 9191"/>
                <a:gd name="connsiteY29" fmla="*/ 9351 h 10000"/>
                <a:gd name="connsiteX30" fmla="*/ 493 w 9191"/>
                <a:gd name="connsiteY30" fmla="*/ 8874 h 10000"/>
                <a:gd name="connsiteX31" fmla="*/ 458 w 9191"/>
                <a:gd name="connsiteY31" fmla="*/ 8572 h 10000"/>
                <a:gd name="connsiteX32" fmla="*/ 704 w 9191"/>
                <a:gd name="connsiteY32" fmla="*/ 7922 h 10000"/>
                <a:gd name="connsiteX33" fmla="*/ 1056 w 9191"/>
                <a:gd name="connsiteY33" fmla="*/ 7358 h 10000"/>
                <a:gd name="connsiteX34" fmla="*/ 1303 w 9191"/>
                <a:gd name="connsiteY34" fmla="*/ 7229 h 10000"/>
                <a:gd name="connsiteX35" fmla="*/ 1479 w 9191"/>
                <a:gd name="connsiteY35" fmla="*/ 6710 h 10000"/>
                <a:gd name="connsiteX36" fmla="*/ 1479 w 9191"/>
                <a:gd name="connsiteY36" fmla="*/ 6234 h 10000"/>
                <a:gd name="connsiteX37" fmla="*/ 1725 w 9191"/>
                <a:gd name="connsiteY37" fmla="*/ 5672 h 10000"/>
                <a:gd name="connsiteX38" fmla="*/ 2148 w 9191"/>
                <a:gd name="connsiteY38" fmla="*/ 5327 h 10000"/>
                <a:gd name="connsiteX39" fmla="*/ 2571 w 9191"/>
                <a:gd name="connsiteY39" fmla="*/ 4415 h 10000"/>
                <a:gd name="connsiteX40" fmla="*/ 2605 w 9191"/>
                <a:gd name="connsiteY40" fmla="*/ 4415 h 10000"/>
                <a:gd name="connsiteX41" fmla="*/ 2923 w 9191"/>
                <a:gd name="connsiteY41" fmla="*/ 4071 h 10000"/>
                <a:gd name="connsiteX42" fmla="*/ 3486 w 9191"/>
                <a:gd name="connsiteY42" fmla="*/ 3983 h 10000"/>
                <a:gd name="connsiteX43" fmla="*/ 4014 w 9191"/>
                <a:gd name="connsiteY43" fmla="*/ 3376 h 10000"/>
                <a:gd name="connsiteX44" fmla="*/ 4331 w 9191"/>
                <a:gd name="connsiteY44" fmla="*/ 3118 h 10000"/>
                <a:gd name="connsiteX45" fmla="*/ 4859 w 9191"/>
                <a:gd name="connsiteY45" fmla="*/ 2381 h 10000"/>
                <a:gd name="connsiteX46" fmla="*/ 4719 w 9191"/>
                <a:gd name="connsiteY46" fmla="*/ 1257 h 10000"/>
                <a:gd name="connsiteX47" fmla="*/ 4965 w 9191"/>
                <a:gd name="connsiteY47" fmla="*/ 476 h 10000"/>
                <a:gd name="connsiteX48" fmla="*/ 5070 w 9191"/>
                <a:gd name="connsiteY48" fmla="*/ 0 h 10000"/>
                <a:gd name="connsiteX0" fmla="*/ 5516 w 9693"/>
                <a:gd name="connsiteY0" fmla="*/ 0 h 10000"/>
                <a:gd name="connsiteX1" fmla="*/ 9693 w 9693"/>
                <a:gd name="connsiteY1" fmla="*/ 779 h 10000"/>
                <a:gd name="connsiteX2" fmla="*/ 9271 w 9693"/>
                <a:gd name="connsiteY2" fmla="*/ 823 h 10000"/>
                <a:gd name="connsiteX3" fmla="*/ 9271 w 9693"/>
                <a:gd name="connsiteY3" fmla="*/ 1516 h 10000"/>
                <a:gd name="connsiteX4" fmla="*/ 8467 w 9693"/>
                <a:gd name="connsiteY4" fmla="*/ 1863 h 10000"/>
                <a:gd name="connsiteX5" fmla="*/ 8198 w 9693"/>
                <a:gd name="connsiteY5" fmla="*/ 2295 h 10000"/>
                <a:gd name="connsiteX6" fmla="*/ 7663 w 9693"/>
                <a:gd name="connsiteY6" fmla="*/ 2554 h 10000"/>
                <a:gd name="connsiteX7" fmla="*/ 6972 w 9693"/>
                <a:gd name="connsiteY7" fmla="*/ 2684 h 10000"/>
                <a:gd name="connsiteX8" fmla="*/ 5862 w 9693"/>
                <a:gd name="connsiteY8" fmla="*/ 3335 h 10000"/>
                <a:gd name="connsiteX9" fmla="*/ 5862 w 9693"/>
                <a:gd name="connsiteY9" fmla="*/ 4415 h 10000"/>
                <a:gd name="connsiteX10" fmla="*/ 5746 w 9693"/>
                <a:gd name="connsiteY10" fmla="*/ 4415 h 10000"/>
                <a:gd name="connsiteX11" fmla="*/ 5746 w 9693"/>
                <a:gd name="connsiteY11" fmla="*/ 4415 h 10000"/>
                <a:gd name="connsiteX12" fmla="*/ 5746 w 9693"/>
                <a:gd name="connsiteY12" fmla="*/ 4892 h 10000"/>
                <a:gd name="connsiteX13" fmla="*/ 5325 w 9693"/>
                <a:gd name="connsiteY13" fmla="*/ 4934 h 10000"/>
                <a:gd name="connsiteX14" fmla="*/ 5095 w 9693"/>
                <a:gd name="connsiteY14" fmla="*/ 5108 h 10000"/>
                <a:gd name="connsiteX15" fmla="*/ 4788 w 9693"/>
                <a:gd name="connsiteY15" fmla="*/ 5108 h 10000"/>
                <a:gd name="connsiteX16" fmla="*/ 4559 w 9693"/>
                <a:gd name="connsiteY16" fmla="*/ 5022 h 10000"/>
                <a:gd name="connsiteX17" fmla="*/ 3984 w 9693"/>
                <a:gd name="connsiteY17" fmla="*/ 5108 h 10000"/>
                <a:gd name="connsiteX18" fmla="*/ 3755 w 9693"/>
                <a:gd name="connsiteY18" fmla="*/ 5799 h 10000"/>
                <a:gd name="connsiteX19" fmla="*/ 3525 w 9693"/>
                <a:gd name="connsiteY19" fmla="*/ 5887 h 10000"/>
                <a:gd name="connsiteX20" fmla="*/ 3180 w 9693"/>
                <a:gd name="connsiteY20" fmla="*/ 7013 h 10000"/>
                <a:gd name="connsiteX21" fmla="*/ 2222 w 9693"/>
                <a:gd name="connsiteY21" fmla="*/ 7967 h 10000"/>
                <a:gd name="connsiteX22" fmla="*/ 1954 w 9693"/>
                <a:gd name="connsiteY22" fmla="*/ 9220 h 10000"/>
                <a:gd name="connsiteX23" fmla="*/ 1647 w 9693"/>
                <a:gd name="connsiteY23" fmla="*/ 9612 h 10000"/>
                <a:gd name="connsiteX24" fmla="*/ 1571 w 9693"/>
                <a:gd name="connsiteY24" fmla="*/ 9957 h 10000"/>
                <a:gd name="connsiteX25" fmla="*/ 0 w 9693"/>
                <a:gd name="connsiteY25" fmla="*/ 10000 h 10000"/>
                <a:gd name="connsiteX26" fmla="*/ 0 w 9693"/>
                <a:gd name="connsiteY26" fmla="*/ 10000 h 10000"/>
                <a:gd name="connsiteX27" fmla="*/ 38 w 9693"/>
                <a:gd name="connsiteY27" fmla="*/ 9612 h 10000"/>
                <a:gd name="connsiteX28" fmla="*/ 307 w 9693"/>
                <a:gd name="connsiteY28" fmla="*/ 9351 h 10000"/>
                <a:gd name="connsiteX29" fmla="*/ 536 w 9693"/>
                <a:gd name="connsiteY29" fmla="*/ 8874 h 10000"/>
                <a:gd name="connsiteX30" fmla="*/ 498 w 9693"/>
                <a:gd name="connsiteY30" fmla="*/ 8572 h 10000"/>
                <a:gd name="connsiteX31" fmla="*/ 766 w 9693"/>
                <a:gd name="connsiteY31" fmla="*/ 7922 h 10000"/>
                <a:gd name="connsiteX32" fmla="*/ 1149 w 9693"/>
                <a:gd name="connsiteY32" fmla="*/ 7358 h 10000"/>
                <a:gd name="connsiteX33" fmla="*/ 1418 w 9693"/>
                <a:gd name="connsiteY33" fmla="*/ 7229 h 10000"/>
                <a:gd name="connsiteX34" fmla="*/ 1609 w 9693"/>
                <a:gd name="connsiteY34" fmla="*/ 6710 h 10000"/>
                <a:gd name="connsiteX35" fmla="*/ 1609 w 9693"/>
                <a:gd name="connsiteY35" fmla="*/ 6234 h 10000"/>
                <a:gd name="connsiteX36" fmla="*/ 1877 w 9693"/>
                <a:gd name="connsiteY36" fmla="*/ 5672 h 10000"/>
                <a:gd name="connsiteX37" fmla="*/ 2337 w 9693"/>
                <a:gd name="connsiteY37" fmla="*/ 5327 h 10000"/>
                <a:gd name="connsiteX38" fmla="*/ 2797 w 9693"/>
                <a:gd name="connsiteY38" fmla="*/ 4415 h 10000"/>
                <a:gd name="connsiteX39" fmla="*/ 2834 w 9693"/>
                <a:gd name="connsiteY39" fmla="*/ 4415 h 10000"/>
                <a:gd name="connsiteX40" fmla="*/ 3180 w 9693"/>
                <a:gd name="connsiteY40" fmla="*/ 4071 h 10000"/>
                <a:gd name="connsiteX41" fmla="*/ 3793 w 9693"/>
                <a:gd name="connsiteY41" fmla="*/ 3983 h 10000"/>
                <a:gd name="connsiteX42" fmla="*/ 4367 w 9693"/>
                <a:gd name="connsiteY42" fmla="*/ 3376 h 10000"/>
                <a:gd name="connsiteX43" fmla="*/ 4712 w 9693"/>
                <a:gd name="connsiteY43" fmla="*/ 3118 h 10000"/>
                <a:gd name="connsiteX44" fmla="*/ 5287 w 9693"/>
                <a:gd name="connsiteY44" fmla="*/ 2381 h 10000"/>
                <a:gd name="connsiteX45" fmla="*/ 5134 w 9693"/>
                <a:gd name="connsiteY45" fmla="*/ 1257 h 10000"/>
                <a:gd name="connsiteX46" fmla="*/ 5402 w 9693"/>
                <a:gd name="connsiteY46" fmla="*/ 476 h 10000"/>
                <a:gd name="connsiteX47" fmla="*/ 5516 w 9693"/>
                <a:gd name="connsiteY47" fmla="*/ 0 h 10000"/>
                <a:gd name="connsiteX0" fmla="*/ 5573 w 10000"/>
                <a:gd name="connsiteY0" fmla="*/ 13 h 9537"/>
                <a:gd name="connsiteX1" fmla="*/ 10000 w 10000"/>
                <a:gd name="connsiteY1" fmla="*/ 316 h 9537"/>
                <a:gd name="connsiteX2" fmla="*/ 9565 w 10000"/>
                <a:gd name="connsiteY2" fmla="*/ 360 h 9537"/>
                <a:gd name="connsiteX3" fmla="*/ 9565 w 10000"/>
                <a:gd name="connsiteY3" fmla="*/ 1053 h 9537"/>
                <a:gd name="connsiteX4" fmla="*/ 8735 w 10000"/>
                <a:gd name="connsiteY4" fmla="*/ 1400 h 9537"/>
                <a:gd name="connsiteX5" fmla="*/ 8458 w 10000"/>
                <a:gd name="connsiteY5" fmla="*/ 1832 h 9537"/>
                <a:gd name="connsiteX6" fmla="*/ 7906 w 10000"/>
                <a:gd name="connsiteY6" fmla="*/ 2091 h 9537"/>
                <a:gd name="connsiteX7" fmla="*/ 7193 w 10000"/>
                <a:gd name="connsiteY7" fmla="*/ 2221 h 9537"/>
                <a:gd name="connsiteX8" fmla="*/ 6048 w 10000"/>
                <a:gd name="connsiteY8" fmla="*/ 2872 h 9537"/>
                <a:gd name="connsiteX9" fmla="*/ 6048 w 10000"/>
                <a:gd name="connsiteY9" fmla="*/ 3952 h 9537"/>
                <a:gd name="connsiteX10" fmla="*/ 5928 w 10000"/>
                <a:gd name="connsiteY10" fmla="*/ 3952 h 9537"/>
                <a:gd name="connsiteX11" fmla="*/ 5928 w 10000"/>
                <a:gd name="connsiteY11" fmla="*/ 3952 h 9537"/>
                <a:gd name="connsiteX12" fmla="*/ 5928 w 10000"/>
                <a:gd name="connsiteY12" fmla="*/ 4429 h 9537"/>
                <a:gd name="connsiteX13" fmla="*/ 5494 w 10000"/>
                <a:gd name="connsiteY13" fmla="*/ 4471 h 9537"/>
                <a:gd name="connsiteX14" fmla="*/ 5256 w 10000"/>
                <a:gd name="connsiteY14" fmla="*/ 4645 h 9537"/>
                <a:gd name="connsiteX15" fmla="*/ 4940 w 10000"/>
                <a:gd name="connsiteY15" fmla="*/ 4645 h 9537"/>
                <a:gd name="connsiteX16" fmla="*/ 4703 w 10000"/>
                <a:gd name="connsiteY16" fmla="*/ 4559 h 9537"/>
                <a:gd name="connsiteX17" fmla="*/ 4110 w 10000"/>
                <a:gd name="connsiteY17" fmla="*/ 4645 h 9537"/>
                <a:gd name="connsiteX18" fmla="*/ 3874 w 10000"/>
                <a:gd name="connsiteY18" fmla="*/ 5336 h 9537"/>
                <a:gd name="connsiteX19" fmla="*/ 3637 w 10000"/>
                <a:gd name="connsiteY19" fmla="*/ 5424 h 9537"/>
                <a:gd name="connsiteX20" fmla="*/ 3281 w 10000"/>
                <a:gd name="connsiteY20" fmla="*/ 6550 h 9537"/>
                <a:gd name="connsiteX21" fmla="*/ 2292 w 10000"/>
                <a:gd name="connsiteY21" fmla="*/ 7504 h 9537"/>
                <a:gd name="connsiteX22" fmla="*/ 2016 w 10000"/>
                <a:gd name="connsiteY22" fmla="*/ 8757 h 9537"/>
                <a:gd name="connsiteX23" fmla="*/ 1699 w 10000"/>
                <a:gd name="connsiteY23" fmla="*/ 9149 h 9537"/>
                <a:gd name="connsiteX24" fmla="*/ 1621 w 10000"/>
                <a:gd name="connsiteY24" fmla="*/ 9494 h 9537"/>
                <a:gd name="connsiteX25" fmla="*/ 0 w 10000"/>
                <a:gd name="connsiteY25" fmla="*/ 9537 h 9537"/>
                <a:gd name="connsiteX26" fmla="*/ 0 w 10000"/>
                <a:gd name="connsiteY26" fmla="*/ 9537 h 9537"/>
                <a:gd name="connsiteX27" fmla="*/ 39 w 10000"/>
                <a:gd name="connsiteY27" fmla="*/ 9149 h 9537"/>
                <a:gd name="connsiteX28" fmla="*/ 317 w 10000"/>
                <a:gd name="connsiteY28" fmla="*/ 8888 h 9537"/>
                <a:gd name="connsiteX29" fmla="*/ 553 w 10000"/>
                <a:gd name="connsiteY29" fmla="*/ 8411 h 9537"/>
                <a:gd name="connsiteX30" fmla="*/ 514 w 10000"/>
                <a:gd name="connsiteY30" fmla="*/ 8109 h 9537"/>
                <a:gd name="connsiteX31" fmla="*/ 790 w 10000"/>
                <a:gd name="connsiteY31" fmla="*/ 7459 h 9537"/>
                <a:gd name="connsiteX32" fmla="*/ 1185 w 10000"/>
                <a:gd name="connsiteY32" fmla="*/ 6895 h 9537"/>
                <a:gd name="connsiteX33" fmla="*/ 1463 w 10000"/>
                <a:gd name="connsiteY33" fmla="*/ 6766 h 9537"/>
                <a:gd name="connsiteX34" fmla="*/ 1660 w 10000"/>
                <a:gd name="connsiteY34" fmla="*/ 6247 h 9537"/>
                <a:gd name="connsiteX35" fmla="*/ 1660 w 10000"/>
                <a:gd name="connsiteY35" fmla="*/ 5771 h 9537"/>
                <a:gd name="connsiteX36" fmla="*/ 1936 w 10000"/>
                <a:gd name="connsiteY36" fmla="*/ 5209 h 9537"/>
                <a:gd name="connsiteX37" fmla="*/ 2411 w 10000"/>
                <a:gd name="connsiteY37" fmla="*/ 4864 h 9537"/>
                <a:gd name="connsiteX38" fmla="*/ 2886 w 10000"/>
                <a:gd name="connsiteY38" fmla="*/ 3952 h 9537"/>
                <a:gd name="connsiteX39" fmla="*/ 2924 w 10000"/>
                <a:gd name="connsiteY39" fmla="*/ 3952 h 9537"/>
                <a:gd name="connsiteX40" fmla="*/ 3281 w 10000"/>
                <a:gd name="connsiteY40" fmla="*/ 3608 h 9537"/>
                <a:gd name="connsiteX41" fmla="*/ 3913 w 10000"/>
                <a:gd name="connsiteY41" fmla="*/ 3520 h 9537"/>
                <a:gd name="connsiteX42" fmla="*/ 4505 w 10000"/>
                <a:gd name="connsiteY42" fmla="*/ 2913 h 9537"/>
                <a:gd name="connsiteX43" fmla="*/ 4861 w 10000"/>
                <a:gd name="connsiteY43" fmla="*/ 2655 h 9537"/>
                <a:gd name="connsiteX44" fmla="*/ 5454 w 10000"/>
                <a:gd name="connsiteY44" fmla="*/ 1918 h 9537"/>
                <a:gd name="connsiteX45" fmla="*/ 5297 w 10000"/>
                <a:gd name="connsiteY45" fmla="*/ 794 h 9537"/>
                <a:gd name="connsiteX46" fmla="*/ 5573 w 10000"/>
                <a:gd name="connsiteY46" fmla="*/ 13 h 9537"/>
                <a:gd name="connsiteX0" fmla="*/ 5297 w 10000"/>
                <a:gd name="connsiteY0" fmla="*/ 502 h 9669"/>
                <a:gd name="connsiteX1" fmla="*/ 10000 w 10000"/>
                <a:gd name="connsiteY1" fmla="*/ 0 h 9669"/>
                <a:gd name="connsiteX2" fmla="*/ 9565 w 10000"/>
                <a:gd name="connsiteY2" fmla="*/ 46 h 9669"/>
                <a:gd name="connsiteX3" fmla="*/ 9565 w 10000"/>
                <a:gd name="connsiteY3" fmla="*/ 773 h 9669"/>
                <a:gd name="connsiteX4" fmla="*/ 8735 w 10000"/>
                <a:gd name="connsiteY4" fmla="*/ 1137 h 9669"/>
                <a:gd name="connsiteX5" fmla="*/ 8458 w 10000"/>
                <a:gd name="connsiteY5" fmla="*/ 1590 h 9669"/>
                <a:gd name="connsiteX6" fmla="*/ 7906 w 10000"/>
                <a:gd name="connsiteY6" fmla="*/ 1862 h 9669"/>
                <a:gd name="connsiteX7" fmla="*/ 7193 w 10000"/>
                <a:gd name="connsiteY7" fmla="*/ 1998 h 9669"/>
                <a:gd name="connsiteX8" fmla="*/ 6048 w 10000"/>
                <a:gd name="connsiteY8" fmla="*/ 2680 h 9669"/>
                <a:gd name="connsiteX9" fmla="*/ 6048 w 10000"/>
                <a:gd name="connsiteY9" fmla="*/ 3813 h 9669"/>
                <a:gd name="connsiteX10" fmla="*/ 5928 w 10000"/>
                <a:gd name="connsiteY10" fmla="*/ 3813 h 9669"/>
                <a:gd name="connsiteX11" fmla="*/ 5928 w 10000"/>
                <a:gd name="connsiteY11" fmla="*/ 3813 h 9669"/>
                <a:gd name="connsiteX12" fmla="*/ 5928 w 10000"/>
                <a:gd name="connsiteY12" fmla="*/ 4313 h 9669"/>
                <a:gd name="connsiteX13" fmla="*/ 5494 w 10000"/>
                <a:gd name="connsiteY13" fmla="*/ 4357 h 9669"/>
                <a:gd name="connsiteX14" fmla="*/ 5256 w 10000"/>
                <a:gd name="connsiteY14" fmla="*/ 4540 h 9669"/>
                <a:gd name="connsiteX15" fmla="*/ 4940 w 10000"/>
                <a:gd name="connsiteY15" fmla="*/ 4540 h 9669"/>
                <a:gd name="connsiteX16" fmla="*/ 4703 w 10000"/>
                <a:gd name="connsiteY16" fmla="*/ 4449 h 9669"/>
                <a:gd name="connsiteX17" fmla="*/ 4110 w 10000"/>
                <a:gd name="connsiteY17" fmla="*/ 4540 h 9669"/>
                <a:gd name="connsiteX18" fmla="*/ 3874 w 10000"/>
                <a:gd name="connsiteY18" fmla="*/ 5264 h 9669"/>
                <a:gd name="connsiteX19" fmla="*/ 3637 w 10000"/>
                <a:gd name="connsiteY19" fmla="*/ 5356 h 9669"/>
                <a:gd name="connsiteX20" fmla="*/ 3281 w 10000"/>
                <a:gd name="connsiteY20" fmla="*/ 6537 h 9669"/>
                <a:gd name="connsiteX21" fmla="*/ 2292 w 10000"/>
                <a:gd name="connsiteY21" fmla="*/ 7537 h 9669"/>
                <a:gd name="connsiteX22" fmla="*/ 2016 w 10000"/>
                <a:gd name="connsiteY22" fmla="*/ 8851 h 9669"/>
                <a:gd name="connsiteX23" fmla="*/ 1699 w 10000"/>
                <a:gd name="connsiteY23" fmla="*/ 9262 h 9669"/>
                <a:gd name="connsiteX24" fmla="*/ 1621 w 10000"/>
                <a:gd name="connsiteY24" fmla="*/ 9624 h 9669"/>
                <a:gd name="connsiteX25" fmla="*/ 0 w 10000"/>
                <a:gd name="connsiteY25" fmla="*/ 9669 h 9669"/>
                <a:gd name="connsiteX26" fmla="*/ 0 w 10000"/>
                <a:gd name="connsiteY26" fmla="*/ 9669 h 9669"/>
                <a:gd name="connsiteX27" fmla="*/ 39 w 10000"/>
                <a:gd name="connsiteY27" fmla="*/ 9262 h 9669"/>
                <a:gd name="connsiteX28" fmla="*/ 317 w 10000"/>
                <a:gd name="connsiteY28" fmla="*/ 8988 h 9669"/>
                <a:gd name="connsiteX29" fmla="*/ 553 w 10000"/>
                <a:gd name="connsiteY29" fmla="*/ 8488 h 9669"/>
                <a:gd name="connsiteX30" fmla="*/ 514 w 10000"/>
                <a:gd name="connsiteY30" fmla="*/ 8172 h 9669"/>
                <a:gd name="connsiteX31" fmla="*/ 790 w 10000"/>
                <a:gd name="connsiteY31" fmla="*/ 7490 h 9669"/>
                <a:gd name="connsiteX32" fmla="*/ 1185 w 10000"/>
                <a:gd name="connsiteY32" fmla="*/ 6899 h 9669"/>
                <a:gd name="connsiteX33" fmla="*/ 1463 w 10000"/>
                <a:gd name="connsiteY33" fmla="*/ 6763 h 9669"/>
                <a:gd name="connsiteX34" fmla="*/ 1660 w 10000"/>
                <a:gd name="connsiteY34" fmla="*/ 6219 h 9669"/>
                <a:gd name="connsiteX35" fmla="*/ 1660 w 10000"/>
                <a:gd name="connsiteY35" fmla="*/ 5720 h 9669"/>
                <a:gd name="connsiteX36" fmla="*/ 1936 w 10000"/>
                <a:gd name="connsiteY36" fmla="*/ 5131 h 9669"/>
                <a:gd name="connsiteX37" fmla="*/ 2411 w 10000"/>
                <a:gd name="connsiteY37" fmla="*/ 4769 h 9669"/>
                <a:gd name="connsiteX38" fmla="*/ 2886 w 10000"/>
                <a:gd name="connsiteY38" fmla="*/ 3813 h 9669"/>
                <a:gd name="connsiteX39" fmla="*/ 2924 w 10000"/>
                <a:gd name="connsiteY39" fmla="*/ 3813 h 9669"/>
                <a:gd name="connsiteX40" fmla="*/ 3281 w 10000"/>
                <a:gd name="connsiteY40" fmla="*/ 3452 h 9669"/>
                <a:gd name="connsiteX41" fmla="*/ 3913 w 10000"/>
                <a:gd name="connsiteY41" fmla="*/ 3360 h 9669"/>
                <a:gd name="connsiteX42" fmla="*/ 4505 w 10000"/>
                <a:gd name="connsiteY42" fmla="*/ 2723 h 9669"/>
                <a:gd name="connsiteX43" fmla="*/ 4861 w 10000"/>
                <a:gd name="connsiteY43" fmla="*/ 2453 h 9669"/>
                <a:gd name="connsiteX44" fmla="*/ 5454 w 10000"/>
                <a:gd name="connsiteY44" fmla="*/ 1680 h 9669"/>
                <a:gd name="connsiteX45" fmla="*/ 5297 w 10000"/>
                <a:gd name="connsiteY45" fmla="*/ 502 h 9669"/>
                <a:gd name="connsiteX0" fmla="*/ 5297 w 10000"/>
                <a:gd name="connsiteY0" fmla="*/ 519 h 10000"/>
                <a:gd name="connsiteX1" fmla="*/ 10000 w 10000"/>
                <a:gd name="connsiteY1" fmla="*/ 0 h 10000"/>
                <a:gd name="connsiteX2" fmla="*/ 9565 w 10000"/>
                <a:gd name="connsiteY2" fmla="*/ 799 h 10000"/>
                <a:gd name="connsiteX3" fmla="*/ 8735 w 10000"/>
                <a:gd name="connsiteY3" fmla="*/ 1176 h 10000"/>
                <a:gd name="connsiteX4" fmla="*/ 8458 w 10000"/>
                <a:gd name="connsiteY4" fmla="*/ 1644 h 10000"/>
                <a:gd name="connsiteX5" fmla="*/ 7906 w 10000"/>
                <a:gd name="connsiteY5" fmla="*/ 1926 h 10000"/>
                <a:gd name="connsiteX6" fmla="*/ 7193 w 10000"/>
                <a:gd name="connsiteY6" fmla="*/ 2066 h 10000"/>
                <a:gd name="connsiteX7" fmla="*/ 6048 w 10000"/>
                <a:gd name="connsiteY7" fmla="*/ 2772 h 10000"/>
                <a:gd name="connsiteX8" fmla="*/ 6048 w 10000"/>
                <a:gd name="connsiteY8" fmla="*/ 3944 h 10000"/>
                <a:gd name="connsiteX9" fmla="*/ 5928 w 10000"/>
                <a:gd name="connsiteY9" fmla="*/ 3944 h 10000"/>
                <a:gd name="connsiteX10" fmla="*/ 5928 w 10000"/>
                <a:gd name="connsiteY10" fmla="*/ 3944 h 10000"/>
                <a:gd name="connsiteX11" fmla="*/ 5928 w 10000"/>
                <a:gd name="connsiteY11" fmla="*/ 4461 h 10000"/>
                <a:gd name="connsiteX12" fmla="*/ 5494 w 10000"/>
                <a:gd name="connsiteY12" fmla="*/ 4506 h 10000"/>
                <a:gd name="connsiteX13" fmla="*/ 5256 w 10000"/>
                <a:gd name="connsiteY13" fmla="*/ 4695 h 10000"/>
                <a:gd name="connsiteX14" fmla="*/ 4940 w 10000"/>
                <a:gd name="connsiteY14" fmla="*/ 4695 h 10000"/>
                <a:gd name="connsiteX15" fmla="*/ 4703 w 10000"/>
                <a:gd name="connsiteY15" fmla="*/ 4601 h 10000"/>
                <a:gd name="connsiteX16" fmla="*/ 4110 w 10000"/>
                <a:gd name="connsiteY16" fmla="*/ 4695 h 10000"/>
                <a:gd name="connsiteX17" fmla="*/ 3874 w 10000"/>
                <a:gd name="connsiteY17" fmla="*/ 5444 h 10000"/>
                <a:gd name="connsiteX18" fmla="*/ 3637 w 10000"/>
                <a:gd name="connsiteY18" fmla="*/ 5539 h 10000"/>
                <a:gd name="connsiteX19" fmla="*/ 3281 w 10000"/>
                <a:gd name="connsiteY19" fmla="*/ 6761 h 10000"/>
                <a:gd name="connsiteX20" fmla="*/ 2292 w 10000"/>
                <a:gd name="connsiteY20" fmla="*/ 7795 h 10000"/>
                <a:gd name="connsiteX21" fmla="*/ 2016 w 10000"/>
                <a:gd name="connsiteY21" fmla="*/ 9154 h 10000"/>
                <a:gd name="connsiteX22" fmla="*/ 1699 w 10000"/>
                <a:gd name="connsiteY22" fmla="*/ 9579 h 10000"/>
                <a:gd name="connsiteX23" fmla="*/ 1621 w 10000"/>
                <a:gd name="connsiteY23" fmla="*/ 9953 h 10000"/>
                <a:gd name="connsiteX24" fmla="*/ 0 w 10000"/>
                <a:gd name="connsiteY24" fmla="*/ 10000 h 10000"/>
                <a:gd name="connsiteX25" fmla="*/ 0 w 10000"/>
                <a:gd name="connsiteY25" fmla="*/ 10000 h 10000"/>
                <a:gd name="connsiteX26" fmla="*/ 39 w 10000"/>
                <a:gd name="connsiteY26" fmla="*/ 9579 h 10000"/>
                <a:gd name="connsiteX27" fmla="*/ 317 w 10000"/>
                <a:gd name="connsiteY27" fmla="*/ 9296 h 10000"/>
                <a:gd name="connsiteX28" fmla="*/ 553 w 10000"/>
                <a:gd name="connsiteY28" fmla="*/ 8779 h 10000"/>
                <a:gd name="connsiteX29" fmla="*/ 514 w 10000"/>
                <a:gd name="connsiteY29" fmla="*/ 8452 h 10000"/>
                <a:gd name="connsiteX30" fmla="*/ 790 w 10000"/>
                <a:gd name="connsiteY30" fmla="*/ 7746 h 10000"/>
                <a:gd name="connsiteX31" fmla="*/ 1185 w 10000"/>
                <a:gd name="connsiteY31" fmla="*/ 7135 h 10000"/>
                <a:gd name="connsiteX32" fmla="*/ 1463 w 10000"/>
                <a:gd name="connsiteY32" fmla="*/ 6995 h 10000"/>
                <a:gd name="connsiteX33" fmla="*/ 1660 w 10000"/>
                <a:gd name="connsiteY33" fmla="*/ 6432 h 10000"/>
                <a:gd name="connsiteX34" fmla="*/ 1660 w 10000"/>
                <a:gd name="connsiteY34" fmla="*/ 5916 h 10000"/>
                <a:gd name="connsiteX35" fmla="*/ 1936 w 10000"/>
                <a:gd name="connsiteY35" fmla="*/ 5307 h 10000"/>
                <a:gd name="connsiteX36" fmla="*/ 2411 w 10000"/>
                <a:gd name="connsiteY36" fmla="*/ 4932 h 10000"/>
                <a:gd name="connsiteX37" fmla="*/ 2886 w 10000"/>
                <a:gd name="connsiteY37" fmla="*/ 3944 h 10000"/>
                <a:gd name="connsiteX38" fmla="*/ 2924 w 10000"/>
                <a:gd name="connsiteY38" fmla="*/ 3944 h 10000"/>
                <a:gd name="connsiteX39" fmla="*/ 3281 w 10000"/>
                <a:gd name="connsiteY39" fmla="*/ 3570 h 10000"/>
                <a:gd name="connsiteX40" fmla="*/ 3913 w 10000"/>
                <a:gd name="connsiteY40" fmla="*/ 3475 h 10000"/>
                <a:gd name="connsiteX41" fmla="*/ 4505 w 10000"/>
                <a:gd name="connsiteY41" fmla="*/ 2816 h 10000"/>
                <a:gd name="connsiteX42" fmla="*/ 4861 w 10000"/>
                <a:gd name="connsiteY42" fmla="*/ 2537 h 10000"/>
                <a:gd name="connsiteX43" fmla="*/ 5454 w 10000"/>
                <a:gd name="connsiteY43" fmla="*/ 1738 h 10000"/>
                <a:gd name="connsiteX44" fmla="*/ 5297 w 10000"/>
                <a:gd name="connsiteY44" fmla="*/ 519 h 10000"/>
                <a:gd name="connsiteX0" fmla="*/ 5297 w 9565"/>
                <a:gd name="connsiteY0" fmla="*/ 42 h 9523"/>
                <a:gd name="connsiteX1" fmla="*/ 9565 w 9565"/>
                <a:gd name="connsiteY1" fmla="*/ 322 h 9523"/>
                <a:gd name="connsiteX2" fmla="*/ 8735 w 9565"/>
                <a:gd name="connsiteY2" fmla="*/ 699 h 9523"/>
                <a:gd name="connsiteX3" fmla="*/ 8458 w 9565"/>
                <a:gd name="connsiteY3" fmla="*/ 1167 h 9523"/>
                <a:gd name="connsiteX4" fmla="*/ 7906 w 9565"/>
                <a:gd name="connsiteY4" fmla="*/ 1449 h 9523"/>
                <a:gd name="connsiteX5" fmla="*/ 7193 w 9565"/>
                <a:gd name="connsiteY5" fmla="*/ 1589 h 9523"/>
                <a:gd name="connsiteX6" fmla="*/ 6048 w 9565"/>
                <a:gd name="connsiteY6" fmla="*/ 2295 h 9523"/>
                <a:gd name="connsiteX7" fmla="*/ 6048 w 9565"/>
                <a:gd name="connsiteY7" fmla="*/ 3467 h 9523"/>
                <a:gd name="connsiteX8" fmla="*/ 5928 w 9565"/>
                <a:gd name="connsiteY8" fmla="*/ 3467 h 9523"/>
                <a:gd name="connsiteX9" fmla="*/ 5928 w 9565"/>
                <a:gd name="connsiteY9" fmla="*/ 3467 h 9523"/>
                <a:gd name="connsiteX10" fmla="*/ 5928 w 9565"/>
                <a:gd name="connsiteY10" fmla="*/ 3984 h 9523"/>
                <a:gd name="connsiteX11" fmla="*/ 5494 w 9565"/>
                <a:gd name="connsiteY11" fmla="*/ 4029 h 9523"/>
                <a:gd name="connsiteX12" fmla="*/ 5256 w 9565"/>
                <a:gd name="connsiteY12" fmla="*/ 4218 h 9523"/>
                <a:gd name="connsiteX13" fmla="*/ 4940 w 9565"/>
                <a:gd name="connsiteY13" fmla="*/ 4218 h 9523"/>
                <a:gd name="connsiteX14" fmla="*/ 4703 w 9565"/>
                <a:gd name="connsiteY14" fmla="*/ 4124 h 9523"/>
                <a:gd name="connsiteX15" fmla="*/ 4110 w 9565"/>
                <a:gd name="connsiteY15" fmla="*/ 4218 h 9523"/>
                <a:gd name="connsiteX16" fmla="*/ 3874 w 9565"/>
                <a:gd name="connsiteY16" fmla="*/ 4967 h 9523"/>
                <a:gd name="connsiteX17" fmla="*/ 3637 w 9565"/>
                <a:gd name="connsiteY17" fmla="*/ 5062 h 9523"/>
                <a:gd name="connsiteX18" fmla="*/ 3281 w 9565"/>
                <a:gd name="connsiteY18" fmla="*/ 6284 h 9523"/>
                <a:gd name="connsiteX19" fmla="*/ 2292 w 9565"/>
                <a:gd name="connsiteY19" fmla="*/ 7318 h 9523"/>
                <a:gd name="connsiteX20" fmla="*/ 2016 w 9565"/>
                <a:gd name="connsiteY20" fmla="*/ 8677 h 9523"/>
                <a:gd name="connsiteX21" fmla="*/ 1699 w 9565"/>
                <a:gd name="connsiteY21" fmla="*/ 9102 h 9523"/>
                <a:gd name="connsiteX22" fmla="*/ 1621 w 9565"/>
                <a:gd name="connsiteY22" fmla="*/ 9476 h 9523"/>
                <a:gd name="connsiteX23" fmla="*/ 0 w 9565"/>
                <a:gd name="connsiteY23" fmla="*/ 9523 h 9523"/>
                <a:gd name="connsiteX24" fmla="*/ 0 w 9565"/>
                <a:gd name="connsiteY24" fmla="*/ 9523 h 9523"/>
                <a:gd name="connsiteX25" fmla="*/ 39 w 9565"/>
                <a:gd name="connsiteY25" fmla="*/ 9102 h 9523"/>
                <a:gd name="connsiteX26" fmla="*/ 317 w 9565"/>
                <a:gd name="connsiteY26" fmla="*/ 8819 h 9523"/>
                <a:gd name="connsiteX27" fmla="*/ 553 w 9565"/>
                <a:gd name="connsiteY27" fmla="*/ 8302 h 9523"/>
                <a:gd name="connsiteX28" fmla="*/ 514 w 9565"/>
                <a:gd name="connsiteY28" fmla="*/ 7975 h 9523"/>
                <a:gd name="connsiteX29" fmla="*/ 790 w 9565"/>
                <a:gd name="connsiteY29" fmla="*/ 7269 h 9523"/>
                <a:gd name="connsiteX30" fmla="*/ 1185 w 9565"/>
                <a:gd name="connsiteY30" fmla="*/ 6658 h 9523"/>
                <a:gd name="connsiteX31" fmla="*/ 1463 w 9565"/>
                <a:gd name="connsiteY31" fmla="*/ 6518 h 9523"/>
                <a:gd name="connsiteX32" fmla="*/ 1660 w 9565"/>
                <a:gd name="connsiteY32" fmla="*/ 5955 h 9523"/>
                <a:gd name="connsiteX33" fmla="*/ 1660 w 9565"/>
                <a:gd name="connsiteY33" fmla="*/ 5439 h 9523"/>
                <a:gd name="connsiteX34" fmla="*/ 1936 w 9565"/>
                <a:gd name="connsiteY34" fmla="*/ 4830 h 9523"/>
                <a:gd name="connsiteX35" fmla="*/ 2411 w 9565"/>
                <a:gd name="connsiteY35" fmla="*/ 4455 h 9523"/>
                <a:gd name="connsiteX36" fmla="*/ 2886 w 9565"/>
                <a:gd name="connsiteY36" fmla="*/ 3467 h 9523"/>
                <a:gd name="connsiteX37" fmla="*/ 2924 w 9565"/>
                <a:gd name="connsiteY37" fmla="*/ 3467 h 9523"/>
                <a:gd name="connsiteX38" fmla="*/ 3281 w 9565"/>
                <a:gd name="connsiteY38" fmla="*/ 3093 h 9523"/>
                <a:gd name="connsiteX39" fmla="*/ 3913 w 9565"/>
                <a:gd name="connsiteY39" fmla="*/ 2998 h 9523"/>
                <a:gd name="connsiteX40" fmla="*/ 4505 w 9565"/>
                <a:gd name="connsiteY40" fmla="*/ 2339 h 9523"/>
                <a:gd name="connsiteX41" fmla="*/ 4861 w 9565"/>
                <a:gd name="connsiteY41" fmla="*/ 2060 h 9523"/>
                <a:gd name="connsiteX42" fmla="*/ 5454 w 9565"/>
                <a:gd name="connsiteY42" fmla="*/ 1261 h 9523"/>
                <a:gd name="connsiteX43" fmla="*/ 5297 w 9565"/>
                <a:gd name="connsiteY43" fmla="*/ 42 h 9523"/>
                <a:gd name="connsiteX0" fmla="*/ 5538 w 9132"/>
                <a:gd name="connsiteY0" fmla="*/ 11 h 9967"/>
                <a:gd name="connsiteX1" fmla="*/ 9132 w 9132"/>
                <a:gd name="connsiteY1" fmla="*/ 701 h 9967"/>
                <a:gd name="connsiteX2" fmla="*/ 8843 w 9132"/>
                <a:gd name="connsiteY2" fmla="*/ 1192 h 9967"/>
                <a:gd name="connsiteX3" fmla="*/ 8266 w 9132"/>
                <a:gd name="connsiteY3" fmla="*/ 1489 h 9967"/>
                <a:gd name="connsiteX4" fmla="*/ 7520 w 9132"/>
                <a:gd name="connsiteY4" fmla="*/ 1636 h 9967"/>
                <a:gd name="connsiteX5" fmla="*/ 6323 w 9132"/>
                <a:gd name="connsiteY5" fmla="*/ 2377 h 9967"/>
                <a:gd name="connsiteX6" fmla="*/ 6323 w 9132"/>
                <a:gd name="connsiteY6" fmla="*/ 3608 h 9967"/>
                <a:gd name="connsiteX7" fmla="*/ 6198 w 9132"/>
                <a:gd name="connsiteY7" fmla="*/ 3608 h 9967"/>
                <a:gd name="connsiteX8" fmla="*/ 6198 w 9132"/>
                <a:gd name="connsiteY8" fmla="*/ 3608 h 9967"/>
                <a:gd name="connsiteX9" fmla="*/ 6198 w 9132"/>
                <a:gd name="connsiteY9" fmla="*/ 4151 h 9967"/>
                <a:gd name="connsiteX10" fmla="*/ 5744 w 9132"/>
                <a:gd name="connsiteY10" fmla="*/ 4198 h 9967"/>
                <a:gd name="connsiteX11" fmla="*/ 5495 w 9132"/>
                <a:gd name="connsiteY11" fmla="*/ 4396 h 9967"/>
                <a:gd name="connsiteX12" fmla="*/ 5165 w 9132"/>
                <a:gd name="connsiteY12" fmla="*/ 4396 h 9967"/>
                <a:gd name="connsiteX13" fmla="*/ 4917 w 9132"/>
                <a:gd name="connsiteY13" fmla="*/ 4298 h 9967"/>
                <a:gd name="connsiteX14" fmla="*/ 4297 w 9132"/>
                <a:gd name="connsiteY14" fmla="*/ 4396 h 9967"/>
                <a:gd name="connsiteX15" fmla="*/ 4050 w 9132"/>
                <a:gd name="connsiteY15" fmla="*/ 5183 h 9967"/>
                <a:gd name="connsiteX16" fmla="*/ 3802 w 9132"/>
                <a:gd name="connsiteY16" fmla="*/ 5283 h 9967"/>
                <a:gd name="connsiteX17" fmla="*/ 3430 w 9132"/>
                <a:gd name="connsiteY17" fmla="*/ 6566 h 9967"/>
                <a:gd name="connsiteX18" fmla="*/ 2396 w 9132"/>
                <a:gd name="connsiteY18" fmla="*/ 7652 h 9967"/>
                <a:gd name="connsiteX19" fmla="*/ 2108 w 9132"/>
                <a:gd name="connsiteY19" fmla="*/ 9079 h 9967"/>
                <a:gd name="connsiteX20" fmla="*/ 1776 w 9132"/>
                <a:gd name="connsiteY20" fmla="*/ 9525 h 9967"/>
                <a:gd name="connsiteX21" fmla="*/ 1695 w 9132"/>
                <a:gd name="connsiteY21" fmla="*/ 9918 h 9967"/>
                <a:gd name="connsiteX22" fmla="*/ 0 w 9132"/>
                <a:gd name="connsiteY22" fmla="*/ 9967 h 9967"/>
                <a:gd name="connsiteX23" fmla="*/ 0 w 9132"/>
                <a:gd name="connsiteY23" fmla="*/ 9967 h 9967"/>
                <a:gd name="connsiteX24" fmla="*/ 41 w 9132"/>
                <a:gd name="connsiteY24" fmla="*/ 9525 h 9967"/>
                <a:gd name="connsiteX25" fmla="*/ 331 w 9132"/>
                <a:gd name="connsiteY25" fmla="*/ 9228 h 9967"/>
                <a:gd name="connsiteX26" fmla="*/ 578 w 9132"/>
                <a:gd name="connsiteY26" fmla="*/ 8685 h 9967"/>
                <a:gd name="connsiteX27" fmla="*/ 537 w 9132"/>
                <a:gd name="connsiteY27" fmla="*/ 8341 h 9967"/>
                <a:gd name="connsiteX28" fmla="*/ 826 w 9132"/>
                <a:gd name="connsiteY28" fmla="*/ 7600 h 9967"/>
                <a:gd name="connsiteX29" fmla="*/ 1239 w 9132"/>
                <a:gd name="connsiteY29" fmla="*/ 6958 h 9967"/>
                <a:gd name="connsiteX30" fmla="*/ 1530 w 9132"/>
                <a:gd name="connsiteY30" fmla="*/ 6811 h 9967"/>
                <a:gd name="connsiteX31" fmla="*/ 1735 w 9132"/>
                <a:gd name="connsiteY31" fmla="*/ 6220 h 9967"/>
                <a:gd name="connsiteX32" fmla="*/ 1735 w 9132"/>
                <a:gd name="connsiteY32" fmla="*/ 5678 h 9967"/>
                <a:gd name="connsiteX33" fmla="*/ 2024 w 9132"/>
                <a:gd name="connsiteY33" fmla="*/ 5039 h 9967"/>
                <a:gd name="connsiteX34" fmla="*/ 2521 w 9132"/>
                <a:gd name="connsiteY34" fmla="*/ 4645 h 9967"/>
                <a:gd name="connsiteX35" fmla="*/ 3017 w 9132"/>
                <a:gd name="connsiteY35" fmla="*/ 3608 h 9967"/>
                <a:gd name="connsiteX36" fmla="*/ 3057 w 9132"/>
                <a:gd name="connsiteY36" fmla="*/ 3608 h 9967"/>
                <a:gd name="connsiteX37" fmla="*/ 3430 w 9132"/>
                <a:gd name="connsiteY37" fmla="*/ 3215 h 9967"/>
                <a:gd name="connsiteX38" fmla="*/ 4091 w 9132"/>
                <a:gd name="connsiteY38" fmla="*/ 3115 h 9967"/>
                <a:gd name="connsiteX39" fmla="*/ 4710 w 9132"/>
                <a:gd name="connsiteY39" fmla="*/ 2423 h 9967"/>
                <a:gd name="connsiteX40" fmla="*/ 5082 w 9132"/>
                <a:gd name="connsiteY40" fmla="*/ 2130 h 9967"/>
                <a:gd name="connsiteX41" fmla="*/ 5702 w 9132"/>
                <a:gd name="connsiteY41" fmla="*/ 1291 h 9967"/>
                <a:gd name="connsiteX42" fmla="*/ 5538 w 9132"/>
                <a:gd name="connsiteY42" fmla="*/ 11 h 9967"/>
                <a:gd name="connsiteX0" fmla="*/ 6244 w 10000"/>
                <a:gd name="connsiteY0" fmla="*/ 592 h 9297"/>
                <a:gd name="connsiteX1" fmla="*/ 10000 w 10000"/>
                <a:gd name="connsiteY1" fmla="*/ 0 h 9297"/>
                <a:gd name="connsiteX2" fmla="*/ 9684 w 10000"/>
                <a:gd name="connsiteY2" fmla="*/ 493 h 9297"/>
                <a:gd name="connsiteX3" fmla="*/ 9052 w 10000"/>
                <a:gd name="connsiteY3" fmla="*/ 791 h 9297"/>
                <a:gd name="connsiteX4" fmla="*/ 8235 w 10000"/>
                <a:gd name="connsiteY4" fmla="*/ 938 h 9297"/>
                <a:gd name="connsiteX5" fmla="*/ 6924 w 10000"/>
                <a:gd name="connsiteY5" fmla="*/ 1682 h 9297"/>
                <a:gd name="connsiteX6" fmla="*/ 6924 w 10000"/>
                <a:gd name="connsiteY6" fmla="*/ 2917 h 9297"/>
                <a:gd name="connsiteX7" fmla="*/ 6787 w 10000"/>
                <a:gd name="connsiteY7" fmla="*/ 2917 h 9297"/>
                <a:gd name="connsiteX8" fmla="*/ 6787 w 10000"/>
                <a:gd name="connsiteY8" fmla="*/ 2917 h 9297"/>
                <a:gd name="connsiteX9" fmla="*/ 6787 w 10000"/>
                <a:gd name="connsiteY9" fmla="*/ 3462 h 9297"/>
                <a:gd name="connsiteX10" fmla="*/ 6290 w 10000"/>
                <a:gd name="connsiteY10" fmla="*/ 3509 h 9297"/>
                <a:gd name="connsiteX11" fmla="*/ 6017 w 10000"/>
                <a:gd name="connsiteY11" fmla="*/ 3708 h 9297"/>
                <a:gd name="connsiteX12" fmla="*/ 5656 w 10000"/>
                <a:gd name="connsiteY12" fmla="*/ 3708 h 9297"/>
                <a:gd name="connsiteX13" fmla="*/ 5384 w 10000"/>
                <a:gd name="connsiteY13" fmla="*/ 3609 h 9297"/>
                <a:gd name="connsiteX14" fmla="*/ 4705 w 10000"/>
                <a:gd name="connsiteY14" fmla="*/ 3708 h 9297"/>
                <a:gd name="connsiteX15" fmla="*/ 4435 w 10000"/>
                <a:gd name="connsiteY15" fmla="*/ 4497 h 9297"/>
                <a:gd name="connsiteX16" fmla="*/ 4163 w 10000"/>
                <a:gd name="connsiteY16" fmla="*/ 4597 h 9297"/>
                <a:gd name="connsiteX17" fmla="*/ 3756 w 10000"/>
                <a:gd name="connsiteY17" fmla="*/ 5885 h 9297"/>
                <a:gd name="connsiteX18" fmla="*/ 2624 w 10000"/>
                <a:gd name="connsiteY18" fmla="*/ 6974 h 9297"/>
                <a:gd name="connsiteX19" fmla="*/ 2308 w 10000"/>
                <a:gd name="connsiteY19" fmla="*/ 8406 h 9297"/>
                <a:gd name="connsiteX20" fmla="*/ 1945 w 10000"/>
                <a:gd name="connsiteY20" fmla="*/ 8854 h 9297"/>
                <a:gd name="connsiteX21" fmla="*/ 1856 w 10000"/>
                <a:gd name="connsiteY21" fmla="*/ 9248 h 9297"/>
                <a:gd name="connsiteX22" fmla="*/ 0 w 10000"/>
                <a:gd name="connsiteY22" fmla="*/ 9297 h 9297"/>
                <a:gd name="connsiteX23" fmla="*/ 0 w 10000"/>
                <a:gd name="connsiteY23" fmla="*/ 9297 h 9297"/>
                <a:gd name="connsiteX24" fmla="*/ 45 w 10000"/>
                <a:gd name="connsiteY24" fmla="*/ 8854 h 9297"/>
                <a:gd name="connsiteX25" fmla="*/ 362 w 10000"/>
                <a:gd name="connsiteY25" fmla="*/ 8556 h 9297"/>
                <a:gd name="connsiteX26" fmla="*/ 633 w 10000"/>
                <a:gd name="connsiteY26" fmla="*/ 8011 h 9297"/>
                <a:gd name="connsiteX27" fmla="*/ 588 w 10000"/>
                <a:gd name="connsiteY27" fmla="*/ 7666 h 9297"/>
                <a:gd name="connsiteX28" fmla="*/ 905 w 10000"/>
                <a:gd name="connsiteY28" fmla="*/ 6922 h 9297"/>
                <a:gd name="connsiteX29" fmla="*/ 1357 w 10000"/>
                <a:gd name="connsiteY29" fmla="*/ 6278 h 9297"/>
                <a:gd name="connsiteX30" fmla="*/ 1675 w 10000"/>
                <a:gd name="connsiteY30" fmla="*/ 6131 h 9297"/>
                <a:gd name="connsiteX31" fmla="*/ 1900 w 10000"/>
                <a:gd name="connsiteY31" fmla="*/ 5538 h 9297"/>
                <a:gd name="connsiteX32" fmla="*/ 1900 w 10000"/>
                <a:gd name="connsiteY32" fmla="*/ 4994 h 9297"/>
                <a:gd name="connsiteX33" fmla="*/ 2216 w 10000"/>
                <a:gd name="connsiteY33" fmla="*/ 4353 h 9297"/>
                <a:gd name="connsiteX34" fmla="*/ 2761 w 10000"/>
                <a:gd name="connsiteY34" fmla="*/ 3957 h 9297"/>
                <a:gd name="connsiteX35" fmla="*/ 3304 w 10000"/>
                <a:gd name="connsiteY35" fmla="*/ 2917 h 9297"/>
                <a:gd name="connsiteX36" fmla="*/ 3348 w 10000"/>
                <a:gd name="connsiteY36" fmla="*/ 2917 h 9297"/>
                <a:gd name="connsiteX37" fmla="*/ 3756 w 10000"/>
                <a:gd name="connsiteY37" fmla="*/ 2523 h 9297"/>
                <a:gd name="connsiteX38" fmla="*/ 4480 w 10000"/>
                <a:gd name="connsiteY38" fmla="*/ 2422 h 9297"/>
                <a:gd name="connsiteX39" fmla="*/ 5158 w 10000"/>
                <a:gd name="connsiteY39" fmla="*/ 1728 h 9297"/>
                <a:gd name="connsiteX40" fmla="*/ 5565 w 10000"/>
                <a:gd name="connsiteY40" fmla="*/ 1434 h 9297"/>
                <a:gd name="connsiteX41" fmla="*/ 6244 w 10000"/>
                <a:gd name="connsiteY41" fmla="*/ 592 h 9297"/>
                <a:gd name="connsiteX0" fmla="*/ 6244 w 9684"/>
                <a:gd name="connsiteY0" fmla="*/ 134 h 9497"/>
                <a:gd name="connsiteX1" fmla="*/ 9684 w 9684"/>
                <a:gd name="connsiteY1" fmla="*/ 27 h 9497"/>
                <a:gd name="connsiteX2" fmla="*/ 9052 w 9684"/>
                <a:gd name="connsiteY2" fmla="*/ 348 h 9497"/>
                <a:gd name="connsiteX3" fmla="*/ 8235 w 9684"/>
                <a:gd name="connsiteY3" fmla="*/ 506 h 9497"/>
                <a:gd name="connsiteX4" fmla="*/ 6924 w 9684"/>
                <a:gd name="connsiteY4" fmla="*/ 1306 h 9497"/>
                <a:gd name="connsiteX5" fmla="*/ 6924 w 9684"/>
                <a:gd name="connsiteY5" fmla="*/ 2635 h 9497"/>
                <a:gd name="connsiteX6" fmla="*/ 6787 w 9684"/>
                <a:gd name="connsiteY6" fmla="*/ 2635 h 9497"/>
                <a:gd name="connsiteX7" fmla="*/ 6787 w 9684"/>
                <a:gd name="connsiteY7" fmla="*/ 2635 h 9497"/>
                <a:gd name="connsiteX8" fmla="*/ 6787 w 9684"/>
                <a:gd name="connsiteY8" fmla="*/ 3221 h 9497"/>
                <a:gd name="connsiteX9" fmla="*/ 6290 w 9684"/>
                <a:gd name="connsiteY9" fmla="*/ 3271 h 9497"/>
                <a:gd name="connsiteX10" fmla="*/ 6017 w 9684"/>
                <a:gd name="connsiteY10" fmla="*/ 3485 h 9497"/>
                <a:gd name="connsiteX11" fmla="*/ 5656 w 9684"/>
                <a:gd name="connsiteY11" fmla="*/ 3485 h 9497"/>
                <a:gd name="connsiteX12" fmla="*/ 5384 w 9684"/>
                <a:gd name="connsiteY12" fmla="*/ 3379 h 9497"/>
                <a:gd name="connsiteX13" fmla="*/ 4705 w 9684"/>
                <a:gd name="connsiteY13" fmla="*/ 3485 h 9497"/>
                <a:gd name="connsiteX14" fmla="*/ 4435 w 9684"/>
                <a:gd name="connsiteY14" fmla="*/ 4334 h 9497"/>
                <a:gd name="connsiteX15" fmla="*/ 4163 w 9684"/>
                <a:gd name="connsiteY15" fmla="*/ 4442 h 9497"/>
                <a:gd name="connsiteX16" fmla="*/ 3756 w 9684"/>
                <a:gd name="connsiteY16" fmla="*/ 5827 h 9497"/>
                <a:gd name="connsiteX17" fmla="*/ 2624 w 9684"/>
                <a:gd name="connsiteY17" fmla="*/ 6998 h 9497"/>
                <a:gd name="connsiteX18" fmla="*/ 2308 w 9684"/>
                <a:gd name="connsiteY18" fmla="*/ 8539 h 9497"/>
                <a:gd name="connsiteX19" fmla="*/ 1945 w 9684"/>
                <a:gd name="connsiteY19" fmla="*/ 9021 h 9497"/>
                <a:gd name="connsiteX20" fmla="*/ 1856 w 9684"/>
                <a:gd name="connsiteY20" fmla="*/ 9444 h 9497"/>
                <a:gd name="connsiteX21" fmla="*/ 0 w 9684"/>
                <a:gd name="connsiteY21" fmla="*/ 9497 h 9497"/>
                <a:gd name="connsiteX22" fmla="*/ 0 w 9684"/>
                <a:gd name="connsiteY22" fmla="*/ 9497 h 9497"/>
                <a:gd name="connsiteX23" fmla="*/ 45 w 9684"/>
                <a:gd name="connsiteY23" fmla="*/ 9021 h 9497"/>
                <a:gd name="connsiteX24" fmla="*/ 362 w 9684"/>
                <a:gd name="connsiteY24" fmla="*/ 8700 h 9497"/>
                <a:gd name="connsiteX25" fmla="*/ 633 w 9684"/>
                <a:gd name="connsiteY25" fmla="*/ 8114 h 9497"/>
                <a:gd name="connsiteX26" fmla="*/ 588 w 9684"/>
                <a:gd name="connsiteY26" fmla="*/ 7743 h 9497"/>
                <a:gd name="connsiteX27" fmla="*/ 905 w 9684"/>
                <a:gd name="connsiteY27" fmla="*/ 6942 h 9497"/>
                <a:gd name="connsiteX28" fmla="*/ 1357 w 9684"/>
                <a:gd name="connsiteY28" fmla="*/ 6250 h 9497"/>
                <a:gd name="connsiteX29" fmla="*/ 1675 w 9684"/>
                <a:gd name="connsiteY29" fmla="*/ 6092 h 9497"/>
                <a:gd name="connsiteX30" fmla="*/ 1900 w 9684"/>
                <a:gd name="connsiteY30" fmla="*/ 5454 h 9497"/>
                <a:gd name="connsiteX31" fmla="*/ 1900 w 9684"/>
                <a:gd name="connsiteY31" fmla="*/ 4869 h 9497"/>
                <a:gd name="connsiteX32" fmla="*/ 2216 w 9684"/>
                <a:gd name="connsiteY32" fmla="*/ 4179 h 9497"/>
                <a:gd name="connsiteX33" fmla="*/ 2761 w 9684"/>
                <a:gd name="connsiteY33" fmla="*/ 3753 h 9497"/>
                <a:gd name="connsiteX34" fmla="*/ 3304 w 9684"/>
                <a:gd name="connsiteY34" fmla="*/ 2635 h 9497"/>
                <a:gd name="connsiteX35" fmla="*/ 3348 w 9684"/>
                <a:gd name="connsiteY35" fmla="*/ 2635 h 9497"/>
                <a:gd name="connsiteX36" fmla="*/ 3756 w 9684"/>
                <a:gd name="connsiteY36" fmla="*/ 2211 h 9497"/>
                <a:gd name="connsiteX37" fmla="*/ 4480 w 9684"/>
                <a:gd name="connsiteY37" fmla="*/ 2102 h 9497"/>
                <a:gd name="connsiteX38" fmla="*/ 5158 w 9684"/>
                <a:gd name="connsiteY38" fmla="*/ 1356 h 9497"/>
                <a:gd name="connsiteX39" fmla="*/ 5565 w 9684"/>
                <a:gd name="connsiteY39" fmla="*/ 1039 h 9497"/>
                <a:gd name="connsiteX40" fmla="*/ 6244 w 9684"/>
                <a:gd name="connsiteY40" fmla="*/ 134 h 9497"/>
                <a:gd name="connsiteX0" fmla="*/ 6448 w 9347"/>
                <a:gd name="connsiteY0" fmla="*/ 30 h 9889"/>
                <a:gd name="connsiteX1" fmla="*/ 9347 w 9347"/>
                <a:gd name="connsiteY1" fmla="*/ 255 h 9889"/>
                <a:gd name="connsiteX2" fmla="*/ 8504 w 9347"/>
                <a:gd name="connsiteY2" fmla="*/ 422 h 9889"/>
                <a:gd name="connsiteX3" fmla="*/ 7150 w 9347"/>
                <a:gd name="connsiteY3" fmla="*/ 1264 h 9889"/>
                <a:gd name="connsiteX4" fmla="*/ 7150 w 9347"/>
                <a:gd name="connsiteY4" fmla="*/ 2664 h 9889"/>
                <a:gd name="connsiteX5" fmla="*/ 7008 w 9347"/>
                <a:gd name="connsiteY5" fmla="*/ 2664 h 9889"/>
                <a:gd name="connsiteX6" fmla="*/ 7008 w 9347"/>
                <a:gd name="connsiteY6" fmla="*/ 2664 h 9889"/>
                <a:gd name="connsiteX7" fmla="*/ 7008 w 9347"/>
                <a:gd name="connsiteY7" fmla="*/ 3281 h 9889"/>
                <a:gd name="connsiteX8" fmla="*/ 6495 w 9347"/>
                <a:gd name="connsiteY8" fmla="*/ 3333 h 9889"/>
                <a:gd name="connsiteX9" fmla="*/ 6213 w 9347"/>
                <a:gd name="connsiteY9" fmla="*/ 3559 h 9889"/>
                <a:gd name="connsiteX10" fmla="*/ 5841 w 9347"/>
                <a:gd name="connsiteY10" fmla="*/ 3559 h 9889"/>
                <a:gd name="connsiteX11" fmla="*/ 5560 w 9347"/>
                <a:gd name="connsiteY11" fmla="*/ 3447 h 9889"/>
                <a:gd name="connsiteX12" fmla="*/ 4859 w 9347"/>
                <a:gd name="connsiteY12" fmla="*/ 3559 h 9889"/>
                <a:gd name="connsiteX13" fmla="*/ 4580 w 9347"/>
                <a:gd name="connsiteY13" fmla="*/ 4453 h 9889"/>
                <a:gd name="connsiteX14" fmla="*/ 4299 w 9347"/>
                <a:gd name="connsiteY14" fmla="*/ 4566 h 9889"/>
                <a:gd name="connsiteX15" fmla="*/ 3879 w 9347"/>
                <a:gd name="connsiteY15" fmla="*/ 6025 h 9889"/>
                <a:gd name="connsiteX16" fmla="*/ 2710 w 9347"/>
                <a:gd name="connsiteY16" fmla="*/ 7258 h 9889"/>
                <a:gd name="connsiteX17" fmla="*/ 2383 w 9347"/>
                <a:gd name="connsiteY17" fmla="*/ 8880 h 9889"/>
                <a:gd name="connsiteX18" fmla="*/ 2008 w 9347"/>
                <a:gd name="connsiteY18" fmla="*/ 9388 h 9889"/>
                <a:gd name="connsiteX19" fmla="*/ 1917 w 9347"/>
                <a:gd name="connsiteY19" fmla="*/ 9833 h 9889"/>
                <a:gd name="connsiteX20" fmla="*/ 0 w 9347"/>
                <a:gd name="connsiteY20" fmla="*/ 9889 h 9889"/>
                <a:gd name="connsiteX21" fmla="*/ 0 w 9347"/>
                <a:gd name="connsiteY21" fmla="*/ 9889 h 9889"/>
                <a:gd name="connsiteX22" fmla="*/ 46 w 9347"/>
                <a:gd name="connsiteY22" fmla="*/ 9388 h 9889"/>
                <a:gd name="connsiteX23" fmla="*/ 374 w 9347"/>
                <a:gd name="connsiteY23" fmla="*/ 9050 h 9889"/>
                <a:gd name="connsiteX24" fmla="*/ 654 w 9347"/>
                <a:gd name="connsiteY24" fmla="*/ 8433 h 9889"/>
                <a:gd name="connsiteX25" fmla="*/ 607 w 9347"/>
                <a:gd name="connsiteY25" fmla="*/ 8042 h 9889"/>
                <a:gd name="connsiteX26" fmla="*/ 935 w 9347"/>
                <a:gd name="connsiteY26" fmla="*/ 7199 h 9889"/>
                <a:gd name="connsiteX27" fmla="*/ 1401 w 9347"/>
                <a:gd name="connsiteY27" fmla="*/ 6470 h 9889"/>
                <a:gd name="connsiteX28" fmla="*/ 1730 w 9347"/>
                <a:gd name="connsiteY28" fmla="*/ 6304 h 9889"/>
                <a:gd name="connsiteX29" fmla="*/ 1962 w 9347"/>
                <a:gd name="connsiteY29" fmla="*/ 5632 h 9889"/>
                <a:gd name="connsiteX30" fmla="*/ 1962 w 9347"/>
                <a:gd name="connsiteY30" fmla="*/ 5016 h 9889"/>
                <a:gd name="connsiteX31" fmla="*/ 2288 w 9347"/>
                <a:gd name="connsiteY31" fmla="*/ 4289 h 9889"/>
                <a:gd name="connsiteX32" fmla="*/ 2851 w 9347"/>
                <a:gd name="connsiteY32" fmla="*/ 3841 h 9889"/>
                <a:gd name="connsiteX33" fmla="*/ 3412 w 9347"/>
                <a:gd name="connsiteY33" fmla="*/ 2664 h 9889"/>
                <a:gd name="connsiteX34" fmla="*/ 3457 w 9347"/>
                <a:gd name="connsiteY34" fmla="*/ 2664 h 9889"/>
                <a:gd name="connsiteX35" fmla="*/ 3879 w 9347"/>
                <a:gd name="connsiteY35" fmla="*/ 2217 h 9889"/>
                <a:gd name="connsiteX36" fmla="*/ 4626 w 9347"/>
                <a:gd name="connsiteY36" fmla="*/ 2102 h 9889"/>
                <a:gd name="connsiteX37" fmla="*/ 5326 w 9347"/>
                <a:gd name="connsiteY37" fmla="*/ 1317 h 9889"/>
                <a:gd name="connsiteX38" fmla="*/ 5747 w 9347"/>
                <a:gd name="connsiteY38" fmla="*/ 983 h 9889"/>
                <a:gd name="connsiteX39" fmla="*/ 6448 w 9347"/>
                <a:gd name="connsiteY39" fmla="*/ 30 h 9889"/>
                <a:gd name="connsiteX0" fmla="*/ 6148 w 10000"/>
                <a:gd name="connsiteY0" fmla="*/ 736 h 9742"/>
                <a:gd name="connsiteX1" fmla="*/ 10000 w 10000"/>
                <a:gd name="connsiteY1" fmla="*/ 0 h 9742"/>
                <a:gd name="connsiteX2" fmla="*/ 9098 w 10000"/>
                <a:gd name="connsiteY2" fmla="*/ 169 h 9742"/>
                <a:gd name="connsiteX3" fmla="*/ 7650 w 10000"/>
                <a:gd name="connsiteY3" fmla="*/ 1020 h 9742"/>
                <a:gd name="connsiteX4" fmla="*/ 7650 w 10000"/>
                <a:gd name="connsiteY4" fmla="*/ 2436 h 9742"/>
                <a:gd name="connsiteX5" fmla="*/ 7498 w 10000"/>
                <a:gd name="connsiteY5" fmla="*/ 2436 h 9742"/>
                <a:gd name="connsiteX6" fmla="*/ 7498 w 10000"/>
                <a:gd name="connsiteY6" fmla="*/ 2436 h 9742"/>
                <a:gd name="connsiteX7" fmla="*/ 7498 w 10000"/>
                <a:gd name="connsiteY7" fmla="*/ 3060 h 9742"/>
                <a:gd name="connsiteX8" fmla="*/ 6949 w 10000"/>
                <a:gd name="connsiteY8" fmla="*/ 3112 h 9742"/>
                <a:gd name="connsiteX9" fmla="*/ 6647 w 10000"/>
                <a:gd name="connsiteY9" fmla="*/ 3341 h 9742"/>
                <a:gd name="connsiteX10" fmla="*/ 6249 w 10000"/>
                <a:gd name="connsiteY10" fmla="*/ 3341 h 9742"/>
                <a:gd name="connsiteX11" fmla="*/ 5948 w 10000"/>
                <a:gd name="connsiteY11" fmla="*/ 3228 h 9742"/>
                <a:gd name="connsiteX12" fmla="*/ 5198 w 10000"/>
                <a:gd name="connsiteY12" fmla="*/ 3341 h 9742"/>
                <a:gd name="connsiteX13" fmla="*/ 4900 w 10000"/>
                <a:gd name="connsiteY13" fmla="*/ 4245 h 9742"/>
                <a:gd name="connsiteX14" fmla="*/ 4599 w 10000"/>
                <a:gd name="connsiteY14" fmla="*/ 4359 h 9742"/>
                <a:gd name="connsiteX15" fmla="*/ 4150 w 10000"/>
                <a:gd name="connsiteY15" fmla="*/ 5835 h 9742"/>
                <a:gd name="connsiteX16" fmla="*/ 2899 w 10000"/>
                <a:gd name="connsiteY16" fmla="*/ 7081 h 9742"/>
                <a:gd name="connsiteX17" fmla="*/ 2549 w 10000"/>
                <a:gd name="connsiteY17" fmla="*/ 8722 h 9742"/>
                <a:gd name="connsiteX18" fmla="*/ 2148 w 10000"/>
                <a:gd name="connsiteY18" fmla="*/ 9235 h 9742"/>
                <a:gd name="connsiteX19" fmla="*/ 2051 w 10000"/>
                <a:gd name="connsiteY19" fmla="*/ 9685 h 9742"/>
                <a:gd name="connsiteX20" fmla="*/ 0 w 10000"/>
                <a:gd name="connsiteY20" fmla="*/ 9742 h 9742"/>
                <a:gd name="connsiteX21" fmla="*/ 0 w 10000"/>
                <a:gd name="connsiteY21" fmla="*/ 9742 h 9742"/>
                <a:gd name="connsiteX22" fmla="*/ 49 w 10000"/>
                <a:gd name="connsiteY22" fmla="*/ 9235 h 9742"/>
                <a:gd name="connsiteX23" fmla="*/ 400 w 10000"/>
                <a:gd name="connsiteY23" fmla="*/ 8894 h 9742"/>
                <a:gd name="connsiteX24" fmla="*/ 700 w 10000"/>
                <a:gd name="connsiteY24" fmla="*/ 8270 h 9742"/>
                <a:gd name="connsiteX25" fmla="*/ 649 w 10000"/>
                <a:gd name="connsiteY25" fmla="*/ 7874 h 9742"/>
                <a:gd name="connsiteX26" fmla="*/ 1000 w 10000"/>
                <a:gd name="connsiteY26" fmla="*/ 7022 h 9742"/>
                <a:gd name="connsiteX27" fmla="*/ 1499 w 10000"/>
                <a:gd name="connsiteY27" fmla="*/ 6285 h 9742"/>
                <a:gd name="connsiteX28" fmla="*/ 1851 w 10000"/>
                <a:gd name="connsiteY28" fmla="*/ 6117 h 9742"/>
                <a:gd name="connsiteX29" fmla="*/ 2099 w 10000"/>
                <a:gd name="connsiteY29" fmla="*/ 5437 h 9742"/>
                <a:gd name="connsiteX30" fmla="*/ 2099 w 10000"/>
                <a:gd name="connsiteY30" fmla="*/ 4814 h 9742"/>
                <a:gd name="connsiteX31" fmla="*/ 2448 w 10000"/>
                <a:gd name="connsiteY31" fmla="*/ 4079 h 9742"/>
                <a:gd name="connsiteX32" fmla="*/ 3050 w 10000"/>
                <a:gd name="connsiteY32" fmla="*/ 3626 h 9742"/>
                <a:gd name="connsiteX33" fmla="*/ 3650 w 10000"/>
                <a:gd name="connsiteY33" fmla="*/ 2436 h 9742"/>
                <a:gd name="connsiteX34" fmla="*/ 3699 w 10000"/>
                <a:gd name="connsiteY34" fmla="*/ 2436 h 9742"/>
                <a:gd name="connsiteX35" fmla="*/ 4150 w 10000"/>
                <a:gd name="connsiteY35" fmla="*/ 1984 h 9742"/>
                <a:gd name="connsiteX36" fmla="*/ 4949 w 10000"/>
                <a:gd name="connsiteY36" fmla="*/ 1868 h 9742"/>
                <a:gd name="connsiteX37" fmla="*/ 5698 w 10000"/>
                <a:gd name="connsiteY37" fmla="*/ 1074 h 9742"/>
                <a:gd name="connsiteX38" fmla="*/ 6148 w 10000"/>
                <a:gd name="connsiteY38" fmla="*/ 736 h 9742"/>
                <a:gd name="connsiteX0" fmla="*/ 6148 w 9098"/>
                <a:gd name="connsiteY0" fmla="*/ 582 h 9827"/>
                <a:gd name="connsiteX1" fmla="*/ 9098 w 9098"/>
                <a:gd name="connsiteY1" fmla="*/ 0 h 9827"/>
                <a:gd name="connsiteX2" fmla="*/ 7650 w 9098"/>
                <a:gd name="connsiteY2" fmla="*/ 874 h 9827"/>
                <a:gd name="connsiteX3" fmla="*/ 7650 w 9098"/>
                <a:gd name="connsiteY3" fmla="*/ 2328 h 9827"/>
                <a:gd name="connsiteX4" fmla="*/ 7498 w 9098"/>
                <a:gd name="connsiteY4" fmla="*/ 2328 h 9827"/>
                <a:gd name="connsiteX5" fmla="*/ 7498 w 9098"/>
                <a:gd name="connsiteY5" fmla="*/ 2328 h 9827"/>
                <a:gd name="connsiteX6" fmla="*/ 7498 w 9098"/>
                <a:gd name="connsiteY6" fmla="*/ 2968 h 9827"/>
                <a:gd name="connsiteX7" fmla="*/ 6949 w 9098"/>
                <a:gd name="connsiteY7" fmla="*/ 3021 h 9827"/>
                <a:gd name="connsiteX8" fmla="*/ 6647 w 9098"/>
                <a:gd name="connsiteY8" fmla="*/ 3256 h 9827"/>
                <a:gd name="connsiteX9" fmla="*/ 6249 w 9098"/>
                <a:gd name="connsiteY9" fmla="*/ 3256 h 9827"/>
                <a:gd name="connsiteX10" fmla="*/ 5948 w 9098"/>
                <a:gd name="connsiteY10" fmla="*/ 3140 h 9827"/>
                <a:gd name="connsiteX11" fmla="*/ 5198 w 9098"/>
                <a:gd name="connsiteY11" fmla="*/ 3256 h 9827"/>
                <a:gd name="connsiteX12" fmla="*/ 4900 w 9098"/>
                <a:gd name="connsiteY12" fmla="*/ 4184 h 9827"/>
                <a:gd name="connsiteX13" fmla="*/ 4599 w 9098"/>
                <a:gd name="connsiteY13" fmla="*/ 4301 h 9827"/>
                <a:gd name="connsiteX14" fmla="*/ 4150 w 9098"/>
                <a:gd name="connsiteY14" fmla="*/ 5817 h 9827"/>
                <a:gd name="connsiteX15" fmla="*/ 2899 w 9098"/>
                <a:gd name="connsiteY15" fmla="*/ 7096 h 9827"/>
                <a:gd name="connsiteX16" fmla="*/ 2549 w 9098"/>
                <a:gd name="connsiteY16" fmla="*/ 8780 h 9827"/>
                <a:gd name="connsiteX17" fmla="*/ 2148 w 9098"/>
                <a:gd name="connsiteY17" fmla="*/ 9307 h 9827"/>
                <a:gd name="connsiteX18" fmla="*/ 2051 w 9098"/>
                <a:gd name="connsiteY18" fmla="*/ 9768 h 9827"/>
                <a:gd name="connsiteX19" fmla="*/ 0 w 9098"/>
                <a:gd name="connsiteY19" fmla="*/ 9827 h 9827"/>
                <a:gd name="connsiteX20" fmla="*/ 0 w 9098"/>
                <a:gd name="connsiteY20" fmla="*/ 9827 h 9827"/>
                <a:gd name="connsiteX21" fmla="*/ 49 w 9098"/>
                <a:gd name="connsiteY21" fmla="*/ 9307 h 9827"/>
                <a:gd name="connsiteX22" fmla="*/ 400 w 9098"/>
                <a:gd name="connsiteY22" fmla="*/ 8957 h 9827"/>
                <a:gd name="connsiteX23" fmla="*/ 700 w 9098"/>
                <a:gd name="connsiteY23" fmla="*/ 8316 h 9827"/>
                <a:gd name="connsiteX24" fmla="*/ 649 w 9098"/>
                <a:gd name="connsiteY24" fmla="*/ 7910 h 9827"/>
                <a:gd name="connsiteX25" fmla="*/ 1000 w 9098"/>
                <a:gd name="connsiteY25" fmla="*/ 7035 h 9827"/>
                <a:gd name="connsiteX26" fmla="*/ 1499 w 9098"/>
                <a:gd name="connsiteY26" fmla="*/ 6278 h 9827"/>
                <a:gd name="connsiteX27" fmla="*/ 1851 w 9098"/>
                <a:gd name="connsiteY27" fmla="*/ 6106 h 9827"/>
                <a:gd name="connsiteX28" fmla="*/ 2099 w 9098"/>
                <a:gd name="connsiteY28" fmla="*/ 5408 h 9827"/>
                <a:gd name="connsiteX29" fmla="*/ 2099 w 9098"/>
                <a:gd name="connsiteY29" fmla="*/ 4768 h 9827"/>
                <a:gd name="connsiteX30" fmla="*/ 2448 w 9098"/>
                <a:gd name="connsiteY30" fmla="*/ 4014 h 9827"/>
                <a:gd name="connsiteX31" fmla="*/ 3050 w 9098"/>
                <a:gd name="connsiteY31" fmla="*/ 3549 h 9827"/>
                <a:gd name="connsiteX32" fmla="*/ 3650 w 9098"/>
                <a:gd name="connsiteY32" fmla="*/ 2328 h 9827"/>
                <a:gd name="connsiteX33" fmla="*/ 3699 w 9098"/>
                <a:gd name="connsiteY33" fmla="*/ 2328 h 9827"/>
                <a:gd name="connsiteX34" fmla="*/ 4150 w 9098"/>
                <a:gd name="connsiteY34" fmla="*/ 1864 h 9827"/>
                <a:gd name="connsiteX35" fmla="*/ 4949 w 9098"/>
                <a:gd name="connsiteY35" fmla="*/ 1744 h 9827"/>
                <a:gd name="connsiteX36" fmla="*/ 5698 w 9098"/>
                <a:gd name="connsiteY36" fmla="*/ 929 h 9827"/>
                <a:gd name="connsiteX37" fmla="*/ 6148 w 9098"/>
                <a:gd name="connsiteY37" fmla="*/ 582 h 9827"/>
                <a:gd name="connsiteX0" fmla="*/ 6758 w 8408"/>
                <a:gd name="connsiteY0" fmla="*/ 0 h 9408"/>
                <a:gd name="connsiteX1" fmla="*/ 8408 w 8408"/>
                <a:gd name="connsiteY1" fmla="*/ 297 h 9408"/>
                <a:gd name="connsiteX2" fmla="*/ 8408 w 8408"/>
                <a:gd name="connsiteY2" fmla="*/ 1777 h 9408"/>
                <a:gd name="connsiteX3" fmla="*/ 8241 w 8408"/>
                <a:gd name="connsiteY3" fmla="*/ 1777 h 9408"/>
                <a:gd name="connsiteX4" fmla="*/ 8241 w 8408"/>
                <a:gd name="connsiteY4" fmla="*/ 1777 h 9408"/>
                <a:gd name="connsiteX5" fmla="*/ 8241 w 8408"/>
                <a:gd name="connsiteY5" fmla="*/ 2428 h 9408"/>
                <a:gd name="connsiteX6" fmla="*/ 7638 w 8408"/>
                <a:gd name="connsiteY6" fmla="*/ 2482 h 9408"/>
                <a:gd name="connsiteX7" fmla="*/ 7306 w 8408"/>
                <a:gd name="connsiteY7" fmla="*/ 2721 h 9408"/>
                <a:gd name="connsiteX8" fmla="*/ 6869 w 8408"/>
                <a:gd name="connsiteY8" fmla="*/ 2721 h 9408"/>
                <a:gd name="connsiteX9" fmla="*/ 6538 w 8408"/>
                <a:gd name="connsiteY9" fmla="*/ 2603 h 9408"/>
                <a:gd name="connsiteX10" fmla="*/ 5713 w 8408"/>
                <a:gd name="connsiteY10" fmla="*/ 2721 h 9408"/>
                <a:gd name="connsiteX11" fmla="*/ 5386 w 8408"/>
                <a:gd name="connsiteY11" fmla="*/ 3666 h 9408"/>
                <a:gd name="connsiteX12" fmla="*/ 5055 w 8408"/>
                <a:gd name="connsiteY12" fmla="*/ 3785 h 9408"/>
                <a:gd name="connsiteX13" fmla="*/ 4561 w 8408"/>
                <a:gd name="connsiteY13" fmla="*/ 5327 h 9408"/>
                <a:gd name="connsiteX14" fmla="*/ 3186 w 8408"/>
                <a:gd name="connsiteY14" fmla="*/ 6629 h 9408"/>
                <a:gd name="connsiteX15" fmla="*/ 2802 w 8408"/>
                <a:gd name="connsiteY15" fmla="*/ 8343 h 9408"/>
                <a:gd name="connsiteX16" fmla="*/ 2361 w 8408"/>
                <a:gd name="connsiteY16" fmla="*/ 8879 h 9408"/>
                <a:gd name="connsiteX17" fmla="*/ 2254 w 8408"/>
                <a:gd name="connsiteY17" fmla="*/ 9348 h 9408"/>
                <a:gd name="connsiteX18" fmla="*/ 0 w 8408"/>
                <a:gd name="connsiteY18" fmla="*/ 9408 h 9408"/>
                <a:gd name="connsiteX19" fmla="*/ 0 w 8408"/>
                <a:gd name="connsiteY19" fmla="*/ 9408 h 9408"/>
                <a:gd name="connsiteX20" fmla="*/ 54 w 8408"/>
                <a:gd name="connsiteY20" fmla="*/ 8879 h 9408"/>
                <a:gd name="connsiteX21" fmla="*/ 440 w 8408"/>
                <a:gd name="connsiteY21" fmla="*/ 8523 h 9408"/>
                <a:gd name="connsiteX22" fmla="*/ 769 w 8408"/>
                <a:gd name="connsiteY22" fmla="*/ 7870 h 9408"/>
                <a:gd name="connsiteX23" fmla="*/ 713 w 8408"/>
                <a:gd name="connsiteY23" fmla="*/ 7457 h 9408"/>
                <a:gd name="connsiteX24" fmla="*/ 1099 w 8408"/>
                <a:gd name="connsiteY24" fmla="*/ 6567 h 9408"/>
                <a:gd name="connsiteX25" fmla="*/ 1648 w 8408"/>
                <a:gd name="connsiteY25" fmla="*/ 5797 h 9408"/>
                <a:gd name="connsiteX26" fmla="*/ 2035 w 8408"/>
                <a:gd name="connsiteY26" fmla="*/ 5621 h 9408"/>
                <a:gd name="connsiteX27" fmla="*/ 2307 w 8408"/>
                <a:gd name="connsiteY27" fmla="*/ 4911 h 9408"/>
                <a:gd name="connsiteX28" fmla="*/ 2307 w 8408"/>
                <a:gd name="connsiteY28" fmla="*/ 4260 h 9408"/>
                <a:gd name="connsiteX29" fmla="*/ 2691 w 8408"/>
                <a:gd name="connsiteY29" fmla="*/ 3493 h 9408"/>
                <a:gd name="connsiteX30" fmla="*/ 3352 w 8408"/>
                <a:gd name="connsiteY30" fmla="*/ 3019 h 9408"/>
                <a:gd name="connsiteX31" fmla="*/ 4012 w 8408"/>
                <a:gd name="connsiteY31" fmla="*/ 1777 h 9408"/>
                <a:gd name="connsiteX32" fmla="*/ 4066 w 8408"/>
                <a:gd name="connsiteY32" fmla="*/ 1777 h 9408"/>
                <a:gd name="connsiteX33" fmla="*/ 4561 w 8408"/>
                <a:gd name="connsiteY33" fmla="*/ 1305 h 9408"/>
                <a:gd name="connsiteX34" fmla="*/ 5440 w 8408"/>
                <a:gd name="connsiteY34" fmla="*/ 1183 h 9408"/>
                <a:gd name="connsiteX35" fmla="*/ 6263 w 8408"/>
                <a:gd name="connsiteY35" fmla="*/ 353 h 9408"/>
                <a:gd name="connsiteX36" fmla="*/ 6758 w 8408"/>
                <a:gd name="connsiteY36" fmla="*/ 0 h 9408"/>
                <a:gd name="connsiteX0" fmla="*/ 7449 w 10000"/>
                <a:gd name="connsiteY0" fmla="*/ 59 h 9684"/>
                <a:gd name="connsiteX1" fmla="*/ 10000 w 10000"/>
                <a:gd name="connsiteY1" fmla="*/ 0 h 9684"/>
                <a:gd name="connsiteX2" fmla="*/ 10000 w 10000"/>
                <a:gd name="connsiteY2" fmla="*/ 1573 h 9684"/>
                <a:gd name="connsiteX3" fmla="*/ 9801 w 10000"/>
                <a:gd name="connsiteY3" fmla="*/ 1573 h 9684"/>
                <a:gd name="connsiteX4" fmla="*/ 9801 w 10000"/>
                <a:gd name="connsiteY4" fmla="*/ 1573 h 9684"/>
                <a:gd name="connsiteX5" fmla="*/ 9801 w 10000"/>
                <a:gd name="connsiteY5" fmla="*/ 2265 h 9684"/>
                <a:gd name="connsiteX6" fmla="*/ 9084 w 10000"/>
                <a:gd name="connsiteY6" fmla="*/ 2322 h 9684"/>
                <a:gd name="connsiteX7" fmla="*/ 8689 w 10000"/>
                <a:gd name="connsiteY7" fmla="*/ 2576 h 9684"/>
                <a:gd name="connsiteX8" fmla="*/ 8170 w 10000"/>
                <a:gd name="connsiteY8" fmla="*/ 2576 h 9684"/>
                <a:gd name="connsiteX9" fmla="*/ 7776 w 10000"/>
                <a:gd name="connsiteY9" fmla="*/ 2451 h 9684"/>
                <a:gd name="connsiteX10" fmla="*/ 6795 w 10000"/>
                <a:gd name="connsiteY10" fmla="*/ 2576 h 9684"/>
                <a:gd name="connsiteX11" fmla="*/ 6406 w 10000"/>
                <a:gd name="connsiteY11" fmla="*/ 3581 h 9684"/>
                <a:gd name="connsiteX12" fmla="*/ 6012 w 10000"/>
                <a:gd name="connsiteY12" fmla="*/ 3707 h 9684"/>
                <a:gd name="connsiteX13" fmla="*/ 5425 w 10000"/>
                <a:gd name="connsiteY13" fmla="*/ 5346 h 9684"/>
                <a:gd name="connsiteX14" fmla="*/ 3789 w 10000"/>
                <a:gd name="connsiteY14" fmla="*/ 6730 h 9684"/>
                <a:gd name="connsiteX15" fmla="*/ 3333 w 10000"/>
                <a:gd name="connsiteY15" fmla="*/ 8552 h 9684"/>
                <a:gd name="connsiteX16" fmla="*/ 2808 w 10000"/>
                <a:gd name="connsiteY16" fmla="*/ 9122 h 9684"/>
                <a:gd name="connsiteX17" fmla="*/ 2681 w 10000"/>
                <a:gd name="connsiteY17" fmla="*/ 9620 h 9684"/>
                <a:gd name="connsiteX18" fmla="*/ 0 w 10000"/>
                <a:gd name="connsiteY18" fmla="*/ 9684 h 9684"/>
                <a:gd name="connsiteX19" fmla="*/ 0 w 10000"/>
                <a:gd name="connsiteY19" fmla="*/ 9684 h 9684"/>
                <a:gd name="connsiteX20" fmla="*/ 64 w 10000"/>
                <a:gd name="connsiteY20" fmla="*/ 9122 h 9684"/>
                <a:gd name="connsiteX21" fmla="*/ 523 w 10000"/>
                <a:gd name="connsiteY21" fmla="*/ 8743 h 9684"/>
                <a:gd name="connsiteX22" fmla="*/ 915 w 10000"/>
                <a:gd name="connsiteY22" fmla="*/ 8049 h 9684"/>
                <a:gd name="connsiteX23" fmla="*/ 848 w 10000"/>
                <a:gd name="connsiteY23" fmla="*/ 7610 h 9684"/>
                <a:gd name="connsiteX24" fmla="*/ 1307 w 10000"/>
                <a:gd name="connsiteY24" fmla="*/ 6664 h 9684"/>
                <a:gd name="connsiteX25" fmla="*/ 1960 w 10000"/>
                <a:gd name="connsiteY25" fmla="*/ 5846 h 9684"/>
                <a:gd name="connsiteX26" fmla="*/ 2420 w 10000"/>
                <a:gd name="connsiteY26" fmla="*/ 5659 h 9684"/>
                <a:gd name="connsiteX27" fmla="*/ 2744 w 10000"/>
                <a:gd name="connsiteY27" fmla="*/ 4904 h 9684"/>
                <a:gd name="connsiteX28" fmla="*/ 2744 w 10000"/>
                <a:gd name="connsiteY28" fmla="*/ 4212 h 9684"/>
                <a:gd name="connsiteX29" fmla="*/ 3201 w 10000"/>
                <a:gd name="connsiteY29" fmla="*/ 3397 h 9684"/>
                <a:gd name="connsiteX30" fmla="*/ 3987 w 10000"/>
                <a:gd name="connsiteY30" fmla="*/ 2893 h 9684"/>
                <a:gd name="connsiteX31" fmla="*/ 4772 w 10000"/>
                <a:gd name="connsiteY31" fmla="*/ 1573 h 9684"/>
                <a:gd name="connsiteX32" fmla="*/ 4836 w 10000"/>
                <a:gd name="connsiteY32" fmla="*/ 1573 h 9684"/>
                <a:gd name="connsiteX33" fmla="*/ 5425 w 10000"/>
                <a:gd name="connsiteY33" fmla="*/ 1071 h 9684"/>
                <a:gd name="connsiteX34" fmla="*/ 6470 w 10000"/>
                <a:gd name="connsiteY34" fmla="*/ 941 h 9684"/>
                <a:gd name="connsiteX35" fmla="*/ 7449 w 10000"/>
                <a:gd name="connsiteY35" fmla="*/ 59 h 9684"/>
                <a:gd name="connsiteX0" fmla="*/ 7449 w 10000"/>
                <a:gd name="connsiteY0" fmla="*/ 0 h 9939"/>
                <a:gd name="connsiteX1" fmla="*/ 10000 w 10000"/>
                <a:gd name="connsiteY1" fmla="*/ 1563 h 9939"/>
                <a:gd name="connsiteX2" fmla="*/ 9801 w 10000"/>
                <a:gd name="connsiteY2" fmla="*/ 1563 h 9939"/>
                <a:gd name="connsiteX3" fmla="*/ 9801 w 10000"/>
                <a:gd name="connsiteY3" fmla="*/ 1563 h 9939"/>
                <a:gd name="connsiteX4" fmla="*/ 9801 w 10000"/>
                <a:gd name="connsiteY4" fmla="*/ 2278 h 9939"/>
                <a:gd name="connsiteX5" fmla="*/ 9084 w 10000"/>
                <a:gd name="connsiteY5" fmla="*/ 2337 h 9939"/>
                <a:gd name="connsiteX6" fmla="*/ 8689 w 10000"/>
                <a:gd name="connsiteY6" fmla="*/ 2599 h 9939"/>
                <a:gd name="connsiteX7" fmla="*/ 8170 w 10000"/>
                <a:gd name="connsiteY7" fmla="*/ 2599 h 9939"/>
                <a:gd name="connsiteX8" fmla="*/ 7776 w 10000"/>
                <a:gd name="connsiteY8" fmla="*/ 2470 h 9939"/>
                <a:gd name="connsiteX9" fmla="*/ 6795 w 10000"/>
                <a:gd name="connsiteY9" fmla="*/ 2599 h 9939"/>
                <a:gd name="connsiteX10" fmla="*/ 6406 w 10000"/>
                <a:gd name="connsiteY10" fmla="*/ 3637 h 9939"/>
                <a:gd name="connsiteX11" fmla="*/ 6012 w 10000"/>
                <a:gd name="connsiteY11" fmla="*/ 3767 h 9939"/>
                <a:gd name="connsiteX12" fmla="*/ 5425 w 10000"/>
                <a:gd name="connsiteY12" fmla="*/ 5459 h 9939"/>
                <a:gd name="connsiteX13" fmla="*/ 3789 w 10000"/>
                <a:gd name="connsiteY13" fmla="*/ 6889 h 9939"/>
                <a:gd name="connsiteX14" fmla="*/ 3333 w 10000"/>
                <a:gd name="connsiteY14" fmla="*/ 8770 h 9939"/>
                <a:gd name="connsiteX15" fmla="*/ 2808 w 10000"/>
                <a:gd name="connsiteY15" fmla="*/ 9359 h 9939"/>
                <a:gd name="connsiteX16" fmla="*/ 2681 w 10000"/>
                <a:gd name="connsiteY16" fmla="*/ 9873 h 9939"/>
                <a:gd name="connsiteX17" fmla="*/ 0 w 10000"/>
                <a:gd name="connsiteY17" fmla="*/ 9939 h 9939"/>
                <a:gd name="connsiteX18" fmla="*/ 0 w 10000"/>
                <a:gd name="connsiteY18" fmla="*/ 9939 h 9939"/>
                <a:gd name="connsiteX19" fmla="*/ 64 w 10000"/>
                <a:gd name="connsiteY19" fmla="*/ 9359 h 9939"/>
                <a:gd name="connsiteX20" fmla="*/ 523 w 10000"/>
                <a:gd name="connsiteY20" fmla="*/ 8967 h 9939"/>
                <a:gd name="connsiteX21" fmla="*/ 915 w 10000"/>
                <a:gd name="connsiteY21" fmla="*/ 8251 h 9939"/>
                <a:gd name="connsiteX22" fmla="*/ 848 w 10000"/>
                <a:gd name="connsiteY22" fmla="*/ 7797 h 9939"/>
                <a:gd name="connsiteX23" fmla="*/ 1307 w 10000"/>
                <a:gd name="connsiteY23" fmla="*/ 6820 h 9939"/>
                <a:gd name="connsiteX24" fmla="*/ 1960 w 10000"/>
                <a:gd name="connsiteY24" fmla="*/ 5976 h 9939"/>
                <a:gd name="connsiteX25" fmla="*/ 2420 w 10000"/>
                <a:gd name="connsiteY25" fmla="*/ 5783 h 9939"/>
                <a:gd name="connsiteX26" fmla="*/ 2744 w 10000"/>
                <a:gd name="connsiteY26" fmla="*/ 5003 h 9939"/>
                <a:gd name="connsiteX27" fmla="*/ 2744 w 10000"/>
                <a:gd name="connsiteY27" fmla="*/ 4288 h 9939"/>
                <a:gd name="connsiteX28" fmla="*/ 3201 w 10000"/>
                <a:gd name="connsiteY28" fmla="*/ 3447 h 9939"/>
                <a:gd name="connsiteX29" fmla="*/ 3987 w 10000"/>
                <a:gd name="connsiteY29" fmla="*/ 2926 h 9939"/>
                <a:gd name="connsiteX30" fmla="*/ 4772 w 10000"/>
                <a:gd name="connsiteY30" fmla="*/ 1563 h 9939"/>
                <a:gd name="connsiteX31" fmla="*/ 4836 w 10000"/>
                <a:gd name="connsiteY31" fmla="*/ 1563 h 9939"/>
                <a:gd name="connsiteX32" fmla="*/ 5425 w 10000"/>
                <a:gd name="connsiteY32" fmla="*/ 1045 h 9939"/>
                <a:gd name="connsiteX33" fmla="*/ 6470 w 10000"/>
                <a:gd name="connsiteY33" fmla="*/ 911 h 9939"/>
                <a:gd name="connsiteX34" fmla="*/ 7449 w 10000"/>
                <a:gd name="connsiteY34" fmla="*/ 0 h 9939"/>
                <a:gd name="connsiteX0" fmla="*/ 6470 w 10000"/>
                <a:gd name="connsiteY0" fmla="*/ 0 h 9083"/>
                <a:gd name="connsiteX1" fmla="*/ 10000 w 10000"/>
                <a:gd name="connsiteY1" fmla="*/ 656 h 9083"/>
                <a:gd name="connsiteX2" fmla="*/ 9801 w 10000"/>
                <a:gd name="connsiteY2" fmla="*/ 656 h 9083"/>
                <a:gd name="connsiteX3" fmla="*/ 9801 w 10000"/>
                <a:gd name="connsiteY3" fmla="*/ 656 h 9083"/>
                <a:gd name="connsiteX4" fmla="*/ 9801 w 10000"/>
                <a:gd name="connsiteY4" fmla="*/ 1375 h 9083"/>
                <a:gd name="connsiteX5" fmla="*/ 9084 w 10000"/>
                <a:gd name="connsiteY5" fmla="*/ 1434 h 9083"/>
                <a:gd name="connsiteX6" fmla="*/ 8689 w 10000"/>
                <a:gd name="connsiteY6" fmla="*/ 1698 h 9083"/>
                <a:gd name="connsiteX7" fmla="*/ 8170 w 10000"/>
                <a:gd name="connsiteY7" fmla="*/ 1698 h 9083"/>
                <a:gd name="connsiteX8" fmla="*/ 7776 w 10000"/>
                <a:gd name="connsiteY8" fmla="*/ 1568 h 9083"/>
                <a:gd name="connsiteX9" fmla="*/ 6795 w 10000"/>
                <a:gd name="connsiteY9" fmla="*/ 1698 h 9083"/>
                <a:gd name="connsiteX10" fmla="*/ 6406 w 10000"/>
                <a:gd name="connsiteY10" fmla="*/ 2742 h 9083"/>
                <a:gd name="connsiteX11" fmla="*/ 6012 w 10000"/>
                <a:gd name="connsiteY11" fmla="*/ 2873 h 9083"/>
                <a:gd name="connsiteX12" fmla="*/ 5425 w 10000"/>
                <a:gd name="connsiteY12" fmla="*/ 4576 h 9083"/>
                <a:gd name="connsiteX13" fmla="*/ 3789 w 10000"/>
                <a:gd name="connsiteY13" fmla="*/ 6014 h 9083"/>
                <a:gd name="connsiteX14" fmla="*/ 3333 w 10000"/>
                <a:gd name="connsiteY14" fmla="*/ 7907 h 9083"/>
                <a:gd name="connsiteX15" fmla="*/ 2808 w 10000"/>
                <a:gd name="connsiteY15" fmla="*/ 8499 h 9083"/>
                <a:gd name="connsiteX16" fmla="*/ 2681 w 10000"/>
                <a:gd name="connsiteY16" fmla="*/ 9017 h 9083"/>
                <a:gd name="connsiteX17" fmla="*/ 0 w 10000"/>
                <a:gd name="connsiteY17" fmla="*/ 9083 h 9083"/>
                <a:gd name="connsiteX18" fmla="*/ 0 w 10000"/>
                <a:gd name="connsiteY18" fmla="*/ 9083 h 9083"/>
                <a:gd name="connsiteX19" fmla="*/ 64 w 10000"/>
                <a:gd name="connsiteY19" fmla="*/ 8499 h 9083"/>
                <a:gd name="connsiteX20" fmla="*/ 523 w 10000"/>
                <a:gd name="connsiteY20" fmla="*/ 8105 h 9083"/>
                <a:gd name="connsiteX21" fmla="*/ 915 w 10000"/>
                <a:gd name="connsiteY21" fmla="*/ 7385 h 9083"/>
                <a:gd name="connsiteX22" fmla="*/ 848 w 10000"/>
                <a:gd name="connsiteY22" fmla="*/ 6928 h 9083"/>
                <a:gd name="connsiteX23" fmla="*/ 1307 w 10000"/>
                <a:gd name="connsiteY23" fmla="*/ 5945 h 9083"/>
                <a:gd name="connsiteX24" fmla="*/ 1960 w 10000"/>
                <a:gd name="connsiteY24" fmla="*/ 5096 h 9083"/>
                <a:gd name="connsiteX25" fmla="*/ 2420 w 10000"/>
                <a:gd name="connsiteY25" fmla="*/ 4901 h 9083"/>
                <a:gd name="connsiteX26" fmla="*/ 2744 w 10000"/>
                <a:gd name="connsiteY26" fmla="*/ 4117 h 9083"/>
                <a:gd name="connsiteX27" fmla="*/ 2744 w 10000"/>
                <a:gd name="connsiteY27" fmla="*/ 3397 h 9083"/>
                <a:gd name="connsiteX28" fmla="*/ 3201 w 10000"/>
                <a:gd name="connsiteY28" fmla="*/ 2551 h 9083"/>
                <a:gd name="connsiteX29" fmla="*/ 3987 w 10000"/>
                <a:gd name="connsiteY29" fmla="*/ 2027 h 9083"/>
                <a:gd name="connsiteX30" fmla="*/ 4772 w 10000"/>
                <a:gd name="connsiteY30" fmla="*/ 656 h 9083"/>
                <a:gd name="connsiteX31" fmla="*/ 4836 w 10000"/>
                <a:gd name="connsiteY31" fmla="*/ 656 h 9083"/>
                <a:gd name="connsiteX32" fmla="*/ 5425 w 10000"/>
                <a:gd name="connsiteY32" fmla="*/ 134 h 9083"/>
                <a:gd name="connsiteX33" fmla="*/ 6470 w 10000"/>
                <a:gd name="connsiteY33" fmla="*/ 0 h 9083"/>
                <a:gd name="connsiteX0" fmla="*/ 5425 w 10000"/>
                <a:gd name="connsiteY0" fmla="*/ 0 h 9852"/>
                <a:gd name="connsiteX1" fmla="*/ 10000 w 10000"/>
                <a:gd name="connsiteY1" fmla="*/ 574 h 9852"/>
                <a:gd name="connsiteX2" fmla="*/ 9801 w 10000"/>
                <a:gd name="connsiteY2" fmla="*/ 574 h 9852"/>
                <a:gd name="connsiteX3" fmla="*/ 9801 w 10000"/>
                <a:gd name="connsiteY3" fmla="*/ 574 h 9852"/>
                <a:gd name="connsiteX4" fmla="*/ 9801 w 10000"/>
                <a:gd name="connsiteY4" fmla="*/ 1366 h 9852"/>
                <a:gd name="connsiteX5" fmla="*/ 9084 w 10000"/>
                <a:gd name="connsiteY5" fmla="*/ 1431 h 9852"/>
                <a:gd name="connsiteX6" fmla="*/ 8689 w 10000"/>
                <a:gd name="connsiteY6" fmla="*/ 1721 h 9852"/>
                <a:gd name="connsiteX7" fmla="*/ 8170 w 10000"/>
                <a:gd name="connsiteY7" fmla="*/ 1721 h 9852"/>
                <a:gd name="connsiteX8" fmla="*/ 7776 w 10000"/>
                <a:gd name="connsiteY8" fmla="*/ 1578 h 9852"/>
                <a:gd name="connsiteX9" fmla="*/ 6795 w 10000"/>
                <a:gd name="connsiteY9" fmla="*/ 1721 h 9852"/>
                <a:gd name="connsiteX10" fmla="*/ 6406 w 10000"/>
                <a:gd name="connsiteY10" fmla="*/ 2871 h 9852"/>
                <a:gd name="connsiteX11" fmla="*/ 6012 w 10000"/>
                <a:gd name="connsiteY11" fmla="*/ 3015 h 9852"/>
                <a:gd name="connsiteX12" fmla="*/ 5425 w 10000"/>
                <a:gd name="connsiteY12" fmla="*/ 4890 h 9852"/>
                <a:gd name="connsiteX13" fmla="*/ 3789 w 10000"/>
                <a:gd name="connsiteY13" fmla="*/ 6473 h 9852"/>
                <a:gd name="connsiteX14" fmla="*/ 3333 w 10000"/>
                <a:gd name="connsiteY14" fmla="*/ 8557 h 9852"/>
                <a:gd name="connsiteX15" fmla="*/ 2808 w 10000"/>
                <a:gd name="connsiteY15" fmla="*/ 9209 h 9852"/>
                <a:gd name="connsiteX16" fmla="*/ 2681 w 10000"/>
                <a:gd name="connsiteY16" fmla="*/ 9779 h 9852"/>
                <a:gd name="connsiteX17" fmla="*/ 0 w 10000"/>
                <a:gd name="connsiteY17" fmla="*/ 9852 h 9852"/>
                <a:gd name="connsiteX18" fmla="*/ 0 w 10000"/>
                <a:gd name="connsiteY18" fmla="*/ 9852 h 9852"/>
                <a:gd name="connsiteX19" fmla="*/ 64 w 10000"/>
                <a:gd name="connsiteY19" fmla="*/ 9209 h 9852"/>
                <a:gd name="connsiteX20" fmla="*/ 523 w 10000"/>
                <a:gd name="connsiteY20" fmla="*/ 8775 h 9852"/>
                <a:gd name="connsiteX21" fmla="*/ 915 w 10000"/>
                <a:gd name="connsiteY21" fmla="*/ 7983 h 9852"/>
                <a:gd name="connsiteX22" fmla="*/ 848 w 10000"/>
                <a:gd name="connsiteY22" fmla="*/ 7479 h 9852"/>
                <a:gd name="connsiteX23" fmla="*/ 1307 w 10000"/>
                <a:gd name="connsiteY23" fmla="*/ 6397 h 9852"/>
                <a:gd name="connsiteX24" fmla="*/ 1960 w 10000"/>
                <a:gd name="connsiteY24" fmla="*/ 5462 h 9852"/>
                <a:gd name="connsiteX25" fmla="*/ 2420 w 10000"/>
                <a:gd name="connsiteY25" fmla="*/ 5248 h 9852"/>
                <a:gd name="connsiteX26" fmla="*/ 2744 w 10000"/>
                <a:gd name="connsiteY26" fmla="*/ 4385 h 9852"/>
                <a:gd name="connsiteX27" fmla="*/ 2744 w 10000"/>
                <a:gd name="connsiteY27" fmla="*/ 3592 h 9852"/>
                <a:gd name="connsiteX28" fmla="*/ 3201 w 10000"/>
                <a:gd name="connsiteY28" fmla="*/ 2661 h 9852"/>
                <a:gd name="connsiteX29" fmla="*/ 3987 w 10000"/>
                <a:gd name="connsiteY29" fmla="*/ 2084 h 9852"/>
                <a:gd name="connsiteX30" fmla="*/ 4772 w 10000"/>
                <a:gd name="connsiteY30" fmla="*/ 574 h 9852"/>
                <a:gd name="connsiteX31" fmla="*/ 4836 w 10000"/>
                <a:gd name="connsiteY31" fmla="*/ 574 h 9852"/>
                <a:gd name="connsiteX32" fmla="*/ 5425 w 10000"/>
                <a:gd name="connsiteY32" fmla="*/ 0 h 9852"/>
                <a:gd name="connsiteX0" fmla="*/ 4836 w 10000"/>
                <a:gd name="connsiteY0" fmla="*/ 0 h 9417"/>
                <a:gd name="connsiteX1" fmla="*/ 10000 w 10000"/>
                <a:gd name="connsiteY1" fmla="*/ 0 h 9417"/>
                <a:gd name="connsiteX2" fmla="*/ 9801 w 10000"/>
                <a:gd name="connsiteY2" fmla="*/ 0 h 9417"/>
                <a:gd name="connsiteX3" fmla="*/ 9801 w 10000"/>
                <a:gd name="connsiteY3" fmla="*/ 0 h 9417"/>
                <a:gd name="connsiteX4" fmla="*/ 9801 w 10000"/>
                <a:gd name="connsiteY4" fmla="*/ 804 h 9417"/>
                <a:gd name="connsiteX5" fmla="*/ 9084 w 10000"/>
                <a:gd name="connsiteY5" fmla="*/ 869 h 9417"/>
                <a:gd name="connsiteX6" fmla="*/ 8689 w 10000"/>
                <a:gd name="connsiteY6" fmla="*/ 1164 h 9417"/>
                <a:gd name="connsiteX7" fmla="*/ 8170 w 10000"/>
                <a:gd name="connsiteY7" fmla="*/ 1164 h 9417"/>
                <a:gd name="connsiteX8" fmla="*/ 7776 w 10000"/>
                <a:gd name="connsiteY8" fmla="*/ 1019 h 9417"/>
                <a:gd name="connsiteX9" fmla="*/ 6795 w 10000"/>
                <a:gd name="connsiteY9" fmla="*/ 1164 h 9417"/>
                <a:gd name="connsiteX10" fmla="*/ 6406 w 10000"/>
                <a:gd name="connsiteY10" fmla="*/ 2331 h 9417"/>
                <a:gd name="connsiteX11" fmla="*/ 6012 w 10000"/>
                <a:gd name="connsiteY11" fmla="*/ 2477 h 9417"/>
                <a:gd name="connsiteX12" fmla="*/ 5425 w 10000"/>
                <a:gd name="connsiteY12" fmla="*/ 4380 h 9417"/>
                <a:gd name="connsiteX13" fmla="*/ 3789 w 10000"/>
                <a:gd name="connsiteY13" fmla="*/ 5987 h 9417"/>
                <a:gd name="connsiteX14" fmla="*/ 3333 w 10000"/>
                <a:gd name="connsiteY14" fmla="*/ 8103 h 9417"/>
                <a:gd name="connsiteX15" fmla="*/ 2808 w 10000"/>
                <a:gd name="connsiteY15" fmla="*/ 8764 h 9417"/>
                <a:gd name="connsiteX16" fmla="*/ 2681 w 10000"/>
                <a:gd name="connsiteY16" fmla="*/ 9343 h 9417"/>
                <a:gd name="connsiteX17" fmla="*/ 0 w 10000"/>
                <a:gd name="connsiteY17" fmla="*/ 9417 h 9417"/>
                <a:gd name="connsiteX18" fmla="*/ 0 w 10000"/>
                <a:gd name="connsiteY18" fmla="*/ 9417 h 9417"/>
                <a:gd name="connsiteX19" fmla="*/ 64 w 10000"/>
                <a:gd name="connsiteY19" fmla="*/ 8764 h 9417"/>
                <a:gd name="connsiteX20" fmla="*/ 523 w 10000"/>
                <a:gd name="connsiteY20" fmla="*/ 8324 h 9417"/>
                <a:gd name="connsiteX21" fmla="*/ 915 w 10000"/>
                <a:gd name="connsiteY21" fmla="*/ 7520 h 9417"/>
                <a:gd name="connsiteX22" fmla="*/ 848 w 10000"/>
                <a:gd name="connsiteY22" fmla="*/ 7008 h 9417"/>
                <a:gd name="connsiteX23" fmla="*/ 1307 w 10000"/>
                <a:gd name="connsiteY23" fmla="*/ 5910 h 9417"/>
                <a:gd name="connsiteX24" fmla="*/ 1960 w 10000"/>
                <a:gd name="connsiteY24" fmla="*/ 4961 h 9417"/>
                <a:gd name="connsiteX25" fmla="*/ 2420 w 10000"/>
                <a:gd name="connsiteY25" fmla="*/ 4744 h 9417"/>
                <a:gd name="connsiteX26" fmla="*/ 2744 w 10000"/>
                <a:gd name="connsiteY26" fmla="*/ 3868 h 9417"/>
                <a:gd name="connsiteX27" fmla="*/ 2744 w 10000"/>
                <a:gd name="connsiteY27" fmla="*/ 3063 h 9417"/>
                <a:gd name="connsiteX28" fmla="*/ 3201 w 10000"/>
                <a:gd name="connsiteY28" fmla="*/ 2118 h 9417"/>
                <a:gd name="connsiteX29" fmla="*/ 3987 w 10000"/>
                <a:gd name="connsiteY29" fmla="*/ 1532 h 9417"/>
                <a:gd name="connsiteX30" fmla="*/ 4772 w 10000"/>
                <a:gd name="connsiteY30" fmla="*/ 0 h 9417"/>
                <a:gd name="connsiteX31" fmla="*/ 4836 w 10000"/>
                <a:gd name="connsiteY31" fmla="*/ 0 h 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000" h="9417">
                  <a:moveTo>
                    <a:pt x="4836" y="0"/>
                  </a:moveTo>
                  <a:lnTo>
                    <a:pt x="10000" y="0"/>
                  </a:lnTo>
                  <a:lnTo>
                    <a:pt x="9801" y="0"/>
                  </a:lnTo>
                  <a:lnTo>
                    <a:pt x="9801" y="0"/>
                  </a:lnTo>
                  <a:lnTo>
                    <a:pt x="9801" y="804"/>
                  </a:lnTo>
                  <a:lnTo>
                    <a:pt x="9084" y="869"/>
                  </a:lnTo>
                  <a:lnTo>
                    <a:pt x="8689" y="1164"/>
                  </a:lnTo>
                  <a:lnTo>
                    <a:pt x="8170" y="1164"/>
                  </a:lnTo>
                  <a:lnTo>
                    <a:pt x="7776" y="1019"/>
                  </a:lnTo>
                  <a:lnTo>
                    <a:pt x="6795" y="1164"/>
                  </a:lnTo>
                  <a:cubicBezTo>
                    <a:pt x="6667" y="1555"/>
                    <a:pt x="6538" y="1943"/>
                    <a:pt x="6406" y="2331"/>
                  </a:cubicBezTo>
                  <a:lnTo>
                    <a:pt x="6012" y="2477"/>
                  </a:lnTo>
                  <a:lnTo>
                    <a:pt x="5425" y="4380"/>
                  </a:lnTo>
                  <a:lnTo>
                    <a:pt x="3789" y="5987"/>
                  </a:lnTo>
                  <a:cubicBezTo>
                    <a:pt x="3641" y="6693"/>
                    <a:pt x="3485" y="7399"/>
                    <a:pt x="3333" y="8103"/>
                  </a:cubicBezTo>
                  <a:lnTo>
                    <a:pt x="2808" y="8764"/>
                  </a:lnTo>
                  <a:cubicBezTo>
                    <a:pt x="2765" y="8951"/>
                    <a:pt x="2725" y="9147"/>
                    <a:pt x="2681" y="9343"/>
                  </a:cubicBezTo>
                  <a:lnTo>
                    <a:pt x="0" y="9417"/>
                  </a:lnTo>
                  <a:lnTo>
                    <a:pt x="0" y="9417"/>
                  </a:lnTo>
                  <a:cubicBezTo>
                    <a:pt x="21" y="9202"/>
                    <a:pt x="43" y="8977"/>
                    <a:pt x="64" y="8764"/>
                  </a:cubicBezTo>
                  <a:lnTo>
                    <a:pt x="523" y="8324"/>
                  </a:lnTo>
                  <a:cubicBezTo>
                    <a:pt x="655" y="8058"/>
                    <a:pt x="784" y="7789"/>
                    <a:pt x="915" y="7520"/>
                  </a:cubicBezTo>
                  <a:cubicBezTo>
                    <a:pt x="894" y="7345"/>
                    <a:pt x="872" y="7184"/>
                    <a:pt x="848" y="7008"/>
                  </a:cubicBezTo>
                  <a:lnTo>
                    <a:pt x="1307" y="5910"/>
                  </a:lnTo>
                  <a:lnTo>
                    <a:pt x="1960" y="4961"/>
                  </a:lnTo>
                  <a:lnTo>
                    <a:pt x="2420" y="4744"/>
                  </a:lnTo>
                  <a:cubicBezTo>
                    <a:pt x="2527" y="4450"/>
                    <a:pt x="2637" y="4159"/>
                    <a:pt x="2744" y="3868"/>
                  </a:cubicBezTo>
                  <a:lnTo>
                    <a:pt x="2744" y="3063"/>
                  </a:lnTo>
                  <a:lnTo>
                    <a:pt x="3201" y="2118"/>
                  </a:lnTo>
                  <a:lnTo>
                    <a:pt x="3987" y="1532"/>
                  </a:lnTo>
                  <a:lnTo>
                    <a:pt x="4772" y="0"/>
                  </a:lnTo>
                  <a:lnTo>
                    <a:pt x="4836" y="0"/>
                  </a:lnTo>
                  <a:close/>
                </a:path>
              </a:pathLst>
            </a:custGeom>
            <a:solidFill>
              <a:schemeClr val="accent2"/>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grpSp>
      <p:sp>
        <p:nvSpPr>
          <p:cNvPr id="379" name="Freeform 209">
            <a:extLst>
              <a:ext uri="{FF2B5EF4-FFF2-40B4-BE49-F238E27FC236}">
                <a16:creationId xmlns:a16="http://schemas.microsoft.com/office/drawing/2014/main" id="{34CDCBDC-579E-9F3A-F03C-4EAD8BB0ADD6}"/>
              </a:ext>
            </a:extLst>
          </p:cNvPr>
          <p:cNvSpPr>
            <a:spLocks/>
          </p:cNvSpPr>
          <p:nvPr/>
        </p:nvSpPr>
        <p:spPr bwMode="auto">
          <a:xfrm>
            <a:off x="2990454" y="-724916"/>
            <a:ext cx="2049678" cy="1004960"/>
          </a:xfrm>
          <a:custGeom>
            <a:avLst/>
            <a:gdLst>
              <a:gd name="T0" fmla="*/ 542 w 682"/>
              <a:gd name="T1" fmla="*/ 8 h 317"/>
              <a:gd name="T2" fmla="*/ 572 w 682"/>
              <a:gd name="T3" fmla="*/ 16 h 317"/>
              <a:gd name="T4" fmla="*/ 630 w 682"/>
              <a:gd name="T5" fmla="*/ 21 h 317"/>
              <a:gd name="T6" fmla="*/ 671 w 682"/>
              <a:gd name="T7" fmla="*/ 26 h 317"/>
              <a:gd name="T8" fmla="*/ 598 w 682"/>
              <a:gd name="T9" fmla="*/ 94 h 317"/>
              <a:gd name="T10" fmla="*/ 501 w 682"/>
              <a:gd name="T11" fmla="*/ 207 h 317"/>
              <a:gd name="T12" fmla="*/ 529 w 682"/>
              <a:gd name="T13" fmla="*/ 217 h 317"/>
              <a:gd name="T14" fmla="*/ 550 w 682"/>
              <a:gd name="T15" fmla="*/ 229 h 317"/>
              <a:gd name="T16" fmla="*/ 547 w 682"/>
              <a:gd name="T17" fmla="*/ 274 h 317"/>
              <a:gd name="T18" fmla="*/ 536 w 682"/>
              <a:gd name="T19" fmla="*/ 309 h 317"/>
              <a:gd name="T20" fmla="*/ 536 w 682"/>
              <a:gd name="T21" fmla="*/ 278 h 317"/>
              <a:gd name="T22" fmla="*/ 526 w 682"/>
              <a:gd name="T23" fmla="*/ 242 h 317"/>
              <a:gd name="T24" fmla="*/ 480 w 682"/>
              <a:gd name="T25" fmla="*/ 216 h 317"/>
              <a:gd name="T26" fmla="*/ 429 w 682"/>
              <a:gd name="T27" fmla="*/ 207 h 317"/>
              <a:gd name="T28" fmla="*/ 380 w 682"/>
              <a:gd name="T29" fmla="*/ 194 h 317"/>
              <a:gd name="T30" fmla="*/ 338 w 682"/>
              <a:gd name="T31" fmla="*/ 213 h 317"/>
              <a:gd name="T32" fmla="*/ 307 w 682"/>
              <a:gd name="T33" fmla="*/ 212 h 317"/>
              <a:gd name="T34" fmla="*/ 358 w 682"/>
              <a:gd name="T35" fmla="*/ 183 h 317"/>
              <a:gd name="T36" fmla="*/ 267 w 682"/>
              <a:gd name="T37" fmla="*/ 220 h 317"/>
              <a:gd name="T38" fmla="*/ 213 w 682"/>
              <a:gd name="T39" fmla="*/ 251 h 317"/>
              <a:gd name="T40" fmla="*/ 145 w 682"/>
              <a:gd name="T41" fmla="*/ 276 h 317"/>
              <a:gd name="T42" fmla="*/ 95 w 682"/>
              <a:gd name="T43" fmla="*/ 292 h 317"/>
              <a:gd name="T44" fmla="*/ 32 w 682"/>
              <a:gd name="T45" fmla="*/ 311 h 317"/>
              <a:gd name="T46" fmla="*/ 28 w 682"/>
              <a:gd name="T47" fmla="*/ 304 h 317"/>
              <a:gd name="T48" fmla="*/ 98 w 682"/>
              <a:gd name="T49" fmla="*/ 285 h 317"/>
              <a:gd name="T50" fmla="*/ 155 w 682"/>
              <a:gd name="T51" fmla="*/ 261 h 317"/>
              <a:gd name="T52" fmla="*/ 213 w 682"/>
              <a:gd name="T53" fmla="*/ 228 h 317"/>
              <a:gd name="T54" fmla="*/ 172 w 682"/>
              <a:gd name="T55" fmla="*/ 238 h 317"/>
              <a:gd name="T56" fmla="*/ 167 w 682"/>
              <a:gd name="T57" fmla="*/ 225 h 317"/>
              <a:gd name="T58" fmla="*/ 146 w 682"/>
              <a:gd name="T59" fmla="*/ 221 h 317"/>
              <a:gd name="T60" fmla="*/ 132 w 682"/>
              <a:gd name="T61" fmla="*/ 211 h 317"/>
              <a:gd name="T62" fmla="*/ 139 w 682"/>
              <a:gd name="T63" fmla="*/ 186 h 317"/>
              <a:gd name="T64" fmla="*/ 183 w 682"/>
              <a:gd name="T65" fmla="*/ 157 h 317"/>
              <a:gd name="T66" fmla="*/ 220 w 682"/>
              <a:gd name="T67" fmla="*/ 149 h 317"/>
              <a:gd name="T68" fmla="*/ 270 w 682"/>
              <a:gd name="T69" fmla="*/ 136 h 317"/>
              <a:gd name="T70" fmla="*/ 295 w 682"/>
              <a:gd name="T71" fmla="*/ 117 h 317"/>
              <a:gd name="T72" fmla="*/ 256 w 682"/>
              <a:gd name="T73" fmla="*/ 125 h 317"/>
              <a:gd name="T74" fmla="*/ 213 w 682"/>
              <a:gd name="T75" fmla="*/ 119 h 317"/>
              <a:gd name="T76" fmla="*/ 246 w 682"/>
              <a:gd name="T77" fmla="*/ 93 h 317"/>
              <a:gd name="T78" fmla="*/ 286 w 682"/>
              <a:gd name="T79" fmla="*/ 93 h 317"/>
              <a:gd name="T80" fmla="*/ 313 w 682"/>
              <a:gd name="T81" fmla="*/ 74 h 317"/>
              <a:gd name="T82" fmla="*/ 305 w 682"/>
              <a:gd name="T83" fmla="*/ 52 h 317"/>
              <a:gd name="T84" fmla="*/ 380 w 682"/>
              <a:gd name="T85" fmla="*/ 34 h 317"/>
              <a:gd name="T86" fmla="*/ 439 w 682"/>
              <a:gd name="T87" fmla="*/ 16 h 317"/>
              <a:gd name="T88" fmla="*/ 519 w 682"/>
              <a:gd name="T89"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82" h="317">
                <a:moveTo>
                  <a:pt x="533" y="4"/>
                </a:moveTo>
                <a:lnTo>
                  <a:pt x="531" y="12"/>
                </a:lnTo>
                <a:lnTo>
                  <a:pt x="542" y="8"/>
                </a:lnTo>
                <a:lnTo>
                  <a:pt x="562" y="9"/>
                </a:lnTo>
                <a:lnTo>
                  <a:pt x="556" y="13"/>
                </a:lnTo>
                <a:lnTo>
                  <a:pt x="572" y="16"/>
                </a:lnTo>
                <a:lnTo>
                  <a:pt x="587" y="14"/>
                </a:lnTo>
                <a:lnTo>
                  <a:pt x="607" y="20"/>
                </a:lnTo>
                <a:lnTo>
                  <a:pt x="630" y="21"/>
                </a:lnTo>
                <a:lnTo>
                  <a:pt x="637" y="23"/>
                </a:lnTo>
                <a:lnTo>
                  <a:pt x="658" y="21"/>
                </a:lnTo>
                <a:lnTo>
                  <a:pt x="671" y="26"/>
                </a:lnTo>
                <a:lnTo>
                  <a:pt x="682" y="28"/>
                </a:lnTo>
                <a:lnTo>
                  <a:pt x="682" y="28"/>
                </a:lnTo>
                <a:lnTo>
                  <a:pt x="598" y="94"/>
                </a:lnTo>
                <a:lnTo>
                  <a:pt x="478" y="201"/>
                </a:lnTo>
                <a:lnTo>
                  <a:pt x="492" y="202"/>
                </a:lnTo>
                <a:lnTo>
                  <a:pt x="501" y="207"/>
                </a:lnTo>
                <a:lnTo>
                  <a:pt x="503" y="215"/>
                </a:lnTo>
                <a:lnTo>
                  <a:pt x="503" y="228"/>
                </a:lnTo>
                <a:lnTo>
                  <a:pt x="529" y="217"/>
                </a:lnTo>
                <a:lnTo>
                  <a:pt x="549" y="211"/>
                </a:lnTo>
                <a:lnTo>
                  <a:pt x="548" y="221"/>
                </a:lnTo>
                <a:lnTo>
                  <a:pt x="550" y="229"/>
                </a:lnTo>
                <a:lnTo>
                  <a:pt x="555" y="238"/>
                </a:lnTo>
                <a:lnTo>
                  <a:pt x="552" y="252"/>
                </a:lnTo>
                <a:lnTo>
                  <a:pt x="547" y="274"/>
                </a:lnTo>
                <a:lnTo>
                  <a:pt x="562" y="287"/>
                </a:lnTo>
                <a:lnTo>
                  <a:pt x="552" y="299"/>
                </a:lnTo>
                <a:lnTo>
                  <a:pt x="536" y="309"/>
                </a:lnTo>
                <a:lnTo>
                  <a:pt x="533" y="301"/>
                </a:lnTo>
                <a:lnTo>
                  <a:pt x="525" y="295"/>
                </a:lnTo>
                <a:lnTo>
                  <a:pt x="536" y="278"/>
                </a:lnTo>
                <a:lnTo>
                  <a:pt x="530" y="262"/>
                </a:lnTo>
                <a:lnTo>
                  <a:pt x="539" y="244"/>
                </a:lnTo>
                <a:lnTo>
                  <a:pt x="526" y="242"/>
                </a:lnTo>
                <a:lnTo>
                  <a:pt x="503" y="242"/>
                </a:lnTo>
                <a:lnTo>
                  <a:pt x="491" y="236"/>
                </a:lnTo>
                <a:lnTo>
                  <a:pt x="480" y="216"/>
                </a:lnTo>
                <a:lnTo>
                  <a:pt x="470" y="212"/>
                </a:lnTo>
                <a:lnTo>
                  <a:pt x="451" y="205"/>
                </a:lnTo>
                <a:lnTo>
                  <a:pt x="429" y="207"/>
                </a:lnTo>
                <a:lnTo>
                  <a:pt x="409" y="198"/>
                </a:lnTo>
                <a:lnTo>
                  <a:pt x="401" y="190"/>
                </a:lnTo>
                <a:lnTo>
                  <a:pt x="380" y="194"/>
                </a:lnTo>
                <a:lnTo>
                  <a:pt x="369" y="207"/>
                </a:lnTo>
                <a:lnTo>
                  <a:pt x="359" y="209"/>
                </a:lnTo>
                <a:lnTo>
                  <a:pt x="338" y="213"/>
                </a:lnTo>
                <a:lnTo>
                  <a:pt x="318" y="219"/>
                </a:lnTo>
                <a:lnTo>
                  <a:pt x="297" y="223"/>
                </a:lnTo>
                <a:lnTo>
                  <a:pt x="307" y="212"/>
                </a:lnTo>
                <a:lnTo>
                  <a:pt x="335" y="193"/>
                </a:lnTo>
                <a:lnTo>
                  <a:pt x="357" y="187"/>
                </a:lnTo>
                <a:lnTo>
                  <a:pt x="358" y="183"/>
                </a:lnTo>
                <a:lnTo>
                  <a:pt x="328" y="193"/>
                </a:lnTo>
                <a:lnTo>
                  <a:pt x="303" y="206"/>
                </a:lnTo>
                <a:lnTo>
                  <a:pt x="267" y="220"/>
                </a:lnTo>
                <a:lnTo>
                  <a:pt x="267" y="229"/>
                </a:lnTo>
                <a:lnTo>
                  <a:pt x="238" y="243"/>
                </a:lnTo>
                <a:lnTo>
                  <a:pt x="213" y="251"/>
                </a:lnTo>
                <a:lnTo>
                  <a:pt x="192" y="257"/>
                </a:lnTo>
                <a:lnTo>
                  <a:pt x="179" y="266"/>
                </a:lnTo>
                <a:lnTo>
                  <a:pt x="145" y="276"/>
                </a:lnTo>
                <a:lnTo>
                  <a:pt x="130" y="285"/>
                </a:lnTo>
                <a:lnTo>
                  <a:pt x="104" y="294"/>
                </a:lnTo>
                <a:lnTo>
                  <a:pt x="95" y="292"/>
                </a:lnTo>
                <a:lnTo>
                  <a:pt x="75" y="298"/>
                </a:lnTo>
                <a:lnTo>
                  <a:pt x="52" y="304"/>
                </a:lnTo>
                <a:lnTo>
                  <a:pt x="32" y="311"/>
                </a:lnTo>
                <a:lnTo>
                  <a:pt x="0" y="317"/>
                </a:lnTo>
                <a:lnTo>
                  <a:pt x="1" y="313"/>
                </a:lnTo>
                <a:lnTo>
                  <a:pt x="28" y="304"/>
                </a:lnTo>
                <a:lnTo>
                  <a:pt x="49" y="298"/>
                </a:lnTo>
                <a:lnTo>
                  <a:pt x="77" y="287"/>
                </a:lnTo>
                <a:lnTo>
                  <a:pt x="98" y="285"/>
                </a:lnTo>
                <a:lnTo>
                  <a:pt x="114" y="277"/>
                </a:lnTo>
                <a:lnTo>
                  <a:pt x="148" y="265"/>
                </a:lnTo>
                <a:lnTo>
                  <a:pt x="155" y="261"/>
                </a:lnTo>
                <a:lnTo>
                  <a:pt x="174" y="254"/>
                </a:lnTo>
                <a:lnTo>
                  <a:pt x="192" y="239"/>
                </a:lnTo>
                <a:lnTo>
                  <a:pt x="213" y="228"/>
                </a:lnTo>
                <a:lnTo>
                  <a:pt x="189" y="234"/>
                </a:lnTo>
                <a:lnTo>
                  <a:pt x="188" y="231"/>
                </a:lnTo>
                <a:lnTo>
                  <a:pt x="172" y="238"/>
                </a:lnTo>
                <a:lnTo>
                  <a:pt x="173" y="228"/>
                </a:lnTo>
                <a:lnTo>
                  <a:pt x="161" y="235"/>
                </a:lnTo>
                <a:lnTo>
                  <a:pt x="167" y="225"/>
                </a:lnTo>
                <a:lnTo>
                  <a:pt x="143" y="233"/>
                </a:lnTo>
                <a:lnTo>
                  <a:pt x="134" y="233"/>
                </a:lnTo>
                <a:lnTo>
                  <a:pt x="146" y="221"/>
                </a:lnTo>
                <a:lnTo>
                  <a:pt x="157" y="214"/>
                </a:lnTo>
                <a:lnTo>
                  <a:pt x="156" y="207"/>
                </a:lnTo>
                <a:lnTo>
                  <a:pt x="132" y="211"/>
                </a:lnTo>
                <a:lnTo>
                  <a:pt x="131" y="202"/>
                </a:lnTo>
                <a:lnTo>
                  <a:pt x="126" y="197"/>
                </a:lnTo>
                <a:lnTo>
                  <a:pt x="139" y="186"/>
                </a:lnTo>
                <a:lnTo>
                  <a:pt x="138" y="178"/>
                </a:lnTo>
                <a:lnTo>
                  <a:pt x="158" y="167"/>
                </a:lnTo>
                <a:lnTo>
                  <a:pt x="183" y="157"/>
                </a:lnTo>
                <a:lnTo>
                  <a:pt x="201" y="147"/>
                </a:lnTo>
                <a:lnTo>
                  <a:pt x="214" y="146"/>
                </a:lnTo>
                <a:lnTo>
                  <a:pt x="220" y="149"/>
                </a:lnTo>
                <a:lnTo>
                  <a:pt x="243" y="140"/>
                </a:lnTo>
                <a:lnTo>
                  <a:pt x="252" y="142"/>
                </a:lnTo>
                <a:lnTo>
                  <a:pt x="270" y="136"/>
                </a:lnTo>
                <a:lnTo>
                  <a:pt x="279" y="127"/>
                </a:lnTo>
                <a:lnTo>
                  <a:pt x="275" y="124"/>
                </a:lnTo>
                <a:lnTo>
                  <a:pt x="295" y="117"/>
                </a:lnTo>
                <a:lnTo>
                  <a:pt x="286" y="117"/>
                </a:lnTo>
                <a:lnTo>
                  <a:pt x="266" y="121"/>
                </a:lnTo>
                <a:lnTo>
                  <a:pt x="256" y="125"/>
                </a:lnTo>
                <a:lnTo>
                  <a:pt x="251" y="121"/>
                </a:lnTo>
                <a:lnTo>
                  <a:pt x="228" y="123"/>
                </a:lnTo>
                <a:lnTo>
                  <a:pt x="213" y="119"/>
                </a:lnTo>
                <a:lnTo>
                  <a:pt x="218" y="111"/>
                </a:lnTo>
                <a:lnTo>
                  <a:pt x="215" y="101"/>
                </a:lnTo>
                <a:lnTo>
                  <a:pt x="246" y="93"/>
                </a:lnTo>
                <a:lnTo>
                  <a:pt x="289" y="84"/>
                </a:lnTo>
                <a:lnTo>
                  <a:pt x="300" y="84"/>
                </a:lnTo>
                <a:lnTo>
                  <a:pt x="286" y="93"/>
                </a:lnTo>
                <a:lnTo>
                  <a:pt x="316" y="92"/>
                </a:lnTo>
                <a:lnTo>
                  <a:pt x="320" y="81"/>
                </a:lnTo>
                <a:lnTo>
                  <a:pt x="313" y="74"/>
                </a:lnTo>
                <a:lnTo>
                  <a:pt x="317" y="65"/>
                </a:lnTo>
                <a:lnTo>
                  <a:pt x="315" y="58"/>
                </a:lnTo>
                <a:lnTo>
                  <a:pt x="305" y="52"/>
                </a:lnTo>
                <a:lnTo>
                  <a:pt x="327" y="43"/>
                </a:lnTo>
                <a:lnTo>
                  <a:pt x="351" y="42"/>
                </a:lnTo>
                <a:lnTo>
                  <a:pt x="380" y="34"/>
                </a:lnTo>
                <a:lnTo>
                  <a:pt x="397" y="26"/>
                </a:lnTo>
                <a:lnTo>
                  <a:pt x="423" y="18"/>
                </a:lnTo>
                <a:lnTo>
                  <a:pt x="439" y="16"/>
                </a:lnTo>
                <a:lnTo>
                  <a:pt x="475" y="8"/>
                </a:lnTo>
                <a:lnTo>
                  <a:pt x="485" y="9"/>
                </a:lnTo>
                <a:lnTo>
                  <a:pt x="519" y="0"/>
                </a:lnTo>
                <a:lnTo>
                  <a:pt x="533" y="4"/>
                </a:lnTo>
                <a:close/>
              </a:path>
            </a:pathLst>
          </a:custGeom>
          <a:solidFill>
            <a:srgbClr val="D7CFC1"/>
          </a:solid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hu-HU" sz="2400"/>
          </a:p>
        </p:txBody>
      </p:sp>
      <p:sp>
        <p:nvSpPr>
          <p:cNvPr id="7" name="Rectangle 6">
            <a:extLst>
              <a:ext uri="{FF2B5EF4-FFF2-40B4-BE49-F238E27FC236}">
                <a16:creationId xmlns:a16="http://schemas.microsoft.com/office/drawing/2014/main" id="{D2970B9B-BC48-12C4-2A9C-E8BE93CDD2AB}"/>
              </a:ext>
            </a:extLst>
          </p:cNvPr>
          <p:cNvSpPr/>
          <p:nvPr/>
        </p:nvSpPr>
        <p:spPr>
          <a:xfrm>
            <a:off x="275510" y="298448"/>
            <a:ext cx="7308000" cy="6644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600" kern="100">
                <a:effectLst/>
                <a:latin typeface="+mj-lt"/>
                <a:ea typeface="Aptos" panose="020B0004020202020204" pitchFamily="34" charset="0"/>
                <a:cs typeface="Times New Roman" panose="02020603050405020304" pitchFamily="18" charset="0"/>
              </a:rPr>
              <a:t>ESCENARIO – Corredor </a:t>
            </a:r>
            <a:r>
              <a:rPr lang="es-ES" sz="1600" kern="100">
                <a:latin typeface="+mj-lt"/>
                <a:ea typeface="Aptos" panose="020B0004020202020204" pitchFamily="34" charset="0"/>
                <a:cs typeface="Times New Roman" panose="02020603050405020304" pitchFamily="18" charset="0"/>
              </a:rPr>
              <a:t>B</a:t>
            </a:r>
            <a:r>
              <a:rPr lang="es-ES" sz="1600" kern="100">
                <a:effectLst/>
                <a:latin typeface="+mj-lt"/>
                <a:ea typeface="Aptos" panose="020B0004020202020204" pitchFamily="34" charset="0"/>
                <a:cs typeface="Times New Roman" panose="02020603050405020304" pitchFamily="18" charset="0"/>
              </a:rPr>
              <a:t>ioceánico y acceso a China y la Unión Europea con el TIR</a:t>
            </a:r>
            <a:endParaRPr lang="en-GB" sz="1600" kern="100">
              <a:effectLst/>
              <a:latin typeface="+mj-lt"/>
              <a:ea typeface="Aptos" panose="020B0004020202020204" pitchFamily="34" charset="0"/>
              <a:cs typeface="Times New Roman" panose="02020603050405020304" pitchFamily="18" charset="0"/>
            </a:endParaRPr>
          </a:p>
        </p:txBody>
      </p:sp>
      <p:sp>
        <p:nvSpPr>
          <p:cNvPr id="220" name="Frame 219">
            <a:extLst>
              <a:ext uri="{FF2B5EF4-FFF2-40B4-BE49-F238E27FC236}">
                <a16:creationId xmlns:a16="http://schemas.microsoft.com/office/drawing/2014/main" id="{2FF065C6-2F00-2664-C629-A8B8E69D49C9}"/>
              </a:ext>
            </a:extLst>
          </p:cNvPr>
          <p:cNvSpPr/>
          <p:nvPr/>
        </p:nvSpPr>
        <p:spPr>
          <a:xfrm>
            <a:off x="6218" y="0"/>
            <a:ext cx="12192001" cy="6858000"/>
          </a:xfrm>
          <a:prstGeom prst="frame">
            <a:avLst>
              <a:gd name="adj1" fmla="val 389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solidFill>
                <a:schemeClr val="tx1"/>
              </a:solidFill>
            </a:endParaRPr>
          </a:p>
        </p:txBody>
      </p:sp>
      <p:grpSp>
        <p:nvGrpSpPr>
          <p:cNvPr id="659" name="Group 658">
            <a:extLst>
              <a:ext uri="{FF2B5EF4-FFF2-40B4-BE49-F238E27FC236}">
                <a16:creationId xmlns:a16="http://schemas.microsoft.com/office/drawing/2014/main" id="{5ACFE968-4CF0-1215-5FF8-AAE897373B5B}"/>
              </a:ext>
            </a:extLst>
          </p:cNvPr>
          <p:cNvGrpSpPr/>
          <p:nvPr/>
        </p:nvGrpSpPr>
        <p:grpSpPr>
          <a:xfrm>
            <a:off x="11411639" y="6071422"/>
            <a:ext cx="786580" cy="786580"/>
            <a:chOff x="8554065" y="4553565"/>
            <a:chExt cx="589935" cy="589935"/>
          </a:xfrm>
        </p:grpSpPr>
        <p:sp>
          <p:nvSpPr>
            <p:cNvPr id="660" name="Rectangle 659">
              <a:extLst>
                <a:ext uri="{FF2B5EF4-FFF2-40B4-BE49-F238E27FC236}">
                  <a16:creationId xmlns:a16="http://schemas.microsoft.com/office/drawing/2014/main" id="{14AD7762-F856-D5C6-1D1B-E72BFA0C44AB}"/>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661" name="Group 660">
              <a:extLst>
                <a:ext uri="{FF2B5EF4-FFF2-40B4-BE49-F238E27FC236}">
                  <a16:creationId xmlns:a16="http://schemas.microsoft.com/office/drawing/2014/main" id="{F555FC09-DE1A-A460-A02B-E52FBD6DEB18}"/>
                </a:ext>
              </a:extLst>
            </p:cNvPr>
            <p:cNvGrpSpPr>
              <a:grpSpLocks noChangeAspect="1"/>
            </p:cNvGrpSpPr>
            <p:nvPr/>
          </p:nvGrpSpPr>
          <p:grpSpPr>
            <a:xfrm>
              <a:off x="8741032" y="4783643"/>
              <a:ext cx="216000" cy="129778"/>
              <a:chOff x="5342425" y="2976487"/>
              <a:chExt cx="1506305" cy="905027"/>
            </a:xfrm>
          </p:grpSpPr>
          <p:sp>
            <p:nvSpPr>
              <p:cNvPr id="662" name="Freeform: Shape 30">
                <a:extLst>
                  <a:ext uri="{FF2B5EF4-FFF2-40B4-BE49-F238E27FC236}">
                    <a16:creationId xmlns:a16="http://schemas.microsoft.com/office/drawing/2014/main" id="{E69AEA64-F55E-3EE7-B702-0B58406F4135}"/>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663" name="Freeform: Shape 31">
                <a:extLst>
                  <a:ext uri="{FF2B5EF4-FFF2-40B4-BE49-F238E27FC236}">
                    <a16:creationId xmlns:a16="http://schemas.microsoft.com/office/drawing/2014/main" id="{DA6B1686-D27A-FD6B-68A7-E8629987B48A}"/>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664" name="Freeform: Shape 32">
                <a:extLst>
                  <a:ext uri="{FF2B5EF4-FFF2-40B4-BE49-F238E27FC236}">
                    <a16:creationId xmlns:a16="http://schemas.microsoft.com/office/drawing/2014/main" id="{530D8153-CBDD-2D24-E10C-01AB360BDF62}"/>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665" name="Freeform: Shape 33">
                <a:extLst>
                  <a:ext uri="{FF2B5EF4-FFF2-40B4-BE49-F238E27FC236}">
                    <a16:creationId xmlns:a16="http://schemas.microsoft.com/office/drawing/2014/main" id="{E121A569-F6CD-87D9-EB47-ACA1A776A006}"/>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sp>
            <p:nvSpPr>
              <p:cNvPr id="666" name="Freeform: Shape 34">
                <a:extLst>
                  <a:ext uri="{FF2B5EF4-FFF2-40B4-BE49-F238E27FC236}">
                    <a16:creationId xmlns:a16="http://schemas.microsoft.com/office/drawing/2014/main" id="{81D7ADD3-654C-986E-A6AF-47FB2D9EC746}"/>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pic>
        <p:nvPicPr>
          <p:cNvPr id="236" name="Picture 2" descr="V:\Tyajeliy trud\TIR Carnet\2016_new logo\TIR Carnet_cover page.jpg">
            <a:extLst>
              <a:ext uri="{FF2B5EF4-FFF2-40B4-BE49-F238E27FC236}">
                <a16:creationId xmlns:a16="http://schemas.microsoft.com/office/drawing/2014/main" id="{AADA7BE7-6B47-FB73-4E22-D1E0E5145144}"/>
              </a:ext>
            </a:extLst>
          </p:cNvPr>
          <p:cNvPicPr>
            <a:picLocks noChangeAspect="1" noChangeArrowheads="1"/>
          </p:cNvPicPr>
          <p:nvPr/>
        </p:nvPicPr>
        <p:blipFill>
          <a:blip r:embed="rId3"/>
          <a:srcRect l="11749" r="8031"/>
          <a:stretch>
            <a:fillRect/>
          </a:stretch>
        </p:blipFill>
        <p:spPr bwMode="auto">
          <a:xfrm>
            <a:off x="8093842" y="5178820"/>
            <a:ext cx="127748" cy="225609"/>
          </a:xfrm>
          <a:prstGeom prst="rect">
            <a:avLst/>
          </a:prstGeom>
          <a:noFill/>
          <a:ln>
            <a:solidFill>
              <a:srgbClr val="C00000"/>
            </a:solidFill>
          </a:ln>
        </p:spPr>
      </p:pic>
      <p:pic>
        <p:nvPicPr>
          <p:cNvPr id="237" name="Picture 2" descr="V:\Tyajeliy trud\TIR Carnet\2016_new logo\TIR Carnet_cover page.jpg">
            <a:extLst>
              <a:ext uri="{FF2B5EF4-FFF2-40B4-BE49-F238E27FC236}">
                <a16:creationId xmlns:a16="http://schemas.microsoft.com/office/drawing/2014/main" id="{E00F2AAD-8A54-2AFA-39A5-0002F7FE2F32}"/>
              </a:ext>
            </a:extLst>
          </p:cNvPr>
          <p:cNvPicPr>
            <a:picLocks noChangeAspect="1" noChangeArrowheads="1"/>
          </p:cNvPicPr>
          <p:nvPr/>
        </p:nvPicPr>
        <p:blipFill>
          <a:blip r:embed="rId3"/>
          <a:srcRect l="11749" r="8031"/>
          <a:stretch>
            <a:fillRect/>
          </a:stretch>
        </p:blipFill>
        <p:spPr bwMode="auto">
          <a:xfrm>
            <a:off x="10151125" y="477107"/>
            <a:ext cx="125078" cy="220893"/>
          </a:xfrm>
          <a:prstGeom prst="rect">
            <a:avLst/>
          </a:prstGeom>
          <a:noFill/>
          <a:ln>
            <a:solidFill>
              <a:srgbClr val="C00000"/>
            </a:solidFill>
          </a:ln>
        </p:spPr>
      </p:pic>
      <p:pic>
        <p:nvPicPr>
          <p:cNvPr id="238" name="Picture 2" descr="V:\Tyajeliy trud\TIR Carnet\2016_new logo\TIR Carnet_cover page.jpg">
            <a:extLst>
              <a:ext uri="{FF2B5EF4-FFF2-40B4-BE49-F238E27FC236}">
                <a16:creationId xmlns:a16="http://schemas.microsoft.com/office/drawing/2014/main" id="{A05F38CA-3BDE-5669-9A21-7CAB5AED911D}"/>
              </a:ext>
            </a:extLst>
          </p:cNvPr>
          <p:cNvPicPr>
            <a:picLocks noChangeAspect="1" noChangeArrowheads="1"/>
          </p:cNvPicPr>
          <p:nvPr/>
        </p:nvPicPr>
        <p:blipFill>
          <a:blip r:embed="rId3"/>
          <a:srcRect l="11749" r="8031"/>
          <a:stretch>
            <a:fillRect/>
          </a:stretch>
        </p:blipFill>
        <p:spPr bwMode="auto">
          <a:xfrm>
            <a:off x="10825287" y="341444"/>
            <a:ext cx="125078" cy="220893"/>
          </a:xfrm>
          <a:prstGeom prst="rect">
            <a:avLst/>
          </a:prstGeom>
          <a:noFill/>
          <a:ln>
            <a:solidFill>
              <a:srgbClr val="C00000"/>
            </a:solidFill>
          </a:ln>
        </p:spPr>
      </p:pic>
      <p:sp>
        <p:nvSpPr>
          <p:cNvPr id="239" name="Free-form: Shape 238">
            <a:extLst>
              <a:ext uri="{FF2B5EF4-FFF2-40B4-BE49-F238E27FC236}">
                <a16:creationId xmlns:a16="http://schemas.microsoft.com/office/drawing/2014/main" id="{AD40A27F-FADD-20CC-D88D-C0E9E8EFDF7D}"/>
              </a:ext>
            </a:extLst>
          </p:cNvPr>
          <p:cNvSpPr/>
          <p:nvPr/>
        </p:nvSpPr>
        <p:spPr>
          <a:xfrm>
            <a:off x="1478280" y="2153920"/>
            <a:ext cx="6228080" cy="3419837"/>
          </a:xfrm>
          <a:custGeom>
            <a:avLst/>
            <a:gdLst>
              <a:gd name="connsiteX0" fmla="*/ 6228080 w 6228080"/>
              <a:gd name="connsiteY0" fmla="*/ 3058160 h 3419837"/>
              <a:gd name="connsiteX1" fmla="*/ 6055360 w 6228080"/>
              <a:gd name="connsiteY1" fmla="*/ 3058160 h 3419837"/>
              <a:gd name="connsiteX2" fmla="*/ 5801360 w 6228080"/>
              <a:gd name="connsiteY2" fmla="*/ 3210560 h 3419837"/>
              <a:gd name="connsiteX3" fmla="*/ 5527040 w 6228080"/>
              <a:gd name="connsiteY3" fmla="*/ 3418840 h 3419837"/>
              <a:gd name="connsiteX4" fmla="*/ 5151120 w 6228080"/>
              <a:gd name="connsiteY4" fmla="*/ 3235960 h 3419837"/>
              <a:gd name="connsiteX5" fmla="*/ 4323080 w 6228080"/>
              <a:gd name="connsiteY5" fmla="*/ 2301240 h 3419837"/>
              <a:gd name="connsiteX6" fmla="*/ 2245360 w 6228080"/>
              <a:gd name="connsiteY6" fmla="*/ 787400 h 3419837"/>
              <a:gd name="connsiteX7" fmla="*/ 0 w 6228080"/>
              <a:gd name="connsiteY7" fmla="*/ 0 h 34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28080" h="3419837">
                <a:moveTo>
                  <a:pt x="6228080" y="3058160"/>
                </a:moveTo>
                <a:cubicBezTo>
                  <a:pt x="6177280" y="3045460"/>
                  <a:pt x="6126480" y="3032760"/>
                  <a:pt x="6055360" y="3058160"/>
                </a:cubicBezTo>
                <a:cubicBezTo>
                  <a:pt x="5984240" y="3083560"/>
                  <a:pt x="5889413" y="3150447"/>
                  <a:pt x="5801360" y="3210560"/>
                </a:cubicBezTo>
                <a:cubicBezTo>
                  <a:pt x="5713307" y="3270673"/>
                  <a:pt x="5635413" y="3414607"/>
                  <a:pt x="5527040" y="3418840"/>
                </a:cubicBezTo>
                <a:cubicBezTo>
                  <a:pt x="5418667" y="3423073"/>
                  <a:pt x="5351780" y="3422227"/>
                  <a:pt x="5151120" y="3235960"/>
                </a:cubicBezTo>
                <a:cubicBezTo>
                  <a:pt x="4950460" y="3049693"/>
                  <a:pt x="4807373" y="2709333"/>
                  <a:pt x="4323080" y="2301240"/>
                </a:cubicBezTo>
                <a:cubicBezTo>
                  <a:pt x="3838787" y="1893147"/>
                  <a:pt x="2965873" y="1170940"/>
                  <a:pt x="2245360" y="787400"/>
                </a:cubicBezTo>
                <a:cubicBezTo>
                  <a:pt x="1524847" y="403860"/>
                  <a:pt x="486833" y="234527"/>
                  <a:pt x="0" y="0"/>
                </a:cubicBez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2" name="Free-form: Shape 241">
            <a:extLst>
              <a:ext uri="{FF2B5EF4-FFF2-40B4-BE49-F238E27FC236}">
                <a16:creationId xmlns:a16="http://schemas.microsoft.com/office/drawing/2014/main" id="{D6B4D35F-1D2E-7522-CBF7-1C1BFEE266E4}"/>
              </a:ext>
            </a:extLst>
          </p:cNvPr>
          <p:cNvSpPr/>
          <p:nvPr/>
        </p:nvSpPr>
        <p:spPr>
          <a:xfrm>
            <a:off x="907473" y="1620982"/>
            <a:ext cx="6809509" cy="3963082"/>
          </a:xfrm>
          <a:custGeom>
            <a:avLst/>
            <a:gdLst>
              <a:gd name="connsiteX0" fmla="*/ 6809509 w 6809509"/>
              <a:gd name="connsiteY0" fmla="*/ 3581400 h 3963082"/>
              <a:gd name="connsiteX1" fmla="*/ 6608618 w 6809509"/>
              <a:gd name="connsiteY1" fmla="*/ 3560618 h 3963082"/>
              <a:gd name="connsiteX2" fmla="*/ 6456218 w 6809509"/>
              <a:gd name="connsiteY2" fmla="*/ 3560618 h 3963082"/>
              <a:gd name="connsiteX3" fmla="*/ 6386945 w 6809509"/>
              <a:gd name="connsiteY3" fmla="*/ 3636818 h 3963082"/>
              <a:gd name="connsiteX4" fmla="*/ 6324600 w 6809509"/>
              <a:gd name="connsiteY4" fmla="*/ 3830782 h 3963082"/>
              <a:gd name="connsiteX5" fmla="*/ 6047509 w 6809509"/>
              <a:gd name="connsiteY5" fmla="*/ 3962400 h 3963082"/>
              <a:gd name="connsiteX6" fmla="*/ 5784272 w 6809509"/>
              <a:gd name="connsiteY6" fmla="*/ 3775363 h 3963082"/>
              <a:gd name="connsiteX7" fmla="*/ 5105400 w 6809509"/>
              <a:gd name="connsiteY7" fmla="*/ 3304309 h 3963082"/>
              <a:gd name="connsiteX8" fmla="*/ 3124200 w 6809509"/>
              <a:gd name="connsiteY8" fmla="*/ 2431473 h 3963082"/>
              <a:gd name="connsiteX9" fmla="*/ 1932709 w 6809509"/>
              <a:gd name="connsiteY9" fmla="*/ 1482436 h 3963082"/>
              <a:gd name="connsiteX10" fmla="*/ 1316182 w 6809509"/>
              <a:gd name="connsiteY10" fmla="*/ 900545 h 3963082"/>
              <a:gd name="connsiteX11" fmla="*/ 755072 w 6809509"/>
              <a:gd name="connsiteY11" fmla="*/ 831273 h 3963082"/>
              <a:gd name="connsiteX12" fmla="*/ 422563 w 6809509"/>
              <a:gd name="connsiteY12" fmla="*/ 505691 h 3963082"/>
              <a:gd name="connsiteX13" fmla="*/ 0 w 6809509"/>
              <a:gd name="connsiteY13" fmla="*/ 0 h 396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09509" h="3963082">
                <a:moveTo>
                  <a:pt x="6809509" y="3581400"/>
                </a:moveTo>
                <a:cubicBezTo>
                  <a:pt x="6738504" y="3572741"/>
                  <a:pt x="6667500" y="3564082"/>
                  <a:pt x="6608618" y="3560618"/>
                </a:cubicBezTo>
                <a:cubicBezTo>
                  <a:pt x="6549736" y="3557154"/>
                  <a:pt x="6493163" y="3547918"/>
                  <a:pt x="6456218" y="3560618"/>
                </a:cubicBezTo>
                <a:cubicBezTo>
                  <a:pt x="6419272" y="3573318"/>
                  <a:pt x="6408881" y="3591791"/>
                  <a:pt x="6386945" y="3636818"/>
                </a:cubicBezTo>
                <a:cubicBezTo>
                  <a:pt x="6365009" y="3681845"/>
                  <a:pt x="6381173" y="3776518"/>
                  <a:pt x="6324600" y="3830782"/>
                </a:cubicBezTo>
                <a:cubicBezTo>
                  <a:pt x="6268027" y="3885046"/>
                  <a:pt x="6137564" y="3971636"/>
                  <a:pt x="6047509" y="3962400"/>
                </a:cubicBezTo>
                <a:cubicBezTo>
                  <a:pt x="5957454" y="3953164"/>
                  <a:pt x="5784272" y="3775363"/>
                  <a:pt x="5784272" y="3775363"/>
                </a:cubicBezTo>
                <a:cubicBezTo>
                  <a:pt x="5627254" y="3665681"/>
                  <a:pt x="5548745" y="3528291"/>
                  <a:pt x="5105400" y="3304309"/>
                </a:cubicBezTo>
                <a:cubicBezTo>
                  <a:pt x="4662055" y="3080327"/>
                  <a:pt x="3652982" y="2735118"/>
                  <a:pt x="3124200" y="2431473"/>
                </a:cubicBezTo>
                <a:cubicBezTo>
                  <a:pt x="2595418" y="2127828"/>
                  <a:pt x="2234045" y="1737591"/>
                  <a:pt x="1932709" y="1482436"/>
                </a:cubicBezTo>
                <a:cubicBezTo>
                  <a:pt x="1631373" y="1227281"/>
                  <a:pt x="1512455" y="1009072"/>
                  <a:pt x="1316182" y="900545"/>
                </a:cubicBezTo>
                <a:cubicBezTo>
                  <a:pt x="1119909" y="792018"/>
                  <a:pt x="904008" y="897082"/>
                  <a:pt x="755072" y="831273"/>
                </a:cubicBezTo>
                <a:cubicBezTo>
                  <a:pt x="606136" y="765464"/>
                  <a:pt x="548408" y="644236"/>
                  <a:pt x="422563" y="505691"/>
                </a:cubicBezTo>
                <a:cubicBezTo>
                  <a:pt x="296718" y="367146"/>
                  <a:pt x="148359" y="183573"/>
                  <a:pt x="0" y="0"/>
                </a:cubicBezTo>
              </a:path>
            </a:pathLst>
          </a:custGeom>
          <a:noFill/>
          <a:ln w="38100">
            <a:solidFill>
              <a:srgbClr val="7030A0"/>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43" name="Picture 2" descr="V:\Tyajeliy trud\TIR Carnet\2016_new logo\TIR Carnet_cover page.jpg">
            <a:extLst>
              <a:ext uri="{FF2B5EF4-FFF2-40B4-BE49-F238E27FC236}">
                <a16:creationId xmlns:a16="http://schemas.microsoft.com/office/drawing/2014/main" id="{D3018A3A-EC39-F159-A906-14ACDCEE372A}"/>
              </a:ext>
            </a:extLst>
          </p:cNvPr>
          <p:cNvPicPr>
            <a:picLocks noChangeAspect="1" noChangeArrowheads="1"/>
          </p:cNvPicPr>
          <p:nvPr/>
        </p:nvPicPr>
        <p:blipFill>
          <a:blip r:embed="rId3"/>
          <a:srcRect l="11749" r="8031"/>
          <a:stretch>
            <a:fillRect/>
          </a:stretch>
        </p:blipFill>
        <p:spPr bwMode="auto">
          <a:xfrm>
            <a:off x="7763817" y="4940388"/>
            <a:ext cx="125586" cy="221791"/>
          </a:xfrm>
          <a:prstGeom prst="rect">
            <a:avLst/>
          </a:prstGeom>
          <a:noFill/>
          <a:ln>
            <a:solidFill>
              <a:srgbClr val="C00000"/>
            </a:solidFill>
          </a:ln>
        </p:spPr>
      </p:pic>
      <p:pic>
        <p:nvPicPr>
          <p:cNvPr id="2" name="Picture 2" descr="V:\Tyajeliy trud\TIR Carnet\2016_new logo\TIR Carnet_cover page.jpg">
            <a:extLst>
              <a:ext uri="{FF2B5EF4-FFF2-40B4-BE49-F238E27FC236}">
                <a16:creationId xmlns:a16="http://schemas.microsoft.com/office/drawing/2014/main" id="{6FA2935D-C0DD-94AE-415D-622F80476ED2}"/>
              </a:ext>
            </a:extLst>
          </p:cNvPr>
          <p:cNvPicPr>
            <a:picLocks noChangeAspect="1" noChangeArrowheads="1"/>
          </p:cNvPicPr>
          <p:nvPr/>
        </p:nvPicPr>
        <p:blipFill>
          <a:blip r:embed="rId3"/>
          <a:srcRect l="11749" r="8031"/>
          <a:stretch>
            <a:fillRect/>
          </a:stretch>
        </p:blipFill>
        <p:spPr bwMode="auto">
          <a:xfrm>
            <a:off x="6673289" y="5589350"/>
            <a:ext cx="125586" cy="221791"/>
          </a:xfrm>
          <a:prstGeom prst="rect">
            <a:avLst/>
          </a:prstGeom>
          <a:noFill/>
          <a:ln>
            <a:solidFill>
              <a:srgbClr val="7030A0"/>
            </a:solidFill>
          </a:ln>
        </p:spPr>
      </p:pic>
      <p:pic>
        <p:nvPicPr>
          <p:cNvPr id="3" name="Picture 2" descr="V:\Tyajeliy trud\TIR Carnet\2016_new logo\TIR Carnet_cover page.jpg">
            <a:extLst>
              <a:ext uri="{FF2B5EF4-FFF2-40B4-BE49-F238E27FC236}">
                <a16:creationId xmlns:a16="http://schemas.microsoft.com/office/drawing/2014/main" id="{87FBE9AF-DEB9-87EE-4242-A15AFEF6F71D}"/>
              </a:ext>
            </a:extLst>
          </p:cNvPr>
          <p:cNvPicPr>
            <a:picLocks noChangeAspect="1" noChangeArrowheads="1"/>
          </p:cNvPicPr>
          <p:nvPr/>
        </p:nvPicPr>
        <p:blipFill>
          <a:blip r:embed="rId3"/>
          <a:srcRect l="11749" r="8031"/>
          <a:stretch>
            <a:fillRect/>
          </a:stretch>
        </p:blipFill>
        <p:spPr bwMode="auto">
          <a:xfrm>
            <a:off x="1517418" y="2074513"/>
            <a:ext cx="125586" cy="221791"/>
          </a:xfrm>
          <a:prstGeom prst="rect">
            <a:avLst/>
          </a:prstGeom>
          <a:noFill/>
          <a:ln>
            <a:solidFill>
              <a:srgbClr val="7030A0"/>
            </a:solidFill>
          </a:ln>
        </p:spPr>
      </p:pic>
      <p:pic>
        <p:nvPicPr>
          <p:cNvPr id="4" name="Picture 2" descr="V:\Tyajeliy trud\TIR Carnet\2016_new logo\TIR Carnet_cover page.jpg">
            <a:extLst>
              <a:ext uri="{FF2B5EF4-FFF2-40B4-BE49-F238E27FC236}">
                <a16:creationId xmlns:a16="http://schemas.microsoft.com/office/drawing/2014/main" id="{2CEADA0C-230A-7FB3-CF3C-B4ADC03CD7A4}"/>
              </a:ext>
            </a:extLst>
          </p:cNvPr>
          <p:cNvPicPr>
            <a:picLocks noChangeAspect="1" noChangeArrowheads="1"/>
          </p:cNvPicPr>
          <p:nvPr/>
        </p:nvPicPr>
        <p:blipFill>
          <a:blip r:embed="rId3"/>
          <a:srcRect l="11749" r="8031"/>
          <a:stretch>
            <a:fillRect/>
          </a:stretch>
        </p:blipFill>
        <p:spPr bwMode="auto">
          <a:xfrm>
            <a:off x="991666" y="1389683"/>
            <a:ext cx="125586" cy="221791"/>
          </a:xfrm>
          <a:prstGeom prst="rect">
            <a:avLst/>
          </a:prstGeom>
          <a:noFill/>
          <a:ln>
            <a:solidFill>
              <a:srgbClr val="7030A0"/>
            </a:solidFill>
          </a:ln>
        </p:spPr>
      </p:pic>
      <p:pic>
        <p:nvPicPr>
          <p:cNvPr id="5" name="Picture 2" descr="V:\Tyajeliy trud\TIR Carnet\2016_new logo\TIR Carnet_cover page.jpg">
            <a:extLst>
              <a:ext uri="{FF2B5EF4-FFF2-40B4-BE49-F238E27FC236}">
                <a16:creationId xmlns:a16="http://schemas.microsoft.com/office/drawing/2014/main" id="{6A7080F1-CD62-E109-0C18-C28D1DDB9776}"/>
              </a:ext>
            </a:extLst>
          </p:cNvPr>
          <p:cNvPicPr>
            <a:picLocks noChangeAspect="1" noChangeArrowheads="1"/>
          </p:cNvPicPr>
          <p:nvPr/>
        </p:nvPicPr>
        <p:blipFill>
          <a:blip r:embed="rId3"/>
          <a:srcRect l="11749" r="8031"/>
          <a:stretch>
            <a:fillRect/>
          </a:stretch>
        </p:blipFill>
        <p:spPr bwMode="auto">
          <a:xfrm>
            <a:off x="6983578" y="5653164"/>
            <a:ext cx="125586" cy="221791"/>
          </a:xfrm>
          <a:prstGeom prst="rect">
            <a:avLst/>
          </a:prstGeom>
          <a:noFill/>
          <a:ln>
            <a:solidFill>
              <a:srgbClr val="7030A0"/>
            </a:solidFill>
          </a:ln>
        </p:spPr>
      </p:pic>
      <p:pic>
        <p:nvPicPr>
          <p:cNvPr id="6" name="Picture 2" descr="V:\Tyajeliy trud\TIR Carnet\2016_new logo\TIR Carnet_cover page.jpg">
            <a:extLst>
              <a:ext uri="{FF2B5EF4-FFF2-40B4-BE49-F238E27FC236}">
                <a16:creationId xmlns:a16="http://schemas.microsoft.com/office/drawing/2014/main" id="{DB8225FF-684A-BD64-7A21-5E72171FF479}"/>
              </a:ext>
            </a:extLst>
          </p:cNvPr>
          <p:cNvPicPr>
            <a:picLocks noChangeAspect="1" noChangeArrowheads="1"/>
          </p:cNvPicPr>
          <p:nvPr/>
        </p:nvPicPr>
        <p:blipFill>
          <a:blip r:embed="rId3"/>
          <a:srcRect l="11749" r="8031"/>
          <a:stretch>
            <a:fillRect/>
          </a:stretch>
        </p:blipFill>
        <p:spPr bwMode="auto">
          <a:xfrm>
            <a:off x="7145654" y="5056223"/>
            <a:ext cx="125586" cy="221791"/>
          </a:xfrm>
          <a:prstGeom prst="rect">
            <a:avLst/>
          </a:prstGeom>
          <a:noFill/>
          <a:ln>
            <a:solidFill>
              <a:srgbClr val="7030A0"/>
            </a:solidFill>
          </a:ln>
        </p:spPr>
      </p:pic>
      <p:pic>
        <p:nvPicPr>
          <p:cNvPr id="10" name="Picture 2" descr="V:\Tyajeliy trud\TIR Carnet\2016_new logo\TIR Carnet_cover page.jpg">
            <a:extLst>
              <a:ext uri="{FF2B5EF4-FFF2-40B4-BE49-F238E27FC236}">
                <a16:creationId xmlns:a16="http://schemas.microsoft.com/office/drawing/2014/main" id="{7D36D6B1-5480-06A2-345F-B4C26009C9A4}"/>
              </a:ext>
            </a:extLst>
          </p:cNvPr>
          <p:cNvPicPr>
            <a:picLocks noChangeAspect="1" noChangeArrowheads="1"/>
          </p:cNvPicPr>
          <p:nvPr/>
        </p:nvPicPr>
        <p:blipFill>
          <a:blip r:embed="rId3"/>
          <a:srcRect l="11749" r="8031"/>
          <a:stretch>
            <a:fillRect/>
          </a:stretch>
        </p:blipFill>
        <p:spPr bwMode="auto">
          <a:xfrm>
            <a:off x="7600114" y="4886374"/>
            <a:ext cx="125586" cy="221791"/>
          </a:xfrm>
          <a:prstGeom prst="rect">
            <a:avLst/>
          </a:prstGeom>
          <a:noFill/>
          <a:ln>
            <a:solidFill>
              <a:srgbClr val="7030A0"/>
            </a:solidFill>
          </a:ln>
        </p:spPr>
      </p:pic>
      <p:sp>
        <p:nvSpPr>
          <p:cNvPr id="620" name="Free-form: Shape 619">
            <a:extLst>
              <a:ext uri="{FF2B5EF4-FFF2-40B4-BE49-F238E27FC236}">
                <a16:creationId xmlns:a16="http://schemas.microsoft.com/office/drawing/2014/main" id="{D7AD066E-DC64-1ADA-5406-473F1620DDB4}"/>
              </a:ext>
            </a:extLst>
          </p:cNvPr>
          <p:cNvSpPr/>
          <p:nvPr/>
        </p:nvSpPr>
        <p:spPr>
          <a:xfrm>
            <a:off x="7696200" y="533400"/>
            <a:ext cx="3054927" cy="5046589"/>
          </a:xfrm>
          <a:custGeom>
            <a:avLst/>
            <a:gdLst>
              <a:gd name="connsiteX0" fmla="*/ 0 w 3054927"/>
              <a:gd name="connsiteY0" fmla="*/ 4662055 h 5046589"/>
              <a:gd name="connsiteX1" fmla="*/ 200891 w 3054927"/>
              <a:gd name="connsiteY1" fmla="*/ 4759036 h 5046589"/>
              <a:gd name="connsiteX2" fmla="*/ 297873 w 3054927"/>
              <a:gd name="connsiteY2" fmla="*/ 4932218 h 5046589"/>
              <a:gd name="connsiteX3" fmla="*/ 464127 w 3054927"/>
              <a:gd name="connsiteY3" fmla="*/ 5043055 h 5046589"/>
              <a:gd name="connsiteX4" fmla="*/ 914400 w 3054927"/>
              <a:gd name="connsiteY4" fmla="*/ 4800600 h 5046589"/>
              <a:gd name="connsiteX5" fmla="*/ 1253836 w 3054927"/>
              <a:gd name="connsiteY5" fmla="*/ 4128655 h 5046589"/>
              <a:gd name="connsiteX6" fmla="*/ 1032164 w 3054927"/>
              <a:gd name="connsiteY6" fmla="*/ 2376055 h 5046589"/>
              <a:gd name="connsiteX7" fmla="*/ 1420091 w 3054927"/>
              <a:gd name="connsiteY7" fmla="*/ 1198418 h 5046589"/>
              <a:gd name="connsiteX8" fmla="*/ 1593273 w 3054927"/>
              <a:gd name="connsiteY8" fmla="*/ 498764 h 5046589"/>
              <a:gd name="connsiteX9" fmla="*/ 2403764 w 3054927"/>
              <a:gd name="connsiteY9" fmla="*/ 228600 h 5046589"/>
              <a:gd name="connsiteX10" fmla="*/ 2715491 w 3054927"/>
              <a:gd name="connsiteY10" fmla="*/ 193964 h 5046589"/>
              <a:gd name="connsiteX11" fmla="*/ 3054927 w 3054927"/>
              <a:gd name="connsiteY11" fmla="*/ 0 h 504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4927" h="5046589">
                <a:moveTo>
                  <a:pt x="0" y="4662055"/>
                </a:moveTo>
                <a:cubicBezTo>
                  <a:pt x="75623" y="4688032"/>
                  <a:pt x="151246" y="4714009"/>
                  <a:pt x="200891" y="4759036"/>
                </a:cubicBezTo>
                <a:cubicBezTo>
                  <a:pt x="250536" y="4804063"/>
                  <a:pt x="254000" y="4884882"/>
                  <a:pt x="297873" y="4932218"/>
                </a:cubicBezTo>
                <a:cubicBezTo>
                  <a:pt x="341746" y="4979554"/>
                  <a:pt x="361373" y="5064991"/>
                  <a:pt x="464127" y="5043055"/>
                </a:cubicBezTo>
                <a:cubicBezTo>
                  <a:pt x="566881" y="5021119"/>
                  <a:pt x="782782" y="4953000"/>
                  <a:pt x="914400" y="4800600"/>
                </a:cubicBezTo>
                <a:cubicBezTo>
                  <a:pt x="1046018" y="4648200"/>
                  <a:pt x="1234209" y="4532746"/>
                  <a:pt x="1253836" y="4128655"/>
                </a:cubicBezTo>
                <a:cubicBezTo>
                  <a:pt x="1273463" y="3724564"/>
                  <a:pt x="1004455" y="2864428"/>
                  <a:pt x="1032164" y="2376055"/>
                </a:cubicBezTo>
                <a:cubicBezTo>
                  <a:pt x="1059873" y="1887682"/>
                  <a:pt x="1326573" y="1511300"/>
                  <a:pt x="1420091" y="1198418"/>
                </a:cubicBezTo>
                <a:cubicBezTo>
                  <a:pt x="1513609" y="885536"/>
                  <a:pt x="1429328" y="660400"/>
                  <a:pt x="1593273" y="498764"/>
                </a:cubicBezTo>
                <a:cubicBezTo>
                  <a:pt x="1757218" y="337128"/>
                  <a:pt x="2216728" y="279400"/>
                  <a:pt x="2403764" y="228600"/>
                </a:cubicBezTo>
                <a:cubicBezTo>
                  <a:pt x="2590800" y="177800"/>
                  <a:pt x="2606964" y="232064"/>
                  <a:pt x="2715491" y="193964"/>
                </a:cubicBezTo>
                <a:cubicBezTo>
                  <a:pt x="2824018" y="155864"/>
                  <a:pt x="2939472" y="77932"/>
                  <a:pt x="3054927" y="0"/>
                </a:cubicBezTo>
              </a:path>
            </a:pathLst>
          </a:custGeom>
          <a:noFill/>
          <a:ln w="38100">
            <a:solidFill>
              <a:srgbClr val="C00000"/>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1" name="Oval 620">
            <a:extLst>
              <a:ext uri="{FF2B5EF4-FFF2-40B4-BE49-F238E27FC236}">
                <a16:creationId xmlns:a16="http://schemas.microsoft.com/office/drawing/2014/main" id="{49E4E390-DAF2-5B2D-7E82-95C7B3608904}"/>
              </a:ext>
            </a:extLst>
          </p:cNvPr>
          <p:cNvSpPr/>
          <p:nvPr/>
        </p:nvSpPr>
        <p:spPr>
          <a:xfrm>
            <a:off x="7622077" y="5134223"/>
            <a:ext cx="122400" cy="1224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2" name="Oval 621">
            <a:extLst>
              <a:ext uri="{FF2B5EF4-FFF2-40B4-BE49-F238E27FC236}">
                <a16:creationId xmlns:a16="http://schemas.microsoft.com/office/drawing/2014/main" id="{3C5BCB2C-280F-50C9-8132-C40EFB7E4B28}"/>
              </a:ext>
            </a:extLst>
          </p:cNvPr>
          <p:cNvSpPr/>
          <p:nvPr/>
        </p:nvSpPr>
        <p:spPr>
          <a:xfrm>
            <a:off x="1483794" y="2314708"/>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3" name="Oval 622">
            <a:extLst>
              <a:ext uri="{FF2B5EF4-FFF2-40B4-BE49-F238E27FC236}">
                <a16:creationId xmlns:a16="http://schemas.microsoft.com/office/drawing/2014/main" id="{FAAEA451-344C-555A-FD4C-06E0CCD25B60}"/>
              </a:ext>
            </a:extLst>
          </p:cNvPr>
          <p:cNvSpPr/>
          <p:nvPr/>
        </p:nvSpPr>
        <p:spPr>
          <a:xfrm>
            <a:off x="875642" y="1530982"/>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4" name="Oval 623">
            <a:extLst>
              <a:ext uri="{FF2B5EF4-FFF2-40B4-BE49-F238E27FC236}">
                <a16:creationId xmlns:a16="http://schemas.microsoft.com/office/drawing/2014/main" id="{85DE4E74-AFD0-1889-4B6E-EB683F6F4666}"/>
              </a:ext>
            </a:extLst>
          </p:cNvPr>
          <p:cNvSpPr/>
          <p:nvPr/>
        </p:nvSpPr>
        <p:spPr>
          <a:xfrm>
            <a:off x="7967119" y="5422909"/>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5" name="Oval 624">
            <a:extLst>
              <a:ext uri="{FF2B5EF4-FFF2-40B4-BE49-F238E27FC236}">
                <a16:creationId xmlns:a16="http://schemas.microsoft.com/office/drawing/2014/main" id="{BF5B63B4-7817-292A-6F44-94A4E1496D0E}"/>
              </a:ext>
            </a:extLst>
          </p:cNvPr>
          <p:cNvSpPr/>
          <p:nvPr/>
        </p:nvSpPr>
        <p:spPr>
          <a:xfrm>
            <a:off x="10165166" y="726524"/>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6" name="Oval 625">
            <a:extLst>
              <a:ext uri="{FF2B5EF4-FFF2-40B4-BE49-F238E27FC236}">
                <a16:creationId xmlns:a16="http://schemas.microsoft.com/office/drawing/2014/main" id="{56F4244C-121B-62CC-EDE0-424E3090ABA2}"/>
              </a:ext>
            </a:extLst>
          </p:cNvPr>
          <p:cNvSpPr/>
          <p:nvPr/>
        </p:nvSpPr>
        <p:spPr>
          <a:xfrm>
            <a:off x="10715071" y="469516"/>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7" name="Oval 626">
            <a:extLst>
              <a:ext uri="{FF2B5EF4-FFF2-40B4-BE49-F238E27FC236}">
                <a16:creationId xmlns:a16="http://schemas.microsoft.com/office/drawing/2014/main" id="{0F4A24F4-1DA8-18BB-935F-5C74B9FEB18D}"/>
              </a:ext>
            </a:extLst>
          </p:cNvPr>
          <p:cNvSpPr/>
          <p:nvPr/>
        </p:nvSpPr>
        <p:spPr>
          <a:xfrm>
            <a:off x="7240582" y="5335574"/>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29" name="Oval 628">
            <a:extLst>
              <a:ext uri="{FF2B5EF4-FFF2-40B4-BE49-F238E27FC236}">
                <a16:creationId xmlns:a16="http://schemas.microsoft.com/office/drawing/2014/main" id="{752146DC-7235-81BA-5EC8-A13B4CDFA2C8}"/>
              </a:ext>
            </a:extLst>
          </p:cNvPr>
          <p:cNvSpPr/>
          <p:nvPr/>
        </p:nvSpPr>
        <p:spPr>
          <a:xfrm>
            <a:off x="6891677" y="5551474"/>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0" name="Oval 629">
            <a:extLst>
              <a:ext uri="{FF2B5EF4-FFF2-40B4-BE49-F238E27FC236}">
                <a16:creationId xmlns:a16="http://schemas.microsoft.com/office/drawing/2014/main" id="{1E2CC646-E462-877C-2B8A-FCC1B6FF218C}"/>
              </a:ext>
            </a:extLst>
          </p:cNvPr>
          <p:cNvSpPr/>
          <p:nvPr/>
        </p:nvSpPr>
        <p:spPr>
          <a:xfrm>
            <a:off x="6756789" y="5444540"/>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33" name="Oval 632">
            <a:extLst>
              <a:ext uri="{FF2B5EF4-FFF2-40B4-BE49-F238E27FC236}">
                <a16:creationId xmlns:a16="http://schemas.microsoft.com/office/drawing/2014/main" id="{39C7B786-17C5-4E93-D896-9B2A4A1D3A47}"/>
              </a:ext>
            </a:extLst>
          </p:cNvPr>
          <p:cNvSpPr/>
          <p:nvPr/>
        </p:nvSpPr>
        <p:spPr>
          <a:xfrm>
            <a:off x="7434848" y="5151048"/>
            <a:ext cx="90000" cy="90000"/>
          </a:xfrm>
          <a:prstGeom prst="ellipse">
            <a:avLst/>
          </a:prstGeom>
          <a:solidFill>
            <a:schemeClr val="accent1">
              <a:lumMod val="75000"/>
            </a:schemeClr>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35" name="Picture 2" descr="V:\Tyajeliy trud\TIR Carnet\2016_new logo\TIR Carnet_cover page.jpg">
            <a:extLst>
              <a:ext uri="{FF2B5EF4-FFF2-40B4-BE49-F238E27FC236}">
                <a16:creationId xmlns:a16="http://schemas.microsoft.com/office/drawing/2014/main" id="{82FFDF6E-D0C3-4C85-F2B9-07930F75AAAE}"/>
              </a:ext>
            </a:extLst>
          </p:cNvPr>
          <p:cNvPicPr>
            <a:picLocks noChangeAspect="1" noChangeArrowheads="1"/>
          </p:cNvPicPr>
          <p:nvPr/>
        </p:nvPicPr>
        <p:blipFill>
          <a:blip r:embed="rId3"/>
          <a:srcRect l="11749" r="8031"/>
          <a:stretch>
            <a:fillRect/>
          </a:stretch>
        </p:blipFill>
        <p:spPr bwMode="auto">
          <a:xfrm>
            <a:off x="7498408" y="5406236"/>
            <a:ext cx="125586" cy="221791"/>
          </a:xfrm>
          <a:prstGeom prst="rect">
            <a:avLst/>
          </a:prstGeom>
          <a:noFill/>
          <a:ln>
            <a:solidFill>
              <a:srgbClr val="7030A0"/>
            </a:solidFill>
          </a:ln>
        </p:spPr>
      </p:pic>
      <p:grpSp>
        <p:nvGrpSpPr>
          <p:cNvPr id="223" name="Group 222">
            <a:extLst>
              <a:ext uri="{FF2B5EF4-FFF2-40B4-BE49-F238E27FC236}">
                <a16:creationId xmlns:a16="http://schemas.microsoft.com/office/drawing/2014/main" id="{06417C23-1536-D1B9-6D7A-7BF9C556EE0B}"/>
              </a:ext>
            </a:extLst>
          </p:cNvPr>
          <p:cNvGrpSpPr/>
          <p:nvPr/>
        </p:nvGrpSpPr>
        <p:grpSpPr>
          <a:xfrm>
            <a:off x="457200" y="5118822"/>
            <a:ext cx="1802890" cy="1337669"/>
            <a:chOff x="3429271" y="3884581"/>
            <a:chExt cx="1802890" cy="1337669"/>
          </a:xfrm>
        </p:grpSpPr>
        <p:sp>
          <p:nvSpPr>
            <p:cNvPr id="222" name="Rectangle 221">
              <a:extLst>
                <a:ext uri="{FF2B5EF4-FFF2-40B4-BE49-F238E27FC236}">
                  <a16:creationId xmlns:a16="http://schemas.microsoft.com/office/drawing/2014/main" id="{32A561DF-414D-3BED-D12C-52D80C161C61}"/>
                </a:ext>
              </a:extLst>
            </p:cNvPr>
            <p:cNvSpPr/>
            <p:nvPr/>
          </p:nvSpPr>
          <p:spPr>
            <a:xfrm>
              <a:off x="3429271" y="3884581"/>
              <a:ext cx="1802890" cy="1337669"/>
            </a:xfrm>
            <a:prstGeom prst="rect">
              <a:avLst/>
            </a:prstGeom>
            <a:solidFill>
              <a:srgbClr val="57A8E9">
                <a:alpha val="49020"/>
              </a:srgbClr>
            </a:solidFill>
            <a:ln>
              <a:solidFill>
                <a:srgbClr val="57A8E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10" name="Picture 2" descr="V:\Tyajeliy trud\TIR Carnet\2016_new logo\TIR Carnet_cover page.jpg">
              <a:extLst>
                <a:ext uri="{FF2B5EF4-FFF2-40B4-BE49-F238E27FC236}">
                  <a16:creationId xmlns:a16="http://schemas.microsoft.com/office/drawing/2014/main" id="{123AE9FE-9223-651B-7677-EF55207C0688}"/>
                </a:ext>
              </a:extLst>
            </p:cNvPr>
            <p:cNvPicPr>
              <a:picLocks noChangeAspect="1" noChangeArrowheads="1"/>
            </p:cNvPicPr>
            <p:nvPr/>
          </p:nvPicPr>
          <p:blipFill>
            <a:blip r:embed="rId3"/>
            <a:srcRect l="11749" r="8031"/>
            <a:stretch>
              <a:fillRect/>
            </a:stretch>
          </p:blipFill>
          <p:spPr bwMode="auto">
            <a:xfrm>
              <a:off x="3587992" y="3992370"/>
              <a:ext cx="629616" cy="1111929"/>
            </a:xfrm>
            <a:prstGeom prst="rect">
              <a:avLst/>
            </a:prstGeom>
            <a:noFill/>
            <a:ln>
              <a:solidFill>
                <a:schemeClr val="bg1">
                  <a:lumMod val="75000"/>
                </a:schemeClr>
              </a:solidFill>
            </a:ln>
          </p:spPr>
        </p:pic>
        <p:grpSp>
          <p:nvGrpSpPr>
            <p:cNvPr id="611" name="Group 610">
              <a:extLst>
                <a:ext uri="{FF2B5EF4-FFF2-40B4-BE49-F238E27FC236}">
                  <a16:creationId xmlns:a16="http://schemas.microsoft.com/office/drawing/2014/main" id="{6F112751-0DD5-EFB2-437D-60307B302E3C}"/>
                </a:ext>
              </a:extLst>
            </p:cNvPr>
            <p:cNvGrpSpPr/>
            <p:nvPr/>
          </p:nvGrpSpPr>
          <p:grpSpPr>
            <a:xfrm>
              <a:off x="4363863" y="4175427"/>
              <a:ext cx="712291" cy="339759"/>
              <a:chOff x="4208431" y="3443923"/>
              <a:chExt cx="432000" cy="216000"/>
            </a:xfrm>
          </p:grpSpPr>
          <p:grpSp>
            <p:nvGrpSpPr>
              <p:cNvPr id="612" name="Group 611">
                <a:extLst>
                  <a:ext uri="{FF2B5EF4-FFF2-40B4-BE49-F238E27FC236}">
                    <a16:creationId xmlns:a16="http://schemas.microsoft.com/office/drawing/2014/main" id="{BF8965EC-AEAC-9143-955A-E31AF5E11DFE}"/>
                  </a:ext>
                </a:extLst>
              </p:cNvPr>
              <p:cNvGrpSpPr/>
              <p:nvPr/>
            </p:nvGrpSpPr>
            <p:grpSpPr>
              <a:xfrm>
                <a:off x="4208431" y="3443923"/>
                <a:ext cx="432000" cy="216000"/>
                <a:chOff x="549275" y="1597025"/>
                <a:chExt cx="7683500" cy="4071938"/>
              </a:xfrm>
              <a:solidFill>
                <a:schemeClr val="tx1"/>
              </a:solidFill>
            </p:grpSpPr>
            <p:sp>
              <p:nvSpPr>
                <p:cNvPr id="614" name="Freeform 1">
                  <a:extLst>
                    <a:ext uri="{FF2B5EF4-FFF2-40B4-BE49-F238E27FC236}">
                      <a16:creationId xmlns:a16="http://schemas.microsoft.com/office/drawing/2014/main" id="{B8565C97-F1B7-D4DA-36CA-709F6D7DDF28}"/>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15" name="Freeform 2">
                  <a:extLst>
                    <a:ext uri="{FF2B5EF4-FFF2-40B4-BE49-F238E27FC236}">
                      <a16:creationId xmlns:a16="http://schemas.microsoft.com/office/drawing/2014/main" id="{AA7808DB-2C96-9854-3497-27596307FF75}"/>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16" name="Freeform 3">
                  <a:extLst>
                    <a:ext uri="{FF2B5EF4-FFF2-40B4-BE49-F238E27FC236}">
                      <a16:creationId xmlns:a16="http://schemas.microsoft.com/office/drawing/2014/main" id="{8AFA3991-EF0D-00D5-6ABF-7DE36E6F0997}"/>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17" name="Freeform 4">
                  <a:extLst>
                    <a:ext uri="{FF2B5EF4-FFF2-40B4-BE49-F238E27FC236}">
                      <a16:creationId xmlns:a16="http://schemas.microsoft.com/office/drawing/2014/main" id="{2A51BBFD-469C-47DB-7188-BF9DE797B0CE}"/>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618" name="Freeform 5">
                  <a:extLst>
                    <a:ext uri="{FF2B5EF4-FFF2-40B4-BE49-F238E27FC236}">
                      <a16:creationId xmlns:a16="http://schemas.microsoft.com/office/drawing/2014/main" id="{0E758776-BDEA-06C4-C966-17EEE2B94533}"/>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613" name="Rectangle 612">
                <a:extLst>
                  <a:ext uri="{FF2B5EF4-FFF2-40B4-BE49-F238E27FC236}">
                    <a16:creationId xmlns:a16="http://schemas.microsoft.com/office/drawing/2014/main" id="{E3AC1296-2450-9400-4C32-2A01383CFF55}"/>
                  </a:ext>
                </a:extLst>
              </p:cNvPr>
              <p:cNvSpPr/>
              <p:nvPr/>
            </p:nvSpPr>
            <p:spPr>
              <a:xfrm>
                <a:off x="4214390" y="3451860"/>
                <a:ext cx="32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700" b="1"/>
                  <a:t>TIR</a:t>
                </a:r>
                <a:endParaRPr lang="en-GB" sz="700" b="1"/>
              </a:p>
            </p:txBody>
          </p:sp>
        </p:grpSp>
        <p:grpSp>
          <p:nvGrpSpPr>
            <p:cNvPr id="634" name="Group 633">
              <a:extLst>
                <a:ext uri="{FF2B5EF4-FFF2-40B4-BE49-F238E27FC236}">
                  <a16:creationId xmlns:a16="http://schemas.microsoft.com/office/drawing/2014/main" id="{C16137BA-891D-4511-8815-2FC223ACF7E7}"/>
                </a:ext>
              </a:extLst>
            </p:cNvPr>
            <p:cNvGrpSpPr/>
            <p:nvPr/>
          </p:nvGrpSpPr>
          <p:grpSpPr>
            <a:xfrm>
              <a:off x="4324781" y="4613457"/>
              <a:ext cx="794082" cy="317300"/>
              <a:chOff x="546000" y="1259500"/>
              <a:chExt cx="647146" cy="317300"/>
            </a:xfrm>
          </p:grpSpPr>
          <p:pic>
            <p:nvPicPr>
              <p:cNvPr id="636" name="Picture 635" descr="Ship.png">
                <a:extLst>
                  <a:ext uri="{FF2B5EF4-FFF2-40B4-BE49-F238E27FC236}">
                    <a16:creationId xmlns:a16="http://schemas.microsoft.com/office/drawing/2014/main" id="{D2A9319B-4B79-4868-ABB2-D40CACD16458}"/>
                  </a:ext>
                </a:extLst>
              </p:cNvPr>
              <p:cNvPicPr>
                <a:picLocks noChangeAspect="1"/>
              </p:cNvPicPr>
              <p:nvPr/>
            </p:nvPicPr>
            <p:blipFill>
              <a:blip r:embed="rId4" cstate="print"/>
              <a:stretch>
                <a:fillRect/>
              </a:stretch>
            </p:blipFill>
            <p:spPr>
              <a:xfrm flipH="1">
                <a:off x="546000" y="1259500"/>
                <a:ext cx="647146" cy="317300"/>
              </a:xfrm>
              <a:prstGeom prst="rect">
                <a:avLst/>
              </a:prstGeom>
            </p:spPr>
          </p:pic>
          <p:grpSp>
            <p:nvGrpSpPr>
              <p:cNvPr id="637" name="Group 6">
                <a:extLst>
                  <a:ext uri="{FF2B5EF4-FFF2-40B4-BE49-F238E27FC236}">
                    <a16:creationId xmlns:a16="http://schemas.microsoft.com/office/drawing/2014/main" id="{A5285221-332C-8F58-CEA3-0DFEF69384DE}"/>
                  </a:ext>
                </a:extLst>
              </p:cNvPr>
              <p:cNvGrpSpPr/>
              <p:nvPr/>
            </p:nvGrpSpPr>
            <p:grpSpPr>
              <a:xfrm rot="20092847">
                <a:off x="671293" y="1271947"/>
                <a:ext cx="481683" cy="235345"/>
                <a:chOff x="4897610" y="1425864"/>
                <a:chExt cx="674620" cy="304014"/>
              </a:xfrm>
            </p:grpSpPr>
            <p:pic>
              <p:nvPicPr>
                <p:cNvPr id="638" name="Picture 637" descr="truck.png">
                  <a:extLst>
                    <a:ext uri="{FF2B5EF4-FFF2-40B4-BE49-F238E27FC236}">
                      <a16:creationId xmlns:a16="http://schemas.microsoft.com/office/drawing/2014/main" id="{1A3A2E08-143C-E7CC-1A58-4BBAD1256C61}"/>
                    </a:ext>
                  </a:extLst>
                </p:cNvPr>
                <p:cNvPicPr>
                  <a:picLocks noChangeAspect="1"/>
                </p:cNvPicPr>
                <p:nvPr/>
              </p:nvPicPr>
              <p:blipFill>
                <a:blip r:embed="rId5" cstate="print"/>
                <a:stretch>
                  <a:fillRect/>
                </a:stretch>
              </p:blipFill>
              <p:spPr>
                <a:xfrm rot="1494826" flipH="1">
                  <a:off x="4897610" y="1466117"/>
                  <a:ext cx="674620" cy="263761"/>
                </a:xfrm>
                <a:prstGeom prst="rect">
                  <a:avLst/>
                </a:prstGeom>
              </p:spPr>
            </p:pic>
            <p:sp>
              <p:nvSpPr>
                <p:cNvPr id="639" name="Rectangle 638">
                  <a:extLst>
                    <a:ext uri="{FF2B5EF4-FFF2-40B4-BE49-F238E27FC236}">
                      <a16:creationId xmlns:a16="http://schemas.microsoft.com/office/drawing/2014/main" id="{1F4356D5-0BA7-A37B-9D24-706305D8C7C1}"/>
                    </a:ext>
                  </a:extLst>
                </p:cNvPr>
                <p:cNvSpPr/>
                <p:nvPr/>
              </p:nvSpPr>
              <p:spPr>
                <a:xfrm rot="1503200">
                  <a:off x="4907591" y="1425864"/>
                  <a:ext cx="532773" cy="205693"/>
                </a:xfrm>
                <a:prstGeom prst="rect">
                  <a:avLst/>
                </a:prstGeom>
                <a:solidFill>
                  <a:srgbClr val="0059C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noAutofit/>
                </a:bodyPr>
                <a:lstStyle/>
                <a:p>
                  <a:pPr algn="ctr"/>
                  <a:r>
                    <a:rPr lang="en-US" sz="800" b="1"/>
                    <a:t>TIR</a:t>
                  </a:r>
                </a:p>
              </p:txBody>
            </p:sp>
          </p:grpSp>
        </p:grpSp>
      </p:grpSp>
      <p:sp>
        <p:nvSpPr>
          <p:cNvPr id="225" name="Free-form: Shape 224">
            <a:extLst>
              <a:ext uri="{FF2B5EF4-FFF2-40B4-BE49-F238E27FC236}">
                <a16:creationId xmlns:a16="http://schemas.microsoft.com/office/drawing/2014/main" id="{CA8455ED-47F4-8AF1-051F-19D32014F7FD}"/>
              </a:ext>
            </a:extLst>
          </p:cNvPr>
          <p:cNvSpPr/>
          <p:nvPr/>
        </p:nvSpPr>
        <p:spPr>
          <a:xfrm>
            <a:off x="1193801" y="1659091"/>
            <a:ext cx="6417654" cy="3914424"/>
          </a:xfrm>
          <a:custGeom>
            <a:avLst/>
            <a:gdLst>
              <a:gd name="connsiteX0" fmla="*/ 0 w 6468533"/>
              <a:gd name="connsiteY0" fmla="*/ 0 h 3812447"/>
              <a:gd name="connsiteX1" fmla="*/ 482600 w 6468533"/>
              <a:gd name="connsiteY1" fmla="*/ 457200 h 3812447"/>
              <a:gd name="connsiteX2" fmla="*/ 651933 w 6468533"/>
              <a:gd name="connsiteY2" fmla="*/ 914400 h 3812447"/>
              <a:gd name="connsiteX3" fmla="*/ 2032000 w 6468533"/>
              <a:gd name="connsiteY3" fmla="*/ 1405466 h 3812447"/>
              <a:gd name="connsiteX4" fmla="*/ 2954867 w 6468533"/>
              <a:gd name="connsiteY4" fmla="*/ 2150533 h 3812447"/>
              <a:gd name="connsiteX5" fmla="*/ 5130800 w 6468533"/>
              <a:gd name="connsiteY5" fmla="*/ 3217333 h 3812447"/>
              <a:gd name="connsiteX6" fmla="*/ 5520267 w 6468533"/>
              <a:gd name="connsiteY6" fmla="*/ 3725333 h 3812447"/>
              <a:gd name="connsiteX7" fmla="*/ 5748867 w 6468533"/>
              <a:gd name="connsiteY7" fmla="*/ 3810000 h 3812447"/>
              <a:gd name="connsiteX8" fmla="*/ 5969000 w 6468533"/>
              <a:gd name="connsiteY8" fmla="*/ 3699933 h 3812447"/>
              <a:gd name="connsiteX9" fmla="*/ 6087533 w 6468533"/>
              <a:gd name="connsiteY9" fmla="*/ 3666066 h 3812447"/>
              <a:gd name="connsiteX10" fmla="*/ 6299200 w 6468533"/>
              <a:gd name="connsiteY10" fmla="*/ 3572933 h 3812447"/>
              <a:gd name="connsiteX11" fmla="*/ 6468533 w 6468533"/>
              <a:gd name="connsiteY11" fmla="*/ 3437466 h 3812447"/>
              <a:gd name="connsiteX12" fmla="*/ 6468533 w 6468533"/>
              <a:gd name="connsiteY12" fmla="*/ 3437466 h 3812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68533" h="3812447">
                <a:moveTo>
                  <a:pt x="0" y="0"/>
                </a:moveTo>
                <a:cubicBezTo>
                  <a:pt x="186972" y="152400"/>
                  <a:pt x="373945" y="304800"/>
                  <a:pt x="482600" y="457200"/>
                </a:cubicBezTo>
                <a:cubicBezTo>
                  <a:pt x="591255" y="609600"/>
                  <a:pt x="393700" y="756356"/>
                  <a:pt x="651933" y="914400"/>
                </a:cubicBezTo>
                <a:cubicBezTo>
                  <a:pt x="910166" y="1072444"/>
                  <a:pt x="1648178" y="1199444"/>
                  <a:pt x="2032000" y="1405466"/>
                </a:cubicBezTo>
                <a:cubicBezTo>
                  <a:pt x="2415822" y="1611488"/>
                  <a:pt x="2438400" y="1848555"/>
                  <a:pt x="2954867" y="2150533"/>
                </a:cubicBezTo>
                <a:cubicBezTo>
                  <a:pt x="3471334" y="2452511"/>
                  <a:pt x="4703233" y="2954866"/>
                  <a:pt x="5130800" y="3217333"/>
                </a:cubicBezTo>
                <a:cubicBezTo>
                  <a:pt x="5558367" y="3479800"/>
                  <a:pt x="5417256" y="3626555"/>
                  <a:pt x="5520267" y="3725333"/>
                </a:cubicBezTo>
                <a:cubicBezTo>
                  <a:pt x="5623278" y="3824111"/>
                  <a:pt x="5674078" y="3814233"/>
                  <a:pt x="5748867" y="3810000"/>
                </a:cubicBezTo>
                <a:cubicBezTo>
                  <a:pt x="5823656" y="3805767"/>
                  <a:pt x="5912556" y="3723922"/>
                  <a:pt x="5969000" y="3699933"/>
                </a:cubicBezTo>
                <a:cubicBezTo>
                  <a:pt x="6025444" y="3675944"/>
                  <a:pt x="6032500" y="3687233"/>
                  <a:pt x="6087533" y="3666066"/>
                </a:cubicBezTo>
                <a:cubicBezTo>
                  <a:pt x="6142566" y="3644899"/>
                  <a:pt x="6235700" y="3611033"/>
                  <a:pt x="6299200" y="3572933"/>
                </a:cubicBezTo>
                <a:cubicBezTo>
                  <a:pt x="6362700" y="3534833"/>
                  <a:pt x="6468533" y="3437466"/>
                  <a:pt x="6468533" y="3437466"/>
                </a:cubicBezTo>
                <a:lnTo>
                  <a:pt x="6468533" y="3437466"/>
                </a:lnTo>
              </a:path>
            </a:pathLst>
          </a:custGeom>
          <a:noFill/>
          <a:ln w="38100">
            <a:solidFill>
              <a:schemeClr val="accent6"/>
            </a:solidFill>
            <a:prstDash val="sysDot"/>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9" name="Rectangle 228">
            <a:extLst>
              <a:ext uri="{FF2B5EF4-FFF2-40B4-BE49-F238E27FC236}">
                <a16:creationId xmlns:a16="http://schemas.microsoft.com/office/drawing/2014/main" id="{E8F801A1-45CD-B741-D29E-4BFB9A309936}"/>
              </a:ext>
            </a:extLst>
          </p:cNvPr>
          <p:cNvSpPr/>
          <p:nvPr/>
        </p:nvSpPr>
        <p:spPr>
          <a:xfrm>
            <a:off x="274979" y="964243"/>
            <a:ext cx="4212000" cy="288000"/>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s-ES" sz="1600">
                <a:solidFill>
                  <a:schemeClr val="accent1"/>
                </a:solidFill>
                <a:latin typeface="+mj-lt"/>
              </a:rPr>
              <a:t>El Sistema TIR en el transporte intermodal</a:t>
            </a:r>
            <a:endParaRPr lang="en-GB" sz="1600">
              <a:solidFill>
                <a:schemeClr val="accent1"/>
              </a:solidFill>
              <a:latin typeface="+mj-lt"/>
            </a:endParaRPr>
          </a:p>
        </p:txBody>
      </p:sp>
      <p:grpSp>
        <p:nvGrpSpPr>
          <p:cNvPr id="8" name="Group 7">
            <a:extLst>
              <a:ext uri="{FF2B5EF4-FFF2-40B4-BE49-F238E27FC236}">
                <a16:creationId xmlns:a16="http://schemas.microsoft.com/office/drawing/2014/main" id="{A2720AD5-9987-B0AB-5A85-15B44754E480}"/>
              </a:ext>
            </a:extLst>
          </p:cNvPr>
          <p:cNvGrpSpPr/>
          <p:nvPr/>
        </p:nvGrpSpPr>
        <p:grpSpPr>
          <a:xfrm>
            <a:off x="7484220" y="5253629"/>
            <a:ext cx="357374" cy="178360"/>
            <a:chOff x="4208431" y="3443924"/>
            <a:chExt cx="431990" cy="216002"/>
          </a:xfrm>
        </p:grpSpPr>
        <p:grpSp>
          <p:nvGrpSpPr>
            <p:cNvPr id="9" name="Group 8">
              <a:extLst>
                <a:ext uri="{FF2B5EF4-FFF2-40B4-BE49-F238E27FC236}">
                  <a16:creationId xmlns:a16="http://schemas.microsoft.com/office/drawing/2014/main" id="{42FF1D7A-5EE4-C0F2-D212-BF01596A066C}"/>
                </a:ext>
              </a:extLst>
            </p:cNvPr>
            <p:cNvGrpSpPr/>
            <p:nvPr/>
          </p:nvGrpSpPr>
          <p:grpSpPr>
            <a:xfrm>
              <a:off x="4208431" y="3443924"/>
              <a:ext cx="431990" cy="216002"/>
              <a:chOff x="549275" y="1597025"/>
              <a:chExt cx="7683500" cy="4071938"/>
            </a:xfrm>
            <a:solidFill>
              <a:schemeClr val="tx1"/>
            </a:solidFill>
          </p:grpSpPr>
          <p:sp>
            <p:nvSpPr>
              <p:cNvPr id="631" name="Freeform 1">
                <a:extLst>
                  <a:ext uri="{FF2B5EF4-FFF2-40B4-BE49-F238E27FC236}">
                    <a16:creationId xmlns:a16="http://schemas.microsoft.com/office/drawing/2014/main" id="{70D8390B-6B9E-20B5-461B-5AF58A2F6CA8}"/>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632" name="Freeform 2">
                <a:extLst>
                  <a:ext uri="{FF2B5EF4-FFF2-40B4-BE49-F238E27FC236}">
                    <a16:creationId xmlns:a16="http://schemas.microsoft.com/office/drawing/2014/main" id="{A665AB78-D80E-CE0B-AAE1-4030C40A8292}"/>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4" name="Freeform 3">
                <a:extLst>
                  <a:ext uri="{FF2B5EF4-FFF2-40B4-BE49-F238E27FC236}">
                    <a16:creationId xmlns:a16="http://schemas.microsoft.com/office/drawing/2014/main" id="{8CEA6160-862A-9281-7638-4E0197D1DC86}"/>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6" name="Freeform 4">
                <a:extLst>
                  <a:ext uri="{FF2B5EF4-FFF2-40B4-BE49-F238E27FC236}">
                    <a16:creationId xmlns:a16="http://schemas.microsoft.com/office/drawing/2014/main" id="{A2BA1191-7C17-729E-F4B4-A65D54F2ACD1}"/>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27" name="Freeform 5">
                <a:extLst>
                  <a:ext uri="{FF2B5EF4-FFF2-40B4-BE49-F238E27FC236}">
                    <a16:creationId xmlns:a16="http://schemas.microsoft.com/office/drawing/2014/main" id="{9B940BB5-F7A6-EEDB-A669-6A300691551D}"/>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628" name="Rectangle 627">
              <a:extLst>
                <a:ext uri="{FF2B5EF4-FFF2-40B4-BE49-F238E27FC236}">
                  <a16:creationId xmlns:a16="http://schemas.microsoft.com/office/drawing/2014/main" id="{5B2C0B42-685E-374F-6D90-F452F2A60308}"/>
                </a:ext>
              </a:extLst>
            </p:cNvPr>
            <p:cNvSpPr/>
            <p:nvPr/>
          </p:nvSpPr>
          <p:spPr>
            <a:xfrm>
              <a:off x="4214390" y="3451860"/>
              <a:ext cx="32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r-CH" sz="400" b="1"/>
                <a:t>TIR</a:t>
              </a:r>
              <a:endParaRPr lang="en-GB" sz="400" b="1"/>
            </a:p>
          </p:txBody>
        </p:sp>
      </p:grpSp>
      <p:grpSp>
        <p:nvGrpSpPr>
          <p:cNvPr id="228" name="Group 227">
            <a:extLst>
              <a:ext uri="{FF2B5EF4-FFF2-40B4-BE49-F238E27FC236}">
                <a16:creationId xmlns:a16="http://schemas.microsoft.com/office/drawing/2014/main" id="{4A94F699-24EE-A3C9-6D8F-EB381C4F1D6B}"/>
              </a:ext>
            </a:extLst>
          </p:cNvPr>
          <p:cNvGrpSpPr/>
          <p:nvPr/>
        </p:nvGrpSpPr>
        <p:grpSpPr>
          <a:xfrm>
            <a:off x="8031921" y="5523588"/>
            <a:ext cx="512440" cy="247181"/>
            <a:chOff x="546000" y="1259500"/>
            <a:chExt cx="647146" cy="317300"/>
          </a:xfrm>
        </p:grpSpPr>
        <p:pic>
          <p:nvPicPr>
            <p:cNvPr id="230" name="Picture 229">
              <a:extLst>
                <a:ext uri="{FF2B5EF4-FFF2-40B4-BE49-F238E27FC236}">
                  <a16:creationId xmlns:a16="http://schemas.microsoft.com/office/drawing/2014/main" id="{CF89524B-969C-5F15-DD12-9044D4805FC5}"/>
                </a:ext>
              </a:extLst>
            </p:cNvPr>
            <p:cNvPicPr>
              <a:picLocks noChangeAspect="1"/>
            </p:cNvPicPr>
            <p:nvPr/>
          </p:nvPicPr>
          <p:blipFill>
            <a:blip r:embed="rId4" cstate="print"/>
            <a:stretch>
              <a:fillRect/>
            </a:stretch>
          </p:blipFill>
          <p:spPr>
            <a:xfrm flipH="1">
              <a:off x="546000" y="1259500"/>
              <a:ext cx="647146" cy="317300"/>
            </a:xfrm>
            <a:prstGeom prst="rect">
              <a:avLst/>
            </a:prstGeom>
          </p:spPr>
        </p:pic>
        <p:grpSp>
          <p:nvGrpSpPr>
            <p:cNvPr id="231" name="Group 230">
              <a:extLst>
                <a:ext uri="{FF2B5EF4-FFF2-40B4-BE49-F238E27FC236}">
                  <a16:creationId xmlns:a16="http://schemas.microsoft.com/office/drawing/2014/main" id="{FDB3F6D1-0E71-3CD8-43ED-81501E76E453}"/>
                </a:ext>
              </a:extLst>
            </p:cNvPr>
            <p:cNvGrpSpPr/>
            <p:nvPr/>
          </p:nvGrpSpPr>
          <p:grpSpPr>
            <a:xfrm rot="20092847">
              <a:off x="671293" y="1271947"/>
              <a:ext cx="481683" cy="235345"/>
              <a:chOff x="4897610" y="1425864"/>
              <a:chExt cx="674620" cy="304014"/>
            </a:xfrm>
          </p:grpSpPr>
          <p:pic>
            <p:nvPicPr>
              <p:cNvPr id="232" name="Picture 231">
                <a:extLst>
                  <a:ext uri="{FF2B5EF4-FFF2-40B4-BE49-F238E27FC236}">
                    <a16:creationId xmlns:a16="http://schemas.microsoft.com/office/drawing/2014/main" id="{A2C1C778-6423-3001-B29E-0852DB5A9257}"/>
                  </a:ext>
                </a:extLst>
              </p:cNvPr>
              <p:cNvPicPr>
                <a:picLocks noChangeAspect="1"/>
              </p:cNvPicPr>
              <p:nvPr/>
            </p:nvPicPr>
            <p:blipFill>
              <a:blip r:embed="rId5" cstate="print"/>
              <a:stretch>
                <a:fillRect/>
              </a:stretch>
            </p:blipFill>
            <p:spPr>
              <a:xfrm rot="1494826" flipH="1">
                <a:off x="4897610" y="1466117"/>
                <a:ext cx="674620" cy="263761"/>
              </a:xfrm>
              <a:prstGeom prst="rect">
                <a:avLst/>
              </a:prstGeom>
            </p:spPr>
          </p:pic>
          <p:sp>
            <p:nvSpPr>
              <p:cNvPr id="233" name="Rectangle 232">
                <a:extLst>
                  <a:ext uri="{FF2B5EF4-FFF2-40B4-BE49-F238E27FC236}">
                    <a16:creationId xmlns:a16="http://schemas.microsoft.com/office/drawing/2014/main" id="{F0DE80A3-3F5D-3DD1-1974-4581A0485F8D}"/>
                  </a:ext>
                </a:extLst>
              </p:cNvPr>
              <p:cNvSpPr/>
              <p:nvPr/>
            </p:nvSpPr>
            <p:spPr>
              <a:xfrm rot="1503200">
                <a:off x="4907591" y="1425864"/>
                <a:ext cx="532773" cy="205693"/>
              </a:xfrm>
              <a:prstGeom prst="rect">
                <a:avLst/>
              </a:prstGeom>
              <a:solidFill>
                <a:srgbClr val="0059C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00" b="1"/>
                  <a:t>TIR</a:t>
                </a:r>
              </a:p>
            </p:txBody>
          </p:sp>
        </p:grpSp>
      </p:grpSp>
      <p:grpSp>
        <p:nvGrpSpPr>
          <p:cNvPr id="234" name="Group 233">
            <a:extLst>
              <a:ext uri="{FF2B5EF4-FFF2-40B4-BE49-F238E27FC236}">
                <a16:creationId xmlns:a16="http://schemas.microsoft.com/office/drawing/2014/main" id="{8A57F963-FC80-DC47-3680-742DFFD5FC0D}"/>
              </a:ext>
            </a:extLst>
          </p:cNvPr>
          <p:cNvGrpSpPr/>
          <p:nvPr/>
        </p:nvGrpSpPr>
        <p:grpSpPr>
          <a:xfrm>
            <a:off x="10203513" y="806301"/>
            <a:ext cx="357374" cy="178360"/>
            <a:chOff x="4208431" y="3443924"/>
            <a:chExt cx="431990" cy="216002"/>
          </a:xfrm>
        </p:grpSpPr>
        <p:grpSp>
          <p:nvGrpSpPr>
            <p:cNvPr id="235" name="Group 234">
              <a:extLst>
                <a:ext uri="{FF2B5EF4-FFF2-40B4-BE49-F238E27FC236}">
                  <a16:creationId xmlns:a16="http://schemas.microsoft.com/office/drawing/2014/main" id="{036FD487-02AE-7CA9-49C3-FC5AF6A1EDDC}"/>
                </a:ext>
              </a:extLst>
            </p:cNvPr>
            <p:cNvGrpSpPr/>
            <p:nvPr/>
          </p:nvGrpSpPr>
          <p:grpSpPr>
            <a:xfrm>
              <a:off x="4208431" y="3443924"/>
              <a:ext cx="431990" cy="216002"/>
              <a:chOff x="549275" y="1597025"/>
              <a:chExt cx="7683500" cy="4071938"/>
            </a:xfrm>
            <a:solidFill>
              <a:schemeClr val="tx1"/>
            </a:solidFill>
          </p:grpSpPr>
          <p:sp>
            <p:nvSpPr>
              <p:cNvPr id="241" name="Freeform 1">
                <a:extLst>
                  <a:ext uri="{FF2B5EF4-FFF2-40B4-BE49-F238E27FC236}">
                    <a16:creationId xmlns:a16="http://schemas.microsoft.com/office/drawing/2014/main" id="{982A39E5-F344-829B-F9F8-2FD9797AE5F2}"/>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4" name="Freeform 2">
                <a:extLst>
                  <a:ext uri="{FF2B5EF4-FFF2-40B4-BE49-F238E27FC236}">
                    <a16:creationId xmlns:a16="http://schemas.microsoft.com/office/drawing/2014/main" id="{FDDCBD54-7058-C381-8A68-0CE0662730B8}"/>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5" name="Freeform 3">
                <a:extLst>
                  <a:ext uri="{FF2B5EF4-FFF2-40B4-BE49-F238E27FC236}">
                    <a16:creationId xmlns:a16="http://schemas.microsoft.com/office/drawing/2014/main" id="{3B162CC1-1244-6217-1B58-75EDCAC7A09F}"/>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6" name="Freeform 4">
                <a:extLst>
                  <a:ext uri="{FF2B5EF4-FFF2-40B4-BE49-F238E27FC236}">
                    <a16:creationId xmlns:a16="http://schemas.microsoft.com/office/drawing/2014/main" id="{CE020F18-6DEA-7243-22D4-F305BF855516}"/>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sp>
            <p:nvSpPr>
              <p:cNvPr id="247" name="Freeform 5">
                <a:extLst>
                  <a:ext uri="{FF2B5EF4-FFF2-40B4-BE49-F238E27FC236}">
                    <a16:creationId xmlns:a16="http://schemas.microsoft.com/office/drawing/2014/main" id="{7815433B-7A82-4457-8A58-4DC0CD809AE1}"/>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a:p>
            </p:txBody>
          </p:sp>
        </p:grpSp>
        <p:sp>
          <p:nvSpPr>
            <p:cNvPr id="240" name="Rectangle 239">
              <a:extLst>
                <a:ext uri="{FF2B5EF4-FFF2-40B4-BE49-F238E27FC236}">
                  <a16:creationId xmlns:a16="http://schemas.microsoft.com/office/drawing/2014/main" id="{23F5FE4E-C798-76F7-8986-D623098DE8DE}"/>
                </a:ext>
              </a:extLst>
            </p:cNvPr>
            <p:cNvSpPr/>
            <p:nvPr/>
          </p:nvSpPr>
          <p:spPr>
            <a:xfrm>
              <a:off x="4214390" y="3451860"/>
              <a:ext cx="32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fr-CH" sz="400" b="1"/>
                <a:t>TIR</a:t>
              </a:r>
              <a:endParaRPr lang="en-GB" sz="400" b="1"/>
            </a:p>
          </p:txBody>
        </p:sp>
      </p:grpSp>
      <p:grpSp>
        <p:nvGrpSpPr>
          <p:cNvPr id="248" name="Group 247">
            <a:extLst>
              <a:ext uri="{FF2B5EF4-FFF2-40B4-BE49-F238E27FC236}">
                <a16:creationId xmlns:a16="http://schemas.microsoft.com/office/drawing/2014/main" id="{0DD84996-34F4-BA20-3F7F-9583DA23D2E1}"/>
              </a:ext>
            </a:extLst>
          </p:cNvPr>
          <p:cNvGrpSpPr/>
          <p:nvPr/>
        </p:nvGrpSpPr>
        <p:grpSpPr>
          <a:xfrm flipH="1">
            <a:off x="7445414" y="5289503"/>
            <a:ext cx="349340" cy="190316"/>
            <a:chOff x="4208431" y="3443923"/>
            <a:chExt cx="432000" cy="216000"/>
          </a:xfrm>
        </p:grpSpPr>
        <p:grpSp>
          <p:nvGrpSpPr>
            <p:cNvPr id="250" name="Group 249">
              <a:extLst>
                <a:ext uri="{FF2B5EF4-FFF2-40B4-BE49-F238E27FC236}">
                  <a16:creationId xmlns:a16="http://schemas.microsoft.com/office/drawing/2014/main" id="{4C339C25-6356-9766-2C51-FB33945C676A}"/>
                </a:ext>
              </a:extLst>
            </p:cNvPr>
            <p:cNvGrpSpPr/>
            <p:nvPr/>
          </p:nvGrpSpPr>
          <p:grpSpPr>
            <a:xfrm>
              <a:off x="4208431" y="3443923"/>
              <a:ext cx="432000" cy="216000"/>
              <a:chOff x="549275" y="1597025"/>
              <a:chExt cx="7683500" cy="4071938"/>
            </a:xfrm>
            <a:solidFill>
              <a:schemeClr val="tx1"/>
            </a:solidFill>
          </p:grpSpPr>
          <p:sp>
            <p:nvSpPr>
              <p:cNvPr id="252" name="Freeform 1">
                <a:extLst>
                  <a:ext uri="{FF2B5EF4-FFF2-40B4-BE49-F238E27FC236}">
                    <a16:creationId xmlns:a16="http://schemas.microsoft.com/office/drawing/2014/main" id="{3BDEC65E-DC51-E3A9-B4FC-51A4D49B9C54}"/>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253" name="Freeform 2">
                <a:extLst>
                  <a:ext uri="{FF2B5EF4-FFF2-40B4-BE49-F238E27FC236}">
                    <a16:creationId xmlns:a16="http://schemas.microsoft.com/office/drawing/2014/main" id="{CAAECBCF-A597-B363-CB6B-BA18779FB99A}"/>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254" name="Freeform 3">
                <a:extLst>
                  <a:ext uri="{FF2B5EF4-FFF2-40B4-BE49-F238E27FC236}">
                    <a16:creationId xmlns:a16="http://schemas.microsoft.com/office/drawing/2014/main" id="{A00D5EE8-EEB8-8FB9-DF9E-7E9355949C28}"/>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255" name="Freeform 4">
                <a:extLst>
                  <a:ext uri="{FF2B5EF4-FFF2-40B4-BE49-F238E27FC236}">
                    <a16:creationId xmlns:a16="http://schemas.microsoft.com/office/drawing/2014/main" id="{47203476-55FF-8F77-06CC-A8008580D1CE}"/>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640" name="Freeform 5">
                <a:extLst>
                  <a:ext uri="{FF2B5EF4-FFF2-40B4-BE49-F238E27FC236}">
                    <a16:creationId xmlns:a16="http://schemas.microsoft.com/office/drawing/2014/main" id="{DD07E55E-BEA0-73B2-3FD8-63F2E19B1A14}"/>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grpSp>
        <p:sp>
          <p:nvSpPr>
            <p:cNvPr id="251" name="Rectangle 250">
              <a:extLst>
                <a:ext uri="{FF2B5EF4-FFF2-40B4-BE49-F238E27FC236}">
                  <a16:creationId xmlns:a16="http://schemas.microsoft.com/office/drawing/2014/main" id="{F5FB9B37-9F41-41CB-F797-4D4FB40A31D1}"/>
                </a:ext>
              </a:extLst>
            </p:cNvPr>
            <p:cNvSpPr/>
            <p:nvPr/>
          </p:nvSpPr>
          <p:spPr>
            <a:xfrm>
              <a:off x="4214390" y="3451860"/>
              <a:ext cx="32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400" b="1"/>
                <a:t>TIR</a:t>
              </a:r>
              <a:endParaRPr lang="en-GB" sz="400" b="1"/>
            </a:p>
          </p:txBody>
        </p:sp>
      </p:grpSp>
      <p:grpSp>
        <p:nvGrpSpPr>
          <p:cNvPr id="641" name="Group 640">
            <a:extLst>
              <a:ext uri="{FF2B5EF4-FFF2-40B4-BE49-F238E27FC236}">
                <a16:creationId xmlns:a16="http://schemas.microsoft.com/office/drawing/2014/main" id="{E417BE66-A998-968B-64F7-D0BF9C0F4EA6}"/>
              </a:ext>
            </a:extLst>
          </p:cNvPr>
          <p:cNvGrpSpPr/>
          <p:nvPr/>
        </p:nvGrpSpPr>
        <p:grpSpPr>
          <a:xfrm flipH="1">
            <a:off x="6277964" y="5191413"/>
            <a:ext cx="520911" cy="247181"/>
            <a:chOff x="546000" y="1259500"/>
            <a:chExt cx="647146" cy="317300"/>
          </a:xfrm>
        </p:grpSpPr>
        <p:pic>
          <p:nvPicPr>
            <p:cNvPr id="642" name="Picture 641">
              <a:extLst>
                <a:ext uri="{FF2B5EF4-FFF2-40B4-BE49-F238E27FC236}">
                  <a16:creationId xmlns:a16="http://schemas.microsoft.com/office/drawing/2014/main" id="{B9128622-6642-7797-D50E-81FDE680F943}"/>
                </a:ext>
              </a:extLst>
            </p:cNvPr>
            <p:cNvPicPr>
              <a:picLocks noChangeAspect="1"/>
            </p:cNvPicPr>
            <p:nvPr/>
          </p:nvPicPr>
          <p:blipFill>
            <a:blip r:embed="rId4" cstate="print"/>
            <a:stretch>
              <a:fillRect/>
            </a:stretch>
          </p:blipFill>
          <p:spPr>
            <a:xfrm flipH="1">
              <a:off x="546000" y="1259500"/>
              <a:ext cx="647146" cy="317300"/>
            </a:xfrm>
            <a:prstGeom prst="rect">
              <a:avLst/>
            </a:prstGeom>
          </p:spPr>
        </p:pic>
        <p:grpSp>
          <p:nvGrpSpPr>
            <p:cNvPr id="643" name="Group 642">
              <a:extLst>
                <a:ext uri="{FF2B5EF4-FFF2-40B4-BE49-F238E27FC236}">
                  <a16:creationId xmlns:a16="http://schemas.microsoft.com/office/drawing/2014/main" id="{BABA2E79-3D92-D4AC-83DA-694BD5A0D778}"/>
                </a:ext>
              </a:extLst>
            </p:cNvPr>
            <p:cNvGrpSpPr/>
            <p:nvPr/>
          </p:nvGrpSpPr>
          <p:grpSpPr>
            <a:xfrm rot="20092847">
              <a:off x="671293" y="1271947"/>
              <a:ext cx="481683" cy="235345"/>
              <a:chOff x="4897610" y="1425864"/>
              <a:chExt cx="674620" cy="304014"/>
            </a:xfrm>
          </p:grpSpPr>
          <p:pic>
            <p:nvPicPr>
              <p:cNvPr id="644" name="Picture 643">
                <a:extLst>
                  <a:ext uri="{FF2B5EF4-FFF2-40B4-BE49-F238E27FC236}">
                    <a16:creationId xmlns:a16="http://schemas.microsoft.com/office/drawing/2014/main" id="{6D71C3E2-E80C-BAC5-8FC5-29BD0BEE80C9}"/>
                  </a:ext>
                </a:extLst>
              </p:cNvPr>
              <p:cNvPicPr>
                <a:picLocks noChangeAspect="1"/>
              </p:cNvPicPr>
              <p:nvPr/>
            </p:nvPicPr>
            <p:blipFill>
              <a:blip r:embed="rId5" cstate="print"/>
              <a:stretch>
                <a:fillRect/>
              </a:stretch>
            </p:blipFill>
            <p:spPr>
              <a:xfrm rot="1494826" flipH="1">
                <a:off x="4897610" y="1466117"/>
                <a:ext cx="674620" cy="263761"/>
              </a:xfrm>
              <a:prstGeom prst="rect">
                <a:avLst/>
              </a:prstGeom>
            </p:spPr>
          </p:pic>
          <p:sp>
            <p:nvSpPr>
              <p:cNvPr id="645" name="Rectangle 644">
                <a:extLst>
                  <a:ext uri="{FF2B5EF4-FFF2-40B4-BE49-F238E27FC236}">
                    <a16:creationId xmlns:a16="http://schemas.microsoft.com/office/drawing/2014/main" id="{68E1183C-613B-8F9B-6F71-D4633405D2E3}"/>
                  </a:ext>
                </a:extLst>
              </p:cNvPr>
              <p:cNvSpPr/>
              <p:nvPr/>
            </p:nvSpPr>
            <p:spPr>
              <a:xfrm rot="1503200">
                <a:off x="4907591" y="1425864"/>
                <a:ext cx="532773" cy="205693"/>
              </a:xfrm>
              <a:prstGeom prst="rect">
                <a:avLst/>
              </a:prstGeom>
              <a:solidFill>
                <a:srgbClr val="0059C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600" b="1"/>
                  <a:t>TIR</a:t>
                </a:r>
              </a:p>
            </p:txBody>
          </p:sp>
        </p:grpSp>
      </p:grpSp>
      <p:grpSp>
        <p:nvGrpSpPr>
          <p:cNvPr id="646" name="Group 645">
            <a:extLst>
              <a:ext uri="{FF2B5EF4-FFF2-40B4-BE49-F238E27FC236}">
                <a16:creationId xmlns:a16="http://schemas.microsoft.com/office/drawing/2014/main" id="{34EFCC3C-6CB8-7562-3C5D-6F8E34A01CC2}"/>
              </a:ext>
            </a:extLst>
          </p:cNvPr>
          <p:cNvGrpSpPr/>
          <p:nvPr/>
        </p:nvGrpSpPr>
        <p:grpSpPr>
          <a:xfrm flipH="1">
            <a:off x="1112032" y="2181278"/>
            <a:ext cx="349340" cy="190316"/>
            <a:chOff x="4208431" y="3443923"/>
            <a:chExt cx="432000" cy="216000"/>
          </a:xfrm>
        </p:grpSpPr>
        <p:grpSp>
          <p:nvGrpSpPr>
            <p:cNvPr id="647" name="Group 646">
              <a:extLst>
                <a:ext uri="{FF2B5EF4-FFF2-40B4-BE49-F238E27FC236}">
                  <a16:creationId xmlns:a16="http://schemas.microsoft.com/office/drawing/2014/main" id="{3133A820-8E1C-045F-3EDE-D79D405783C4}"/>
                </a:ext>
              </a:extLst>
            </p:cNvPr>
            <p:cNvGrpSpPr/>
            <p:nvPr/>
          </p:nvGrpSpPr>
          <p:grpSpPr>
            <a:xfrm>
              <a:off x="4208431" y="3443923"/>
              <a:ext cx="432000" cy="216000"/>
              <a:chOff x="549275" y="1597025"/>
              <a:chExt cx="7683500" cy="4071938"/>
            </a:xfrm>
            <a:solidFill>
              <a:schemeClr val="tx1"/>
            </a:solidFill>
          </p:grpSpPr>
          <p:sp>
            <p:nvSpPr>
              <p:cNvPr id="649" name="Freeform 1">
                <a:extLst>
                  <a:ext uri="{FF2B5EF4-FFF2-40B4-BE49-F238E27FC236}">
                    <a16:creationId xmlns:a16="http://schemas.microsoft.com/office/drawing/2014/main" id="{42480EFD-68C2-FDBD-7BD5-70E6349EDC27}"/>
                  </a:ext>
                </a:extLst>
              </p:cNvPr>
              <p:cNvSpPr>
                <a:spLocks noChangeArrowheads="1"/>
              </p:cNvSpPr>
              <p:nvPr/>
            </p:nvSpPr>
            <p:spPr bwMode="auto">
              <a:xfrm>
                <a:off x="1876425"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25" y="0"/>
                      <a:pt x="0" y="125"/>
                      <a:pt x="0" y="313"/>
                    </a:cubicBezTo>
                    <a:cubicBezTo>
                      <a:pt x="0" y="469"/>
                      <a:pt x="125" y="625"/>
                      <a:pt x="312" y="625"/>
                    </a:cubicBezTo>
                    <a:cubicBezTo>
                      <a:pt x="468" y="625"/>
                      <a:pt x="625" y="469"/>
                      <a:pt x="625" y="313"/>
                    </a:cubicBezTo>
                    <a:cubicBezTo>
                      <a:pt x="625" y="125"/>
                      <a:pt x="468"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650" name="Freeform 2">
                <a:extLst>
                  <a:ext uri="{FF2B5EF4-FFF2-40B4-BE49-F238E27FC236}">
                    <a16:creationId xmlns:a16="http://schemas.microsoft.com/office/drawing/2014/main" id="{9967C2A1-4E76-183C-2CE0-BED260392F5F}"/>
                  </a:ext>
                </a:extLst>
              </p:cNvPr>
              <p:cNvSpPr>
                <a:spLocks noChangeArrowheads="1"/>
              </p:cNvSpPr>
              <p:nvPr/>
            </p:nvSpPr>
            <p:spPr bwMode="auto">
              <a:xfrm>
                <a:off x="2832100" y="4959350"/>
                <a:ext cx="225425" cy="225425"/>
              </a:xfrm>
              <a:custGeom>
                <a:avLst/>
                <a:gdLst>
                  <a:gd name="T0" fmla="*/ 312 w 626"/>
                  <a:gd name="T1" fmla="*/ 0 h 626"/>
                  <a:gd name="T2" fmla="*/ 312 w 626"/>
                  <a:gd name="T3" fmla="*/ 0 h 626"/>
                  <a:gd name="T4" fmla="*/ 312 w 626"/>
                  <a:gd name="T5" fmla="*/ 0 h 626"/>
                  <a:gd name="T6" fmla="*/ 0 w 626"/>
                  <a:gd name="T7" fmla="*/ 313 h 626"/>
                  <a:gd name="T8" fmla="*/ 312 w 626"/>
                  <a:gd name="T9" fmla="*/ 625 h 626"/>
                  <a:gd name="T10" fmla="*/ 625 w 626"/>
                  <a:gd name="T11" fmla="*/ 313 h 626"/>
                  <a:gd name="T12" fmla="*/ 312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2" y="0"/>
                    </a:moveTo>
                    <a:lnTo>
                      <a:pt x="312" y="0"/>
                    </a:lnTo>
                    <a:lnTo>
                      <a:pt x="312" y="0"/>
                    </a:lnTo>
                    <a:cubicBezTo>
                      <a:pt x="156" y="0"/>
                      <a:pt x="0" y="125"/>
                      <a:pt x="0" y="313"/>
                    </a:cubicBezTo>
                    <a:cubicBezTo>
                      <a:pt x="0" y="469"/>
                      <a:pt x="156" y="625"/>
                      <a:pt x="312" y="625"/>
                    </a:cubicBezTo>
                    <a:cubicBezTo>
                      <a:pt x="500" y="625"/>
                      <a:pt x="625" y="469"/>
                      <a:pt x="625" y="313"/>
                    </a:cubicBezTo>
                    <a:cubicBezTo>
                      <a:pt x="625" y="125"/>
                      <a:pt x="500" y="0"/>
                      <a:pt x="312"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651" name="Freeform 3">
                <a:extLst>
                  <a:ext uri="{FF2B5EF4-FFF2-40B4-BE49-F238E27FC236}">
                    <a16:creationId xmlns:a16="http://schemas.microsoft.com/office/drawing/2014/main" id="{0651DDF2-EBC4-2886-4E75-F505737C5168}"/>
                  </a:ext>
                </a:extLst>
              </p:cNvPr>
              <p:cNvSpPr>
                <a:spLocks noChangeArrowheads="1"/>
              </p:cNvSpPr>
              <p:nvPr/>
            </p:nvSpPr>
            <p:spPr bwMode="auto">
              <a:xfrm>
                <a:off x="6804025" y="4959350"/>
                <a:ext cx="225425" cy="225425"/>
              </a:xfrm>
              <a:custGeom>
                <a:avLst/>
                <a:gdLst>
                  <a:gd name="T0" fmla="*/ 313 w 626"/>
                  <a:gd name="T1" fmla="*/ 0 h 626"/>
                  <a:gd name="T2" fmla="*/ 313 w 626"/>
                  <a:gd name="T3" fmla="*/ 0 h 626"/>
                  <a:gd name="T4" fmla="*/ 313 w 626"/>
                  <a:gd name="T5" fmla="*/ 0 h 626"/>
                  <a:gd name="T6" fmla="*/ 0 w 626"/>
                  <a:gd name="T7" fmla="*/ 313 h 626"/>
                  <a:gd name="T8" fmla="*/ 313 w 626"/>
                  <a:gd name="T9" fmla="*/ 625 h 626"/>
                  <a:gd name="T10" fmla="*/ 625 w 626"/>
                  <a:gd name="T11" fmla="*/ 313 h 626"/>
                  <a:gd name="T12" fmla="*/ 313 w 626"/>
                  <a:gd name="T13" fmla="*/ 0 h 626"/>
                </a:gdLst>
                <a:ahLst/>
                <a:cxnLst>
                  <a:cxn ang="0">
                    <a:pos x="T0" y="T1"/>
                  </a:cxn>
                  <a:cxn ang="0">
                    <a:pos x="T2" y="T3"/>
                  </a:cxn>
                  <a:cxn ang="0">
                    <a:pos x="T4" y="T5"/>
                  </a:cxn>
                  <a:cxn ang="0">
                    <a:pos x="T6" y="T7"/>
                  </a:cxn>
                  <a:cxn ang="0">
                    <a:pos x="T8" y="T9"/>
                  </a:cxn>
                  <a:cxn ang="0">
                    <a:pos x="T10" y="T11"/>
                  </a:cxn>
                  <a:cxn ang="0">
                    <a:pos x="T12" y="T13"/>
                  </a:cxn>
                </a:cxnLst>
                <a:rect l="0" t="0" r="r" b="b"/>
                <a:pathLst>
                  <a:path w="626" h="626">
                    <a:moveTo>
                      <a:pt x="313" y="0"/>
                    </a:moveTo>
                    <a:lnTo>
                      <a:pt x="313" y="0"/>
                    </a:lnTo>
                    <a:lnTo>
                      <a:pt x="313" y="0"/>
                    </a:lnTo>
                    <a:cubicBezTo>
                      <a:pt x="125" y="0"/>
                      <a:pt x="0" y="125"/>
                      <a:pt x="0" y="313"/>
                    </a:cubicBezTo>
                    <a:cubicBezTo>
                      <a:pt x="0" y="469"/>
                      <a:pt x="125" y="625"/>
                      <a:pt x="313" y="625"/>
                    </a:cubicBezTo>
                    <a:cubicBezTo>
                      <a:pt x="469" y="625"/>
                      <a:pt x="625" y="469"/>
                      <a:pt x="625" y="313"/>
                    </a:cubicBezTo>
                    <a:cubicBezTo>
                      <a:pt x="625" y="125"/>
                      <a:pt x="469"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652" name="Freeform 4">
                <a:extLst>
                  <a:ext uri="{FF2B5EF4-FFF2-40B4-BE49-F238E27FC236}">
                    <a16:creationId xmlns:a16="http://schemas.microsoft.com/office/drawing/2014/main" id="{57044D1A-26AE-2E00-EE42-2290C532FC4C}"/>
                  </a:ext>
                </a:extLst>
              </p:cNvPr>
              <p:cNvSpPr>
                <a:spLocks noChangeArrowheads="1"/>
              </p:cNvSpPr>
              <p:nvPr/>
            </p:nvSpPr>
            <p:spPr bwMode="auto">
              <a:xfrm>
                <a:off x="549275" y="1597025"/>
                <a:ext cx="7683500" cy="4071938"/>
              </a:xfrm>
              <a:custGeom>
                <a:avLst/>
                <a:gdLst>
                  <a:gd name="T0" fmla="*/ 21030 w 21344"/>
                  <a:gd name="T1" fmla="*/ 5562 h 11312"/>
                  <a:gd name="T2" fmla="*/ 19780 w 21344"/>
                  <a:gd name="T3" fmla="*/ 2593 h 11312"/>
                  <a:gd name="T4" fmla="*/ 19687 w 21344"/>
                  <a:gd name="T5" fmla="*/ 2000 h 11312"/>
                  <a:gd name="T6" fmla="*/ 16655 w 21344"/>
                  <a:gd name="T7" fmla="*/ 625 h 11312"/>
                  <a:gd name="T8" fmla="*/ 656 w 21344"/>
                  <a:gd name="T9" fmla="*/ 0 h 11312"/>
                  <a:gd name="T10" fmla="*/ 0 w 21344"/>
                  <a:gd name="T11" fmla="*/ 7967 h 11312"/>
                  <a:gd name="T12" fmla="*/ 1000 w 21344"/>
                  <a:gd name="T13" fmla="*/ 8624 h 11312"/>
                  <a:gd name="T14" fmla="*/ 1656 w 21344"/>
                  <a:gd name="T15" fmla="*/ 9967 h 11312"/>
                  <a:gd name="T16" fmla="*/ 4000 w 21344"/>
                  <a:gd name="T17" fmla="*/ 11311 h 11312"/>
                  <a:gd name="T18" fmla="*/ 6656 w 21344"/>
                  <a:gd name="T19" fmla="*/ 11311 h 11312"/>
                  <a:gd name="T20" fmla="*/ 16062 w 21344"/>
                  <a:gd name="T21" fmla="*/ 9967 h 11312"/>
                  <a:gd name="T22" fmla="*/ 19343 w 21344"/>
                  <a:gd name="T23" fmla="*/ 9655 h 11312"/>
                  <a:gd name="T24" fmla="*/ 20687 w 21344"/>
                  <a:gd name="T25" fmla="*/ 9624 h 11312"/>
                  <a:gd name="T26" fmla="*/ 21343 w 21344"/>
                  <a:gd name="T27" fmla="*/ 6249 h 11312"/>
                  <a:gd name="T28" fmla="*/ 2375 w 21344"/>
                  <a:gd name="T29" fmla="*/ 9342 h 11312"/>
                  <a:gd name="T30" fmla="*/ 1656 w 21344"/>
                  <a:gd name="T31" fmla="*/ 9342 h 11312"/>
                  <a:gd name="T32" fmla="*/ 1625 w 21344"/>
                  <a:gd name="T33" fmla="*/ 8624 h 11312"/>
                  <a:gd name="T34" fmla="*/ 2375 w 21344"/>
                  <a:gd name="T35" fmla="*/ 9342 h 11312"/>
                  <a:gd name="T36" fmla="*/ 4000 w 21344"/>
                  <a:gd name="T37" fmla="*/ 10686 h 11312"/>
                  <a:gd name="T38" fmla="*/ 3969 w 21344"/>
                  <a:gd name="T39" fmla="*/ 8624 h 11312"/>
                  <a:gd name="T40" fmla="*/ 5000 w 21344"/>
                  <a:gd name="T41" fmla="*/ 9655 h 11312"/>
                  <a:gd name="T42" fmla="*/ 6656 w 21344"/>
                  <a:gd name="T43" fmla="*/ 10686 h 11312"/>
                  <a:gd name="T44" fmla="*/ 5625 w 21344"/>
                  <a:gd name="T45" fmla="*/ 9655 h 11312"/>
                  <a:gd name="T46" fmla="*/ 6656 w 21344"/>
                  <a:gd name="T47" fmla="*/ 8624 h 11312"/>
                  <a:gd name="T48" fmla="*/ 6656 w 21344"/>
                  <a:gd name="T49" fmla="*/ 10686 h 11312"/>
                  <a:gd name="T50" fmla="*/ 16062 w 21344"/>
                  <a:gd name="T51" fmla="*/ 9342 h 11312"/>
                  <a:gd name="T52" fmla="*/ 7938 w 21344"/>
                  <a:gd name="T53" fmla="*/ 8624 h 11312"/>
                  <a:gd name="T54" fmla="*/ 14312 w 21344"/>
                  <a:gd name="T55" fmla="*/ 8311 h 11312"/>
                  <a:gd name="T56" fmla="*/ 656 w 21344"/>
                  <a:gd name="T57" fmla="*/ 7999 h 11312"/>
                  <a:gd name="T58" fmla="*/ 625 w 21344"/>
                  <a:gd name="T59" fmla="*/ 625 h 11312"/>
                  <a:gd name="T60" fmla="*/ 15999 w 21344"/>
                  <a:gd name="T61" fmla="*/ 625 h 11312"/>
                  <a:gd name="T62" fmla="*/ 16030 w 21344"/>
                  <a:gd name="T63" fmla="*/ 7999 h 11312"/>
                  <a:gd name="T64" fmla="*/ 15030 w 21344"/>
                  <a:gd name="T65" fmla="*/ 8311 h 11312"/>
                  <a:gd name="T66" fmla="*/ 16374 w 21344"/>
                  <a:gd name="T67" fmla="*/ 8624 h 11312"/>
                  <a:gd name="T68" fmla="*/ 20030 w 21344"/>
                  <a:gd name="T69" fmla="*/ 5343 h 11312"/>
                  <a:gd name="T70" fmla="*/ 17999 w 21344"/>
                  <a:gd name="T71" fmla="*/ 5343 h 11312"/>
                  <a:gd name="T72" fmla="*/ 17999 w 21344"/>
                  <a:gd name="T73" fmla="*/ 3968 h 11312"/>
                  <a:gd name="T74" fmla="*/ 20030 w 21344"/>
                  <a:gd name="T75" fmla="*/ 5343 h 11312"/>
                  <a:gd name="T76" fmla="*/ 17687 w 21344"/>
                  <a:gd name="T77" fmla="*/ 10686 h 11312"/>
                  <a:gd name="T78" fmla="*/ 17687 w 21344"/>
                  <a:gd name="T79" fmla="*/ 8624 h 11312"/>
                  <a:gd name="T80" fmla="*/ 17687 w 21344"/>
                  <a:gd name="T81" fmla="*/ 8624 h 11312"/>
                  <a:gd name="T82" fmla="*/ 17687 w 21344"/>
                  <a:gd name="T83" fmla="*/ 10686 h 11312"/>
                  <a:gd name="T84" fmla="*/ 20718 w 21344"/>
                  <a:gd name="T85" fmla="*/ 8999 h 11312"/>
                  <a:gd name="T86" fmla="*/ 19187 w 21344"/>
                  <a:gd name="T87" fmla="*/ 8999 h 11312"/>
                  <a:gd name="T88" fmla="*/ 17687 w 21344"/>
                  <a:gd name="T89" fmla="*/ 7999 h 11312"/>
                  <a:gd name="T90" fmla="*/ 16655 w 21344"/>
                  <a:gd name="T91" fmla="*/ 2625 h 11312"/>
                  <a:gd name="T92" fmla="*/ 16687 w 21344"/>
                  <a:gd name="T93" fmla="*/ 2625 h 11312"/>
                  <a:gd name="T94" fmla="*/ 19374 w 21344"/>
                  <a:gd name="T95" fmla="*/ 3343 h 11312"/>
                  <a:gd name="T96" fmla="*/ 17374 w 21344"/>
                  <a:gd name="T97" fmla="*/ 3656 h 11312"/>
                  <a:gd name="T98" fmla="*/ 17999 w 21344"/>
                  <a:gd name="T99" fmla="*/ 5967 h 11312"/>
                  <a:gd name="T100" fmla="*/ 20593 w 21344"/>
                  <a:gd name="T101" fmla="*/ 5999 h 11312"/>
                  <a:gd name="T102" fmla="*/ 20718 w 21344"/>
                  <a:gd name="T103" fmla="*/ 6999 h 11312"/>
                  <a:gd name="T104" fmla="*/ 20030 w 21344"/>
                  <a:gd name="T105" fmla="*/ 7311 h 11312"/>
                  <a:gd name="T106" fmla="*/ 20718 w 21344"/>
                  <a:gd name="T107" fmla="*/ 7624 h 1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1344" h="11312">
                    <a:moveTo>
                      <a:pt x="21030" y="5562"/>
                    </a:moveTo>
                    <a:lnTo>
                      <a:pt x="21030" y="5562"/>
                    </a:lnTo>
                    <a:cubicBezTo>
                      <a:pt x="20624" y="5156"/>
                      <a:pt x="20624" y="5156"/>
                      <a:pt x="20624" y="5156"/>
                    </a:cubicBezTo>
                    <a:cubicBezTo>
                      <a:pt x="19780" y="2593"/>
                      <a:pt x="19780" y="2593"/>
                      <a:pt x="19780" y="2593"/>
                    </a:cubicBezTo>
                    <a:cubicBezTo>
                      <a:pt x="19905" y="2562"/>
                      <a:pt x="19999" y="2437"/>
                      <a:pt x="19999" y="2312"/>
                    </a:cubicBezTo>
                    <a:cubicBezTo>
                      <a:pt x="19999" y="2125"/>
                      <a:pt x="19843" y="2000"/>
                      <a:pt x="19687" y="2000"/>
                    </a:cubicBezTo>
                    <a:cubicBezTo>
                      <a:pt x="16655" y="2000"/>
                      <a:pt x="16655" y="2000"/>
                      <a:pt x="16655" y="2000"/>
                    </a:cubicBezTo>
                    <a:cubicBezTo>
                      <a:pt x="16655" y="625"/>
                      <a:pt x="16655" y="625"/>
                      <a:pt x="16655" y="625"/>
                    </a:cubicBezTo>
                    <a:cubicBezTo>
                      <a:pt x="16655" y="281"/>
                      <a:pt x="16374" y="0"/>
                      <a:pt x="15999" y="0"/>
                    </a:cubicBezTo>
                    <a:cubicBezTo>
                      <a:pt x="656" y="0"/>
                      <a:pt x="656" y="0"/>
                      <a:pt x="656" y="0"/>
                    </a:cubicBezTo>
                    <a:cubicBezTo>
                      <a:pt x="281" y="0"/>
                      <a:pt x="0" y="281"/>
                      <a:pt x="0" y="625"/>
                    </a:cubicBezTo>
                    <a:cubicBezTo>
                      <a:pt x="0" y="7967"/>
                      <a:pt x="0" y="7967"/>
                      <a:pt x="0" y="7967"/>
                    </a:cubicBezTo>
                    <a:cubicBezTo>
                      <a:pt x="0" y="8342"/>
                      <a:pt x="281" y="8624"/>
                      <a:pt x="656" y="8624"/>
                    </a:cubicBezTo>
                    <a:cubicBezTo>
                      <a:pt x="1000" y="8624"/>
                      <a:pt x="1000" y="8624"/>
                      <a:pt x="1000" y="8624"/>
                    </a:cubicBezTo>
                    <a:cubicBezTo>
                      <a:pt x="1000" y="9311"/>
                      <a:pt x="1000" y="9311"/>
                      <a:pt x="1000" y="9311"/>
                    </a:cubicBezTo>
                    <a:cubicBezTo>
                      <a:pt x="1000" y="9686"/>
                      <a:pt x="1281" y="9967"/>
                      <a:pt x="1656" y="9967"/>
                    </a:cubicBezTo>
                    <a:cubicBezTo>
                      <a:pt x="2375" y="9967"/>
                      <a:pt x="2375" y="9967"/>
                      <a:pt x="2375" y="9967"/>
                    </a:cubicBezTo>
                    <a:cubicBezTo>
                      <a:pt x="2500" y="10717"/>
                      <a:pt x="3188" y="11311"/>
                      <a:pt x="4000" y="11311"/>
                    </a:cubicBezTo>
                    <a:cubicBezTo>
                      <a:pt x="4531" y="11311"/>
                      <a:pt x="5031" y="11030"/>
                      <a:pt x="5313" y="10624"/>
                    </a:cubicBezTo>
                    <a:cubicBezTo>
                      <a:pt x="5625" y="11030"/>
                      <a:pt x="6094" y="11311"/>
                      <a:pt x="6656" y="11311"/>
                    </a:cubicBezTo>
                    <a:cubicBezTo>
                      <a:pt x="7469" y="11311"/>
                      <a:pt x="8125" y="10717"/>
                      <a:pt x="8281" y="9967"/>
                    </a:cubicBezTo>
                    <a:cubicBezTo>
                      <a:pt x="16062" y="9967"/>
                      <a:pt x="16062" y="9967"/>
                      <a:pt x="16062" y="9967"/>
                    </a:cubicBezTo>
                    <a:cubicBezTo>
                      <a:pt x="16218" y="10717"/>
                      <a:pt x="16874" y="11311"/>
                      <a:pt x="17687" y="11311"/>
                    </a:cubicBezTo>
                    <a:cubicBezTo>
                      <a:pt x="18593" y="11311"/>
                      <a:pt x="19343" y="10561"/>
                      <a:pt x="19343" y="9655"/>
                    </a:cubicBezTo>
                    <a:lnTo>
                      <a:pt x="19343" y="9624"/>
                    </a:lnTo>
                    <a:cubicBezTo>
                      <a:pt x="20687" y="9624"/>
                      <a:pt x="20687" y="9624"/>
                      <a:pt x="20687" y="9624"/>
                    </a:cubicBezTo>
                    <a:cubicBezTo>
                      <a:pt x="21030" y="9624"/>
                      <a:pt x="21343" y="9342"/>
                      <a:pt x="21343" y="8999"/>
                    </a:cubicBezTo>
                    <a:cubicBezTo>
                      <a:pt x="21343" y="6249"/>
                      <a:pt x="21343" y="6249"/>
                      <a:pt x="21343" y="6249"/>
                    </a:cubicBezTo>
                    <a:cubicBezTo>
                      <a:pt x="21343" y="5999"/>
                      <a:pt x="21218" y="5749"/>
                      <a:pt x="21030" y="5562"/>
                    </a:cubicBezTo>
                    <a:close/>
                    <a:moveTo>
                      <a:pt x="2375" y="9342"/>
                    </a:moveTo>
                    <a:lnTo>
                      <a:pt x="2375" y="9342"/>
                    </a:lnTo>
                    <a:cubicBezTo>
                      <a:pt x="1656" y="9342"/>
                      <a:pt x="1656" y="9342"/>
                      <a:pt x="1656" y="9342"/>
                    </a:cubicBezTo>
                    <a:cubicBezTo>
                      <a:pt x="1625" y="9342"/>
                      <a:pt x="1625" y="9342"/>
                      <a:pt x="1625" y="9311"/>
                    </a:cubicBezTo>
                    <a:cubicBezTo>
                      <a:pt x="1625" y="8624"/>
                      <a:pt x="1625" y="8624"/>
                      <a:pt x="1625" y="8624"/>
                    </a:cubicBezTo>
                    <a:cubicBezTo>
                      <a:pt x="2688" y="8624"/>
                      <a:pt x="2688" y="8624"/>
                      <a:pt x="2688" y="8624"/>
                    </a:cubicBezTo>
                    <a:cubicBezTo>
                      <a:pt x="2531" y="8842"/>
                      <a:pt x="2406" y="9061"/>
                      <a:pt x="2375" y="9342"/>
                    </a:cubicBezTo>
                    <a:close/>
                    <a:moveTo>
                      <a:pt x="4000" y="10686"/>
                    </a:moveTo>
                    <a:lnTo>
                      <a:pt x="4000" y="10686"/>
                    </a:lnTo>
                    <a:cubicBezTo>
                      <a:pt x="3438" y="10686"/>
                      <a:pt x="2969" y="10217"/>
                      <a:pt x="2969" y="9655"/>
                    </a:cubicBezTo>
                    <a:cubicBezTo>
                      <a:pt x="2969" y="9092"/>
                      <a:pt x="3406" y="8624"/>
                      <a:pt x="3969" y="8624"/>
                    </a:cubicBezTo>
                    <a:cubicBezTo>
                      <a:pt x="4000" y="8624"/>
                      <a:pt x="4000" y="8624"/>
                      <a:pt x="4000" y="8624"/>
                    </a:cubicBezTo>
                    <a:cubicBezTo>
                      <a:pt x="4563" y="8624"/>
                      <a:pt x="5000" y="9092"/>
                      <a:pt x="5000" y="9655"/>
                    </a:cubicBezTo>
                    <a:cubicBezTo>
                      <a:pt x="5000" y="10217"/>
                      <a:pt x="4563" y="10686"/>
                      <a:pt x="4000" y="10686"/>
                    </a:cubicBezTo>
                    <a:close/>
                    <a:moveTo>
                      <a:pt x="6656" y="10686"/>
                    </a:moveTo>
                    <a:lnTo>
                      <a:pt x="6656" y="10686"/>
                    </a:lnTo>
                    <a:cubicBezTo>
                      <a:pt x="6094" y="10686"/>
                      <a:pt x="5625" y="10217"/>
                      <a:pt x="5625" y="9655"/>
                    </a:cubicBezTo>
                    <a:cubicBezTo>
                      <a:pt x="5625" y="9092"/>
                      <a:pt x="6094" y="8624"/>
                      <a:pt x="6656" y="8624"/>
                    </a:cubicBezTo>
                    <a:lnTo>
                      <a:pt x="6656" y="8624"/>
                    </a:lnTo>
                    <a:cubicBezTo>
                      <a:pt x="7219" y="8624"/>
                      <a:pt x="7688" y="9092"/>
                      <a:pt x="7688" y="9655"/>
                    </a:cubicBezTo>
                    <a:cubicBezTo>
                      <a:pt x="7688" y="10217"/>
                      <a:pt x="7219" y="10686"/>
                      <a:pt x="6656" y="10686"/>
                    </a:cubicBezTo>
                    <a:close/>
                    <a:moveTo>
                      <a:pt x="16062" y="9342"/>
                    </a:moveTo>
                    <a:lnTo>
                      <a:pt x="16062" y="9342"/>
                    </a:lnTo>
                    <a:cubicBezTo>
                      <a:pt x="8281" y="9342"/>
                      <a:pt x="8281" y="9342"/>
                      <a:pt x="8281" y="9342"/>
                    </a:cubicBezTo>
                    <a:cubicBezTo>
                      <a:pt x="8219" y="9061"/>
                      <a:pt x="8125" y="8842"/>
                      <a:pt x="7938" y="8624"/>
                    </a:cubicBezTo>
                    <a:cubicBezTo>
                      <a:pt x="13999" y="8624"/>
                      <a:pt x="13999" y="8624"/>
                      <a:pt x="13999" y="8624"/>
                    </a:cubicBezTo>
                    <a:cubicBezTo>
                      <a:pt x="14187" y="8624"/>
                      <a:pt x="14312" y="8499"/>
                      <a:pt x="14312" y="8311"/>
                    </a:cubicBezTo>
                    <a:cubicBezTo>
                      <a:pt x="14312" y="8155"/>
                      <a:pt x="14187" y="7999"/>
                      <a:pt x="13999" y="7999"/>
                    </a:cubicBezTo>
                    <a:cubicBezTo>
                      <a:pt x="656" y="7999"/>
                      <a:pt x="656" y="7999"/>
                      <a:pt x="656" y="7999"/>
                    </a:cubicBezTo>
                    <a:cubicBezTo>
                      <a:pt x="625" y="7999"/>
                      <a:pt x="625" y="7999"/>
                      <a:pt x="625" y="7967"/>
                    </a:cubicBezTo>
                    <a:cubicBezTo>
                      <a:pt x="625" y="625"/>
                      <a:pt x="625" y="625"/>
                      <a:pt x="625" y="625"/>
                    </a:cubicBezTo>
                    <a:cubicBezTo>
                      <a:pt x="625" y="625"/>
                      <a:pt x="625" y="625"/>
                      <a:pt x="656" y="625"/>
                    </a:cubicBezTo>
                    <a:cubicBezTo>
                      <a:pt x="15999" y="625"/>
                      <a:pt x="15999" y="625"/>
                      <a:pt x="15999" y="625"/>
                    </a:cubicBezTo>
                    <a:cubicBezTo>
                      <a:pt x="16030" y="625"/>
                      <a:pt x="16030" y="625"/>
                      <a:pt x="16030" y="625"/>
                    </a:cubicBezTo>
                    <a:cubicBezTo>
                      <a:pt x="16030" y="7999"/>
                      <a:pt x="16030" y="7999"/>
                      <a:pt x="16030" y="7999"/>
                    </a:cubicBezTo>
                    <a:cubicBezTo>
                      <a:pt x="15343" y="7999"/>
                      <a:pt x="15343" y="7999"/>
                      <a:pt x="15343" y="7999"/>
                    </a:cubicBezTo>
                    <a:cubicBezTo>
                      <a:pt x="15155" y="7999"/>
                      <a:pt x="15030" y="8155"/>
                      <a:pt x="15030" y="8311"/>
                    </a:cubicBezTo>
                    <a:cubicBezTo>
                      <a:pt x="15030" y="8499"/>
                      <a:pt x="15155" y="8624"/>
                      <a:pt x="15343" y="8624"/>
                    </a:cubicBezTo>
                    <a:cubicBezTo>
                      <a:pt x="16374" y="8624"/>
                      <a:pt x="16374" y="8624"/>
                      <a:pt x="16374" y="8624"/>
                    </a:cubicBezTo>
                    <a:cubicBezTo>
                      <a:pt x="16218" y="8842"/>
                      <a:pt x="16124" y="9061"/>
                      <a:pt x="16062" y="9342"/>
                    </a:cubicBezTo>
                    <a:close/>
                    <a:moveTo>
                      <a:pt x="20030" y="5343"/>
                    </a:moveTo>
                    <a:lnTo>
                      <a:pt x="20030" y="5343"/>
                    </a:lnTo>
                    <a:cubicBezTo>
                      <a:pt x="17999" y="5343"/>
                      <a:pt x="17999" y="5343"/>
                      <a:pt x="17999" y="5343"/>
                    </a:cubicBezTo>
                    <a:lnTo>
                      <a:pt x="17999" y="5312"/>
                    </a:lnTo>
                    <a:cubicBezTo>
                      <a:pt x="17999" y="3968"/>
                      <a:pt x="17999" y="3968"/>
                      <a:pt x="17999" y="3968"/>
                    </a:cubicBezTo>
                    <a:cubicBezTo>
                      <a:pt x="19562" y="3968"/>
                      <a:pt x="19562" y="3968"/>
                      <a:pt x="19562" y="3968"/>
                    </a:cubicBezTo>
                    <a:lnTo>
                      <a:pt x="20030" y="5343"/>
                    </a:lnTo>
                    <a:close/>
                    <a:moveTo>
                      <a:pt x="17687" y="10686"/>
                    </a:moveTo>
                    <a:lnTo>
                      <a:pt x="17687" y="10686"/>
                    </a:lnTo>
                    <a:cubicBezTo>
                      <a:pt x="17124" y="10686"/>
                      <a:pt x="16655" y="10217"/>
                      <a:pt x="16655" y="9655"/>
                    </a:cubicBezTo>
                    <a:cubicBezTo>
                      <a:pt x="16655" y="9092"/>
                      <a:pt x="17124" y="8624"/>
                      <a:pt x="17687" y="8624"/>
                    </a:cubicBezTo>
                    <a:lnTo>
                      <a:pt x="17687" y="8624"/>
                    </a:lnTo>
                    <a:lnTo>
                      <a:pt x="17687" y="8624"/>
                    </a:lnTo>
                    <a:cubicBezTo>
                      <a:pt x="18249" y="8624"/>
                      <a:pt x="18718" y="9092"/>
                      <a:pt x="18718" y="9655"/>
                    </a:cubicBezTo>
                    <a:cubicBezTo>
                      <a:pt x="18718" y="10217"/>
                      <a:pt x="18249" y="10686"/>
                      <a:pt x="17687" y="10686"/>
                    </a:cubicBezTo>
                    <a:close/>
                    <a:moveTo>
                      <a:pt x="20718" y="8999"/>
                    </a:moveTo>
                    <a:lnTo>
                      <a:pt x="20718" y="8999"/>
                    </a:lnTo>
                    <a:lnTo>
                      <a:pt x="20687" y="8999"/>
                    </a:lnTo>
                    <a:cubicBezTo>
                      <a:pt x="19187" y="8999"/>
                      <a:pt x="19187" y="8999"/>
                      <a:pt x="19187" y="8999"/>
                    </a:cubicBezTo>
                    <a:cubicBezTo>
                      <a:pt x="18937" y="8405"/>
                      <a:pt x="18374" y="7999"/>
                      <a:pt x="17687" y="7999"/>
                    </a:cubicBezTo>
                    <a:lnTo>
                      <a:pt x="17687" y="7999"/>
                    </a:lnTo>
                    <a:cubicBezTo>
                      <a:pt x="16655" y="7999"/>
                      <a:pt x="16655" y="7999"/>
                      <a:pt x="16655" y="7999"/>
                    </a:cubicBezTo>
                    <a:cubicBezTo>
                      <a:pt x="16655" y="2625"/>
                      <a:pt x="16655" y="2625"/>
                      <a:pt x="16655" y="2625"/>
                    </a:cubicBezTo>
                    <a:lnTo>
                      <a:pt x="16655" y="2625"/>
                    </a:lnTo>
                    <a:cubicBezTo>
                      <a:pt x="16655" y="2625"/>
                      <a:pt x="16655" y="2625"/>
                      <a:pt x="16687" y="2625"/>
                    </a:cubicBezTo>
                    <a:cubicBezTo>
                      <a:pt x="19124" y="2625"/>
                      <a:pt x="19124" y="2625"/>
                      <a:pt x="19124" y="2625"/>
                    </a:cubicBezTo>
                    <a:cubicBezTo>
                      <a:pt x="19374" y="3343"/>
                      <a:pt x="19374" y="3343"/>
                      <a:pt x="19374" y="3343"/>
                    </a:cubicBezTo>
                    <a:cubicBezTo>
                      <a:pt x="17687" y="3343"/>
                      <a:pt x="17687" y="3343"/>
                      <a:pt x="17687" y="3343"/>
                    </a:cubicBezTo>
                    <a:cubicBezTo>
                      <a:pt x="17499" y="3343"/>
                      <a:pt x="17374" y="3468"/>
                      <a:pt x="17374" y="3656"/>
                    </a:cubicBezTo>
                    <a:cubicBezTo>
                      <a:pt x="17374" y="5312"/>
                      <a:pt x="17374" y="5312"/>
                      <a:pt x="17374" y="5312"/>
                    </a:cubicBezTo>
                    <a:cubicBezTo>
                      <a:pt x="17374" y="5656"/>
                      <a:pt x="17655" y="5967"/>
                      <a:pt x="17999" y="5967"/>
                    </a:cubicBezTo>
                    <a:cubicBezTo>
                      <a:pt x="20562" y="5967"/>
                      <a:pt x="20562" y="5967"/>
                      <a:pt x="20562" y="5967"/>
                    </a:cubicBezTo>
                    <a:cubicBezTo>
                      <a:pt x="20593" y="5999"/>
                      <a:pt x="20593" y="5999"/>
                      <a:pt x="20593" y="5999"/>
                    </a:cubicBezTo>
                    <a:cubicBezTo>
                      <a:pt x="20655" y="6061"/>
                      <a:pt x="20718" y="6155"/>
                      <a:pt x="20718" y="6249"/>
                    </a:cubicBezTo>
                    <a:cubicBezTo>
                      <a:pt x="20718" y="6999"/>
                      <a:pt x="20718" y="6999"/>
                      <a:pt x="20718" y="6999"/>
                    </a:cubicBezTo>
                    <a:cubicBezTo>
                      <a:pt x="20343" y="6999"/>
                      <a:pt x="20343" y="6999"/>
                      <a:pt x="20343" y="6999"/>
                    </a:cubicBezTo>
                    <a:cubicBezTo>
                      <a:pt x="20187" y="6999"/>
                      <a:pt x="20030" y="7155"/>
                      <a:pt x="20030" y="7311"/>
                    </a:cubicBezTo>
                    <a:cubicBezTo>
                      <a:pt x="20030" y="7499"/>
                      <a:pt x="20187" y="7624"/>
                      <a:pt x="20343" y="7624"/>
                    </a:cubicBezTo>
                    <a:cubicBezTo>
                      <a:pt x="20718" y="7624"/>
                      <a:pt x="20718" y="7624"/>
                      <a:pt x="20718" y="7624"/>
                    </a:cubicBezTo>
                    <a:lnTo>
                      <a:pt x="20718" y="8999"/>
                    </a:lnTo>
                    <a:close/>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sp>
            <p:nvSpPr>
              <p:cNvPr id="653" name="Freeform 5">
                <a:extLst>
                  <a:ext uri="{FF2B5EF4-FFF2-40B4-BE49-F238E27FC236}">
                    <a16:creationId xmlns:a16="http://schemas.microsoft.com/office/drawing/2014/main" id="{BDAC24C0-AE53-DDCC-376D-8B01CAB4C8A5}"/>
                  </a:ext>
                </a:extLst>
              </p:cNvPr>
              <p:cNvSpPr>
                <a:spLocks noChangeArrowheads="1"/>
              </p:cNvSpPr>
              <p:nvPr/>
            </p:nvSpPr>
            <p:spPr bwMode="auto">
              <a:xfrm>
                <a:off x="1031875" y="3992563"/>
                <a:ext cx="5029200" cy="225425"/>
              </a:xfrm>
              <a:custGeom>
                <a:avLst/>
                <a:gdLst>
                  <a:gd name="T0" fmla="*/ 13655 w 13969"/>
                  <a:gd name="T1" fmla="*/ 0 h 626"/>
                  <a:gd name="T2" fmla="*/ 13655 w 13969"/>
                  <a:gd name="T3" fmla="*/ 0 h 626"/>
                  <a:gd name="T4" fmla="*/ 312 w 13969"/>
                  <a:gd name="T5" fmla="*/ 0 h 626"/>
                  <a:gd name="T6" fmla="*/ 0 w 13969"/>
                  <a:gd name="T7" fmla="*/ 312 h 626"/>
                  <a:gd name="T8" fmla="*/ 312 w 13969"/>
                  <a:gd name="T9" fmla="*/ 625 h 626"/>
                  <a:gd name="T10" fmla="*/ 13655 w 13969"/>
                  <a:gd name="T11" fmla="*/ 625 h 626"/>
                  <a:gd name="T12" fmla="*/ 13968 w 13969"/>
                  <a:gd name="T13" fmla="*/ 312 h 626"/>
                  <a:gd name="T14" fmla="*/ 13655 w 13969"/>
                  <a:gd name="T15" fmla="*/ 0 h 6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69" h="626">
                    <a:moveTo>
                      <a:pt x="13655" y="0"/>
                    </a:moveTo>
                    <a:lnTo>
                      <a:pt x="13655" y="0"/>
                    </a:lnTo>
                    <a:cubicBezTo>
                      <a:pt x="312" y="0"/>
                      <a:pt x="312" y="0"/>
                      <a:pt x="312" y="0"/>
                    </a:cubicBezTo>
                    <a:cubicBezTo>
                      <a:pt x="125" y="0"/>
                      <a:pt x="0" y="156"/>
                      <a:pt x="0" y="312"/>
                    </a:cubicBezTo>
                    <a:cubicBezTo>
                      <a:pt x="0" y="500"/>
                      <a:pt x="125" y="625"/>
                      <a:pt x="312" y="625"/>
                    </a:cubicBezTo>
                    <a:cubicBezTo>
                      <a:pt x="13655" y="625"/>
                      <a:pt x="13655" y="625"/>
                      <a:pt x="13655" y="625"/>
                    </a:cubicBezTo>
                    <a:cubicBezTo>
                      <a:pt x="13843" y="625"/>
                      <a:pt x="13968" y="500"/>
                      <a:pt x="13968" y="312"/>
                    </a:cubicBezTo>
                    <a:cubicBezTo>
                      <a:pt x="13968" y="156"/>
                      <a:pt x="13843" y="0"/>
                      <a:pt x="13655"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sz="1200"/>
              </a:p>
            </p:txBody>
          </p:sp>
        </p:grpSp>
        <p:sp>
          <p:nvSpPr>
            <p:cNvPr id="648" name="Rectangle 647">
              <a:extLst>
                <a:ext uri="{FF2B5EF4-FFF2-40B4-BE49-F238E27FC236}">
                  <a16:creationId xmlns:a16="http://schemas.microsoft.com/office/drawing/2014/main" id="{0E30D420-915A-CAE5-DF01-0423A9FF812A}"/>
                </a:ext>
              </a:extLst>
            </p:cNvPr>
            <p:cNvSpPr/>
            <p:nvPr/>
          </p:nvSpPr>
          <p:spPr>
            <a:xfrm>
              <a:off x="4214390" y="3451860"/>
              <a:ext cx="324000"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H" sz="400" b="1"/>
                <a:t>TIR</a:t>
              </a:r>
              <a:endParaRPr lang="en-GB" sz="400" b="1"/>
            </a:p>
          </p:txBody>
        </p:sp>
      </p:grpSp>
    </p:spTree>
    <p:extLst>
      <p:ext uri="{BB962C8B-B14F-4D97-AF65-F5344CB8AC3E}">
        <p14:creationId xmlns:p14="http://schemas.microsoft.com/office/powerpoint/2010/main" val="1238619368"/>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A truck on a road&#10;&#10;Description automatically generated">
            <a:extLst>
              <a:ext uri="{FF2B5EF4-FFF2-40B4-BE49-F238E27FC236}">
                <a16:creationId xmlns:a16="http://schemas.microsoft.com/office/drawing/2014/main" id="{E9B3691A-8FC5-A61A-C370-9ECECA95C361}"/>
              </a:ext>
            </a:extLst>
          </p:cNvPr>
          <p:cNvPicPr>
            <a:picLocks noChangeAspect="1"/>
          </p:cNvPicPr>
          <p:nvPr/>
        </p:nvPicPr>
        <p:blipFill>
          <a:blip r:embed="rId3"/>
          <a:stretch>
            <a:fillRect/>
          </a:stretch>
        </p:blipFill>
        <p:spPr>
          <a:xfrm>
            <a:off x="151964" y="-1"/>
            <a:ext cx="12036004" cy="7048501"/>
          </a:xfrm>
          <a:prstGeom prst="rect">
            <a:avLst/>
          </a:prstGeom>
        </p:spPr>
      </p:pic>
      <p:sp>
        <p:nvSpPr>
          <p:cNvPr id="23" name="Rectangle 22">
            <a:extLst>
              <a:ext uri="{FF2B5EF4-FFF2-40B4-BE49-F238E27FC236}">
                <a16:creationId xmlns:a16="http://schemas.microsoft.com/office/drawing/2014/main" id="{2470C485-9E5B-0EB4-3BFC-516500A74F6E}"/>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70C46365-6ECA-5B06-7238-F7859BA17C1E}"/>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365BAA59-29C8-3EA5-9757-CD49A97426A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0233C21A-B67A-692C-9234-B447996B0841}"/>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B98DA159-16ED-7D33-E163-7A567205027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2AF280CC-F495-17D3-7628-DFD37CE5198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DA9BDBB4-4F41-29F6-D7AA-5FE479826E11}"/>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A9B9D609-EAB9-5063-0960-1014857A978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05C4F050-3A8B-4CEC-BE30-E90C34C6151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3" name="Rectangle 2">
            <a:extLst>
              <a:ext uri="{FF2B5EF4-FFF2-40B4-BE49-F238E27FC236}">
                <a16:creationId xmlns:a16="http://schemas.microsoft.com/office/drawing/2014/main" id="{A3D57BC2-A107-3F59-EC24-B9FDF86026DA}"/>
              </a:ext>
            </a:extLst>
          </p:cNvPr>
          <p:cNvSpPr/>
          <p:nvPr/>
        </p:nvSpPr>
        <p:spPr>
          <a:xfrm>
            <a:off x="715785" y="638855"/>
            <a:ext cx="5570715" cy="14090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lvl="0" indent="-342900">
              <a:spcAft>
                <a:spcPts val="600"/>
              </a:spcAft>
              <a:buSzPts val="1000"/>
              <a:buFont typeface="Symbol" panose="05050102010706020507" pitchFamily="18" charset="2"/>
              <a:buChar char=""/>
              <a:tabLst>
                <a:tab pos="457200" algn="l"/>
              </a:tabLst>
            </a:pPr>
            <a:r>
              <a:rPr lang="en-GB" sz="1600" b="1" kern="100" dirty="0" err="1">
                <a:effectLst/>
                <a:latin typeface="+mj-lt"/>
                <a:ea typeface="Aptos" panose="020B0004020202020204" pitchFamily="34" charset="0"/>
                <a:cs typeface="Arial" panose="020B0604020202020204" pitchFamily="34" charset="0"/>
              </a:rPr>
              <a:t>Diseño</a:t>
            </a:r>
            <a:r>
              <a:rPr lang="en-GB" sz="1600" b="1" kern="100" dirty="0">
                <a:effectLst/>
                <a:latin typeface="+mj-lt"/>
                <a:ea typeface="Aptos" panose="020B0004020202020204" pitchFamily="34" charset="0"/>
                <a:cs typeface="Arial" panose="020B0604020202020204" pitchFamily="34" charset="0"/>
              </a:rPr>
              <a:t> de </a:t>
            </a:r>
            <a:r>
              <a:rPr lang="en-GB" sz="1600" b="1" kern="100" dirty="0" err="1">
                <a:effectLst/>
                <a:latin typeface="+mj-lt"/>
                <a:ea typeface="Aptos" panose="020B0004020202020204" pitchFamily="34" charset="0"/>
                <a:cs typeface="Arial" panose="020B0604020202020204" pitchFamily="34" charset="0"/>
              </a:rPr>
              <a:t>operaciones</a:t>
            </a:r>
            <a:r>
              <a:rPr lang="en-GB" sz="1600" b="1" kern="100" dirty="0">
                <a:effectLst/>
                <a:latin typeface="+mj-lt"/>
                <a:ea typeface="Aptos" panose="020B0004020202020204" pitchFamily="34" charset="0"/>
                <a:cs typeface="Arial" panose="020B0604020202020204" pitchFamily="34" charset="0"/>
              </a:rPr>
              <a:t> </a:t>
            </a:r>
            <a:r>
              <a:rPr lang="en-GB" sz="1600" b="1" kern="100" dirty="0" err="1">
                <a:effectLst/>
                <a:latin typeface="+mj-lt"/>
                <a:ea typeface="Aptos" panose="020B0004020202020204" pitchFamily="34" charset="0"/>
                <a:cs typeface="Arial" panose="020B0604020202020204" pitchFamily="34" charset="0"/>
              </a:rPr>
              <a:t>piloto</a:t>
            </a:r>
            <a:endParaRPr lang="en-GB" sz="1600" kern="100" dirty="0">
              <a:effectLst/>
              <a:latin typeface="+mj-lt"/>
              <a:ea typeface="Aptos" panose="020B0004020202020204" pitchFamily="34" charset="0"/>
              <a:cs typeface="Arial" panose="020B0604020202020204" pitchFamily="34" charset="0"/>
            </a:endParaRPr>
          </a:p>
          <a:p>
            <a:pPr marL="342900" lvl="0" indent="-342900">
              <a:spcAft>
                <a:spcPts val="600"/>
              </a:spcAft>
              <a:buSzPts val="1000"/>
              <a:buFont typeface="Symbol" panose="05050102010706020507" pitchFamily="18" charset="2"/>
              <a:buChar char=""/>
              <a:tabLst>
                <a:tab pos="457200" algn="l"/>
              </a:tabLst>
            </a:pPr>
            <a:r>
              <a:rPr lang="en-GB" sz="1600" b="1" kern="100" dirty="0" err="1">
                <a:effectLst/>
                <a:latin typeface="+mj-lt"/>
                <a:ea typeface="Aptos" panose="020B0004020202020204" pitchFamily="34" charset="0"/>
                <a:cs typeface="Arial" panose="020B0604020202020204" pitchFamily="34" charset="0"/>
              </a:rPr>
              <a:t>Cronograma</a:t>
            </a:r>
            <a:r>
              <a:rPr lang="en-GB" sz="1600" b="1" kern="100" dirty="0">
                <a:effectLst/>
                <a:latin typeface="+mj-lt"/>
                <a:ea typeface="Aptos" panose="020B0004020202020204" pitchFamily="34" charset="0"/>
                <a:cs typeface="Arial" panose="020B0604020202020204" pitchFamily="34" charset="0"/>
              </a:rPr>
              <a:t> de </a:t>
            </a:r>
            <a:r>
              <a:rPr lang="en-GB" sz="1600" b="1" kern="100" dirty="0" err="1">
                <a:effectLst/>
                <a:latin typeface="+mj-lt"/>
                <a:ea typeface="Aptos" panose="020B0004020202020204" pitchFamily="34" charset="0"/>
                <a:cs typeface="Arial" panose="020B0604020202020204" pitchFamily="34" charset="0"/>
              </a:rPr>
              <a:t>implementación</a:t>
            </a:r>
            <a:r>
              <a:rPr lang="en-GB" sz="1600" kern="100" dirty="0">
                <a:effectLst/>
                <a:latin typeface="+mj-lt"/>
                <a:ea typeface="Aptos" panose="020B0004020202020204" pitchFamily="34" charset="0"/>
                <a:cs typeface="Arial" panose="020B0604020202020204" pitchFamily="34" charset="0"/>
              </a:rPr>
              <a:t>:</a:t>
            </a:r>
          </a:p>
          <a:p>
            <a:pPr marL="742950" lvl="1" indent="-285750">
              <a:spcAft>
                <a:spcPts val="600"/>
              </a:spcAft>
              <a:buSzPts val="1000"/>
              <a:buFont typeface="Courier New" panose="02070309020205020404" pitchFamily="49" charset="0"/>
              <a:buChar char="o"/>
              <a:tabLst>
                <a:tab pos="914400" algn="l"/>
              </a:tabLst>
            </a:pPr>
            <a:r>
              <a:rPr lang="es-ES" sz="1600" kern="100" dirty="0">
                <a:effectLst/>
                <a:latin typeface="+mj-lt"/>
                <a:ea typeface="Aptos" panose="020B0004020202020204" pitchFamily="34" charset="0"/>
                <a:cs typeface="Times New Roman" panose="02020603050405020304" pitchFamily="18" charset="0"/>
              </a:rPr>
              <a:t>Fases del proyecto (capacitación, pruebas, evaluación).</a:t>
            </a:r>
            <a:endParaRPr lang="en-GB" sz="1600" kern="100" dirty="0">
              <a:effectLst/>
              <a:latin typeface="+mj-lt"/>
              <a:ea typeface="Aptos" panose="020B0004020202020204" pitchFamily="34" charset="0"/>
              <a:cs typeface="Times New Roman" panose="02020603050405020304" pitchFamily="18" charset="0"/>
            </a:endParaRPr>
          </a:p>
          <a:p>
            <a:pPr marL="742950" lvl="1" indent="-285750">
              <a:spcAft>
                <a:spcPts val="600"/>
              </a:spcAft>
              <a:buSzPts val="1000"/>
              <a:buFont typeface="Courier New" panose="02070309020205020404" pitchFamily="49" charset="0"/>
              <a:buChar char="o"/>
              <a:tabLst>
                <a:tab pos="914400" algn="l"/>
              </a:tabLst>
            </a:pPr>
            <a:r>
              <a:rPr lang="es-ES" sz="1600" kern="100" dirty="0">
                <a:effectLst/>
                <a:latin typeface="+mj-lt"/>
                <a:ea typeface="Aptos" panose="020B0004020202020204" pitchFamily="34" charset="0"/>
                <a:cs typeface="Times New Roman" panose="02020603050405020304" pitchFamily="18" charset="0"/>
              </a:rPr>
              <a:t>Fecha estimada para la puesta en marcha oficial.</a:t>
            </a:r>
            <a:endParaRPr lang="en-GB" sz="1400" kern="100" dirty="0">
              <a:effectLst/>
              <a:latin typeface="+mj-lt"/>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28293763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EDCD52-E8D4-469E-7DC7-162B76DCE419}"/>
            </a:ext>
          </a:extLst>
        </p:cNvPr>
        <p:cNvGrpSpPr/>
        <p:nvPr/>
      </p:nvGrpSpPr>
      <p:grpSpPr>
        <a:xfrm>
          <a:off x="0" y="0"/>
          <a:ext cx="0" cy="0"/>
          <a:chOff x="0" y="0"/>
          <a:chExt cx="0" cy="0"/>
        </a:xfrm>
      </p:grpSpPr>
      <p:pic>
        <p:nvPicPr>
          <p:cNvPr id="3" name="Picture 2" descr="A group of trucks on a highway&#10;&#10;Description automatically generated">
            <a:extLst>
              <a:ext uri="{FF2B5EF4-FFF2-40B4-BE49-F238E27FC236}">
                <a16:creationId xmlns:a16="http://schemas.microsoft.com/office/drawing/2014/main" id="{5512B5E8-4877-A3D4-C72B-F87B39AD5032}"/>
              </a:ext>
            </a:extLst>
          </p:cNvPr>
          <p:cNvPicPr>
            <a:picLocks noChangeAspect="1"/>
          </p:cNvPicPr>
          <p:nvPr/>
        </p:nvPicPr>
        <p:blipFill>
          <a:blip r:embed="rId3"/>
          <a:stretch>
            <a:fillRect/>
          </a:stretch>
        </p:blipFill>
        <p:spPr>
          <a:xfrm>
            <a:off x="0" y="91773"/>
            <a:ext cx="12192000" cy="6674453"/>
          </a:xfrm>
          <a:prstGeom prst="rect">
            <a:avLst/>
          </a:prstGeom>
        </p:spPr>
      </p:pic>
      <p:sp>
        <p:nvSpPr>
          <p:cNvPr id="76" name="Rectangle 75">
            <a:extLst>
              <a:ext uri="{FF2B5EF4-FFF2-40B4-BE49-F238E27FC236}">
                <a16:creationId xmlns:a16="http://schemas.microsoft.com/office/drawing/2014/main" id="{94ADFBCD-FAAC-1F72-CE7A-D58BAE741A54}"/>
              </a:ext>
            </a:extLst>
          </p:cNvPr>
          <p:cNvSpPr/>
          <p:nvPr/>
        </p:nvSpPr>
        <p:spPr>
          <a:xfrm>
            <a:off x="-32657" y="0"/>
            <a:ext cx="12257314" cy="6995329"/>
          </a:xfrm>
          <a:prstGeom prst="rect">
            <a:avLst/>
          </a:prstGeom>
          <a:solidFill>
            <a:srgbClr val="D9D9D9">
              <a:alpha val="6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E5DA212E-2F54-958F-747F-133A6E59B044}"/>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32D9A4AC-C6CA-EFD4-9152-6F70A14A2B6C}"/>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389C2312-84A5-1B1B-A371-D0B2A5074C87}"/>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5D795CC8-52C9-B172-FB1C-CAB3B54DCDC6}"/>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63731BB2-8A86-BE53-5915-89DF271533A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98248443-B39D-277C-728E-312ECA2325FB}"/>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600450B4-3E54-13DE-3CF2-76FEB6F3DAC6}"/>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E6123825-5645-DA6C-F93E-40CB818D5B4C}"/>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69454112-19A4-4F2E-81C3-8D6497874E7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4" name="Rectangle 43">
            <a:extLst>
              <a:ext uri="{FF2B5EF4-FFF2-40B4-BE49-F238E27FC236}">
                <a16:creationId xmlns:a16="http://schemas.microsoft.com/office/drawing/2014/main" id="{93F24D15-5C09-EA0E-5AA7-F3F750891539}"/>
              </a:ext>
            </a:extLst>
          </p:cNvPr>
          <p:cNvSpPr/>
          <p:nvPr/>
        </p:nvSpPr>
        <p:spPr>
          <a:xfrm>
            <a:off x="715785" y="638855"/>
            <a:ext cx="9132105" cy="4380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s-ES" sz="2000" i="0" u="none" strike="noStrike" kern="1200" cap="none" spc="0" normalizeH="0" baseline="0" noProof="0" dirty="0">
                <a:ln>
                  <a:noFill/>
                </a:ln>
                <a:solidFill>
                  <a:schemeClr val="bg1"/>
                </a:solidFill>
                <a:effectLst/>
                <a:uLnTx/>
                <a:uFillTx/>
                <a:latin typeface="+mj-lt"/>
                <a:ea typeface="+mn-ea"/>
                <a:cs typeface="+mn-cs"/>
              </a:rPr>
              <a:t>¿</a:t>
            </a:r>
            <a:r>
              <a:rPr lang="es-ES" sz="1800" dirty="0">
                <a:effectLst/>
                <a:latin typeface="Aptos" panose="020B0004020202020204" pitchFamily="34" charset="0"/>
                <a:ea typeface="Aptos" panose="020B0004020202020204" pitchFamily="34" charset="0"/>
                <a:cs typeface="Times New Roman" panose="02020603050405020304" pitchFamily="18" charset="0"/>
              </a:rPr>
              <a:t>Cómo el TIR puede complementar el sistema MIC/DTA </a:t>
            </a:r>
            <a:r>
              <a:rPr kumimoji="0" lang="es-ES" sz="2000" i="0" u="none" strike="noStrike" kern="1200" cap="none" spc="0" normalizeH="0" baseline="0" noProof="0" dirty="0">
                <a:ln>
                  <a:noFill/>
                </a:ln>
                <a:solidFill>
                  <a:schemeClr val="bg1"/>
                </a:solidFill>
                <a:effectLst/>
                <a:uLnTx/>
                <a:uFillTx/>
                <a:latin typeface="+mj-lt"/>
                <a:ea typeface="+mn-ea"/>
                <a:cs typeface="+mn-cs"/>
              </a:rPr>
              <a:t>?</a:t>
            </a:r>
            <a:endParaRPr kumimoji="0" lang="en-GB" sz="2000" i="0" u="none" strike="noStrike" kern="1200" cap="none" spc="0" normalizeH="0" baseline="0" noProof="0" dirty="0">
              <a:ln>
                <a:noFill/>
              </a:ln>
              <a:solidFill>
                <a:schemeClr val="bg1"/>
              </a:solidFill>
              <a:effectLst/>
              <a:uLnTx/>
              <a:uFillTx/>
              <a:latin typeface="+mj-lt"/>
              <a:ea typeface="+mn-ea"/>
              <a:cs typeface="+mn-cs"/>
            </a:endParaRPr>
          </a:p>
        </p:txBody>
      </p:sp>
      <p:sp>
        <p:nvSpPr>
          <p:cNvPr id="5" name="TextBox 4">
            <a:extLst>
              <a:ext uri="{FF2B5EF4-FFF2-40B4-BE49-F238E27FC236}">
                <a16:creationId xmlns:a16="http://schemas.microsoft.com/office/drawing/2014/main" id="{2C9BD881-F092-CD74-AB90-D40058D781AC}"/>
              </a:ext>
            </a:extLst>
          </p:cNvPr>
          <p:cNvSpPr txBox="1"/>
          <p:nvPr/>
        </p:nvSpPr>
        <p:spPr>
          <a:xfrm>
            <a:off x="616724" y="1078385"/>
            <a:ext cx="10834765" cy="5367816"/>
          </a:xfrm>
          <a:prstGeom prst="rect">
            <a:avLst/>
          </a:prstGeom>
          <a:noFill/>
        </p:spPr>
        <p:txBody>
          <a:bodyPr wrap="square">
            <a:spAutoFit/>
          </a:bodyPr>
          <a:lstStyle/>
          <a:p>
            <a:pPr>
              <a:lnSpc>
                <a:spcPct val="115000"/>
              </a:lnSpc>
              <a:spcAft>
                <a:spcPts val="800"/>
              </a:spcAft>
              <a:buNone/>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1. Exportaciones desde Zonas Francas hacia Mercados Internacionales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Rol del MIC/DTA:</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Se usa para declarar la carga antes de salir de la zona franca y asegurar el cumplimiento con la aduana.</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Complemento del TIR:</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Evita inspecciones adicionales en países de tránsito al mantener la carga precintada y preaprobada. Además, la transmisión de la declaración electrónica se hace a todos los países del itinerario permitiendo una mejor gestión de riesgo.</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Wingdings" panose="05000000000000000000" pitchFamily="2"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Beneficio:</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Menores demoras y costos en pasos fronterizos.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Garantía sobre las cargas aduaneras para todos los países</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r>
              <a:rPr lang="es-ES" sz="1800" kern="100" dirty="0">
                <a:effectLst/>
                <a:latin typeface="Arial" panose="020B0604020202020204" pitchFamily="34" charset="0"/>
                <a:ea typeface="Aptos" panose="020B0004020202020204" pitchFamily="34" charset="0"/>
                <a:cs typeface="Times New Roman" panose="02020603050405020304" pitchFamily="18" charset="0"/>
              </a:rPr>
              <a:t> </a:t>
            </a:r>
          </a:p>
          <a:p>
            <a:pPr>
              <a:lnSpc>
                <a:spcPct val="115000"/>
              </a:lnSpc>
              <a:spcAft>
                <a:spcPts val="800"/>
              </a:spcAft>
              <a:buNone/>
            </a:pPr>
            <a:r>
              <a:rPr lang="es-ES" b="1" kern="100" dirty="0">
                <a:latin typeface="Arial" panose="020B0604020202020204" pitchFamily="34" charset="0"/>
                <a:ea typeface="Aptos" panose="020B0004020202020204" pitchFamily="34" charset="0"/>
                <a:cs typeface="Times New Roman" panose="02020603050405020304" pitchFamily="18" charset="0"/>
              </a:rPr>
              <a:t>2. Transporte Multimodal (Fluvial-Carretera-Ferrocarril) con TIR</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Rol del MIC/DTA:</a:t>
            </a:r>
            <a:r>
              <a:rPr lang="es-ES" kern="100" dirty="0">
                <a:latin typeface="Arial" panose="020B0604020202020204" pitchFamily="34" charset="0"/>
                <a:ea typeface="Aptos" panose="020B0004020202020204" pitchFamily="34" charset="0"/>
                <a:cs typeface="Times New Roman" panose="02020603050405020304" pitchFamily="18" charset="0"/>
              </a:rPr>
              <a:t> Necesario para transferencias entre </a:t>
            </a:r>
            <a:r>
              <a:rPr lang="es-ES" b="1" kern="100" dirty="0">
                <a:latin typeface="Arial" panose="020B0604020202020204" pitchFamily="34" charset="0"/>
                <a:ea typeface="Aptos" panose="020B0004020202020204" pitchFamily="34" charset="0"/>
                <a:cs typeface="Times New Roman" panose="02020603050405020304" pitchFamily="18" charset="0"/>
              </a:rPr>
              <a:t>buques, camiones y trenes</a:t>
            </a:r>
            <a:r>
              <a:rPr lang="es-ES" kern="100" dirty="0">
                <a:latin typeface="Arial" panose="020B0604020202020204" pitchFamily="34" charset="0"/>
                <a:ea typeface="Aptos" panose="020B0004020202020204" pitchFamily="34" charset="0"/>
                <a:cs typeface="Times New Roman" panose="02020603050405020304" pitchFamily="18" charset="0"/>
              </a:rPr>
              <a:t>.</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Complemento del TIR:</a:t>
            </a:r>
            <a:r>
              <a:rPr lang="es-ES" kern="100" dirty="0">
                <a:latin typeface="Arial" panose="020B0604020202020204" pitchFamily="34" charset="0"/>
                <a:ea typeface="Aptos" panose="020B0004020202020204" pitchFamily="34" charset="0"/>
                <a:cs typeface="Times New Roman" panose="02020603050405020304" pitchFamily="18" charset="0"/>
              </a:rPr>
              <a:t> Facilita el transporte multimodal sin necesidad de reprocesar documentos en cada cambio de medio de transporte.</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Beneficio:</a:t>
            </a:r>
            <a:r>
              <a:rPr lang="es-ES" kern="100" dirty="0">
                <a:latin typeface="Arial" panose="020B0604020202020204" pitchFamily="34" charset="0"/>
                <a:ea typeface="Aptos" panose="020B0004020202020204" pitchFamily="34" charset="0"/>
                <a:cs typeface="Times New Roman" panose="02020603050405020304" pitchFamily="18" charset="0"/>
              </a:rPr>
              <a:t> </a:t>
            </a:r>
            <a:r>
              <a:rPr lang="es-ES" b="1" kern="100" dirty="0">
                <a:latin typeface="Arial" panose="020B0604020202020204" pitchFamily="34" charset="0"/>
                <a:ea typeface="Aptos" panose="020B0004020202020204" pitchFamily="34" charset="0"/>
                <a:cs typeface="Times New Roman" panose="02020603050405020304" pitchFamily="18" charset="0"/>
              </a:rPr>
              <a:t>Optimización del tránsito de cargas internacionales</a:t>
            </a:r>
            <a:r>
              <a:rPr lang="es-ES" kern="100" dirty="0">
                <a:latin typeface="Arial" panose="020B0604020202020204" pitchFamily="34" charset="0"/>
                <a:ea typeface="Aptos" panose="020B0004020202020204" pitchFamily="34" charset="0"/>
                <a:cs typeface="Times New Roman" panose="02020603050405020304" pitchFamily="18" charset="0"/>
              </a:rPr>
              <a:t>.</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8422697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FB0DB3-EAA7-86C0-B18B-9A774D593C2B}"/>
            </a:ext>
          </a:extLst>
        </p:cNvPr>
        <p:cNvGrpSpPr/>
        <p:nvPr/>
      </p:nvGrpSpPr>
      <p:grpSpPr>
        <a:xfrm>
          <a:off x="0" y="0"/>
          <a:ext cx="0" cy="0"/>
          <a:chOff x="0" y="0"/>
          <a:chExt cx="0" cy="0"/>
        </a:xfrm>
      </p:grpSpPr>
      <p:pic>
        <p:nvPicPr>
          <p:cNvPr id="3" name="Picture 2" descr="A group of trucks on a highway&#10;&#10;Description automatically generated">
            <a:extLst>
              <a:ext uri="{FF2B5EF4-FFF2-40B4-BE49-F238E27FC236}">
                <a16:creationId xmlns:a16="http://schemas.microsoft.com/office/drawing/2014/main" id="{3C5CEEFC-8B30-FCB1-7B5B-F15AB5F60C49}"/>
              </a:ext>
            </a:extLst>
          </p:cNvPr>
          <p:cNvPicPr>
            <a:picLocks noChangeAspect="1"/>
          </p:cNvPicPr>
          <p:nvPr/>
        </p:nvPicPr>
        <p:blipFill>
          <a:blip r:embed="rId3"/>
          <a:stretch>
            <a:fillRect/>
          </a:stretch>
        </p:blipFill>
        <p:spPr>
          <a:xfrm>
            <a:off x="0" y="91773"/>
            <a:ext cx="12192000" cy="6674453"/>
          </a:xfrm>
          <a:prstGeom prst="rect">
            <a:avLst/>
          </a:prstGeom>
        </p:spPr>
      </p:pic>
      <p:sp>
        <p:nvSpPr>
          <p:cNvPr id="76" name="Rectangle 75">
            <a:extLst>
              <a:ext uri="{FF2B5EF4-FFF2-40B4-BE49-F238E27FC236}">
                <a16:creationId xmlns:a16="http://schemas.microsoft.com/office/drawing/2014/main" id="{6A46DF2B-3E4D-396C-24D5-C36496DCBB3A}"/>
              </a:ext>
            </a:extLst>
          </p:cNvPr>
          <p:cNvSpPr/>
          <p:nvPr/>
        </p:nvSpPr>
        <p:spPr>
          <a:xfrm>
            <a:off x="0" y="-37939"/>
            <a:ext cx="12257314" cy="6995329"/>
          </a:xfrm>
          <a:prstGeom prst="rect">
            <a:avLst/>
          </a:prstGeom>
          <a:solidFill>
            <a:srgbClr val="D9D9D9">
              <a:alpha val="6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EDCAB9A1-020B-6CC6-A4E3-49AC2C6C6B4F}"/>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A09A9B7D-C14B-B927-E682-A0AAD8D2368F}"/>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9DB9790D-F6E8-8CA5-D8CD-70159DA15BB1}"/>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3FFA8394-27E6-BA4F-F295-F92C520300F9}"/>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E08EE458-4A72-A1A4-5F8B-93D76284AEC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6C93F32D-7797-B31C-BA04-B89365D6212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BC7826C7-0D89-1923-E19A-785EED4C716D}"/>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7FD4D5C9-E12B-FC8C-AFE9-496587394B90}"/>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2C8E3297-9AE4-15F1-C422-D1909124CE8F}"/>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4" name="Rectangle 43">
            <a:extLst>
              <a:ext uri="{FF2B5EF4-FFF2-40B4-BE49-F238E27FC236}">
                <a16:creationId xmlns:a16="http://schemas.microsoft.com/office/drawing/2014/main" id="{D36316EC-B8D6-AA5E-4F09-3D38F6D3D799}"/>
              </a:ext>
            </a:extLst>
          </p:cNvPr>
          <p:cNvSpPr/>
          <p:nvPr/>
        </p:nvSpPr>
        <p:spPr>
          <a:xfrm>
            <a:off x="715785" y="638855"/>
            <a:ext cx="9132105" cy="4380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s-ES" sz="2000" i="0" u="none" strike="noStrike" kern="1200" cap="none" spc="0" normalizeH="0" baseline="0" noProof="0" dirty="0">
                <a:ln>
                  <a:noFill/>
                </a:ln>
                <a:solidFill>
                  <a:schemeClr val="bg1"/>
                </a:solidFill>
                <a:effectLst/>
                <a:uLnTx/>
                <a:uFillTx/>
                <a:latin typeface="+mj-lt"/>
                <a:ea typeface="+mn-ea"/>
                <a:cs typeface="+mn-cs"/>
              </a:rPr>
              <a:t>¿</a:t>
            </a:r>
            <a:r>
              <a:rPr lang="es-ES" sz="1800" dirty="0">
                <a:effectLst/>
                <a:latin typeface="Aptos" panose="020B0004020202020204" pitchFamily="34" charset="0"/>
                <a:ea typeface="Aptos" panose="020B0004020202020204" pitchFamily="34" charset="0"/>
                <a:cs typeface="Times New Roman" panose="02020603050405020304" pitchFamily="18" charset="0"/>
              </a:rPr>
              <a:t>Cómo el TIR puede complementar el sistema MIC/DTA </a:t>
            </a:r>
            <a:r>
              <a:rPr kumimoji="0" lang="es-ES" sz="2000" i="0" u="none" strike="noStrike" kern="1200" cap="none" spc="0" normalizeH="0" baseline="0" noProof="0" dirty="0">
                <a:ln>
                  <a:noFill/>
                </a:ln>
                <a:solidFill>
                  <a:schemeClr val="bg1"/>
                </a:solidFill>
                <a:effectLst/>
                <a:uLnTx/>
                <a:uFillTx/>
                <a:latin typeface="+mj-lt"/>
                <a:ea typeface="+mn-ea"/>
                <a:cs typeface="+mn-cs"/>
              </a:rPr>
              <a:t>?</a:t>
            </a:r>
            <a:endParaRPr kumimoji="0" lang="en-GB" sz="2000" i="0" u="none" strike="noStrike" kern="1200" cap="none" spc="0" normalizeH="0" baseline="0" noProof="0" dirty="0">
              <a:ln>
                <a:noFill/>
              </a:ln>
              <a:solidFill>
                <a:schemeClr val="bg1"/>
              </a:solidFill>
              <a:effectLst/>
              <a:uLnTx/>
              <a:uFillTx/>
              <a:latin typeface="+mj-lt"/>
              <a:ea typeface="+mn-ea"/>
              <a:cs typeface="+mn-cs"/>
            </a:endParaRPr>
          </a:p>
        </p:txBody>
      </p:sp>
      <p:sp>
        <p:nvSpPr>
          <p:cNvPr id="5" name="TextBox 4">
            <a:extLst>
              <a:ext uri="{FF2B5EF4-FFF2-40B4-BE49-F238E27FC236}">
                <a16:creationId xmlns:a16="http://schemas.microsoft.com/office/drawing/2014/main" id="{58E2717F-B5B1-7658-67E3-B2430C27DE47}"/>
              </a:ext>
            </a:extLst>
          </p:cNvPr>
          <p:cNvSpPr txBox="1"/>
          <p:nvPr/>
        </p:nvSpPr>
        <p:spPr>
          <a:xfrm>
            <a:off x="616724" y="1078385"/>
            <a:ext cx="10834765" cy="3988528"/>
          </a:xfrm>
          <a:prstGeom prst="rect">
            <a:avLst/>
          </a:prstGeom>
          <a:noFill/>
        </p:spPr>
        <p:txBody>
          <a:bodyPr wrap="square">
            <a:spAutoFit/>
          </a:bodyPr>
          <a:lstStyle/>
          <a:p>
            <a:pPr>
              <a:lnSpc>
                <a:spcPct val="115000"/>
              </a:lnSpc>
              <a:spcAft>
                <a:spcPts val="800"/>
              </a:spcAft>
              <a:buNone/>
            </a:pPr>
            <a:r>
              <a:rPr lang="es-ES" b="1" kern="100" dirty="0">
                <a:latin typeface="Arial" panose="020B0604020202020204" pitchFamily="34" charset="0"/>
                <a:ea typeface="Aptos" panose="020B0004020202020204" pitchFamily="34" charset="0"/>
                <a:cs typeface="Times New Roman" panose="02020603050405020304" pitchFamily="18" charset="0"/>
              </a:rPr>
              <a:t>3</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 Tránsito de Mercancías desde Puertos hacia Países sin Litoral (Paraguay, Bolivia)</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Rol del MIC/DTA:</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Requerido para cargas que llegan a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puertos</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con destino a Paraguay o Bolivia.</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Complemento del TIR:</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Facilita el tránsito sin necesidad de nuevos documentos en cada control aduanero.</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Beneficio:</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Menos demoras y menores costos</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para cargas en tránsito.</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r>
              <a:rPr lang="es-ES"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r>
              <a:rPr lang="es-ES" b="1" kern="100" dirty="0">
                <a:latin typeface="Arial" panose="020B0604020202020204" pitchFamily="34" charset="0"/>
                <a:ea typeface="Aptos" panose="020B0004020202020204" pitchFamily="34" charset="0"/>
                <a:cs typeface="Times New Roman" panose="02020603050405020304" pitchFamily="18" charset="0"/>
              </a:rPr>
              <a:t>4</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 Cadenas de Suministro en Mercosur como Hub de Distribución</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Rol del MIC/DTA:</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Controla el tránsito en los países del Mercosur.</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Complemento del TIR:</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Permite el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reconocimiento internacional</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del precinto, reduciendo inspecciones en las fronteras.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Beneficio:</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Más eficiencia en la distribución de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productos industriales y de consumo</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385339109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2F38B3-F54D-378D-6315-9AFF5CF558EE}"/>
            </a:ext>
          </a:extLst>
        </p:cNvPr>
        <p:cNvGrpSpPr/>
        <p:nvPr/>
      </p:nvGrpSpPr>
      <p:grpSpPr>
        <a:xfrm>
          <a:off x="0" y="0"/>
          <a:ext cx="0" cy="0"/>
          <a:chOff x="0" y="0"/>
          <a:chExt cx="0" cy="0"/>
        </a:xfrm>
      </p:grpSpPr>
      <p:pic>
        <p:nvPicPr>
          <p:cNvPr id="3" name="Picture 2" descr="A group of trucks on a highway&#10;&#10;Description automatically generated">
            <a:extLst>
              <a:ext uri="{FF2B5EF4-FFF2-40B4-BE49-F238E27FC236}">
                <a16:creationId xmlns:a16="http://schemas.microsoft.com/office/drawing/2014/main" id="{54B8E124-DC94-BAE7-483E-C2E63BFA226C}"/>
              </a:ext>
            </a:extLst>
          </p:cNvPr>
          <p:cNvPicPr>
            <a:picLocks noChangeAspect="1"/>
          </p:cNvPicPr>
          <p:nvPr/>
        </p:nvPicPr>
        <p:blipFill>
          <a:blip r:embed="rId3"/>
          <a:stretch>
            <a:fillRect/>
          </a:stretch>
        </p:blipFill>
        <p:spPr>
          <a:xfrm>
            <a:off x="0" y="91773"/>
            <a:ext cx="12192000" cy="6674453"/>
          </a:xfrm>
          <a:prstGeom prst="rect">
            <a:avLst/>
          </a:prstGeom>
        </p:spPr>
      </p:pic>
      <p:sp>
        <p:nvSpPr>
          <p:cNvPr id="76" name="Rectangle 75">
            <a:extLst>
              <a:ext uri="{FF2B5EF4-FFF2-40B4-BE49-F238E27FC236}">
                <a16:creationId xmlns:a16="http://schemas.microsoft.com/office/drawing/2014/main" id="{4A00D03C-DCE2-634A-9711-44D0D44D4E96}"/>
              </a:ext>
            </a:extLst>
          </p:cNvPr>
          <p:cNvSpPr/>
          <p:nvPr/>
        </p:nvSpPr>
        <p:spPr>
          <a:xfrm>
            <a:off x="0" y="-37939"/>
            <a:ext cx="12257314" cy="6995329"/>
          </a:xfrm>
          <a:prstGeom prst="rect">
            <a:avLst/>
          </a:prstGeom>
          <a:solidFill>
            <a:srgbClr val="D9D9D9">
              <a:alpha val="6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8E4F9060-B051-D394-B3C5-011C0B478780}"/>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7776A311-94C5-4C28-6BF2-FE870EE18A10}"/>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513410AA-154A-7E5C-696D-B567024472C5}"/>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382E38CD-5222-98EC-734A-DE53D851222B}"/>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13E483F2-2426-4A3C-42DB-9D5372E29BC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B67D6B1E-2C2A-197A-BA83-09EBD7CF67B2}"/>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0F8C8F73-6147-7132-76DA-FE21D8ED4182}"/>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AE1D993F-6E9E-1B21-05B9-914ABC3CFEAB}"/>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9F38C038-14BD-AB85-0C6D-9F579B33EF3A}"/>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4" name="Rectangle 43">
            <a:extLst>
              <a:ext uri="{FF2B5EF4-FFF2-40B4-BE49-F238E27FC236}">
                <a16:creationId xmlns:a16="http://schemas.microsoft.com/office/drawing/2014/main" id="{851D362F-71D2-9D09-40C5-CDF3B42BD689}"/>
              </a:ext>
            </a:extLst>
          </p:cNvPr>
          <p:cNvSpPr/>
          <p:nvPr/>
        </p:nvSpPr>
        <p:spPr>
          <a:xfrm>
            <a:off x="715785" y="638855"/>
            <a:ext cx="9132105" cy="4380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s-ES" sz="2000" i="0" u="none" strike="noStrike" kern="1200" cap="none" spc="0" normalizeH="0" baseline="0" noProof="0" dirty="0">
                <a:ln>
                  <a:noFill/>
                </a:ln>
                <a:solidFill>
                  <a:schemeClr val="bg1"/>
                </a:solidFill>
                <a:effectLst/>
                <a:uLnTx/>
                <a:uFillTx/>
                <a:latin typeface="+mj-lt"/>
                <a:ea typeface="+mn-ea"/>
                <a:cs typeface="+mn-cs"/>
              </a:rPr>
              <a:t>¿</a:t>
            </a:r>
            <a:r>
              <a:rPr lang="es-ES" sz="1800" dirty="0">
                <a:effectLst/>
                <a:latin typeface="Aptos" panose="020B0004020202020204" pitchFamily="34" charset="0"/>
                <a:ea typeface="Aptos" panose="020B0004020202020204" pitchFamily="34" charset="0"/>
                <a:cs typeface="Times New Roman" panose="02020603050405020304" pitchFamily="18" charset="0"/>
              </a:rPr>
              <a:t>Cómo el TIR puede complementar el sistema MIC/DTA </a:t>
            </a:r>
            <a:r>
              <a:rPr kumimoji="0" lang="es-ES" sz="2000" i="0" u="none" strike="noStrike" kern="1200" cap="none" spc="0" normalizeH="0" baseline="0" noProof="0" dirty="0">
                <a:ln>
                  <a:noFill/>
                </a:ln>
                <a:solidFill>
                  <a:schemeClr val="bg1"/>
                </a:solidFill>
                <a:effectLst/>
                <a:uLnTx/>
                <a:uFillTx/>
                <a:latin typeface="+mj-lt"/>
                <a:ea typeface="+mn-ea"/>
                <a:cs typeface="+mn-cs"/>
              </a:rPr>
              <a:t>?</a:t>
            </a:r>
            <a:endParaRPr kumimoji="0" lang="en-GB" sz="2000" i="0" u="none" strike="noStrike" kern="1200" cap="none" spc="0" normalizeH="0" baseline="0" noProof="0" dirty="0">
              <a:ln>
                <a:noFill/>
              </a:ln>
              <a:solidFill>
                <a:schemeClr val="bg1"/>
              </a:solidFill>
              <a:effectLst/>
              <a:uLnTx/>
              <a:uFillTx/>
              <a:latin typeface="+mj-lt"/>
              <a:ea typeface="+mn-ea"/>
              <a:cs typeface="+mn-cs"/>
            </a:endParaRPr>
          </a:p>
        </p:txBody>
      </p:sp>
      <p:sp>
        <p:nvSpPr>
          <p:cNvPr id="5" name="TextBox 4">
            <a:extLst>
              <a:ext uri="{FF2B5EF4-FFF2-40B4-BE49-F238E27FC236}">
                <a16:creationId xmlns:a16="http://schemas.microsoft.com/office/drawing/2014/main" id="{F9B23AC2-AE89-F275-2373-4D0DF9E07060}"/>
              </a:ext>
            </a:extLst>
          </p:cNvPr>
          <p:cNvSpPr txBox="1"/>
          <p:nvPr/>
        </p:nvSpPr>
        <p:spPr>
          <a:xfrm>
            <a:off x="616724" y="1078385"/>
            <a:ext cx="10834765" cy="5151860"/>
          </a:xfrm>
          <a:prstGeom prst="rect">
            <a:avLst/>
          </a:prstGeom>
          <a:noFill/>
        </p:spPr>
        <p:txBody>
          <a:bodyPr wrap="square">
            <a:spAutoFit/>
          </a:bodyPr>
          <a:lstStyle/>
          <a:p>
            <a:pPr>
              <a:lnSpc>
                <a:spcPct val="115000"/>
              </a:lnSpc>
              <a:spcAft>
                <a:spcPts val="800"/>
              </a:spcAft>
              <a:buNone/>
            </a:pPr>
            <a:r>
              <a:rPr lang="es-ES" b="1" kern="100" dirty="0">
                <a:latin typeface="Arial" panose="020B0604020202020204" pitchFamily="34" charset="0"/>
                <a:ea typeface="Aptos" panose="020B0004020202020204" pitchFamily="34" charset="0"/>
                <a:cs typeface="Times New Roman" panose="02020603050405020304" pitchFamily="18" charset="0"/>
              </a:rPr>
              <a:t>5</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 Exportaciones Agroalimentarias (Soja, Carne, Lácteos)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Rol del MIC/DTA:</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Garantiza el cumplimiento de regulaciones fitosanitarias y aduaneras.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Complemento del TIR:</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Evita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revisiones innecesarias y repetitivas en fronteras</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ya que la carga viaja con precinto TIR seguro y bajo itinerario controlado.</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sz="1800" b="1" kern="100" dirty="0">
                <a:effectLst/>
                <a:latin typeface="Arial" panose="020B0604020202020204" pitchFamily="34" charset="0"/>
                <a:ea typeface="Aptos" panose="020B0004020202020204" pitchFamily="34" charset="0"/>
                <a:cs typeface="Times New Roman" panose="02020603050405020304" pitchFamily="18" charset="0"/>
              </a:rPr>
              <a:t>Beneficio:</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a:t>
            </a:r>
            <a:r>
              <a:rPr lang="es-ES" sz="1800" b="1" kern="100" dirty="0">
                <a:effectLst/>
                <a:latin typeface="Arial" panose="020B0604020202020204" pitchFamily="34" charset="0"/>
                <a:ea typeface="Aptos" panose="020B0004020202020204" pitchFamily="34" charset="0"/>
                <a:cs typeface="Times New Roman" panose="02020603050405020304" pitchFamily="18" charset="0"/>
              </a:rPr>
              <a:t>Menos interrupciones para productos perecederos</a:t>
            </a:r>
            <a:r>
              <a:rPr lang="es-ES" sz="1800" kern="100" dirty="0">
                <a:effectLst/>
                <a:latin typeface="Arial" panose="020B0604020202020204" pitchFamily="34" charset="0"/>
                <a:ea typeface="Aptos" panose="020B0004020202020204" pitchFamily="34" charset="0"/>
                <a:cs typeface="Times New Roman" panose="02020603050405020304" pitchFamily="18" charset="0"/>
              </a:rPr>
              <a:t>, asegurando entregas más rápidas.</a:t>
            </a: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r>
              <a:rPr lang="es-ES" sz="1800" kern="100" dirty="0">
                <a:effectLst/>
                <a:latin typeface="Arial" panose="020B0604020202020204" pitchFamily="34" charset="0"/>
                <a:ea typeface="Aptos" panose="020B0004020202020204" pitchFamily="34" charset="0"/>
                <a:cs typeface="Times New Roman" panose="02020603050405020304" pitchFamily="18" charset="0"/>
              </a:rPr>
              <a:t> </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r>
              <a:rPr lang="es-ES" b="1" kern="100" dirty="0">
                <a:latin typeface="Arial" panose="020B0604020202020204" pitchFamily="34" charset="0"/>
                <a:ea typeface="Aptos" panose="020B0004020202020204" pitchFamily="34" charset="0"/>
                <a:cs typeface="Times New Roman" panose="02020603050405020304" pitchFamily="18" charset="0"/>
              </a:rPr>
              <a:t>6. Transporte de Medicamentos y Productos Sensibles a la Temperatura</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Rol del MIC/DTA:</a:t>
            </a:r>
            <a:r>
              <a:rPr lang="es-ES" kern="100" dirty="0">
                <a:latin typeface="Arial" panose="020B0604020202020204" pitchFamily="34" charset="0"/>
                <a:ea typeface="Aptos" panose="020B0004020202020204" pitchFamily="34" charset="0"/>
                <a:cs typeface="Times New Roman" panose="02020603050405020304" pitchFamily="18" charset="0"/>
              </a:rPr>
              <a:t> Se usa para el control de carga de medicamentos y vacunas.</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buFont typeface="Symbol" panose="05050102010706020507" pitchFamily="18"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Complemento del TIR:</a:t>
            </a:r>
            <a:r>
              <a:rPr lang="es-ES" kern="100" dirty="0">
                <a:latin typeface="Arial" panose="020B0604020202020204" pitchFamily="34" charset="0"/>
                <a:ea typeface="Aptos" panose="020B0004020202020204" pitchFamily="34" charset="0"/>
                <a:cs typeface="Times New Roman" panose="02020603050405020304" pitchFamily="18" charset="0"/>
              </a:rPr>
              <a:t> Brinda </a:t>
            </a:r>
            <a:r>
              <a:rPr lang="es-ES" b="1" kern="100" dirty="0">
                <a:latin typeface="Arial" panose="020B0604020202020204" pitchFamily="34" charset="0"/>
                <a:ea typeface="Aptos" panose="020B0004020202020204" pitchFamily="34" charset="0"/>
                <a:cs typeface="Times New Roman" panose="02020603050405020304" pitchFamily="18" charset="0"/>
              </a:rPr>
              <a:t>seguridad adicional</a:t>
            </a:r>
            <a:r>
              <a:rPr lang="es-ES" kern="100" dirty="0">
                <a:latin typeface="Arial" panose="020B0604020202020204" pitchFamily="34" charset="0"/>
                <a:ea typeface="Aptos" panose="020B0004020202020204" pitchFamily="34" charset="0"/>
                <a:cs typeface="Times New Roman" panose="02020603050405020304" pitchFamily="18" charset="0"/>
              </a:rPr>
              <a:t> para que la carga no sea intervenida en tránsito y un nivel de garantía que evita el uso de escoltas o garantías bancarias.</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marL="342900" lvl="0" indent="-342900">
              <a:lnSpc>
                <a:spcPct val="115000"/>
              </a:lnSpc>
              <a:spcAft>
                <a:spcPts val="800"/>
              </a:spcAft>
              <a:buFont typeface="Wingdings" panose="05000000000000000000" pitchFamily="2" charset="2"/>
              <a:buChar char=""/>
            </a:pPr>
            <a:r>
              <a:rPr lang="es-ES" b="1" kern="100" dirty="0">
                <a:latin typeface="Arial" panose="020B0604020202020204" pitchFamily="34" charset="0"/>
                <a:ea typeface="Aptos" panose="020B0004020202020204" pitchFamily="34" charset="0"/>
                <a:cs typeface="Times New Roman" panose="02020603050405020304" pitchFamily="18" charset="0"/>
              </a:rPr>
              <a:t>Beneficio:</a:t>
            </a:r>
            <a:r>
              <a:rPr lang="es-ES" kern="100" dirty="0">
                <a:latin typeface="Arial" panose="020B0604020202020204" pitchFamily="34" charset="0"/>
                <a:ea typeface="Aptos" panose="020B0004020202020204" pitchFamily="34" charset="0"/>
                <a:cs typeface="Times New Roman" panose="02020603050405020304" pitchFamily="18" charset="0"/>
              </a:rPr>
              <a:t> </a:t>
            </a:r>
            <a:r>
              <a:rPr lang="es-ES" b="1" kern="100" dirty="0">
                <a:latin typeface="Arial" panose="020B0604020202020204" pitchFamily="34" charset="0"/>
                <a:ea typeface="Aptos" panose="020B0004020202020204" pitchFamily="34" charset="0"/>
                <a:cs typeface="Times New Roman" panose="02020603050405020304" pitchFamily="18" charset="0"/>
              </a:rPr>
              <a:t>Menos riesgos de interrupciones en la cadena de frío</a:t>
            </a:r>
            <a:r>
              <a:rPr lang="es-ES" kern="100" dirty="0">
                <a:latin typeface="Arial" panose="020B0604020202020204" pitchFamily="34" charset="0"/>
                <a:ea typeface="Aptos" panose="020B0004020202020204" pitchFamily="34" charset="0"/>
                <a:cs typeface="Times New Roman" panose="02020603050405020304" pitchFamily="18" charset="0"/>
              </a:rPr>
              <a:t> y mayor cumplimiento sanitario.</a:t>
            </a:r>
            <a:endParaRPr lang="en-GB" kern="100" dirty="0">
              <a:latin typeface="Aptos" panose="020B0004020202020204" pitchFamily="34" charset="0"/>
              <a:ea typeface="Aptos" panose="020B0004020202020204" pitchFamily="34" charset="0"/>
              <a:cs typeface="Times New Roman" panose="02020603050405020304" pitchFamily="18" charset="0"/>
            </a:endParaRPr>
          </a:p>
          <a:p>
            <a:pPr>
              <a:lnSpc>
                <a:spcPct val="115000"/>
              </a:lnSpc>
              <a:spcAft>
                <a:spcPts val="800"/>
              </a:spcAft>
              <a:buNone/>
            </a:pP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a:p>
            <a:pPr lvl="0">
              <a:lnSpc>
                <a:spcPct val="115000"/>
              </a:lnSpc>
              <a:spcAft>
                <a:spcPts val="800"/>
              </a:spcAft>
            </a:pPr>
            <a:endParaRPr lang="en-GB" sz="1800" kern="100" dirty="0">
              <a:effectLst/>
              <a:latin typeface="Aptos" panose="020B0004020202020204" pitchFamily="34" charset="0"/>
              <a:ea typeface="Aptos" panose="020B0004020202020204" pitchFamily="34" charset="0"/>
              <a:cs typeface="Times New Roman" panose="02020603050405020304" pitchFamily="18" charset="0"/>
            </a:endParaRPr>
          </a:p>
        </p:txBody>
      </p:sp>
    </p:spTree>
    <p:extLst>
      <p:ext uri="{BB962C8B-B14F-4D97-AF65-F5344CB8AC3E}">
        <p14:creationId xmlns:p14="http://schemas.microsoft.com/office/powerpoint/2010/main" val="1796412897"/>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76FC89-9451-A498-C654-C059074D0384}"/>
            </a:ext>
          </a:extLst>
        </p:cNvPr>
        <p:cNvGrpSpPr/>
        <p:nvPr/>
      </p:nvGrpSpPr>
      <p:grpSpPr>
        <a:xfrm>
          <a:off x="0" y="0"/>
          <a:ext cx="0" cy="0"/>
          <a:chOff x="0" y="0"/>
          <a:chExt cx="0" cy="0"/>
        </a:xfrm>
      </p:grpSpPr>
      <p:pic>
        <p:nvPicPr>
          <p:cNvPr id="3" name="Picture 2" descr="A group of trucks on a highway&#10;&#10;Description automatically generated">
            <a:extLst>
              <a:ext uri="{FF2B5EF4-FFF2-40B4-BE49-F238E27FC236}">
                <a16:creationId xmlns:a16="http://schemas.microsoft.com/office/drawing/2014/main" id="{E38F35FC-E400-51E6-228D-DF2226BEADBF}"/>
              </a:ext>
            </a:extLst>
          </p:cNvPr>
          <p:cNvPicPr>
            <a:picLocks noChangeAspect="1"/>
          </p:cNvPicPr>
          <p:nvPr/>
        </p:nvPicPr>
        <p:blipFill>
          <a:blip r:embed="rId3"/>
          <a:stretch>
            <a:fillRect/>
          </a:stretch>
        </p:blipFill>
        <p:spPr>
          <a:xfrm>
            <a:off x="0" y="91773"/>
            <a:ext cx="12192000" cy="6674453"/>
          </a:xfrm>
          <a:prstGeom prst="rect">
            <a:avLst/>
          </a:prstGeom>
        </p:spPr>
      </p:pic>
      <p:sp>
        <p:nvSpPr>
          <p:cNvPr id="76" name="Rectangle 75">
            <a:extLst>
              <a:ext uri="{FF2B5EF4-FFF2-40B4-BE49-F238E27FC236}">
                <a16:creationId xmlns:a16="http://schemas.microsoft.com/office/drawing/2014/main" id="{17942361-3CF0-7D12-C0D7-CB137EDDB72B}"/>
              </a:ext>
            </a:extLst>
          </p:cNvPr>
          <p:cNvSpPr/>
          <p:nvPr/>
        </p:nvSpPr>
        <p:spPr>
          <a:xfrm>
            <a:off x="0" y="-37939"/>
            <a:ext cx="12257314" cy="6995329"/>
          </a:xfrm>
          <a:prstGeom prst="rect">
            <a:avLst/>
          </a:prstGeom>
          <a:solidFill>
            <a:srgbClr val="D9D9D9">
              <a:alpha val="6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25C8E27F-8793-00C4-C9E9-74E87DD7CE08}"/>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BD16BF9D-3726-A278-076A-F2B92487BB6D}"/>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84EFB172-0FC8-0B2A-79C4-7F11420063E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5D4BC94B-1A10-D947-422A-0D7802B55650}"/>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33ECA025-7E76-BC15-DB56-9CC5E074129B}"/>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E2A6FDE7-CFAA-9535-BDB6-3FA1425F911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84A49CC2-799C-484F-39CE-147F1B83EB47}"/>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09909F94-B50A-E7C3-04AB-4EE368AAC25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B91AA653-C418-DA10-A2FD-08D79A7ACFE7}"/>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4" name="Rectangle 43">
            <a:extLst>
              <a:ext uri="{FF2B5EF4-FFF2-40B4-BE49-F238E27FC236}">
                <a16:creationId xmlns:a16="http://schemas.microsoft.com/office/drawing/2014/main" id="{4D9D3A88-9F9E-0328-68A9-5E057F9FC95F}"/>
              </a:ext>
            </a:extLst>
          </p:cNvPr>
          <p:cNvSpPr/>
          <p:nvPr/>
        </p:nvSpPr>
        <p:spPr>
          <a:xfrm>
            <a:off x="715785" y="638855"/>
            <a:ext cx="9132105" cy="43807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s-ES" sz="2000" i="0" u="none" strike="noStrike" kern="1200" cap="none" spc="0" normalizeH="0" baseline="0" noProof="0" dirty="0">
                <a:ln>
                  <a:noFill/>
                </a:ln>
                <a:solidFill>
                  <a:schemeClr val="bg1"/>
                </a:solidFill>
                <a:effectLst/>
                <a:uLnTx/>
                <a:uFillTx/>
                <a:latin typeface="+mj-lt"/>
                <a:ea typeface="+mn-ea"/>
                <a:cs typeface="+mn-cs"/>
              </a:rPr>
              <a:t>¿CUÁLES SON LOS </a:t>
            </a:r>
            <a:r>
              <a:rPr lang="es-ES" sz="2000" dirty="0">
                <a:solidFill>
                  <a:schemeClr val="bg1"/>
                </a:solidFill>
                <a:latin typeface="+mj-lt"/>
              </a:rPr>
              <a:t>COSTOS DEL TIR</a:t>
            </a:r>
            <a:r>
              <a:rPr kumimoji="0" lang="es-ES" sz="2000" i="0" u="none" strike="noStrike" kern="1200" cap="none" spc="0" normalizeH="0" baseline="0" noProof="0" dirty="0">
                <a:ln>
                  <a:noFill/>
                </a:ln>
                <a:solidFill>
                  <a:schemeClr val="bg1"/>
                </a:solidFill>
                <a:effectLst/>
                <a:uLnTx/>
                <a:uFillTx/>
                <a:latin typeface="+mj-lt"/>
                <a:ea typeface="+mn-ea"/>
                <a:cs typeface="+mn-cs"/>
              </a:rPr>
              <a:t>?</a:t>
            </a:r>
            <a:endParaRPr kumimoji="0" lang="en-GB" sz="2000" i="0" u="none" strike="noStrike" kern="1200" cap="none" spc="0" normalizeH="0" baseline="0" noProof="0" dirty="0">
              <a:ln>
                <a:noFill/>
              </a:ln>
              <a:solidFill>
                <a:schemeClr val="bg1"/>
              </a:solidFill>
              <a:effectLst/>
              <a:uLnTx/>
              <a:uFillTx/>
              <a:latin typeface="+mj-lt"/>
              <a:ea typeface="+mn-ea"/>
              <a:cs typeface="+mn-cs"/>
            </a:endParaRPr>
          </a:p>
        </p:txBody>
      </p:sp>
      <p:sp>
        <p:nvSpPr>
          <p:cNvPr id="5" name="TextBox 4">
            <a:extLst>
              <a:ext uri="{FF2B5EF4-FFF2-40B4-BE49-F238E27FC236}">
                <a16:creationId xmlns:a16="http://schemas.microsoft.com/office/drawing/2014/main" id="{7042D35A-7719-F898-52EA-55A3AD7F4011}"/>
              </a:ext>
            </a:extLst>
          </p:cNvPr>
          <p:cNvSpPr txBox="1"/>
          <p:nvPr/>
        </p:nvSpPr>
        <p:spPr>
          <a:xfrm>
            <a:off x="616724" y="1078385"/>
            <a:ext cx="10834765" cy="4801314"/>
          </a:xfrm>
          <a:prstGeom prst="rect">
            <a:avLst/>
          </a:prstGeom>
          <a:noFill/>
        </p:spPr>
        <p:txBody>
          <a:bodyPr wrap="square">
            <a:spAutoFit/>
          </a:bodyPr>
          <a:lstStyle/>
          <a:p>
            <a:r>
              <a:rPr lang="es-ES" b="1" dirty="0"/>
              <a:t>El costo de cada cuaderno TIR es definido por IRU anualmente. Se  puede adquirir cuadernos en función de la demanda, pero usualmente se requiere mantener un stock mínimo de 100. No es obligatorio comprar un número fijo inicialmente, pero sí se recomienda adquirir una cantidad base para responder a la demanda inicial.</a:t>
            </a:r>
          </a:p>
          <a:p>
            <a:r>
              <a:rPr lang="es-ES" b="1" dirty="0"/>
              <a:t>1.Los costos básicos facturados por la IRU para los cuadernos TIR son:</a:t>
            </a:r>
          </a:p>
          <a:p>
            <a:r>
              <a:rPr lang="es-ES" b="1" dirty="0"/>
              <a:t>	6 </a:t>
            </a:r>
            <a:r>
              <a:rPr lang="es-ES" b="1" dirty="0" err="1"/>
              <a:t>volets</a:t>
            </a:r>
            <a:r>
              <a:rPr lang="es-ES" b="1" dirty="0"/>
              <a:t>: CHF 32.19</a:t>
            </a:r>
          </a:p>
          <a:p>
            <a:r>
              <a:rPr lang="es-ES" b="1" dirty="0"/>
              <a:t>	16 </a:t>
            </a:r>
            <a:r>
              <a:rPr lang="es-ES" b="1" dirty="0" err="1"/>
              <a:t>volets</a:t>
            </a:r>
            <a:r>
              <a:rPr lang="es-ES" b="1" dirty="0"/>
              <a:t>: CHF 64.20</a:t>
            </a:r>
          </a:p>
          <a:p>
            <a:r>
              <a:rPr lang="es-ES" b="1" dirty="0"/>
              <a:t>2.A los costos básicos de los cuadernos TIR se deben añadir los siguientes costos adicionales:</a:t>
            </a:r>
          </a:p>
          <a:p>
            <a:r>
              <a:rPr lang="es-ES" b="1" dirty="0"/>
              <a:t>	Seguro de transporte: CHF 0.005 por cuaderno TIR</a:t>
            </a:r>
          </a:p>
          <a:p>
            <a:r>
              <a:rPr lang="es-ES" b="1" dirty="0"/>
              <a:t>	Costos de </a:t>
            </a:r>
            <a:r>
              <a:rPr lang="es-ES" b="1" dirty="0" err="1"/>
              <a:t>TIRExB</a:t>
            </a:r>
            <a:r>
              <a:rPr lang="es-ES" b="1" dirty="0"/>
              <a:t> / </a:t>
            </a:r>
            <a:r>
              <a:rPr lang="es-ES" b="1"/>
              <a:t>Secretaría TIR-CHF </a:t>
            </a:r>
            <a:r>
              <a:rPr lang="es-ES" b="1" dirty="0"/>
              <a:t>3.25 por cuaderno TIR a partir del 01.01.2025</a:t>
            </a:r>
          </a:p>
          <a:p>
            <a:r>
              <a:rPr lang="es-ES" b="1" dirty="0"/>
              <a:t>	Cargos por embalaje seguro</a:t>
            </a:r>
          </a:p>
          <a:p>
            <a:r>
              <a:rPr lang="es-ES" b="1" dirty="0"/>
              <a:t>	Costo de opciones preimpresas (cuando corresponda) CHF 0.01 por cuaderno TIR</a:t>
            </a:r>
          </a:p>
          <a:p>
            <a:r>
              <a:rPr lang="es-ES" b="1" dirty="0"/>
              <a:t>	Gastos de transporte</a:t>
            </a:r>
          </a:p>
          <a:p>
            <a:r>
              <a:rPr lang="es-ES" b="1" dirty="0"/>
              <a:t>3.A partir del 01.01.2025, se aplicará un descuento temporal de CHF 4.00 para los cuadernos TIR de 6 </a:t>
            </a:r>
            <a:r>
              <a:rPr lang="es-ES" b="1" dirty="0" err="1"/>
              <a:t>volets</a:t>
            </a:r>
            <a:r>
              <a:rPr lang="es-ES" b="1" dirty="0"/>
              <a:t>, bajo la condición de que la Asociación los emita a sus titulares a un precio máximo de usuario final de CHF 52.50 (equivalente en moneda nacional según el tipo de cambio aplicado por el banco UBS el 31 de diciembre de cada año para el año siguiente).</a:t>
            </a:r>
            <a:r>
              <a:rPr lang="es-ES" dirty="0"/>
              <a:t>.</a:t>
            </a:r>
            <a:endParaRPr lang="en-US" dirty="0"/>
          </a:p>
        </p:txBody>
      </p:sp>
    </p:spTree>
    <p:extLst>
      <p:ext uri="{BB962C8B-B14F-4D97-AF65-F5344CB8AC3E}">
        <p14:creationId xmlns:p14="http://schemas.microsoft.com/office/powerpoint/2010/main" val="169186178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descr="A blue and white building with a metal roof&#10;&#10;Description automatically generated with medium confidence">
            <a:extLst>
              <a:ext uri="{FF2B5EF4-FFF2-40B4-BE49-F238E27FC236}">
                <a16:creationId xmlns:a16="http://schemas.microsoft.com/office/drawing/2014/main" id="{25E3B81C-3B33-FF3E-5F14-253F48F60014}"/>
              </a:ext>
            </a:extLst>
          </p:cNvPr>
          <p:cNvPicPr>
            <a:picLocks noChangeAspect="1"/>
          </p:cNvPicPr>
          <p:nvPr/>
        </p:nvPicPr>
        <p:blipFill>
          <a:blip r:embed="rId3"/>
          <a:stretch>
            <a:fillRect/>
          </a:stretch>
        </p:blipFill>
        <p:spPr>
          <a:xfrm>
            <a:off x="-604581" y="0"/>
            <a:ext cx="12153785" cy="6858000"/>
          </a:xfrm>
          <a:prstGeom prst="rect">
            <a:avLst/>
          </a:prstGeom>
        </p:spPr>
      </p:pic>
      <p:sp>
        <p:nvSpPr>
          <p:cNvPr id="6" name="Rectangle 5">
            <a:extLst>
              <a:ext uri="{FF2B5EF4-FFF2-40B4-BE49-F238E27FC236}">
                <a16:creationId xmlns:a16="http://schemas.microsoft.com/office/drawing/2014/main" id="{00EC40BA-4B19-2D5C-E3FA-285A7D4ED9AB}"/>
              </a:ext>
            </a:extLst>
          </p:cNvPr>
          <p:cNvSpPr/>
          <p:nvPr/>
        </p:nvSpPr>
        <p:spPr>
          <a:xfrm>
            <a:off x="715786" y="638856"/>
            <a:ext cx="1944000" cy="32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buNone/>
            </a:pPr>
            <a:r>
              <a:rPr lang="es-AR" sz="1600" dirty="0">
                <a:solidFill>
                  <a:srgbClr val="FFFFFF"/>
                </a:solidFill>
              </a:rPr>
              <a:t>Llamado a la acción</a:t>
            </a:r>
          </a:p>
        </p:txBody>
      </p:sp>
      <p:pic>
        <p:nvPicPr>
          <p:cNvPr id="7" name="Picture 6" descr="A low angle view of men shaking hands&#10;&#10;Description automatically generated">
            <a:extLst>
              <a:ext uri="{FF2B5EF4-FFF2-40B4-BE49-F238E27FC236}">
                <a16:creationId xmlns:a16="http://schemas.microsoft.com/office/drawing/2014/main" id="{17A7AFFB-857E-9C02-6CC5-1880CB84AB13}"/>
              </a:ext>
            </a:extLst>
          </p:cNvPr>
          <p:cNvPicPr>
            <a:picLocks noChangeAspect="1"/>
          </p:cNvPicPr>
          <p:nvPr/>
        </p:nvPicPr>
        <p:blipFill>
          <a:blip r:embed="rId4"/>
          <a:stretch>
            <a:fillRect/>
          </a:stretch>
        </p:blipFill>
        <p:spPr>
          <a:xfrm>
            <a:off x="7904918" y="114633"/>
            <a:ext cx="4272742" cy="6550429"/>
          </a:xfrm>
          <a:prstGeom prst="rect">
            <a:avLst/>
          </a:prstGeom>
        </p:spPr>
      </p:pic>
      <p:sp>
        <p:nvSpPr>
          <p:cNvPr id="5" name="Rectangle 4">
            <a:extLst>
              <a:ext uri="{FF2B5EF4-FFF2-40B4-BE49-F238E27FC236}">
                <a16:creationId xmlns:a16="http://schemas.microsoft.com/office/drawing/2014/main" id="{29FCEE7A-EF92-1499-A17B-705CCF17C32E}"/>
              </a:ext>
            </a:extLst>
          </p:cNvPr>
          <p:cNvSpPr/>
          <p:nvPr/>
        </p:nvSpPr>
        <p:spPr>
          <a:xfrm>
            <a:off x="7090163" y="202223"/>
            <a:ext cx="1680000" cy="6568187"/>
          </a:xfrm>
          <a:prstGeom prst="rect">
            <a:avLst/>
          </a:prstGeom>
          <a:solidFill>
            <a:srgbClr val="40C8F3">
              <a:alpha val="6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x-none" dirty="0"/>
          </a:p>
        </p:txBody>
      </p:sp>
      <p:sp>
        <p:nvSpPr>
          <p:cNvPr id="23" name="Rectangle 22">
            <a:extLst>
              <a:ext uri="{FF2B5EF4-FFF2-40B4-BE49-F238E27FC236}">
                <a16:creationId xmlns:a16="http://schemas.microsoft.com/office/drawing/2014/main" id="{2470C485-9E5B-0EB4-3BFC-516500A74F6E}"/>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n>
                <a:solidFill>
                  <a:srgbClr val="2484C4"/>
                </a:solidFill>
              </a:ln>
              <a:noFill/>
            </a:endParaRPr>
          </a:p>
        </p:txBody>
      </p:sp>
      <p:sp>
        <p:nvSpPr>
          <p:cNvPr id="8" name="Rectangle 7">
            <a:extLst>
              <a:ext uri="{FF2B5EF4-FFF2-40B4-BE49-F238E27FC236}">
                <a16:creationId xmlns:a16="http://schemas.microsoft.com/office/drawing/2014/main" id="{74439930-683D-3D28-9616-DA299A918234}"/>
              </a:ext>
            </a:extLst>
          </p:cNvPr>
          <p:cNvSpPr/>
          <p:nvPr/>
        </p:nvSpPr>
        <p:spPr>
          <a:xfrm>
            <a:off x="586455" y="1067630"/>
            <a:ext cx="11284147" cy="2602646"/>
          </a:xfrm>
          <a:prstGeom prst="rect">
            <a:avLst/>
          </a:prstGeom>
          <a:solidFill>
            <a:srgbClr val="FFFFFF">
              <a:alpha val="7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buFont typeface="Arial" panose="020B0604020202020204" pitchFamily="34" charset="0"/>
              <a:buChar char="•"/>
            </a:pPr>
            <a:r>
              <a:rPr lang="es-ES" sz="2000" b="1" dirty="0">
                <a:solidFill>
                  <a:srgbClr val="323232"/>
                </a:solidFill>
              </a:rPr>
              <a:t>Coordinar asuntos transfronterizos a nivel global y regional</a:t>
            </a:r>
          </a:p>
          <a:p>
            <a:pPr marL="285750" indent="-285750">
              <a:buFont typeface="Arial" panose="020B0604020202020204" pitchFamily="34" charset="0"/>
              <a:buChar char="•"/>
            </a:pPr>
            <a:endParaRPr lang="es-ES" sz="2000" b="1" dirty="0">
              <a:solidFill>
                <a:srgbClr val="323232"/>
              </a:solidFill>
            </a:endParaRPr>
          </a:p>
          <a:p>
            <a:pPr marL="285750" indent="-285750">
              <a:buFont typeface="Arial" panose="020B0604020202020204" pitchFamily="34" charset="0"/>
              <a:buChar char="•"/>
            </a:pPr>
            <a:r>
              <a:rPr lang="es-ES" sz="2000" b="1" dirty="0">
                <a:solidFill>
                  <a:srgbClr val="323232"/>
                </a:solidFill>
              </a:rPr>
              <a:t>Implementar el TIR de manera operativa lo antes posible</a:t>
            </a:r>
            <a:endParaRPr lang="en-US" sz="2000" b="1" dirty="0">
              <a:solidFill>
                <a:srgbClr val="323232"/>
              </a:solidFill>
            </a:endParaRPr>
          </a:p>
          <a:p>
            <a:pPr marL="285750" indent="-285750">
              <a:buFont typeface="Arial" panose="020B0604020202020204" pitchFamily="34" charset="0"/>
              <a:buChar char="•"/>
            </a:pPr>
            <a:endParaRPr lang="es-ES" sz="2000" b="1" dirty="0">
              <a:solidFill>
                <a:srgbClr val="323232"/>
              </a:solidFill>
            </a:endParaRPr>
          </a:p>
          <a:p>
            <a:pPr marL="285750" indent="-285750">
              <a:buFont typeface="Arial" panose="020B0604020202020204" pitchFamily="34" charset="0"/>
              <a:buChar char="•"/>
            </a:pPr>
            <a:r>
              <a:rPr lang="es-ES" sz="2000" b="1" dirty="0">
                <a:solidFill>
                  <a:srgbClr val="323232"/>
                </a:solidFill>
              </a:rPr>
              <a:t>Avanzar rápidamente hacia la digitalización de documentos y procedimientos de transporte</a:t>
            </a:r>
            <a:endParaRPr lang="en-GB" sz="2000" b="1" dirty="0">
              <a:solidFill>
                <a:srgbClr val="323232"/>
              </a:solidFill>
            </a:endParaRPr>
          </a:p>
          <a:p>
            <a:pPr marL="285750" lvl="1" indent="-285750">
              <a:buFont typeface="Arial" panose="020B0604020202020204" pitchFamily="34" charset="0"/>
              <a:buChar char="•"/>
            </a:pPr>
            <a:endParaRPr lang="es-ES" sz="2000" b="1" dirty="0">
              <a:solidFill>
                <a:srgbClr val="323232"/>
              </a:solidFill>
            </a:endParaRPr>
          </a:p>
          <a:p>
            <a:pPr marL="285750" lvl="1" indent="-285750">
              <a:buFont typeface="Arial" panose="020B0604020202020204" pitchFamily="34" charset="0"/>
              <a:buChar char="•"/>
            </a:pPr>
            <a:r>
              <a:rPr lang="es-ES" sz="2000" b="1" dirty="0">
                <a:solidFill>
                  <a:srgbClr val="323232"/>
                </a:solidFill>
              </a:rPr>
              <a:t>Utilice las mejores prácticas y estándares globales para resolver otros problemas de cruce de fronteras</a:t>
            </a:r>
            <a:endParaRPr lang="en-GB" sz="2000" b="1" dirty="0">
              <a:solidFill>
                <a:srgbClr val="323232"/>
              </a:solidFill>
            </a:endParaRPr>
          </a:p>
          <a:p>
            <a:pPr marR="0" lvl="0">
              <a:spcBef>
                <a:spcPts val="0"/>
              </a:spcBef>
              <a:spcAft>
                <a:spcPts val="0"/>
              </a:spcAft>
            </a:pPr>
            <a:endParaRPr lang="en-GB" sz="1400" dirty="0">
              <a:solidFill>
                <a:srgbClr val="002060"/>
              </a:solidFill>
              <a:effectLst/>
              <a:latin typeface="+mj-lt"/>
              <a:ea typeface="Times New Roman" panose="02020603050405020304" pitchFamily="18" charset="0"/>
            </a:endParaRPr>
          </a:p>
        </p:txBody>
      </p:sp>
      <p:grpSp>
        <p:nvGrpSpPr>
          <p:cNvPr id="29" name="Group 28">
            <a:extLst>
              <a:ext uri="{FF2B5EF4-FFF2-40B4-BE49-F238E27FC236}">
                <a16:creationId xmlns:a16="http://schemas.microsoft.com/office/drawing/2014/main" id="{70C46365-6ECA-5B06-7238-F7859BA17C1E}"/>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365BAA59-29C8-3EA5-9757-CD49A97426A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0233C21A-B67A-692C-9234-B447996B0841}"/>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B98DA159-16ED-7D33-E163-7A567205027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2AF280CC-F495-17D3-7628-DFD37CE5198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DA9BDBB4-4F41-29F6-D7AA-5FE479826E11}"/>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A9B9D609-EAB9-5063-0960-1014857A978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05C4F050-3A8B-4CEC-BE30-E90C34C6151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grpSp>
        <p:nvGrpSpPr>
          <p:cNvPr id="12" name="Group 11">
            <a:extLst>
              <a:ext uri="{FF2B5EF4-FFF2-40B4-BE49-F238E27FC236}">
                <a16:creationId xmlns:a16="http://schemas.microsoft.com/office/drawing/2014/main" id="{6AAB5EEC-2DF0-DC71-737A-3DB9CF74AD75}"/>
              </a:ext>
            </a:extLst>
          </p:cNvPr>
          <p:cNvGrpSpPr/>
          <p:nvPr/>
        </p:nvGrpSpPr>
        <p:grpSpPr>
          <a:xfrm>
            <a:off x="11405421" y="6071421"/>
            <a:ext cx="786580" cy="786580"/>
            <a:chOff x="8554065" y="4553565"/>
            <a:chExt cx="589935" cy="589935"/>
          </a:xfrm>
        </p:grpSpPr>
        <p:sp>
          <p:nvSpPr>
            <p:cNvPr id="13" name="Rectangle 12">
              <a:extLst>
                <a:ext uri="{FF2B5EF4-FFF2-40B4-BE49-F238E27FC236}">
                  <a16:creationId xmlns:a16="http://schemas.microsoft.com/office/drawing/2014/main" id="{EC1F6423-4E51-201A-5F90-18B778602251}"/>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14" name="Group 13">
              <a:extLst>
                <a:ext uri="{FF2B5EF4-FFF2-40B4-BE49-F238E27FC236}">
                  <a16:creationId xmlns:a16="http://schemas.microsoft.com/office/drawing/2014/main" id="{C065593A-431D-FE58-6FB4-AEE6D32C095D}"/>
                </a:ext>
              </a:extLst>
            </p:cNvPr>
            <p:cNvGrpSpPr>
              <a:grpSpLocks noChangeAspect="1"/>
            </p:cNvGrpSpPr>
            <p:nvPr/>
          </p:nvGrpSpPr>
          <p:grpSpPr>
            <a:xfrm>
              <a:off x="8741032" y="4783643"/>
              <a:ext cx="216000" cy="129778"/>
              <a:chOff x="5342425" y="2976487"/>
              <a:chExt cx="1506305" cy="905027"/>
            </a:xfrm>
          </p:grpSpPr>
          <p:sp>
            <p:nvSpPr>
              <p:cNvPr id="15" name="Freeform: Shape 30">
                <a:extLst>
                  <a:ext uri="{FF2B5EF4-FFF2-40B4-BE49-F238E27FC236}">
                    <a16:creationId xmlns:a16="http://schemas.microsoft.com/office/drawing/2014/main" id="{0CA7595A-D109-56DB-934F-88353DA727E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6" name="Freeform: Shape 31">
                <a:extLst>
                  <a:ext uri="{FF2B5EF4-FFF2-40B4-BE49-F238E27FC236}">
                    <a16:creationId xmlns:a16="http://schemas.microsoft.com/office/drawing/2014/main" id="{628528F2-AFA3-0051-C08A-53F5F6C9589D}"/>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7" name="Freeform: Shape 32">
                <a:extLst>
                  <a:ext uri="{FF2B5EF4-FFF2-40B4-BE49-F238E27FC236}">
                    <a16:creationId xmlns:a16="http://schemas.microsoft.com/office/drawing/2014/main" id="{7501CE6B-57FF-17A2-1540-E854D8BB7880}"/>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8" name="Freeform: Shape 33">
                <a:extLst>
                  <a:ext uri="{FF2B5EF4-FFF2-40B4-BE49-F238E27FC236}">
                    <a16:creationId xmlns:a16="http://schemas.microsoft.com/office/drawing/2014/main" id="{AB92AE50-DE36-AF1C-8CE4-B6369AACE42C}"/>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19" name="Freeform: Shape 34">
                <a:extLst>
                  <a:ext uri="{FF2B5EF4-FFF2-40B4-BE49-F238E27FC236}">
                    <a16:creationId xmlns:a16="http://schemas.microsoft.com/office/drawing/2014/main" id="{4E8766D6-5E9F-2F3E-1526-7A1C64C335E9}"/>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Tree>
    <p:extLst>
      <p:ext uri="{BB962C8B-B14F-4D97-AF65-F5344CB8AC3E}">
        <p14:creationId xmlns:p14="http://schemas.microsoft.com/office/powerpoint/2010/main" val="408715268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247FB9-A69B-D982-30E6-C3265CD4347F}"/>
            </a:ext>
          </a:extLst>
        </p:cNvPr>
        <p:cNvGrpSpPr/>
        <p:nvPr/>
      </p:nvGrpSpPr>
      <p:grpSpPr>
        <a:xfrm>
          <a:off x="0" y="0"/>
          <a:ext cx="0" cy="0"/>
          <a:chOff x="0" y="0"/>
          <a:chExt cx="0" cy="0"/>
        </a:xfrm>
      </p:grpSpPr>
      <p:sp>
        <p:nvSpPr>
          <p:cNvPr id="2" name="Rectangle 1">
            <a:extLst>
              <a:ext uri="{FF2B5EF4-FFF2-40B4-BE49-F238E27FC236}">
                <a16:creationId xmlns:a16="http://schemas.microsoft.com/office/drawing/2014/main" id="{A690954A-FC79-E7C7-8A21-1B6370188F9A}"/>
              </a:ext>
            </a:extLst>
          </p:cNvPr>
          <p:cNvSpPr/>
          <p:nvPr/>
        </p:nvSpPr>
        <p:spPr>
          <a:xfrm>
            <a:off x="457200" y="457199"/>
            <a:ext cx="11271594" cy="59436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latin typeface="Corbel" panose="020B0503020204020204" pitchFamily="34" charset="0"/>
            </a:endParaRPr>
          </a:p>
        </p:txBody>
      </p:sp>
      <p:grpSp>
        <p:nvGrpSpPr>
          <p:cNvPr id="3" name="Group 2">
            <a:extLst>
              <a:ext uri="{FF2B5EF4-FFF2-40B4-BE49-F238E27FC236}">
                <a16:creationId xmlns:a16="http://schemas.microsoft.com/office/drawing/2014/main" id="{62DED7AE-1A44-555E-BCB8-2E40DCEAB5F6}"/>
              </a:ext>
            </a:extLst>
          </p:cNvPr>
          <p:cNvGrpSpPr>
            <a:grpSpLocks noChangeAspect="1"/>
          </p:cNvGrpSpPr>
          <p:nvPr/>
        </p:nvGrpSpPr>
        <p:grpSpPr>
          <a:xfrm>
            <a:off x="5063029" y="1294290"/>
            <a:ext cx="1299970" cy="781057"/>
            <a:chOff x="5342425" y="2976487"/>
            <a:chExt cx="1506305" cy="905027"/>
          </a:xfrm>
        </p:grpSpPr>
        <p:sp>
          <p:nvSpPr>
            <p:cNvPr id="4" name="Freeform: Shape 30">
              <a:extLst>
                <a:ext uri="{FF2B5EF4-FFF2-40B4-BE49-F238E27FC236}">
                  <a16:creationId xmlns:a16="http://schemas.microsoft.com/office/drawing/2014/main" id="{7B51ACC0-2574-32B8-3911-6CE0D601CC1F}"/>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GB">
                <a:solidFill>
                  <a:prstClr val="black"/>
                </a:solidFill>
                <a:latin typeface="Corbel" panose="020B0503020204020204" pitchFamily="34" charset="0"/>
              </a:endParaRPr>
            </a:p>
          </p:txBody>
        </p:sp>
        <p:sp>
          <p:nvSpPr>
            <p:cNvPr id="5" name="Freeform: Shape 31">
              <a:extLst>
                <a:ext uri="{FF2B5EF4-FFF2-40B4-BE49-F238E27FC236}">
                  <a16:creationId xmlns:a16="http://schemas.microsoft.com/office/drawing/2014/main" id="{D2CE2ECC-9AE1-A1D6-7DF2-60D4132C1044}"/>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GB">
                <a:solidFill>
                  <a:prstClr val="black"/>
                </a:solidFill>
                <a:latin typeface="Corbel" panose="020B0503020204020204" pitchFamily="34" charset="0"/>
              </a:endParaRPr>
            </a:p>
          </p:txBody>
        </p:sp>
        <p:sp>
          <p:nvSpPr>
            <p:cNvPr id="6" name="Freeform: Shape 32">
              <a:extLst>
                <a:ext uri="{FF2B5EF4-FFF2-40B4-BE49-F238E27FC236}">
                  <a16:creationId xmlns:a16="http://schemas.microsoft.com/office/drawing/2014/main" id="{781C5B94-B37F-37EB-796A-E50A9F9EF9AB}"/>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GB">
                <a:solidFill>
                  <a:prstClr val="black"/>
                </a:solidFill>
                <a:latin typeface="Corbel" panose="020B0503020204020204" pitchFamily="34" charset="0"/>
              </a:endParaRPr>
            </a:p>
          </p:txBody>
        </p:sp>
        <p:sp>
          <p:nvSpPr>
            <p:cNvPr id="7" name="Freeform: Shape 33">
              <a:extLst>
                <a:ext uri="{FF2B5EF4-FFF2-40B4-BE49-F238E27FC236}">
                  <a16:creationId xmlns:a16="http://schemas.microsoft.com/office/drawing/2014/main" id="{882DDC3E-94DC-63D2-55B8-7F14F7903341}"/>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GB">
                <a:solidFill>
                  <a:prstClr val="black"/>
                </a:solidFill>
                <a:latin typeface="Corbel" panose="020B0503020204020204" pitchFamily="34" charset="0"/>
              </a:endParaRPr>
            </a:p>
          </p:txBody>
        </p:sp>
        <p:sp>
          <p:nvSpPr>
            <p:cNvPr id="8" name="Freeform: Shape 34">
              <a:extLst>
                <a:ext uri="{FF2B5EF4-FFF2-40B4-BE49-F238E27FC236}">
                  <a16:creationId xmlns:a16="http://schemas.microsoft.com/office/drawing/2014/main" id="{012144F8-9991-E036-8B03-043557C6514B}"/>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GB">
                <a:solidFill>
                  <a:prstClr val="black"/>
                </a:solidFill>
                <a:latin typeface="Corbel" panose="020B0503020204020204" pitchFamily="34" charset="0"/>
              </a:endParaRPr>
            </a:p>
          </p:txBody>
        </p:sp>
      </p:grpSp>
      <p:sp>
        <p:nvSpPr>
          <p:cNvPr id="9" name="TextBox 8">
            <a:extLst>
              <a:ext uri="{FF2B5EF4-FFF2-40B4-BE49-F238E27FC236}">
                <a16:creationId xmlns:a16="http://schemas.microsoft.com/office/drawing/2014/main" id="{E5593C05-1FBE-0996-F271-FA7FFEC6ECFF}"/>
              </a:ext>
            </a:extLst>
          </p:cNvPr>
          <p:cNvSpPr txBox="1"/>
          <p:nvPr/>
        </p:nvSpPr>
        <p:spPr>
          <a:xfrm>
            <a:off x="5063029" y="5866496"/>
            <a:ext cx="2204849" cy="607784"/>
          </a:xfrm>
          <a:prstGeom prst="rect">
            <a:avLst/>
          </a:prstGeom>
          <a:noFill/>
        </p:spPr>
        <p:txBody>
          <a:bodyPr wrap="square" lIns="0" tIns="0" rIns="0" bIns="0" rtlCol="0">
            <a:noAutofit/>
          </a:bodyPr>
          <a:lstStyle/>
          <a:p>
            <a:pPr>
              <a:lnSpc>
                <a:spcPts val="1800"/>
              </a:lnSpc>
            </a:pPr>
            <a:r>
              <a:rPr lang="en-GB" b="1">
                <a:solidFill>
                  <a:schemeClr val="accent1">
                    <a:alpha val="81000"/>
                  </a:schemeClr>
                </a:solidFill>
                <a:latin typeface="Corbel" panose="020B0503020204020204" pitchFamily="34" charset="0"/>
              </a:rPr>
              <a:t>For a world</a:t>
            </a:r>
            <a:br>
              <a:rPr lang="en-GB" b="1">
                <a:solidFill>
                  <a:schemeClr val="accent1">
                    <a:alpha val="81000"/>
                  </a:schemeClr>
                </a:solidFill>
                <a:latin typeface="Corbel" panose="020B0503020204020204" pitchFamily="34" charset="0"/>
              </a:rPr>
            </a:br>
            <a:r>
              <a:rPr lang="en-GB" b="1">
                <a:solidFill>
                  <a:schemeClr val="accent1">
                    <a:alpha val="81000"/>
                  </a:schemeClr>
                </a:solidFill>
                <a:latin typeface="Corbel" panose="020B0503020204020204" pitchFamily="34" charset="0"/>
              </a:rPr>
              <a:t>in motion</a:t>
            </a:r>
          </a:p>
        </p:txBody>
      </p:sp>
      <p:sp>
        <p:nvSpPr>
          <p:cNvPr id="10" name="Rectangle 9">
            <a:extLst>
              <a:ext uri="{FF2B5EF4-FFF2-40B4-BE49-F238E27FC236}">
                <a16:creationId xmlns:a16="http://schemas.microsoft.com/office/drawing/2014/main" id="{41A314E9-B34F-24E5-F3DE-EDB8F02B55C6}"/>
              </a:ext>
            </a:extLst>
          </p:cNvPr>
          <p:cNvSpPr/>
          <p:nvPr/>
        </p:nvSpPr>
        <p:spPr>
          <a:xfrm>
            <a:off x="-4566" y="0"/>
            <a:ext cx="421654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latin typeface="Corbel" panose="020B0503020204020204" pitchFamily="34" charset="0"/>
            </a:endParaRPr>
          </a:p>
        </p:txBody>
      </p:sp>
      <p:sp>
        <p:nvSpPr>
          <p:cNvPr id="11" name="TextBox 10">
            <a:extLst>
              <a:ext uri="{FF2B5EF4-FFF2-40B4-BE49-F238E27FC236}">
                <a16:creationId xmlns:a16="http://schemas.microsoft.com/office/drawing/2014/main" id="{148BAECB-302A-6382-4183-4130A54701DE}"/>
              </a:ext>
            </a:extLst>
          </p:cNvPr>
          <p:cNvSpPr txBox="1"/>
          <p:nvPr/>
        </p:nvSpPr>
        <p:spPr>
          <a:xfrm>
            <a:off x="704389" y="6043827"/>
            <a:ext cx="2204849" cy="607784"/>
          </a:xfrm>
          <a:prstGeom prst="rect">
            <a:avLst/>
          </a:prstGeom>
          <a:noFill/>
        </p:spPr>
        <p:txBody>
          <a:bodyPr wrap="square" lIns="0" tIns="0" rIns="0" bIns="0" rtlCol="0">
            <a:noAutofit/>
          </a:bodyPr>
          <a:lstStyle/>
          <a:p>
            <a:pPr>
              <a:lnSpc>
                <a:spcPts val="2400"/>
              </a:lnSpc>
            </a:pPr>
            <a:r>
              <a:rPr lang="en-GB" sz="1200" b="1" err="1">
                <a:solidFill>
                  <a:schemeClr val="bg2">
                    <a:lumMod val="10000"/>
                    <a:alpha val="81000"/>
                  </a:schemeClr>
                </a:solidFill>
                <a:latin typeface="Corbel" panose="020B0503020204020204" pitchFamily="34" charset="0"/>
              </a:rPr>
              <a:t>iru.org</a:t>
            </a:r>
            <a:endParaRPr lang="en-GB" sz="1200" b="1">
              <a:solidFill>
                <a:schemeClr val="bg2">
                  <a:lumMod val="10000"/>
                  <a:alpha val="81000"/>
                </a:schemeClr>
              </a:solidFill>
              <a:latin typeface="Corbel" panose="020B0503020204020204" pitchFamily="34" charset="0"/>
            </a:endParaRPr>
          </a:p>
        </p:txBody>
      </p:sp>
      <p:sp>
        <p:nvSpPr>
          <p:cNvPr id="12" name="TextBox 11">
            <a:extLst>
              <a:ext uri="{FF2B5EF4-FFF2-40B4-BE49-F238E27FC236}">
                <a16:creationId xmlns:a16="http://schemas.microsoft.com/office/drawing/2014/main" id="{5AC4B005-1B33-8813-F4BB-886E4961B978}"/>
              </a:ext>
            </a:extLst>
          </p:cNvPr>
          <p:cNvSpPr txBox="1"/>
          <p:nvPr/>
        </p:nvSpPr>
        <p:spPr>
          <a:xfrm>
            <a:off x="581725" y="675397"/>
            <a:ext cx="2284770" cy="323385"/>
          </a:xfrm>
          <a:prstGeom prst="rect">
            <a:avLst/>
          </a:prstGeom>
          <a:noFill/>
        </p:spPr>
        <p:txBody>
          <a:bodyPr wrap="square" lIns="0" tIns="0" rIns="0" bIns="0" rtlCol="0">
            <a:noAutofit/>
          </a:bodyPr>
          <a:lstStyle/>
          <a:p>
            <a:r>
              <a:rPr lang="en-GB" sz="1200" b="1" dirty="0">
                <a:solidFill>
                  <a:schemeClr val="bg1">
                    <a:alpha val="81000"/>
                  </a:schemeClr>
                </a:solidFill>
                <a:latin typeface="Corbel" panose="020B0503020204020204" pitchFamily="34" charset="0"/>
              </a:rPr>
              <a:t>CONTACTO:</a:t>
            </a:r>
            <a:endParaRPr lang="en-GB" sz="1200" dirty="0">
              <a:solidFill>
                <a:schemeClr val="bg1">
                  <a:alpha val="81000"/>
                </a:schemeClr>
              </a:solidFill>
              <a:latin typeface="Corbel" panose="020B0503020204020204" pitchFamily="34" charset="0"/>
            </a:endParaRPr>
          </a:p>
        </p:txBody>
      </p:sp>
      <p:sp>
        <p:nvSpPr>
          <p:cNvPr id="13" name="TextBox 12">
            <a:extLst>
              <a:ext uri="{FF2B5EF4-FFF2-40B4-BE49-F238E27FC236}">
                <a16:creationId xmlns:a16="http://schemas.microsoft.com/office/drawing/2014/main" id="{256CF587-1302-AAF3-871D-EB3A22AAFF13}"/>
              </a:ext>
            </a:extLst>
          </p:cNvPr>
          <p:cNvSpPr txBox="1"/>
          <p:nvPr/>
        </p:nvSpPr>
        <p:spPr>
          <a:xfrm>
            <a:off x="581724" y="1294290"/>
            <a:ext cx="3063349" cy="607784"/>
          </a:xfrm>
          <a:prstGeom prst="rect">
            <a:avLst/>
          </a:prstGeom>
          <a:noFill/>
        </p:spPr>
        <p:txBody>
          <a:bodyPr wrap="square" lIns="0" tIns="0" rIns="0" bIns="0" rtlCol="0">
            <a:noAutofit/>
          </a:bodyPr>
          <a:lstStyle/>
          <a:p>
            <a:pPr>
              <a:lnSpc>
                <a:spcPct val="120000"/>
              </a:lnSpc>
            </a:pPr>
            <a:r>
              <a:rPr lang="en-US" sz="1200" b="1" dirty="0">
                <a:solidFill>
                  <a:schemeClr val="bg1"/>
                </a:solidFill>
                <a:cs typeface="Arial" panose="020B0604020202020204" pitchFamily="34" charset="0"/>
              </a:rPr>
              <a:t>Lucas Lagier</a:t>
            </a:r>
          </a:p>
          <a:p>
            <a:pPr>
              <a:lnSpc>
                <a:spcPct val="120000"/>
              </a:lnSpc>
            </a:pPr>
            <a:r>
              <a:rPr lang="en-GB" sz="1200" dirty="0" err="1">
                <a:solidFill>
                  <a:schemeClr val="bg1"/>
                </a:solidFill>
                <a:cs typeface="Arial" panose="020B0604020202020204" pitchFamily="34" charset="0"/>
              </a:rPr>
              <a:t>Responsable</a:t>
            </a:r>
            <a:r>
              <a:rPr lang="en-GB" sz="1200" dirty="0">
                <a:solidFill>
                  <a:schemeClr val="bg1"/>
                </a:solidFill>
                <a:cs typeface="Arial" panose="020B0604020202020204" pitchFamily="34" charset="0"/>
              </a:rPr>
              <a:t> Senior – TIR &amp; Transit, IRU</a:t>
            </a:r>
            <a:r>
              <a:rPr lang="en-US" sz="1200" dirty="0">
                <a:solidFill>
                  <a:schemeClr val="bg1"/>
                </a:solidFill>
                <a:cs typeface="Arial" panose="020B0604020202020204" pitchFamily="34" charset="0"/>
              </a:rPr>
              <a:t>, Ginebra </a:t>
            </a:r>
          </a:p>
          <a:p>
            <a:pPr>
              <a:lnSpc>
                <a:spcPct val="120000"/>
              </a:lnSpc>
            </a:pPr>
            <a:r>
              <a:rPr lang="es-ES" sz="1050" kern="100" dirty="0">
                <a:solidFill>
                  <a:schemeClr val="bg1"/>
                </a:solidFill>
                <a:effectLst/>
                <a:latin typeface="Corbel" panose="020B0503020204020204" pitchFamily="34" charset="0"/>
                <a:ea typeface="Aptos" panose="020B0004020202020204" pitchFamily="34" charset="0"/>
                <a:cs typeface="Times New Roman" panose="02020603050405020304" pitchFamily="18" charset="0"/>
              </a:rPr>
              <a:t>Correo electrónico</a:t>
            </a:r>
            <a:r>
              <a:rPr lang="en-US" sz="1200" dirty="0">
                <a:solidFill>
                  <a:schemeClr val="bg1"/>
                </a:solidFill>
                <a:cs typeface="Arial" panose="020B0604020202020204" pitchFamily="34" charset="0"/>
              </a:rPr>
              <a:t>: Lucas.Lagier@iru.org </a:t>
            </a:r>
          </a:p>
          <a:p>
            <a:pPr>
              <a:lnSpc>
                <a:spcPct val="120000"/>
              </a:lnSpc>
            </a:pPr>
            <a:r>
              <a:rPr lang="en-US" sz="1200" dirty="0">
                <a:solidFill>
                  <a:schemeClr val="bg1"/>
                </a:solidFill>
                <a:cs typeface="Arial" panose="020B0604020202020204" pitchFamily="34" charset="0"/>
              </a:rPr>
              <a:t>+ 41 022 918 20 68 (</a:t>
            </a:r>
            <a:r>
              <a:rPr lang="en-US" sz="1200" dirty="0" err="1">
                <a:solidFill>
                  <a:schemeClr val="bg1"/>
                </a:solidFill>
                <a:cs typeface="Arial" panose="020B0604020202020204" pitchFamily="34" charset="0"/>
              </a:rPr>
              <a:t>Fijo</a:t>
            </a:r>
            <a:r>
              <a:rPr lang="en-US" sz="1200" dirty="0">
                <a:solidFill>
                  <a:schemeClr val="bg1"/>
                </a:solidFill>
                <a:cs typeface="Arial" panose="020B0604020202020204" pitchFamily="34" charset="0"/>
              </a:rPr>
              <a:t>)</a:t>
            </a:r>
          </a:p>
          <a:p>
            <a:pPr>
              <a:lnSpc>
                <a:spcPct val="120000"/>
              </a:lnSpc>
            </a:pPr>
            <a:r>
              <a:rPr lang="en-US" sz="1200" dirty="0">
                <a:solidFill>
                  <a:schemeClr val="bg1"/>
                </a:solidFill>
                <a:cs typeface="Arial" panose="020B0604020202020204" pitchFamily="34" charset="0"/>
              </a:rPr>
              <a:t>+ 41 79 423 56 52 (</a:t>
            </a:r>
            <a:r>
              <a:rPr lang="en-US" sz="1200" dirty="0" err="1">
                <a:solidFill>
                  <a:schemeClr val="bg1"/>
                </a:solidFill>
                <a:cs typeface="Arial" panose="020B0604020202020204" pitchFamily="34" charset="0"/>
              </a:rPr>
              <a:t>Móvil</a:t>
            </a:r>
            <a:r>
              <a:rPr lang="en-US" sz="1200" dirty="0">
                <a:solidFill>
                  <a:schemeClr val="bg1"/>
                </a:solidFill>
                <a:cs typeface="Arial" panose="020B0604020202020204" pitchFamily="34" charset="0"/>
              </a:rPr>
              <a:t>)</a:t>
            </a:r>
            <a:endParaRPr kumimoji="0" lang="en-GB" sz="1200" b="0" i="0" u="none" strike="noStrike" kern="1200" cap="none" spc="0" normalizeH="0" baseline="0" noProof="0" dirty="0">
              <a:ln>
                <a:noFill/>
              </a:ln>
              <a:solidFill>
                <a:schemeClr val="bg1"/>
              </a:solidFill>
              <a:effectLst/>
              <a:uLnTx/>
              <a:uFillTx/>
              <a:latin typeface="Corbel" panose="020B0503020204020204" pitchFamily="34" charset="0"/>
              <a:ea typeface="+mn-lt"/>
              <a:cs typeface="+mn-lt"/>
            </a:endParaRPr>
          </a:p>
        </p:txBody>
      </p:sp>
      <p:pic>
        <p:nvPicPr>
          <p:cNvPr id="15" name="Picture 3">
            <a:extLst>
              <a:ext uri="{FF2B5EF4-FFF2-40B4-BE49-F238E27FC236}">
                <a16:creationId xmlns:a16="http://schemas.microsoft.com/office/drawing/2014/main" id="{23372EF6-35CF-8788-D0A1-174B278A31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925" y="2894137"/>
            <a:ext cx="2723053"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39291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group of trucks on a highway&#10;&#10;Description automatically generated">
            <a:extLst>
              <a:ext uri="{FF2B5EF4-FFF2-40B4-BE49-F238E27FC236}">
                <a16:creationId xmlns:a16="http://schemas.microsoft.com/office/drawing/2014/main" id="{68474312-AD94-23E7-167B-6A0F855D9681}"/>
              </a:ext>
            </a:extLst>
          </p:cNvPr>
          <p:cNvPicPr>
            <a:picLocks noChangeAspect="1"/>
          </p:cNvPicPr>
          <p:nvPr/>
        </p:nvPicPr>
        <p:blipFill>
          <a:blip r:embed="rId3"/>
          <a:stretch>
            <a:fillRect/>
          </a:stretch>
        </p:blipFill>
        <p:spPr>
          <a:xfrm>
            <a:off x="0" y="91773"/>
            <a:ext cx="12192000" cy="6674453"/>
          </a:xfrm>
          <a:prstGeom prst="rect">
            <a:avLst/>
          </a:prstGeom>
        </p:spPr>
      </p:pic>
      <p:sp>
        <p:nvSpPr>
          <p:cNvPr id="76" name="Rectangle 75">
            <a:extLst>
              <a:ext uri="{FF2B5EF4-FFF2-40B4-BE49-F238E27FC236}">
                <a16:creationId xmlns:a16="http://schemas.microsoft.com/office/drawing/2014/main" id="{28653A0C-C68F-C776-A5F9-B705AA4CF84F}"/>
              </a:ext>
            </a:extLst>
          </p:cNvPr>
          <p:cNvSpPr/>
          <p:nvPr/>
        </p:nvSpPr>
        <p:spPr>
          <a:xfrm>
            <a:off x="0" y="-37939"/>
            <a:ext cx="12257314" cy="6995329"/>
          </a:xfrm>
          <a:prstGeom prst="rect">
            <a:avLst/>
          </a:prstGeom>
          <a:solidFill>
            <a:srgbClr val="D9D9D9">
              <a:alpha val="6509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3" name="Rectangle 22">
            <a:extLst>
              <a:ext uri="{FF2B5EF4-FFF2-40B4-BE49-F238E27FC236}">
                <a16:creationId xmlns:a16="http://schemas.microsoft.com/office/drawing/2014/main" id="{2470C485-9E5B-0EB4-3BFC-516500A74F6E}"/>
              </a:ext>
            </a:extLst>
          </p:cNvPr>
          <p:cNvSpPr/>
          <p:nvPr/>
        </p:nvSpPr>
        <p:spPr>
          <a:xfrm>
            <a:off x="103092" y="104774"/>
            <a:ext cx="11988000" cy="6660000"/>
          </a:xfrm>
          <a:prstGeom prst="rect">
            <a:avLst/>
          </a:prstGeom>
          <a:noFill/>
          <a:ln w="2095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solidFill>
                  <a:srgbClr val="2484C4"/>
                </a:solidFill>
              </a:ln>
              <a:noFill/>
            </a:endParaRPr>
          </a:p>
        </p:txBody>
      </p:sp>
      <p:grpSp>
        <p:nvGrpSpPr>
          <p:cNvPr id="29" name="Group 28">
            <a:extLst>
              <a:ext uri="{FF2B5EF4-FFF2-40B4-BE49-F238E27FC236}">
                <a16:creationId xmlns:a16="http://schemas.microsoft.com/office/drawing/2014/main" id="{70C46365-6ECA-5B06-7238-F7859BA17C1E}"/>
              </a:ext>
            </a:extLst>
          </p:cNvPr>
          <p:cNvGrpSpPr/>
          <p:nvPr/>
        </p:nvGrpSpPr>
        <p:grpSpPr>
          <a:xfrm>
            <a:off x="11405421" y="6071421"/>
            <a:ext cx="786580" cy="786580"/>
            <a:chOff x="8554065" y="4553565"/>
            <a:chExt cx="589935" cy="589935"/>
          </a:xfrm>
        </p:grpSpPr>
        <p:sp>
          <p:nvSpPr>
            <p:cNvPr id="32" name="Rectangle 31">
              <a:extLst>
                <a:ext uri="{FF2B5EF4-FFF2-40B4-BE49-F238E27FC236}">
                  <a16:creationId xmlns:a16="http://schemas.microsoft.com/office/drawing/2014/main" id="{365BAA59-29C8-3EA5-9757-CD49A97426AD}"/>
                </a:ext>
              </a:extLst>
            </p:cNvPr>
            <p:cNvSpPr/>
            <p:nvPr/>
          </p:nvSpPr>
          <p:spPr>
            <a:xfrm>
              <a:off x="8554065" y="4553565"/>
              <a:ext cx="589935" cy="5899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36" name="Group 35">
              <a:extLst>
                <a:ext uri="{FF2B5EF4-FFF2-40B4-BE49-F238E27FC236}">
                  <a16:creationId xmlns:a16="http://schemas.microsoft.com/office/drawing/2014/main" id="{0233C21A-B67A-692C-9234-B447996B0841}"/>
                </a:ext>
              </a:extLst>
            </p:cNvPr>
            <p:cNvGrpSpPr>
              <a:grpSpLocks noChangeAspect="1"/>
            </p:cNvGrpSpPr>
            <p:nvPr/>
          </p:nvGrpSpPr>
          <p:grpSpPr>
            <a:xfrm>
              <a:off x="8741032" y="4783643"/>
              <a:ext cx="216000" cy="129778"/>
              <a:chOff x="5342425" y="2976487"/>
              <a:chExt cx="1506305" cy="905027"/>
            </a:xfrm>
          </p:grpSpPr>
          <p:sp>
            <p:nvSpPr>
              <p:cNvPr id="39" name="Freeform: Shape 30">
                <a:extLst>
                  <a:ext uri="{FF2B5EF4-FFF2-40B4-BE49-F238E27FC236}">
                    <a16:creationId xmlns:a16="http://schemas.microsoft.com/office/drawing/2014/main" id="{B98DA159-16ED-7D33-E163-7A5672050276}"/>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0" name="Freeform: Shape 31">
                <a:extLst>
                  <a:ext uri="{FF2B5EF4-FFF2-40B4-BE49-F238E27FC236}">
                    <a16:creationId xmlns:a16="http://schemas.microsoft.com/office/drawing/2014/main" id="{2AF280CC-F495-17D3-7628-DFD37CE51985}"/>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1" name="Freeform: Shape 32">
                <a:extLst>
                  <a:ext uri="{FF2B5EF4-FFF2-40B4-BE49-F238E27FC236}">
                    <a16:creationId xmlns:a16="http://schemas.microsoft.com/office/drawing/2014/main" id="{DA9BDBB4-4F41-29F6-D7AA-5FE479826E11}"/>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2" name="Freeform: Shape 33">
                <a:extLst>
                  <a:ext uri="{FF2B5EF4-FFF2-40B4-BE49-F238E27FC236}">
                    <a16:creationId xmlns:a16="http://schemas.microsoft.com/office/drawing/2014/main" id="{A9B9D609-EAB9-5063-0960-1014857A9784}"/>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US" dirty="0">
                  <a:solidFill>
                    <a:prstClr val="black"/>
                  </a:solidFill>
                  <a:latin typeface="Calibri" panose="020F0502020204030204"/>
                </a:endParaRPr>
              </a:p>
            </p:txBody>
          </p:sp>
          <p:sp>
            <p:nvSpPr>
              <p:cNvPr id="43" name="Freeform: Shape 34">
                <a:extLst>
                  <a:ext uri="{FF2B5EF4-FFF2-40B4-BE49-F238E27FC236}">
                    <a16:creationId xmlns:a16="http://schemas.microsoft.com/office/drawing/2014/main" id="{05C4F050-3A8B-4CEC-BE30-E90C34C6151E}"/>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US">
                  <a:solidFill>
                    <a:prstClr val="black"/>
                  </a:solidFill>
                  <a:latin typeface="Calibri" panose="020F0502020204030204"/>
                </a:endParaRPr>
              </a:p>
            </p:txBody>
          </p:sp>
        </p:grpSp>
      </p:grpSp>
      <p:sp>
        <p:nvSpPr>
          <p:cNvPr id="44" name="Rectangle 43">
            <a:extLst>
              <a:ext uri="{FF2B5EF4-FFF2-40B4-BE49-F238E27FC236}">
                <a16:creationId xmlns:a16="http://schemas.microsoft.com/office/drawing/2014/main" id="{5CEA39C3-CCD2-8CA2-E6A0-1155854FA71F}"/>
              </a:ext>
            </a:extLst>
          </p:cNvPr>
          <p:cNvSpPr/>
          <p:nvPr/>
        </p:nvSpPr>
        <p:spPr>
          <a:xfrm>
            <a:off x="715786" y="638856"/>
            <a:ext cx="3533829" cy="32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defRPr/>
            </a:pPr>
            <a:r>
              <a:rPr kumimoji="0" lang="es-ES" sz="1600" i="0" u="none" strike="noStrike" kern="1200" cap="none" spc="0" normalizeH="0" baseline="0" noProof="0" dirty="0">
                <a:ln>
                  <a:noFill/>
                </a:ln>
                <a:solidFill>
                  <a:srgbClr val="FFFFFF"/>
                </a:solidFill>
                <a:effectLst/>
                <a:uLnTx/>
                <a:uFillTx/>
                <a:latin typeface="+mj-lt"/>
                <a:ea typeface="+mn-ea"/>
                <a:cs typeface="+mn-cs"/>
              </a:rPr>
              <a:t>¿CUÁLES SON LAS VENTAJAS DE TIR?</a:t>
            </a:r>
            <a:endParaRPr kumimoji="0" lang="en-GB" sz="1600" i="0" u="none" strike="noStrike" kern="1200" cap="none" spc="0" normalizeH="0" baseline="0" noProof="0" dirty="0">
              <a:ln>
                <a:noFill/>
              </a:ln>
              <a:solidFill>
                <a:srgbClr val="FFFFFF"/>
              </a:solidFill>
              <a:effectLst/>
              <a:uLnTx/>
              <a:uFillTx/>
              <a:latin typeface="+mj-lt"/>
              <a:ea typeface="+mn-ea"/>
              <a:cs typeface="+mn-cs"/>
            </a:endParaRPr>
          </a:p>
        </p:txBody>
      </p:sp>
      <p:sp>
        <p:nvSpPr>
          <p:cNvPr id="5" name="TextBox 4">
            <a:extLst>
              <a:ext uri="{FF2B5EF4-FFF2-40B4-BE49-F238E27FC236}">
                <a16:creationId xmlns:a16="http://schemas.microsoft.com/office/drawing/2014/main" id="{CADA1B60-67B2-D417-4017-A916B7263D82}"/>
              </a:ext>
            </a:extLst>
          </p:cNvPr>
          <p:cNvSpPr txBox="1"/>
          <p:nvPr/>
        </p:nvSpPr>
        <p:spPr>
          <a:xfrm>
            <a:off x="656195" y="1524184"/>
            <a:ext cx="10834765" cy="4278094"/>
          </a:xfrm>
          <a:prstGeom prst="rect">
            <a:avLst/>
          </a:prstGeom>
          <a:noFill/>
        </p:spPr>
        <p:txBody>
          <a:bodyPr wrap="square">
            <a:spAutoFit/>
          </a:bodyPr>
          <a:lstStyle/>
          <a:p>
            <a:pPr marL="285750" indent="-285750">
              <a:buFont typeface="Arial" panose="020B0604020202020204" pitchFamily="34" charset="0"/>
              <a:buChar char="•"/>
            </a:pPr>
            <a:r>
              <a:rPr lang="es-ES" sz="1600" dirty="0"/>
              <a:t>TIR conduce a la facilitación del procesamiento fronterizo: asistencia a los transportistas que desperdician recursos y dinero al tener que pasar por la aduana en la frontera en lugar de tener un despacho previo “verdadero” antes de llegar al puerto de entrada en dicho proceso (tarifas, pagos adicionales, etc.)</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Es posible exportar/importar desde la aduana interior, pero se requiere un proceso fronterizo</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Los transportistas prefieren realizar trámites en frontera para evitar duplicación de controles</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Los retrasos en la frontera cuestan a los transportistas entre 300 y 500 dólares por camión</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Ventaja significativa para el despacho interior en lugar del procesamiento fronterizo</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TIR es como Garantía Viable y una declaración aduanera única: TIR como garantía de derechos e IVA evita medidas restrictivas como la confiscación de vehículos, en los casos en que, bajo ATIT, los vehículos comerciales son garantía de derechos e IVA</a:t>
            </a:r>
          </a:p>
          <a:p>
            <a:pPr marL="285750" indent="-285750">
              <a:buFont typeface="Arial" panose="020B0604020202020204" pitchFamily="34" charset="0"/>
              <a:buChar char="•"/>
            </a:pPr>
            <a:endParaRPr lang="es-ES" sz="1600" dirty="0"/>
          </a:p>
          <a:p>
            <a:pPr marL="285750" indent="-285750">
              <a:buFont typeface="Arial" panose="020B0604020202020204" pitchFamily="34" charset="0"/>
              <a:buChar char="•"/>
            </a:pPr>
            <a:r>
              <a:rPr lang="es-ES" sz="1600" dirty="0"/>
              <a:t>La adhesión al Convenio TIR facilita el tránsito entre los PMA y otros países</a:t>
            </a:r>
            <a:endParaRPr lang="en-US" sz="1600" dirty="0"/>
          </a:p>
        </p:txBody>
      </p:sp>
    </p:spTree>
    <p:extLst>
      <p:ext uri="{BB962C8B-B14F-4D97-AF65-F5344CB8AC3E}">
        <p14:creationId xmlns:p14="http://schemas.microsoft.com/office/powerpoint/2010/main" val="85858270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Frame 59">
            <a:extLst>
              <a:ext uri="{FF2B5EF4-FFF2-40B4-BE49-F238E27FC236}">
                <a16:creationId xmlns:a16="http://schemas.microsoft.com/office/drawing/2014/main" id="{EFB60315-1594-D34F-3672-71A4B8E75366}"/>
              </a:ext>
            </a:extLst>
          </p:cNvPr>
          <p:cNvSpPr/>
          <p:nvPr/>
        </p:nvSpPr>
        <p:spPr>
          <a:xfrm>
            <a:off x="0" y="0"/>
            <a:ext cx="12189774" cy="6858000"/>
          </a:xfrm>
          <a:prstGeom prst="frame">
            <a:avLst>
              <a:gd name="adj1" fmla="val 672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solidFill>
                <a:schemeClr val="tx1"/>
              </a:solidFill>
            </a:endParaRPr>
          </a:p>
        </p:txBody>
      </p:sp>
      <p:pic>
        <p:nvPicPr>
          <p:cNvPr id="28" name="Picture 27">
            <a:extLst>
              <a:ext uri="{FF2B5EF4-FFF2-40B4-BE49-F238E27FC236}">
                <a16:creationId xmlns:a16="http://schemas.microsoft.com/office/drawing/2014/main" id="{1489B820-5EBB-FE77-E3C4-8BB068FB7AE9}"/>
              </a:ext>
            </a:extLst>
          </p:cNvPr>
          <p:cNvPicPr>
            <a:picLocks noChangeAspect="1"/>
          </p:cNvPicPr>
          <p:nvPr/>
        </p:nvPicPr>
        <p:blipFill>
          <a:blip r:embed="rId3" cstate="print">
            <a:extLst>
              <a:ext uri="{28A0092B-C50C-407E-A947-70E740481C1C}">
                <a14:useLocalDpi xmlns:a14="http://schemas.microsoft.com/office/drawing/2010/main"/>
              </a:ext>
            </a:extLst>
          </a:blip>
          <a:srcRect t="19253" b="44040"/>
          <a:stretch/>
        </p:blipFill>
        <p:spPr>
          <a:xfrm>
            <a:off x="-150" y="-304800"/>
            <a:ext cx="12189773" cy="7505700"/>
          </a:xfrm>
          <a:prstGeom prst="rect">
            <a:avLst/>
          </a:prstGeom>
        </p:spPr>
      </p:pic>
      <p:sp>
        <p:nvSpPr>
          <p:cNvPr id="22" name="Rectangle 21">
            <a:extLst>
              <a:ext uri="{FF2B5EF4-FFF2-40B4-BE49-F238E27FC236}">
                <a16:creationId xmlns:a16="http://schemas.microsoft.com/office/drawing/2014/main" id="{DBF413DF-2221-A8DC-6DEB-C2A8F1E7C2AA}"/>
              </a:ext>
            </a:extLst>
          </p:cNvPr>
          <p:cNvSpPr/>
          <p:nvPr/>
        </p:nvSpPr>
        <p:spPr>
          <a:xfrm>
            <a:off x="-3991" y="-304800"/>
            <a:ext cx="12189773" cy="7162800"/>
          </a:xfrm>
          <a:prstGeom prst="rect">
            <a:avLst/>
          </a:prstGeom>
          <a:solidFill>
            <a:srgbClr val="FFFFFF">
              <a:alpha val="6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61" name="Rectangle 60">
            <a:extLst>
              <a:ext uri="{FF2B5EF4-FFF2-40B4-BE49-F238E27FC236}">
                <a16:creationId xmlns:a16="http://schemas.microsoft.com/office/drawing/2014/main" id="{E65B26B9-BFFD-30E7-0B2F-22EC7373DC57}"/>
              </a:ext>
            </a:extLst>
          </p:cNvPr>
          <p:cNvSpPr/>
          <p:nvPr/>
        </p:nvSpPr>
        <p:spPr>
          <a:xfrm>
            <a:off x="457200" y="457199"/>
            <a:ext cx="11271594" cy="5943601"/>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H"/>
          </a:p>
        </p:txBody>
      </p:sp>
      <p:grpSp>
        <p:nvGrpSpPr>
          <p:cNvPr id="23" name="Group 22">
            <a:extLst>
              <a:ext uri="{FF2B5EF4-FFF2-40B4-BE49-F238E27FC236}">
                <a16:creationId xmlns:a16="http://schemas.microsoft.com/office/drawing/2014/main" id="{11F20FB0-03BE-90CD-838A-C05E2515B5F1}"/>
              </a:ext>
            </a:extLst>
          </p:cNvPr>
          <p:cNvGrpSpPr/>
          <p:nvPr/>
        </p:nvGrpSpPr>
        <p:grpSpPr>
          <a:xfrm>
            <a:off x="11415477" y="6092578"/>
            <a:ext cx="774297" cy="765422"/>
            <a:chOff x="10954493" y="4869891"/>
            <a:chExt cx="774297" cy="765422"/>
          </a:xfrm>
        </p:grpSpPr>
        <p:sp>
          <p:nvSpPr>
            <p:cNvPr id="7" name="Rectangle 6">
              <a:extLst>
                <a:ext uri="{FF2B5EF4-FFF2-40B4-BE49-F238E27FC236}">
                  <a16:creationId xmlns:a16="http://schemas.microsoft.com/office/drawing/2014/main" id="{6625E1CF-52BD-5E13-B8AA-FAADA4BC5563}"/>
                </a:ext>
              </a:extLst>
            </p:cNvPr>
            <p:cNvSpPr/>
            <p:nvPr/>
          </p:nvSpPr>
          <p:spPr>
            <a:xfrm>
              <a:off x="10954493" y="4869891"/>
              <a:ext cx="774297" cy="7654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400"/>
            </a:p>
          </p:txBody>
        </p:sp>
        <p:grpSp>
          <p:nvGrpSpPr>
            <p:cNvPr id="8" name="Group 7">
              <a:extLst>
                <a:ext uri="{FF2B5EF4-FFF2-40B4-BE49-F238E27FC236}">
                  <a16:creationId xmlns:a16="http://schemas.microsoft.com/office/drawing/2014/main" id="{33563E46-1427-04B0-B24C-34591FC95638}"/>
                </a:ext>
              </a:extLst>
            </p:cNvPr>
            <p:cNvGrpSpPr>
              <a:grpSpLocks noChangeAspect="1"/>
            </p:cNvGrpSpPr>
            <p:nvPr/>
          </p:nvGrpSpPr>
          <p:grpSpPr>
            <a:xfrm>
              <a:off x="11191848" y="5162602"/>
              <a:ext cx="299587" cy="180000"/>
              <a:chOff x="5342425" y="2976487"/>
              <a:chExt cx="1506305" cy="905027"/>
            </a:xfrm>
          </p:grpSpPr>
          <p:sp>
            <p:nvSpPr>
              <p:cNvPr id="10" name="Freeform: Shape 30">
                <a:extLst>
                  <a:ext uri="{FF2B5EF4-FFF2-40B4-BE49-F238E27FC236}">
                    <a16:creationId xmlns:a16="http://schemas.microsoft.com/office/drawing/2014/main" id="{2D153CF5-D1D1-EC98-A8E7-B538ADB4741C}"/>
                  </a:ext>
                </a:extLst>
              </p:cNvPr>
              <p:cNvSpPr/>
              <p:nvPr/>
            </p:nvSpPr>
            <p:spPr>
              <a:xfrm>
                <a:off x="6162929" y="2976631"/>
                <a:ext cx="685801" cy="904876"/>
              </a:xfrm>
              <a:custGeom>
                <a:avLst/>
                <a:gdLst>
                  <a:gd name="connsiteX0" fmla="*/ 419281 w 685800"/>
                  <a:gd name="connsiteY0" fmla="*/ 0 h 904875"/>
                  <a:gd name="connsiteX1" fmla="*/ 419281 w 685800"/>
                  <a:gd name="connsiteY1" fmla="*/ 534876 h 904875"/>
                  <a:gd name="connsiteX2" fmla="*/ 279302 w 685800"/>
                  <a:gd name="connsiteY2" fmla="*/ 702840 h 904875"/>
                  <a:gd name="connsiteX3" fmla="*/ 138046 w 685800"/>
                  <a:gd name="connsiteY3" fmla="*/ 534876 h 904875"/>
                  <a:gd name="connsiteX4" fmla="*/ 138046 w 685800"/>
                  <a:gd name="connsiteY4" fmla="*/ 285007 h 904875"/>
                  <a:gd name="connsiteX5" fmla="*/ 0 w 685800"/>
                  <a:gd name="connsiteY5" fmla="*/ 499529 h 904875"/>
                  <a:gd name="connsiteX6" fmla="*/ 219999 w 685800"/>
                  <a:gd name="connsiteY6" fmla="*/ 905780 h 904875"/>
                  <a:gd name="connsiteX7" fmla="*/ 237125 w 685800"/>
                  <a:gd name="connsiteY7" fmla="*/ 906075 h 904875"/>
                  <a:gd name="connsiteX8" fmla="*/ 286084 w 685800"/>
                  <a:gd name="connsiteY8" fmla="*/ 906075 h 904875"/>
                  <a:gd name="connsiteX9" fmla="*/ 584997 w 685800"/>
                  <a:gd name="connsiteY9" fmla="*/ 811644 h 904875"/>
                  <a:gd name="connsiteX10" fmla="*/ 690658 w 685800"/>
                  <a:gd name="connsiteY10" fmla="*/ 523532 h 904875"/>
                  <a:gd name="connsiteX11" fmla="*/ 690658 w 685800"/>
                  <a:gd name="connsiteY11" fmla="*/ 0 h 904875"/>
                  <a:gd name="connsiteX12" fmla="*/ 419281 w 685800"/>
                  <a:gd name="connsiteY12" fmla="*/ 0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800" h="904875">
                    <a:moveTo>
                      <a:pt x="419281" y="0"/>
                    </a:moveTo>
                    <a:lnTo>
                      <a:pt x="419281" y="534876"/>
                    </a:lnTo>
                    <a:cubicBezTo>
                      <a:pt x="419281" y="651358"/>
                      <a:pt x="352911" y="702840"/>
                      <a:pt x="279302" y="702840"/>
                    </a:cubicBezTo>
                    <a:cubicBezTo>
                      <a:pt x="202540" y="702840"/>
                      <a:pt x="138046" y="651358"/>
                      <a:pt x="138046" y="534876"/>
                    </a:cubicBezTo>
                    <a:lnTo>
                      <a:pt x="138046" y="285007"/>
                    </a:lnTo>
                    <a:cubicBezTo>
                      <a:pt x="138046" y="419967"/>
                      <a:pt x="0" y="499529"/>
                      <a:pt x="0" y="499529"/>
                    </a:cubicBezTo>
                    <a:lnTo>
                      <a:pt x="219999" y="905780"/>
                    </a:lnTo>
                    <a:cubicBezTo>
                      <a:pt x="225609" y="905961"/>
                      <a:pt x="231305" y="906075"/>
                      <a:pt x="237125" y="906075"/>
                    </a:cubicBezTo>
                    <a:lnTo>
                      <a:pt x="286084" y="906075"/>
                    </a:lnTo>
                    <a:cubicBezTo>
                      <a:pt x="418700" y="906075"/>
                      <a:pt x="507121" y="874205"/>
                      <a:pt x="584997" y="811644"/>
                    </a:cubicBezTo>
                    <a:cubicBezTo>
                      <a:pt x="668417" y="744255"/>
                      <a:pt x="690658" y="654729"/>
                      <a:pt x="690658" y="523532"/>
                    </a:cubicBezTo>
                    <a:lnTo>
                      <a:pt x="690658" y="0"/>
                    </a:lnTo>
                    <a:lnTo>
                      <a:pt x="419281" y="0"/>
                    </a:lnTo>
                    <a:close/>
                  </a:path>
                </a:pathLst>
              </a:custGeom>
              <a:solidFill>
                <a:srgbClr val="00B6F1"/>
              </a:solidFill>
              <a:ln w="9525" cap="flat">
                <a:noFill/>
                <a:prstDash val="solid"/>
                <a:miter/>
              </a:ln>
            </p:spPr>
            <p:txBody>
              <a:bodyPr rtlCol="0" anchor="ctr"/>
              <a:lstStyle/>
              <a:p>
                <a:pPr defTabSz="914377">
                  <a:defRPr/>
                </a:pPr>
                <a:endParaRPr lang="en-GB">
                  <a:solidFill>
                    <a:prstClr val="black"/>
                  </a:solidFill>
                  <a:latin typeface="Calibri" panose="020F0502020204030204"/>
                </a:endParaRPr>
              </a:p>
            </p:txBody>
          </p:sp>
          <p:sp>
            <p:nvSpPr>
              <p:cNvPr id="11" name="Freeform: Shape 31">
                <a:extLst>
                  <a:ext uri="{FF2B5EF4-FFF2-40B4-BE49-F238E27FC236}">
                    <a16:creationId xmlns:a16="http://schemas.microsoft.com/office/drawing/2014/main" id="{1BFACCA6-80AC-E656-C599-05C56A4CC8BB}"/>
                  </a:ext>
                </a:extLst>
              </p:cNvPr>
              <p:cNvSpPr/>
              <p:nvPr/>
            </p:nvSpPr>
            <p:spPr>
              <a:xfrm>
                <a:off x="5342425" y="2976631"/>
                <a:ext cx="190499" cy="904876"/>
              </a:xfrm>
              <a:custGeom>
                <a:avLst/>
                <a:gdLst>
                  <a:gd name="connsiteX0" fmla="*/ 0 w 190500"/>
                  <a:gd name="connsiteY0" fmla="*/ 0 h 904875"/>
                  <a:gd name="connsiteX1" fmla="*/ 193062 w 190500"/>
                  <a:gd name="connsiteY1" fmla="*/ 0 h 904875"/>
                  <a:gd name="connsiteX2" fmla="*/ 193062 w 190500"/>
                  <a:gd name="connsiteY2" fmla="*/ 906075 h 904875"/>
                  <a:gd name="connsiteX3" fmla="*/ 0 w 1905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90500" h="904875">
                    <a:moveTo>
                      <a:pt x="0" y="0"/>
                    </a:moveTo>
                    <a:lnTo>
                      <a:pt x="193062" y="0"/>
                    </a:lnTo>
                    <a:lnTo>
                      <a:pt x="193062" y="906075"/>
                    </a:lnTo>
                    <a:lnTo>
                      <a:pt x="0" y="906075"/>
                    </a:lnTo>
                    <a:close/>
                  </a:path>
                </a:pathLst>
              </a:custGeom>
              <a:solidFill>
                <a:srgbClr val="00B6F1"/>
              </a:solidFill>
              <a:ln w="9525" cap="flat">
                <a:noFill/>
                <a:prstDash val="solid"/>
                <a:miter/>
              </a:ln>
            </p:spPr>
            <p:txBody>
              <a:bodyPr rtlCol="0" anchor="ctr"/>
              <a:lstStyle/>
              <a:p>
                <a:pPr defTabSz="914377">
                  <a:defRPr/>
                </a:pPr>
                <a:endParaRPr lang="en-GB">
                  <a:solidFill>
                    <a:prstClr val="black"/>
                  </a:solidFill>
                  <a:latin typeface="Calibri" panose="020F0502020204030204"/>
                </a:endParaRPr>
              </a:p>
            </p:txBody>
          </p:sp>
          <p:sp>
            <p:nvSpPr>
              <p:cNvPr id="12" name="Freeform: Shape 32">
                <a:extLst>
                  <a:ext uri="{FF2B5EF4-FFF2-40B4-BE49-F238E27FC236}">
                    <a16:creationId xmlns:a16="http://schemas.microsoft.com/office/drawing/2014/main" id="{9AA85316-39AE-FCB0-C4C2-141A2587964B}"/>
                  </a:ext>
                </a:extLst>
              </p:cNvPr>
              <p:cNvSpPr/>
              <p:nvPr/>
            </p:nvSpPr>
            <p:spPr>
              <a:xfrm>
                <a:off x="5688984" y="2976638"/>
                <a:ext cx="685801" cy="904876"/>
              </a:xfrm>
              <a:custGeom>
                <a:avLst/>
                <a:gdLst>
                  <a:gd name="connsiteX0" fmla="*/ 343967 w 685800"/>
                  <a:gd name="connsiteY0" fmla="*/ 523532 h 904875"/>
                  <a:gd name="connsiteX1" fmla="*/ 343967 w 685800"/>
                  <a:gd name="connsiteY1" fmla="*/ 0 h 904875"/>
                  <a:gd name="connsiteX2" fmla="*/ 0 w 685800"/>
                  <a:gd name="connsiteY2" fmla="*/ 0 h 904875"/>
                  <a:gd name="connsiteX3" fmla="*/ 0 w 685800"/>
                  <a:gd name="connsiteY3" fmla="*/ 906066 h 904875"/>
                  <a:gd name="connsiteX4" fmla="*/ 112795 w 685800"/>
                  <a:gd name="connsiteY4" fmla="*/ 906066 h 904875"/>
                  <a:gd name="connsiteX5" fmla="*/ 112795 w 685800"/>
                  <a:gd name="connsiteY5" fmla="*/ 567100 h 904875"/>
                  <a:gd name="connsiteX6" fmla="*/ 250965 w 685800"/>
                  <a:gd name="connsiteY6" fmla="*/ 567100 h 904875"/>
                  <a:gd name="connsiteX7" fmla="*/ 404689 w 685800"/>
                  <a:gd name="connsiteY7" fmla="*/ 906066 h 904875"/>
                  <a:gd name="connsiteX8" fmla="*/ 694963 w 685800"/>
                  <a:gd name="connsiteY8" fmla="*/ 906066 h 904875"/>
                  <a:gd name="connsiteX9" fmla="*/ 694782 w 685800"/>
                  <a:gd name="connsiteY9" fmla="*/ 905770 h 904875"/>
                  <a:gd name="connsiteX10" fmla="*/ 451009 w 685800"/>
                  <a:gd name="connsiteY10" fmla="*/ 811635 h 904875"/>
                  <a:gd name="connsiteX11" fmla="*/ 343967 w 685800"/>
                  <a:gd name="connsiteY11" fmla="*/ 523532 h 904875"/>
                  <a:gd name="connsiteX12" fmla="*/ 232743 w 685800"/>
                  <a:gd name="connsiteY12" fmla="*/ 388125 h 904875"/>
                  <a:gd name="connsiteX13" fmla="*/ 112795 w 685800"/>
                  <a:gd name="connsiteY13" fmla="*/ 388125 h 904875"/>
                  <a:gd name="connsiteX14" fmla="*/ 112795 w 685800"/>
                  <a:gd name="connsiteY14" fmla="*/ 181461 h 904875"/>
                  <a:gd name="connsiteX15" fmla="*/ 239153 w 685800"/>
                  <a:gd name="connsiteY15" fmla="*/ 181461 h 904875"/>
                  <a:gd name="connsiteX16" fmla="*/ 342995 w 685800"/>
                  <a:gd name="connsiteY16" fmla="*/ 279749 h 904875"/>
                  <a:gd name="connsiteX17" fmla="*/ 232743 w 685800"/>
                  <a:gd name="connsiteY17" fmla="*/ 388125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5800" h="904875">
                    <a:moveTo>
                      <a:pt x="343967" y="523532"/>
                    </a:moveTo>
                    <a:lnTo>
                      <a:pt x="343967" y="0"/>
                    </a:lnTo>
                    <a:lnTo>
                      <a:pt x="0" y="0"/>
                    </a:lnTo>
                    <a:lnTo>
                      <a:pt x="0" y="906066"/>
                    </a:lnTo>
                    <a:lnTo>
                      <a:pt x="112795" y="906066"/>
                    </a:lnTo>
                    <a:lnTo>
                      <a:pt x="112795" y="567100"/>
                    </a:lnTo>
                    <a:lnTo>
                      <a:pt x="250965" y="567100"/>
                    </a:lnTo>
                    <a:cubicBezTo>
                      <a:pt x="250965" y="567100"/>
                      <a:pt x="376533" y="830447"/>
                      <a:pt x="404689" y="906066"/>
                    </a:cubicBezTo>
                    <a:lnTo>
                      <a:pt x="694963" y="906066"/>
                    </a:lnTo>
                    <a:lnTo>
                      <a:pt x="694782" y="905770"/>
                    </a:lnTo>
                    <a:cubicBezTo>
                      <a:pt x="587626" y="902084"/>
                      <a:pt x="515950" y="863813"/>
                      <a:pt x="451009" y="811635"/>
                    </a:cubicBezTo>
                    <a:cubicBezTo>
                      <a:pt x="367599" y="744245"/>
                      <a:pt x="343967" y="654720"/>
                      <a:pt x="343967" y="523532"/>
                    </a:cubicBezTo>
                    <a:moveTo>
                      <a:pt x="232743" y="388125"/>
                    </a:moveTo>
                    <a:lnTo>
                      <a:pt x="112795" y="388125"/>
                    </a:lnTo>
                    <a:lnTo>
                      <a:pt x="112795" y="181461"/>
                    </a:lnTo>
                    <a:lnTo>
                      <a:pt x="239153" y="181461"/>
                    </a:lnTo>
                    <a:cubicBezTo>
                      <a:pt x="293837" y="181461"/>
                      <a:pt x="342995" y="212960"/>
                      <a:pt x="342995" y="279749"/>
                    </a:cubicBezTo>
                    <a:cubicBezTo>
                      <a:pt x="342995" y="355340"/>
                      <a:pt x="291989" y="388125"/>
                      <a:pt x="232743" y="388125"/>
                    </a:cubicBezTo>
                  </a:path>
                </a:pathLst>
              </a:custGeom>
              <a:solidFill>
                <a:srgbClr val="2484C4"/>
              </a:solidFill>
              <a:ln w="9525" cap="flat">
                <a:noFill/>
                <a:prstDash val="solid"/>
                <a:miter/>
              </a:ln>
            </p:spPr>
            <p:txBody>
              <a:bodyPr rtlCol="0" anchor="ctr"/>
              <a:lstStyle/>
              <a:p>
                <a:pPr defTabSz="914377">
                  <a:defRPr/>
                </a:pPr>
                <a:endParaRPr lang="en-GB">
                  <a:solidFill>
                    <a:prstClr val="black"/>
                  </a:solidFill>
                  <a:latin typeface="Calibri" panose="020F0502020204030204"/>
                </a:endParaRPr>
              </a:p>
            </p:txBody>
          </p:sp>
          <p:sp>
            <p:nvSpPr>
              <p:cNvPr id="15" name="Freeform: Shape 33">
                <a:extLst>
                  <a:ext uri="{FF2B5EF4-FFF2-40B4-BE49-F238E27FC236}">
                    <a16:creationId xmlns:a16="http://schemas.microsoft.com/office/drawing/2014/main" id="{50C9EA2A-5A81-29F3-71E8-848E9AD0760E}"/>
                  </a:ext>
                </a:extLst>
              </p:cNvPr>
              <p:cNvSpPr/>
              <p:nvPr/>
            </p:nvSpPr>
            <p:spPr>
              <a:xfrm>
                <a:off x="6032105" y="2976487"/>
                <a:ext cx="342900" cy="904875"/>
              </a:xfrm>
              <a:custGeom>
                <a:avLst/>
                <a:gdLst>
                  <a:gd name="connsiteX0" fmla="*/ 268871 w 342900"/>
                  <a:gd name="connsiteY0" fmla="*/ 285007 h 904875"/>
                  <a:gd name="connsiteX1" fmla="*/ 268871 w 342900"/>
                  <a:gd name="connsiteY1" fmla="*/ 243878 h 904875"/>
                  <a:gd name="connsiteX2" fmla="*/ 0 w 342900"/>
                  <a:gd name="connsiteY2" fmla="*/ 0 h 904875"/>
                  <a:gd name="connsiteX3" fmla="*/ 0 w 342900"/>
                  <a:gd name="connsiteY3" fmla="*/ 523532 h 904875"/>
                  <a:gd name="connsiteX4" fmla="*/ 107052 w 342900"/>
                  <a:gd name="connsiteY4" fmla="*/ 811644 h 904875"/>
                  <a:gd name="connsiteX5" fmla="*/ 350825 w 342900"/>
                  <a:gd name="connsiteY5" fmla="*/ 905789 h 904875"/>
                  <a:gd name="connsiteX6" fmla="*/ 130836 w 342900"/>
                  <a:gd name="connsiteY6" fmla="*/ 499539 h 904875"/>
                  <a:gd name="connsiteX7" fmla="*/ 268871 w 342900"/>
                  <a:gd name="connsiteY7" fmla="*/ 285007 h 90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900" h="904875">
                    <a:moveTo>
                      <a:pt x="268871" y="285007"/>
                    </a:moveTo>
                    <a:lnTo>
                      <a:pt x="268871" y="243878"/>
                    </a:lnTo>
                    <a:cubicBezTo>
                      <a:pt x="268871" y="94393"/>
                      <a:pt x="110528" y="0"/>
                      <a:pt x="0" y="0"/>
                    </a:cubicBezTo>
                    <a:lnTo>
                      <a:pt x="0" y="523532"/>
                    </a:lnTo>
                    <a:cubicBezTo>
                      <a:pt x="0" y="654729"/>
                      <a:pt x="23641" y="744264"/>
                      <a:pt x="107052" y="811644"/>
                    </a:cubicBezTo>
                    <a:cubicBezTo>
                      <a:pt x="171993" y="863813"/>
                      <a:pt x="243668" y="902084"/>
                      <a:pt x="350825" y="905789"/>
                    </a:cubicBezTo>
                    <a:lnTo>
                      <a:pt x="130836" y="499539"/>
                    </a:lnTo>
                    <a:cubicBezTo>
                      <a:pt x="130836" y="499539"/>
                      <a:pt x="268871" y="419957"/>
                      <a:pt x="268871" y="285007"/>
                    </a:cubicBezTo>
                  </a:path>
                </a:pathLst>
              </a:custGeom>
              <a:solidFill>
                <a:srgbClr val="0052A4"/>
              </a:solidFill>
              <a:ln w="9525" cap="flat">
                <a:noFill/>
                <a:prstDash val="solid"/>
                <a:miter/>
              </a:ln>
            </p:spPr>
            <p:txBody>
              <a:bodyPr rtlCol="0" anchor="ctr"/>
              <a:lstStyle/>
              <a:p>
                <a:pPr defTabSz="914377">
                  <a:defRPr/>
                </a:pPr>
                <a:endParaRPr lang="en-GB">
                  <a:solidFill>
                    <a:prstClr val="black"/>
                  </a:solidFill>
                  <a:latin typeface="Calibri" panose="020F0502020204030204"/>
                </a:endParaRPr>
              </a:p>
            </p:txBody>
          </p:sp>
          <p:sp>
            <p:nvSpPr>
              <p:cNvPr id="16" name="Freeform: Shape 34">
                <a:extLst>
                  <a:ext uri="{FF2B5EF4-FFF2-40B4-BE49-F238E27FC236}">
                    <a16:creationId xmlns:a16="http://schemas.microsoft.com/office/drawing/2014/main" id="{8672DD33-852E-123F-3865-F6211E880F1D}"/>
                  </a:ext>
                </a:extLst>
              </p:cNvPr>
              <p:cNvSpPr/>
              <p:nvPr/>
            </p:nvSpPr>
            <p:spPr>
              <a:xfrm>
                <a:off x="5535487" y="2976487"/>
                <a:ext cx="152399" cy="904875"/>
              </a:xfrm>
              <a:custGeom>
                <a:avLst/>
                <a:gdLst>
                  <a:gd name="connsiteX0" fmla="*/ 0 w 152400"/>
                  <a:gd name="connsiteY0" fmla="*/ 0 h 904875"/>
                  <a:gd name="connsiteX1" fmla="*/ 153495 w 152400"/>
                  <a:gd name="connsiteY1" fmla="*/ 0 h 904875"/>
                  <a:gd name="connsiteX2" fmla="*/ 153495 w 152400"/>
                  <a:gd name="connsiteY2" fmla="*/ 906075 h 904875"/>
                  <a:gd name="connsiteX3" fmla="*/ 0 w 152400"/>
                  <a:gd name="connsiteY3" fmla="*/ 906075 h 904875"/>
                </a:gdLst>
                <a:ahLst/>
                <a:cxnLst>
                  <a:cxn ang="0">
                    <a:pos x="connsiteX0" y="connsiteY0"/>
                  </a:cxn>
                  <a:cxn ang="0">
                    <a:pos x="connsiteX1" y="connsiteY1"/>
                  </a:cxn>
                  <a:cxn ang="0">
                    <a:pos x="connsiteX2" y="connsiteY2"/>
                  </a:cxn>
                  <a:cxn ang="0">
                    <a:pos x="connsiteX3" y="connsiteY3"/>
                  </a:cxn>
                </a:cxnLst>
                <a:rect l="l" t="t" r="r" b="b"/>
                <a:pathLst>
                  <a:path w="152400" h="904875">
                    <a:moveTo>
                      <a:pt x="0" y="0"/>
                    </a:moveTo>
                    <a:lnTo>
                      <a:pt x="153495" y="0"/>
                    </a:lnTo>
                    <a:lnTo>
                      <a:pt x="153495" y="906075"/>
                    </a:lnTo>
                    <a:lnTo>
                      <a:pt x="0" y="906075"/>
                    </a:lnTo>
                    <a:close/>
                  </a:path>
                </a:pathLst>
              </a:custGeom>
              <a:solidFill>
                <a:srgbClr val="0052A4"/>
              </a:solidFill>
              <a:ln w="9525" cap="flat">
                <a:noFill/>
                <a:prstDash val="solid"/>
                <a:miter/>
              </a:ln>
            </p:spPr>
            <p:txBody>
              <a:bodyPr rtlCol="0" anchor="ctr"/>
              <a:lstStyle/>
              <a:p>
                <a:pPr defTabSz="914377">
                  <a:defRPr/>
                </a:pPr>
                <a:endParaRPr lang="en-GB">
                  <a:solidFill>
                    <a:prstClr val="black"/>
                  </a:solidFill>
                  <a:latin typeface="Calibri" panose="020F0502020204030204"/>
                </a:endParaRPr>
              </a:p>
            </p:txBody>
          </p:sp>
        </p:grpSp>
      </p:grpSp>
      <p:sp>
        <p:nvSpPr>
          <p:cNvPr id="50" name="Rectangle 49">
            <a:extLst>
              <a:ext uri="{FF2B5EF4-FFF2-40B4-BE49-F238E27FC236}">
                <a16:creationId xmlns:a16="http://schemas.microsoft.com/office/drawing/2014/main" id="{9FF145D5-AF77-BD14-1316-297F525BC075}"/>
              </a:ext>
            </a:extLst>
          </p:cNvPr>
          <p:cNvSpPr/>
          <p:nvPr/>
        </p:nvSpPr>
        <p:spPr>
          <a:xfrm>
            <a:off x="755723" y="875772"/>
            <a:ext cx="4339441" cy="2879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200" b="1" dirty="0">
                <a:solidFill>
                  <a:srgbClr val="002060"/>
                </a:solidFill>
              </a:rPr>
              <a:t>RECOMENDADO POR</a:t>
            </a:r>
          </a:p>
          <a:p>
            <a:r>
              <a:rPr lang="es-ES" sz="1200" b="1" dirty="0">
                <a:solidFill>
                  <a:srgbClr val="002060"/>
                </a:solidFill>
              </a:rPr>
              <a:t>EL PROGRAMA DE ACCIÓN DE VIENA</a:t>
            </a:r>
            <a:endParaRPr lang="en-US" sz="1200" b="1" dirty="0">
              <a:solidFill>
                <a:srgbClr val="002060"/>
              </a:solidFill>
            </a:endParaRPr>
          </a:p>
        </p:txBody>
      </p:sp>
      <p:pic>
        <p:nvPicPr>
          <p:cNvPr id="1028" name="Picture 4">
            <a:extLst>
              <a:ext uri="{FF2B5EF4-FFF2-40B4-BE49-F238E27FC236}">
                <a16:creationId xmlns:a16="http://schemas.microsoft.com/office/drawing/2014/main" id="{D624B69B-9D1E-4D9D-BE5D-52DAB298D0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878" y="1387642"/>
            <a:ext cx="3639955" cy="422818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6B1737FA-DADD-216B-1696-48769CC8027D}"/>
              </a:ext>
            </a:extLst>
          </p:cNvPr>
          <p:cNvSpPr/>
          <p:nvPr/>
        </p:nvSpPr>
        <p:spPr>
          <a:xfrm>
            <a:off x="4083909" y="875772"/>
            <a:ext cx="4339441" cy="2879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200" b="1" dirty="0">
                <a:solidFill>
                  <a:srgbClr val="002060"/>
                </a:solidFill>
              </a:rPr>
              <a:t>RECOMENDADO POR</a:t>
            </a:r>
          </a:p>
          <a:p>
            <a:r>
              <a:rPr lang="es-ES" sz="1200" b="1" dirty="0">
                <a:solidFill>
                  <a:srgbClr val="002060"/>
                </a:solidFill>
              </a:rPr>
              <a:t>Marco de normas SAFE de la OMA</a:t>
            </a:r>
            <a:endParaRPr lang="en-US" sz="1200" b="1" dirty="0">
              <a:solidFill>
                <a:srgbClr val="002060"/>
              </a:solidFill>
            </a:endParaRPr>
          </a:p>
        </p:txBody>
      </p:sp>
      <p:pic>
        <p:nvPicPr>
          <p:cNvPr id="4" name="Picture 3">
            <a:extLst>
              <a:ext uri="{FF2B5EF4-FFF2-40B4-BE49-F238E27FC236}">
                <a16:creationId xmlns:a16="http://schemas.microsoft.com/office/drawing/2014/main" id="{DFA45B8A-AE5D-9BCC-1FD7-0A7095BC0C88}"/>
              </a:ext>
            </a:extLst>
          </p:cNvPr>
          <p:cNvPicPr>
            <a:picLocks noChangeAspect="1"/>
          </p:cNvPicPr>
          <p:nvPr/>
        </p:nvPicPr>
        <p:blipFill>
          <a:blip r:embed="rId5"/>
          <a:stretch>
            <a:fillRect/>
          </a:stretch>
        </p:blipFill>
        <p:spPr>
          <a:xfrm>
            <a:off x="4203033" y="1482556"/>
            <a:ext cx="2864876" cy="4038352"/>
          </a:xfrm>
          <a:prstGeom prst="rect">
            <a:avLst/>
          </a:prstGeom>
          <a:effectLst>
            <a:outerShdw blurRad="50800" dist="38100" dir="2700000" algn="tl" rotWithShape="0">
              <a:prstClr val="black">
                <a:alpha val="40000"/>
              </a:prstClr>
            </a:outerShdw>
          </a:effectLst>
        </p:spPr>
      </p:pic>
      <p:grpSp>
        <p:nvGrpSpPr>
          <p:cNvPr id="24" name="Group 23">
            <a:extLst>
              <a:ext uri="{FF2B5EF4-FFF2-40B4-BE49-F238E27FC236}">
                <a16:creationId xmlns:a16="http://schemas.microsoft.com/office/drawing/2014/main" id="{0B307D4C-A371-1895-DBEB-354436E4E5FD}"/>
              </a:ext>
            </a:extLst>
          </p:cNvPr>
          <p:cNvGrpSpPr/>
          <p:nvPr/>
        </p:nvGrpSpPr>
        <p:grpSpPr>
          <a:xfrm>
            <a:off x="3666546" y="4174238"/>
            <a:ext cx="3916202" cy="812152"/>
            <a:chOff x="4938238" y="4576530"/>
            <a:chExt cx="5308914" cy="1172978"/>
          </a:xfrm>
        </p:grpSpPr>
        <p:pic>
          <p:nvPicPr>
            <p:cNvPr id="14" name="Picture 13">
              <a:extLst>
                <a:ext uri="{FF2B5EF4-FFF2-40B4-BE49-F238E27FC236}">
                  <a16:creationId xmlns:a16="http://schemas.microsoft.com/office/drawing/2014/main" id="{7F48C57D-74EF-7B6E-F5E0-04F6ED14530E}"/>
                </a:ext>
              </a:extLst>
            </p:cNvPr>
            <p:cNvPicPr>
              <a:picLocks noChangeAspect="1"/>
            </p:cNvPicPr>
            <p:nvPr/>
          </p:nvPicPr>
          <p:blipFill>
            <a:blip r:embed="rId6"/>
            <a:stretch>
              <a:fillRect/>
            </a:stretch>
          </p:blipFill>
          <p:spPr>
            <a:xfrm>
              <a:off x="4938238" y="4576530"/>
              <a:ext cx="5308914" cy="1172978"/>
            </a:xfrm>
            <a:prstGeom prst="rect">
              <a:avLst/>
            </a:prstGeom>
            <a:ln>
              <a:solidFill>
                <a:schemeClr val="accent1"/>
              </a:solidFill>
            </a:ln>
          </p:spPr>
        </p:pic>
        <p:sp>
          <p:nvSpPr>
            <p:cNvPr id="21" name="Rectangle 20">
              <a:extLst>
                <a:ext uri="{FF2B5EF4-FFF2-40B4-BE49-F238E27FC236}">
                  <a16:creationId xmlns:a16="http://schemas.microsoft.com/office/drawing/2014/main" id="{841BB4ED-7010-70D7-C4D5-478DC5372C7A}"/>
                </a:ext>
              </a:extLst>
            </p:cNvPr>
            <p:cNvSpPr/>
            <p:nvPr/>
          </p:nvSpPr>
          <p:spPr>
            <a:xfrm>
              <a:off x="5045121" y="5520908"/>
              <a:ext cx="2205912" cy="211107"/>
            </a:xfrm>
            <a:prstGeom prst="rect">
              <a:avLst/>
            </a:prstGeom>
            <a:solidFill>
              <a:srgbClr val="FFFF0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17">
            <a:extLst>
              <a:ext uri="{FF2B5EF4-FFF2-40B4-BE49-F238E27FC236}">
                <a16:creationId xmlns:a16="http://schemas.microsoft.com/office/drawing/2014/main" id="{4762ABAE-4E7D-4252-827A-CBE2B27987F8}"/>
              </a:ext>
            </a:extLst>
          </p:cNvPr>
          <p:cNvPicPr>
            <a:picLocks noChangeAspect="1"/>
          </p:cNvPicPr>
          <p:nvPr/>
        </p:nvPicPr>
        <p:blipFill>
          <a:blip r:embed="rId7"/>
          <a:stretch>
            <a:fillRect/>
          </a:stretch>
        </p:blipFill>
        <p:spPr>
          <a:xfrm>
            <a:off x="8097587" y="1469318"/>
            <a:ext cx="3159170" cy="4064827"/>
          </a:xfrm>
          <a:prstGeom prst="rect">
            <a:avLst/>
          </a:prstGeom>
          <a:ln>
            <a:noFill/>
          </a:ln>
          <a:effectLst>
            <a:outerShdw blurRad="50800" dist="38100" dir="2700000" algn="tl" rotWithShape="0">
              <a:prstClr val="black">
                <a:alpha val="40000"/>
              </a:prstClr>
            </a:outerShdw>
          </a:effectLst>
        </p:spPr>
      </p:pic>
      <p:grpSp>
        <p:nvGrpSpPr>
          <p:cNvPr id="25" name="Group 24">
            <a:extLst>
              <a:ext uri="{FF2B5EF4-FFF2-40B4-BE49-F238E27FC236}">
                <a16:creationId xmlns:a16="http://schemas.microsoft.com/office/drawing/2014/main" id="{6A34D9F3-FFF8-96FA-5FC7-7AF689C49001}"/>
              </a:ext>
            </a:extLst>
          </p:cNvPr>
          <p:cNvGrpSpPr/>
          <p:nvPr/>
        </p:nvGrpSpPr>
        <p:grpSpPr>
          <a:xfrm>
            <a:off x="1158240" y="3310831"/>
            <a:ext cx="2762194" cy="706055"/>
            <a:chOff x="1525080" y="3401125"/>
            <a:chExt cx="3456916" cy="1101388"/>
          </a:xfrm>
        </p:grpSpPr>
        <p:pic>
          <p:nvPicPr>
            <p:cNvPr id="19" name="Picture 18">
              <a:extLst>
                <a:ext uri="{FF2B5EF4-FFF2-40B4-BE49-F238E27FC236}">
                  <a16:creationId xmlns:a16="http://schemas.microsoft.com/office/drawing/2014/main" id="{9FD762C7-CB90-F342-AA52-61ECE2204F86}"/>
                </a:ext>
              </a:extLst>
            </p:cNvPr>
            <p:cNvPicPr>
              <a:picLocks noChangeAspect="1"/>
            </p:cNvPicPr>
            <p:nvPr/>
          </p:nvPicPr>
          <p:blipFill>
            <a:blip r:embed="rId8"/>
            <a:srcRect l="3339" r="6875" b="3329"/>
            <a:stretch/>
          </p:blipFill>
          <p:spPr>
            <a:xfrm>
              <a:off x="1525080" y="3401125"/>
              <a:ext cx="3456916" cy="1101388"/>
            </a:xfrm>
            <a:prstGeom prst="rect">
              <a:avLst/>
            </a:prstGeom>
            <a:ln>
              <a:solidFill>
                <a:schemeClr val="accent1"/>
              </a:solidFill>
            </a:ln>
          </p:spPr>
        </p:pic>
        <p:sp>
          <p:nvSpPr>
            <p:cNvPr id="20" name="Rectangle 19">
              <a:extLst>
                <a:ext uri="{FF2B5EF4-FFF2-40B4-BE49-F238E27FC236}">
                  <a16:creationId xmlns:a16="http://schemas.microsoft.com/office/drawing/2014/main" id="{C7B2F6F4-581E-2EB2-F3E0-4DF65A8E35F9}"/>
                </a:ext>
              </a:extLst>
            </p:cNvPr>
            <p:cNvSpPr/>
            <p:nvPr/>
          </p:nvSpPr>
          <p:spPr>
            <a:xfrm>
              <a:off x="2045368" y="3951819"/>
              <a:ext cx="2302043" cy="211107"/>
            </a:xfrm>
            <a:prstGeom prst="rect">
              <a:avLst/>
            </a:prstGeom>
            <a:solidFill>
              <a:srgbClr val="FFFF0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27" name="Group 26">
            <a:extLst>
              <a:ext uri="{FF2B5EF4-FFF2-40B4-BE49-F238E27FC236}">
                <a16:creationId xmlns:a16="http://schemas.microsoft.com/office/drawing/2014/main" id="{CA6C1305-F6D8-0EF7-27F7-DE2B74B5EA5F}"/>
              </a:ext>
            </a:extLst>
          </p:cNvPr>
          <p:cNvGrpSpPr/>
          <p:nvPr/>
        </p:nvGrpSpPr>
        <p:grpSpPr>
          <a:xfrm>
            <a:off x="7377661" y="3310831"/>
            <a:ext cx="4054191" cy="706055"/>
            <a:chOff x="8612571" y="3445968"/>
            <a:chExt cx="4216409" cy="769331"/>
          </a:xfrm>
        </p:grpSpPr>
        <p:pic>
          <p:nvPicPr>
            <p:cNvPr id="6" name="Picture 5">
              <a:extLst>
                <a:ext uri="{FF2B5EF4-FFF2-40B4-BE49-F238E27FC236}">
                  <a16:creationId xmlns:a16="http://schemas.microsoft.com/office/drawing/2014/main" id="{D4CE1EAA-7331-457C-321F-F0D956D9EEE0}"/>
                </a:ext>
              </a:extLst>
            </p:cNvPr>
            <p:cNvPicPr>
              <a:picLocks noChangeAspect="1"/>
            </p:cNvPicPr>
            <p:nvPr/>
          </p:nvPicPr>
          <p:blipFill>
            <a:blip r:embed="rId9"/>
            <a:stretch>
              <a:fillRect/>
            </a:stretch>
          </p:blipFill>
          <p:spPr>
            <a:xfrm>
              <a:off x="8612571" y="3445968"/>
              <a:ext cx="4216409" cy="769331"/>
            </a:xfrm>
            <a:prstGeom prst="rect">
              <a:avLst/>
            </a:prstGeom>
            <a:ln>
              <a:solidFill>
                <a:schemeClr val="accent1"/>
              </a:solidFill>
            </a:ln>
          </p:spPr>
        </p:pic>
        <p:sp>
          <p:nvSpPr>
            <p:cNvPr id="26" name="Rectangle 25">
              <a:extLst>
                <a:ext uri="{FF2B5EF4-FFF2-40B4-BE49-F238E27FC236}">
                  <a16:creationId xmlns:a16="http://schemas.microsoft.com/office/drawing/2014/main" id="{AFB5BDC4-2C8E-FE1E-440E-90DB83A44EAB}"/>
                </a:ext>
              </a:extLst>
            </p:cNvPr>
            <p:cNvSpPr/>
            <p:nvPr/>
          </p:nvSpPr>
          <p:spPr>
            <a:xfrm>
              <a:off x="8676445" y="4034673"/>
              <a:ext cx="3227476" cy="158734"/>
            </a:xfrm>
            <a:prstGeom prst="rect">
              <a:avLst/>
            </a:prstGeom>
            <a:solidFill>
              <a:srgbClr val="FFFF00">
                <a:alpha val="41961"/>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9" name="Rectangle 28">
            <a:extLst>
              <a:ext uri="{FF2B5EF4-FFF2-40B4-BE49-F238E27FC236}">
                <a16:creationId xmlns:a16="http://schemas.microsoft.com/office/drawing/2014/main" id="{2B9D406F-D6A9-F8F3-7867-EA8979B53C05}"/>
              </a:ext>
            </a:extLst>
          </p:cNvPr>
          <p:cNvSpPr/>
          <p:nvPr/>
        </p:nvSpPr>
        <p:spPr>
          <a:xfrm>
            <a:off x="7893526" y="875772"/>
            <a:ext cx="4339441" cy="2879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r>
              <a:rPr lang="en-US" sz="1200" b="1" dirty="0">
                <a:solidFill>
                  <a:srgbClr val="002060"/>
                </a:solidFill>
              </a:rPr>
              <a:t>RECOMENDADO POR</a:t>
            </a:r>
          </a:p>
          <a:p>
            <a:r>
              <a:rPr lang="es-ES" sz="1200" b="1" dirty="0">
                <a:solidFill>
                  <a:srgbClr val="002060"/>
                </a:solidFill>
              </a:rPr>
              <a:t>Acuerdo sobre Facilitación del Comercio (OEA) de la OMC</a:t>
            </a:r>
            <a:endParaRPr lang="en-US" sz="1200" b="1" dirty="0">
              <a:solidFill>
                <a:srgbClr val="002060"/>
              </a:solidFill>
            </a:endParaRPr>
          </a:p>
        </p:txBody>
      </p:sp>
    </p:spTree>
    <p:extLst>
      <p:ext uri="{BB962C8B-B14F-4D97-AF65-F5344CB8AC3E}">
        <p14:creationId xmlns:p14="http://schemas.microsoft.com/office/powerpoint/2010/main" val="428861696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p:cNvPicPr>
            <a:picLocks noChangeAspect="1" noChangeArrowheads="1"/>
          </p:cNvPicPr>
          <p:nvPr/>
        </p:nvPicPr>
        <p:blipFill>
          <a:blip r:embed="rId2"/>
          <a:srcRect t="2965"/>
          <a:stretch>
            <a:fillRect/>
          </a:stretch>
        </p:blipFill>
        <p:spPr bwMode="auto">
          <a:xfrm>
            <a:off x="375138" y="541217"/>
            <a:ext cx="9829800" cy="6026151"/>
          </a:xfrm>
          <a:prstGeom prst="rect">
            <a:avLst/>
          </a:prstGeom>
          <a:noFill/>
          <a:ln w="9525">
            <a:noFill/>
            <a:miter lim="800000"/>
            <a:headEnd/>
            <a:tailEnd/>
          </a:ln>
        </p:spPr>
      </p:pic>
    </p:spTree>
    <p:extLst>
      <p:ext uri="{BB962C8B-B14F-4D97-AF65-F5344CB8AC3E}">
        <p14:creationId xmlns:p14="http://schemas.microsoft.com/office/powerpoint/2010/main" val="2286421451"/>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171.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172.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173.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174.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175.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176.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177.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178.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179.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180.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181.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182.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183.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184.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185.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186.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187.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188.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189.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190.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191.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192.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193.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194.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195.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196.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197.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198.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199.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200.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201.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202.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203.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204.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205.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206.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207.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208.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209.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210.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211.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212.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213.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214.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215.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216.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217.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218.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219.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220.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221.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222.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223.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224.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225.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226.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227.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228.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229.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230.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231.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232.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233.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234.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235.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236.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237.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238.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239.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240.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241.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242.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243.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244.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245.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246.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247.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248.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249.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250.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251.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252.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253.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254.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255.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256.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257.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258.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259.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260.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261.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262.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263.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264.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265.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266.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267.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268.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269.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270.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271.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272.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273.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274.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275.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276.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277.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278.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279.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280.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281.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282.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283.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284.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285.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286.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287.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288.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289.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290.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291.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292.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293.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294.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295.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296.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297.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298.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299.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300.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301.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302.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303.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304.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305.xml><?xml version="1.0" encoding="utf-8"?>
<p:tagLst xmlns:a="http://schemas.openxmlformats.org/drawingml/2006/main" xmlns:r="http://schemas.openxmlformats.org/officeDocument/2006/relationships" xmlns:p="http://schemas.openxmlformats.org/presentationml/2006/main">
  <p:tag name="THINKCELLSHAPEDONOTDELETE" val="pWlDnGgMBJUOosEVC6JujpA"/>
</p:tagLst>
</file>

<file path=ppt/tags/tag306.xml><?xml version="1.0" encoding="utf-8"?>
<p:tagLst xmlns:a="http://schemas.openxmlformats.org/drawingml/2006/main" xmlns:r="http://schemas.openxmlformats.org/officeDocument/2006/relationships" xmlns:p="http://schemas.openxmlformats.org/presentationml/2006/main">
  <p:tag name="THINKCELLSHAPEDONOTDELETE" val="p9ERfcixgEkas50_0.lwgww"/>
</p:tagLst>
</file>

<file path=ppt/tags/tag307.xml><?xml version="1.0" encoding="utf-8"?>
<p:tagLst xmlns:a="http://schemas.openxmlformats.org/drawingml/2006/main" xmlns:r="http://schemas.openxmlformats.org/officeDocument/2006/relationships" xmlns:p="http://schemas.openxmlformats.org/presentationml/2006/main">
  <p:tag name="THINKCELLSHAPEDONOTDELETE" val="pW8embS9OBECTAZgtCVKf4Q"/>
</p:tagLst>
</file>

<file path=ppt/tags/tag308.xml><?xml version="1.0" encoding="utf-8"?>
<p:tagLst xmlns:a="http://schemas.openxmlformats.org/drawingml/2006/main" xmlns:r="http://schemas.openxmlformats.org/officeDocument/2006/relationships" xmlns:p="http://schemas.openxmlformats.org/presentationml/2006/main">
  <p:tag name="THINKCELLSHAPEDONOTDELETE" val="pGcgOX7j9NEmp0Lhi5xLJag"/>
</p:tagLst>
</file>

<file path=ppt/tags/tag309.xml><?xml version="1.0" encoding="utf-8"?>
<p:tagLst xmlns:a="http://schemas.openxmlformats.org/drawingml/2006/main" xmlns:r="http://schemas.openxmlformats.org/officeDocument/2006/relationships" xmlns:p="http://schemas.openxmlformats.org/presentationml/2006/main">
  <p:tag name="THINKCELLSHAPEDONOTDELETE" val="p0.KQ9_SNWUmkHMWMVVkgiw"/>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310.xml><?xml version="1.0" encoding="utf-8"?>
<p:tagLst xmlns:a="http://schemas.openxmlformats.org/drawingml/2006/main" xmlns:r="http://schemas.openxmlformats.org/officeDocument/2006/relationships" xmlns:p="http://schemas.openxmlformats.org/presentationml/2006/main">
  <p:tag name="THINKCELLSHAPEDONOTDELETE" val="pWQMEWcD2nUmGveRDF3F1pQ"/>
</p:tagLst>
</file>

<file path=ppt/tags/tag311.xml><?xml version="1.0" encoding="utf-8"?>
<p:tagLst xmlns:a="http://schemas.openxmlformats.org/drawingml/2006/main" xmlns:r="http://schemas.openxmlformats.org/officeDocument/2006/relationships" xmlns:p="http://schemas.openxmlformats.org/presentationml/2006/main">
  <p:tag name="THINKCELLSHAPEDONOTDELETE" val="pKBUChXo_nUeXhYoxb.MpSg"/>
</p:tagLst>
</file>

<file path=ppt/tags/tag312.xml><?xml version="1.0" encoding="utf-8"?>
<p:tagLst xmlns:a="http://schemas.openxmlformats.org/drawingml/2006/main" xmlns:r="http://schemas.openxmlformats.org/officeDocument/2006/relationships" xmlns:p="http://schemas.openxmlformats.org/presentationml/2006/main">
  <p:tag name="THINKCELLSHAPEDONOTDELETE" val="py_VK9o_lBEiW_jjZq23vhg"/>
</p:tagLst>
</file>

<file path=ppt/tags/tag313.xml><?xml version="1.0" encoding="utf-8"?>
<p:tagLst xmlns:a="http://schemas.openxmlformats.org/drawingml/2006/main" xmlns:r="http://schemas.openxmlformats.org/officeDocument/2006/relationships" xmlns:p="http://schemas.openxmlformats.org/presentationml/2006/main">
  <p:tag name="THINKCELLSHAPEDONOTDELETE" val="pxNZJwjSc.kWzdZmgqa2zdg"/>
</p:tagLst>
</file>

<file path=ppt/tags/tag314.xml><?xml version="1.0" encoding="utf-8"?>
<p:tagLst xmlns:a="http://schemas.openxmlformats.org/drawingml/2006/main" xmlns:r="http://schemas.openxmlformats.org/officeDocument/2006/relationships" xmlns:p="http://schemas.openxmlformats.org/presentationml/2006/main">
  <p:tag name="THINKCELLSHAPEDONOTDELETE" val="phiQ7WbpnNECUeu72B0vj2w"/>
</p:tagLst>
</file>

<file path=ppt/tags/tag315.xml><?xml version="1.0" encoding="utf-8"?>
<p:tagLst xmlns:a="http://schemas.openxmlformats.org/drawingml/2006/main" xmlns:r="http://schemas.openxmlformats.org/officeDocument/2006/relationships" xmlns:p="http://schemas.openxmlformats.org/presentationml/2006/main">
  <p:tag name="THINKCELLSHAPEDONOTDELETE" val="pu2f7czwVlU.ZzMdN2hVjqw"/>
</p:tagLst>
</file>

<file path=ppt/tags/tag316.xml><?xml version="1.0" encoding="utf-8"?>
<p:tagLst xmlns:a="http://schemas.openxmlformats.org/drawingml/2006/main" xmlns:r="http://schemas.openxmlformats.org/officeDocument/2006/relationships" xmlns:p="http://schemas.openxmlformats.org/presentationml/2006/main">
  <p:tag name="THINKCELLSHAPEDONOTDELETE" val="pNweG2Zf8v0mlvBios7Sy7Q"/>
</p:tagLst>
</file>

<file path=ppt/tags/tag317.xml><?xml version="1.0" encoding="utf-8"?>
<p:tagLst xmlns:a="http://schemas.openxmlformats.org/drawingml/2006/main" xmlns:r="http://schemas.openxmlformats.org/officeDocument/2006/relationships" xmlns:p="http://schemas.openxmlformats.org/presentationml/2006/main">
  <p:tag name="THINKCELLSHAPEDONOTDELETE" val="pThHZQlt7dkGLN3j24SarFQ"/>
</p:tagLst>
</file>

<file path=ppt/tags/tag318.xml><?xml version="1.0" encoding="utf-8"?>
<p:tagLst xmlns:a="http://schemas.openxmlformats.org/drawingml/2006/main" xmlns:r="http://schemas.openxmlformats.org/officeDocument/2006/relationships" xmlns:p="http://schemas.openxmlformats.org/presentationml/2006/main">
  <p:tag name="THINKCELLSHAPEDONOTDELETE" val="ps6LLm4JPGkeBTbiuaXxfvQ"/>
</p:tagLst>
</file>

<file path=ppt/tags/tag319.xml><?xml version="1.0" encoding="utf-8"?>
<p:tagLst xmlns:a="http://schemas.openxmlformats.org/drawingml/2006/main" xmlns:r="http://schemas.openxmlformats.org/officeDocument/2006/relationships" xmlns:p="http://schemas.openxmlformats.org/presentationml/2006/main">
  <p:tag name="THINKCELLSHAPEDONOTDELETE" val="pdQC.PDPTIUmydEN_FB7EcQ"/>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320.xml><?xml version="1.0" encoding="utf-8"?>
<p:tagLst xmlns:a="http://schemas.openxmlformats.org/drawingml/2006/main" xmlns:r="http://schemas.openxmlformats.org/officeDocument/2006/relationships" xmlns:p="http://schemas.openxmlformats.org/presentationml/2006/main">
  <p:tag name="THINKCELLSHAPEDONOTDELETE" val="p2VJVcvH4XkuNHaEqInWOmA"/>
</p:tagLst>
</file>

<file path=ppt/tags/tag321.xml><?xml version="1.0" encoding="utf-8"?>
<p:tagLst xmlns:a="http://schemas.openxmlformats.org/drawingml/2006/main" xmlns:r="http://schemas.openxmlformats.org/officeDocument/2006/relationships" xmlns:p="http://schemas.openxmlformats.org/presentationml/2006/main">
  <p:tag name="THINKCELLSHAPEDONOTDELETE" val="pv9bXJxse70WBoNfG5VoESQ"/>
</p:tagLst>
</file>

<file path=ppt/tags/tag322.xml><?xml version="1.0" encoding="utf-8"?>
<p:tagLst xmlns:a="http://schemas.openxmlformats.org/drawingml/2006/main" xmlns:r="http://schemas.openxmlformats.org/officeDocument/2006/relationships" xmlns:p="http://schemas.openxmlformats.org/presentationml/2006/main">
  <p:tag name="THINKCELLSHAPEDONOTDELETE" val="pvSYYtpjJgk217rT2rubEYw"/>
</p:tagLst>
</file>

<file path=ppt/tags/tag323.xml><?xml version="1.0" encoding="utf-8"?>
<p:tagLst xmlns:a="http://schemas.openxmlformats.org/drawingml/2006/main" xmlns:r="http://schemas.openxmlformats.org/officeDocument/2006/relationships" xmlns:p="http://schemas.openxmlformats.org/presentationml/2006/main">
  <p:tag name="THINKCELLSHAPEDONOTDELETE" val="pFieuV5hW5Eijg6ZeMel1Tw"/>
</p:tagLst>
</file>

<file path=ppt/tags/tag324.xml><?xml version="1.0" encoding="utf-8"?>
<p:tagLst xmlns:a="http://schemas.openxmlformats.org/drawingml/2006/main" xmlns:r="http://schemas.openxmlformats.org/officeDocument/2006/relationships" xmlns:p="http://schemas.openxmlformats.org/presentationml/2006/main">
  <p:tag name="THINKCELLSHAPEDONOTDELETE" val="pbiBMq1cpeEKIE4fDMB5b9Q"/>
</p:tagLst>
</file>

<file path=ppt/tags/tag325.xml><?xml version="1.0" encoding="utf-8"?>
<p:tagLst xmlns:a="http://schemas.openxmlformats.org/drawingml/2006/main" xmlns:r="http://schemas.openxmlformats.org/officeDocument/2006/relationships" xmlns:p="http://schemas.openxmlformats.org/presentationml/2006/main">
  <p:tag name="THINKCELLSHAPEDONOTDELETE" val="pPaa21afFvU27.CePXGVSdw"/>
</p:tagLst>
</file>

<file path=ppt/tags/tag326.xml><?xml version="1.0" encoding="utf-8"?>
<p:tagLst xmlns:a="http://schemas.openxmlformats.org/drawingml/2006/main" xmlns:r="http://schemas.openxmlformats.org/officeDocument/2006/relationships" xmlns:p="http://schemas.openxmlformats.org/presentationml/2006/main">
  <p:tag name="THINKCELLSHAPEDONOTDELETE" val="p6aYWbkeG90uaf4h5uqXm0Q"/>
</p:tagLst>
</file>

<file path=ppt/tags/tag327.xml><?xml version="1.0" encoding="utf-8"?>
<p:tagLst xmlns:a="http://schemas.openxmlformats.org/drawingml/2006/main" xmlns:r="http://schemas.openxmlformats.org/officeDocument/2006/relationships" xmlns:p="http://schemas.openxmlformats.org/presentationml/2006/main">
  <p:tag name="THINKCELLSHAPEDONOTDELETE" val="p3e3OXfCtikaP6GqJL_MyAQ"/>
</p:tagLst>
</file>

<file path=ppt/tags/tag328.xml><?xml version="1.0" encoding="utf-8"?>
<p:tagLst xmlns:a="http://schemas.openxmlformats.org/drawingml/2006/main" xmlns:r="http://schemas.openxmlformats.org/officeDocument/2006/relationships" xmlns:p="http://schemas.openxmlformats.org/presentationml/2006/main">
  <p:tag name="THINKCELLSHAPEDONOTDELETE" val="pqx.VBm6MjUGslyaSVjam8w"/>
</p:tagLst>
</file>

<file path=ppt/tags/tag329.xml><?xml version="1.0" encoding="utf-8"?>
<p:tagLst xmlns:a="http://schemas.openxmlformats.org/drawingml/2006/main" xmlns:r="http://schemas.openxmlformats.org/officeDocument/2006/relationships" xmlns:p="http://schemas.openxmlformats.org/presentationml/2006/main">
  <p:tag name="THINKCELLSHAPEDONOTDELETE" val="p.13zGpEE5ESAs3sCQE1YKw"/>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330.xml><?xml version="1.0" encoding="utf-8"?>
<p:tagLst xmlns:a="http://schemas.openxmlformats.org/drawingml/2006/main" xmlns:r="http://schemas.openxmlformats.org/officeDocument/2006/relationships" xmlns:p="http://schemas.openxmlformats.org/presentationml/2006/main">
  <p:tag name="THINKCELLSHAPEDONOTDELETE" val="psOyNhhKT9EaZjP8ypRXzTA"/>
</p:tagLst>
</file>

<file path=ppt/tags/tag331.xml><?xml version="1.0" encoding="utf-8"?>
<p:tagLst xmlns:a="http://schemas.openxmlformats.org/drawingml/2006/main" xmlns:r="http://schemas.openxmlformats.org/officeDocument/2006/relationships" xmlns:p="http://schemas.openxmlformats.org/presentationml/2006/main">
  <p:tag name="THINKCELLSHAPEDONOTDELETE" val="p_zd8n9dciU2lOOU_F6QPCA"/>
</p:tagLst>
</file>

<file path=ppt/tags/tag332.xml><?xml version="1.0" encoding="utf-8"?>
<p:tagLst xmlns:a="http://schemas.openxmlformats.org/drawingml/2006/main" xmlns:r="http://schemas.openxmlformats.org/officeDocument/2006/relationships" xmlns:p="http://schemas.openxmlformats.org/presentationml/2006/main">
  <p:tag name="THINKCELLSHAPEDONOTDELETE" val="pknXMM7W7Pken_E5zPJqO0Q"/>
</p:tagLst>
</file>

<file path=ppt/tags/tag333.xml><?xml version="1.0" encoding="utf-8"?>
<p:tagLst xmlns:a="http://schemas.openxmlformats.org/drawingml/2006/main" xmlns:r="http://schemas.openxmlformats.org/officeDocument/2006/relationships" xmlns:p="http://schemas.openxmlformats.org/presentationml/2006/main">
  <p:tag name="THINKCELLSHAPEDONOTDELETE" val="pXT8xRARCy0WMujoBlFFh7A"/>
</p:tagLst>
</file>

<file path=ppt/tags/tag334.xml><?xml version="1.0" encoding="utf-8"?>
<p:tagLst xmlns:a="http://schemas.openxmlformats.org/drawingml/2006/main" xmlns:r="http://schemas.openxmlformats.org/officeDocument/2006/relationships" xmlns:p="http://schemas.openxmlformats.org/presentationml/2006/main">
  <p:tag name="THINKCELLSHAPEDONOTDELETE" val="piSBDIz_ex0S45.vp57Z5ZQ"/>
</p:tagLst>
</file>

<file path=ppt/tags/tag335.xml><?xml version="1.0" encoding="utf-8"?>
<p:tagLst xmlns:a="http://schemas.openxmlformats.org/drawingml/2006/main" xmlns:r="http://schemas.openxmlformats.org/officeDocument/2006/relationships" xmlns:p="http://schemas.openxmlformats.org/presentationml/2006/main">
  <p:tag name="THINKCELLSHAPEDONOTDELETE" val="p1528dKmeqk.2LlA0UzQ8Bg"/>
</p:tagLst>
</file>

<file path=ppt/tags/tag336.xml><?xml version="1.0" encoding="utf-8"?>
<p:tagLst xmlns:a="http://schemas.openxmlformats.org/drawingml/2006/main" xmlns:r="http://schemas.openxmlformats.org/officeDocument/2006/relationships" xmlns:p="http://schemas.openxmlformats.org/presentationml/2006/main">
  <p:tag name="THINKCELLSHAPEDONOTDELETE" val="p3lPSUmBaRke0IfIfxL.bGg"/>
</p:tagLst>
</file>

<file path=ppt/tags/tag337.xml><?xml version="1.0" encoding="utf-8"?>
<p:tagLst xmlns:a="http://schemas.openxmlformats.org/drawingml/2006/main" xmlns:r="http://schemas.openxmlformats.org/officeDocument/2006/relationships" xmlns:p="http://schemas.openxmlformats.org/presentationml/2006/main">
  <p:tag name="THINKCELLSHAPEDONOTDELETE" val="pAwF4h8ZRd0eShPfA5Mm8TQ"/>
</p:tagLst>
</file>

<file path=ppt/tags/tag338.xml><?xml version="1.0" encoding="utf-8"?>
<p:tagLst xmlns:a="http://schemas.openxmlformats.org/drawingml/2006/main" xmlns:r="http://schemas.openxmlformats.org/officeDocument/2006/relationships" xmlns:p="http://schemas.openxmlformats.org/presentationml/2006/main">
  <p:tag name="THINKCELLSHAPEDONOTDELETE" val="pvii24HOWf02Q6pUyevoSLA"/>
</p:tagLst>
</file>

<file path=ppt/tags/tag339.xml><?xml version="1.0" encoding="utf-8"?>
<p:tagLst xmlns:a="http://schemas.openxmlformats.org/drawingml/2006/main" xmlns:r="http://schemas.openxmlformats.org/officeDocument/2006/relationships" xmlns:p="http://schemas.openxmlformats.org/presentationml/2006/main">
  <p:tag name="THINKCELLSHAPEDONOTDELETE" val="pSRC4yckLzEOEh1LHcqJfWw"/>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340.xml><?xml version="1.0" encoding="utf-8"?>
<p:tagLst xmlns:a="http://schemas.openxmlformats.org/drawingml/2006/main" xmlns:r="http://schemas.openxmlformats.org/officeDocument/2006/relationships" xmlns:p="http://schemas.openxmlformats.org/presentationml/2006/main">
  <p:tag name="THINKCELLSHAPEDONOTDELETE" val="pmBgnIK8P9EqmjyWPHkKOqQ"/>
</p:tagLst>
</file>

<file path=ppt/tags/tag341.xml><?xml version="1.0" encoding="utf-8"?>
<p:tagLst xmlns:a="http://schemas.openxmlformats.org/drawingml/2006/main" xmlns:r="http://schemas.openxmlformats.org/officeDocument/2006/relationships" xmlns:p="http://schemas.openxmlformats.org/presentationml/2006/main">
  <p:tag name="THINKCELLSHAPEDONOTDELETE" val="pwGWOSpdhYUuQ0lueYC19GA"/>
</p:tagLst>
</file>

<file path=ppt/tags/tag342.xml><?xml version="1.0" encoding="utf-8"?>
<p:tagLst xmlns:a="http://schemas.openxmlformats.org/drawingml/2006/main" xmlns:r="http://schemas.openxmlformats.org/officeDocument/2006/relationships" xmlns:p="http://schemas.openxmlformats.org/presentationml/2006/main">
  <p:tag name="THINKCELLSHAPEDONOTDELETE" val="pQVAgMGyR.0.2OBP8b8jxXw"/>
</p:tagLst>
</file>

<file path=ppt/tags/tag343.xml><?xml version="1.0" encoding="utf-8"?>
<p:tagLst xmlns:a="http://schemas.openxmlformats.org/drawingml/2006/main" xmlns:r="http://schemas.openxmlformats.org/officeDocument/2006/relationships" xmlns:p="http://schemas.openxmlformats.org/presentationml/2006/main">
  <p:tag name="THINKCELLSHAPEDONOTDELETE" val="pjttbYLyEbkyIVp3rqipD5Q"/>
</p:tagLst>
</file>

<file path=ppt/tags/tag344.xml><?xml version="1.0" encoding="utf-8"?>
<p:tagLst xmlns:a="http://schemas.openxmlformats.org/drawingml/2006/main" xmlns:r="http://schemas.openxmlformats.org/officeDocument/2006/relationships" xmlns:p="http://schemas.openxmlformats.org/presentationml/2006/main">
  <p:tag name="THINKCELLSHAPEDONOTDELETE" val="priRtM18uS0KZlPVn2g69CQ"/>
</p:tagLst>
</file>

<file path=ppt/tags/tag345.xml><?xml version="1.0" encoding="utf-8"?>
<p:tagLst xmlns:a="http://schemas.openxmlformats.org/drawingml/2006/main" xmlns:r="http://schemas.openxmlformats.org/officeDocument/2006/relationships" xmlns:p="http://schemas.openxmlformats.org/presentationml/2006/main">
  <p:tag name="THINKCELLSHAPEDONOTDELETE" val="pNFDVC2Kjqk.9epEZDxgyhw"/>
</p:tagLst>
</file>

<file path=ppt/tags/tag346.xml><?xml version="1.0" encoding="utf-8"?>
<p:tagLst xmlns:a="http://schemas.openxmlformats.org/drawingml/2006/main" xmlns:r="http://schemas.openxmlformats.org/officeDocument/2006/relationships" xmlns:p="http://schemas.openxmlformats.org/presentationml/2006/main">
  <p:tag name="THINKCELLSHAPEDONOTDELETE" val="pKXH0bVZJpEGMZf1oyhtU1A"/>
</p:tagLst>
</file>

<file path=ppt/tags/tag347.xml><?xml version="1.0" encoding="utf-8"?>
<p:tagLst xmlns:a="http://schemas.openxmlformats.org/drawingml/2006/main" xmlns:r="http://schemas.openxmlformats.org/officeDocument/2006/relationships" xmlns:p="http://schemas.openxmlformats.org/presentationml/2006/main">
  <p:tag name="THINKCELLSHAPEDONOTDELETE" val="ppAlkKdPE6kKizLR6imONTQ"/>
</p:tagLst>
</file>

<file path=ppt/tags/tag348.xml><?xml version="1.0" encoding="utf-8"?>
<p:tagLst xmlns:a="http://schemas.openxmlformats.org/drawingml/2006/main" xmlns:r="http://schemas.openxmlformats.org/officeDocument/2006/relationships" xmlns:p="http://schemas.openxmlformats.org/presentationml/2006/main">
  <p:tag name="THINKCELLSHAPEDONOTDELETE" val="ph2El7XKhQEaGj_TUpF1RIQ"/>
</p:tagLst>
</file>

<file path=ppt/tags/tag349.xml><?xml version="1.0" encoding="utf-8"?>
<p:tagLst xmlns:a="http://schemas.openxmlformats.org/drawingml/2006/main" xmlns:r="http://schemas.openxmlformats.org/officeDocument/2006/relationships" xmlns:p="http://schemas.openxmlformats.org/presentationml/2006/main">
  <p:tag name="THINKCELLSHAPEDONOTDELETE" val="pGQnkx.cXnEmg7J6ZzXjIDA"/>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350.xml><?xml version="1.0" encoding="utf-8"?>
<p:tagLst xmlns:a="http://schemas.openxmlformats.org/drawingml/2006/main" xmlns:r="http://schemas.openxmlformats.org/officeDocument/2006/relationships" xmlns:p="http://schemas.openxmlformats.org/presentationml/2006/main">
  <p:tag name="THINKCELLSHAPEDONOTDELETE" val="pYe5vRv_W9US_Jg91xduhxA"/>
</p:tagLst>
</file>

<file path=ppt/tags/tag351.xml><?xml version="1.0" encoding="utf-8"?>
<p:tagLst xmlns:a="http://schemas.openxmlformats.org/drawingml/2006/main" xmlns:r="http://schemas.openxmlformats.org/officeDocument/2006/relationships" xmlns:p="http://schemas.openxmlformats.org/presentationml/2006/main">
  <p:tag name="THINKCELLSHAPEDONOTDELETE" val="phVjk9Fd0FECf_dngJKzPCw"/>
</p:tagLst>
</file>

<file path=ppt/tags/tag352.xml><?xml version="1.0" encoding="utf-8"?>
<p:tagLst xmlns:a="http://schemas.openxmlformats.org/drawingml/2006/main" xmlns:r="http://schemas.openxmlformats.org/officeDocument/2006/relationships" xmlns:p="http://schemas.openxmlformats.org/presentationml/2006/main">
  <p:tag name="THINKCELLSHAPEDONOTDELETE" val="pdSVi3DVEqU6FdN4pN_fkWg"/>
</p:tagLst>
</file>

<file path=ppt/tags/tag353.xml><?xml version="1.0" encoding="utf-8"?>
<p:tagLst xmlns:a="http://schemas.openxmlformats.org/drawingml/2006/main" xmlns:r="http://schemas.openxmlformats.org/officeDocument/2006/relationships" xmlns:p="http://schemas.openxmlformats.org/presentationml/2006/main">
  <p:tag name="THINKCELLSHAPEDONOTDELETE" val="p40_STKyxCUGMR26hUFMWZg"/>
</p:tagLst>
</file>

<file path=ppt/tags/tag354.xml><?xml version="1.0" encoding="utf-8"?>
<p:tagLst xmlns:a="http://schemas.openxmlformats.org/drawingml/2006/main" xmlns:r="http://schemas.openxmlformats.org/officeDocument/2006/relationships" xmlns:p="http://schemas.openxmlformats.org/presentationml/2006/main">
  <p:tag name="THINKCELLSHAPEDONOTDELETE" val="pHPXPStkVLEencfHFvUpL3Q"/>
</p:tagLst>
</file>

<file path=ppt/tags/tag355.xml><?xml version="1.0" encoding="utf-8"?>
<p:tagLst xmlns:a="http://schemas.openxmlformats.org/drawingml/2006/main" xmlns:r="http://schemas.openxmlformats.org/officeDocument/2006/relationships" xmlns:p="http://schemas.openxmlformats.org/presentationml/2006/main">
  <p:tag name="THINKCELLSHAPEDONOTDELETE" val="pVBpPsI.YpEOlT28RR7FXqw"/>
</p:tagLst>
</file>

<file path=ppt/tags/tag356.xml><?xml version="1.0" encoding="utf-8"?>
<p:tagLst xmlns:a="http://schemas.openxmlformats.org/drawingml/2006/main" xmlns:r="http://schemas.openxmlformats.org/officeDocument/2006/relationships" xmlns:p="http://schemas.openxmlformats.org/presentationml/2006/main">
  <p:tag name="THINKCELLSHAPEDONOTDELETE" val="p423UtxJHGU.II7vimLHheg"/>
</p:tagLst>
</file>

<file path=ppt/tags/tag357.xml><?xml version="1.0" encoding="utf-8"?>
<p:tagLst xmlns:a="http://schemas.openxmlformats.org/drawingml/2006/main" xmlns:r="http://schemas.openxmlformats.org/officeDocument/2006/relationships" xmlns:p="http://schemas.openxmlformats.org/presentationml/2006/main">
  <p:tag name="THINKCELLSHAPEDONOTDELETE" val="p8NnBvIcDqUmcWbLh09a5oQ"/>
</p:tagLst>
</file>

<file path=ppt/tags/tag358.xml><?xml version="1.0" encoding="utf-8"?>
<p:tagLst xmlns:a="http://schemas.openxmlformats.org/drawingml/2006/main" xmlns:r="http://schemas.openxmlformats.org/officeDocument/2006/relationships" xmlns:p="http://schemas.openxmlformats.org/presentationml/2006/main">
  <p:tag name="THINKCELLSHAPEDONOTDELETE" val="pnE9zDjNe2UOKS9UpYyxPtg"/>
</p:tagLst>
</file>

<file path=ppt/tags/tag359.xml><?xml version="1.0" encoding="utf-8"?>
<p:tagLst xmlns:a="http://schemas.openxmlformats.org/drawingml/2006/main" xmlns:r="http://schemas.openxmlformats.org/officeDocument/2006/relationships" xmlns:p="http://schemas.openxmlformats.org/presentationml/2006/main">
  <p:tag name="THINKCELLSHAPEDONOTDELETE" val="pe_0WeLBjf0O5HNxtwnif4w"/>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360.xml><?xml version="1.0" encoding="utf-8"?>
<p:tagLst xmlns:a="http://schemas.openxmlformats.org/drawingml/2006/main" xmlns:r="http://schemas.openxmlformats.org/officeDocument/2006/relationships" xmlns:p="http://schemas.openxmlformats.org/presentationml/2006/main">
  <p:tag name="THINKCELLSHAPEDONOTDELETE" val="pCJV8WQ.O40iYLObvL.Pq5w"/>
</p:tagLst>
</file>

<file path=ppt/tags/tag361.xml><?xml version="1.0" encoding="utf-8"?>
<p:tagLst xmlns:a="http://schemas.openxmlformats.org/drawingml/2006/main" xmlns:r="http://schemas.openxmlformats.org/officeDocument/2006/relationships" xmlns:p="http://schemas.openxmlformats.org/presentationml/2006/main">
  <p:tag name="THINKCELLSHAPEDONOTDELETE" val="pXDXrxKSxSUWBDb0Mnjj9ZA"/>
</p:tagLst>
</file>

<file path=ppt/tags/tag362.xml><?xml version="1.0" encoding="utf-8"?>
<p:tagLst xmlns:a="http://schemas.openxmlformats.org/drawingml/2006/main" xmlns:r="http://schemas.openxmlformats.org/officeDocument/2006/relationships" xmlns:p="http://schemas.openxmlformats.org/presentationml/2006/main">
  <p:tag name="THINKCELLSHAPEDONOTDELETE" val="p.d42ChbI1Uq1B7Oakd4LJA"/>
</p:tagLst>
</file>

<file path=ppt/tags/tag363.xml><?xml version="1.0" encoding="utf-8"?>
<p:tagLst xmlns:a="http://schemas.openxmlformats.org/drawingml/2006/main" xmlns:r="http://schemas.openxmlformats.org/officeDocument/2006/relationships" xmlns:p="http://schemas.openxmlformats.org/presentationml/2006/main">
  <p:tag name="THINKCELLSHAPEDONOTDELETE" val="pxQoxi2A4qEG9IajKHVggFg"/>
</p:tagLst>
</file>

<file path=ppt/tags/tag364.xml><?xml version="1.0" encoding="utf-8"?>
<p:tagLst xmlns:a="http://schemas.openxmlformats.org/drawingml/2006/main" xmlns:r="http://schemas.openxmlformats.org/officeDocument/2006/relationships" xmlns:p="http://schemas.openxmlformats.org/presentationml/2006/main">
  <p:tag name="THINKCELLSHAPEDONOTDELETE" val="pqqtVgvAf.UKwqbAXJ5Vqhw"/>
</p:tagLst>
</file>

<file path=ppt/tags/tag365.xml><?xml version="1.0" encoding="utf-8"?>
<p:tagLst xmlns:a="http://schemas.openxmlformats.org/drawingml/2006/main" xmlns:r="http://schemas.openxmlformats.org/officeDocument/2006/relationships" xmlns:p="http://schemas.openxmlformats.org/presentationml/2006/main">
  <p:tag name="THINKCELLSHAPEDONOTDELETE" val="pePTGvVkcrkeatwczJ6U3eA"/>
</p:tagLst>
</file>

<file path=ppt/tags/tag366.xml><?xml version="1.0" encoding="utf-8"?>
<p:tagLst xmlns:a="http://schemas.openxmlformats.org/drawingml/2006/main" xmlns:r="http://schemas.openxmlformats.org/officeDocument/2006/relationships" xmlns:p="http://schemas.openxmlformats.org/presentationml/2006/main">
  <p:tag name="THINKCELLSHAPEDONOTDELETE" val="pI9Z6R_IlP0CQp.5MQZhrUw"/>
</p:tagLst>
</file>

<file path=ppt/tags/tag367.xml><?xml version="1.0" encoding="utf-8"?>
<p:tagLst xmlns:a="http://schemas.openxmlformats.org/drawingml/2006/main" xmlns:r="http://schemas.openxmlformats.org/officeDocument/2006/relationships" xmlns:p="http://schemas.openxmlformats.org/presentationml/2006/main">
  <p:tag name="THINKCELLSHAPEDONOTDELETE" val="pPT3Q5P56DUe4U8IETSWmoA"/>
</p:tagLst>
</file>

<file path=ppt/tags/tag368.xml><?xml version="1.0" encoding="utf-8"?>
<p:tagLst xmlns:a="http://schemas.openxmlformats.org/drawingml/2006/main" xmlns:r="http://schemas.openxmlformats.org/officeDocument/2006/relationships" xmlns:p="http://schemas.openxmlformats.org/presentationml/2006/main">
  <p:tag name="THINKCELLSHAPEDONOTDELETE" val="p6IYc9rtgTk.Lb3AhQMaEkQ"/>
</p:tagLst>
</file>

<file path=ppt/tags/tag369.xml><?xml version="1.0" encoding="utf-8"?>
<p:tagLst xmlns:a="http://schemas.openxmlformats.org/drawingml/2006/main" xmlns:r="http://schemas.openxmlformats.org/officeDocument/2006/relationships" xmlns:p="http://schemas.openxmlformats.org/presentationml/2006/main">
  <p:tag name="THINKCELLSHAPEDONOTDELETE" val="pvgGRM5HgUEyowuOeSpGswg"/>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370.xml><?xml version="1.0" encoding="utf-8"?>
<p:tagLst xmlns:a="http://schemas.openxmlformats.org/drawingml/2006/main" xmlns:r="http://schemas.openxmlformats.org/officeDocument/2006/relationships" xmlns:p="http://schemas.openxmlformats.org/presentationml/2006/main">
  <p:tag name="THINKCELLSHAPEDONOTDELETE" val="pO1pnE4iAzEK4g4VTO65TyA"/>
</p:tagLst>
</file>

<file path=ppt/tags/tag371.xml><?xml version="1.0" encoding="utf-8"?>
<p:tagLst xmlns:a="http://schemas.openxmlformats.org/drawingml/2006/main" xmlns:r="http://schemas.openxmlformats.org/officeDocument/2006/relationships" xmlns:p="http://schemas.openxmlformats.org/presentationml/2006/main">
  <p:tag name="THINKCELLSHAPEDONOTDELETE" val="plpE2iZjvk0izMS45aud9Mg"/>
</p:tagLst>
</file>

<file path=ppt/tags/tag372.xml><?xml version="1.0" encoding="utf-8"?>
<p:tagLst xmlns:a="http://schemas.openxmlformats.org/drawingml/2006/main" xmlns:r="http://schemas.openxmlformats.org/officeDocument/2006/relationships" xmlns:p="http://schemas.openxmlformats.org/presentationml/2006/main">
  <p:tag name="THINKCELLSHAPEDONOTDELETE" val="ptIdN4B_m4USf1SHNvQr38w"/>
</p:tagLst>
</file>

<file path=ppt/tags/tag373.xml><?xml version="1.0" encoding="utf-8"?>
<p:tagLst xmlns:a="http://schemas.openxmlformats.org/drawingml/2006/main" xmlns:r="http://schemas.openxmlformats.org/officeDocument/2006/relationships" xmlns:p="http://schemas.openxmlformats.org/presentationml/2006/main">
  <p:tag name="THINKCELLSHAPEDONOTDELETE" val="phUk7_zEYFUqGR92W0eUF.Q"/>
</p:tagLst>
</file>

<file path=ppt/tags/tag374.xml><?xml version="1.0" encoding="utf-8"?>
<p:tagLst xmlns:a="http://schemas.openxmlformats.org/drawingml/2006/main" xmlns:r="http://schemas.openxmlformats.org/officeDocument/2006/relationships" xmlns:p="http://schemas.openxmlformats.org/presentationml/2006/main">
  <p:tag name="THINKCELLSHAPEDONOTDELETE" val="pdDX_bzdjZEG.TwFxTGramg"/>
</p:tagLst>
</file>

<file path=ppt/tags/tag375.xml><?xml version="1.0" encoding="utf-8"?>
<p:tagLst xmlns:a="http://schemas.openxmlformats.org/drawingml/2006/main" xmlns:r="http://schemas.openxmlformats.org/officeDocument/2006/relationships" xmlns:p="http://schemas.openxmlformats.org/presentationml/2006/main">
  <p:tag name="THINKCELLSHAPEDONOTDELETE" val="pGPqCnxqHdU68pN3zmniVYw"/>
</p:tagLst>
</file>

<file path=ppt/tags/tag376.xml><?xml version="1.0" encoding="utf-8"?>
<p:tagLst xmlns:a="http://schemas.openxmlformats.org/drawingml/2006/main" xmlns:r="http://schemas.openxmlformats.org/officeDocument/2006/relationships" xmlns:p="http://schemas.openxmlformats.org/presentationml/2006/main">
  <p:tag name="THINKCELLSHAPEDONOTDELETE" val="pXDj4yuZlQ0ygwe55UkkzJA"/>
</p:tagLst>
</file>

<file path=ppt/tags/tag377.xml><?xml version="1.0" encoding="utf-8"?>
<p:tagLst xmlns:a="http://schemas.openxmlformats.org/drawingml/2006/main" xmlns:r="http://schemas.openxmlformats.org/officeDocument/2006/relationships" xmlns:p="http://schemas.openxmlformats.org/presentationml/2006/main">
  <p:tag name="THINKCELLSHAPEDONOTDELETE" val="ph0FHMF2bY0yn4v0UCbatcg"/>
</p:tagLst>
</file>

<file path=ppt/tags/tag378.xml><?xml version="1.0" encoding="utf-8"?>
<p:tagLst xmlns:a="http://schemas.openxmlformats.org/drawingml/2006/main" xmlns:r="http://schemas.openxmlformats.org/officeDocument/2006/relationships" xmlns:p="http://schemas.openxmlformats.org/presentationml/2006/main">
  <p:tag name="THINKCELLSHAPEDONOTDELETE" val="p76sHzi_zQUif9tgOXAxHVQ"/>
</p:tagLst>
</file>

<file path=ppt/tags/tag379.xml><?xml version="1.0" encoding="utf-8"?>
<p:tagLst xmlns:a="http://schemas.openxmlformats.org/drawingml/2006/main" xmlns:r="http://schemas.openxmlformats.org/officeDocument/2006/relationships" xmlns:p="http://schemas.openxmlformats.org/presentationml/2006/main">
  <p:tag name="THINKCELLSHAPEDONOTDELETE" val="pQhBcrwO4PkSRxd6LjWcBlQ"/>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380.xml><?xml version="1.0" encoding="utf-8"?>
<p:tagLst xmlns:a="http://schemas.openxmlformats.org/drawingml/2006/main" xmlns:r="http://schemas.openxmlformats.org/officeDocument/2006/relationships" xmlns:p="http://schemas.openxmlformats.org/presentationml/2006/main">
  <p:tag name="THINKCELLSHAPEDONOTDELETE" val="puLX9j0L28kq0sYEgosh9mw"/>
</p:tagLst>
</file>

<file path=ppt/tags/tag381.xml><?xml version="1.0" encoding="utf-8"?>
<p:tagLst xmlns:a="http://schemas.openxmlformats.org/drawingml/2006/main" xmlns:r="http://schemas.openxmlformats.org/officeDocument/2006/relationships" xmlns:p="http://schemas.openxmlformats.org/presentationml/2006/main">
  <p:tag name="THINKCELLSHAPEDONOTDELETE" val="p2_iABPtR.U6ET_bpHX8DbA"/>
</p:tagLst>
</file>

<file path=ppt/tags/tag382.xml><?xml version="1.0" encoding="utf-8"?>
<p:tagLst xmlns:a="http://schemas.openxmlformats.org/drawingml/2006/main" xmlns:r="http://schemas.openxmlformats.org/officeDocument/2006/relationships" xmlns:p="http://schemas.openxmlformats.org/presentationml/2006/main">
  <p:tag name="THINKCELLSHAPEDONOTDELETE" val="pkc06pAfgfkGaGKC0r.FCOQ"/>
</p:tagLst>
</file>

<file path=ppt/tags/tag383.xml><?xml version="1.0" encoding="utf-8"?>
<p:tagLst xmlns:a="http://schemas.openxmlformats.org/drawingml/2006/main" xmlns:r="http://schemas.openxmlformats.org/officeDocument/2006/relationships" xmlns:p="http://schemas.openxmlformats.org/presentationml/2006/main">
  <p:tag name="THINKCELLSHAPEDONOTDELETE" val="pFKj1HqgCLkOQAJDVF0h7Ug"/>
</p:tagLst>
</file>

<file path=ppt/tags/tag384.xml><?xml version="1.0" encoding="utf-8"?>
<p:tagLst xmlns:a="http://schemas.openxmlformats.org/drawingml/2006/main" xmlns:r="http://schemas.openxmlformats.org/officeDocument/2006/relationships" xmlns:p="http://schemas.openxmlformats.org/presentationml/2006/main">
  <p:tag name="THINKCELLSHAPEDONOTDELETE" val="pbergY6VK6k6XEP4QJuqA8w"/>
</p:tagLst>
</file>

<file path=ppt/tags/tag385.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386.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387.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388.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389.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390.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391.xml><?xml version="1.0" encoding="utf-8"?>
<p:tagLst xmlns:a="http://schemas.openxmlformats.org/drawingml/2006/main" xmlns:r="http://schemas.openxmlformats.org/officeDocument/2006/relationships" xmlns:p="http://schemas.openxmlformats.org/presentationml/2006/main">
  <p:tag name="THINKCELLSHAPEDONOTDELETE" val="pl1HM6e4rj0uhDZTKOz91Vg"/>
</p:tagLst>
</file>

<file path=ppt/tags/tag392.xml><?xml version="1.0" encoding="utf-8"?>
<p:tagLst xmlns:a="http://schemas.openxmlformats.org/drawingml/2006/main" xmlns:r="http://schemas.openxmlformats.org/officeDocument/2006/relationships" xmlns:p="http://schemas.openxmlformats.org/presentationml/2006/main">
  <p:tag name="THINKCELLSHAPEDONOTDELETE" val="pHWt4xj7U7kClNC3foFazoA"/>
</p:tagLst>
</file>

<file path=ppt/tags/tag393.xml><?xml version="1.0" encoding="utf-8"?>
<p:tagLst xmlns:a="http://schemas.openxmlformats.org/drawingml/2006/main" xmlns:r="http://schemas.openxmlformats.org/officeDocument/2006/relationships" xmlns:p="http://schemas.openxmlformats.org/presentationml/2006/main">
  <p:tag name="THINKCELLSHAPEDONOTDELETE" val="pwZZ0isQK0kiTvQOVRW3MwA"/>
</p:tagLst>
</file>

<file path=ppt/tags/tag394.xml><?xml version="1.0" encoding="utf-8"?>
<p:tagLst xmlns:a="http://schemas.openxmlformats.org/drawingml/2006/main" xmlns:r="http://schemas.openxmlformats.org/officeDocument/2006/relationships" xmlns:p="http://schemas.openxmlformats.org/presentationml/2006/main">
  <p:tag name="THINKCELLSHAPEDONOTDELETE" val="pFetWxHXP8UiMo1OsTTqFXg"/>
</p:tagLst>
</file>

<file path=ppt/tags/tag395.xml><?xml version="1.0" encoding="utf-8"?>
<p:tagLst xmlns:a="http://schemas.openxmlformats.org/drawingml/2006/main" xmlns:r="http://schemas.openxmlformats.org/officeDocument/2006/relationships" xmlns:p="http://schemas.openxmlformats.org/presentationml/2006/main">
  <p:tag name="THINKCELLSHAPEDONOTDELETE" val="pqeAOARhnYk2ibDlYG4u.nw"/>
</p:tagLst>
</file>

<file path=ppt/tags/tag396.xml><?xml version="1.0" encoding="utf-8"?>
<p:tagLst xmlns:a="http://schemas.openxmlformats.org/drawingml/2006/main" xmlns:r="http://schemas.openxmlformats.org/officeDocument/2006/relationships" xmlns:p="http://schemas.openxmlformats.org/presentationml/2006/main">
  <p:tag name="THINKCELLSHAPEDONOTDELETE" val="pCcAT5kTTD0i9luD6DhjtrA"/>
</p:tagLst>
</file>

<file path=ppt/tags/tag397.xml><?xml version="1.0" encoding="utf-8"?>
<p:tagLst xmlns:a="http://schemas.openxmlformats.org/drawingml/2006/main" xmlns:r="http://schemas.openxmlformats.org/officeDocument/2006/relationships" xmlns:p="http://schemas.openxmlformats.org/presentationml/2006/main">
  <p:tag name="THINKCELLSHAPEDONOTDELETE" val="psoJplmT8SUuXCeBLOSANyA"/>
</p:tagLst>
</file>

<file path=ppt/tags/tag398.xml><?xml version="1.0" encoding="utf-8"?>
<p:tagLst xmlns:a="http://schemas.openxmlformats.org/drawingml/2006/main" xmlns:r="http://schemas.openxmlformats.org/officeDocument/2006/relationships" xmlns:p="http://schemas.openxmlformats.org/presentationml/2006/main">
  <p:tag name="THINKCELLSHAPEDONOTDELETE" val="pan5_OKSj10u4EFHZym7rRw"/>
</p:tagLst>
</file>

<file path=ppt/tags/tag399.xml><?xml version="1.0" encoding="utf-8"?>
<p:tagLst xmlns:a="http://schemas.openxmlformats.org/drawingml/2006/main" xmlns:r="http://schemas.openxmlformats.org/officeDocument/2006/relationships" xmlns:p="http://schemas.openxmlformats.org/presentationml/2006/main">
  <p:tag name="THINKCELLSHAPEDONOTDELETE" val="p7MAKslXLb0K2nTFDcWwEwg"/>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pAxQot1yjK0a0X7j9vp1YaQ"/>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400.xml><?xml version="1.0" encoding="utf-8"?>
<p:tagLst xmlns:a="http://schemas.openxmlformats.org/drawingml/2006/main" xmlns:r="http://schemas.openxmlformats.org/officeDocument/2006/relationships" xmlns:p="http://schemas.openxmlformats.org/presentationml/2006/main">
  <p:tag name="THINKCELLSHAPEDONOTDELETE" val="p12SCF7K5jUuBzXH.I6CYaw"/>
</p:tagLst>
</file>

<file path=ppt/tags/tag401.xml><?xml version="1.0" encoding="utf-8"?>
<p:tagLst xmlns:a="http://schemas.openxmlformats.org/drawingml/2006/main" xmlns:r="http://schemas.openxmlformats.org/officeDocument/2006/relationships" xmlns:p="http://schemas.openxmlformats.org/presentationml/2006/main">
  <p:tag name="THINKCELLSHAPEDONOTDELETE" val="pfAz7A8sUfUOGPiZPb.CZYQ"/>
</p:tagLst>
</file>

<file path=ppt/tags/tag402.xml><?xml version="1.0" encoding="utf-8"?>
<p:tagLst xmlns:a="http://schemas.openxmlformats.org/drawingml/2006/main" xmlns:r="http://schemas.openxmlformats.org/officeDocument/2006/relationships" xmlns:p="http://schemas.openxmlformats.org/presentationml/2006/main">
  <p:tag name="THINKCELLSHAPEDONOTDELETE" val="pTmQiJJLXskSm_N3iYMcRqw"/>
</p:tagLst>
</file>

<file path=ppt/tags/tag403.xml><?xml version="1.0" encoding="utf-8"?>
<p:tagLst xmlns:a="http://schemas.openxmlformats.org/drawingml/2006/main" xmlns:r="http://schemas.openxmlformats.org/officeDocument/2006/relationships" xmlns:p="http://schemas.openxmlformats.org/presentationml/2006/main">
  <p:tag name="THINKCELLSHAPEDONOTDELETE" val="pMc4KfLJQEkapxtYUfKSrmw"/>
</p:tagLst>
</file>

<file path=ppt/tags/tag404.xml><?xml version="1.0" encoding="utf-8"?>
<p:tagLst xmlns:a="http://schemas.openxmlformats.org/drawingml/2006/main" xmlns:r="http://schemas.openxmlformats.org/officeDocument/2006/relationships" xmlns:p="http://schemas.openxmlformats.org/presentationml/2006/main">
  <p:tag name="THINKCELLSHAPEDONOTDELETE" val="pcxXEDzEFf023Cck6.kOYFw"/>
</p:tagLst>
</file>

<file path=ppt/tags/tag405.xml><?xml version="1.0" encoding="utf-8"?>
<p:tagLst xmlns:a="http://schemas.openxmlformats.org/drawingml/2006/main" xmlns:r="http://schemas.openxmlformats.org/officeDocument/2006/relationships" xmlns:p="http://schemas.openxmlformats.org/presentationml/2006/main">
  <p:tag name="THINKCELLSHAPEDONOTDELETE" val="pSfMoMhEiskGS8dcTWyBy2A"/>
</p:tagLst>
</file>

<file path=ppt/tags/tag406.xml><?xml version="1.0" encoding="utf-8"?>
<p:tagLst xmlns:a="http://schemas.openxmlformats.org/drawingml/2006/main" xmlns:r="http://schemas.openxmlformats.org/officeDocument/2006/relationships" xmlns:p="http://schemas.openxmlformats.org/presentationml/2006/main">
  <p:tag name="THINKCELLSHAPEDONOTDELETE" val="pbXzRnfu8YE.TpKGz7DECrw"/>
</p:tagLst>
</file>

<file path=ppt/tags/tag407.xml><?xml version="1.0" encoding="utf-8"?>
<p:tagLst xmlns:a="http://schemas.openxmlformats.org/drawingml/2006/main" xmlns:r="http://schemas.openxmlformats.org/officeDocument/2006/relationships" xmlns:p="http://schemas.openxmlformats.org/presentationml/2006/main">
  <p:tag name="THINKCELLSHAPEDONOTDELETE" val="pSzc2gO_wrEyobii_fUC7pA"/>
</p:tagLst>
</file>

<file path=ppt/tags/tag408.xml><?xml version="1.0" encoding="utf-8"?>
<p:tagLst xmlns:a="http://schemas.openxmlformats.org/drawingml/2006/main" xmlns:r="http://schemas.openxmlformats.org/officeDocument/2006/relationships" xmlns:p="http://schemas.openxmlformats.org/presentationml/2006/main">
  <p:tag name="THINKCELLSHAPEDONOTDELETE" val="piUlzBXtZFUW7k840.HSnWg"/>
</p:tagLst>
</file>

<file path=ppt/tags/tag409.xml><?xml version="1.0" encoding="utf-8"?>
<p:tagLst xmlns:a="http://schemas.openxmlformats.org/drawingml/2006/main" xmlns:r="http://schemas.openxmlformats.org/officeDocument/2006/relationships" xmlns:p="http://schemas.openxmlformats.org/presentationml/2006/main">
  <p:tag name="THINKCELLSHAPEDONOTDELETE" val="pTFKc4aMTWkexewir9tEghA"/>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410.xml><?xml version="1.0" encoding="utf-8"?>
<p:tagLst xmlns:a="http://schemas.openxmlformats.org/drawingml/2006/main" xmlns:r="http://schemas.openxmlformats.org/officeDocument/2006/relationships" xmlns:p="http://schemas.openxmlformats.org/presentationml/2006/main">
  <p:tag name="THINKCELLSHAPEDONOTDELETE" val="pBMDZ7Da6s0OnTdZ11Ym4ew"/>
</p:tagLst>
</file>

<file path=ppt/tags/tag411.xml><?xml version="1.0" encoding="utf-8"?>
<p:tagLst xmlns:a="http://schemas.openxmlformats.org/drawingml/2006/main" xmlns:r="http://schemas.openxmlformats.org/officeDocument/2006/relationships" xmlns:p="http://schemas.openxmlformats.org/presentationml/2006/main">
  <p:tag name="THINKCELLSHAPEDONOTDELETE" val="pYcAtSbYuAEq27_e6TBVfjw"/>
</p:tagLst>
</file>

<file path=ppt/tags/tag412.xml><?xml version="1.0" encoding="utf-8"?>
<p:tagLst xmlns:a="http://schemas.openxmlformats.org/drawingml/2006/main" xmlns:r="http://schemas.openxmlformats.org/officeDocument/2006/relationships" xmlns:p="http://schemas.openxmlformats.org/presentationml/2006/main">
  <p:tag name="THINKCELLSHAPEDONOTDELETE" val="pMbDfUliNcE2s2JZ3l8B7ig"/>
</p:tagLst>
</file>

<file path=ppt/tags/tag413.xml><?xml version="1.0" encoding="utf-8"?>
<p:tagLst xmlns:a="http://schemas.openxmlformats.org/drawingml/2006/main" xmlns:r="http://schemas.openxmlformats.org/officeDocument/2006/relationships" xmlns:p="http://schemas.openxmlformats.org/presentationml/2006/main">
  <p:tag name="THINKCELLSHAPEDONOTDELETE" val="pMrmdit4GBEybgrl1EDVrsQ"/>
</p:tagLst>
</file>

<file path=ppt/tags/tag414.xml><?xml version="1.0" encoding="utf-8"?>
<p:tagLst xmlns:a="http://schemas.openxmlformats.org/drawingml/2006/main" xmlns:r="http://schemas.openxmlformats.org/officeDocument/2006/relationships" xmlns:p="http://schemas.openxmlformats.org/presentationml/2006/main">
  <p:tag name="THINKCELLSHAPEDONOTDELETE" val="pL5FgiavccEymIkC4O2zxRQ"/>
</p:tagLst>
</file>

<file path=ppt/tags/tag415.xml><?xml version="1.0" encoding="utf-8"?>
<p:tagLst xmlns:a="http://schemas.openxmlformats.org/drawingml/2006/main" xmlns:r="http://schemas.openxmlformats.org/officeDocument/2006/relationships" xmlns:p="http://schemas.openxmlformats.org/presentationml/2006/main">
  <p:tag name="THINKCELLSHAPEDONOTDELETE" val="prCz_G0cRUUSPFfaI4HGfUw"/>
</p:tagLst>
</file>

<file path=ppt/tags/tag416.xml><?xml version="1.0" encoding="utf-8"?>
<p:tagLst xmlns:a="http://schemas.openxmlformats.org/drawingml/2006/main" xmlns:r="http://schemas.openxmlformats.org/officeDocument/2006/relationships" xmlns:p="http://schemas.openxmlformats.org/presentationml/2006/main">
  <p:tag name="THINKCELLSHAPEDONOTDELETE" val="p.ttmTnk4TkSHQ52A11zsGg"/>
</p:tagLst>
</file>

<file path=ppt/tags/tag417.xml><?xml version="1.0" encoding="utf-8"?>
<p:tagLst xmlns:a="http://schemas.openxmlformats.org/drawingml/2006/main" xmlns:r="http://schemas.openxmlformats.org/officeDocument/2006/relationships" xmlns:p="http://schemas.openxmlformats.org/presentationml/2006/main">
  <p:tag name="THINKCELLSHAPEDONOTDELETE" val="pmXtIfkN5j0W7fAbt2bh2mw"/>
</p:tagLst>
</file>

<file path=ppt/tags/tag418.xml><?xml version="1.0" encoding="utf-8"?>
<p:tagLst xmlns:a="http://schemas.openxmlformats.org/drawingml/2006/main" xmlns:r="http://schemas.openxmlformats.org/officeDocument/2006/relationships" xmlns:p="http://schemas.openxmlformats.org/presentationml/2006/main">
  <p:tag name="THINKCELLSHAPEDONOTDELETE" val="pKqRhWOMcUk64nKp7R3XsdQ"/>
</p:tagLst>
</file>

<file path=ppt/tags/tag419.xml><?xml version="1.0" encoding="utf-8"?>
<p:tagLst xmlns:a="http://schemas.openxmlformats.org/drawingml/2006/main" xmlns:r="http://schemas.openxmlformats.org/officeDocument/2006/relationships" xmlns:p="http://schemas.openxmlformats.org/presentationml/2006/main">
  <p:tag name="THINKCELLSHAPEDONOTDELETE" val="pdIV.kMn0OEuzfLKA1PdTEQ"/>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420.xml><?xml version="1.0" encoding="utf-8"?>
<p:tagLst xmlns:a="http://schemas.openxmlformats.org/drawingml/2006/main" xmlns:r="http://schemas.openxmlformats.org/officeDocument/2006/relationships" xmlns:p="http://schemas.openxmlformats.org/presentationml/2006/main">
  <p:tag name="THINKCELLSHAPEDONOTDELETE" val="pIxkjNB.mOkmEv7mlHOgZIg"/>
</p:tagLst>
</file>

<file path=ppt/tags/tag421.xml><?xml version="1.0" encoding="utf-8"?>
<p:tagLst xmlns:a="http://schemas.openxmlformats.org/drawingml/2006/main" xmlns:r="http://schemas.openxmlformats.org/officeDocument/2006/relationships" xmlns:p="http://schemas.openxmlformats.org/presentationml/2006/main">
  <p:tag name="THINKCELLSHAPEDONOTDELETE" val="pZ1uLmJYrj0GNwUXFjqMTLA"/>
</p:tagLst>
</file>

<file path=ppt/tags/tag422.xml><?xml version="1.0" encoding="utf-8"?>
<p:tagLst xmlns:a="http://schemas.openxmlformats.org/drawingml/2006/main" xmlns:r="http://schemas.openxmlformats.org/officeDocument/2006/relationships" xmlns:p="http://schemas.openxmlformats.org/presentationml/2006/main">
  <p:tag name="THINKCELLSHAPEDONOTDELETE" val="pGIftQQhTdEamZKojTfCgDw"/>
</p:tagLst>
</file>

<file path=ppt/tags/tag423.xml><?xml version="1.0" encoding="utf-8"?>
<p:tagLst xmlns:a="http://schemas.openxmlformats.org/drawingml/2006/main" xmlns:r="http://schemas.openxmlformats.org/officeDocument/2006/relationships" xmlns:p="http://schemas.openxmlformats.org/presentationml/2006/main">
  <p:tag name="THINKCELLSHAPEDONOTDELETE" val="p.myix8h_E0OwFiDPNjCHkw"/>
</p:tagLst>
</file>

<file path=ppt/tags/tag424.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425.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426.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427.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428.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429.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pB7n_HmIe2EK866vv2.bCdg"/>
</p:tagLst>
</file>

<file path=ppt/tags/tag430.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431.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432.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433.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434.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435.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436.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437.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438.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439.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pVuts24.8s06YbRlkYrra0A"/>
</p:tagLst>
</file>

<file path=ppt/tags/tag440.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441.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442.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443.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444.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445.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446.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447.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448.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449.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peBXTrtAL3k.5jF6SJ.SKDA"/>
</p:tagLst>
</file>

<file path=ppt/tags/tag450.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451.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452.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453.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454.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455.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456.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457.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458.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459.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pYQFjCpaJEEuW7D9P735Hdw"/>
</p:tagLst>
</file>

<file path=ppt/tags/tag460.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461.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462.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463.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464.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465.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466.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467.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468.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469.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p51dZDwxhjUi08vW1N97hKg"/>
</p:tagLst>
</file>

<file path=ppt/tags/tag470.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471.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472.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473.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474.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475.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476.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477.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478.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479.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pRxp1kA4PPUW3rgOS82cTbw"/>
</p:tagLst>
</file>

<file path=ppt/tags/tag480.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ags/tag481.xml><?xml version="1.0" encoding="utf-8"?>
<p:tagLst xmlns:a="http://schemas.openxmlformats.org/drawingml/2006/main" xmlns:r="http://schemas.openxmlformats.org/officeDocument/2006/relationships" xmlns:p="http://schemas.openxmlformats.org/presentationml/2006/main">
  <p:tag name="THINKCELLSHAPEDONOTDELETE" val="pYkUT3dMkHk2g6Pi4xQ3h3w"/>
</p:tagLst>
</file>

<file path=ppt/tags/tag482.xml><?xml version="1.0" encoding="utf-8"?>
<p:tagLst xmlns:a="http://schemas.openxmlformats.org/drawingml/2006/main" xmlns:r="http://schemas.openxmlformats.org/officeDocument/2006/relationships" xmlns:p="http://schemas.openxmlformats.org/presentationml/2006/main">
  <p:tag name="THINKCELLSHAPEDONOTDELETE" val="piO9xSqAF3UGld20e.g4LyQ"/>
</p:tagLst>
</file>

<file path=ppt/tags/tag483.xml><?xml version="1.0" encoding="utf-8"?>
<p:tagLst xmlns:a="http://schemas.openxmlformats.org/drawingml/2006/main" xmlns:r="http://schemas.openxmlformats.org/officeDocument/2006/relationships" xmlns:p="http://schemas.openxmlformats.org/presentationml/2006/main">
  <p:tag name="THINKCELLSHAPEDONOTDELETE" val="pzC3idTAd5Eu6LuYB7xBlrQ"/>
</p:tagLst>
</file>

<file path=ppt/tags/tag484.xml><?xml version="1.0" encoding="utf-8"?>
<p:tagLst xmlns:a="http://schemas.openxmlformats.org/drawingml/2006/main" xmlns:r="http://schemas.openxmlformats.org/officeDocument/2006/relationships" xmlns:p="http://schemas.openxmlformats.org/presentationml/2006/main">
  <p:tag name="THINKCELLSHAPEDONOTDELETE" val="pXmP8qHwef0G.fg4PWFFGnQ"/>
</p:tagLst>
</file>

<file path=ppt/tags/tag485.xml><?xml version="1.0" encoding="utf-8"?>
<p:tagLst xmlns:a="http://schemas.openxmlformats.org/drawingml/2006/main" xmlns:r="http://schemas.openxmlformats.org/officeDocument/2006/relationships" xmlns:p="http://schemas.openxmlformats.org/presentationml/2006/main">
  <p:tag name="THINKCELLSHAPEDONOTDELETE" val="p_ZbShBBuJ0yr3OeWYNIotA"/>
</p:tagLst>
</file>

<file path=ppt/tags/tag486.xml><?xml version="1.0" encoding="utf-8"?>
<p:tagLst xmlns:a="http://schemas.openxmlformats.org/drawingml/2006/main" xmlns:r="http://schemas.openxmlformats.org/officeDocument/2006/relationships" xmlns:p="http://schemas.openxmlformats.org/presentationml/2006/main">
  <p:tag name="THINKCELLSHAPEDONOTDELETE" val="p.GzZfAXkOkydw1BdBsdlrQ"/>
</p:tagLst>
</file>

<file path=ppt/tags/tag487.xml><?xml version="1.0" encoding="utf-8"?>
<p:tagLst xmlns:a="http://schemas.openxmlformats.org/drawingml/2006/main" xmlns:r="http://schemas.openxmlformats.org/officeDocument/2006/relationships" xmlns:p="http://schemas.openxmlformats.org/presentationml/2006/main">
  <p:tag name="THINKCELLSHAPEDONOTDELETE" val="pPDj0e1blbkWu4f6TdSanVA"/>
</p:tagLst>
</file>

<file path=ppt/tags/tag488.xml><?xml version="1.0" encoding="utf-8"?>
<p:tagLst xmlns:a="http://schemas.openxmlformats.org/drawingml/2006/main" xmlns:r="http://schemas.openxmlformats.org/officeDocument/2006/relationships" xmlns:p="http://schemas.openxmlformats.org/presentationml/2006/main">
  <p:tag name="THINKCELLSHAPEDONOTDELETE" val="pIdLyZSnTR0e8ZObyykviRw"/>
</p:tagLst>
</file>

<file path=ppt/tags/tag489.xml><?xml version="1.0" encoding="utf-8"?>
<p:tagLst xmlns:a="http://schemas.openxmlformats.org/drawingml/2006/main" xmlns:r="http://schemas.openxmlformats.org/officeDocument/2006/relationships" xmlns:p="http://schemas.openxmlformats.org/presentationml/2006/main">
  <p:tag name="THINKCELLSHAPEDONOTDELETE" val="pPgzbX7xC706pVFmUYUl3ag"/>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piktNkkwBB0Sohg.bE8xpig"/>
</p:tagLst>
</file>

<file path=ppt/tags/tag490.xml><?xml version="1.0" encoding="utf-8"?>
<p:tagLst xmlns:a="http://schemas.openxmlformats.org/drawingml/2006/main" xmlns:r="http://schemas.openxmlformats.org/officeDocument/2006/relationships" xmlns:p="http://schemas.openxmlformats.org/presentationml/2006/main">
  <p:tag name="THINKCELLSHAPEDONOTDELETE" val="pWLrpX3Q7RUSh_wdv1Vjixg"/>
</p:tagLst>
</file>

<file path=ppt/tags/tag491.xml><?xml version="1.0" encoding="utf-8"?>
<p:tagLst xmlns:a="http://schemas.openxmlformats.org/drawingml/2006/main" xmlns:r="http://schemas.openxmlformats.org/officeDocument/2006/relationships" xmlns:p="http://schemas.openxmlformats.org/presentationml/2006/main">
  <p:tag name="THINKCELLSHAPEDONOTDELETE" val="pwMhkDa3qLEOMVFlevwgdew"/>
</p:tagLst>
</file>

<file path=ppt/tags/tag492.xml><?xml version="1.0" encoding="utf-8"?>
<p:tagLst xmlns:a="http://schemas.openxmlformats.org/drawingml/2006/main" xmlns:r="http://schemas.openxmlformats.org/officeDocument/2006/relationships" xmlns:p="http://schemas.openxmlformats.org/presentationml/2006/main">
  <p:tag name="THINKCELLSHAPEDONOTDELETE" val="p_c7CZEIGOkuLMDgUALFkuw"/>
</p:tagLst>
</file>

<file path=ppt/tags/tag493.xml><?xml version="1.0" encoding="utf-8"?>
<p:tagLst xmlns:a="http://schemas.openxmlformats.org/drawingml/2006/main" xmlns:r="http://schemas.openxmlformats.org/officeDocument/2006/relationships" xmlns:p="http://schemas.openxmlformats.org/presentationml/2006/main">
  <p:tag name="THINKCELLSHAPEDONOTDELETE" val="p8v6jGyjCFECvDuetubeMyQ"/>
</p:tagLst>
</file>

<file path=ppt/tags/tag494.xml><?xml version="1.0" encoding="utf-8"?>
<p:tagLst xmlns:a="http://schemas.openxmlformats.org/drawingml/2006/main" xmlns:r="http://schemas.openxmlformats.org/officeDocument/2006/relationships" xmlns:p="http://schemas.openxmlformats.org/presentationml/2006/main">
  <p:tag name="THINKCELLSHAPEDONOTDELETE" val="p37Vpfiz3Hkq5_b3Sm8PXfQ"/>
</p:tagLst>
</file>

<file path=ppt/tags/tag495.xml><?xml version="1.0" encoding="utf-8"?>
<p:tagLst xmlns:a="http://schemas.openxmlformats.org/drawingml/2006/main" xmlns:r="http://schemas.openxmlformats.org/officeDocument/2006/relationships" xmlns:p="http://schemas.openxmlformats.org/presentationml/2006/main">
  <p:tag name="THINKCELLSHAPEDONOTDELETE" val="pkHIIXCG1tkaOTMCh23pIcg"/>
</p:tagLst>
</file>

<file path=ppt/tags/tag496.xml><?xml version="1.0" encoding="utf-8"?>
<p:tagLst xmlns:a="http://schemas.openxmlformats.org/drawingml/2006/main" xmlns:r="http://schemas.openxmlformats.org/officeDocument/2006/relationships" xmlns:p="http://schemas.openxmlformats.org/presentationml/2006/main">
  <p:tag name="THINKCELLSHAPEDONOTDELETE" val="pnvSbnGkMGkmR0WxtxOoCUw"/>
</p:tagLst>
</file>

<file path=ppt/tags/tag497.xml><?xml version="1.0" encoding="utf-8"?>
<p:tagLst xmlns:a="http://schemas.openxmlformats.org/drawingml/2006/main" xmlns:r="http://schemas.openxmlformats.org/officeDocument/2006/relationships" xmlns:p="http://schemas.openxmlformats.org/presentationml/2006/main">
  <p:tag name="THINKCELLSHAPEDONOTDELETE" val="pLomRUV5NbUqjnSHfgDsvyA"/>
</p:tagLst>
</file>

<file path=ppt/tags/tag498.xml><?xml version="1.0" encoding="utf-8"?>
<p:tagLst xmlns:a="http://schemas.openxmlformats.org/drawingml/2006/main" xmlns:r="http://schemas.openxmlformats.org/officeDocument/2006/relationships" xmlns:p="http://schemas.openxmlformats.org/presentationml/2006/main">
  <p:tag name="THINKCELLSHAPEDONOTDELETE" val="pWKsGq70Bh0.96lSHl0r39g"/>
</p:tagLst>
</file>

<file path=ppt/tags/tag499.xml><?xml version="1.0" encoding="utf-8"?>
<p:tagLst xmlns:a="http://schemas.openxmlformats.org/drawingml/2006/main" xmlns:r="http://schemas.openxmlformats.org/officeDocument/2006/relationships" xmlns:p="http://schemas.openxmlformats.org/presentationml/2006/main">
  <p:tag name="THINKCELLSHAPEDONOTDELETE" val="pE2KQXGuuX0mvCdXLD_BJcw"/>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puUsY0nDBg0OB3p3RNEHmGA"/>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pD7NIpEOq70yXpfDsMKS7Ng"/>
</p:tagLst>
</file>

<file path=ppt/tags/tag500.xml><?xml version="1.0" encoding="utf-8"?>
<p:tagLst xmlns:a="http://schemas.openxmlformats.org/drawingml/2006/main" xmlns:r="http://schemas.openxmlformats.org/officeDocument/2006/relationships" xmlns:p="http://schemas.openxmlformats.org/presentationml/2006/main">
  <p:tag name="THINKCELLSHAPEDONOTDELETE" val="pA7ZPJyxl6k2TCZpUqGWnsg"/>
</p:tagLst>
</file>

<file path=ppt/tags/tag501.xml><?xml version="1.0" encoding="utf-8"?>
<p:tagLst xmlns:a="http://schemas.openxmlformats.org/drawingml/2006/main" xmlns:r="http://schemas.openxmlformats.org/officeDocument/2006/relationships" xmlns:p="http://schemas.openxmlformats.org/presentationml/2006/main">
  <p:tag name="THINKCELLSHAPEDONOTDELETE" val="pAQrhhhNNHEa2Dx_sYknyuA"/>
</p:tagLst>
</file>

<file path=ppt/tags/tag502.xml><?xml version="1.0" encoding="utf-8"?>
<p:tagLst xmlns:a="http://schemas.openxmlformats.org/drawingml/2006/main" xmlns:r="http://schemas.openxmlformats.org/officeDocument/2006/relationships" xmlns:p="http://schemas.openxmlformats.org/presentationml/2006/main">
  <p:tag name="THINKCELLSHAPEDONOTDELETE" val="pOLfSDorybkOoezonnCQ0.A"/>
</p:tagLst>
</file>

<file path=ppt/tags/tag503.xml><?xml version="1.0" encoding="utf-8"?>
<p:tagLst xmlns:a="http://schemas.openxmlformats.org/drawingml/2006/main" xmlns:r="http://schemas.openxmlformats.org/officeDocument/2006/relationships" xmlns:p="http://schemas.openxmlformats.org/presentationml/2006/main">
  <p:tag name="THINKCELLSHAPEDONOTDELETE" val="pnTIdt7z80keKpMb9HGo00Q"/>
</p:tagLst>
</file>

<file path=ppt/tags/tag504.xml><?xml version="1.0" encoding="utf-8"?>
<p:tagLst xmlns:a="http://schemas.openxmlformats.org/drawingml/2006/main" xmlns:r="http://schemas.openxmlformats.org/officeDocument/2006/relationships" xmlns:p="http://schemas.openxmlformats.org/presentationml/2006/main">
  <p:tag name="THINKCELLSHAPEDONOTDELETE" val="pICYb3Kmxq0e4OB1bXPiDrA"/>
</p:tagLst>
</file>

<file path=ppt/tags/tag505.xml><?xml version="1.0" encoding="utf-8"?>
<p:tagLst xmlns:a="http://schemas.openxmlformats.org/drawingml/2006/main" xmlns:r="http://schemas.openxmlformats.org/officeDocument/2006/relationships" xmlns:p="http://schemas.openxmlformats.org/presentationml/2006/main">
  <p:tag name="THINKCELLSHAPEDONOTDELETE" val="pKkm6O3J3L066EUBFzB3v5Q"/>
</p:tagLst>
</file>

<file path=ppt/tags/tag506.xml><?xml version="1.0" encoding="utf-8"?>
<p:tagLst xmlns:a="http://schemas.openxmlformats.org/drawingml/2006/main" xmlns:r="http://schemas.openxmlformats.org/officeDocument/2006/relationships" xmlns:p="http://schemas.openxmlformats.org/presentationml/2006/main">
  <p:tag name="THINKCELLSHAPEDONOTDELETE" val="pYY8dSPdzlE.m_rpCioloPg"/>
</p:tagLst>
</file>

<file path=ppt/tags/tag507.xml><?xml version="1.0" encoding="utf-8"?>
<p:tagLst xmlns:a="http://schemas.openxmlformats.org/drawingml/2006/main" xmlns:r="http://schemas.openxmlformats.org/officeDocument/2006/relationships" xmlns:p="http://schemas.openxmlformats.org/presentationml/2006/main">
  <p:tag name="THINKCELLSHAPEDONOTDELETE" val="pA9Sizzi840.LiNTG8UVDbQ"/>
</p:tagLst>
</file>

<file path=ppt/tags/tag508.xml><?xml version="1.0" encoding="utf-8"?>
<p:tagLst xmlns:a="http://schemas.openxmlformats.org/drawingml/2006/main" xmlns:r="http://schemas.openxmlformats.org/officeDocument/2006/relationships" xmlns:p="http://schemas.openxmlformats.org/presentationml/2006/main">
  <p:tag name="THINKCELLSHAPEDONOTDELETE" val="pBhpuM940MUSeXxQBzkdzng"/>
</p:tagLst>
</file>

<file path=ppt/tags/tag509.xml><?xml version="1.0" encoding="utf-8"?>
<p:tagLst xmlns:a="http://schemas.openxmlformats.org/drawingml/2006/main" xmlns:r="http://schemas.openxmlformats.org/officeDocument/2006/relationships" xmlns:p="http://schemas.openxmlformats.org/presentationml/2006/main">
  <p:tag name="THINKCELLSHAPEDONOTDELETE" val="puOgBt32EnUeho7Uz0f0VQA"/>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pWv46AO9COkaW3CJRme37FQ"/>
</p:tagLst>
</file>

<file path=ppt/tags/tag510.xml><?xml version="1.0" encoding="utf-8"?>
<p:tagLst xmlns:a="http://schemas.openxmlformats.org/drawingml/2006/main" xmlns:r="http://schemas.openxmlformats.org/officeDocument/2006/relationships" xmlns:p="http://schemas.openxmlformats.org/presentationml/2006/main">
  <p:tag name="THINKCELLSHAPEDONOTDELETE" val="pkHz8D.p_LkCxmMOrbfCI5A"/>
</p:tagLst>
</file>

<file path=ppt/tags/tag511.xml><?xml version="1.0" encoding="utf-8"?>
<p:tagLst xmlns:a="http://schemas.openxmlformats.org/drawingml/2006/main" xmlns:r="http://schemas.openxmlformats.org/officeDocument/2006/relationships" xmlns:p="http://schemas.openxmlformats.org/presentationml/2006/main">
  <p:tag name="THINKCELLSHAPEDONOTDELETE" val="pfNzO8sgqNUSkchh94pbPIA"/>
</p:tagLst>
</file>

<file path=ppt/tags/tag512.xml><?xml version="1.0" encoding="utf-8"?>
<p:tagLst xmlns:a="http://schemas.openxmlformats.org/drawingml/2006/main" xmlns:r="http://schemas.openxmlformats.org/officeDocument/2006/relationships" xmlns:p="http://schemas.openxmlformats.org/presentationml/2006/main">
  <p:tag name="THINKCELLSHAPEDONOTDELETE" val="p3eiSkaSTtEWXxL8UuMPPlQ"/>
</p:tagLst>
</file>

<file path=ppt/tags/tag513.xml><?xml version="1.0" encoding="utf-8"?>
<p:tagLst xmlns:a="http://schemas.openxmlformats.org/drawingml/2006/main" xmlns:r="http://schemas.openxmlformats.org/officeDocument/2006/relationships" xmlns:p="http://schemas.openxmlformats.org/presentationml/2006/main">
  <p:tag name="THINKCELLSHAPEDONOTDELETE" val="pTh3nr5L510u.7WzFx5LsrQ"/>
</p:tagLst>
</file>

<file path=ppt/tags/tag514.xml><?xml version="1.0" encoding="utf-8"?>
<p:tagLst xmlns:a="http://schemas.openxmlformats.org/drawingml/2006/main" xmlns:r="http://schemas.openxmlformats.org/officeDocument/2006/relationships" xmlns:p="http://schemas.openxmlformats.org/presentationml/2006/main">
  <p:tag name="THINKCELLSHAPEDONOTDELETE" val="pz_Dr2ZenNEeAu7zViCNPZg"/>
</p:tagLst>
</file>

<file path=ppt/tags/tag515.xml><?xml version="1.0" encoding="utf-8"?>
<p:tagLst xmlns:a="http://schemas.openxmlformats.org/drawingml/2006/main" xmlns:r="http://schemas.openxmlformats.org/officeDocument/2006/relationships" xmlns:p="http://schemas.openxmlformats.org/presentationml/2006/main">
  <p:tag name="THINKCELLSHAPEDONOTDELETE" val="ppRKn4WbJLkmWVP1QJs4flw"/>
</p:tagLst>
</file>

<file path=ppt/tags/tag516.xml><?xml version="1.0" encoding="utf-8"?>
<p:tagLst xmlns:a="http://schemas.openxmlformats.org/drawingml/2006/main" xmlns:r="http://schemas.openxmlformats.org/officeDocument/2006/relationships" xmlns:p="http://schemas.openxmlformats.org/presentationml/2006/main">
  <p:tag name="THINKCELLSHAPEDONOTDELETE" val="pbvZqesrxgUu59S4rQBI._A"/>
</p:tagLst>
</file>

<file path=ppt/tags/tag517.xml><?xml version="1.0" encoding="utf-8"?>
<p:tagLst xmlns:a="http://schemas.openxmlformats.org/drawingml/2006/main" xmlns:r="http://schemas.openxmlformats.org/officeDocument/2006/relationships" xmlns:p="http://schemas.openxmlformats.org/presentationml/2006/main">
  <p:tag name="THINKCELLSHAPEDONOTDELETE" val="pJC.MVP3QAEGJjHVtLGzEAg"/>
</p:tagLst>
</file>

<file path=ppt/tags/tag518.xml><?xml version="1.0" encoding="utf-8"?>
<p:tagLst xmlns:a="http://schemas.openxmlformats.org/drawingml/2006/main" xmlns:r="http://schemas.openxmlformats.org/officeDocument/2006/relationships" xmlns:p="http://schemas.openxmlformats.org/presentationml/2006/main">
  <p:tag name="THINKCELLSHAPEDONOTDELETE" val="pAlvThuNRm0q6WntXEpWiHw"/>
</p:tagLst>
</file>

<file path=ppt/tags/tag519.xml><?xml version="1.0" encoding="utf-8"?>
<p:tagLst xmlns:a="http://schemas.openxmlformats.org/drawingml/2006/main" xmlns:r="http://schemas.openxmlformats.org/officeDocument/2006/relationships" xmlns:p="http://schemas.openxmlformats.org/presentationml/2006/main">
  <p:tag name="THINKCELLSHAPEDONOTDELETE" val="pjBgwqcWv.UW.2DecAAyT_A"/>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p0X7j9aM.AUmasam1Ylp5Sg"/>
</p:tagLst>
</file>

<file path=ppt/tags/tag520.xml><?xml version="1.0" encoding="utf-8"?>
<p:tagLst xmlns:a="http://schemas.openxmlformats.org/drawingml/2006/main" xmlns:r="http://schemas.openxmlformats.org/officeDocument/2006/relationships" xmlns:p="http://schemas.openxmlformats.org/presentationml/2006/main">
  <p:tag name="THINKCELLSHAPEDONOTDELETE" val="pvdDxRufkSkWt0L5oOQv3Gw"/>
</p:tagLst>
</file>

<file path=ppt/tags/tag521.xml><?xml version="1.0" encoding="utf-8"?>
<p:tagLst xmlns:a="http://schemas.openxmlformats.org/drawingml/2006/main" xmlns:r="http://schemas.openxmlformats.org/officeDocument/2006/relationships" xmlns:p="http://schemas.openxmlformats.org/presentationml/2006/main">
  <p:tag name="THINKCELLSHAPEDONOTDELETE" val="p3xO0CReBL0WiYmOhaNIl8w"/>
</p:tagLst>
</file>

<file path=ppt/tags/tag522.xml><?xml version="1.0" encoding="utf-8"?>
<p:tagLst xmlns:a="http://schemas.openxmlformats.org/drawingml/2006/main" xmlns:r="http://schemas.openxmlformats.org/officeDocument/2006/relationships" xmlns:p="http://schemas.openxmlformats.org/presentationml/2006/main">
  <p:tag name="THINKCELLSHAPEDONOTDELETE" val="p0XBFkFzZqUWE2xdKFG6jUQ"/>
</p:tagLst>
</file>

<file path=ppt/tags/tag523.xml><?xml version="1.0" encoding="utf-8"?>
<p:tagLst xmlns:a="http://schemas.openxmlformats.org/drawingml/2006/main" xmlns:r="http://schemas.openxmlformats.org/officeDocument/2006/relationships" xmlns:p="http://schemas.openxmlformats.org/presentationml/2006/main">
  <p:tag name="THINKCELLSHAPEDONOTDELETE" val="peeujXvIBgU2gFvm7yOYpvg"/>
</p:tagLst>
</file>

<file path=ppt/tags/tag524.xml><?xml version="1.0" encoding="utf-8"?>
<p:tagLst xmlns:a="http://schemas.openxmlformats.org/drawingml/2006/main" xmlns:r="http://schemas.openxmlformats.org/officeDocument/2006/relationships" xmlns:p="http://schemas.openxmlformats.org/presentationml/2006/main">
  <p:tag name="THINKCELLSHAPEDONOTDELETE" val="pOw1if8U_kkGRbmTVFqmnHA"/>
</p:tagLst>
</file>

<file path=ppt/tags/tag525.xml><?xml version="1.0" encoding="utf-8"?>
<p:tagLst xmlns:a="http://schemas.openxmlformats.org/drawingml/2006/main" xmlns:r="http://schemas.openxmlformats.org/officeDocument/2006/relationships" xmlns:p="http://schemas.openxmlformats.org/presentationml/2006/main">
  <p:tag name="THINKCELLSHAPEDONOTDELETE" val="p6kLiWtjQUE.DY8EyBT7ABA"/>
</p:tagLst>
</file>

<file path=ppt/tags/tag526.xml><?xml version="1.0" encoding="utf-8"?>
<p:tagLst xmlns:a="http://schemas.openxmlformats.org/drawingml/2006/main" xmlns:r="http://schemas.openxmlformats.org/officeDocument/2006/relationships" xmlns:p="http://schemas.openxmlformats.org/presentationml/2006/main">
  <p:tag name="THINKCELLSHAPEDONOTDELETE" val="pi0CXi8y3rkWT2N0TNDcBLw"/>
</p:tagLst>
</file>

<file path=ppt/tags/tag527.xml><?xml version="1.0" encoding="utf-8"?>
<p:tagLst xmlns:a="http://schemas.openxmlformats.org/drawingml/2006/main" xmlns:r="http://schemas.openxmlformats.org/officeDocument/2006/relationships" xmlns:p="http://schemas.openxmlformats.org/presentationml/2006/main">
  <p:tag name="THINKCELLSHAPEDONOTDELETE" val="p7NC1z8NsBkKqhkcVXOqZUg"/>
</p:tagLst>
</file>

<file path=ppt/tags/tag528.xml><?xml version="1.0" encoding="utf-8"?>
<p:tagLst xmlns:a="http://schemas.openxmlformats.org/drawingml/2006/main" xmlns:r="http://schemas.openxmlformats.org/officeDocument/2006/relationships" xmlns:p="http://schemas.openxmlformats.org/presentationml/2006/main">
  <p:tag name="THINKCELLSHAPEDONOTDELETE" val="pw3ecyprNG0aR0tJL5e3Utg"/>
</p:tagLst>
</file>

<file path=ppt/tags/tag529.xml><?xml version="1.0" encoding="utf-8"?>
<p:tagLst xmlns:a="http://schemas.openxmlformats.org/drawingml/2006/main" xmlns:r="http://schemas.openxmlformats.org/officeDocument/2006/relationships" xmlns:p="http://schemas.openxmlformats.org/presentationml/2006/main">
  <p:tag name="THINKCELLSHAPEDONOTDELETE" val="pd.c8kkt4q0e.ZrLgD36kOg"/>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pCCAM28NAukyygFCnfmIp6w"/>
</p:tagLst>
</file>

<file path=ppt/tags/tag530.xml><?xml version="1.0" encoding="utf-8"?>
<p:tagLst xmlns:a="http://schemas.openxmlformats.org/drawingml/2006/main" xmlns:r="http://schemas.openxmlformats.org/officeDocument/2006/relationships" xmlns:p="http://schemas.openxmlformats.org/presentationml/2006/main">
  <p:tag name="THINKCELLSHAPEDONOTDELETE" val="prIWgqzpZyk.0.Gd7n1AIyg"/>
</p:tagLst>
</file>

<file path=ppt/tags/tag531.xml><?xml version="1.0" encoding="utf-8"?>
<p:tagLst xmlns:a="http://schemas.openxmlformats.org/drawingml/2006/main" xmlns:r="http://schemas.openxmlformats.org/officeDocument/2006/relationships" xmlns:p="http://schemas.openxmlformats.org/presentationml/2006/main">
  <p:tag name="THINKCELLSHAPEDONOTDELETE" val="pAnl84YlLhUaaoYi7s90WFg"/>
</p:tagLst>
</file>

<file path=ppt/tags/tag532.xml><?xml version="1.0" encoding="utf-8"?>
<p:tagLst xmlns:a="http://schemas.openxmlformats.org/drawingml/2006/main" xmlns:r="http://schemas.openxmlformats.org/officeDocument/2006/relationships" xmlns:p="http://schemas.openxmlformats.org/presentationml/2006/main">
  <p:tag name="THINKCELLSHAPEDONOTDELETE" val="pzGDSpjFO8EWtLeIsaUqPEA"/>
</p:tagLst>
</file>

<file path=ppt/tags/tag533.xml><?xml version="1.0" encoding="utf-8"?>
<p:tagLst xmlns:a="http://schemas.openxmlformats.org/drawingml/2006/main" xmlns:r="http://schemas.openxmlformats.org/officeDocument/2006/relationships" xmlns:p="http://schemas.openxmlformats.org/presentationml/2006/main">
  <p:tag name="THINKCELLSHAPEDONOTDELETE" val="pLsj2IPyFxECfvo1gw9Sbww"/>
</p:tagLst>
</file>

<file path=ppt/tags/tag534.xml><?xml version="1.0" encoding="utf-8"?>
<p:tagLst xmlns:a="http://schemas.openxmlformats.org/drawingml/2006/main" xmlns:r="http://schemas.openxmlformats.org/officeDocument/2006/relationships" xmlns:p="http://schemas.openxmlformats.org/presentationml/2006/main">
  <p:tag name="THINKCELLSHAPEDONOTDELETE" val="p_6s2zvHYdEil09VeTvEf6A"/>
</p:tagLst>
</file>

<file path=ppt/tags/tag535.xml><?xml version="1.0" encoding="utf-8"?>
<p:tagLst xmlns:a="http://schemas.openxmlformats.org/drawingml/2006/main" xmlns:r="http://schemas.openxmlformats.org/officeDocument/2006/relationships" xmlns:p="http://schemas.openxmlformats.org/presentationml/2006/main">
  <p:tag name="THINKCELLSHAPEDONOTDELETE" val="p.rJotP6Di0eOWSDd30vk.Q"/>
</p:tagLst>
</file>

<file path=ppt/tags/tag536.xml><?xml version="1.0" encoding="utf-8"?>
<p:tagLst xmlns:a="http://schemas.openxmlformats.org/drawingml/2006/main" xmlns:r="http://schemas.openxmlformats.org/officeDocument/2006/relationships" xmlns:p="http://schemas.openxmlformats.org/presentationml/2006/main">
  <p:tag name="THINKCELLSHAPEDONOTDELETE" val="p.cFp9GFKhUieQsCqXlIHuA"/>
</p:tagLst>
</file>

<file path=ppt/tags/tag537.xml><?xml version="1.0" encoding="utf-8"?>
<p:tagLst xmlns:a="http://schemas.openxmlformats.org/drawingml/2006/main" xmlns:r="http://schemas.openxmlformats.org/officeDocument/2006/relationships" xmlns:p="http://schemas.openxmlformats.org/presentationml/2006/main">
  <p:tag name="THINKCELLSHAPEDONOTDELETE" val="plFMEBUZEP0GsVgX8zaljoQ"/>
</p:tagLst>
</file>

<file path=ppt/tags/tag538.xml><?xml version="1.0" encoding="utf-8"?>
<p:tagLst xmlns:a="http://schemas.openxmlformats.org/drawingml/2006/main" xmlns:r="http://schemas.openxmlformats.org/officeDocument/2006/relationships" xmlns:p="http://schemas.openxmlformats.org/presentationml/2006/main">
  <p:tag name="THINKCELLSHAPEDONOTDELETE" val="pUAHohiDLWEisxP_yOIOfDg"/>
</p:tagLst>
</file>

<file path=ppt/tags/tag539.xml><?xml version="1.0" encoding="utf-8"?>
<p:tagLst xmlns:a="http://schemas.openxmlformats.org/drawingml/2006/main" xmlns:r="http://schemas.openxmlformats.org/officeDocument/2006/relationships" xmlns:p="http://schemas.openxmlformats.org/presentationml/2006/main">
  <p:tag name="THINKCELLSHAPEDONOTDELETE" val="pRhLH8BsF6EmK5vWXEpLfAg"/>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pVHW49Gaz3kGnDJlYf1sgng"/>
</p:tagLst>
</file>

<file path=ppt/tags/tag540.xml><?xml version="1.0" encoding="utf-8"?>
<p:tagLst xmlns:a="http://schemas.openxmlformats.org/drawingml/2006/main" xmlns:r="http://schemas.openxmlformats.org/officeDocument/2006/relationships" xmlns:p="http://schemas.openxmlformats.org/presentationml/2006/main">
  <p:tag name="THINKCELLSHAPEDONOTDELETE" val="pKkzJTor7Pk2ErGKMhi6Ihg"/>
</p:tagLst>
</file>

<file path=ppt/tags/tag541.xml><?xml version="1.0" encoding="utf-8"?>
<p:tagLst xmlns:a="http://schemas.openxmlformats.org/drawingml/2006/main" xmlns:r="http://schemas.openxmlformats.org/officeDocument/2006/relationships" xmlns:p="http://schemas.openxmlformats.org/presentationml/2006/main">
  <p:tag name="THINKCELLSHAPEDONOTDELETE" val="pmlgEnU6Npkmsawl6_T0dtw"/>
</p:tagLst>
</file>

<file path=ppt/tags/tag542.xml><?xml version="1.0" encoding="utf-8"?>
<p:tagLst xmlns:a="http://schemas.openxmlformats.org/drawingml/2006/main" xmlns:r="http://schemas.openxmlformats.org/officeDocument/2006/relationships" xmlns:p="http://schemas.openxmlformats.org/presentationml/2006/main">
  <p:tag name="THINKCELLSHAPEDONOTDELETE" val="p4S8Qg5sPv0SWAJvICnZTUg"/>
</p:tagLst>
</file>

<file path=ppt/tags/tag543.xml><?xml version="1.0" encoding="utf-8"?>
<p:tagLst xmlns:a="http://schemas.openxmlformats.org/drawingml/2006/main" xmlns:r="http://schemas.openxmlformats.org/officeDocument/2006/relationships" xmlns:p="http://schemas.openxmlformats.org/presentationml/2006/main">
  <p:tag name="THINKCELLSHAPEDONOTDELETE" val="pO5RKL946_k.T7OLgXmrIVA"/>
</p:tagLst>
</file>

<file path=ppt/tags/tag544.xml><?xml version="1.0" encoding="utf-8"?>
<p:tagLst xmlns:a="http://schemas.openxmlformats.org/drawingml/2006/main" xmlns:r="http://schemas.openxmlformats.org/officeDocument/2006/relationships" xmlns:p="http://schemas.openxmlformats.org/presentationml/2006/main">
  <p:tag name="THINKCELLSHAPEDONOTDELETE" val="pybgP_BoBtU2W2fKf7zUfZw"/>
</p:tagLst>
</file>

<file path=ppt/tags/tag545.xml><?xml version="1.0" encoding="utf-8"?>
<p:tagLst xmlns:a="http://schemas.openxmlformats.org/drawingml/2006/main" xmlns:r="http://schemas.openxmlformats.org/officeDocument/2006/relationships" xmlns:p="http://schemas.openxmlformats.org/presentationml/2006/main">
  <p:tag name="THINKCELLSHAPEDONOTDELETE" val="pXcK3GWVLI0aoBoHVvTCiGQ"/>
</p:tagLst>
</file>

<file path=ppt/tags/tag546.xml><?xml version="1.0" encoding="utf-8"?>
<p:tagLst xmlns:a="http://schemas.openxmlformats.org/drawingml/2006/main" xmlns:r="http://schemas.openxmlformats.org/officeDocument/2006/relationships" xmlns:p="http://schemas.openxmlformats.org/presentationml/2006/main">
  <p:tag name="THINKCELLSHAPEDONOTDELETE" val="p3c8TlB50x0q7MY2hclGu5Q"/>
</p:tagLst>
</file>

<file path=ppt/tags/tag547.xml><?xml version="1.0" encoding="utf-8"?>
<p:tagLst xmlns:a="http://schemas.openxmlformats.org/drawingml/2006/main" xmlns:r="http://schemas.openxmlformats.org/officeDocument/2006/relationships" xmlns:p="http://schemas.openxmlformats.org/presentationml/2006/main">
  <p:tag name="THINKCELLSHAPEDONOTDELETE" val="paYkX4fT2hkyqieKGzVuJTg"/>
</p:tagLst>
</file>

<file path=ppt/tags/tag548.xml><?xml version="1.0" encoding="utf-8"?>
<p:tagLst xmlns:a="http://schemas.openxmlformats.org/drawingml/2006/main" xmlns:r="http://schemas.openxmlformats.org/officeDocument/2006/relationships" xmlns:p="http://schemas.openxmlformats.org/presentationml/2006/main">
  <p:tag name="THINKCELLSHAPEDONOTDELETE" val="pTFhZkNymx0WrQ9F2pEb9Uw"/>
</p:tagLst>
</file>

<file path=ppt/tags/tag549.xml><?xml version="1.0" encoding="utf-8"?>
<p:tagLst xmlns:a="http://schemas.openxmlformats.org/drawingml/2006/main" xmlns:r="http://schemas.openxmlformats.org/officeDocument/2006/relationships" xmlns:p="http://schemas.openxmlformats.org/presentationml/2006/main">
  <p:tag name="THINKCELLSHAPEDONOTDELETE" val="pIVKoTKuU2kWJq5_mUo61Tg"/>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pEWHEUkb2HUuBSEvW2WOpNA"/>
</p:tagLst>
</file>

<file path=ppt/tags/tag550.xml><?xml version="1.0" encoding="utf-8"?>
<p:tagLst xmlns:a="http://schemas.openxmlformats.org/drawingml/2006/main" xmlns:r="http://schemas.openxmlformats.org/officeDocument/2006/relationships" xmlns:p="http://schemas.openxmlformats.org/presentationml/2006/main">
  <p:tag name="THINKCELLSHAPEDONOTDELETE" val="pIg0bAEKDlEOgKZqud9DGKA"/>
</p:tagLst>
</file>

<file path=ppt/tags/tag551.xml><?xml version="1.0" encoding="utf-8"?>
<p:tagLst xmlns:a="http://schemas.openxmlformats.org/drawingml/2006/main" xmlns:r="http://schemas.openxmlformats.org/officeDocument/2006/relationships" xmlns:p="http://schemas.openxmlformats.org/presentationml/2006/main">
  <p:tag name="THINKCELLSHAPEDONOTDELETE" val="pXvNkl4BDm0yeYT5nsgSpaA"/>
</p:tagLst>
</file>

<file path=ppt/tags/tag552.xml><?xml version="1.0" encoding="utf-8"?>
<p:tagLst xmlns:a="http://schemas.openxmlformats.org/drawingml/2006/main" xmlns:r="http://schemas.openxmlformats.org/officeDocument/2006/relationships" xmlns:p="http://schemas.openxmlformats.org/presentationml/2006/main">
  <p:tag name="THINKCELLSHAPEDONOTDELETE" val="pztf9xI6RkEG2vzREIBYAGw"/>
</p:tagLst>
</file>

<file path=ppt/tags/tag553.xml><?xml version="1.0" encoding="utf-8"?>
<p:tagLst xmlns:a="http://schemas.openxmlformats.org/drawingml/2006/main" xmlns:r="http://schemas.openxmlformats.org/officeDocument/2006/relationships" xmlns:p="http://schemas.openxmlformats.org/presentationml/2006/main">
  <p:tag name="THINKCELLSHAPEDONOTDELETE" val="pi.8O33vRwk61GjtU.Oydwg"/>
</p:tagLst>
</file>

<file path=ppt/tags/tag554.xml><?xml version="1.0" encoding="utf-8"?>
<p:tagLst xmlns:a="http://schemas.openxmlformats.org/drawingml/2006/main" xmlns:r="http://schemas.openxmlformats.org/officeDocument/2006/relationships" xmlns:p="http://schemas.openxmlformats.org/presentationml/2006/main">
  <p:tag name="THINKCELLSHAPEDONOTDELETE" val="pxIjMNLu58kCkf8yt8SRDdA"/>
</p:tagLst>
</file>

<file path=ppt/tags/tag555.xml><?xml version="1.0" encoding="utf-8"?>
<p:tagLst xmlns:a="http://schemas.openxmlformats.org/drawingml/2006/main" xmlns:r="http://schemas.openxmlformats.org/officeDocument/2006/relationships" xmlns:p="http://schemas.openxmlformats.org/presentationml/2006/main">
  <p:tag name="THINKCELLSHAPEDONOTDELETE" val="pDGj8xQ7OMU6AiGciNqwDog"/>
</p:tagLst>
</file>

<file path=ppt/tags/tag556.xml><?xml version="1.0" encoding="utf-8"?>
<p:tagLst xmlns:a="http://schemas.openxmlformats.org/drawingml/2006/main" xmlns:r="http://schemas.openxmlformats.org/officeDocument/2006/relationships" xmlns:p="http://schemas.openxmlformats.org/presentationml/2006/main">
  <p:tag name="THINKCELLSHAPEDONOTDELETE" val="pC.LNBYoZ.kCOuU7B2V4_vQ"/>
</p:tagLst>
</file>

<file path=ppt/tags/tag557.xml><?xml version="1.0" encoding="utf-8"?>
<p:tagLst xmlns:a="http://schemas.openxmlformats.org/drawingml/2006/main" xmlns:r="http://schemas.openxmlformats.org/officeDocument/2006/relationships" xmlns:p="http://schemas.openxmlformats.org/presentationml/2006/main">
  <p:tag name="THINKCELLSHAPEDONOTDELETE" val="p6x7zE5eyd0GFC.JEDQsbSA"/>
</p:tagLst>
</file>

<file path=ppt/tags/tag558.xml><?xml version="1.0" encoding="utf-8"?>
<p:tagLst xmlns:a="http://schemas.openxmlformats.org/drawingml/2006/main" xmlns:r="http://schemas.openxmlformats.org/officeDocument/2006/relationships" xmlns:p="http://schemas.openxmlformats.org/presentationml/2006/main">
  <p:tag name="THINKCELLSHAPEDONOTDELETE" val="pedtAtmc46UmWdtrA4QwIBA"/>
</p:tagLst>
</file>

<file path=ppt/tags/tag559.xml><?xml version="1.0" encoding="utf-8"?>
<p:tagLst xmlns:a="http://schemas.openxmlformats.org/drawingml/2006/main" xmlns:r="http://schemas.openxmlformats.org/officeDocument/2006/relationships" xmlns:p="http://schemas.openxmlformats.org/presentationml/2006/main">
  <p:tag name="THINKCELLSHAPEDONOTDELETE" val="pteubUT6Fl0CUWNvRn1Nlhg"/>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pGdb9zDt2XUGOiZi2vmjNGA"/>
</p:tagLst>
</file>

<file path=ppt/tags/tag560.xml><?xml version="1.0" encoding="utf-8"?>
<p:tagLst xmlns:a="http://schemas.openxmlformats.org/drawingml/2006/main" xmlns:r="http://schemas.openxmlformats.org/officeDocument/2006/relationships" xmlns:p="http://schemas.openxmlformats.org/presentationml/2006/main">
  <p:tag name="THINKCELLSHAPEDONOTDELETE" val="pb3hzDNxW9kCsPNJYAel5nw"/>
</p:tagLst>
</file>

<file path=ppt/tags/tag561.xml><?xml version="1.0" encoding="utf-8"?>
<p:tagLst xmlns:a="http://schemas.openxmlformats.org/drawingml/2006/main" xmlns:r="http://schemas.openxmlformats.org/officeDocument/2006/relationships" xmlns:p="http://schemas.openxmlformats.org/presentationml/2006/main">
  <p:tag name="THINKCELLSHAPEDONOTDELETE" val="pbMwBbXqgF0yqhoayw7_5Zw"/>
</p:tagLst>
</file>

<file path=ppt/tags/tag562.xml><?xml version="1.0" encoding="utf-8"?>
<p:tagLst xmlns:a="http://schemas.openxmlformats.org/drawingml/2006/main" xmlns:r="http://schemas.openxmlformats.org/officeDocument/2006/relationships" xmlns:p="http://schemas.openxmlformats.org/presentationml/2006/main">
  <p:tag name="THINKCELLSHAPEDONOTDELETE" val="pq5GgXnkU2kOj.r2j7WhGfA"/>
</p:tagLst>
</file>

<file path=ppt/tags/tag563.xml><?xml version="1.0" encoding="utf-8"?>
<p:tagLst xmlns:a="http://schemas.openxmlformats.org/drawingml/2006/main" xmlns:r="http://schemas.openxmlformats.org/officeDocument/2006/relationships" xmlns:p="http://schemas.openxmlformats.org/presentationml/2006/main">
  <p:tag name="THINKCELLSHAPEDONOTDELETE" val="pwU8RhCYG1kmWNu9kTwt6mA"/>
</p:tagLst>
</file>

<file path=ppt/tags/tag564.xml><?xml version="1.0" encoding="utf-8"?>
<p:tagLst xmlns:a="http://schemas.openxmlformats.org/drawingml/2006/main" xmlns:r="http://schemas.openxmlformats.org/officeDocument/2006/relationships" xmlns:p="http://schemas.openxmlformats.org/presentationml/2006/main">
  <p:tag name="THINKCELLSHAPEDONOTDELETE" val="ptMxqV4gGA0eWbkOH9h5zmQ"/>
</p:tagLst>
</file>

<file path=ppt/tags/tag565.xml><?xml version="1.0" encoding="utf-8"?>
<p:tagLst xmlns:a="http://schemas.openxmlformats.org/drawingml/2006/main" xmlns:r="http://schemas.openxmlformats.org/officeDocument/2006/relationships" xmlns:p="http://schemas.openxmlformats.org/presentationml/2006/main">
  <p:tag name="THINKCELLSHAPEDONOTDELETE" val="pT4_hxAhcjUefUAIIgw.gNQ"/>
</p:tagLst>
</file>

<file path=ppt/tags/tag566.xml><?xml version="1.0" encoding="utf-8"?>
<p:tagLst xmlns:a="http://schemas.openxmlformats.org/drawingml/2006/main" xmlns:r="http://schemas.openxmlformats.org/officeDocument/2006/relationships" xmlns:p="http://schemas.openxmlformats.org/presentationml/2006/main">
  <p:tag name="THINKCELLSHAPEDONOTDELETE" val="piywlHZDYCEi9xlWFjucmYw"/>
</p:tagLst>
</file>

<file path=ppt/tags/tag567.xml><?xml version="1.0" encoding="utf-8"?>
<p:tagLst xmlns:a="http://schemas.openxmlformats.org/drawingml/2006/main" xmlns:r="http://schemas.openxmlformats.org/officeDocument/2006/relationships" xmlns:p="http://schemas.openxmlformats.org/presentationml/2006/main">
  <p:tag name="THINKCELLSHAPEDONOTDELETE" val="pufXqfoHOS0yWW27hxOl2TA"/>
</p:tagLst>
</file>

<file path=ppt/tags/tag568.xml><?xml version="1.0" encoding="utf-8"?>
<p:tagLst xmlns:a="http://schemas.openxmlformats.org/drawingml/2006/main" xmlns:r="http://schemas.openxmlformats.org/officeDocument/2006/relationships" xmlns:p="http://schemas.openxmlformats.org/presentationml/2006/main">
  <p:tag name="THINKCELLSHAPEDONOTDELETE" val="pPB2TJvopvk2urLl3s3eOIg"/>
</p:tagLst>
</file>

<file path=ppt/tags/tag569.xml><?xml version="1.0" encoding="utf-8"?>
<p:tagLst xmlns:a="http://schemas.openxmlformats.org/drawingml/2006/main" xmlns:r="http://schemas.openxmlformats.org/officeDocument/2006/relationships" xmlns:p="http://schemas.openxmlformats.org/presentationml/2006/main">
  <p:tag name="THINKCELLSHAPEDONOTDELETE" val="pHsf6jgdkqU6sOY1JRsk9yQ"/>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piekOsqTtWUOciuAbZRINng"/>
</p:tagLst>
</file>

<file path=ppt/tags/tag570.xml><?xml version="1.0" encoding="utf-8"?>
<p:tagLst xmlns:a="http://schemas.openxmlformats.org/drawingml/2006/main" xmlns:r="http://schemas.openxmlformats.org/officeDocument/2006/relationships" xmlns:p="http://schemas.openxmlformats.org/presentationml/2006/main">
  <p:tag name="THINKCELLSHAPEDONOTDELETE" val="prVpr1D0u90mZAqeOV1hIvA"/>
</p:tagLst>
</file>

<file path=ppt/tags/tag571.xml><?xml version="1.0" encoding="utf-8"?>
<p:tagLst xmlns:a="http://schemas.openxmlformats.org/drawingml/2006/main" xmlns:r="http://schemas.openxmlformats.org/officeDocument/2006/relationships" xmlns:p="http://schemas.openxmlformats.org/presentationml/2006/main">
  <p:tag name="THINKCELLSHAPEDONOTDELETE" val="peW3kVGSD8E2R3a_uiz4uyA"/>
</p:tagLst>
</file>

<file path=ppt/tags/tag572.xml><?xml version="1.0" encoding="utf-8"?>
<p:tagLst xmlns:a="http://schemas.openxmlformats.org/drawingml/2006/main" xmlns:r="http://schemas.openxmlformats.org/officeDocument/2006/relationships" xmlns:p="http://schemas.openxmlformats.org/presentationml/2006/main">
  <p:tag name="THINKCELLSHAPEDONOTDELETE" val="p0.RqEUlRyk2rRfUd1Qemmw"/>
</p:tagLst>
</file>

<file path=ppt/tags/tag573.xml><?xml version="1.0" encoding="utf-8"?>
<p:tagLst xmlns:a="http://schemas.openxmlformats.org/drawingml/2006/main" xmlns:r="http://schemas.openxmlformats.org/officeDocument/2006/relationships" xmlns:p="http://schemas.openxmlformats.org/presentationml/2006/main">
  <p:tag name="THINKCELLSHAPEDONOTDELETE" val="pETcNZB1xhkmdvAvNdP90hw"/>
</p:tagLst>
</file>

<file path=ppt/tags/tag574.xml><?xml version="1.0" encoding="utf-8"?>
<p:tagLst xmlns:a="http://schemas.openxmlformats.org/drawingml/2006/main" xmlns:r="http://schemas.openxmlformats.org/officeDocument/2006/relationships" xmlns:p="http://schemas.openxmlformats.org/presentationml/2006/main">
  <p:tag name="THINKCELLSHAPEDONOTDELETE" val="pgqevLIyIkUaOHXXRiS7NXg"/>
</p:tagLst>
</file>

<file path=ppt/tags/tag575.xml><?xml version="1.0" encoding="utf-8"?>
<p:tagLst xmlns:a="http://schemas.openxmlformats.org/drawingml/2006/main" xmlns:r="http://schemas.openxmlformats.org/officeDocument/2006/relationships" xmlns:p="http://schemas.openxmlformats.org/presentationml/2006/main">
  <p:tag name="THINKCELLSHAPEDONOTDELETE" val="pt.CIAQe320ifVlq_jDHOSg"/>
</p:tagLst>
</file>

<file path=ppt/tags/tag576.xml><?xml version="1.0" encoding="utf-8"?>
<p:tagLst xmlns:a="http://schemas.openxmlformats.org/drawingml/2006/main" xmlns:r="http://schemas.openxmlformats.org/officeDocument/2006/relationships" xmlns:p="http://schemas.openxmlformats.org/presentationml/2006/main">
  <p:tag name="THINKCELLSHAPEDONOTDELETE" val="pnMc5S_JgjUekhJoSO4cD0A"/>
</p:tagLst>
</file>

<file path=ppt/tags/tag577.xml><?xml version="1.0" encoding="utf-8"?>
<p:tagLst xmlns:a="http://schemas.openxmlformats.org/drawingml/2006/main" xmlns:r="http://schemas.openxmlformats.org/officeDocument/2006/relationships" xmlns:p="http://schemas.openxmlformats.org/presentationml/2006/main">
  <p:tag name="THINKCELLSHAPEDONOTDELETE" val="phvAmX7t8pkO5M7P6nsgLUQ"/>
</p:tagLst>
</file>

<file path=ppt/tags/tag578.xml><?xml version="1.0" encoding="utf-8"?>
<p:tagLst xmlns:a="http://schemas.openxmlformats.org/drawingml/2006/main" xmlns:r="http://schemas.openxmlformats.org/officeDocument/2006/relationships" xmlns:p="http://schemas.openxmlformats.org/presentationml/2006/main">
  <p:tag name="THINKCELLSHAPEDONOTDELETE" val="px2sHtCYT.U2.da0_MDqLFA"/>
</p:tagLst>
</file>

<file path=ppt/tags/tag579.xml><?xml version="1.0" encoding="utf-8"?>
<p:tagLst xmlns:a="http://schemas.openxmlformats.org/drawingml/2006/main" xmlns:r="http://schemas.openxmlformats.org/officeDocument/2006/relationships" xmlns:p="http://schemas.openxmlformats.org/presentationml/2006/main">
  <p:tag name="THINKCELLSHAPEDONOTDELETE" val="pFy6Hc8C6QkelXfa25mKf3Q"/>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pJ9Wq1k2uPEiP00IpLWJ9YA"/>
</p:tagLst>
</file>

<file path=ppt/tags/tag580.xml><?xml version="1.0" encoding="utf-8"?>
<p:tagLst xmlns:a="http://schemas.openxmlformats.org/drawingml/2006/main" xmlns:r="http://schemas.openxmlformats.org/officeDocument/2006/relationships" xmlns:p="http://schemas.openxmlformats.org/presentationml/2006/main">
  <p:tag name="THINKCELLSHAPEDONOTDELETE" val="ppO3D8rKCMkKQtGGzdcwLyw"/>
</p:tagLst>
</file>

<file path=ppt/tags/tag581.xml><?xml version="1.0" encoding="utf-8"?>
<p:tagLst xmlns:a="http://schemas.openxmlformats.org/drawingml/2006/main" xmlns:r="http://schemas.openxmlformats.org/officeDocument/2006/relationships" xmlns:p="http://schemas.openxmlformats.org/presentationml/2006/main">
  <p:tag name="THINKCELLSHAPEDONOTDELETE" val="pfJLpmmEE_UyDMzK4.SPAAg"/>
</p:tagLst>
</file>

<file path=ppt/tags/tag582.xml><?xml version="1.0" encoding="utf-8"?>
<p:tagLst xmlns:a="http://schemas.openxmlformats.org/drawingml/2006/main" xmlns:r="http://schemas.openxmlformats.org/officeDocument/2006/relationships" xmlns:p="http://schemas.openxmlformats.org/presentationml/2006/main">
  <p:tag name="THINKCELLSHAPEDONOTDELETE" val="pFK8cvlXIdkSmO8JdNpWDoQ"/>
</p:tagLst>
</file>

<file path=ppt/tags/tag583.xml><?xml version="1.0" encoding="utf-8"?>
<p:tagLst xmlns:a="http://schemas.openxmlformats.org/drawingml/2006/main" xmlns:r="http://schemas.openxmlformats.org/officeDocument/2006/relationships" xmlns:p="http://schemas.openxmlformats.org/presentationml/2006/main">
  <p:tag name="THINKCELLSHAPEDONOTDELETE" val="pTGdaV209d0KSl4RMuLFKXg"/>
</p:tagLst>
</file>

<file path=ppt/tags/tag584.xml><?xml version="1.0" encoding="utf-8"?>
<p:tagLst xmlns:a="http://schemas.openxmlformats.org/drawingml/2006/main" xmlns:r="http://schemas.openxmlformats.org/officeDocument/2006/relationships" xmlns:p="http://schemas.openxmlformats.org/presentationml/2006/main">
  <p:tag name="THINKCELLSHAPEDONOTDELETE" val="pSjkXBK8mjE23Vdsi34RMpw"/>
</p:tagLst>
</file>

<file path=ppt/tags/tag585.xml><?xml version="1.0" encoding="utf-8"?>
<p:tagLst xmlns:a="http://schemas.openxmlformats.org/drawingml/2006/main" xmlns:r="http://schemas.openxmlformats.org/officeDocument/2006/relationships" xmlns:p="http://schemas.openxmlformats.org/presentationml/2006/main">
  <p:tag name="THINKCELLSHAPEDONOTDELETE" val="phsmy8oAKY0aMgr4hUO575A"/>
</p:tagLst>
</file>

<file path=ppt/tags/tag586.xml><?xml version="1.0" encoding="utf-8"?>
<p:tagLst xmlns:a="http://schemas.openxmlformats.org/drawingml/2006/main" xmlns:r="http://schemas.openxmlformats.org/officeDocument/2006/relationships" xmlns:p="http://schemas.openxmlformats.org/presentationml/2006/main">
  <p:tag name="THINKCELLSHAPEDONOTDELETE" val="pNKZrXYSsP0KXDbwb5C2XwA"/>
</p:tagLst>
</file>

<file path=ppt/tags/tag587.xml><?xml version="1.0" encoding="utf-8"?>
<p:tagLst xmlns:a="http://schemas.openxmlformats.org/drawingml/2006/main" xmlns:r="http://schemas.openxmlformats.org/officeDocument/2006/relationships" xmlns:p="http://schemas.openxmlformats.org/presentationml/2006/main">
  <p:tag name="THINKCELLSHAPEDONOTDELETE" val="pakrrDj9u2U6xdwgmwsFcQw"/>
</p:tagLst>
</file>

<file path=ppt/tags/tag588.xml><?xml version="1.0" encoding="utf-8"?>
<p:tagLst xmlns:a="http://schemas.openxmlformats.org/drawingml/2006/main" xmlns:r="http://schemas.openxmlformats.org/officeDocument/2006/relationships" xmlns:p="http://schemas.openxmlformats.org/presentationml/2006/main">
  <p:tag name="THINKCELLSHAPEDONOTDELETE" val="p05zhrVzTJE2N2zcidPpaog"/>
</p:tagLst>
</file>

<file path=ppt/tags/tag589.xml><?xml version="1.0" encoding="utf-8"?>
<p:tagLst xmlns:a="http://schemas.openxmlformats.org/drawingml/2006/main" xmlns:r="http://schemas.openxmlformats.org/officeDocument/2006/relationships" xmlns:p="http://schemas.openxmlformats.org/presentationml/2006/main">
  <p:tag name="THINKCELLSHAPEDONOTDELETE" val="pOZNZMPm7F0aPDmajKXJyXg"/>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pf6iB4nK190S_NYBwEbrFXA"/>
</p:tagLst>
</file>

<file path=ppt/tags/tag590.xml><?xml version="1.0" encoding="utf-8"?>
<p:tagLst xmlns:a="http://schemas.openxmlformats.org/drawingml/2006/main" xmlns:r="http://schemas.openxmlformats.org/officeDocument/2006/relationships" xmlns:p="http://schemas.openxmlformats.org/presentationml/2006/main">
  <p:tag name="THINKCELLSHAPEDONOTDELETE" val="pJbmXTNduWUS3aG3YYnHkvA"/>
</p:tagLst>
</file>

<file path=ppt/tags/tag591.xml><?xml version="1.0" encoding="utf-8"?>
<p:tagLst xmlns:a="http://schemas.openxmlformats.org/drawingml/2006/main" xmlns:r="http://schemas.openxmlformats.org/officeDocument/2006/relationships" xmlns:p="http://schemas.openxmlformats.org/presentationml/2006/main">
  <p:tag name="THINKCELLSHAPEDONOTDELETE" val="pasoRTT7bQUawpJs2XBcPQA"/>
</p:tagLst>
</file>

<file path=ppt/tags/tag592.xml><?xml version="1.0" encoding="utf-8"?>
<p:tagLst xmlns:a="http://schemas.openxmlformats.org/drawingml/2006/main" xmlns:r="http://schemas.openxmlformats.org/officeDocument/2006/relationships" xmlns:p="http://schemas.openxmlformats.org/presentationml/2006/main">
  <p:tag name="THINKCELLSHAPEDONOTDELETE" val="p5mzXb9kwUE.wFZMRail7WQ"/>
</p:tagLst>
</file>

<file path=ppt/tags/tag593.xml><?xml version="1.0" encoding="utf-8"?>
<p:tagLst xmlns:a="http://schemas.openxmlformats.org/drawingml/2006/main" xmlns:r="http://schemas.openxmlformats.org/officeDocument/2006/relationships" xmlns:p="http://schemas.openxmlformats.org/presentationml/2006/main">
  <p:tag name="THINKCELLSHAPEDONOTDELETE" val="pvSvWJSEN4keunilgtHn0pw"/>
</p:tagLst>
</file>

<file path=ppt/tags/tag594.xml><?xml version="1.0" encoding="utf-8"?>
<p:tagLst xmlns:a="http://schemas.openxmlformats.org/drawingml/2006/main" xmlns:r="http://schemas.openxmlformats.org/officeDocument/2006/relationships" xmlns:p="http://schemas.openxmlformats.org/presentationml/2006/main">
  <p:tag name="THINKCELLSHAPEDONOTDELETE" val="pzqRI8Yx3rkiRV0cBVP79FQ"/>
</p:tagLst>
</file>

<file path=ppt/tags/tag595.xml><?xml version="1.0" encoding="utf-8"?>
<p:tagLst xmlns:a="http://schemas.openxmlformats.org/drawingml/2006/main" xmlns:r="http://schemas.openxmlformats.org/officeDocument/2006/relationships" xmlns:p="http://schemas.openxmlformats.org/presentationml/2006/main">
  <p:tag name="THINKCELLSHAPEDONOTDELETE" val="psBN4imiM702igRhJXF8hYg"/>
</p:tagLst>
</file>

<file path=ppt/tags/tag596.xml><?xml version="1.0" encoding="utf-8"?>
<p:tagLst xmlns:a="http://schemas.openxmlformats.org/drawingml/2006/main" xmlns:r="http://schemas.openxmlformats.org/officeDocument/2006/relationships" xmlns:p="http://schemas.openxmlformats.org/presentationml/2006/main">
  <p:tag name="THINKCELLSHAPEDONOTDELETE" val="p30Icd.4Hl06ADxfuz7gkmw"/>
</p:tagLst>
</file>

<file path=ppt/tags/tag597.xml><?xml version="1.0" encoding="utf-8"?>
<p:tagLst xmlns:a="http://schemas.openxmlformats.org/drawingml/2006/main" xmlns:r="http://schemas.openxmlformats.org/officeDocument/2006/relationships" xmlns:p="http://schemas.openxmlformats.org/presentationml/2006/main">
  <p:tag name="THINKCELLSHAPEDONOTDELETE" val="poB6i8eG6lkGsuxSfvVbBYA"/>
</p:tagLst>
</file>

<file path=ppt/tags/tag598.xml><?xml version="1.0" encoding="utf-8"?>
<p:tagLst xmlns:a="http://schemas.openxmlformats.org/drawingml/2006/main" xmlns:r="http://schemas.openxmlformats.org/officeDocument/2006/relationships" xmlns:p="http://schemas.openxmlformats.org/presentationml/2006/main">
  <p:tag name="THINKCELLSHAPEDONOTDELETE" val="puI9HZfPJck.YT3cB21ZUqQ"/>
</p:tagLst>
</file>

<file path=ppt/tags/tag599.xml><?xml version="1.0" encoding="utf-8"?>
<p:tagLst xmlns:a="http://schemas.openxmlformats.org/drawingml/2006/main" xmlns:r="http://schemas.openxmlformats.org/officeDocument/2006/relationships" xmlns:p="http://schemas.openxmlformats.org/presentationml/2006/main">
  <p:tag name="THINKCELLSHAPEDONOTDELETE" val="pw6SiZgU5C0KRJ3NRUQDb1Q"/>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pr21wUj2l90uG3EoegeRN.w"/>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piIc8b4RXEUOHU.m6RMcaow"/>
</p:tagLst>
</file>

<file path=ppt/tags/tag600.xml><?xml version="1.0" encoding="utf-8"?>
<p:tagLst xmlns:a="http://schemas.openxmlformats.org/drawingml/2006/main" xmlns:r="http://schemas.openxmlformats.org/officeDocument/2006/relationships" xmlns:p="http://schemas.openxmlformats.org/presentationml/2006/main">
  <p:tag name="THINKCELLSHAPEDONOTDELETE" val="p__OE0SFeUEq0GuF.rd3AwA"/>
</p:tagLst>
</file>

<file path=ppt/tags/tag601.xml><?xml version="1.0" encoding="utf-8"?>
<p:tagLst xmlns:a="http://schemas.openxmlformats.org/drawingml/2006/main" xmlns:r="http://schemas.openxmlformats.org/officeDocument/2006/relationships" xmlns:p="http://schemas.openxmlformats.org/presentationml/2006/main">
  <p:tag name="THINKCELLSHAPEDONOTDELETE" val="pYkbOqv1clkCej3WHUe6Kgw"/>
</p:tagLst>
</file>

<file path=ppt/tags/tag602.xml><?xml version="1.0" encoding="utf-8"?>
<p:tagLst xmlns:a="http://schemas.openxmlformats.org/drawingml/2006/main" xmlns:r="http://schemas.openxmlformats.org/officeDocument/2006/relationships" xmlns:p="http://schemas.openxmlformats.org/presentationml/2006/main">
  <p:tag name="THINKCELLSHAPEDONOTDELETE" val="phF7pTu4.SEO1a0Bu.GBDFQ"/>
</p:tagLst>
</file>

<file path=ppt/tags/tag603.xml><?xml version="1.0" encoding="utf-8"?>
<p:tagLst xmlns:a="http://schemas.openxmlformats.org/drawingml/2006/main" xmlns:r="http://schemas.openxmlformats.org/officeDocument/2006/relationships" xmlns:p="http://schemas.openxmlformats.org/presentationml/2006/main">
  <p:tag name="THINKCELLSHAPEDONOTDELETE" val="psndrP9MIuUCjSTrOJ858Rw"/>
</p:tagLst>
</file>

<file path=ppt/tags/tag604.xml><?xml version="1.0" encoding="utf-8"?>
<p:tagLst xmlns:a="http://schemas.openxmlformats.org/drawingml/2006/main" xmlns:r="http://schemas.openxmlformats.org/officeDocument/2006/relationships" xmlns:p="http://schemas.openxmlformats.org/presentationml/2006/main">
  <p:tag name="THINKCELLSHAPEDONOTDELETE" val="pB7A3SRqmCUOiCH2e3vAy8Q"/>
</p:tagLst>
</file>

<file path=ppt/tags/tag605.xml><?xml version="1.0" encoding="utf-8"?>
<p:tagLst xmlns:a="http://schemas.openxmlformats.org/drawingml/2006/main" xmlns:r="http://schemas.openxmlformats.org/officeDocument/2006/relationships" xmlns:p="http://schemas.openxmlformats.org/presentationml/2006/main">
  <p:tag name="THINKCELLSHAPEDONOTDELETE" val="pMo7QFIgC202wKh8rIsuw5w"/>
</p:tagLst>
</file>

<file path=ppt/tags/tag606.xml><?xml version="1.0" encoding="utf-8"?>
<p:tagLst xmlns:a="http://schemas.openxmlformats.org/drawingml/2006/main" xmlns:r="http://schemas.openxmlformats.org/officeDocument/2006/relationships" xmlns:p="http://schemas.openxmlformats.org/presentationml/2006/main">
  <p:tag name="THINKCELLSHAPEDONOTDELETE" val="pQstHjDOu10Oyf0_PMzAymA"/>
</p:tagLst>
</file>

<file path=ppt/tags/tag607.xml><?xml version="1.0" encoding="utf-8"?>
<p:tagLst xmlns:a="http://schemas.openxmlformats.org/drawingml/2006/main" xmlns:r="http://schemas.openxmlformats.org/officeDocument/2006/relationships" xmlns:p="http://schemas.openxmlformats.org/presentationml/2006/main">
  <p:tag name="THINKCELLSHAPEDONOTDELETE" val="pvWGQsa77NEGh0ePRcntwlw"/>
</p:tagLst>
</file>

<file path=ppt/tags/tag608.xml><?xml version="1.0" encoding="utf-8"?>
<p:tagLst xmlns:a="http://schemas.openxmlformats.org/drawingml/2006/main" xmlns:r="http://schemas.openxmlformats.org/officeDocument/2006/relationships" xmlns:p="http://schemas.openxmlformats.org/presentationml/2006/main">
  <p:tag name="THINKCELLSHAPEDONOTDELETE" val="pzLPAc.xljkqa9_1EATV0Lw"/>
</p:tagLst>
</file>

<file path=ppt/tags/tag609.xml><?xml version="1.0" encoding="utf-8"?>
<p:tagLst xmlns:a="http://schemas.openxmlformats.org/drawingml/2006/main" xmlns:r="http://schemas.openxmlformats.org/officeDocument/2006/relationships" xmlns:p="http://schemas.openxmlformats.org/presentationml/2006/main">
  <p:tag name="THINKCELLSHAPEDONOTDELETE" val="pJG4QtEbX6E6QN9jSC0trsA"/>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plQWfQzDBEkG3zGMvAL.7Rg"/>
</p:tagLst>
</file>

<file path=ppt/tags/tag610.xml><?xml version="1.0" encoding="utf-8"?>
<p:tagLst xmlns:a="http://schemas.openxmlformats.org/drawingml/2006/main" xmlns:r="http://schemas.openxmlformats.org/officeDocument/2006/relationships" xmlns:p="http://schemas.openxmlformats.org/presentationml/2006/main">
  <p:tag name="THINKCELLSHAPEDONOTDELETE" val="p.pFegCkXUECt7yR3ZWznNA"/>
</p:tagLst>
</file>

<file path=ppt/tags/tag611.xml><?xml version="1.0" encoding="utf-8"?>
<p:tagLst xmlns:a="http://schemas.openxmlformats.org/drawingml/2006/main" xmlns:r="http://schemas.openxmlformats.org/officeDocument/2006/relationships" xmlns:p="http://schemas.openxmlformats.org/presentationml/2006/main">
  <p:tag name="THINKCELLSHAPEDONOTDELETE" val="p9TcseZ8lS0WMYUPYrrdGxg"/>
</p:tagLst>
</file>

<file path=ppt/tags/tag612.xml><?xml version="1.0" encoding="utf-8"?>
<p:tagLst xmlns:a="http://schemas.openxmlformats.org/drawingml/2006/main" xmlns:r="http://schemas.openxmlformats.org/officeDocument/2006/relationships" xmlns:p="http://schemas.openxmlformats.org/presentationml/2006/main">
  <p:tag name="THINKCELLSHAPEDONOTDELETE" val="pyai5H1HpYEeJcR1.RzDOgA"/>
</p:tagLst>
</file>

<file path=ppt/tags/tag613.xml><?xml version="1.0" encoding="utf-8"?>
<p:tagLst xmlns:a="http://schemas.openxmlformats.org/drawingml/2006/main" xmlns:r="http://schemas.openxmlformats.org/officeDocument/2006/relationships" xmlns:p="http://schemas.openxmlformats.org/presentationml/2006/main">
  <p:tag name="THINKCELLSHAPEDONOTDELETE" val="pwGeiKrwBt0ieShaGvjOnDw"/>
</p:tagLst>
</file>

<file path=ppt/tags/tag614.xml><?xml version="1.0" encoding="utf-8"?>
<p:tagLst xmlns:a="http://schemas.openxmlformats.org/drawingml/2006/main" xmlns:r="http://schemas.openxmlformats.org/officeDocument/2006/relationships" xmlns:p="http://schemas.openxmlformats.org/presentationml/2006/main">
  <p:tag name="THINKCELLSHAPEDONOTDELETE" val="pHn1_CYR57Eq88XT8VRrqnw"/>
</p:tagLst>
</file>

<file path=ppt/tags/tag615.xml><?xml version="1.0" encoding="utf-8"?>
<p:tagLst xmlns:a="http://schemas.openxmlformats.org/drawingml/2006/main" xmlns:r="http://schemas.openxmlformats.org/officeDocument/2006/relationships" xmlns:p="http://schemas.openxmlformats.org/presentationml/2006/main">
  <p:tag name="THINKCELLSHAPEDONOTDELETE" val="pxGkBHvZd6kGvxSEKsKfLrQ"/>
</p:tagLst>
</file>

<file path=ppt/tags/tag616.xml><?xml version="1.0" encoding="utf-8"?>
<p:tagLst xmlns:a="http://schemas.openxmlformats.org/drawingml/2006/main" xmlns:r="http://schemas.openxmlformats.org/officeDocument/2006/relationships" xmlns:p="http://schemas.openxmlformats.org/presentationml/2006/main">
  <p:tag name="THINKCELLSHAPEDONOTDELETE" val="p6LuQXjGFSESzNYPEjU2nKA"/>
</p:tagLst>
</file>

<file path=ppt/tags/tag617.xml><?xml version="1.0" encoding="utf-8"?>
<p:tagLst xmlns:a="http://schemas.openxmlformats.org/drawingml/2006/main" xmlns:r="http://schemas.openxmlformats.org/officeDocument/2006/relationships" xmlns:p="http://schemas.openxmlformats.org/presentationml/2006/main">
  <p:tag name="THINKCELLSHAPEDONOTDELETE" val="pD2aQQSOGbEaSvcTujzPv3A"/>
</p:tagLst>
</file>

<file path=ppt/tags/tag618.xml><?xml version="1.0" encoding="utf-8"?>
<p:tagLst xmlns:a="http://schemas.openxmlformats.org/drawingml/2006/main" xmlns:r="http://schemas.openxmlformats.org/officeDocument/2006/relationships" xmlns:p="http://schemas.openxmlformats.org/presentationml/2006/main">
  <p:tag name="THINKCELLSHAPEDONOTDELETE" val="pEBiK_YmSSEuaO.5_TwUneg"/>
</p:tagLst>
</file>

<file path=ppt/tags/tag619.xml><?xml version="1.0" encoding="utf-8"?>
<p:tagLst xmlns:a="http://schemas.openxmlformats.org/drawingml/2006/main" xmlns:r="http://schemas.openxmlformats.org/officeDocument/2006/relationships" xmlns:p="http://schemas.openxmlformats.org/presentationml/2006/main">
  <p:tag name="THINKCELLSHAPEDONOTDELETE" val="pSx0yX4eurEyR1btNlyBsTw"/>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pCuXV1mXpskeBdPC9RRbTeA"/>
</p:tagLst>
</file>

<file path=ppt/tags/tag620.xml><?xml version="1.0" encoding="utf-8"?>
<p:tagLst xmlns:a="http://schemas.openxmlformats.org/drawingml/2006/main" xmlns:r="http://schemas.openxmlformats.org/officeDocument/2006/relationships" xmlns:p="http://schemas.openxmlformats.org/presentationml/2006/main">
  <p:tag name="THINKCELLSHAPEDONOTDELETE" val="phe5nZU4uJESxRZHTwBKshw"/>
</p:tagLst>
</file>

<file path=ppt/tags/tag621.xml><?xml version="1.0" encoding="utf-8"?>
<p:tagLst xmlns:a="http://schemas.openxmlformats.org/drawingml/2006/main" xmlns:r="http://schemas.openxmlformats.org/officeDocument/2006/relationships" xmlns:p="http://schemas.openxmlformats.org/presentationml/2006/main">
  <p:tag name="THINKCELLSHAPEDONOTDELETE" val="pNEYOYIvuZUK7vL5D4InzcA"/>
</p:tagLst>
</file>

<file path=ppt/tags/tag622.xml><?xml version="1.0" encoding="utf-8"?>
<p:tagLst xmlns:a="http://schemas.openxmlformats.org/drawingml/2006/main" xmlns:r="http://schemas.openxmlformats.org/officeDocument/2006/relationships" xmlns:p="http://schemas.openxmlformats.org/presentationml/2006/main">
  <p:tag name="THINKCELLSHAPEDONOTDELETE" val="peT5xmm5wFUGFCBuzKaXYwg"/>
</p:tagLst>
</file>

<file path=ppt/tags/tag623.xml><?xml version="1.0" encoding="utf-8"?>
<p:tagLst xmlns:a="http://schemas.openxmlformats.org/drawingml/2006/main" xmlns:r="http://schemas.openxmlformats.org/officeDocument/2006/relationships" xmlns:p="http://schemas.openxmlformats.org/presentationml/2006/main">
  <p:tag name="THINKCELLSHAPEDONOTDELETE" val="pS_UU6.v9VkGNQri0dDfnWA"/>
</p:tagLst>
</file>

<file path=ppt/tags/tag624.xml><?xml version="1.0" encoding="utf-8"?>
<p:tagLst xmlns:a="http://schemas.openxmlformats.org/drawingml/2006/main" xmlns:r="http://schemas.openxmlformats.org/officeDocument/2006/relationships" xmlns:p="http://schemas.openxmlformats.org/presentationml/2006/main">
  <p:tag name="THINKCELLSHAPEDONOTDELETE" val="pkeiCRjzDck24YT2fwPZFTA"/>
</p:tagLst>
</file>

<file path=ppt/tags/tag625.xml><?xml version="1.0" encoding="utf-8"?>
<p:tagLst xmlns:a="http://schemas.openxmlformats.org/drawingml/2006/main" xmlns:r="http://schemas.openxmlformats.org/officeDocument/2006/relationships" xmlns:p="http://schemas.openxmlformats.org/presentationml/2006/main">
  <p:tag name="THINKCELLSHAPEDONOTDELETE" val="pfX7poSVEz0WtgcKiPhdCPw"/>
</p:tagLst>
</file>

<file path=ppt/tags/tag626.xml><?xml version="1.0" encoding="utf-8"?>
<p:tagLst xmlns:a="http://schemas.openxmlformats.org/drawingml/2006/main" xmlns:r="http://schemas.openxmlformats.org/officeDocument/2006/relationships" xmlns:p="http://schemas.openxmlformats.org/presentationml/2006/main">
  <p:tag name="THINKCELLSHAPEDONOTDELETE" val="poxRXsWDufES_7Sh6NEWIIw"/>
</p:tagLst>
</file>

<file path=ppt/tags/tag627.xml><?xml version="1.0" encoding="utf-8"?>
<p:tagLst xmlns:a="http://schemas.openxmlformats.org/drawingml/2006/main" xmlns:r="http://schemas.openxmlformats.org/officeDocument/2006/relationships" xmlns:p="http://schemas.openxmlformats.org/presentationml/2006/main">
  <p:tag name="THINKCELLSHAPEDONOTDELETE" val="p27h1ByZc.06ZjuZn7e2g1w"/>
</p:tagLst>
</file>

<file path=ppt/tags/tag628.xml><?xml version="1.0" encoding="utf-8"?>
<p:tagLst xmlns:a="http://schemas.openxmlformats.org/drawingml/2006/main" xmlns:r="http://schemas.openxmlformats.org/officeDocument/2006/relationships" xmlns:p="http://schemas.openxmlformats.org/presentationml/2006/main">
  <p:tag name="THINKCELLSHAPEDONOTDELETE" val="pBqpzWRg8dku8Jb3gf2zWkw"/>
</p:tagLst>
</file>

<file path=ppt/tags/tag629.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pORIhW3nE5U.0xjuRHL5FZA"/>
</p:tagLst>
</file>

<file path=ppt/tags/tag630.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631.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632.xml><?xml version="1.0" encoding="utf-8"?>
<p:tagLst xmlns:a="http://schemas.openxmlformats.org/drawingml/2006/main" xmlns:r="http://schemas.openxmlformats.org/officeDocument/2006/relationships" xmlns:p="http://schemas.openxmlformats.org/presentationml/2006/main">
  <p:tag name="THINKCELLSHAPEDONOTDELETE" val="p0wJusvZu9kCC6ak2cuBQVw"/>
</p:tagLst>
</file>

<file path=ppt/tags/tag633.xml><?xml version="1.0" encoding="utf-8"?>
<p:tagLst xmlns:a="http://schemas.openxmlformats.org/drawingml/2006/main" xmlns:r="http://schemas.openxmlformats.org/officeDocument/2006/relationships" xmlns:p="http://schemas.openxmlformats.org/presentationml/2006/main">
  <p:tag name="THINKCELLSHAPEDONOTDELETE" val="pncY4D23bzEaNrzydBSYADQ"/>
</p:tagLst>
</file>

<file path=ppt/tags/tag634.xml><?xml version="1.0" encoding="utf-8"?>
<p:tagLst xmlns:a="http://schemas.openxmlformats.org/drawingml/2006/main" xmlns:r="http://schemas.openxmlformats.org/officeDocument/2006/relationships" xmlns:p="http://schemas.openxmlformats.org/presentationml/2006/main">
  <p:tag name="THINKCELLSHAPEDONOTDELETE" val="pG_mDKyA86kOM0bjedfvEZQ"/>
</p:tagLst>
</file>

<file path=ppt/tags/tag635.xml><?xml version="1.0" encoding="utf-8"?>
<p:tagLst xmlns:a="http://schemas.openxmlformats.org/drawingml/2006/main" xmlns:r="http://schemas.openxmlformats.org/officeDocument/2006/relationships" xmlns:p="http://schemas.openxmlformats.org/presentationml/2006/main">
  <p:tag name="THINKCELLSHAPEDONOTDELETE" val="pHYRj7h1sDUymoNuEnkwJzg"/>
</p:tagLst>
</file>

<file path=ppt/tags/tag636.xml><?xml version="1.0" encoding="utf-8"?>
<p:tagLst xmlns:a="http://schemas.openxmlformats.org/drawingml/2006/main" xmlns:r="http://schemas.openxmlformats.org/officeDocument/2006/relationships" xmlns:p="http://schemas.openxmlformats.org/presentationml/2006/main">
  <p:tag name="THINKCELLSHAPEDONOTDELETE" val="pRYoIvoZFaUGd5sH.karlKg"/>
</p:tagLst>
</file>

<file path=ppt/tags/tag637.xml><?xml version="1.0" encoding="utf-8"?>
<p:tagLst xmlns:a="http://schemas.openxmlformats.org/drawingml/2006/main" xmlns:r="http://schemas.openxmlformats.org/officeDocument/2006/relationships" xmlns:p="http://schemas.openxmlformats.org/presentationml/2006/main">
  <p:tag name="THINKCELLSHAPEDONOTDELETE" val="pOotDNiCzIU.ZLYarAYz_Gw"/>
</p:tagLst>
</file>

<file path=ppt/tags/tag638.xml><?xml version="1.0" encoding="utf-8"?>
<p:tagLst xmlns:a="http://schemas.openxmlformats.org/drawingml/2006/main" xmlns:r="http://schemas.openxmlformats.org/officeDocument/2006/relationships" xmlns:p="http://schemas.openxmlformats.org/presentationml/2006/main">
  <p:tag name="THINKCELLSHAPEDONOTDELETE" val="pyqWx6YloDkGy_kS_F_XBgQ"/>
</p:tagLst>
</file>

<file path=ppt/tags/tag639.xml><?xml version="1.0" encoding="utf-8"?>
<p:tagLst xmlns:a="http://schemas.openxmlformats.org/drawingml/2006/main" xmlns:r="http://schemas.openxmlformats.org/officeDocument/2006/relationships" xmlns:p="http://schemas.openxmlformats.org/presentationml/2006/main">
  <p:tag name="THINKCELLSHAPEDONOTDELETE" val="pgQVsWh42skWMQ9rV_qByXQ"/>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pmNEF8PwB5UaMn1DplTq7eQ"/>
</p:tagLst>
</file>

<file path=ppt/tags/tag640.xml><?xml version="1.0" encoding="utf-8"?>
<p:tagLst xmlns:a="http://schemas.openxmlformats.org/drawingml/2006/main" xmlns:r="http://schemas.openxmlformats.org/officeDocument/2006/relationships" xmlns:p="http://schemas.openxmlformats.org/presentationml/2006/main">
  <p:tag name="THINKCELLSHAPEDONOTDELETE" val="pgEZ0XmBs8kegmRrj4i83sA"/>
</p:tagLst>
</file>

<file path=ppt/tags/tag641.xml><?xml version="1.0" encoding="utf-8"?>
<p:tagLst xmlns:a="http://schemas.openxmlformats.org/drawingml/2006/main" xmlns:r="http://schemas.openxmlformats.org/officeDocument/2006/relationships" xmlns:p="http://schemas.openxmlformats.org/presentationml/2006/main">
  <p:tag name="THINKCELLSHAPEDONOTDELETE" val="pXqxKVKGmdkSUA61x9_QIdA"/>
</p:tagLst>
</file>

<file path=ppt/tags/tag642.xml><?xml version="1.0" encoding="utf-8"?>
<p:tagLst xmlns:a="http://schemas.openxmlformats.org/drawingml/2006/main" xmlns:r="http://schemas.openxmlformats.org/officeDocument/2006/relationships" xmlns:p="http://schemas.openxmlformats.org/presentationml/2006/main">
  <p:tag name="THINKCELLSHAPEDONOTDELETE" val="puVpKX5g2QkKz9LKmgklIcA"/>
</p:tagLst>
</file>

<file path=ppt/tags/tag643.xml><?xml version="1.0" encoding="utf-8"?>
<p:tagLst xmlns:a="http://schemas.openxmlformats.org/drawingml/2006/main" xmlns:r="http://schemas.openxmlformats.org/officeDocument/2006/relationships" xmlns:p="http://schemas.openxmlformats.org/presentationml/2006/main">
  <p:tag name="THINKCELLSHAPEDONOTDELETE" val="pclvAFrcGwEK81CTHhYdE7g"/>
</p:tagLst>
</file>

<file path=ppt/tags/tag644.xml><?xml version="1.0" encoding="utf-8"?>
<p:tagLst xmlns:a="http://schemas.openxmlformats.org/drawingml/2006/main" xmlns:r="http://schemas.openxmlformats.org/officeDocument/2006/relationships" xmlns:p="http://schemas.openxmlformats.org/presentationml/2006/main">
  <p:tag name="THINKCELLSHAPEDONOTDELETE" val="p.ukWylrfjkasb5WPvteMYw"/>
</p:tagLst>
</file>

<file path=ppt/tags/tag645.xml><?xml version="1.0" encoding="utf-8"?>
<p:tagLst xmlns:a="http://schemas.openxmlformats.org/drawingml/2006/main" xmlns:r="http://schemas.openxmlformats.org/officeDocument/2006/relationships" xmlns:p="http://schemas.openxmlformats.org/presentationml/2006/main">
  <p:tag name="THINKCELLSHAPEDONOTDELETE" val="pOxoMuHCIbUC8w1k_PM3w6g"/>
</p:tagLst>
</file>

<file path=ppt/tags/tag646.xml><?xml version="1.0" encoding="utf-8"?>
<p:tagLst xmlns:a="http://schemas.openxmlformats.org/drawingml/2006/main" xmlns:r="http://schemas.openxmlformats.org/officeDocument/2006/relationships" xmlns:p="http://schemas.openxmlformats.org/presentationml/2006/main">
  <p:tag name="THINKCELLSHAPEDONOTDELETE" val="p9lEQhkPPUEeVf3ZSAl8LOg"/>
</p:tagLst>
</file>

<file path=ppt/tags/tag647.xml><?xml version="1.0" encoding="utf-8"?>
<p:tagLst xmlns:a="http://schemas.openxmlformats.org/drawingml/2006/main" xmlns:r="http://schemas.openxmlformats.org/officeDocument/2006/relationships" xmlns:p="http://schemas.openxmlformats.org/presentationml/2006/main">
  <p:tag name="THINKCELLSHAPEDONOTDELETE" val="p65laaMDQPUKLYGpNiTkikw"/>
</p:tagLst>
</file>

<file path=ppt/tags/tag648.xml><?xml version="1.0" encoding="utf-8"?>
<p:tagLst xmlns:a="http://schemas.openxmlformats.org/drawingml/2006/main" xmlns:r="http://schemas.openxmlformats.org/officeDocument/2006/relationships" xmlns:p="http://schemas.openxmlformats.org/presentationml/2006/main">
  <p:tag name="THINKCELLSHAPEDONOTDELETE" val="pb9yV47rAOUqQYlqECp1hMA"/>
</p:tagLst>
</file>

<file path=ppt/tags/tag649.xml><?xml version="1.0" encoding="utf-8"?>
<p:tagLst xmlns:a="http://schemas.openxmlformats.org/drawingml/2006/main" xmlns:r="http://schemas.openxmlformats.org/officeDocument/2006/relationships" xmlns:p="http://schemas.openxmlformats.org/presentationml/2006/main">
  <p:tag name="THINKCELLSHAPEDONOTDELETE" val="pv9o4ke5zBUiGKFcxAndRgg"/>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phPr4nrhh5kunukGBetMK8g"/>
</p:tagLst>
</file>

<file path=ppt/tags/tag650.xml><?xml version="1.0" encoding="utf-8"?>
<p:tagLst xmlns:a="http://schemas.openxmlformats.org/drawingml/2006/main" xmlns:r="http://schemas.openxmlformats.org/officeDocument/2006/relationships" xmlns:p="http://schemas.openxmlformats.org/presentationml/2006/main">
  <p:tag name="THINKCELLSHAPEDONOTDELETE" val="p419E2Y3OdEa2Pd0jMPX1og"/>
</p:tagLst>
</file>

<file path=ppt/tags/tag651.xml><?xml version="1.0" encoding="utf-8"?>
<p:tagLst xmlns:a="http://schemas.openxmlformats.org/drawingml/2006/main" xmlns:r="http://schemas.openxmlformats.org/officeDocument/2006/relationships" xmlns:p="http://schemas.openxmlformats.org/presentationml/2006/main">
  <p:tag name="THINKCELLSHAPEDONOTDELETE" val="p3C9L9y7KnkG7xKWXIUTRrQ"/>
</p:tagLst>
</file>

<file path=ppt/tags/tag652.xml><?xml version="1.0" encoding="utf-8"?>
<p:tagLst xmlns:a="http://schemas.openxmlformats.org/drawingml/2006/main" xmlns:r="http://schemas.openxmlformats.org/officeDocument/2006/relationships" xmlns:p="http://schemas.openxmlformats.org/presentationml/2006/main">
  <p:tag name="THINKCELLSHAPEDONOTDELETE" val="pr8fePBBRZkirfsCZZkwHPg"/>
</p:tagLst>
</file>

<file path=ppt/tags/tag653.xml><?xml version="1.0" encoding="utf-8"?>
<p:tagLst xmlns:a="http://schemas.openxmlformats.org/drawingml/2006/main" xmlns:r="http://schemas.openxmlformats.org/officeDocument/2006/relationships" xmlns:p="http://schemas.openxmlformats.org/presentationml/2006/main">
  <p:tag name="THINKCELLSHAPEDONOTDELETE" val="pgkwOggn15USZCCzNqdefwQ"/>
</p:tagLst>
</file>

<file path=ppt/tags/tag654.xml><?xml version="1.0" encoding="utf-8"?>
<p:tagLst xmlns:a="http://schemas.openxmlformats.org/drawingml/2006/main" xmlns:r="http://schemas.openxmlformats.org/officeDocument/2006/relationships" xmlns:p="http://schemas.openxmlformats.org/presentationml/2006/main">
  <p:tag name="THINKCELLSHAPEDONOTDELETE" val="pPMvoMpFV4US6YqovARnIDQ"/>
</p:tagLst>
</file>

<file path=ppt/tags/tag655.xml><?xml version="1.0" encoding="utf-8"?>
<p:tagLst xmlns:a="http://schemas.openxmlformats.org/drawingml/2006/main" xmlns:r="http://schemas.openxmlformats.org/officeDocument/2006/relationships" xmlns:p="http://schemas.openxmlformats.org/presentationml/2006/main">
  <p:tag name="THINKCELLSHAPEDONOTDELETE" val="p06tXRq3Sg0uHynw1ro0M2A"/>
</p:tagLst>
</file>

<file path=ppt/tags/tag656.xml><?xml version="1.0" encoding="utf-8"?>
<p:tagLst xmlns:a="http://schemas.openxmlformats.org/drawingml/2006/main" xmlns:r="http://schemas.openxmlformats.org/officeDocument/2006/relationships" xmlns:p="http://schemas.openxmlformats.org/presentationml/2006/main">
  <p:tag name="THINKCELLSHAPEDONOTDELETE" val="pIhgqIgscpkGYWr5g9JoVxA"/>
</p:tagLst>
</file>

<file path=ppt/tags/tag657.xml><?xml version="1.0" encoding="utf-8"?>
<p:tagLst xmlns:a="http://schemas.openxmlformats.org/drawingml/2006/main" xmlns:r="http://schemas.openxmlformats.org/officeDocument/2006/relationships" xmlns:p="http://schemas.openxmlformats.org/presentationml/2006/main">
  <p:tag name="THINKCELLSHAPEDONOTDELETE" val="pnBDPmZTpDUeYIzbn0Jb0gg"/>
</p:tagLst>
</file>

<file path=ppt/tags/tag658.xml><?xml version="1.0" encoding="utf-8"?>
<p:tagLst xmlns:a="http://schemas.openxmlformats.org/drawingml/2006/main" xmlns:r="http://schemas.openxmlformats.org/officeDocument/2006/relationships" xmlns:p="http://schemas.openxmlformats.org/presentationml/2006/main">
  <p:tag name="THINKCELLSHAPEDONOTDELETE" val="pzzJOQyINIE2hWqpqIZKhPg"/>
</p:tagLst>
</file>

<file path=ppt/tags/tag659.xml><?xml version="1.0" encoding="utf-8"?>
<p:tagLst xmlns:a="http://schemas.openxmlformats.org/drawingml/2006/main" xmlns:r="http://schemas.openxmlformats.org/officeDocument/2006/relationships" xmlns:p="http://schemas.openxmlformats.org/presentationml/2006/main">
  <p:tag name="THINKCELLSHAPEDONOTDELETE" val="pNv2APsZY7UyuapJTiZvGEw"/>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ph_9vwXCt_kaqt93_I_0wgQ"/>
</p:tagLst>
</file>

<file path=ppt/tags/tag660.xml><?xml version="1.0" encoding="utf-8"?>
<p:tagLst xmlns:a="http://schemas.openxmlformats.org/drawingml/2006/main" xmlns:r="http://schemas.openxmlformats.org/officeDocument/2006/relationships" xmlns:p="http://schemas.openxmlformats.org/presentationml/2006/main">
  <p:tag name="THINKCELLSHAPEDONOTDELETE" val="pxUDgOE4MGk.mrwh4qyDW3g"/>
</p:tagLst>
</file>

<file path=ppt/tags/tag661.xml><?xml version="1.0" encoding="utf-8"?>
<p:tagLst xmlns:a="http://schemas.openxmlformats.org/drawingml/2006/main" xmlns:r="http://schemas.openxmlformats.org/officeDocument/2006/relationships" xmlns:p="http://schemas.openxmlformats.org/presentationml/2006/main">
  <p:tag name="THINKCELLSHAPEDONOTDELETE" val="pu1O1ABoiAEWr_BTQ1LE7CA"/>
</p:tagLst>
</file>

<file path=ppt/tags/tag662.xml><?xml version="1.0" encoding="utf-8"?>
<p:tagLst xmlns:a="http://schemas.openxmlformats.org/drawingml/2006/main" xmlns:r="http://schemas.openxmlformats.org/officeDocument/2006/relationships" xmlns:p="http://schemas.openxmlformats.org/presentationml/2006/main">
  <p:tag name="THINKCELLSHAPEDONOTDELETE" val="pXr3Fy05q2kS2xnuRbWgMDg"/>
</p:tagLst>
</file>

<file path=ppt/tags/tag663.xml><?xml version="1.0" encoding="utf-8"?>
<p:tagLst xmlns:a="http://schemas.openxmlformats.org/drawingml/2006/main" xmlns:r="http://schemas.openxmlformats.org/officeDocument/2006/relationships" xmlns:p="http://schemas.openxmlformats.org/presentationml/2006/main">
  <p:tag name="THINKCELLSHAPEDONOTDELETE" val="p4Bww18KPVU6aQbQuHbXGQQ"/>
</p:tagLst>
</file>

<file path=ppt/tags/tag664.xml><?xml version="1.0" encoding="utf-8"?>
<p:tagLst xmlns:a="http://schemas.openxmlformats.org/drawingml/2006/main" xmlns:r="http://schemas.openxmlformats.org/officeDocument/2006/relationships" xmlns:p="http://schemas.openxmlformats.org/presentationml/2006/main">
  <p:tag name="THINKCELLSHAPEDONOTDELETE" val="p4erYnzPg80iGV6nDsYa3_g"/>
</p:tagLst>
</file>

<file path=ppt/tags/tag665.xml><?xml version="1.0" encoding="utf-8"?>
<p:tagLst xmlns:a="http://schemas.openxmlformats.org/drawingml/2006/main" xmlns:r="http://schemas.openxmlformats.org/officeDocument/2006/relationships" xmlns:p="http://schemas.openxmlformats.org/presentationml/2006/main">
  <p:tag name="THINKCELLSHAPEDONOTDELETE" val="peYqnJSxjEUWHKvXa83ZkzQ"/>
</p:tagLst>
</file>

<file path=ppt/tags/tag666.xml><?xml version="1.0" encoding="utf-8"?>
<p:tagLst xmlns:a="http://schemas.openxmlformats.org/drawingml/2006/main" xmlns:r="http://schemas.openxmlformats.org/officeDocument/2006/relationships" xmlns:p="http://schemas.openxmlformats.org/presentationml/2006/main">
  <p:tag name="THINKCELLSHAPEDONOTDELETE" val="pCLQ9JHMeIUiMk8oyoRisDg"/>
</p:tagLst>
</file>

<file path=ppt/tags/tag667.xml><?xml version="1.0" encoding="utf-8"?>
<p:tagLst xmlns:a="http://schemas.openxmlformats.org/drawingml/2006/main" xmlns:r="http://schemas.openxmlformats.org/officeDocument/2006/relationships" xmlns:p="http://schemas.openxmlformats.org/presentationml/2006/main">
  <p:tag name="THINKCELLSHAPEDONOTDELETE" val="pmOpq.3zDmkSx7CTl.T46TQ"/>
</p:tagLst>
</file>

<file path=ppt/tags/tag668.xml><?xml version="1.0" encoding="utf-8"?>
<p:tagLst xmlns:a="http://schemas.openxmlformats.org/drawingml/2006/main" xmlns:r="http://schemas.openxmlformats.org/officeDocument/2006/relationships" xmlns:p="http://schemas.openxmlformats.org/presentationml/2006/main">
  <p:tag name="THINKCELLSHAPEDONOTDELETE" val="pH7khyViBXEqB_ZG.g0MjVg"/>
</p:tagLst>
</file>

<file path=ppt/tags/tag669.xml><?xml version="1.0" encoding="utf-8"?>
<p:tagLst xmlns:a="http://schemas.openxmlformats.org/drawingml/2006/main" xmlns:r="http://schemas.openxmlformats.org/officeDocument/2006/relationships" xmlns:p="http://schemas.openxmlformats.org/presentationml/2006/main">
  <p:tag name="THINKCELLSHAPEDONOTDELETE" val="psAPVYBbRl0qv8HdjTXjU7Q"/>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pxsEFRAcLkUG4.D4yiQ0OMg"/>
</p:tagLst>
</file>

<file path=ppt/tags/tag670.xml><?xml version="1.0" encoding="utf-8"?>
<p:tagLst xmlns:a="http://schemas.openxmlformats.org/drawingml/2006/main" xmlns:r="http://schemas.openxmlformats.org/officeDocument/2006/relationships" xmlns:p="http://schemas.openxmlformats.org/presentationml/2006/main">
  <p:tag name="THINKCELLSHAPEDONOTDELETE" val="p3Gpe3ds09kqRC36uMJyVqA"/>
</p:tagLst>
</file>

<file path=ppt/tags/tag671.xml><?xml version="1.0" encoding="utf-8"?>
<p:tagLst xmlns:a="http://schemas.openxmlformats.org/drawingml/2006/main" xmlns:r="http://schemas.openxmlformats.org/officeDocument/2006/relationships" xmlns:p="http://schemas.openxmlformats.org/presentationml/2006/main">
  <p:tag name="THINKCELLSHAPEDONOTDELETE" val="pdKPu_r3.dEy2P8YDwWaROA"/>
</p:tagLst>
</file>

<file path=ppt/tags/tag672.xml><?xml version="1.0" encoding="utf-8"?>
<p:tagLst xmlns:a="http://schemas.openxmlformats.org/drawingml/2006/main" xmlns:r="http://schemas.openxmlformats.org/officeDocument/2006/relationships" xmlns:p="http://schemas.openxmlformats.org/presentationml/2006/main">
  <p:tag name="THINKCELLSHAPEDONOTDELETE" val="ph5IUtXOWaky.v0EENhvtIg"/>
</p:tagLst>
</file>

<file path=ppt/tags/tag673.xml><?xml version="1.0" encoding="utf-8"?>
<p:tagLst xmlns:a="http://schemas.openxmlformats.org/drawingml/2006/main" xmlns:r="http://schemas.openxmlformats.org/officeDocument/2006/relationships" xmlns:p="http://schemas.openxmlformats.org/presentationml/2006/main">
  <p:tag name="THINKCELLSHAPEDONOTDELETE" val="pompjSJuip06YNxTsDcyIcg"/>
</p:tagLst>
</file>

<file path=ppt/tags/tag674.xml><?xml version="1.0" encoding="utf-8"?>
<p:tagLst xmlns:a="http://schemas.openxmlformats.org/drawingml/2006/main" xmlns:r="http://schemas.openxmlformats.org/officeDocument/2006/relationships" xmlns:p="http://schemas.openxmlformats.org/presentationml/2006/main">
  <p:tag name="THINKCELLSHAPEDONOTDELETE" val="pGyrifwEtv02plr2AV1E77Q"/>
</p:tagLst>
</file>

<file path=ppt/tags/tag675.xml><?xml version="1.0" encoding="utf-8"?>
<p:tagLst xmlns:a="http://schemas.openxmlformats.org/drawingml/2006/main" xmlns:r="http://schemas.openxmlformats.org/officeDocument/2006/relationships" xmlns:p="http://schemas.openxmlformats.org/presentationml/2006/main">
  <p:tag name="THINKCELLSHAPEDONOTDELETE" val="p0NTF4N_m6UCjBbYTx1or6g"/>
</p:tagLst>
</file>

<file path=ppt/tags/tag676.xml><?xml version="1.0" encoding="utf-8"?>
<p:tagLst xmlns:a="http://schemas.openxmlformats.org/drawingml/2006/main" xmlns:r="http://schemas.openxmlformats.org/officeDocument/2006/relationships" xmlns:p="http://schemas.openxmlformats.org/presentationml/2006/main">
  <p:tag name="THINKCELLSHAPEDONOTDELETE" val="pZHGihATCBkawWi_zDFQ4xg"/>
</p:tagLst>
</file>

<file path=ppt/tags/tag677.xml><?xml version="1.0" encoding="utf-8"?>
<p:tagLst xmlns:a="http://schemas.openxmlformats.org/drawingml/2006/main" xmlns:r="http://schemas.openxmlformats.org/officeDocument/2006/relationships" xmlns:p="http://schemas.openxmlformats.org/presentationml/2006/main">
  <p:tag name="THINKCELLSHAPEDONOTDELETE" val="p0mmcE4_Jw0.igFPxV1iaFg"/>
</p:tagLst>
</file>

<file path=ppt/tags/tag678.xml><?xml version="1.0" encoding="utf-8"?>
<p:tagLst xmlns:a="http://schemas.openxmlformats.org/drawingml/2006/main" xmlns:r="http://schemas.openxmlformats.org/officeDocument/2006/relationships" xmlns:p="http://schemas.openxmlformats.org/presentationml/2006/main">
  <p:tag name="THINKCELLSHAPEDONOTDELETE" val="pMMNComMW8k2NI54MPI6leQ"/>
</p:tagLst>
</file>

<file path=ppt/tags/tag679.xml><?xml version="1.0" encoding="utf-8"?>
<p:tagLst xmlns:a="http://schemas.openxmlformats.org/drawingml/2006/main" xmlns:r="http://schemas.openxmlformats.org/officeDocument/2006/relationships" xmlns:p="http://schemas.openxmlformats.org/presentationml/2006/main">
  <p:tag name="THINKCELLSHAPEDONOTDELETE" val="pfdQ6pfjZMUas75hfGP2hQg"/>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pcXceady1DkyYEHpqGJQsow"/>
</p:tagLst>
</file>

<file path=ppt/tags/tag680.xml><?xml version="1.0" encoding="utf-8"?>
<p:tagLst xmlns:a="http://schemas.openxmlformats.org/drawingml/2006/main" xmlns:r="http://schemas.openxmlformats.org/officeDocument/2006/relationships" xmlns:p="http://schemas.openxmlformats.org/presentationml/2006/main">
  <p:tag name="THINKCELLSHAPEDONOTDELETE" val="pOfX2_q3qPk.ZHDqIFCogTg"/>
</p:tagLst>
</file>

<file path=ppt/tags/tag681.xml><?xml version="1.0" encoding="utf-8"?>
<p:tagLst xmlns:a="http://schemas.openxmlformats.org/drawingml/2006/main" xmlns:r="http://schemas.openxmlformats.org/officeDocument/2006/relationships" xmlns:p="http://schemas.openxmlformats.org/presentationml/2006/main">
  <p:tag name="THINKCELLSHAPEDONOTDELETE" val="pI2cDZg77SUu4gr8K9dLweQ"/>
</p:tagLst>
</file>

<file path=ppt/tags/tag682.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683.xml><?xml version="1.0" encoding="utf-8"?>
<p:tagLst xmlns:a="http://schemas.openxmlformats.org/drawingml/2006/main" xmlns:r="http://schemas.openxmlformats.org/officeDocument/2006/relationships" xmlns:p="http://schemas.openxmlformats.org/presentationml/2006/main">
  <p:tag name="THINKCELLSHAPEDONOTDELETE" val="paTeOhF4i.0yFHTmyFvjGtw"/>
</p:tagLst>
</file>

<file path=ppt/tags/tag684.xml><?xml version="1.0" encoding="utf-8"?>
<p:tagLst xmlns:a="http://schemas.openxmlformats.org/drawingml/2006/main" xmlns:r="http://schemas.openxmlformats.org/officeDocument/2006/relationships" xmlns:p="http://schemas.openxmlformats.org/presentationml/2006/main">
  <p:tag name="THINKCELLSHAPEDONOTDELETE" val="pzwaU2Lm98Uae5MfeCt3E_w"/>
</p:tagLst>
</file>

<file path=ppt/tags/tag685.xml><?xml version="1.0" encoding="utf-8"?>
<p:tagLst xmlns:a="http://schemas.openxmlformats.org/drawingml/2006/main" xmlns:r="http://schemas.openxmlformats.org/officeDocument/2006/relationships" xmlns:p="http://schemas.openxmlformats.org/presentationml/2006/main">
  <p:tag name="THINKCELLSHAPEDONOTDELETE" val="pcUymaIRfgECW5m7gmtLA7w"/>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p.DxmkzlL_06P3qdxRJN3NQ"/>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pFvpgm6x2_EeDmf0g_DV_6Q"/>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poDVKhuvf20G3pxE3rPGRUw"/>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pQykMnv3zlEKDSJGrmiFeow"/>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pch5u6petYUq6GelXeFA7pg"/>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pglBWZlsW60G25Gj2zTYvGw"/>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pPoseDfpTpkWkGRU9ufGRsQ"/>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p2voTXi.a8k29hZwoKHVUrA"/>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p4kqkn5jtNE.PxoBHZYul8A"/>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pl_RfRG1DiEq46CiZYMcsTg"/>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priHtMxV1OUCVLbZgg8uBBQ"/>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pH8FTXuruXkaeXH3pHZBUyw"/>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pjaEbxMsa9067IFHyYdGAkw"/>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pN8mKvu9F2UqOWV.jKpi8Ww"/>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pfR2xfNTVk06iIOPzTtH.ug"/>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pwYv8hXAZWkCYS8D5SyMVPQ"/>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p6dnLKf6o.E6SSCaRFPVIFg"/>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pLWWH1kZKxkKh6YkXiGJ4aw"/>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p5YITI98aT02LTNhyRpzW3A"/>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pLk2heCJz6EeyidZojWfZ7w"/>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pyyEb4_aSbkKoc46CN9FujA"/>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pUHC9sdKopEyj5pFXagmUSQ"/>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pNxvsdx3xr0qUPSFTvNdYxQ"/>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pxa1_9Cg6EkyVps3nOi70BA"/>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pwN8ZnrTSH0eH8zJ5gvuzvw"/>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pBSpYUF6P8UizPLPJWKUrTA"/>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phBxc7kAlq0q..2dF7dqiDA"/>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p88YUeuh7M0ajOFY2ow5HGA"/>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pm9lPJkC1Dkax6XCCXHdCIA"/>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pPstLYQtC7EG0NYQ8m9lwCQ"/>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pIqnFM5I6J0KcPFM_OwMBuQ"/>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pSlCSiRqRAkmNr06KzdXAxA"/>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p9NbF39aLrEq9kDegasBCQw"/>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pEBAHvb0wQkuUciZ8Q1G59Q"/>
</p:tagLst>
</file>

<file path=ppt/theme/theme1.xml><?xml version="1.0" encoding="utf-8"?>
<a:theme xmlns:a="http://schemas.openxmlformats.org/drawingml/2006/main" name="Office Theme">
  <a:themeElements>
    <a:clrScheme name="IRU_v3 1">
      <a:dk1>
        <a:srgbClr val="323232"/>
      </a:dk1>
      <a:lt1>
        <a:srgbClr val="FFFFFF"/>
      </a:lt1>
      <a:dk2>
        <a:srgbClr val="797979"/>
      </a:dk2>
      <a:lt2>
        <a:srgbClr val="EAEAEA"/>
      </a:lt2>
      <a:accent1>
        <a:srgbClr val="0051A3"/>
      </a:accent1>
      <a:accent2>
        <a:srgbClr val="57A8E9"/>
      </a:accent2>
      <a:accent3>
        <a:srgbClr val="40C8F3"/>
      </a:accent3>
      <a:accent4>
        <a:srgbClr val="06C2B8"/>
      </a:accent4>
      <a:accent5>
        <a:srgbClr val="FFD600"/>
      </a:accent5>
      <a:accent6>
        <a:srgbClr val="FE9C24"/>
      </a:accent6>
      <a:hlink>
        <a:srgbClr val="0052A3"/>
      </a:hlink>
      <a:folHlink>
        <a:srgbClr val="822890"/>
      </a:folHlink>
    </a:clrScheme>
    <a:fontScheme name="Corbel">
      <a:maj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Corbel" panose="020B0503020204020204"/>
        <a:ea typeface=""/>
        <a:cs typeface=""/>
        <a:font script="Jpan" typeface="HGｺﾞｼｯｸM"/>
        <a:font script="Hang" typeface="HY엽서L"/>
        <a:font script="Hans" typeface="华文楷体"/>
        <a:font script="Hant" typeface="新細明體"/>
        <a:font script="Arab" typeface="Tahoma"/>
        <a:font script="Hebr" typeface="Miriam"/>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85000"/>
          </a:schemeClr>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lnDef>
      <a:spPr>
        <a:ln>
          <a:solidFill>
            <a:schemeClr val="bg2">
              <a:lumMod val="25000"/>
            </a:schemeClr>
          </a:solidFill>
        </a:ln>
      </a:spPr>
      <a:bodyPr/>
      <a:lstStyle/>
      <a:style>
        <a:lnRef idx="1">
          <a:schemeClr val="accent1"/>
        </a:lnRef>
        <a:fillRef idx="0">
          <a:schemeClr val="accent1"/>
        </a:fillRef>
        <a:effectRef idx="0">
          <a:schemeClr val="accent1"/>
        </a:effectRef>
        <a:fontRef idx="minor">
          <a:schemeClr val="tx1"/>
        </a:fontRef>
      </a:style>
    </a:ln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idocsid xmlns="d0c6ae94-baae-4690-a18c-68d3475afc39" xsi:nil="true"/>
    <TaxCatchAll xmlns="d053b21c-d782-4d5f-a3f6-e17894d6e5f2" xsi:nil="true"/>
    <idocslanguage xmlns="d0c6ae94-baae-4690-a18c-68d3475afc39" xsi:nil="true"/>
    <idocspublishedid xmlns="d0c6ae94-baae-4690-a18c-68d3475afc39" xsi:nil="true"/>
    <idocstemplate xmlns="d0c6ae94-baae-4690-a18c-68d3475afc39" xsi:nil="true"/>
    <idocsdistributiongroup xmlns="d0c6ae94-baae-4690-a18c-68d3475afc39">TIR</idocsdistributiongroup>
    <lcf76f155ced4ddcb4097134ff3c332f xmlns="db56eaf8-506c-410d-a1b6-ea1ab5910774">
      <Terms xmlns="http://schemas.microsoft.com/office/infopath/2007/PartnerControls"/>
    </lcf76f155ced4ddcb4097134ff3c332f>
    <idocspublishedurl xmlns="d0c6ae94-baae-4690-a18c-68d3475afc39" xsi:nil="true"/>
    <_dlc_DocId xmlns="d053b21c-d782-4d5f-a3f6-e17894d6e5f2">iDocs-387930371-133385</_dlc_DocId>
    <_dlc_DocIdUrl xmlns="d053b21c-d782-4d5f-a3f6-e17894d6e5f2">
      <Url>https://iruworld.sharepoint.com/sites/TTS-Team/_layouts/15/DocIdRedir.aspx?ID=iDocs-387930371-133385</Url>
      <Description>iDocs-387930371-133385</Description>
    </_dlc_DocIdUrl>
  </documentManagement>
</p:properties>
</file>

<file path=customXml/item4.xml><?xml version="1.0" encoding="utf-8"?>
<ct:contentTypeSchema xmlns:ct="http://schemas.microsoft.com/office/2006/metadata/contentType" xmlns:ma="http://schemas.microsoft.com/office/2006/metadata/properties/metaAttributes" ct:_="" ma:_="" ma:contentTypeName="Document" ma:contentTypeID="0x010100A1AE681D8F202644A8C995806BEDAFD5" ma:contentTypeVersion="22" ma:contentTypeDescription="Create a new document." ma:contentTypeScope="" ma:versionID="a30225af83f767140e60ae757aa6cd94">
  <xsd:schema xmlns:xsd="http://www.w3.org/2001/XMLSchema" xmlns:xs="http://www.w3.org/2001/XMLSchema" xmlns:p="http://schemas.microsoft.com/office/2006/metadata/properties" xmlns:ns2="d053b21c-d782-4d5f-a3f6-e17894d6e5f2" xmlns:ns3="d0c6ae94-baae-4690-a18c-68d3475afc39" xmlns:ns4="db56eaf8-506c-410d-a1b6-ea1ab5910774" targetNamespace="http://schemas.microsoft.com/office/2006/metadata/properties" ma:root="true" ma:fieldsID="adc2c664dd58aee9f525eb7071880536" ns2:_="" ns3:_="" ns4:_="">
    <xsd:import namespace="d053b21c-d782-4d5f-a3f6-e17894d6e5f2"/>
    <xsd:import namespace="d0c6ae94-baae-4690-a18c-68d3475afc39"/>
    <xsd:import namespace="db56eaf8-506c-410d-a1b6-ea1ab5910774"/>
    <xsd:element name="properties">
      <xsd:complexType>
        <xsd:sequence>
          <xsd:element name="documentManagement">
            <xsd:complexType>
              <xsd:all>
                <xsd:element ref="ns2:_dlc_DocId" minOccurs="0"/>
                <xsd:element ref="ns2:_dlc_DocIdUrl" minOccurs="0"/>
                <xsd:element ref="ns2:_dlc_DocIdPersistId" minOccurs="0"/>
                <xsd:element ref="ns3:idocsid" minOccurs="0"/>
                <xsd:element ref="ns3:idocslanguage" minOccurs="0"/>
                <xsd:element ref="ns3:idocstemplate" minOccurs="0"/>
                <xsd:element ref="ns3:idocsdistributiongroup" minOccurs="0"/>
                <xsd:element ref="ns3:idocspublishedurl" minOccurs="0"/>
                <xsd:element ref="ns3:idocspublishedid" minOccurs="0"/>
                <xsd:element ref="ns4:MediaServiceMetadata" minOccurs="0"/>
                <xsd:element ref="ns4:MediaServiceFastMetadata" minOccurs="0"/>
                <xsd:element ref="ns4:MediaServiceObjectDetectorVersions" minOccurs="0"/>
                <xsd:element ref="ns2:SharedWithUsers" minOccurs="0"/>
                <xsd:element ref="ns2:SharedWithDetails" minOccurs="0"/>
                <xsd:element ref="ns4:MediaServiceDateTaken" minOccurs="0"/>
                <xsd:element ref="ns4:MediaLengthInSeconds" minOccurs="0"/>
                <xsd:element ref="ns4:lcf76f155ced4ddcb4097134ff3c332f" minOccurs="0"/>
                <xsd:element ref="ns2:TaxCatchAll" minOccurs="0"/>
                <xsd:element ref="ns4:MediaServiceGenerationTime" minOccurs="0"/>
                <xsd:element ref="ns4:MediaServiceEventHashCode" minOccurs="0"/>
                <xsd:element ref="ns4:MediaServiceOCR" minOccurs="0"/>
                <xsd:element ref="ns4:MediaServiceLocation" minOccurs="0"/>
                <xsd:element ref="ns4:MediaServiceSearchProperties" minOccurs="0"/>
                <xsd:element ref="ns4:MediaServiceBilling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053b21c-d782-4d5f-a3f6-e17894d6e5f2"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dexed="true"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6" nillable="true" ma:displayName="Taxonomy Catch All Column" ma:hidden="true" ma:list="{750e4da4-c18e-4d5f-860b-952240baa6e5}" ma:internalName="TaxCatchAll" ma:showField="CatchAllData" ma:web="d053b21c-d782-4d5f-a3f6-e17894d6e5f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d0c6ae94-baae-4690-a18c-68d3475afc39" elementFormDefault="qualified">
    <xsd:import namespace="http://schemas.microsoft.com/office/2006/documentManagement/types"/>
    <xsd:import namespace="http://schemas.microsoft.com/office/infopath/2007/PartnerControls"/>
    <xsd:element name="idocsid" ma:index="11" nillable="true" ma:displayName="iDocs ID" ma:internalName="idocsid">
      <xsd:simpleType>
        <xsd:restriction base="dms:Text">
          <xsd:maxLength value="255"/>
        </xsd:restriction>
      </xsd:simpleType>
    </xsd:element>
    <xsd:element name="idocslanguage" ma:index="12" nillable="true" ma:displayName="iDocs Language" ma:format="Dropdown" ma:internalName="idocslanguage">
      <xsd:simpleType>
        <xsd:restriction base="dms:Choice">
          <xsd:enumeration value="EN"/>
          <xsd:enumeration value="RU"/>
          <xsd:enumeration value="ZH"/>
          <xsd:enumeration value="FR"/>
          <xsd:enumeration value="TR"/>
        </xsd:restriction>
      </xsd:simpleType>
    </xsd:element>
    <xsd:element name="idocstemplate" ma:index="13" nillable="true" ma:displayName="iDocs Template" ma:internalName="idocstemplate">
      <xsd:simpleType>
        <xsd:restriction base="dms:Text">
          <xsd:maxLength value="255"/>
        </xsd:restriction>
      </xsd:simpleType>
    </xsd:element>
    <xsd:element name="idocsdistributiongroup" ma:index="14" nillable="true" ma:displayName="iDocs Group" ma:default="TIR" ma:format="Dropdown" ma:internalName="idocsdistributiongroup">
      <xsd:simpleType>
        <xsd:restriction base="dms:Choice">
          <xsd:enumeration value="AD"/>
          <xsd:enumeration value="AG"/>
          <xsd:enumeration value="C&amp;S"/>
          <xsd:enumeration value="CAD"/>
          <xsd:enumeration value="CAD+"/>
          <xsd:enumeration value="CAS"/>
          <xsd:enumeration value="FC"/>
          <xsd:enumeration value="CIT"/>
          <xsd:enumeration value="CLEA"/>
          <xsd:enumeration value="CLTM"/>
          <xsd:enumeration value="CTM"/>
          <xsd:enumeration value="CTP"/>
          <xsd:enumeration value="CTP-EU"/>
          <xsd:enumeration value="PE"/>
          <xsd:enumeration value="PR"/>
          <xsd:enumeration value="SP"/>
          <xsd:enumeration value="TAXI"/>
          <xsd:enumeration value="TIR"/>
        </xsd:restriction>
      </xsd:simpleType>
    </xsd:element>
    <xsd:element name="idocspublishedurl" ma:index="15" nillable="true" ma:displayName="iDocs Published URL" ma:internalName="idocspublishedurl">
      <xsd:simpleType>
        <xsd:restriction base="dms:Text">
          <xsd:maxLength value="255"/>
        </xsd:restriction>
      </xsd:simpleType>
    </xsd:element>
    <xsd:element name="idocspublishedid" ma:index="16" nillable="true" ma:displayName="iDocs Published ID" ma:internalName="idocspublishedid">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db56eaf8-506c-410d-a1b6-ea1ab5910774" elementFormDefault="qualified">
    <xsd:import namespace="http://schemas.microsoft.com/office/2006/documentManagement/types"/>
    <xsd:import namespace="http://schemas.microsoft.com/office/infopath/2007/PartnerControls"/>
    <xsd:element name="MediaServiceMetadata" ma:index="17" nillable="true" ma:displayName="MediaServiceMetadata" ma:hidden="true" ma:internalName="MediaServiceMetadata" ma:readOnly="true">
      <xsd:simpleType>
        <xsd:restriction base="dms:Note"/>
      </xsd:simpleType>
    </xsd:element>
    <xsd:element name="MediaServiceFastMetadata" ma:index="18" nillable="true" ma:displayName="MediaServiceFastMetadata" ma:hidden="true" ma:internalName="MediaServiceFastMetadata" ma:readOnly="true">
      <xsd:simpleType>
        <xsd:restriction base="dms:Note"/>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DateTaken" ma:index="22" nillable="true" ma:displayName="MediaServiceDateTaken" ma:description="" ma:hidden="true" ma:indexed="true" ma:internalName="MediaServiceDateTaken" ma:readOnly="true">
      <xsd:simpleType>
        <xsd:restriction base="dms:Text"/>
      </xsd:simpleType>
    </xsd:element>
    <xsd:element name="MediaLengthInSeconds" ma:index="23" nillable="true" ma:displayName="MediaLengthInSeconds" ma:hidden="true"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24a75211-d99b-4a52-a73c-f8c949789924" ma:termSetId="09814cd3-568e-fe90-9814-8d621ff8fb84" ma:anchorId="fba54fb3-c3e1-fe81-a776-ca4b69148c4d" ma:open="true" ma:isKeyword="false">
      <xsd:complexType>
        <xsd:sequence>
          <xsd:element ref="pc:Terms" minOccurs="0" maxOccurs="1"/>
        </xsd:sequence>
      </xsd:complexType>
    </xsd:element>
    <xsd:element name="MediaServiceGenerationTime" ma:index="27" nillable="true" ma:displayName="MediaServiceGenerationTime" ma:hidden="true" ma:internalName="MediaServiceGenerationTime" ma:readOnly="true">
      <xsd:simpleType>
        <xsd:restriction base="dms:Text"/>
      </xsd:simpleType>
    </xsd:element>
    <xsd:element name="MediaServiceEventHashCode" ma:index="28" nillable="true" ma:displayName="MediaServiceEventHashCode" ma:hidden="true" ma:internalName="MediaServiceEventHashCode" ma:readOnly="true">
      <xsd:simpleType>
        <xsd:restriction base="dms:Text"/>
      </xsd:simpleType>
    </xsd:element>
    <xsd:element name="MediaServiceOCR" ma:index="29" nillable="true" ma:displayName="Extracted Text" ma:internalName="MediaServiceOCR" ma:readOnly="true">
      <xsd:simpleType>
        <xsd:restriction base="dms:Note">
          <xsd:maxLength value="255"/>
        </xsd:restriction>
      </xsd:simpleType>
    </xsd:element>
    <xsd:element name="MediaServiceLocation" ma:index="30" nillable="true" ma:displayName="Location" ma:description="" ma:indexed="true" ma:internalName="MediaServiceLocation" ma:readOnly="true">
      <xsd:simpleType>
        <xsd:restriction base="dms:Text"/>
      </xsd:simpleType>
    </xsd:element>
    <xsd:element name="MediaServiceSearchProperties" ma:index="31" nillable="true" ma:displayName="MediaServiceSearchProperties" ma:hidden="true" ma:internalName="MediaServiceSearchProperties" ma:readOnly="true">
      <xsd:simpleType>
        <xsd:restriction base="dms:Note"/>
      </xsd:simpleType>
    </xsd:element>
    <xsd:element name="MediaServiceBillingMetadata" ma:index="32" nillable="true" ma:displayName="MediaServiceBillingMetadata" ma:hidden="true" ma:internalName="MediaServiceBilling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98947CD-013F-47A0-949F-B46EC7BA08A1}">
  <ds:schemaRefs>
    <ds:schemaRef ds:uri="http://schemas.microsoft.com/sharepoint/events"/>
  </ds:schemaRefs>
</ds:datastoreItem>
</file>

<file path=customXml/itemProps2.xml><?xml version="1.0" encoding="utf-8"?>
<ds:datastoreItem xmlns:ds="http://schemas.openxmlformats.org/officeDocument/2006/customXml" ds:itemID="{3FAB6F6E-EE32-4978-975D-D401593FC11A}">
  <ds:schemaRefs>
    <ds:schemaRef ds:uri="http://schemas.microsoft.com/sharepoint/v3/contenttype/forms"/>
  </ds:schemaRefs>
</ds:datastoreItem>
</file>

<file path=customXml/itemProps3.xml><?xml version="1.0" encoding="utf-8"?>
<ds:datastoreItem xmlns:ds="http://schemas.openxmlformats.org/officeDocument/2006/customXml" ds:itemID="{8AD68B11-9EA5-4044-8000-A782CCBA045B}">
  <ds:schemaRefs>
    <ds:schemaRef ds:uri="d053b21c-d782-4d5f-a3f6-e17894d6e5f2"/>
    <ds:schemaRef ds:uri="d0c6ae94-baae-4690-a18c-68d3475afc39"/>
    <ds:schemaRef ds:uri="db56eaf8-506c-410d-a1b6-ea1ab591077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4.xml><?xml version="1.0" encoding="utf-8"?>
<ds:datastoreItem xmlns:ds="http://schemas.openxmlformats.org/officeDocument/2006/customXml" ds:itemID="{425F60F3-C92A-4B30-97D0-E3445BDC83E7}">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053b21c-d782-4d5f-a3f6-e17894d6e5f2"/>
    <ds:schemaRef ds:uri="d0c6ae94-baae-4690-a18c-68d3475afc39"/>
    <ds:schemaRef ds:uri="db56eaf8-506c-410d-a1b6-ea1ab591077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579</TotalTime>
  <Words>5877</Words>
  <Application>Microsoft Office PowerPoint</Application>
  <PresentationFormat>Widescreen</PresentationFormat>
  <Paragraphs>734</Paragraphs>
  <Slides>68</Slides>
  <Notes>52</Notes>
  <HiddenSlides>0</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68</vt:i4>
      </vt:variant>
    </vt:vector>
  </HeadingPairs>
  <TitlesOfParts>
    <vt:vector size="85" baseType="lpstr">
      <vt:lpstr>Aptos</vt:lpstr>
      <vt:lpstr>Arial</vt:lpstr>
      <vt:lpstr>Bradley Hand ITC</vt:lpstr>
      <vt:lpstr>Calibri</vt:lpstr>
      <vt:lpstr>Corbel</vt:lpstr>
      <vt:lpstr>Corbel (body)</vt:lpstr>
      <vt:lpstr>Corbel (headings)</vt:lpstr>
      <vt:lpstr>Corbel (headings) </vt:lpstr>
      <vt:lpstr>Corbel Light</vt:lpstr>
      <vt:lpstr>Courier New</vt:lpstr>
      <vt:lpstr>inherit</vt:lpstr>
      <vt:lpstr>r_symbol</vt:lpstr>
      <vt:lpstr>Symbol</vt:lpstr>
      <vt:lpstr>Tahoma</vt:lpstr>
      <vt:lpstr>Times New Roman</vt:lpstr>
      <vt:lpstr>Wingdings</vt:lpstr>
      <vt:lpstr>Office Theme</vt:lpstr>
      <vt:lpstr>PowerPoint Presentation</vt:lpstr>
      <vt:lpstr>Misión de la IRU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Documento de la UNECE: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PREPARACIÓN GUBERNAMENTAL PARA ADHESIÓN AL CONVENIO TIR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CON eTIR  </vt:lpstr>
      <vt:lpstr>  «ДЕЛОВЫЕ СВЯЗИ» </vt:lpstr>
      <vt:lpstr>PowerPoint Presentation</vt:lpstr>
      <vt:lpstr>PowerPoint Presentation</vt:lpstr>
      <vt:lpstr>PowerPoint Presentation</vt:lpstr>
      <vt:lpstr>PowerPoint Presentation</vt:lpstr>
      <vt:lpstr>PowerPoint Presentation</vt:lpstr>
      <vt:lpstr>tCADENA DE GARANTÍA TIR</vt:lpstr>
      <vt:lpstr>PowerPoint Presentation</vt:lpstr>
      <vt:lpstr>PowerPoint Presentation</vt:lpstr>
      <vt:lpstr>ETAPAS DEL</vt:lpstr>
      <vt:lpstr>INVESTIGACIÓN</vt:lpstr>
      <vt:lpstr>NOTIFICACIÓN </vt:lpstr>
      <vt:lpstr>PROCESO DE MANEJO DE CASOS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Microsoft Office User</dc:creator>
  <cp:lastModifiedBy>Lagier, Lucas</cp:lastModifiedBy>
  <cp:revision>14</cp:revision>
  <cp:lastPrinted>2023-02-03T15:17:13Z</cp:lastPrinted>
  <dcterms:created xsi:type="dcterms:W3CDTF">2019-11-04T09:07:06Z</dcterms:created>
  <dcterms:modified xsi:type="dcterms:W3CDTF">2025-10-06T13:02:20Z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0x010100A1AE681D8F202644A8C995806BEDAFD5</vt:lpwstr>
  </property>
  <property fmtid="{D5CDD505-2E9C-101B-9397-08002B2CF9AE}" pid="3" name="_dlc_DocIdItemGuid">
    <vt:lpwstr>710b0957-50f6-4c0f-830a-0e0f71ca9e35</vt:lpwstr>
  </property>
  <property fmtid="{D5CDD505-2E9C-101B-9397-08002B2CF9AE}" pid="4" name="idocslocation">
    <vt:lpwstr>Geneva</vt:lpwstr>
  </property>
  <property fmtid="{D5CDD505-2E9C-101B-9397-08002B2CF9AE}" pid="5" name="MediaServiceImageTags">
    <vt:lpwstr/>
  </property>
  <property fmtid="{D5CDD505-2E9C-101B-9397-08002B2CF9AE}" pid="6" name="idocsoffice">
    <vt:lpwstr>GE</vt:lpwstr>
  </property>
</Properties>
</file>